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5.xml" ContentType="application/vnd.openxmlformats-officedocument.presentationml.notesSlide+xml"/>
  <Override PartName="/ppt/ink/ink52.xml" ContentType="application/inkml+xml"/>
  <Override PartName="/ppt/notesSlides/notesSlide16.xml" ContentType="application/vnd.openxmlformats-officedocument.presentationml.notesSlide+xml"/>
  <Override PartName="/ppt/ink/ink53.xml" ContentType="application/inkml+xml"/>
  <Override PartName="/ppt/notesSlides/notesSlide17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18.xml" ContentType="application/vnd.openxmlformats-officedocument.presentationml.notesSlide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30"/>
  </p:notesMasterIdLst>
  <p:handoutMasterIdLst>
    <p:handoutMasterId r:id="rId31"/>
  </p:handoutMasterIdLst>
  <p:sldIdLst>
    <p:sldId id="597" r:id="rId5"/>
    <p:sldId id="639" r:id="rId6"/>
    <p:sldId id="643" r:id="rId7"/>
    <p:sldId id="656" r:id="rId8"/>
    <p:sldId id="651" r:id="rId9"/>
    <p:sldId id="662" r:id="rId10"/>
    <p:sldId id="653" r:id="rId11"/>
    <p:sldId id="627" r:id="rId12"/>
    <p:sldId id="654" r:id="rId13"/>
    <p:sldId id="628" r:id="rId14"/>
    <p:sldId id="630" r:id="rId15"/>
    <p:sldId id="655" r:id="rId16"/>
    <p:sldId id="631" r:id="rId17"/>
    <p:sldId id="644" r:id="rId18"/>
    <p:sldId id="640" r:id="rId19"/>
    <p:sldId id="645" r:id="rId20"/>
    <p:sldId id="647" r:id="rId21"/>
    <p:sldId id="658" r:id="rId22"/>
    <p:sldId id="665" r:id="rId23"/>
    <p:sldId id="657" r:id="rId24"/>
    <p:sldId id="663" r:id="rId25"/>
    <p:sldId id="664" r:id="rId26"/>
    <p:sldId id="611" r:id="rId27"/>
    <p:sldId id="642" r:id="rId28"/>
    <p:sldId id="648" r:id="rId29"/>
  </p:sldIdLst>
  <p:sldSz cx="9144000" cy="6858000" type="screen4x3"/>
  <p:notesSz cx="6934200" cy="92202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7389" autoAdjust="0"/>
  </p:normalViewPr>
  <p:slideViewPr>
    <p:cSldViewPr>
      <p:cViewPr>
        <p:scale>
          <a:sx n="80" d="100"/>
          <a:sy n="80" d="100"/>
        </p:scale>
        <p:origin x="711" y="32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575" y="2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575" y="8758277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460766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50:37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4047 12425 1,'6'-9'128,"-6"9"517,0 0 258,3-15 129,-3 15 129,0 0 0,3-14 129,-3 14 0,3-21-258,2 3-129,-1-1-258,4-5-129,0-8-129,5-6-129,2-5 129,2-2 0,1-5-129,3 1 258,0-6-129,2 4 129,0-4 0,2 8 0,-5 0 258,1 11-258,-2-2 129,-1 11-258,-5-1-129,3 8 0,-5 6 0,-1 5-129,-1 1 0,0 5 129,-1 3-258,0 0 129,-8 0 129,15 25-258,-8-13 129,1 5-129,-1 3 129,1 4 0,-1 1-129,2 7 129,-1 5 0,2 4 0,0 9 0,2 4 0,0 7-129,0 2 129,0 0-129,0 4 0,-3-7 0,-1-3 0,-2-9 0,-2-7-129,-1-10 0,-3-8-387,4-2-645,-4-21-1419,0 0-1806,-1-15-258,-4-11 129</inkml:trace>
  <inkml:trace contextRef="#ctx0" brushRef="#br0" timeOffset="265.015">4256 12014 5805,'11'4'4644,"1"-4"-387,7 0-258,3-3-3612,4 0-516,6-4-129,7 7-387,-2-9-645,10 9-2064,0 0-774,2-3-387,7 1 258</inkml:trace>
  <inkml:trace contextRef="#ctx0" brushRef="#br0" timeOffset="1356.077">12737 12149 903,'0'13'3225,"0"-13"258,4 17-2709,-4-17 0,5 24 0,-3-12 129,2 9-258,-1 2 129,1 9 0,-1 2-258,1 9 0,-3 3-129,3 7-129,-4-1 387,1 5-258,-1-7-129,0-3-129,0-6-258,0-12-774,0-12-2838,4-1-258,-4-16-387</inkml:trace>
  <inkml:trace contextRef="#ctx0" brushRef="#br0" timeOffset="2116.121">12726 12151 3999,'0'0'4386,"0"0"0,-2-13-387,2 13-3870,8-15 0,5 9-129,4 1 129,0 3 0,1 1 0,1-3 129,2 4 0,-3 0 0,3 4 129,-3 2-129,2 5-129,-1-3 0,0 5 0,-3 1-258,-1 4 129,-5 0 0,-3 4 0,-4-4 0,-3 4 129,-5-1 0,-6 4 129,-5-4-129,-2-1 129,-1 0 0,1-6-129,-3 3 129,5-5-129,0-4 0,5-1-129,0-5 129,11-2-129,-13 0-129,13 0 129,0 0 0,0 0 0,0 0 0,6 7-129,3-1 129,1 4-129,3 1 129,0 4-129,2-1 129,1 4-129,0 3-129,-1-2 258,1 0 0,-2 1-129,1-1 129,-5-2 129,-2 0-129,-2 2 0,-6-4 258,0 4-129,-5-4 0,-7 4 0,-2-2 0,-5-1 0,-3 0 129,-3-2 0,-4-4-129,0-1 129,-4-1 0,2-6-258,0 1 0,2 0-129,3-1-387,0-7-516,12 5-2064,2-7-1419,4-6-387,6-1-129</inkml:trace>
  <inkml:trace contextRef="#ctx0" brushRef="#br0" timeOffset="3675.21">21477 12083 1,'0'0'3353,"8"-3"517,-12-6-645,4 9-2838,-13-10 0,2 4 258,1 5 258,-7-3-258,0 4 387,-8-2-129,2 4 0,-7-1 0,0 11-129,-7-4-129,2 6-258,-6-2 129,3 7 0,-4-2-129,4 8 0,-5-5 0,7 5 0,0-2 0,5 5-129,2-3-129,8 4 0,2 2 129,7 1-129,6-3 0,6 4 0,7-1 258,9 0-258,4-1 258,9 1-258,2-4 0,10-5 258,3 2-258,3-5 0,0-1-129,4-2 129,-3-8-129,-2-1 0,-1-3 0,-5-1 0,-5-4 129,-4 0-129,-3-4 0,-7-1 129,-4 3-129,-5-1 129,-3 0-129,-9 3-129,9-4-129,-9 4-516,0 0-258,-5-4-2967,5 4-1032,-11-9-129,4-2-516</inkml:trace>
  <inkml:trace contextRef="#ctx0" brushRef="#br0" timeOffset="9992.571">1625 11193 2193,'-13'-6'2838,"13"6"387,-7-7-2064,7-5-516,0 12-258,2-17-387,-2 17 0,13-22-258,-4 12 258,-1 1-129,1 2 258,1 0-258,0 3 129,-1-2 0,0 5 0,2 1 129,-2 0 0,2 1 0,-4 3-258,3 8 258,-10-12-129,14 20 258,-11-7-129,-2 3 129,0-2 129,-2 1 129,-3 2 258,-5-5-258,4 1 129,-8-5-129,5-3-129,-5-5-129,6-1-129,-3-10-258,2-6 129,2-4 0,-1-3-258,4-4 516,-1 0-258,4-3 129,0 3 0,0-1 129,7 4-129,-2 0-129,5 5 258,-1 4-387,3 3 129,3 6 0,-3 0-258,7 7 129,-5 0-129,3 6-129,-2 3 129,2 1 0,-3 3 129,-1-2 0,-3 5 0,-2-2 0,-5 2-129,-2 0 258,-2 1 0,-9 3 0,-3-1 258,-4 0-258,1-4 258,-7 2-129,5-10 258,-6-1-258,7-5 387,-5-4 0,7-5 0,0-12 129,3 2-258,3-10 129,4-1-258,4-5 258,1 1-387,1-2-258,8 1 258,1 8-387,2-2 0,4 10 0,-2 3 0,4 5-258,-1 6 129,6 4 129,-8 3-387,5 11 516,-4-2-387,-1 9 129,-4 1 129,-2 7 258,-3-1 0,-4 1 129,-2 3 258,-7-2 0,-3 3 0,-10-4 0,4-2 258,-9-6-258,4 0 129,-8-8-129,7-5 0,-2-8-129,5-4 0,1-13-129,4-5-258,5-4 129,4-11-645,5 2-1548,7-4-1806,1-10-129,9 7-387</inkml:trace>
  <inkml:trace contextRef="#ctx0" brushRef="#br0" timeOffset="11268.644">2005 9456 3612,'-31'7'3999,"23"-7"-258,-8-12-387,10 0-2451,5-1-645,2-2-387,8-2 0,5-2 0,5-3 0,-1 1-129,4-3 258,-2 6-258,1 2 516,-1 3-645,-3 4 387,-2 8-129,-2 1 129,-2 10 0,-2 5-129,-4 2 0,-1 4 129,-4-2 129,0 1 0,-8-4 387,0 1-258,-6-4 387,0-1-129,-6-9 129,4-1-129,-5-2-129,3-5 129,2-9-258,3-1 0,4-7-129,2 1 0,2-3 0,5 2 129,0 0-258,3 3 129,3 4-129,4 4 129,-1 6-129,3 1 0,1 4-129,2 0 0,-1 5 129,1 2-129,3 4-129,-3-1 129,0 4 0,-3 0 0,-1 0 0,-4-1 129,-4 4-258,-3-1 258,-9 2 129,-5-2-129,-8-1 129,-4 0-258,-5-2 258,-3 0-258,-3-5 258,2-4-129,1-4 0,1-2 129,8-10 0,4-4 0,5-8 0,8-1 129,6-4-258,4 0 129,10 0 0,5 1 0,8 3-258,4 5 258,2 5-258,4 6 129,0 8-129,1 1 129,0 8-258,-1 5 129,-3 8-129,-3 0 0,-3 3 258,-3-1-258,-3-1 129,-3-1-129,-7 0 258,-7-2 0,-3-3 0,-7 1 258,-9-1-258,-4-2 129,-5-2 0,-8-1 0,-3-5 0,-5-3 0,3-3 129,-2-7-258,1-5 258,8-7-258,3-8 0,11 0 129,7-5-129,10-1 129,15 1-129,5 1 0,10 5 0,1 6 0,7 11-129,-2 6 129,-2 8-129,-1 12 129,-5 12 0,-5 7-129,-6 5 0,-4 3 0,-7 4 258,-6 1 0,-1-6 0,-12-2 0,-1-6-129,-4-7 129,0-8-258,-3-15-1032,8-5-2064,4-11-903,-2-24-129,8-4-258</inkml:trace>
  <inkml:trace contextRef="#ctx0" brushRef="#br0" timeOffset="12480.713">2879 7507 3096,'0'0'3870,"-11"-10"0,11 10-1548,-10-11-903,1 3-516,9 8-258,-14-25-129,7 14 0,-2-4-258,2 1 129,1-7-258,1 0 0,3-5 0,2-3 129,5-1-258,8 0-258,3-7 258,4 5-129,6 2 129,0 5-129,2 6 129,-1 9 0,-3 7 0,-3 6 0,-4 14 0,-3 5 129,-4 9-129,-4 0 129,-5 1 129,-1 2 0,-5-5 0,-3-3 0,-6-6-129,0 2 129,-3-12 0,2-4 0,-3-3-258,1-3 129,1-4-129,2-8-129,3-5 129,1-5-129,4-5 129,2 2-129,4-1 0,0 1 129,3 1 0,3 6-129,5 3 0,-1 7 0,5 6 0,0 2 0,3 4-129,0 6 129,-2 11 0,-2-1 129,-2 8-129,-3 0 258,-5 2-129,-3-1 129,-3 3 0,-7 0 0,-4-5 0,-2 0 0,-2-8 0,-3-2 0,-1-7-129,1-5 0,0-5 129,1-15 0,4-7-129,3-9 129,6-3-129,5-4 0,1-6 0,7 5 0,3-2 129,5 5-387,2 7 258,1 7-129,-2 5 129,1 9-129,0 8 0,-4 1 0,0 18 0,-3 3 0,-1 7 0,-5 7 129,-1 1 0,-3 5 0,-6-1 129,-3 0 0,-4-7 129,0-3-129,-5-6 129,5-7-129,-5-8 0,2-7 0,1-5 0,0-14 0,3-8-129,-2-3 129,4-4-129,0-3 129,3-3 0,0 3-129,4 4 0,0 5 0,2 8 0,1 2-129,0 5 129,0 10 0,0 0-129,6-7-129,5 7 129,6 6-258,7 4-774,5-2-2580,11-4-258,12 0-516,4-4 0</inkml:trace>
  <inkml:trace contextRef="#ctx0" brushRef="#br0" timeOffset="13664.781">3905 8654 3612,'0'-10'4128,"4"-19"-516,5 14-387,-5-11-2967,3 0-516,2-3 129,2 4-129,0 2 0,2 3-129,-2 4 258,-1 3 129,1 9-129,-3 4 129,2 2 0,-4 10 129,1 7 0,-4 6 129,-1 5 0,-2 2 258,0 5 0,-10 0 129,1 3 129,-5-7-129,0 2-129,-6-8 258,2-4-387,-6-8-129,4-6 0,-2-9-129,3 0 0,0-14 0,3-5-129,2-7 0,4-4 258,5-4-258,4 0 129,1 0-258,8 0 129,4 3-129,3 4 0,2 5-129,2 6 129,3 6-129,1 6 0,-2 4 129,-1 5 129,1 11 0,-4 6 0,0 4 0,-4 3 0,-3 2 129,-4 1 0,-4 2 129,-2-1-258,-2-4 129,-6-5 129,-5 0-129,0-8 129,-4-8-129,1-7-129,-1-5 129,1-13-129,1-11 0,5-2 129,2-9-258,2-3 129,3-1 0,3 2 0,0 4-129,5 7 258,3 5-387,-1 2 129,6 8 0,-1 7 0,1 6 0,0 2 0,0 5 129,-1 7-129,-5 8 258,3 1 0,-6 5 129,-1 4-129,-3-1 258,0 0-129,-3 0 129,-6 0-129,-3-10 129,-2 3 0,0-10-258,1-5 0,-1-4-258,0-4-645,14 1-1806,-7-22-1677,7-2-387,0-7-387,0-12 259</inkml:trace>
  <inkml:trace contextRef="#ctx0" brushRef="#br0" timeOffset="16451.941">3250 10560 1032,'-21'11'3354,"21"-11"-129,-19-3-129,19 3-2580,-12-17-387,10 2-129,2-6 0,0-4 129,3-1-129,3-9 516,4 5-129,0-7 258,4 5-258,-1 1 129,2 8-129,-1 0-129,1 11-129,2 2 0,-2 8 129,2 2-516,-2 5 258,1 7-129,-1 3 129,-1 7-129,-2 0 129,-4 6 0,-1 3 0,-3 1 129,-3 4 258,-1-1-129,-6 3 258,-3-4-129,-3 2 387,-7-10-258,2 2 0,-5-9 129,2-1-129,-3-10-129,3-3-129,-2-5 0,2-7-129,2-10 0,2-3-129,2-8 129,4-3-129,7-6 129,1-2-129,2-4 129,10 1-129,1 3 129,4 5-129,2 6 129,1 8-129,1 5 0,1 7 0,1 8-129,2 2 0,-2 15 0,0 4 0,-3 4 0,-1-1 129,-6 7-129,-1 3 258,-5-2-129,-5 4 129,0-7 0,-9-2 129,0-5-258,-2 0 258,-4-9-129,-1-2 0,0-10-129,-2-2 129,1-12-129,1-6 0,-2-6 129,3-4 129,3-7-129,3 2-129,1-2 129,5 5-129,3 1 0,1 4 0,5 2 0,5 7-129,2 5 129,1 6-129,1 4-129,1 2 129,-1 8 129,-1 4-129,-1 5 0,-4 5 387,-2 2-387,-6 0 258,-1 4 0,-5 0 129,-8 0-129,-1 1 129,-6-7-129,3 1-129,-3-10 129,3 0-129,2-10 0,2-3 0,3-7 0,4-9 0,5-6 0,1-3-129,6 0 0,5-2-129,9 2-774,0-5-1419,10 0-1806,6 1-258,7-2-387,6 4 129</inkml:trace>
  <inkml:trace contextRef="#ctx0" brushRef="#br0" timeOffset="17684.011">4500 10782 3225,'-23'5'4257,"14"-5"-387,-4-5 0,0-8-2967,9 1-258,-2-9-258,6 0-258,-1 0 0,1-4 0,0-1 0,1 2 129,4-1 0,0 3 0,2 3 0,2 2-129,3 7-129,-2 1-129,4 3 0,-1 2 129,2 4-387,1 10 258,-1 3 0,-1 5 129,-3 2-129,-2 6 129,-2 1 129,-3 4 0,-4-6 258,-2 3 0,-8-4-129,1-2 129,-6-4 0,-1-4-129,-2-7 129,1-3-129,-1-4-129,1-4 0,-1-8-129,4-8 0,1-9 0,4-6 0,4-7 129,5-4-129,0 0 0,5-1 0,5 2 129,3 7-129,0 4 0,3 10 0,1 14-129,0 3 129,1 9-129,-1 13 0,2 11 0,-1 3 0,0 9 0,-4 2 129,-3 2 0,-3 4 0,-3-3 0,-5 0 129,0-4-129,-8-1 129,-3-7 0,-4-2-129,-1-5 129,-3-7-129,1-9 0,-2-8 0,2-5 129,1-13-129,1-9 0,3-7 129,5-5-258,0-4 258,5-2 0,3 1-129,0 2 0,5 5 0,4 7-129,3 3 129,3 9-129,1 4 0,3 12-129,-2 2 129,4 9 0,-1 6 129,1 4-129,-3 5 129,0 3 0,-4 0 0,-3 2 0,-3 2 129,-7-2-129,-1 2 129,-9-7-129,-4 3 129,-7-5 0,-4 0 0,-2-8-129,-3-5 0,2-8 0,0-1 0,1-10 129,3-11-129,8-7 129,5-10-258,3-5 258,7-3-129,4-3 0,6 2 0,6 3 0,1 6-129,1 10 0,-2 9 0,2 14-516,-4 3-1032,4 10-2580,-1 14-129,-1-2-516,4 7 387</inkml:trace>
  <inkml:trace contextRef="#ctx0" brushRef="#br0" timeOffset="18816.076">5525 11180 3999,'-18'0'4257,"18"0"-129,-18-29-258,9 0-2709,-1 0-1161,-1-3 129,3 0-258,-2-4 258,3 5 129,-2-1 129,5 6 0,-1-2-129,4 7 0,1 1-129,0 4 129,8 4-258,2 4 0,4 3-129,2 5 0,2 4 129,4 5-129,0 6 129,2 2-129,-3 5 258,0 5-129,-5-1 0,-4 6 0,-3-2 129,-7 6 0,-2-2 0,-10 1 129,-4-2-129,-5-1 0,-5-5 0,-1-8-129,-2-9 129,1-10-129,1-10 0,4-14-129,3-8 258,4-8-258,3-4 129,6-5 129,0 1-129,4 4 129,1 2 0,5 8 0,1 4-129,3 7 0,4 6 0,2 9 0,5 5-129,0 3 129,3 2 0,-1 9 0,2 7 0,0 2 0,-2 4 129,-2 4-258,-3 3 258,-4 3-258,-5-1 258,-5 1-129,-3-5 0,-3 0 129,-8-5 0,-4-2 0,-3-8-129,-2-5 129,-3-9-129,0-4 0,1-9 0,-1-8 0,2-1 0,3-5 0,4-5 0,2-2 0,4 1-129,6 3 258,2 2-258,0 2 129,7 2-129,3 2 129,3 9-129,2 4 129,4 9 0,0 0-129,2 9 129,1 3-129,-2 8 129,0 1-129,-4 4 258,-1 3-129,-5-3 0,-4 3 0,-6-2 0,-1 3 129,-9-3 0,-1-3 0,-5-2-129,-1-7-129,4-2-645,-6-12-1161,13-10-2322,2-7-258,4-11-387</inkml:trace>
  <inkml:trace contextRef="#ctx0" brushRef="#br0" timeOffset="19944.14">6435 10633 2322,'0'10'3741,"-7"-6"387,7-4-2322,-10 0-387,10 0-129,-10 0-387,10 0-258,-17-2 129,9 0-258,-5-6-258,2-1-129,-1-3 0,0-5 0,2 0 129,1-4-129,4 1 0,-2 0 0,6-2 0,1 3-129,4 1 129,3 2-258,-7 16 129,18-14 0,-8 11 0,4 3-129,-1 8 129,-2 6-129,2 7 129,-2 4 0,0 2 0,-1 4 129,-2-2 0,-2 3 129,-6-3 0,0 3 129,-3-7-129,-5 3 0,-5-4 129,0-5-129,-4-5-129,1-6 0,-1-8-129,1-11 0,5-10 0,2-11-129,5-10 129,4-2 0,0-5 0,8 4 0,1 1 0,3 4 0,0 10 0,2 7 0,-2 10 0,0 7-129,0 6 129,-1 12 0,0 12-129,-1 8 129,-2 1 0,-2 7 258,-3 1-258,0-2 258,-3 2 0,-1-3 0,-7-10 0,0-5 0,-3-6-129,-1-2 0,-1-11-129,-1-4 0,-1-4-129,1-14 129,0-4-129,1-6 0,3-5 129,0-4-129,5-1 129,2 1 0,3 1 0,0 7-129,4 5 258,4 6-258,1 6 129,2 10-129,4 2 129,0 2-258,3 7 258,2 2-129,4 3 129,-1 1-129,1-1 129,0 1 0,-3-1 0,-3 4 129,-3-4-129,-5 3 0,-6 0 129,-4 5 129,-7-4-258,-7 2 129,-7-5 0,-3 2-129,-5-6 129,1-1-258,-1-3 0,1-7-258,7 0-387,-5-21-1935,11 5-1677,1-9-387,0-9-258</inkml:trace>
  <inkml:trace contextRef="#ctx0" brushRef="#br0" timeOffset="21312.218">5217 8628 2709,'-11'-6'3225,"11"6"-1419,-15-12-129,4 5-129,1 4-129,-2-4 0,2 2-387,-3-4 0,4 4-129,-2-6-258,11 11-129,-16-20-387,12 8 0,0-5-258,4 3 129,0-4-258,7 1 258,0 0 0,4 2-258,1 4 258,1 3 0,2 4 0,-1 4 0,0 0 0,-1 7-129,0 6 129,-2 1 0,0 6 0,-1-2 0,0 4 0,-1-2 0,-2-1 0,-1 0 129,-1-4 258,-3 3-387,-2-18 258,-2 25 0,-7-17-129,0 1 0,-4-2 0,1-5-129,-5-1 129,2-1 0,1-5-129,0-9 258,1-7-258,1-2 258,1-3-258,3 1 258,-1-6-129,6 2 0,-2 0-129,5 5 0,0 2 129,0 2-129,5 3 0,3 3-129,2 2 129,0 6 0,2 4-129,0 2 0,1 5 129,-1 5-129,-1 6 129,-2 2 0,-2 6 0,-2 0 0,-2 3 129,-3 2 0,-4-2 129,-6 2-258,-4-2 129,-4-1 0,-1-3 129,-3-5-129,-2-7 0,1-6-129,0-5 0,2-2 258,2-12-387,2-8 258,3-5-129,4-6 0,5-1 0,5-4 0,3-2-129,6-1 0,5 2 258,2 3-387,2 10 258,0 3 0,1 6-129,0 8 0,1 9 0,-4 4 0,4 11-129,-3 3 258,3 6-258,-4-3 129,2 5 129,-7-1 0,0-1-129,-3 0 258,-3 1 0,-4-3 0,-1 2 129,-8-2 0,-6-1 0,-4 1-258,-6-3 258,-3-4-129,-4-8 0,0 1 0,-1-8-129,0-4 129,3-4-258,3-9 258,5-4-258,6-2 0,8-1-258,4-7-387,10 8-903,5-6-2451,10-9-258,7 3-645,7-5 387</inkml:trace>
  <inkml:trace contextRef="#ctx0" brushRef="#br0" timeOffset="22612.293">6238 7246 903,'-23'19'3870,"10"-19"-258,13 0 0,-11 2-3225,11-2-258,-8-9 258,6-3-129,2-1 0,0-8 129,3 1 0,3-9 129,4 5 0,2-3-129,2 3-129,2 0 0,1 10-258,1 3 0,1 7 0,-2 4 0,-1 2-258,0 10 129,-1 2 0,-1 3 0,0-1 0,-3 5 129,-1-6 129,-4 5-129,-1-1 258,-5 0 0,0 1 0,-9 1 258,-3-2-258,-7-1 0,-2 3 129,-5-6-129,1 0 0,-5-7 129,5-4-258,-2-4 129,2-3 0,4-9 0,3-2-129,5-3 129,5-6-129,6-3 0,2 2-129,3-2 129,10 3-258,2-1 258,2 6-258,4 3 129,-1 6-129,2 4 129,-1 3-129,-1 2 129,0 6-129,-2 5 0,1 2 129,-4 1-129,0 1 129,-2-1-129,-2 5 258,-3-3-258,-3 0 258,-4 1-129,-1 0 129,-7 0-129,-4 0 129,-6-3-129,-1 1 0,-6-6 129,-1-1-129,-1-4 0,1-4 129,0-1-129,4-10 129,1-7 0,7-2-129,6-6 129,2-3-129,5-3 129,3 2-129,8-1 0,0 3 129,7 2-129,0 5 0,2 5 0,2 5-129,-1 3 129,1 5 0,0 3-129,1 3 0,-2 11 129,-1 2 0,-3 5-129,-4 2 129,-3 5 0,-5 1 0,-5 3 0,-3-3 0,-8 0 0,-5-1 0,-6-2 0,-3-5 0,-5-1 0,-1-8 129,-2-7 0,3-2-129,-1-3 129,4-8-129,3-9 258,5-2-258,6-6 129,4-1-129,7-3 0,2-3 129,6 3-129,6 3 0,3 1 0,3 4 0,1 6-129,1 6 129,2 7-129,-1 2 0,0 11-258,-4 4-387,7 16-2580,-1-2-903,-1 0-645,2 3 129</inkml:trace>
  <inkml:trace contextRef="#ctx0" brushRef="#br0" timeOffset="23796.361">6849 8941 2709,'10'-13'4128,"-10"13"-258,1-27-129,-1 3-3096,4 5-645,1-3 129,1 4 129,0 0-129,1 3 129,1 2 0,2 4-129,-10 9 258,14-7-258,-14 7 0,15 1-129,-9 12 0,0-1 0,-1 5 0,-1 3 129,1 5-129,-2-4 0,-1 5 129,1 0 129,-3-4-129,-3 2 258,-5-6 129,-2-1-129,-5-5 0,-1 2 0,-5-11 0,2 1-258,-4-4 0,0-7 0,1-3 0,3-2-129,2-7 129,3-1 0,3-2-129,4-1 129,5-1-129,2 4 129,4 1-129,7 4 129,1 1-129,2 6-129,5 7 129,0 1 0,3 0 0,1 9 0,0 3-129,-1 2 129,2 6-129,-3-1 129,-2 3 0,-3-2 0,-5 5 0,-2-1 129,-5 1-129,-4-5 0,0-2 0,-5 0 0,-6-8 0,-5-2 0,-1-8 0,-4-1 0,0-10 0,0-5 0,1-2 0,0-10 0,5-1 129,3-5-258,6-2 129,4 0 0,2-1 0,5 2-129,4 3 129,5 4 0,0 6-129,3 7 129,0 7-129,0 3 0,1 5 129,-1 9-129,-4 7 129,1 4 0,-6 6 0,-2 3 129,-3 3-129,-3 4 129,-6 0 0,-6 0 0,-3-3 0,-2-4-129,-2-7 0,2-5-258,1-4-387,-2-16-903,18 3-903,-4-31-1806,8-4-516,14-5 0</inkml:trace>
  <inkml:trace contextRef="#ctx0" brushRef="#br0" timeOffset="24940.426">8149 8395 2967,'-29'8'2838,"12"-6"-129,2 0-258,-6-2-645,5 3-258,-3-3-516,5 0-258,-7-4 129,7 4-258,-6-8-129,6 5 258,-5-3-387,4 0-129,-3-1 0,1-1-129,2 1 0,-1-1-129,6-4 129,0-2-129,6-3 129,4-3-258,0 1 258,9-3-129,3 1 0,4 0 0,4 4 0,-1 4 0,2 6-129,2 2 129,-2 5 0,-2 2-129,0 4 129,-2 7 0,-1 2-129,-4 5 0,-2 1 129,-3 2-129,-2 0 0,-5 2 258,-2 2-258,-6 1 129,-7-1 129,-3-2 0,-4-1 0,-4 0 129,-4-4-129,-3-4 0,-1-5 0,0-8-129,3-3 129,1-5-129,3-9 0,4-7 0,6-6-129,8-5 129,5-1 0,4-4 0,7 3-129,10-4 129,3 4 129,4 2-258,4 6 129,0 4 0,2 7-129,-1 7 129,0 7 0,-2 2 0,1 12-129,-2 4 129,-2 8-129,-1-3 129,-2 4 0,0-2 0,-3-1-129,-5 2 129,-4-8 129,-4 0-129,-5-5 129,-1 1-129,-8-4 0,-7-2 129,-3-2-129,-2-5-129,-2 0 129,-2-2 0,1-5 0,4-3 0,2-5 0,4-2 0,5-3 0,3-1 0,5 4 0,1-2 0,6 2 0,1 3 0,3 4-129,1 2 129,1 7-129,-1 1 0,2 4 0,-1 4 129,0 3-129,-2 6 0,0 0 129,-2 0 0,-2 0 0,-4 3 0,-2-3 129,-7 2 0,-6-2 0,-1-3 0,-6 1-129,-5-8-903,1 2-2580,-4-6-1032,-6-3-258,0-11-387</inkml:trace>
  <inkml:trace contextRef="#ctx0" brushRef="#br0" timeOffset="26864.536">3236 4981 1,'0'0'3224,"0"0"-386,0-10 258,0-2-2838,3 2-387,2-4-129,3-1 129,0-6-129,5-1 129,1 0 0,3 0 258,1-1 0,3 1 129,-1 3-129,3 2-129,1 2 129,2 3-129,-1 4 0,1-1 0,-1 4 0,1 2 129,-1 2 0,-1 1 0,-2 1 258,-3 8-129,-1-1 0,-3 9 258,-2-2 0,-3 5 258,-5-3 129,-3 8 0,-2-8-129,-3 7 258,-10-8-129,1 5-129,-8-7-258,0 3 0,-5-7-258,-1-3-129,-2-6 0,-1-1 0,0-6-129,0-6 129,2-10 129,2-1-129,1-2 0,5 0 0,3-3 129,2 2-129,5 0-129,6-2 129,3 3-258,2 0 258,10 0-258,4 0 129,2 1-129,5 2 0,1 6 129,0 4 0,2 10 0,0 2 0,-5 9 129,-1 8-129,-1 5 0,-3 5 0,-3-1 0,-6 6 0,-4-3 258,-3 0-129,-6-4 0,-5 1 0,-8-4 0,-2 0 0,-5-5 0,-3-5 129,-2-3-258,0-7 129,-1-2 258,3-12-258,0-7 0,5-2 0,3-4 0,7-2 0,2-4-129,7 2 129,5 0-258,2 1 129,8 5-129,2 1 258,8 3-387,1 4 258,3 8-129,-1 6 0,0 2 129,0 13-129,-5 8 129,2 5-129,-7 7 129,-5 1 0,-4 5 0,-4 2 0,-3-5 129,-8-2-129,-5-6 129,-5-3 0,-4-7 0,2-7 0,-2-11-129,1-2 258,2-15-129,2-6-129,8-7 129,2-7-129,4-1 0,5-2 129,1 1-258,6 2 129,5 6-129,1 3 258,5 6-387,0 7 258,0 4-129,1 7 0,0 3 0,-1 3 129,-4 9-129,-3 7 0,-3 3 258,-3 2-129,-4 3 129,-11 3-129,-2-1 258,-4-1-258,-5-5 258,-2-5-258,-1-6 129,-2-6 0,1-6-129,4-7 0,3-6 0,5-8 0,4-6-258,7 0 258,4-2-387,8-3 129,8 8-516,2-7-387,16 14-1935,-2-3-1419,5 3 0,3 1-516</inkml:trace>
  <inkml:trace contextRef="#ctx0" brushRef="#br0" timeOffset="27952.598">4726 4889 2580,'-14'9'3870,"2"-9"-129,12 0-129,-5-14-2838,1-2-129,4 4-258,0-6 129,4 0 0,2-4-129,5-1 129,0 2-258,5 1 0,-2 3 129,3 3-258,0 4-129,1 8 129,-1 2-129,1 5 0,-2 8 0,0 3 0,-2 2 129,-3 7 0,-4-5 0,-3 1 258,-5-3-129,-8 3 258,-8-2-258,-1-1 129,-6-5-129,0-3 0,-6-5-129,2-4 0,0-1-129,4-5 0,0-12 258,5-3-516,4-2 516,3-7-258,6 0-258,3 0 258,3-2-129,6 2 258,6 2-258,3 5 258,3 6-387,0 3 387,4 6-129,1 7 0,1 7 0,-1 8-129,2 6 129,-1 4-258,-2 1 387,-2 1-258,-1 3 129,-5-1-129,-3-2 258,-4 0-129,-4-6 129,-3 2 0,-10-6-129,-4 0 129,-3-4-129,-2-6 0,-1-7 129,1-1-129,1-11 0,1-5 0,4-7 0,5 0 0,2-5 258,5 0-258,1 2 0,10-1 0,3 5-258,5 4 129,6 5 129,0 3 0,1 5-129,2 4 129,-4 2 0,-2 12 0,-4 5 129,-6 2-129,-7 7 129,-4 3-129,-7 4 0,-6-3-387,-4 6-516,-11-12-2451,-3-4-1161,-3-13 129,-3-7-645</inkml:trace>
  <inkml:trace contextRef="#ctx0" brushRef="#br0" timeOffset="29339.678">3071 3699 2580,'0'0'2709,"0"0"129,0-9-1032,-1-3-2580,1 12 258,-5-21 258,-3 9 516,1 0 258,-4-4 387,1 5 258,-5-6 129,3 10 129,-6-8-258,7 4-516,-6-2-129,5 4 0,-3-1-258,4 0-129,-2-2 129,3 3-129,3 0 0,7 9 129,-13-20-129,13 20 0,-5-18-129,5 18 0,0-15 0,0 15 0,0 0-129,7-1 129,-7 1-129,12 12 0,-3 2 129,0 5 0,0 3-129,1 2 129,0 1 0,0 0 129,-3-1 0,0 2 129,-7-6 258,0 3-129,-9-5-129,-2 3 129,-7-7-129,0 1 129,-8-5-129,1-3 0,1-6-129,3-1 0,-1-11 0,3-5 129,2-6-129,8-1-129,4-7 0,1-4 0,4 2 0,5-2 0,8 0-129,5 8-129,2 0 258,4 3-129,3 11 0,1 2 0,-1 6-129,1 4 258,-1 9-129,-3 1 129,-3 10 0,-1 1 0,-5 4 0,-1-1 0,-7 4 129,-3 0-129,-4-4 129,-4 4 0,-7-8 0,-3 2-129,-6-5 129,1 0 129,0-10-129,1 1-129,-2-8 129,6-1 129,1-13-129,5-10-129,3-6 129,4-5-129,1-7 129,1-2-129,9 1 129,-1 0-129,2 7 0,3 8 0,2 7 0,0 5-129,1 10 129,1 5 0,1 2-129,-2 10 129,0 6 0,-3 1 0,0 5 0,-4 6 0,-3 0 0,-2 3 0,-4-3 0,-1-4 0,-3-1 0,-6-4 129,-2-3-129,-3-9 129,-3-7 0,-1-1-129,-2-8 129,0-5-129,2-12 0,-1-2 0,2-3 129,3-3-129,3 1 0,3 1 0,3 3 129,3 5-129,2 5 0,0 3 0,0 15-129,16-13 129,-2 13-129,2 0 129,7 1-129,4 4-258,11 6-645,0-8-1161,11 2-2064,2 0-129,7-3-258,3 1 0</inkml:trace>
  <inkml:trace contextRef="#ctx0" brushRef="#br0" timeOffset="30391.738">3770 3663 3096,'-14'-13'3741,"-6"-6"129,20 19-516,-7-11-2193,4-3-774,3 3-129,5-4-258,7 1 129,1-4 0,2 1 0,1 3 129,4 2-129,-4 4 129,1 8-129,-5 0 0,-1 10 0,-4 8 0,-3 8 129,-4 0 0,0 6 258,-11-6 0,0 3 0,-5-9 0,0 4-129,-4-12 0,1-2 0,-2-10-129,3-3-129,1-11 258,3-3-258,2-7 0,3-3 0,3-2 129,3 1-258,3 0 129,0 3-129,3 7 129,2 3-258,2 1 129,-7 14 0,16 0 0,-8 0-129,2 6 129,-1 7 0,0 0 0,-1 2 0,0 4 0,-2-1 0,-5-5 129,-1 2 0,0-3-129,-4 0 0,-7-5 129,1 0-129,-6-7 129,1 0-129,-1-13 0,1-3 129,1-5-129,4-7 0,0-5 129,5 2 0,1-5 0,2 6-129,2 1 0,1 6 0,5 2 0,4 8 129,4 6-258,1 0 129,4 7-129,0 0 129,4 2-129,-2 4 129,-1 3 0,0 1-129,-2 6 129,-3 2 0,-3 4 0,-5 3 0,-6 1 0,-2 3 129,-11 0-129,-3 2 0,-7-4 129,-5-2-129,-3-6 0,1-5 129,1-4 0,2-5-129,6-5 0,5 0-129,8-11 129,5-2-129,6 0 0,9-6-129,9 4-129,2-7 0,11 10-516,0-10-516,10 18-1548,0-4-1290,4 4-258,2 4-258</inkml:trace>
  <inkml:trace contextRef="#ctx0" brushRef="#br0" timeOffset="31535.803">4644 3753 2451,'-14'-3'3483,"14"3"0,-15-1 129,7-1-2709,8 2-387,-13-1 129,13 1-258,-7-15 129,7 3 129,0-4-129,6 2 129,-1-5-258,7 4 129,-2-2-129,6 4 0,-2 5-258,3 7 0,0 1-129,-1 0 0,1 5 0,-2 7 0,0 1-129,-2 3 129,-1-1 0,-2-1 129,-5 2 0,-1 2 0,-5-1 129,-7 4 0,-5-6 0,-3 3 0,-8-5-129,1 2 129,-3-5 0,0-7 0,0-3-129,2-10 0,4-10 129,4-2-129,4-7 0,5-2 0,6-7-129,3 1 129,5 3-129,4 3 0,2 6 0,2 3-129,-1 6 129,0 4-129,-1 9 0,-2 3 129,1 5-129,-2 5 0,4 5 129,-4 2 0,1 4-129,-1 1 258,-3 2-129,-2-2 0,-3 2 0,-2-2 129,-4-3-129,-4 0 129,-7-4-129,-3-3 129,-1-6-129,-4-3 0,-4-3 0,3-11 0,1-7 0,1-8 0,4-3 0,3-5 129,4-2-129,7 0-129,4 2 129,2 2 0,6 9-129,5 1 0,2 8 129,2 8-129,2 3 129,0 3-129,1 9 129,-2 5 0,-1 2 0,-2 6 0,-2 3 0,-3 0 0,-3 2 0,-3 5 129,-4-3-258,0 0 258,-6-3-129,-2 0 129,-4-9 0,-2-1 0,-2-5 0,2-4 0,-1-6 0,2-1 0,2-3-129,4-9 0,6-3-129,1-6 129,5-3-129,6-2 0,5-3 129,6 1-129,5 4 0,-2 3-129,10 9-516,-4-3-774,10 12-2193,-2 2-516,-1 1-258,2 6-258</inkml:trace>
  <inkml:trace contextRef="#ctx0" brushRef="#br0" timeOffset="32640.866">5462 3982 3354,'-11'5'3612,"-1"-4"-258,12-1-387,-1-11-2709,1 0 258,0-2-129,1-7 387,3 3-129,-1-7 258,7 7 0,-6-5 0,8 12-258,-3-2-258,7 4-129,-2 2-129,3 3-129,1 3 0,0 0 0,1 7 0,-1 2-129,-1 2 258,-3 3-129,-2 1 258,-2 4-258,-4-2 258,-3 7 0,-3-1 0,-5 0 0,-9-3-129,-3 1 129,-8-5 0,0 0-129,-5-6 0,1-4 0,0-6 0,1-8 0,3-8 0,6-9-129,6-4 0,5-5 129,8-7-258,4 2 258,10-3-129,3 5 0,4 5 0,3 6 129,1 7-129,0 7 0,-3 8 0,-4 6-129,0 13 129,-4 6 0,-1 8 0,-2 5-129,-4 1 129,-1 1 0,-3 0 0,1 0 0,-4-4 129,0-1-129,-4-7 129,-4-2-129,-3-5 129,-1-3 0,-2-6-129,-1-7 0,0-1 0,2-13 0,1-6 0,3-10 0,3-5-129,5-3 258,1 0-129,4 0 0,6 0 0,0 6 129,3 5-258,2 7 129,3 4 0,2 7-129,3 3 0,0 3 129,1 2-129,-1 0 0,1 7 258,-2 4-129,-4 4 0,-6 5 0,-2 3 129,-5 2-129,-5 2 129,0 1-129,-10-3 129,-2 4-129,-4-10 129,-3-1 0,0-7 0,0-2-129,1-5 0,0-4-258,7 0-1032,-4-9-2193,11-2-1032,-1-10-387,5 1-258</inkml:trace>
  <inkml:trace contextRef="#ctx0" brushRef="#br0" timeOffset="36336.078">11307 7765 258,'38'-4'387,"-21"4"-258,0 0-129,-1 10 0,0 4 258,-6 2-129,2 4 258,-3 3-129,-1 3 129,-3 3-129,-2 3 387,-1-3 129,-2 0 129,-5 0 129,-3-2 516,-7-4-258,-1 4 129,-7-12-129,1 5-129,-5-10-258,0 3-129,-3-13-258,3 0 0,-1-6-129,5-9 0,-2-5 129,9-4-129,-4-8 129,10 0-258,0-3 129,4 0 0,6-4-258,0 3 0,7-2 0,6 0-129,3 2-129,3 0 129,5 3-258,-1 1 258,2 6-258,-1 5 258,-1 4-129,0 6 129,-3 7-129,0 4 0,-3 7 129,-1 6-129,-1 7 0,-5 2 0,4 6 129,-7 2 0,-3 2 0,-3 1-129,-1 2 258,-5-1-129,-5-3 0,-7 1 129,-4-3 0,-2-5 0,-3-2 0,-1-3 129,-4-7 0,1-2 0,0-10-129,4 0 0,0-12 0,3-3-129,3-6 129,2-4 0,1-6 0,6 2 0,2 0-258,2-1 258,5 2-258,2 2 258,3 1-258,6 1 129,7 2-129,0 1 0,5 3 129,2 3 0,-1 6 0,1 0 0,0 9 0,-3 0-129,-1 12 129,-2 2 0,-4 8 0,-6 6 0,-2 3 0,-5 2 0,-2-1 129,-7 3-129,-8-8 258,-1 4-129,-6-7-129,0-2 258,-4-7-129,4-2 0,-3-6-129,5-7 129,2-5-129,4-7 0,3-10 0,6-5 129,4-5-258,3-1 258,2-3-129,5 1 129,3 3-258,1 0 258,2 7-129,1 5 0,-1 4-129,3 6 129,-1 7-129,-1 1 0,3 2 0,-3 3 0,0 7 129,-3 4 0,-1 3 0,-3 6-129,-4-3 258,-3 3-129,0 0 129,-10 1-129,-4-4 129,-2-2-129,-2-4 0,-1-5-387,3 5-1548,-1-13-2451,3-6-516,7-10-258</inkml:trace>
  <inkml:trace contextRef="#ctx0" brushRef="#br0" timeOffset="37980.172">12249 8949 258,'-10'17'4128,"10"-17"387,-11 16-1032,1-16-2709,10 0 129,-11-11-258,11 11 129,-9-21-129,9 6-129,0-8-129,3 0-258,3-2 129,1 5-129,1 2-129,-1 7 0,-7 11 129,13-11-129,-13 11 0,10 18 0,-7 4 0,-1 3 0,0 5 0,1 3 0,-2 4 0,-1 1 129,0-2 0,0-4 0,-5-2 258,-1-1-129,-2-7 0,0-2 0,-4-7-129,4-4 129,-4-9-129,0-1 0,3-14-129,-2-5 0,5-9 129,0-7-129,2-1 129,4-1-129,0-2 0,5 4 129,0 3 0,3 6-129,2 5 0,0 9 0,0 6 0,2 3-129,1 4 129,-2 4-129,3 7 129,1 6 0,-1 4-129,0 6 129,-1 0 0,-3 1 0,-2 2 0,-5 4 129,-3-5-129,0 2 0,-7-6 0,-4-5 129,-3-2 0,0-4 0,-2-8-129,2-6 129,-1-3 0,4-14 0,3-7-129,4-9 0,3-3 0,1-5 0,5-1 0,4-2 0,3 5 0,-2 4 0,1 7 0,0 7 0,0 7 0,-2 6-129,3 8 129,-3 8-129,1 11 0,0 2 0,-1 8 129,-1 3 0,-2 4 0,-3 4 129,-3-3-129,-1 2 129,-7-3 0,-3-4-129,-2-3 0,-5-4 129,1-8-129,-4-6 0,1-8 0,0-3-129,5-12 129,-1-7 0,6-5 0,3-10 0,5-2 0,2 1 0,2-1 0,6 3 0,1 5 0,2 4 0,1 6 0,-1 5-129,2 5 0,-2 6 129,5 2-258,-3 3 258,2 9 0,-3 2-129,2 3 129,-3 6 0,-1 0 0,-4 3 129,-3-2 0,-3 2-129,-3-1 129,-5 2 0,-7-5 0,-1-2 0,-2-2-129,2-2 0,-2-7 0,2 0-129,6-6-129,2-3 0,8 0 0,0-20-258,9 10-387,3-15-1032,16 9-1806,5-4-1032,7-5-129</inkml:trace>
  <inkml:trace contextRef="#ctx0" brushRef="#br0" timeOffset="39260.245">13380 8937 2709,'-15'13'4128,"4"-13"0,11 0-2322,-9 0-1548,9 0 258,-6-15 129,5-2-129,2 2 258,2-14-129,8 3 258,-4-6-258,7 8 129,-2-3-258,2 13-129,-1-1-129,0 7-258,1 8 0,-2 7-129,2 5 0,-1 5 129,2 4-129,-2 1 129,1 2 0,-2 2 0,-1-2 129,-2 3 0,-2 0 0,-4-1-129,-3-2 258,-7 1-129,-5-6-129,-4 3 129,-4-8 0,-2-6-129,-2-7 129,1-1 0,-2-10 0,7-9-129,2-7 129,5-6 0,6-5 0,5 0 0,2-1-129,10 3 129,3 1-129,3 5 0,3 5 0,2 10 129,0 4-258,0 9 0,-1 1 129,-1 8-129,-2 7 129,-3 6-129,-2 6 129,-4 0-129,-3 5 129,-4-1 129,-3 2-129,-6 1 129,-8-3-258,0-3 258,-6-4-129,-2-6 0,-3-5 129,0-3-129,0-10 0,3-7 0,3-10 129,2-8-129,5-7 0,5-4 0,5-3 0,2-4 0,3 5 129,7 2-129,2 9 0,2 3 0,4 8 0,1 8-129,0 4 129,-2 4-129,4 8 0,-3 7 129,0 2 0,-2 5 0,-1 4 0,-5 1 0,-1 1 0,-4 2 0,-5-3 0,0-3 129,-4-2-129,-6-3 0,-4-5 129,-2-4-129,-6-5 129,1-5 0,-4-3 258,2-6-387,1-9 129,3-3 0,6-6 0,5-2-129,6-3 129,2-1-258,8 2 129,5 5 0,2 3 0,2 4 0,0 7 0,-2 8 0,-3 4 0,-4 12 129,-7 6-129,-1 6 0,-9 6 129,-6 6-129,-1 1-129,-3-1 129,2-7-129,0-8-258,10-1-1032,-4-21-1290,13-14-2193,10-13-258,9-13-129</inkml:trace>
  <inkml:trace contextRef="#ctx0" brushRef="#br0" timeOffset="40340.307">14668 7771 1677,'-16'-27'3354,"6"9"0,2 5-516,-6-10-516,7 12-516,-9-12-516,9 5-516,-5-4 0,6 5-258,-1-7-258,7 3 0,0-5-129,2 1 0,7 0 0,2 0 0,2 1 0,3 6 0,1 4 0,-2 3-129,2 6 0,-3 5 0,3 5-129,-5 9 129,-1 3-129,-2 3 129,-1 6-129,-3 1 258,-3 0-129,-2 1 129,-5-1 0,-7 0 0,-4-3 0,-1 0 0,-8-5 0,1-3 0,-3-5 0,0-4-129,3-7 0,3-1 0,2-15 0,6-7 0,7-6 129,6-6-129,4-3 0,9-3 0,4 2 129,5 2-129,2 4 129,3 7-129,-2 7 0,-1 8 0,0 9 0,-3 2 0,-1 7-129,-4 10 129,-2 7-129,-4 3 258,-6 3-258,-3 1 129,-1-1 129,-8 0-129,-6-1 0,-3-2 129,-3-2 0,-2-7-129,-4-3 129,1-4-129,-1-5 0,0-4 0,5-3 0,2-12 0,5-7 129,6-9-129,5-4 0,3-2 0,8-6 0,7-1 0,3 1 0,4 2 0,1 7 0,1 6-129,0 7 129,-3 7-129,-1 11 129,-1 1-129,-5 8 0,-2 8 0,-5 5 0,-3 5 129,-4 1 0,-3 5 0,-7-2 0,-6 1 258,-3-1-258,-3-5 129,-1-1 0,-3-4 0,0-6 0,1-2 129,3-8-258,1-3 0,5-1-258,1-8 129,10-5-387,-5-17-1677,10 1-2322,0-5-516,0-11-129</inkml:trace>
  <inkml:trace contextRef="#ctx0" brushRef="#br0" timeOffset="41888.395">11607 5190 5031,'-12'9'4257,"4"-9"-258,8-8-1161,0 8-2967,5-16-129,-5 16 129,15-20 129,-8 8 0,3 0 129,1 2-129,-2 1 129,-1 6-129,-8 3 129,11 0-129,-11 0 0,6 25 0,-5-9 0,0 7 0,-1 0 129,0 3-129,-2-3 129,-1 5 258,-4-5-258,2 1 387,-5-8-129,1 3 387,-4-11-387,2 4 129,-5-9 0,4-3-129,-2-7 0,4-10-258,1-8 129,7-6-258,2-6 129,2-4-129,7-4 0,5 4 0,0 2 129,3 5 0,-2 7-129,1 9 0,-4 5 129,0 7-129,-2 6-129,0 6 129,-2 3-129,-1 8 129,-1 3 0,-1 6 0,-3 3 129,1 3 0,-3 2-129,-3-2 387,-4 3-258,-3-5 0,-3-5 0,1-2 0,-5-9 0,-1-5 0,-1-8 0,1-1 0,-1-10-129,1-10 129,2-6 0,3-9-129,2-3 0,3-2 0,7-4 0,1-3 129,7 4-129,6 2-129,3 5 129,2 4-129,4 10 0,-1 6 129,0 9-129,2 6 0,-2 4 0,-2 11 129,0 6-129,0 4 129,-1 7-129,-3-1 129,-1-1 0,-7 2 0,-1 1 0,-6-3 0,-3 0 0,-7-4 129,-8-4-129,-2-1 129,-4-4-129,-1-6 129,-2-5 0,2-7-129,2-9 129,5-10-129,4-4 129,7-6-129,4-3 129,3 0-258,10 0 129,3 5-129,3 3 129,2 6-258,4 5 258,-1 6-258,4 9 129,0 0-129,2 8-129,0 5 258,3 4 0,0 2 0,-1 3-129,-2 3 0,2 7-1548,-8-6-2451,2-8-258,0-3-516,-2-12 129</inkml:trace>
  <inkml:trace contextRef="#ctx0" brushRef="#br0" timeOffset="43120.466">13035 5279 1032,'4'13'3741,"-4"-13"129,0 0-129,0 0-3225,0 0-129,0 0 387,0-6-129,0 6 129,0-29 0,2 10-129,2-6-129,6 1 0,1-5 129,2 3-258,0 3-129,2 4-129,-1 5 0,1 6-129,-1 4 0,-1 4 0,0 8 0,0 4-129,-1 5 129,0 4-129,-2 0 129,-1 4 129,-3-5-129,-1 3 129,-4-5 0,-1 3 258,-2-4-258,-5 2 129,-5-5 0,-1-1 0,-4-2 0,0-1 0,-2-7-129,1-3 0,0-2 129,4-8 0,0-7-129,6-2 0,2-5 0,6-3 0,0 0 0,5-2-129,2 3 0,4 4 0,1 3-129,0 5 0,3 7 0,0 3 0,1 4 0,-1 10-129,3 2 0,-2 3 129,-2 5 0,-1 1 0,-2 0 129,-2 2 0,-6 1 0,-3-5 129,-2 3-129,-5-3 129,-7-2-129,0-3 129,-5-5-129,-3-4 258,0-5-258,-2 0 129,-2-6-129,1-6 129,5-6-129,3-1 0,2-5 0,4 0 0,4 0 0,5-3-129,2 4 0,7-2-258,3 5 387,1 2-129,3 7-129,0 4 258,2 5-129,-1 2-129,1 4 129,-1 4 0,-2 4 0,-2 2 0,-1-1 129,-3 1-129,-7-2 129,0 2 0,-4-2 129,-7 1 0,-7-3 0,-2 1 129,-5-4-129,-1-2 0,-3-2 129,3-1-129,0-6 129,7-4 0,2-4-129,7-5 0,4-2 0,6-2-129,4-2-129,9-1-516,12 14-1419,0-7-2322,7-2-516,2 0-258,4-8 130</inkml:trace>
  <inkml:trace contextRef="#ctx0" brushRef="#br0" timeOffset="45959.628">18197 11608 1677,'-14'-4'3999,"-7"-14"387,17 8-258,3-6-3225,-2-5-645,3-4 0,7-7 0,2-3 0,4 2 258,3-2-258,4-4 129,-1 7-129,1 0 129,-3 11-129,-1 5 129,-1 10-258,1 6 0,-4 2-258,1 15 129,0 6-129,-3 0 129,2 9 0,-5-4 129,1 3 258,-8-3 129,0 5 129,-5-7-129,-5 5 129,-10-6 129,-1 1-258,-7-5-129,1-3-129,-3-9-129,2-1-129,3-8 0,2-6-129,9-10 0,2-7 0,9-6 129,3-2-129,7-4 129,5-3 0,6 5 0,2 1 0,2 8 0,1 3-129,-1 13 129,-1 3-129,-4 10 0,-3 9 0,-7 11 0,-1 5 129,-6 4 0,-4 2 129,-7-2 0,-2 4 129,-3-7-129,0 1 0,1-13 0,1-3-129,1-10 0,3-6-258,10 0 129,-9-29-129,9 5 0,0-10 129,4 2 0,3-4 0,2 4 258,0 3-129,-2 5 0,2 6 129,-5 5 0,-4 13-129,0 0 0,0 0 0,-4 17 0,-6 0-129,0 5-129,-4-6-903,7 3-2709,-3-14-903,0-7 0,8-18-645</inkml:trace>
  <inkml:trace contextRef="#ctx0" brushRef="#br0" timeOffset="47063.69">18530 9835 2322,'12'-45'4128,"-7"17"129,9 11-516,0-5-3483,0 0-258,3 3-258,0 2 258,1 2 0,-1 2 0,-1 3 258,-3 5-129,0 2 258,-3 3-129,0 6 0,-3 8-129,-3 9 0,-4 4 0,0 5 0,-6-1 258,-5 6 0,-7-4 0,0 1 129,-6-9 129,-1 1-129,-5-11-129,5 2 0,-2-10-258,3-3 0,4-8-129,5-9 129,2-10-129,6-2-129,7-4 258,0-8-258,9 2 258,3-4-129,5 5 0,1 5 0,4 7 0,0 5 0,-1 1 0,2 8 129,-2 8-258,-3 2 129,-4 11 129,-3 9-129,-5 1 0,-3 4 258,-3 2-258,-5 5 0,-7-4 129,-2-2 0,-2-4-129,-3-6 129,-4-4-129,2-7 0,0-4 0,1-3 129,-1-12-129,5-5 0,2-5 0,4-5 0,8-4 0,2 2-129,1-3 129,8-2 0,3 7 0,4 2 0,2 7 0,2 3 0,0 7 0,-1 5 129,1 3-258,1 14 129,-4 4-129,-3 8 129,-2 2 0,-2 4 0,-5 2 0,-5 5 129,0-5-129,-10-2 258,-7-1-258,-5-5 258,-7-2-129,-2-2-129,-4-8 258,0-9-129,-3-3 0,5-2-129,1-9 129,6-7-129,6-7 0,8-3 0,8-2-129,4-2-387,14 6-387,1-8-1806,12 3-1935,9 7-258,4-2-258</inkml:trace>
  <inkml:trace contextRef="#ctx0" brushRef="#br0" timeOffset="48271.759">19747 11035 2193,'-10'0'3870,"-3"-7"258,13 7-129,0-22-3741,0 5 129,2 0 129,3-9-258,10 1 258,0-6 0,6 4-129,-1-4 0,6 6 129,-5 1-258,3 8 258,-3 1-129,-1 10-258,0 5 0,-4 0-129,-1 11 129,-2 7-258,-3 2 258,-2 8-129,-3-1 129,-4 4-129,-1 1 258,-6 0-129,-7-3 258,-2 2-129,-6-7 0,1-1 129,-8-5-129,4-4 258,-4-7-387,4-5 0,0-3 0,3-14-129,3-7-258,4-6 258,5-8-129,2-5 0,6-3 129,1 0-258,8 0 258,2 5 0,5 2 258,3 6-258,0 8 0,1 6-258,1 7 129,-3 10 0,0 3 0,-5 9 0,3 10 0,-8 3 129,-2 8 0,-2 3 0,-3 0 129,-4 0-129,-6-2 258,-1-4-129,-6-2 258,-1-4-258,-2-8 0,0-4 0,-4-10 0,2-4-129,2-13 0,3-4 0,2-13-129,6-6 0,4-4 0,5-5 129,0 4-129,6-1 129,6 4-258,0 9 258,3 4 258,0 10-258,-1 10 0,-2 7 0,1 5-258,-2 11 258,-3 4-129,-2 4 129,-3 7 0,-2 2 0,-1 0 387,-4 1-258,-4-5 258,-4 0-258,-4-8 129,-2 3 0,0-11 0,-1-6-129,-1-7 129,0-2-129,0-11-258,4-4 129,2-5 0,4-4-129,4-1 0,4-5-258,4 9-258,5-11-645,17 17-1677,0-7-1806,5 2-258,6 2-129</inkml:trace>
  <inkml:trace contextRef="#ctx0" brushRef="#br0" timeOffset="49491.83">21015 11153 4773,'0'0'4386,"-11"10"-258,11-10 0,-6 10-3870,6-10 0,-13 0 258,5-5 0,8 5 0,-16-25 0,13 8 0,-1-11 0,4-1-129,5-5-258,4 2 0,5-4-258,1 3 258,2 3-258,2 3 129,-1 6-258,-1 5 258,0 8-258,-3 5 129,1 8 0,-3 7 0,-1 6 129,-2 3-129,1 5 129,-7 6 0,1 1 129,-4 8-129,-4-4 258,-4 2-258,-6 1 129,-4-2 129,-5-2-129,-2-5 129,-5-9 129,0-3-129,-2-12-129,3-6 0,-1-6 0,6-13-129,3-12 0,7-7 0,4-5 0,9-3-129,3-4 0,8-1 258,6-1-258,3 8 258,1 3-129,4 10 0,-3 5-129,2 8 129,-4 8 0,0 9-129,-4 9 129,0 10-129,-4 10 129,-1 5-129,-3 5 258,-3 4 0,-2 5 0,-2 3 0,-1-9 129,-4-6-129,-3-2-129,-1-3 258,-4-11-258,2-5 129,-4-11-129,3-6 0,0-11 129,1-7-258,4-9 129,2-9-129,5-3 129,0-6-129,7-1 0,3-1 129,4 4-258,1 3 258,1 6-129,-1 7 0,1 11-129,-4 7 129,3 11 0,-6 0-129,3 16 129,-5 8 0,3 3 258,-5 6-258,1 6 258,-2-2 0,-4 1 258,0 1-129,-11-3 0,0 0 129,-9-7-129,0-2-129,-5-10 129,-1-4-129,1-9 0,0-4 0,1-5-129,4-15-129,5-4 129,5-2-129,7-6 0,1-1-129,7 3-387,2-12-1419,17 12-2322,-1 1-516,5 0-387,7 5 258</inkml:trace>
  <inkml:trace contextRef="#ctx0" brushRef="#br0" timeOffset="50535.89">22080 11427 3612,'-40'-17'4644,"24"11"-387,-6-10-129,7-5-2838,-3 5-1161,2 0 0,4 2 129,3-6-129,5-2 0,4-6 0,5 0 129,10 2 0,4 1 0,3-1 129,3 12-258,1-1 258,3 12-258,-6 3 0,-1 14-129,-4 6 129,-4 8-129,-6 3 0,-1 2 258,-7 3 0,0 5 0,-11-8 258,-2 2-129,-7-10 129,1 1-129,-5-8-129,-3-3 0,-1-10-129,2-4-129,0-3 0,5-10 0,4-4 0,6-7 0,6-3 0,5-3 0,7-3 0,6 2 0,5 2 0,2 4-129,5 1 258,1 7-129,-1 7 0,-2 9 0,0 2-129,-2 10 129,-2 7 0,-2 3-129,-5 7 129,-2-3 0,-5 3 0,-4 0 129,-1-4 0,-7-1 129,-8-6-258,-6-2 258,-3-4-258,-3-6 129,-4-6-129,0-5 0,-2-9 0,3-6-129,4-4 129,9-8 0,3-5 129,7-1-129,7 1 0,3 1-129,9 2 258,5 5-129,3 4 0,1 10-129,1 4 129,0 6 0,-4 5-258,-4 4 258,-4 7 0,-3 6 0,-7 4 0,-2 1 258,-7 8-258,-5-1 0,-3-6-258,0-3-129,3 5-129,-3-16-387,10 8-1677,-1-14-2064,8-3-387,4-14-129,12-6 1</inkml:trace>
  <inkml:trace contextRef="#ctx0" brushRef="#br0" timeOffset="51595.951">22856 11046 6450,'-6'0'4644,"6"0"-129,-8-6-516,-1-4-3483,9 10-387,-9-16 129,9 16-258,-3-25 129,3 12 129,3-3 0,8-1 0,3-4-129,4 4 258,3-3-258,4 6 129,-1 2-387,3 6 258,-1 4-258,-4 2 129,0 8 0,-4 4-129,-2 7 0,-7 1-129,-3 5 258,-6-2-129,0 0 258,-8 1-129,-4 0 387,-8-3-129,-6-4 129,-2-3 0,-7-6-129,2 1 0,-3-8 0,2-1-129,4-6 0,2-11 0,6-2-129,8-8 0,7-2 0,7-7 0,0 2-129,13-3 129,3 8-129,5 0 129,5 8-129,-2 4 129,4 9 0,0 4-129,-3 5 0,-3 11 0,-4 8 258,-4 5-258,-2 4 129,-4 4-129,-7 3 258,-1-2-129,-6 1 387,-6-3-387,-4-6 258,1-2-129,-7-7 258,-1-5-258,-1-5 0,2-7-129,0-4 129,5-11-129,6-5-129,5-5 0,6-5 0,6-6-129,11-3 0,4 3 258,3 5-258,0 3 258,1 5-129,-2 7 129,-4 9-129,-1 7 129,-7 15 129,-4 4-258,-1 10 258,-5 6-129,-1 3 129,0 3 0,-7 0 258,-1 0 0,-7-9-129,0-3 0,-5-4 0,0-4 0,-2-9-129,1-7 0,1-5-387,-2-12-258,11-1-774,-6-19-1935,12-3-1548,2-16-387,3-5-387,5-11 259</inkml:trace>
  <inkml:trace contextRef="#ctx0" brushRef="#br0" timeOffset="52744.016">23466 9131 4128,'-22'17'4128,"22"-17"-516,-16 3-258,7-3-3354,-1 1 0,0-1 258,10 0 129,-15-5 258,15 5 0,-5-21-129,7 9 258,5-8-258,7 4-129,3-2-129,4 1-129,0 1 0,5 8-129,-2 3-129,-2 5 129,-1 3-129,-6 16 129,-7 2-129,0 7 129,-5 5-129,-4-1 129,-4 2 129,-2-1 258,-4-1 0,-2-3 0,-5-7 258,-1 4 0,-3-8 0,3 6-129,-5-15 0,3 4-387,-4-9 258,9-1-258,1-3 258,6-12-129,3-5-258,6-5 129,0-3-129,9-3 0,6 1 0,3 0 0,4 5-129,0 2 0,1 7 129,0 5 0,-1 6-129,-2 2-129,0 7 258,-5 4-129,-2 12 129,-2 0-129,-1 5 129,-8 4 0,-2-1 129,0 3-129,-7-5 129,-3 1-129,-4-8 387,-3-2-258,-4-5 0,2-5 129,0-3-129,-1-5 0,2-2 0,1-4 0,6-8-129,5-2 0,5-6 0,1-2 0,10-7-129,4 0 129,6 0-129,2 1 0,3 4 0,1 7 129,0 1-129,1 9 0,-4 7 0,-3 0 0,-2 7 129,0 10-387,-6 2 387,-3 1-129,-4 3 129,-5 1 0,-2-3 387,-6 3-258,-7-7 129,-2-3 0,-5 0 0,-4-4 0,1-7 0,-3-2-129,3-1-129,0-4 0,5-10-129,2-3 0,6-8-258,2-8-258,10 6-1290,-1-14-1935,6 2-1032,8-5-129,7-8-645</inkml:trace>
  <inkml:trace contextRef="#ctx0" brushRef="#br0" timeOffset="53696.071">24612 8781 2193,'0'0'3354,"-38"38"129,38-38-645,0 0-2580,-41 0 129,41 0 387,0 0 129,0 0 129,0 0-258,-12-59 258,12 59-129,45-40 0,-45 40-258,74-39-129,-30 26-129,1-3 0,-3 9-129,-1-1 0,-41 8-129,55 0 0,-55 0 0,0 0-129,33 51 0,-33-51-129,-12 63 258,12-63 258,-40 70 0,40-70 0,-60 62 258,60-62 0,-75 39 129,37-29-258,-2-5 0,2-5-258,1-4 129,37 4-387,-64-33-129,39 9 0,25 24 129,-31-58 0,31 58 0,-11-65 0,11 65-129,9-58 129,-9 58 0,0 0 129,51-65-258,-51 65 0,47-18 0,-47 18 0,48 0 0,-48 0-129,45 25 129,-45-25-129,38 41 0,-38-41-129,27 51 387,-27-51-129,12 49 258,-12-49 129,0 0 0,-19 55 129,19-55 0,-48 24 0,48-24 0,-68 12-129,30-10-258,1-2 129,1-7-129,3-7 0,5-2-129,6-4 129,4-2-258,12-2 258,-2-3-258,6 6-516,2-14-2451,3 3-1677,6-6-387,-1-5-645,0-5 387</inkml:trace>
  <inkml:trace contextRef="#ctx0" brushRef="#br0" timeOffset="55124.152">19341 3759 1548,'0'0'2838,"0"0"387,0 0-2709,2-11-129,-2 11 0,15-10 0,-6 4 129,2 1-258,1 1 0,2 0 129,1 4-258,0 0 129,-2 4 0,1 8 129,-4 5 0,1 5-129,-9 2 387,2 9-129,-4-1 0,0 2 0,-10-3 129,3 1-129,-6-10 258,-1 4-129,-4-14-129,1-2 258,-6-7-258,5-3 0,0-5-258,2-10 0,4-10-129,6-6-129,6-5 0,0-5 0,12-1 129,4-2 0,1 4-129,3 4 129,1 9-129,0 8 0,0 9 129,1 6-258,1 7 129,-1 7-129,2 9 0,-4 4 0,2 2 0,-3 3 258,-6 2-129,-2 3 129,-8-4 0,-3 1 129,-6-4-129,-7 3 129,-8-5-129,-2-4 0,-5-8 0,-1-2 0,-3-7-129,3-3 129,3-8 129,4-9-258,3-11 0,8 2 258,8-8-258,3-2 0,7-3 129,10 3-129,4 4 0,3 4 0,1 12 0,2 3 0,-5 10-129,1 6 0,-6 11 0,-2 10 129,-5 6-258,-4 8 258,-3-2 0,-3 3-129,0-2 258,-9-4-129,-2-2 258,-5-2-258,-2-9 0,0-2 129,-1-4 0,0-8 0,0-3 0,3-4-129,2-12 129,4-9-129,5-8 0,5-4 0,2-6 0,11-2 0,5-1 0,5 3-129,0 8 129,3 5 0,-2 11-129,-2 4 0,3 12-387,-7 0-516,7 19-1419,-8-1-2193,7 3 258,2 0-774</inkml:trace>
  <inkml:trace contextRef="#ctx0" brushRef="#br0" timeOffset="56152.211">20198 3957 2193,'-23'-4'3096,"8"6"-1677,5-2-129,10 0 129,-17-2 387,17 2 0,-13-7-129,13 7-129,-9-16-258,9 16-387,0-21-387,6 8-129,2-1-129,7 3 0,0 0-258,3 4 129,2 3-258,-1 4 129,-1 0 0,-3 2 0,-1 7 0,-3 3-129,-3 1 129,-2 2-129,-4-2 258,-2 3-129,0-3 129,-4 3 129,-8-4 0,0-1 0,-3-3 0,0 2 0,-2-6 0,0 0 0,1-4 0,3-4 0,6-6-258,2-7 0,5-6 129,2-4-129,8-2 129,5 0 0,3 2-258,2-2 129,1 8 129,1 5-129,-1 8 0,-5 5 0,0 3-129,-3 7 0,-1 6 0,-4 3 0,-1 6 0,-1 2-129,-5 0 129,-1-1 129,-1 1 0,-5 0 129,-5-7 129,-2 4-258,-2-8 129,-1-2 0,-1-5 0,0 1 0,0-7 0,2-3 0,4-6-129,2-6 0,5-3 129,4-6-129,0-2 0,8-3 129,2 4-129,3 0 0,1 4 0,0 5 0,3 4-258,0 7 129,0 5 0,-2 5-129,0 9 129,0 0-258,-2 6 129,-1 2 129,-5 2 129,-3 2-129,-3-1 258,-1 3-129,-6-5 129,-7 1 0,-5-1 0,-2-2 258,-5-8-258,-2-2 129,-1-7 0,2 0-129,2-4 0,6-8-258,4-7 129,7-6-258,7 0 0,6-10-774,16 10-258,-2-13-1548,15 5-1806,5 3-129,6 1 129</inkml:trace>
  <inkml:trace contextRef="#ctx0" brushRef="#br0" timeOffset="57320.278">21190 4088 258,'-8'10'3612,"8"-10"258,0 0-129,0 0-2967,0 0 0,0 0 387,-2-13-129,-1-1 0,3 14 0,0-25-258,6 15 0,-4-8-258,5 5-258,-3 3-129,3 2 0,3 5-258,-1 1 258,2 2-258,0 5 129,2 4-129,-1 7 129,1 2-129,0 0 0,-6 4 258,0-1-258,-3 0 258,-3-1-129,-2-2 129,-7-1 129,-7-4 0,-3-1 129,-4-6-258,-2 5 258,-4-11-129,2 0 129,0-4 0,5-6-129,2-5 0,5-1-129,5-7 0,8-5 0,1 0-129,8 2 0,7-3 129,2 4-258,2 4 129,1 3-129,1 5 129,-2 6-129,-1 6 0,-4 3 0,-1 9-129,-3 5 129,-2 2 0,0-1-129,-5 4 129,-1 3 0,-2 1 129,-6 1 0,-4-4 0,-4 2 129,-3 2-129,-3-3 129,-4-5 129,-1-1-129,-4-11 0,2-6-129,-2 0 129,3-10 0,1-12 0,6-2-129,3-8 129,5 0-129,7-1-129,4-1 0,9 3 129,5-3-129,8 8 0,4 4 129,5 5-129,1 5 0,2 5-129,-2 7 129,0 0 0,-2 9 129,-5 6-258,0 6 258,-4-1-129,-6 1 0,-3 0 129,-3-5 129,-4 2 0,-5 1 0,-1-6 0,-11 0 0,-4-6 258,-4 0-258,-2-2 0,-2-3-129,0-2 129,1-7-258,4-4 0,6-6-258,7 4-129,3-10-387,14 7-1161,4-8-1806,10 2-1032,12-2-258</inkml:trace>
  <inkml:trace contextRef="#ctx0" brushRef="#br0" timeOffset="58400.34">22115 4299 2322,'-20'-11'3741,"20"11"258,-16-4-258,16 4-3354,0 0 0,-11-7 129,11 7 0,0 0 0,6-10 258,1-7-258,7 8 129,0-7 0,5 2-387,-1-1 0,2 4 0,-4 3-129,0 1-129,-3 7 129,-4 7-258,-1 5 0,-4 8 129,-1 2-129,-3 4 129,0 1 129,-5 5 129,-5-6-129,-2 0 258,-5-6-129,-3 3-129,-5-9 129,0 1 0,-3-10-129,0-1 0,0-4 0,3-8 0,1-8 129,5-1-129,4-10 0,8-5 0,3-6 0,4-1-129,5 1 129,5 1-129,4 3 0,1 2 0,1 7 0,-1 8 0,0 6 0,-1 7-129,0 4 0,-1 4 129,-2 10-129,0 0 129,1 8-129,-1 4 258,-2 2-258,-2 1 258,2 2-258,-3-3 129,-5 1 0,0 0 0,-1-4 129,-2-7-129,-9-3 0,-2-1 129,-4-7-129,0-1 129,-1-6-129,-2-1 129,5-11-129,0-5 0,7-5 129,5-5-129,3-2 0,6-2-129,9-4 258,4 5-129,3 1 0,2 8 129,6 3-129,-3 9 0,2 4 0,-4 5 0,0 7-258,-4 7 129,0 5 0,-5 2 0,-3 1 0,-5 3 129,-1 2 0,-6 0 129,-1 0 0,-8-4 0,-4-3 0,-2 3 129,-2-5-258,-1 2 0,0-8-129,-3-10-903,8 5-2193,-6-7-1419,0-11-516,-2-12-258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5T15:28:16.0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6918 9247 112 0,'4'-4'44'0,"-4"4"-24"0,0 0-10 0,0 0 12 0,0 0-4 0,-4 4 2 0,-1-4-9 16,-3 3-2-16,0 1-5 15,-5 0-5-15,0 3 0 0,-3 1 1 16,-1-1 2-16,0 4-1 15,-8 0-1-15,0 4-2 16,-5 4 1-16,-3 3 1 16,-1 1 2-16,-8 3-1 15,-12 11-1-15,-5 4 7 16,-8 4 3-16,-4 3-3 16,-5 8 1-16,5-4-5 15,0 0 0-15,4-3-1 16,-9 3-2-16,-4 0 1 15,-8 4-1-15,4 4 6 16,-4-1 4-16,9-3 8 0,3 4 3 16,5-8-6-16,8 0-2 15,8-11-1-15,5-7 0 16,8-8-4-16,9-4 0 16,3-3-3-16,9-4 0 15,5-8-1-15,-1 1 2 16,4-5-5-16,5 1-1 15,4-4-2-15,4 0 0 16,0-4-5-16,4 1 0 16,4-1-24-16,1 0-7 0,-5-3-55 15,8 7-42 1,-16 0 52-16</inkml:trace>
  <inkml:trace contextRef="#ctx0" brushRef="#br0" timeOffset="13251.537">3420 10547 72 0,'0'-11'30'0,"0"18"-16"16,0-7-6-16,0 0 13 0,0 0-8 15,0 0-2-15,0 0-4 16,8 8-2-16,-8-1 1 15,0 1 3-15,0 3 0 16,0 4 2-16,-8 3-2 16,4 5 0-16,4-1-5 15,-9 4 2-15,5 0 3 0,4 4-1 16,-4 0 3-16,0 0-2 16,-1 0 0-16,1-1-5 15,4 1-3-15,0 8 0 16,-8-12-1-16,4 0-3 15,4-4 2-15,-13-7 3 16,9 0 1-16,4-4-1 16,-9-4-2-16,5 1-10 0,4-4-4 15,-8-4-22-15,4-8-7 16,4-3-21 0</inkml:trace>
  <inkml:trace contextRef="#ctx0" brushRef="#br0" timeOffset="13641.73">3336 10774 100 0,'21'-11'38'0,"-17"8"-20"0,9 3-15 16,-13 0 10-16,4 0 0 15,4 3 5-15,1 1-8 16,-1 0-3-16,5 3-2 16,-1 1-1-16,-3-1-2 15,3 1 7-15,5-1 4 0,-5 0-6 16,1-3-2-16,4 0-3 15,-5 0 1-15,1-4-2 16,0 0-1-16,-1 0-4 16,1 0 0-16,-5 0 6 0,-8 0 4 15,0 7-6-15,0 1 1 16,-4-1-17-16,0 4-6 16,-5 0-49-1</inkml:trace>
  <inkml:trace contextRef="#ctx0" brushRef="#br0" timeOffset="14767.956">3478 10745 88 0,'-8'7'35'0,"-5"-3"-18"0,1 0-16 0,12-1 11 16,-8 1-10-16,3 3-1 15,1-3-1-15,-8 4 2 0,-5-5-1 16,4 1-1-16,1 0 18 15,-1 0 8-15,0-4 6 16,1 0 6-16,-1 0-10 16,5-4-4-16,-5 0-14 15,-3 0 0-15,3 1 1 0,-4-1-9 16,5 0-2-16,-1 0-1 16,0 1 0-16,9-1 1 15,-8 0 0-15,3 4-3 16,1 0 0-16,4 0-1 15,-1 0 0-15,1 0 0 16,4 0 3-16,0 0 0 16,0 0 1-16,4 0-7 15,5 0 0-15,-1 4-15 16,5-4-3-16,-1 0-29 16,1 4-39-16,8 3 21 15</inkml:trace>
  <inkml:trace contextRef="#ctx0" brushRef="#br0" timeOffset="15789.7">4443 10487 140 0,'-8'-7'55'0,"8"7"-30"0,-4-4-27 0,4 1 9 0,0 3-8 16,-5-4 1-16,1 4 0 16,-4-4 0-16,-1 0 0 15,-3 4 4-15,-1 0 5 0,-4 0 1 16,1 0 2-16,-1 4-4 16,0 4-3-16,-8-1 0 15,8 4-1-15,-12 4-5 16,8 0-1-16,0 4 1 15,-9 3 2-15,1 0-5 16,4 4 1-16,0 1 5 16,4-1 4-16,0-4 1 15,4 4 1-15,0-4 0 16,5 1 2-16,-1-1-3 16,9 1 1-16,-4-1-5 15,8 0 0-15,8-3-1 0,-8 0-2 16,8 7 1-16,5-8 1 15,-1 5-1-15,1-5-1 16,0 1 5-16,-1-4 1 16,5 0 2-16,0-4 2 15,0 0-3-15,4-4 1 16,0 1-3-16,-1-4 2 16,10-4-4-16,-1-8 0 15,-4 1 1-15,5-4 2 16,-1-1-3-16,0 1 0 0,-8 0-1 15,0 0 1 1,0 3-4-16,-4 1 0 0,4 3 1 16,-13 1 0-16,-3-1 0 15,-5 4 0-15,0 0-9 16,0 11-4-16,0 0-7 16,-5 8-2-16,-3-1-24 15,0-3-10-15,-1 4-28 16</inkml:trace>
  <inkml:trace contextRef="#ctx0" brushRef="#br0" timeOffset="19197.321">5601 10674 132 0,'-9'-4'49'0,"9"4"-26"0,0 0-27 16,0 0 8-16,0 0-7 15,0 0 0-15,0-4 4 16,0 1 1-16,0-1 8 15,0 0 4-15,0 4-5 16,0 0-3-16,0 0-3 16,0 0 4-16,4 4 3 0,5 0 6 15,3-1 2-15,5-6-3 0,4 6-1 16,-4-6-8-16,8 3-2 16,4-4-4-16,1 4-1 15,-1 0 1-15,1 0 2 16,-1 0-1-16,-4 0 2 15,0 4-4-15,-4-4 0 16,-4 0 1-16,0 3 2 16,-5-3-3-16,1 0-2 15,-5 4 4-15,1-4 3 0,-5 0-1 16,-4 0-2 0,0 0-3-16,0 4 1 15,0 0 1-15,-4 3 0 0,0-3-7 16,-1-1-3-16,5 1-34 15,-4 0-14-15,4 3-19 16</inkml:trace>
  <inkml:trace contextRef="#ctx0" brushRef="#br0" timeOffset="20234.003">6788 10495 60 0,'4'-8'24'0,"0"8"-12"0,0-7-14 16,-4 7 4-16,0 0-2 15,4 0 2-15,-4 0 16 16,0-4 11-16,0 4 0 16,0 0 1-16,0 0-9 0,-4-3-2 15,0 3 0-15,-4 0 2 16,-1 0-11-16,1 0-3 0,-5 0-1 16,1 0-3-16,3 0 0 15,-8 0-8-15,5 3-2 16,-5 1-9-16,0 3-5 15,1 1 4-15,-1 3 3 16,0 0 5-16,-4 4 6 16,4-4 2-16,0 8 1 15,1 0 6-15,-1-4 4 16,4 3-1-16,1 1 0 16,3-1-3-16,1 1-1 15,4 3-3-15,0 1-2 16,4-1 1-16,0 1 1 0,0-1-1 15,4 4 2-15,0-4 0 16,0 1 1-16,0-1 4 16,5-3 5-16,3 7-1 15,1 0 3-15,0-4-2 16,3-3 2-16,1-4 1 16,0-4 2-16,8 0-6 15,0 0 1-15,-4-3-6 16,0-5 1-16,0 1-3 15,0-8 2-15,0-3-4 16,0-4-2-16,-4 3 0 16,0 1 1-16,-5-1-1 15,1 1-1-15,-1 0 1 0,-3-1 1 16,-1 1-1-16,-4-1 2 16,0 5-4-16,1-1-2 15,-5 0 2-15,0 4 0 16,0 0-2-16,0 0 0 15,0 0-5-15,-5 4 0 16,1 0-9-16,0-1-2 16,0 8-19-16,0-3-5 15</inkml:trace>
  <inkml:trace contextRef="#ctx0" brushRef="#br0" timeOffset="27589.335">5404 3314 64 0,'-5'-4'27'0,"10"4"-14"0,-5 0-15 16,-5 0 45-16,5 0-19 16,-4 0-11-16,8 4-6 15,1 3-7-15,-1 4-1 16,0 4 1-16,4 4 0 15,1 18 0-15,3 0 0 16,-8 1-3-16,1 3 0 16,-1 0 2-16,-4 11 2 15,0-4-2-15,-4 4 0 16,-1 4 1-16,1 8 2 16,-4 14-1-16,4 0-1 15,0-3-2-15,4 7 1 16,-9 3 3-16,1 12 1 0,-1 15-8 15,1-7-4-15,0-5 0 16,-1-7 0-16,5-11 6 16,-9-15 3-16,5-7 1 15,0-8 2-15,-1-7-4 16,1-4-2-16,-1-8 4 16,1-3 1-16,0-7 0 15,8-5-2-15,-9-3 1 16,9-4 1-16,0-3-3 15,0-8 0-15,9 0 1 16,-1 0 0-16,0 0-3 16,1-4 2-16,-1 0 3 15,1 4 3-15,-5-3-4 16,4 3-1-16,9 0-2 16,-9 0 0-16,9 0 0 15,0 0 0-15,0 0 2 0,8 0 2 16,4 3 1-16,13 1 3 15,0 0-3-15,13 3-2 16,3 1 0-16,-3-1 1 16,4 1-1-16,3-1-1 15,1 0 1-15,9-3-1 16,7-4-3-16,14 0 0 16,-9 0-3-16,-5 0-1 15,-7 4 4-15,-1 0 3 16,-8-1 1-16,-9-3-1 15,-3 0 9-15,-14 0 4 0,-3-3-4 16,-9-1-1-16,0-4-6 16,-4 1-4-16,-4-4-8 15,-4-4-4-15,-5-7-8 16,0-5-1-16,1-6 10 16,-1-12 7-16,-4-7 4 15,0-11 2-15,-4-8 0 16,-4-7 2-16,-4-4-3 15,-5 0 0-15,1 0-12 16,-5 3-5-16,4-10 3 16,-3-4 1-16,3 0 4 15,0 3 4-15,5 12 3 16,-5 3 4-16,1 8 0 0,4 4 2 16,3 7-4-16,1 4 0 15,4 7 1-15,0 8 0 16,4-4 0-16,1-4 0 15,-5 8-3-15,0 3 2 16,0 8 3-16,0 4 10 16,-9 3 2-1,-3 4 7-15,-9 8 1 16,-9 3 0-16,-8 4-2 16,-12 0-4-16,-9 0 0 15,-8 0-9-15,0 4-4 16,-4 15-5-16,4-1 1 15,0 1-1-15,0 3-2 16,-5 4-22-16,5 0-10 0,4-3-1 16,5-1-1-16</inkml:trace>
  <inkml:trace contextRef="#ctx0" brushRef="#br0" timeOffset="28594.48">5676 6347 64 0,'-8'-4'24'0,"8"8"-12"0,-9 0-16 15,9-4 4-15,0 4 0 16,-4 3 2-16,4 1-1 16,0 6-1-16,-8 1 1 15,4 4-1-15,4 3 0 0,0 4 0 16,-5 12 0-16,5 6 2 15,-4 5-1-15,0 3-1 16,0 15-4-16,0 11 0 16,-1 8-22-16,1 11-11 15</inkml:trace>
  <inkml:trace contextRef="#ctx0" brushRef="#br0" timeOffset="29495.496">6033 8073 60 0,'29'-4'24'0,"-12"4"-12"0,4 4-1 16,-9-4 10-16,5 3-7 16,4 1-1-16,13-4-7 15,-1 0-2-15,22 0-2 16,-1 0-2-16,1-4 1 16,3 4-1-16,1-3 2 15,0-1 1-15,8 0 1 16,0 0 0-16,0 1 6 15,0-1 6-15,0 4 1 16,-8-4 1-16,-4 4-7 0,-5-3-2 16,-8-5-5-16,-4 1 4 0,-5-5 2 15,-3-2-3-15,-5 2 1 16,-4-3-5-16,-9 1 0 16,-3-5 3-16,-9 4 1 15,-4-4-8-15,-1 8-1 16,-3-7-2-16,0-1 2 15,-5 0 1-15,0-7 1 16,1-4 0-16,-5-11 0 16,0-3 2-16,5-5 1 0,-5-3-4 15,0-4-1-15,5 0-2 16,-1-7 3-16,0 0 2 16,9-8 2-16,0 0-4 15,4 8-1-15,4-4 1 16,0 3 2-16,5 5 0 15,-1 6-1-15,1 5 1 16,-1 7-1-16,0 7 0 16,1-3 0-1,-5 7 0-15,0 8 2 16,-4 3 3-16,-4 4-2 16,0 4 0-16,-9 8 3 15,1 3 3 1,-9 3 5-16,-5-6-2 15,-7-1 3-15,-1 0-6 0,-3 0-1 16,-5-11-4-16,4 1-3 16,-8 2 0-16,4 1 1 15,0 0-1-15,0 0-1 16,0 3 1-16,-13 5-1 16,-7-1-3-16,-6 4 2 15,-3 0-1-15,-4 4 0 16,3-4 2-16,1 0 2 15,4 0-1-15,4 0-1 16,4 0-4-16,5-4 0 16,8 0-18-16,8 0-6 15,9 4-130 1,3 15 56-16</inkml:trace>
  <inkml:trace contextRef="#ctx0" brushRef="#br0" timeOffset="31267.845">3273 11602 116 0,'0'3'46'0,"-8"-6"-24"0,8-1-24 15,0 4 9-15,8 0 3 16,-8 0 4-16,13-4-1 16,-9 1 0-16,12-5 1 15,-3 1 4-15,0-1-10 16,-1-3 4-16,5 4 2 0,-4-5-5 15,3 9-1 1,10-1-2-16,-14 4-4 16,9 0-1-16,-4 0-3 0,4 4-1 15,-9-1 4-15,-3 1 1 16,3 7 0-16,-3-3-2 16,-1-1-2-16,-4 4 1 15,-4 8 1-15,-4 0 2 16,0-4-1-16,0-1-1 15,-9-2-2-15,-4 3 1 16,-4-4-1-16,5 4-2 16,-1 0 3-16,0-4 2 15,5-4 0-15,3 1 2 16,1-8-2-16,4 0 2 16,4 0-4-16,4-4 0 15,4 0-4-15,5-3-1 0,4 7 0 16,-5 0 2-16,5 3 4 15,4 5 2-15,-9-1-3 16,-3 5-1-16,-1 2 1 16,5 1 0-16,-9 0 1 15,4 4 0-15,-3 0 2 16,-5-1 1-16,0 1 7 16,-9-4 6-16,1-4-2 15,-1 0 0-15,-7 0-4 16,-1 0 1-16,-8-3-6 15,8-1-1-15,-8 1-2 16,8-4-2-16,0-4-2 16,5 0 1-16,-5 0-6 15,8-4 0-15,5 0-15 0,-4-3-5 16,16-1-26-16,-8 4-9 16</inkml:trace>
  <inkml:trace contextRef="#ctx0" brushRef="#br0" timeOffset="31807.231">3466 12317 128 0,'12'-15'49'0,"-3"-7"-26"0,-9 7-18 0,12 4 11 15,-7-4-5-15,7-4-1 16,1-3-2-16,-1-12 0 15,5 1-4-15,4-4 8 0,4 3 7 16,5 1-1-16,-1-8-1 16,0 3-5-16,1 5 0 15,-1 3 4-15,0 4 2 16,-3 4-9-16,-5 3-3 16,0 0-4-16,4 4-2 15,-13 0-10-15,5 4-4 0,0 4-35 16,-5-1-13-1,1 5-28-15</inkml:trace>
  <inkml:trace contextRef="#ctx0" brushRef="#br0" timeOffset="32453.88">3898 12116 144 0,'0'-11'55'0,"0"7"-30"0,4 0-27 0,-4 4 9 16,4 0-5-16,-4 0 1 15,9 0-2-15,-9 0-1 16,4 8 1-16,0-1-4 0,0 1 2 0,-4 3 7 15,0 0 4-15,0 4-1 16,0 4 0-16,-4 3-1 16,4 0 0-16,0 1-2 15,-4-1-1-15,0 4-3 16,4-3 1-16,-13 3 0 16,5 0 3-16,-1 0-3 15,9-8-2-15,-8 9 2 16,4-1-2-1,4-8 2-15,12-3-4 16,-12 0 5 0,9-4 2-16,-5-3 5 0,4-1 4 15,1-3-4-15,-1-4 1 16,0 0-7-16,5 0-1 16,0-4-4-16,3 0-1 15,1-3-10-15,8 0-3 16,-12-1-20-16,8 1-7 15,0-1-34 1,0 1-28-16,0 3 41 16</inkml:trace>
  <inkml:trace contextRef="#ctx0" brushRef="#br0" timeOffset="32813.009">4061 12381 140 0,'0'3'55'0,"5"-3"-30"0,-10 4-23 16,5-4 14-16,0 8-10 15,0-1-3-15,0 4-2 16,0 0-1-16,0 4 0 16,0-4 0-16,0 8 0 0,-4 0 0 15,4-1 0-15,0 5 0 0,0-1 2 16,0 4-1 0,0 4-1-16,0 0-2 0,0 0 1 15,0-1-4-15,0-3 1 16,0-3-27-1,0-5-47-15,0 1 6 16</inkml:trace>
  <inkml:trace contextRef="#ctx0" brushRef="#br0" timeOffset="33686.013">5995 11330 148 0,'-8'7'55'0,"8"-3"-30"0,-5 7-18 0,5-3 13 15,0-1-10-15,0 0-1 16,0 5-10-16,0 3-1 15,5-1 0-15,-1 5 3 0,0 3 2 16,-4 1 3-16,0-1 1 16,0 1 5-16,0 3 5 15,0-4 0-15,0 0-1 16,-4 1-2-16,4-5 1 16,-4-3-8-16,4 0-2 15,-5-4-5-15,5 0-1 16,0-3-23-16,0-8-12 15,5-4-63-15</inkml:trace>
  <inkml:trace contextRef="#ctx0" brushRef="#br0" timeOffset="34213.019">5945 11911 124 0,'21'-26'49'0,"-9"7"-26"0,13 1-20 0,-12 10 10 15,8-3-4-15,0 0 2 0,4 0 5 16,4 0 4-16,5-4-10 16,4 0 1-16,-1 0 0 0,-3 4 0 15,4-4 3-15,-1-4-1 16,1 0 2-16,-8 5-4 16,-5-1-1-16,0 0-4 15,-4 0-1-15,-4 4-3 16,-5-1-2-16,-3 5-4 15,-5 0 0-15,0 3-53 16,-4 4-22-16,0 0-9 16</inkml:trace>
  <inkml:trace contextRef="#ctx0" brushRef="#br0" timeOffset="34916.54">6200 11941 108 0,'0'-4'44'0,"0"4"-24"0,0 0-2 16,0 0 18-16,0 0-1 16,0 0 4-16,0 0-8 15,0 0-2-15,0 8-16 16,0-1 1-16,0 1 2 0,0-1-6 16,0 4-1-16,-4 4-5 15,0 4-3-15,0 3 0 16,0 4 1-16,4 0-3 0,-13 4 0 15,5 11 1-15,-5 0 0 16,5-4 0-16,-1-3 0 16,-3-1-3-16,-1-3 2 15,5-4-1-15,-1-3 0 16,5-5 2-16,4-3 2 16,4-4-1-16,5-3-1 15,-1-4 1-15,5-4 1 16,3 0-1-16,5 0-1 15,5 0-2-15,-5-4-1 16,4 4 2-16,0-4 0 0,0 4-4 16,-4 0 1-16,4 0-5 15,-4 4-1-15,0-4-9 16,0 4-2-16,0-1-7 16,-4 1-2-16,-5 0-26 15,1-4-44 1,-5 3 22-16</inkml:trace>
  <inkml:trace contextRef="#ctx0" brushRef="#br0" timeOffset="35276.844">6410 12321 176 0,'-4'4'68'0,"4"-1"-36"0,4 1-33 0,-4-4 15 16,0 8-15-16,0-1-1 16,0 1-17-16,0 3-5 15,0 0 12-15,-4 4 4 0,0 0 3 16,0 7 6-16,-1 4 3 15,1 0 16-15,0 0 7 16,0 4 2-16,0 4 0 16,-1-1-12-16,1 4-3 15,0 1-8-15,0-5-4 0,0-3-6 16,-1 0-2-16,5-4-26 16,0-7-11-16,0-4-47 15</inkml:trace>
  <inkml:trace contextRef="#ctx0" brushRef="#br0" timeOffset="37078.234">11221 9306 72 0,'-4'0'27'0,"4"0"-14"0,-9 4-15 0,9-4 4 15,0 0-2-15,0 4 0 16,0-4 8-16,0 3 5 16,0-3 7-16,0 4 2 15,-4-4-3-15,4 4 1 16,0-4-2-16,0 4-2 0,0-4-6 16,-4 0-2-16,4 0-4 15,0 7-3-15,0 0 0 0,0 1-1 16,4 3 2-16,4 4-3 15,-3 0-2-15,-1 3 4 16,0 5 3-16,0 7 3 16,-4 3 3-16,0 4 1 15,0 1 1-15,0 14 0 16,-4-7 2-16,0-1 2 16,0-3-1-16,-1-3-3 15,1-5 0-15,4-3-9 16,4-8-2-16,1 1 1 15,-1-5 1-15,0 5-1 16,0-5-2-16,0-3-2 16,1 4 1-16,-1-4 1 0,-4 0 0 15,0-4 0-15,0-4 2 16,0 1-1-16,0-1-1 16,0-7-2-16,0 8-1 15,0-8-3-15,0 0 1 16,0 0-6-16,0 0-3 15,0 0-19-15,0 0-6 16,0 0-53 0</inkml:trace>
  <inkml:trace contextRef="#ctx0" brushRef="#br0" timeOffset="38609.879">10000 10473 120 0,'0'0'46'0,"0"-4"-24"0,0 8-13 16,0-4 16-16,0 0-3 16,0 0 1-16,0 0-3 15,0 0-1-15,0 7-10 16,-4 0-3-16,4 1 0 0,-4 3-1 0,0 4 0 16,-1 4-3-16,1 3-2 15,0 4 1-15,0 4 1 16,0 3-3-16,0 5-2 15,-1 3 2-15,1 0 2 16,0-4 0-16,0-3-1 16,-5 3-6-16,5 4-1 15,0-11-19-15,0-8-8 16,0-3-18 0</inkml:trace>
  <inkml:trace contextRef="#ctx0" brushRef="#br0" timeOffset="38938.91">9736 10700 160 0,'0'-4'60'0,"4"4"-32"0,0 0-20 16,5 0 16-16,3 0-12 15,1-4-2-15,4 1-6 16,4-1-3-16,4 4 0 16,0 0 3-16,0 0 2 0,5 0 0 15,3 0-1-15,-8 0-3 0,0 4 1 16,-4-1-4-16,0 5-2 16,-4-1 2-16,-4 1 0 15,-5-1-2-15,-4 1 0 16,-4-8-14-16,0 3-6 15,-4 1-61 1</inkml:trace>
  <inkml:trace contextRef="#ctx0" brushRef="#br0" timeOffset="39629.634">10734 10450 96 0,'9'-15'38'0,"-9"15"-20"0,0-3-21 15,-5-5 41-15,1 1-18 16,-4 10-13-16,-5-3-9 16,1 4-3-16,-5 0 1 15,-4 3 2-15,0 5 3 16,-4-1 6-16,0 0 6 15,-1 4-1-15,5 0 1 16,1 3-7-16,-1 1-4 0,4 3-1 0,0 1 1 16,4-1 1-16,5 0 10 15,4 1 3-15,0-1 4 16,8 0 0-16,4 1-3 16,1-1 0-16,3 1-7 15,5-5-4-15,4 1-1 16,4-1-1-16,9-3-5 15,-1-3 1-15,5-1 0 16,-4 0 0-16,-1-4 0 16,-4 1 2-16,-3-1-3 15,-5-3-2-15,-5 0-29 16,-3 3-12-16,-1 1-52 16</inkml:trace>
  <inkml:trace contextRef="#ctx0" brushRef="#br0" timeOffset="40230.922">11435 10722 184 0,'-5'-11'71'0,"10"11"-38"0,-1-4-28 0,-4 4 17 15,4 0-17-15,4 0-4 16,1 0-8-16,3 0-3 15,1 0 5-15,4-3 2 0,0-1 3 16,3 0-3-16,1 4 0 16,0 0 17-16,0 0 8 15,0-4 0-15,0 1 1 16,5 3-6-16,-1-4 0 16,-4 4-10-16,0 0-6 15,0 0-2 1,-9 0-15-16,1 0-4 15,-9 0 3-15,-4 0 5 16,0 0-4-16,0 0-2 16,0 0-15-16,-4 0-4 0,0 0-40 15</inkml:trace>
  <inkml:trace contextRef="#ctx0" brushRef="#br0" timeOffset="54581.236">7643 6861 108 0,'-8'-14'41'0,"4"14"-22"0,-5 0-3 0,5 0 16 0,-4 0-9 16,-1-4 0-16,-3 0-3 15,3 0 2-15,1-3-12 16,-1-1-1-16,5-3 1 0,4-4-4 16,9 0 2-16,3-3-5 15,5-8-2-15,0 3 2 16,4 5 0-16,4-5-1 16,0 5-2-16,-4 3-2 15,8 4 1-15,-8 7-1 16,0 0 0-16,5 4 0 15,-5 0 0-15,-1 0 0 16,1 11 0-16,-4 1 0 0,-4-1 0 16,-5 4 4-16,-4 3 1 15,-4 5 7-15,-4-1 6 16,-4 0 5-16,-5 1 2 16,-4-1-6-16,-4-3-2 15,-4-1-7-15,0-3-3 16,0-4-2-16,4-3 0 15,-4-4-2-15,8-12-1 16,9-3-2-16,4-4 1 16,8-4 1-16,8-3 0 15,9 3 0-15,-8-3 2 16,-1 7-3-16,5 0-2 16,-4 4 2-16,4 4 2 0,-1 3-2 15,1 4-2-15,-4 0 2 16,-1 7 0-16,1 1-2 15,-1 3 2-15,1 0 1 16,-9 4 2-16,-4 4 1 16,0-1 1-16,-8 5 6 15,-5-1 6-15,-4 0 3 16,-8-3 1-16,-4 0-5 16,-5-4 1-16,1-4-7 15,-5-4-3-15,9-3-3 16,4-8-3-16,4-7-24 15,8-8-9-15,9-7-65 16,12-7-26-16,5-34 9 16</inkml:trace>
  <inkml:trace contextRef="#ctx0" brushRef="#br0" timeOffset="55543.296">7383 4625 104 0,'-17'0'38'0,"1"0"-20"0,-14 0-1 0,22 0 14 15,-1 0-3-15,-3 0 0 16,-1 0-4-16,5 0-3 16,0 0-11-16,3 0-4 0,1-3-2 15,4-5-2-15,0 1-2 16,9-1 3-16,-1-3 0 16,13 0-1-16,0 0 1 15,0 3-4-15,0 5 0 0,4 3-1 16,0 3 0-16,-4 5 2 15,0 7 0-15,-4 0 0 16,-5 3 0-16,-3 1 0 16,-9 0 2-16,-4 3 16 15,-9 8 11-15,-4-4-2 16,-4-8 1-16,0-3-11 16,0-3-3-16,5-5-6 15,3-14-5 1,9-12-6-16,4 0 1 15,8-3 1-15,1 0-2 16,3-1 2-16,1 1 1 16,4 3 2-16,-1 4-1 0,1 0-1 15,4 4-2-15,0 4 1 16,0-1 1-16,0 5 0 16,-4 6-3-16,-1 5 0 15,-7 3 2-15,-5 4 2 16,-8 3 0-16,-5 1-1 15,-7 3 3-15,-5-3 0 16,-4 7 5-16,-5-7 5 16,1-1-1-16,-5-6 3 15,5-5-8-15,4 1-2 16,0-5-3-16,8-10-2 16,4-8-17-16,5-4-9 15,8-7-57-15,8-4-23 0,13-3-6 16</inkml:trace>
  <inkml:trace contextRef="#ctx0" brushRef="#br0" timeOffset="56442.942">7488 3742 140 0,'-38'-3'52'0,"21"-12"-28"0,-3 7-6 16,11 4 18-16,-3 1-18 16,-1-1-7-16,-4 0-5 15,5-3-2-15,-1-1-2 16,0 1 1-16,1-4 2 0,3 0 0 16,5-1 0-16,13-3-3 15,-1 1-2-15,5 2 5 16,3 1 1-16,1 0-2 15,0-4-1-15,4 4 1 16,4 7 0-16,0 4-2 16,0 4-2-16,1 3 1 15,-5 1-1-15,-5-1 0 16,-7 4 0-16,-9 1 8 0,-9 3 5 16,-7-1 7-16,-5 1 2 15,-9-3-3-15,-3-1 1 16,-1 0-7-16,5-4-3 15,4-3-5-15,4-4-2 16,8-4-3-16,5-3-3 16,16-4 2-16,5-4 0 15,3 0-2-15,10 0 2 16,3 0 1-16,0 4 0 16,1 0 0-16,-5 3 2 15,-4 5-3-15,-4 3 0 16,-5 0 1-16,-3 7 2 0,-5 0-1 15,-4 5-1-15,-4-5 1 16,-9 4-1-16,-4 0 0 16,0 1 2-16,-4-5 5 15,-4 1 6-15,0-1-3 16,0 0 2-16,0-3-3 16,4 0 0-16,8-4-8 15,1 0 0-15,7 0-14 16,10-4-7-16,11 0-51 15,10 4-23-15,7-3-29 16</inkml:trace>
  <inkml:trace contextRef="#ctx0" brushRef="#br0" timeOffset="62661.136">12584 10528 52 0,'17'-11'22'0,"-5"8"-12"0,9-9-25 0,-12 9-3 15,3-1 0-15,1 0 0 16</inkml:trace>
  <inkml:trace contextRef="#ctx0" brushRef="#br0" timeOffset="63214.762">12705 10465 144 0,'-4'0'55'0,"0"4"-30"0,-4-4-10 0,3 4 18 15,1-1-12-15,-4-3-4 16,-5 4-10-16,1-4-3 16,-5 4-2-16,-4-1-4 0,0 5 1 15,0-4-1-15,-4 3-2 16,4 1-2-16,-4 3-1 15,0-4 6-15,-5 4 5 0,5 1 4 16,0-1 6-16,0 4 1 16,4 0 0-16,4-4-10 15,4 4-2-15,1-4-3 16,3 4 0-16,1 0 6 16,0 0 4-16,3 3 3 15,5 1 3-15,0 3-5 16,5 1-1-16,3-1-4 15,0 0 1-15,5 1-6 16,0-5-1-16,3 1 2 16,5 0 1-16,4-1-4 15,1-7 1-15,-1 1 0 16,0-5 2-16,4 0-1 16,5 1 2-16,-1-4-2 0,5-4 2 15,0 0 4-15,0-4 4 16,-5 0-2-16,5-3 2 15,0-1-6-15,-5 1-1 16,-3-1-4-16,-5 1-3 16,-4 3 2-16,-4-3 2 15,-5 3-2-15,1 4 0 16,-5 0 1-16,-8 0 2 16,0 0-1-16,0 0-1 15,0 0-2-15,0 11-1 16,-4-7-5-16,0 3 0 0,0-3-14 15,-5 4-3-15,1-5-31 16,-5 1-14-16,-4-8-34 16</inkml:trace>
  <inkml:trace contextRef="#ctx0" brushRef="#br0" timeOffset="65797.415">10206 11825 140 0,'4'-7'52'0,"0"3"-28"0,5-7-8 0,-5 7 18 0,0-3-1 15,4-1 1-15,1 1-6 16,-1-1 0-16,-4 1-16 15,0 0 2-15,1-1 2 0,-1 1-4 16,-4 3 1-16,0 0-8 16,0 4-1-16,0 0-2 15,4 11-2-15,0 4 1 16,0 4-1-16,5 7 0 16,-1 4 0-16,-4 7-3 15,5 12 2-15,-5 3 1 16,0 0 0-16,0 4 0 0,-4-4 2 15,0 0-1-15,0-3 2 16,-4-5-2-16,0-3-1 16,-4-3 1-16,3-5-1 15,-3 1-5-15,0-5 1 16,-1-2-7-16,5-9-1 16,0-3-11-16,0 0-3 15,-1-8-46 1,10-3-62-16,7-11 29 15</inkml:trace>
  <inkml:trace contextRef="#ctx0" brushRef="#br0" timeOffset="66666.732">11896 12269 152 0,'-13'-37'57'0,"9"29"-30"0,0-3-14 15,4 7 17-15,0-3-2 16,0-12 3-16,0 4-6 16,4-7-1-16,0-1-13 15,5-3 0-15,3 0 0 0,9 0-2 16,5 0 2-16,7 0-2 16,5 4 2-16,0-1-8 15,-1 5-2-15,5 3-1 16,4 4 0-16,-4 3 0 15,-4 8 0-15,0 4-5 16,-5 7 1-16,1 4 4 16,-5 7 2-16,-8 8 2 0,-4 7 0 15,-4 1-2-15,-5 6 1 16,-4 1-2-16,-4-4 2 16,0 0-2-16,-8-7 2 15,4-1-2-15,-9-3 2 16,-4 0 0-16,-4-4 1 15,-4-4 0-15,0-3 2 16,-4 0 3-16,-5-8 2 16,-8-4-1-16,-8 1 1 15,-13-8-4-15,8 0 1 16,1-4-7-16,3 0-1 16,10-3-9-16,3-1-2 0,4-3-25 15,13-8-11-15,9 1-91 16</inkml:trace>
  <inkml:trace contextRef="#ctx0" brushRef="#br0" timeOffset="70180.657">12064 12444 60 0,'0'0'24'0,"0"0"-12"0,0-4-19 0,0 4 3 16,0 0-10-16,0 0-2 16,-4-3 7-16,-1-1 4 15,1 0 17-15,0 0 9 16,-4 4 10-16,-1 0 3 16,1-3-10-16,4 3-4 15,-1-4-5-15,1 0-2 16,0 0-5-16,0 1-3 15,0-5-5-15,-1 1 0 0,1-4 0 16,-4-1 0-16,-1 1 2 16,5-4-1-16,0 0-1 0,0-3 7 15,0 3 3-15,4 0 8 16,0 0 3-16,4-4-6 16,0 1-4-16,9-1-9 15,3-3-1-15,5-1-32 16,5 1-12-16,-1 3-33 15</inkml:trace>
  <inkml:trace contextRef="#ctx0" brushRef="#br0" timeOffset="109511.714">15511 9444 184 0,'-4'-4'68'0,"8"4"-36"0,0 0-15 0,1 0 22 16,-1-3-18-16,0-1-6 15,0 0-9-15,0 0-5 0,5 1 0 16,-1-1-1-16,1 4 0 0,-1 0 0 15,0 4 0-15,1-1 0 16,3 1 0-16,1 0 0 16,4 3 0-16,0 4 4 15,-1 1 2-15,5 3 4 16,9 3 4-16,3 1-4 16,5 3 0-16,4 4-4 15,4 0 1-15,0 4-4 16,0 0-2-16,-4 4 0 15,0-1-1-15,0-3 0 16,-4 3 2-16,-5 1-1 16,9 0-1-16,-8-8 1 15,-1 3 1-15,-3-3 3 0,-1 1 2 16,-4-13 3-16,-4 5 1 16,0-4-1-16,0-4 1 15,-4-3-4-15,0-1 1 16,-5 1-7-16,1-5-1 15,0 1 0-15,-1 0 0 16,-4-4 0-16,1 0 0 16,-9 0-7-16,0 0 0 15,-4 3-19-15,-9 1-6 16,5 0-89 0,-9 11-53-16,-25 0 76 15</inkml:trace>
  <inkml:trace contextRef="#ctx0" brushRef="#br0" timeOffset="110803.155">15306 10644 132 0,'-21'0'52'0,"12"0"-28"0,-7 0-17 0,7 0 15 15,1 0-4-15,-1 0 1 16,1 0 1-16,0 0 0 16,-1 0-11-16,5 0 8 0,0-7 3 15,4 7-10-15,8 0-3 0,5 0-5 16,8-4-2-1,0 4 3-15,4-4 0 0,4 4-1 16,5 0-2-16,-5 0 5 16,1 4 1-16,-1 0 0 15,0-4-1-15,5 0-1 16,-9 0 2-16,0 0-8 16,0 0 0-16,-4 0-24 15,-4-4-11-15,-4 0-126 31,-9 0 58-31</inkml:trace>
  <inkml:trace contextRef="#ctx0" brushRef="#br0" timeOffset="111121.067">15486 10424 204 0,'4'-4'77'0,"1"8"-42"0,3 4-30 0,0-1 17 15,1 1-17-15,-1 3-2 16,0 4-7-16,1 3-2 16,-5 1 3-16,-4 3 1 0,0 4 2 15,-4 4 0-15,0 4 0 16,-5-1 8-16,1 4 5 15,-1-3-6-15,1 0-2 16,0-8-5-16,4-4-3 0,-1-3-16 16,14-12-67-1,3-7-35 1,5-7 39-16</inkml:trace>
  <inkml:trace contextRef="#ctx0" brushRef="#br0" timeOffset="111599.029">16417 10141 188 0,'-8'-4'71'0,"4"4"-38"0,-5 0-21 0,5 0 19 16,-4 4-18-16,-5 3-7 15,-8 5-9-15,-4 2-1 16,0 5 2-16,-5 3 1 0,-3 5 3 16,-5 14 1-16,-4-4 3 15,0 4 8-15,0-4 3 16,5 0-2-16,3 1-1 15,9-1-8-15,8 0-2 16,13-3-4-16,12-5-1 0,5-2 3 16,12-5 1-16,9-3 1 15,3-5 0-15,5-6-2 16,9-1 1-16,-5-3-2 16,0-4-1-16,0-4 3 15,0 1 0-15,-4-1-4 16,-8 0 1-16,-5 0 0 15,-4 1 0-15,-8-1 0 16,-5 0 2-16,-3 1-30 16,-9-5-13-16,0 4-74 15</inkml:trace>
  <inkml:trace contextRef="#ctx0" brushRef="#br0" timeOffset="112471.586">17248 10558 196 0,'-13'0'74'0,"9"-3"-40"0,0-1-33 16,4 4 16-16,4-4-5 15,4 0 1-15,1 1-3 16,3-5 1-16,5 1-6 15,4-1 6-15,4 1 2 0,0-1-4 16,0 1-3-16,1-1 1 16,-1 5 2-16,0-1-2 15,4 0-2-15,1 4 0 16,-1 0-1-16,-4 0-7 16,0 4 0-16,-4 0 1 15,0 3 1-15,-4-3 1 16,0 0 2-16,-5-1-1 0,1 1 2 15,4-4-7-15,-9 0-1 16,1-4-42-16,3 1-19 16,1-1-41-1</inkml:trace>
  <inkml:trace contextRef="#ctx0" brushRef="#br0" timeOffset="113010.268">18464 10230 156 0,'8'-11'57'0,"-3"7"-30"0,-1-3-5 16,0 3 23-16,-4 1-19 16,-4-1-6-16,-5 0-6 15,-3 0-2-15,-5 1-6 16,0-1-2-16,-4 4 0 0,0 4-2 16,-8 3 1-16,4 4 0 15,-5 4 1-15,1 4-2 16,0 11 1-16,-1-1 0 15,5 1 1-15,0 4-2 0,4 3 1 16,0 0-2-16,8 1-1 16,5-1 3-16,4-4 2 15,8-3 7-15,9-4 2 16,12-3 4-16,8-1 1 16,9-7-6-16,13-4-3 15,4-3-3-15,-1-5 0 16,1-3-4-16,-5 0 0 15,-3 0-3-15,-5 0-1 16,-4-3 1-16,-4-1 0 16,-9 0-5-16,-8 0-1 15,-4 1-13-15,-5 3-5 0,-3 0-53 16,-9 0-25-16,-9 0-9 16</inkml:trace>
  <inkml:trace contextRef="#ctx0" brushRef="#br0" timeOffset="117588.867">16031 12001 160 0,'-12'-4'63'0,"8"0"-34"0,-5-7-19 16,5 7 20-16,0-3-16 16,0-1-2-16,-1-7-8 15,-3-3-1-15,4-5-1 16,0 1 3-16,-1-4 4 0,5 0-1 15,5-4 3-15,3-4 0 16,0 1 1-16,5 3-2 16,4 4-1-16,4 0-3 15,0 4 1-15,0 7-6 16,0 11-1-16,4 8-7 16,0 7 0-16,0 7-4 15,-4 5 0-15,4 3 6 0,-4 4 2 16,0-4 3-16,-8 7 0 15,-5 1 8-15,-4-1 7 16,-8 1 6-16,-8 3 2 16,-5 4-4-16,-4-3 1 15,-4-5-9-15,-5-3-4 16,-3-4-4-16,-1-7-3 16,1-5 3-16,-1-10 0 15,5-8-4-15,4-10 1 16,4-13-11-16,12-2-5 15,9-12-23-15,9 0-10 16,3 0-65-16,9 0-35 16,4 3 74-16</inkml:trace>
  <inkml:trace contextRef="#ctx0" brushRef="#br0" timeOffset="118205.212">18355 11598 240 0,'-4'7'90'0,"8"5"-48"0,0-1-49 15,-4 7 36 1,0 1-17-16,0 3-10 16,0 5-3-16,-4-1-1 15,0 7 3-15,-1 8 2 0,-3 8 1 16,4 10 0-16,-4 8 2 16,-1 0 1-16,1 0 1 15,4-7 0-15,-1-8-2 16,1-7-1-16,-4-4-8 15,-1-7-2-15,1-5-45 16,0-6-18-16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4:31.8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1623 25 132 0,'-34'4'49'0,"10"-4"-26"0,-28 0-18 0,23 4 11 15,-10-8-5-15,-4 4 1 16,-14 0-3-16,-20 4 2 15,0 13-6-15,-4-4-1 0,-20 13 2 16,1-1 1-16,4 5 3 16,-19 0-5-16,14 4-1 15,10 13-2-15,0 12 1 16,0 1 4-16,0 0 6 16,9-1-5-16,10 14 0 15,15-1-6-15,13-4-4 0,44-68-13 31,29 133 11-15,10-18 3-16,9-17 2 16,28-13 2-16,6 0-4 15,14-12 0-15,23-5 1 16,11-17-5-16,14-9 1 0,-10-12 0 16,5-21-1-16,0-18 6 15,-10-12 1-15,-4-9 6 16,5-4 3-16,-11-30-2 15,-13-8 0-15,-5-5 1 16,-6-17 4-16,-8 0 3 16,-25 5 2-16,-14-9-4 15,-19-9-1-15,-24 5-2 0,-25 4 0 16,-13-8-9-16,-30 8-1 16,-18 12-15-16,-20 10-5 15,-28 12-14-15,-34 17-8 16,-5 21-42-1,-33 22-48-15,-29 34 39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22:32:26.3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6691 1734 903,'0'0'1290,"0"0"-258,0 0-129,0 0 0,0 0-129,0 0-129,0 0-387,0 0 0,0 0 129,0-13-258,0 13 387,0 0-258,0 0-129,0 0 0,0 0-129,0 0 129,0 0-258,0 0 129,0 0 0,0 0 0,0 0 0,0 0-129,0-11 129,0 11 129,0 0-129,0 0 387,0-10-129,0 10 0,0 0 129,0 0-129,0 0 129,0 0 0,0 0-129,0 0 129,0 0 0,0 0 0,0 0-129,-1 10 258,1-10-258,-6 14 0,6-14 129,-7 20-258,2-6-129,-1 3 258,1-3-129,-2-1 0,2 6 387,-1-2-258,-1 0 0,0-1 0,-4 11 129,5-8-387,-5 5 387,3-4-387,-4 4 129,3-2-258,-3 0 258,3-5-129,-2 0 0,1-3 0,-2 1 0,2-2 129,-2-5-129,2 0 129,-1-3 0,3 2 129,-2-6-129,10-1 129,-13 0 129,13 0 0,-11-3-258,11 3 129,-10-10-129,10 10-129,-9-20 129,9 20-129,-8-24-129,6 7 258,2 3-129,0-8 129,0 7-258,0-4 129,4 2-129,-1-4 129,3 1 0,0 10-129,3-8-129,-2 9 258,2-10 0,-1 10 0,0 1-129,0 1 129,1 2-129,0 0 129,2 1 0,-2 1 0,1 3-258,1-1 258,0 1 0,0 0 0,-1 1 0,-1 5 0,0 3 0,-9-9 258,15 31-129,-7-7-258,-1 8 387,0 4-387,2 8 258,-1 2-129,-1 7 129,4-2-258,-1 2 129,2-2-516,1 2 516,3-9-387,-1 1 258,1-7-258,-2-1 129,-1-7-645,-1-2-2322,-3-3-516,-9-6-258,0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16:40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879.31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567.909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0279.709">5947 7047 2,'0'0'5,"0"0"0,0 0 0,0 0-3,0 0-2,0 0-2,0 0 0,0 0-2,0 0 1,0 0-1,-5-11 1</inkml:trace>
  <inkml:trace contextRef="#ctx0" brushRef="#br0" timeOffset="31967.295">6557 7349 1,'-11'-4'0,"11"4"0,0 0 0,0 0 0</inkml:trace>
  <inkml:trace contextRef="#ctx0" brushRef="#br0" timeOffset="65227.05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6538.511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9090.949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0038.281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80490.442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81218.701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82610.192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83414.477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83982.675">6720 7788 12,'0'0'20,"0"0"1,0 0-1,0 0-18,-6 12 0,6-12 5,0 0-1,0 0 3,-8 16-2,8-16 1,-6 10-1,6-10 0,-10 16-2,3-5-2,2 5 0,-6 3-1,2 6 0,-2 3 0,-1 4 0,-2 4-2,-2 0-4,5 6-15,2 1-11,-3-13 0,8-2 0</inkml:trace>
  <inkml:trace contextRef="#ctx0" brushRef="#br0" timeOffset="86402.53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90206.874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90666.036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92310.62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93093.897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93474.028">9081 7337 4,'0'0'18,"20"9"0,-20-9-10,13 1-7,0-1 2,0-1 2,4 3 1,-1-4 1,5 2 1,-3-5 0,6 4 0,-2-4 0,6 5-3,-2-5-1,4 4-2,-2 1-1,0-1-1,-1 2 0,-4-1-1,0 2 0,-8-2-1,-2 4-2,-13-4-10,11-6-12,-11 6 1,0 0-1,10-6 12</inkml:trace>
  <inkml:trace contextRef="#ctx0" brushRef="#br0" timeOffset="96802.205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97462.438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98154.686">10260 7317 1,'0'0'4,"0"0"3,0 0-4,0 0-3,0 0-3,0 0 0,0 0-1,0 0 0,-3 11 4</inkml:trace>
  <inkml:trace contextRef="#ctx0" brushRef="#br0" timeOffset="98905.949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99642.21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100850.637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102251.164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104634.006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107141.892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107674.082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108118.237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109162.607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127386.046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128466.43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129578.82">14476 7291 12,'-10'7'3,"10"-7"0,0 0-2,-7 13-1,7-13-2,0 0-1,0 0 0,0 0 0,0 0-4,-13 4 7</inkml:trace>
  <inkml:trace contextRef="#ctx0" brushRef="#br0" timeOffset="130226.049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137685.685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138934.129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161189.993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162721.537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163937.963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178020.942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179885.596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182461.507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183780.974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184569.255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186994.109">19862 6500 3,'0'0'4,"0"0"-9,0 0 4,-10-9 1</inkml:trace>
  <inkml:trace contextRef="#ctx0" brushRef="#br0" timeOffset="187541.302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2:27.2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17:36.8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21296 5864 516,'0'0'1419,"0"0"129,0 0 129,0 0-387,0 0-129,0 0-645,0 0-387,0 0-129,0 0 0,0 0-129,0 0 129,-14 8-129,14-8 129,-17 19 0,4-4 129,-3 4-129,-6 5 129,-1 5-129,-3 4 0,-4 1 258,-2 5 129,-6 2-129,5 5-129,-5-4 129,2 1 0,2-4 0,6-3-258,3-4 129,4-4-129,6-6 0,4-7-129,4-5 0,7-10 0,-8 15-645,8-15-1290,0 0-1419,0 0 129</inkml:trace>
  <inkml:trace contextRef="#ctx0" brushRef="#br0" timeOffset="1027.058">20727 6178 903,'0'0'1032,"0"0"258,0 0-258,0 0-258,0 0-129,0 0-387,0 0-129,0 0-129,0 0-258,0 0 129,0 8 0,0-8-129,0 0 516,-1 13-258,1-13 129,-5 17-129,3-4 129,-1-1-129,0 6 129,0 0-129,-2 2 129,-1 4 129,-2 3 129,1 4-129,0 3 129,-6 6-129,1-2 258,-3 7-129,-1 1 0,-4 0-129,-1 1 0,2-6-129,-2 0 129,5-14-129,-1 1 0,5-11-129,3 0 129,9-17 129,0 11 129,0-11-129,22 0 0,-3-7 129,11-1-258,1-5 129,7 1-258,1-5 0,3 0 0,-4-2 0,0 0 0,-5-2 129,-5 0 0,-4 0 0,-1 6 258,-6-3-258,-1 4 0,-2-1-129,-3 2-129,3 6 0,-4 2-387,4 5-129,-14 0-774,18-5-1419,-4 14-1032,-14-9 259</inkml:trace>
  <inkml:trace contextRef="#ctx0" brushRef="#br0" timeOffset="1815.103">21443 5687 1677,'12'3'2580,"-12"-3"-2193,9 10-774,-9-10 129,16 16-129,-11-6 258,-1 5 129,-2 2 129,-2 0 387,0 7 258,0 0 129,0 7 129,-1 3 129,1 7-258,0-4-258,0 9 0,0-3 0,4 1-387,0-2 0,1-2-258,4-5 0,-4-5-258,1-4 0,-3-7-516,3-6-129,-3-1-1032,-3-12-1935,0 0 645</inkml:trace>
  <inkml:trace contextRef="#ctx0" brushRef="#br0" timeOffset="2335.133">21388 5581 645,'-15'-5'2967,"5"0"-129,10 5-1806,0 0-1032,0 0-516,7 0-129,-7 0 0,15 0 516,0 0-129,-1 0 516,8 0-129,2-2 0,4-3 0,5 2 0,0 3 129,3 0-129,1 0-129,-4 7 0,-1 2-129,-5 5-129,-3 8 0,-9-3 129,-2 8-258,-8-1 258,-3 3 0,-2-2 129,-8 2 129,-6-3 258,-4-2-129,-4-2 258,-7-2 0,1 0 0,-3-6-258,0-2 129,1-3-387,3-4 129,3-3-258,2-2-258,8 0-387,14 0-903,-17-24-1290</inkml:trace>
  <inkml:trace contextRef="#ctx0" brushRef="#br0" timeOffset="3183.181">22001 5553 258,'56'15'1290,"-29"-6"-387,-1 5-129,-2 0-129,-1 5-258,-4-5-258,-5 4 258,0-1-258,-6 2 0,-2-2 0,-3-1 0,-1 0 129,-2-4 0,0 2 0,-5-2 387,-2 0-129,-5-4-129,-2 4 387,-4-5-258,0 0-258,-4 0 0,-3-2-129,1-2 129,-2-2-129,2-1 0,0-5-129,3-3 258,2-4 258,6-4-258,3 2 129,1-5 0,7 2 0,1-2-129,1 4-258,2 0 0,3 4-129,6 3-129,0 4-129,4 1 0,1 1 0,2 2-129,0 0 258,0 2-387,0 3-387,-2-5-2451,9 12 129</inkml:trace>
  <inkml:trace contextRef="#ctx0" brushRef="#br0" timeOffset="3832.219">22281 5516 903,'0'0'2193,"0"0"-2967,0 0 0,0 12 0,0-12 129,9 8 517,-9-8 385,20 16 259,-6-4-129,-1 0 129,3 3 0,-1-1-129,1 5 258,-4-4-258,0 5 129,-3-1 0,-1 2-129,-1 0-129,-3 0 129,1-3-258,-2 1-129,-1-5 0,-1 1 258,-1-15 129,0 14 387,0-14 0,0 0-129,0 0 129,0 0-129,-8-10 129,3-5-387,2 1-129,-2-6 0,2-4-129,2-1 0,1 2 0,0-4 129,0 5-129,6-2 258,1 3-387,2 1 129,1 5-258,5 1 0,-1-1-129,7 7 129,-1-3 0,5 6 0,1-1 129,4 6-129,2 0 0,2 5-516,1 1-516,-3-6-2193,7 15-387</inkml:trace>
  <inkml:trace contextRef="#ctx0" brushRef="#br0" timeOffset="4835.276">22852 5565 774,'6'13'2709,"-6"-13"258,14 0-2709,-14 0-516,15-1 129,-4-3 258,0-1 129,2-4 0,0-1 258,-1-1-258,2 1 258,-4-2-258,2 0-129,-5 2 258,-4-2-387,-3 12 0,3-17 129,-3 17-129,-4-15 129,4 15-129,-19-6-129,7 6 129,-3 0 0,-1 4-129,-2 3 129,1 8 0,-2 2-129,-1 2 258,1 2-129,1 1 258,0 3 258,1 3-258,3 1 129,2-2 0,3-1 0,2 4-129,5 1 129,2-2-387,3-3 129,6-2 0,4-6 0,-1 0 0,7-4 387,-2-10-387,5-3 129,0-3 0,3-10 0,1-6-129,-1-4-129,3-4 0,-2-3 0,-2-3 0,-2-2 129,-2 2-129,-3 6 129,-2-2 0,0 7 0,-4 0 0,-5 5 0,2 4 0,-8 12 129,9-15-516,-9 15 129,0 0 0,0 0 0,0 0 0,0 0 129,10 0-129,-10 0 258,4 15 0,2-3 0,-2 1 129,3 3 0,2-2-129,4 3 0,2-2 0,7-4-258,0-3 258,4-3 0,1-4 0,0-1 129,-5-4 258,2 1 0,-9-8 0,-1 7-129,-14 4 129,16-9-258,-16 9 0,0 0-129,7 5-258,-6 7 0,2 1 0,-2 0 0,2 4 0,-1 3 258,-1-1-258,1-2 129,1 0 0,-1-4-258,2 2 0,-4-15-258,9 21-258,-9-21-774,14 0-645,-7-11-774,5-7-1032,5-2-129</inkml:trace>
  <inkml:trace contextRef="#ctx0" brushRef="#br0" timeOffset="5235.299">23621 5053 1548,'-14'0'3483,"14"0"129,0 0-2064,0 15-903,4-1-258,8 2 129,1 7-129,3 0 0,4 8 258,-3 4-258,4 9 258,-4-3 0,2 8-129,-9-1 0,4 8-129,-8-1 129,1 2-129,-3 0 0,0-1-258,-2-5-129,1-8 0,-1-7 0,0-11 0,2-5-129,-4-20-129,11 2-258,-4-16-516,6-6-645,-6-14-516,8 0-516,-5-7-516,-2-10-516</inkml:trace>
  <inkml:trace contextRef="#ctx0" brushRef="#br0" timeOffset="5495.314">23510 5353 2193,'13'22'3870,"8"-19"516,22 6-387,10-1-3354,9-4-258,12 4 129,6-4-258,6 4 129,-4-6-258,1 2 129,-9-4-258,-6 0-258,-7 6-1290,-9-3-2709,-16-8 258,-5 1-516</inkml:trace>
  <inkml:trace contextRef="#ctx0" brushRef="#br0" timeOffset="7616.435">21134 11405 2193,'74'-24'2064,"-34"11"-516,5-3-516,4 1-387,4-4-387,-3-1 129,5 1-258,1-3 0,-2 3 129,-3-2 258,-2 1-258,-6 0 387,-5 4-258,-4 0 129,-10 6-258,-4 2-258,-7 0-387,-13 8-516,0 0-1677,0 0-1161,-14 16 258</inkml:trace>
  <inkml:trace contextRef="#ctx0" brushRef="#br0" timeOffset="8307.474">21060 11192 1161,'7'-5'258,"-7"5"-516,0 0 258,0 0 258,0 0 0,0 0 258,6 10 258,-6-10 258,-8 20 0,0-7 258,-3 3-258,-5 1-129,-1 6-258,-3 2-258,0 4-129,-5-1 129,-1 3-129,0 2-129,-1 3 0,1-1 258,2-2-258,2-2 129,2 0-258,10-4 129,4-2 0,6-7 129,11-3 0,8-8 0,11 3-129,8-6 258,4-3-129,5-1 0,6 0-129,-1 0 0,-4 0 129,-2 0-129,-4-4 0,-8 1 0,-3-2-129,-8 4 0,-6-1 0,-4 0-129,-13 2-129,16 0-516,-16 0-1290,0 0-1677,0 13-258</inkml:trace>
  <inkml:trace contextRef="#ctx0" brushRef="#br0" timeOffset="9379.536">22543 10882 2580,'0'0'2451,"0"0"0,0 0-774,0 0-516,-8 0-645,8 0-129,-11 0-258,11 0 0,-17 0 129,6 0-129,-4 0-129,-1 0 0,-3 7 129,-4-2-129,0 3 129,-2 4 0,-3 0 0,1 4 258,-1-5-258,0 7 129,1 0-129,2 2 129,4 0 0,5 1-129,1 3 0,7-1 0,4 2 0,4-5 0,1 2 129,7 1 129,9-1-258,0-5 0,8 0 0,2-3 0,1 1 0,1-5-129,-2-3 129,-2-4-129,-5-3 129,-1 0 0,-3 0-258,-6 0-387,4 0-516,-14 0-1290,14-6-1677,3 6-258,-9-11 388</inkml:trace>
  <inkml:trace contextRef="#ctx0" brushRef="#br0" timeOffset="10155.58">22631 10588 1032,'15'19'1290,"-9"-8"0,-6-11 0,15 20 129,-15-20-129,8 19-258,-6-7-129,0 8-258,-2-2 0,1 5-258,-1 5-129,0 2 0,1 4-129,0 0-129,-1 2 129,3-4-129,-2-1 258,4 0-258,-3-6 129,6-4-129,1-3 129,6-6-129,2-5 0,5-1 258,-1-6-129,4-3 0,-3-7 258,3 0 129,-3-7 0,0 4-129,-3-4 129,-2 1-129,1 2-129,-1-4-258,3 7 0,-3-1 0,-2 4 0,-3 0 0,-1 4-129,-11 4 129,12-3 0,-12 3 0,5 6 129,-5-6-129,0 19 129,0-2-129,-4 2 129,2 8 258,-2-2-258,-2 3 129,1 1-258,2 0 129,1 0-516,2-11-774,2 2-2064,9 0-774,-11-20-387,25 0 388</inkml:trace>
  <inkml:trace contextRef="#ctx0" brushRef="#br0" timeOffset="10432.596">23251 10892 5805,'-10'18'4515,"10"-7"-516,-8 1-1548,5 1-2322,3 1 0,0 6-129,1 5 0,0 2 129,1 1 0,-2 2 0,4-3-129,-3 1-387,-1-8-1032,0-5-2451,11-1-387,-11-14-258</inkml:trace>
  <inkml:trace contextRef="#ctx0" brushRef="#br0" timeOffset="11031.63">23586 10411 1161,'0'12'3999,"0"-12"129,0 0-387,0 0-2451,-5 16-1032,5-4-258,0 1-129,0-1 258,0 5-129,0 4 129,0 1 258,1 10-129,-1-6 0,0 10 129,-3 1-129,-2 8 258,-6 1 0,2 8-129,-4-2-129,0 1 0,-1-3 129,4-3-258,-2 0 129,5-1-129,1-7-258,1-5 0,5 0-516,0-12-774,0-5-2838,11-1 0,-11-16-387</inkml:trace>
  <inkml:trace contextRef="#ctx0" brushRef="#br0" timeOffset="11567.661">23887 11221 4773,'-5'10'4257,"5"-10"-387,-20-12-516,20 12-3612,-16-22-516,15 11 0,-5-7-129,6 1 129,0-3 0,3-1 258,8-3 129,6-2 387,4 3 129,5-1 129,2 3 258,2 1-129,0 6 129,-4 4 0,-2 9 0,-9 1-129,-1 10-258,-10 8-129,-4 1 0,0 8-129,-5-1 258,-5 3-129,0 0 129,-3 1 129,0-2 387,-3-4-129,3 0 258,-5-7-129,4 1 0,-6-9 0,6 1-129,-5-6-258,3-4-258,1-1-129,-2-12-516,8 1-1806,3-5-1677,-4-12-516,10 0 129</inkml:trace>
  <inkml:trace contextRef="#ctx0" brushRef="#br0" timeOffset="12023.687">24084 10372 4257,'5'-30'4644,"-5"12"-774,0 18-387,0-13-3225,0 13-774,0 0 0,0 7-258,0-7 129,0 24 0,0-5 387,0 3 387,0 3 387,0 4-129,2 10 0,0-1 129,3 13 0,-4 6 0,4 6 0,-3 4-258,-1 5-129,0 4 0,-1-1-129,0 4 129,0-6-129,-7-6-129,1-9 129,-1-5 0,1-4 0,-1-7-516,-3-13-1290,1-11-2064,9 1-258,0-19-258</inkml:trace>
  <inkml:trace contextRef="#ctx0" brushRef="#br0" timeOffset="14435.825">15046 8590 2193,'0'0'3096,"0"0"-1935,0 0-258,0 0-516,0 0 0,0-14 0,0 14 0,0-19 0,0 19 258,0-23-129,2 7 387,-2-8-129,4 1 129,-3-12-387,1 0 129,-2-12-258,2-1-129,-2-10 0,-2-7-258,-4-1 0,-5-6 0,0-1-258,-7-4 129,4-3 0,-8-3 0,2 0 0,0 1 129,-1 3-129,4 1 129,-1 0 129,8 6-258,-2 7 129,5 9 129,3 9-129,4 7-129,0 9 0,0 4-387,6 12-129,-4 1-516,-2 14-1161,0 0-1290,0 0-387</inkml:trace>
  <inkml:trace contextRef="#ctx0" brushRef="#br0" timeOffset="15735.9">14712 8279 645,'0'0'2580,"0"0"-2451,0 0 0,0 0-129,0 0 129,0 0-129,8 0 258,-8 0-129,0 0 129,14-8-129,-14 8 129,10 0-129,-10 0-129,13 0 129,-13 0-129,16 5 129,-16-5-129,21 17 0,-8-7 0,0 5 0,5 2 0,-1 0-129,3 3 129,1 1 0,-1 1 0,2 2 129,-1 0-129,3-1 129,-6-2 0,6-2 129,-5 1-129,0-2-129,0-6 258,-4 2 258,-1-9 0,-2 1 0,0-6 129,-1-8 129,2-11-387,1-5 258,1-8-258,0-6 129,3-6-258,3-2 387,-4-3-258,3 6 258,-7-2-129,4 6 129,-6 4-258,5 7 0,-7 5 0,2 5-387,-1 5-258,-10 13 129,15-14-129,-15 14-387,14-8-258,-14 8-645,0 0-2322,0 0-387</inkml:trace>
  <inkml:trace contextRef="#ctx0" brushRef="#br0" timeOffset="18080.034">12033 7002 645,'0'0'903,"0"0"-129,0 0 0,0 0-258,0 0 129,0 0-258,0 0-258,0 0-129,6 9 0,4 1 0,-1 2 129,1 4-129,1 5 129,0 5 0,-3 7 0,2 4 129,-4 7-129,-2-1-129,1 7 0,-2-2 0,-1-1 0,0-3-129,2-5-258,-2-7 0,3-6-129,-1-3-645,-4-23-1677</inkml:trace>
  <inkml:trace contextRef="#ctx0" brushRef="#br0" timeOffset="18591.063">11939 6987 1677,'20'-22'2709,"3"9"-1935,-2 0-1032,9-2 0,3 2-129,0-1 258,2 3 129,-2 0-129,-3 2 258,-3 4 0,-3 1 0,-2 3 129,-4 1-258,3 2 129,-4 3-129,0 5 0,-3 0 129,-1 5 0,-5 1 129,-2-1 129,-3 5-129,-3 1 129,-9 3-258,-3 2 258,-7 1 0,-7-3-129,-2 3-129,-3-5 0,3-3 129,-3-4-129,3-6 0,1-1 0,5-6-129,2-2 129,3 0-129,6-5-774,0 2-1290,1-12-1290</inkml:trace>
  <inkml:trace contextRef="#ctx0" brushRef="#br0" timeOffset="19343.106">12520 6795 774,'35'-5'387,"-17"1"0,4-2-258,3 1 0,3 0 0,0-2 129,1 1-129,-1 0 129,2 1-129,-4 4-129,0 1 258,-6 0-129,2 0-129,-6 2-129,0 8 129,-3 0-258,-4 6 129,1-1 0,-2 4-129,0 0 0,-4 3 129,1 0 129,-4 0 387,-1 0-129,0-3 258,-6 2 0,-2-6 258,-7 2 0,-1-3 0,-4-2 129,-3 0-645,-3-4 258,-1 0 0,-2-7-129,1-1-129,1-1 0,5-7-129,2-2 0,3-4 258,5-2 0,4 0-129,5-2 0,3 6 129,3-4-129,8 7 0,3-2-129,6 2-129,4 2-258,0 2-129,3 3-258,-1-2 0,1 3-387,-3-1-774,-3-7-1677</inkml:trace>
  <inkml:trace contextRef="#ctx0" brushRef="#br0" timeOffset="19943.14">12992 6641 774,'0'0'2838,"0"0"258,0 0-2580,0 0-903,1 12 0,5 0 0,0-1 258,4 2 129,1 3 129,-1-1 258,5 2 129,-2-4-129,1 1 0,0-3 129,-1 2-129,-1-3 129,-3-1-258,-9-9 129,16 13-258,-16-13 129,0 0 258,0 0-129,8 12 0,-8-12 258,0 0 0,-14-3-129,14 3 0,-17-12-129,17 12-129,-21-22 0,17 11 129,-4-5-258,4-2 129,2-2-129,2-2-129,3 1 129,5-1 0,2 0-129,4 0 0,4 5 0,1-1 0,1 1-129,1 5 129,-1 1-129,0 1-129,-1 6-516,-3-6-516,3-1-2709,2 11-258,-10-8 129</inkml:trace>
  <inkml:trace contextRef="#ctx0" brushRef="#br0" timeOffset="20979.199">13562 6517 1032,'26'-17'2580,"-13"8"-2580,-1-1 0,1 0 0,-13 10 387,14-19 0,-14 19 258,6-19 129,-6 19-129,0-17 258,0 17-516,-8-10 129,8 10-387,-17-3-258,8 1-129,-2 2-129,-2 3 129,2 4 129,-3-1-129,3 2 258,-2 2 258,2 2-129,0 2 129,0 1 258,5 4-258,-1 1 0,2 2 129,1 4-129,1 3 0,3-2 0,0 2 0,1-3 0,5-1 129,-1-3 0,4-4-129,-2-5 258,4-2-129,-11-11-129,21 11 129,-10-11 0,4 0-258,-1-6 0,1-3 129,2-3-258,-2-3 0,1-2 0,-2-5 0,0 3-258,-2-3-129,0 1-258,-6-3 0,5 3-258,-7-4 0,4 5 0,-6-1 0,1 4 258,-3-3 387,0 6 258,0-1 129,0 6 129,0 9 0,2-17 0,-2 17-129,8-15 0,-8 15 0,11-10 129,-11 10-129,15-9 258,-15 9 0,17 0 0,-8 0-129,-9 0 258,20 14-258,-20-14 0,17 22 258,-11-6-129,1 1 129,-4-4-129,1 6 258,-2-4-258,3 0 0,0-3 129,5 0-258,0-12 0,12 0-129,3 0-129,5-12 129,1-5 129,4-5 258,-4-6-129,2 4 129,-13 0 258,4 6-258,-15-2 129,3 10-129,-12 10-258,5-12-129,-5 12-129,0 0-258,1 10 129,-1-10-129,4 22 0,1-8 129,4 0 129,-1-1 0,3 4-129,4-5 0,0 3-645,-1-8-774,5-3-2838,0 1 0,-5-9-516</inkml:trace>
  <inkml:trace contextRef="#ctx0" brushRef="#br0" timeOffset="21560.233">14332 5799 4257,'6'8'4257,"-6"-8"0,15 21-387,-5-1-3741,3 10-258,3 5 0,0 5-129,2 8 516,4 4-258,-4 4 0,-1-4 129,5 3-129,-2-8 129,-1-3-129,3-5 0,0-6-129,-3-8 0,-2-9 129,-1-4-258,-3-12 0,-3 0-258,-8-14-645,-1-3-129,-9-12 0,-1 2-129,-14-11 129,-1 3-129,-9-5 258,-1 6 387,-2 3 645,-2 6 258,2 3 129,5 6-129,6 4 258,4 6-129,7 4 0,14 2 387,-12-2 258,12 2 0,0 0 387,14 0-129,5 2 129,0-2 129,8 0-129,1-2-258,8-1-387,1-2-258,5 1-129,3-3-387,-3-3-645,7 0-2709,-4 2-1032,-5-8 0,-2 3-129</inkml:trace>
  <inkml:trace contextRef="#ctx0" brushRef="#br0" timeOffset="22015.259">15323 6096 645</inkml:trace>
  <inkml:trace contextRef="#ctx0" brushRef="#br0" timeOffset="22339.277">15323 6096 645,'-47'-5'1806,"41"-11"516,3-2-129,3-3-129,0-2-774,12-1-387,-3-4-258,11 1-387,0 0 0,3 2-258,2 4 0,4 2-129,-3 7 0,-3 2-129,-2 9 129,-5 1-129,-2 9 129,-3 5 0,-5 8 0,-2 3 129,-4 1 129,0 3 129,-1-2 387,-3 6 129,-6-9-129,1 2 129,-4-6-258,0 0 258,-3-6-387,1-1-258,2-4-258,-5-7-387,6-1-258,-6-5 0,9-4-645,-8-10-903,3-8-1806,6 4 0</inkml:trace>
  <inkml:trace contextRef="#ctx0" brushRef="#br0" timeOffset="22699.298">15612 5528 3225,'12'17'4386,"-12"-17"-516,15 24 0,-9-2-3612,8 5-516,0 1 0,1 11 0,3 4 258,-3 6-129,2-1 129,-5 6 0,2-1 129,-2-2 129,-2 1-129,3-5 0,-3-4-258,-1-6 258,-2-6-258,1-7 0,-4-9-645,2-1-1290,-2-3-1806,-4-11-258,-9-6 129</inkml:trace>
  <inkml:trace contextRef="#ctx0" brushRef="#br0" timeOffset="22921.31">15577 6035 1548,'28'6'3225,"-5"-4"-1161,3-2 0,7 2-258,-2-4-387,7 1-129,-4-7-258,7 2-258,-8-3-516,-1-3-903,1 0-2967,2 9-387,-16-16-258</inkml:trace>
  <inkml:trace contextRef="#ctx0" brushRef="#br0" timeOffset="23607.35">16585 5588 3870,'0'-14'3612,"0"14"-129,0 0-645,-11-5-3741,11 5-258,-15 7 129,3-2 129,0 3 387,-3 1 645,-4-2 387,3 5 387,-2-5 0,0 0-258,3 0 129,1 5-129,3 1-516,4 1 129,2 1-258,0 2 129,5 2 0,0 3 0,0 0 0,6 1 258,-1-2-129,1 4-129,1-4 129,5 0-129,-3-1-129,7-3 0,-2-5-129,4-3 0,2-6-129,4-4-516,5-7-258,-4-10-387,10-4-387,-7-11-129,7 2-129,-9-6-129,1-7-516</inkml:trace>
  <inkml:trace contextRef="#ctx0" brushRef="#br0" timeOffset="24539.403">16592 5303 1419,'-12'-23'3483,"12"23"-129,0-13-387,0 13-2967,0-11-516,0 11-129,11-2 0,-11 2 129,13 0 129,-13 0 258,13 0 258,-13 0 258,12 5 0,-12-5 129,9 12-129,-9-12 258,10 22-258,-6-5 129,3 4-258,-1 2 129,4 3-258,-3 1 258,2 4-387,2 1 129,-2 1-129,0-3 129,-1 1-129,0-2 129,-2-5-129,-1-3 129,-1-4-129,-1-2 387,-3-15-129,7 12 0,-7-12 129,15-3 0,-2-5 0,1-9-129,3 0 0,2-8 258,1 1-258,-3-4 0,0 3 129,-5-1-258,0 6 129,-4 1 0,2 4-129,-6 4-129,4 0 0,-8 11-129,13-12 0,-13 12 0,12-1 258,-12 1-129,0 0 129,11 14 258,-7 2-258,-2 4 129,2 2-129,1 0 0,2 6 0,0-6-129,-1-2-129,1-4 0,0-1 0,-7-15-129,18 2-387,-4-2-129,-4-14-258,6-1 129,-7-11-129,6 4 0,-3-12 0,4 6 0,-5-4 387,0 7 129,-5-1 0,3 3 258,-3 5 129,0 3-258,-3 3 129,-3 12 0,0 0 387,0 0 0,16-1 387,-16 1 0,10 15 258,-7-5 0,8 10 258,-7-4 0,6 8 0,-6-4 0,9 6-387,-5-4-129,2 5 0,3-3-129,1-4-516,4-1-645,-5-5-2580,3-14-903,7-2-258,-8-20 388</inkml:trace>
  <inkml:trace contextRef="#ctx0" brushRef="#br0" timeOffset="24768.416">17291 4927 6837,'4'18'4386,"11"1"-387,-15-19-774,22 9-4773,-22-9-1935,14 6-903,1 0-387,-5-6 517</inkml:trace>
  <inkml:trace contextRef="#ctx0" brushRef="#br0" timeOffset="25231.443">17373 4814 516,'0'0'2967,"0"18"258,0-18-129,0 18-3483,0-4-387,6 6 645,-1 1 258,-1 4 129,2-1 258,-2 3 129,4 5 129,-2 0 129,5 9-129,-3-3 0,8 5 0,-2-4-258,6 6 0,-2-3-258,4 1-258,-3-6 0,1-3-258,-3-3 0,-3-4-258,-4-2-258,-8-8-774,-2-17-2322,2 21-129,-2-21 0</inkml:trace>
  <inkml:trace contextRef="#ctx0" brushRef="#br0" timeOffset="26060.49">17787 5425 2709,'-15'0'3225,"3"-13"258,4 1-2838,3 2-516,4-5 129,1 1 0,0-3 0,2 2 258,6-4 0,4 4 0,3 0 129,3 6-258,2-3 129,0 5-258,-1 3-129,3 3-129,-3 1 0,-2 7-129,-2 3 0,-3 2 0,-1 3 0,-3 2 129,-6 1 0,1 2 129,-3-3 0,0 0 258,-8-1 129,-3 2-129,-2-3 129,-2 2-258,-2-6 258,-2 2-258,-2-4 0,-2 2-258,3-7 0,-1-4-129,1 0-903,-1-12-1290,0-8-1935,9 1 0,-3-15 129</inkml:trace>
  <inkml:trace contextRef="#ctx0" brushRef="#br0" timeOffset="26607.521">17734 4699 1,'0'0'2450,"0"0"-257,-15-8 0,15 8-3483,0 0 0,0 0 387,-7 8 645,7-8 516,0 16 645,0-16 0,2 19 387,0-7 0,3 3-129,0-1-258,2 9 129,-1 2-387,2 5 129,4 3-129,1 8-387,5 0 0,2 3-129,-1-1 129,3 1-129,-1-4 0,0-1 0,-4-4 0,-1-3 0,-7 1-129,0-3 0,-6-2-129,-1-3 129,-2-2 129,0-3-129,-1-4 0,-2-5 129,3-11 0,-2 13 0,2-13 129,0 0-258,0 0-903,-4 14-2967,4-14 0,0 0-258</inkml:trace>
  <inkml:trace contextRef="#ctx0" brushRef="#br0" timeOffset="28395.624">17368 3624 1806,'0'-11'1290,"9"4"-774,-9 7-129,15-6-129,-15 6 258,18-5 258,-18 5 0,18-8 387,-18 8 0,16-12 0,-16 12-129,16-15-129,-16 15-258,22-7-129,-6 4-387,4 3-129,2 0 0,4 5-129,1 3-258,0 4 258,-5 1 0,-4 1 0,-2 0 129,-7 4 129,-9-2 0,0 5 258,-7-1-129,-9 2-129,-2 1 129,-4 1-258,-1 5 0,3-4-129,4 3-258,3-2-129,6 1 129,6-1-258,3 0-258,11-1-387,3-9-2193,12 14 129</inkml:trace>
  <inkml:trace contextRef="#ctx0" brushRef="#br0" timeOffset="28740.643">17647 4284 1032,'-20'8'3096,"7"-8"129,13 0-387,-12 0-2967,12 0-387,0 0 0,-3 14 0,3-14 387,0 12 129,0-12 258,0 0 129,3 12 0,-3-12-387,6 15-2967,-6-15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1574 7128 1,'1'31'1,"-2"2"0,2 5 2,-2 2 0,2 5 1,-1 3-1,3-1 2,-3 2-1,2 0 1,-2-1 1,1-3-2,-1 1 0,0-5-2,-1-2 0,0-3 0,1-4 0,0-3-1,0-3-1,0-3 1,0-4-1,-1-1 0,0-3 0,-2-2 0,1-2 0,2-11-1,-7 13-1,7-13-4,0 0-4,-11-19-7,16 8 0,-12-20 17</inkml:trace>
  <inkml:trace contextRef="#ctx0" brushRef="#br0" timeOffset="1">1547 7088 1,'0'0'0,"0"0"10,-11-6-6,11 6-1,0 0 1,-3-15 0,3 15 1,2-16 1,-2 16 0,6-20-1,-3 9 2,5 0-2,-4-1-1,7 0 0,-3-1-2,10-3-1,-6 1 0,9-2 0,-2-2-1,2 3 1,4-2-1,-2 4 0,5-2 0,-4 5 0,5 0 0,-4 4-1,1 3 1,1 4 0,-6 5 0,7 2 0,-11 3 0,6 1 0,-6 3 1,4-2-1,-6 4 2,2-4-1,-2 2 0,-5 1 0,4-1 0,-9 3 0,3-3 1,-8 6-2,1-1 1,-5 4 0,-1-1 1,-2-1-1,-3 1 1,0-3 1,-5 2-1,2-4 2,-4-1-1,2-2 1,-4-3 0,0 0-1,-4-6 0,1 2 0,-4-2 0,2-1-1,-3-3 0,3 0-1,-1-1 0,5 2 0,-2 0-1,3-2 0,3 1-2,0 0 0,4 4-1,-3-4-3,15-1-3,-21 10-7,11-9-9,10-1-1,0 0 0,0 0 13</inkml:trace>
  <inkml:trace contextRef="#ctx0" brushRef="#br0" timeOffset="2">2668 6706 9,'-13'-1'9,"13"1"-2,-19 6-1,6 2-2,-3 3-1,-2 3-1,-4 4-1,-2 9 0,0 2 0,-6 7 0,-1 7 0,0 6 0,-2 5-1,2 9 0,1 4 0,2 2 0,-2 6 0,5 2 0,0-1 0,2 2 0,5-1 1,3 1 1,2-4-1,9-2 1,5-7 0,8-5 1,5-7 0,9-5 1,4-10 0,4-6-1,5-8 1,-2-8 0,1-3 0,-5-4-1,1-3-1,-4-5 0,-1 0 0,-7-2-1,-3 0 0,-3 0 0,-13 1 0,17-3 1,-17 3-1,0 0-1,0 0 0,0 0-5,0 0-12,-16-19-6,16 19-1,-21-30 0</inkml:trace>
  <inkml:trace contextRef="#ctx0" brushRef="#br0" timeOffset="3">5947 7047 2,'0'0'5,"0"0"0,0 0 0,0 0-3,0 0-2,0 0-2,0 0 0,0 0-2,0 0 1,0 0-1,-5-11 1</inkml:trace>
  <inkml:trace contextRef="#ctx0" brushRef="#br0" timeOffset="4">6557 7349 1,'-11'-4'0,"11"4"0,0 0 0,0 0 0</inkml:trace>
  <inkml:trace contextRef="#ctx0" brushRef="#br0" timeOffset="5">2835 7234 14,'0'0'9,"0"0"0,-13-2-3,13 2 0,0 0-2,0 0 0,0 0-1,0 0 0,0 0-1,0 0 1,0 0 1,-10-6-1,10 6-1,0 0 1,0 0-1,0 0-1,0 15 0,0-15-1,0 16 0,2-5 0,-1 0 0,3 1 0,0-1 0,1 2 0,1 2 0,-2 2 0,2 2 0,1 0 1,-2 5-1,3-1 0,3 5 0,-1-1 0,4-1 0,-1 1 0,0-4 0,0-1 0,-3-5 1,-2-1 0,-1-5 2,-7-11 0,1 17 1,-1-17 1,0 0 0,-13 6-1,13-6 1,-12-3-1,12 3 0,-16-11-1,16 11-1,-19-19 0,10 8-1,0-6 2,1 2-2,-1-5 2,3 0-2,3 0 1,1-1-1,4 0 0,4-2-1,4 2 0,5-4 0,5 3 0,4-1-1,4 1 1,4-1-1,3 4 1,0 1-1,1 2 0,0 5 0,-7 4 1,0-1-1,-4 6 0,-5 1 0,-3 2 1,-7 0-1,-10-1 1,14 8 0,-14-8 0,0 0 0,0 0 0,0 0-2,9 15-2,-9-15-9,0 0-14,0 0 1,0 0-1,-6-12-1</inkml:trace>
  <inkml:trace contextRef="#ctx0" brushRef="#br0" timeOffset="6">3626 6892 14,'-3'23'10,"3"-23"0,-4 24-1,2-9-1,3 2-2,-1 6-3,0 2 1,1 4-1,-1 7 1,1 6 0,-2 7-1,1 6 0,-2 7 0,1 6 0,-4 6-2,2 8 1,-2-1-1,2 2 0,-2-3 1,1 0 0,-1-4 0,-1-2 0,1-9 1,-1-6-1,0-7 0,2-5 1,-2-11-2,4-7 0,-2-8 0,4-4 1,0-17 0,0 17 0,0-17 0,0 0 0,0 0-1,0 0 1,0 0-2,0 0-4,0 0-6,4-16-17,-5-4 0,7 5-1,-7-18 0</inkml:trace>
  <inkml:trace contextRef="#ctx0" brushRef="#br0" timeOffset="7">4392 7355 11,'0'0'11,"14"-9"-1,-14 9 0,0 0-1,0 0-1,0 0 0,0 0 0,-7-14-3,7 14-1,-12-3-2,1 3 1,0 1-2,-3 1-1,-2 3 0,-2 4 0,-3-1 0,1 4-1,-1-1 1,1 3-1,-2 0 1,4 1-1,-1-1 1,2 2 0,1-1 0,0 3 0,2 0 0,1 2 0,2 3 0,0-2 0,4 3 0,3-1 0,5 0 0,6-1 1,3-2 0,7 1 0,4-7 1,6 2-1,3-6 1,5 1-1,4-6 1,-2-2-1,2-3 0,-4-1 1,-1-3 0,-3 0 0,-3-3 1,-4 0-1,-6 1 0,-2-1 0,-2 1-1,-3 0 0,-11 6 0,14-3 0,-14 3 1,0 0 1,0 0 0,0 0-1,0 0 0,0 0-1,-15 9-4,4-14-12,-4 0-12,15 5-1,-21-21 0,15 8-1</inkml:trace>
  <inkml:trace contextRef="#ctx0" brushRef="#br0" timeOffset="8">4864 7099 1,'0'0'10,"7"-12"1,-7 12-5,0 0-1,0 0-1,0 0 0,6-12 1,-6 12 0,0 0 0,0 0 0,0 0 0,0 0-1,-11 13 0,4-2-2,0 6-2,-1 0 0,1 4 1,-1 2-1,3 4 0,-1-1 0,3 4 1,0-1-1,2-4 0,0 2 0,0-4 0,0-2 0,1-6 0,-1-1 0,1-14-1,-5 12-7,5-12-12,0 0-1,-9-20 1,9 20 13</inkml:trace>
  <inkml:trace contextRef="#ctx0" brushRef="#br0" timeOffset="9">4686 7194 5,'-11'0'16,"11"0"0,0 0-8,0 0-9,0 0 1,15 10 0,-15-10 2,15 5 2,-5-3 1,3-1 1,3 2 1,3-6 0,5 4-1,0-2 0,6 1-1,1-2-2,2 1 0,0-3-2,-1 1 0,-6 0 1,0 2 0,-8-3 0,1 4 0,-6-2 0,-1 3 1,-12-1-1,14 0 1,-14 0-1,0 0 0,0 0-1,0 0 0,0 0-1,0 0-4,0 0-13,0 12-9,0-12-2,-10-11 1</inkml:trace>
  <inkml:trace contextRef="#ctx0" brushRef="#br0" timeOffset="10">5173 7773 1,'0'0'0,"0"0"5,0 0 10,0 0-11,0 0 2,0 0 1,0 0 2,0 0 1,9 11 0,-9-11 1,0 12-3,0-12 0,-7 24-2,-1-5 0,2 4-2,-8 5 0,4 7-2,-8 4 1,3 1-1,-3 0 0,2 1 0,-4-3-1,4-1 0,2-5-1,2-9-3,6-2-4,-2-6-14,8-15-6,0 0-1,-2-18 1</inkml:trace>
  <inkml:trace contextRef="#ctx0" brushRef="#br0" timeOffset="11">6204 7162 8,'0'0'19,"0"0"2,-19 5-3,6 0-15,2 0-1,-6 0 1,-2 3 0,-6 1 1,1 4 1,-8-3 0,2 6 1,-2-5-1,1 7 0,-2-1-1,2 2-1,2-1-1,1 2-1,4-2-1,5-1 0,2-1 0,4 0 0,5-3-1,3-1 1,8-1 0,2 0 0,7-1 0,6-1 0,4 2 0,4-1 1,4-1-1,2 0-1,-1 2 1,1 0 0,-2 2-1,-4 0 1,-4 1 0,-2 1 0,-6 2 0,-1-3 2,-7 2-1,0-1 1,-6-3 0,-1 5 1,-7-6-1,-1 6 1,-7-5 0,-2 5-1,-6-6 2,-5 6-2,-5-6 1,0 1-1,-6-5 1,3 2-1,-3-7 0,3 0-2,2-3 0,4-1 0,7-2-2,-1-4-3,13 4-10,12 4-14,-14-22-1,22 6 0,4-10 0</inkml:trace>
  <inkml:trace contextRef="#ctx0" brushRef="#br0" timeOffset="12">6416 7169 24,'0'0'20,"0"0"-2,0 0-6,0 0-5,0 0-3,16-8 0,-16 8-1,23-7 1,-11 1 0,5 5 0,1-5-1,3 4-1,0-1 0,1 2-1,-2-4 1,1 2-1,-2 2-1,-2 1 0,-1 0 1,-1-1-1,-1 1 0,1 1 0,-4 1 0,2 2 0,-13-4 0,18 5-1,-18-5 1,9 4-5,-9-4-20,0 0 0,0 0-1,0 0 1</inkml:trace>
  <inkml:trace contextRef="#ctx0" brushRef="#br0" timeOffset="13">6720 7788 12,'0'0'20,"0"0"1,0 0-1,0 0-18,-6 12 0,6-12 5,0 0-1,0 0 3,-8 16-2,8-16 1,-6 10-1,6-10 0,-10 16-2,3-5-2,2 5 0,-6 3-1,2 6 0,-2 3 0,-1 4 0,-2 4-2,-2 0-4,5 6-15,2 1-11,-3-13 0,8-2 0</inkml:trace>
  <inkml:trace contextRef="#ctx0" brushRef="#br0" timeOffset="14">7230 7410 1,'0'0'0,"0"0"0,0 0 5,0 0-8,0 0 3,0-13 3,0 13 3,0 0 0,-1-18 1,1 18 1,-1-16 0,1 16-2,-1-16-2,1 16-2,-1-16-2,1 16 0,-2-11-1,2 11 1,0 0 0,0 0 0,-2-12 0,2 12 1,0 0 0,0 0 0,0 0 1,0 0-1,0 0 1,0 0 0,0 0 1,-3 17 0,4-5 0,-2 3-1,2 7 0,-1 2 1,2 5-1,-1 3 0,2 5 0,-1 0-1,3 2 1,-4-3-1,3-1 1,0-4-1,-1-5 0,-1-5 0,3-5 2,-5-16-1,13-2 0,-2-16-1,-1-6 0,5-9 0,1-4 0,1-4-1,2-1 0,-3 1 1,-2 8-1,-3 5 1,-1 7 0,-5 7 0,-5 14 0,7-14 0,-7 14-1,0 0 0,5 14 0,-1-2-1,-1 3 1,2 2 0,2 3 0,-2 2 1,4 2-1,-1 3 0,2 0 1,0 1 0,0-3 0,0 1 1,3-1-1,0-3 1,1-3 0,0-9 1,2-1-1,1-9 0,3-5 0,-2-12 0,5-4 0,-5-7 0,4-3 0,-5-8-1,4-1 0,-8-5 1,2 2-1,-4 2 0,-2 3-1,0 4 0,-1 2-3,6 13-9,-3 2-17,-2-1-1,5 6 0,-6-11 0</inkml:trace>
  <inkml:trace contextRef="#ctx0" brushRef="#br0" timeOffset="15">8061 6941 16,'0'0'13,"0"0"-3,0 0-2,0 0-2,0 0-2,0 0-2,0 0-1,0 0 0,0 0-1,10-3 0,-10 3 1,0 0 0,0 0 1,0 0-1,0 0 0,10 3 1,-10-3-1,0 0 1,-3 11-1,3-11 0,1 19-1,2-5 1,-2 1-1,4 1 0,0 1 0,1 1 1,0 2-1,0 0 1,-2 2 0,1-3-1,-1-1 1,0-4 0,-2-1-1,-2-13 1,3 17-1,-3-17 1,0 0-2,0 0-2,0 0-6,0 0-9,0 0-3,0 0-1,-6-24 15</inkml:trace>
  <inkml:trace contextRef="#ctx0" brushRef="#br0" timeOffset="16">7945 7024 1,'0'0'0,"0"0"3,0 0 8,0 0-15,0 0 1,10 7 2,1-7 4,0-2 2,4-1 3,1-1 1,5 0 0,1 0 0,5-1-1,1 2-2,3-2-2,0 1 0,1-1-2,2 3 0,-3-2 0,-1 2 0,-1 0 1,-4 0-1,-3 1 0,-3 1-1,-4 0 1,-3 0-1,-12 0 1,18 1-1,-18-1 1,0 0-1,0 0-1,0 0-3,0 0-11,10 5-10,-10-5 0,0 0-1</inkml:trace>
  <inkml:trace contextRef="#ctx0" brushRef="#br0" timeOffset="17">8453 6451 18,'0'0'11,"10"16"-2,-1-3-1,1 3-2,3 5-2,3-1-1,3 6-1,1 0 0,2 6-1,3-2 0,-1 7 1,3 3-1,-2 7 1,-1 4 0,-3 6 0,-2 6 0,-3 2-1,-3 8 1,0 2-1,-5 0 0,0 0 0,-5 2-1,3-3 1,-6-1 0,0-2 0,-3-5 0,-5-3 2,-6-4 0,-2-3 2,-5-7 0,-4 1 0,-7-9-1,2 0 2,-6-7-2,5-1 0,-3-9-1,3-3-1,0-8 0,6-1 0,1-7 0,5-2-1,3-1-2,3-6-2,13 4-7,0 0-13,-11-10-6,22 2 0,-2-11 0</inkml:trace>
  <inkml:trace contextRef="#ctx0" brushRef="#br0" timeOffset="18">9032 7613 15,'0'0'14,"11"-16"-1,-11 16-2,16-1-4,-16 1-1,21-1-2,-10-1 1,5 5 0,-1-3-1,6 3 0,-4-1 0,4 0-2,1-2 0,2 1-1,0-2 0,0 0 0,-2 0 0,0-3-1,-1 0 1,-3 1-1,-5 0-1,-2 1 0,-1 1-6,-10 1-9,-2-11-8,2 11 0,-14-8 0</inkml:trace>
  <inkml:trace contextRef="#ctx0" brushRef="#br0" timeOffset="19">9081 7337 4,'0'0'18,"20"9"0,-20-9-10,13 1-7,0-1 2,0-1 2,4 3 1,-1-4 1,5 2 1,-3-5 0,6 4 0,-2-4 0,6 5-3,-2-5-1,4 4-2,-2 1-1,0-1-1,-1 2 0,-4-1-1,0 2 0,-8-2-1,-2 4-2,-13-4-10,11-6-12,-11 6 1,0 0-1,10-6 12</inkml:trace>
  <inkml:trace contextRef="#ctx0" brushRef="#br0" timeOffset="20">10202 6891 5,'-12'0'7,"12"0"-1,0 0 1,0 0-2,-4 12-1,4-12 0,-6 19-1,4-7 1,1 8 0,-2-1 0,4 8 0,-2 3 2,4 8-1,-2 2 0,2 4 1,-2 4-2,3 4 1,-3 0-2,0 1 0,0-8-1,0-4 0,0-8-1,-1-5 0,0-9-1,2-7-1,-2-12 0,0 0-7,0 0-12,0 0-5,-10-18 1,8 6 4</inkml:trace>
  <inkml:trace contextRef="#ctx0" brushRef="#br0" timeOffset="21">10059 6940 6,'0'0'22,"2"-16"-1,-2 16-1,0 0-17,0 0-5,0 0 1,2-12 0,-2 12 2,5-12 0,-5 12 3,10-19 1,1 10 0,-1-6 0,7 5-1,2-5 1,4 6-3,5-5 1,0 7-3,3 2 1,0 0-1,-1 4 0,0 1 0,-5 1 1,1 4 0,-7-1 0,2 3 1,-5 4 0,1 0 0,-3 2 0,1 1 0,-4 1-1,1 4 0,-3-4 1,-1 3 0,-2-5 1,-2 4-1,-5-5 1,0 6-1,-6-3 2,-1 0-3,-5 0 2,1 2-1,-5-1-1,1-1 0,-4 0 0,1-2 0,-2-4 1,-1 1 0,-2-6 0,-1 3 1,-4-7-1,1 0 0,-2-5 0,3 0-1,-2-1 0,4 1 0,2 0-1,6-1-2,6 6-3,-3-9-4,14 9-14,0 0-9,17-8 0,-2 1 0</inkml:trace>
  <inkml:trace contextRef="#ctx0" brushRef="#br0" timeOffset="22">10260 7317 1,'0'0'4,"0"0"3,0 0-4,0 0-3,0 0-3,0 0 0,0 0-1,0 0 0,-3 11 4</inkml:trace>
  <inkml:trace contextRef="#ctx0" brushRef="#br0" timeOffset="23">10243 7334 8,'0'0'6,"-5"14"0,5-14-1,0 0-2,0 0-2,0 11-3,0-11-1,0 0 0,0 12-1,0-12 1,0 0 0,-3 11 2,3-11 1,0 0 0,-10 9 2,10-9-1,0 0 1,-13 14-1,13-14 0,-8 17-1,5-6 0,-1 0 0,2 2 1,0 0 0,-1-1 1,2 1 1,-1 0 0,3 1 1,0 0-1,3 3 1,0 0-1,2 2 1,-2-4 0,2 2-1,1-2 1,-2-2-1,-1-1 0,-4-12 1,6 15-1,-6-15 0,3 11-2,-3-11 1,0 0-1,0 0 1,5 12 0,-5-12 1,0 0 0,0 0 2,0 0 0,0 0-1,0 0 1,0 0-2,0 0-1,0 0-6,0 0-8,-5-22-13,5 22-1,3-28-1,2 16 12</inkml:trace>
  <inkml:trace contextRef="#ctx0" brushRef="#br0" timeOffset="24">11071 6772 1,'-1'-14'10,"1"14"11,0 0-5,0 0-6,0 0-2,0 0-2,0 0 0,0 0-1,0 0 1,-15-13-1,15 13 0,-16-3-1,16 3 0,-21 4-2,11 2 1,-7 0-1,3 4 0,-4 1 0,2 5 0,-5 5 0,1 7 0,-3 2 1,1 3-2,0 6 1,2 5-1,-3 6 0,2 4 0,1 2 0,0 1-1,3 3 0,1 2 0,5-3 0,2 1 1,3-3-1,5-4 1,4-7 1,4 0-1,2-7 1,5 0-1,2-6 0,2-3 0,6-4 0,0-3-1,5 0-1,-1-5 1,2 0 0,1-4 0,-1-1-1,-2-4 2,-2-1-1,-4-2 0,-1-1 0,-3-3 0,-2 0-1,-3 0 2,-13-2-2,16 0 0,-16 0-4,0 0-9,6-18-16,-6 18 1,-2-31-1,2 11 1</inkml:trace>
  <inkml:trace contextRef="#ctx0" brushRef="#br0" timeOffset="25">11272 7183 1,'0'0'7,"0"0"11,0 0-10,0 0 1,0 0 1,0 0 0,0 0 0,0 0 1,0 0 0,0 0-1,0 0-3,0 0-3,0 0-2,0 0-1,0 0 1,0 0-1,-4 16 0,4-16 0,4 20 0,-1-3 0,1 7 0,1 2-1,0 5 0,2-1 0,-1 4 0,1 0 0,0-1 0,-1-4-1,0-4 1,-1-5 0,-2-4 0,0-6 0,-3-10 0,3 13 0,-3-13 0,0 0-1,0 0 1,0 0 0,0 0 1,-14-6 0,14 6 1,-16-20 1,7 7-1,-3-7 0,0-2 0,1-4 0,-1-2-1,2-2 0,1 0-1,1 4 0,1 1-1,4 4 1,3-1-1,4 2 1,6 1-1,6 3 0,7-2 0,6 2 0,4-1 1,4 1-1,0 4 0,2 2 1,0 3 0,-3 2-1,-5 3 1,-4 2 0,-2 1 0,-1 3 0,-3-2 0,-4 2 0,-6-1 0,0 0 0,-11-3 0,13 5 1,-13-5-2,0 0 0,0 0-2,0 0-4,0 0-15,0 0-7,11 5 1,-12-19-2</inkml:trace>
  <inkml:trace contextRef="#ctx0" brushRef="#br0" timeOffset="26">11319 7303 19,'-7'-11'13,"4"-1"1,-2-2-2,0-5-1,1 1-3,-3-5-1,5 4-2,-5-4 0,6 4-1,-5-1 0,5 6-1,-2-1 0,3 15 0,-4-19 0,4 19-2,-2-12 1,2 12-1,0 0 0,-2-12 1,2 12-2,0 0 2,-1-13-2,1 13 1,0 0-1,0-12 0,0 12 0,0 0 0,0 0 0,-2-11-1,2 11 0,0 0-3,0 0-2,0 0-10,0 0-12,0 0 2,0 0-2</inkml:trace>
  <inkml:trace contextRef="#ctx0" brushRef="#br0" timeOffset="27">11973 6730 10,'-1'16'7,"1"-5"-1,-2 2-1,2 8-1,1 2 1,-2 6 0,2 4 0,0 3 1,2 6 0,-3 4 1,2 4-1,-2 2 1,1 7-2,-2 2 0,2 4-2,-3 1 0,1 2 0,-3-2 0,4-1 1,-3-10-1,2-3 1,-3-8-1,4-6 0,-3-7 1,3-4-1,-3-9-1,1-5-1,0-2 0,2-11-1,-2 11 0,2-11 1,0 0 0,0 0-1,0 0-2,0 0-8,-5-12-18,5 12 0,7-26 0,1 7 0</inkml:trace>
  <inkml:trace contextRef="#ctx0" brushRef="#br0" timeOffset="28">12648 7142 3,'0'0'22,"0"0"-3,0 0-4,-10-5-5,10 5-3,-11-4-2,11 4-3,-20-2 0,8 3 0,-3 0-1,0 1 0,-4 0 0,1 0 1,1 3 0,-2-1-1,1 2 1,0 1-1,1 1 0,2 2 0,-1 3-1,2 1 0,1 4 1,-1 2-1,1 2 1,2 2-1,2 3 1,0 1-1,3 1 1,0-1 0,6 2 0,1-3 0,5 1 0,1-5 0,3 0 1,0-4-1,4 1 1,1-3 0,2-3 1,2-3 0,6-1 0,4-8-1,6 1 0,0-5 0,4-1-1,-1-6 0,-2 3-1,-1-4 1,-7 4-1,-6 0 2,-4 4 0,-7-3 1,-11 5-1,12-1 1,-12 1-1,0 0 1,0 0-2,0 0 1,0 0-1,0 0-1,0 0-1,0 0-2,0 0-5,0 0-19,5-16-5,-9 3 1,6-3-2</inkml:trace>
  <inkml:trace contextRef="#ctx0" brushRef="#br0" timeOffset="29">12999 6921 18,'0'0'24,"3"-12"-1,-3 12 0,11 2-22,-11-2-3,0 0 0,10 0 1,-10 0 0,0 0 1,0 0 2,0 0 2,10 16-1,-10-16 1,-6 24-2,0-9 2,4 8-2,-4-1 1,3 4-4,-2 2 1,3-2-1,1 3 1,1-2-1,2-1 1,0-1-1,3-4 0,-1-4-1,4-2-3,-8-15-10,0 0-10,14 7 1,-17-24-2</inkml:trace>
  <inkml:trace contextRef="#ctx0" brushRef="#br0" timeOffset="30">12906 7036 8,'0'0'19,"0"0"-2,24-8-8,-13 5-10,4 2-1,-1 0 3,3-2 1,0 3 3,0-1 0,0 2 2,-1-1 0,3 3 1,-1-3-2,3 2-1,0-1-1,4 1-3,1-1 0,0-1 0,0-3-1,-1 2 0,-3-1 1,0 1-1,-5-1 0,-2 2 1,-15 0 0,18-2 2,-18 2 0,10 1 0,-10-1 0,0 0-1,0 0-1,0 0-6,0 0-12,-8 14-10,8-14-2,-11-7 0</inkml:trace>
  <inkml:trace contextRef="#ctx0" brushRef="#br0" timeOffset="31">13381 6596 12,'7'17'13,"2"1"-2,2 5 0,1-3-1,4 8 0,-1 3-3,2 4-1,2 4 0,4 8-2,-1 4-1,1 1-1,-2 4 0,-2 1-1,1 4 0,-2 2-2,-3-2 1,-5-2-1,-2-3 1,-3 1 0,-1-1-1,-4-4 3,0 0-2,-4-3 1,-3-5 0,0-3 0,-3-2 1,-2-4-1,-4-4 2,-1 2-2,-5-7 1,-2-2-1,-3-2 1,-2 1-1,-1 0-1,-3-1 1,5-4-1,0-2 0,4-3 0,3-4-3,6 0-3,-2-5-13,3-12-7,14 8 0,-10-14-1</inkml:trace>
  <inkml:trace contextRef="#ctx0" brushRef="#br0" timeOffset="32">14340 6895 1,'0'0'2,"0"0"2,3 14-2,-3-14-1,3 15 2,-2 0-1,0-2 2,0 6-1,-1 0 1,1 5-1,-1 4 1,1 4-2,1 4 1,-1-1-3,0 4 1,1-1-1,0 1 1,2-2 1,-1-1-1,1-2 0,0-5 1,1-1-1,-1-5 0,1-1 0,0-8-1,-1-1 1,-4-13 1,5 15 1,-5-15 1,0 0 0,0 0-1,0 0 0,0 0-1,0 0-4,0 0-6,0 0-12,-12-25-1,12 25 2,-4-34 19</inkml:trace>
  <inkml:trace contextRef="#ctx0" brushRef="#br0" timeOffset="33">14277 6916 15,'11'-13'8,"-11"13"-1,19-14-2,-7 6-1,3 1-3,2-3-1,3 1 1,-1-2 1,1 3 0,1-3 1,0 6 0,-3-3 1,5 4-1,-2-1 2,2 5-2,-3 0 1,2 3-2,-1 3 1,-1-2 0,-2 4-1,-2-3 1,-1 1-2,-2 0 2,-13-6-1,19 12 1,-19-12-2,14 11 1,-14-11-1,9 13 1,-9-13-1,6 22 0,-5-10 1,1 4-2,0-3 2,-1 4-2,0-1 1,0 1-1,-1-5 1,1-1-1,-1-11 0,1 20 0,-1-20 0,-2 18 0,2-18 0,-5 16 0,5-16 0,-6 19 0,6-19 0,-7 17 0,7-17 1,-9 12 0,9-12 1,-15 10 0,2-7 0,2 4 1,-8-3-2,2 2 1,-6 2-1,3 0 0,-3 1-1,2-2 0,0-1 0,1-2 0,2-1 1,2-1-1,1-4 1,2 0-1,1-2 0,0 1-1,12 3 0,-16-9-2,16 9-6,-11-5-7,11 5-11,0 0-1,7-15 0</inkml:trace>
  <inkml:trace contextRef="#ctx0" brushRef="#br0" timeOffset="34">14476 7291 12,'-10'7'3,"10"-7"0,0 0-2,-7 13-1,7-13-2,0 0-1,0 0 0,0 0 0,0 0-4,-13 4 7</inkml:trace>
  <inkml:trace contextRef="#ctx0" brushRef="#br0" timeOffset="35">14433 7340 6,'0'0'10,"0"0"-2,0 0-4,0 0-3,0 0-1,0 0 1,-2 13 1,2-13 1,-1 11 1,1-11 0,-1 16 0,1-16-1,-2 19 1,2-19-1,-5 22-1,3-11-2,1 1 0,-1-1 0,-2 1 0,2 0 0,0 2 0,0 0 0,1 3 1,1 3-1,0-2 1,3 4-1,-1-3 1,2 2-1,-1-4 2,1 1-1,-1-3 0,-3-15 1,4 19-2,-4-19 3,1 11-1,-1-11 1,0 0-1,0 0 1,0 0 0,0 0-1,0 0 1,0 0-2,0 0 0,0 0-1,0 0-1,0 0 0,0 0-3,0 0-3,0 0-12,0 0-4,24-12-1,-21-8 13</inkml:trace>
  <inkml:trace contextRef="#ctx0" brushRef="#br0" timeOffset="36">15349 6662 1,'0'0'1,"0"0"4,0 0-2,0 0 0,-11 8 0,11-8 1,0 0 0,0 0 1,0 0 1,0 0 0,0 0-1,0 0 0,0 0-1,0 0-2,0 0 0,0 0-2,-9 6 1,9-6-1,-12 7 0,12-7 0,-15 10 0,15-10 1,-18 18-1,8-7 1,0 2 0,-1 4 1,-2 6-1,-1 1 1,-1 6 1,1 5-1,-4 1 1,4 7 0,-5 3 1,3 5-2,0 1 2,3 4-3,-1 2 0,4 2 0,-1 0 0,6 2-1,1 0 0,3-4 2,3 1-1,2-1-1,1-3 1,3-6 0,4 1 0,0-3 0,4-5 1,5-1-1,2-6 1,4-2 0,3-4 0,3-2 1,0-7 0,2-1 0,-4-6-1,-2-1 0,-6-2 0,-2-4 0,-9-4 0,0 2-1,-12-4 1,0 0 0,0 0 0,11 4 0,-11-4-1,0 0 0,0 0-6,0 0-12,-8-16-11,8 16-2,0-28 1,3 9 0</inkml:trace>
  <inkml:trace contextRef="#ctx0" brushRef="#br0" timeOffset="37">15541 7121 1,'0'0'3,"0"0"9,14 0-6,-14 0-9,10-5 1,-10 5 4,13-5 1,-13 5 1,0 0 2,0 0 1,10-2 0,-10 2-2,0 0-1,0 0-3,0 0-2,0 12 1,0-12 1,0 15 0,1-4 1,0 1 1,0 2 0,2 5 0,-2 1 1,2 6 0,-2 0 0,3 7 1,-4-4 0,2 7 0,-2-6-1,3 1 0,-3-4-1,3 0 0,-2-8-2,2-2 0,-3-17 0,4 20 1,-4-20 0,0 0 1,0 0 0,0 0-1,9-14 1,-5 3-1,-1-6 1,1-2-2,1-3-1,1-3 0,3 0 0,-2 0 0,2 2 0,-1 0 0,1 3-1,-1 3 1,3 2 0,0 2-1,-11 13 0,16-14 0,-6 11 0,0 5 0,1 2 0,-1 3 0,-1 3 0,-2 3 1,1 5-1,-1 2 1,0 5 0,1-1 1,-3 3-1,3 1 0,0 0 1,1 1 0,-1-6 0,3-3 0,-2-4 0,0-1 1,-9-15 0,17 14-1,-17-14 1,16 3-1,-16-3 0,19-5 0,-19 5 0,16-15 1,-11 3-1,1 0 1,-4-7 0,1-1 0,-3-4 0,1-4-1,-2-2 0,1-1 0,0 1-1,2 0 0,0 0 0,3 5 0,0 1 0,1 4-1,1 6 1,-1 0-2,-6 14 1,10-18-3,-10 18-3,0 0-7,11-8-16,-11 8 0,0 0-2,11-4 2</inkml:trace>
  <inkml:trace contextRef="#ctx0" brushRef="#br0" timeOffset="38">16346 6877 1,'0'12'2,"2"3"1,-3-4 1,1 0-1,-1 3-1,0-3 2,-1 3-2,-1-4 1,0 4 0,0-2-2,-3 1 1,1-1-1,0-1 0,-1 0 0,6-11-1,-13 21 1,13-21 0,-12 19 0,12-19 0,-12 16 0,12-16 0,-9 14 0,9-14 0,0 0 0,-7 12-1,7-12 0,0 0 1,0 0-1,0 0 0,0 0 0,0 0 0,0 0 0,0 0 0,0 0 0,0 0 0,0 0 1,-4 11 0,4-11 0,0 0-1,0 0 1,0 0 0,0 0-1,0 0-1,0 0-4,12 6-11,-12-6-2,17-6 11,-13-11 7</inkml:trace>
  <inkml:trace contextRef="#ctx0" brushRef="#br0" timeOffset="39">16378 6725 1,'0'0'3,"0"0"1,-10 5-1,10-5-2,0 0 0,0 0-1,0 0 0,0 0 0,-10 3 1,10-3-1,0 0 0,0 0-1,0 0 0,-6 13 1,6-13-1,0 0 2,-5 16-1,5-16 2,-8 12 0,8-12 1,-13 12 1,13-12-1,-19 13 0,10 0 0,0-2 0,0 2-2,3-1 1,0 4-1,3-2 0,1 3 0,2 2 1,0-5 1,2 3-2,0-4 2,0 3-1,1-4 2,-1 4-2,-2-5 1,0-11-1,-1 21 0,1-21-1,-6 19 1,3-8-1,3-11 0,-11 20 0,6-10-1,5-10 1,-11 21-1,11-21 0,-6 18 0,6-18 0,-5 14 0,5-14 1,0 0 0,-1 12 0,1-12 0,0 0 1,0 0-1,0 0 0,0 0 0,0 0 0,0 11-1,0-11 1,0 0 1,0 0 1,0 0 0,0 0 0,0 0 0,0 0-1,0 0 0,0 0 0,0 0-1,0 0 0,0 0-2,0 0 1,0 0-1,0 0 0,0 0-2,0 0-2,0 0-4,0 0-10,0 0-6,0 0 1,9-27 8</inkml:trace>
  <inkml:trace contextRef="#ctx0" brushRef="#br0" timeOffset="40">16152 6933 5,'0'0'3,"0"0"-1,0 0 0,0 0-2,-11 11 2,11-11 3,0 0 0,0 0 1,0 0 1,0 0 0,-11 4-1,11-4 1,0 0-2,0 0-3,-11-4-1,11 4 0,0 0 0,0 0-1,-11 0 0,11 0 0,0 0 0,0 0-1,0 0 1,0 0 0,0 0 1,0 0-1,14 2 0,-14-2 0,19-1 1,-7 0 0,-1 0 0,1-1-1,0 1 1,-1 0 0,-1 0 0,-10 1 0,20-1-1,-9 1 1,1 0-1,1 1 1,2-1 0,1 1 0,1-1 0,0 1 0,1-1 1,0 0 0,-2 0 0,-2-1 0,0 2 0,-2-1 0,-2 0-1,-10 0 0,15 0 0,-15 0-2,0 0 2,14-1-3,-14 1 3,0 0-1,0 0 1,0 0-2,11 0 2,-11 0 0,0 0 1,0 0-1,0 0 0,0 0-1,0 0 0,0 0 2,0 0-1,0 0 0,0 0 0,-8 12 0,8-12 0,0 0 0,-10 11 0,10-11 0,-12 1-1,12-1-1,-19-2 2,6-1-2,-2 0 1,-3 2 1,-3-4-1,-1 5 0,-4 0 0,1 2 2,-2 2-3,0 1 3,0 2-3,3-2 1,0 2 0,1-3 0,5-1 0,2-1 0,3-1 0,13-1-1,-15 0-1,15 0-1,0 0-2,0 0-8,22-1-13,-12-7 0,12 6 0,-6-13 17</inkml:trace>
  <inkml:trace contextRef="#ctx0" brushRef="#br0" timeOffset="41">16888 6649 4,'0'0'6,"0"0"-2,0 0 0,0 0 0,0 0 0,-9 12-1,9-12 0,-3 13 0,0-2 0,1 0 0,1 5 1,0-1 0,0 4 0,0 4-1,2 3 2,-2 3 0,3 6 0,-1 5-1,2 4 0,1 9-1,2 4-1,-1 5 0,0 5 0,-2 1-1,2 1 0,-5 0 1,0 0 0,-8-2 2,2-1-1,-4-6 1,2 0-1,-4-3-1,3-4 0,-1 0 0,2-4-2,1-4 0,1-3 1,0-2 0,1-5 1,0-8 0,4-3 0,-3-7 1,5-4-1,-1-13 1,-3 14-1,3-14 0,0 0-1,0 0 0,0-11-1,0 11-1,0-17-7,7-2-19,0 7-2,-4-12 0,5 2-1</inkml:trace>
  <inkml:trace contextRef="#ctx0" brushRef="#br0" timeOffset="42">17274 7154 6,'0'0'7,"0"12"0,0-12 0,1 16 0,-1-5 0,2 5 0,-1 3-1,3 3-1,-2 3 0,3 2-2,0 5 0,1-2-1,1 4-1,1-4 0,-1-1 0,1-3-1,-1-1 0,-2-4 0,0-4 0,0-2 0,-3-4 0,-2-11 0,4 14 1,-4-14 1,0 0 0,0 0-1,0 0 1,0 0 0,0 0 0,0 0 0,0 0 1,0 0 0,0 0 1,0 0-1,0 0 1,0 0 0,0 0-1,0 0-1,-9-16 0,7 5 0,1 0-1,-1-4 1,2 0 0,-2-3 1,4 0-1,-2-2 0,2 3 0,0 0 0,2 2-2,1 0 1,1 2-1,2 0 0,1 0 0,4 1 0,-1 1 0,3-1 0,2 0 0,0 0 0,4 1 0,-2 1 0,1 0 0,-1 2 0,2-1 0,1 4 0,-1-1-1,1 3 1,1 0 0,-1 2 0,-1 1 0,-1 1 0,-1 0 0,-3-1 0,-1 3 0,-2-2 0,-3 2 1,-10-3-1,15 3 0,-15-3 1,0 0-1,0 0 1,0 0-1,0 0 1,0 0-1,0 0 1,10 1 0,-10-1 0,0 0 0,0 0 0,0 0 0,0 0 0,0 0 0,0 0 0,0 0-1,0 0 1,0 0-2,0 0 0,0 0-2,0 0-4,0 0-10,0 0-13,0 0 0,8-18-1,-1 7 3</inkml:trace>
  <inkml:trace contextRef="#ctx0" brushRef="#br0" timeOffset="43">17875 7621 1,'-3'11'7,"3"-11"-1,0 12 0,0-12-2,0 15 0,0-15 0,-2 16 0,2-16 0,-4 18 1,1-5 0,-1 3 0,-1 3 1,-3 3-2,-2 0 1,4 5-2,-6 0 0,2 3-1,-3-1-1,3 0-1,-1 2 1,0-3-1,1-1-1,0-4 1,2-2 0,1-4 0,2-2 0,5-15 0,-7 14 1,7-14 0,0 0 0,0 0-1,0 0 0,0 0 0,0 0-1,0 0-3,0 0-4,2 11-10,-2-11-4,0 0 1,2-14 14</inkml:trace>
  <inkml:trace contextRef="#ctx0" brushRef="#br0" timeOffset="44">18604 6978 1,'27'-6'0,"-27"6"7,20-7-1,-20 7-5,14 0 0,-14 0 2,0 0 1,10 3 1,-10-3 2,0 0 0,0 0 0,0 0 0,-14 9-2,4-6-1,-5 1-1,0 2 0,-5 0 0,-2 4 0,-5 0 0,2 2-1,-1 3 0,0 2 0,3 3-1,1-3 0,4 4-2,2-4 0,7 1 0,2-2 1,6 0-1,5-2 2,4 2-1,7-2 1,2 2 0,8 1 0,2 1 0,1 2 0,5-2 0,-3 4-1,3 0 0,-3 1 0,-1-2 0,-3 5 0,-1-4-1,-2 1 1,-7-4 0,1 1 0,-4-5 0,-4 0 1,-9-15 2,10 19 0,-10-19 0,-4 15 2,-7-13 0,11-2 0,-24 11-1,7-3 1,-8-5-2,-1 3 1,-4-3-2,1 0 0,-1-1-2,-1-1 1,1-2 0,2-1-2,6 1 1,0-2-1,4 1-1,-1-5-3,9 5-9,10 2-15,-17-22 1,18 8-1,-2-12 2</inkml:trace>
  <inkml:trace contextRef="#ctx0" brushRef="#br0" timeOffset="45">18916 6697 5,'0'0'14,"0"0"-3,0 0-1,0 0 0,12 10-1,-12-10 0,15 3 0,-5-5-2,8 5 0,-1-4-2,8 3-2,3-1 0,6 0-1,2-1-1,1 2 0,3-2-1,-1 0 1,-1-2 0,-1 2 0,-6-2 1,-3 3 0,-6-3 2,-2 2 0,-9-3 1,2 5 0,-13-2-1,0 0 0,0 0-1,11-2-2,-11 2-2,0 0-2,0 0-2,0 0-8,0 0-17,0 0 0,0 0 1,0 0-1</inkml:trace>
  <inkml:trace contextRef="#ctx0" brushRef="#br0" timeOffset="46">19862 6500 3,'0'0'4,"0"0"-9,0 0 4,-10-9 1</inkml:trace>
  <inkml:trace contextRef="#ctx0" brushRef="#br0" timeOffset="47">19799 6506 6,'0'0'10,"0"0"0,0 0-1,14 6-2,-14-6-2,16 8-2,-6-3-1,5 2 0,-1 2-1,3 2 1,0 1-1,4 5 0,-2 0 0,2 5 1,0 2 0,4 6 1,-3 4-1,4 4 2,-4 2-1,2 5-1,-3 1 1,1 4-1,-6 1 0,0 2 0,-4 2-1,-1 1 0,-3 1-1,-4-3 1,-3 4-1,-2-3 1,-3-2 0,-3 0 0,-5-4 2,0-1-1,-5-3 2,-2-1-2,-5-5 1,0-1 0,-3-4 0,1-2-1,-1-4-3,0-3-1,4 2-3,0-9-1,7 3-2,-1-8-2,8 4-6,4 2-9,5-19 0,-2 10 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3:31.5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10019 7309 10,'0'0'6,"0"0"0,0 0 0,0 0-1,0 0-2,0 0 0,0 0 0,0 0-1,0 0 0,0 0-1,0 0 1,0 0 1,-8 14 0,8-14 1,0 0 0,-7 14 1,7-14 0,-7 11-1,7-11 0,-13 15-1,13-15 0,-16 18 0,5-6-1,-2-2 0,0 3-1,0-1 0,-1 3 1,2-3-1,-2 1 0,0-1-1,3 1 1,-3-1 0,4-1 0,-3-2 0,3 2 0,0-2-1,-1 1 1,11-10-1,-14 15 1,14-15-1,-13 15 0,13-15 1,-11 11 0,11-11 0,0 0 0,-15 11 0,15-11 1,-11 6-1,11-6 0,0 0 1,-11 6-1,11-6-1,0 0 1,-10 1 0,10-1 0,0 0 0,0 0 1,-14-1-2,14 1 1,0 0 0,-12-5 0,12 5 0,0 0-1,-14-7 0,14 7 0,-11-8 0,11 8 0,0 0 0,-13-14 0,13 14 0,-7-12 0,7 12 0,-6-11 0,6 11 0,-2-14 0,2 14 0,0-12-1,0 12 1,2-14 0,-2 14 0,5-15-1,-5 15 1,4-17 0,-4 17 0,5-17 0,-5 17 0,2-17 0,-2 17 0,0-17 0,0 17 0,0-17-1,0 17 1,0-17-1,0 17 1,2-18-1,-2 18 0,9-21 1,-9 21-1,15-20 0,-15 20 1,17-21-1,-5 13 1,-2-2-1,1 3 1,-11 7 0,18-13-1,-18 13 1,17-9-1,-17 9 1,13-5 0,-13 5 0,10 0 0,-10 0 0,0 0 0,10 4 0,-10-4 0,0 0 0,15 9 0,-15-9 0,11 10 0,-11-10 0,18 13 0,-18-13 0,17 19 0,-17-19 0,17 21 0,-9-7 0,2 0 0,-2 3 0,0 0 0,3 3 0,-2 0 0,2 1 0,-3 1 1,4 2-1,-3-2 0,2 2 1,-1 1 0,0-2 0,-1 0-1,0-3 1,1 1 0,-1 0 0,-1-3 1,-1-1-1,-1-5 1,-2 1-2,-4-13 2,8 21-2,-8-21 0,5 12 0,-5-12 1,0 0 0,1 11 0,-1-11 0,0 0 0,0 0 0,0 0 0,0 0 0,0 0-1,0 0 1,0 0-2,0 0 2,0 0-2,0 0 0,0 0-16,14 5-11,-13-17-2,4-2 0,-14-17-1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1000.72101" units="1/cm"/>
          <inkml:channelProperty channel="Y" name="resolution" value="1000.25494" units="1/cm"/>
          <inkml:channelProperty channel="F" name="resolution" value="0" units="1/dev"/>
        </inkml:channelProperties>
      </inkml:inkSource>
      <inkml:timestamp xml:id="ts0" timeString="2015-10-02T21:24:57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22391 8158 17,'0'0'10,"0"0"-1,0 0 0,0 0-3,0 0-1,0 0-2,0 0-1,0 0 2,0 0 0,0 0 1,0 0 0,0 0 1,0 0-1,0 0 1,0 0-1,0 0-2,0 0-1,0 0-1,0 0 0,0 0-2,0 0 0,0 0 0,2 13 0,-2-13 0,11 20 0,-2-7 1,3 4-1,2 1 1,3 5 1,3 0-1,0 0 0,1 2 0,-1-2 1,0-1 0,-1-3-1,-2 0 1,1-4 0,-4 0-1,-1-3 1,1-4 0,-4 2-1,3-2 0,-13-8 0,18 15 0,-18-15 0,10 13-1,-10-13 0,6 14-1,-6-14-5,0 0-8,2 14-10,-2-14-1,0 0 1</inkml:trace>
  <inkml:trace contextRef="#ctx0" brushRef="#br0" timeOffset="591.209">22369 8518 21,'0'0'11,"0"0"0,0 0-1,0 0-1,0 0 0,0 0-2,0 0-1,0 0-1,9-12 1,-9 12 0,6-14-1,-6 14 1,10-21-2,-3 4-1,4-2-1,-1-3-1,4 0-1,2-4 0,2 1 0,3-4 0,1 1-1,1 0 1,-1 1 0,-1 4 0,-2 3 0,-4 3 1,-3 2-1,-12 15 0,13-17-2,-13 17-2,0 0-2,0 0-5,0 0-9,-10 7-8,10-7 1,-11 8 4</inkml:trace>
  <inkml:trace contextRef="#ctx0" brushRef="#br0" timeOffset="1283.456">22367 8288 1,'0'0'1,"0"0"18,0 0-7,0 0-4,0 0 0,0 0 2,-11-4-1,11 4 1,0 0-1,0 0-1,0 0 0,0 0-1,0 0-3,0 0 0,0 0-1,0 0-1,0 0 0,0 0 0,0 0-1,0 0 0,0 0-1,0 0 0,0 0 1,0 0-1,0 0 0,10 9 0,-10-9 1,19 9-1,-3-4 1,4 4 0,4-4-1,4 2 1,-1-1 0,1-2-1,0-1 1,-3 1 0,-3-3-1,-4-1 1,-7 1-1,-11-1 1,15-1-1,-15 1 0,0 0-1,0 0-3,0 0-9,0 0-16,-12 1-1,12-1 0,-26-11 2</inkml:trace>
  <inkml:trace contextRef="#ctx0" brushRef="#br0" timeOffset="1899.673">22493 8029 7,'-13'11'14,"13"-11"-2,-7 16-1,7-16-1,-9 16-2,9-16-1,-8 18-1,5-7-1,0 2 0,0 1-1,2 3 1,-3 0-2,3 4 1,-2 0-2,2 7 1,-2-3-2,3 5-1,3 1 1,0-1-1,5 1 0,0-1 0,5-3-1,-3-3 0,4-3 0,-4-4 0,-10-17 0,16 19-1,-16-19 2,0 0 0,0 0 1,8 11 0,-8-11-1,-10-2-4,10 2-7,-10 5-13,-5-14-2,15 9 1,-21-8 13</inkml:trace>
  <inkml:trace contextRef="#ctx0" brushRef="#br0" timeOffset="3599.278">22505 9016 18,'-10'5'11,"0"1"0,-1-1 1,1 0-1,10-5-1,-20 10-1,20-10-3,-21 14-1,13-3-1,-5-1-1,5 3 1,-4-2-1,3 4 0,-2 0 0,1 2 0,2-1 1,2 4-1,1-5 1,2 5-2,1-4 1,6 3-2,-3-4 2,7 0-2,-4-3 0,5 2 0,-1-2 1,4-1-2,-2-1 2,4-2-1,-2-1 0,3-1 0,-2 1 1,2-4-1,-2-3 0,3 0 1,-2-3-1,2 0 1,0-2-1,1 0 0,-2-4 1,4 0-1,-5-2 0,2 0 0,-1-1 0,0 0 0,-1-4-1,0 2 1,-1-3-1,-1 1 1,-1-4-1,2 2 1,-4 0-1,0 0 0,-2 0 1,-1 2 0,-3-1 0,-1 0-1,-3 2 1,-2 1-1,-3-2 1,-1 3 0,-2-1-1,0 1 0,-2 2 0,0 1 0,0 2 0,1 0 0,-2 5 0,-1 0-1,-1 2 1,-2 1-1,-3 4 0,0-1 1,-1 2-1,-1 1 1,-1 0-1,3 1 0,1 1 0,-1-4-3,9 9-8,-3-3-21,3-3 0,10-7-1,-12 6 1</inkml:trace>
  <inkml:trace contextRef="#ctx0" brushRef="#br0" timeOffset="24103.52">9526 15837 1,'0'0'10,"-16"-6"-1,16 6-2,0 0-3,-15-4 0,15 4-2,-10-4 0,10 4 0,0 0 0,-12-1 0,12 1 1,0 0 1,0 0-1,0 0 0,0 0 0,-10 5-1,10-5-1,0 0 0,0 0-2,0 0-1,0 0 0,0 0 1,0 0-1,1 10 0,-1-10 2,7 17-1,-7-17 1,15 24 1,-5-12-1,1 6 0,3-6 1,3 9 0,1-6-1,0 5 1,0-4 0,2 1-1,-3 4 0,2-5 1,-2 6-1,2-6 1,-2 3-1,1-7 1,3 9-1,-1-9 2,2-1-2,-3-1 0,2 0 0,-4-3 0,0 0 0,-4-2 0,-13-5 1,16 5-1,-16-5 1,0 0 0,0 0-1,0 0-2,0 0-4,1 18-13,-15-28-1,12 23 1,-15-24 19</inkml:trace>
  <inkml:trace contextRef="#ctx0" brushRef="#br0" timeOffset="24607.695">9544 16311 1,'0'0'17,"-4"-15"0,4 15-11,9-19-5,-6 8-1,2-5 1,-5 16 1,8-22 2,-8 22 2,4-14 1,-4 3 2,0 11 1,6-20-1,2 10 0,-3-17-2,7 7-3,-3-11 1,7 7-3,-2-12 1,2 8-3,0-6 1,0 3-1,-1 3 1,-1-2-1,-2 8 0,0-1 0,-4 6 1,-1 0-1,-7 17 0,8-19 0,-8 19 0,0 0-1,0 0-2,0 0 0,0 0-4,2-10-6,-2 10-8,10 4-7,-10-4 1,0 0 8</inkml:trace>
  <inkml:trace contextRef="#ctx0" brushRef="#br0" timeOffset="25170.894">9777 15632 6,'0'0'6,"0"0"0,-2 16-2,2-16-2,1 15-1,-1-15 0,1 19-1,-1-19 1,0 27 1,-1-11 0,0 4 2,0 4 1,-1-2 0,1 12 1,-3-8-1,3 11 0,0-9-1,0 9-2,0-2 0,1-3-1,-2-2-1,2-8 1,-1 4-1,1-11 1,-1 3-1,1-18 1,-1 15-1,1-15-2,0 0-3,0 0-5,0 0-9,0 0-4,-5-31 10</inkml:trace>
  <inkml:trace contextRef="#ctx0" brushRef="#br0" timeOffset="25719.087">9561 15875 1,'1'-11'0,"14"21"2,-14-21 9,-1 11-10,21-1-1,-11 1 1,1-1 0,-1 4 1,0-2 1,-10-1 2,18-1 0,-18 1 2,19 5 0,-10-5 1,6 6 0,-1-10-1,5 8 0,2-6-2,4 3-1,0-6 0,2 1-1,-2 2-1,2 0 0,-2-1 0,0 3 0,-5 0 0,0 4 0,-4-3 0,-2 4 1,-3-6-1,0 8 2,-11-7-1,11 4 1,-11-4-1,0 0 1,0 0-1,0 0-2,0 0-1,0 0-7,0 0-22,0 0 0,-15-2-2,15 2 1</inkml:trace>
  <inkml:trace contextRef="#ctx0" brushRef="#br0" timeOffset="35875.679">9676 17371 1,'0'0'0,"0"0"6,0 0-2,0 0-2,0 0-1,0 0-1,0 0 2,0 0-1,0 0 2,0 0 2,0 0 1,0 0-1,0 0 0,0 0 0,0 0-1,0 0 0,0 0-1,0-14-1,0 14-1,0 0 0,-8-12 1,8 12-1,0 0 0,-14-9 0,14 9 0,-13-7 0,13 7 1,-13 2-1,13-2 1,-16 1-1,16-1 0,-16 5 1,16-5-1,-15 6 0,15-6-1,-16 8 1,16-8-1,-14 11 0,14-11 0,-14 11 0,14-11 0,-15 13 0,15-13 0,-11 15 0,11-15 0,-10 12 0,10-12 0,-6 15 0,6-15 1,-5 16-1,5-16 1,-3 18 0,2-6 0,0 1 0,-1 4 0,2-17 0,0 26 0,2-12 0,-1 2 1,-1-16-1,2 21 0,-2-21 0,2 20 0,-2-20-1,3 17 1,-3-17-1,1 14 0,-1-14 0,2 17 0,-2-17 0,5 12 0,-5-12 0,0 0 1,8 12 0,-8-12-1,8 15 1,-8-15 0,0 0 0,16 15 0,-16-15 0,9 15-2,-9-15 0,11 12 2,-11-12-2,12-4 1,-12 4-1,11 5 0,-11-5 1,13-5 1,-13 5-1,17-9-1,-17 9 1,20-9 1,-9 3-1,0 0 0,1 2-1,-1 1 2,-1-1-1,1-1 0,-1-1 0,0-2 0,-10 8 0,19-14 1,-19 14-1,16-17 0,-8 4-1,-8 13 2,12-13-2,-12 13 1,10-14 1,-4 3 0,-6 11-1,6-23 2,-6 23-1,3-17 0,-3 3 0,3-3 0,-2 3 0,0 2-1,1-4 0,0 4 0,0 0 1,1-4 0,-2 2 0,-1 14 1,2-20-1,0 6 2,-2 14-1,-2-20 0,-1 8 1,2-1-1,1 13 0,-8-24 0,3 10-1,5 14 0,-9-19 0,9 19-1,-10-16 0,10 16 0,-10-14 0,10 14 0,-11-10 0,11 10-1,-11-12 1,11 12 0,-14-8-1,14 8 1,-15-6-1,15 6 0,-17-1 0,7 2 0,10-1-2,-17 10-2,17-10-4,-16 13-7,16-13-11,-11 8-1,11-8 0,-10 13 17</inkml:trace>
  <inkml:trace contextRef="#ctx0" brushRef="#br0" timeOffset="69854.719">14556 13923 23,'0'0'17,"0"0"-3,0 0-2,0 0-4,0 0-2,0 0-2,0 0-2,0 0 0,0 0 0,0 0 0,0 0 1,0 0 0,0 0-1,0 0 0,0 0 1,0 0-1,0 0-1,0 0-1,0 0 0,0 0 0,0 0 1,0 0-1,0 0 1,0 0-1,0 0 0,0 0 1,0 0-2,0 0 1,0 0-2,0 0 0,0 0-2,0 0-1,0 0-1,0 0-2,0 0-6,0 0-5,-12 4-6,17 7 3</inkml:trace>
  <inkml:trace contextRef="#ctx0" brushRef="#br0" timeOffset="82087.044">12362 15103 20,'0'0'11,"14"0"1,-14 0-1,18-1 0,-5-3-2,4 5-2,-1-5 0,9 4-2,-2-4-2,6 5-1,-2-2 0,4 3-1,-3 1 0,-1 0 0,-4 3 1,1 3 1,-2-5 1,-1 4 0,-2-4 0,0 4 1,-3-9-1,4 5 0,-6-6-2,2 1-1,-16 1 0,19-3-1,-19 3 0,10-8-2,-10 8-7,0 0-14,-14-11-6,14 11 0,-19-17-1</inkml:trace>
  <inkml:trace contextRef="#ctx0" brushRef="#br0" timeOffset="82738.274">12449 14750 8,'14'-4'8,"-14"4"0,16-5 3,-16 5-1,17-3 1,-17 3-1,16-2 0,-4 6-3,-2-3-1,4 4-3,-1-1 0,5 2-1,-2-3 0,4 2 0,0-2 1,2 2 0,1-4 0,2 2 0,0-4 1,-1 4-2,0-6 1,0 4-1,-3-2-1,-1 1 0,-5 0 0,-2 0 0,-2 1 0,-1 1 0,-10-2 0,12 3-1,-12-3 1,0 0-1,14 2-1,-14-2 0,0 0-2,0 0-3,12 2-16,-12-2-6,0 0 0,2 12 0</inkml:trace>
  <inkml:trace contextRef="#ctx0" brushRef="#br0" timeOffset="84006.723">13823 14471 1,'-1'-11'0,"1"11"7,0 0-6,0 0 1,3-14 1,-3 14 1,0 0 2,0 0 0,0 0 1,0 0 1,0 0 1,0 0-1,-5 12-1,5-12-1,0 0 0,-6 15-1,6-15 0,-4 13-1,4-13-2,-6 19 0,1-7-1,-3 1 0,0 5 1,-5 2 0,1 6 0,-9 2 1,3 4 0,-8 1 1,-1 4-2,-1-3 1,-1 1 0,-4-2-1,4-5 0,0-4-1,1-4-1,2-4 1,3-7-1,0-1 0,2-6 2,3-3-2,1-4 1,2-2 0,0-2 0,3-3-1,0-1 0,3-3 0,1-1-1,2-1 1,1 0-1,1-1 1,1-1-2,1 3 1,-1-3 1,2 3-1,1-1 0,1 2 0,3-3 0,3 1 0,1-2 0,5 1-2,2-1 2,5 2-2,1-2 1,7 0 1,-2 1-1,4 4 1,-3 1 1,3 4-1,-1 1 2,-1 6-1,0 4 0,-4 4 0,0 4 0,-1 5 1,2 2-1,-1 2 2,0 2-1,0 2 0,3 4 0,0-3 1,2 4-1,1-4 1,1 2-1,-1-3 0,0 1 0,-1-5 0,1 0-1,-5-3 1,-1-2 0,-3-2-1,-4-1 1,-4-4-1,-1-1 1,-12-5-1,14 7 1,-14-7-1,0 0 1,0 0 0,0 0 0,0 0 0,0 0 1,0 0-1,0 0-1,0 0 0,0 0-1,0 0-5,0 0-19,0 0-5,0 0 1,-22-9-1</inkml:trace>
  <inkml:trace contextRef="#ctx0" brushRef="#br0" timeOffset="88003.135">13934 14395 7,'10'-12'2,"3"5"1,-4-4-1,1 4-1,-10 7-1,16-15 1,-16 15-1,16-8 0,-16 8 0,14-8 1,-14 8 0,0 0 1,11-6 0,-11 6 0,0 0 1,0 0 0,0 0-1,0 0-1,0 0-1,0 0 0,11-8-1,-11 8 0,0 0 0,0 0 0,0 0 0,0 0 1,0 0 0,1 11 0,-1-11 0,0 0 1,0 0 0,0 0-1,-6 11 1,6-11-2,-7 11 0,7-11-2,-10 20-1,0-11-3,-1 10-1,-5-4 2</inkml:trace>
  <inkml:trace contextRef="#ctx0" brushRef="#br0" timeOffset="94470.417">13839 14403 1,'-15'3'7,"15"-3"0,0 0 0,0 0 0,-11 11 0,11-11 0,0 0 0,-13 12-1,13-12-1,-9 11-2,9-11-1,-9 12 0,9-12-2,-8 15 0,8-15-1,0 0 1,-6 14-1,6-14 2,0 0 0,0 0 0,0 0-1,-6 11 1,6-11 0,0 0-1,0 0 0,0 0-1,0 0 0,0 0 0,0 0-1,0 0 1,0 0-1,0 0 1,14 8 1,-14-8-1,10-3 2,-10 3-1,0 0 1,14-7 0,-14 7 0,10-6 0,-10 6 0,15-11 0,-4 4 0,-1-1-1,2 0 1,1-1 0,1-2 0,-2 1 1,0-3 0,-1 1 1,3-1 1,-2-2-1,3 2 1,-1-4-1,2 4 0,-1-6 0,3 6-1,-4-8-1,1 9 0,-3-2 1,2 2-1,-2-1 0,-2 4 0,-10 9 0,18-15 0,-18 15 1,15-7-1,-15 7 0,0 0 0,10-6 0,-10 6 0,0 0 0,0 0 0,0 0-1,0 0 1,0 0-2,0 0 1,0 0 0,0 0 0,0 0-1,0 12 2,0-12-1,0 0 1,-8 11-1,8-11 0,-8 13 0,8-13 0,-11 20 0,3-8 0,0 1 0,-2-1 0,-2 7-1,-2-7-2,5 7-9,2-1-15,-10-13 0,12 6 0,-15-21 5</inkml:trace>
  <inkml:trace contextRef="#ctx0" brushRef="#br0" timeOffset="99158.074">14811 13867 14,'0'0'10,"0"0"1,0 0-1,0 0 0,0 0-2,0 0-1,0 0-1,0 0 1,0 0 0,0 0 0,-11-7 0,11 7-1,-14-3-1,14 3 0,-18 0-2,7 2-1,-5-1-1,0 1-1,-2 2 1,0 1-2,-3 0 1,1 1 0,-1 0 0,2-1 0,1 0 0,5-1 0,1 0 0,12-4 0,-13 5-1,13-5 1,0 0-1,0 0 0,0 0 1,0 0 0,8 13-1,-8-13 1,11 16 0,-4-4 0,-1 2 0,0 3 0,1 0-1,-2 3 1,-1 7-1,-1 1 1,-2 6-1,-2 3 0,-3 6-1,-1 1 2,-2 5-2,-2 4 2,-1-2-1,0 0 1,0 2 1,-2-3-2,4 1 2,-1-3-1,4-2 0,-3-4 0,2-1 1,1-7-2,2-1 1,2-8 0,-1 0 0,2-6 0,4-3-1,-1-3 1,-3-13 0,13 21 0,-13-21 0,21 14 1,-8-11 0,7 0-1,1-3 1,5 2 0,0-2 0,5-2 0,1 0-1,2 2 0,-1 0 0,0 0 0,-2 1 0,-1 2 1,0-3 0,-3 0 0,-2-2 0,-5 1 1,-2 0-1,-2 0 1,-4-2 1,-1 3 0,-11 0 0,0 0 0,0 0-1,0 0 0,0 0-1,-10 3-2,10-3-6,-14 7-21,3-14-2,11 7-1,-12-16 0</inkml:trace>
  <inkml:trace contextRef="#ctx0" brushRef="#br0" timeOffset="101991.074">15179 14390 25,'0'0'11,"0"0"1,-11-1 1,11 1-1,0 0-2,0 0-2,0 0-3,0 0-3,0 0 0,-6-11-2,6 11-1,0 0 0,15-17 0,-15 17 0,17-12 1,-4 4 0,-3 2 0,2-2 0,-12 8 0,16-6 0,-16 6 0,0 0 0,10 3 0,-10-3 1,0 0-1,-7 12 0,7-12 2,-10 11 0,10-11 0,-15 8 2,15-8-1,-15 7 0,15-7 0,-10 4-1,10-4 0,0 0-2,0 0 1,0 0-1,0 0-1,0 0 0,-6-12-1,6 12 0,0 0-2,0 0-3,0 0-7,10 0-13,3 7 0,-13-7 0,24-2 19</inkml:trace>
  <inkml:trace contextRef="#ctx0" brushRef="#br0" timeOffset="103102.467">15636 13930 1,'0'0'9,"0"0"10,0 0 0,0 0-13,-14 9-2,14-9-2,-10 5 0,10-5 1,-13 12 0,13-12 1,-13 14 0,7-3-1,6-11 0,-15 23-2,7-10 1,1 0 0,0-1 0,3 3 1,-2-1 0,4 2 0,0 1-1,6 0 0,0 1 0,6 2-1,0-1 0,4 3-1,1 0 0,-1 1 0,-1 1 0,1 0 0,-3-2 0,-1 1 0,0 1-1,-2-3 2,-5-1-1,0-3 0,-3-2 1,0 1-1,-3-3 1,-3 0 0,6-13-1,-18 20 1,8-11 0,-3-1 0,-1-2 0,-2-2 0,0-3 1,-2-1-1,1-3 0,1-4-1,0 0 2,2-1-2,2-4 1,1-1-1,4 0 1,3-3-1,4-1 1,2-5-1,5 1 1,4-3-1,3-2 1,4 2-1,2-4 1,4 2-1,0-2 0,2 5 1,1-4-1,-1 3 1,0 0 0,0-2-1,-4 0 1,-1 5 1,-5-3 0,-1 4 1,-7-3 0,0 4-1,-7-3 1,0 5 0,-6-2 0,2 3-1,-3 1-1,-2 2 0,8 13-1,-17-20 1,17 20-1,-17-11 1,17 11-1,-15-6-1,15 6 1,-9-2 0,9 2-2,0 0 0,-12 5 0,12-5-3,0 0-4,-17 11-9,17-11-13,-5 16 0,5-16 0,-6 17 7</inkml:trace>
  <inkml:trace contextRef="#ctx0" brushRef="#br0" timeOffset="104042.803">15980 14342 14,'0'0'8,"0"0"1,0 0 0,0 0-1,0 0-1,1 11-1,-1-11-1,0 0 0,0 0 0,1 14 1,-1-14-1,-2 12 0,2-12 0,-4 17 0,4-17 0,-11 28-1,1-9-1,3 6 0,-4 3 0,-1 10-1,-2 4-1,1 10-2,-2 14-8,-1 7-19,-7-6 0,8 10-1,-12-17 2</inkml:trace>
  <inkml:trace contextRef="#ctx0" brushRef="#br0" timeOffset="106730.749">16362 14396 13,'0'0'14,"0"0"-2,-12 2-2,12-2-4,0 0-2,0 0-1,0 0-1,0 0 0,11-11 1,-11 11 1,0 0-1,10-9 0,-10 9 0,0 0-1,0 0-1,0 0 0,0 0 0,0 0-1,0 0 1,0 0 1,0 0 0,0 0 1,7 16 1,-7-16-1,0 0 1,0 0 0,0 0-1,0 0-1,0 0 0,0 0-2,0 0 0,0 0-1,6-12 1,-6 12-1,9-12 0,-9 12 1,10-11 0,-10 11 0,0 0 0,0 0 1,0 0 0,0 0 0,0 0 0,0 0 1,-2 16-1,2-16 1,-9 17 0,9-17 0,-12 19-1,12-19 1,-9 17-1,9-17 0,-7 11-1,7-11 0,0 0-1,0 0-1,0 0-2,0 0-4,6-12-12,-4-5-9,12 6 0,-7-15 0</inkml:trace>
  <inkml:trace contextRef="#ctx0" brushRef="#br0" timeOffset="107918.169">16789 13930 1,'-13'-5'5,"13"5"7,0 0-11,-12 8-6,12-8 1,0 0 3,0 0 3,0 0 5,0 0 1,14-9 2,-14 9-1,22-12 0,-10 6-3,3 0-2,-1 1-1,0 1-1,0 3 0,-3 2 1,0 6-1,-11-7 0,13 18 0,-10-6 1,-1 4-1,-4-1-1,-1 5 0,-4-2 0,2 2-1,-7-1 1,2 2-1,-6 0 1,-1 1 0,-4 0-1,2-1 1,-3-3 0,0 3-1,-1-2 1,2-1 0,0-1 0,4 0-1,2-3 1,1 1 0,2 4-1,12-19 0,-15 21 0,15-21 1,-4 19 0,4-19 0,13 14 1,-1-10-1,4-2 2,4 3-1,3-6 0,6 5 0,0-7 0,2 2 0,0-2 0,0 2 0,-5-4 0,3 5 1,-11-4 0,2 2 0,-8-1 0,1 3 1,-13 0-1,11-4 0,-11 4-1,0 0-1,0 0 1,0 0-2,0 0 1,0 0-1,0 0-1,0 0 0,0 0 0,0 0-2,0 0-4,0 0-16,0 0-9,19-4 0,-14-14 1</inkml:trace>
  <inkml:trace contextRef="#ctx0" brushRef="#br0" timeOffset="109398.692">17051 13586 1,'0'0'0,"-3"-16"5,3 16 9,12-4-7,-12 4-1,0 0 1,11-2 0,-11 2-1,0 0 0,15 8 0,-15-8-3,17 9-1,-5-7 0,0-1 0,3 2 0,1-3 1,-2-1 0,4 2-1,-3-2 1,2 2 0,-3-1 0,0 1 0,-3-1-1,2 4 0,-13-4 0,15 8 0,-15-8-1,9 13 1,-9-13-1,7 22 0,-4-11 0,0 6 0,1-3 0,-1 3-1,3 0 0,0 1 1,1-1-2,0 1 2,1 0-2,1 2 0,0 3 1,1 1-1,2 1 0,-2 7 0,1 2 1,-2 5-2,3 5 2,-4 2 0,-2 2 0,0 1 0,-1 3 0,1-3 1,-5 2-1,2-5 0,-4-4 0,2-2 0,0-3 1,-2-5-1,1-2 0,-3-5 0,3-3 1,-5-3-1,4-3 1,-1-3-1,2-13 1,-5 16-1,5-16 1,0 0-1,0 0 1,-3 11-1,3-11 0,0 0 0,0 0 0,0 0 0,0 0 1,-13 11-1,13-11 0,-15 6 0,4-3 1,-2 1 0,-4-1 1,-1 2-1,-7-4 3,1 4-1,-8-6 1,1 4 0,-5-6 0,4 3 0,-2-5-1,3 4-1,3-4-1,4 2-1,5 2-2,3-1-1,16 2-6,-19 2-8,19-2-15,0 0 1,0 0-2,14 2 13</inkml:trace>
  <inkml:trace contextRef="#ctx0" brushRef="#br0" timeOffset="111171.319">17911 14077 1,'0'0'16,"-13"5"-1,13-5-4,0 0-1,-11-1-1,11 1 0,0 0 0,0 0 0,0 0-1,0 0-4,0 0-2,0 0-1,0 0-1,0 0 0,0 0 0,0 0 1,0 0-1,0 0 1,0 0 1,0 0 1,0 0 0,0 0 0,0 0 1,0 0 1,0 0-1,0 0 1,-17 11-1,17-11-2,-12 6 0,12-6 0,0 0-1,-12 3-1,12-3-1,0 0 0,0 0-2,0 0 0,0 0-3,0 0-7,0 0-12,0 0-6,5-10 0,6 3 1</inkml:trace>
  <inkml:trace contextRef="#ctx0" brushRef="#br0" timeOffset="111582.467">18429 13592 1,'0'0'8,"0"0"4,0 0-3,0 0-15,0 0-4</inkml:trace>
  <inkml:trace contextRef="#ctx0" brushRef="#br0" timeOffset="113226.051">18436 13603 11,'0'0'6,"0"0"2,0 0 1,0 0 1,0 0-1,0 0-2,-7-11-1,7 11 0,0 0-3,0 0-2,0 0-3,0 0 0,-11-2-2,11 2 1,0 0 0,0 0 1,0 0 2,0 0 1,0 0 1,0 0 1,0 0 0,-11 8 1,11-8-1,0 0 0,0 0 0,-10 0-1,10 0-1,0 0 0,-15 2-1,15-2 0,-14 5 0,14-5 0,-17 7 1,17-7 0,-18 8 0,6-6-1,2 3 1,-2-3 0,1 3-1,-1-1 0,0-1 0,1 1 0,11-4 0,-17 5 0,17-5 1,-12 5-1,12-5 0,0 0 0,0 0 0,0 0 0,0 0 1,0 0-1,-10 12 1,10-12-1,0 0 0,0 0 0,-4 13 0,4-13 0,-1 12-1,1-12 1,-1 17 0,0-4-1,-1 0 1,1 3 0,-3 2 0,-2 4-1,2 3-1,-3 4 1,0 5-1,1 2 2,1 0-2,0 5 2,3 1-2,3-4 2,2 2 1,3 2-1,3-5 0,2 2 0,1-4 0,1 2 0,-3-4 0,2 1 0,-6-4 1,2-3 0,-2-3 0,-2-6 0,-1 2 0,-1-7 1,1 0-1,-3-13 1,4 12-1,-4-12 0,0 0 0,0 0 0,7 11 1,-7-11-1,0 0 0,0 0 0,0 0 0,10 6 0,-10-6-1,0 0 1,0 0 0,0 0 0,0 0 0,11 9 0,-11-9 0,0 0 0,0 0 0,0 0 0,0 0 0,0 0 0,0 0-1,0 0 0,8 11 1,-8-11-1,0 0 0,0 0 0,0 0 0,0 0 0,0 0 0,0 0 1,0 0-1,0 0 0,0 0 1,0 0 0,0 0 0,0 0 0,0 0 0,0 0 0,0 0 0,0 0 0,0 0 0,0 0-1,0 0 1,2 11-1,-2-11 0,0 0 1,0 0-1,0 0 0,0 0 1,0 0 0,0 0-1,1 13 1,-1-13-1,0 0 1,5 11-1,-5-11 1,1 11-1,-1-11 1,1 12-1,-1-12 1,-1 11 0,1-11-1,0 0 0,-1 11 0,1-11 0,0 0 1,0 0-1,-2 12 0,2-12-1,-1 12 1,1-12 0,-2 15 0,2-15-1,-3 16 1,3-16-1,-3 17 1,3-17 1,0 0-1,-1 14 0,1-14 0,0 0 1,0 0-1,0 0 1,0 0-1,2 13 0,-2-13 1,0 0-1,0 0 0,0 0 0,0 0 0,10 11 1,-10-11-1,0 0 1,11 3-1,-11-3 1,11 0 0,-11 0 0,13 2 0,-13-2-1,18 3 1,-6-2-1,1-1 1,5 1-1,2-2 0,4 3 0,3 1 0,3-2 0,6 0 0,3 0-1,7 3-1,-1-9-4,18 6-18,-2-5-8,1-12 0,7 1 0</inkml:trace>
  <inkml:trace contextRef="#ctx0" brushRef="#br0" timeOffset="116030.037">18690 14139 9,'0'0'11,"0"0"-2,0 0 0,0 0-1,0 0-1,0 0-1,0 0-2,0 0-1,0 0-1,0 0-1,0 0 1,0 0-1,0 0-1,0 0 1,0 0 0,0 0 0,0 0 2,0 0-1,0 0-1,0 0 1,0 0 0,0 0-1,0 0-1,0 0 0,0 0 0,0 0 0,0 0 1,0 0 0,0 0 2,0 0 0,0 0-1,0 0 1,0 0 0,-11 9-1,11-9 0,0 0 0,0 0 0,0 0 0,0 0 0,0 0 0,0 0 0,0 0 0,0 0-1,0 0 0,-5-11-1,5 11-1,0 0 0,10-3-1,-10 3 1,0 0 0,11-1 1,-11 1-1,0 0 2,0 0-1,4 11 2,-4-11 0,-13 13 0,13-13 1,-13 15 1,13-15-1,-15 14 0,15-14 0,0 0-1,-11 13 0,11-13-2,0 0 1,0 0-1,0 0 0,0 0 1,0 0-1,0 0 0,0 0-1,-10 1 0,10-1-3,0 0-5,0 0-11,0 0-12,0 0 1,7-21 0</inkml:trace>
  <inkml:trace contextRef="#ctx0" brushRef="#br0" timeOffset="117290.483">18997 13865 1,'0'0'17,"0"0"-4,0 0-4,0 0-2,0 0-2,-11 2 0,11-2 0,-10 11 1,10-11-2,-14 18 2,9-2-1,-5-4 0,9 5 0,-5-3-2,7 4 1,3-6-2,3 1 0,5-5-1,3-4-1,5-1 1,2-3-1,4-5 0,0-3 1,-2-2 0,0-4 1,-6 0 0,1-1 0,-7 1 1,1-2-1,-8-2 1,2 2 1,-4-1-3,-2 1 2,-2 0-2,-4 2 1,-3-2-1,-1 3 1,-3 3-2,-2 2 0,-2 1-1,-5 5 0,0 2 0,-3 2-1,3 8-1,-5-4-1,6 12-3,-3-8-4,9 10-4,-1-10-2,6 5-3,6-2-5,3-13-2</inkml:trace>
  <inkml:trace contextRef="#ctx0" brushRef="#br0" timeOffset="117674.619">19185 13754 17,'0'0'19,"0"0"-7,0 0-4,0 0-4,-11 11-2,11-11 0,0 0 1,-7 17 1,7-17 0,1 17 0,-1-5 0,3 5-2,0 3 2,1 8-2,-3 1 1,2 7-2,-3 3 1,0 5-2,-2 0 1,1 2 0,-1 0 0,0-6-1,-1-1 0,2-9 1,0-2 0,0-7-1,1-7 1,0-14-1,0 15 0,0-15 0,0 0-1,0 0-3,0 0-9,10 3-14,-12-18 1,13 12-1</inkml:trace>
  <inkml:trace contextRef="#ctx0" brushRef="#br0" timeOffset="119162.142">19854 14162 15,'0'0'7,"0"0"0,0 0 1,0 0-1,-7 14 0,7-14-2,-4 15 0,-1-1 0,2 6 0,-4 3 1,-1 8-1,-6 2 1,3 5-1,-9 1 1,4 5 0,-8-5-1,2 2-1,-4-5-1,4 1-2,-2-3-3,0-5-7,5-2-13,5 3-7,-8-13-1,13 5 5</inkml:trace>
  <inkml:trace contextRef="#ctx0" brushRef="#br0" timeOffset="121566.991">20323 14133 35,'0'0'15,"0"0"-1,0 0-1,-11 6-3,11-6-4,0 0-2,0 0-3,0 0-1,0 0 0,0 0-1,11-5 1,-11 5 0,0 0 0,11-1 1,-11 1 1,0 0-1,0 0 1,0 0 1,0 0-1,-4 11 1,4-11 0,-15 11 1,15-11-1,-17 14 0,17-14 0,-17 14-2,17-14 0,-9 7-1,9-7-3,0 0-3,0 0-9,0 0-16,14-6 1,-6-7 0,10 3 17</inkml:trace>
  <inkml:trace contextRef="#ctx0" brushRef="#br0" timeOffset="122822.435">20650 14129 1,'-11'-1'0,"11"1"17,0 0 2,-13-6-11,13 6-2,0 0-1,-10-12 0,10 12 1,-8-12 2,2 1 0,6 11 0,-4-22-1,6 10-3,-3-4 0,5 3-1,0-5 0,5-1-2,-5 1 1,6 1-2,0 1 0,0 1 1,0 1-1,1 0 0,-1 4 0,0 1 1,2 0-1,-1 3 1,2 0-1,-1 2 1,3 2-2,-1 2 1,0-2 0,-2 6-1,2 2 1,-4 1-2,1 5 2,-3 3-2,-3 2 1,1 1 0,0 2 1,-5 0-1,2 1 0,-2 2 1,-1-4-1,0 1 2,-3 1-1,1-5 0,-5 4 1,0-3 0,-6-1 0,3-1 0,-5-1 1,2-1-1,-5-2 1,4 0 0,-6-1 0,4-1 0,-2-2-1,1-1 1,-1-5-1,0 0 1,-1-6-1,0-2-1,2-4 0,1-5-3,4-1-3,-3-7-14,2-6-10,14 5 0,1-11-1</inkml:trace>
  <inkml:trace contextRef="#ctx0" brushRef="#br0" timeOffset="123577.704">21140 13769 4,'0'0'9,"0"0"0,0 0-2,0 0 0,0 0-2,0 0-1,8 14-1,-8-14 0,3 16 1,-1-4-1,0 4 2,0 4-2,-2-1 1,0 5-1,-2 3 1,2 5-1,-4-5 0,3 4 0,-2-7 0,0 2-1,0-5 0,3-1-1,-4-7 0,4-13 1,-2 16-2,2-16 0,0 0-2,0 0-9,0 0-15,15-4 0,-12-15 0,15 6 21</inkml:trace>
  <inkml:trace contextRef="#ctx0" brushRef="#br0" timeOffset="125706.457">21215 13420 3,'0'0'5,"0"0"-1,-10 4-1,10-4 1,0 0 1,0 0 0,0 0 0,11 1 0,-11-1 0,20 0 0,-4 2 0,1-1 1,6-1-2,0 1-1,4 1 1,-3-2-1,4 3 0,-6-1 0,1 2 0,-3-2 0,-3 3-1,-4-1 1,-2 2-1,-11-6 0,14 12-1,-14-12 1,7 18-2,-7-3 1,0-1 0,1 6 0,0 2-1,0 2 0,1 4 0,-1 0 0,2 5 1,-1-1-1,-1 5 0,-1 0 0,0 5-1,-1 1 1,-1 6-1,-3 1 1,2 1-1,-2 0 1,2 1-1,3-2 1,0-2 0,1 0 0,0-4 1,4-3-1,0-3 1,1-1 0,0-6-1,-3-3 1,2-2-1,-3-6 1,1-1 0,-3-8 1,3 1-1,-3-12 1,-1 12 1,1-12-1,0 0 2,0 0 0,0 0 0,0 0 0,-8 11 0,8-11-1,0 0 0,-16 0 0,16 0-1,-18 2-1,8-1-1,-2-1 1,-2 2-1,-2-2 0,0 1 1,-5-1 0,-2 2-1,-3-1 1,-3 2-1,-1-1 0,-4 0-2,4 4-4,-8-6-21,5-3-5,4 2-1,-2-11 1</inkml:trace>
  <inkml:trace contextRef="#ctx0" brushRef="#br0" timeOffset="127042.927">12557 15818 21,'-8'16'11,"4"1"-1,-4 3-1,3-4-2,-2 9 0,1-8-2,3 8-1,-1-4 0,4 7-1,-2 1 1,3 0 0,-1 1-1,2-3-1,-1 2 0,1-1 0,-2-5 0,1 0-1,-2-11 0,1 4-1,0-16 0,0 0-3,-2 13-8,2-13-13,0 0 0,0 0-3,-5-17 15</inkml:trace>
  <inkml:trace contextRef="#ctx0" brushRef="#br0" timeOffset="127742.174">12239 16797 14,'1'12'13,"-1"-12"-1,6 14-3,-6-14 0,9 12-2,-9-12-2,14 14-1,-14-14-1,18 14 1,-7-8-1,1-3 2,4 3-1,0-4 1,5 4-1,-1-6 1,5 4-2,-1 0 0,4 2 0,-2-3-1,0 2-1,-3 0 0,-1 1-1,-5-3 1,-1 1 0,-3-1-1,-3-1-1,-10-2 1,10 4-1,-10-4-2,0 0-6,0 0-10,0 0-8,-17-15-1,17 15 1</inkml:trace>
  <inkml:trace contextRef="#ctx0" brushRef="#br0" timeOffset="128326.38">12335 16526 10,'0'0'6,"11"-1"3,-11 1 0,17-5 3,-4 5 0,-4-5-1,7 5-1,-2-5-1,5 7-1,1-4-2,4 6-1,-1-6-1,2 6-2,-1 1 0,2 2 0,-3-1-1,2 0 1,-4 2-2,-1-2 1,-2 2-1,-2-2 0,-3-2 1,0 0-1,-3-2 0,1 4 1,-11-6-1,17 0 0,-17 0 0,12 6 1,-12-6 1,0 0-1,0 0 1,0 0-1,0 0-3,0 0-7,0 0-19,0 0-1,-11 4-1,11-4 0</inkml:trace>
  <inkml:trace contextRef="#ctx0" brushRef="#br0" timeOffset="130730.235">13615 16245 12,'0'0'9,"6"-12"1,-6 12-3,0 0-1,0 0-2,0 0-1,0 0-2,0 0 2,0 0 0,0 0 1,5-11 1,-5 11 1,0 0 0,0 0 1,0 0-1,5 16 1,-5-16-3,-2 11 1,2-11-2,-4 15-1,4-15 0,-8 14-1,2-2 0,-3 3 0,1 2 0,-1 2-1,-2 8 1,-2 0-1,-1 4 0,-2 1 0,-2 8 0,0-5-1,-4 6 0,1-4 2,-3-2-2,1-3 1,-1-3-1,-1-1 1,2-14 0,-1 3 1,3-6-2,-2 1 1,2-9 0,-1-2 0,3-5 0,2-3-1,0-2 0,3-9-1,3 0 0,-1-10-2,5 6 1,-1-7 0,3 4 1,-1-6-1,2 9 2,1 2 0,1 2 1,3 1 0,2 0 1,4 2 0,5-1 0,0 4 0,6-1-1,1 2 2,1-1-2,2 9 1,-1 2 0,4 3 0,-3 6 0,3 3 0,-2-3 1,3 8-1,-2 3 1,2-3 0,3 4 1,3 0-1,-1 1 0,3 2 1,-1 0-2,4 4 1,-2-5 0,3 3-1,-4 1 0,1 3 0,-5-7-1,-1 1 1,-5-4 0,-2 0 0,-7-6 1,0 2 0,-15-15 1,13 11-1,-13-11 0,0 0 0,0 0 0,0 0-1,0 0-1,0 0-1,0 0-3,0 0-11,3-14-17,9 5 0,-5-5-1,7-3 2</inkml:trace>
  <inkml:trace contextRef="#ctx0" brushRef="#br0" timeOffset="133434.185">14738 15903 4,'-21'-4'13,"9"10"-3,-9-4-3,4 3-1,-2-2-2,0 2 0,2 1 0,-1-1 0,1 1 1,0-2 0,2 3 0,-2-5 0,4 6-1,-1-6-1,4 4-1,-3-2-1,13-4 0,-18 11-1,18-11-1,-14 13 1,14-13-1,-8 13 1,8-13-1,-8 25 1,7-14 0,-1 6 0,1-6 0,-3 8 0,3-3 0,-1 6 0,0 4 1,0-3-1,-1 11 0,1-3 1,-3 10 0,-2-1 1,2 9 1,-6 0 1,2 5 0,-5-3 1,3 5 0,-5-3 0,3 7-1,-3-14-1,5 6 0,-4-13-1,7 1-1,1-9 0,3-2 0,2-9 0,6 1 0,0-9-1,4 3 2,3-6-1,2-2 1,0-4 0,5 6-1,0-5 1,1 0 0,2-2-1,1 2 1,4-4-1,1 0 1,3-3-1,0-4 0,3 3 0,-1-4 0,-1 3-1,-2-6 0,-4 4 0,-3 2 0,-6 3 1,-3-3 0,-13 5 1,12-3-1,-12 3 0,0 0 0,0 0 0,0 0-3,0 0-3,0 0-11,0 0-17,0 0 0,-5-17-1,5 17 1</inkml:trace>
  <inkml:trace contextRef="#ctx0" brushRef="#br0" timeOffset="133998.384">14815 16548 5,'14'-4'5,"-14"4"2,11-5 0,-11 5 2,0 0 0,0 0 1,0 0-1,0 0 1,0 0-2,0 0 2,0 0-2,0 0 0,0 0 0,-11 7 0,11-7-2,0 0-2,-11 9 0,11-9-2,0 0-1,0 0-1,0 0-1,0 0-1,0 0 1,0 0-1,0 0 0,0 0 0,0 0-5,0 0-10,0 0-10,0 0-3,17-4 2,-13-10 10</inkml:trace>
  <inkml:trace contextRef="#ctx0" brushRef="#br0" timeOffset="134961.724">15153 16103 26,'12'-1'15,"4"-1"0,-2-1 0,2 1-3,2 1-3,-5-3-3,3 3-3,-2 1-1,-1 1-1,-3 1 0,-10-2-1,13 10 1,-13-10-1,4 20 0,-5-7 1,-2 3-1,-2 8 1,-1-7-1,-1 10 0,-1-5 1,-1 8 0,0-5 0,-1 9 0,-2-7 1,4 2 0,-4 4 1,3 0-1,-5 1 1,7-3-1,-6-2 1,8 1-1,-4-6 0,4-5-1,-1-3-1,6-16 0,-3 17-1,3-17-1,0 0 1,0 0-1,0 0-2,0-16-2,0 16-4,-1-26-3,1 13-1,-5-8 0,3 5 0,-6-4 4,4 3 2,-4 2 7,2-2 4,6 17 5,-14-20 3,14 20-2,-9-14 1,9 14-3,0 0-1,0 0-2,0 0 0,0 0-1,1-11 0,-1 11 0,11-2 1,-11 2 0,20-2-1,-7 4 0,3-8 0,2 8-1,1-2-1,-1 2 1,2-2-1,-1 1 1,-4 0 0,2 1-1,-4 0 0,-1 3 0,-1-1-1,-1-1-1,0 7-1,-10-10-2,20 13-7,-20-13-10,0 0-9,16 8 1,-16-8-1</inkml:trace>
  <inkml:trace contextRef="#ctx0" brushRef="#br0" timeOffset="136074.118">15565 16194 9,'0'0'20,"0"0"0,2-12-13,-2 12-5,0 0 0,16-16-1,-16 16 2,17-10 0,-4 6 2,1-1-1,1 3 1,-1-2-1,4 3 0,-2 0-1,1 1 0,0 0-1,1 4 0,-5 1-1,3 5 1,-5 0 0,3 12 0,-7-7 0,3 11-1,-5-4 0,-2 8 0,-3-8 0,-1 7-1,-4-5 0,-3 1 0,-2-2 1,-4 0 0,-4-1 2,0 1 0,-5-5 1,3 2 1,-5-1-2,7-1 1,-3-1-1,7-3-1,1-3-2,13-11 1,-15 21-2,11-10 1,4-11 0,-2 12 0,2-12 0,6 12 1,-6-12 0,12 14 1,-12-14-1,16 8 1,-6-4 0,2 4-1,4-7 0,2 4 0,0-2 0,4 4-1,-2-6 1,4 0-1,-1 4 0,1-1 1,-6-2-1,4 1 1,-7-2-1,1-1 1,-5 0 0,0 4 0,-11-4 0,15-6-1,-15 6 1,11 0 0,-11 0-1,10-5 0,-10 5 0,0 0 1,0 0-2,0 0 2,0 0-2,11 8-2,-6 6-6,-5-14-22,0 0-3,4 12 1,-4-12-1</inkml:trace>
  <inkml:trace contextRef="#ctx0" brushRef="#br0" timeOffset="138353.923">16259 16714 13,'0'0'12,"0"0"-1,0 0-2,0 0 1,0 0-2,0 0-1,0 0-2,-7-12 1,7 12 0,0 0 1,0 0-1,0 0 0,0 0 0,0 0-1,0 0-1,0 0-1,0 0-1,0 0 0,0 0-1,0 0 0,0 0 0,-5 11-1,3 0 1,-1 1 1,0 10-1,-5 2 1,-2 10 0,-2-1-1,-2 3 0,0 2-5,-5 5-21,-3-7-5,11-1-1,-9-17 0</inkml:trace>
  <inkml:trace contextRef="#ctx0" brushRef="#br0" timeOffset="143314.677">16676 16521 20,'0'0'19,"-11"-5"-3,11 5 1,0 0-3,-10-13-1,10 13-2,0 0 0,0 0-2,-10-14-1,10 14-1,0 0-2,0 0-1,0 0 0,0 0-2,0 0 0,-11-7-1,11 7-1,0 0 1,0 0-2,0 0 1,0 0-1,0 0 0,-3 12-1,3-12-3,3 27-14,-3-27-13,8 13-2,-8-13 2,16-2-2</inkml:trace>
  <inkml:trace contextRef="#ctx0" brushRef="#br0" timeOffset="144862.224">16960 16539 15,'0'0'26,"-19"-3"-5,19 3-4,-10-13-5,0-2-2,10 15-3,-11-21-1,11 21-2,-11-27 0,11 27-1,-11-24-1,9 12 1,0-6-2,3 2 1,1-4-2,4 2 0,3 0-1,2 0 1,4-2-1,4-9 0,0 12-1,5-7 1,-1 8 1,2-6-1,-1 9 0,1-4 0,-2 7 0,0 4 1,-1 4-1,-3-3 0,-3 5 0,1 1 0,-5 3 0,0-2-1,-2 5 1,-10-7-1,17 11 0,-17-11 0,12 20 0,-11-3 0,6-3 0,-8 8 0,6-4 2,-10 7-1,5-2 1,-7 5 0,3-6 0,-5-2 0,-3 1 2,2-2-1,-5-2 2,1 0-2,-4-1 1,2 0-1,-4-3 1,1-1 0,2 0-1,-1-4-1,0 1 0,2-5 0,3-3 0,-2-6 0,3-1-1,0-2-2,12 8-5,-18-23-6,10-1-13,8 24 0,-9-34-1</inkml:trace>
  <inkml:trace contextRef="#ctx0" brushRef="#br0" timeOffset="146137.673">17435 16440 21,'-6'-15'11,"6"15"-2,-4-16 0,4 16-2,-4-19-3,3 8-1,0-2 0,2 0-1,0-4 0,3 4-1,-1-2 0,3 3 0,-2-2-1,8-8 1,-6 9-1,8-6 0,-2 6 0,7-6 0,-5 8 0,8-9-1,-4 13 1,3 1-1,-1 0 1,0 2-1,-3 5 1,0 2-1,-2 0 1,-1 5 0,-4 0 0,0 2 0,-2 2 1,-2 6-1,1-7 0,-4 7 1,3-5-1,-5 6 1,4-8 0,-6 8-1,3-7 1,-2 3 0,-4 1 1,0 0-1,-3 1 0,-3 0-1,-3 0 1,-2 1 0,-2 2 1,-2-3-1,0 2 0,1-4 0,0 1 1,-1-5-1,1 1 0,2-2 1,0-5-1,2-1 0,1-3 0,-1 0 0,2-5-1,0-1-3,12 5-7,-14-17-8,3-6-8,13 12 1,-11-20 10</inkml:trace>
  <inkml:trace contextRef="#ctx0" brushRef="#br0" timeOffset="148909.655">18072 15721 14,'0'0'11,"0"0"-1,0 0-1,13 6-2,-13-6 1,16 4-2,-5-3-2,3 2-1,1 0-2,3 2 0,1-2 0,2 5-1,2-3 0,0 1 1,-1-2 0,-3 3 0,0-3 1,-3 0-1,-2 0 1,-2-1-1,-12-3 0,16 6 0,-16-6-1,10 13 0,-10-13 0,6 23 1,-5-11-1,0 6 0,0-1 0,-1 7 0,0-2-1,1 7 1,-1 5 0,2-1-1,-3 6 1,4 0 0,-5 7 0,2 2 0,0 2 1,0 1-2,0-4 2,-2 6-1,1-4 0,-1 0 1,-1-6 0,1-7 0,-1-3 1,0-2 1,-1-8 1,2-2-1,-3-9 1,4 4-1,1-16 1,-8 18 0,8-18-1,-12 10-1,12-10 0,-13 6-1,13-6 0,-17 4 0,6 2-2,11-6 1,-19 7-1,19-7 1,-22 5 0,11 1 0,-1-6 0,-2 5 2,0-4-1,-1 5 1,-4-6-1,1 8 0,-4-9 0,2 2 0,-3 4-1,2-2-1,1-1-1,1-2 0,3 7-1,-1-8-1,17 1-2,-23 11-4,23-11-7,0 0-11,0 0-1,0 0 2</inkml:trace>
  <inkml:trace contextRef="#ctx0" brushRef="#br0" timeOffset="149745.949">18961 16597 1,'0'0'9,"10"3"11,-10-3-4,7-11-14,3 7-1,1-3 3,3 7 2,0-5 2,4 5-1,-2-4 1,5 4-1,-4-8 0,7 14-1,-7-11 0,6 9-2,-4-9-1,0 11 1,-4-7-1,1 6-1,-6 1 0,2 0 0,-12-6-2,13 3 0,-13-3-1,0 0-3,9 13-7,-9-13-8,0 0-11,-6-13 1,-2 3-2</inkml:trace>
  <inkml:trace contextRef="#ctx0" brushRef="#br0" timeOffset="150241.127">18926 16283 7,'13'2'25,"-13"-2"2,0 0-2,0 0-14,0 0-9,16 13 0,-16-13 0,21 1 1,-6 0 0,6 5 1,0-6-1,7 5 1,-2-6 0,6 4 0,-5-3 0,7 4-1,-6-4 0,2 2 0,-4-2 0,-1 3 0,-4-1-1,-3 2 0,-4-4 0,-3 4 0,-11-4 0,12 2 1,-12-2-2,0 0 1,0 0-1,0 0 0,-12 11-1,12-11-5,-1 11-8,1-11-23,0 0 3,0 0-3,3-33 2</inkml:trace>
  <inkml:trace contextRef="#ctx0" brushRef="#br0" timeOffset="174405.664">17925 16119 13,'0'0'6,"0"0"0,0 0-1,0 0 0,0 0-1,0 0 0,0 0 0,0 0 0,0 0 2,0 0-1,0 0 0,0 0 0,0 0 0,0 0-2,0 0-1,3-12 0,-3 12-1,3-13-1,-3 13 0,8-16 0,-8 16 0,14-16-1,-14 16 1,14-8 0,-4 4-1,-10 4 1,17-3 0,-17 3 1,16 0-2,-16 0 2,15 5-2,-15-5 2,14 9-1,-14-9 0,13 12 0,-8 4 1,-5-16-1,8 25 1,-4-14 0,-7 7 0,3-4 1,-4 4-1,2-5 0,-6-1 0,-2 8 0,3-7 0,-3 7 0,0-7 1,-5 5-1,4-6 0,-7 8 0,7-7 0,-6-1 0,3 3 0,-1-4 0,-1 0 0,5 1-1,-2 0 1,4-1-1,-1-3 1,10-8-2,-14 16 2,14-16-1,-6 15 0,6-15 0,-2 12 1,2-12 0,0 0 1,6 13-1,-6-13 0,15 10 1,-6-5-1,1-5 0,4 2 0,3 2-1,0-3 0,1 0 0,-2 1 0,4 2 0,-3 0 0,1 3-1,-2-3 2,-2 3-1,0-2 0,-3 0 1,0 0-1,-11-5 1,16 5-1,-16-5 0,12 6 1,-12-6-1,0 0 0,10 6 0,-10-6 1,0 0-1,0 0 0,0 0 0,0 0 0,0 0 0,0 0-1,0 0-2,0 0-7,7 17-18,-7-17-1,0 0 1,3-24 5</inkml:trace>
  <inkml:trace contextRef="#ctx0" brushRef="#br0" timeOffset="-168716.983">20026 15857 8,'0'0'7,"0"0"-1,0 0-2,-11-11 0,11 11-1,0 0-1,-10-10 1,10 10-1,0 0 0,-14-12 0,14 12 0,-11-8 0,11 8-1,-16-10 1,16 10-1,-18-7 1,18 7 1,-19-8 0,19 8 0,-18-7 0,18 7-1,-17-4 1,17 4-2,-14-4 1,14 4-1,-11-2 0,11 2-1,-11 0 0,11 0 1,0 0-1,-13-2 1,13 2-1,0 0 1,-14-1-1,14 1 0,0 0 0,-12-2-1,12 2 0,0 0 0,0 0 0,0 0-1,0 0 1,0 0 0,0 0-1,-1 14 1,1-14 0,3 11 0,-3-11-1,0 16 1,-3-6 0,1 3-1,-1 5 2,-2-4-1,-1 9 1,-2-3 0,0 5 1,-1-2 0,0 8 0,0 2 0,0-2 0,1 6 0,0-3 1,1 7 0,3 4 0,0-2-1,2 2 1,-1-3-1,4 6 0,-1-5 0,2 4-1,-4-2 0,1-4 1,0 4 0,1-4 1,-3-3 0,2 1 1,-3-6 0,5 2 1,-2-14-1,5 3 1,-4-7-2,4 1 0,-4-18 0,6 19 0,-6-19-1,9 11 0,-9-11 0,17 9 1,-4-12 0,5 2 0,3-5 0,4 4-1,1-4 1,3-2-1,-4 2-1,5-1 0,-8 0-1,-1 2 1,-3 2 0,-4 1 0,-2 0 0,-12 2-1,16-4 2,-16 4-1,11 2 1,-11-2-1,0 0 1,11 4 0,-11-4 0,0 0 0,0 0 0,0 0-1,0 0-1,0 0-1,-4 15-6,4-15-15,-12-7-7,12 7 0,-5-24 0</inkml:trace>
  <inkml:trace contextRef="#ctx0" brushRef="#br0" timeOffset="-166748.291">20140 16413 1,'0'0'5,"-7"-16"0,7 16-3,0-11-1,0 11-1,1-13 3,-1 13 0,3-14 2,-3 14 1,0 0 1,1-14 0,-1 14 0,0 0-1,0 0-1,0 0-2,0 0 0,11-1-2,-11 1 1,0 0 0,0 0 2,0 0 0,6 12 1,-6-12 0,0 0 1,-14 5 0,14-5-1,-10 8-1,10-8-2,0 0-1,-14 4-1,14-4-2,0 0-2,0 0-1,0 0-4,0 0-5,0 0-10,0 0-4,0 0 0,0 0 27</inkml:trace>
  <inkml:trace contextRef="#ctx0" brushRef="#br0" timeOffset="-166016.029">20432 15995 20,'0'0'9,"0"0"0,0 0 0,0 0 0,-16 2-1,16-2-3,-14 7-1,14-7-1,-15 11-1,15-11 0,-16 17-1,9-5 1,7-12-1,-15 24 0,7-1 0,3-6 0,-1 4-1,4-7 0,2 7 0,0-21 0,9 26-1,-9-26 0,22 4 1,-6-6-2,4-5 0,1-2 1,2-9-1,-2 2 0,1-7 1,-4 6 1,-1-7 1,-2 8 1,-4-7 1,-2 7 1,-3-2-1,0 6 1,-4-3 0,-2 15-1,3-23-1,-3 23 0,-2-19-1,2 19 0,0 0 0,-16-10-1,16 10-2,-16 7-1,8 6-4,-5-5-4,13-8-7,-14 24-7,2-20-2,13 7 15</inkml:trace>
  <inkml:trace contextRef="#ctx0" brushRef="#br0" timeOffset="-165707.92">20566 15960 15,'-13'9'27,"13"6"-2,-10-2-5,10-13-15,-7 23-3,6-8-1,2 5-1,-1 5-1,2 0 1,-2 9 1,0 2 1,-2 2 0,1 0 1,-4-1 0,3 3-1,-2-12 0,-1 7-2,3-7-1,-3-10-4,6 8-5,-5-12-7,4-14-10,0 11 1,0-11 4</inkml:trace>
  <inkml:trace contextRef="#ctx0" brushRef="#br0" timeOffset="-165168.731">20797 16027 10,'1'13'25,"-12"-15"-3,11 2 0,0 0-19,0 0-6,0 0 2,0 0 1,11 5 2,-11-5 1,0 0 2,0 0 1,0 12 0,0-12-1,1 13-2,-1-13-1,6 18-1,-1-3 0,-5-15-1,20 12 0,-5-8 0,-1-6 0,6-2-1,-1-5 2,2-2-1,0-9 0,-2 3 1,-2 0-1,-3-4 1,-6 3 0,-2 1 0,-5 0 1,-4 0-1,-2 5 0,-4-1-1,-2 5 0,0-2-2,1 8-1,-6-1-2,4 11-1,-5-5-4,8 12-4,-10-1-7,1 0-7,10 11 1,-6-15 24</inkml:trace>
  <inkml:trace contextRef="#ctx0" brushRef="#br0" timeOffset="-164868.627">21036 15947 23,'-5'13'28,"7"13"-1,-10-11-1,1 5-25,4 2-1,1 6-1,-2-7 1,1 7 0,2 4 1,-3-3 1,3 4 1,-2 1 0,-1 2 0,0-8 0,0 6-3,1-5 1,-2-4-4,5 0-4,-4-9-12,4-16-11,0 11 1,0-11-1</inkml:trace>
  <inkml:trace contextRef="#ctx0" brushRef="#br0" timeOffset="-164140.37">21225 15847 1,'0'0'12,"0"0"8,0 0-12,10-11-2,-10 11 0,0 0 1,0 0 0,11-9 1,1 12-1,-12-3-1,27 3-1,-11-3-2,8 2-1,0 0-2,1 1-1,0-1-1,-1 0 1,0-1-1,-3 1 1,-3 2-1,-4 2 1,-1-1 0,-13-5 0,13 22-1,-9-4 1,-4-1 0,-3 8 0,-1 1 0,-2 3 1,-2 7 0,-1 1 1,-2 2 1,1 4 0,-3 1 1,0 3-1,1-3 2,0-3-2,-1-10 1,3 3-1,0-9-1,2-7-2,2-2-4,6-16-4,0 0-8,0 0-9,-11-12 0,18-1 9</inkml:trace>
  <inkml:trace contextRef="#ctx0" brushRef="#br0" timeOffset="-163899.281">21312 16182 10,'-10'3'23,"16"16"1,-6-19-9,0 0-11,16 9 0,-2-12-1,8 3 0,-1-2 1,6 1 0,1-4-2,3-1-5,1 1-18,7 6-6,-13-14 1,10 13 8</inkml:trace>
  <inkml:trace contextRef="#ctx0" brushRef="#br0" timeOffset="-162779.889">21908 16335 26,'13'15'29,"-13"-15"0,9 13-3,-9-13-23,5 21-2,-5-8-2,-3 3 2,1 5 0,-6 2 1,1 5 0,-5 2 1,-1 5 0,-6 1 1,3 9 0,-6-5-2,2 3-1,4-1-5,-4-4-17,4-14-10,9 4 0,-5-17-1</inkml:trace>
  <inkml:trace contextRef="#ctx0" brushRef="#br0" timeOffset="-162163.671">22409 16162 20,'0'0'29,"0"0"-1,0 0 1,0 0-21,0 0-7,3-13 0,-3 13 0,0 0 0,0 0 0,0 0 1,10-9-1,-10 9 1,0 0-2,0 0 0,0 0-5,15 0-9,-15 0-16,11-9 1,1 12-2,-6-17 17</inkml:trace>
  <inkml:trace contextRef="#ctx0" brushRef="#br0" timeOffset="-161428.411">22781 16177 24,'0'0'26,"-11"-26"1,9 3-7,-1 2-20,-2-6 0,2 3-2,3-6 1,2 4 1,2-3 1,3 6 0,-1 2 2,7 2 0,-3-1 0,6 3-1,-2 2-1,3-2-1,0 5-2,2-1 0,-1 7 0,0-1 0,4 6 0,-5 1 0,1 6 2,-2 5-1,2-3 2,-3 8-1,-1-1 1,1 7 0,-2-3-1,-1 6 1,0 0-1,-2 0 0,-3 7 0,-1-6 1,-5 4 0,-5-6 1,-4 3 0,-2 2 1,-9-6 0,0 1 1,-8-12 0,2 10-1,-8-15 0,4 10 0,-3-13-2,3 0 0,4-6-2,-3-7-3,9 8-7,-4-12-20,7-8 1,13 1-1,-2-9 10</inkml:trace>
  <inkml:trace contextRef="#ctx0" brushRef="#br0" timeOffset="-160692.15">23279 16194 2,'0'0'26,"2"-20"1,-2 20-1,0 0-13,0 0-9,-6-17-2,2 0 0,4 5-1,-5-9 1,6 8 0,-2-10 0,6 4-1,1-7 0,4 1-2,4 4-2,1-7-1,8 7-1,-5-7 0,7 7 0,-4-5 1,2 12 0,-6-1 0,2 7 3,-5 5 0,-1 6 0,-2 7 0,-3 5 0,-1 8 1,-1 0-1,-4 5 0,1 7 1,-5-4 0,0 3 2,-2-2 2,-7-3 1,1-1 2,-7-3-1,3 5 1,-11-18-2,6 12 1,-10-17-2,3 8-1,-6-15-1,4 1-1,0-6-1,-1-9-2,6 6-4,-4-15-13,3-2-10,16 5-1,-3-11 1</inkml:trace>
  <inkml:trace contextRef="#ctx0" brushRef="#br0" timeOffset="-159804.834">23683 15795 16,'-8'-11'20,"20"20"-2,-12-9-13,0 0-11,11-15 0,1 13 2,1-3 3,2 0 3,6 1 2,-6-1 3,7 5 0,-3-1 0,2 5-1,-4-2-3,3 3-2,-4 1-1,-3 5 0,0 1-1,-4 3 2,-2-2 0,-2 7 2,-5-8 1,1 6 0,-6-6 0,1 5 1,-7-8 0,2 3-1,-4-5-2,2 3 0,-2-5-1,3 1-1,10-6 0,-17 7 0,17-7-1,0 0 1,-6 13 0,6-13-1,10 10 1,-10-10 0,17 11 0,-6-5 0,0 1-1,0 0 2,1 0-2,-2 0 1,1 1 0,-3 3 0,1 7 0,-1-4-1,0 4 1,-4-5 0,2 9 0,-4-6 1,-2 2 1,-2 3 1,2-21 1,-17 29 1,0-22-1,3 10 1,-9-9-2,5 6 0,-6-9-1,1 0-2,0 1-2,-1-6-2,8 7-6,-7-7-17,6-3-4,5 3-2,-1-10 2</inkml:trace>
  <inkml:trace contextRef="#ctx0" brushRef="#br0" timeOffset="-153556.627">24003 15519 1,'0'0'1,"0"0"3,0 0-2,0 0 0,0 0 1,0 0 0,0 0 0,0 0 0,0 0 0,0 0-1,0 0 1,0 0-1,0 0 1,0 0 0,10-2 0,-10 2 0,0 0 0,0 0 0,15-2-1,-15 2 0,11-3-2,-11 3 0,16 0 0,-6-1 0,1 1 0,3-1 0,0 2-1,2 0 1,0-1 0,3 0 0,-1-1 0,0 2 0,1-1-1,-3 0 1,-2 0 0,0 0-1,-1 1 1,-13-1 0,16 2 0,-16-2 1,0 0 1,10 3 0,-10-3 0,0 0 1,0 0-1,0 0 0,0 0-1,-6 12-1,6-12 0,0 0 0,-11 15-1,11-15 0,-7 13 1,7-13-1,-7 18 0,5-4 0,0-2 0,0 7 0,0-2 0,1 6 0,0-1-1,0 5 1,1 3 0,0 3 0,1 2 0,2-1 0,1 8 0,0 3-1,1-2-3,1 5-1,-1-2-1,0-1 1,1 1 0,-3-1 1,1-4 2,-1-7 3,-1 1 3,-1-8 3,2 2 0,-2-10 1,0 0 0,0-4 0,-1-2-2,1-3-2,-1-10-1,3 19-1,-3-19-1,1 14 0,-1-14 0,1 12 0,-1-12 0,-1 11 1,1-11 0,-1 12 0,1-12 0,0 0 0,-5 14 0,5-14 1,-3 11 0,3-11-1,0 0 1,-6 14-1,6-14 0,-2 11 1,2-11-1,-3 15 0,3-15 0,-1 12 0,1-12 0,0 11 0,0-11 0,1 11 0,-1-11 0,0 0 1,5 12-1,-5-12 1,0 0 0,3 12 1,-3-12-1,0 0 0,0 0 0,5 11-1,-5-11 1,0 0-1,0 0 0,0 0 0,0 0 0,0 0-1,3 11 1,-3-11 0,0 0 2,0 0-1,0 0 1,3 11 0,-3-11 0,0 0 0,0 0-1,0 0 0,0 0 0,0 0-2,0 0 1,0 0-1,0 0 1,0 0 0,-2 13 1,2-13 0,0 0 0,0 0-1,0 0 1,0 0 1,0 0-1,0 0 0,0 0 1,-11-2-1,11 2 0,-10 1 1,10-1 0,-21 1 0,8 3-1,-6-5 0,-4 7-1,-2 1 0,-2 1-1,-3 3-1,-3-3-2,10 12-8,-13-10-23,10 6-2,2-11 1,-3-17-1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5T15:20:04.8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15221 13104 258,'0'0'1677,"0"0"-129,0 0-258,-2 10-774,2-10 129,0 0-258,0 0 0,12 8-129,-12-8 258,22 8 0,-10-5-129,4 1 129,-2 1-258,4 3 0,-3 0-129,1 1 129,-2 3-258,3-2 0,-1 4 0,0 3 0,3 0-258,-1 0 129,-1 0 0,-1 0 129,-2 1 0,-1-1-129,-1-2 129,-3-5 0,-3 1 129,-6-11-258,11 13-387,-11-13-774,0 0-2064,12 8 129</inkml:trace>
  <inkml:trace contextRef="#ctx0" brushRef="#br0" timeOffset="420.024">15312 13414 2322,'0'0'3354,"0"0"-2193,0 0-516,0 0 258,0 0 129,0 0 0,0 0 387,0 0-516,-3-13-129,3 13 0,0-12-258,0 12 129,3-24-387,3 11-129,4-6-129,5-3 129,-4-2-129,9 2 129,-5-4-129,4-1 0,0 3 0,-2 1 0,-2 4-129,-3 3 129,0 4 0,-5-1-516,-7 13-1161,17-6-2322,-17 6-129,0-12-129</inkml:trace>
  <inkml:trace contextRef="#ctx0" brushRef="#br0" timeOffset="804.045">15439 13046 129,'13'13'3870,"-13"-13"-129,0 0-258,13 9-2322,-13-9-1419,2 16 0,-2-3 258,0 6 129,0 3 129,-6 2 387,-1 5-258,-3 2 258,1 3-129,1-7 129,-1 4-387,2-2 0,3-8-258,3 2-129,1-5-129,0-2-516,0-16-387,3 14-774,-3-14-1806,0 0-516</inkml:trace>
  <inkml:trace contextRef="#ctx0" brushRef="#br0" timeOffset="1148.065">15164 13207 1032,'0'0'3999,"9"5"129,-9-5-387,29-9-2322,-7 6-1419,5 1-129,5-2 0,2 4-129,1-3 0,0 3 129,-2 0 129,-3 0-129,-4 0 258,-5-3 258,0 3-258,-6-1 129,0 1-129,-3 0 129,-1 0-258,1 6-129,-2-3-516,3 1-2709,6 11-645,-19-15-129</inkml:trace>
  <inkml:trace contextRef="#ctx0" brushRef="#br0" timeOffset="2233.127">18853 13204 2709,'18'0'3096,"-5"0"-2580,2 0-516,0 4 0,0-4 129,2 4 129,0 0-129,0 2 258,2 0-258,1 5 129,2-4 258,1 1-129,-1 2 129,2 3 0,-5-3 129,5 5 0,-7-6-129,0 1 129,-3-2-387,-2 2-129,-12-10-387,16 12-774,-16-12-903,13 12-1935,-13-12 0</inkml:trace>
  <inkml:trace contextRef="#ctx0" brushRef="#br0" timeOffset="2576.147">18883 13503 516,'0'0'3741,"6"-15"129,10 11-516,-2-10-2709,1-6-774,2-4-129,2-1 0,0-1 129,2 1 0,-2-2 387,-5 1 258,3 2-129,-6 2 258,6 0-129,-8 3-129,5 2-258,-4 3-645,-2-3-774,2 1-2451,4 12-516,-13-10 258</inkml:trace>
  <inkml:trace contextRef="#ctx0" brushRef="#br0" timeOffset="2968.169">18985 13075 2322,'0'0'3741,"0"0"258,16 9-516,-16-9-3483,7 15-387,-7-15 0,2 23 0,-2-11 258,0 8 129,0 2 129,-1-2 258,0 6-258,0-4 129,1 5-129,0-1 129,0 1-258,3-1 258,0-6-516,1 4 129,0-8-258,2 3-387,-6-19-258,7 18-129,-7-18-516,0 0-645,0 0 129,0 0-129</inkml:trace>
  <inkml:trace contextRef="#ctx0" brushRef="#br0" timeOffset="3225.184">18828 13319 3225,'21'-10'3225,"-4"7"-1548,8-5-645,7 4-129,3-3-129,6 3-258,1 1 258,2 3-129,-6-2-258,0 2 0,-7 0 0,-3 0-258,-3 4-645,-6-4-1032,-19 0-2322,24 0-258,-24-8 130</inkml:trace>
  <inkml:trace contextRef="#ctx0" brushRef="#br0" timeOffset="4200.24">16652 13283 2193,'-12'7'2967,"12"-7"-387,0 0-2580,-14 5 258,14-5-129,-13 2 0,13-2 0,-14 0 129,14 0 0,-11-5-129,11 5 129,-8-18-258,8 5 129,0-2-258,5-4 129,4-1-129,6-5 129,5 2-129,1-1 129,6 5-129,1 2 129,3 2 0,-3 6-258,1 1 258,-2 6-129,-1 2 129,-1 5-258,-6 5-258,-4 1 258,-2 2 129,-3 1 0,-4 2 129,-4 3 387,-2-5 258,-1 3 129,-8-3 258,-1 3-129,-6-4 129,-1 6-258,-5-5-129,-2 1-129,-4-1-258,1 0 0,-2-4-129,3 0 129,-2-5 129,4-3-129,4-2-129,3 0-129,3-3-516,4-7-1419,1-6-2064,9 16-258,2-31 0</inkml:trace>
  <inkml:trace contextRef="#ctx0" brushRef="#br0" timeOffset="5580.319">20524 13253 516,'-27'-8'2709,"27"8"-129,-21-9-2838,11-4-645,3-2 129,2 0 0,4-2 258,1-4 645,1-1 387,5 0 516,7 3 516,0-1 129,2 3-129,-1 2-258,3 4-258,-4 4-258,4 7-516,-5 0-258,2 0-129,-3 9-258,-4 3 0,2 0 129,-4 3 129,-5-2 258,0 1 387,-4 0 129,-4 1 258,-7-3 129,-1 4 0,-5-5-129,2 8-129,-6-7-129,2 2-258,1-7-258,2 1-258,1-1-258,-4-6-645,12-1-2838,-2 0-645,-7-11-129</inkml:trace>
  <inkml:trace contextRef="#ctx0" brushRef="#br0" timeOffset="8359.477">20404 13147 258,'13'-26'774,"-5"13"-258,7 1-258,1 0-129,3 0-129,3 3-129,-2 1 0,3 3 0,-4 1 0,-1 4-129,-2 0 129,-5 0 129,-11 0 0,10 18 129,-10-1-129,-6 1 516,-2 1 0,-5 1 516,-5-1 129,-1 3 387,-1-5 258,2 3 0,-3-11-258,4 5-129,-1-9-129,4 2-645,0-7-258,2 0 0,-2-5-387,5-4 0,1-3 0,2-3 0,1-4 0,5 0 0,0 0-129,6-1-129,6 0 258,-1 0-129,8 3 0,-4 3 0,4 3 129,-1 3-129,0 3 0,0 1 0,-2 4-129,-3 0-129,-2 6 129,0 1 0,-3 4 129,-8-11-258,7 25 258,-7-8 129,0 1 0,-5-1 129,-5 0 258,-3 3-129,-2-3 0,0 1 258,-2-8 0,2 3-258,-1-6 258,3 1-258,3-8-129,10 0-129,-16-11 0,13-1-129,3-6 0,0-5 0,1-1-129,4-4 129,8 0 0,-1-1-129,3 5 0,-1-2 0,4 8-258,-2-3-258,2 10 0,-2 2-645,1 6 129,-2 3-129,-1 1 129,2 6 0,-5 5 387,1 1 129,-3 3 516,-3 1 258,-3 3 258,-3 1 258,0 1 0,-1 2 129,-7-2 258,-3 2 129,-4-2 0,-2 2 0,-1-7-129,-1-3-129,-1-5 0,2 2-258,-1-9-129,1 3 129,0-5-387,2-12 0,3 0 0,0-4-129,6-4 0,1-4-129,3 0 0,2-1-129,1 3 0,5 1 0,2 2 0,1 3 0,2 5 0,1-1 129,-1 5 129,3 3-129,0 4 0,-1 0 129,-1 3-129,1 2 0,-2 7 0,-2 3 129,-3 4 0,-1 1 0,-4 2 0,0-1 258,-7 3 0,0 3 258,-6-6-129,1-1 0,-1-7 0,0 1-129,0-9 0,-2-3-129,6-2-258,-2-7-129,5-6-129,1-3-129,4-1 129,0-5-129,1-2 258,4 3-129,5-2 129,0 5 0,0-1 0,1 3-516,3 4 129,-3 2-258,2 7 129,-1-1-258,2 4 387,-2 0 258,-11 0 0,16 15 645,-12-1-258,-2 2 258,-2 4-129,0 0 129,-6 2 0,-2 0 129,-3 0 387,-1-1 258,-2-7 258,2 3-129,-4-11 129,1 3 0,0-5-774,0-4-1548,-6-7-2322,21 7-774,-18-34 0</inkml:trace>
  <inkml:trace contextRef="#ctx0" brushRef="#br0" timeOffset="10360.592">16597 13271 1,'0'0'128,"0"0"259,0 0 0,0 0 258,0 0 129,-8-5 129,8 5 129,0 0-129,0-15 0,0 15-129,2-14-258,-2 14-129,8-15 129,-8 15-129,18-18 129,-6 10-258,1 3 129,1 3-258,2 1-129,-1 1 0,0 0-129,-3 0-129,-12 0 258,15 11 0,-15-11 0,8 18 387,-8-18 0,2 22 258,-2-22 258,-1 24 0,1-24 129,-11 20-258,-1-17 129,12-3-129,-24 14 0,24-14-258,-20 4-258,20-4-258,0 0-258,-9-22 129,11 9-129,9-7 129,4 1-129,1-3 129,3 5 0,-2 1 258,-3 3-129,-1 6 0,-1 4-129,-12 3-129,0 0 129,0 0 0,2 13 0,-5 1-129,-8 3 258,-2 4 0,-6-1 0,2 1 129,-3 1 0,0-2-129,3-2 129,2-3 0,3-5 0,12-10 129,-16 5-258,16-5 129,0-9-129,10-4 0,3-6 0,3-3 0,3 1 0,4-4 129,0 4-258,0 2 258,-2 6-129,-1 2 129,-3 5-129,-3 3-129,-3 3 0,0 0 0,-11 0 129,12 15-258,-12-15 0,9 20 129,-9-20 258,0 24-129,0-24 258,-4 20 258,-7-12-129,11-8-129,-19 15 129,19-15-129,-18 10-129,18-10-258,-16 0 0,16 0-129,-4-9 0,4-4 258,0-1-129,6-5 0,5 0 0,2-2 129,4 0 0,-1 2 0,4 2-258,-2 5 0,-4 4-129,-3 6 258,-11 2 0,2 5 129,-5 10-129,-12 3 129,-3 2 0,1 5 0,-6-4 129,0 1-129,0-3 129,4-2-129,-1-3 258,3-4-258,3-3 258,1-4-129,0-1 0,2-2-129,11 0 0,-11-14 0,11 2-129,0-7-258,9 1 258,5-4 0,3 3-129,3-3 258,4 3-129,2-1 0,-1 5 0,-2 5 0,-1-1 0,-6 10-129,0 0 258,-5 2-129,-11-1 129,6 22-129,-6-4 129,-7 0 0,-7 3 258,-3 3 0,-7-5 129,-1 0 0,0-4 0,3 0 0,1-6 0,3-4-258,4-5 0,3 0-129,11 0-129,-6-17 0,6 3-129,5-3 129,6 2-258,-1-6 387,6 8-129,-3-1 129,0 5 0,-2-1 0,-11 10-129,13-5 129,-13 5-258,0 0-774,0 7-2193,0 8-774,0-15-516</inkml:trace>
  <inkml:trace contextRef="#ctx0" brushRef="#br0" timeOffset="13055.746">22493 9345 2967,'-10'-5'2838,"10"5"-2580,-16-4-387,16 4-258,-16-8-258,16 8 129,-11-13 516,6 2 387,4-1 129,1-6 129,0 2 258,2-3-129,6 1 0,1 0-516,4 0-387,3 2-129,0 4-258,4 5 0,-7 0 0,4 4-129,-7 2 516,-10 1 0,0 0 258,5 13 0,-7-1 129,-10 4-129,-2 2 387,-3 2-258,0 1 0,-3 1-129,3-2 0,1 2 129,3-1 0,1-7-258,6-1 129,6-13 129,-7 17 516,7-17 129,0 0 129,0 0-129,0 0 0,0 0-129,0 0-258,12-12-258,0 1-258,5 2-258,2-8 0,4 0 129,1 2 129,0-1 0,1 4 258,-3-1 0,1 5-129,-7 2-129,0 6 0,-5 0-129,-11 0 0,15 15 0,-15-15-129,0 24 129,0-10 258,-6 0-129,-5 3 129,1-4 0,-4 6 0,-1-9 0,-1 5-129,3-3 0,-3 0 0,6-3 129,0-4 0,10-5 129,-15 0 0,15 0 0,-5-10 129,4-5-129,1-2 129,0-6-258,2-1 0,2-5-129,-2 3 0,1-1 0,-2 4-258,1-2 129,-2 1-258,1 4 258,0 0-258,4 7 0,-3-3-129,-2 16 129,10-18-129,-10 18 0,14-7 129,-14 7-129,11 8 258,-10 7 0,-1-1 129,0 6-129,-7 4 258,-5 1 0,1 1 258,-6 0 0,2-3 129,-5-2 258,5-4 129,-5-2-129,4-1 129,-2-9-129,8 0 0,-2-5-129,12 0-387,-11-13-129,11-1-129,6-6-129,6-6 0,9-3-129,1-3 129,8-2 0,-1 1 129,2 7 0,-4-2 129,-1 8-129,-7 2-387,1 10 0,-9 1-129,2 7-129,-13 0 0,11 17 0,-11-2 0,0 3 387,-6 5 387,-8 1 129,-2 2 387,-7-1 0,0 0 258,-5-1-258,1-1 258,-3-3 0,4-3-258,-4-3 129,6-2 0,-2-9 0,6 1-258,-2-7 0,8-1-129,-1-10-129,7 2 0,2-6 0,6-3-129,0-3-129,5 2 129,5 0 0,3 0-129,2 1 129,3 4-129,1 2 0,-1 3-129,4 7 0,-4 0 0,1 5-258,-5 0 258,2 8 0,-6 1 0,-1 6 0,-4-1-129,0 2 258,-3 1 0,1-1 0,0 0 0,-2 5 0,-1-5 258,0 3 0,-4-2 0,-4-3 258,2 1 129,-5-5-129,1 2 0,-2-7 129,12-5-387,-18 7 129,18-7-258,0 0-129,-8-16 0,11 3-129,8-4-129,8-4 258,2-4-129,3 1 129,-1 2 129,-1 4 129,2 2 0,-9 3 0,-3 7-129,-12 6 129,0 0-129,-1 7 0,-13 6 0,-2 2-129,-5 2 129,-4 4 129,4-2 258,-4-2-258,5-1 129,-2-4 129,9-1 0,-1-5-129,14-6 0,-13 5-387,13-5-645,-5-11-3096,5 11-516,0-18-258,4 6 259</inkml:trace>
  <inkml:trace contextRef="#ctx0" brushRef="#br0" timeOffset="16515.944">9660 17672 2709,'0'0'2838,"0"0"-1935,0-11-645,0 11 258,-2-14-129,2 14 387,-3-25 129,2 13 129,1 12-387,-5-16 129,1-3-387,4 0 0,0 4-129,0-11-258,1 6-387,4-1 258,2 1 129,-1-5 0,3 9 258,-1 6-258,-8 10 0,15-9 258,-15 9 0,13 12-129,-9 5 0,-1 14 387,-3 8 0,0 12 258,0-15 129,-1 10 129,-8-9-129,5-1 129,4-36-129,-14 82 258,14-82-129,0 0-387,-24 56 0,24-56-129,0 0 0,0 0-129,-8 32-258,7-61-645,1 4 129,0-16 0,0 7-387,0-15 129,2 10 0,-1 6 0,1 1 258,0 11 258,4-1-129,-1 5 129,0 0 129,-5 17 0,15-15 0,-5 3 129,2 12-129,-2 0 0,0 4-129,0 11 129,-3 10 129,0 2-129,-2 2 387,-1 0 0,-4-2 0,0 6-129,-2 1 516,2-34-258,-10 52 129,10-52-129,0 0-129,-12 69 129,12-69-516,-6 14 387,6-14-645,-3-12-129,3-18 0,0-6 0,0 3-258,0-23 129,0 10 129,0-5 0,0 5 0,0 5 387,2 13-258,-2 3 129,1-4 258,0 15-258,-1 14 129,5-15-129,-5 15 0,0 0-129,9 0 129,-9 0 129,10 12-129,-4 1 0,-1 0 0,1 11 258,-2 1 0,-1 9 129,-3-5 129,0-2 129,-9 15 129,1-7-258,-5-5 258,13-30-387,-24 50 258,12-43-387,3-7-387,-2-4 0,3-25-129,2-8 129,1 8-129,-2-22 387,-2 10-387,4 6 258,-1 5 387,0-2-258,1 4 0,3 7-129,1-5 0,1 5 0,3 4-258,4 0 129,3 0-129,0 8 258,2 6-129,-2 3 129,3 5 0,-4 14 0,0 3 0,-3 16 258,-3-1-129,-3 18 129,0-2 258,-5 3 0,-6 14 0,0-15 129,-6-5 258,3 0-258,14-50 258,-33 78 0,33-78-387,0 0 258,-42 19-258,31-33-258,4-4-516,3-18 129,4-7-387,3-15 0,7 7 0,-1-7-129,4 9 258,0 13 129,-2-5 258,1 7 129,-4 15-258,-3 4 258,-5 15 0,13-8-129,-13 8 0,18 4 129,-8 9 0,2 7-129,0 7 129,0 4 129,-4 3-129,2 2 516,-7-11-129,1 19 129,-4-44 0,-4 79 258,4-79 0,-16 48-129,16-48-129,-23 37-129,11-30-258,12-7-129,-17-13-258,13-25-258,4-3 129,0-9-387,6-4 258,5-11-129,2 10 387,1-9-129,-1 1 516,0 29-129,-3 2 0,-3 8 0,-1 1 129,-3 11-129,-3 12-258,0 0 129,0 0 0,4 10-129,-3 1 129,-1 9 0,0 14 0,0 2 258,-1-3 0,-6 15 129,-4 0-129,-3-5 258,-3 3 0,1-3 0,-4-9 0,3 0 129,-3 2-258,4-29 0,0-11-258,5-4 0,-1-9-129,1-9 0,3-1 0,-1-6-258,1-11 129,4 7 129,1 15 258,-1-7-258,2 5 0,2 2 0,0 3 0,0-2-129,1 6 129,-1 15 0,16-14 0,-4 8 0,1 2 0,2 4 0,1 0 0,1 12 0,0 2 129,0 3-129,-4 0 0,0 3 258,-5 8-258,-1-3 258,-1 4-129,-4 0-129,0-5 129,-2-6 258,0 12 258,-5 1-387,-1-18 129,0-3-129,6-10 0,-14 24 258,14-24-258,-17-9-258,9-11-258,0-10 387,-2 2-387,3 1 387,1-24-129,-1 18-258,5 11 387,-2-10 0,4 6-129,0 6 0,4 10 0,1-2-129,-5 12 0,16-3 0,-5 3 129,-4 10-129,2 8 129,-2-4-129,3 10-129,-9 6-2064,0 6-1806,3 2-258,-9-9-258</inkml:trace>
  <inkml:trace contextRef="#ctx0" brushRef="#br0" timeOffset="25903.481">23048 14488 1935,'-7'-3'2451,"7"3"-1548,0 0-1548,0 0-387,0 0 516,0 0 387,0 0 258,0 0 387,0 0 774,0 0 645,0 0 129,0 0-129,-13 0-516,13 0-387,0 0-258,0 0-387,0 0-258,0 0-129,-4 12 0,4-12 0,-8 12 129,1 0 0,-6 0 258,2 6-129,-8-2 0,3 7 129,-7-2 129,-1 9 0,-4 3 0,-1 8-129,-5-1 258,2 10-129,-6 0-129,5 3 129,-2-3-258,3 0 0,0-6-129,6-2 258,-3-7-129,9-3 0,-1-9 129,5 0-258,0-9 129,6-1-129,10-13-258,-15 16 0,15-16-129,0 0-516,8 0-387,-6-14-1032,9 3-2322,-11 11-258,14-26 0</inkml:trace>
  <inkml:trace contextRef="#ctx0" brushRef="#br0" timeOffset="26636.523">22339 14996 129,'7'-8'3354,"-7"-8"0,0 16-2064,8-14-516,-8 14 129,10-10-258,-10 10 0,10-11 0,-10 11-258,0 0 0,0 0 0,10-7 0,-10 7-129,0 0 258,0 0 0,0 0 129,0 0-129,0 0 0,0 7 129,0-7-258,-3 20-129,0-7-129,1 5-129,0 1 129,-3 2-129,4 5 129,-2 6-129,1 0 129,-1 5-129,0 2 0,-2 1 0,0 1 129,-2-3 129,4-1-258,-1-4 0,2-1 258,-2-6-129,4-3 0,0-6 129,3-4-129,-3-13 0,22 15-129,-3-15 0,5-2 129,4-14-129,6 0 0,2-10 0,2 0 0,1-3 0,0 0 129,-5 1-129,-3 2 129,-6 3 0,-4 6 0,-5 3 0,-3 5 0,-13 9 0,12-14 0,-12 14-129,0 0-129,0 0-258,-12 4-387,12-4-2064,-10 19-1677,-3-19-129,0 0-258</inkml:trace>
  <inkml:trace contextRef="#ctx0" brushRef="#br0" timeOffset="28212.613">22834 13304 1419,'0'0'2838,"0"0"-1290,13-9-516,-13 9-387,0 0-387,0 0 129,0 0-258,0 0 129,0 0 129,1-15-129,-1 15-129,-9-2 129,-2 1 129,1 1-258,-6 0 0,-1 0 0,0 6-129,-2 4 0,1-1 0,-1 0-129,7 1 0,-3-2 0,7 4-258,2-1 258,5 0 0,1 1 0,0-12 129,12 18 0,5-7 0,2-1 0,1 1 0,5-3 0,0 4 0,1-3 0,-3 4-129,-1 0 129,1 0 0,-5 3 0,-4 0 0,0-2 129,-6 1 0,-2 2 0,-4-5 387,-2 3 0,-4-2 129,-2 2 258,-11-6-129,4 4 0,-9-6 129,4 3-129,-7-5-258,4 1-129,-3-5 129,1-1-387,5 0-129,2-2 129,2-3-258,2-4 0,12 9 0,-11-20-387,11 20 0,0-18-645,0 18-1290,12-14-1419,-8-4-516,12 13 775</inkml:trace>
  <inkml:trace contextRef="#ctx0" brushRef="#br0" timeOffset="29061.662">22985 13297 1419,'0'0'2838,"0"0"-1161,0 0-645,0 0-258,0 0-129,0 0 129,0 0-129,0 0-129,0 0 258,11-14-387,-11 14 0,17-1-258,-5 1 0,0-2-129,2 2 0,-3 0 0,3 0-129,-4 3 129,4 2-129,-3 7 129,-11-12 0,18 26-129,-10-12 129,-1 3 0,0 1 129,-1 3-129,0-1 129,-2-1 0,-2 5 0,-1-4-129,-1 1 258,0 0 0,-2-5 0,-4-1 0,0-1 387,-5-4-129,11-10 129,-19 14 0,19-14-129,-20 4 0,20-4-129,-21 3-129,10-3-129,-1-3 0,4-1-129,8 4 0,-18-12 129,18 12-129,-12-17 0,10 6 0,0 0-129,2 0 129,0-5-258,5 4 129,3-7-129,2 6 0,1-3 0,-1 6-129,2-2 129,-2 5 0,2 2 0,1 1-258,-13 4-129,21 0-516,-21 0-645,16 4-1677,-1 11-258,-15-15-257</inkml:trace>
  <inkml:trace contextRef="#ctx0" brushRef="#br0" timeOffset="30171.725">23224 13276 2451,'0'0'3096,"10"10"258,-10-10-2967,12 1-387,-12-1 129,13 1 0,-13-1 129,13 5 0,-13-5 387,0 0-129,11 9 258,-11-9 0,3 14 0,-3-14-129,0 22 0,0-10-129,0 1-258,0 3-129,0-3-129,0 3 129,0-3-129,0 0 0,0 0 129,0-2 0,0-11-129,1 17 129,-1-17 129,1 13 0,-1-13 129,0 0 129,0 0 0,0 0 129,0 0-129,10-18 0,-10 18 0,11-31-129,-2 14-258,1-1 0,1 1 0,1-2-129,4 1 0,1 1 129,0 2-258,0 3 129,-1 3 0,0-1-129,-4 5 129,1 0-129,-13 5 0,15-4 0,-15 4 0,0 0 0,0 0 129,0 0-129,8 12 0,-8-12 129,3 20-129,1-7 129,1 0 0,-1 2-129,0-2 129,1 3 0,2-4 129,-2 0-129,-1-1 129,-1 0-129,-3-11 0,5 13 129,-5-13-129,0 0 129,0 0 0,0 0 129,14 6-129,-11-12 129,-3 6-129,13-21 129,-3 7-129,-2-1 129,1-2-258,1 3 0,-1 0 0,1 4 0,-10 10-258,16-14 129,-16 14 129,13-4-129,-13 4 0,11 0 129,-11 0 0,6 7 0,-5 4 129,-1 3-129,0 3 0,0 4 0,-2 2 0,-3 2-129,1-2 129,0 1-129,1-4-129,2 2-129,-1-7-258,2 4-387,0-19-1161,0 11-2322,10-5-129,-10-6 129</inkml:trace>
  <inkml:trace contextRef="#ctx0" brushRef="#br0" timeOffset="30963.771">23882 13282 2193,'-3'11'3612,"2"0"387,1-11-645,0 0-1677,-4 15-1935,4 0-129,-3 2 387,2 4 0,1 1 258,-2 2 0,2 4 129,0 1 0,0 4 0,0-1 258,0 6-258,2-4 0,1 2-129,-2-2 0,3-1-129,-3-5 0,1-2-129,-1-4 0,1-5 0,-2-3 0,0-2 0,0-12 129,0 12 258,0-12-258,0 0 129,-16-7-129,14-6 129,-2-8-129,1-5 0,-1-7 0,2-8-129,1-4 0,1-3 0,0 0 0,3 1-129,4 4 258,-1 2-258,6 2 129,-1 7 0,2 5 0,-1 4-129,1 6 0,0 4 0,1 2 0,-3 6-129,1 5 0,-12 0 129,15 11-258,-10 0 258,-3 6 129,-1 1 0,-1 5 0,0-4 0,-4 3 129,-1-1 258,-1 0-258,1-3 129,-2 1-129,2-2 129,-3-4 0,3 0 0,5-13-129,-15 21 129,4-17 0,11-4-129,-18 6-129,8-6-129,10 0-645,-18-7-903,12-9-2451,6 16-387,-6-31-387,6 9 517</inkml:trace>
  <inkml:trace contextRef="#ctx0" brushRef="#br0" timeOffset="31379.794">24090 12918 6321,'11'0'4644,"-11"0"-387,0 0-258,0 0-3870,0 0-129,15 19-129,-9-3 129,3 2 0,2 4 129,-3-1 0,2 6 258,-1-5-129,0 4 258,-6-2-129,3 4 0,-5-2-129,3 6 129,-2-3-129,-1 0-258,-1 2 129,0-1-258,1-2-129,-1-6-387,6 3 0,-6-14-1161,0-11-2709,14 17 0,-14-17-516,26-11 387</inkml:trace>
  <inkml:trace contextRef="#ctx0" brushRef="#br0" timeOffset="31959.828">24360 13261 4386,'8'15'4128,"14"-11"129,-13-13-903,9 3-2967,4-3-645,2 2 129,3-5 0,-3 2 129,-1-4 129,-5-1 0,-1 4 387,-6-4-258,-5 5 129,0-6-129,-4 4 0,-2 0-129,-1 2 0,1 10-129,-14-19 0,3 13 0,-4 0-258,3 2 258,-7 2-129,2 2 129,-1 0 0,-2 0-129,1 0 129,0 4 129,5 1 0,0 2-129,3 2 258,0 2 0,4 6-129,2-2 0,4 6 0,1 2 0,0 1 129,1 4 0,4-1-129,-1-3 129,0 2 129,-2-1-129,3 2 129,-4-3-258,4 2 129,-2-5-129,4 2-129,6-1-129,5-5-258,13 7-1806,5-7-2064,0-10-129,8 1-516,-1-8 0</inkml:trace>
  <inkml:trace contextRef="#ctx0" brushRef="#br0" timeOffset="32755.873">23267 13839 2967,'8'-14'3483,"-8"14"129,0 0-645,0 0-3096,0 0-258,0 7 387,0-7 0,1 14 387,2 1 0,-3-3 387,6 6-129,-5 0 258,4 7-258,-2-2 258,6 7-387,-6-1 0,4 10 129,-5-1-258,3 8-129,-4-2-129,1-1 129,-2 4-129,0-2-129,-1-1-258,-5-9 129,4-1-258,-8-14-258,8 2-516,-12-16-516,14-6-1677,-13 0-903,-3-21-387</inkml:trace>
  <inkml:trace contextRef="#ctx0" brushRef="#br0" timeOffset="33055.89">23173 14042 1548,'0'0'2451,"0"0"-774,0 0-387,-11 0 129,11 0 0,0 0 0,5 10 258,-5-10-129,23 7-258,-7-7 0,11 5-387,3-3-129,6 1-258,1-1-258,-1-1-129,1 0-129,-3 0-129,-4 4-129,-9-5-258,1 5-387,-14-5-645,4 1-2451,-12-1-258,0 0-516</inkml:trace>
  <inkml:trace contextRef="#ctx0" brushRef="#br0" timeOffset="34055.947">23492 13857 3225,'1'-20'3483,"-1"20"0,0 0-387,0 0-3225,0 0-645,0 0 258,15 0 0,-15 0 516,0 0 387,12 5 129,-12-5 0,6 12 258,-6-12 0,4 14 129,-4-14-258,3 24 0,-1-7-258,1 3-129,0 1 129,-1 7-387,-1-2 387,1 10-258,-2-2 258,0 5-129,-3 4 0,-2 1-129,-3-3 129,1-3 0,-2-1-129,1-8 0,1-1 0,1-8 0,4-9 0,2-11 0,0 0-129,16 0 0,0-13 0,5-4 129,3-7-129,1 0 0,3-3 258,1-2-387,-1 3 387,-2 4-129,-3 3 0,1 1-129,-3 4 129,-2 2 0,-4 2-129,0 2 129,-3 4-258,-12 4 258,12 0-129,-12 0 0,0 0 129,10 5 129,-10-5-129,4 17-129,-4-17 258,1 21-129,-1-6 0,0 4 0,0 1 0,0 1 0,0-1-129,0 1 0,0-1 0,2-3-129,1 0-129,-2-5-258,-1-12-516,13 6-129,0-6-516,-11-11 129,16-1-258,-12-15 129,12 6 258,-7-10 0,5 3 1032,0 2 0,1 1 903,1 6 129,-1 5 0,-1 4 129,-4 3 129,4 4 0,-16 3 0,19 5 129,-19-5 0,10 25-129,-10-13 129,4 9-129,-4-1 0,1 8-129,-1-5 0,1 3-258,-1-5-129,4-1-129,-2 0-387,2-8-516,9-2-2709,-1-8-1161,-5-8-387,8-12-258</inkml:trace>
  <inkml:trace contextRef="#ctx0" brushRef="#br0" timeOffset="34243.958">24212 13857 7224,'-2'19'4128,"2"-8"-774,0-11-2709,0 0-4902,0 0-516,11 0 129</inkml:trace>
  <inkml:trace contextRef="#ctx0" brushRef="#br0" timeOffset="34843.992">24600 14048 8514,'11'-1'4515,"-11"1"-387,-2-14-516,-10 13-3870,0-1-129,2 2 129,-9 5 0,2 0 387,-4 3 0,-5-2 129,3 6 129,-4-5-129,5 3 0,0-3-129,5 0 0,2-2-129,3 1-129,12-6 129,-14 6-129,14-6 129,0 0-129,7 8 0,5-5 0,7 2 129,2-1 0,5 4 0,-2 1 0,2 6 0,-2-1 129,-2 3-129,-4 1 129,-5 3-129,-6 1 0,0-1 0,-3 0 0,-4-5 258,0 1 129,-12-3 129,1 4-129,-11-4 0,2 3 129,-8-9-129,6 6 129,-8-3-387,2-1-129,3 2-258,2-8-516,12 7-1935,0-6-1935,11-5-258,-14-1-387,11-20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3:09.9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20085 8096 774,'-8'0'774,"8"0"-387,0 0 129,0 0 0,0 0 0,0 0 0,0 0 258,0 0 129,0 0 387,0 0 0,0 0 0,0 0 129,0 0-258,0 0 0,0 0-258,0 0 0,0 0-387,-3 18 0,3-18 0,0 0-258,-7 14 0,7-14 0,-2 13-129,2-13 129,0 20-129,0-20 0,-1 25 0,1-6 129,-3 1-258,-1 5 129,-2 3-129,1 4 0,-2 0 0,-2 7 129,-1 2 0,0 2-258,1 3 258,0 0-258,1 4 258,2-1-258,0-2 258,2 1-258,0 0 129,3-3 0,0-3 0,0 0 129,1-6-258,0-2 258,0-3-258,0-2 258,-2-5-258,2 4 258,-1-7-129,1-2 0,-2-2 0,2-3 0,-2-2 0,2-12 0,-5 15 0,5-15 0,0 0 0,0 0 0,0 0 0,0 0 129,0 0-129,0 0 0,0 0 129,0 0-129,0 0 0,0 0 0,0 0 0,-2-7-258,2 7 129,0 0-387,0 0-129,0 0-1290,0 0-2451,0 0-387,-9-13 129</inkml:trace>
  <inkml:trace contextRef="#ctx0" brushRef="#br0" timeOffset="887.05">19862 9094 1548,'-11'3'2709,"11"-3"-516,-8 2-129,8-2-387,0 0-129,-11 0-258,11 0-516,0 0-129,0 0-258,0 0 129,0 0-129,-3-9 0,3 9 129,0 0-129,0 0 0,0 0-129,0 0 129,0 0 0,0 0-129,0 0 0,0 0 0,0 0-129,0 0 0,-10 4 0,10-4 0,0 0-129,-6 16 129,6-16-258,0 21 258,0-12-129,0 4 0,2 3 0,0 4 0,3 1 129,-4-1 0,1 2 0,1 5-258,-1 1 258,0-1-129,1 1 129,-1-1-129,2-5-129,2-1 129,0 0-129,3-5 258,0-3-129,3-1 0,0-3 0,1-6 0,1-1 0,-2-2 0,1-2 0,-1-8 0,-1-2 129,0-7-258,-2-2 258,2 0-129,-2-1 0,1-4 129,3-1-129,1-2 0,1 2-258,3 1 387,2-1-258,0 1 0,-2-1 129,2 3-129,-3 5 129,-3 0-258,-1 9-129,-7-10-1032,2 11-2451,-8 9-903,0 0-129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41.5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10751 13558 258,'-12'8'2967,"3"-8"-129,9 0-258,0 0-2322,0 0-129,-6 8 258,6-8 516,0 0 129,0 0 0,0 0-129,0 0 129,0 0-129,0 0-258,0 0-387,0 0-258,8 9 0,-8-9-129,13 15 129,-3-4 0,1 6 129,2-2 0,-1 7-129,3 1 258,1 6-129,3-2 0,1 3 0,1-1-129,-1-1 258,-3-3-258,1-3 129,-6-3 0,0-6-129,-5-2-129,-7-11-645,0 0-1677,14 15-1419,-14-15-258,0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30T16:39:27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7B7EECA-A96B-4013-B99B-5B9B4B8E0116}" emma:medium="tactile" emma:mode="ink">
          <msink:context xmlns:msink="http://schemas.microsoft.com/ink/2010/main" type="inkDrawing"/>
        </emma:interpretation>
      </emma:emma>
    </inkml:annotationXML>
    <inkml:trace contextRef="#ctx0" brushRef="#br0">17270 14520 7224,'-64'-2'4515,"23"2"-387,-15-4-1290,-6-5-2451,0 1-129,-6 0-129,-8-1 0,-6-3-129,-12 5 129,-6 3 0,-10 4-129,-8 1 0,-11 13 129,-8 6-129,-11 9 129,-7 8-129,0 7 129,-3 4 0,2 10 0,2 5-129,10 7 129,7 7-129,17 5 0,14 4-129,12 7 129,17 3-129,15 0 0,17 3-129,11-1 129,24 3 0,10-2 129,20-1-129,23-8 0,24 2 0,21-7 258,20-7 129,20-3-387,23-6 129,17-8-129,16-9 129,10-4-129,11-10 258,9-11-258,9-3 0,5-7 129,-2-13 129,-4-4 129,2-11-258,-3-9 258,-11-14 0,-3 0 0,-16-16-129,-2-11 258,-7-11-258,-5-6 129,-10-9-129,-11-7 0,-12-8-129,-10-5 129,-18-6 129,-19-4-129,-24-3 0,-20-1 0,-25-5 0,-23 2 129,-20 0 0,-28 0-129,-23 0 0,-27 6-129,-29 7 0,-30 8-129,-31 14 129,-31 18-258,-30 25 0,-36 26-258,-15 36-1161,-34 35-2709,-10 41-516,-15 36-258,-22 27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0.4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4789 14561 1,'0'0'128,"0"0"-256,0 0 128,-11 6 0</inkml:trace>
  <inkml:trace contextRef="#ctx0" brushRef="#br0" timeOffset="759.043">4789 14561 1,'-21'11'773,"21"-11"259,0 0 258,0 0 0,0 0 258,0 0 0,0 0-516,-12 0-129,12 0-387,0 0-258,0 0-129,0 0-129,0 0 0,0 0 129,0 0-129,0 0 387,0 0 0,0 0 129,6-2 0,-6 2 129,0 0-129,10-12 129,-10 12-258,13-12 0,-13 12 0,20-17-129,-7 5 0,0-3-129,2 2 129,3-5 129,1 2 0,-1-5 0,7 1 0,-5-4 0,6 2 129,-1-3 0,4 1-258,-3-1 129,4 1-129,-2-2 0,4 6-129,-3-7 129,4 5-129,-1-2 0,2 2 0,-1-2 0,1-1 0,0 1 0,1-2 0,-2 0-258,0 1 129,0-1-129,-1-1 129,1 1-129,3-1 129,0-2-129,4 2 0,-3-1 129,2 1 0,-1-1 0,-1 2 129,-1-1-129,-2 4 0,-3 0 129,-2 3-129,0 0 0,-3 3 0,-3 1 0,-1 3 0,-4 3 129,-5-1-129,-2 5 0,-11 6-129,11-7 129,-11 7 0,0 0 0,0 0 0,0 0 0,0 0 0,0 0 0,0 0 0,0 0-129,8-14 129,-8 14-129,18-12 129,-8 4-129,2 2 0,-1-3 129,-2 1 0,-9 8 0,16-11-129,-16 11-129,0 0-129,13-4-774,-13 4-2193,0 0-1032,0 0-258,1-13-129</inkml:trace>
  <inkml:trace contextRef="#ctx0" brushRef="#br0" timeOffset="2027.116">4845 14501 1935,'0'0'1419,"0"0"-129,0 0-645,0 0 129,0 0 387,0 0-258,-10-1 0,10 1 0,0 0-129,0 0 0,-6-20 129,6 20-129,-4-21 0,4 5-258,0-5 129,7 0-258,-1-7 0,4-2 0,1-5 0,3 4-258,-1-5 0,1 4 0,0 1 0,0 4-258,-3 2 258,-2 7-258,1 1 129,-4 5 0,-6 12-129,8-15 0,-8 15 0,0 0 0,0 0-258,0 0 258,0 0-129,0 0 0,5 10 129,-5-10 0,0 22-258,-4-9 0,1 7 0,-5-2-258,1 10-258,-4 0 129,-1 7-129,-3-3 129,1 6 129,-4-4 258,4-1 258,-2-1-129,0-2 516,3-6 0,3-2 0,2-1 129,0-4-258,2 0 0,1-4 0,5 1 129,0-14 129,0 17 0,0-17 258,13 10-129,-13-10 129,21 9 129,-7-8-258,4 4 258,0-3-258,5 5-129,-2-3-129,3 4 129,0 0-258,1 0 0,-2 1-129,-2 0 129,-3 3 129,-1-3-129,-1 1 0,-5 0 129,1 0-129,-12-10-129,16 16 0,-16-16-258,18 14-903,-12-3-2967,-6-11 0,0 0-516</inkml:trace>
  <inkml:trace contextRef="#ctx0" brushRef="#br0" timeOffset="3575.204">2346 16468 258,'0'0'774,"0"0"129,0 0 129,0 0 0,0 0-258,0 0 0,0 0 0,0 0-129,0 0 0,0 0-258,0 0-129,0 0-129,0 0 0,0 0 258,-12 5-258,12-5 129,0 0 0,-6 14 0,6-14 0,-4 15-258,4-15 258,-8 18-258,5-1 0,-1-5 0,1 5 0,-1-4 0,1 3 0,1-1 129,-1 1-129,0 2 0,1-4 0,1 5 258,0-5-258,1 3 0,0 1-258,0 4 258,0-3-129,0 4 129,0-5-129,1 6 129,0 1 0,1 4 0,-2-6 0,1 2 0,-1-1 0,1 8 0,-1-6 0,1 6 0,0-9-258,1 7 258,-2-7-129,1 5 129,0-6 0,-1-1 0,0-4 0,0-2 0,0-2 129,2-1 0,-1-1-129,2-1 0,-3-10-129,8 17 129,-8-17-129,7 12 129,-7-12-258,4 12-387,-4-12-2322,0 0-516</inkml:trace>
  <inkml:trace contextRef="#ctx0" brushRef="#br0" timeOffset="4147.236">2081 17195 645,'3'23'774,"1"-9"-516,-1 6-129,3 4 387,1 2-129,0 6 258,0 0 0,4 6 258,-1-5 258,2 11 129,0-13 0,1 9-129,-4-11-129,5 0-129,-4-8 129,5-1-387,-5-10 0,8-1-129,-4-8 129,6-1-387,-5-6 258,6 2-258,-3-9 129,3-2-129,-3-1-387,-1-2 387,-1 0-387,0-7 387,-4 3-387,3-9 258,-3 5-258,1-7 258,-2 4-129,1-3-129,1 3 129,1 0-129,0 3-129,0 0-129,3 9-258,-6-3-516,8 6-387,-5-2-1548,-4-2-1419,7 6 258</inkml:trace>
  <inkml:trace contextRef="#ctx0" brushRef="#br0" timeOffset="6048.346">1926 18090 3096,'0'0'4644,"0"0"129,0 0-387,0 0-3225,0 0-645,0 0-387,0 0 129,0 0 0,0 0 0,0 0 129,0 0-129,0 0 0,0 0-129,0 0 0,0 0-258,0 0-129,0 0-903,0 0-2709,44 68-645,-44-68-516,0 0 258</inkml:trace>
  <inkml:trace contextRef="#ctx0" brushRef="#br0" timeOffset="6332.362">2383 18093 4644,'29'56'5418,"-29"-56"-774,0 0 129,0 0-3999,0 0-516,0 0 129,0 0-387,0 0 129,0 0-129,18 55 0,-18-55 0,0 0-258,0 0-129,0 0-645,0 0-1290,0 0-2322,56 27-516,-56-27 258</inkml:trace>
  <inkml:trace contextRef="#ctx0" brushRef="#br0" timeOffset="6559.375">2795 18081 1677,'0'0'4773,"0"0"0,0 0 129,0 0-2580,0 0-1548,0 0-258,0 0-387,34 48 0,-34-48 129,0 0-387,0 0-129,0 0-1032,0 0-2709,0 0-645,0 0-258,0 0 129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18:06:53.84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8 64 0,'10'0'24'0,"4"0"-12"0,-4 0 1 0,-10 0 11 0,4-4-6 16,11 0 0-16</inkml:trace>
  <inkml:trace contextRef="#ctx0" brushRef="#br0" timeOffset="-212.488">72-247 88 0,'24'4'33'0,"-19"-4"-18"0,-5 0-11 0,0 0 10 0,5-4-13 15,9-1-2-15,0-3 0 16,1-1 0-16,-1 1 7 16,1-1 6-16,4 1 7 15,0 3 5-15,5 1-1 16,0 0 0-16,5 0-6 16,4-5-2-16,5 1-9 15,6-1-2-15,-1 1 2 0,-5-1-5 16,-9 5-3-16,-5-5-4 15,-5 5-1-15,0 0-12 16,-9 0-3-16,-1-1-8 16,-4 5-2-16,-5-4-24 15,-5 4-14 1</inkml:trace>
  <inkml:trace contextRef="#ctx0" brushRef="#br0" timeOffset="-582.831">197-260 44 0,'-5'0'16'0,"10"4"-8"0,-5-4-1 0,0 0 9 15,0 0 1-15,0 0-1 16,4 9 0-16,1-1 0 16,0-4 0-16,0 1 3 15,0 3-5-15,-1 1 0 16,-4-1 3-16,0 1 1 16,0-1-9-16,0 14 1 0,-4 7 1 15,-1-3-4-15,0 4-2 16,0 0 4-16,0-1 4 0,-9 1-7 15,0 0-1-15,4 0-3 16,1-4-2-16,-1 8 1 16,0 4 1-16,-4-8 1 15,0-5 1-15,4 1 0 16,0-5 2-16,1-4 1 16,-1-4 1-16,5 0-4 15,1-5-3-15,-1 1 2 16,5-5 0-16,0-4-6 15,-5-4 0-15,5-9-10 16,0 0-4-16,5-12-33 16,-5-1-22-1,0-4-30 1,0 1 34-16</inkml:trace>
  <inkml:trace contextRef="#ctx0" brushRef="#br0" timeOffset="208.406">96-22 208 0,'29'-12'25'0,"0"-1"-3"16,-1 4-5-16,1-8-9 15,0 0 4-15,0 5 1 0,-1-1-6 16,-4 4-2-16,0 1-5 15,-5 3-1-15,1 1-4 16,-6 0-1-16,-4 0 3 16,-1-1 3-16,-4 5 3 15,0 0 1-15,-5 0-7 16,0 0-2-16,0 0-9 16,-5 0-4-16,0-4-23 15,0 0-49-15,1 0 13 16</inkml:trace>
  <inkml:trace contextRef="#ctx0" brushRef="#br0" timeOffset="912.54">566 51 56 0,'5'-4'22'0,"-10"4"-12"0,5 0-8 0,0 0 9 15,0 4-1-15,0 4 4 16,-10 1 4-16,1 4 3 16,-1 0-2-16,-9-1-2 15,5 5-5-15,-1 9-2 16,1 8 0-16,-1-4 4 16,1-5-8-16,0-3 3 0,-1-1 2 15,6-4-2-15,4-4 0 16,0 0-5-16,5-5-1 15,10 1 1-15,-1-9 2 16,10 0-8-16,15-9 0 0,-5-4-5 16,-1 1 2-16,-4-10 1 15,-4 5-1-15,-1 0 6 16,-10 4 3-16,1 1 1 16,-5-1 0-16,0 0 1 15,-1 5 1-15,1-5-6 16,-5 4 0-16,0 1-1 15,0-1 2-15,5 1-12 16,0-1-3-16,0 5-16 16,-5 0-7-16,0-1-31 15,0 1-17 1,0 4 40-16</inkml:trace>
  <inkml:trace contextRef="#ctx0" brushRef="#br0" timeOffset="1363.599">925-213 76 0,'0'-9'30'0,"0"5"-16"0,0-5-14 0,0 5 5 0,0 0 1 15,0 0 1-15,5-1-1 16,-5 1 1-16,5 0 7 16,-5 4 3-16,0 0 0 15,5 8 2-15,0 1-6 16,-1 4 0-16,1-1-8 15,0 14-1-15,0 0-2 16,-5 12 1-16,0-8 2 0,0 0 0 16,-5-1 2-16,0 1-2 15,0 0 0-15,1-4-3 16,-1-1 1-16,0-3-4 16,0 7-2-16,-4-3-7 15,9-5-2-15,0-4-6 0,0-4-4 16,0 0-72-1,0-26 23 1</inkml:trace>
  <inkml:trace contextRef="#ctx0" brushRef="#br0" timeOffset="1785.38">1136-328 112 0,'5'8'44'0,"0"1"-24"0,0-1-17 0,-5-8 12 0,0 0-3 16,0 9 1-16,0-1-3 15,0 1 1-15,0-1-6 16,0 1 1-16,0-1 1 0,0 5 3 15,0 0 1-15,0 4 1 16,0 9 0-16,0 12-2 16,0-4-1-16,0 0-5 15,0 0-3-15,0 0-5 16,0 0-2-16,0 0-4 16,0 9 1-16,0 0 0 15,0-5 3-15,-5-4 4 16,0-4 1-16,0-4 5 0,5-9 2 15,0-5 0-15,-4 1-1 16,-1-9-17-16,5-4-4 16,0-12-41-1,0-18-39-15,0-4 28 16</inkml:trace>
  <inkml:trace contextRef="#ctx0" brushRef="#br0" timeOffset="2609.872">1889 47 84 0,'10'-5'33'0,"-6"5"-18"0,-4 5 0 0,0-5 13 16,10 0-9-16,0 0 4 15,-15-5-5 1,0 1-3-16,0 4-2 15,-4 0-7-15,-1 0-2 0,-4 0 0 16,-1 4-2-16,-4 1-2 16,-5-1 1-16,0 4 1 15,0 1-1-15,0-1-1 0,-5 1 1 16,-9 4-1-16,4 0-3 16,11-1 2-16,-1-3 1 15,4-1 0-15,6 1-3 16,0-1 0-16,4 1 2 15,5-5 0-15,5 1-2 16,15-1 0-16,9 9-1 16,4-5 0-16,6 1 0 15,-1-14 0-15,1 14 3 16,0-5 0-16,-6 5 1 16,-4-5 0-16,-5 4-3 15,-4 9 2 1,-1-4 3-16,-9 0 1 15,-5 0 1-15,-5-5 2 16,0 1 1-16,-4-1 1 0,-6 1 2 16,-4-1 4-16,0 1 1 15,0-5-6-15,0 0-1 16,-5 1-6-16,0-1-2 16,-10-4-9-16,10 0-4 15,0 0-11-15,5 0-5 16,5 0-17-1,-1 0-40-15,6 0 16 16</inkml:trace>
  <inkml:trace contextRef="#ctx0" brushRef="#br0" timeOffset="3345.023">1899 106 96 0,'0'0'35'0,"0"0"-18"0,24-4-5 0,-24 4 13 16,9 0-7-16,1 0 0 16,9 0-7-1,0 0-6-15,0 0-3 0,0 0-1 16,1 0-4-16,-1-4 2 15,0 0-1-15,0 4 0 16,0 0 6-16,0 4 2 16,1 0 4-16,-6-4 1 15,0 4-3-15,-4 5 0 16,0-1-5-16,-6 1-2 0,6-1-9 16,0 1-3-16,-6-1-1 15,-4 10 0-15,0 7 0 16,0-4 0-16,0 1 4 15,0-5 3-15,-4 0 5 16,-1 0 4-16,0 0 5 16,0-4 2-16,-9-1-1 15,4-3-1-15,-4-1 3 16,-1-3 5-16,1-1-9 16,0-4-4-16,-1 0-3 15,1 0-1-15,0-4 0 16,-10 4 0-16,4 0-5 15,6 0-1-15,0-5-4 16,4 1-1-16,0 4-1 0,6 0 2 16,-1-4-1-16,14 0 2 15,15-5 0 1,0-4 1 0,5 1-4-1,-5-1-20-15,5 4-1 16,0-8-9-16,4 0-1 15</inkml:trace>
  <inkml:trace contextRef="#ctx0" brushRef="#br0" timeOffset="4157.169">2450 47 64 0,'-5'0'27'0,"5"4"-14"0,0 0-7 0,0-4 11 16,0 9 0-16,0-1-1 15,0 1 3-15,0-1 0 16,0 1-4-16,0-1-1 16,0 5-8-16,0 0-2 15,0 0 2 1,0 8-3-16,0-4 3 0,0-4 0 15,0 0 2-15,5-5 0 16,0-4 2-16,-5-4 4 16,4-8 1-1,1-1-8-15,0 1-2 16,-5-1 1-16,5 1 3 16,4-1-6-16,-4 1-2 0,-5-1-1 15,5 5 2-15,-5 0-1 16,5-1-1-16,-5 1-2 15,5 4-1-15,-5 0-3 32,9 4 3-17,1 5 2-15,-1-5 5 16,1 0 5-16,0 1-1 16,4-1 1-16,0-4-5 15,1 0-3-15,9 0 0 0,9-4-4 16,-4-5 2-16,-5 1 1 15,-5 3 2-15,0 1 3 16,-9 0 4-16,0 4 0 0,-6 0 2 16,-4 0-4-16,5 4-2 15,0 0-5-15,-5-4 0 16,9 5-2-16,1-1-2 16,0 0 0-16,-1 0 3 15,1 5 0-15,-1 8 1 16,1-4 0-16,0 0 0 15,-1-5 0-15,-4 1 2 16,5-1-17-16,-6-4-4 16,-4-4-33-16,10-12-69 31</inkml:trace>
  <inkml:trace contextRef="#ctx0" brushRef="#br0" timeOffset="5043.004">3155 196 147 0,'9'30'15'16,"1"-1"-13"-16,-1 6-3 16,1 3-6-16,0 0 2 15,-1 1 9-15,1 7 5 0,-1 6 7 16,-4-10 2-16,0-3-5 15,-5-10 0-15,-5-3 1 16,0-9 3-16,1-4-9 16,-6-5-7-16,0-3-3 0,1-18-2 15,-1-13 3-15,1 1 4 16,-1-1 3-16,-9 1 0 16,0-5-1-16,4 0-1 15,6-4 2-15,-1 4 1 16,5-13 1-16,10 1-4 15,0-1-1-15,4 5-6 16,1 4 0-16,4 8-1 16,1 1-1-16,4 3-1 15,0 5-1-15,5 0-3 0,0 9-1 16,0 3 3-16,-5 1 5 16,0 4-3-16,10 0 2 15,-5 4 2-15,-5 1 1 16,5 7 5-1,-5-3 0-15,-14 12 7 16,0-4 1 0,-15 9-2-1,1-5 5-15,-5-4 3 16,-6 0-3-16,-4-4-1 16,0 0-11-16,-4 0-1 15,-1-5-11-15,5 1-2 0,0-5-25 16,-5-4-9-16</inkml:trace>
  <inkml:trace contextRef="#ctx0" brushRef="#br0" timeOffset="4489.336">3131 140 28 0,'0'5'13'0,"0"-5"-6"0,4 8 5 0,-4-8 8 16,0 0 1-16,5 4 2 16</inkml:trace>
  <inkml:trace contextRef="#ctx0" brushRef="#br0" timeOffset="5702.234">3538-397 44 0,'0'0'19'0,"5"9"-10"0,0 0 0 15,-5-1 11-15,0 1-2 16,0 3 1-16,0 5-6 0,0 9 0 16,5 0-6-16,-1 25-2 15,1 0 2-15,0-4 0 16,0 4 8-16,4 0 2 15,-4 9-2-15,5-1-1 16,-6-8-2-16,-4-4 2 16,0-4-7-16,-4-5 0 0,-1-8 0 15,0-4-10-15,0-9-3 16,0-5-15-16,1-3-6 16,-1-9-35-1,0-4-26-15,0-1 36 16</inkml:trace>
  <inkml:trace contextRef="#ctx0" brushRef="#br0" timeOffset="6168.107">3883 153 64 0,'19'0'24'0,"-9"0"-12"0,9-4-12 16,-9 4 5-16,-1-4-6 16,6-5 1-16,-6 1 9 15,1-1 3-15,0 1 6 16,-6-1 3-16,1 1 2 16,-5-1 3-16,0 5-5 0,-5-1-3 15,1 1-8-15,-1 0-2 16,-5 4-4-16,1 0-5 15,-6 0 0-15,1 4-4 0,-1 0-1 16,-9 5 0-16,5 0 4 16,0 3 3-16,-5 1 2 15,0 4 5-15,5 4 5 16,5 1-1-16,4 3 1 16,10 1-3-16,5-5 1 15,4 1-4-15,6-5 1 16,-6-5-5-16,6 1 0 15,-1-4-10-15,5-5-3 0,1-4-8 16,-1 0-2-16,0-13-11 16,5 5-5-16,-5-1-28 15,0 1-17 1,0 3 35-16</inkml:trace>
  <inkml:trace contextRef="#ctx0" brushRef="#br0" timeOffset="6709.572">4353 51 120 0,'0'8'46'0,"0"-12"-24"0,-5 4-21 0,5 0 11 16,-4 0-8-16,-6 0 0 16,5 4-2-16,-4-4 1 15,-1 0-2-15,-4 5 6 0,-1-1 3 16,1 4 6-16,-5 1 4 16,-1 0 3-16,6-1 3 15,-10 1-12-15,5 3-5 16,5-3-11-16,4 4-1 15,10-5-8-15,5 9-1 16,0 0 0-16,9-4 2 0,5 4-3 16,0 0 1-16,0 0 4 15,1 0 4-15,-1 0 3 16,-5-4 1-16,1 0 4 16,-1 0 2-16,-4-1 0 15,-1 1 1-15,-4-4 2 16,-5 4 2-16,0-13 34 31,-14 12-16-15,-1 1-4-16,-9 0-13 15,0-5-6-15,-5 5-8 16,1-4-3-16,4-1 2 16,0-4-19-16,0 1-7 0,0-5-71 15,0 0-34-15,0-9 64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0:33:08.7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20064 8139 1,'0'0'773,"0"0"1,0 0-129,0 0-129,0 0 0,0 0-387,0 0 0,0 0 0,0 0-129,0 0 0,0 0 0,0 0 0,0 0-129,0 0 0,0 0 129,0 7-258,0-7-129,0 0-129,0 0-129,0 0-258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47.3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4T18:07:26.485"/>
    </inkml:context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11528 12429 1419,'-10'7'3741,"-4"0"129,14-7-387,-14 15-3483,14-15 0,-23 14 0,10-3 0,-6 0-129,1 0 0,-4 2 0,1 1 129,-2 1 0,-1 0 129,0 1-129,2 0 0,1 0 0,5-1-129,2-4 0,14-11 0,-11 12 0,11-12-129,8 0 129,9-5 0,4-4-129,2-2 0,3 2 0,4 0 0,-2 2 129,-1 2-129,-5 5 0,-2 0 129,-6 1 0,-1 8 0,-13-9 129,13 23 0,-10-10 0,-3 2 129,0-1 0,-3 1 258,-4 2 0,-3 0 129,0 1 0,-7 0 129,3 1 258,-7-4-387,6 6 258,-8-6-258,7 0 0,0-3-258,2-4-516,14-8-645,-18 9-1032,18-9-1806,0 0-516,-2-20 258</inkml:trace>
  <inkml:trace contextRef="#ctx0" brushRef="#br0" timeOffset="693.039">11600 12436 1677,'-12'0'3225,"12"0"0,0 0-2838,0 0-516,0 0 258,0 0 0,0-10 129,0 10 0,0 0 129,13-14 258,-13 14 129,18-15 0,-6 6-258,2 4 258,0-6-258,2 7 129,2-3-258,2 5-129,-1 1-258,3 1 387,-4 0-129,3 5-129,-6 3 0,1 1 0,-4 1 0,1 1 0,-5 0 0,-1 3-129,-2-1 258,-1 3-258,-3-3 129,-1 3 0,0-1 0,-8 0 0,1 0 0,-5 0-129,-2 1 129,-2-3-258,-1 2 129,-2-3 0,-1-2-129,0-2 129,4-3 0,-3-1 0,7-2 0,1-2-129,11 0 129,-11-7-129,11 7 0,3-20 0,11 7-258,2-4 129,5 0 0,-1-3 0,5 1 0,-1-2 0,-2 5-387,-4-1-1032,-4 1-2193,3 9 0,-14-6-129</inkml:trace>
  <inkml:trace contextRef="#ctx0" brushRef="#br0" timeOffset="1488.085">11984 12221 258,'0'0'3096,"0"0"0,0 0-2580,5 11 129,-5-11 258,6 15 129,-6-15-129,2 18 387,-2-18-258,0 28 129,0-18-387,0 6 0,0-5-258,0 1 129,0-12-258,-1 14 0,1-14 0,0 0-129,0 0 258,10-14-258,-5-1 0,5 1 0,-1-6-129,1 3-129,-1 1 129,-1 1-129,0 5 0,-8 10 0,12-16 0,-12 16 0,15-4 0,-15 4 0,17-1 0,-17 1 0,18 0 0,-18 0-129,18 0 129,-18 0 0,13 2 0,-13-2 0,0 0 0,14 8 0,-14-8 0,0 0 0,14 0 0,-14 0 129,15-11-129,-15 11 0,21-21 129,-8 11-129,-2 0 129,-11 10-129,20-14 129,-20 14 0,15-4-129,-15 4 129,11 0-129,-11 0 129,12 14-129,-12-14 0,11 19 0,-11-19 0,12 18-129,-12-18 0,14 16-387,-14-16-1161,20-6-2451,-6-1-516,0-5-258</inkml:trace>
  <inkml:trace contextRef="#ctx0" brushRef="#br0" timeOffset="2164.123">12549 11998 1677,'8'27'3999,"-8"-27"-129,9 26-258,-2-11-3225,-2 2-645,0 2 258,0 5-129,0 0 129,0 4 129,1 7 0,-4-1 258,1 0 0,-2 0 0,3-2-129,-4-6 258,1 1-129,-1-9 0,0 0 129,0-18-258,0 0 0,-15 1-129,15-1 129,-16-25-258,6 2 0,0-7-129,-1-4 0,3-7 129,0 0-129,5-1 0,3-1 0,2 1 129,8 2 0,5 5 0,4 2 0,3 5 0,2 5 0,3 4 0,0 3 0,-1 7 0,-4 3-129,-1 6 129,-2 0-129,-3 7 129,-7 6-129,-4 4 129,-3 1 0,-2 4 0,-6 2 0,-9 2 129,-2-1 0,-5 1 0,4-3 0,-7-2 0,2-2-387,2-1-774,-5-9-1806,6-9-1290,7 2-516,-1-13 388</inkml:trace>
  <inkml:trace contextRef="#ctx0" brushRef="#br0" timeOffset="2464.14">12829 11472 258,'-8'35'3741,"-3"-20"258,11 7-1806,0 6-1290,0-2-129,9 9 129,-5-4-258,7 8 129,-5-3-129,8 5 0,-6 0-258,0 1-258,1-1-129,-4-8-903,6-4-2451,-1-5-774,-10-24-258</inkml:trace>
  <inkml:trace contextRef="#ctx0" brushRef="#br0" timeOffset="2988.17">13041 11843 1935,'5'30'3999,"-5"-30"129,5 16-258,-5-16-3612,15 1-258,-15-1 129,19-5 0,-8-4 0,-1-7 129,4 2 0,-2-6 0,2 1 0,-4-1-129,2 1 129,-3 5 0,-2-1 0,-2 1-258,-5 14 129,6-17-258,-6 17 129,0 0 0,-3-12-258,3 12 129,-15 0 129,15 0 0,-21 9 0,6-1 129,3 4-129,-3 0 258,2 5-129,-1-3 129,1 5-129,1-1 0,1 3 129,1-1-129,4 3 129,-2-3 0,2 2 129,1-5-129,3 2 0,-1-5-129,3-2 0,0-12 0,12 16-129,2-14-129,4-2 0,6 0-258,2-7-387,10-1-387,-1-11-1032,7-5-2064,2 1-387,-2-11 0</inkml:trace>
  <inkml:trace contextRef="#ctx0" brushRef="#br0" timeOffset="3584.204">13727 11284 2709,'0'0'3096,"0"0"-2451,0 0-774,0 0 258,0 0 258,0 0 129,-13 8 258,0-4 0,1 5 129,-4-1 0,2 5 129,-5-4-387,1 8 129,0-2-516,1 6 258,-1-2-387,2 7 129,-2-3-129,3 6 0,-2 0 387,6 8-258,-4-2 129,5 6-129,-2-1 258,4 1-258,2-5 129,4 0-129,2-4-129,0-7 129,6-4 0,7-6 129,5-7-129,7-4 0,6-4-129,9-6 129,2-7-129,6-2-129,1-3 0,1 0 0,-3-1 0,-5 2-129,-5 2 129,-7 2-129,-6 7-258,-10-2-516,6 5-2322,-8 3-1161,-12 0-387,0 0 129</inkml:trace>
  <inkml:trace contextRef="#ctx0" brushRef="#br0" timeOffset="4356.249">14636 11387 1161,'30'-1'4386,"-18"-12"129,12 7-387,0-2-2967,-4-7-387,10 6 0,-6-5-258,6 2-258,-6 0 0,3 4-129,-3 0 0,-1 3-129,-4 1 0,-3 4-258,0 0-258,-16 0-1032,20 0-2580,-6 0-258,-14 0-387</inkml:trace>
  <inkml:trace contextRef="#ctx0" brushRef="#br0" timeOffset="5092.291">15603 10826 3096,'-22'13'3354,"17"1"0,-20-3-2838,9-2-774,-3 5 129,-4-1 387,-1 5 258,-5-2 258,4 5 129,-10-4 129,11 10 0,-10-8 0,11 7-387,-4-1-129,5 2-129,2-1-258,6-2 129,1 1-129,6-2 129,1-2 0,6 3 258,0-6-129,7 5 129,2-7-129,12 3 0,2-4 0,12 2 0,4-6-258,10-5-129,8 2-774,-2-7-3483,9-3-129,0-9-645,-3-11-129</inkml:trace>
  <inkml:trace contextRef="#ctx1" brushRef="#br1">16738 10512 104 0,'-4'9'38'0,"8"-13"-20"0,-4 8-10 0,0-4 13 15,0 0 1-15,0 0 4 16,0 0-8-16,0 0-3 0,0 0-8 16,0 0 4-16,0 0 4 0,0 0 2 15,0 0-1-15,0 0-8 16,0 0-5-16,5 4-13 15,-5-4-4-15,0 0-28 16,5 4-11-16,-5-4-23 16</inkml:trace>
  <inkml:trace contextRef="#ctx1" brushRef="#br1" timeOffset="-330.777">16753 10086 88 0,'0'0'35'0,"0"5"-18"0,0-5-11 0,0 0 11 16,0 0 2-16,0 0 1 0,0 0-3 16,0 0 2-16,0 0-4 15,0 0-1-15,9 4-8 16,1 0 7-16,-5 0 6 0,0 1-4 15,-1-5 2-15,-4 0-6 16,10 0 1-16,-10 0-7 16,0 0-3-16,10 0-15 15,-10 0-4-15,0 0-18 16,0 0-5-16,0 0-43 16</inkml:trace>
  <inkml:trace contextRef="#ctx1" brushRef="#br1" timeOffset="480.886">16844 11164 136 0,'0'5'52'0,"0"-5"-28"0,5 0-35 16,-5 0 5-16,0 0-12 15,0 0-3-15,0 0-27 16,5 0-11-16</inkml:trace>
  <inkml:trace contextRef="#ctx1" brushRef="#br1" timeOffset="268.889">16815 10862 140 0,'0'8'55'0,"5"-3"-30"0,0-1-25 0,-5-4 10 15,0 0-9-15,0 0 0 16,0 0-3-16,0 0-2 15,0 0 3-15,0 0 0 0,0 0 1 16,0 0-3-16,0 8 2 16,0 1-81-1,-5 8 8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6.1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12077 14162 903,'0'0'1290,"0"0"-258,0 0 129,0 0 129,0 0 516,0 0-258,-3-11 258,3 11-129,-4-12 0,4 12-258,-6-14 0,6 14-516,-13-22 0,13 22-387,-22-24 0,3 7-129,-8-2-258,-5-5 129,-7-1-258,-7-1 129,-5-2-258,-6 0 258,-3-1-258,-4 0 0,2 1 258,0 0-258,0 4 129,1-3 0,-1 2 129,5 0 0,1 0 0,4 1-129,5 0 258,3 0-258,5 2 129,6 0 0,6 0-129,5 8 0,7-1 0,2 3 0,13 12-129,-14-13 0,14 13 0,0 0 129,0 0-129,0 0 0,0 0 0,0 0 129,0 0-129,0 0 0,0 0-129,0 0 129,0 0-129,0 0-129,0 0 129,0 0-258,0 0 0,0 0 0,0 0 0,0 0-258,0 0 387,-15 4-129,15-4 258,0 0-129,-12 7 258,12-7 129,0 0 0,-13 2 129,13-2 0,0 0 129,0 0-258,0 0 0,0 0 129,0 0-129,0 0 129,-6-7-129,6 7 0,0 0 0,-4-12 129,4 12-258,0 0 0,-3-16 129,3 16-129,-2-11-129,2 11 129,-4-12 129,4 12 0,0 0 0,-10-12 0,10 12 0,0 0 0,0 0 0,0 0-129,0 0 129,0 0-129,0 0 0,0 0 129,0 0 0,0 0-129,0 0 258,0 0-129,0 0 0,0 0 129,0 0 0,-9-10 0,9 10-129,0 0 129,6-12 129,6 3-258,4-2 0,8-3 0,6-6 129,7-1-258,8-5-129,6-1 0,5-4 129,1 0-129,-1-1 0,-2 0-129,-8 6 129,-4 4 0,-9 3-387,-8 7-516,-10 12-2451,-15 0 0,0 0-129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6.3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10933 13353 3225,'6'17'3741,"-2"-6"0,-4-11-387,0 0-3225,0 15-258,0-5 129,4 5 0,1 3 129,3 7-129,1 9 0,5 7-258,8 10-3225,13 27-129,-6-3-258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33.9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8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4T18:07:04.236"/>
    </inkml:context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16730 14777 258,'0'0'1548,"-17"-2"129,17 2 129,0 0 387,-12 0-258,12 0-129,0 0-129,0 0-387,0 0-387,-6 13-258,6-13-129,0 0-129,5 16-387,1-5 0,1 0-129,2 4 129,-1 2 0,3 2 0,-3 3 129,2-3-129,-5 3 258,4 0-129,-3 2 129,0 1-129,2-4 0,-1 1 0,-1-3-129,2-2 0,2-2-129,-10-15 0,16 17-387,-16-17-774,15-4-2451,-15 4-387,7-25-258</inkml:trace>
  <inkml:trace contextRef="#ctx0" brushRef="#br0" timeOffset="364.02">16708 14705 1032,'0'0'3870,"0"0"387,10 3-516,6-3-2322,-4-8-645,11-1-129,2-10 258,7 4-387,3-9 129,6 3 0,2-7-258,2 7 0,-1-1-258,-1 2-129,1 8-1161,-7 4-2838,-8-4-258,-1 7-516,-16-4 258</inkml:trace>
  <inkml:trace contextRef="#ctx0" brushRef="#br0" timeOffset="-22724.3">19897 12801 129,'0'17'1032,"0"-17"0,-3 12 0,3-12 0,-6 16 0,6-16 129,-6 16 0,6-16-258,-6 17 0,4-3 0,-2-2-129,1 5-129,-1-3-258,1 7 0,-1 0-129,0 7 0,0 5 0,0 3-129,-2 7 0,1 6 129,-3 6-129,-2 3-129,-3 8 258,-2 1-129,0-1-129,-3 4 258,-1-7-129,1 1 258,-3-7-129,5-2 0,0-11 129,3-3-129,1-10 129,3-6-387,3-5 129,1-7-258,3-2-258,2-11-516,0 0-1032,0 0-1935,0 0-387,0 0 387</inkml:trace>
  <inkml:trace contextRef="#ctx0" brushRef="#br0" timeOffset="-22065.263">19486 13716 645,'0'12'2322,"-5"-7"-2193,5-5 0,0 0 516,0 17 129,0-17 129,5 12 387,-5-12 129,8 14 129,-8-14-129,7 20-129,-7-20 129,5 26-516,-3-7-129,4 6 129,-4-1-387,7 6-129,-4-2 129,3 3-258,0-1 129,2 0-129,-2-5 129,3-3-129,-2-5 0,3-3 0,-1-6-129,3-3 129,-2-5 0,6-3-129,-3-9 129,5-3-129,1-9 0,2-1 0,-1-10-129,3 3 129,-4-8-129,3 3 0,0-2 0,-2 3 0,0 1-129,0 6 129,-4 7 0,0 1-129,-4 7 0,-5 4-258,3 7-258,-12 3-774,0 0-2967,0 0-129,0 0-387,-5 6 129</inkml:trace>
  <inkml:trace contextRef="#ctx0" brushRef="#br0" timeOffset="-19505.116">20593 13335 129,'-10'0'2064,"10"0"-1935,0 0-129,-13 0 0,13 0 129,0 0 387,-16 0-129,16 0 516,-18 1 0,18-1 258,-20 5-258,9-3 0,11-2-387,-20 8 129,20-8 0,-16 7-258,16-7 0,-15 9-129,15-9 0,0 0-129,-14 9 0,14-9 129,0 0-258,0 0 129,0 0-129,0 11 129,0-11 0,0 0 0,15 10 129,-15-10-258,15 9 258,-15-9-129,17 15-129,-6-7-129,0 0 129,-1 2 0,2 2 0,-1 0-258,0-2 258,-3 2 0,0 0 258,-4 0-129,-1-1 0,-3-11 0,0 19 129,0-19 129,-5 19-129,5-19 129,-21 16-129,9-12 129,0 4-129,-5-5 0,1 2 0,-2-4 0,1 3 129,2-2-258,1-2 0,2 2-129,2-2 0,10 0-516,-14 0-387,14 0-1419,0 0-1677,0-14-258,0 14 129</inkml:trace>
  <inkml:trace contextRef="#ctx0" brushRef="#br0" timeOffset="-18793.075">20658 13372 2193,'12'-7'3096,"-12"7"129,4-12-2709,-4 12-258,0 0 0,14-5 0,-14 5 0,11-1 0,-11 1 258,14 0-129,-14 0 258,18 0-129,-18 0 129,25 6-258,-9-4 129,-1 3-129,2-1-258,0 2 129,-1-1-129,0 0-129,-2 2 258,-3-2-516,-11-5 258,18 14-129,-18-14 129,6 19-129,-4-9 129,-2-10 0,0 20 0,-3-9 0,-4 2 129,-3-3-129,1 1 129,-2-3 129,-4 1-258,1-1 129,-2-1-129,-1-2 129,0-2-129,2-1 129,-2-2-129,3 0 0,0 0 0,3-2 0,11 2 0,-16-10 0,16 10 0,-8-13 0,8 13 0,0-14 0,0 14 0,8-19 0,-8 19 0,20-16 0,-9 7 0,1 2-129,1 1 129,0 0 0,0 1-129,0 3 0,2-1-129,-2 2-129,5 1-516,-7 0-903,1-6-2193,9 8 129,-9-4 1</inkml:trace>
  <inkml:trace contextRef="#ctx0" brushRef="#br0" timeOffset="-17965.028">21079 13312 774,'8'14'2451,"-8"-14"-1548,4 17 129,-1-5 516,-3-12-129,3 22 0,-3-10 0,2 3-129,-2-5-129,0 5 0,-3-4-258,3 4-258,-5-4-129,4-1-258,1-10-129,-4 15 0,4-15 0,0 0 0,0 0 0,11 0 0,2-10 0,4-1 0,3-7 129,5 4 0,2-3-129,1 0 129,-4 0-129,0 7 0,-3 2 0,-3 6 0,-3 2-129,-1 0 129,-14 0-129,18 13 0,-14-1 0,3 0 0,-3 2 0,-1-2 0,-1 1 129,-1-2-129,-1-11 0,1 16 0,-1-16 129,0 0-129,15-2 0,-2-8 0,2-3 0,3-3 0,4 0 0,-2 0 129,1 1-129,-1 5 0,-4 2 129,-2 6-129,-14 2 129,16 3-129,-16-3 129,10 22-129,-8-8 0,2 3 129,-2-1 0,0 1 0,-2-4-129,0 2 129,1-5-129,-1-10-129,4 19-387,-4-19-1806,0 0-1935,0 0-258,0 0-387</inkml:trace>
  <inkml:trace contextRef="#ctx0" brushRef="#br0" timeOffset="-17288.989">21803 13418 5031,'5'28'4257,"-5"-15"-387,6 7-774,-3 6-3225,4 10-258,0 5 258,-2 3-129,1 2 258,-3-3-129,1-2 258,-4-6 129,0-5 0,0-9 129,0-4 129,0-17-129,-5 12-129,5-12 0,-3-17-129,1-3 0,2-6 0,0-6-129,0-6 0,0-2 0,4-3 0,2 0 0,4 2 0,3 3 0,5 1 0,2 3-129,6 2 129,4 3 0,5 4 0,2 2 0,0 4 0,0 4 129,-2 5-129,-5 5 0,0 5 0,-7 1 129,-3 6-129,-5 7 0,-5 1 0,-8 3 0,-2 2 258,0 2-129,-10-2 129,-10-1-129,0 0 258,-7-2-129,0 3 0,-5-8-129,3 0 129,-2-3-258,3-4 0,3 0-387,0-5-129,10 0-645,-7-9-903,12-4-2064,7 1-258,-4-9-516</inkml:trace>
  <inkml:trace contextRef="#ctx0" brushRef="#br0" timeOffset="-16944.97">22431 13007 5160,'9'19'4644,"-2"3"-516,-7-22-258,4 27-3741,0-9-129,-1 5 0,2 4 129,-5 1 0,0 4 129,0 1 0,-6 2 0,-3 3 0,-1 1 0,0 0-387,0-5-258,9 2-1032,-4-12-2193,5-12-903,6-2-129,-6-10 0</inkml:trace>
  <inkml:trace contextRef="#ctx0" brushRef="#br0" timeOffset="-16484.943">22643 13394 645,'15'24'3999,"-15"-24"-129,26 4-258,-6-4-2709,1-6-387,5-2 0,0-8-387,1 0 0,-1-5-129,-3 4 129,-3-6 129,-3 8 258,-7-3-258,-2 5 0,-6 1 0,-2 12 0,-5-11 0,-6 11-258,-4 0 129,0 7-129,-5 1 129,-1 5 0,-2 0 0,2 5 129,-3 1 0,3 0 129,-1 0 129,4 1-129,-5-1 0,8 1 0,-2-3-129,6 2 129,0-4-258,4 2 129,5-3-258,2-1 129,15-2-258,4-1 0,12-1-516,0-9-1290,20 1-1548,4-1-903,-1-8-516,8-2 387</inkml:trace>
  <inkml:trace contextRef="#ctx0" brushRef="#br0" timeOffset="-15900.91">23637 12978 774,'20'-2'2580,"-20"2"-1290,0 0-645,0 0 516,11-7-129,-11 7 129,0 0 129,-6 0 0,-7 0 0,0 2 129,-7-2-645,4 6 0,-9-3-129,2 7 0,-5-2-258,4 8 129,-6 0-258,1 5 0,-1 4 129,-1 7-258,-1 0 129,-1 4-129,1 0 129,5 3 0,-2-3 0,8 3 0,3-7 0,7 1-129,4-3 129,7-4 0,6-3-129,9-2 129,8-7-258,7-1 129,5-4-129,5-8-129,5 0-516,-5-5-1290,5-5-2451,0 2-258,-5-4-516,-3 1 517</inkml:trace>
  <inkml:trace contextRef="#ctx0" brushRef="#br0" timeOffset="-14516.831">24112 13346 1,'-16'0'1676,"2"-3"-128,14 3 387,-12 0-129,12 0 129,0 0-516,0 0 0,0 0-645,11 0 0,4 0-129,2 0-129,8 0 258,-1-4-387,7 4 0,-1-1-129,4 1 129,-6-2-387,0 2 129,-6 0-129,-2 0 0,-7 3-129,-13-3-258,18 4-774,-18-4-2451,0 0-387,-6 3-258</inkml:trace>
  <inkml:trace contextRef="#ctx0" brushRef="#br0" timeOffset="-14163.811">24193 13230 2967,'0'0'3096,"0"0"-258,0 0-2580,6 11-129,-6-11 0,0 15 258,0-15 0,-6 22 258,-2-10 0,6 7 129,-6 0-129,5 5 0,-4 0-129,0 4-129,2-2-387,-1 1-129,4-1-645,-5-8-645,6-6-1806,1 3-774,0-15 0</inkml:trace>
  <inkml:trace contextRef="#ctx0" brushRef="#br0" timeOffset="-13164.753">24687 13104 1935,'20'-4'2709,"-7"-9"-2193,-13 13 129,12-3 258,-12 3 0,0 0-129,0 0 129,0 0 0,0 0 0,0 0 0,0 0-387,-6-9-258,6 9-129,0 0 0,-14-3 0,14 3-129,-15 0 0,15 0 129,-13 0-129,13 0 0,-20 12 129,20-12-129,-21 20 0,9-8 129,0 1 129,-1-1 0,4 2-129,-4 0 258,0 0-258,0-3 387,3 5-387,-2-4 258,1 3-258,2-3 129,1 2-258,2-3 387,3 5-258,-1-6 0,4 4 129,0-2 0,4 0 129,1 0-129,6 0 258,-1-2-258,7 2 0,-4-3 0,5 2 0,0-4-129,1 3 0,0-6 0,-2 1 0,4-2 0,-1-1 129,1-2-129,1 0 0,-1 0-129,-3 0 0,4 0 0,-4 0-129,-1 0 0,-3 0 0,-2 2-129,-12-2-258,18 9-1677,-18-9-1935,0 0-516,0 0 0</inkml:trace>
  <inkml:trace contextRef="#ctx0" brushRef="#br0">21157 3710 129,'0'0'1290,"0"0"0,0 0 0,0 0-387,0 0-129,0 0-129,0 0-129,0 0-129,-8-9-258,8 9-129,0 0 0,-4-12-129,4 12-129,0 0 258,0 0-129,-8-11 0,8 11 129,0 0 0,0 0 0,0 0-258,0 0-129,-8 0-129,8 0-258,0 0-516,0 0 129,-10 4-645</inkml:trace>
  <inkml:trace contextRef="#ctx0" brushRef="#br0">20338 3731 1161,'0'0'2193,"0"0"129,0 0-258,0 0-258,0 0-387,0 0-129,0 0-129,0 0-129,0 0-258,0 0-129,0 0 0,0 0-387,0 0 0,0 0 0,0 0-258,0 0 129,0 0 0,-1 14-129,1-14 0,-4 18 129,1-4-129,2 1-129,-1 4 129,0 4 0,0 2 0,0 5 0,1 5-129,-3 5 129,2 5-129,-3 5 129,0 5-129,0 1 129,-1 5-258,-1 1 258,3 2-129,-3-4 129,0 0-129,2-1 0,0-6 129,-1 0-258,1-7 516,2-2-516,0-6 258,0-1-129,2-6 129,0-7 0,-1-2 0,2-8-129,0-2 129,0-12-258,0 17-645,0-17-1548,-6-4-1548,6 4-387,-5-21 388</inkml:trace>
  <inkml:trace contextRef="#ctx0" brushRef="#br0">20009 4662 903,'10'9'2580,"-2"1"-129,-8-10 0,11 15-774,-1-2-387,-10-13-129,18 28-129,-9-12-258,5 5-258,-4-3-129,4 5 0,-3-2-258,3-1 129,-1-2 0,1 1 0,-1-4-129,2-5 258,-2-3-258,3-2 129,-4-5 0,4-5 0,-2-12 258,1-2-258,0-8 0,0 3 0,-1-9 0,0-1-129,-3-3-129,2 6 258,-3-1-258,-1 1 129,0 2-129,-2 2 129,-1 2-258,2 5 258,-3 6-129,-1 1 0,-4 13-258,1-16-258,-1 16-1161,0 0-2709,-3 6-258,-5 2-129</inkml:trace>
  <inkml:trace contextRef="#ctx0" brushRef="#br0">20831 4217 1,'0'0'2321,"6"-12"1,-6 12-129,0 0-387,0 0-129,0 0-258,4-12-129,-4 12-387,0 0-129,0 0 0,0 0-258,0 0 129,0 0-387,-8-4 0,8 4 0,-15 0-258,5 0 129,-2 3-129,1-2 0,-3 6 0,1-5-129,-2 3 129,3-2 0,1 4 0,2-3 0,0-1 0,9-3-129,-7 6 129,7-6 0,0 0 0,0 11-129,0-11 258,0 0-129,7 9 0,-7-9 0,17 12 0,-8-7 0,3 0 0,-1 3 0,0-4 0,2 5 0,0 1 0,-1-2-129,1-1 129,0 3 0,-2 3 0,0-4-129,0 5 129,0-3 0,-3 0 129,0 1-129,-2 0 0,-1-1 0,-5-11 0,4 18 129,-4-18-129,0 15 129,0-15-129,-4 17 129,4-17 129,-9 16-258,9-16 129,-12 9 0,12-9-129,-15 3 129,7-2-129,0-1 0,-1 0-129,9 0-129,-17-8 0,17 8-387,-15-9-645,15 9-1290,0 0-1935,-14-9 129,14 9 259</inkml:trace>
  <inkml:trace contextRef="#ctx0" brushRef="#br0">20978 4264 1806,'0'0'1806,"-9"3"258,9-3 0,0 0-258,0 0-258,0 0-387,0 0-258,0-7-129,0 7-258,0 0-129,9-17-129,-9 17-129,12-9 0,-4 3 0,-8 6 0,16-14-129,-7 9 0,-1 3 129,1 1-129,2-1 0,-1 2 0,0 0 0,2 5 0,0 3 129,0 3-129,1 0 0,0 2 0,0 2 0,2 0 0,-1 3 0,-1-5 0,-2 2 0,1-2-129,-3 1 129,-1-1 0,-3 3 0,0-4-129,-3-1 129,-2 2-129,0-1 258,-2 1-258,-3-2 129,5-11 0,-14 18 0,6-10 129,-2 2-129,1-4 0,-2-1 129,-1-2-129,0-2 0,-1 1 0,0-2 0,-2 0 0,1 0 0,1-3 0,0-3-129,1 1 129,2 2 0,0-2 0,10 5 0,-14-9 0,14 9 0,-7-12 0,7 12 0,0 0-129,-3-16 129,3 16 0,0-18-129,0 18 129,5-12-129,-5 12 258,13-15-129,-5 9 0,0-1 0,3 3 0,0 2 0,2-1 0,-1-1 0,3 3 0,-2-1 0,1 1 0,-1-3-645,2 1-2193,0 5-1290,-15-2-129</inkml:trace>
  <inkml:trace contextRef="#ctx0" brushRef="#br0">21275 4274 1,'0'0'1805,"0"0"1,0 0-258,0 0 0,0 0-258,0 0-387,0 0 0,0 0-258,0 0 129,0 0-129,0 0 0,0 0 0,0 0 0,0 0-258,0 0 0,0 0-258,0 0 258,0 0-258,0 0 129,0 0-129,7 0 0,-7 0 129,6 10-129,-6-10 258,7 20-258,-7-20-129,9 21 129,-5-7 0,1 1-129,-1-3 129,1 1-129,-2-1 129,-3-12-129,8 14 129,-8-14-129,7 15 129,-7-15-129,0 0 129,10 5 0,-10-5 0,0 0 0,10-3 0,-10 3 0,11-22-129,-4 6 258,3-1-258,0-3 0,0-2 0,1 1 0,0-2 0,-1 6 0,0 0 0,-3 4 0,2 2 0,-9 11 129,9-14-258,-9 14 129,0 0 129,0 0-129,10 4 0,-10-4 0,2 22 0,-1-11 0,1 6 0,0 0 0,0-1 0,0 1 0,0-2 129,1-1-129,-1-3 0,1-1 129,-3-10 0,7 12-129,-7-12 129,0 0 0,12 0-129,-4-1 129,-8 1 0,18-24 0,-8 8 0,3-1-129,0-1 0,1-1 0,-2 3 129,-1 2-129,0 2 0,-3 3-129,-8 9 129,14-8 0,-14 8 0,11 0 0,-8 9 0,-1 2 0,0 7 0,1 2 129,-1 1-129,1 2 0,-1 3 0,2-1 0,0-5 0,-1-1 0,2-2-258,-5-17-387,10 23-2064,-10-23-1677,0 0-258,8 1-387</inkml:trace>
  <inkml:trace contextRef="#ctx0" brushRef="#br0">21868 4272 1677,'0'0'3999,"0"0"-1032,9-1-1161,-9 1-129,0 0-387,0 0-258,0 0 0,0 0-516,1 8 129,-1-8-387,0 21 129,2-4-258,0 8 0,2-1 0,2 6-129,0 2 0,2 1 0,-1 2 0,2-5-258,-2-1 258,1-5 0,-4-3 0,1-3 0,-3-3 129,-1-3-258,-1-12 129,0 12 0,0-12 129,0 0-258,-6 10 129,6-10 0,-10 0-129,10 0 129,-13-18-129,6 4 0,3-3 0,-1-5 129,3-2-129,2 0 0,0-3 0,6-2 129,0 1 0,3-1 0,1 1 129,5-1-129,-3 6 0,2 1 0,-2 2 0,-2 3 0,0 8 0,-2 3 0,-8 6 0,15 0 0,-15 0 0,11 12 0,-6 0 0,1 5 0,2-4 0,-2 5 129,1-4 0,-2 1 0,-5-15 0,8 21 0,-8-21 129,5 20-129,-5-20 0,-1 12 0,1-12-129,-8 11 129,8-11-129,-12 15 129,4-12-258,-2 0 258,-1 1-129,-3 2-129,-1-2-129,-4-4-516,3 2-1419,-4 2-2193,-4-4-129,5 0 0</inkml:trace>
  <inkml:trace contextRef="#ctx0" brushRef="#br0">22236 3963 903,'-6'19'2580,"6"-19"-903,-4 14 387,4-14-387,-4 14-258,4-14-258,-2 13-129,2-13-129,0 18 0,0-6-387,0 6 0,0 0-258,0 6 129,0 3-129,2 3 129,-1 6-387,2 0 129,-3-2 0,0 1-129,0-4 0,1 1 0,-1-6-129,0-3 129,0-5-129,0-3-258,0 0-387,0-15-1548,0 0-1677,-1 17-387,1-17 129</inkml:trace>
  <inkml:trace contextRef="#ctx0" brushRef="#br0">22417 4416 2322,'0'0'1806,"15"0"129,-15 0 129,18-4-258,-11-3-387,9 5 0,-4-6-387,8 4-258,-5-8-129,6 3-258,-4-4-129,3 3 0,-2-5 387,-1 4-387,-4-4 0,-1 1-129,-3-1 0,-5 5-129,-1-2 0,-3 12-258,0-16-129,-7 5 0,7 11-387,-17-12 387,7 12-387,-4-3 387,0 3-258,-1 0 387,1 0 0,-2 8 258,1-1-129,-2 3 129,2 2 129,-1 1 0,1 0-129,1 4 258,0-4-129,3 6 387,-2-3-258,5 2 0,-2-2 258,6 8-258,-3-6 0,6 2 129,-1-1 129,2 5-129,2-8-129,6 4 129,2-5-129,6 0 129,1-6 129,6 3-258,0-3 0,4-1 0,-1-1-129,1-2 0,-1-5 0,-2 3-129,0-3 129,-3 0-129,-3 0-129,-5-6-516,3 5-1677,-5-2-2193,-11 3-258,6-14-129</inkml:trace>
  <inkml:trace contextRef="#ctx0" brushRef="#br0">23383 4016 258,'14'-3'2967,"-3"-3"-516,-11 6 0,8-8-387,-8 8-387,0 0-258,0 0-129,0 0-129,0 0-129,2-12-387,-2 12 0,0 0 0,-4-13-387,4 13 0,0 0 0,-10-16-129,10 16 0,-9-8-129,9 8 0,-8-5 0,8 5 0,-14-7 0,5 4 0,-1 3 0,-3 0-258,1 0 387,-1 0-258,-1 3 129,0 5-129,1-1-129,-1 2 129,0 1-129,3 0 387,1 0-387,1 1 258,-1 2-129,3-4 129,-1 7 0,3-2 129,-1 2-129,2-2 0,1 4 129,-2-3-129,4 2 129,0 0 0,0-2-129,1 3 258,0-5-129,3 3 0,2 1 129,2 2-129,-1-2 0,2 0 129,-1-1-258,3 1 129,0-2 258,0 2-258,0-5 129,2 1 129,0-3 0,0 0-258,2-4 129,0 1 0,1 0-258,-1-5 258,1 2-258,-1-2-129,3-2 129,-3 0 0,1 0 0,1-1-129,-2-4 129,-4 1 0,3 0 0,-5-1-129,0 2 129,-8 3-387,0 0-129,0 0-129,0 0-645,0 0-1548,-13 0-1806,3 0-258,-6 0-129</inkml:trace>
  <inkml:trace contextRef="#ctx0" brushRef="#br0" timeOffset="-153032.3">24320 4357 258,'0'0'3225,"0"0"-903,7-5 129,-7 5-387,0 0-258,0 0-387,0 0 129,0 0-645,0 0 129,0 0-516,0 0-129,0 0-258,0 0 258,0 0-387,0 0 129,0 0 0,0 0 0,0 0-129,0 0 129,0 0 0,0 0 0,0 0 0,0 0-129,14-10 129,-14 10 0,17-3 0,-17 3-129,17-4 129,-4 3 0,-2 0-129,0 0 129,0-1 0,0 2-129,-11 0 129,19-2-129,-19 2 129,18 0-129,-7 0 0,-1 0 129,-10 0-129,21 2 0,-10 1 0,2-1 129,-13-2-129,17 3 129,-17-3 0,12 3 0,-12-3 0,0 0 0,0 0 0,0 0 0,0 0 129,0 0-258,0 0-258,0 0-258,0 0-903,0 0-2193,0 0-1032,0 0-129,0-16-129</inkml:trace>
  <inkml:trace contextRef="#ctx0" brushRef="#br0" timeOffset="-152087.246">24988 4189 1419,'0'0'1935,"10"-14"-258,-10 14 129,12-9-387,-12 9-129,0 0-129,8-14-129,-8 14-258,0 0 129,0 0 0,0 0 0,0 0-129,0 0 0,0 0-387,0 0 0,0 0-258,-10-3 0,10 3 0,-15 0-129,4 0 0,0 0 0,-2 0 0,-1 1 0,1 1 0,-2 3-129,1 1 129,-1 1 0,1 3-129,-2-3 129,5 3 0,-1 2 0,-1 0 0,4 0 0,9-12 0,-16 22 0,16-22 0,-9 22 0,8-11 0,1-11 0,0 23 0,0-23 0,7 21 0,0-11 0,2 2 129,-9-12 0,18 16-129,-18-16 129,22 13 258,-10-10-258,3 2 0,-1-4 0,4 2-129,2-2 129,0 1-129,0-2 129,0 1-129,-3-1 0,1 0 0,-5 0 0,0 1 0,-2-1-129,-11 0 129,19 5 0,-19-5-129,21 7 129,-9-5-129,-1 4-387,-11-6 0,21 4-645,-21-4-2193,0 0-774,16 0-516,-16 0 259</inkml:trace>
  <inkml:trace contextRef="#ctx0" brushRef="#br0" timeOffset="-148332.031">20808 8581 774,'12'-4'1677,"0"2"-129,-12 2 0,12-3 129,-12 3-387,12-5 0,-12 5-258,0 0 0,13-3-387,-13 3 129,0 0 0,0 0-129,0 0 0,0 0-258,0 0 129,0 0 0,-11 7-129,0-4-129,-1 5-258,-4 0 129,-1 2-129,1 0 0,-1 0-129,-1 2 129,3-2-129,0 2 129,3-1 0,1 0-129,11-11 129,-12 19 0,12-19-129,-2 15 129,2-15-129,3 12 129,-3-12 0,18 13-129,-7-7 129,2 2 0,4-1 0,2 1-129,-3-2 0,5 6 129,-2-5-258,0 3 258,-3-3-129,-1 3 0,-4-2 129,-11-8 0,18 16 0,-18-16 0,5 13 129,-5-13-129,0 12 129,0-12 129,-14 12-129,0-3 0,1-4 0,-4 4-129,0-3 129,0 1-129,0 0 0,1-2 0,3 0 0,1-2-129,12-3-258,-12 7-774,12-7-1677,-12-7-1290,12 7-258,0-18 388</inkml:trace>
  <inkml:trace contextRef="#ctx0" brushRef="#br0" timeOffset="-147495.983">21032 8695 516,'8'-7'1677,"-8"7"258,10-10-258,-10 10 258,0 0-387,0 0 0,12-9-516,-12 9 0,0 0-387,11-5 0,-11 5-258,13 0 129,-13 0-258,17 0 0,-7 0 0,-10 0-129,20 7 0,-20-7 0,19 14-129,-10-4 0,1 2 0,-2 1 0,0 2 0,1 1-129,-2-2 129,-1 3 0,0 0-129,0 0 0,-4-2 129,1 0-258,-3-1 258,0 0-129,0 0 129,-1-3 0,-5-1 0,6-10 0,-14 18 129,14-18-129,-20 12 129,7-9-129,-1-1 0,-2-2 0,-1 0 0,-1 0 0,1 0 0,0-7 0,3 2 0,2-6-129,12 11 129,-15-17 0,15 6 0,0 11 0,5-19 0,7 8 0,3 1 129,2 1-129,4-2 0,1-1 129,1 1-129,-2 1 0,-2 2-129,0 4-258,-6-2-645,1 6-1032,-2 11-1935,-12-11-258,14 14 259</inkml:trace>
  <inkml:trace contextRef="#ctx0" brushRef="#br0" timeOffset="-146495.926">21426 8700 2322,'0'0'1548,"0"0"-129,0 0 645,0 0-387,0 0-258,0 0 0,0 0-258,2 14-129,-2-14-387,0 0 0,0 13-258,0-13 0,0 19 0,0-8-129,0 2 0,0 5 0,-4-2 0,4 2 0,-2-2-129,1 1 129,-1-5 0,2 0 0,0-12-129,0 0 0,0 0 0,11 0 0,1-8 0,2-8 0,3-3-129,2-1 129,5 1-129,-2-2 0,1 1 0,-4 5 0,0 5 0,-5 3 0,0 2 129,-14 5-129,14 0 0,-14 0 0,0 0 129,11 10-129,-11-10 129,1 17 0,-1-17-129,0 22 129,0-10 0,0 0 0,0 1-129,0-2 129,0-11-129,0 17 129,0-17-129,16 0 129,3-7-129,7-5 0,4-5 129,4-2-129,3-3 0,0 5 0,0 0 129,-7 5-129,-6 1 0,-6 7 0,-6 4 0,-12 0 0,12 10 0,-11 0 0,-1 3 0,0 5 129,0 0-258,-3 3 258,-2 0-258,1-1 129,2 0-129,-1-6-258,3 7-516,0-21-1419,0 0-2064,-8 11-387,8-11-258</inkml:trace>
  <inkml:trace contextRef="#ctx0" brushRef="#br0" timeOffset="-145850.889">22281 8720 1548,'7'15'3225,"-12"1"-1935,3 1 258,-4 3-129,3 7-387,-4 4-129,4 7 0,-4 2-258,2 7 129,-1-3-258,5 2-258,-1-5 0,2-3-129,0-6-129,0-8-129,0-5-387,0-19-903,4 11-1548,-4-11-1161,0 0 387</inkml:trace>
  <inkml:trace contextRef="#ctx0" brushRef="#br0" timeOffset="-145387.863">22329 8727 645,'29'-21'3741,"-20"8"129,5 2-2064,4 7-129,-4-3-516,4 7-129,-4 0-387,4 4 129,-4 2-387,0 6 129,0-2-129,-1 5 0,-2-4 0,0 6-129,-5-3 129,2 2 0,-5-3 0,1 2 0,-4-4-129,0 2 0,-8-1 0,1-1 0,-6-2 0,0-1-129,-3-2 129,-1-3 0,-3-1-129,1-1 0,-2-1 0,2 0 0,1-3-258,-1-2-258,8 4-516,-5-10-1677,16 11-1935,-16-9-258,16 9-387</inkml:trace>
  <inkml:trace contextRef="#ctx0" brushRef="#br0" timeOffset="-143875.776">22900 8436 516,'0'12'2967,"-10"-11"-1419,10-1 129,0 0-387,0 0-129,0 0-258,-4 15 129,4-15-129,-2 14-129,2-14 0,-3 21 0,0-9-258,3 3 129,-2 2-258,2 6-129,-2 0 258,2 5-516,0 1 0,0 6 0,-1 0 0,-2 2-129,-3-2-129,-1-5-129,1 4-645,-2-10-1806,-3-8-1161,11-2-387</inkml:trace>
  <inkml:trace contextRef="#ctx0" brushRef="#br0" timeOffset="-143283.743">23048 8757 2322,'9'11'3483,"3"-11"0,0 2-2322,-12-2 258,23-2-129,-11-7-258,7 6-129,-5-10-129,6 6 0,-5-7-387,4 4 0,-5-3-258,0 2 0,-2-2-129,-5 2 129,0 0-129,-5 0 0,-2 11 0,0-15 0,0 15 0,-14-12-129,4 10 129,-4 2-129,1 0 129,-4 2-129,2 5 129,-1 1 0,-1 3 0,2 1 0,0 1 129,1 2-129,1-1 129,1 3 0,0-1-129,4 3 258,0-2-129,2 1 129,1-1 0,4 1-129,-1-1 0,2 0 0,3-3 0,6 1-129,2-3 0,2-1-129,8-1-387,-1-6-1032,7-1-2580,5 4-387,-3-7-258</inkml:trace>
  <inkml:trace contextRef="#ctx0" brushRef="#br0" timeOffset="-135148.277">23802 8447 774,'0'0'2580,"0"0"-258,0 0 129,0 0-645,0 0 0,0 0-516,0 0 0,0 0-387,0 0-129,0 0-129,0 0-129,0 0-258,0 0 0,-10 4 0,10-4-129,-6 19 0,1-6 129,-1 6 0,-2 7-387,1 3 387,-2 7-387,1 6 129,-2 4-258,4 0 0,-1 0 0,4 0 129,-1-7 0,4-1-129,0-12 0,0-1-258,4-14-516,4 1-1419,-8-12-1548,13 0-258,-13 0 129</inkml:trace>
  <inkml:trace contextRef="#ctx0" brushRef="#br0" timeOffset="-134224.224">23773 8386 2451,'6'-10'3354,"6"3"-1548,-12 7-258,0 0 0,10-18-387,-10 18-129,12-11 0,-12 11-387,19-9 129,-6 7-387,-1-2-129,3 3 0,0 1 0,2 0-129,1 1 0,-4 6 0,0 0-129,0 1 129,-4 3-129,-1 3 129,-4 0-129,-4 2 129,-1 1-129,-1 0 0,-7 3 129,0-3 0,-2 0 0,-2-1 0,1 0 0,0-2 0,-2 0 0,2-3-129,0-2 258,-1-3-516,-1 1 258,2-1-129,-1-2 129,1-2-129,11-2 129,-19 4-129,19-4 129,-14 2 0,14-2 0,0 0 0,-14 5 0,14-5 0,0 0 0,0 0 0,0 0 0,-8 14 0,8-14 0,0 12 129,0-12-129,7 17 129,-1-5 0,3 3 129,0 2-129,1 0 0,3 5-129,0-1 129,0 4-129,1 2 129,0 1-129,0-3 129,-2 1-258,1-2 258,-3 0-129,-1-4 0,0-4 0,-3-3 0,-6-13 0,10 18 0,-10-18-129,0 0 129,10 12-258,-10-12-258,0 0-258,0 0-1806,0 0-1548,0 0-516,-1-11 258</inkml:trace>
  <inkml:trace contextRef="#ctx0" brushRef="#br0" timeOffset="-133104.161">24521 8720 645,'0'11'3354,"0"-11"0,-12 5-2064,12-5 0,-6 15 0,6-2 0,0-13 0,-9 24-387,1-12 129,8 6-129,-4-3-387,4 5-129,-1-1-258,1-1 0,0 1 0,1 0-129,0-3-129,0-4 0,3 2-516,-4-14-516,3 15-903,-3-15-1935,0 0-258,0 0-129</inkml:trace>
  <inkml:trace contextRef="#ctx0" brushRef="#br0" timeOffset="-132751.14">24382 8844 2322,'0'0'3612,"0"0"-129,0 0-1677,15 11-258,-15-11 0,24 2-387,-13-2 0,8 1-387,-7-1-129,7 4 0,-8-3-387,4 3 129,-15-4-258,20 2 0,-20-2 0,14 3-129,-14-3-129,0 0 129,12 2-387,-12-2-129,0 0-516,0 0-774,0 0-2322,14 1-258,-14-1-387</inkml:trace>
  <inkml:trace contextRef="#ctx0" brushRef="#br0" timeOffset="-131408.063">24825 8564 516,'0'0'3612,"0"0"516,0 0-1032,0 0-1548,0 0-387,0 0-387,0 0 0,0 0-129,0 0 0,-13 0-258,13 0 0,0 0-129,0 0 0,-6 12 129,6-12-387,0 14 129,0-3-129,-3 0 258,3 5-258,0 0 129,0 1-129,0 3 129,0 2-129,0-1 129,0 3-129,-2-2 0,1 0 0,1-3 0,-1 1 0,1-3 0,0 0 0,0-3 0,1-2 0,4 0 0,-1-2 0,-4-10 0,10 12 0,-10-12 0,0 0 0,0 0 129,0 0-129,0 0 129,8-14-129,-8-1 0,0-1 0,2-4 0,-1-1 0,4 0-129,0 0 0,2 2 129,0 0-129,5 1 129,-1 3-129,6 1 129,-3 1 0,5 2 129,-3 4-129,2-3 129,-2 3-129,-1 1 0,-2 2 0,0 2 129,-1 1-129,-12 1 0,19 0 0,-19 0 0,14 0 129,-14 0-129,0 0 129,14 0-129,-14 0 129,0 0-129,0 0 129,0 0-129,0 0 0,0 10-258,0-10-645,0 0-2580,0 0-774,-11 9-516,11-9 129</inkml:trace>
  <inkml:trace contextRef="#ctx1" brushRef="#br1">15046 7636 68 0,'5'0'27'0,"0"4"-14"0,4-4-11 15,-9 0 13 1,15-4-4-16,-1 4 3 16,10-4 1-16,-5-1-2 15,0 1 0-15,1 4 1 16,-6 0 4-16,0 0-6 0,1-4 1 16,-1 4-4-16,5 0 2 15,1 0-6-15,-1 0-3 0,0-4-1 16,0 4-1-16,0-5 2 15,0 5-3-15,1 0 0 16,4 0 3 0,9 0-1-1,-4 0 4-15,0 0 4 16,-10 0 1-16,-5 0 2 16,-4 0-6-16,-1 0-4 15,1 0-4-15,-5 0-1 0,-5 0-9 16,0 0-3-16,0 0-14 15,-10 0-7-15,1 0-33 16,-1 0-16 0,-9 0 42-16</inkml:trace>
  <inkml:trace contextRef="#ctx1" brushRef="#br1" timeOffset="704.937">16264 7316 177 0,'-24'0'16'0,"0"5"9"15,5 3 4-15,0 1-3 16,-5 8-1-16,4-4-13 16,1 12-5-16,0-4-1 0,0 1-3 15,0-5-2-15,0-4-3 16,-1 4-1-16,6-5-3 16,0 1 1-16,4-4 5 15,0 3 2-15,1 1 4 16,4 0 1-16,0 0 1 15,0 0 2-15,5-1 1 16,0 1 1-16,5-4-2 16,5-1-1-16,4 1-5 15,5-1-1-15,5-4-1 16,0 1-2-16,5-5-2 0,9 4 1 16,6-4-1-16,-1 4 0 15,-5-4 2-15,-4 0 0 16,-6 0 0-16,1 0 2 15,-5 0-1-15,0 0-1 16,-5 0 3-16,-4 0 0 16,-6 0-1-16,1 0-2 15,-5 0 1-15,-5 0 1 16,0 0-6-16,0 0 1 16,0 0-12-16,0-4-6 15,-5 0-19-15,0-1-8 16,-5 1-38-16</inkml:trace>
  <inkml:trace contextRef="#ctx1" brushRef="#br1" timeOffset="285.979">16312 7321 104 0,'0'4'38'0,"5"-4"-20"0,-5 0-17 0,0 0 11 16,0 0-8-16,0 0-9 16,-15-4-1-1</inkml:trace>
  <inkml:trace contextRef="#ctx1" brushRef="#br1" timeOffset="1560.281">16873 7517 72 0,'5'0'27'0,"4"0"-14"0,68 4-9 0,-53-4 10 16,0 4-2-16,5-4 1 16,4 0 4-16,5 0 3 15,1-4-1-15,4 4-2 16,5 0-1-16,-5-4 0 0,-5 4-8 15,-4-5-3-15,-5 1-1 0,-5 4 0 16,-5-4 2-16,-5 0 1 16,-4 4 3-16,-1 0-12 15,-9 0-5-15,0 0-17 16,-4 0-5-16,-1 0-23 16,-10 0-31-1,-4 4 23-15</inkml:trace>
  <inkml:trace contextRef="#ctx1" brushRef="#br1" timeOffset="1245.093">17175 7265 56 0,'5'0'24'0,"-5"4"-12"0,-5 1-1 0,5-5 10 0,0 0-7 16,0 8-1-16,0 1-3 15,0-1-1-15,0 14-1 16,0-5 11 0,0 21-2-16,-5 0-4 15,5 1-2-15,0-1-7 16,0-4-1-16,0 0-1 16,5 5-2-16,0-5 1 0,-1 4-1 15,1-8 0-15,-5-5-11 16,5-7-3-1,-5-27-35 1,-5-4-26 0,-4 0 19-16</inkml:trace>
  <inkml:trace contextRef="#ctx1" brushRef="#br1" timeOffset="3212.926">17688 7193 36 0,'0'0'16'0,"0"0"-8"0,0-4-10 16,-10 4 17 0,5 0-9-16,1 0 2 15,-1 0-1-15,0 0 1 16,0 0 0-16,0 4 9 15,1 0 4-15,-1 0 2 16,0 5 1-16,5-1-11 16,0 9-3-16,0-4-6 15,0 0-3-15,5 0 0 16,9 0-4-16,-4 8 0 0,-1 0-5 16,10 9 0-16,-4-4 2 15,-1 3 1-15,-4 1 3 16,-1-4 3-16,-4-5 0 0,0 5-1 15,0-1 1-15,0-3 1 16,4-1-1-16,-4-8-1 16,-5-5 1-16,0 1-1 15,0-9 2-15,0 8 3 16,0-8 0-16,-10 0 0 16,1 0-1-16,-1-4 2 15,1-5-1-15,-1 1 0 16,-4-1-1-16,-1 1 0 15,1-5 2-15,4 0 1 16,1 0-1-16,-1 1-1 16,5-14-1-16,1 5 2 15,4-13-12-15,14 4-5 16,10 4-2-16,0 5-2 16,5 0 2-16,-1 4 2 15,1 4 5-15,0 0 1 16,0 0 3-16,-1 5 1 15,11 4 3-15,4-1 1 16,-5 5 3-16,5 0-1 16,-9 0 0-16,-5 0-3 15,0 0-2-15,-5 0 3 16,-5 5 2-16,0-1 2 16,-5 0 1-16,-4 0-7 15,-1 1 0-15,-4-5-14 16,-5 0-7-16,0 0-42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55.5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5600 15952 2709,'0'0'3612,"0"0"-387,-11 0-2064,11 0-774,0 0-129,-17 7-129,17-7 258,-14 11 0,14-11 129,-17 13-129,17-13 0,-19 15 129,19-15-258,-15 17 0,15-17-129,-16 14-129,16-14-129,-12 19 129,12-19-129,-7 18 0,7-18-129,0 12 129,0-12-258,4 12 129,-4-12 129,21 7-129,-8-4 129,4 1-258,-2-1 387,3 2-129,-3 2 0,1-3-129,0 6 129,-1-2-129,0 6 0,-2-3 129,-1 4 0,-2-2 129,0 1 0,-4-4 129,-5 2 258,0 0 129,-1-12 0,-7 24 129,-6-15 0,2 6 0,-6-5 0,4 6-258,-5-5 0,3 6-258,-2-10 129,0 4-258,4-3 258,0-1-258,13-7-387,-21 0-258,21 0-1032,0 0-2322,-13-4-258,13 4-129</inkml:trace>
  <inkml:trace contextRef="#ctx0" brushRef="#br0" timeOffset="1532.086">5783 15937 2193,'0'0'3096,"0"0"129,0 0-2709,0 0-258,0 0-258,0 0 129,9 1 0,-9-1 129,0 0-129,14 0 0,-14 0 0,17 2 0,-5-1-129,-1-1 0,0 1 129,3 1 129,-3 0-129,3 3 0,-1 3 0,2-1-129,-1 7 0,2-2 0,-3 5-258,2-1-129,-4 5 129,2-4-129,-5 5 0,0-5 129,-3 0 129,-2 4 129,-2-4 0,-1 3 129,0-4 0,-3 0 0,-2-2-129,0 0 129,0-2-129,5-12 0,-16 14 0,16-14 0,-17 7 258,17-7-129,-19 1 0,7-1 0,12 0-129,-20-1 0,20 1-129,-18-11 0,18 11 129,-15-21-129,12 9 129,1-3-258,2 2 258,0-4 0,2 1 258,5-4-258,1 6 0,6-1-258,-2 1 0,6 2-129,-3-1-129,7 4-129,-5 3 129,5 2-387,-6 2-258,4 2-645,4 12-1290</inkml:trace>
  <inkml:trace contextRef="#ctx0" brushRef="#br0" timeOffset="2351.134">6243 15879 2580,'0'0'3225,"0"0"-645,0 0-1935,0 0-258,0 0 129,0 0 0,0 0 129,0 0 0,0 0 0,0 20 258,0-20-129,2 26 0,-2-17 0,2 13-129,-2-10 0,3 7-129,-3-8-258,3 3 0,-3-14 0,6 12 129,-6-12-129,13 0-129,-13 0 129,19-9-129,-10-2 129,3 2 0,-3-3-129,-9 12 129,16-20-129,-16 20 0,0 0-129,11-9 129,-11 9-129,0 0 0,0 0-129,11 7 129,-11-7 0,12 8-129,-12-8 129,14 12 0,-14-12 0,16 9 0,-16-9 129,14 5-129,-14-5 0,10 0 0,-10 0 0,0 0 0,10 0 0,-10 0 129,0 0-129,13-5 0,-13 5 0,0 0 0,13-4 0,-13 4 0,14 0 0,-14 0 0,16 0 0,-16 0 0,19 9-129,-19-9 129,19 15-258,-19-15-129,20 22-774,-20-22-2709,14 12-516,-2-8-387,-12-4 0</inkml:trace>
  <inkml:trace contextRef="#ctx0" brushRef="#br0" timeOffset="3320.188">6721 15834 774,'0'0'3870,"0"0"0,0-12-129,0 12-2580,0 0-645,0 0-258,0 0-129,0 0-129,0 0 129,0 6 0,2 7 0,3 5 0,3 11 258,3 3-258,1 9-129,1-2-129,-3 9 129,0-2-129,-3 0 129,0-5 0,-6-6-258,-1-4 516,0-10-258,0-2 129,0-19-258,-4 11 129,4-11 0,-6-15 0,4-2 0,0-9 129,2-3-129,0-3 129,0-4 129,1-5-129,5 1 0,1 7 0,3-3-129,2 6 129,2 1-258,3 6 129,0 3-129,2 4 129,-2 3 0,1 4 0,-2 3-129,-1 2 258,-3 1-258,-12 3 129,16 0 0,-16 0 0,5 11 0,-5-11 0,-1 21 129,-5-8-129,-2 5 129,-4-1 129,2 5 258,-7-5-129,4 7 129,-6-9-129,6 7 258,-6-9-387,9 4 0,-3-6-387,2-7-258,11-4-258,0 0-258,0 0-1161,0 0-2064,0-27-516,4 6 258</inkml:trace>
  <inkml:trace contextRef="#ctx0" brushRef="#br0" timeOffset="3628.206">7118 15490 3870,'9'17'4128,"1"-2"-387,-10-15 0,6 15-3096,-5 2-903,5 5 129,-4 6 129,3 5 129,-1 4 129,-1 4 258,2 2-129,-1-1-129,1 1-129,1-2-387,-2-12-1290,2-8-2322,8 4-387,-14-25-258</inkml:trace>
  <inkml:trace contextRef="#ctx0" brushRef="#br0" timeOffset="4108.234">7381 15834 2322,'6'43'4128,"-2"-21"129,-4-22-516,0 0-2322,13 10-1419,-13-10 0,20-4-129,-5-8 0,-2-6 0,5-4 129,-2 2 0,2-4 0,-5 2 129,0-1 0,0 8 258,-9-3 0,-4 18 0,5-20 0,-5 20 0,-2-11-129,2 11-129,-14-2-129,14 2 0,-20 2 0,9 5-129,-2 1 129,13-8 0,-19 21 0,11-9 129,0 1 0,3-1 129,1 5-129,1-1 129,1 1-129,2 0 129,0 0-129,0 2 258,2 0-129,5-1 0,2-2-129,6 2 0,4-3-129,4-2-387,14 5-1290,2-2-2580,5-13-387,9 9-258,-8-12 259</inkml:trace>
  <inkml:trace contextRef="#ctx0" brushRef="#br0" timeOffset="4655.266">6158 16554 2709,'3'48'3096,"1"-12"387,1-9-3225,-2 2 129,6 6 0,-3 1 258,5 5 129,-5-5-129,7 11 129,-4-7-129,4 13-129,-6-16-258,4 10-258,-4-7-645,-2-4-1806,-5-19-1290,3 3-516</inkml:trace>
  <inkml:trace contextRef="#ctx0" brushRef="#br0" timeOffset="5227.299">6188 16514 1806,'23'-1'3999,"-16"-11"0,14 8-258,-3-6-3225,-1-3-387,7 1-129,-1-1 0,2 1 0,-2 3 0,0 2 129,-1 2-129,-3 5 258,-3 0-129,0 11 0,-5-1 258,0 5-258,-5 0 129,-1 3 0,-5 3 129,-5-1 0,-7-2-129,-1 6 0,-7-6-129,2 3 0,-2-4-129,-1 0 0,5-4-129,2-2 0,14-11 0,-20 9-129,20-9 129,0 0 0,0 0 129,0 11 0,0-11-258,12 6 258,-2 2 258,2-1-129,3 1 0,-1 3 0,5 4 0,-1 3 0,-2 1 0,4 2 129,-2 1-129,2 6 129,-3-5-258,1 3 129,-3-1-129,0-1-258,3 2-1032,-2-2-2838,-3-16-129,5 4-387</inkml:trace>
  <inkml:trace contextRef="#ctx0" brushRef="#br0" timeOffset="5794.331">7161 16712 1161,'13'11'3741,"-13"-11"-129,16 0 0,-2-2-3483,-1-3 0,1 1 0,1-4 129,1 3 0,1-3 129,3 7 129,-7-10-258,4 6 0,-3-2 0,2 5-129,-6 2-129,4-2-258,-3 2-387,-11 0-1032,15 0-2193,-2 5-129,-13-5 129</inkml:trace>
  <inkml:trace contextRef="#ctx0" brushRef="#br0" timeOffset="6851.391">7635 16286 645,'0'0'1290,"0"0"0,0 0-258,0 0-129,0 0-129,0 0 0,0 0-129,0 0 0,8 14-258,-8-14 387,7 19 0,1 0 0,-4 1-258,7 5 129,-4 0-258,8 3-129,-3 1 129,2 3-258,0-4 0,1-1-129,-3-7 0,0 3 0,-3-5 129,-1-2 0,-8-16 0,9 21 129,-9-21 0,3 12-129,-3-12-129,0 0 0,0 0-129,0 0-129,0-9-258,0-5 258,0-1-258,-4-4 258,1 0 0,-2-1 129,1-6 0,-2 2-129,2-1 258,-3 1 0,5 2-129,0 0 0,2 5 129,2-2-129,7 5 0,4-5 0,4 1 129,4 2 129,1-6 129,5 5 387,-3-7-387,5 9 516,-1-2-258,3 7 129,-4-3-129,3 7 0,-5 3-258,3 1-258,-3 2 0,-4 0-516,-2 3-1806,2 5-1290,-21-8-516,10 6 129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24.4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18685 15318 1677,'0'0'1806,"0"0"-903,0 0-129,0 0-387,0 0-129,0 0 387,0 0 129,-6-11 129,6 11 129,0 0 0,0 0 129,0 0-129,0 0 0,0 0-258,0 0-387,0 0-129,0 0 129,0 0-129,-5-12 0,5 12 0,0 0 0,0 0 129,0 0-129,0 0 0,0 0-129,0 0 0,-14-9 0,14 9-129,-13-4 0,-1-2 0,-1 4-129,-2-2 0,-4-1 129,-6-1 0,2 2 0,-5-3 0,-1 0 0,-3-1 129,1-4-129,-5 3 129,2-2-129,-5-2 129,0 0 0,-3-4 129,-1 3-129,-4-6 258,-2 4 0,-4-6-129,5-1 0,-7 0 0,0 2 0,-4-3 0,1 5-129,-1-4 0,1 6-129,0-3 129,4 4 0,2 0 0,6 4 0,0-2 0,4 2 129,1 1-129,2 1 0,1 0-129,1 1 258,3 0-258,1 4-258,1-1 258,1-3-129,0 3 0,5-3 129,-2 5 0,3-4 0,-2 5 0,7-3-129,-2 2 129,4 3 0,3-1 0,4 2 0,2 0 0,11 0-129,-11 0 0,11 0-258,0 0 0,0 0-387,5 5-1419,8 4-2322,0-6 129,4 7-645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4:26.6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16559 16429 1677,'0'0'3354,"0"0"-903,0 0-1290,0 0-387,0 0 0,-8 0-258,8 0-129,-18 4 0,8-1 0,-4 2-129,0-1 0,-3 3-258,0-1 0,-1 1-129,-1 0-129,2 2 258,-3 1-258,3 1 258,-2 0-387,6 0 387,-1-2-129,3 2 0,1 0 129,10-11 0,-13 14-129,13-14 129,0 0-129,-1 12 129,1-12-129,10 3-129,3-3 129,3 0 0,3 0 0,2 0 0,0 0 0,0 5-129,1-1 129,-4 0-129,-3 4 129,-1 2 129,-4 4-129,-4-4 129,-4 2 0,-2 0 129,-2 4 129,-6-1 0,-2-1 387,-4-3-129,-1 1 0,-3-6 258,0 2-258,-3-4 129,4 1-258,-4-1 129,4-2-387,-2-2 0,5 1-129,1-1 0,13 0-258,-16 1-387,16-1-258,0 0-645,0 0-1419,-7-9-1161,14 8 259</inkml:trace>
  <inkml:trace contextRef="#ctx0" brushRef="#br0" timeOffset="720.041">16701 16445 2193,'0'0'2967,"0"0"-1161,0 0-1032,0 0-129,0 0 0,-10-7-129,10 7 129,0 0 0,0 0 0,0 0 258,0 0-129,9-12 0,-9 12-258,15-6-129,-5 6 0,1-1-129,5 1-129,-2 0-129,0 0 0,1 1-129,-2 5 129,1-1-129,-3 0 0,-1 4 0,-10-9-129,15 17 129,-10-5 0,-3 4 0,-2-3 0,0 2 129,-2-2 0,-6 0 129,-3 0 0,0-1 0,0-3 258,-5-1-258,5-1 0,-5 0 0,3-2 0,-1-2-129,-2-2 0,3-1 129,1 0-129,1-2 129,11 2-129,-18-12 0,18 12 0,-9-12 0,9 12-129,0-17 129,0 17-129,9-14 0,2 5 129,2-1-129,1 1 129,2-1 0,2 0 129,2-3-258,-1 3 0,-2 2-387,-2-3 0,2 7-774,-17 4-903,16-15-2064,-5 15 387</inkml:trace>
  <inkml:trace contextRef="#ctx0" brushRef="#br0" timeOffset="1607.091">17029 16251 1032,'0'0'3096,"8"17"0,-8-17-2322,2 15-516,-2-5 0,0 1 516,0 6-129,0-4 258,0 7-258,0-6 258,0 8 0,-2-12 0,2 6-258,0-16 129,0 21-258,0-21 129,0 0-129,0 0-129,0 0 0,15-11-387,0-7 129,-2 0-129,6-5 258,-3 2-516,4-1 258,-2 3-129,-2 4 129,-5 5 0,1 5 0,-12 5 129,15-5-258,-15 5 129,14 6 0,-14-6-129,9 22 129,-3-10-129,-2 2 258,2-4-129,-4 2 129,-2-12 0,6 16 129,-6-16-258,16-1 129,-3-9-129,5-3 129,5-4-258,1-1 129,1-2 0,0 3-129,-5 2 258,1 6-129,-5 4 129,-2 5 0,-14 0 0,12 13 129,-12 3-129,4-1 0,-4 4 0,0 0-129,0-7 258,0 5-387,0-4 129,0-13-645,6 21-1548,-6-21-2193,14 4 129,-14-4-645</inkml:trace>
  <inkml:trace contextRef="#ctx0" brushRef="#br0" timeOffset="2251.128">17665 16266 903,'-2'47'2709,"-5"-26"387,5 6-2451,0 3-516,2 2 516,0 1-387,0 0 387,0-2-258,0-6 129,0-2-129,0-5 129,0-2-129,0-16 258,-3 19-258,3-19 387,0 0 0,-16-6 129,16 6 0,-14-26 129,11 8-387,-5-11 0,6-2 0,-2-8-387,4-5 129,2-4-387,7 2 129,1 2-258,6 1 258,2 5-387,4 3 258,-1 9 0,1 5 0,3 6-129,-3 5 129,-1 6 0,-5 1 0,0 3 0,-5 5 0,0 7-129,-6 3 129,-1 1 0,-4 3 0,0 4 0,-4 0 129,-6-3 0,3 1 0,-8-1 0,4-1 0,0 0 0,-1-5 0,12-14-129,-20 18-129,20-18-258,-16 0-903,16 0-1419,0-10-1806,0-10-129,1-1 129</inkml:trace>
  <inkml:trace contextRef="#ctx0" brushRef="#br0" timeOffset="2560.146">17960 15806 3096,'0'21'3741,"0"-8"258,0-13-645,-3 13-2838,3 1 129,2-2-129,4 10 129,-5-3 0,7 8 129,-8-5-129,5 11 0,-5-8-258,1 6-129,-1-3-129,0-4-516,1 2-1032,-1-10-2193,0-16-774,10 15-258,-10-15 0</inkml:trace>
  <inkml:trace contextRef="#ctx0" brushRef="#br0" timeOffset="3020.172">18117 16056 5547,'0'22'3999,"0"-3"-258,0-19-903,0 12-2838,0-12-129,13 0 0,-13 0 129,19-9-129,-7-4 258,-2 1 0,2-5 129,0-3 129,-2 1-129,-2-2 0,1 1 0,-2 1 0,-1 2-258,-3 4 129,-1 0-258,-2 13 0,0-17 0,0 17 0,0 0 0,-12 0 129,1 5 0,11-5 0,-21 18 129,6-7 0,3 5 129,-2-4-129,0 6 129,0-4 129,2 5-258,1-2 0,4 4 129,1-3-129,3 1 0,3-2 0,1 3-129,10-3 0,0-1-129,7 1-258,-1-10-903,10-3-2451,1 2-774,-7-6 0,7-6-129</inkml:trace>
  <inkml:trace contextRef="#ctx0" brushRef="#br0" timeOffset="3672.21">18420 15657 645,'0'0'1677,"6"12"-129,-6-12-129,6 17 516,-6-17-258,6 26-129,-6-9 0,7 10-129,-6-1-258,7 8-129,-3 0-387,2 4 0,-1-1-387,0-4-129,-2-4-129,1-4 129,1-5-258,-6-7-129,6-2-774,-6-11-1419,0 0-1677,0-11-258,-3-10 258</inkml:trace>
  <inkml:trace contextRef="#ctx0" brushRef="#br0" timeOffset="4228.241">18428 15623 1806,'11'-23'3483,"-11"6"258,6 2-2064,1 5-645,7-6-258,-1 4-129,1-2 129,5 3-129,-2-2 0,4 5-129,-3 3-129,3 2 258,-4 3-387,0 0 0,-2 8-129,-3 2-129,-2 1 129,-2 4 0,-5-1 0,-2 2 0,-2-3 129,-3 3 0,-10-4 0,3 2-129,-9-1 129,0 1-129,-2-4-129,-1 2 129,-1-4-129,3-1 0,2-1 0,4-1 0,2 1-129,13-6 129,-14 4-129,14-4 129,0 0-129,0 0 129,1 15-129,-1-15 129,19 14 0,-9-6 0,2 5 129,3-4-129,2 3 129,0 0-129,4 5 129,2-3 0,-1 4-129,3-1 0,3 3-387,-7-4-1677,0 3-2322,4 7 129,-11-12-516</inkml:trace>
  <inkml:trace contextRef="#ctx0" brushRef="#br0" timeOffset="4875.278">17005 16973 903,'11'0'3741,"-1"7"129,-10-7-387,0 0-2580,17 15 129,-17-15-258,13 19 129,-10-5-258,8 12 129,-8-3-129,4 12-129,-3 1 0,-1 11-258,0 2-387,-1 6-129,3-4-903,-5 2-2451,-4-16-645,3-13-387,-10-11 258</inkml:trace>
  <inkml:trace contextRef="#ctx0" brushRef="#br0" timeOffset="5084.29">16957 17154 5031,'39'-5'4515,"-18"-2"0,12 0-516,2-9-3354,-3 3-516,2-2-129,1 10-645,-9-10-903,-1 6-2580,0 6-258,-12-1-129</inkml:trace>
  <inkml:trace contextRef="#ctx0" brushRef="#br0" timeOffset="5792.331">17473 16770 4644,'15'3'4386,"-15"-3"-258,0 0-258,0 0-3483,0 0-387,0 0 129,0 18 0,0-6 0,4 8 129,-1-3 129,6 9-129,-1 1 0,6 9 0,-3-7-129,4 3 0,-2-1-129,-3-2 0,1-5 129,-2 1-129,-5-9 129,-1-2 0,-3-14 0,0 15 0,0-15 0,-11 4 0,11-4 0,-23-8 0,13-4-129,-4-5 129,3-3-129,-1-6 129,4 1-129,1-3 0,4 1 129,1-2-258,2 2 258,6 0 0,6 2 0,3 2-129,8 0 129,7 0 0,6 2 0,8 1-258,11 10-645,-3-5-2838,7-3-1032,1 7-129,-9-6-387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3:58.7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72 0,'0'-5'30'0,"0"5"-16"0,0 0-21 16,0 0 5-16,0 0-5 16,0 0 0-16,0 0 1 15,0 0 2-15,0 0 8 16,0 0 5-16,0 0 7 16,0 0 2-16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18:07:11.0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16317 8164 193 0,'-34'17'-3'0,"5"0"10"15,1 1 5-15,4-1 3 16,0 4 1-16,0 0 3 16,0 0 0-16,0 1-10 15,4-5-1-15,6 13 4 16,5-5 0-16,4-3 0 16,10 3-4-16,4-4 0 15,5-4-7-15,6-4-1 16,8-4-5-16,11-9 1 15,-6 0 2-15,1 0 1 16,-5-4 1-16,-1 4 2 16,-4 0-3-16,0 0 0 15,-4 0 1-15,-1-5 0 16,0 5 0-16,-5 0 0 16,-4 0-9-16,-1-4-4 15,-9 4-31-15,5 0-13 0</inkml:trace>
  <inkml:trace contextRef="#ctx0" brushRef="#br0" timeOffset="-299.799">16441 8058 72 0,'-14'30'27'0,"-1"-52"-14"0,6 39 7 15,4-8 14-15,0-1-16 16,-4-3-7-16,-1 12-7 16,-4-4-4-16</inkml:trace>
  <inkml:trace contextRef="#ctx0" brushRef="#br0" timeOffset="-404.321">16484 8092 4 0,'0'-30'0'0</inkml:trace>
  <inkml:trace contextRef="#ctx0" brushRef="#br0" timeOffset="3948.683">17146 8394 96 0,'0'9'38'0,"5"0"-20"0,-5 20-8 0,0-20 19 16,0 8-8 0,0 4-10-16,-5-4-7 0,0 5-3 15,0-1-1-15,5 0 0 16,-4 1 0-16,-1 3 0 0,5 1-5 15,-5-1-1-15,5 5 0 16,0 0 4-16,0-9 1 16,0 9 1-16,0-17-20 15,0-5-46 1,0-8-1-16</inkml:trace>
  <inkml:trace contextRef="#ctx0" brushRef="#br0" timeOffset="3514.026">17103 8416 88 0,'0'4'35'0,"0"17"-18"0,0-8-9 0,0-13 11 16,0 0-7-16,5 4-2 15,-5-4-1-15,0 0-1 16,9 5-2-16,1-1-1 15,-1 0-3-15,6-4-2 16,-1-8 1-16,1 8 1 0,-1-9 1 16,0 5-1-16,5 0 1 15,5-5 0-15,0 1 1 16,5 3-2-16,-5 1-2 0,0 0-2 16,-5 0 1-16,0-1-8 15,-4 1-2-15,-1 4-10 16,-4-4-45-1,-5-1-5-15</inkml:trace>
  <inkml:trace contextRef="#ctx0" brushRef="#br0" timeOffset="5631.389">17199 8556 44 0,'0'0'16'0,"4"0"-8"0,-4-4-1 0,0 4 9 15,0 0-6-15,0 0-1 16,0 0-3-16,0 0 1 15,0-13-2-15,-4 5 4 16,-1 8 4-16,0-9-5 16,0 5 0-16,1 0 2 15,-6 0 1-15,0-1-3 16,1 10-3-16,-1-10 2 16,1 14 0-16,-1-5-1 15,0 0-1-15,1 1-3 16,-10-1-2-16,-1 0 1 0,1 0-4 15,-9 5-6 1,4-5 0-16,0 0 0 16,4 1 2-16,1-1 5 15,5 0 1-15,4-4-6 16,5 0-3-16,1 0-1 16,4 0-10-16,0 0 3 15,0 0-15-15,19-4-6 16,10 0 16-16,-5-1 8 15</inkml:trace>
  <inkml:trace contextRef="#ctx0" brushRef="#br0" timeOffset="4789.866">17352 8441 28 0,'0'-29'13'0,"0"58"-6"0,-5-41-4 0,5 12 9 15,-14 8-3 1,4-8 5-16,1 0 3 15,-1-4 8-15,1 12 5 16,-1 1-5-16,0-1-1 16,1-3-7-16,-1-1-2 15,-4 0-7-15,-1 0 0 16,1 1-5-16,0-5-4 0,-1 0 0 16,1 0 1-16,0 0 0 15,-1 0 0-15,1 0 2 0,4 0-1 16,1 0-3-1,-1 0 1-15,5 0-1 16,0 4-2-16,1 0-2 16,4 5-3-1,0-1 0-15,0-3 3 16,-5-1 3 0,5-4 4-16,0 4 2 15,0-8 3-15,-5 8-5 16,0-8-3-16,5 8-6 15,0 0 0-15,0 1-27 16,0-1-36 0,0-4 13-16</inkml:trace>
  <inkml:trace contextRef="#ctx0" brushRef="#br0" timeOffset="6140.906">17208 8539 76 0,'5'0'30'0,"0"5"-16"0,-10-5-10 0,5-9 8 16,0 1-21-16,0-1-16 15,5-12 3 1,-5 4 6-16,5 0 8 15,-5 0 7-15,0 4 5 16,0 0 10-16,4 0 5 16,-4 0 2-16,5 1-1 15,-5 3-6-15,0 1-1 16,0-1-10-16,0 1-2 16,0-1-8-16,0 1 0 15,0-1-10-15,0 5-4 16,0 0-3-16,0-1 0 0,-5 1 0 15,1 4 3-15</inkml:trace>
  <inkml:trace contextRef="#ctx0" brushRef="#br0" timeOffset="7132.64">17573 8160 68 0,'0'30'27'0,"4"-26"-14"0,1 5-2 15,0-5 10-15,0 5-3 16,0-1 0-16,-1 1-8 15,1-1-2-15,0 1-4 16,0-1-3-16,0 5 0 16,-1 0 1-16,-4 4-1 15,0 0-1-15,0 0 1 16,0 13 1-16,-4-5-1 16,-1-3 6-16,0 3 5 0,0-4-2 15,0-4 0-15,5-4 0 16,0 0-1-16,-4-4 0 15,-1-14-5 1,0-3-3-16,5 4 0 16,0-5 3-16,0-8 2 15,0 0-5-15,0 0-2 16,0 0 0-16,0 0 0 16,5 0 1-16,0 0 0 15,-1 0 2-15,1 0 1 16,0 0-4-16,0-1-1 15,4 1 1-15,11 0 0 16,4-8-2-16,-1 4 0 0,1-1-1 16,0 5 3-16,0-4-2 15,-4 12 1-15,-1-8 2 16,5 13 2-16,0-9-3 16,0 13 0-16,0 0 1 15,0 0 0-15,4 0 0 16,11 5 2-16,-1-1-3 15,-9-4 0-15,-5 4 3 16,0 0 16 0,-5-4 4-16,-5 13-2 15,-4 0-9 1,-5 0-4-16,-5-5-9 16,0 1-3-16,0-1-9 15,0 1-2-15,-5-5-29 16,-24 0-59-1</inkml:trace>
  <inkml:trace contextRef="#ctx0" brushRef="#br0" timeOffset="10209.062">15123 9387 246 0,'-10'5'13'0,"6"-1"-7"15,-1 0-4-15,0 0 1 0,15 1 0 16,13-1 1-1,1 0 0 1,0-4 2-16,5 0-3 16,0 0-2-16,0 0-3 15,-1-4 1-15,1 0 5 16,-5-1 2-16,10 1 2 16,-10 0 0-16,-5 0 0 15,0 4 2-15,-5 0-5 16,-4 0-1-16,0 0-4 15,-10 0-1-15,0 0 1 16,-5 0 2-16,0 4-8 16,10-4-1-16,-10 4-12 15,0-4-3-15,0 0-41 16,1 0-39-16,-6-4 32 16</inkml:trace>
  <inkml:trace contextRef="#ctx0" brushRef="#br0" timeOffset="9923.866">15132 9396 68 0,'0'0'27'0,"0"0"-14"0,0 0-7 0,0 0 9 16,0 0-2-16,0 0 0 16,0-4 1-16,0-1 4 15,0 5-1-15,0 0 1 16</inkml:trace>
  <inkml:trace contextRef="#ctx0" brushRef="#br0" timeOffset="-1049.47">15027 8416 56 0,'0'4'22'0,"5"-4"-12"0,-10-8-8 0,5 8 6 16,0 0 0-16,0 0 0 16,0 0 4-16,0 0 5 15,0 0 0-15,0 0 1 16,0 0 0-16,0 0-2 15,0 0-2-15,10 4 1 16,-1 0-8-16,10-4-2 16,10-4-3-16,0 0-2 0,0-1 1 15,4 1-1-15,1 0 0 16,-1-1 0-16,1 1 2 16,-1 4-3-16,6-4 0 0,9 4 1 15,-5-4 0-15,-5-1 0 16,5 1 2-16,-9 0-3 15,-5 0-2-15,-5-1 2 16,0 1 0-16,-10 0-13 16,0-5-3-16,-9 1-31 15,-5-1-29 1,-9 5 23-16</inkml:trace>
  <inkml:trace contextRef="#ctx0" brushRef="#br0" timeOffset="-689.325">15305 8279 88 0,'5'0'33'0,"0"5"-18"0,4-1-7 0,-9-4 11 16,0 0-11-16,5 4-2 16,-5-4 0-16,5 9 1 15,-5-1 1-15,0 1 0 16,-5 4 2-16,0 4 1 16,-4 8 1-16,-1 14 0 0,0-5-6 15,1 0 3-15,-1-4 3 0,1-1-8 16,4-3-2-16,0-5-11 15,0-4-4-15,5-4-11 16,0-4-3-16,5-5-23 16,5-4-25-1,4-9 26-15</inkml:trace>
  <inkml:trace contextRef="#ctx0" brushRef="#br0" timeOffset="11156.413">16149 9051 112 0,'5'0'44'0,"-5"4"-24"0,4-4-17 0,-4 0 10 0,0 0-4 16,0 0 0-16,0 0-3 15,5-4-1-15,-5 4 8 16,0-5 6-16,0 5-10 16,0 0 2-16,-5 0 2 0,1 0-1 15,-1 5 1-15,-5-1-3 16,1 0-1-16,9-4-14 31,-29 26 0-15,5-5 2-16,0 9 2 15,0-4 3-15,-5-1-1 16,0 1-1-16,-4-1 1 16,4 5-4-16,5-4 2 0,5-1 5 15,5 1 5-15,14-1-7 0,4-3-1 16,16-5-1-16,-1 0 0 16,5-4-3-16,4 4 2 15,6 4 1-15,0-17 2 16,-1 13-1-16,5-4 2 15,1-4 4-15,-1-5 6 16,-4 0-5-16,-5-4 0 16,-6 0-4-16,1-8-3 15,-9-1 0-15,-1 5-1 16,-4-1 2-16,-5 14-1 16,-1-5-1-1,1 5-6-15,-5-9-23 16,0-9-3-1,0 1-34-15,0-1-41 16,5-8 28-16</inkml:trace>
  <inkml:trace contextRef="#ctx0" brushRef="#br0" timeOffset="11636.493">16878 9353 136 0,'14'5'52'0,"-5"-5"-28"0,25 0-24 15,-20 0 13-15,10 0-11 16,0 0-1-16,-4-5-1 16,-1 1 0-16,0 0 0 15,0 4 4-15,0 0 5 0,0 0 4 16,-4 0 2-16,-1 0 3 15,1 4 1-15</inkml:trace>
  <inkml:trace contextRef="#ctx0" brushRef="#br0" timeOffset="11800.633">17237 9358 188 0,'-10'4'71'0,"6"0"-38"0,-1 0-63 0,5-4 0 16,-5 0-42-16,0 0-17 15</inkml:trace>
  <inkml:trace contextRef="#ctx0" brushRef="#br0" timeOffset="11725.77">17247 9341 208 0,'9'-5'79'0,"-14"5"-42"0,5 0-43 0,0 0 12 15</inkml:trace>
  <inkml:trace contextRef="#ctx0" brushRef="#br0" timeOffset="12655.375">17568 9051 92 0,'0'4'35'0,"5"-4"-18"0,-5-4-5 0,0 4 16 16,0 0-12-16,0 0-1 15,0 0-5-15,0 0-1 16,0 0-5-16,0 0 2 0,0 0 0 15,0 0 9-15,4 4 2 16,-4-4-2-16,10 4-1 16,-5 1-11-16,0 3-3 15,4 1-6-15,-4 12 1 16,5 0 1-16,-6 9-1 16,1 0-3-16,10 0-2 15,-1 0 2-15,-4-1 3 16,-1 1 0-16,1 0 4 0,-6-4 6 15,11-5 7-15,-10-4-6 16,-5-4-1-16,14-1-3 16,-14-7 3-1,-5-5-3 1,0 0 1-16,-4-5-1 16,9-3-2-16,-15-1 7 15,6-3 5-15,-1-1-4 16,1 0 0-16,-1 0-2 15,5 1-1-15,1-1-3 16,-1 0-2-16,0 0 1 16,5 0 1-16,0-8-1 15,0-9 2-15,0 5-4 16,14 3 0-16,-4 1 1 0,4 4 2 16,10 4-3-16,-5-4-2 15,5 4-1-15,5 1 0 16,-5-1 0-16,5 4 0 15,0 1-2-15,-1-1 1 16,11 1 1-16,-6 3-1 16,6-3 8-16,-1 4 3 15,-9-1-1-15,-5 1 2 16,-5 0-6-16,0 4-1 16,-4-4 0-16,-1 4 2 15,-4-5-3-15,-1 5 0 16,-9 0-6-16,0 0 0 15,0 0-17-15,0 0-4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1T01:26:17.4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3507 18326 8514,'0'0'5289,"32"54"-645,-32-54-645,0 0-4902,0 0-2064,0 0-1677,0 0-387,49 8-387</inkml:trace>
  <inkml:trace contextRef="#ctx0" brushRef="#br0" timeOffset="173.009">3925 18384 1677,'29'66'129,"-29"-66"258,0 0-2579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6:18.5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18810 3569 84 0,'0'0'33'0,"4"6"-18"0,-4-6-7 15,0 0 11-15,0 0-5 0,0 2 0 16,-4 3 0-16,-3 6 4 15,4-3-8-15,-1 0-1 16,1 0-3-16,-1 2-1 16,1 4-3-16,3-1-2 0,0 3 1 15,0 2-1-15,7 6 2 16,-4 3 1-16,1 4 3 16,3 4-3-16,0-1 0 15,0 6-3-15,0-3-1 16,-3 0 1-16,-1 0 2 15,1 5-1-15,-1 1-1 16,1 4 1-16,-1 1 1 0,1-6 1 16,-1 3 3-16,1 0-1 15,3-5 0-15,-4-3-3 16,1 0 1-16,-1-3-2 16,1 3 2-16,-4-2 2 15,0-1 2-15,0 1-3 16,4-1-1-16,-1 0-1 15,1 1 1-15,-1-9 0 16,1 1 3-16,3-6-1 16,-4-3 0-16,4 1-3 15,-3-3 1-15,3 0-4 16,-4-1 0-16,1-1 1 16,-1-1 0-16,1 3 0 15,-1-6 2-15,1 1 5 16,-4-3 4-16,0 2-4 0,0-4-2 15,0 2-2-15,0-6-3 16,0-2-6-16,0 3-1 16,0-3-8-16,0 0-3 15,0-3-19-15,0-7-9 16,4-6-35 0</inkml:trace>
  <inkml:trace contextRef="#ctx0" brushRef="#br0" timeOffset="1126.013">18680 3670 116 0,'-4'-3'44'0,"4"0"-24"0,-3 1-6 0,3-1 15 16,3-2-14-16,1 0-3 16,3-1-10-16,0-4-2 15,0 4 0-15,4-4 0 0,3-3 2 16,0-1 3-16,0-7 2 16,0 8 3-16,0-6 1 15,0 1-3-15,0 5 0 16,-3-3-3-16,3 3 0 15,-3-1 1-15,-1-1 1 16,1 7-1-16,-1-3 1 16,1-2-4-16,-4 7-2 15,0 1 0-15,0 0 1 0,0 2-3 16,0 3 0-16,-7 0 3 16,4 3 3-16,-1 5 0 15,1-3 2-15,-4 6-2 16,0-3 0-16,0 2-3 15,0 1-2-15,0 2 1 16,0 0 1-16,0 0 1 16,0 1 3-16,0-4-1 15,0 4 2-15,0-4-4 16,0 6-2-16,0-5 0 16,0 2-1-16,0 5-3 15,0-2 2-15,0-3-1 16,0 1 0-16,0-4 2 15,0 1 0-15,0-3 0 0,0 0 0 16,0-6 0-16,0 1 2 16,0-3-8-16,0 0-1 15,0 0-38-15,0 0-18 16,3 0-29 0</inkml:trace>
  <inkml:trace contextRef="#ctx0" brushRef="#br0" timeOffset="3572.569">19004 4990 96 0,'29'0'38'0,"-22"0"-20"0,3 0-6 16,-3 0 13-16,4 0-7 16,0 0-3-16,3 0-2 15,3 5 1-15,1-5-7 16,0 0 5-16,-1 0 1 0,4 0-2 15,1 0 1-15,-1-5-7 16,3 2-3-16,1 1 1 16,0-1 2-16,0 3 2 15,-1 0 1-15,1 0 2 0,0 0 4 16,3 0 1-16,0 0 0 16,0 0-5-16,0 0-2 15,4-3-9-15,4 3-1 16,2-5 4-16,1 5 6 15,3-2-4-15,-3-1-2 16,0 0-1-16,-4 3-1 16,1 0 0-16,-1 0 2 15,0 0-3-15,4 3 0 16,-4 0 1-16,-3-1 2 16,3 3-1-16,1-2 2 0,2 0-2 15,5 2 2-15,-1 0-2 16,0-2-1-16,-3-3 1 15,0 3-1-15,0-3 0 16,0 0 0-16,6 0 6 16,5 2 4-16,-8-2-3 15,1 3-2-15,2-3-2 16,5 3-3-16,-1-3-2 16,1 0 1-16,-5 0 1 15,1 5 2-15,-3-10-1 16,-1 5 2-16,-3 0-4 15,0 0 0-15,3 0 1 16,-3 0 2-16,3 0-1 16,4 0-1-16,3 0 1 15,-3 0-1-15,0-3-3 0,0 0 2 16,-4 1 1-16,0-1 2 16,1 0-1-16,-4-2-1 15,7 2 1-15,-4 1-1 16,7 2-3-16,4-3 2 15,4 0 1-15,-8-2 2 16,-7 0-1-16,1 2-1 16,-1 1 1-16,0-4-1 15,-3 4-3-15,-4-1 2 16,8 6 3-16,-4-3 1 16,-1 0-1-16,5 2-2 15,-1-2-2-15,4 6 1 0,-4-6 1 16,-7 0 0-16,-3 0 0 15,0-6 2-15,0 4-3 16,-8-1-2-16,1 3-1 16,0-3 0-16,0 3 0 15,-1-2 3-15,-3-1 0 16,1-2 1-16,-1 2 0 16,0 3 0-16,0-3 2 15,0 1 3-15,0-1-7 16,4 3 0-16,0-5 0 15,-1 5 3-15,1 0 0 16,0 0-1-16,-4 0 1 16,0-3-1-16,0 3 0 0,-3 0 2 15,0-2-3 1,-4 2 0-16,0 0 1 16,-4 0 2-16,-3 0 1 0,1 0 1 15,-1 0 0-15,0 0 0 16,-7 0 2-16,0 0 1 15,7 0-3-15,-7 0-3 16,7 0 0-16,-4 0-1 16,-3 0-3-16,0 0 0 15,0 0 2-15,0 0 0 16,0 0 3-16,0 0 3 16,0 0-4-16,0 0-1 15,0 0-16-15,0 0-4 0,0 0-17 16,0 0-4-16,0 0-29 15,0 0-10-15,4-3-4 16</inkml:trace>
  <inkml:trace contextRef="#ctx0" brushRef="#br0" timeOffset="4577.714">23058 4744 108 0,'3'3'44'0,"1"-3"-24"0,-1 2-17 0,1 1 10 16,3 0-11-16,0 2 0 16,0 0 4-16,0 0 4 15,0 3 14-15,4-2 8 16,-1 4-6-16,1-4-3 15,0-1-13-15,3 3-4 0,0 0-2 16,0 0-2-16,0-3 1 16,0 0 0-16,0 3 1 15,-3-3 0-15,-1 3 0 16,1-2-2 0,0-1-2-16,-4 3 1 15,0-5 3-15,0 2 2 16,-4 3 0-16,-3-3 1 0,0 0-4 15,-3 3 0-15,-1-2-8 16,1-1-2-16,-1 3 2 16,-3-3 2-16,0 6 4 15,-3-6 2-15,-1 0 1 16,0 3 0-16,1-2-2 16,-1 1-2-16,1-1 1 15,-1-1-1-15,0 6 0 16,1-3 0-16,-1 2 0 15,4-5 2-15,0 3 3 16,0-2 2-16,4-1-6 16,-1 3 0-16,1-3-1 15,3-5 2-15,0 3-3 16,0-3 0-16,-4 5 1 0,4-2 2 16,0-3 3-16,0 5 2 15,0-2-1-15,0 2 1 16,-4-2-2-16,4-1 2 15,-3 1-33-15,-1-3-12 16,4-5-74 0</inkml:trace>
  <inkml:trace contextRef="#ctx0" brushRef="#br0" timeOffset="6331.017">18832 4072 92 0,'-7'-3'35'0,"3"1"-18"0,8-9-9 0,-4 11 11 0,3 0-11 16,1-3 0 0,3-2-3-16,0-3-3 15,0 3 2-15,0 2 8 16,0-2 7-16,0 2-8 15,0 1-1-15,4 2-2 16,-4 0 0-16,0 0-4 16,0 0-1-16,-7 0 3 0,3 2-3 15,-3-2-2-15,0 0 0 16,0 0 1-16,4 3 8 16,-4-3 3-16,0 5 5 15,-4-2 3-15,1 2 0 16,-4-2-1-16,0-3-6 15,0 5-1-15,-4-5-8 16,4 0-3-16,0 0-1 16,3 0-1-16,1-5-3 0,3 2 2 15,0-2-1-15,3-3 0 16,4 3 2-16,4-1 0 16,0-2-3-16,-1 3 2 15,-3 2 1-15,4-7 2 16,-4 10-1-16,0-3-1 15,0 1 1-15,0 2-1 16,0 0 0-16,-7 0 0 16,0 0 0-16,0 0 2 15,-3 2 3-15,-1 1 2 0,-3 2 8 16,-4 0 2 0,-3 1-2-16,0 2-1 0,0-6-11 15,0 4-3-15,0-1-8 16,3 0 0-16,4-5-34 15,7 0-14-15,4 0-64 16</inkml:trace>
  <inkml:trace contextRef="#ctx0" brushRef="#br0" timeOffset="7327.617">18585 3934 108 0,'0'0'41'0,"0"-2"-22"0,0 2-7 16,0 0 13-16,0 0-2 16,0 0 0-16,0 0 3 15,0 0 3-15,0 0-15 16,0 5 7-16,0-5 3 0,3 5-8 15,-3 3-4-15,4-2-7 16,-4 1-2-16,0 1-3 0,0 3-3 16,0-3 2-1,0 5 2-15,0 0 0 0,0-2 2 16,-4 2 2-16,1 0 2 16,-1 1 1-16,1-6 2 15,-1-3-5-15,1 0-1 16,3 3-9-16,0-8-4 15,0 0-61-15,7 5-29 16,0-18 2 0</inkml:trace>
  <inkml:trace contextRef="#ctx0" brushRef="#br0" timeOffset="8368.343">18948 4035 76 0,'-4'3'30'0,"8"-3"-16"0,-4 2-6 0,0-2 11 15,0 0-9-15,0 0-3 0,0 3-4 16,0-3-3-16,0 8 1 15,0-8-1-15,0 5 4 16,0 3 2-16,0-8 2 16,0 0 0-16,0 3-2 15,0-1-1-15,0 4-6 16,0-6 1-16,0 5 0 16,0 0 2-16,0 0-1 15,0-5-1-15,0 3 3 0,4 2 0 16,-4-2 1-16,3 0 0 15,-3-3 2-15,4 5-3 16,-1 3-2-16,1-5-5 16,3 2 0-16,0 5-5 15,-4-4-1-15,1-4-4 16,-1 4 1-16,4-1 2 16</inkml:trace>
  <inkml:trace contextRef="#ctx0" brushRef="#br0" timeOffset="8406.457">19008 4162 98 0,'7'8'-53'16</inkml:trace>
  <inkml:trace contextRef="#ctx0" brushRef="#br0" timeOffset="8782.476">19103 4278 108 0,'4'3'44'0,"-1"2"-24"0,1-2-13 16,-4-3 15-16,0 0-11 15,3 3-3-15,4-1-8 16,-7-2-2-16,7 3 1 16,-3 2 0-16,3-2 3 0,-3-3-1 15,3 0-1-15,0 0-4 16,0 0 0-16,0 0-11 0,0 0-3 16,0 0-15-1,0 0-27-15,0 0 13 16</inkml:trace>
  <inkml:trace contextRef="#ctx0" brushRef="#br0" timeOffset="8933.855">19396 4305 20 0,'7'0'8'0,"-3"0"-4"0,-1 0-14 0,-3 0 0 0</inkml:trace>
  <inkml:trace contextRef="#ctx0" brushRef="#br0" timeOffset="9264.604">19445 4318 168 0,'4'3'66'0,"-4"-1"-36"0,7 1-29 16,-7-3 16-16,4 5-11 16,-1 1-3-16,1-4-5 15,3 1 1-15,-4-1 1 16,1 6 0-16,3-8 0 0,-4 3 0 15,8 5 0 1,-1 0-3-16,5-3-24 16,-5 1-5-1,1 7-27 1,-1-3-3 0,-3-4 22-16,0-1 26 15,1 3 14-15,-1-3 31 0,0 3 12 16,0-5-8-16,0-1-3 15,0 1-15-15,0-3-5 16,0 5-10-16,0 1-1 16,4-6-1-16,-1 2-3 0,1 1 0 15,-1-3-12-15,1 0-5 16,-1 0-11 0,1 3-30-16,0-1 10 15</inkml:trace>
  <inkml:trace contextRef="#ctx0" brushRef="#br0" timeOffset="9490.219">19893 4501 168 0,'8'5'63'0,"-8"3"-34"0,0-6-16 16,0-2 19-16,0 0-16 15,0 0-6-15,0 0-9 16,3 8-3-16,-3-8 1 16,4 6-22-16,-4-6-9 0,0 0-42 15,7 2-28 1,0 1 45-16</inkml:trace>
  <inkml:trace contextRef="#ctx0" brushRef="#br0" timeOffset="9968.058">20423 4625 4 0,'3'0'0'0</inkml:trace>
  <inkml:trace contextRef="#ctx0" brushRef="#br0" timeOffset="10272.51">20571 4641 172 0,'3'0'66'0,"1"0"-36"0,-1 2-24 15,4 1 17-15,1 0 3 16,-5-1 5-16,1 4-6 15,-1-4-1-15,-3-2-13 16,7 3-7-16,0 0-2 0,0-1-5 16,0 6 2-16,0-5-10 15,0-3-3-15,0 0-9 16,4 0 0-16,0 0-32 16,-1 0-12-16,4 0-11 15</inkml:trace>
  <inkml:trace contextRef="#ctx0" brushRef="#br0" timeOffset="10406.533">20969 4657 156 0,'0'0'60'0,"7"0"-32"0,4 0-75 0,-7 0-9 15,3 0 1-15,0 0 5 16</inkml:trace>
  <inkml:trace contextRef="#ctx0" brushRef="#br0" timeOffset="10599.736">21089 4680 64 0,'4'3'24'0,"-1"0"-12"0,5-3-36 16,-8 0-4-16,7 0 6 15,3 5 7-15</inkml:trace>
  <inkml:trace contextRef="#ctx0" brushRef="#br0" timeOffset="10829.785">21417 4760 124 0,'8'2'46'0,"-5"-2"-24"0,1 3-28 0,-4-3 6 15,3 0-34-15,1 0-13 0,3 3 6 16,0-3 4 0</inkml:trace>
  <inkml:trace contextRef="#ctx0" brushRef="#br0" timeOffset="11006.34">21562 4786 136 0,'4'0'52'0,"-1"0"-28"0,1 0-41 15,-4 0 3-15,7 0-27 16,-7 0-9-16,7 0 13 16,3 0 6-16</inkml:trace>
  <inkml:trace contextRef="#ctx0" brushRef="#br0" timeOffset="11246.878">21661 4794 116 0,'3'3'44'0,"-3"0"-24"0,0-1-10 0,0-2 12 15,0 0 1-15,0 0 7 16,7 8-7 0,1-5-12-16,2-1-1 0,1 1 3 15,-4 0 2-15,0 2 0 16,0-2-3-16,0-1-2 15,0 1-6-15,0 0-3 16,0-1-5-16,0 4 0 0,4-4-14 16,-1-2-3-16,1 0-18 15,3 0-7-15,0 0-34 16</inkml:trace>
  <inkml:trace contextRef="#ctx0" brushRef="#br0" timeOffset="11380.809">21982 4831 188 0,'-4'3'71'0,"4"0"-38"0,4-3-69 16,-4 0-4-16,0 0-31 16,3 0-10-16</inkml:trace>
  <inkml:trace contextRef="#ctx0" brushRef="#br0" timeOffset="143896.279">17117 4786 100 0,'0'-2'38'0,"4"2"-20"0,-4-3-6 0,0 3 16 15,0 0-10-15,0-3 0 16,0 1-6-16,0-4 0 16,0 4-7-16,0-1 4 0,0 0 1 0,0 3 3 15,0-2 5-15,0 2-4 16,-4 0 2-16,1 0-7 15,-4 2-1-15,-4 4-2 16,-3 2-1-16,-7 0-1 16,-4 5 0-16,0 0 0 15,-3 3 0-15,0 3 0 16,0 2 2-16,-4 0 1 16,4 3 1-16,-1-3-4 15,1-3-3-15,4 1 0 16,2-3 1-16,5-3-1 15,3-2-1-15,3-1-2 16,0 1-1-16,4-6 2 0,4 0 0 16,3 3 1-16,0-2 2 15,3-1 1-15,1 3 1 16,3-3 6-16,0 6 4 16,4-3-5-16,-1 2-1 15,4-2-2-15,0 3-1 16,4-3 1-16,3 5 1 15,4-3-3-15,3-2-1 16,4 3-1-16,7 2 1 16,-1-2-2-16,1 2-1 15,0 3-2-15,0-6 1 0,-7-2 1 16,3 3 2-16,-7-3 3 16,-7 0 2-16,-3-3 1 15,0 0 0-15,-8 3 0 16,1-5 0-16,-4 0-4 15,-4-1-1-15,-3-2-1 16,0 8-2-16,0-2-2 16,-3-4 1-16,-1 1-8 15,1 2-4-15,-1-2-20 16,1-3-8-16,3 0-81 16,3-8-48-1,4 0 75-15</inkml:trace>
  <inkml:trace contextRef="#ctx0" brushRef="#br0" timeOffset="147094.389">18056 5035 96 0,'-4'-3'35'0,"0"3"-18"0,-3 0-7 16,4 0 12-16,-1 3 1 16,-3-3 1-16,0 0-9 15,0 0-2-15,0 0-5 16,-3 0-3-16,-1 0-2 16,0 3 2-16,-3-1 4 0,0-2 1 15,0 3 2-15,0 2-2 16,0 1-1-16,0-1-5 0,0 3-1 15,-1-3-1-15,5 3-2 16,-4 3-2-16,0-1 1 16,0 3 3-16,-1-5 1 15,1 6-1-15,0-1-2 16,4 3 1-16,-1-3-1 16,0 3-3-16,1 0 2 15,3 7 3-15,0-7 3 16,3-2 4-16,1 1 2 0,-1 1-3 15,4 0 0 1,0 0-5-16,7 0-2 0,0 0 0 16,0 0 1-16,4-3-1 15,3-2 2-15,0 4-4 16,0-1 0-16,4-4 1 16,0-2 0-16,6 0-7 15,1-8 0-15,0 0-4 16,3 0 2-16,0-8 0 15,4 3 3-15,0-3-1 16,-1 0 0-16,1-3 1 16,-4 1 4-16,-3-3-1 15,-4-3 1-15,-3-3 0 16,-4 1 0-16,-4-1 2 0,-2-2 2 16,-8 2-6-16,-4 4 1 15,-3 1-1-15,-4-2 2 16,-3-5 3-16,-3 8 2 15,-1 0-1-15,0-3 1 16,-3 0-2-16,0 3-1 16,3 0-4-16,-3 2 0 15,4-2 0-15,-5 2 2 16,5 1 10-16,-1-4 4 16,4 4 3-16,0-1 1 15,0 1-8-15,3-4-3 16,1 6 3-16,3-5 3 15,0 0-6-15,3-3-3 0,0-2-4 16,4 2 1-16,4 0 1 16,7 3 0-16,-1-3-3 15,8 0 0-15,3-3 2 16,4-4 2-16,3 1 0 16,4 1-1-16,-1 3 1 15,5-3-1-15,-5 7 4 16,-2 1 2-16,-1 0 2 15,0 8 0-15,-3-3-2 16,-4 2-1-16,-3 4-3 16,-4-1-2-16,0 3 7 15,-4 0 3-15,1 0-1 16,-4 0 2-16,0 0-2 16,-7 0 0-16,0 0-3 15,0 0-1-15,0 0-3 0,0 5 1 16,0 1-9-16,-3-4-1 15,-1 4-14-15,1-4-4 16,3-2-73 0,0 0-59-16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8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">16199 8473 3483,'14'19'3741,"-7"-6"-1548,-3 1-645,5 10-258,-7-10-258,3 8-129,-5-6 0,2 4-516,-2-3 0,0-2-645,0-1-903,0-1-2580,0-13-645,0 0 258</inkml:trace>
  <inkml:trace contextRef="#ctx0" brushRef="#br0" timeOffset="6324.361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3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">21926 9105 1,'0'0'0,"0"0"0</inkml:trace>
  <inkml:trace contextRef="#ctx0" brushRef="#br0" timeOffset="22212.27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2">24112 10044 129,'32'63'774,"-19"-23"-516,-1 2 129,-4 8-387,2 5-129,-4 8-129,4 8 258,-6 6-258,2 5 0,-2 6 129,-1 7-258,1 4 387,0 9-128,-1 1 128,0 3 0,1 4 0,-1 5 0</inkml:trace>
  <inkml:trace contextRef="#ctx0" brushRef="#br0" timeOffset="44596.55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2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5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">14301 15194 5934,'0'0'4773,"21"5"-129,1-5-516,5-12-3483,15 1-516,8-2 0,10 0 0,4 1-129,-1-2-258,5 3-258,-9-11-1548,-2 8-2322,2 3-258,-10-4-129</inkml:trace>
  <inkml:trace contextRef="#ctx0" brushRef="#br0" timeOffset="67959.887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5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1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1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">15090 15912 4128,'-14'0'5031,"28"0"-258,8 1-516,10 1-3225,2-4-903,8 2 0,3-9 129,3 3-129,-1 4-129,2 0 129,-2-1-129,-5 3 0,-3 0-129,-6-7-129,3 10-1290,-13-3-2709,-2 0-516,0-6-258</inkml:trace>
  <inkml:trace contextRef="#ctx0" brushRef="#br0" timeOffset="79124.525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">16657 15708 8385,'15'15'5031,"4"-13"-387,3-2-258,1 0-4515,7-5-129,6 5 129,-2-3 129,6 3-258,0 0 516,0 5-129,2-2-129,1 3-129,-3-2-645,8 10-1290,-10-5-2451,2-4-516,1-3 129</inkml:trace>
  <inkml:trace contextRef="#ctx0" brushRef="#br0" timeOffset="85455.887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">19349 16015 129,'12'0'-128</inkml:trace>
  <inkml:trace contextRef="#ctx0" brushRef="#br0" timeOffset="87852.024">19349 16015 516,'12'0'1290,"-12"0"516,0 0 258,0 0-258,0 0-258,3-6-516,-3 6-387,0 0-258,0 0-129,0 0-129,0 0 258,0 0-258,0 0-129,0 0-258,0 0-516,0 0-774,0 0-387,0 0-645,0 0 0</inkml:trace>
  <inkml:trace contextRef="#ctx0" brushRef="#br0" timeOffset="88881.083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2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2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3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6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01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8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3:59.78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49 156 0,'-10'0'14'0,"5"0"-7"0,1 0-2 15,-1 0 0-15,0 0 11 16,15 0 0 0,-15 5-6-1,14-5-5-15,-9 0-4 0,10 0 2 16,-5 0 0-16,-5 0 3 16,5 0-1-16,9 0 4 15,5 0-1 1,-4 0 1-16,-1 0 1 15,0 0-3-15,6 0 1 0,-1-5-5 16,5 5 0-16,-5 0 1 16,0 0 2-16,0 0-3 15,5 0 0-15,-5-4 1 16,10 0 2-16,-5 4 1 16,10 0 3-16,-6-4-3 15,-4-1 1-15,0 5-3 16,0-4 2-16,0 4-4 15,0 0 0-15,-5 0 1 16,5-4 2-16,0-1 1 16,0 5 1-16,-4-4-4 15,-1 0-1-15,0 4 1 16,10-4 0-16,4-1-2 16,-4 1-2-16,-5 4-2 0,5 0-1 15,-5 0 4-15,0 0 1 16,0 0 0-16,0 0 1 15,0 4-2-15,0-4 2 16,0 0-2-16,9 0 2 16,-4 5-2-16,9-1-1 15,-4 0 1-15,-1-4-1 16,1 0 0-16,-1 0 0 16,1 0 0-16,-5 0 0 15,0 0 0-15,-1 4 2 16,1-4-3-16,5 0 0 15,-6 0 1-15,11 0 2 16,-6 0-3-16,1 0 0 16,-5 0 1-16,-1 0 0 0,1 0-3 15,0 0 2-15,0 0-1 16,-5 0 0-16,0 5 0 16,9-5 0-16,-4 0 0 15,-5 4 0-15,9-4 0 16,-4 0-6-1,-5 0-2-15,0 0 11 16,-5 0 9-16,0 0-5 16,-4 0-2-16,-1 0-5 15,1 0 1-15,-6 0 3 16,1 0 1-16,-1 0-4 16,1 0-1-16,-5 0 3 15,0 0 1-15,-1 0 0 0,1 0-2 16,-5 0-2-16,5 0 1 15,5 0 1-15,-6 0 0 16,6 0 0-16,-5 0 2 16,0 0-3-16,-1 0 0 15,-4 0 3-15,5 0 1 16,-5 0 1-16,0 0 0 16,0 0 0-16,0 0 2 15,0 0-5-15,0 0-1 16,0 0-2-16,0 0 0 15,0 0 0-15,0 0-2 16,0 0-6-16,0 0-2 16,0 0 5-16,0 0 3 0,0 0-6 15,0 0-1-15,0 0-21 16,0 0-9-16,-5 9-55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0:14:11.1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-1-2 56 0,'-5'0'24'0,"0"4"-12"0,5-4-8 0,0 0 10 16,0 0-6-16,0 0-2 16,0 0-3-16,0 0-3 15,0 0 1-15,0 0-1 16,0 0 2-16,0 0 3 16,0 0 0-16,0 0 2 15,0 0 5-15,0 0 2 16,0 0-3-16,0 0 1 15,0 0-7-15,0 0-1 0,5 4-2 16,5 1 1-16,-10-5-2 16,4 4 2-16,11 5 2 15,-1-5 0-15,0 0 2 16,-4 0 2-16,4 1-2 16,1-1-2-16,-1 0 2 15,1-4 2-15,-1 4-2 16,-4-4 1-16,-1 0-1 15,1 5 3-15,4-5-3 16,-4 4-2-16,-1-4 0 16,1 0 1-16,-1 4-1 15,1-4 0-15,4 0-1 16,-4 0 0-16,4 0 0 0,1 0 0 16,-1 0 0-16,1 4 0 15,-6-4 0-15,6 0 0 16,-6 0 0-16,6 5 2 15,-1-5-1-15,0 0 0 16,5 0-1-16,5 0 0 16,-4 0-5-16,-1 0 1 15,0 4 0-15,-5-4 0 16,1 4 0-16,-1-4 0 16,0 0 0-16,6 0 2 15,-6 0-1-15,0 4 2 16,1-4-2-16,4 0 2 15,-5 0-2-15,6 0-1 0,-6 0 3 16,0 0 0-16,10 0 1 16,5-4-2-1,0 0-2-15,0 4 1 16,-5 0-1-16,0 0 0 16,-1 0 0-16,1-4 0 15,0 4 2-15,5 0-8 16,0 0-3-16,0 0 9 15,-1 0 6-15,-4 0-2 16,10 0-2-16,4 0-1 16,1 4-1-16,-6-4 0 15,1 0 2-15,-5 0 1 16,-1 0 1-16,1 0 0 16,0 0 2-16,-5 0-3 15,5 0 0-15,-1 0-1 0,1 0-2 16,0 0 1-16,-5 0 1 15,0 0-3-15,-5 0 0 16,0 0 1-16,0 0 2 16,1 0-3-16,-1 0 0 15,0 0 1-15,0 0 2 16,5 0 1-16,0-4 3 16,0-1-3-16,0 5-2 15,0 0 0-15,-5-4-1 16,0 4 0-16,-4-4 2 15,-1 0-1-15,5 4 2 16,-4-5-2-16,-6 5-1 16,1-4-2-16,-1 4 1 0,-4 0 1 15,0 0 0-15,-5 0 0 16,0 0 0-16,0 0 0 16,0 0 0-16,0 0 0 15,0 0 2-15,0 0-1 16,0 0-1-16,0 0-2 15,14 0-3 1,1 4 0-16,-6 1 3 16,1-5 3-16,-1 0-2 15,1 4 0-15,0-4-1 16,-1 0 0-16,1 0 2 16,-5 4 0-16,-1-4 0 15,6 0 0-15,-10 0-3 16,5 0 2-16,-5 0-4 15,0 0 1-15,5 4-5 0,4 1 1 16,-9-5-1-16,0 0 3 16,0 0-1-16,5 4 0 15,0 0-12-15,0 5-3 16,4 3-37 0,1 6-58-16,-10-10 20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30T23:46:18.0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1224 3424 516,'0'0'645,"0"0"387,0 0 129,0 0-129,0 0 129,0 0 0,0 0-258,0 0-258,0 0-387,0 0-129,0 0-129,0 0 258,0 0-258,0 0 129,1-6-129,-1 6 258,0 0-129,0 0 0,0 0 129,0 0-129,0 0 0,0 0 0,0 0-129,0 0 129,-3 0-129,3 0 129,-7 0-258,7 0 516,-9 3-387,9-3 129,-14 5-129,9-2 258,-3 1-387,2-1 387,-2 2 0,1 0-258,1 1 258,-1 0-258,7-6 258,-9 12-258,6-5 258,0 0-258,1 0 129,2 0 0,0 1 129,0 0 0,0-1-129,3 3 0,0 1 0,1 0 258,-2 2-645,2 1 516,0 0-516,1 0 258,-1 1-129,0 0 129,1-5 0,1 3 129,-2-4 258,2 0-129,1-2 0,0 0 0,3-4 387,1 1-516,0-4 258,3 2-258,2-2 129,-1 1 0,2-1 0,0-3 0,-1-2 0,1 0 0,0-5 129,1 2-129,-2-5 258,1-1-387,-3-3 129,2 0 0,-4-2-129,0 0 0,-2 0 0,-1 0 0,-4 0 0,-2 2-129,-2-1 129,-1 2-129,-2 1 0,-4 1-129,-2 1 129,-2-1 0,-3 4 0,-2 0-129,-1 3 129,-5 0-129,2 3 0,-2 0 0,-1 4-129,1 0 0,1 4-129,0 0-258,2 6 0,3 1-129,2 4-903,0-2-129,2-1-2064,5 5 0,-3-3 0</inkml:trace>
  <inkml:trace contextRef="#ctx0" brushRef="#br0" timeOffset="1">2278 3412 516,'-8'0'903,"-5"6"-129,7-1 129,-3 0 0,3 0-129,-3 2-258,1 0 129,-1-1-129,2 3 0,-3 0-258,3 0 0,-1 0-129,1 2 258,1-1-258,0 2 0,2 0 129,1 0 129,1 1 0,1 0 258,1 0-258,1-1 387,5 2-129,-2-3-129,4 2 258,-1-3-387,2 3 129,0-3-258,1 0 0,-2-1 0,3 1 129,-2-3-129,2 0 0,-1-1 0,1-1 129,0-3-129,1 0 129,0-2-129,1 0 0,0-4 0,1 0-129,0-3 0,1-1 0,-1-2 0,-1-1-129,0-1 0,-2-2 0,2-2 258,-4 0-258,1-1 0,-2 0 0,-1-2 129,-1 1-129,-1 1 129,-1 0-129,-2 2 0,-2 2 129,0-1 0,-2 2-129,-5 2 0,1 1 129,-5 0-129,1 3 0,-5-1 0,1 3 0,-3 0 0,-2 2 0,0 2-129,0 0 0,2 2-258,-3 1-516,5 6-1161,0-2-1677,-2-1-258,5 2-258</inkml:trace>
  <inkml:trace contextRef="#ctx0" brushRef="#br0" timeOffset="2">1206 3455 645,'0'0'387,"0"-8"0,0 8 129,0 0 129,-2-10 129,2 10 129,0 0 129,-3-8 387,3 8-387,-2-9-129,2 9-129,-1-11 0,-1 4-129,2-2-129,-2 0 0,-1-3-129,-1-2 129,2-3 129,-7-3 129,1-2-387,-2-3 258,-1-2-129,-3-2-129,-1-1-258,2 0 258,1 1-387,1 0 0,2 3-129,5 3 129,0 4-258,4 2 129,0 3 0,5 4-129,-1 3-645,4 2-516,-1 5-1548,-1-5-516,5 5-129,-4-4 259</inkml:trace>
  <inkml:trace contextRef="#ctx0" brushRef="#br0" timeOffset="3">1412 3337 2193,'20'-34'2064,"-8"13"-387,-1-4 129,0 3-516,-1-4-258,1 1-129,-1-2-129,-2 1-387,2 0 258,-1 1-258,-1 3 0,-1 1 0,0 2-258,-1 4 0,0 3-387,1 3-387,-7 9-645,9-9-774,-2 9-1548,-7 0 258</inkml:trace>
  <inkml:trace contextRef="#ctx0" brushRef="#br0" timeOffset="4">1446 3262 516,'0'0'2064,"1"-7"129,-1 7 0,0 0-129,0 0-645,0 0-387,0 0-129,0 0-258,0-6-387,0 6 0,0 0-258,0 0 0,0 0-129,0 0 129,0 0 0,0 0 129,0 0 129,0 0-129,0 0-129,0 0 129,0 0 0,0 0-129,0 0 0,0 0-129,-4 0 0,4 0 0,0 0-129,0 0 258,0 0-129,0 0 129,0 0 0,0 0 0,0 0 0,-5 6 0,5-6 129,0 12-129,0-2 0,0 1 0,-2 2 0,2 0 0,0-1 258,2 0-258,-2-2 129,2 3 0,-1-6 0,-1 1 129,0-8 0,1 9-129,-1-9 258,0 0-258,0 0 129,0 0-258,0 0 258,7-1-129,-7 1 0,10-13 258,-2 5-645,0 0 645,1-2-516,0 1 387,0 0-387,-2 2 129,1 1-387,-3-1 129,3 1-387,-1-1-2193,-2 1-516,2 4-774,-4-7 516</inkml:trace>
  <inkml:trace contextRef="#ctx0" brushRef="#br0" timeOffset="5">1134 3382 1,'0'0'2192,"-7"-3"-257,7 3-516,0 0-258,-6-5-258,6 5-258,0 0-387,0 0-258,0 0 0,0 0 129,0 0-129,0 0 258,0 0-129,0 4 129,0-4-129,5 6 0,-5-6 129,10 8-258,-4-3 129,-6-5-258,10 11 129,-4-5-258,0-1 516,-6-5-258,9 11 0,-9-11 129,10 9-129,-4-5 0,-6-4-129,7 4 258,-7-4-258,6 3 258,-6-3-258,0 0 387,5 0-129,-5 0 387,0 0-258,6-5 129,-6 5 129,3-10-129,-3 10 129,3-14-258,-1 5 0,-2-1 0,2 0 0,-2 2-129,2-3-129,-2 1-129,2 1 129,1-1-387,1 0 129,2 1-516,-1-2-258,6 0-1419,2 2-1161,-4-7 516</inkml:trace>
  <inkml:trace contextRef="#ctx0" brushRef="#br0" timeOffset="6">1011 2973 903,'-19'0'1032,"8"-1"129,1-3-258,-1-4-258,0 1-129,2-5 129,-1 1-129,3-5 0,-1 1 0,1-2-129,2-3 258,2 3 0,1-2 129,2-1-387,0 0 258,1-2-387,3 2 387,1 0-387,4 0 0,0 0-129,2 2 258,-1 2-258,5 1 0,-2 5 0,3-1 0,-1 2-129,2 4 129,-2 3 0,1 0-129,-1 2 258,2 2-258,-3 4 129,-1 2-516,0 2 774,-1 3-774,-2 1 645,1 6-516,-2-2 258,-4 5-258,2 0 387,-2-2-129,-2 2 129,-2 1-129,-1-1 0,-4-3 258,-1 2-129,-5-4 129,-1 0 0,-4-1 129,1-1 0,-5-3 0,1 0-258,-4-6 129,2-1-258,0-2-258,1-4-645,2-1-516,3-2-1806,4-10-516,7 2 258</inkml:trace>
  <inkml:trace contextRef="#ctx0" brushRef="#br0" timeOffset="7">1558 2947 1548,'-13'3'2322,"-1"-3"-903,8-4-387,0-4-129,-2-2 129,1-1-129,0-4 258,3 0-129,-4-3 129,4 2-258,-1-3 129,3 2-258,1-1-387,1 1-258,5 2 0,3 0 0,2 1-258,5 0 0,0 3 0,2-1 129,1 5-129,0-1 0,0 2 0,-1 3 129,-1 3 0,-2 3 0,1 4 0,-3 2 0,1 2 0,-3 3 0,0 0 0,-1 1 0,-1-2 0,-2 2 0,-1-2 0,0 1 0,-3-1 129,-1 1 0,-1-1 0,-4-1 129,-3 1-129,-2 1 129,-4-1 129,1-1-129,-5-3-129,2 2 0,-2-4 0,1 2 0,0-6 0,3 0-129,-1-1-129,1-2 0,4 0-1161,0-6-1548,2-3-1032,7 1-129,-4-8-258</inkml:trace>
  <inkml:trace contextRef="#ctx0" brushRef="#br0" timeOffset="8">2184 3048 129,'0'0'903,"0"0"-387,0 7-387,0-7 0,0 10 387,0-10-129,0 13 129,0-13-129,0 11 258,0-4-258,2 0-129,2 0 0,1 3-129,1 3 129,0-2 0,1 5 258,1-1-129,0 6 258,-2-3-258,3 5 258,-3-3-129,2 4-129,-4-2-129,1 1 0,1-2-129,-2-3-129,1-1 129,-2-2 0,0-4-129,-2-1 129,1-2-129,-2-8 0,0 7 0,0-7-129,0 0-258,0 0-387,0 0-774,1 10-1290,-1-10-129</inkml:trace>
  <inkml:trace contextRef="#ctx0" brushRef="#br0" timeOffset="9">2227 3392 258,'6'3'1677,"-1"3"0,-5-6-387,10 13-387,-3-4-258,1 3-258,1-2 0,0 2-258,-1-3 258,0 0 0,1-1 129,-2-2 258,-1 0 129,-6-6 129,9 4 0,-9-4-129,8-2 0,-6-5-258,3 1-129,-3-8 0,2 1-129,-2-4 0,0 0-129,-2-3 0,2 1 0,-2-2-258,1 1 129,1 4-516,-2-1-645,4 5-1290,1 4-1419,0-3-258,-5 11 129</inkml:trace>
  <inkml:trace contextRef="#ctx0" brushRef="#br0" timeOffset="10">2708 3151 1935,'-9'21'1935,"4"-9"-516,-2 1 0,-1-1-387,-1 5-258,-1 3 0,-1 1 0,-2 3 129,0 5-387,-3-4 258,0 3-258,-1 0 0,0-1-258,1-2 129,0-3-129,2-3-129,4-4 0,0-2-129,3-2 129,2-5-129,5-6 0,0 0 0,0 0-258,0 0-516,0 0-387,1-10-1032,6 0-1161,-5-5-258,5 3 388</inkml:trace>
  <inkml:trace contextRef="#ctx0" brushRef="#br0" timeOffset="11">2513 3341 1161,'8'-4'2451,"-8"4"-258,7 0-2322,-7 0-387,7 4 129,-7-4 0,4 14 258,-4-6 516,0 4 129,-1 1 258,-3 0 516,1 4-258,-3 1 0,2 4-129,0 0-129,1-2-258,0 0-258,3-1 0,0-2-129,0-5 129,4-5 129,3-2 0,1-5 0,3 0 129,1-7 0,1 0 129,-2-4-129,3 0-129,-5 0 0,3-1-129,-5 1-258,1 1-516,-2 2-516,0 0-2193,0-2-516,1 0-258,0-4 0</inkml:trace>
  <inkml:trace contextRef="#ctx0" brushRef="#br0" timeOffset="12">2792 3187 1677,'-14'0'2451,"-1"-5"387,15 5-1419,-11-14-774,5 3-387,-1-3 387,3-5-129,-2 0 387,3-5 129,1 3-129,2-7 129,0 7-258,5-5-129,3 3-258,2 2 0,2 2-129,0 4-258,3 1 0,1 5 0,0 0 0,1 6 0,-1 3-129,3 0 129,-2 1-129,0 4 129,-1 3 0,1 0-258,-1 1 258,-2 2 0,0-1-129,-4-1 129,1 1 0,-4 1 0,0-2 0,-3 0-129,-2 2 129,-1 0 0,-1 1 0,-3-1 0,-3 3 129,-1-1-129,-4 1 129,-1 0 129,-4 2 0,-3 0 0,-1 1-129,-2 1 0,0 1-129,-3-3 0,1 1-129,2-4-129,-1-3-516,5-3-1419,0-3-1419,-1-6 0,3-7-387</inkml:trace>
  <inkml:trace contextRef="#ctx0" brushRef="#br0" timeOffset="13">2135 3045 1419,'-22'-8'1290,"14"-1"0,0 1-129,2-2 387,0-4-129,2 0-129,-3-4 129,4 2-129,0-2-258,3 1-129,0-3-258,3 0-258,4 1-129,4 1-129,2 0-129,5 1 0,0 1 0,2 0 0,1 4 0,1 3 0,-1 4 0,-1 2 0,1 1 0,2 2-129,-3 4 129,1 4-129,-3 1 129,0 2-129,-2-1 129,-1 3-258,-2 2 516,-4 1-258,-1 2 129,-4 2 0,-1 0 0,-3-1 0,0 1 129,-4-1 129,-5-4 129,-1 5 0,-6-8-129,-1 2 387,-6-3-387,0 0 129,-4-2-258,0-1-258,2-2-645,-5-6-2451,3-2-903,5-5-129,1-7-387</inkml:trace>
  <inkml:trace contextRef="#ctx0" brushRef="#br0" timeOffset="14">1399 3806 129,'22'18'774,"-9"-6"-129,1 1 0,0 1-258,-1 6 129,1 0 0,1 5 0,1 0-258,0 5 129,2 1-129,-2 3 0,3-1 0,0-1 0,0 1-129,0-4 258,-2-2-258,0-3 129,-1-1-129,-1-6 0,-3-1 129,0-5-129,-5-1 0,0-4 129,-3 1 0,-4-7-258,5 8-2709,-5-8 129,0 0-128</inkml:trace>
  <inkml:trace contextRef="#ctx0" brushRef="#br0" timeOffset="15">2315 3819 1,'0'0'2450,"0"0"130,0 0-1677,0 7-387,0-7 387,-2 7-129,2-7 129,-9 10-129,3-3-129,-1 4 0,-1 0 0,-2 4-387,-1 1 0,0 5 0,-4 2 129,0 3-129,-3 4 0,-1 4 258,0 1-258,-1 1 0,-1 0 0,2-2-129,1-2 258,4-1-258,-1-9 129,4-3-258,2-6 258,4-1-258,1-5-645,4-7-1677,-7-1-1419,7 1-129,0-16 129</inkml:trace>
  <inkml:trace contextRef="#ctx0" brushRef="#br0" timeOffset="16">1676 4341 1,'0'0'773,"0"0"259,4 3 129,-4-3 0,0 0-129,4 10 258,-4-10-129,7 12-258,-3-5-258,3 0 0,-1 1-387,5-1 0,-3 0 129,3-1-129,0-1 0,1 1 0,-2-5 0,2 1-129,-3 0 129,1-1 0,-3-1 258,1-3-258,-8 3 129,9-10 0,-7 0 0,1 1 129,-3-5 0,1 1-258,-1-4 0,0 1 0,-3-3 129,0 0-129,2 1-258,-2 0 0,1 2-258,2-1 258,0 5-645,0 0-387,6 3-774,2 4-2064,-4-2 0,5 5 129</inkml:trace>
  <inkml:trace contextRef="#ctx0" brushRef="#br0" timeOffset="17">2069 4226 1677,'-9'8'1548,"9"-8"0,-9 9-387,9-9-129,-8 8-258,8-8-258,-9 10-258,9-10 129,-7 9-258,3-1-129,0-1 129,0 1 0,-2 0 129,1 2-258,0-2 258,-1 2-258,2 2 129,-1-2 129,0 2 0,3-1 129,-2 0 0,1-1 258,1 0-258,2-1 129,0-1-129,0-1 0,0-7 0,3 10 0,-3-10-129,11 7 0,-4-7 129,3-2 0,1-3-129,1 0 129,2-4 0,0 3-258,0-3 0,0 0 0,0 3-129,-4-1-129,1 3-258,-4-2-903,3-1-2580,-3 4 129,-5-5-387</inkml:trace>
  <inkml:trace contextRef="#ctx0" brushRef="#br0" timeOffset="18">1969 4487 258,'-5'-6'2322,"-2"-2"-1419,7 8-129,-13-12 258,6 7 0,-2 0 0,-1 0 129,-1 2-258,-1 0 0,0 2-258,-2 1-129,-1 2-258,0 3-129,-2 3-258,2 2 129,-3 0-258,-1 3 258,0 2 0,0 1 258,1 1-258,-1-2 129,2 2 0,0-1-129,2 2 129,0-1-129,5 2 258,-1-1-129,2 2-129,0 0 258,3 1-129,-1 0 0,3 1-129,2-1 129,1 2-129,1-1 0,1-1 258,5-1-129,1 1 129,3-1 0,2 0 129,1-4 0,2 2 129,2-3-129,2 1 0,0-2 129,1 0 0,1-2-129,0 0 129,1-3 0,1 0 0,-3-3 0,5 1-129,0-6-129,2 1 0,-1-4 0,2-2 0,1-6-129,0-1 0,0-5 129,1-2-129,-3-6 258,0 1-258,-2-3 0,-1 1 0,-4-4 0,-1 1 0,-5 1-129,-2-3 129,-4 3-258,0 2 129,-6-2 0,0 3 0,-2-1-129,-3 0 129,-3 1-129,-3 1 129,-3-1 0,-3 0 0,-3 2 0,-1 1 0,-2 2 0,-2 2 0,-2 3 0,0 4-129,-1 5 0,-1 2 0,2 3 0,-2 4-387,4 6-516,-4-2-1290,3 5-1806,3 1-387,2 0 0,3 2-258</inkml:trace>
  <inkml:trace contextRef="#ctx0" brushRef="#br0" timeOffset="19">1810 4685 2451,'-2'-7'3483,"2"7"-129,0 0 129,0 0-3096,0 0-387,0 0 129,0 0 129,0 0 0,0 0 258,0 0-129,0 0 516,5 4 129,2 2-258,-2-1-129,5 5-129,-2 0 0,6 4-129,0-2-258,3 3-129,0-1 0,1 3 0,-1-2 0,-1 1 129,-1-1-129,1-1 129,-5-1-129,-1-3 129,-3-1-129,-1-3 129,-6-6-129,9 9-129,-9-9-387,0 0-1161,-4 1-2193,4-1-516,-11-3 0,2-2 0</inkml:trace>
  <inkml:trace contextRef="#ctx0" brushRef="#br0" timeOffset="20">1779 4930 3870,'8'7'3612,"3"-7"-258,-11 0-258,10-10-3096,-4 4-129,2-1 258,0 0 258,-1-5 387,3 2 0,-2-6 387,5 3-129,-3-6 0,8 3-258,-2-4-129,4 0-258,0-1-258,2 2 0,0 0-258,1 2 129,-4 2-129,-3 3 258,-2 2-387,-4 4 129,-2 2 0,-8 4-387,10 0-903,-10 0-2709,-2 4-129,2-4-387,-13 4 0</inkml:trace>
  <inkml:trace contextRef="#ctx0" brushRef="#br0" timeOffset="21">2069 5159 2322,'5'8'903,"-1"-1"0,3 3 258,0 0 258,1-1 0,1 3-129,0-1 129,3 2-258,-2 0-129,4 4 0,-3-3-258,3 6 0,-4-1-258,4 3 129,-3 1-387,2 1 129,0 0-258,-2-2 0,-1 0 0,1-1 0,-1-4-129,-3 0 258,1-6-258,-1 0 258,-2-3-258,-5-8 129,8 11-129,-8-11 129,0 0-129,0 0-129,6 6 129,-6-6 0,0 0 0,0 0-129,0 0 129,0 0 0,0 0 0,0 0 0,0 0-258,0 0 516,0 0-258,0 0 0,0 0 0,0 0 0,0 0 0,0 0 0,0 0 0,0 0 0,0 0 0,0 0 129,0 0-129,0 0 129,0 0 0,0 0 0,0 0 0,0 0 129,0 0-129,0 0 0,0 0 0,0 0-129,0 0 129,0 0 0,0 0 0,0 0 129,0 0-129,0 0 0,0 0 129,-5 5 0,5-5-129,-10 0 0,2 0 0,1-1 0,-3-1 129,-1 0-258,0 2 0,-2-4 0,0 1 129,-1 0-129,1 0 0,0 1 0,0 0 0,2-2 0,0 3 0,1-1 0,1 1-129,2 1 129,1 0 0,6 0-258,-8 0 129,8 0 0,0 0 0,0 0 0,0 0 129,0 0-129,10 0 0,1 0 0,2 0 0,1 0 0,2 0 0,3 0 0,-2 1-129,-1 0 129,3 3-129,-4-2 129,1 1-129,-2 1 129,0 1 0,0 0 0,-4-3 0,1 3 0,-4-4 258,-1 1-129,-6-2 258,7 0-129,-7 0 129,3-5 0,-3-3 0,0 0-129,-3-4 129,1-1-129,-2-4 0,-1-1 0,3-3 0,-3-2-129,2 2 129,-1-2-129,0 1 129,0 2-129,1 1 0,0 4 0,1 2 0,-2 4 0,3 2-258,1 7-129,0 0-645,-4-6-1290,4 6-1806,0 5-258,0-5-516</inkml:trace>
  <inkml:trace contextRef="#ctx0" brushRef="#br0" timeOffset="22">1836 5291 1161,'5'29'2064,"-5"-16"-645,2 1-516,0-1-516,0-2-258,2-1-387,-2-3-387,1 0-903,-3-7-903</inkml:trace>
  <inkml:trace contextRef="#ctx0" brushRef="#br0" timeOffset="23">1812 5099 2193,'0'-6'2451,"0"6"-387,0 0-774,0 0-387,0 0-258,0 0 129,0 0-129,0 0-129,0 0 129,0 0 0,0 0-129,0 0 129,0 0-129,0 0-129,0 0 129,0 0-129,0 0 129,0 0 0,0 0-129,0 0-129,0 0 129,-2 7-258,2-7 129,-1 9 0,0-2 0,1 2-129,-1 3 129,1 1-258,0 3 258,0 2-129,0 3 129,0 1-258,0 1 129,1 2-129,0 0-129,0 1 258,1-4-129,-1 0 129,1-1-258,0-4 258,-1-2-258,1-2 258,0 0-129,-2-5 0,0 1 0,1-2 0,-1-7 0,1 10 0,-1-10 0,0 0 0,0 0 0,0 0-129,0 0-258,0 0-903,0 0-2193,0 0-516,4-9-258,-4 9-258</inkml:trace>
  <inkml:trace contextRef="#ctx0" brushRef="#br0" timeOffset="24">1700 5462 2322,'-7'-6'2967,"7"6"0,0 0-387,0 0-2322,0 6-387,0-6 0,2 9 258,-2-9 258,5 12 258,-3-7 129,1 7-258,-1-4 258,2 4-387,-1 0 0,2 0 129,-2 2-387,1 1 0,1-3-129,0 0 129,1 0-129,-1-1 129,1-2-129,1 0 0,-1-4 129,1-1 0,-1-2 258,2-2-129,-1 0 0,0-4 129,0-5 0,1 1 0,-1-6 0,2-1-258,-2-1 129,1-1-129,1-2-129,0 1 129,-3-1 0,1 2-129,0 1 0,-2 2 0,2 1-258,-2 0-129,3 5-645,-5-2-774,4 3-1806,-7 7-387,7-8-258,-7 8 259</inkml:trace>
  <inkml:trace contextRef="#ctx0" brushRef="#br0" timeOffset="25">1858 5597 2322,'-5'1'3225,"-3"3"-129,8-4-258,-8 7-2451,1-7-387,-1 2 0,0-2 129,-2 2 0,0 0 258,-3 2 129,1-2 0,-1 4 0,-1 0-129,2 3-129,-3-1-129,2 3-129,-1 1-129,0 1 0,1 2 0,0 1 0,0 0 129,0 0 0,3 3 0,-1-2 258,1 2-258,3-2 129,0-1 0,3-1-129,3 0 0,1-2 0,0 1 0,2-2 0,3-1 0,2 0 0,-1 1 258,3-2-129,0-1 0,1 0 0,1-2 129,2 0 129,0-1 0,3-1 0,-1-2 0,1-1 0,-1-1 0,2-1 0,-2 0-129,0-2 0,0-3-129,-1-2-129,-2 0 129,-1-2 0,0-2-129,-1 0 129,-2-3 129,0-1-129,-3 0 258,2-1-129,-5-2 0,2 2 0,-3-2 0,0 2-129,-1-1 0,0 2 0,0-1-129,-2 1 258,-1-1-258,-2 2 0,0 0 0,-1 2 129,-1-1 0,1 4-258,-3 0 129,1 3-129,-1 4-258,-4 0-129,3 4-258,-7 0-516,5 9-1677,-4 1-1161,-3 2-387,2 2-129</inkml:trace>
  <inkml:trace contextRef="#ctx0" brushRef="#br0" timeOffset="26">2452 5624 4386,'6'0'3741,"-6"0"-516,-3 2-645,3-2-2322,-5 2-129,5-2 258,-9 3-258,3-1 387,6-2-129,-9 5 129,9-5-129,-10 9 0,5-1-387,1 0 0,0 1 129,-1 2-129,1 1-129,-1 1 258,3 1 0,-2-1 0,4 1 0,-2-2 129,2 1 0,1 0 129,3 2-129,2 0-129,2 0 129,1-1-129,3 3 129,1-1-129,2-1 0,0-3 129,3 0 0,-2-3 0,3-1 0,-1-5 0,2 0 0,-2-3 129,2-4-129,-2-2 0,1-4-129,-2-4 0,-1 1 129,-2-5-129,0-2 0,-3-1 0,-2 0 0,-5-3 0,-1 1 0,-3 0 0,-3-1 0,-5 2 0,0 1 0,-5 1-129,0 1 0,-2 3 0,-3 1 0,-3 3-129,-2 2-129,-3 3 0,-3 2 0,2 5-516,-5 1-1677,2 7-1935,2 2-129,-2 1-516,3 3 258</inkml:trace>
  <inkml:trace contextRef="#ctx0" brushRef="#br0" timeOffset="27">1567 5729 774,'-18'-24'1548,"6"10"258,1-3 0,-4-2 516,2-2-387,-4-1-387,0-2-258,1-1-387,-3-1-129,1 0-129,-2-4 0,3 3-129,-4-2-129,3 2 0,-3-3 0,4 5-258,-4-1 129,5 4-258,-2 1 0,3 5 0,1 0 0,5 3 129,0 4-258,3 1 0,6 8-387,-4-9-129,4 9-1290,0 0-1548,5 0-387,1 5-387</inkml:trace>
  <inkml:trace contextRef="#ctx0" brushRef="#br0" timeOffset="28">1466 5703 645,'0'0'1161,"9"7"0,-9-7 0,0 0 258,0 0 0,0 0 0,6 0 0,-6 0 0,0 0-129,0 0-258,0 0 0,0 0-258,0 0-387,0 0-129,0 0-129,0 0-258,0 0 0,-5 0 0,5 0-129,-7-2 387,7 2-258,-10 0 258,6 0-129,-3 0 129,7 0 0,-10-1-129,10 1 258,-6-2-129,6 2 258,0 0-258,-7-3 0,7 3-129,0 0 0,0 0 129,4-3-129,-4 3-129,7 1 129,-1 1-129,1 1 129,0 0-129,1 2 129,0 0-129,1-1 129,1 2 0,2-2-258,-1-1 258,0 2 0,-2 1 0,4-3-129,-4-1 129,1 1-129,-2-3 129,-1 2 0,-2-2 129,-5 0-129,8 0 387,-8 0-129,2-9-129,-2 1 129,0-1-129,-2-1 0,-1-3 129,-2-3-129,1 1-129,-1-4 0,2-2-129,0 1-129,1-2-129,0-3-645,2 3-903,2 0-1935,-2-2-258,3 4 258</inkml:trace>
  <inkml:trace contextRef="#ctx0" brushRef="#br0" timeOffset="29">1085 4918 1419,'-6'-9'2709,"6"9"-129,-3-9-1548,3 9-645,0 0-129,-7-4-129,7 4 0,-8 0 258,1 0-129,-1 1 0,-2 2 129,-1 3 0,-2 0 0,-3 0-129,0 3-258,1-2 129,-3 4 0,3 0-129,-1-1 129,3 3 0,-1 0-129,4 1 0,-1 0 258,3 2-258,-1-1 129,4 0 0,1 1 0,-1 1 129,2 0-129,2 0 387,1-1-129,4 1 129,1-2-129,1 2 129,3-5 129,2 3 0,1-5 0,4 3-129,0-4 0,2 2 129,3-5-129,0 0-129,3-3-129,0 0 129,2-3-129,-3 0 0,1-6 0,-3-2 0,1-3-258,-4-3 0,0-1 129,-4-2 0,0-2-258,-3 0 129,-5-2 0,1 0-129,-4-1 129,-3 2 129,-4-2-129,-3 0 0,-3 0 129,-2 2 0,-2 0 0,-2 0 0,-1 1-129,0 2 0,-2 3 0,1 1-516,-2 6-387,-3-3-1290,3 8-1677,1 2-516,-2 1-387,-1 8 258</inkml:trace>
  <inkml:trace contextRef="#ctx0" brushRef="#br0" timeOffset="30">919 5341 129,'-4'7'2193,"4"-7"-258,-9 2-1548,9-2-387,-6 10 0,6-10-258,-8 11 258,5-5 258,-2 2-258,-1-1 129,2 2 129,-2 1 258,1 1-258,-1 2 258,-1-1 129,1 1 0,-2 3 129,1 2-129,-2 1-258,-3 4 129,1 0-258,11-23 258,-36 54-129,18-24-129,-6 1 129,7 0-129,-7-3-129,24-28 129,-34 50 129,34-50-258,-23 41 0,23-41 129,-10 31 0,10-31 258,0 0-258,0 0-129,-19 32 0,19-32-129,0 0-129,0 0-258,0 0-129,0 0 0,0 0-645,0 0-645,0 0-1419,0 0-129,0 0 387</inkml:trace>
  <inkml:trace contextRef="#ctx0" brushRef="#br0" timeOffset="31">484 5778 1161,'0'0'2322,"0"0"-903,0 0-387,0 0 387,0 0-258,0 0 258,0 0 0,0 0 0,0 0 0,0 0-258,0 0-516,0 0-387,0 0 0,0 0-129,0 0-129,0 0 129,0 0 0,-26-1 0,26 1-129,0 0 129,0 0 0,-5 37-129,5-37 0,0 0 0,-9 41 0,9-41 0,-5 37 0,5-37 0,-1 39 0,1-39 129,-9 40-129,9-40 0,-1 35 0,1-35 129,0 0 0,-3 36-129,3-36 129,0 0 0,0 0 129,0 0 0,27 9 0,-27-9-129,27-8 0,-27 8 0,0 0 129,32-22-129,-32 22 0,0 0 0,31-24 0,-31 24-129,0 0 0,0 0-129,0 0-258,32-25-387,-32 25-903,0 0-2193,0 0 0,0 0-387,31 0 129</inkml:trace>
  <inkml:trace contextRef="#ctx0" brushRef="#br0" timeOffset="32">377 6101 1032,'0'0'2451,"-26"4"-1290,26-4-903,0 0-129,0 0-129,0 0-129,0 0 129,-30 20 129,30-20-129,0 0 129,0 0 387,-30 30-258,30-30 129,0 0 129,-30 40-129,30-40 0,-17 32 0,17-32-129,-9 34-129,9-34 0,-4 37-129,4-37 129,2 37 129,-2-37 0,11 34 129,-11-34 258,10 29 129,-10-29 258,0 0 0,37 32 129,-37-32-258,36 12 0,-36-12 0,46 3-258,-21-3 0,-25 0 0,52-8-129,-25 1 0,-1-3 0,6-3-129,-2-3 129,-3-2-129,0-4 0,1 0-258,-3-2 0,-6 0-129,2-1 0,-21 25 129,7-47 0,-7 47-129,0-40 0,0 40 258,-32-37-258,32 37 129,-47-27-129,47 27-129,-50-19-129,17 10 0,3 7-129,0 2-258,0 5 129,2 1-516,0 8-774,2 1-2064,26-15-645,-45 39-258,45-39 258</inkml:trace>
  <inkml:trace contextRef="#ctx0" brushRef="#br0" timeOffset="33">357 6482 516,'-15'29'2064,"15"-29"-774,0 0-1290,0 0 387,-10 33 258,10-33 258,0 0 129,-12 37 129,12-37-258,-7 29 129,7-29-258,-7 40-258,7-40-258,-13 47 0,13-47-129,-11 56 258,11-56 129,-12 58-129,12-58 0,-11 56 258,11-56-258,-4 43 129,4-43-258,-4 29-129,4-29 0,0 0-258,0 0 258,0 0-258,0 0 258,0 28-129,0-28 129,0 0 129,0 0 0,0 0 0,0 0 0,0 0-258,0 0-129,0 0-258,0 0-129,0 0-387,0 0 129,0 0-387,0 0-645,0 0-1677,0 0-129,0 0 129</inkml:trace>
  <inkml:trace contextRef="#ctx0" brushRef="#br0" timeOffset="34">102 6842 2451,'0'0'2193,"0"0"129,0 0-129,0 0-387,0 0-387,0 0 0,0 0-645,0 0 129,-28-21-258,28 21 0,0 0-129,0 0-129,0 0-258,0 0-129,0 0 129,0 0-258,0 0 129,0 0 129,0 0-129,0 0 129,0 0 0,7 31 129,-7-31-129,0 0 0,8 31 0,-8-31 0,0 0-129,9 36 129,-9-36 0,0 0 0,15 42 129,-15-42-258,0 0 258,23 42-258,-23-42 258,0 0-258,21 33 129,-21-33-129,0 0 129,0 0-129,0 0 258,26 22-129,-26-22 129,0 0 0,0 0 0,27-27 129,-27 27-258,0 0 129,25-40-129,-25 40-129,0 0-129,16-38-258,-16 38-1677,0 0-2193,0 0-129,0 0-516,24-38 0</inkml:trace>
  <inkml:trace contextRef="#ctx0" brushRef="#br0" timeOffset="35">131 7037 1677,'0'0'2580,"0"0"-1032,0 0-1419,0 0 258,0 0 0,0 0 258,1-26 258,-1 26 258,0 0 258,0 0-258,28-30 258,-28 30 0,0 0 0,30-33-258,-30 33-129,0 0-516,40-37 0,-40 37 0,29-25-129,-29 25-129,0 0-129,32-27 0,-32 27-129,0 0 0,0 0-129,0 0 129,26-13-258,-26 13 258,0 0-129,0 0-129,0 0-129,0 0-516,0 0-1419,0 0-1935,0 0 0,0 0-387</inkml:trace>
  <inkml:trace contextRef="#ctx0" brushRef="#br0" timeOffset="36">185 7004 1032,'-29'0'3354,"29"0"-129,0 0-387,0 0-2451,-25 0-516,25 0-258,0 0 774,0 0 0,0 0 387,0 0 387,0 0 258,0 0 0,0 0 0,0 0-516,0 0 0,26-7-387,-26 7 0,0 0-258,26-17 129,-26 17-129,0 0 0,33-28 0,-33 28 129,34-26-258,-34 26 129,32-23-129,-32 23 129,28-20-129,-28 20-129,32-14 0,-32 14 0,0 0 0,0 0-129,0 0 0,0 0-129,24-1 129,-24 1-129,0 0-516,0 0-258,0 0-1677,-9 29-1548,9-29-387,0 0-258</inkml:trace>
  <inkml:trace contextRef="#ctx0" brushRef="#br0" timeOffset="37">244 7076 2193,'-29'-12'3483,"29"12"129,0 0-774,0 0-2838,-27-4-774,27 4 129,0 0 129,0 0 516,0 0 516,-28 2 0,28-2 645,0 0 516,0 0-258,0 0 0,0 0-387,0 0-258,0 0-516,-29 24-129,29-24 0,0 0-258,-14 39 129,14-39-129,-4 38 258,4-38-129,-10 47 0,10-47 129,-11 48 0,11-48 0,-13 43 129,13-43 0,-10 36 0,10-36-129,0 0 258,4 34-258,-4-34 258,0 0-258,25 26 0,-25-26 0,30 7 129,-30-7-129,35 1-129,-35-1 129,37-1 0,-37 1 0,37-12-129,-37 12 129,36-16 129,-36 16-129,26-22 0,-26 22 0,22-30 0,-22 30 0,17-38 129,-17 38-129,7-41 0,-7 41 0,1-41-129,-1 41 129,-7-39-129,7 39 129,-15-37-258,15 37 129,-20-33 0,20 33-129,-24-29 129,24 29-129,-25-21 0,25 21-258,0 0-387,-31-8-645,31 8-774,-30 3-2580,30-3-129,0 0-258</inkml:trace>
  <inkml:trace contextRef="#ctx0" brushRef="#br0" timeOffset="38">1720 6071 1548,'3'10'3096,"-3"-10"-129,0 0-516,0 0-1806,0 0-129,0 0 516,0 0 0,-4 0 258,4 0-129,0 0 0,0 0-258,0 0 129,0 0-516,0 0-258,0 0 0,0 0-258,0 0 129,-5 0 0,5 0-129,0 0 0,0 0 0,0 0 0,0 0-129,0 0 129,0 0-129,0 0 129,0 0-129,0 0 0,0 0 129,0 0 0,0 0 129,0 0-129,-3 5 0,3-5 0,-5 11 0,5-11 258,-10 15-258,3-5 129,-2 4-129,-1-1 129,0 4 0,-4 3 0,1 2 0,-4 3-129,2 1 129,-3 2-129,0 1 258,0 0-129,0 0 0,1-1 0,1-2 129,1-1 0,2-2 0,0-4-129,4-1-129,1-3 0,2-4 0,-1-1 129,3-3-258,4-7 129,-5 8-129,5-8 129,0 0-129,0 0-258,0 0-129,0 0-387,0 0-1290,0-3-1935,0 3-387,3-12 0,-1 5-129</inkml:trace>
  <inkml:trace contextRef="#ctx0" brushRef="#br0" timeOffset="39">1339 6487 3225,'-5'7'3741,"5"-7"-387,-8 0-129,8 0-2322,0 0-1161,4 10-387,-4-10 129,5 14 258,-3-5 0,2 1 516,0 2 129,0-2 258,-1 3 0,-1-3 258,0 3-258,-1-2 129,3 2-258,-3-2-129,2 0-129,-1-1 0,0-1-258,4-1 0,-1-3 258,1-3-258,4-2 0,1-4 129,3-3-129,0-6 129,2-1 0,-1-1-129,0-2 129,-2 1-387,-3 2 258,0 4-1032,-7 1-1935,-2 3-903,-1 6-258,0-7-258</inkml:trace>
  <inkml:trace contextRef="#ctx0" brushRef="#br0" timeOffset="40">1254 6756 774,'0'0'1806,"0"0"0,-5 0 129,5 0 0,-10 3-645,10-3 258,-12 8-387,6-2 0,-4 0-516,5 2-129,-6 2-258,4 1 258,-2 1-129,2 5-258,-2-2 129,1 1 129,0 1-129,3 0-129,0 0 129,2 0-129,0 0 0,3-1 0,0 1 129,1-2-258,3 1 0,2-2 129,4 0-258,-1-2 0,5 0 0,0-4 0,3-1 129,0-1 0,2-4 258,-1 1-129,2-3 258,0-3 0,0-5 0,1-2-129,-2-4 0,1-3-129,-3-5-129,0-1 0,-4-1-129,1-2 258,-5 0-129,-4 0 129,-1 1-258,-4 0 258,0 1 0,-4 3 0,-2 0-129,-3 0 129,1 4-129,-5 0-129,1 4 129,-2 2-129,1 4 0,-4 1 0,1 6-387,-1 3-516,4 10-516,-3-1-1419,0 4-1161,5 5-258,-3-2 129</inkml:trace>
  <inkml:trace contextRef="#ctx0" brushRef="#br0" timeOffset="41">1863 6055 1,'0'0'2708,"0"0"259,0 0 258,0 0-2322,7 3-387,-7-3 258,5 8 0,-5-8 258,2 15-129,-2-8 0,2 4-129,-2-2-129,3 5 0,-1-1-129,2 4-129,0 2-129,3 1 0,0 2 0,1 2-129,1 3-129,0 1 0,-1 2 0,2 0-129,-2-3 129,0 0 0,0 0 129,-1 0-258,-1-3 258,0-2-129,0-1 129,0-2-129,-1-1 129,0-1-258,-1-3 129,-2-2 0,1-2 0,-1-3 129,-2-7 0,3 9 0,-3-9 0,0 0-129,0 7 129,0-7-258,0 0-129,0 0 0,0 0 0,0 0-258,-1 8 0,1-8-645,0 0-1161,2 7-1548,-2-7-387,0 0 387</inkml:trace>
  <inkml:trace contextRef="#ctx0" brushRef="#br0" timeOffset="42">1915 6647 4386,'0'0'3741,"0"0"-387,0 0 0,0 0-3096,0 0-516,0 0 0,3-1 129,-3 1 129,10 7 129,-5-1 129,2 2 0,1 2 0,2 1-129,0 2 129,2 0-129,0-1 0,3 0 0,-1-4 0,0 1 258,1-7-258,-1 1 129,0-4 0,0-3 0,-1-6 129,-1 0-129,-3-6 258,2-1 0,-7-5-129,4 2 0,-6-1 0,1-1 0,-3 1-129,0 1-129,0 3-258,-1 1-129,1 5-258,-1-1-258,1 12-903,0-13-516,0 13-1032,6-3-1032,-6 3-258</inkml:trace>
  <inkml:trace contextRef="#ctx0" brushRef="#br0" timeOffset="43">2104 6786 4257,'-5'-3'3483,"5"3"-129,0 0-645,-8-7-3354,8 7 0,-8-2 129,8 2 0,-10 0 129,5 0 129,-2 6 258,0 3 129,-1 2 0,0 4 129,0 2-258,-1 5 129,1 2 129,1 6-129,-1-1 129,1 4-129,1 0 387,0 2-387,3 0 129,1-1 0,1-1-129,1-3 129,1-2-129,4-3 0,3-4 0,1-3 258,3-5-129,1-2 258,2-5-129,3 0-129,1-6 387,0 0-258,1-9 129,2-2-129,-3-5 258,2 1-258,-3-7 0,0 0 0,-4-5 0,0 1-129,-4-2-129,-1-2 0,-1 0-129,-2 0 0,-3 1-129,-2-2 129,-1 2-129,-1 1 129,-3 1-129,-3 0 129,-1 1 129,-1 5 0,-2 0 129,0 7-129,-1-1 0,-3 6-129,2 6-258,-4 3-516,5 7-1548,-4 3-1806,-3 2-258,4 3-516,-5-3 646</inkml:trace>
  <inkml:trace contextRef="#ctx0" brushRef="#br0" timeOffset="44">2784 5655 1677,'0'0'516,"0"0"-516,0 0 387,0-4 387,0 4 129,0 0 0,0 0 258,0 0 0,3-8-258,-3 8 0,4-8-258,-4 8-387,6-7 0,-6 7 129,7-10 0,-7 10 258,8-13 0,-8 13 129,9-15 0,-3 6-129,1-3 0,1 1-129,0-3-129,3-3 129,2-2-258,0-1 0,3-4 0,3-1-129,-2-2 129,2 0-129,0 0 258,0 0-258,-2-1 129,3 4-129,-4 0 129,2 1 0,-3 0-258,3 2 0,-3 1 0,-1 3 0,-2 2-129,-2 2 0,-1 3-129,-3 4 0,0 2-516,-6 4-387,7-4-1032,-7 4-1935,0 0-258,0 0 129</inkml:trace>
  <inkml:trace contextRef="#ctx0" brushRef="#br0" timeOffset="45">3369 4859 1548,'0'-11'129,"0"1"0,0 10 387,-3-10 258,3 10 258,-7-9 516,2 4 129,5 5 0,-10-7 0,10 7-258,-13-8-258,8 7-387,-5 0-258,1 1-258,-1 0 129,-1 0-129,-2 4-129,0 3 0,0 2 0,0 2 0,-1 2 0,3 2-129,-2 2 0,2 3-129,2 0 129,1 0 0,0-1 0,1 2 0,2-1 0,0 0 129,2-1-129,0-2 0,3-1 129,4 1-129,1-2-129,5-1 258,0-2-129,5-1 258,0-1-258,3-2 0,0 0 129,2-1 0,1-3 0,0-2 0,1-2-129,0-3 0,-1-5 0,0-1 0,0-3-129,-1-2 129,-3-3 0,0-1-129,-1-2 129,-2 0 0,-1-2 0,-4-1-129,1 0 129,-5 1 0,-1 0 0,-2 1 0,-3 2 129,-4 0-129,-4 4 129,-1-2-129,-4 5 129,-1 3-129,-3 0 0,-2 2-129,1 5 0,-3 2-129,0 0-129,-1 4 129,2 4-258,1-2-516,5 5-1032,1 3-1677,1-2-129,6 3 0</inkml:trace>
  <inkml:trace contextRef="#ctx0" brushRef="#br0" timeOffset="46">3400 5220 1032,'4'14'2580,"-4"-14"-129,5 15-2451,2-3 0,0 0 387,2 1 387,-1 1 129,3 3 258,-4-1 258,3 2-129,-1 1 0,3 5-129,-1-3-258,3 7-387,-2-4-258,3 2 129,-2 0-387,2 1 258,-4-3 0,4 1-129,-4-1 0,1 1 129,0-1 0,0-1-129,-1-1 129,1-1 0,-1-3 0,0-4-129,-3-3 129,0-3-129,-8-8 129,9 9-129,-9-9-129,0 0-258,0 0-129,0-10-903,0 10-1290,-1-11-1677,-5 0-258,1-1-129</inkml:trace>
  <inkml:trace contextRef="#ctx0" brushRef="#br0" timeOffset="47">3489 5046 2451,'0'0'2838,"0"0"387,0 0-2451,7 1-258,-7-1-258,9 4 387,-3-3-129,1 5 258,1-5 129,3 4 0,-3-1-129,7 3 0,-2-2-258,4 3-129,1 2 0,2 1-129,2 2 0,0 1 0,4 1 0,0 1 0,1-1 258,2 2-129,0-3 129,3 3-258,0-3 129,3 1-258,-1-1 129,3 0-129,0 1-129,1-3 129,-3 1-258,-2 0 258,-3-2-129,-5-1 0,-5-3 0,-4 2 129,-5-4-258,-2 0 258,-9-5-129,8 7 129,-8-7-129,0 0-129,0 0 0,0 0-516,0 0-1806,0 0-1935,0 0-129,0 0-258</inkml:trace>
  <inkml:trace contextRef="#ctx0" brushRef="#br0" timeOffset="48">3700 5860 1806,'0'0'903,"0"0"-387,0 0 387,0 0 129,0 0 516,0 0 129,0 0 0,0 0 129,0 0-258,0 0-387,-4-8-258,4 8-645,0 0 0,-7-7-129,7 7 0,-10-7 129,2 1-129,0 2 129,-4 0-129,0 2 129,-2-1 0,1 1-129,-2-3 129,2 3-258,0-1 129,0 0 0,0-1 129,3 0-258,-1 0 0,0 0 0,1 4 0,0-1 129,2-1-129,2 1-129,6 1 129,-8-3 0,8 3-258,0 0 129,1-7 0,-1 7-129,13-6-129,-5 2 0,4 3-258,-2-2-129,6 3-258,-3-1-129,3 2 0,-3 0 0,4 4 129,-4-3 129,2 5 258,-2-3 387,0 2 258,-1 0 258,0-2 0,-3 1 129,3-1 0,-1-1 0,-3 0-258,1-1 0,-2 0 129,-1 1 258,-6-3 387,9 0-258,-9 0 129,0 0 258,2-11-129,-2 11-129,0-13 129,0 3-516,0-3-129,0 0 0,-1-3 0,1 0-258,-1-1 258,1 0 0,-1 0-258,1 0 258,0 0-387,0 2 129,1 1-129,0 2-129,2 3-129,-3 0 0,0 9-258,0 0-387,8-1-516,-8 1-1290,3 5-1161,3 2-258</inkml:trace>
  <inkml:trace contextRef="#ctx0" brushRef="#br0" timeOffset="49">4246 5498 1032,'0'0'2580,"0"0"-387,0 0-2322,0 0 258,0 0 387,-5 2 387,5-2 0,-7 0 129,7 0 258,-10 0 0,4 0-258,-4 0-387,2 1 0,-3-1-387,0 1 0,-1-1 0,0 0 129,-1 0-258,1-1 129,2-2-129,0 0-129,3 1 129,0-1-129,7 3 0,-9-3 0,9 3-129,-5-2-129,5 2 129,0 0-129,0 0-129,0 0 258,0 0 0,0 0 0,4-1 0,1 1 129,3 0 0,-1 0-129,4 0-129,-1-3-129,1 3 129,2-1-129,-2 0 0,1-1 129,-1 1 129,1-2 0,-2 1 129,0 0 129,-2-1 0,0 0 129,-2-1 129,0-1-258,-2-1 129,3-3-129,-2 0 0,0-2-129,1-3 0,-1-2 0,0-2 129,0 1 258,-3-1-258,1 2 129,-3-2 0,0 2-129,0 1 258,-1 0-129,-1 3-129,0 1-129,-1 2 0,1 2-129,2 7 0,-4-11-387,4 11 0,0 0-645,4-1-1548,-4 1-1161,6 2-129</inkml:trace>
  <inkml:trace contextRef="#ctx0" brushRef="#br0" timeOffset="50">2767 5464 258,'0'0'3096,"0"0"0,0-6-1419,0 6-774,0 0 0,3-8-387,-3 8 0,0 0-129,6-8 129,-6 8-129,0 0 129,0 0-129,0 0 0,0 0 129,0 0-258,0 0-129,4 7 0,-4 0-129,0 4 129,-2 1-129,-1 3 129,0 1-258,-2 1 258,-1 2 129,0 3-129,-1-2 129,0 0-129,1-1 0,-1 0 0,1-1 0,2-1 0,2-5-129,1-2 129,1 0-129,0-3 258,0-7 0,7 4-129,0-5 129,3-2-129,-2-4 129,5 1-258,-2-3 258,4 0-129,1-1-129,1-1 129,0 2-258,2 1 258,0 0-258,1 0-258,1 4-1161,-2 1-2322,-3-3-129,5 6-258,-4-8 388</inkml:trace>
  <inkml:trace contextRef="#ctx0" brushRef="#br0" timeOffset="51">3771 5873 1935,'0'-8'2322,"0"8"-1935,0 0-129,-9-2 129,4 2 387,-1 0 516,-2 0-258,-1 0 129,-4 0 258,4 0-387,-5 2 0,5 3-516,-4 1-129,2 2-258,-1 0-129,3 3-129,1 0 129,0 3 0,2 0 0,2 1 0,0-1 129,3 1 129,0 1 0,1 1 258,2-2 0,1 4 0,1-3 129,2 1-516,3-3 258,-1 1-258,3-3 129,1-1-387,2-4 387,1-1-258,1-6 258,3 0 258,-3-3-258,5-6 258,-1-6-387,1-1 129,-3-3-129,2 0 0,-2-3 0,-1-1-129,-2 0 0,-4 3 0,-1 2 0,-5-1 0,-1 2 129,-4-1-129,-1 2 0,-5 1 0,-2 1 0,-3 1 0,-3 1 0,-1 1 0,-4 3 0,0 2 0,-4 5-129,0 1-129,1 1-258,-5 2-774,7 8-1290,-1 2-1806,-1-2-258,6 5 0</inkml:trace>
  <inkml:trace contextRef="#ctx0" brushRef="#br0" timeOffset="52">4335 5507 258,'-5'0'3612,"-1"1"0,6-1-258,-5 2-2451,5-2-774,0 0-129,-8 0 129,8 0 0,-8 0 0,8 0 387,-9 0-129,3 3-129,-1 1 129,1 1 0,-1 0-258,1 4 0,-1 1 129,0 0 129,3 3-129,-1 3 0,2-1 129,0 4-258,2-1 258,0 4-258,1-3 129,0 1-258,1-2 129,3 1 0,3-2 129,1 1 129,1-5-129,5 2 258,-2-5-258,5 1 129,1-4-129,2-2-129,0-1 129,3-4-129,0 0 0,1-6-129,1-1 129,1-3-129,0-4 129,0 1-129,-2-2 129,0-3-129,-5 1 258,0-1-129,-4-3 129,-3 1-129,-3 1-129,-2-2 129,-3 0-129,-2 1 0,-2-2-129,0-1 0,-1 2 0,-5-1 129,-4 3 0,0 0 0,-4 4 0,-3 1 0,-4 7 129,-3 3-258,-4 4 0,0 3-129,-2 8-516,-2 0-1161,2 6-2193,-2 2-645,2-1 0</inkml:trace>
  <inkml:trace contextRef="#ctx0" brushRef="#br0" timeOffset="53">2645 5959 3096,'-5'3'3225,"5"-3"0,0 0-2322,-1 6-387,1-6-516,0 0 129,0 0 129,1 8 258,-1-8-129,0 0 129,0 0-129,2 8 258,-2-8-258,1 14-129,1-3-129,2 3-129,1 5 129,0 3-129,0 3 0,0 4 129,1 5 258,-1 5-258,-1 3 258,-1 5-129,0 1 258,-1 5 0,0 0 0,0 3 0,1-6 0,1 2 0,0-8-258,3-2 129,-1-5-387,1-6 258,1-7-387,-2-6 129,0-3 0,-1-7-129,-2-1 0,-3-7-129,0 0-645,3-8-1935,-3-6-1290,0-1-129,-2-9-387</inkml:trace>
  <inkml:trace contextRef="#ctx0" brushRef="#br0" timeOffset="54">2671 6020 1032,'0'0'2838,"-9"-3"258,9 3-1806,0 0-387,0 0-516,0 0 129,0 0 258,0 0 129,3 0 129,-3 0 0,6 3-129,-1 0 0,2-1-258,3 2 0,0 1-387,5 2 0,2 3-129,-2 4-258,5 2 258,0 2-129,-1 5 129,1 4 0,0 4 0,-1 6 0,0 0 258,2 2-129,0 1 0,2 0 0,-2-1 0,1-1 0,1-4-129,0-2 0,-1-3 129,1-2-258,-3-2 0,-1-2 0,-1-2-129,-3-5 0,-2 1 129,-3-4-129,-3-2 0,-3-4 0,0 0-258,-4-7-1161,0 0-2322,0 0-516,-6-3-129,1-4 129</inkml:trace>
  <inkml:trace contextRef="#ctx0" brushRef="#br0" timeOffset="55">2640 6707 1806,'-6'8'3096,"6"-1"258,0-7-1548,-4 9-1161,4-2-129,0-7 258,4 15 129,-2-8 0,3 6-129,-3-3 258,4 5-387,-2-3 129,3 5-129,-2-2-387,3 3 0,0-3 0,1 0-129,2-1-129,2-1 129,-1-1-129,1-4 129,1-2-129,0 0 129,-1-5 129,1 2 0,-4-3 129,0-4 0,-1-5 0,0 0 0,-4-6 0,2-1-129,-2-2 129,-1-2-258,2-1-129,-3 2 0,1 1 0,-3 2-129,2 7-516,-3-4-1419,0 6-2064,0 7-387,0 0-387,-5-7 129</inkml:trace>
  <inkml:trace contextRef="#ctx0" brushRef="#br0" timeOffset="56">3034 6691 1,'-7'3'3095,"7"-3"-128,0 0 258,0 0-2451,0 0-387,0 0 387,0 0-129,0 0-129,0 0 258,0 0-129,3 0-258,-3 0 0,9 3-129,-4-1 0,2 1-258,0 3 0,3 0 0,0 2 258,1-1-129,1 2 129,0 0 0,2 3 0,0-2 129,1 0-129,-2-3 0,1-2-129,-1 0 0,-2-1 0,-2-4 129,1 0 129,-4-4 129,-1-1 0,-2-6 0,0 3-129,-3-8 129,0 3-129,0-8-129,-1 3-129,-2-1 0,1-2-129,-1 3 129,0-1-129,0 2 0,2 2 0,0 2 0,-1 2-129,2 2-258,0-2-903,2 2-2967,-2 9-258,2-10-258,-2 10 129</inkml:trace>
  <inkml:trace contextRef="#ctx0" brushRef="#br0" timeOffset="57">2834 6923 1161,'0'0'3870,"-6"-6"0,6 6-387,-7 2-2064,0-2-645,2 2 0,-4-1-387,2 4 129,-4-2 129,2 5-129,-3-1 129,1 2 129,-3 0-129,2 5-258,0-1 0,1 3-258,0 0 0,1 2-129,2 1 0,1 2 0,1 0-129,3 2 129,3 1-129,0 0 129,0 2 0,5-1 129,2 0-258,1 1 258,4-4-129,1 1 129,1-5-129,2-1 129,1-1-129,2-5 129,0-4-129,3-3 0,1-4 129,-1 0-129,1-7 129,-1-4-258,-1-4 258,1-3 0,-5-3 129,-1-1-129,-3-4 258,-2-2-258,-4-2 0,-3 2 129,-4 0-129,-2 1-129,-6 1 129,-5 2-129,-2 2-129,-3 4 129,-3 4 0,-3 0-129,1 4 129,-1 1 0,1 4-258,3 0 0,3 7-645,-3 1-1935,6 4-1419,2 6-258,1-1-258,2 5 130</inkml:trace>
  <inkml:trace contextRef="#ctx0" brushRef="#br0" timeOffset="58">3309 6830 1677,'-7'7'3225,"6"-2"0,-6-5-387,7 0-2451,-8 6-645,8-6 258,-6 6 387,6-6 258,-5 6 258,5-6 258,0 0-129,-9 4 0,9-4-129,-3 8-258,3-1-387,-3 0-129,1 2-129,0 1 0,0 4 0,-1 1 258,0 3-129,0 0 129,2 1-129,0 2 258,1 1 0,0-2 0,4 0-129,3 1 0,2-2 129,1-3-258,3 0 129,1-3-258,2-1 258,1-2 0,0-4-258,-2-2 258,1-1-129,0-1 0,-2-2 129,-1 0-129,1-7 0,-1-3 0,0-3 0,0-6-129,1-2 0,-2-4 0,0-4 0,-1-3 0,-4 0-129,-2 0 129,-2 2 0,-3 0 0,-6 2 129,-3 2-129,-2 1 0,-1 5 0,-2 3 0,-2 2 0,-1 2 0,0 6-129,-2 3 0,-1 4 0,-2 5-129,2 8-129,-5 1-645,6 10-1677,-3-1-1677,-1 3-258,2 1-387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34200" cy="9220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303" tIns="43652" rIns="87303" bIns="4365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02112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29079" y="0"/>
            <a:ext cx="3002111" cy="4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692150"/>
            <a:ext cx="4605338" cy="345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2454" y="4379901"/>
            <a:ext cx="5086284" cy="414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759801"/>
            <a:ext cx="3002112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29079" y="8759801"/>
            <a:ext cx="3002111" cy="455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28" tIns="46064" rIns="92128" bIns="46064" numCol="1" anchor="b" anchorCtr="0" compatLnSpc="1">
            <a:prstTxWarp prst="textNoShape">
              <a:avLst/>
            </a:prstTxWarp>
          </a:bodyPr>
          <a:lstStyle>
            <a:lvl1pPr algn="r" defTabSz="453188">
              <a:lnSpc>
                <a:spcPct val="100000"/>
              </a:lnSpc>
              <a:tabLst>
                <a:tab pos="0" algn="l"/>
                <a:tab pos="453188" algn="l"/>
                <a:tab pos="906375" algn="l"/>
                <a:tab pos="1359562" algn="l"/>
                <a:tab pos="1814266" algn="l"/>
                <a:tab pos="2267453" algn="l"/>
                <a:tab pos="2720640" algn="l"/>
                <a:tab pos="3173827" algn="l"/>
                <a:tab pos="3627015" algn="l"/>
                <a:tab pos="4080202" algn="l"/>
                <a:tab pos="4534905" algn="l"/>
                <a:tab pos="4989607" algn="l"/>
                <a:tab pos="5442796" algn="l"/>
                <a:tab pos="5895983" algn="l"/>
                <a:tab pos="6349171" algn="l"/>
                <a:tab pos="6802358" algn="l"/>
                <a:tab pos="7257060" algn="l"/>
                <a:tab pos="7710249" algn="l"/>
                <a:tab pos="8163436" algn="l"/>
                <a:tab pos="8616623" algn="l"/>
                <a:tab pos="906981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>
                <a:solidFill>
                  <a:srgbClr val="000000"/>
                </a:solidFill>
              </a:rPr>
              <a:t>Because LW keeps using all the samples that it generates, it is much more efficient that Rejection Sampling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>
                <a:solidFill>
                  <a:srgbClr val="000000"/>
                </a:solidFill>
              </a:rPr>
              <a:t>But performance still degrades when number of evidence variables increase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The more evidence variables, the more samples will have small weight</a:t>
            </a:r>
          </a:p>
          <a:p>
            <a:pPr marL="828977" lvl="1" indent="-375088">
              <a:spcBef>
                <a:spcPts val="447"/>
              </a:spcBef>
              <a:buFont typeface="Times New Roman" pitchFamily="18" charset="0"/>
              <a:buChar char="•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sz="2000" dirty="0"/>
              <a:t>If one does not generate enough samples, the weighted estimate will be dominated by the small fraction of sample with substantial weight</a:t>
            </a:r>
          </a:p>
          <a:p>
            <a:pPr marL="453889" indent="-453889">
              <a:spcBef>
                <a:spcPts val="496"/>
              </a:spcBef>
              <a:buFont typeface="Wingdings" pitchFamily="2" charset="2"/>
              <a:buChar char=""/>
              <a:tabLst>
                <a:tab pos="453889" algn="l"/>
                <a:tab pos="907776" algn="l"/>
                <a:tab pos="1361665" algn="l"/>
                <a:tab pos="1815552" algn="l"/>
                <a:tab pos="2269441" algn="l"/>
                <a:tab pos="2723329" algn="l"/>
                <a:tab pos="3177217" algn="l"/>
                <a:tab pos="3631106" algn="l"/>
                <a:tab pos="4084994" algn="l"/>
                <a:tab pos="4538882" algn="l"/>
                <a:tab pos="4992771" algn="l"/>
                <a:tab pos="5446658" algn="l"/>
                <a:tab pos="5900547" algn="l"/>
                <a:tab pos="6354436" algn="l"/>
                <a:tab pos="6808322" algn="l"/>
                <a:tab pos="7262212" algn="l"/>
                <a:tab pos="7716100" algn="l"/>
                <a:tab pos="8169987" algn="l"/>
                <a:tab pos="8623877" algn="l"/>
                <a:tab pos="9077764" algn="l"/>
                <a:tab pos="9531653" algn="l"/>
              </a:tabLst>
            </a:pPr>
            <a:r>
              <a:rPr lang="en-GB" dirty="0">
                <a:solidFill>
                  <a:srgbClr val="000000"/>
                </a:solidFill>
              </a:rPr>
              <a:t>One possible approach is to sample some of the variables, while using exact inference to generate the posterior probability for others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flip a </a:t>
            </a:r>
            <a:r>
              <a:rPr lang="en-CA" dirty="0" err="1"/>
              <a:t>var</a:t>
            </a:r>
            <a:r>
              <a:rPr lang="en-CA" dirty="0"/>
              <a:t> in a fully instantiated BN you only need to multiply the </a:t>
            </a:r>
            <a:r>
              <a:rPr lang="en-CA" dirty="0" err="1"/>
              <a:t>prob</a:t>
            </a:r>
            <a:r>
              <a:rPr lang="en-CA" dirty="0"/>
              <a:t> of the </a:t>
            </a:r>
            <a:r>
              <a:rPr lang="en-CA" dirty="0" err="1"/>
              <a:t>var</a:t>
            </a:r>
            <a:r>
              <a:rPr lang="en-CA" dirty="0"/>
              <a:t> given its parents times the </a:t>
            </a:r>
            <a:r>
              <a:rPr lang="en-CA" dirty="0" err="1"/>
              <a:t>probs</a:t>
            </a:r>
            <a:r>
              <a:rPr lang="en-CA" dirty="0"/>
              <a:t> of all its children given</a:t>
            </a:r>
            <a:r>
              <a:rPr lang="en-CA" baseline="0" dirty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flip a </a:t>
            </a:r>
            <a:r>
              <a:rPr lang="en-CA" dirty="0" err="1"/>
              <a:t>var</a:t>
            </a:r>
            <a:r>
              <a:rPr lang="en-CA" dirty="0"/>
              <a:t> in a fully instantiated BN you only need to multiply the </a:t>
            </a:r>
            <a:r>
              <a:rPr lang="en-CA" dirty="0" err="1"/>
              <a:t>prob</a:t>
            </a:r>
            <a:r>
              <a:rPr lang="en-CA" dirty="0"/>
              <a:t> of the </a:t>
            </a:r>
            <a:r>
              <a:rPr lang="en-CA" dirty="0" err="1"/>
              <a:t>var</a:t>
            </a:r>
            <a:r>
              <a:rPr lang="en-CA" dirty="0"/>
              <a:t> given its parents times the </a:t>
            </a:r>
            <a:r>
              <a:rPr lang="en-CA" dirty="0" err="1"/>
              <a:t>probs</a:t>
            </a:r>
            <a:r>
              <a:rPr lang="en-CA" dirty="0"/>
              <a:t> of all its children given</a:t>
            </a:r>
            <a:r>
              <a:rPr lang="en-CA" baseline="0" dirty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/>
              <a:t>A node is conditionally independent from all the other nodes in the network, given its parents, children, and children’s parents (i.e., its </a:t>
            </a:r>
            <a:r>
              <a:rPr lang="en-CA" sz="1100" b="1" dirty="0"/>
              <a:t>Markov Blanket </a:t>
            </a:r>
            <a:r>
              <a:rPr lang="en-CA" sz="1100" dirty="0"/>
              <a:t>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3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21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83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22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63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7434" indent="-283629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451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8318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2123" indent="-226903" defTabSz="920216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5927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9733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3538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57342" indent="-226903" defTabSz="92021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3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23408" y="4379911"/>
            <a:ext cx="5087387" cy="4148144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6515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7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 biggest</a:t>
            </a:r>
            <a:r>
              <a:rPr lang="en-CA" baseline="0" dirty="0"/>
              <a:t> problem with rejection sampling is that it end up rejecting so many samples!</a:t>
            </a:r>
          </a:p>
          <a:p>
            <a:r>
              <a:rPr lang="en-CA" baseline="0" dirty="0"/>
              <a:t>The number of samples consistent with the evidence e drops exponentially as the number of</a:t>
            </a:r>
          </a:p>
          <a:p>
            <a:r>
              <a:rPr lang="en-CA" baseline="0" dirty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 example of Importance</a:t>
            </a:r>
            <a:r>
              <a:rPr lang="en-CA" baseline="0" dirty="0"/>
              <a:t> Sampling!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Initial weight is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Initial weight is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1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emf"/><Relationship Id="rId18" Type="http://schemas.openxmlformats.org/officeDocument/2006/relationships/customXml" Target="../ink/ink7.xml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12" Type="http://schemas.openxmlformats.org/officeDocument/2006/relationships/customXml" Target="../ink/ink4.xml"/><Relationship Id="rId17" Type="http://schemas.openxmlformats.org/officeDocument/2006/relationships/image" Target="../media/image12.emf"/><Relationship Id="rId2" Type="http://schemas.openxmlformats.org/officeDocument/2006/relationships/tags" Target="../tags/tag13.xml"/><Relationship Id="rId16" Type="http://schemas.openxmlformats.org/officeDocument/2006/relationships/customXml" Target="../ink/ink6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emf"/><Relationship Id="rId10" Type="http://schemas.openxmlformats.org/officeDocument/2006/relationships/image" Target="../media/image4.png"/><Relationship Id="rId19" Type="http://schemas.openxmlformats.org/officeDocument/2006/relationships/image" Target="../media/image13.emf"/><Relationship Id="rId4" Type="http://schemas.openxmlformats.org/officeDocument/2006/relationships/tags" Target="../tags/tag15.xml"/><Relationship Id="rId9" Type="http://schemas.openxmlformats.org/officeDocument/2006/relationships/image" Target="../media/image3.png"/><Relationship Id="rId1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15.xml"/><Relationship Id="rId18" Type="http://schemas.openxmlformats.org/officeDocument/2006/relationships/image" Target="../media/image9.emf"/><Relationship Id="rId3" Type="http://schemas.openxmlformats.org/officeDocument/2006/relationships/customXml" Target="../ink/ink9.xml"/><Relationship Id="rId21" Type="http://schemas.openxmlformats.org/officeDocument/2006/relationships/image" Target="../media/image15.emf"/><Relationship Id="rId7" Type="http://schemas.openxmlformats.org/officeDocument/2006/relationships/customXml" Target="../ink/ink12.xml"/><Relationship Id="rId12" Type="http://schemas.openxmlformats.org/officeDocument/2006/relationships/image" Target="../media/image60.emf"/><Relationship Id="rId17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emf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1.xml"/><Relationship Id="rId11" Type="http://schemas.openxmlformats.org/officeDocument/2006/relationships/customXml" Target="../ink/ink14.xml"/><Relationship Id="rId5" Type="http://schemas.openxmlformats.org/officeDocument/2006/relationships/customXml" Target="../ink/ink10.xml"/><Relationship Id="rId15" Type="http://schemas.openxmlformats.org/officeDocument/2006/relationships/customXml" Target="../ink/ink16.xml"/><Relationship Id="rId10" Type="http://schemas.openxmlformats.org/officeDocument/2006/relationships/image" Target="../media/image50.emf"/><Relationship Id="rId19" Type="http://schemas.openxmlformats.org/officeDocument/2006/relationships/image" Target="../media/image5.jpeg"/><Relationship Id="rId4" Type="http://schemas.openxmlformats.org/officeDocument/2006/relationships/image" Target="../media/image3.emf"/><Relationship Id="rId9" Type="http://schemas.openxmlformats.org/officeDocument/2006/relationships/customXml" Target="../ink/ink13.xml"/><Relationship Id="rId1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7.emf"/><Relationship Id="rId18" Type="http://schemas.openxmlformats.org/officeDocument/2006/relationships/customXml" Target="../ink/ink28.xml"/><Relationship Id="rId3" Type="http://schemas.openxmlformats.org/officeDocument/2006/relationships/image" Target="../media/image3.emf"/><Relationship Id="rId21" Type="http://schemas.openxmlformats.org/officeDocument/2006/relationships/image" Target="../media/image110.emf"/><Relationship Id="rId7" Type="http://schemas.openxmlformats.org/officeDocument/2006/relationships/image" Target="../media/image4.emf"/><Relationship Id="rId12" Type="http://schemas.openxmlformats.org/officeDocument/2006/relationships/customXml" Target="../ink/ink25.xml"/><Relationship Id="rId17" Type="http://schemas.openxmlformats.org/officeDocument/2006/relationships/image" Target="../media/image9.emf"/><Relationship Id="rId2" Type="http://schemas.openxmlformats.org/officeDocument/2006/relationships/customXml" Target="../ink/ink19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11" Type="http://schemas.openxmlformats.org/officeDocument/2006/relationships/image" Target="../media/image60.emf"/><Relationship Id="rId5" Type="http://schemas.openxmlformats.org/officeDocument/2006/relationships/customXml" Target="../ink/ink21.xml"/><Relationship Id="rId15" Type="http://schemas.openxmlformats.org/officeDocument/2006/relationships/image" Target="../media/image80.emf"/><Relationship Id="rId10" Type="http://schemas.openxmlformats.org/officeDocument/2006/relationships/customXml" Target="../ink/ink24.xml"/><Relationship Id="rId19" Type="http://schemas.openxmlformats.org/officeDocument/2006/relationships/image" Target="../media/image100.emf"/><Relationship Id="rId4" Type="http://schemas.openxmlformats.org/officeDocument/2006/relationships/customXml" Target="../ink/ink20.xml"/><Relationship Id="rId9" Type="http://schemas.openxmlformats.org/officeDocument/2006/relationships/image" Target="../media/image50.emf"/><Relationship Id="rId14" Type="http://schemas.openxmlformats.org/officeDocument/2006/relationships/customXml" Target="../ink/ink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customXml" Target="../ink/ink32.xml"/><Relationship Id="rId3" Type="http://schemas.openxmlformats.org/officeDocument/2006/relationships/tags" Target="../tags/tag18.xml"/><Relationship Id="rId21" Type="http://schemas.openxmlformats.org/officeDocument/2006/relationships/image" Target="../media/image182.emf"/><Relationship Id="rId7" Type="http://schemas.openxmlformats.org/officeDocument/2006/relationships/image" Target="../media/image2.png"/><Relationship Id="rId12" Type="http://schemas.openxmlformats.org/officeDocument/2006/relationships/customXml" Target="../ink/ink30.xml"/><Relationship Id="rId17" Type="http://schemas.openxmlformats.org/officeDocument/2006/relationships/image" Target="../media/image16.emf"/><Relationship Id="rId2" Type="http://schemas.openxmlformats.org/officeDocument/2006/relationships/tags" Target="../tags/tag17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emf"/><Relationship Id="rId10" Type="http://schemas.openxmlformats.org/officeDocument/2006/relationships/image" Target="../media/image9.png"/><Relationship Id="rId19" Type="http://schemas.openxmlformats.org/officeDocument/2006/relationships/image" Target="../media/image17.emf"/><Relationship Id="rId4" Type="http://schemas.openxmlformats.org/officeDocument/2006/relationships/tags" Target="../tags/tag19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emf"/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12" Type="http://schemas.openxmlformats.org/officeDocument/2006/relationships/customXml" Target="../ink/ink35.xml"/><Relationship Id="rId17" Type="http://schemas.openxmlformats.org/officeDocument/2006/relationships/image" Target="../media/image20.emf"/><Relationship Id="rId2" Type="http://schemas.openxmlformats.org/officeDocument/2006/relationships/tags" Target="../tags/tag21.xml"/><Relationship Id="rId16" Type="http://schemas.openxmlformats.org/officeDocument/2006/relationships/customXml" Target="../ink/ink37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81.emf"/><Relationship Id="rId10" Type="http://schemas.openxmlformats.org/officeDocument/2006/relationships/customXml" Target="../ink/ink34.xml"/><Relationship Id="rId4" Type="http://schemas.openxmlformats.org/officeDocument/2006/relationships/tags" Target="../tags/tag23.xml"/><Relationship Id="rId9" Type="http://schemas.openxmlformats.org/officeDocument/2006/relationships/image" Target="../media/image4.png"/><Relationship Id="rId14" Type="http://schemas.openxmlformats.org/officeDocument/2006/relationships/customXml" Target="../ink/ink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13" Type="http://schemas.openxmlformats.org/officeDocument/2006/relationships/customXml" Target="../ink/ink40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image" Target="../media/image12.png"/><Relationship Id="rId21" Type="http://schemas.openxmlformats.org/officeDocument/2006/relationships/customXml" Target="../ink/ink44.xml"/><Relationship Id="rId34" Type="http://schemas.openxmlformats.org/officeDocument/2006/relationships/image" Target="../media/image31.emf"/><Relationship Id="rId7" Type="http://schemas.openxmlformats.org/officeDocument/2006/relationships/customXml" Target="../ink/ink38.xml"/><Relationship Id="rId12" Type="http://schemas.openxmlformats.org/officeDocument/2006/relationships/image" Target="../media/image27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2" Type="http://schemas.openxmlformats.org/officeDocument/2006/relationships/image" Target="../media/image11.png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customXml" Target="../ink/ink4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24" Type="http://schemas.openxmlformats.org/officeDocument/2006/relationships/image" Target="../media/image24.emf"/><Relationship Id="rId32" Type="http://schemas.openxmlformats.org/officeDocument/2006/relationships/image" Target="../media/image30.emf"/><Relationship Id="rId5" Type="http://schemas.openxmlformats.org/officeDocument/2006/relationships/image" Target="../media/image14.png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26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" Type="http://schemas.openxmlformats.org/officeDocument/2006/relationships/image" Target="../media/image13.png"/><Relationship Id="rId9" Type="http://schemas.openxmlformats.org/officeDocument/2006/relationships/customXml" Target="../ink/ink39.xml"/><Relationship Id="rId14" Type="http://schemas.openxmlformats.org/officeDocument/2006/relationships/image" Target="../media/image28.emf"/><Relationship Id="rId22" Type="http://schemas.openxmlformats.org/officeDocument/2006/relationships/image" Target="../media/image23.emf"/><Relationship Id="rId27" Type="http://schemas.openxmlformats.org/officeDocument/2006/relationships/customXml" Target="../ink/ink47.xml"/><Relationship Id="rId30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0.emf"/><Relationship Id="rId4" Type="http://schemas.openxmlformats.org/officeDocument/2006/relationships/customXml" Target="../ink/ink5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0.emf"/><Relationship Id="rId4" Type="http://schemas.openxmlformats.org/officeDocument/2006/relationships/image" Target="../media/image20.png"/><Relationship Id="rId9" Type="http://schemas.openxmlformats.org/officeDocument/2006/relationships/customXml" Target="../ink/ink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55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23/A:102125850658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Relationship Id="rId4" Type="http://schemas.openxmlformats.org/officeDocument/2006/relationships/customXml" Target="../ink/ink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png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12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Sept, 30,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024797" y="1076209"/>
            <a:ext cx="1143000" cy="533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Weighting</a:t>
            </a: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5476016" y="6418561"/>
            <a:ext cx="1905000" cy="457200"/>
          </a:xfrm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5084" y="78867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897" y="193167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5439"/>
              </p:ext>
            </p:extLst>
          </p:nvPr>
        </p:nvGraphicFramePr>
        <p:xfrm>
          <a:off x="4024797" y="1096847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3516"/>
              </p:ext>
            </p:extLst>
          </p:nvPr>
        </p:nvGraphicFramePr>
        <p:xfrm>
          <a:off x="660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0022" y="193167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75606"/>
              </p:ext>
            </p:extLst>
          </p:nvPr>
        </p:nvGraphicFramePr>
        <p:xfrm>
          <a:off x="6375884" y="233013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1884" y="368427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67277"/>
              </p:ext>
            </p:extLst>
          </p:nvPr>
        </p:nvGraphicFramePr>
        <p:xfrm>
          <a:off x="584684" y="409543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5409097" y="3987481"/>
            <a:ext cx="225174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What would be the weight for this sample? 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5516226" y="4801886"/>
            <a:ext cx="1981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-r, +w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556484" y="18903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553309" y="387159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endCxn id="56426" idx="1"/>
          </p:cNvCxnSpPr>
          <p:nvPr/>
        </p:nvCxnSpPr>
        <p:spPr bwMode="auto">
          <a:xfrm>
            <a:off x="4599472" y="239522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227872" y="239522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227872" y="336359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596297" y="338582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184884" y="285877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924909" y="2880995"/>
            <a:ext cx="1222375" cy="5746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5104297" y="287057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5526572" y="2985189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261084" y="284607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642084" y="292227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2908784" y="6400800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CPSC 422, Lecture 12</a:t>
            </a:r>
          </a:p>
        </p:txBody>
      </p:sp>
      <p:pic>
        <p:nvPicPr>
          <p:cNvPr id="4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54" y="435758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460960" y="5348188"/>
            <a:ext cx="150607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A  </a:t>
            </a:r>
            <a:r>
              <a:rPr lang="en-US" dirty="0">
                <a:latin typeface="+mj-lt"/>
              </a:rPr>
              <a:t>0.08 </a:t>
            </a:r>
            <a:endParaRPr lang="en-US" baseline="30000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403447" y="5348187"/>
            <a:ext cx="147341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n-lt"/>
              </a:rPr>
              <a:t>B </a:t>
            </a:r>
            <a:r>
              <a:rPr lang="en-US" dirty="0">
                <a:latin typeface="+mn-lt"/>
              </a:rPr>
              <a:t>0.02 </a:t>
            </a:r>
            <a:endParaRPr lang="en-US" sz="2800" dirty="0"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155027" y="5348188"/>
            <a:ext cx="169921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C.  </a:t>
            </a:r>
            <a:r>
              <a:rPr lang="en-US" dirty="0">
                <a:latin typeface="+mj-lt"/>
              </a:rPr>
              <a:t>0.005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153760" y="5121000"/>
              <a:ext cx="1815840" cy="86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42600" y="5108760"/>
                <a:ext cx="183924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7641604" y="243238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7660252" y="611662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920366" y="18043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20366" y="522066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93254" y="1296642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7711902" y="1665066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flipV="1">
            <a:off x="7766556" y="1369250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V="1">
            <a:off x="7701929" y="1292874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7791679" y="1749985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flipV="1">
            <a:off x="7727052" y="1673609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021399" y="1222908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021399" y="1564540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41875" y="1327030"/>
            <a:ext cx="8467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tx1"/>
                </a:solidFill>
                <a:latin typeface="+mj-lt"/>
              </a:rPr>
              <a:t>evidence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897376" y="2727503"/>
              <a:ext cx="0" cy="2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886936" y="2709863"/>
              <a:ext cx="743400" cy="17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32576" y="2540303"/>
                <a:ext cx="884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197496" y="2444543"/>
              <a:ext cx="753480" cy="4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4576" y="2283623"/>
                <a:ext cx="87696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3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Weighting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0" y="894278"/>
            <a:ext cx="8547219" cy="4525963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Likelihood weighting is good</a:t>
            </a:r>
          </a:p>
          <a:p>
            <a:pPr lvl="1"/>
            <a:r>
              <a:rPr lang="en-US" sz="2000" dirty="0"/>
              <a:t>We have taken evidence into account as we generate the sample</a:t>
            </a:r>
          </a:p>
          <a:p>
            <a:pPr lvl="1"/>
            <a:r>
              <a:rPr lang="en-US" sz="2000" dirty="0"/>
              <a:t>All our samples will reflect the state of the world suggested by the evidence</a:t>
            </a:r>
          </a:p>
          <a:p>
            <a:pPr lvl="1"/>
            <a:r>
              <a:rPr lang="en-US" sz="2000" u="sng" dirty="0"/>
              <a:t>Uses all samples </a:t>
            </a:r>
            <a:r>
              <a:rPr lang="en-US" sz="2000" dirty="0"/>
              <a:t>that it generates (much more efficient than rejection sampling)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5837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DD198053-20D7-4C4F-AAC5-3864E1BBD61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402" y="3429000"/>
            <a:ext cx="9081504" cy="33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>
                <a:solidFill>
                  <a:srgbClr val="FF0000"/>
                </a:solidFill>
              </a:rPr>
              <a:t>Likelihood weighting doesn’t solve all our problems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kern="0" dirty="0"/>
              <a:t>Evidence influences the choice of downstream variables, but not upstream ones (</a:t>
            </a:r>
            <a:r>
              <a:rPr lang="en-US" sz="2000" i="1" kern="0" dirty="0"/>
              <a:t>C isn’t more likely to get a value matching the evidence</a:t>
            </a:r>
            <a:r>
              <a:rPr lang="en-US" sz="2000" kern="0" dirty="0"/>
              <a:t>)</a:t>
            </a:r>
          </a:p>
          <a:p>
            <a:pPr lvl="1" defTabSz="914400">
              <a:lnSpc>
                <a:spcPct val="100000"/>
              </a:lnSpc>
              <a:buFontTx/>
            </a:pPr>
            <a:r>
              <a:rPr lang="en-US" sz="2000" u="sng" kern="0" dirty="0"/>
              <a:t>Degradation in performance with large number of evidence </a:t>
            </a:r>
            <a:r>
              <a:rPr lang="en-US" sz="2000" u="sng" kern="0" dirty="0" err="1"/>
              <a:t>vars</a:t>
            </a:r>
            <a:r>
              <a:rPr lang="en-US" sz="2000" kern="0" dirty="0"/>
              <a:t> -&gt; each sample small weight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/>
              <a:t>We would like to consider evidence when we sample </a:t>
            </a:r>
            <a:r>
              <a:rPr lang="en-US" sz="2400" b="1" i="1" kern="0" dirty="0"/>
              <a:t>every </a:t>
            </a:r>
            <a:r>
              <a:rPr lang="en-US" sz="2400" b="1" kern="0" dirty="0"/>
              <a:t>variable</a:t>
            </a: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7263678" y="2879841"/>
            <a:ext cx="1940169" cy="1098318"/>
            <a:chOff x="3456" y="1414"/>
            <a:chExt cx="2496" cy="1610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31" name="AutoShape 18"/>
            <p:cNvCxnSpPr>
              <a:cxnSpLocks noChangeShapeType="1"/>
              <a:stCxn id="35" idx="5"/>
              <a:endCxn id="29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9"/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20"/>
            <p:cNvCxnSpPr>
              <a:cxnSpLocks noChangeShapeType="1"/>
              <a:stCxn id="28" idx="5"/>
              <a:endCxn id="30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" name="AutoShape 21"/>
            <p:cNvCxnSpPr>
              <a:cxnSpLocks noChangeShapeType="1"/>
              <a:stCxn id="29" idx="3"/>
              <a:endCxn id="30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V="1">
              <a:off x="5250" y="2014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V="1">
              <a:off x="5490" y="2062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6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B0F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1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6078" y="620688"/>
            <a:ext cx="8666401" cy="2880320"/>
          </a:xfrm>
        </p:spPr>
        <p:txBody>
          <a:bodyPr/>
          <a:lstStyle/>
          <a:p>
            <a:r>
              <a:rPr lang="en-US" sz="2400" b="1" i="1" dirty="0"/>
              <a:t>Idea: </a:t>
            </a:r>
            <a:r>
              <a:rPr lang="en-US" sz="2400" dirty="0">
                <a:solidFill>
                  <a:schemeClr val="tx1"/>
                </a:solidFill>
              </a:rPr>
              <a:t>instead of sampling from scratch, create samples that are each like the last one (only randomly change one </a:t>
            </a:r>
            <a:r>
              <a:rPr lang="en-US" sz="2400" dirty="0" err="1">
                <a:solidFill>
                  <a:schemeClr val="tx1"/>
                </a:solidFill>
              </a:rPr>
              <a:t>var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pPr lvl="2">
              <a:spcAft>
                <a:spcPts val="600"/>
              </a:spcAft>
            </a:pPr>
            <a:endParaRPr lang="en-US" sz="1600" dirty="0"/>
          </a:p>
          <a:p>
            <a:r>
              <a:rPr lang="en-US" sz="2400" b="1" i="1" dirty="0"/>
              <a:t>Procedure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resample one variable at a time, conditioned on all the rest, but keep </a:t>
            </a:r>
            <a:r>
              <a:rPr lang="en-US" sz="2400" dirty="0">
                <a:solidFill>
                  <a:srgbClr val="00B050"/>
                </a:solidFill>
              </a:rPr>
              <a:t>evidence</a:t>
            </a:r>
            <a:r>
              <a:rPr lang="en-US" sz="2400" dirty="0">
                <a:solidFill>
                  <a:schemeClr val="tx1"/>
                </a:solidFill>
              </a:rPr>
              <a:t> fixed.  E.g., for P(B|</a:t>
            </a:r>
            <a:r>
              <a:rPr lang="en-US" sz="2400" dirty="0">
                <a:solidFill>
                  <a:srgbClr val="00B050"/>
                </a:solidFill>
              </a:rPr>
              <a:t>+c</a:t>
            </a:r>
            <a:r>
              <a:rPr lang="en-US" sz="2400" dirty="0">
                <a:solidFill>
                  <a:schemeClr val="tx1"/>
                </a:solidFill>
              </a:rPr>
              <a:t>):</a:t>
            </a:r>
          </a:p>
          <a:p>
            <a:endParaRPr lang="en-US" sz="2400" dirty="0"/>
          </a:p>
          <a:p>
            <a:pPr>
              <a:buFont typeface="Wingdings" pitchFamily="-109" charset="2"/>
              <a:buNone/>
            </a:pPr>
            <a:endParaRPr lang="en-US" sz="2400" dirty="0"/>
          </a:p>
          <a:p>
            <a:pPr lvl="2"/>
            <a:endParaRPr lang="en-US" sz="1600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521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2283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9399" name="AutoShape 6"/>
          <p:cNvCxnSpPr>
            <a:cxnSpLocks noChangeShapeType="1"/>
            <a:stCxn id="59397" idx="6"/>
            <a:endCxn id="59398" idx="2"/>
          </p:cNvCxnSpPr>
          <p:nvPr/>
        </p:nvCxnSpPr>
        <p:spPr bwMode="auto">
          <a:xfrm>
            <a:off x="2054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759479" y="279438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+b</a:t>
            </a:r>
          </a:p>
        </p:txBody>
      </p:sp>
      <p:cxnSp>
        <p:nvCxnSpPr>
          <p:cNvPr id="59401" name="AutoShape 12"/>
          <p:cNvCxnSpPr>
            <a:cxnSpLocks noChangeShapeType="1"/>
            <a:stCxn id="59400" idx="6"/>
            <a:endCxn id="59397" idx="2"/>
          </p:cNvCxnSpPr>
          <p:nvPr/>
        </p:nvCxnSpPr>
        <p:spPr bwMode="auto">
          <a:xfrm>
            <a:off x="1292879" y="3061083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4340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102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4874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3578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112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007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7769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7541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6245879" y="277850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6779279" y="3045208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Straight Connector 20"/>
          <p:cNvCxnSpPr>
            <a:stCxn id="59397" idx="7"/>
            <a:endCxn id="59397" idx="3"/>
          </p:cNvCxnSpPr>
          <p:nvPr/>
        </p:nvCxnSpPr>
        <p:spPr>
          <a:xfrm rot="16200000" flipH="1" flipV="1">
            <a:off x="1599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9398" idx="7"/>
            <a:endCxn id="59398" idx="3"/>
          </p:cNvCxnSpPr>
          <p:nvPr/>
        </p:nvCxnSpPr>
        <p:spPr>
          <a:xfrm rot="16200000" flipH="1" flipV="1">
            <a:off x="2361267" y="2872171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3656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180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 flipV="1">
            <a:off x="7881847" y="285381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085667" y="2856296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594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40879" y="2794383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50170" y="2781807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950" y="382721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+a, +c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6851" y="4814052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10563" y="419025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2949" y="4399289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+a, +c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0566" y="5155684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36851" y="5497316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0565" y="5695878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1860" y="398589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a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78879" y="4327525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 b, -a, +c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1859" y="4639127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 b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60073" y="5008703"/>
            <a:ext cx="121761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 b, -a, +c</a:t>
            </a: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510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272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49" name="AutoShape 6"/>
          <p:cNvCxnSpPr>
            <a:cxnSpLocks noChangeShapeType="1"/>
            <a:stCxn id="47" idx="6"/>
            <a:endCxn id="48" idx="2"/>
          </p:cNvCxnSpPr>
          <p:nvPr/>
        </p:nvCxnSpPr>
        <p:spPr bwMode="auto">
          <a:xfrm>
            <a:off x="3043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1748073" y="1412776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51" name="AutoShape 12"/>
          <p:cNvCxnSpPr>
            <a:cxnSpLocks noChangeShapeType="1"/>
            <a:stCxn id="50" idx="6"/>
            <a:endCxn id="47" idx="2"/>
          </p:cNvCxnSpPr>
          <p:nvPr/>
        </p:nvCxnSpPr>
        <p:spPr bwMode="auto">
          <a:xfrm>
            <a:off x="2281473" y="1679476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714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3528" y="883783"/>
            <a:ext cx="8229600" cy="2448272"/>
          </a:xfrm>
        </p:spPr>
        <p:txBody>
          <a:bodyPr/>
          <a:lstStyle/>
          <a:p>
            <a:r>
              <a:rPr lang="en-US" sz="2400" b="1" i="1" dirty="0"/>
              <a:t>Properties: </a:t>
            </a:r>
            <a:r>
              <a:rPr lang="en-US" sz="2400" dirty="0">
                <a:solidFill>
                  <a:schemeClr val="tx1"/>
                </a:solidFill>
              </a:rPr>
              <a:t>Now samples are not independent (in fact they’re nearly identical), but sample averages are still consistent estimators! And </a:t>
            </a:r>
            <a:r>
              <a:rPr lang="en-US" sz="2400" dirty="0"/>
              <a:t>can be computed efficiently</a:t>
            </a:r>
          </a:p>
          <a:p>
            <a:pPr lvl="2"/>
            <a:endParaRPr lang="en-US" sz="1600" dirty="0"/>
          </a:p>
          <a:p>
            <a:r>
              <a:rPr lang="en-US" sz="2400" b="1" i="1" dirty="0"/>
              <a:t>What’s the point: </a:t>
            </a:r>
            <a:r>
              <a:rPr lang="en-US" sz="2400" dirty="0"/>
              <a:t>when you sample a variable conditioned on all the rest, </a:t>
            </a:r>
            <a:r>
              <a:rPr lang="en-US" sz="2400" dirty="0">
                <a:solidFill>
                  <a:schemeClr val="tx1"/>
                </a:solidFill>
              </a:rPr>
              <a:t>both upstream and downstream variables condition on evidence.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7936" y="5044988"/>
            <a:ext cx="8229600" cy="10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b="1" kern="0" dirty="0"/>
              <a:t>Open issue: </a:t>
            </a:r>
            <a:r>
              <a:rPr lang="en-US" sz="2400" kern="0" dirty="0"/>
              <a:t>what does it mean to sample a variable conditioned on all the rest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4860032" y="3314894"/>
              <a:ext cx="1656184" cy="1731464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8513" y="3306615"/>
                <a:ext cx="1679582" cy="17519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4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n-CA" dirty="0"/>
              <a:t>Sample for X is conditioned on all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03" y="4620970"/>
            <a:ext cx="8401393" cy="581000"/>
          </a:xfrm>
        </p:spPr>
        <p:txBody>
          <a:bodyPr/>
          <a:lstStyle/>
          <a:p>
            <a:r>
              <a:rPr lang="en-CA" sz="2400" dirty="0"/>
              <a:t>A. I need to consider all the other nodes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00" y="7986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7743" y="5064918"/>
            <a:ext cx="8401393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/>
              <a:t>B. I only need to consider its Markov Blanket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889" y="5645918"/>
            <a:ext cx="9092621" cy="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/>
              <a:t>C. I only need to consider all the nodes not in the Markov Blanket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77800" y="1197000"/>
              <a:ext cx="8386560" cy="342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520" y="1184760"/>
                <a:ext cx="8406720" cy="34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35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conditioned on all the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/>
              <a:t>A node is conditionally independent from all the other nodes in the network, given its parents, children, and children’s parents (i.e., its </a:t>
            </a:r>
            <a:r>
              <a:rPr lang="en-CA" sz="2400" b="1" dirty="0"/>
              <a:t>Markov Blanket </a:t>
            </a:r>
            <a:r>
              <a:rPr lang="en-CA" sz="2400" dirty="0"/>
              <a:t>)  Configuration 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29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28005" y="2102843"/>
            <a:ext cx="4952621" cy="2190253"/>
            <a:chOff x="1563595" y="3429000"/>
            <a:chExt cx="5564187" cy="3054350"/>
          </a:xfrm>
        </p:grpSpPr>
        <p:sp>
          <p:nvSpPr>
            <p:cNvPr id="50182" name="Oval 5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0183" name="Oval 6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50184" name="Oval 7"/>
            <p:cNvSpPr>
              <a:spLocks noChangeArrowheads="1"/>
            </p:cNvSpPr>
            <p:nvPr/>
          </p:nvSpPr>
          <p:spPr bwMode="auto">
            <a:xfrm>
              <a:off x="5360895" y="49180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0185" name="Oval 8"/>
            <p:cNvSpPr>
              <a:spLocks noChangeArrowheads="1"/>
            </p:cNvSpPr>
            <p:nvPr/>
          </p:nvSpPr>
          <p:spPr bwMode="auto">
            <a:xfrm>
              <a:off x="3989295" y="590867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50186" name="AutoShape 9"/>
            <p:cNvCxnSpPr>
              <a:cxnSpLocks noChangeShapeType="1"/>
              <a:stCxn id="50182" idx="5"/>
              <a:endCxn id="50184" idx="1"/>
            </p:cNvCxnSpPr>
            <p:nvPr/>
          </p:nvCxnSpPr>
          <p:spPr bwMode="auto">
            <a:xfrm>
              <a:off x="5035458" y="443230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7" name="AutoShape 10"/>
            <p:cNvCxnSpPr>
              <a:cxnSpLocks noChangeShapeType="1"/>
              <a:stCxn id="50182" idx="3"/>
              <a:endCxn id="50183" idx="7"/>
            </p:cNvCxnSpPr>
            <p:nvPr/>
          </p:nvCxnSpPr>
          <p:spPr bwMode="auto">
            <a:xfrm flipH="1">
              <a:off x="3663858" y="443230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8" name="AutoShape 11"/>
            <p:cNvCxnSpPr>
              <a:cxnSpLocks noChangeShapeType="1"/>
              <a:stCxn id="50183" idx="5"/>
              <a:endCxn id="50185" idx="1"/>
            </p:cNvCxnSpPr>
            <p:nvPr/>
          </p:nvCxnSpPr>
          <p:spPr bwMode="auto">
            <a:xfrm>
              <a:off x="3663858" y="540067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189" name="AutoShape 12"/>
            <p:cNvCxnSpPr>
              <a:cxnSpLocks noChangeShapeType="1"/>
              <a:stCxn id="50184" idx="3"/>
              <a:endCxn id="50185" idx="7"/>
            </p:cNvCxnSpPr>
            <p:nvPr/>
          </p:nvCxnSpPr>
          <p:spPr bwMode="auto">
            <a:xfrm flipH="1">
              <a:off x="5032283" y="542290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32562" name="Oval 18"/>
            <p:cNvSpPr>
              <a:spLocks noChangeArrowheads="1"/>
            </p:cNvSpPr>
            <p:nvPr/>
          </p:nvSpPr>
          <p:spPr bwMode="auto">
            <a:xfrm>
              <a:off x="3992470" y="39274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1132563" name="Oval 19"/>
            <p:cNvSpPr>
              <a:spLocks noChangeArrowheads="1"/>
            </p:cNvSpPr>
            <p:nvPr/>
          </p:nvSpPr>
          <p:spPr bwMode="auto">
            <a:xfrm>
              <a:off x="2620870" y="4895850"/>
              <a:ext cx="1222375" cy="574675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1132565" name="Oval 21"/>
            <p:cNvSpPr>
              <a:spLocks noChangeArrowheads="1"/>
            </p:cNvSpPr>
            <p:nvPr/>
          </p:nvSpPr>
          <p:spPr bwMode="auto">
            <a:xfrm>
              <a:off x="3992470" y="5908675"/>
              <a:ext cx="1222375" cy="574675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pic>
          <p:nvPicPr>
            <p:cNvPr id="50196" name="Picture 27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2584" y="3429000"/>
              <a:ext cx="754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7" name="Picture 29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3595" y="4643437"/>
              <a:ext cx="105727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30" name="Picture 33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38757" y="4432300"/>
              <a:ext cx="108902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51" name="Picture 3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1861" y="6034880"/>
              <a:ext cx="1549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" y="5445224"/>
            <a:ext cx="3648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" y="204860"/>
            <a:ext cx="8296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305440" y="612000"/>
              <a:ext cx="136800" cy="32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4640" y="604080"/>
                <a:ext cx="154080" cy="3384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416823" y="1337942"/>
            <a:ext cx="27207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3186" y="4509120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" name="Ink 1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3569972" y="1354326"/>
            <a:ext cx="50259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Rain’ s </a:t>
            </a:r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Blanket is</a:t>
            </a:r>
            <a:endParaRPr lang="en-CA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4298040" y="1278000"/>
              <a:ext cx="4496760" cy="2936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4800" y="1270080"/>
                <a:ext cx="4503600" cy="29527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7"/>
          <p:cNvSpPr txBox="1"/>
          <p:nvPr/>
        </p:nvSpPr>
        <p:spPr>
          <a:xfrm>
            <a:off x="4938814" y="5462826"/>
            <a:ext cx="38688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sz="1800" dirty="0">
                <a:solidFill>
                  <a:schemeClr val="tx1"/>
                </a:solidFill>
              </a:rPr>
              <a:t>Note: need to sample a different prob.</a:t>
            </a:r>
          </a:p>
          <a:p>
            <a:r>
              <a:rPr lang="en-CA" sz="1800" dirty="0">
                <a:solidFill>
                  <a:schemeClr val="tx1"/>
                </a:solidFill>
              </a:rPr>
              <a:t>Distribution for each configuration of the </a:t>
            </a:r>
            <a:r>
              <a:rPr lang="en-CA" sz="1800" dirty="0" err="1">
                <a:solidFill>
                  <a:schemeClr val="tx1"/>
                </a:solidFill>
              </a:rPr>
              <a:t>markov</a:t>
            </a:r>
            <a:r>
              <a:rPr lang="en-CA" sz="1800" dirty="0">
                <a:solidFill>
                  <a:schemeClr val="tx1"/>
                </a:solidFill>
              </a:rPr>
              <a:t> blanket</a:t>
            </a:r>
          </a:p>
        </p:txBody>
      </p:sp>
    </p:spTree>
    <p:extLst>
      <p:ext uri="{BB962C8B-B14F-4D97-AF65-F5344CB8AC3E}">
        <p14:creationId xmlns:p14="http://schemas.microsoft.com/office/powerpoint/2010/main" val="140895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71049"/>
              </p:ext>
            </p:extLst>
          </p:nvPr>
        </p:nvGraphicFramePr>
        <p:xfrm>
          <a:off x="3886200" y="1723533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5185160" y="6391138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4250" y="999222"/>
            <a:ext cx="163055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sample </a:t>
            </a:r>
            <a:r>
              <a:rPr lang="en-CA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43416" y="321342"/>
            <a:ext cx="6725520" cy="677880"/>
            <a:chOff x="551880" y="2322360"/>
            <a:chExt cx="67255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/>
                <p14:cNvContentPartPr/>
                <p14:nvPr/>
              </p14:nvContentPartPr>
              <p14:xfrm>
                <a:off x="551880" y="2322360"/>
                <a:ext cx="6725520" cy="67788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7920" y="2318400"/>
                  <a:ext cx="67370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/>
                <p14:cNvContentPartPr/>
                <p14:nvPr/>
              </p14:nvContentPartPr>
              <p14:xfrm>
                <a:off x="3463560" y="2618280"/>
                <a:ext cx="166320" cy="19224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3840" y="2609280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3406680" y="2890440"/>
              <a:ext cx="5347080" cy="349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0560" y="2887560"/>
                <a:ext cx="5362560" cy="35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3442320" y="3248640"/>
              <a:ext cx="5423760" cy="318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9360" y="3240360"/>
                <a:ext cx="5441760" cy="32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1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172"/>
            <a:ext cx="7848872" cy="51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51520" y="132413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MCMC Example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8" y="153209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9" y="3423240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6052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46" y="5085184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77" y="1759865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99237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2576" y="2179162"/>
            <a:ext cx="160739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100 times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704" y="3502261"/>
            <a:ext cx="61926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132680" y="2914560"/>
              <a:ext cx="145440" cy="508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1520" y="1318680"/>
                <a:ext cx="1343520" cy="211572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771926"/>
            <a:ext cx="1666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/>
              <p14:cNvContentPartPr/>
              <p14:nvPr/>
            </p14:nvContentPartPr>
            <p14:xfrm>
              <a:off x="3860640" y="4880880"/>
              <a:ext cx="93240" cy="135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1280" y="3893760"/>
                <a:ext cx="7002360" cy="24008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8966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693360" y="4834800"/>
              <a:ext cx="1544040" cy="1728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840" y="4829040"/>
                <a:ext cx="1565640" cy="17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5140576" y="2041703"/>
              <a:ext cx="1567080" cy="388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2296" y="2032703"/>
                <a:ext cx="15879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/>
              <p14:cNvContentPartPr/>
              <p14:nvPr/>
            </p14:nvContentPartPr>
            <p14:xfrm>
              <a:off x="7223040" y="2930040"/>
              <a:ext cx="360" cy="28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19080" y="2926080"/>
                <a:ext cx="8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/>
              <p14:cNvContentPartPr/>
              <p14:nvPr/>
            </p14:nvContentPartPr>
            <p14:xfrm>
              <a:off x="4038840" y="3632183"/>
              <a:ext cx="2027656" cy="1000297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31279" y="3618505"/>
                <a:ext cx="2046377" cy="102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/>
              <p14:cNvContentPartPr/>
              <p14:nvPr/>
            </p14:nvContentPartPr>
            <p14:xfrm>
              <a:off x="3898080" y="4704480"/>
              <a:ext cx="450000" cy="394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080" y="4697280"/>
                <a:ext cx="465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3935880" y="4807080"/>
              <a:ext cx="49320" cy="140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0840" y="4803120"/>
                <a:ext cx="57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Ink 44"/>
              <p14:cNvContentPartPr/>
              <p14:nvPr/>
            </p14:nvContentPartPr>
            <p14:xfrm>
              <a:off x="5416696" y="1324080"/>
              <a:ext cx="3641264" cy="4120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08416" y="1318680"/>
                <a:ext cx="3653864" cy="41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1969920" y="5576400"/>
              <a:ext cx="980640" cy="608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61280" y="5572440"/>
                <a:ext cx="9921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/>
              <p14:cNvContentPartPr/>
              <p14:nvPr/>
            </p14:nvContentPartPr>
            <p14:xfrm>
              <a:off x="6018480" y="5304240"/>
              <a:ext cx="708480" cy="210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06960" y="5292720"/>
                <a:ext cx="726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 47"/>
              <p14:cNvContentPartPr/>
              <p14:nvPr/>
            </p14:nvContentPartPr>
            <p14:xfrm>
              <a:off x="5856120" y="5571360"/>
              <a:ext cx="891360" cy="720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50360" y="5561280"/>
                <a:ext cx="9010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8795" name="Ink 118794"/>
              <p14:cNvContentPartPr/>
              <p14:nvPr/>
            </p14:nvContentPartPr>
            <p14:xfrm>
              <a:off x="5410936" y="2900880"/>
              <a:ext cx="1129680" cy="530280"/>
            </p14:xfrm>
          </p:contentPart>
        </mc:Choice>
        <mc:Fallback xmlns="">
          <p:pic>
            <p:nvPicPr>
              <p:cNvPr id="118795" name="Ink 11879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96896" y="2892240"/>
                <a:ext cx="116136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82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8064896" cy="3082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Recap of Forward and 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Likelihood Weighting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Monte Carlo Markov Chain (MCMC) – Gibbs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Application Requiring Approx. reasoning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" y="240075"/>
            <a:ext cx="7838670" cy="5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9699" y="1521981"/>
            <a:ext cx="16305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of the chain are possible </a:t>
            </a:r>
          </a:p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(fully instantiated </a:t>
            </a:r>
            <a:r>
              <a:rPr lang="en-C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Bnet</a:t>
            </a:r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3474" y="240074"/>
            <a:ext cx="853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Why it is called Markov Chain MC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" y="5589240"/>
            <a:ext cx="663229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62520" y="6597360"/>
              <a:ext cx="161280" cy="4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240" y="6589080"/>
                <a:ext cx="172800" cy="56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4898324" y="6166849"/>
            <a:ext cx="31448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..given the evidence</a:t>
            </a:r>
          </a:p>
        </p:txBody>
      </p:sp>
    </p:spTree>
    <p:extLst>
      <p:ext uri="{BB962C8B-B14F-4D97-AF65-F5344CB8AC3E}">
        <p14:creationId xmlns:p14="http://schemas.microsoft.com/office/powerpoint/2010/main" val="145091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012360" y="1222920"/>
              <a:ext cx="2376360" cy="7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080" y="1215720"/>
                <a:ext cx="239256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79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You 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greater than  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51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12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2939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justify the Likelihood Weighting sampling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justify Markov Chain Monte Carlo sampling method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398939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/>
              <a:t>CPSC 422,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8832" y="6398939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Wed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7504" y="2636912"/>
            <a:ext cx="91946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CA" sz="2400" b="1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paper: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Bayesian Networks to Manage Uncertainty in Student Modeling. </a:t>
            </a:r>
            <a:r>
              <a:rPr lang="en-C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User Modeling and User-Adapted Interaction </a:t>
            </a: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BN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CA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only up to page 400, do not have to answer the question “How was the system evaluated?</a:t>
            </a:r>
            <a:r>
              <a:rPr lang="en-CA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influential paper 500+ citations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CA" sz="20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>
                <a:solidFill>
                  <a:schemeClr val="accent6"/>
                </a:solidFill>
              </a:rPr>
              <a:t>&lt;Readings&gt;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 (due on Fri, Oct 18)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dirty="0">
                <a:solidFill>
                  <a:schemeClr val="accent6"/>
                </a:solidFill>
              </a:rPr>
            </a:br>
            <a:endParaRPr lang="en-US" sz="24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6074"/>
            <a:ext cx="8534400" cy="685800"/>
          </a:xfrm>
        </p:spPr>
        <p:txBody>
          <a:bodyPr/>
          <a:lstStyle/>
          <a:p>
            <a:r>
              <a:rPr lang="en-CA" dirty="0"/>
              <a:t>Not Required for 422</a:t>
            </a:r>
            <a:br>
              <a:rPr lang="en-CA" dirty="0"/>
            </a:br>
            <a:r>
              <a:rPr lang="en-CA" sz="1600" dirty="0"/>
              <a:t>Proof for the formula computing the probability of a node given its </a:t>
            </a:r>
            <a:r>
              <a:rPr lang="en-CA" sz="1600" dirty="0" err="1"/>
              <a:t>markov</a:t>
            </a:r>
            <a:r>
              <a:rPr lang="en-CA" sz="1600" dirty="0"/>
              <a:t> blanket (which is the one you sample in Gibbs)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1" y="1412776"/>
            <a:ext cx="80768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1383"/>
            <a:ext cx="7372209" cy="2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building block on any sampling algorithm </a:t>
            </a:r>
            <a:r>
              <a:rPr lang="en-GB" b="1" dirty="0"/>
              <a:t>is the generation of samples from a known (or easy to compute, like in Gibbs)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We then </a:t>
            </a:r>
            <a:r>
              <a:rPr lang="en-GB" b="1" dirty="0"/>
              <a:t>use these  samples to derive estimates of probabilities hard-to-compute exactly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And you want </a:t>
            </a:r>
            <a:r>
              <a:rPr lang="en-GB" b="1" dirty="0"/>
              <a:t>consistent sampling methods... More samples... Closer to...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3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08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2498968"/>
          </a:xfrm>
        </p:spPr>
        <p:txBody>
          <a:bodyPr/>
          <a:lstStyle/>
          <a:p>
            <a:r>
              <a:rPr lang="en-US" sz="2400" dirty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+s, +r,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 -s,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r, +w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71245" y="2240288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7404" y="3996885"/>
            <a:ext cx="6096542" cy="9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sz="2400" kern="0" dirty="0"/>
              <a:t>From these samples you can compute</a:t>
            </a:r>
            <a:r>
              <a:rPr lang="en-US" sz="2000" kern="0" dirty="0">
                <a:sym typeface="Symbol" pitchFamily="-109" charset="2"/>
              </a:rPr>
              <a:t> any distribution involving the four vars...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05089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else from the samples, besides P(W), P(R) , </a:t>
            </a:r>
            <a:r>
              <a:rPr lang="en-US" sz="2000" dirty="0" err="1">
                <a:sym typeface="Symbol" pitchFamily="-109" charset="2"/>
              </a:rPr>
              <a:t>etc</a:t>
            </a:r>
            <a:r>
              <a:rPr lang="en-US" sz="2400" dirty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+s, +r,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/>
              <a:t>	+c,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ym typeface="Symbol" pitchFamily="-109" charset="2"/>
              </a:rPr>
              <a:t>	-</a:t>
            </a:r>
            <a:r>
              <a:rPr lang="en-US" sz="2000" dirty="0"/>
              <a:t>c,  -s,  </a:t>
            </a:r>
            <a:r>
              <a:rPr lang="en-US" sz="2000" dirty="0">
                <a:sym typeface="Symbol" pitchFamily="-109" charset="2"/>
              </a:rPr>
              <a:t>-</a:t>
            </a:r>
            <a:r>
              <a:rPr lang="en-US" sz="2000" dirty="0"/>
              <a:t>r, +w</a:t>
            </a:r>
          </a:p>
          <a:p>
            <a:pPr lvl="1"/>
            <a:r>
              <a:rPr lang="en-US" sz="2000" dirty="0">
                <a:sym typeface="Symbol" pitchFamily="-109" charset="2"/>
              </a:rPr>
              <a:t>What about P(C| +w</a:t>
            </a:r>
            <a:r>
              <a:rPr lang="en-US" sz="2000" dirty="0"/>
              <a:t>)?   </a:t>
            </a:r>
            <a:r>
              <a:rPr lang="en-US" sz="2000" dirty="0">
                <a:sym typeface="Symbol" pitchFamily="-109" charset="2"/>
              </a:rPr>
              <a:t>P(C| +</a:t>
            </a:r>
            <a:r>
              <a:rPr lang="en-US" sz="2000" dirty="0"/>
              <a:t>r, </a:t>
            </a:r>
            <a:r>
              <a:rPr lang="en-US" sz="2000" dirty="0">
                <a:sym typeface="Symbol" pitchFamily="-109" charset="2"/>
              </a:rPr>
              <a:t>+w</a:t>
            </a:r>
            <a:r>
              <a:rPr lang="en-US" sz="2000" dirty="0"/>
              <a:t>)?  </a:t>
            </a:r>
            <a:r>
              <a:rPr lang="en-US" sz="2000" dirty="0">
                <a:sym typeface="Symbol" pitchFamily="-109" charset="2"/>
              </a:rPr>
              <a:t>P(C</a:t>
            </a:r>
            <a:r>
              <a:rPr lang="en-US" sz="2000">
                <a:sym typeface="Symbol" pitchFamily="-109" charset="2"/>
              </a:rPr>
              <a:t>| +</a:t>
            </a:r>
            <a:r>
              <a:rPr lang="en-US" sz="2000"/>
              <a:t>r</a:t>
            </a:r>
            <a:r>
              <a:rPr lang="en-US" sz="2000" dirty="0"/>
              <a:t>, </a:t>
            </a:r>
            <a:r>
              <a:rPr lang="en-US" sz="2000" dirty="0">
                <a:sym typeface="Symbol" pitchFamily="-109" charset="2"/>
              </a:rPr>
              <a:t>-w</a:t>
            </a:r>
            <a:r>
              <a:rPr lang="en-US" sz="2000" dirty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>
              <a:solidFill>
                <a:schemeClr val="accent2"/>
              </a:solidFill>
              <a:sym typeface="Symbol" pitchFamily="-109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1920" y="1191600"/>
              <a:ext cx="5612760" cy="342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720" y="1186560"/>
                <a:ext cx="5627880" cy="34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625" y="911491"/>
            <a:ext cx="6048672" cy="3358935"/>
          </a:xfrm>
        </p:spPr>
        <p:txBody>
          <a:bodyPr/>
          <a:lstStyle/>
          <a:p>
            <a:pPr lvl="2"/>
            <a:endParaRPr lang="en-US" sz="2000" dirty="0"/>
          </a:p>
          <a:p>
            <a:r>
              <a:rPr lang="en-US" sz="2800" dirty="0"/>
              <a:t>Let’s say we want </a:t>
            </a:r>
            <a:r>
              <a:rPr lang="en-US" sz="2800" dirty="0">
                <a:sym typeface="Symbol" pitchFamily="-109" charset="2"/>
              </a:rPr>
              <a:t>P(W| +s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ignore (reject) samples which don’t have S=+s</a:t>
            </a:r>
            <a:endParaRPr lang="en-US" sz="2400" dirty="0">
              <a:sym typeface="Symbol" pitchFamily="-109" charset="2"/>
            </a:endParaRPr>
          </a:p>
          <a:p>
            <a:pPr lvl="1"/>
            <a:r>
              <a:rPr lang="en-US" sz="2400" dirty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81798" y="2789742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4625" y="409806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But what happens if +s is rare?</a:t>
            </a:r>
            <a:endParaRPr lang="en-US" sz="2000" kern="0" dirty="0">
              <a:solidFill>
                <a:schemeClr val="accent2"/>
              </a:solidFill>
              <a:sym typeface="Symbol" pitchFamily="-109" charset="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34625" y="4585342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And if the number of evidence </a:t>
            </a:r>
            <a:r>
              <a:rPr lang="en-US" kern="0" dirty="0" err="1">
                <a:solidFill>
                  <a:schemeClr val="accent2"/>
                </a:solidFill>
                <a:sym typeface="Symbol" pitchFamily="-109" charset="2"/>
              </a:rPr>
              <a:t>vars</a:t>
            </a:r>
            <a:r>
              <a:rPr lang="en-US" kern="0" dirty="0">
                <a:solidFill>
                  <a:schemeClr val="accent2"/>
                </a:solidFill>
                <a:sym typeface="Symbol" pitchFamily="-109" charset="2"/>
              </a:rPr>
              <a:t> grows...</a:t>
            </a:r>
            <a:endParaRPr lang="en-US" sz="2000" kern="0" dirty="0">
              <a:solidFill>
                <a:schemeClr val="accent2"/>
              </a:solidFill>
              <a:sym typeface="Symbol" pitchFamily="-109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9325" y="4946024"/>
            <a:ext cx="8339656" cy="1752811"/>
            <a:chOff x="449325" y="4946024"/>
            <a:chExt cx="8339656" cy="1752811"/>
          </a:xfrm>
        </p:grpSpPr>
        <p:pic>
          <p:nvPicPr>
            <p:cNvPr id="18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98" y="4946024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49325" y="5109007"/>
              <a:ext cx="609968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A.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Less samples will be rejected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81980" y="5631466"/>
              <a:ext cx="6067028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n-lt"/>
                </a:rPr>
                <a:t>B.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More samples will be rejected</a:t>
              </a:r>
              <a:endParaRPr lang="en-US" sz="2800" baseline="30000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10161" y="6218704"/>
              <a:ext cx="7277012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same number of samples will be rejected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2176" y="5596703"/>
              <a:ext cx="787680" cy="53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816" y="5581943"/>
                <a:ext cx="828000" cy="5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3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evidence is unlikely, you reject a lot of samples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You don’t exploit your evidence 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Consider P(B|+a)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Idea: fix evidence variables and sample the 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Problem?: sample distribution not consistent!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Solution: weight by probability of evidence given parents</a:t>
            </a: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3827463" y="483269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2590800" y="454536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4800600" y="454536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4953000" y="454536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5334000" y="462156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3827463" y="3191223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25908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48006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5530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8CAE61A-ABB0-49F3-87EF-366F9F1052B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62800" y="21069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62800" y="40881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 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5715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</a:t>
            </a: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545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4038600" y="4495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4419600" y="4572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4975" y="6019800"/>
            <a:ext cx="758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43800" y="4821771"/>
            <a:ext cx="43438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+r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02519" y="4876800"/>
            <a:ext cx="51605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289214" y="4858384"/>
            <a:ext cx="49037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85900" y="1386060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7404548" y="1754484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7459202" y="1458668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7394575" y="1382292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7484325" y="1839403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19698" y="1763027"/>
            <a:ext cx="111125" cy="1345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714045" y="1312326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714045" y="1653958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34521" y="1416448"/>
            <a:ext cx="84670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tx1"/>
                </a:solidFill>
                <a:latin typeface="+mj-lt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4103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6422" grpId="0"/>
      <p:bldP spid="51" grpId="0" animBg="1"/>
      <p:bldP spid="53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36279</TotalTime>
  <Words>2027</Words>
  <Application>Microsoft Office PowerPoint</Application>
  <PresentationFormat>On-screen Show (4:3)</PresentationFormat>
  <Paragraphs>545</Paragraphs>
  <Slides>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Arial</vt:lpstr>
      <vt:lpstr>Arial Unicode MS</vt:lpstr>
      <vt:lpstr>Calibri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Equation</vt:lpstr>
      <vt:lpstr>PowerPoint Presentation</vt:lpstr>
      <vt:lpstr>Lecture Overview</vt:lpstr>
      <vt:lpstr>Sampling </vt:lpstr>
      <vt:lpstr>Prior Sampling</vt:lpstr>
      <vt:lpstr>Example</vt:lpstr>
      <vt:lpstr>Example</vt:lpstr>
      <vt:lpstr>Rejection Sampling</vt:lpstr>
      <vt:lpstr>Likelihood Weighting</vt:lpstr>
      <vt:lpstr>Likelihood Weighting</vt:lpstr>
      <vt:lpstr>Likelihood Weighting</vt:lpstr>
      <vt:lpstr>Likelihood Weighting</vt:lpstr>
      <vt:lpstr>Lecture Overview</vt:lpstr>
      <vt:lpstr>Markov Chain Monte Carlo</vt:lpstr>
      <vt:lpstr>Markov Chain Monte Carlo</vt:lpstr>
      <vt:lpstr>Sample for X is conditioned on all the rest</vt:lpstr>
      <vt:lpstr>Sample conditioned on all the rest</vt:lpstr>
      <vt:lpstr>PowerPoint Presentation</vt:lpstr>
      <vt:lpstr>PowerPoint Presentation</vt:lpstr>
      <vt:lpstr>PowerPoint Presentation</vt:lpstr>
      <vt:lpstr>PowerPoint Presentation</vt:lpstr>
      <vt:lpstr>Hoeffding’s inequality</vt:lpstr>
      <vt:lpstr>Hoeffding’s inequality</vt:lpstr>
      <vt:lpstr>Learning Goals for today’s class</vt:lpstr>
      <vt:lpstr>  </vt:lpstr>
      <vt:lpstr>Not Required for 422 Proof for the formula computing the probability of a node given its markov blanket (which is the one you sample in Gibbs)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1617</cp:revision>
  <cp:lastPrinted>2015-10-02T23:28:24Z</cp:lastPrinted>
  <dcterms:modified xsi:type="dcterms:W3CDTF">2019-09-30T20:39:30Z</dcterms:modified>
</cp:coreProperties>
</file>