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7.xml" ContentType="application/inkml+xml"/>
  <Override PartName="/ppt/notesSlides/notesSlide15.xml" ContentType="application/vnd.openxmlformats-officedocument.presentationml.notesSlide+xml"/>
  <Override PartName="/ppt/ink/ink18.xml" ContentType="application/inkml+xml"/>
  <Override PartName="/ppt/notesSlides/notesSlide16.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7.xml" ContentType="application/vnd.openxmlformats-officedocument.presentationml.notesSlide+xml"/>
  <Override PartName="/ppt/ink/ink41.xml" ContentType="application/inkml+xml"/>
  <Override PartName="/ppt/notesSlides/notesSlide18.xml" ContentType="application/vnd.openxmlformats-officedocument.presentationml.notesSlide+xml"/>
  <Override PartName="/ppt/ink/ink42.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43.xml" ContentType="application/inkml+xml"/>
  <Override PartName="/ppt/ink/ink44.xml" ContentType="application/inkml+xml"/>
  <Override PartName="/ppt/notesSlides/notesSlide21.xml" ContentType="application/vnd.openxmlformats-officedocument.presentationml.notesSlide+xml"/>
  <Override PartName="/ppt/ink/ink4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48" r:id="rId1"/>
    <p:sldMasterId id="2147483662" r:id="rId2"/>
    <p:sldMasterId id="2147483676" r:id="rId3"/>
    <p:sldMasterId id="2147483691" r:id="rId4"/>
  </p:sldMasterIdLst>
  <p:notesMasterIdLst>
    <p:notesMasterId r:id="rId32"/>
  </p:notesMasterIdLst>
  <p:handoutMasterIdLst>
    <p:handoutMasterId r:id="rId33"/>
  </p:handoutMasterIdLst>
  <p:sldIdLst>
    <p:sldId id="597" r:id="rId5"/>
    <p:sldId id="391" r:id="rId6"/>
    <p:sldId id="598" r:id="rId7"/>
    <p:sldId id="635" r:id="rId8"/>
    <p:sldId id="674" r:id="rId9"/>
    <p:sldId id="675" r:id="rId10"/>
    <p:sldId id="669" r:id="rId11"/>
    <p:sldId id="668" r:id="rId12"/>
    <p:sldId id="676" r:id="rId13"/>
    <p:sldId id="677" r:id="rId14"/>
    <p:sldId id="678" r:id="rId15"/>
    <p:sldId id="666" r:id="rId16"/>
    <p:sldId id="667" r:id="rId17"/>
    <p:sldId id="638" r:id="rId18"/>
    <p:sldId id="633" r:id="rId19"/>
    <p:sldId id="642" r:id="rId20"/>
    <p:sldId id="679" r:id="rId21"/>
    <p:sldId id="680" r:id="rId22"/>
    <p:sldId id="681" r:id="rId23"/>
    <p:sldId id="682" r:id="rId24"/>
    <p:sldId id="683" r:id="rId25"/>
    <p:sldId id="684" r:id="rId26"/>
    <p:sldId id="685" r:id="rId27"/>
    <p:sldId id="686" r:id="rId28"/>
    <p:sldId id="687" r:id="rId29"/>
    <p:sldId id="611" r:id="rId30"/>
    <p:sldId id="660" r:id="rId31"/>
  </p:sldIdLst>
  <p:sldSz cx="9144000" cy="6858000" type="screen4x3"/>
  <p:notesSz cx="6985000" cy="9283700"/>
  <p:defaultTextStyle>
    <a:defPPr>
      <a:defRPr lang="en-GB"/>
    </a:defPPr>
    <a:lvl1pPr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1pPr>
    <a:lvl2pPr marL="4572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2pPr>
    <a:lvl3pPr marL="9144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3pPr>
    <a:lvl4pPr marL="13716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4pPr>
    <a:lvl5pPr marL="18288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5pPr>
    <a:lvl6pPr marL="22860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6pPr>
    <a:lvl7pPr marL="27432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7pPr>
    <a:lvl8pPr marL="32004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8pPr>
    <a:lvl9pPr marL="36576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3300"/>
    <a:srgbClr val="F7F991"/>
    <a:srgbClr val="CC3399"/>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68" autoAdjust="0"/>
    <p:restoredTop sz="76377" autoAdjust="0"/>
  </p:normalViewPr>
  <p:slideViewPr>
    <p:cSldViewPr>
      <p:cViewPr varScale="1">
        <p:scale>
          <a:sx n="76" d="100"/>
          <a:sy n="76" d="100"/>
        </p:scale>
        <p:origin x="27" y="51"/>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90" d="100"/>
        <a:sy n="90" d="100"/>
      </p:scale>
      <p:origin x="0" y="-1722"/>
    </p:cViewPr>
  </p:sorterViewPr>
  <p:notesViewPr>
    <p:cSldViewPr>
      <p:cViewPr varScale="1">
        <p:scale>
          <a:sx n="59" d="100"/>
          <a:sy n="59" d="100"/>
        </p:scale>
        <p:origin x="-1752" y="-72"/>
      </p:cViewPr>
      <p:guideLst>
        <p:guide orient="horz" pos="2880"/>
        <p:guide pos="215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3027137" cy="463571"/>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defTabSz="464116">
              <a:defRPr sz="1300">
                <a:solidFill>
                  <a:srgbClr val="000000"/>
                </a:solidFill>
              </a:defRPr>
            </a:lvl1pPr>
          </a:lstStyle>
          <a:p>
            <a:pPr>
              <a:defRPr/>
            </a:pPr>
            <a:endParaRPr lang="en-US"/>
          </a:p>
        </p:txBody>
      </p:sp>
      <p:sp>
        <p:nvSpPr>
          <p:cNvPr id="101379" name="Rectangle 3"/>
          <p:cNvSpPr>
            <a:spLocks noGrp="1" noChangeArrowheads="1"/>
          </p:cNvSpPr>
          <p:nvPr>
            <p:ph type="dt" sz="quarter" idx="1"/>
          </p:nvPr>
        </p:nvSpPr>
        <p:spPr bwMode="auto">
          <a:xfrm>
            <a:off x="3956348" y="0"/>
            <a:ext cx="3027137" cy="463571"/>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algn="r" defTabSz="464116">
              <a:defRPr sz="1300">
                <a:solidFill>
                  <a:srgbClr val="000000"/>
                </a:solidFill>
              </a:defRPr>
            </a:lvl1pPr>
          </a:lstStyle>
          <a:p>
            <a:pPr>
              <a:defRPr/>
            </a:pPr>
            <a:endParaRPr lang="en-US"/>
          </a:p>
        </p:txBody>
      </p:sp>
      <p:sp>
        <p:nvSpPr>
          <p:cNvPr id="101380" name="Rectangle 4"/>
          <p:cNvSpPr>
            <a:spLocks noGrp="1" noChangeArrowheads="1"/>
          </p:cNvSpPr>
          <p:nvPr>
            <p:ph type="ftr" sz="quarter" idx="2"/>
          </p:nvPr>
        </p:nvSpPr>
        <p:spPr bwMode="auto">
          <a:xfrm>
            <a:off x="0" y="8818595"/>
            <a:ext cx="3027137" cy="463571"/>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defTabSz="464116">
              <a:defRPr sz="1300">
                <a:solidFill>
                  <a:srgbClr val="000000"/>
                </a:solidFill>
              </a:defRPr>
            </a:lvl1pPr>
          </a:lstStyle>
          <a:p>
            <a:pPr>
              <a:defRPr/>
            </a:pPr>
            <a:endParaRPr lang="en-US"/>
          </a:p>
        </p:txBody>
      </p:sp>
      <p:sp>
        <p:nvSpPr>
          <p:cNvPr id="101381" name="Rectangle 5"/>
          <p:cNvSpPr>
            <a:spLocks noGrp="1" noChangeArrowheads="1"/>
          </p:cNvSpPr>
          <p:nvPr>
            <p:ph type="sldNum" sz="quarter" idx="3"/>
          </p:nvPr>
        </p:nvSpPr>
        <p:spPr bwMode="auto">
          <a:xfrm>
            <a:off x="3956348" y="8818595"/>
            <a:ext cx="3027137" cy="463571"/>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algn="r" defTabSz="464116">
              <a:defRPr sz="1300">
                <a:solidFill>
                  <a:srgbClr val="000000"/>
                </a:solidFill>
              </a:defRPr>
            </a:lvl1pPr>
          </a:lstStyle>
          <a:p>
            <a:pPr>
              <a:defRPr/>
            </a:pPr>
            <a:fld id="{28C47A30-A4FD-4919-8089-0723BBF7ACE6}" type="slidenum">
              <a:rPr lang="en-US"/>
              <a:pPr>
                <a:defRPr/>
              </a:pPr>
              <a:t>‹#›</a:t>
            </a:fld>
            <a:endParaRPr lang="en-US"/>
          </a:p>
        </p:txBody>
      </p:sp>
    </p:spTree>
    <p:extLst>
      <p:ext uri="{BB962C8B-B14F-4D97-AF65-F5344CB8AC3E}">
        <p14:creationId xmlns:p14="http://schemas.microsoft.com/office/powerpoint/2010/main" val="22359104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41:57.078"/>
    </inkml:context>
    <inkml:brush xml:id="br0">
      <inkml:brushProperty name="width" value="0.05292" units="cm"/>
      <inkml:brushProperty name="height" value="0.05292" units="cm"/>
      <inkml:brushProperty name="fitToCurve" value="1"/>
    </inkml:brush>
  </inkml:definitions>
  <inkml:trace contextRef="#ctx0" brushRef="#br0">0 4 7,'0'0'5,"0"0"-1,0 0-1,0 0-1,0 0-3,0 0 0,0 0-2,0 0 0,0 0-1,8-3 0,-8 3 0</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6:47.19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3620 12389 258,'0'0'1290,"0"0"-129,0-6 0,0 6 0,0 0 129,0 0 129,5-10 0,-5 10-258,10-7-258,-10 7 0,15-10-516,-6 8 258,2-5-387,0 2 129,2 0-258,0 3 258,0-1-129,3 3 258,-2-3-129,6 3 0,-3-2 0,4 2 258,-1-2-258,4 2-129,-2-3 129,4 0-129,-1 1 129,0 0 0,0-1-129,3 1 0,-2-1 0,2 3 0,-1-4 0,4 4-129,-1-2 0,0 1-129,2-1 129,0 2-129,2 0 0,1 0 0,0 0 0,-1 0 0,0 2 0,2 0-129,-2-1 129,-1 1 129,-1-2-129,0 0 0,-2 0 129,3 0-129,-4 0 129,1 0-129,-1 0 0,2 0 0,-2 2 129,0 1-258,-1 1 129,-2-1 0,0-1 0,-2 1 0,-2-3 0,2 0 0,-4 0 0,0 0 0,-2 0 129,1-2-129,-4 1 0,2 0 129,-3 1-129,0-1 0,-3-1 0,-1 2-129,-10 0 129,14 0 0,-14 0-258,0 0-387,0 0-2064,0 0-1548,0 0 0,-14-5-645</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6:48.33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3736 11826 258,'-11'4'645,"11"-4"-129,0 0 387,0 0 645,0 0 387,0 10 0,0-10 258,0 0-387,0 0 0,0 0-258,0 0-774,16-6-387,-16 6-129,18-8-129,-7 3-129,2 3 129,1-1 0,0 1 0,-1 2-129,2 0 129,-2 0 0,2 0 0,1 0-129,3 0 258,-1 0-129,5 0 129,0 0-129,4-2 258,1-1-129,2-1 0,0-1 0,2 3 129,0-2-258,0 3 129,-1-1-129,0 2 0,0 0 0,0 2-129,-4 2 129,0 0-258,-1 0 258,-2-1-129,-1-1 0,0-2 0,0 0 0,1 0 0,-1 0 129,0-1-129,0-1 0,1 2 0,0-2 0,0 1 0,-2 1 0,1 0 0,-1 0 0,-1 0 0,-2 0 0,2 0-129,-4 1 129,-1 2 0,-1-1 129,-2 0-129,0 1 0,-1-2 0,2 2 0,-3 0 0,2 1 0,0-2 0,-1-1 0,0 2-129,-1-2 129,0-1 0,1 1 0,-2-1 0,-2 3-129,1 0 129,0 0-129,-9-3 0,11 5-258,-11-5-387,13 12-1806,-13-12-1677,10 5-258,-10-5-129</inkml:trace>
</inkml:ink>
</file>

<file path=ppt/ink/ink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6:49.66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12079 12565 1935,'0'11'3612,"0"-11"129,0 0-645,7 9-3096,-7-9 0,14 4 387,-4-2-129,1-2 0,3 2 258,-3-2 0,4 3 0,0-3 0,2 7 0,1-3-258,3 2 258,3 0-258,3 0 0,0 0-129,3 2 129,5-1 0,1 0 0,2 4-129,2 0 258,-1-3-387,1 6 129,2-5 0,0 2-129,-1 1 129,2 0 0,0-7 0,-1 3 0,-1-4 129,2 0 0,-3-1-129,1 2 129,-4-5 0,0 2-129,-2 1 0,-3-1-129,-2 1 0,-4-1 0,-2-2 0,-5 0-129,-4 0 129,-3 0 0,-1 0-129,-3 0 0,1-2-129,-9 2 0,14 0-258,-14 0-129,16 0-387,-16 0-516,22-9-1806,-10 8-1161,-2-10-129</inkml:trace>
</inkml:ink>
</file>

<file path=ppt/ink/ink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6:50.54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12156 12131 2580,'5'6'3096,"-5"-6"387,12 0-3354,-12 0 387,11 0 129,-11 0 258,14 0 258,-14 0 129,19 1 0,-10-1-129,7 0-129,-1-1-387,7 1 0,1 0-258,4 0-258,2 1 0,3 2 0,4 0-129,0 3 0,2-1 0,1 1 129,1-2 0,4 3 0,-4-2 0,3 1-129,-1 0 0,1 0 129,1-3-129,-2 3 129,4-1-129,-4 1-129,3-2 129,0 3 0,-4-3 0,4-2 129,-3 1-258,-2-1 129,-1 1 0,-4-1 0,-3-2 0,-2 0 0,-3 0 0,-3 0 0,-4 0 0,-5 0 0,-1 1-258,-14-1 0,13 4-129,-13-4-129,0 0-258,0 0-516,11 9-1935,-11-9-1419,0 0 129,0 0 388</inkml:trace>
</inkml:ink>
</file>

<file path=ppt/ink/ink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6:51.73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20199 12453 129,'0'0'1806,"7"5"-129,0-2 258,6 7 0,0-9-258,5 9-129,0-9-258,6 3-387,-2 0 0,6 4-258,2-7 129,5 4-129,-2-4 0,10 4 129,-3-3-129,8 4 129,-2-6-258,8 6 0,0-6-129,6 3-129,-1-3-129,3 0 0,0-2 129,4-1-129,-1-2 129,-1 1-129,-5 1 0,0 1 0,-4 0 129,-3 1-258,-3 1 129,-6 0-129,-5 0 0,-4 1 129,-3 0-129,-5-1 129,-5 4-258,-7-4 129,-2 2-258,-12-2-645,12 4-1032,-12-4-2451,-4 0-387,4 0-129,-18-7 0</inkml:trace>
</inkml:ink>
</file>

<file path=ppt/ink/ink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6:52.59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20178 12022 1419,'14'13'3483,"12"-2"258,-14-11-903,7 1-2322,7 3-258,-2-4 516,9 3 129,-5-3-129,8 0 258,0-3 0,7 3-258,-2-1-129,7 1 0,2 0-387,2 0 0,6 0-129,1 1 129,2 2 0,4 6 0,1-6 0,3 2 0,1 0 0,2 4-129,-1-2 129,2 1-258,-2-4 258,-1 1-258,-6 0 387,-1 2-387,-5-2 129,-3 2 0,-7-3 0,-1 3 0,-6-1-258,-5-1 258,-5 3-258,-3-3 0,-6-1 129,-6-4 0,-3 3-258,-13-3-129,13 7-387,-13-7-1548,-10 0-2064,2 3-387,-7-3-387</inkml:trace>
</inkml:ink>
</file>

<file path=ppt/ink/ink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5:40.860"/>
    </inkml:context>
    <inkml:brush xml:id="br0">
      <inkml:brushProperty name="width" value="0.05292" units="cm"/>
      <inkml:brushProperty name="height" value="0.05292" units="cm"/>
      <inkml:brushProperty name="color" value="#548DD4"/>
    </inkml:brush>
    <inkml:brush xml:id="br1">
      <inkml:brushProperty name="width" value="0.05292" units="cm"/>
      <inkml:brushProperty name="height" value="0.05292" units="cm"/>
    </inkml:brush>
  </inkml:definitions>
  <inkml:trace contextRef="#ctx0" brushRef="#br0">3264 4712 1,'28'-37'1160,"-13"19"388,-2 0 129,-3 2 0,-1 3 0,-1 2 0,-8 11-387,10-15-516,-10 15-258,0 0-129,0 0-387,0 0 387,0 0-129,0 0 0,0 0 258,-7 8-258,7-8 258,-11 21-258,-1-11 387,5 5-387,-5-3 258,2 5-129,-1-4 0,1 5-129,0-8 0,-2 2 0,2-2 0,1 2 129,1-4-258,-1 1 0,9-9 129,-12 11-129,12-11 129,-10 8 0,10-8-129,0 0 129,-9 3 0,9-3-129,0 0 0,0-6 0,0 6 0,14-21-129,-4 7 0,0-5 0,2 3-129,1-3 258,-1 4-258,-1 1 129,-1 2 0,-10 12 0,11-15-129,-11 15 0,0 0 129,0 0-129,0 0 129,0 0-129,0 0 129,0 0-129,-7 10 258,7-10-129,-11 17 129,3-7 0,8-10-129,-16 19 0,7-7 0,1-2 0,8-10 0,-13 16 0,13-16 129,0 0-129,-9 6 129,9-6 129,2-10-258,5-5 129,0 1-258,1-3 129,3-5-129,0 0 129,0 2-129,-1 1 129,-1 2 0,-1 3-129,-1 4 129,-3-2 0,-4 12-129,7-11 0,-7 11-129,0 0 0,0 0 129,0 7 129,-3 3-129,-5 3 0,-2 5 129,-1 0 0,-5 5 129,-1-1 0,-1-1 0,1 0-129,1-2 0,0-5 0,3 0 258,-1-5-258,7-3 129,7-6-258,-14 7 129,14-7 129,0 0-129,0-6 129,0 6-258,14-23 129,-1 8-129,2-7 129,0 1-129,4-2 129,1 1-129,-1 1 129,-2 4-129,-1 1 129,-2 5-129,-1 5 0,-2 3 0,-11 3 0,12 0 0,-12 0 0,1 24 129,-1-7-129,-5 4 258,-1 4-258,-5 2 387,0 2-387,-3 0 258,1-2-258,2-3 258,1-5-129,4-5 0,6-14 0,0 0 0,5 0 129,13-14-129,6-8 0,4-7-129,0 0 258,2-2-129,1 2 0,-3 4-129,-5 6 129,-11 9 0,-2 4 0,-10 6-129,3 14 129,-6 5 0,-9 8 0,-2-1 129,-3 3-129,-1 3 129,0-3 0,1-5 129,2 0-129,2-10 0,5-4 0,8-10 0,-11 15-129,11-15 129,0 0-129,0 0 0,0 0 0,2-10-129,5-2 129,3-2-129,3 1 0,0-3 129,-1 1-129,1 1 0,-2 3 0,-4 4 129,3 3-129,-10 4 0,0 0 0,5 17 0,-5-3 0,-6 11 0,-6-1 129,0 5 129,-4 1 0,-2 0 0,-2 2 129,2-3 0,0-5-129,5-7-129,3-4 0,10-13-129,0 0 0,0-8 0,11-12 0,5-4 129,3-1-129,-2-1 129,0 2-129,-2 6 129,-2 3-258,-13 15 258,11-6-387,-11 6 129,-2 10 129,-5 4 0,-2-1 0,-4 8 258,1-4 0,-2 3 0,-1 1 387,-2-3-258,4 1 0,-3-2 0,2-5-129,3-2 0,2-3-129,9-7 129,-12-7-258,11-9 258,1-3-129,0-5 0,7-3-129,1-4 129,-1 2-129,3 1 0,0 4 0,-1 4 0,-2 5-129,-1 3 129,-6 12-258,0 0 258,0 0 129,0 0-129,-6 17 0,-5 0 129,-3 2 0,-1 2-129,-3 0 129,5 5-774,-6-6-2580,6-9-387,13-11-516,-14 2 129</inkml:trace>
  <inkml:trace contextRef="#ctx0" brushRef="#br0" timeOffset="2020.115">4659 4833 645,'1'15'2709,"-1"-15"0,0 0 387,0 12-2838,0-12 516,0 0 129,0 0 129,0 0 0,0-8 258,0 8-129,4-25-258,2 9-516,1-4-129,2-2-129,1-1 0,1 4 0,1 0 0,0 2 0,-2 2-129,-1 3 0,-9 12 0,12-15 129,-12 15 0,0 0-129,0 0 129,0 0 129,-8 13 0,-1 3-129,-4 2 129,0 3-129,-2-2 0,0 3-129,0-2 129,3 0 0,3-7 0,0-1-129,9-12 258,-9 13-129,9-13 0,0 0 0,2-9 0,7-3 0,1-4 129,4-5-129,0 0-129,2-4 0,1 1 0,-3 2 129,-3 4-129,-2 2 129,-3 6-258,-6 10 258,0 0-129,0 0 0,-6 17 0,-6 2-129,-3 3 129,-4 3 0,-3 3 129,-5 4-129,0-6 129,1 1 0,2-7-129,4 1 129,3-6-129,7-8 0,10-7 0,0-5 0,7-10-129,10-6 129,1-5 0,5 1 0,2-6 0,0 2 129,-3 7-129,-2 0 0,-3 5-129,-3 3 258,-2 2-258,-12 12 129,14-10-129,-14 10 129,0 0 0,9 0 0,-9 0 0,0 23 0,0-7 0,-2 2 0,-4 0 0,-1 1 0,2 1 0,-4 0 0,5-7 0,0-2 0,4-11 129,0 0-129,11 0 0,6-12 0,7-8 129,1-4-129,3-2 0,2-2 258,-4 3-258,-2 5 129,-5 5-258,-8 5 258,-11 10-258,0 0 129,-5 20 129,-12 1-258,-6 7 129,-3 3-258,-4 5 516,0-2-258,1-2 129,5-4-129,1-4 0,8-8 129,4-5-129,11-11 129,0 0-129,6-11 129,10-8-129,1-5 0,4-2 129,2-1-129,1 1 0,-3 5 0,-3 3 0,-6 3 0,-3 8-129,-9 7 129,0 0-129,0 0 0,1 13 0,-2-1 129,-6 3-129,-1 3 258,-2-1-129,1 2 0,1 1 129,0-1-129,1-2 0,5-2 0,2-15 0,0 12 129,7-12-129,5-9 0,3-4 0,4-4 0,1-5 129,0 0-129,0 3 0,-3 2 0,-5 5 0,-2 6 0,-10 6-129,0 0 129,0 0 0,-6 14 129,-9 5-129,-2 5 129,-4 3-129,-2 6 129,-3-2 0,2 1 0,3-5 0,3 0-129,4-8 129,4-5-129,5-4 0,5-10 0,0 0 0,5 0-129,7-7-516,-2-11-2322,8 0-1290,-2-9-516,1-5-387,-5-4 387</inkml:trace>
  <inkml:trace contextRef="#ctx0" brushRef="#br0" timeOffset="6296.36">11521 5100 129,'0'0'1548,"0"0"-129,0 0-129,0 0 129,0 0 129,0 0-258,0 0 0,0 0-258,1-8 0,-1 8-258,11-14-258,-11 14 0,15-25-129,-5 13-129,-1-4 0,3 3 129,-2-1-129,2 1 0,-1-1 0,0 2-258,0 4 0,-2-1 0,-9 9 0,13-12 0,-13 12 0,10-12-129,-10 12 129,0 0 0,0 0 129,0 0-129,0 10 129,-4 1 0,-4 4 0,-2 4 258,-2-1-129,-2 3 0,-1-1-129,1 5 129,-2-4 0,3 3 0,1-7-129,4 0 129,0-3-129,4 2-129,0-5 0,4-11 129,-1 10 0,1-10 0,5 0 0,4-5 0,1-7-129,2-4 129,2-4-129,2 0 0,-1-3 0,0 0 0,-2 1-129,-1 5 129,-2 4 0,-2 0 0,0 6 0,-8 7-129,11-5 129,-11 5 0,0 0 0,9 4 0,-9-4 129,0 19-129,0-4 129,-4-2-129,-3 6 129,-2 2 0,-2 1-129,-3 3 258,1-4-258,0-1 129,4-6 0,-1-2 0,10-12 0,0 0 0,0 0 0,5-10-258,9-9 258,5-4-129,2-1 0,1-1 0,1 0 129,-3 4-129,-2 1 0,-5 11 0,-6 1-129,-7 8 129,11-2 0,-11 2-129,0 0 129,0 7-129,0 5 129,-3 1 0,-5 4 0,1 2 129,-3 2-129,-3 1 129,-3 5-129,2-1 0,1-4 0,0-5 129,3-5-129,3 1 0,7-13 129,0 0-129,0 0 129,0 0 0,7-19-129,8 3 129,3-3-129,0-4 0,5-2 129,-1-2-258,-1 6 129,-2 4 129,-5 1-129,-3 6-129,-11 10 129,11-11 0,-11 11-129,-2 12 129,-6 8 0,-4-3-129,-1 7 129,0 1 0,-4 5 0,2-2 0,1-5 0,1-1 0,3-6 0,1-5 0,9-11-129,-7 14 129,7-14 0,1-5-129,10-7 0,4-7 0,1 1 0,1-3 0,1 2 129,-1-2-129,-1 9 129,-5-1-129,-11 13 0,8-3 0,-8 3-129,0 8 129,-4 4 0,-6 2 129,0 1-129,-1 5 258,-6 0 0,2 1 0,-3-2 0,0 3 129,-2-2-129,3 1 0,1-7 0,5 0-129,1-6 0,10-8 129,-11 2-129,11-2-129,1-10 129,6-6-129,4-1 129,-1-3-129,4 1 0,0-1 129,-3 4-129,-1 3 129,-10 13-129,10-7 0,-10 7 129,0 0 0,-14 14-129,0 1 129,-3 2 0,-4 0 129,0 0-129,2-2 129,3-4 0,2-4 129,5-6-258,9-1 258,-7-10-258,7-5 0,7-6 0,1-1 0,1 1-129,1-4-129,2 7 0,-3-7-645,6 16-1290,-7-3-2193,2 1-129,0 2-129</inkml:trace>
  <inkml:trace contextRef="#ctx0" brushRef="#br0" timeOffset="8659.495">13024 5254 1032,'-4'13'1677,"-2"-1"0,6-12 387,-6 10-258,6-10 0,0 0-516,0 0-258,0 0-516,0 0-387,0 0-129,3 0 0,7-6 129,3-6 0,1-5 129,2 2 129,-1-5-129,2-1-129,-3 0 129,1 2-129,-3 2 0,0 2 129,-3 1-129,0 2 0,-4 2 0,-5 10 129,11-12 0,-11 12-129,0 0 258,0 0-258,0 0 129,-11 2-129,2 8-129,-4-1 129,0 1 0,-3 5-129,-2-1 0,1 2 129,0-2-129,3 0 129,0-6-129,6 1 129,-1-6 129,9-3 258,0 0-387,0 0 129,0-13 0,0 1-129,7-3 129,-2 1-258,3-2 0,-4-2 0,0 3 0,-1 2 0,-3 13 0,1-19-129,-1 19 129,0 0-129,0-12 129,0 12-129,0 0 0,-7 6 0,7-6 0,-15 14 0,5-3 129,0-1-129,-1 1 129,1 1 0,1-2 0,9-10 129,-12 12-129,12-12 129,0 0-129,0 0 0,10-15 129,1 0-129,6-8 0,2 1 0,1-3 0,2 4 129,-3-2-129,-2 5 0,-3 6 0,-4 2 0,-10 10-129,11-1 129,-11 1-129,0 7 129,-1 5-129,-5-1 129,0 1 0,-2 4 129,-2 2-129,1-4 129,-1 1-129,-1-1 0,4 2-129,-1-4 129,8-12 0,-8 17 0,8-17 0,0 0 129,7 1-129,4-2 0,3-12 0,3 1 0,1-3 0,0 2 0,-1 1 0,-5 2-129,-1 2 129,-11 8 0,10 0 0,-10 9 0,-5 8 0,-7 5 129,-2 4 0,-3 6 0,-4-2 0,1 3 129,0-6-258,4-3 129,3-8 0,4-6-129,9-10 0,9-3-129,12-11 0,3-10 129,6-5 0,1-3 0,1 0-129,1 2 129,-4 3 0,-9 9 0,-4 5 0,-8 9-129,-8 4 129,1 16-129,-4 3 0,-8 5 129,-4 4 0,-1 3 129,-4-2-129,2 2 258,3-7-129,1-4 0,2-7 0,3-1 0,9-12 0,0 0-129,0 0 0,0 0 0,5-19 129,6 2-129,1 0 0,0-3-129,0 2 129,0 1 0,-4 5 0,-8 12 0,9-14 0,-9 14 0,0 0-129,-5 14 129,-3 0 0,-2 4 0,-4 3 0,-1 2 129,-1 2-129,1-1 0,2-6 0,1 1 129,2-7-129,10-12 129,-10 12-129,10-12 0,0 0 129,8-9-129,1-2 129,3-1-129,0 1 0,-1-2 0,4 2 0,-5 1 0,-1 5-129,-9 5 129,11-9-258,-11 9 0,11-5 0,-11 5 129,0 0-129,0 0 0,9 9 129,-9-9 0,1 10 129,-1-10 129,-3 16-129,3-16-258,-7 20-1290,0-13-2322,7-7-387,-13 7-387,5-11 388</inkml:trace>
  <inkml:trace contextRef="#ctx0" brushRef="#br0" timeOffset="11761.672">12269 8918 645,'8'6'1290,"-8"-6"129,0 0 0,0 0 129,0 0-129,0 0-258,0 11-645,0-11 0,0 0-129,0 0 258,-5 21-129,5-21 129,-7 20 129,7-20-258,-11 24 129,4-10-129,-1 5 0,-2-6-258,2 4 129,-2-5-129,0 3 258,0-6-258,3 3 0,7-12 0,-12 13 0,12-13 0,0 0-129,0 0 0,9-10 0,1-7 129,6-2 0,-4-3-129,5-5-129,-1 2 129,-1 2 0,-3-1 0,-1 4 129,-4 4-129,-7 16 0,10-18 0,-10 18-129,0 0 0,0 0 129,0 0-129,0 0 0,0 0 0,0 0 129,-7 3-129,7-3 129,-14 22-129,3-9 0,-2 7 0,-1 2 0,-3 0 129,0 2-129,0 0 0,1 1 129,2-9-129,3 0 129,3-12-129,8-4 0,-1-8 0,5-9 0,6-4 0,1-8-129,3-3 258,0 0-258,-1 4 0,-2 1 129,-3 8 0,-2 4 0,-1 3 0,-5 12-129,0 0 0,0 0 129,0 0 0,0 0 0,-8 3 0,0 6-129,-3 6 258,-4-1-129,0 3 0,-3 1 129,0 0-129,0-1 0,2 0 0,2-2 0,2-5 0,12-10 0,-10 6 0,10-6 0,11-11 0,5-4-129,3-7 129,0 0 0,2-1 0,2-2 0,-4 8 0,-3 3 0,-5 1 0,-11 13 0,12-14 0,-12 14-129,0 0 129,0 0 0,-2 12 0,2-12-129,-8 22 129,2-7 0,1 6 0,-2-1 0,1 2 129,-3-1-129,2 3 0,-1-2 129,0-2-129,1-4 0,7-16 0,-3 14 0,3-14-129,13-9 129,2-5-129,5-10 129,1-3 129,2 3-129,-1 0 129,-2 4-129,-4 5 0,-5 6 129,-11 9-129,0 0 0,3 15 0,-7 2 0,-7 5 0,-2 1 0,-2 4 0,-1 0 129,-1-1 0,5-2 0,-1-4-129,5-3 129,8-17-129,-9 18 129,9-18-129,7 0-129,3-9 129,4-5 0,0-8 0,1 3 129,1 0-129,-3 2 0,-3 0 0,-2 5-129,-8 12 129,0 0-129,0 0 129,4 6 0,-8 10-129,-4 3 129,-3 3 0,-2 4 129,-3-2 0,2-1 0,0-5-129,3-2 129,2-7-129,9-9-129,0 0 0,3-13 0,14-4 0,4-6-129,4-2 129,1-4 129,2 4-129,-2 4 129,-4 4 0,-7 9 0,-6 7 129,-9 1-129,0 18 0,-10 6 0,-7 1 129,-3 7 0,-5-1 0,1 1 0,0-4-129,3-6 258,4-4-258,5-8 0,12-10 0,0 0 0,4-13 0,11-6-129,6-3 129,1-5-129,0 1 129,-1 1 0,0 5 0,-5 4-129,-7 9 129,-9 7-129,0 0 129,-1 14 0,-6 3-129,-4 3 129,0 0 0,1-1 0,0-2-129,3-1 258,7-16 0,-9 10-129,9-10 129,0 0-129,6-17 0,1 5 0,0-4 0,1-2-129,0-1 0,0 2 0,-1 2 0,-2 1 0,-1 2 129,-4 1 0,0 11 0,-2-16-129,2 16 129,-14-5 0,6 5-258,-2-4-258,10 4-645,-20-4-1290,20 4-774,-11 0-1548,11 0-129</inkml:trace>
  <inkml:trace contextRef="#ctx0" brushRef="#br0" timeOffset="13872.793">13313 8906 1161,'-9'12'2322,"9"-12"-129,0 0 258,0 0-516,0 0-258,0-12-903,0 12-258,10-18-387,0 4 0,-1 0 0,3-2 258,-2-5-129,3 5 129,-3-2-129,1 6 129,-4-2 0,-7 14-258,14-19-129,-14 19 129,10-9-129,-10 9 0,0 0 0,0 0 0,0 0 0,0 0 129,0 0 0,0 0 0,0 0 0,0 11 258,0-11-129,-3 22-129,-3-8 129,2 6-129,-3 1 129,1 4 129,-3-4 0,3 1-129,-4-4 0,7 2 0,3-20 0,-8 20 0,8-20 0,0 0-258,8-17 0,5 0 0,4-8 0,1-5 0,3 1 0,1-2-129,-1 3 129,-4 5 0,-2 6 0,-5 3 0,-10 14-258,11-11 258,-11 11-129,0 0 0,0 7 0,0-7 129,0 20 0,-4-6 129,-2 3 0,0 3 0,-3 1 0,-1 4 0,-1 1-129,-2 3 129,0 0-129,-1-2 0,3-5 0,1-4 0,0-1 0,6-4 129,4-13 0,0 0-129,0 0 0,14-20-129,4 2 0,2-7 129,4-2-129,1-2 0,2-1 129,-3 7-129,-4 5 0,-6 6 129,-3 2 0,-11 10 0,7 0 129,-7 10-129,-4 9 0,-4 3 0,-1 2 129,-1 2-129,-2 2 129,1-1 0,1-5-129,2-1 129,1-8-129,7-13 129,-3 12 0,3-12-129,9-2 0,1-13 0,3-5 0,4 1 0,-2 0 129,0-1-129,1 3 0,-4 5 0,-4 3 0,-8 9 129,0 0-258,0 15 258,-8 6-129,-5 6 129,-5 0 0,-1 2 0,-2 0-129,1 0 258,2-7-129,2-6 0,3-6 0,13-10-129,0 0 258,0 0-258,0-9 0,10-4 0,0-3 129,1-2-129,1 4 0,-3 3 0,-9 11 0,13-19-129,-13 19 129,0 0-258,0 0 129,0 0 0,0 13 0,0-2 0,-2 2 129,-1 6 0,-2-1 0,1 2 129,-2-6 0,1-2-129,5-12 129,-9 16 0,9-16-129,0 0 0,-8 5 0,8-5 0,0 0 0,-1-11 0,1 11-129,0 0 258,-3-15-129,3 15-129,0 0 129,-12-9 0,12 9 0,-12 0 0,12 0 0,-13 0-129,13 0 129,-16 0 0,16 0 0,-13 0 0,13 0 0,-12-1 0,12 1-129,-12-6 0,12 6 0,-12-6 0,12 6 129,-14-17-129,14 17 129,-12-18 0,12 18-129,-11-14 129,11 14-129,-8-12-387,8 12-258,0 0-516,0 0-1032,0 0-1806,5-7-645,-5 7-387</inkml:trace>
  <inkml:trace contextRef="#ctx0" brushRef="#br0" timeOffset="16971.97">14410 7744 903,'0'0'1419,"0"0"-258,0 0 258,0 0-258,0 0 0,0 0-387,0 0-387,0 0 258,0 0-258,0 0 0,0 0-129,0 0-258,0 0-258,4-4-258,-4 4 129,9-8-258,-9 8 129,11-17 129,-11 17 0,14-18 258,-14 18 129,11-19 0,-11 19 0,11-21 0,-11 21 0,9-14 0,-9 14 387,7-15 0,-7 15 129,10-12 0,-10 12 129,7-10 0,-7 10-258,8-10 129,-8 10-258,0 0-258,9-14 129,-9 14-129,0 0 0,0 0 0,0 0 129,0 0-129,0 0 129,0 0-129,0 0 258,0 0 0,0 0 0,0 0 0,0 8 129,0-8-258,-9 18 129,2-7 0,-1 3 0,-2 0-258,3-1 258,-3-4-129,10-9 129,-15 14 0,15-14 258,-10 11-258,10-11 129,0 0-129,0-11-129,6-2 258,2-1-258,3-7 0,3 0 0,-1-8 0,1 2 0,0 2 0,0 0 0,-5 1 0,2 1 0,-4 1 0,0 4-129,-2 3 0,1 2 0,-3 1 0,-3 12 0,4-11 0,-4 11-129,0 0 129,0 0 0,0 0 0,0 0 0,2 15 0,-2-15 0,-2 22 0,-2-5 0,0 1 0,-3 4-129,-2-2 129,-2 3 0,-2 2 0,0 0 0,1-3 0,-4-2 0,4-4-129,-1 0 129,3-7 0,10-9-129,-10 12 129,10-12-129,3-7 0,7-2 0,3-6 129,2-4 0,3-4-129,2-3 129,0-2 129,0 2 0,-6 2 0,-1 5 0,-3 2 129,-2 4-258,-8 13-129,7-11 0,-7 11 0,0 0 0,0 10 0,0 1-129,0 5 129,-5 4 0,0 3 129,-1 3 129,-2 2-129,2 2 129,-4-1-129,3 1 0,-1-2 0,2-5 0,2-6 129,0-1-129,4-16 129,0 10-129,0-10 0,11-14 129,1-6-129,3-4 129,1-5-129,3-1 129,-3-2 0,0 5 0,-1 3 0,-5 5 0,-2 3-258,-8 16 0,7-13 0,-7 13-129,0 0 0,0 6 129,0 7 0,-4 0 0,-2 4 129,0 4 129,-3 2-129,-1 3 129,-3 2 129,0 2-129,-3-1 0,-1 1-129,0-3 129,2-1-129,3-4 129,2-6 0,0-6 0,10-10 0,0 0 0,0 0 258,14-21-258,3 0 129,3-6-258,2-5 129,4-2-258,1-3 129,-4 2 0,1 3 0,-8 6 0,-2 2 129,-3 5-129,-2 8-129,-9 11 0,0 0 129,0 0-129,0 8 0,-5 6 0,-3 5-129,1 3 258,-3 0 0,0 5 0,0-1 0,-1-1 258,0-4-129,0 3-129,2-3 0,1-5 0,2 1 0,2-6 129,4-11-129,0 0-129,0 0 129,11-2-129,0-13-129,3-4 258,2-2 258,1-7-258,-1 2 0,-4-1 0,1 4 129,-5 5 0,-2 4-129,-2 2 0,-4 12-129,0 0 0,0 0 129,0 0-258,0 0 516,0 7-516,0 5 516,-4 2-129,1 7 129,-4 0-129,0 6 0,-2-2 0,1-2 0,-1-3 0,2-3 0,0-3 129,7-14-129,0 0 0,0 0 0,3-19-129,10-1 0,2-3 129,5-3-129,0-1-129,3-1 129,-3 6 129,-2 2-129,-4 4 0,-4 6 0,-10 10 0,0 0 0,0 0-129,-9 18 0,-1 3-516,-12-6-1677,6 7-2064,-4 2-645,-3-10 0</inkml:trace>
  <inkml:trace contextRef="#ctx0" brushRef="#br0" timeOffset="20376.165">11337 8018 258,'8'-12'1677,"-1"-3"-129,-7 15-387,4-12-516,-4 12-258,6-10-387,-6 10 129,0 0 0,11-12 387,-11 12 258,0 0-258,0 0 258,0 0 0,0 0 129,0 0-129,0 0 0,0 0-258,0 9 0,-4 2-258,-4 1 129,1 2 129,-3 1-129,0 2 129,-3-3 0,3 6 0,-1-5-129,4 3 129,-3-9-129,10-9-129,-6 13 0,6-13 0,4 0-129,8-11 0,3-9 129,1 0 0,3-4 0,0 0 0,-1 1 0,-1 0-129,-3 1 0,-4 5 0,-5 5 0,-5 12 0,7-14-129,-7 14 0,2-11 0,-2 11 0,0 0-129,0 0 129,0 0 0,0 0-129,0 0 129,0 0-129,-3 8 0,-5 5 129,-1 3-129,-3 4 129,-1 3 0,-4 0 129,0 2-258,0-1 258,2-6-129,2-3 129,2-5-129,11-10 129,-7 6-129,7-6 0,12-15 129,4-8-129,4-3 0,3 0 129,0-6-129,1 2 0,-3 1 0,-5 5 129,-2 4-129,-6 8 0,-8 12-129,8-11 0,-8 11 129,0 0-129,0 0 0,0 0 129,0 0-129,0 0 129,0 0 129,0 0-129,-5 1 129,-2 10-129,-4 0 0,-2 4 0,-5-1 0,-2 3 129,-2 0-129,-1-2 0,1 0 0,4-4 0,0-4 129,7-3 0,2-4-129,9 0 129,0-17-129,8 0 129,3-6-129,5-3 129,3 0-258,0-2 258,-1 4-258,0 1 258,-5 5-258,-4 3 129,-9 15-129,0 0 0,0 0 129,0 0-258,-10 20 258,-6 3-258,-6 3 258,-3 7 0,-5 1 0,-3 3 0,-2-1 0,2 0 129,1-4-129,6-4 0,4-7 0,7-7 0,15-14 0,0 0 129,3-19-258,16-6 129,5-8 129,6-5-129,2-4 129,1 1-129,-2 4 0,-5 8 129,-3 3-129,-8 7 0,-5 6-129,-10 13 129,11-11-129,-11 11 0,0 0 129,-6 4-129,-2 3 258,-1 5-258,-4 1 258,-2 3-129,-3 1 0,0 0 0,-4 2 0,2-1 129,0-1-258,4-3 258,2-4 0,3-4-129,11-6 0,0 0 129,-1-7-129,11-9 0,9-4 129,2-8 0,5-1-258,2-1 258,0 1-258,-2 2 258,-6 3-129,-4 6 129,-7 6-258,-9 12 129,0 0 129,-6 11-258,-9 7 258,-6 5-258,-3 6 258,-5 5-258,-4 0 258,-1 2-129,-1-2 0,3-5 0,1-1 0,6-5 129,4-7-129,6-8 0,15-8 0,0 0 129,0-19-129,15-6 0,10-6 0,2-3 0,4-7 0,2 3 0,-1 2-129,-3 6 258,-6 4-129,-5 4 0,-5 7-129,-6 8 129,-7 7 0,10-6-129,-10 6 129,0 0-129,0 0 129,-11 13 129,2-6-129,-2 4 0,-5 4 129,-2 0-129,-3 1 129,-1 2-129,1 1 0,0-4 0,3-1 129,2-5-258,4-3 258,4-1 0,8-5-129,0 0 129,0-12 0,12-2-129,6-6 0,3-2 129,5-6-258,0-1 258,2-1-258,-2 5 258,-6 5-258,-6 3 129,-4 9 0,-10 8-129,0 0 129,-11 17 0,-8 4 0,-3 5-129,-4 2 258,-3 2-258,-3-1 258,2 0-129,2-5 129,4-3-129,4-6 0,2-4 0,8-4 129,10-7-129,-10-4-129,12-9 258,6-6-129,7-7 0,4-4-129,2-3 258,3 0-258,0 3 258,-2 1-129,-2 7-129,-6 3 129,-2 7 129,-12 12-129,0 0 0,0 0 0,0 0 0,-9 14 0,-2-4 129,3 2-129,-3-2 0,11-10 0,-13 11 258,13-11-516,0 0 129,0 0-129,0 0-258,0 0-1677,0 0-2193,6-8-387,-1-6-516</inkml:trace>
  <inkml:trace contextRef="#ctx0" brushRef="#br0" timeOffset="25255.444">19659 5109 1,'0'0'257,"0"0"259,-5 11-129,5-11 387,0 0 0,0 0 129,-8 11 129,8-11-129,0 0 0,0 0 258,0 0-258,0 12 129,0-12-129,0 0 0,0 0 0,10 2 129,-10-2-129,15-4-258,-15 4 258,20-17-129,-8 2-129,1 8-129,1-9-129,2 5 129,-3-3-258,1 3-129,-1 0 0,0 6-129,-3-5 129,0 3-129,-2 0 0,-8 7 0,13-7 0,-13 7 129,0 0-129,7-3 0,-7 3 0,0 7 129,0-7-129,-12 19 129,2-6-129,-4 2 129,-2 2 0,-2 4 0,-2-1-129,0 1 129,-1-4-129,4 3 129,1-5-129,4-1 0,5-3 0,7-11 0,0 0 129,0 0 0,4 0-129,11-6 129,1-8 0,4-3-129,0-2 129,0-3 0,-2 1-129,-3 2 0,-5 5 129,1-1-129,-6 5 129,-5 10-129,7-14 0,-7 14 0,0 0 129,9-10-129,-9 10 129,0 0-129,6-9 129,-6 9-129,0 0 0,0 0 0,0 0-129,0 0 0,0 0 129,-5 9-129,5-9 129,-18 20 0,6-3 0,-4 3 0,2 1 0,-1-1 129,1-2-129,1-3 0,2-2 0,5-1 0,6-12 0,-2 13 129,2-13-129,13-2 129,0-8-129,2-1 258,1-2-129,2-4 0,-1 0 0,-1 0-258,-5 2 258,-3 4 0,-8 11-129,10-15-129,-10 15 129,0 0-129,0 0 129,0 0 0,0 0-129,0 0 129,0 0 0,0 0 0,0 0 0,2 13 0,-4-1 0,-6 2-129,0 4 129,-5 1 129,-3 3-129,-1 1 0,1-1 0,2-6 0,1-2 129,4-3-129,9-11 129,-8 17 0,8-17-129,17 0 0,3-11 129,5-4-129,4-2 129,4-5-129,1-3 0,-1-3 0,-7 4 0,-4 4 0,-5 3 0,-6 8 0,-11 9 0,0 0 0,0 0 0,-3 15 0,-8-1-129,-3 2 0,-1 4 258,-1 2-258,-4-2 129,1 3 129,-2-3-129,2 3 0,1-5 0,-2 0 0,5-2 0,-1-3 0,6-3 0,2-3 0,8-7 0,0 0 0,0 0 0,11-9 0,5 0 129,3-6-258,0-2 258,3 2-129,-3-1 0,-3 4 129,-3 5-129,-3-2 0,-10 9 0,7-9 0,-7 9-129,0 0 129,-3 12 0,3-12-129,-12 18 129,12-18 0,-15 21 0,5-7 0,4-3 0,6-11 0,-12 16 0,12-16 0,-4 10 0,4-10 0,0 0 0,8 0 0,4-2 0,1-8 129,2 0-129,1-2 0,0-2 129,-1-1-129,-3 3 0,-2 3 129,-10 9-258,11-13 129,-11 13 0,0 0 0,0 0-129,0 0 258,0 0-258,0 0 129,0 0 0,0 0 0,-5 0 129,5 0-129,0 0 0,-9 0 0,9 0 0,0 0 0,3-14-129,-3 14 258,13-15-258,-5 5 258,-1-2-129,2 0 0,-3 0 0,-6 12 129,9-16-129,-9 16 0,2-15 0,-2 15-129,0 0 129,-9-8 0,0 8 0,-2 0-129,1 0 129,-3 1 0,1 4 0,2-1 0,2-1 129,8-3-129,-11 0 0,11 0 0,0 0 0,-4-10 129,4 10-129,0-19 0,0 7 0,0 12 0,2-24 0,-1 11 0,-1 1 0,1-1 0,-1 1 0,0 12 0,0-18 0,0 18 0,-2-11 0,2 11 0,0 0 0,-9-12 0,9 12 0,0 0 0,-11-6 0,11 6 0,0 0 0,-10-8 0,10 8 0,0 0 0,-9-12 0,9 12 0,0-10 0,0 10 0,0 0 0,1-12 0,-1 12 129,0 0-258,6-11 129,-6 11 0,0 0 0,-7 4 0,-3 1 0,-1 2 0,-1 0-129,1 0 258,0-3-129,2 3 0,9-7 129,-11 2-258,11-2 129,0 0 0,0 0 0,12-6-129,-4 3 0,2-2 0,2 1 0,5 4 129,0 0-129,2 0 0,3 0 0,0 0 0,1 0-129,-2 1 0,3 9-645,-12-10-1677,3 0-1548,-15 0-645,0 0-258</inkml:trace>
  <inkml:trace contextRef="#ctx0" brushRef="#br0" timeOffset="27455.57">21241 5295 903,'0'0'1677,"0"0"0,0 0 0,0 0 0,0 0-258,0 0-258,0 0-129,-4-11-258,4 11-258,0 0 258,0 0-129,0 0-258,0 0 0,0 0 0,0 0 0,0 0-129,0 0-129,0 0 129,-10 0-129,10 0 129,0 0 0,0 0 129,0 0-129,0 0 129,0 0 258,0 0-258,0 0 129,-1-11-129,1 11-129,1-14-129,-1 14 129,10-19-258,-3 6 129,2-5 0,0-2-129,3-1 129,-1-1 0,-1 0-129,0 1 129,-2 3 0,-1 0-129,-1 4 0,-6 14 0,9-21 0,-9 21 129,5-11-129,-5 11 0,0 0 0,0 0 0,0 0 0,0 0 0,0 0 0,-11 5 0,2 8-129,-3 2 129,0 2 0,-2-1 0,0 1-129,0 3 258,1-3-258,1-1 258,0-3-258,3-5 129,9-8 0,-15 13 0,15-13 0,0 0 0,0 0 129,0 0-258,2-10 258,7-1-129,4-2 0,3 0 0,-1-4 129,1 1-129,0 0 0,-1 4 0,-2 2 0,-4 0 0,-9 10 0,13-14-129,-13 14 129,8-4 0,-8 4 0,0 0 0,0 0 0,0 0-129,0 10 129,0 6 0,-2 3-129,-4 0 258,-1 3-258,-1 2 129,-2 0 0,0 0 0,1-2 0,0-7 0,1-1 0,3-4 0,5-10 129,-3 14-129,3-14 129,0 0-129,11 1 129,-4-1 0,2-5-129,1 0 129,1-5-129,0-4 129,1-2-129,0 0 0,0-1 0,0-2 0,1 0 0,-2 2-129,-2 2 258,1 0-129,-10 15 0,12-15 0,-12 15-129,0 0 129,0 0-129,0 0 129,0 16-129,-1-1 129,-5 2-129,-1 2 129,-2 4 0,0 1 0,0 1 0,-2-1 0,0 0 129,1-2-129,0-2 0,2 1 0,1-4 129,2-2-129,5-15 129,-3 17-129,3-17 129,0 0-129,9-3 258,0-7-129,-1-6-129,3-1 0,-1-3 0,2 0 0,0-1 0,-1 2 0,1 0 0,-4 2 0,2 3 0,-4 2 129,-6 12-129,9-15 0,-9 15 0,0 0-129,0 0 129,0 0 0,0 0-129,0 0 129,0 12 0,-3 0 0,-2 1 0,-1 3 129,-4 1-129,1 1 0,-2 0 0,2-2 0,0-3 0,2 1 0,7-14 129,-7 14-129,7-14 129,5 0-129,7-1 0,3-7 0,5-6 129,4-3-129,2-2 129,0 1-129,-5 0 129,-1 3-129,-6 3 129,-4 4-129,-10 8 129,0 0-129,0 5 0,-4 7-129,-2 2 129,-3 1 0,2 2-129,-2 2 129,2-4 0,0 0-129,2 2-258,-6-13-2193,11-4-1677,-12 13-645,-1-16-387,3-7 130</inkml:trace>
  <inkml:trace contextRef="#ctx0" brushRef="#br0" timeOffset="31519.802">20420 9082 258,'0'0'2451,"0"0"129,0 0-258,0 0-774,0 0-774,0 0-258,-7 4 0,7-4 0,0 0 258,0 0 129,0 0 0,0 0-129,0 0 129,0 0-129,0 0-387,3-6 0,-3 6-258,9-17 129,-3 5 0,-6 12-129,14-24 258,-6 12-258,-2-4 0,0 2-129,2-2 258,0-1-258,-1 2 0,1 3 0,-2-1 129,-6 13-129,14-18 0,-14 18 0,0 0-129,9-8 129,-9 8-129,0 0 129,0 0-129,0 0 129,0 12-129,0-12 129,-9 20 0,1-9 0,-2 4 129,-1 10-129,-4-2 0,2 1 129,-2-1-129,2-1 0,2-3 0,2 2 129,3-8-129,6-13 129,0 0 0,5 7-129,7-12 129,3-5-129,1-3 129,2-6 129,-1 1-129,1 2 0,-6-2 129,-2 7-129,-10 11 0,13-16-129,-13 16 129,0 0-258,10-5 129,-10 5-129,0 0 129,0 0 0,0 0 129,7 8 0,-7-8-129,-2 24 129,-6-11-129,0 5 129,-5 3-129,-1 2 129,-3-2-129,2 1 0,-1-2 129,4-3-129,0-5 129,12-12-129,-5 14 129,5-14-129,17-7 0,1-5 0,4-3 0,1-1 0,0-1 0,0 2 0,-4 1 0,-5 1-129,-5 9 129,-9 4-129,0 0 0,2 7 0,-4 5 0,2-12 129,-12 22 0,3-6 0,0 0 129,-1 0 0,2-3 0,1-2 0,7-11 0,-9 22 0,9-22-129,0 0 387,0 0-387,0 0 0,13 0 129,-2-8-129,1-1 0,1-3 129,0 2-258,-1-2 129,1 6 0,-5 0-129,-8 6 129,12-5 0,-12 5 0,0 0 0,0 0 0,0 12 0,0-12 129,-10 20 0,0-8-129,-3 0 129,-2-2-129,2 2 0,-1-3 129,0-3 0,2-2-258,3 0 129,0-4 129,9 0-129,-12-4 0,12 4 0,-8-16 0,3 5 0,5 11 0,-8-23-129,4 12 129,-1 0-129,5 11 0,-10-14 129,10 14-129,-11-8 129,11 8 0,-12-4-129,3 4 129,0 0 0,-1 1 0,-2 5 129,-4 0-129,1 2 0,0-3-129,2 2 129,2-3 0,1-3 0,10-1-258,0 0 258,0-10 0,8-2 0,4-3 0,1 1 258,-1-1-258,2 1 129,-4 2-129,-10 12 0,11-15 0,-11 15 0,0 0 129,0 0-129,-8-7 0,8 7 0,-16 0 0,16 0 0,-14 0 129,14 0-129,-13 0 0,13 0 129,-8-3-129,8 3 0,0 0 0,-8-16-129,8 16 129,0-10 0,0 10-129,11-18 129,-2 11 0,2-2 0,-1-1 0,3 2 0,0-1 0,-2 1 0,0-1 129,-2 0-129,-9 9 0,14-11 129,-14 11 0,0 0-129,0 0 0,4-11 0,-4 11 129,0 0-129,0 0-129,0 0 129,-4 2-129,4-2 129,0 0-129,0 0-129,0 0-645,0 0-1677,0 0-1935,3 5-387,-3-5-258</inkml:trace>
  <inkml:trace contextRef="#ctx0" brushRef="#br0" timeOffset="34358.965">21606 8928 1677,'0'0'1935,"0"0"-903,0 0-774,0 0-129,0 0-258,0 0 387,0 0 258,0 0 258,0 0 129,0 0-258,-5 4-129,5-4 258,0 0-258,0 0-258,0 0 0,0 0 258,0 0 0,0 0 129,0 0 129,0 0-129,0 0 0,0 0-129,0 0 0,0 0-129,0 0-129,0 0 0,0 0 258,0 0-258,-10-12 129,10 12 0,-3-17 0,3 17-129,0-23 129,2 11-258,1-3 0,2 4-129,-1-3 0,2 2 0,-1 0 0,0 1 129,-5 11-129,9-17 0,-9 17 129,5-12-129,-5 12 0,0 0 0,0 0-129,0 0 129,0 0 0,0 0 0,0 0 0,-8 11 0,8-11 0,-15 17 0,7-3 0,-2 2 0,-3 1 0,3 1 0,-3-1 0,2-1 0,2-3 0,1 1 0,2-3 0,6-11 129,0 0 0,0 11 0,0-11 0,12-4 0,-3 1 0,3-4 129,-1-3-129,-1-2-129,2 0 129,-1-3 0,0 3 129,0 1-258,1-2 129,-2 4-129,1-3 129,-2 7-129,0-2 0,-9 7 0,14-7 0,-14 7 129,9-3-129,-9 3 129,0 0 0,0 0 0,0 0-129,0 8 129,0-8-129,-11 26 129,3-11-129,-1 6 0,-3-2 258,-2 6-258,1-3 129,0 3-129,1-5 0,2-6 129,1-1-129,9-13 129,-11 19-129,11-19 0,0 0 0,6 0 0,4-2 129,0-13-129,5 2 0,0-3 0,2-4 0,0 2 0,-2-1 0,-3 2 0,-2 5 0,-1 1 0,-9 11 129,10-12-129,-10 12 0,0 0 0,0 0 0,0 0 0,0 0 0,0 0 0,0 0 129,0 0-258,0 10 129,0-10 0,-4 14 0,-1-3 0,-3 4 129,0 1-129,-2 6 0,0-1 129,-1 0 0,2-1-129,-1-3 129,4 0-129,2-5 129,4-12-129,0 0 0,12 0 0,3-14 0,3-4 0,2-3 0,2-1 0,2-5 0,-3 3-129,-2 6 129,-7 3 0,-2 3 0,-10 12 0,9 0 0,-9 0-129,-2 17 129,-5-3 0,0 5 0,-3 1 0,-1 2 129,-1-1-129,-3 0 129,2 0-129,0-2 0,1-2 0,1-5 0,3-3 0,8-9 0,-11 16 0,11-16 0,0 0 0,6 4 0,4-4 0,2-4 0,3-2 0,-1 1 0,2-4 0,-3 1 0,-2 3 0,-3 2-129,-8 3 129,0 0 0,0 0 0,0 0 129,0 13-129,0-13 129,-17 15 0,7-7 0,2 1 0,-1-4-129,9-5 129,-14 8-129,14-8 0,0 0 0,0 0 0,0 0 0,5 6 0,5-6 0,3-7 0,0-5 129,3-3-129,-1-2 129,0 3-129,-2-2-129,-3 3 129,0-2 0,-5 5-129,-5 10-129,7-12 258,-7 12-129,0 0 0,0 0 129,0 0 0,0 0 129,0 0-129,0 0 129,0 0-129,-10-9 0,10 9 0,-15-8 0,15 8 0,-13-10-129,13 10 129,-9-22 0,6 10 0,2 1 0,1-3 0,0 0 0,0-1 0,1 0 0,0 0 0,-1 15-129,1-17 129,-1 17-129,0-15 0,0 15 129,2-18 0,-2 18-129,0 0 129,8-15 0,-8 15 129,5-15 0,-5 15-129,0 0 0,0 0 129,-5-5-129,5 5 129,-17-2-129,6 0 0,0 2 0,1 0 0,-1-3 0,1 1 129,10 2-129,-7-7 0,7 7 129,0 0-129,0 0 0,0-16 129,0 16-129,2-11 0,-2 11 0,0 0 0,0 0 0,5-11-129,-5 11 129,0 0 0,-10 1-129,10-1 0,-14 4 129,5-1-129,9-3 0,-13 3 129,13-3-129,-9 0 0,9 0 258,0 0-258,0 0 0,-11-7-129,11 7-258,-8 0-774,8 12-774,-7-12-1548,7 0-1419,-13 5 0,6-5 1</inkml:trace>
  <inkml:trace contextRef="#ctx0" brushRef="#br1" timeOffset="48827.791">3851 12371 1032,'-5'19'3096,"5"-19"387,0 0-1161,0 0-903,0 0 129,-4 14-258,4-14 0,0 0 0,0 0 0,0 0 0,0 0-387,0 0-129,-3-11-258,3 11 0,0-13-387,0 13 0,1-20 0,2 8 0,0-4 0,0-2 0,2 0 0,3-5 0,-2-6 0,3-1 0,0-7 0,3 1 0,0-9 0,3 0 0,0-6-129,2 1-129,0 1 258,3-2-258,-2 3 129,1 0 0,-1 4-129,0 6 129,-4 6-129,0 5 387,-3 6-387,-2 4 258,-2 6 0,-7 11-129,0 0 129,0 0-129,0 0 129,0 0-129,7 8 0,-7-8 0,2 17 0,-1-5 0,0-2 258,2 4-387,-1-2 258,1 5-129,1-3 258,-2 6-516,4 2 516,1 2-258,0 3 0,3 4 129,0 9-258,1 5 258,-1 6-129,2 2 0,0 5 0,-1 0 129,-1 3-129,0-1 129,-1-9-129,-1-2 0,-2-8 129,0-4-129,-2-11 0,-2-5 0,1-2 0,-3-19 0,1 16 129,-1-16-129,0 0 0,0 0 0,0 0-129,-4-13 129,2 2-516,-8-14-774,10 8-2064,-8-7-1161,-2-4-516,-2-7-129</inkml:trace>
  <inkml:trace contextRef="#ctx0" brushRef="#br1" timeOffset="49287.819">4022 12141 3096,'-10'6'4128,"-1"-6"-258,11 0-258,-10 0-2064,10 0-1032,0 0 0,-11-6-129,11 6 129,0 0 129,0 0 0,0 0 129,0 0-129,0 0 0,8-7-129,-8 7-129,20-2 0,-5-4-129,4 5 0,0-3-129,3 4 0,1-1 0,-1 1-129,0 1 129,-3 1-129,-2 1 129,-2 2 0,-5 0-129,0 0 129,-10-5-129,10 7 129,-10-7-258,0 0 129,8 10-387,-8-10 129,0 0-903,0 0-2193,0 0-1161,10 0-258,-10 0-258</inkml:trace>
  <inkml:trace contextRef="#ctx0" brushRef="#br1" timeOffset="49979.858">4822 12392 1806,'-13'4'3741,"13"-4"0,-14 0 0,14 0-2709,-10-13-387,7 1 0,3 12-129,0-23-129,3 14 387,-1-5-129,7 4-129,-4-2 129,6 9-258,-11 3-129,16-4-129,-16 4 0,13 6-129,-8 6 129,-2 4-129,-2-2 258,-1 6 0,-1-1 0,-2 5 0,-5-5 129,0 3 0,-4-9 258,4 4-387,-4-8 0,4 0-258,-2-9 129,10 0-129,-10-9 129,9-6-129,1-3 0,0-2 129,1 3-258,2 0 258,1 2-258,-4 15 129,9-10-387,-9 10-387,7 5-1419,-7 8-2193,0-13-258,1 17-387,-1-17 129</inkml:trace>
  <inkml:trace contextRef="#ctx0" brushRef="#br1" timeOffset="52307.99">12293 11956 3225,'0'0'3612,"0"0"-1548,0 6-1032,0-6 129,0 0 0,6 11 129,-6-11 0,0 0 0,0 0-258,8 13-258,-8-13-129,5 11-258,-5-11 0,3 17-129,-1-5-129,2 3 0,-2 3 0,0 3 0,1 2 0,0 3 0,0 0 0,-2 5 0,2-2 0,-1 4 0,-2 0 129,4 0-129,-4-1 258,1-2-387,-1-1 387,0-3-387,0-3 258,0-2-129,-1-9-129,-2 2-129,2-3 129,1-11 0,0 16 0,0-16-129,0 10 0,0-10 129,0 0-387,0 0 0,6 2-516,-6-7-1419,0-9-2322,2 1 129,-2-6-774</inkml:trace>
  <inkml:trace contextRef="#ctx0" brushRef="#br1" timeOffset="53284.047">12265 11956 903,'-6'-12'3225,"6"12"129,0 0-2580,0 0 129,0 0 129,0 0 0,0 0 129,0-12 0,0 12 0,10-14-129,1 9-516,2-5 129,4 1-387,1-1 0,7 3-129,0-2 258,1 4-129,1 0 129,0 5-258,-1 0 0,1 0 129,-3 4-129,-2 2-129,-2 2 0,1 1 0,-5 0 0,0 2 129,-3-1-129,-3 1 129,-2 1-129,-1 5 129,-6-1-129,0 2 129,-1 1-258,-1-1 129,-5 6 129,-4 0 0,-2-1 0,-1-1 129,-5 0 0,-2 2 0,-1-4 0,0-1-129,-2-2 0,1-2 0,0-4-129,3 2 0,1-7-129,3 0 129,5-5-129,10-1 129,-11-1-129,11 1 0,2-15 0,9 9 129,2-1-129,3 1 129,2 4 0,4 1 0,1 1 0,0 3 0,0 4 0,1 0 0,-2 3 0,-3-1-129,1 3 129,-3-2 0,1 4-129,-4-1 129,2 4 129,-2 0-129,-3 1 129,0 2-258,-1 0 258,-3-1-258,-3 1 258,-1-1-129,-3-2 129,0 2-129,-7-2 0,-3 1 258,-4-5 0,-3 3 0,-4-3 129,-4 0 0,-5-4-129,-1 0 0,-4-1-129,-2-3 129,-2 0-129,-2-1 0,-1-3-129,1-1 129,2 0-258,4 0 0,6-3 0,2-8-387,14 8-1548,-1-8-1935,11-5-903,5-8-129,9-3-258</inkml:trace>
  <inkml:trace contextRef="#ctx0" brushRef="#br1" timeOffset="54141.096">13100 12586 2709,'0'0'3999,"0"0"-516,0 0-516,0 0-2838,0 0-129,0 0 129,0 0 258,10-3 129,-10 3 0,0 0 258,0-11-258,0 11 129,0 0-258,0 0 0,0 0 0,0 0-129,-8 8 129,-1 1-129,-3-2 0,0 5-129,-2-3 0,3-3 0,-4 0-129,7-4 0,0-2 0,8 0-129,-5-9 129,5-3-129,2 2 0,4-1 0,4 2-129,-1-1 0,4 6 0,-2 0 0,-1 4 0,0 0 129,-2 3 258,-8-3 0,9 14 129,-9-14 258,0 19-258,0-7-129,0 0-903,0-12-2193,-11 10-1419,11-10-129,0 0-258</inkml:trace>
  <inkml:trace contextRef="#ctx0" brushRef="#br1" timeOffset="55731.187">20683 12005 516,'22'-15'3741,"-9"15"129,-11-11-129,-2 11-2580,15-17-903,-15 17 0,0 0 258,5-14 0,-5 14 129,0 0 0,0-11 129,0 11-129,-12-9-129,3 3 129,-1 5-387,-3-5-129,2 5 129,-4 1-129,-1 0 0,-1 0 129,-1 2-129,-2 0 0,0 2 129,-1 1-129,-1 3 0,-2-4 0,0 1 0,-2 2 0,1 1-129,-2 2 0,1 1 0,-2 2 0,2 2-129,-1 2 129,2 4-129,-1 1 129,4 6 0,-1-3-129,3 4 258,3 1-129,0 1 0,1 0 0,3-2 129,2-3-129,3-1 0,2 1 129,5 1 0,1-2 0,7-1-129,4-5 129,5 3-129,3-3 258,7 2-258,4-8 129,4 2-129,4-4 129,4-2-129,5-2 0,2-5 0,2-2 0,1 0 0,-4-8 0,1 1 258,-7-3-258,-2 1 129,-9 2 0,-6 2 0,-5 1-129,-5 0 0,-6 4-129,-9 0 0,9 1-258,-9-1 0,0 0-387,0 0-1548,-7 14-2064,7-14-258,0 0-387</inkml:trace>
  <inkml:trace contextRef="#ctx0" brushRef="#br1" timeOffset="56896.254">21144 12472 1419,'-7'12'3612,"-4"-12"-129,11 0-645,-7 0-1806,-5-5 0,12 5 129,-14-7 0,14 7 0,-12-12-129,12 12 129,-6-14-645,6 14-258,0-17-129,3 6-258,8 2-129,-1 0 129,5 2 0,1-1 0,1 2 0,1 3 129,-2 3 0,-2 0 0,-7 4 258,-7-4-258,8 21 129,-9-4 0,-9-1 129,-1 1 0,-5-3 129,0 4 0,-5-6-129,3 1 129,0-5 0,4-3 0,2-5-258,12 0-129,-12 0 129,12 0-258,4-20 129,7 4-129,3 3 0,2 1 0,1 0 0,-1 1-129,-2 3 258,-3 4-129,-3 4 129,-8 0 129,5 5-129,-5-5 258,-6 20 0,-3-7-129,-2 0 0,0 1 258,-3-3-129,4-1 0,-5-3 0,7-1 0,-2-2 0,10-4-129,0 0 258,-6-7-387,6 7 0,8-20 0,2 9-258,1-3 129,2 0-129,0 3 258,1 3-129,-2 4 129,0 4-129,-12 0 129,13 0 0,-13 0 0,5 16 129,-5-5-129,0-11 0,-2 18 0,2-18 0,-11 13 0,11-13-258,-14 8-1419,14-8-2580,-10 0-387,3-14-387,2-6-387</inkml:trace>
</inkml:ink>
</file>

<file path=ppt/ink/ink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28T16:34:26.718"/>
    </inkml:context>
    <inkml:brush xml:id="br0">
      <inkml:brushProperty name="width" value="0.05292" units="cm"/>
      <inkml:brushProperty name="height" value="0.05292" units="cm"/>
      <inkml:brushProperty name="color" value="#00B0F0"/>
    </inkml:brush>
  </inkml:definitions>
  <inkml:trace contextRef="#ctx0" brushRef="#br0">1298 16120 1,'0'0'3095,"0"0"-128,0 0-1677,7 16-1161,-7-16 129,11 9 0,-11-9 129,11 17 387,-11-17 0,13 20 258,-13-20-129,14 26 258,-7-14-129,11 12 0,-3-2-258,11 12 0,0-9-258,7 12-258,2 0 0,7 7-258,-1-1 0,5 4 0,-3 0-129,3-6 0,-6 6 0,-1-7 258,-6-3-258,-5-3 129,-5-2-129,-6-7 0,-3-2-129,-12-10-774,-2-13-2322,10 16-903,-16-16-258</inkml:trace>
  <inkml:trace contextRef="#ctx0" brushRef="#br0" timeOffset="432.024">1353 16958 129,'0'15'3870,"-7"-1"129,7-14-516,-7-7-2451,7 7-645,1-24-129,7 7-129,1-4 0,3-4 387,1-9 0,6 3-129,-4-6 387,11 1-129,-2-8 129,6 0-258,0-6 0,5 4 129,-2-1-387,4-5 0,-3-1-129,3 7-129,-3-2 0,0 7 129,-4 6-258,-2 1 129,-2 5 0,-6 9-387,2 6-516,-12 0-1548,-10 14-1935,14 1-387,-14-1 129</inkml:trace>
  <inkml:trace contextRef="#ctx0" brushRef="#br0" timeOffset="1468.083">2653 15836 1419,'0'-17'4515,"-8"0"0,8 17-258,0 0-2709,-18-10-516,18 10-645,-11-5-129,11 5-258,-14-3 0,14 3 0,-15 0 0,15 0 0,-14 9 0,14-9 0,-11 20 0,6-4 0,3 5 0,0 5 0,2 1 0,0 4 0,3 4-129,2 4 129,-2 3 0,-2 5 0,-1-1 0,0 4 129,-3-3-129,-4 1 129,-5-7 0,4-3-129,-4-10 258,4-3-516,1-9 516,7-16-645,-4 17 258,4-17 0,0 0 0,6 0-129,-6 0 129,18 0 129,-8 0 0,1 0 0,2 0 0,0 3-258,3 3 258,-1 1 0,3 5 0,1 2-258,-2 10 129,3-3 0,-2 10-258,-5 0 258,0 8 0,-9 0 129,-1 4-129,-3 8 387,-11-7-129,-3 12 387,-8-6 0,-1 8 0,-8-11 0,7 10 129,-5-10-258,8 6 129,-1-8-258,5-1-129,7-8-129,5-10 0,5-8 0,1 1 0,11-6 0,3-9 129,3-4-129,4 0 129,-1 0 0,5 0 129,-3-2 0,3-6-258,-2 1 129,-1 2 0,2-2 0,-2-3-129,2 1 0,-3 4-129,2-2 0,-6 2-129,6 1-258,-24 4-1935,21-10-2193,-8 2-387,-13 8 0</inkml:trace>
  <inkml:trace contextRef="#ctx0" brushRef="#br0" timeOffset="16736.957">6738 15608 5031,'28'-4'4386,"-17"-9"-645,14 2-1290,-6 2-2838,6 0 0,-4-2 129,1 5 258,-2-1 129,-5 2 387,-2 2 0,-13 3 516,17 0-258,-17 0 258,2 20-516,-2-8 0,0 12-258,-1 2-129,-4 9-129,1 4 0,-1 4 0,0 4 0,2 0 0,-2 6 0,1-4 129,3-3-129,1-1 129,1-5-129,8-5 129,2-4-129,7-3 0,1-10 0,5-4 0,2-5 0,1-4 0,0-4 0,-2-1 0,-5 0 129,0-1 0,-9-1 0,1 1-129,-12 1 258,0 0-258,0 0 0,0 0 0,-1 18 0,-10-3-258,0 6 258,-6 3-129,2 5 129,0 7-129,0 5 258,3-2-258,1 6 258,4 0 0,5 1 0,2 1-129,1 3 129,7 5 129,3-5-129,3 7 129,1-4 0,2 3 0,-3 2 129,1 5 0,-6-8 0,2 3 129,-9-5 0,2 8 129,-7-10-258,-4-1 129,-8-4 0,0-2-129,-6-9-258,0-5 0,-3-5-258,1-9 0,3-4-258,-3-1-258,10-1-1161,-14-13-3225,12 0 0,-1-16-645,1 2 0</inkml:trace>
  <inkml:trace contextRef="#ctx0" brushRef="#br0" timeOffset="24583.406">8273 14483 1032,'-13'-11'1290,"13"11"-903,0 0 0,-6-13 387,6 13 258,-5-12 516,5 12 387,0 0-129,-3-13 129,3 13-129,0 0-258,0 0-516,0 0-516,0 0-387,0 0-129,0 0 0,0 0-129,14-3 129,-14 3 0,20 8 0,-7 4 129,5-4 0,3 4-129,3 1 129,3 5 0,3 1-129,4 1 0,2 5-129,0 0 129,-2 8-129,3 5 129,-3 1 0,2-1-129,-5 2 258,0-2-258,-2-1 258,-3-4-129,-1-7-129,-4-3-129,1-2-645,-5-9-1161,-17-12-1806,26 17-129,-26-17 129</inkml:trace>
  <inkml:trace contextRef="#ctx0" brushRef="#br0" timeOffset="25799.475">8310 15061 258,'0'0'1548,"0"0"129,0 0 0,-10-1 0,10 1-258,0 0-387,0 0-387,0 0-387,0 0 258,0 0-129,0 0 258,0 0 0,0 0 258,0 0-129,0 0 0,0 0 0,0 0-258,0 0 0,0 0-258,0 0-129,3-12 0,-3 12-129,14-17 129,-14 17-129,23-20 0,-7 4 0,3-3-129,2-3 129,6-6 0,6-3 129,1-6-258,3-3 129,5-6 0,1 0 0,2-3-129,1-2 0,0 3 0,-3 2-387,2 6 258,-7-1-129,-1 10-387,-6 1-774,-6 2-2193,2 22-129,-17-6 129</inkml:trace>
  <inkml:trace contextRef="#ctx0" brushRef="#br0" timeOffset="40225.3">10533 18162 3870,'0'0'4386,"0"0"-258,0 0 129,0 0-2838,0 0-1290,0 0 129,0 0-258,0 0 129,0 0 516,0 0-387,0 0 0,0 0 0,0 0-258,0 0 258,0 0 129,0 0 129,0 0-516,0 0 516,0 0 258,0 0-258,0 0 387,0 0-516,0 0-387,0 0 387,0 0-129,0 0-129,0 0-129,0 0 0,0 0 0,0 0 0,0 0 387,0 0-258,0 0-129,0 0 0,0 0 129,0 0 0,0 0-387,0 0 258,0 0-129,0 0 0,0 0-258,0 0-774,0 0-2838,0 0-903,0 0 387,54-15-903</inkml:trace>
  <inkml:trace contextRef="#ctx0" brushRef="#br0" timeOffset="77149.411">14522 14870 1,'0'0'128,"0"0"-256,0 0 128</inkml:trace>
  <inkml:trace contextRef="#ctx0" brushRef="#br0" timeOffset="80812.622">14446 15998 258,'0'0'2709,"0"0"-516,0 0-129,0 0-774,0-12-387,0 12-516,0 0-258,6-15-129,-6 15 129,0 0 0,9-19 0,-9 19 258,8-11-258,-8 11 0,9-11 0,-9 11 0,9-13-258,-9 13 129,0 0-129,12-5 129,-12 5 258,0 0 0,0 0 258,0 0 0,0 8 387,0-8-129,-14 17 129,-2-17-258,8 12 129,-7-9-258,15-3-258,-21 7 0,21-7-129,-18 2 0,18-2-258,-10-4 129,10 4 0,-6-15-129,6 15 129,-5-12-129,5 12 0,0-13 0,0 13 129,0 0-129,13-11 0,-13 11 0,17 0 0,-1 2-258,-4-2 0,5 8 0,-4-6 0,6 6-129,-9-2 129,4 0 129,-14-6 129,16 7 258,-16-7 129,3 11 129,-3-11-129,0 0 258,-9 10-387,9-10-387,-19 7-774,19-7-1806,-11 19-1290,-3-19-387</inkml:trace>
  <inkml:trace contextRef="#ctx0" brushRef="#br0" timeOffset="82178.7">14110 16893 258,'-31'-7'2838,"5"-14"-2322,13-1-516,1-7-129,2 0 0,4-6 0,3 1 129,3-2 129,4 2 387,10 1-129,1 6 258,8 3 129,0 2-129,4 9 258,1-3-129,3 11-387,-1 3 129,2 2-387,1 4 129,-1 7-387,-1 7 258,-1-1-387,-6 7 387,2-1-129,-7 2 129,-2-3 387,-6 2-129,-3 0 258,-8-4 0,4 1 387,-8-1-129,-2 0 129,-13-11 0,6 11-258,-14-15 129,3 8-129,-10-11 0,3 8-258,-6-10-129,1 0 0,-5-1-129,6 1 0,-1-3-129,4-2 0,3 1 0,3-1-129,7 0-387,0-2-516,19 7-1935,2-29-1806,8 7-258,10-7-129</inkml:trace>
  <inkml:trace contextRef="#ctx0" brushRef="#br0" timeOffset="85034.863">23022 16264 258,'0'-18'1548,"0"18"0,0-18 0,0 18-387,4-10-258,-4 10-516,0 0-387,3-15-387,-3 15 258,0 0 258,0 0 387,0 0 129,0 0 516,0 0 0,0 0 387,0 0-258,0 0-129,0 0-129,0 0-516,0 0 0,0 0-258,0 0-129,0 0 129,0-12 0,0 12 0,0 0 129,0 0 129,0 0-129,0 0-129,0 0 0,0 0 0,0 0-258,0 0 129,0 0-129,0 0 129,0 0-129,0 0 0,0 0 129,0 0-129,0 0 0,0 0 129,0 0-129,0 0-129,0 0 258,0 0-129,0 0 129,6 7-129,-5 9 0,2-3 0,1 10 0,0-1 0,1 6-129,-2 1 258,2-3 0,-2 5-129,1-8 0,-1 5 0,2-4 129,-3-3-129,1-1 129,-2-4-258,1 1 129,-1-4 0,-1 3 0,0-16 0,2 12 0,-2-12 0,0 13 0,0-13 0,0 0 0,0 0 0,0 0 0,0 0 129,0 13-129,0-13-129,0 0 129,0 0 0,0 0-129,0 0 129,0 0-129,0 0 0,0-7 129,0 7 0,0 0-129,0 0 129,0 0-129,0 0 129,0 0-129,0 0 129,0 0-129,0 0 0,0 0 129,0 0 0,0 0 0,0 0 0,0 0 0,0 0-129,0 0 129,0 0-129,0 0 129,0 0-129,0 0-129,0 0 0,0 0 0,0 0 0,0 0-129,0 0 129,-8 6 0,8-6 129,0 0 0,0 0 129,0 0 0,0 0 0,-9 12-129,9-12-258,0 0-1419,0 0-2064,0 0-516,0 0 129</inkml:trace>
  <inkml:trace contextRef="#ctx0" brushRef="#br0" timeOffset="-210183.186">14517 15751 129,'0'0'1032,"0"0"-258,0 0-258,-7 13-258,7-13 0,0 0-129,0 12 0,0-12 258,6 11 129,-6-11 129,7 17 129,-7-17 0,6 20 258,-5-6-387,2 1 0,-3 1 0,0 6-129,0 0-258,-1 6 0,-4-1 129,2 5-129,-2-5 129,2 4 129,-3-7-258,4 5 0,0-9 258,2 0-258,0-6-129,0-2 0,0-12-129,0 17 0,0-17 129,0 0 129,0 0-258,1 12 129,-1-12 129,0 0-258,0 0 129,0 0 0,0 0-129,0-8 0,0 8 0,-6-18 0,6 18-129,-7-24 129,2 7 0,1-3 0,1-1-129,-1-9 0,2 3-129,1-9-129,1 6 129,0-7 0,0 5 129,0 0 129,0 1 0,0 6 0,0-3 258,0 8-129,0 1 0,0 4-129,0 3 0,0 12 0,0-17-129,0 17 0,0 0 0,0 0 129,0 0-129,0 0 129,0 9 129,0 4-129,-3 3 129,0 3 0,-1 4-129,0 1 129,-1 2 0,2 0 0,-2 2 129,3 1-129,0 1 0,0 3 0,1-4 0,0 5 129,-2-7-129,2 2 0,-1-4-129,0-1 387,-1-5-387,1-4 387,-2-2-387,4-13 258,-5 13-258,5-13 129,0 0 0,-11 0 0,11 0 129,-10-13-258,5-4 129,-1 1-129,5-1 258,0-4-129,0-4 0,1-2-129,0 1 0,0-3 0,3 4 0,3-4-129,-3 3 258,2-1-387,0 2 258,-2 5 0,1 2 0,-1 4 0,0 0 0,-3 14 0,3-16 0,-3 16 0,0 0 0,0 0 0,0 0 0,0 0 129,0 0-129,0 0 0,0 0 0,0 0 0,0 0 0,0 0 0,11 9-129,-11-9 129,9 19 0,-4-5 0,5 3 0,-3 3 0,1 3 0,-1 2 0,-2 0 129,-1 3 0,-1-6 129,1 4 0,-4-7-129,1-2 129,-1-4-129,0-1 129,0-12-129,0 0 0,0 0-129,0 0 129,-3-12 0,0-3-129,1-5 0,-2-9 0,0-4 129,1-3-129,0-1 0,2 0-129,0 4 129,-1 3 0,0 0 0,2 11 0,0 1 0,0 8 0,0 10-129,0-13 129,0 13-129,0 0 0,0 0 0,0 0-258,0 22 258,0-3-258,2 14-129,-2-7-645,7 13-2967,2 7-258,-7-7-387</inkml:trace>
  <inkml:trace contextRef="#ctx0" brushRef="#br0" timeOffset="-200089.609">14205 16866 516,'-9'0'2709,"9"0"-1806,0 0 0,0 0 129,0 0-129,-11 2 129,11-2-387,0 0 129,-15 6-129,15-6-258,-14 9 129,14-9-387,-14 8 258,14-8 129,-14 10 258,1-10 0,13 0 129,-15 0 129,15 0-258,-18 0 129,18 0-258,-18 0 0,18 0-258,-19 0-258,19 0-129,-21 0 0,21 0 129,-19 0-129,19 0 258,-20-3-129,20 3-129,-16-8 129,16 8 0,-10-18-129,8 6 0,2-1 0,0-6-129,1-6 129,5 4 0,3 0-129,2-4 0,-1 0 258,3-1-129,-1 6 0,2-2 0,0 8 0,2 0 0,-2-2 0,3 1 0,-1 4-129,2 4 129,-3-5 0,3 12 0,-4-2 0,3-2 0,-4 1 0,1 3 0,1 3 0,-1 1 0,-3 1 0,3 2 0,-2-2 0,-1-2 129,2 8-129,0-4 0,-13-7 129,22 10 0,-22-10-129,20 9 0,-20-9 129,16 17-129,-16-17 129,17 18-129,-10-3 0,0 3 0,-3 0 0,0-1 129,0 2-129,-1-1 0,-3 0 129,0 2-129,0-1 129,0-1 0,-4-2-129,-2 6 129,2-6 0,-2-3-129,-1 3 0,-1 1 0,-3-3 129,1 2 0,-4 0-129,-2 1 129,-1-2-129,0 2 258,1-3-387,-1-2 258,0-3 0,3-1 0,-2-4-129,5 1 258,-2-5-129,13 0 0,-21 3 129,21-3-258,-20-9 129,20 9-129,-20-20 0,12 6 0,-1-1 0,0-6 0,2 4 0,0 0-129,0 0 129,-2 0-129,4-1 129,-2 2 0,-1 0 0,2 0 0,-1 4 0,0-2 0,1-3 0,0 3 0,1 1 0,1-8-129,0 5 129,3-2-129,1-2 0,0-4-129,5 9 129,3-4-129,2-2 129,3 5 129,5 0-129,-1-3 0,1 3 129,0 3 0,0 1 129,1 0-258,-1 3 129,-1 3 0,3-4 129,-2 8-129,2 0-129,0 2 129,0-3 0,0 3 0,0 0 0,-4 1 0,-2 5 0,0-1 0,-1 0 0,-13-5 129,17 17-129,-12-5 0,-5-12 0,11 22 0,-10-8-129,3 4 258,-4-2-129,0 6 0,0-5 0,0-3 0,-4 6 0,3 4 0,-3-2 0,-2-4 0,1 2 0,-1 1 129,-2 3 0,-3-1 0,0-3-129,-3 1 129,-3-6 258,-2 2-258,-1 2 0,-1-2-129,-2-2 0,-1 4 129,2-7-129,1-3 0,0 5-129,0-1 258,3-3-258,-2-1-129,6 1-387,-9-7-1548,9 3-2451,0-5-258,0-13-387</inkml:trace>
  <inkml:trace contextRef="#ctx0" brushRef="#br0" timeOffset="-199209.559">23075 16419 258,'0'0'1548,"0"0"-903,0 0-3095</inkml:trace>
  <inkml:trace contextRef="#ctx0" brushRef="#br0" timeOffset="-196462.402">23075 16419 516,'11'-32'2451,"-11"20"-1161,0 12-645,0-17-387,0 17 387,-2-10 516,2 10 129,-4-12 0,4 12 258,-6-12-129,6 12 129,0 0-516,0 0-258,-12-7-516,12 7 129,0 0-387,0 0-258,-8-10 258,8 10-129,0 0 129,0 0 0,-4-12 0,4 12 0,0 0 0,0 0 129,0-14 129,0 14 0,0-11 129,0 11 0,0 0 0,0 0 129,0 0-129,0 0 0,0 0-258,0 0-129,0 0 0,0 0 0,0 0 0,0 0 0,0 0 0,0 0-129,0 0 258,0 0-129,0 0 0,0 0 0,0 0-129,2 16 129,-2-16 0,7 24 129,-3-10-129,1 6 0,1-2 258,0 7-387,-3-3 387,1 7-258,-2 0 258,-1 2-258,2 3 129,-1 0-129,-1-5 0,2 5 129,-2-4-129,4-2 0,-1-3 0,-2-1 0,2-8 0,-2-2 129,1 1-258,-3-15 258,0 0 0,1 13 0,-1-13 0,0 0 129,0 0-129,0 0 0,-3-12 129,3 12-387,-3-21 258,1 8-129,-2-2 0,0-7 0,2 2 0,-2-1-129,0-6 129,-1 1 0,2 4 0,-3-9 0,2-2 0,0 5 129,-2-1-258,-1 3 258,3 1-258,1 4 387,-1 1-516,2 3 258,2 17 0,-3-26 0,3 26 0,-1-13 0,1 13 0,0 0 0,0 0 0,0 0 0,0 0 0,0 0 0,0 0 0,0 0 0,0 0-129,0 0 129,0 0 129,0 0-258,0 0 129,0 0 129,0 0-258,0 0 129,0 0 129,0 10-129,0-10 0,3 22-129,0-1 129,2 2-258,0 8 387,0 9-387,0-2 387,0 3-258,-2-7 129,0 1 129,-2 2-129,-1-8 129,0 0-129,0-8 0,0-9 0,0 0 129,0 1-129,0-13 0,0 0 0,0 0 129,0 0 0,0 0 258,3-17-258,-1 4 0,-2-11 0,0 0-129,0-5 0,0-2-129,-3-4 258,-2-2-129,2-1-129,-4 1 129,2 1-129,1 4 129,1 1-129,1-1 129,1 3-258,1 3 129,0 6 129,0 0-129,0 7 129,1 0 0,-1 13-129,0 0 129,0 0-129,0 0 0,2 14 0,-2 3 129,0 2-129,0 4 129,0-2 129,0 9-258,0-4 258,0 2-258,0-5 258,0 1-258,0-2 258,0-2-258,0-1 129,0-9 0,0 1 0,0-11 129,0 16 0,0-16-129,0 0 129,0-8-129,0-4 129,0-2 0,1-6-129,2-1 0,0-3-258,0-1 387,-1 5-258,3-5 258,-3 7-387,-1 3 258,0 3-129,-1 2 129,0 10 0,0-17 0,0 17-129,0-12 129,0 12 0,0-14 129,0 4-129,0 10 0,0-14 0,0 14 129,0 0-129,0 0 129,0 0-258,0 0 129,0 0-129,0 0 129,0 0-129,0 0 129,0 0-129,0 0 129,0 0-129,-1 7 258,1-7-129,0 0 0,0 0 0,0 0 0,0-7 0,0 7 0,0 0 0,0 0 0,0-13 0,0 13 0,0 0 0,0 0 129,0 0-129,0 0 0,-9 1 0,9-1 0,-7 15-129,2-4 129,5-11 0,-15 25 0,7-9-129,-4 4 129,-1-9 258,-2 9-258,-3-4 129,-1 0-258,-3 0 129,-1-1-129,3 5 258,-2-5-258,3 3 0,0-5 0,5 2 0,2-4 129,1 1 0,11-12 0,-10 12 0,10-12 0,0 0 129,-5 12-129,5-12 0,0 0 129,0-7-129,0 7 0,10-21 0,-3 9 0,3-3-129,0-2 258,5 2-258,0 1 387,3-8-258,-2 8 129,3 1-129,-3-3 258,3 1-387,0 0 258,-5 3-129,2-8-129,-2 6 258,0-6-258,2-1 258,-3 4-258,0 3 129,-3-1 0,1-2 0,-11 17 0,14-19 129,-14 19 129,0 0-258,0 0 129,8-12 0,-8 12-129,0 0 0,0 0-129,0 0 0,0 0-258,0 0 258,0 0-129,0 0 129,0 0 0,0 6 0,0-6 129,0 0 0,0 0 0,0 0 0,5 13 0,-5-13 0,0 0-129,0 0 129,0 0 0,0 0-129,0 0 129,-7 0 0,7 0 0,0 0 0,0 0-129,0 0 0,-12 0 0,12 0 0,0 0-129,0 0 0,0 0 129,0 8 0,0-8 0,0 14 129,0-14 0,0 22 129,0-3 0,0-3 129,0 10-258,0 5 258,0 4-258,0-3 258,0 5-258,0-1 258,0-1-387,3 0 387,1-3-129,1 4-258,-2-7 258,0-5-129,1 5 129,-3-7-258,2-3 258,-2-4-129,0 2 129,-1-17 129,0 0 0,0 10 0,0-10 0,0 0 0,0 0-258,0 0 0,4-17-258,-4 17-129,0 0-516,11-8-1806,-11 8-1806,6-17-645,-6 17 258</inkml:trace>
</inkml:ink>
</file>

<file path=ppt/ink/ink1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0-02T15:17:52.884"/>
    </inkml:context>
    <inkml:brush xml:id="br0">
      <inkml:brushProperty name="width" value="0.05292" units="cm"/>
      <inkml:brushProperty name="height" value="0.05292" units="cm"/>
      <inkml:brushProperty name="color" value="#00B0F0"/>
    </inkml:brush>
  </inkml:definitions>
  <inkml:trace contextRef="#ctx0" brushRef="#br0">17005 4700 1419,'0'0'3354,"15"22"129,-15-22-387,-1 15-3483,-1-2 258,2 3 387,0-1 0,-1 1 258,-1-1-129,-1 2 258,1 4-129,-3 1 0,2 5 0,-5 4-258,5 6 129,-3 3-258,-1 3-129,2 2 0,-4 1 0,3-6-129,-1-3-387,4-3-516,-2-6-2193,-3-17-645,10 3-129</inkml:trace>
  <inkml:trace contextRef="#ctx0" brushRef="#br0" timeOffset="508.029">17183 5124 774,'-16'72'2580,"9"-41"0,7-1-2709,6-4 387,7-9 387,8-5 129,0-11 0,6-1 129,0-10 0,3-5 129,-3-6-129,3-1 0,-6-9-387,1 2 0,-4-2-129,-5-3-129,0 0 0,-6 1 258,-6 0-129,1 1 0,-5 1 129,-2 4-129,-10-1 0,2 10 0,-6-1 0,2 7 0,-4 0-387,1 9 0,-1 3-387,-2 3 129,5 13-129,-5 4-258,4 16-903,-4 7-2580,-3-1-129,8 14-129</inkml:trace>
  <inkml:trace contextRef="#ctx0" brushRef="#br0" timeOffset="1472.083">16746 5755 2451,'-11'29'2193,"6"-5"-1806,0 1 516,-2 7 129,0-4 258,-1 8-258,-2-4 129,4 7-129,-3-6-129,5 4 0,-1-8-129,5 0-258,0-8 129,11-6-129,1-14 0,10-1 129,0-11-129,8-5-129,-1-15-129,5-2 129,-5-7-258,-1-2 129,-4-1-129,-6 1 129,-10 0 129,-2 5-129,-6 1 129,-11 9-129,-5 0-129,-3 10 0,-3 5-129,-1 3-129,0 9 0,-2 4 0,1 13-258,-5 0-129,4 15-258,-9 0-516,7 11-1806,2 8-1290,-6-6-258,8 6-129</inkml:trace>
  <inkml:trace contextRef="#ctx0" brushRef="#br0" timeOffset="1849.105">17179 5704 3354,'16'16'3870,"-16"-16"-129,2 16-3225,3-2 0,-4 6 0,3 5 0,-4 4-129,0 6 0,0 0-129,-2 6 0,-4-1-129,-1 1-258,1 3-1290,1 3-2451,-10-16-258,10 5 129</inkml:trace>
  <inkml:trace contextRef="#ctx0" brushRef="#br0" timeOffset="24284.389">18866 3680 1806,'0'0'1806,"0"0"129,0 0-129,-5-10-516,5 10-516,3-13-258,-3 13-129,16-15 0,-3 8-258,0 1 0,3 1 129,0 2-129,0 2-129,-1 1 129,-1 0-129,-1 5-129,0 4 129,-2 3-129,-3 5 0,-1 0 129,0 2 0,-4 3 0,1-1 0,-3 4 0,-1 1 0,0-1 129,-5-1-129,-5 1 0,-2 1 129,-6-1-129,-2 4 0,-4-5 0,-1 1 0,1-4 0,0 3 0,3-6 0,3-3 0,5 2 0,3-3 0,4-3 129,6 1 129,0-12 0,14 13 0,2-8 258,7 0-258,5-2 129,5-1 129,0-2-258,2 0 0,-2 0-129,-5 0 0,-4 0 0,-4 0 129,-10 0-258,-10 0-258,14 0 0,-14 0-1032,0 0-2193,0 0-258,0-18 0</inkml:trace>
  <inkml:trace contextRef="#ctx0" brushRef="#br0" timeOffset="25157.438">19322 3689 129,'-12'2'2838,"12"-2"-258,0 0-387,0 0-1677,0 0-387,0 0 0,5 5 258,-5-5 0,17 0 387,-3 0 129,2 0-129,6 0 0,-1-1 0,4 1-129,-1-3-387,3 3 129,-2 1-258,0 5-129,-1 1 129,-3 0-129,-1 1 0,-3 2 0,-4-2 0,-2 1 258,-11-9 0,12 20-129,-12-8 129,-4 2 0,-8 3 0,-2 2 129,-3-3-129,-2 1-258,-1 0 129,1-5-258,5-2 129,0 0 0,14-10-129,-10 4 129,10-4 0,0 0 0,8-4 0,5 1 0,-2 0 0,3-1-129,1 4 129,0 0-129,-1 3-129,-3 6 129,-2 3 0,-3 4 0,-2-1 0,-1 2 129,-2-2-129,-1 3 258,0 0-129,-5-1 129,-3 0 0,0 1 0,-2 1-129,-2 1 387,-1-1-387,0 0 129,-2-3-129,2-3 0,1-3 129,0-2-129,12-8-129,-15 8-258,15-8-774,0 0-2064,-13-7-645,13 7-258,0-30 259</inkml:trace>
  <inkml:trace contextRef="#ctx0" brushRef="#br0" timeOffset="25729.471">19931 3721 129,'0'0'2451,"5"14"0,-5-14-774,0 0-2064,0 0 129,0 15 645,0-15 0,0 15 258,0-4 129,0-11 0,-5 24 0,0-10-129,-1 6 129,-2-2-129,-1 10-387,0-3 0,1 5-129,-2 1 129,2-1-129,2 2 0,1-1-129,1-2 129,3-5 0,0 2 129,1-5 0,0-5 0,2-2 129,-2-14 0,13 22 258,-13-22-129,24 10 0,-6-10-129,11 0 129,2 0-258,5-3 0,4-1-258,-2 0 0,-1 1 0,-7 1-129,-5 2-129,-9 0-129,-1 1-516,-15-1-774,0 0-1935,0 0-516,-18 0-129</inkml:trace>
  <inkml:trace contextRef="#ctx0" brushRef="#br0" timeOffset="26064.49">20001 4092 2709,'-1'13'3612,"1"-13"0,0 0-387,0 0-2838,2 12-516,4-1 0,-2 1 0,2 5 258,0 4 0,-2 3 0,0 8 258,-1 4-258,0 2 129,-3-1 0,0 4-129,0-5-129,0 0 129,0-7-129,0-4-129,1-6 0,2-7-387,-3-12-2064,21 14-1161,-12-23-129,10-3 1</inkml:trace>
  <inkml:trace contextRef="#ctx0" brushRef="#br0" timeOffset="28312.618">20348 3759 774,'0'0'1419,"0"0"-129,0 0-129,0 0 129,0 0 0,0 0-129,-6-12-129,6 12 0,0 0-129,0 0 0,0 0-258,0 0-129,0-12 129,0 12-387,6-11 0,-6 11 0,12-14 0,-12 14-258,20-11 0,-20 11 0,22-7-258,-11 7 129,-11 0-129,18 20 129,-11-7 0,-2 7-129,0 2 258,-3 4-129,-2 1 129,0-1-258,0-1 258,-6 3 258,-2-3-129,-5 4-129,-1-3 129,-5 0 0,3-1-129,-4-1 0,4 0 129,0-4-129,6 0 0,2-4 0,6-2 0,2-2 129,0-12 0,18 20 0,-2-12 258,7-3-258,-2-1 0,7 3 0,0-4 0,1-3-129,2 0-129,-3 0-129,4 0-387,-3-2-903,0-5-2193,8 7-258,-9-9 258</inkml:trace>
  <inkml:trace contextRef="#ctx0" brushRef="#br0" timeOffset="29692.698">16514 2605 2580,'0'0'3483,"0"0"258,0 0-2193,0 0-645,0 0-258,0 0-258,0 0 129,0 0-258,0 0 129,0 0-129,0 0-129,8 14 129,-3 1-258,3 11 0,1 5 129,5 6-129,0 4 0,6 0 0,3 8 129,6 0-129,3 1-129,7-5 129,5 1-129,3-5 129,2 1-258,0-1 129,-1-2-258,-1-1-387,-7-1-1419,-12-7-1419,4 6-129,-24-13-129</inkml:trace>
  <inkml:trace contextRef="#ctx0" brushRef="#br0" timeOffset="30027.717">16540 3251 4128,'-5'12'3870,"5"-12"-387,0 0 129,9 12-3870,10-12-129,2 0 258,6-2 258,4-5 129,5-13 258,6-9-129,4-9 129,10-2 0,4-11-129,7-3 0,1-5-258,2-4 0,5 1-258,-7-2-258,3 10-1290,-2 2-2322,-15 0 129,6 12-516</inkml:trace>
  <inkml:trace contextRef="#ctx0" brushRef="#br0" timeOffset="30863.765">18934 2501 1677,'11'-13'1806,"-11"13"258,0 0-129,0-13-129,0 13-129,-6-11-258,6 11 0,-11-12-516,11 12-129,-14-14-258,14 14 0,-15-7-258,15 7-129,-20-8 0,5 8 0,1 0 129,-3 0-129,-3 11 0,-1-5 0,-2 6 0,-1 0 0,0 4 0,4 0-129,0 1 0,1 0 0,6 2 0,1 3 0,5-5-129,4 9 129,2 3 129,1 0-129,2 1 258,5 1-258,3 0 0,2-1 0,5-1 0,2-5-258,6-7 0,7-2-387,-2-13-1032,10-2-1935,4-3-645,-4-13 129</inkml:trace>
  <inkml:trace contextRef="#ctx0" brushRef="#br0" timeOffset="31376.794">19019 2761 2451,'-21'-5'3483,"-3"-1"387,24 6-903,-14-10-1806,14 10-1548,0-19 129,2 7 129,5 1 129,5-6 129,1 5 0,3-8 387,3 12-129,-1-3-129,2 7 0,-4 2 0,2 2-258,-4 10 0,-1 0-258,-3 6 129,-3-1 0,-2 6 129,-1 1 0,-4 0 0,0 2 129,-3-4 258,-3 5-129,-4-7 258,3 6-129,-10-12 387,5 4-258,-5-7 0,3 0 129,-3-8-258,4 3 0,1-4-258,12 0-129,-15-19-129,11-2 0,4 3-258,-2-9-387,4 12-387,-2-13-1935,4 4-903,7 4-387,-1-5 258</inkml:trace>
  <inkml:trace contextRef="#ctx0" brushRef="#br0" timeOffset="31909.825">19271 2591 1032,'0'0'3225,"8"-3"-129,-8 3-258,0 0-2580,12-12-387,-12 12 0,12 3 258,-12-3 0,7 17 387,-7-5 0,2 2 129,-2 1 0,1 8-129,-1 2 129,1 1-258,-1-2 0,2 5 129,-2-4-129,5 1-129,-1-3 0,3-2 129,2-6-258,3-1 0,1-5 129,3-1-129,1-8 129,2 0 129,-3-3 258,2-6-258,-4-6 129,-1 4 0,-6-7-129,2-4-129,-8-2 129,0 2-258,-1-3 0,-2 4 0,-5-1 0,1-2-129,0 3 0,1 6 129,5 15-258,-9-19 0,9 19-258,0 0-129,0 0-258,-7-12-387,7 12-1677,0 0-1677,7 5 129,-7-5-129</inkml:trace>
  <inkml:trace contextRef="#ctx0" brushRef="#br0" timeOffset="32611.865">19607 2689 774,'-11'0'2838,"11"0"387,0 0-129,-13-2-2967,13 2 129,0 0 258,0 0-129,0 0 129,-9 10 129,9-10 129,0 0 0,-2 14-387,2-2 0,3-2 129,5 4-258,-5-1 0,5 3-129,-5-1 0,4 0 0,-2-3-129,1 1 129,-6-13 129,4 19 129,-4-19 129,0 0 0,0 0 0,13-8 0,-8-7 129,9-2-258,-5-9 0,5 2-129,-2-4 0,2 5-129,-2-1 0,-1 2 129,-5 5-129,-6 17-129,9-14 0,-9 14 0,0 0-129,0 0 0,12 2 0,-12-2 0,7 14 129,-7-14-129,11 24 129,-7-7 0,-1 3 0,0 1 0,-3 1 0,1 6 0,-1 0-129,0-3 258,0-2-129,-1-1 0,0-7-129,-1-1 129,2-14 0,0 14-129,0-14-387,0 0-903,11-11-2193,-3-4-1032,2-6 258,3 1-258</inkml:trace>
  <inkml:trace contextRef="#ctx0" brushRef="#br0" timeOffset="33124.894">19941 2239 1806,'12'-12'3225,"-12"12"0,0 0-258,0 0-2322,0 0-516,11 3 129,-11-3 516,0 0-258,4 12 387,-4-1 0,0-11-258,2 21 129,-2-1-258,6 3-516,0 5 258,2 2-387,0 6 258,5 3-258,0 2 258,2 3-387,0 8 387,0-8 0,-3 5-129,0-4 129,1-3 129,-1-7 0,-1-2 0,-1-4 0,-2-13 0,5 0 0,1-7-129,6-2-129,6-7-129,4-2-258,8-6-387,0-19-129,11 7-903,-8-15-1548,-1-5-645,1-1-516</inkml:trace>
  <inkml:trace contextRef="#ctx0" brushRef="#br0" timeOffset="33486.915">19868 2501 3225,'49'9'3483,"-25"-9"0,8 0-2580,12 3 0,2-3-129,6 0-258,1 0 129,4-3-516,3 3-774,2 0-2580,-5-7-516,9 2-258</inkml:trace>
  <inkml:trace contextRef="#ctx0" brushRef="#br0" timeOffset="37249.13">19299 4823 1032,'0'0'2451,"0"0"-2322,0 0 129,0 0 258,0 0 258,6-7 0,-6 7 258,14-13-258,-14 13-129,22-13 129,-9 6-387,2 4 0,2-2-258,-2 5-129,2 0 0,-1 0-129,-1 0 129,-1 0 0,-2 6 0,-1 1 0,-2 4 0,-3 1 0,-4 4 0,-2 3 129,0 3 0,-8 1-129,-4 4 0,-1 4 0,-5-2 0,-1 1 129,-6 0-129,2 0 0,-2 0 0,2-4 0,-1-2 0,3-2 129,3-6-129,4-1 0,6-2 0,8-13 258,-8 16-258,8-16 129,9 12 129,3-11 129,7-1 129,2 2-258,7-2 258,1 0-129,2-3-129,2-1-129,-4-1-129,-1 3 0,-1 2-387,-6-3-516,-1 0-1548,1 3-1419,-21 0 129</inkml:trace>
  <inkml:trace contextRef="#ctx0" brushRef="#br0" timeOffset="38388.195">20149 4916 1032,'18'-3'387,"-18"3"0,11-4 387,-11 4 258,0 0 387,0 0 258,7-11-129,-7 11 0,0 0-129,0-14-387,0 14-258,0 0-387,0 0-258,-9-12-129,9 12-129,-17-4 0,5 3-129,1 1 129,-6 0 0,4 0-258,-4 0 387,0 3-129,0-1 129,1 1 0,0 2 0,1-3 0,2 0 0,1 1 129,12-3-129,-19 7 0,19-7 0,-11 2 0,11-2 0,0 0 0,0 0-129,0 0 129,0 0-129,0 0 129,-12 13 0,12-13 0,0 0 0,-1 16-129,1-16 258,-5 12-129,5-12 0,-8 20 0,3-8 0,0 0 0,-2 2 0,3-4 129,4-10-129,-5 19 0,5-19 129,0 0 0,1 13 129,-1-13-129,20 0 0,-7 0 0,1 0 0,4 0 0,-1 0-129,1 0 0,-2 4 0,1 1 0,-3-2-129,0 5 129,-1 1 0,-1 0-129,-1 1 129,-1 0 0,-10-10-129,16 14 129,-8-2 0,-8-12 0,11 17-129,-11-17 258,5 15-129,-5-15-129,0 19 129,0-19 0,-3 22 0,3-22 129,-14 22-129,14-22 129,-20 19 0,7-12 387,3 1-129,-4-4 0,1 1-129,-3-3 258,1 3-258,-2-4 0,1 3-129,0-4-129,0 0 0,-1 0-129,3 0 129,0 0-129,0-3-129,3 2-129,-4-4-645,15 5-1806,0 0-1032,-13-6-258</inkml:trace>
  <inkml:trace contextRef="#ctx0" brushRef="#br0" timeOffset="39292.247">20485 4959 1032,'0'0'2838,"0"0"-1677,-10 3-387,10-3 258,0 0 129,-15 0-129,15 0 0,-11 0-129,11 0 0,-11 0-387,11 0 0,0 0-387,-14 9 0,14-9-129,-8 20 129,6-8-129,-2-1 0,4 2 129,0 1-129,0 2 129,7 1-129,3 0 0,1-4 0,1 7 258,3-1-258,2 3 0,0 2 0,1 0 0,0 2-258,-3-3 258,0 0-129,-1-1 129,-3-3-129,-3-3 129,-3-3 129,-3-2 0,-2-11-129,0 17 258,0-17-129,-20 12 0,4-11-129,-7 2 0,2-3 0,-5-3 129,2-2 0,-3-6 129,5 2 258,1-4-387,5 1 258,2-5 0,5 5-129,3-3 0,3 2 0,3-2-258,0-2 0,8 2 129,2-5-129,3 2 0,4-2 0,2 1 0,4-7 0,2 2 129,0 1-129,1-1 129,-4 2-129,0-4 129,-2 3 0,-7-3 129,-3 7-129,-10 0 129,0 4-129,-1-2-129,-8 7 0,-4 0 0,-3 3-129,-1 6 0,0-1 0,-1 2-129,1 0-129,0 8-258,-3-3-1161,-1 4-2064,8 8-516,-10-9-129</inkml:trace>
  <inkml:trace contextRef="#ctx0" brushRef="#br0" timeOffset="43132.466">19222 5709 258,'7'0'1677,"-7"0"0,13 0 0,-2-2-129,0-1-774,3 3-258,0 0-258,4 0-129,-3 0-129,4 3 129,-4 1-129,1 1 0,-2 3 0,0-3 0,-14-5 0,17 19 258,-17-19-129,12 18 0,-12-18 129,2 21 258,-2-8-258,-6 0 258,-1-1-129,-8 3-129,1-1 129,-2-3-258,1 1 0,0-5-129,3 0 0,12-7 129,-14 7-129,14-7 0,0 0 129,0 0-129,0 0 0,6 0 129,9 0-129,2 2-129,4 3 129,2 0 0,3 3 0,2 1-129,-1 6 129,-2-4-129,-2 2 0,-5 1 129,0-2-129,-7 0 129,-2 1-258,-4 0 258,-3 0 258,-2-1-258,-8 0 129,-4 0 0,-6 4 129,-3-2-258,-4 1 258,-2 1 129,4-3-258,-4 1 129,3-2-129,1-2 0,10-3-129,0 0-387,13-7-903,0 0-1677,0-5-1032,6-15 129</inkml:trace>
  <inkml:trace contextRef="#ctx0" brushRef="#br0" timeOffset="43784.504">19820 6129 774,'-13'-4'1677,"13"4"-516,-11-14 258,5-1-129,0 1-129,1-4-129,1 2-129,1-3 0,3 2-129,0 0-129,5 0-258,3 0-129,5 2 129,2 1-258,3 2 0,-2 6 0,4-1-129,-1 5 129,0 0-129,-2 2 0,-2 3-129,2 5 129,-4 1-129,2 0 129,-4 0 0,0 1-129,0 2 129,-1 0-129,-1 3 129,0-1 0,-1 0 0,-1 2 0,-1 3 129,-1-6 0,-1 3 258,-4-6 258,0 5-129,-12-4 129,3 1-129,-9-4-129,2 2 129,-8-4-258,1-1 0,-1-2-387,0-3 129,2 0-129,-3-3-516,11 1-1161,1-2-2322,2-13-129,11 2-129</inkml:trace>
  <inkml:trace contextRef="#ctx0" brushRef="#br0" timeOffset="46112.637">20346 5840 516,'0'0'2064,"-3"-15"-258,3 15-129,-3-9 0,3 9-516,0 0 0,0-16-129,0 16 129,0-11-129,0 11 0,0-11 0,0 11-129,0 0-129,0-13-129,0 13-258,0 0 0,0 0-258,0 0 129,0 0 0,0 0-129,0 0-129,0 0 129,0 0-129,0 0-129,0 0 0,0 0 0,0 0-129,0 0 129,0 7 0,0 5-258,0 3 387,0 6-129,0 1 129,0 5-129,-5 0 129,3 2-129,-2-1 129,1-1 0,-1-1 0,2-4 0,1-3 0,-1 1 0,2-3 0,0-5 0,0 1-129,0-13 129,0 19-129,0-19 0,3 13-129,-3-13-258,5 12-516,0-1-1161,7-1-1935,-12-10-258,0 0-258</inkml:trace>
  <inkml:trace contextRef="#ctx0" brushRef="#br0" timeOffset="64268.675">16856 3880 258,'0'0'774,"0"0"0,0 0 0,0 0-258,9-5-129,-9 5 258,11-5 0,-11 5-129,12-6 129,-12 6 129,0 0-129,10-5-258,-10 5 0,0 0-258,0 0 0,0 0-129,0 0 129,0 0 0,0 0-129,0 0 258,0 0-129,0 0 129,-2 7-129,2-7 0,-7 14 129,3-2-129,-5 0-129,5 2 0,-4 3 0,0 3 129,-2 0-129,4 1 0,-4 1 0,3 1 0,-1-1 0,3-3 0,1 2-129,2-4 129,2-2 129,0 0-129,5-2 0,1-1 129,3 1 0,-9-13 0,22 16 129,-8-15 0,2-1 0,2-3-129,1-7 258,3-2 0,1-8-129,1 2 129,-1-6-258,-3 4 129,0-4-129,-3 3 0,-2-4 0,-5 0 129,-2 2-129,-6 1 0,0 2-129,-2 0 129,-4 2 0,-5 1 0,-4 2 129,-1 2-129,-5 1 258,4 3-258,-6 0 129,1 5-129,-2 0-129,2 4 129,-1 3-258,-4 7-258,10 6-387,-8 1-645,6 7-903,6 6-1548,-6-5-129</inkml:trace>
  <inkml:trace contextRef="#ctx0" brushRef="#br0" timeOffset="65036.719">17422 3883 774,'0'0'2580,"0"0"0,0 0-2193,-9-10-258,9 10-258,-10 0-129,10 0 258,-12 2 0,12-2 258,-14 13 258,14-13 0,-16 21-129,9-4 258,-3 0 0,3 6-258,-3-2 129,3 5-129,-2-1 0,3 1-129,1-1 0,1-3 0,2-2 129,2-3 0,-1-5-129,1 1 387,0-13 0,10 12 0,-10-12 0,25 4-129,-7-4-129,6-4-129,0-3 129,5-7-258,-2-2 129,1 0-129,-1-6 0,-3 1 0,-7-2 129,2 2-129,-10-7 129,-1 3-129,-5 3 129,-3-3-129,0 1 0,-3 2 0,-6-2 0,2 4 0,-2 2-129,1 2 129,-2 1-129,-2 5 258,-2 5-387,-2-1 258,-5 6-258,-7 0 129,-2 15-129,-5-1-129,0 11-645,-12 0-1290,0 6-1935,5 5-258,-3-1-258</inkml:trace>
  <inkml:trace contextRef="#ctx0" brushRef="#br0" timeOffset="66224.787">16703 6747 645,'0'0'2709,"0"0"-2064,0 0-258,0 0 129,0 0 129,0 0-129,0 0 258,0 7 129,0-7 0,0 0 0,0 0 0,0 0-129,3 14 0,-3-14-258,0 18 129,0-18-387,0 21 129,0-7-129,5 2-129,-5 3 0,0 0-129,0 5 0,-2 1 129,-1 4-129,-3-1 0,-1 2 0,-1-1 0,1 0 0,1-1 0,2-4-129,1-6 129,3 1-129,0-9-129,0 3-387,0-13-387,16 11-903,-16-11-903,12-4-1290</inkml:trace>
  <inkml:trace contextRef="#ctx0" brushRef="#br0" timeOffset="66612.81">17060 6634 3870,'15'5'3741,"-15"-5"0,4 13-1935,-3-2-1935,-1 5 0,0 5 387,-6-3 0,3 9 258,-9-5 0,9 9 129,-8-7 0,6 11 129,-5-5-129,9 7-258,-4-3-129,5 2-129,0-3 0,1 1-258,7-3 0,-6-3-258,9 1-516,-10-13-2193,2-3-1290,4-1-258,-7-12 259</inkml:trace>
  <inkml:trace contextRef="#ctx0" brushRef="#br0" timeOffset="70308.021">18610 6713 1419,'0'0'1806,"0"0"-129,0 0 129,0 0-387,0 0-129,0 0-258,0 0-129,0 0-129,0 0-129,0 0-258,7-8 0,-7 8 0,18-17-258,-5 8 0,1-3 0,3 2-129,2 2 0,2-1 0,0 4 0,3-2 0,-2 3 0,3 1 0,-3 3-129,-1 0 0,-1 0 0,-2 6 0,-3 5-258,-1 4 258,-3 6-129,-5 4 129,-3 4 0,-3 5-258,-1 4 258,-10 1 0,-3 2 0,-2 0 129,-3-1 0,-2-2 129,0-4 0,-1 0 129,2-5 0,1-3-129,4-2 0,1-5 0,4-1-129,4-5 0,2 3 0,4-4 0,0-12 129,9 17 0,4-14 0,8-3 258,2 0-129,7 0-129,3 0 0,3-4 0,-1 2 0,1 0-258,-4 2 129,-2 0-129,-5 0-258,-5 3-516,-2 2-1419,4 4-1677,-22-9-129</inkml:trace>
  <inkml:trace contextRef="#ctx0" brushRef="#br0" timeOffset="71144.069">19143 6793 1935,'16'-7'2967,"-16"7"-2064,14-8-258,-3 4 129,1 1 129,1-1 0,-2-1 129,2 2 0,-1-5-129,4 3 0,-2-2-387,7-2 0,-2 2-129,5 4-258,-1-1 0,4 4-129,-1 1 129,-1 9-129,-1 2 0,-2 8 129,-4 1-129,0 2 258,-6 6-258,-4-3 0,-4 1 129,-4-1 0,-3 1 0,-6 3 129,-6-3-129,-2 2 0,-6-3 0,-1 2 0,-3-2 258,4 4-258,-2-7-129,4-2 129,2-4-129,4-1 129,4 0-129,2-4 129,9-12-129,-1 17 129,1-17 0,9 9-129,4-4 129,9-1 0,4-4 0,3 0 0,3 0-129,2-1 0,-1 0 0,-4-3 0,-3 1 0,-7-1-129,0 1-129,-7-2-258,3 5-1419,-1 0-2193,-6-13-516,5 4 258</inkml:trace>
  <inkml:trace contextRef="#ctx0" brushRef="#br0" timeOffset="71924.113">19898 6757 516,'-11'0'1935,"11"0"-2709,-19 4 129,19-4 258,-17 16 387,17-16 387,-19 14 774,19-14 129,-18 13 258,18-13-129,-13 17 258,13-17-645,-7 20-129,4-9-258,3 0-129,0-11 129,17 24-258,1-16 129,5-1-258,4-6 129,5 0 0,3-1-258,3-6 129,-5-7 0,-3-2 0,-5-2 258,-2 0-258,-8-4 129,-4 1-129,-11-1 129,0 4-129,-5 0-129,-9 4-258,0 1 0,-6 1 0,0 9-258,-4-1 129,3 3 0,-2 6-129,2 4-258,1-2-129,7 6-645,-2-4 0,13 2-258,2-12 0,0 12 0,0-12 129,11 4 387,-11-4 258,17 0 774,-17 0 129,15 2 258,-15-2 258,11 18-129,-8-2 129,2 5-129,-2 8 129,4 7-129,-2 3 387,0 2 129,-2 3 0,-3-3 387,2 4 0,-2-8-129,0 0 258,-9-8-258,8 0-516,-6-8-129,5 0-387,2-3-387,0-7-387,0-11-774,15 9-1161,-7-15-1548,13-4 0</inkml:trace>
  <inkml:trace contextRef="#ctx0" brushRef="#br0" timeOffset="73044.177">20268 6808 129,'0'32'1677,"1"-19"-129,4-3 129,3 2-258,4-2 129,2-3-516,8 0 0,1-4-387,4-3 0,0-2 0,2-1-129,-7-8 0,0 0 258,-12-3-387,2-1 129,-12-2 129,0 1-258,-14-1-129,0 1 0,-6 4 0,0 1-516,-1 3 516,-2 4-516,7 4 0,-3 0 0,7 0-129,-1 0-258,13 0 258,-10 6-129,10-6 0,0 0 129,6 6 0,-6-6 129,16 0 129,-16 0 129,17 5 0,-17-5 0,14 12 129,-14-12 0,7 22-129,-5-3 129,-2 0 129,2 6-129,0 6 129,0 8-129,-1 2 129,3 4 0,-1 2 0,4 1 129,-5-1 0,3 0 258,-2-7-258,1 1 0,-3-6 129,3-3-129,-3-4-129,2 0-129,-2-5 0,0-5-258,2-4 129,-3-14 0,3 15-258,-3-15-903,0 0-2967,4-8-129,-4-21-258</inkml:trace>
  <inkml:trace contextRef="#ctx0" brushRef="#br0" timeOffset="103203.902">18414 7468 258,'-10'3'774,"10"-3"-387,0 0-258,-13 11 0,13-11-129,0 0 0,-6 14 129,6-14 258,0 0 0,7 14 258,5-11 0,4 1-129,6 0 258,10 0-129,6 4 0,9-2-129,7 4 0,7-1-258,8 3 129,7 0-258,11 0 0,7 0 129,11-2 129,8-1-129,8-3 387,13-2-129,12-3 0,6-1 0,5 0 129,5-5 0,3 2-387,-2-1 0,5 3-258,-11-1 0,-8 2-129,-9 0 0,-7 2 129,-15 2-129,-15-3-258,-12 9-903,-10 5-2580,-24-11 0</inkml:trace>
  <inkml:trace contextRef="#ctx0" brushRef="#br0" timeOffset="105884.056">15781 7628 1419,'-7'-13'387,"7"13"129,0 0-129,0 0 516,0 0 129,0 0 129,0 0 258,0 0-129,0 0-387,0 0 0,0 0-516,0 0-258,0 0-258,0 0 129,0 16-258,0-4 258,1 5 387,-1 1-258,0 7 258,-1 7 0,-8-1 0,-2 6 0,-4 0 129,2 2-258,-5 2 0,7-1 0,-1-1-129,6-7-129,6-2 0,0-5-387,11-1 129,4-10-258,9 0-903,-2-10-903,-1-5-1806,13 1 258</inkml:trace>
  <inkml:trace contextRef="#ctx0" brushRef="#br0" timeOffset="106254.077">15507 7867 1419,'31'10'4128,"-12"-12"-258,14 2 0,-3-1-3870,4-5 258,6 0 0,-2-3 129,-1 4 0,-4-2-129,4 2 258,-7-1-258,1 4-129,-3-1 0,0-1-129,3 4-645,-6 0-1161,3-3-2322,4 5-129,-7-2 0</inkml:trace>
  <inkml:trace contextRef="#ctx0" brushRef="#br0" timeOffset="106788.107">16110 8060 2193,'-14'12'3870,"14"-12"387,-14-4-387,14 4-3483,-5-17-516,5 17 129,-1-19 0,1 5 129,0 3 0,6-5 258,5 4-129,2-1 0,4 4-129,1-1-129,4 5 0,1 3-129,-1 2 0,2 0 0,-5 0 0,-1 10-258,-4 0 387,-1 2 0,-5-2 258,-3 2-129,-4 0 129,-1 4 0,-1 1 0,-8-5 0,3 2 129,-6-1-129,4-1-129,-5-2-129,13-10 129,-19 14 129,8-11-129,0-3 0,-1 0 0,2 0-258,-1-3-258,11 3-1161,-16-11-1677,8-4-1290,8 1-129</inkml:trace>
  <inkml:trace contextRef="#ctx0" brushRef="#br0" timeOffset="107133.127">16557 7631 3483,'15'12'4515,"-9"13"-516,-6-25-258,-1 29-3999,-3-8-387,4 4 645,0 4-258,0 1 258,4 1 0,-2-1 0,3 1 129,-2-1 0,1-2 129,-1 2-258,1-5 0,-1 0-516,-3-5-129,3 2-903,-3-7-1548,0-15-1161,-6 13 258</inkml:trace>
  <inkml:trace contextRef="#ctx0" brushRef="#br0" timeOffset="107440.145">16326 7842 2709,'48'4'4644,"-20"-4"-258,12 0-387,-6 0-3483,7 0-516,6 0 0,-1 0 0,-3 3 0,-2 1 0,-2-3 0,-4 3 0,-3-1-258,-3 1 0,-7-4-774,5 2-1935,-1 2-1161,-9-4-258</inkml:trace>
  <inkml:trace contextRef="#ctx0" brushRef="#br0" timeOffset="108092.182">16883 7916 1161,'0'0'3999,"5"-14"-129,11 12 0,1-6-3612,1 1-258,6 1 0,3-1 129,0 5 0,3-1 258,0 1-258,-2 2 0,-1 0 129,-5 2-129,-2 6 0,-2 3-129,-4 2 129,-3 6-129,-2 0 0,-3 5-129,-3-3 129,-2 3 129,-1-5 0,-2 1 258,-4-1-129,-5-2 0,-3 0 129,-2-4 0,-5 0-129,-3-5 0,2 1 0,-4-6 0,4 4 0,-3-7 0,4-3 129,4-7-129,3-2 0,3-2-129,4-2-129,3-2 129,3-2-258,1 6 0,7-3 0,7 3 0,5 3 0,6 0 0,2 3-258,6 4-129,-2-5-258,8 9-1419,-6 0-1935,-6-1-516,2 1 258</inkml:trace>
  <inkml:trace contextRef="#ctx0" brushRef="#br0" timeOffset="108400.2">17318 7678 2967,'0'0'3870,"-2"11"258,2 6-387,2-5-3870,0 7 0,-1 4-258,0 6 516,1 6-129,1 2 129,0 2 0,-1 1 0,4 2 0,0 0-129,0-2 129,2 2-258,2-7-1032,0-11-2580,9 8-387,-19-32 0</inkml:trace>
  <inkml:trace contextRef="#ctx0" brushRef="#br0" timeOffset="109452.26">18616 7883 1677,'0'0'3354,"6"0"-387,-6 0-1806,16 0-258,2 0 0,0 0 129,6 0-129,1-1 0,7 1-129,-4-4-129,5 4-129,-6-4-129,2 4 0,-2-2-258,-2 2-129,-4 0 0,-3 3-129,0 1 129,-5 2-258,1 1 129,-14-7 129,15 19 0,-11-5-129,-3 4 129,-1 3 0,0 4 0,-4 4 0,-3 9 0,-5 3 0,-4 2 0,1 3 129,-5-4-129,4-3 129,0 0-129,2-10 0,4-6 0,3-5-129,4-5-129,3-13-903,0 0-1806,0 0-1290,1-17-129</inkml:trace>
  <inkml:trace contextRef="#ctx0" brushRef="#br0" timeOffset="109696.274">18610 8165 1548,'25'7'3741,"-5"-7"516,16 0-2064,5 0-1161,1 0-387,10 1 0,-1-1-258,6 0-258,-4 3-258,-3-3-1032,0-1-2709,0 3-258,-16-2 0</inkml:trace>
  <inkml:trace contextRef="#ctx0" brushRef="#br0" timeOffset="124568.124">19320 7966 2322,'0'0'1806,"-12"3"-774,12-3-129,0 0 258,-11 0-129,11 0 129,0 0-129,-12-3 387,12 3-387,0 0-129,0 0-258,0-16-387,0 16 129,9-10-258,2 2-129,4 1 129,2 5-258,5-3 129,0 1-129,3-2 258,-3 6-258,0-1-129,-3 0 129,-2 1 0,-3 1-129,-3 3 0,-11-4-258,16 20 129,-16-20 129,4 23-129,-4-10 129,-2 3 129,-8 3 258,-3-1-129,-3 1 129,-5 3 0,-2 1 258,-3 0-258,1-1 129,1-2-129,1 1-129,3-4 129,5 0-129,3-3 258,9 0-129,3-14 0,12 14 0,6-10 0,12-2 129,4-2-129,7 0 258,-1-2-258,2 0-129,-2-3-129,-9 2-129,-4 3 0,-9-2-129,-3 2-387,-15 0-774,11 0-1935,-11 0-774,0 0 258</inkml:trace>
  <inkml:trace contextRef="#ctx0" brushRef="#br0" timeOffset="125304.167">20030 8240 2322,'-16'-7'3483,"16"7"0,-21-1-2451,10-7-903,11 8 258,-20-23 0,13 9 129,-1-3 0,2 1 129,1-5-129,5 3 129,0-7-129,7 1 0,6 0-387,4 0 129,4-3-129,4 6-129,4-4 129,1 5-129,-1 6 0,-3 3-129,0 6 0,-7 2 0,2 3-129,-8 5 0,2 6 0,-7 5 129,1 7-129,-4 0 129,-1 5 0,-4-1 0,0 5-129,-1-4 258,-7 1 258,-1-2-129,-4-3 0,-2-1 258,-7-6-129,3 3 129,-4-9-129,-1 1 0,0-6-129,1-3 0,0-3-129,2 0-129,4-7-258,1-6-516,6-6-2838,9 6-516,-6-13 0</inkml:trace>
  <inkml:trace contextRef="#ctx0" brushRef="#br0" timeOffset="125844.197">20544 8172 1806,'-25'20'3354,"9"-23"129,2 0-3096,14 3 129,-18-11 129,12 1 129,-3-9 0,6-2-129,-1-2 129,4 2 0,0-5-258,5 3-387,5-1-129,2 7 129,2 3-129,5 4 0,1 5-129,0 0 0,1 5 129,0 0-129,-2 5 129,2 3-129,-4 1 0,1 2 129,-3 5-129,-3-2 129,-4 1 0,2 5 0,-8-1 0,-2 2 258,-1 2 0,-6 5 387,-10-9-129,0 5 0,-3-6 0,-1 0 0,-2-3-516,2-7-1032,-2-11-2709,8-2-516,-5-20-516</inkml:trace>
  <inkml:trace contextRef="#ctx0" brushRef="#br0" timeOffset="170014.724">19084 3687 1548,'0'0'1161,"6"-11"0,-6 11-258,1-14 129,-1 14 129,0 0 0,0 0 0,0-13 0,0 13 129,0 0-129,0-11-129,0 11-387,0-17 0,0 17-258,0-17-129,0 17-129,3-19 129,-3 19-258,8-15 258,-8 15-129,5-12 129,-5 12 129,0 0-129,3-16 129,-3 16 258,0 0-258,0 0-129,0 0 129,0 0-258,-6 1 0,6-1 0,-5 11-129,5-11-129,-5 13 129,2-2 0,1 0 0,-2 7 0,1-1 0,-2 1 129,-1 2-129,-2-1 0,0 3 129,0 2 0,-4-3 0,1 4 0,0-4 129,-2 5-129,1-4 0,1 3-129,-2 0 129,4-3-129,-1-1 0,3 2 0,0-4 0,2-1 0,0-3-129,2-1 129,0-2 0,3-12 0,-4 21 0,4-21 0,-4 13 0,4-13 129,0 0-129,-3 14 0,3-14 0,0 0-129,0 0 129,0 0 0,0 0-129,0 0 129,0-7 0,0 7 0,0-18 0,0 18 0,2-22 0,2 6-129,1-2 129,4-8 0,1 2 0,3-6 0,3-1-129,2-2 129,1-3 0,1 2 0,-2 4-129,-1 5 258,-2 3-258,-2 2 129,-3 4 0,-1 4 129,-9 12-129,12-12 129,-12 12 0,0 0-129,0 0 129,0 0 0,0 0 0,-2 12 129,2-12-258,-14 23 129,4-11 129,10-12-258,-18 19 0,8-9 129,10-10-129,-16 19 0,10-7 0,6-12 0,-12 21 0,5-6 0,-2 4 129,1 4-258,-1 3 129,-2 0 0,-2 3 0,2 3 0,-2 0-129,0 3 258,1-4-258,0 0 129,3-5 0,1-3 0,2-3 0,-1-5 0,3-3 0,4-12 0,0 0 0,-6 10 0,6-10 0,0 0 0,0 0 129,0 0-129,0 0-129,0 0 258,0 0-129,0 0-129,0 0 258,0 0-129,0 0 0,0 0 0,0 0 129,0 0-258,0 0 129,0 0 0,0 0 0,0 0 0,0 0 0,0 0 0,0 0 0,0 0 129,0 0-129,0 0 0,0 0 0,0 0 0,0 0 129,0 0-129,0 0 129,0 15-129,0-15 129,9 0 0,-9 0 0,23 0 0,-8 0-129,4 0 129,3-5-129,4-1 129,-1 5-129,1-5 0,0 4 0,-2-1 0,-2 3 0,-3-2 0,-4 2 0,-4 0 0,-11 0 0,15 2 129,-15-2-129,0 0 0,0 0 0,0 0 0,0 0 0,0 0 0,0 0 129,0 0-129,0 0 129,0 0 0,0 0-129,0 0 258,0 0-258,0 0 0,0 0 0,0 0-129,0 0 129,0 0-129,10 0 129,-10 0-129,0 0 129,16-2-129,-16 2 129,13 0 0,-13 0 0,18 0 0,-18 0-129,17 5 129,-5-3-129,-12-2 0,18 7 0,-18-7 129,17 3-129,-17-3 129,0 0-129,11 0 129,-11 0 0,0 0-129,0 0-129,0 0-516,0 0-2064,-6-3-1548,6 3-129,-18-17-387,5 1 1</inkml:trace>
  <inkml:trace contextRef="#ctx0" brushRef="#br0" timeOffset="171098.786">19094 4064 2967,'0'0'2967,"0"0"-387,0 0-387,0-15-516,0 15-129,0 0-387,0 0-387,0-19 129,0 19-258,0 0-129,8-13 0,-8 13-258,6-10-129,-6 10 0,7-11 0,-7 11 0,0 0 0,14-15 0,-14 15 0,0 0 0,10-9 129,-10 9-129,0 0 129,0 0 0,0 0 129,0 0 0,11-5 129,-11 5-129,0 0 0,0 0 0,0 9-129,0-9 0,-5 17-129,2-5-129,-1 3 0,1 3 129,-3 3-129,0 8-129,-2 5 129,2 7 0,-1 3 0,-2 6-129,1 1 129,1 4-129,2-1 129,-1 0-129,-4-7 0,4-5 129,0-6 0,2-5-129,-2-6 0,4-6 258,-3-7-387,5-12 258,-1 12-129,1-12 129,0 0-129,0-15-129,3-4 258,2-3-258,0-7 129,0-4-129,3-6 129,0-3 0,1-2 0,-1-3 129,1 1 0,-2 3 0,3-1 129,-3 6-129,0 2 0,-1 5 129,0 5 0,-1 5 129,-2 6-258,-2-2 0,-1 17 129,3-17-129,-3 17 0,0 0 0,1-14-129,-1 14 129,0 0 0,0 0-258,0 0 258,0 0-129,0 0 258,0 0-258,6 6 129,-6-6-129,1 11 0,3 9-1290,-4-2-2580,0-1-516,-4 2-129,-7-11-387</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12T22:57:35.3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70 0,'0'0'4,"0"0"0,0 0 1,0 0 1,0 0 1,0 0 0,0 0 0,0 0-2,0 0 0,0 0-2,0 0-1,0 0-1,0 0-1,0 0 1,0 0-1,12 6 2,-12-6 0,19 5 1,-8-3 0,6 0 1,2-1 0,7 1 1,5-1 0,10 1-1,6 0-1,11 2-1,10 0 1,13 2-1,9 0-1,9 0 0,7-1 0,6-1 0,9-3-1,4-2 1,0-3 1,2-1 0,-1-4-1,1 0 1,-4-1 0,-5 2 0,-7-2 0,-4 4-1,-11 1-1,-8 1 1,-11 0-2,-13 0-2,-10 1-4,-12-2-12,-16-2-3,-12-7 2,-17-7 0</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3T20:21:56.7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1022 20,'0'0'12,"25"-51"-2,-25 51 1,46-62-1,-46 62-1,56-71 0,-56 71 1,60-64-2,-60 64-1,50-50 1,-50 50-2,0 0 0,44-41-2,-44 41 0,0 0-1,0 0-1,0 0 0,0 0 0,0 0-1,0 0 1,37 49 0,-28-26 0,1 3-1,-10-26 2,7 62-2,3-27-1,0-7 1,0 4-1,4-5 1,-3-9-1,-2-6 2,12-4-2,-7-5 2,2-7 0,4-9 0,7-9 0,1-8-1,0 1 2,5-6-3,1-3 2,-2-2-2,-4 1-1,0 8-3,-9 0-6,2 7-25,0 7-1,-7 2-1,0 6 1</inkml:trace>
  <inkml:trace contextRef="#ctx0" brushRef="#br0" timeOffset="691">1433 142 14,'11'-9'18,"-11"9"-1,9-10-1,-9 10 0,0 0-1,-15 0-4,15 0-2,-14 3-2,14-3-1,-20 7-1,10 0-1,-5 0-1,3 3 0,-6 2-2,2 4 1,-6 2-1,2 5-1,-5 8 2,1 3-1,-2 6 0,0 8 1,1 4-1,2 4 0,0 4 0,3 0 0,4-4-1,4-2 1,5-3-1,7-8 1,7-4-1,6-7 1,7-8 0,7-5 0,12-5-1,4-7 1,10-7-1,-1-4-1,0-7 1,-1-4-1,-5-4 0,-5-5 1,-11-4-1,-9-2 1,-11 0-1,-8 1 2,-5 1-1,-8 2 0,-4 3 0,-5 5 0,-9 6 0,-1 7 0,-3 3 0,-1 7-1,-3 6 1,1 4 0,-2 2-1,4 4 1,5 1-1,2-2 0,6 5-5,-1-5-12,9-2-16,6 0-1,4-5 0</inkml:trace>
  <inkml:trace contextRef="#ctx0" brushRef="#br0" timeOffset="1533">1858 812 4,'-24'3'27,"10"-8"-10,3-2-1,-4-10-1,6 0 0,-3-11-4,9-1-2,0-8-3,5-2-1,6-4-2,3-1 0,4-4-1,5 5-1,3 2 1,3 5 0,2 2-1,1 5 0,-3 4-1,1 7 1,-3 8 0,0 2 0,-2 6-2,-2 5 2,-2 5 0,0 9-1,0 7 1,-1 6 0,0 4 0,-2 5 0,-2 5 0,-2 2 1,-3 4-2,-3-2 2,-6-4-1,-3 0 0,-8-5 0,-2-3 2,-9-7-1,-4-6 0,-6-7 0,-3-5 1,-2-7-1,-2-3 0,0-5-1,3-3-1,2-2 0,6-3-2,5 3-3,3-9-5,12 1-26,5-2-2,7-5 2,8 0-1</inkml:trace>
  <inkml:trace contextRef="#ctx0" brushRef="#br0" timeOffset="2414">2680 362 1,'0'0'25,"0"0"-9,7-16-1,-7 16-2,0 0 0,0 0-2,4-14-2,-4 14-3,0 0 0,0 0-3,0 0 1,0 17-1,-1 1 0,2 3 0,-2 6-1,3 3 2,-1 7-2,3 2 2,-3-6-2,4 3 0,-2-4 0,2-3-1,0-5 0,1-5 1,1-4-1,-7-15 1,16 8-1,-3-14 1,0-9-1,3-4 0,0-7 1,4-2-1,-1-4 0,1 1-1,0 2 0,-3 2 1,-2 3-1,-2 4 0,-3 5 0,-2 2 0,3 4 0,-11 9-1,12-13 1,-12 13 0,13 2-1,-13-2 0,18 12 1,-10-1 0,-3 3-1,4 2 1,-2 3 0,-2 1 0,0 0 0,0 1 0,-1 0 0,0-3 0,0-1 0,0-2 0,-1-3 1,-1-3-1,-2-9 0,2 11-2,-2-11-6,0 0-25,0 0-2,0 0-1,7-22 0</inkml:trace>
  <inkml:trace contextRef="#ctx0" brushRef="#br0" timeOffset="3165">3258 641 9,'-13'-9'25,"7"-2"-8,1-2-5,5-5-1,7-2-2,1-5-1,7 2-3,3-5-1,6-2 0,0 4 0,3 3 0,0-2-2,0 8 0,-4 1 0,0 5-2,-5 13 1,-2 12-1,-3 0 0,-1 8 1,-4 6-1,-2 1 2,-3 5-1,0 2 2,-4-8-1,0-1 2,-5-5-1,0 1 2,-7-6-1,1 1 1,-8-5-1,0-1 1,-6-7-2,-1-1 0,-3-4-1,0-2 0,2-3-2,1-4-1,8 0-3,0-7-3,12 5-7,4-2-20,7-4-3,8-1 2,8-3-1</inkml:trace>
  <inkml:trace contextRef="#ctx0" brushRef="#br0" timeOffset="3736">3709 563 4,'-18'-15'25,"12"0"-8,3 0-7,3-3-1,3-7-1,6 3-1,5 0-1,4-4-2,8 5-1,-1-1 0,5 3 0,0 4 0,1 11-1,-1-5 0,-3 9-1,-1 9-1,-3 4 1,-4 2 0,-3 4-1,-5 2 1,-2 2 1,-6 3 0,-2-2 2,-8-3 0,0 1 0,-6-4 1,-2 2 0,-6-5 0,-2 0 0,-5-4-1,2-1-1,-3-6-1,2-3-1,1-2-3,1-8-5,6-1-8,1-4-17,6-8-3,6-4 0</inkml:trace>
  <inkml:trace contextRef="#ctx0" brushRef="#br0" timeOffset="4196">3989 0 18,'0'0'26,"5"12"-8,-5-12-8,-3 18 1,1-5 1,4 4-3,-3 5-1,5 4 0,-4 4-2,7 7 0,-6 6-1,3 4 0,-2 2-1,2 3-1,-3-3 0,3-1-1,-1-1 0,1-6-1,2-8-2,0-6-2,4-3-5,-5-12-10,6-7-16,3-7-1,0-12 0</inkml:trace>
  <inkml:trace contextRef="#ctx0" brushRef="#br0" timeOffset="4557">4294 464 16,'13'2'14,"0"-4"-2,2-6 0,4-1-1,-1-7 0,5 0-1,-3-6-3,5 2-1,-7-1-1,-2 4-1,-7 0 1,-1 4-2,-6 0-1,-2 13 0,-10-15 0,-1 11 0,-4 1-1,-3 3-1,-3 2 1,-3 2 0,-3 3 0,3 2 0,2 6 1,0 2 0,3 1 1,1 2 0,2-1-1,6 2 1,1-1-1,2 2 1,1-6-2,4 2 1,3-1 0,3 0-1,4-1 1,2-1-1,7-1 0,5 0 0,2-2-1,5-1 1,4-2-2,3-5-3,6 4-3,-1-11-8,3 1-20,3-3-1,1-6 1</inkml:trace>
  <inkml:trace contextRef="#ctx0" brushRef="#br0" timeOffset="5128">5051 217 12,'0'0'31,"-1"-11"0,-2 1-4,3 10-16,-18-6-2,6 6-1,-7 0-3,1 3-1,-4 1 0,0 4-2,0 3 0,-1 2 0,0 3 0,3 0-2,2 0 2,1-2-2,4-1 1,4-3-1,9-10 1,-10 14 0,10-14-1,9 14 1,3-8 0,3 1 0,4 0 0,2 0 1,-2 1-2,6 3 1,0-6-1,-2 1 0,-4 2 0,-1 2 0,-1 0 0,-4 2 0,3 1-1,-7-2 1,-2 2 0,-1-2 0,-2 2 0,-1-2 0,-3-1 1,-2 2 0,-3-2 1,-2 2 0,-8-1 2,-1 1-1,-4 0-1,-1 1 1,-5 1-1,0-2 0,-3 0 0,2 0-1,3-2 0,0 0-1,1-3 0,1-2-1,6 3-5,-8-4-25,7-1-7,3-6-2,-2-3 0</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12T22:57:36.2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5,'27'6'6,"10"0"0,7 1 0,12 1 0,11 3-2,14-1 1,12 2 0,11 1 0,12-4-1,10 4-1,12 4 0,7-5-1,2 3 1,4-6 0,-6 2 1,-1-6 0,-11 3 1,-5-6 1,-14-5-1,-9 3 0,-15-3-1,-7 3-1,-14-2-1,-10 2 0,-10 1-2,-11-2 0,-8 4 0,-8 2 0,-7-2 0,-6 3 0,1-4 0,-10-2-1,5 11 1,-3-1-1,-2-10 1,7 14 0,-1-5 0,0 1 0,0 2 0,2 2 0,2 1 0,1 3 0,-1 5 0,0 4 0,2 6 0,-3 7 0,0 8-1,1 6 2,-2 12-1,-1 4 0,2 8 0,-1 8 0,-1 5 0,0 3 0,-1 1 1,1 3-1,-3-1 1,-2 1 0,-3-2 0,-2-2 0,-3-4 0,-4-3 0,-2-8 0,-3-6 0,1-7 0,-1-6 0,1-10 0,1-9-1,0-8 1,4-6 0,3-6 1,-1-4 0,4-7 0,3-10 1,0 0-1,0 0 1,-10 4-1,10-4 0,-7-12-2,7 12 0,-14-13 0,14 13-1,-17-16 1,4 10-1,-3 1 0,-6 3 0,-7 2 1,-9 3-1,-7 3 0,-7 1-1,-7 5-3,-6-3-15,-3 0-2,-2-7 1,-1-7-2</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12T22:57:37.5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1,'23'13'1,"-4"-5"2,8 0 2,7 1 1,10-2 1,9 3 0,12-1 1,16 1 1,13-3-1,18 0 1,17-4-2,21 0-1,12-5 0,14-2 1,9-4-2,9 1-1,4-2 0,2 3-1,-4 1-1,-6 3 1,-10 0 1,-9 3-2,-15-1 1,-14 1 0,-22 0-1,-15-1 0,-22 0 0,-16-1-2,-19 2-6,-14-2-9,-17 0-6,-17 1-2,-20-19 1,-15-3-1</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12T22:57:38.3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109 127 1,'-2'13'5,"2"-13"-4,-5 18-3,3-4 1,-2 3 1,2 3 0,-2 6 0,3 2 2,-2 4 1,3 5 0,1 3 0,0 2 1,3 0 0,-3 0-1,3-3 0,-2-5 0,2-5 0,-4-5 3,0-9 2,0-15 0,0 0 0,0 0 0,-3-18-1,3-8 2,-5-9-3,2-7-3,-6-7-2,3-6-1,-3-3 0,2-1 1,-2 4-1,5 6 0,0 4 0,4 7-1,9 6 0,6 7 0,5 7 1,7 4-1,6 4 0,3 4 0,5 3 0,2 2 1,-3 3-1,-7 2 0,-4 2 1,-7 1 0,-9 2 0,-8 2 1,-8 1 0,-6 2 1,-7-1 0,-5 2 0,-4-3 1,-3 1-1,-6 0 0,-4-2-1,0-1 1,-2-1-1,3 0-1,2-3 0,5 2-3,3-7-4,9 3-10,7-5-2,11 1 0,0 0 0</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12T22:57:39.1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291 0 2,'-21'10'7,"1"6"-1,-1 1 0,1 6-1,-2 1-1,2 7-1,0 3 1,-1 5-1,-2 4 1,3-2 0,-1 3 0,-1-2 0,4-4 1,3-2-1,8-2-1,9-6 0,12-3 0,11-5-1,8-5-1,8-4 0,2 0-3,6-6-3,-1-3-5,-6-4-5,-5-1 0,-8-5-1,-5-3 1</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12T22:57:39.6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31 391 3,'0'0'4,"17"-15"-2,-2-2 3,4-2 1,1-10 1,2-2 1,0-7 0,4-1 0,-4 1-1,-3 1-1,1 3-2,-1 3-1,-2 7-1,-1 7-1,-1 4-1,-2 6-1,-2 5 0,-2 7 1,-4 6-1,-2 7 0,0 5 1,-1 6 0,-2 3 0,0 4 1,0 3 0,0 2 1,1-1 0,2 0-1,-1-3 2,2 1-1,2-6 1,0-1-1,1-6 0,2-4 0,-4-6-1,1-4 0,-6-11-2,0 0-2,0 0-1,-26-27 0,1 2-1,-7-3 1,-3-1-1,-4-3 1,-2 2 1,0 3 2,4 5 0,6 9 0,3 8 1,5 1-1,6 5 2,4 3 0,13-4 1,-7 14 1,19-7 1,11-1 0,16 0-1,11 0 0,13-3-1,9-1-3,4-1-4,4 1-9,-6-2-1,-4 3-1,-13-4 1</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12T22:57:40.2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64 28,'0'0'17,"2"13"0,10-12 0,5-5-8,5 4-8,1-1-1,1-1 0,0-1 0,1 0 1,0-2-1,-1-4 0,3 4-2,-2-4-6,2 2-8,0-1 0,-6-3 0,-7 0-1</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12T22:57:40.4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0 6,'-11'5'10,"11"-5"-2,13 16-4,13-5 0,8-2-1,10-1 0,6-2-2,7-3-5,3 0-4,-2-6-2,-1 2-1</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12T22:57:40.7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41 151 27,'-16'-2'13,"4"-1"0,2-6-1,10 9-12,-3-17-1,4 7 1,4-1 1,1-4 1,7 2 1,2-2 1,6 2 0,5 1-1,3 1 1,2 2-4,3 3 0,2 2 0,-3 2 0,-4 5 0,-3 2-2,-5 5 2,-5 4-1,-4 4 1,-2 2 1,-2 1-1,-1 3 0,-2-2 2,1-1 0,-4-5 2,-2 2 1,-9-7 1,-3 5 0,-12-7 1,-5 1 0,-9-3 0,-3 2-1,-8-6-2,5-1-1,1-4-2,4-4-5,13-3-5,8-8-10,19-3-4,9-3-1,17-3 0</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12T22:57:44.0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198 104 11,'-21'10'8,"-3"6"2,-2 3-1,2 6 0,-3 4-2,1 3 0,3 2-2,7-1-1,7-1 0,13-8-1,17-7-2,14-11 1,14-10-1,9-11 1,6-9 1,1-10 2,1-4 1,-10-4 0,-7 2 1,-19-2 0,-10 9 0,-15 0-1,-8 9-1,-11 5-2,-6 4-3,-7 6 0,-3 3 0,-1 4-1,-3 4 1,0 6-2,-1 1-5,4 11-10,1 0-5,4 3-2,4 1 2,9-1-1</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12T22:57:44.4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936 18 36,'0'0'18,"0"10"1,0-10 3,0 0-14,0 0-1,0 0-2,0 0 1,0 0-1,0 0-1,0 0-2,0 0-2,0 0-4,0 0-14,0 0-4,0 0-1,0-28 1</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3T20:22:25.8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67 869 9,'0'0'23,"0"0"-8,0 0-3,-16-44-1,16 44 1,0 0-1,0 0-1,0 0 0,0 0-1,0 0-1,0 0-2,0 0-2,0 0-1,0 0-1,0 0-1,0 0-1,0 0 0,10 49 0,-10-49-1,22 60 1,-22-60 0,27 82 1,-14-32 0,7 3-1,-2 2 1,1 3-1,-4-2 0,-1-3 1,0-5-1,-3-5 0,-11-43 0,20 69 0,-20-69-2,0 0-2,14 55-6,-14-55-10,0 0-14,0 0 1,0 0 0</inkml:trace>
  <inkml:trace contextRef="#ctx0" brushRef="#br0" timeOffset="431">0 1319 24,'0'0'29,"34"-49"-1,-34 49-15,0 0-3,58-48-1,-58 48-3,49-35 0,-49 35-3,57-32-2,-57 32-6,47-28-11,-47 28-14,50-27-1,-50 27 0</inkml:trace>
  <inkml:trace contextRef="#ctx0" brushRef="#br0" timeOffset="681">454 1078 25,'-56'43'30,"56"-43"1,0 0-2,-44-23-24,44 23-3,-9-43-1,9 43-1,7-56-1,-7 56 0,22-50 1,-22 50 0,0 0 0,48-48 0,-48 48 1,0 0-1,50-10 1,-50 10 0,0 0 1,26 30 0,-26-30 3,0 0 0,21 66 1,-21-66 0,-7 53 2,7-53-2,-22 52 2,22-52-3,0 0-1,-54 54-2,54-54 0,0 0-1,-48 24-3,48-24-3,0 0-8,0 0-14,0 0-11,0 0 0,-20-52 0</inkml:trace>
  <inkml:trace contextRef="#ctx0" brushRef="#br0" timeOffset="1112">585 791 22,'0'0'26,"3"10"1,-3-10-7,8 11-20,-8-11-1,11 14 1,-1-1 1,3 0 0,-1 6 0,6 0 0,-6 3 1,2 0 0,-1 1 1,0-3-1,-2 1 1,-1-6 1,-4 1-1,-6-16 2,4 17 0,-4-17 0,0 0 1,0 0 0,-10 9 1,1-16-1,9 7-1,-20-13 0,15 1-1,-4-5-2,4-4-1,-1-2-1,4-4 0,3-2-1,6-2 0,6-1 1,-3 2-1,6 1 1,2 3-1,3 5-1,-2-1-4,7 11-9,1 0-20,-3 0-1,2 5 1,-1-6-1</inkml:trace>
  <inkml:trace contextRef="#ctx0" brushRef="#br0" timeOffset="1933">1196 169 2,'12'14'19,"-20"-2"-3,14 3-12,5 7-1,-1 3 2,8 6 0,-3 5 1,8 4-1,-5 2 1,8 3-1,-5-2 0,-3-2 0,-3-3-2,-3-3-1,-2-6 1,-3-6-2,-3-4-4,-7-6-9,-7-10-9,10-3-5,-28 2 0</inkml:trace>
  <inkml:trace contextRef="#ctx0" brushRef="#br0" timeOffset="2163">1125 626 13,'-12'-4'15,"12"4"-2,-9-1-3,9 1-2,0 0 0,7-11 0,4 3 0,7-4-1,7-1 0,3-5-1,6-2 0,4-3-2,2-1-2,6-5-1,-3 1 0,-2 0-1,-5 0-1,-1 3-3,-7-1-4,-3 1-9,-2 6-13,-18-5 1</inkml:trace>
  <inkml:trace contextRef="#ctx0" brushRef="#br0" timeOffset="2474">1408 59 5,'0'0'23,"-4"10"-1,4-10-14,7 17-2,-4-4 2,4 7 0,1 2 2,3 10-1,-1 0-1,5 10 0,-3 0-2,4 4 0,-3-4-2,1 1-1,-2-7 0,-2-5-2,2-7 0,-2-8 0,-10-16 0,21 7 0,-11-13-1,0-7 1,1-5-1,1-2 1,-2-2-1,-1-1 1,0 0-1,-2 4-1,-1 1 1,3 5-1,-3 2 1,0 2 0,-6 9 0,18-12-1,-18 12 1,18-4 0,-6 4 0,-1 2 0,0 3 0,2 3 1,-4 0 1,1 5-1,-2 0 1,0 2 0,3 0 0,-4 2 0,-5-5-1,2 0 0,5-1-3,-9-11-4,15 5-8,-15-5-18,11-13-3,1 0 0</inkml:trace>
  <inkml:trace contextRef="#ctx0" brushRef="#br0" timeOffset="2975">1976 206 8,'0'0'30,"13"3"0,-13-3 2,0 0-19,4 21-6,-1-9-2,4 7-1,-2-1 0,4 5-1,0-3-2,1-1 0,4-1-4,-6-8-11,-8-10-17,21 6-3,-14-16 2</inkml:trace>
  <inkml:trace contextRef="#ctx0" brushRef="#br0" timeOffset="3355">2375 0 13,'0'0'29,"0"0"-1,0 0 0,0 0-21,0 0-2,-18 4 2,7 4 1,-5-3-1,2 7 0,-6-1 1,3 6-1,-7-1-1,7 3-2,-3 0-2,4 2-1,2-1-1,2-1 0,2-3 0,4-2-1,5-2 1,0-3-1,1-9 0,11 11 0,1-9 1,2-2-1,5-2 1,3 0-1,1-1 1,2 0 0,-1-1 0,-2 2 0,-2 2 1,-2 1-1,-3 2-1,-3 3 2,-3 0-1,-9-6 0,11 16 1,-6-5 0,-5-2 1,-3 3 0,-5 0 2,3 2 0,-8-2 0,0 2-1,-4-2 1,-1 3-1,-2-3-1,-1 1-3,1 4-7,-6-1-31,-2-3 0,-1 3-1,-1-4 1</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12T22:57:44.8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 24,'0'0'12,"0"0"0,0 0 0,0 0-11,12 10-3,5-8 2,7 0 2,5-2 1,6-1 1,5-1 1,3 0 0,-1-2 0,-2 2-1,-7 0 0,-6 1-2,-4 1 0,-6 2-1,-4 0 1,-13-2-1,13 10-1,-13-10 0,8 14 1,-6-5 0,-2-9 0,-4 20 1,-2-7 0,-2 3 0,-4 2 0,-1 6 1,-6 5 0,0 7-1,-7 7 1,0 4-1,-2 3 0,-1 1 1,5-4-1,1-4 0,5-8-1,1-8 1,8-10 0,6-6-1,3-11-1,0 0-3,0 0-1,5-23-1,-3 8-1,-3-8-2,2 4-3,-6-10-7,4 3 0,-5-1 1,1 2 0,3 2 1</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12T22:57:45.2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4,'0'0'12,"0"0"2,0 0 0,14 8-2,7-3 1,6-4-1,8 3 0,4-4-2,11 4-2,-2-5-1,8 3-2,-9-4-1,-5 4 0,-8-3-2,-6 3 0,-9 0-1,-8 3-2,-7 6-5,-4-11-16,-18 18 0,-3-11-2,-9-4 1</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12T22:57:46.3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44 109 21,'0'0'9,"0"0"0,0 0-1,6-10-1,-6 10-2,15-13-1,-5 7-2,0-1-2,1 0 1,0 1-1,-1 0 1,-10 6-1,10-4 1,-10 4-1,0 0 0,-6 14 0,6-14 0,-13 16 0,6-6 0,0-1 0,1 0 1,6-9 1,-11 13 2,11-13 1,-12 5 2,2-6-1,-1 1 1,-2-4-1,2-1 1,-1-3-4,4-2-2,8-3-1,4-1-1,6-1 0,5 0 0,4 2-1,0 0 0,2 3 1,-4 5 0,-4 4 1,-13 1 0,7 9 0,-11 0 0,-4 4 0,-3 0 0,0 1 0,0 0 1,-1-2-1,2-2-2,10-10-11,-13 14-7,13-14 2,-15-9-2,5-6 1</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12T22:57:49.1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-5-4 3,'0'0'6,"0"0"0,-10 1-1,10-1 0,0 0 0,0 0-1,0 0 0,0 0 0,0 0-1,11 4-1,-11-4 1,19 8-1,-5-4 1,3 2-1,-1 2 0,-1 2 0,1 1-1,-2 6 0,1-3 0,-4 6 0,-3 1 0,-2 4-1,-1 2 1,1 3 0,-1 0 0,1 1 0,-1-1 0,0 0 1,1 0 1,-4-4 0,1 0 1,-4-2 0,-1-3 0,-3 2 0,0 0-2,-2-2 1,0-1-2,-2-3 1,2-1-1,1-6 0,1 3 0,5-13 0,0 0 0,-11 11 0,11-11-1,0 0 1,0 0-1,-10 9 0,10-9-1,0 0-6,-8 12-10,8-12-3,0 0 2,0 0-2</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12T22:58:37.4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92 0 4,'0'0'6,"0"0"0,0 0-1,0 0 0,0 0-1,0 0 0,0 0-1,0 0-1,0 0 0,0 0 0,9-9 0,-9 9 0,0 0 1,9 1 0,-9-1 1,0 0 1,7 17-1,-2-5 0,0 6 0,3 3-1,0 5-1,0 5-1,-1 5 0,0 6 1,-3 3 1,-1 8 1,-2 9 0,-1 7 1,-2 8-1,1 10 1,0 5-1,2 6-1,-3 4 1,1 3-1,-3 0 2,-1 5-1,-1 3 0,-2-2 1,-4 2-1,1 6 1,-1-2-2,1 3 0,0-1-2,-1-2-1,1-5 1,1 0 0,-2-8-1,3-7 2,-1-5-2,2-7 1,1-9 1,4-10-1,-1-11 0,4-10 0,0-12-1,2-5 1,0-9-1,1-7 1,-3-12-1,4 10 2,-4-10-1,10 13 0,-5 0-1,-3 2 1,1-1-1,0 2 0,-1-1 1,1-1-1,-3-3 0,0-11-2,0 12-6,-1-24-18,7-9-1,-3-15 1,2-10-3</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12T22:58:41.2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 4 42,'0'0'17,"0"0"0,0 0-2,0 0-9,0 0-1,0 0 1,0 0 0,0 0 1,0 0 0,0 0 1,0 0-1,0 0 0,0 0-2,-10-5-1,10 5 0,0 0-3,0 0 1,0 0-2,0 0 0,10 5-3,-10-5-7,15 4-12,-15-4-4,16 1 0,-16-1 1</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12T22:58:41.9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46 16,'0'0'10,"0"0"1,0 0 0,0 0 1,0 0-3,0 0 0,-2-10-2,2 10-1,23-9-1,-5 2-2,8 2-1,5 0 1,4 1-1,3 1 0,-2 4-1,-2 0-1,-5 4 1,-5 3-1,-5 4 1,-5-1-1,-3 4 1,-5 0 0,-1 3 0,-3-2 0,-1 3 2,-5-1 0,-4 3 1,-8-3 0,-3 1 0,-6-1 0,0 0 0,0-4-2,4-2-1,4-1 0,7-4-1,10-7-1,10 11 0,8-8 1,5 1-1,1-1 1,3 2 0,0 0-1,0 2 1,-3 3 0,-5 2 0,-1 1 0,-4 2 0,-1 0 0,-3 1 1,-4-1 1,-4 2 1,-6-1-1,-5 1 1,-10 0 0,-4-1-1,-8 4-1,-7-6-4,1 7-6,-5-4-8,1 2-8,-1-2 0,3-2 0,-1-2 0</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12T22:58:43.5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 23 31,'0'0'18,"-18"7"0,18-7 0,0 0-7,0 0-6,0 0-3,0 0-1,13-11-2,-2 7 0,1-1 1,0 0 1,-1 3 0,-11 2 1,14-6-1,-14 6 0,0 0 1,0 0 1,0 0 0,0 0 1,-3 12 0,3-12 0,0 0 0,-12 12-1,12-12 1,0 0-1,-10 10-1,10-10-1,0 0-1,0 0-1,-11 8-4,11-8-6,0 0-11,0 0-2,0 0 0,10-26 1</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12T22:58:43.9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154 70 48,'-14'0'17,"1"-3"-1,3 0 1,10 3-15,-16 2-2,16-2 2,-17 19 0,5-2 2,-3 7 1,1 5 1,-2-2 0,3 5-1,3-5 0,6 0-2,8-8-1,13-7-2,12-11 0,10-12 0,8-5-1,5-9 2,3-5-1,-4-4 2,-6-3 0,-8 2 2,-16 0 1,-8 10 0,-18 0-1,-7 11 0,-14 3 0,-5 10-1,-6 4-3,-5 6 0,-1 8-2,-3 2-3,9 5-3,2-6-7,11 0-11,8-7 1,16-11-2,0 0 2</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12T22:58:44.3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 0 45,'17'6'18,"-5"12"0,-4 4 1,-5 5-14,0 9-4,1 3 2,-2 7 1,-4-1 1,0 7 1,-7-1 1,0 8-1,-5-4 1,0 5-1,0-6-1,1-4-5,6 0-10,2-12-14,6-11 0,-1-18-3,0-9 2</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3T20:22:30.2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203 736 26,'0'0'27,"0"0"1,0 0-16,0 0-7,0 0 1,0 0 1,3 15 0,1 1-1,-1-6 1,8 10-1,2 1-1,4 10 0,0 4-1,-2 6 0,4-4-1,0 1 0,1 2-1,-8-3-1,-3-6 0,-1-6-1,-3-8-6,2-5-8,-7-12-22,0 0 1,1-12-1,0-2 1</inkml:trace>
  <inkml:trace contextRef="#ctx0" brushRef="#br0" timeOffset="761">0 831 0,'0'0'14,"0"0"-2,0 0-2,0 0-2,0 0-1,0 0-3,0 0 1,0 0-2,0 0 1,0 0 0,0 0 0,0 0 0,0 0 0,0 0 0,0 0-1,0 0-1,0 0 0,0 0-1,0 0-1,0 0 1,0 0-1,0 0 1,0 0 1,0 0 0,0 0 1,0 0 0,0 0 0,0 0 0,0 0 0,0 0-1,0 0 0,0 0-1,0 0 0,0 0-1,0 0 1,0 0-1,0 0 1,0 0 0,0 0 0,0 0 0,0 0 0,0 0 0,0 0 0,0 0 0,0 0 0,0 0-1,0 0 1,0 0-1,0 0 0,0 0 0,0 0 1,0 0-1,0 0 0,36-52 0,-36 52 1,0 0-1,0 0 1,58-59-2,-38 45 1,5-9 0,0 9 0,3 2 0,2 0-1,-3 3 1,4 0-1,-3 4 2,1 1-1,-3 2 0,-2 3 1,-7 2-1,-3 3 1,-3 3 1,-4 3 0,-6 0 0,-3 4 0,-5-2 1,-2 3 0,-1 6-1,-3-7 0,-2 2 0,-5 0-1,2-4 0,-1 0-1,4-3 1,-3 1-2,3-10 1,1 6 0,14-8 0,-17 4 0,17-4-1,0 0 0,-12 6-1,12-6 1,0 0-1,0 0 1,16-5 0,-2 4 0,1-2 0,1 2 1,7-1 0,2 1 0,1 0 1,-1 1-1,2 0 0,-1 0 0,2 3 0,-1-1 1,-1 5-1,-2-1 0,-2 5 0,0-2 0,-4 5 0,-4 1 1,-3-1 0,-3 2 0,-5 0 1,-4 1 0,-6-2 1,-3 4 1,-4-4-1,-3 3 2,-5-2-1,0 2-1,-4-3 0,2 0 0,-1-2-1,1-2 0,3-1-2,-5-1 1,4-4-1,-1 0 1,5-2-2,4 1 1,-2-1-3,5-3-4,2 3-8,9-3-16,0 0-7,8-16-1,3 2 1</inkml:trace>
  <inkml:trace contextRef="#ctx0" brushRef="#br0" timeOffset="2513">600 599 17,'0'0'24,"0"0"-8,0 0-5,0 0-2,0 0-1,0 0-2,7 16 0,0 0 0,1 1-1,3 8 0,1 3 0,1 7 0,-1-2 0,2 3-1,-2-4 0,1 0-1,-5-7-1,3-4-1,-5-7 0,0-5-1,-6-9-1,0 0 0,9 3 1,-9-12-1,-1-3 0,-4-1 1,1-4 0,0-4 1,-4-3 0,0-1 0,-2 1 0,-2 1 1,0-1 0,0 0 0,-1 2-1,1 4 1,1 2 0,3 1-1,-1 3 0,3 1-1,2 1 1,0 1-1,4 9-1,2-11 1,-2 11-1,0 0 1,10-10-1,-10 10 1,19 6 0,-3 1 0,1 3 0,4 5 1,3 0-1,2 4 1,3-2-1,2 3-1,0 2 1,0-6-1,1 2 0,-4-8 0,1 3 0,-3-10-1,-4-2 3,-3-4-1,-2-10 1,-5 3 1,-6-9 0,-1 2 1,-7-11-1,-2 4 2,-7-5-2,-3-3 2,-5-4-2,-1-1 0,-10 2 0,4 0 0,-1 3-1,7 4 0,1 4-1,3 3 0,4 8-4,0-1-4,12 14-10,0-14-18,0 14-2,0-12 2,0 12 0</inkml:trace>
  <inkml:trace contextRef="#ctx0" brushRef="#br0" timeOffset="3384">1151 553 5,'0'0'28,"18"-8"2,-18 8-11,15-8-2,-4 4-5,-11 4-4,13-10-2,-10 1 0,8 1-2,-5-5 0,1 1-1,-2-5 0,1-1-1,-5-3 0,0 0-1,-3-1 1,-2 1-1,0 1 1,-1 1-1,-2 3 0,-1 4 1,-1 2 0,9 10-1,-17-8 0,7 9 0,-2 3 0,1 4-1,-1 3 0,5 1-1,-3 4 0,2 2 1,2 4 0,1 0 0,4 2-1,2 2 2,2-1-1,0 0 0,4-1 0,3-1 1,6-5-1,-2-1 1,6-3-1,-4-1 1,1-5 0,1-2 0,2-4 1,-2-2-1,-4-4 0,4-4-2,-6-5 0,2-5-4,3 0-4,-6-13-6,1-1-13,-2-2-8,-6-6 0,3 2 2</inkml:trace>
  <inkml:trace contextRef="#ctx0" brushRef="#br0" timeOffset="3905">1362 4 28,'0'0'30,"0"0"0,0 0-13,0 0-6,0 0-2,0 0-3,-5 15-2,8-1 0,0 0-1,3 10 0,0 0 0,5 8 0,2 3 1,2 6 0,0 1 0,1 4-1,3-2-1,2-2 1,-2-4-1,0-4-2,-3-7 0,0-5 0,1-9-1,1-9-3,-1-4-1,-5-14-8,4-9-20,-2 1-4,-4-10 1,1 0 1</inkml:trace>
  <inkml:trace contextRef="#ctx0" brushRef="#br0" timeOffset="4306">1203 275 14,'12'-7'33,"4"-3"1,0-10 1,3-6-15,11 3-11,-1-6-2,7 5-1,-6-2-4,8 0-5,3 3-15,2 6-17,-6-7-2,3 4 2</inkml:trace>
</inkml:ink>
</file>

<file path=ppt/ink/ink4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9T16:56:24.504"/>
    </inkml:context>
    <inkml:brush xml:id="br0">
      <inkml:brushProperty name="width" value="0.05292" units="cm"/>
      <inkml:brushProperty name="height" value="0.05292" units="cm"/>
      <inkml:brushProperty name="color" value="#00B0F0"/>
    </inkml:brush>
  </inkml:definitions>
  <inkml:trace contextRef="#ctx0" brushRef="#br0">17832 7872 645,'-2'-10'1677,"2"10"-516,0 0-387,0-13-258,0 13-129,0 0 129,0 0-129,0-13 516,0 13 129,0 0 0,0 0 0,0 0-129,0 0-129,0 0-258,0 0 0,0 0-258,0 0-129,0 0 0,0 0 0,13 0 0,-13 0 129,3 14 0,0 1 0,-1 2-129,-1 5 129,0 5-129,1 4 129,0 9-258,1 2 129,1 4-129,2 5 129,-1 0-258,3 2 258,-4-4-129,3 1 129,-3-6 0,3-3 129,-3-7 0,1-5-129,-1-7 258,-1-5-258,-1-3 129,-2-14-258,0 0 129,0 0-387,0 0-774,0-7-645,2-12-1677,3 2-1161,-5-13 129</inkml:trace>
  <inkml:trace contextRef="#ctx0" brushRef="#br0" timeOffset="370.02">17862 8274 3870,'0'0'3870,"0"-13"-129,5-3-2967,18-1-129,3-11-258,6-2-129,4-7 129,5 6-129,0-10 129,1 11 129,-6-5-129,1 6 0,-10 4 0,-1 11 0,-8 2-387,-2 4 0,-5 8-387,-11 0 129,13 3-387,-13-3-258,0 14-387,-7-6-1032,7-8-1677,-22 24-258</inkml:trace>
  <inkml:trace contextRef="#ctx0" brushRef="#br0" timeOffset="728.041">17853 8254 1548,'6'12'1419,"8"-4"0,3-3 129,3 5 0,-1-6-387,6 4 258,-5-3-387,5 7 0,-6-6-129,4 6 0,-6-3-387,3 6 129,-6-3-129,4 5-129,-4-5 129,2 1-129,-1-1-129,0 1 0,-2-1-129,0 1 0,-1-1-129,-12-12 0,19 19-129,-19-19-129,9 16-129,-9-16-516,0 0-903,5 11-2451,-5-11-129,0-6-129</inkml:trace>
  <inkml:trace contextRef="#ctx0" brushRef="#br0" timeOffset="1009.057">18368 8208 1032,'0'-14'2838,"0"14"-1419,8-6-1032,-3-6-3741</inkml:trace>
  <inkml:trace contextRef="#ctx0" brushRef="#br0" timeOffset="1488.085">18368 8208 258,'53'41'3999,"-50"-18"258,-1-12-1419,-2-11-903,12 24-774,-12-24-258,13 24-516,-5-13-129,1 4 0,-1 0-258,0 2 258,-2-3-258,0 2 129,-3-4 0,0 1 0,-3-13 0,1 21 0,-1-21 0,0 0-129,0 0 129,17 0-129,-7-11 0,5-4 0,2-4 129,3-4 129,-1-4 0,3 6 129,-3 1 0,1 4 0,-4 3-129,1 3 0,-4 3 0,0 7-258,-1 3 0,-1 5 0,0 4-129,-2-3 129,1 7-129,-1 2 129,-2-1 0,1 0 129,-5 1-129,0-1 129,-3-3 0,0 5 0,0-2 0,-3-4 0,0 3-258,3-16 0,-9 21-129,9-21-258,-4 13-516,4-13-1419,0-13-2064,0 13-258,11-30 0</inkml:trace>
  <inkml:trace contextRef="#ctx0" brushRef="#br0" timeOffset="2044.116">19043 8464 5289,'-11'-3'3999,"-2"-22"-903,13 13-1032,0-10-5160,0 3 129,0-6 258,3 11 903,-3-10 645,6 10 903,3 1 903,-9 13 903,17-21 774,-4 20 129,3 1-774,0 0-774,6 10-645,-2-1-129,-2 7-258,0-2 129,-3 8 0,-2-4 129,-3 3 258,-6-4 129,-1 4 129,-3-8-129,-2 6 258,-9-5-129,4 7 258,-10-8-258,4 5-129,-5-7 0,1-3-258,-3 1 0,0-7 0,0-2-129,0 0-129,4-7-258,-1-9 129,8 0-387,2 0-258,7 1-645,0-9-903,13-2-1419,7 6-903,-2-5 129</inkml:trace>
  <inkml:trace contextRef="#ctx0" brushRef="#br0" timeOffset="2301.131">19476 8235 129,'-26'-18'387,"2"6"-387,11 8 0</inkml:trace>
  <inkml:trace contextRef="#ctx0" brushRef="#br0" timeOffset="2840.162">19380 8266 129,'0'20'3999,"0"-20"129,0 21-129,4-3-2709,-4-6-387,2 8-258,0-1-129,2 3-129,-4-1-129,2 4 387,-1 1-258,4-4 0,-3-1 129,5-1 0,3-7-258,4-1 0,3-7 0,6-4-129,0-4-129,3-4 129,-4-7 0,3 2 129,-8-2-129,1-1 129,-5-1-129,1 5 0,-14 11 258,19-19-387,-19 19 129,19-18-258,-19 18 129,17-13 0,-17 13 0,19 0 0,-19 0-129,16 2 129,-4 6 0,-2 3 129,0 7-258,4-3 258,-3 3 0,2 1-258,-2-4 387,1 2-258,0-7 258,0-1-258,1-9 258,2 0-258,0-14 0,4-3 129,2-5-258,1-7 129,2-2 0,-1-3 0,1 2 0,-6 1 129,1 9-258,-6 1-258,2 10-129,-12-3-1419,-3 14-2580,0 0-258,0 0-387</inkml:trace>
  <inkml:trace contextRef="#ctx0" brushRef="#br0" timeOffset="3696.211">20328 8253 903,'0'0'2709,"0"0"-516,12 12-645,-12-12-3999,4 14 129,-4-14 774,5 19 517</inkml:trace>
  <inkml:trace contextRef="#ctx0" brushRef="#br0" timeOffset="4184.239">20328 8253 1161,'21'55'2064,"-18"-43"516,-3-12-258,0 0-645,0 0-516,14 2-129,-14-2-258,0 0-258,0 0-258,13 0 258,-13 0-258,0 0 129,0 0 0,0 0-129,0 0 0,-3 17 0,0-5 0,-1 5 129,0 5-258,2 3 129,1-4 0,1 3 0,0-4 0,4-6 0,-4-14-129,20 11 258,-3-11-258,4-10-129,5-5 129,6-2 0,0-7 129,3 4 0,-4-4 129,3 5 0,-8-5 0,2 9-129,-6-2 129,0 5-258,-3 2 0,-1 3 0,0 4-129,-2 3 0,1 1 0,-3 8 0,0 3 129,-2 3-129,-2 5 258,1 3-258,-4 2 129,-1 4 0,-3-3 129,1 4-129,-4-4 0,1 1 0,-1-3 0,0-5-129,0-3-129,0-16-1032,-2 13-2967,2-13-516,0 0-516,-13-17-129</inkml:trace>
  <inkml:trace contextRef="#ctx0" brushRef="#br0" timeOffset="6752.386">18217 9480 1161,'5'-41'2064,"4"20"-516,3 0-258,8-2 258,-3-3-129,8 5-129,-1-2-129,5 4-129,-2 1-258,0 8-129,1 0-387,-2 3-129,-3 7 0,-1 0-129,-5 6 0,0 6 0,-5 3 129,-1 2 0,-5 3 387,0 6-258,-6-4 129,1 6 0,-1-3 129,-7 0-129,-4-4-129,1 4 0,-5-3 0,-2 0-129,-4-4 0,-1 2 258,-4-6-258,5-6-129,-5-1 129,2-7-387,3-3-129,2-11 0,5-6-129,-1-10-258,12 3-258,-7-9-387,10 4-516,0-8-129,2 0-1290,9 5-903</inkml:trace>
  <inkml:trace contextRef="#ctx0" brushRef="#br0" timeOffset="7120.407">18556 9041 1161,'17'-2'3870,"-17"2"258,10-15-2064,-10 15-774,12-8-387,-12 8-258,0 0-258,7 8 0,-7-8 129,-3 24 0,-7-8 129,4 12-129,-3-1 0,4 9-129,-2 0 258,4 8-387,0 0 129,2 8-258,1 2 0,0-1-129,0-5 129,4-2-258,-1-4-129,-2-8 0,5-1-645,-6-17-645,0-16-2580,14 13-129,-14-13-387</inkml:trace>
  <inkml:trace contextRef="#ctx0" brushRef="#br0" timeOffset="7416.424">18864 9331 4128,'3'22'4386,"-3"-22"129,1 26-516,2-8-3354,-3-1-516,3 7 0,-3 2-129,4 2 0,-3 0 0,-1-4 0,1-1-387,-1-9-516,0 5-1161,0-19-1677,0 0-774,0 0 129</inkml:trace>
  <inkml:trace contextRef="#ctx0" brushRef="#br0" timeOffset="8016.458">19189 9244 4257,'19'3'4386,"-19"-3"0,15-3-516,-15 3-3870,10-6-258,-10 6 129,0 0-258,0 0 258,-15-1 0,-1 1 129,-3 3 129,-1 6 0,-5 0 258,-1 3-129,-1-1 129,3 7-129,-2-1 0,5 3-258,3-3 129,5-1-129,7 0 129,6-7-258,2 4 258,12-4-258,7 1 129,3-1 0,5-1 0,1 1-129,1 2 0,0 0 0,-1 4-129,-6-1 0,1 3 129,-7-2 0,-4 4 129,-6-1 129,-5 0-129,-3 2 258,-7-4 0,-3 4 0,-9-8-129,4 3 0,-6-8 0,2 0-258,-1-5 129,1-2-258,3-4-258,2-13-258,14 17-645,-18-31-1290,12 2-1419,6 5-387</inkml:trace>
  <inkml:trace contextRef="#ctx0" brushRef="#br0" timeOffset="8668.495">19561 9094 4902,'1'53'4644,"1"-19"-129,-2 0-516,-2 3-3612,2 7-645,0 5 516,3 0-258,-1 4 0,-2 4 0,0-6 0,0-8 129,-4 2-258,-2-11 258,3-9-129,-5-11-129,8-14-129,-10 0-129,5-7 258,-3-16-129,0-9 0,-3-3 0,1-3 0,-8-1 258,6 1 0,-3 6 129,3 0-258,1 10 0,6 5-258,3 6 129,2 11 0,11-5 129,5 5-129,4 0 129,5 1-129,7 2 516,1 0-258,3 2 129,5-3-258,4-2 129,-3 0 0,2 0 0,-7-5 129,-3 5-129,-4-4 0,-5-1 0,-8-1 129,-4 2-129,-13 4 0,14-6 129,-14 6-129,0 0 129,3-12-129,-3 12 0,0 0 0,0 0 0,-6 1-129,6-1-258,0 0-387,-15 15-1290,15-15-1935,0 0-129,-21 5 1</inkml:trace>
  <inkml:trace contextRef="#ctx0" brushRef="#br0" timeOffset="9387.537">19825 9356 3612,'3'18'4644,"11"7"-387,-7-13-129,10-1-3741,-5 7-387,6 2 0,1 4-129,-3 0 129,1-1 129,-2 0-129,0 1 129,-3 0 0,-2-2 0,-4-2 129,0-3-129,-3-4 129,-2 0 129,-1-13-129,-1 16 0,1-16 0,-14-2 0,14 2-129,-16-22 0,9 3 0,2-4-129,0-7 0,5-5 0,0 1 129,6 0-129,4-1 129,4 5-129,3 2 0,0 4 0,3 9 129,1 4-129,-1 3 129,-1 5-258,0 3-129,-5 0-129,4 6-258,-18-6-1419,20 9-2451,-8 4 129,-12-13-645</inkml:trace>
  <inkml:trace contextRef="#ctx0" brushRef="#br0" timeOffset="9668.553">20383 9407 3225,'18'26'4773,"-16"-12"-516,4 8 0,-2 5-3096,-4-3-645,0 7-129,-3-6 0,3 4-129,-3-7-129,3 2 129,0-7-258,3-6-516,18-5-1935,3-6-1935,-2-15-258,6-9-258</inkml:trace>
  <inkml:trace contextRef="#ctx0" brushRef="#br0" timeOffset="9880.564">20497 9070 4257,'0'29'4386,"0"-29"-129,13 25-516,1-14-4644,0 6-1290,1 0-1935,-15-17-258,25 16 0</inkml:trace>
  <inkml:trace contextRef="#ctx0" brushRef="#br0" timeOffset="10508.601">20761 9035 7998,'11'10'4902,"-7"5"-129,-1-5-387,-3 9-4128,2 2-516,0 2 129,1 9-129,-2 6 129,-1 3 258,0 5-258,-4 3 258,0-1 129,-3-2-129,5 0-129,0-7 258,2-5-258,0-8 0,2-6 0,8-8-129,1-6 129,8-6-129,0-9 0,2-6 129,0-2 0,4-3 0,-2 2 0,-3-1 129,0 4-258,-3 8 129,-2 7 0,-1 0-258,-2 8 129,-3 6 129,-4 5-129,0 5 0,-4 1 129,-1 6 0,0-4 129,-6-1 0,-5 3 0,-7-4 129,1 1 0,-7-7-129,-1-2 129,-4-12-129,0 1 0,1-6 0,4-7-129,2-7-129,4-6-129,6-1 129,3-5-258,9 8-387,-4-10-645,19 9-2322,-1-3-903,5-2-387,4 1 129</inkml:trace>
  <inkml:trace contextRef="#ctx0" brushRef="#br0" timeOffset="10983.628">21229 9387 7740,'0'17'5031,"0"-6"-645,-1 5-258,-2 1-4386,3 12 0,0 2 0,0 1 129,0 6 0,2-3 258,1 0-129,3-1 129,5-2 129,3-10-129,6-3 0,1-8-129,5-11 129,2-4-129,0-8 129,0-10 129,0-3-129,-8-8 258,-1 0-258,-6 0 0,-2 5 0,-7-5 0,0 3-129,-4 3 0,0 1 0,0 6-129,-1 4-129,-2 6-258,3 10 0,0 0-387,-17-11-1290,17 11-2451,-13 11-129,13-11-387</inkml:trace>
  <inkml:trace contextRef="#ctx0" brushRef="#br0" timeOffset="11680.668">21892 8918 8643,'6'14'5160,"-5"0"-516,2-1-1161,-3 18-3870,3 12 129,-2 6 0,3 16 0,-4 5 0,0 3 129,-2 2 0,-1-2 129,1-1 129,-1-3-129,2-3 129,-2-12 0,0-10-129,2-9 0,-2-7 0,-3-11 0,6-17-129,-19 3 0,4-14 0,0-14 129,-4-8 0,5-4-129,-3-6 129,5-2 0,1 1 0,5 3-129,5 7 0,1 7-129,5 5 129,7 10-129,1 3 0,6 9 129,1-3 0,6 3-129,1 7 258,6-3-258,2 2 258,6 0 258,0-1-129,5 1-129,-1 0 129,1-1 0,-2 2-129,-4 2 129,1 0 0,-11 6-129,-2 0 0,-8 1 129,-2 7 129,-6 0-129,-1 2 258,-6 2-129,1 5 0,-6-4 129,6 3-129,-3-2-258,1-5 0,3 1-387,-5-10-645,11-3-1548,-13-12-2064,15-15-258,-8-14-129</inkml:trace>
  <inkml:trace contextRef="#ctx0" brushRef="#br0" timeOffset="11848.677">22475 9093 3354,'6'6'4386,"12"28"-645,-13-17-129,17 12-3870,-13-5-2709,3-6-1419,9 7-129</inkml:trace>
  <inkml:trace contextRef="#ctx0" brushRef="#br0" timeOffset="12364.707">22856 9789 6837,'-12'7'5160,"-4"-22"-387,11-6-387,1-11-3225,4-5-1161,0 0-129,6 2 0,5-5-258,2 5 258,4 0 0,2 7 129,2 7 0,2 5 129,2 8-129,-4 8-129,2 7 258,-4 13-258,-3 6 129,-1 6 129,-4 3-258,-6 4 129,-2 3 258,-3 0 129,-5-2-129,-9-9 129,0 3-129,-7-12 129,1 0 0,-5-10-129,1-3-129,-3-9-129,2-5-129,1-4 0,1-8-129,6 2-129,-2-11-387,10 9-516,-6-15-1032,14 10-2451,1 1-258,1-1-387</inkml:trace>
  <inkml:trace contextRef="#ctx0" brushRef="#br0" timeOffset="12891.737">23189 9557 6321,'0'0'5160,"0"0"-129,12 14-645,-12-14-2451,2 22-2064,0 4 0,-1 0 129,1 7-129,-1 3 258,0-5 0,0 0 0,5-10 0,6-4 129,3-11-129,8-6 0,3-5 129,6-13-258,0-7 258,3 1-129,-2 1 0,-2-1 258,-6 3-129,-2 6-129,-5 4 129,0 10-258,-3 1 129,0 4-129,-1 4 0,2 6 0,1-1 0,-1 3 129,1 7-129,-4 1 129,-1-2 0,-2 7-129,-3 0-258,-2 0 0,0 3-645,-5-13-129,3 7-645,-3-26-1032,0 0-1677,0 0-774,18-12 0</inkml:trace>
  <inkml:trace contextRef="#ctx0" brushRef="#br0" timeOffset="13356.764">24170 9597 9417,'-15'18'5031,"-2"-9"-258,-8 3-387,-4-9-4128,-1 7-258,-3 1 0,1-3 0,2 1 0,4-1 0,2-3 0,9 1 0,15-6 0,-9 11 0,9-11 0,17 19 0,4-9 0,4 3 0,1 0 0,6 4-129,-2 1 129,-2 3-129,2-2 129,-3-1-129,-6 0 0,-5 2 129,-2-3 0,-6 0 258,-6-2-129,-2-1 129,-13-2 0,-9 5-129,-8-3 258,-6-1-258,-11 6-129,-6-10-645,4 11-774,-20-13-3483,4-5 0,-2-4-645,-1-17-129</inkml:trace>
  <inkml:trace contextRef="#ctx0" brushRef="#br0" timeOffset="15647.894">17285 8842 4902,'0'0'4515,"-9"0"-387,9 0-129,0 0-3999,0 0-258,-2 11 0,2-11-129,0 11 258,0-11-129,0 0 258,2 11 258,-2-11 129,0 0 0,-6-12 0,-3-1 0,3-1 0,-7-4 0,4 0-129,-4-4 0,0 3 0,2-1-129,2 0 0,-3-1-129,4 4 0,3-3 0,1 0 0,4-1-129,0 0 129,8 3-129,1-2 129,3 2-258,-2 1 129,2 5 0,-1 0 0,-11 12 129,15-12-129,-15 12 258,0 0-129,0 0 0,0 0 0,0-13 129,-8 8-129,-10-2 129,-4 0-129,-7-4 0,-1-1 0,-3-3 0,0-2 129,1-4-129,3-1 0,5-6 0,5 2 129,6-6-129,4 1 0,5-1 129,4-2-129,3-1 129,6 4-129,0 2 129,4-1-129,1 2 0,1 0 0,-4-1 0,-1 4 0,-2-1 0,-2-4 129,-2 2-129,-4-2 129,-1 2-129,-6 0 129,3 0-258,-2 2 258,-1-1-129,-1 7 0,0-3-129,1 3 129,0 0-129,-3 2 129,-1-2 129,-2 3-129,-3 0 0,0 2 129,-2-2-129,1 1 129,2 0 0,2 0-258,1 3 258,4-2-129,1 1 0,4-3 0,-2 0 0,3-2 129,0 0-129,1 1 0,-1-2 0,0 2 0,2 0 0,0 0-258,0 6 129,0-2-129,0 2 129,0-1-129,2 1 129,-1 0 0,-1 12 0,5-18 129,-5 18 0,2-13-129,-2 13 129,0 0-129,0 0-258,0 0 0,4 11 129,-4-11 0,2 18-129,-2-18 129,4 17 0,-4-17 129,0 0 129,8 14-129,-8-14 129,0 0 0,0 0 0,0 0 0,0 0 0,0 0 0,0 0 0,0-12 129,0 12-258,0 0 258,-5-14-129,5 14 0,0 0 0,-9-15 0,9 15 0,0 0 0,-14-4 0,14 4-129,0 0 129,-15 2 0,15-2 0,-16 17-258,7-5 258,-5 0 0,-2 6-129,-1-2 129,-4 8 0,-3 1 129,-3 1-129,0 3 258,0-2-258,5-2 0,4-2-387,4-2 129,12-7-129,2-14 0,14 4-129,5-14 129,8-6 129,1-9 129,4-4 258,-2 0 129,-4-5 258,-3 5 0,-6 0 0,0 9-129,-8-3 129,1 8-387,-3-1 0,1 4-129,1 2 0,-9 10 0,16-20 0,-16 20 129,20-20 0,-20 20 129,17-14-129,-17 14 129,18-12-129,-7 9 0,-1 1 0,2 2 129,0 0-258,1 4 0,0 1 129,1 3-129,0 1 129,-1 4 0,5 0 0,1 4 0,0-2-129,4 2 129,-1-1-129,1-3 0,-1-1 0,-1-4 0,-5 1 0,-3-1 0,-13-8 129,11 9-258,-11-9 129,-6 13 0,-8-6 0,-8 2 0,-6 2-129,-6-2 129,-8 2 0,-3 2 0,-4-1 0,1-2 129,-2 2-129,2-1 129,7 0-129,5-2 0,4-1-129,6-3 129,12 2-129,0-5 0,14-2-129,0 0-258,0 22-516,3-10-3096,-3-12-387,21 19-387</inkml:trace>
  <inkml:trace contextRef="#ctx0" brushRef="#br0" timeOffset="16332.934">16856 9107 903,'-25'9'-902</inkml:trace>
  <inkml:trace contextRef="#ctx0" brushRef="#br0" timeOffset="20276.158">16746 9150 645,'-51'-2'2064,"21"-6"129,-1-4 258,-2-5-645,4 3-516,-6-1-258,4 2-258,-1 1-258,0 0-129,0 6-129,0 2 258,-4 4-129,2 5 0,-7 6 258,5 3-129,-9 2 129,6 7-129,-2-5-258,6 6 129,-1-7-129,2 0-129,2-5 0,0 0 258,1-6-387,0-1 129,-2-5 0,3 0-129,-1-11 0,1-2 129,-1-4-129,2-6 0,4 0 0,1-3 0,-1 2 0,1-1 129,0 3-129,1 1 0,-2 5 0,-2 5 0,-6 6 0,0 5 0,-7 3 0,-1 10 129,-5 3-129,-3 6 129,-4 2-129,2 2 258,1-1-258,1-1 129,7-7-129,0-3 0,5-7 0,7-1 129,4-6-129,2-3-129,3-12 258,0 1-129,1-5 0,1 2 129,-3 2-129,0 0 0,-5 3 129,-4 7-129,-7 5-129,0 1 258,-5 7-129,-8 4 0,0-1 0,0 1 129,-2 2-258,2-4 258,2 1-258,0-4 129,2-2 0,4 0 0,1-1 0,-2-2 0,7-2 0,-2 0 129,1 0 0,6 0 0,-1 0 0,1 1 0,2 0 0,0 4-129,0 1 129,3-1-129,2 3 0,2-2 0,1-1 0,0-1 0,3-3-129,1-1 129,-1 0 0,2 0-129,-2-7 129,2-4-129,-2-1 129,3-2 0,-3 0 129,2-1-129,0-2 129,-2 2-129,2 1 0,-4 1 0,-1 5 0,-1 1 0,2 1-129,-4 1 129,3 2 0,1-1-129,-2 4 129,4 0 129,-3 1-129,4 5 0,-3 1 129,2 5-129,0 3 0,0-1 0,4 1 0,0-3 0,4-2-129,11-10 129,-12 16-129,12-16 129,0 0 0,0 0 129,0 0-129,0-7 0,0 7 0,6-12 0,-6 12 0,6-12 0,-6 12 0,0 0 0,0 0 0,0 0 0,-11 0 0,11 0 0,-17 6 0,6 0 0,0 0 0,0 0 0,-2 2 0,2 1 0,0-3 0,11-6-129,-20 12 129,20-12 129,-15 4-129,15-4-129,0 0 258,-12-7-258,12 7 129,-4-12 129,4 12-258,-4-17 129,4 17 0,-7-12-129,7 12 129,0 0-129,-13-16 129,13 16-129,-10-11 129,10 11 0,-11-10 0,11 10 0,-12-7 0,12 7-129,-12-2 129,12 2 0,0 0-129,0 0 0,0 0 129,-10-3-129,10 3 129,0 0 0,0 0-129,0 0 129,-11-14 129,11 14-258,0 0 129,-14-15-129,14 15 129,-9-17-129,3 5 0,2-5 0,1 2 0,0 1 129,0-1 0,0 2-129,3 13 129,-5-17 0,5 17 0,0 0 0,0 0-129,0 0 129,0 0 0,0 0 0,0 0 0,0 0 0,0 0-129,0 0 258,0 0-129,0 0 0,-11 0 0,11 0 129,0 0-258,-8 13 129,8-13 0,0 0 129,0 0-129,-13 11-129,13-11 129,0 0 0,0 0 0,-7 13 0,7-13 0,0 11 0,0-11 0,0 14 0,0-14 0,-2 15 0,0-3 0,0 5 0,0 1 0,-2 2 0,2 2 0,-1 3 0,0 3 0,0 1 0,0-2 0,0-2 0,-2 0 129,1-2 0,0-2 0,0-7-129,0-2 258,4-12-387,-2 16 387,2-16-258,0 0-129,7-6 129,-2-6-129,2-2 129,-2-5-129,0-1 129,-2-3-129,0 0 129,-1 0 0,-1-1 0,-1 0 0,0-1-129,0 0 129,0 4 0,-1-3 0,-6 2 0,-2 2 0,-2 1 0,-5 5 0,-2-1 0,-3 5 0,-3 1-129,-1 1 129,1 3 0,1 1-129,0 1 129,2-2 0,3 2 129,3-4-129,3 1 0,12 6 129,-17-7-129,17 7 0,0 0 0,0 0-129,0 0 129,0 0 0,0 0-129,0 0 129,0 0 129,0 0-129,0 0 0,0-11 0,0 11 0,0 0-129,14-9 129,-14 9-129,21-12-129,-8 8 129,1-2 129,1 1-129,-2-1 129,2 3-129,-2 1 129,1 2 0,0 0 0,-1 1 0,3 4 0,-2 0 0,-3 2 0,0 0 0,-11-7 0,15 13 0,-15-13 0,7 16 129,-7-16-258,4 12 129,-4-12 0,0 0 0,0 0 0,10 8 129,-10-8-129,0 0 0,0 0 258,7-9 0,-7 9-129,0 0 0,0 0 0,0 0-129,-9-7 0,9 7 0,0 0-129,0 0 129,0 0-129,0 0 129,0 0 0,0 0 0,0 0 0,-7-11 0,7 11 0,0 0 0,0 0 0,2-13 129,-2 13-258,4-11 258,-4 11-258,0 0 129,0 0 0,1-12 0,-1 12 0,0 0 0,0 0 0,0 0 0,0 0 0,0 0 0,0 0 0,1-11 0,-1 11 0,0 0 0,0 0 0,0 0 0,0 0 0,0-13 0,0 13 0,0 0 0,0 0 129,0 0-129,0 0 0,-13-7 0,13 7 0,-17 5 0,6 4 0,-2-1 0,-4 4 0,-3-4 0,-2 4 0,-3 4 0,0 0 0,-3-3 0,-1 2 0,-1 2 0,1-3 0,1 5 0,4-7 0,1 0 0,2-2 0,5-3 129,3 1-129,13-8 0,-15 6 0,15-6 129,0 0-258,0 0 129,0 0 0,0 0 0,0 0 0,0 0 0,0 0-129,0 0 129,0 0 0,0 0 0,0 12 0,0-12 0,0 0 129,0 0-129,8 15 0,-8-15 0,0 0 0,5 13 0,-5-13 0,0 0 0,0 0 0,0 0 0,0 0 0,0 0 0,0 0 0,0 0 0,0 0 0,0 0 0,6 12 0,-6-12 129,0 0-129,0 0 0,12 14 0,-12-14 0,13 11 0,-13-11 0,18 14 129,-8-3-258,3 2 258,1 1-258,-1 3 258,2 3 0,-2 1-129,1 1 258,-1 0-387,1 1 387,-1 0-258,0 0 129,1 1-129,1-4 0,3-3 0,0 0 129,1-2-129,3-5 0,0-1 0,-2-1 0,0-4 0,-5 1 0,0 0 0,-15-5 0,19 5 0,-19-5 0,0 0 129,0 0-129,0 0 129,0 0-129,0 0 0,4-10 129,-4 10-129,0-22 0,0 5 0,-1-2 0,0-3 0,1-3-258,-1 0 387,1 0-387,0-1 387,0-3-258,0 0 129,2-3-129,3-2 0,2 3 129,-1-6 0,1 0 129,0-3-258,-2 4 258,-2 5-129,-2 3 0,-1 5 0,0 3 129,-1 6-129,1 14 0,-6-15 0,6 15 0,0 0 0,0 0 129,-4-14-258,4 14 258,0 0-129,0-12 0,0 12 0,0 0 0,0-12 0,0 12 0,0 0 0,0 0 0,0 0 0,0 0 0,0 0 0,0 0 0,0 0 0,0 0 0,0 0 0,0 0 129,0 0-129,0 0 0,-10 0 0,10 0-129,-11 5 129,11-5 129,-22 12-258,7-2 129,-7 4 0,-5 0 0,-7 2 0,-4 0 0,-3 2 0,-1 4 0,0 1 0,-1 0-129,6-5 0,8 3-129,4-7-258,16 6-1290,-1-8-2064,10-12-903,0 0-129</inkml:trace>
  <inkml:trace contextRef="#ctx0" brushRef="#br0" timeOffset="27240.558">18886 8986 1806,'0'0'4257,"0"0"129,11-8-387,0-7-2451,1 5-1419,-12 10 258,21-16-129,-21 16-129,18-10 0,-18 10 0,0 0 0,0 0 0,0 0 0,0 0-129,0 0-129,0 0 0,0 0-387,15 0-1419,-15 0-2064,0 0-387,16-3-129</inkml:trace>
</inkml:ink>
</file>

<file path=ppt/ink/ink4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9T17:01:31.321"/>
    </inkml:context>
    <inkml:brush xml:id="br0">
      <inkml:brushProperty name="width" value="0.05292" units="cm"/>
      <inkml:brushProperty name="height" value="0.05292" units="cm"/>
      <inkml:brushProperty name="color" value="#00B0F0"/>
    </inkml:brush>
  </inkml:definitions>
  <inkml:trace contextRef="#ctx0" brushRef="#br0">11595 12468 1161,'0'0'2064,"0"0"-129,0 0 258,0 0-387,0 0 0,0 0-645,0 0-387,0 0-516,0 0 0,0 0-129,0 0 129,0 0-258,0 0 258,0 0-129,0 0 0,0 0 129,0 0-129,0 0-129,0 0 129,0 8-129,0-8 258,-7 11-516,7-11 516,-18 14-258,3-4 129,2 0 0,-7 2 129,0 0-129,-3 4 0,1-1 129,-4 2-129,3-1 129,-3 4-129,5-1 0,-1-1-129,3 0 129,4-2-129,-1-4 0,16-12 0,-16 18 0,16-18 129,-12 8-129,12-8 0,0 0 0,0 0 0,-7 15 0,7-15 0,-4 17 0,4-17 0,-2 19-129,2-19 258,0 24-129,0-13 129,4 1 129,-2 0-129,9-1 0,-3 1 0,6 3 0,0-3 0,3 3 0,4 3-129,0-1 0,2-1 0,3 2 0,0-2 0,3 4 0,1-3 0,-1 0 258,0-5-258,3 1 129,-3-3 0,1-1 0,-5-4 0,0 0 129,-6 0-129,-2-3 0,-5-2 0,-12 0 129,15 1-129,-15-1 129,0 0 0,0 0 0,0 0-129,0 0-129,0 0 0,0 0-516,-8 2-516,-4-5-2193,12 3-1161,-14-13-516,5 0 0</inkml:trace>
  <inkml:trace contextRef="#ctx0" brushRef="#br0" timeOffset="2248.128">11846 12671 516,'-10'-6'2709,"10"6"129,0 0-2193,0 0-387,0 0 129,0-12 0,0 12 258,0 0 129,0 0 0,0 0 129,0 0-258,0 0 129,0 0-129,0 0-258,0 0 129,0 0-258,8 11 0,-8-11 0,2 16-129,-1-4 0,1 0 258,-1-2-387,2 5 129,-2 2 0,0-1 0,0 2 0,0 1 0,1-2-129,-1 2 129,0-1-258,0-1 129,1 0-258,0-4 129,5 2-645,-7-15 129,4 19-645,-4-19-645,0 0-1419,6 10-903</inkml:trace>
  <inkml:trace contextRef="#ctx0" brushRef="#br0" timeOffset="2593.148">11692 12775 2967,'54'9'3741,"-22"-4"-129,-11-5-1548,6 0-2064,4 2 0,-1-2 0,-2 1 129,-6-1 129,1 0 0,-8 0 129,2 3 258,-17-3-258,20 0 258,-20 0-258,15 0-129,-15 0-387,0 0-387,0 0-645,0 0-1032,0 0-1935,4 9-129</inkml:trace>
  <inkml:trace contextRef="#ctx0" brushRef="#br0" timeOffset="3592.205">12153 12676 516,'-16'-4'3096,"16"4"516,0 0-2322,0 0-387,0 0-129,0 0-129,0 0-129,0 0 129,0 0-129,0 0 129,0 0-258,0 8 258,0-8-258,0 0 258,3 12-258,-3-12 0,7 20 129,-3-10-258,-3 4-129,1 3 0,2 0 129,-1 2-258,2-1 129,0 0 0,-1-1 0,3-2 0,-1-1-129,3-3 129,-9-11-129,18 18 129,-18-18 0,22 5 129,-11-5-129,-11 0 129,19-15 0,-10 3-129,-3-4 129,-1-1-129,0-2 129,-1 2-258,-1 0 0,2 1-129,1 0 129,1 4-129,0 2 0,-7 10 129,17-16-129,-17 16 129,14-4-129,-14 4 0,12 0 129,-12 0-129,9 11-129,-9-11 129,13 24 0,-5-14 129,0 3-258,1 6 258,1-1-129,-2-1 258,1-1-129,-1-3 258,1 2-258,1-1 129,1-2-129,-1-1 129,0-9-129,4 3 129,-14-5 0,19 0 129,-19 0-129,15-20 129,-10 1 0,0-2 0,-3-2-129,4-3 0,-1 0 0,-2-2-129,1 2 129,-1 3-129,1 6 0,-1 0-129,1 5-129,-4 12-258,9-12-387,-9 12-645,0 0-2451,18 0-387,-18 0-516</inkml:trace>
  <inkml:trace contextRef="#ctx0" brushRef="#br0" timeOffset="4681.267">12837 12912 7998,'3'19'4515,"-3"-19"0,0 15-903,0-15-3612,0 0-129,0 0 129,0 0 0,0 0 0,0 0 0,0 0 129,0 0-129,0 0 0,0 0-258,0 0-387,0 0-645,6-10-2709,-6 10-516,0-17-387,0 5 0</inkml:trace>
  <inkml:trace contextRef="#ctx0" brushRef="#br0" timeOffset="4929.281">12800 12655 5160,'0'13'4386,"0"-13"-129,0 0-774,6 15-3870,-6-15-258,0 0 258,12 4 0,-12-4-258,0 0-387,0 0-1548,12 7-1161,-12-7-387</inkml:trace>
  <inkml:trace contextRef="#ctx0" brushRef="#br0" timeOffset="5964.341">13242 12642 645,'0'0'516,"0"0"-774,0 0-644</inkml:trace>
  <inkml:trace contextRef="#ctx0" brushRef="#br0" timeOffset="9812.561">14455 12995 4257,'0'0'4644,"0"0"-387,11 14-387,-11-14-3225,0 0-903,0 0 0,0 0 258,0 0 0,0 0 258,0 0 129,0 0 258,0 0-129,0 0 129,0 0-258,0 0 0,0 0-258,0 0 129,0 0-258,0 0 0,0 0 0,0 10-129,0-10 129,0 0 0,-5 19 0,3-7 0,-2 2 129,-2 6-129,2 7 129,-4-3 0,0 7-258,-3 1 129,-2-2-387,3 7-516,-12-8-2451,5-4-1161,4-5-258,-5-9-258</inkml:trace>
  <inkml:trace contextRef="#ctx0" brushRef="#br0" timeOffset="10781.616">14700 12779 2322,'0'0'3612,"16"15"0,-16-15-1161,0 0-2322,12 2 0,-12-2 0,21 3 258,-10-3 0,3 0 0,-1 0 129,5 1 0,-4-1 0,5 0 0,-4 0-129,4 0 129,-4 0-258,2 0-129,-3 0 0,-1 0-129,-1 0-129,-12 0-516,18 7-774,-18-7-2064,0 0-645,13 4-387</inkml:trace>
  <inkml:trace contextRef="#ctx0" brushRef="#br0" timeOffset="11732.671">15180 12608 2709,'0'7'3096,"0"-7"129,0 0-2451,0 0-1290,0 0 129,0 0 129,0 0 645,0 0 129,7 11 258,-7-11 129,0 0 129,0 0-129,9 15 0,-9-15-387,3 17 129,-2-7-387,3 9 129,-2-1-129,2 6 129,-4 2-129,4-1 0,-2 2-129,1-4 129,1 1-129,3-4 0,2-8 0,6-5 0,2-7 0,2 0 258,0-15-129,2 2 0,-2-10 129,1 5 0,-7-6-129,2 7 0,-6-1 0,0 4-129,-4 1-129,2 1 0,-7 12-129,9-12 0,-9 12 0,0 0 129,14 2-129,-14-2 129,13 15 0,-7 0 0,1-3 0,0 1-129,3 3 129,-5-3-129,4 0 0,-2-2 0,0 1-129,-7-12 258,9 14 0,-9-14 0,11 2 129,-11-2 0,14-9 0,-6-1 129,-2-7-129,4 1 129,-3-5-129,3-3-129,-5 0 129,3 2-129,-6-2 129,2 4-129,-3-1 0,0 4-258,-1 17-645,0-25-1548,0 25-1935,7-16-387,-7 16-258</inkml:trace>
  <inkml:trace contextRef="#ctx0" brushRef="#br0" timeOffset="13956.798">15910 12847 6321,'0'11'4644,"0"-11"-387,0 0-387,-8 11-4257,8-11-258,0 0 258,0 0 258,0 0 129,0 0 129,0 0 258,0 0-258,0 0 258,0 0-516,0 0-645,0 0-1161,0 0-2451,0-5-129,0-7-387</inkml:trace>
  <inkml:trace contextRef="#ctx0" brushRef="#br0" timeOffset="14228.813">15911 12557 5805,'0'0'4644,"0"0"0,0 0-774,0 0-3870,-2-12-387,2 12-129,0 0-129,0 0-258,0 0-903,0 0-2451,0 0-129,6-3 0</inkml:trace>
  <inkml:trace contextRef="#ctx0" brushRef="#br0" timeOffset="21976.256">17020 12472 129,'0'0'2838,"0"0"-2322,0 0-516,0 0 129,0 0 387,0 0 258,0 0 0,0 0 0,6 3 258,-6-3-129,0 0 0,0 0-258,0 0-387,0 0-129,0 0-129,0 0 129,0 0-129,0 0 0,0 0-129,0 0 129,15 4 0,-15-4 129,12 10-129,-12-10 258,18 15-258,-6-8 258,2 5-129,2-2 258,6 4-129,1-2 129,7 3-258,4 0 129,5 1 129,1 1-258,4-2 0,-1 2 0,2 0-129,-4-3 0,-1 1 0,-6-3 0,-3 0-129,-6-3 129,-7 1 0,-1-3 0,-17-7 0,17 12-129,-17-12 129,0 0 0,9 10 0,-9-10 0,0 0 0,0 15 0,0-15 0,-10 12-129,10-12 129,-20 19 129,6-4-129,-5-2 129,0 5 0,-7 0 129,-2 5 387,-7-3-129,2 6 258,-10-5-129,7 5 129,-8-6-258,6 5-129,-2-3-258,3-3-774,11 8-1806,4-5-1677,3-8-645,10 4 258</inkml:trace>
</inkml:ink>
</file>

<file path=ppt/ink/ink4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3:23:18.654"/>
    </inkml:context>
    <inkml:brush xml:id="br0">
      <inkml:brushProperty name="width" value="0.05292" units="cm"/>
      <inkml:brushProperty name="height" value="0.05292" units="cm"/>
    </inkml:brush>
  </inkml:definitions>
  <inkml:trace contextRef="#ctx0" brushRef="#br0">1833 12626 774,'0'0'1806,"-10"4"0,10-4 516,0 0-516,0 0-387,0 0-387,0 0-258,0 0-258,-9 7 0,9-7 0,0 0 0,0 0-129,0-11 129,0 11 129,5-25-129,3 10 129,-2-10-129,4-1 0,2-9-387,1 2 258,3-5-258,1-3 258,5-4-258,-1 0 129,1-2 0,0 2 0,-2-1 129,4-2-258,-6 2 258,3 2-129,-5-2 0,4 7-129,-4-1-129,0 3 0,2 3 0,-5 2 129,1 2-258,-1 5 129,-2 1 0,0 2 0,-2 2-129,-1 1 129,-1 3-129,0 5 0,-2-1 0,-5 12 258,8-17-258,-8 17 129,0 0 0,0 0 129,0 0 0,0 0-129,0 0 129,0 0 0,0 11 129,0-11-258,0 19 258,0-19-258,0 22 0,0-10 0,0-1 129,0 4-129,0-2 0,0 2 0,1 2 0,2 7 0,0-1 0,3 9 0,1 2-129,1 5 129,5 8-129,2 4 258,2 5-258,3 2 129,2 3 0,3-3 0,3 2 129,-2 1-129,0-8 0,-2-2 129,-2-5 129,-1-5-516,-5-4 516,-1-2-258,-5-10 0,0-6 0,-5-3 129,0-5-129,-5-11 0,5 14 129,-5-14-258,0 0 129,0-5-387,-1-7 0,1 12-774,-6-25-1548,1 4-1677,-1 4-258,-3-10-258</inkml:trace>
  <inkml:trace contextRef="#ctx0" brushRef="#br0" timeOffset="372.02">2057 12176 5805,'0'15'4386,"0"-15"-258,0 0-258,3 14-3225,-3-14-516,18 4-129,-4 2 129,2-2-129,3 0 0,-1 3 387,2-5-258,3 1 258,-3-3-129,7 0 0,1 0 0,3 0-129,4 0-129,-2-12-1290,7 7-2709,1 5-516,-7-5-129,1 5-129</inkml:trace>
  <inkml:trace contextRef="#ctx0" brushRef="#br0" timeOffset="1400.08">2967 12555 1419,'0'0'3612,"0"0"258,-11-2-387,11 2-2709,0 0-387,0 0 129,0 0-387,2-13 129,-2 13-129,12-8 129,-2 5 129,-2-1-129,3 0-129,-1 2 0,2 1 0,-1 1 0,0 0-129,-4 3 258,1 1 129,-8-4 0,9 13 129,-9-13 0,0 21 129,0-21 0,-6 19-129,-3-12-129,9-7-129,-18 15 0,9-8-129,-2-7 129,1 0-258,0-7 129,10 7 0,-14-24 0,10 12-129,-1-2 129,4-1-129,0 4 0,1 11 0,0-15 0,0 15 0,0 0 0,11-3-129,-11 3 129,11 5 0,-11-5-129,14 12 258,-14-12-129,11 12 0,-11-12 129,6 15 129,-6-15-129,0 12 129,0-12-129,-6 11 0,6-11-129,-12 8-387,12-8-1548,0 0-2322,-13 1-387,13-1-258,-7-22-129</inkml:trace>
  <inkml:trace contextRef="#ctx0" brushRef="#br0" timeOffset="43740.501">3994 11569 1548,'-5'3'3354,"5"-3"0,0 0-645,0 0-2580,0 0-258,-11 0 258,11 0 0,-10 0 387,10 0-258,-12-5 516,2-1-258,10 6 258,-18-6-129,8 4 0,0-1-258,0 3-129,-1-3 258,0 0-387,-1 2 129,2 1-129,-2 0 0,-1 0 0,1 0 0,-1 0-129,0 0 129,-1 1 0,-1 3-129,1-1 258,1-1-129,0 2 0,-1-4 258,7 3-129,-5 0 0,12-3-129,-15 0 129,15 0-258,-9 0 129,9 0-129,0 0 0,0 0 0,0 0 0,0 0-129,0 0 129,0 0 0,0 0-129,0 0 129,0 0 0,0 0-129,0 0 129,0 0 0,-2 14 129,2-14-129,0 0 0,0 12 0,0-12 0,2 14 0,-2-14 0,1 18-129,-1-18 129,0 22-129,0-8 129,0 5 0,-1-2-129,-1 7 0,-2 5 0,-1 4 0,-1 7 0,-1 1-258,1 12 129,-3-2 129,1 10-129,-1-1 129,2 2 129,-1-1-129,1 2 129,0 0-129,-3-4 129,3-2 0,-1 1 0,0-4-129,0-1 0,1-3 0,-1-1 0,1-5-129,1-3 258,-1-4-129,2-7 129,0-3 0,2-5 0,-1-3-129,4-7 258,-1-1-129,1-11-129,0 16 129,0-16 0,2 11 0,-2-11 0,11 10 0,-11-10 0,15 11 0,-6-7 129,1 1-129,4-1 129,-1 1 129,4-4-129,1 1 0,3-2 129,3 0-129,2-4 129,4-2-129,-1-1 0,2 0-129,0 0 129,0 0-129,-2 1 129,0 2-129,-6-2 129,0 3 258,-7 2-387,-2-2 258,-5-1 0,-9 4-129,10-1 0,-10 1-129,0 0-258,0 0-129,0 0-903,-6 3-2451,-5-3-516,11 0-387,-20-12 129</inkml:trace>
  <inkml:trace contextRef="#ctx0" brushRef="#br0" timeOffset="44867.566">4517 11080 516,'0'0'2709,"4"-18"-129,-4 18-1419,0 0-1290,2-12 258,-2 12 129,0 0 258,-1-10 258,1 10 258,-11-8 129,3 3 0,8 5-129,-16-5-129,16 5-387,-17 0-129,9 0-258,-2 5 129,-1-2-516,1 4 258,-2 0 0,0 6 0,-1-1 0,0 1 0,-2 3 258,0 3-129,0 6-129,0 1 129,2 0 0,-1 1-129,3 3 129,-2 0-258,6 3 258,0-5-129,4-2 129,-1-1-129,4-2 129,0-4 0,4 0 0,2-5 0,3-4 129,2-3 0,3 0-129,1-2-129,2-5 129,2 0 0,2 0-129,-2-3 129,-1-4-129,0 3 0,-2 1 0,-2 1 0,-2-1-129,0 3 0,-3 0 0,1 0-258,-10 0-387,12 3-258,-12-3-1161,0 0-1419,0 0-645,0 0 387</inkml:trace>
  <inkml:trace contextRef="#ctx0" brushRef="#br0" timeOffset="46731.672">6179 11025 129,'8'-4'3741,"-8"4"-258,0 0-129,0 0-2709,0 0-645,-8-9 129,-1 8 258,0 1 0,-3 0 258,-1 0 0,-5 0 258,3 0 0,-4 2-387,1 6 129,-3-2-387,1 2-129,2 1 0,-1 4 0,0 0-129,3 4 129,-1 0 0,3 2-129,0 0 129,3 3 0,1 1 0,4 4 0,-2-2 129,5 1 129,-2-2-129,3 4 129,1-3-258,1 1 258,0-6-258,6-1 129,3-4-129,1 3 0,4-5-129,4-3 129,5-2-129,0-4 129,5-1-129,-1-3 129,2 0-129,-3 0 0,-2-5 129,-2 0-129,-6 0 0,-2 3 129,-5-2 0,-9 4-129,10-1 0,-10 1 0,0 0-258,0 0 0,-8 1-129,0-1-387,8 0-774,-15 5-1806,15-5-1032,-14 9-516,14-9 387</inkml:trace>
  <inkml:trace contextRef="#ctx0" brushRef="#br0" timeOffset="58395.34">4523 11962 1,'0'0'1160,"0"0"130,0 0-129,0 0 258,0 0 0,0-12-129,0 12 0,0 0-129,0 0 129,-6-8-387,6 8-129,0 0-129,0 0-258,-12 0 0,12 0-129,-10 1 258,10-1-387,-12 8 129,12-8 0,-13 16 0,6-3 0,0 0-129,-2 2 0,1 2-129,-2 1 0,3 2 0,-1 2 129,-1 0-129,3 1 129,-2-2-129,3 6 129,0-1-129,2 0 129,0 3-129,2-2 129,1 2-129,0 2-129,0 0 258,0 0-258,1-2 258,3 1-258,1-3 258,0 0-258,1-7 129,3 1 129,-2-4-129,6-3 129,-1-4-129,4-3 129,3-6-129,4-1 0,0-3 0,2-9 0,3-5 129,0-3-258,0-6 129,1-4 129,-3-6-258,-2-1 258,-2-3-258,-3-2 258,-3 1-129,-3-5 129,-5 3-129,-5 1 0,-3 3 129,-4 2-129,-6 3 129,-3 3 129,-5 6-129,-1 5-129,-4 2 129,1 5 0,-1 4-129,0 3 0,2 6-129,0 0 0,4 3-387,-2 2-129,7 14-516,-6-5-1290,2 6-1806,7 6-129,-6-6 258</inkml:trace>
  <inkml:trace contextRef="#ctx0" brushRef="#br0" timeOffset="59272.39">6061 12126 3225,'12'8'4128,"-12"-8"-129,0 0 0,2 17-3354,-2-17-516,1 14-129,-1-14 129,1 20 258,-1-10-129,0 6 0,0-3 0,0 5 129,0-3-129,0 6 129,-2 1-258,1 4 129,-3 2-129,3 5 0,-5 1 0,1 3-129,-2-1 129,0 5-129,-2-3 129,2-1-129,-3-1 0,3-7 0,0-4 129,1-3-129,1-3 0,2-5 0,3-14 0,-5 16 0,5-16-258,0 0-129,0 0-1161,0 0-2580,6-6-258,0-12-387</inkml:trace>
  <inkml:trace contextRef="#ctx0" brushRef="#br0" timeOffset="60744.474">7056 11582 2580,'0'0'3096,"0"0"-258,10 4-2322,-10-4-516,14 3 387,-4 0 129,-1-3-129,4 0 129,-1 1 0,2 2 0,1-3-258,2 1 0,2-1-129,0 0 129,2 0-516,1 0 258,-1-3-129,0-2 129,-2 2 0,1 2-129,-3-2 0,-3 3 129,-4 0 0,-1 2-129,-9-2 258,11 17 0,-11-17 0,4 20 0,-4-8 258,0 5-258,0 0 129,-2 4-129,0 1 258,2 7-258,-1 5 0,1 3 0,0 13-129,0 3 129,0 3-129,0 8 129,0 3-129,-2 1 387,-5-1 258,2 1-129,-4-11 258,3 3-129,-5-8-129,5 2 129,-2-7-129,3 0-387,0-4-129,2-5 0,1 0-129,1-5 0,1-1 129,-1-7 0,1-6 0,0-2 0,1-3 0,0-2 0,-1-12 0,6 16 0,-6-16 129,0 0-129,8 12 0,-8-12 0,0 0 129,0 0-129,0 10 129,0-10 0,-9 11-129,-2-5 129,-1 2 0,-5 2 129,-5-6 0,-1 6 0,-5-5 129,0 4 0,-5-8 0,2 1 0,-5-2-129,3 2-129,-1-2 0,1 0 0,0 0-129,3 0 0,0-4 0,5 4 0,2-4-129,2 0 0,4 2 0,3-4-129,14 6-258,-15-2-258,15 2-1806,4 7-2064,-4-7 0,16 1-645</inkml:trace>
  <inkml:trace contextRef="#ctx0" brushRef="#br0" timeOffset="61827.536">9290 11671 2967,'9'2'3999,"-1"4"-129,-8-6-516,0 11-3483,0-11 129,4 20 129,-2 0 0,-1 0 258,1 8 0,-2 8 129,0 10 0,0 10 129,0 12-129,-2 2-258,0 7 129,-1 0 129,0 3-258,-2-10 0,1-7-129,-3-12 129,1-10-387,2-7 0,-4-16-1290,7-7-1677,1-11-1290,-2-14-258,2-11 0</inkml:trace>
  <inkml:trace contextRef="#ctx0" brushRef="#br0" timeOffset="62579.579">9233 11698 2193,'-7'-25'4257,"7"25"0,2-29-516,10 8-2580,3 6-1032,2-1-258,8 0 129,3 3-129,4 1 258,4 0 129,2 3-129,1 5 387,1 1-258,-4 3 0,0 5 0,-7 6 129,0 5-129,-10 1 0,-3 8 0,-9-1 0,-4 5 0,-3-3 0,-9 6 0,-9-8 129,-2 5-129,-6-5-129,-1 1 129,-3-4 0,0-5-258,3-2 129,1-3-129,5-2-129,3-1 129,6-7-129,2-1 0,10 0 129,0 0-129,0 0 0,7-6 129,4 6-129,5 0 0,6 7 0,5 7 0,2 8 0,2 2-129,4 10 0,0 3 0,1 7 0,-1 0 129,-2 6-258,-2-4 258,-7 2 387,-1 1 0,-6-5 129,-5-1-129,-5-8 258,-5 0-258,-4-8 258,-8 2-129,-8-12 0,-2-2 0,-8-6 129,-2-2-258,-9-5 129,1-2-258,-4-1 129,-1-3-129,1-5 0,0 1-129,6-1-129,3-1 0,7 3-129,3-3-129,9 6-387,1-11-516,13 15-1677,0 0-1677,11-14-387,3 10 0</inkml:trace>
  <inkml:trace contextRef="#ctx0" brushRef="#br0" timeOffset="62916.598">10126 12619 9933,'-12'8'4902,"12"-8"0,-13 2-516,13-2-4257,-11 0-129,11 0 129,0 0 129,0 0-129,0 0 0,0 0 0,-9 0 0,9 0-258,0 0-258,7 0-1290,-7 0-2838,15-7-645,-2-7 0,-1-4-516</inkml:trace>
  <inkml:trace contextRef="#ctx0" brushRef="#br0" timeOffset="64147.668">11300 11494 2451,'11'0'3870,"-11"0"-129,0 0-2064,-3-12-1290,3 12 258,-12-14 0,12 14 258,-20-21-129,6 16 0,-7-9 129,3 4-258,-8-3 0,2 4-258,-2-1-129,0 3-129,-2 0 0,1 3 0,2 3 129,0 1-258,2 0 0,2 4 0,1 4 129,3 0-129,0 1 129,5 0-129,1 3 0,1-1 0,3 0 0,7-11 0,-9 18 0,9-18 0,-5 19 0,5-8 0,0 2-129,0-2 129,0 4 0,4 3-129,-2 7 258,1 4-258,1 8 258,-3 4-129,0 9 0,-1 9-129,0 13 258,-2 8-129,-5 10 258,-1 8-129,-4 3 129,-1 4 0,-7-3 0,4 2 258,-4-10-129,1-7 0,2-14-258,2-7 129,3-14-129,5-10 0,3-8 0,4-10-129,5-11 0,8-6 129,4-7-129,5-3 129,4-11-129,5-1 129,3-4-129,0 1 0,1-1 129,1 3-129,-1 3 0,0 6 0,-3 2 129,3 5-129,-7 0 0,0 1 129,-3 6 0,-1 0-129,-5-2 0,-3 2 129,-4 0-129,-3-2-129,-9-5 0,8 8-258,-8-8-516,0 0-1935,-7-5-1935,-2-8 0,-3-7-645</inkml:trace>
  <inkml:trace contextRef="#ctx0" brushRef="#br0" timeOffset="74036.234">3991 11072 2322,'0'0'2709,"0"0"-903,0 0-1677,0 0-129,0 0 258,0 0 129,8 3 258,-8-3 0,0 0 258,0 0-258,0 0 258,0 0 0,9 11-258,-9-11-387,11 12 0,-11-12-129,16 12-129,-8-6 258,2 0-516,1-1 258,0 1-129,1 0-129,-1-5-129,3 6-645,-4-1-903,-1-6-1806,6 11 258</inkml:trace>
  <inkml:trace contextRef="#ctx0" brushRef="#br0" timeOffset="74563.264">4129 10985 2193,'2'14'3096,"-2"-14"0,1 10-645,-1-10-2580,0 21-258,0-21 258,0 24 129,0-10 258,-1 0 129,-2 3 0,-3 0 129,3 0 0,-3 1-258,4 0 258,-3 0-387,3 0-129,0 0-258,1-1-387,1 3-645,0 2-2193,0-11-129,6 7 0</inkml:trace>
  <inkml:trace contextRef="#ctx0" brushRef="#br0" timeOffset="76981.403">4169 11168 129,'0'0'387,"0"0"0,0 0 129,0 0-258,0 0 258,0 0-258,0 0-387,0 0-258,0 0-129,7-5 0,-7 5 129,0 0 387,0 0 387,0 0 387,0 0 516,0 0 0,0 0 129,0 0 129,0 0-387,0 0-387,0 0-387,0 0 0,0 0-258,0 0 129,0 0 129,0 0 0,7-6 0,-7 6 129,0 0-129,0 0 0,0 0-129,0 0-129,0 0 0,0 0 0,0 0-129,11 0 129,-11 0 129,0 0 0,9 3-129,-9-3 0,9 5 129,-9-5-129,11 6 0,-11-6 129,12 0-129,-12 0 0,11 2 0,-11-2 0,8 1 0,-8-1 0,0 0 0,0 0-129,0 0 129,9 3-129,-9-3 129,0 0 129,0 0-129,0 0 0,0 0 0,0 0 129,0 0-129,0 0-129,0 0 0,0 0-129,0 0 0,0 0 0,0 0-258,0 0 0,0 0-129,0 0-774,0 0-2580,0 0 129,0 0-387</inkml:trace>
  <inkml:trace contextRef="#ctx0" brushRef="#br0" timeOffset="78079.465">5591 11194 1548,'0'0'2451,"0"0"-2193,-9-12 516,9 12 258,0 0 387,0 0 0,0 0 129,0 0 129,-9-10 0,9 10-387,0 0-258,0 0-258,0 0-258,0 0-129,0 0-129,0 0 129,0 0-129,0 0 129,0 0-129,0 0 0,0 0-129,6 8 129,-6-8 0,12 9-129,-4-5 0,1 3 0,1-3-129,-1 1 129,0 1-129,-1 2 0,1-5 0,-9-3 0,13 8 0,-13-8 0,11 9-129,-11-9 129,11 9 0,-11-9 0,10 8-258,-10-8 129,10 17-387,-10-17-258,8 15-1161,-8-15-2322,0 0-258,5 13-258</inkml:trace>
  <inkml:trace contextRef="#ctx0" brushRef="#br0" timeOffset="83683.786">11324 10968 903,'13'4'3354,"-13"-4"129,0 0-2709,8-1-129,-8 1 129,10-2 0,-10 2-129,0 0 129,0 0 129,11-2-129,-11 2-258,0 0-129,0 0 129,0 0-129,0 0 0,0 0-129,0 0 258,0 0-129,0 0-129,0 0 0,0 0 0,0 0-129,4 8 0,-4-8 258,11 8-258,-2-4-129,2-2 129,2 1 0,1-1 0,0 1-129,1-3 129,1 3-258,-3-3 129,-1 0 0,-1 0 0,-2 0-129,2 0 129,-11 0-258,17 0 0,-17 0-387,13 0-1032,-13 0-1548,0 0-1419,0 0-129</inkml:trace>
  <inkml:trace contextRef="#ctx0" brushRef="#br0" timeOffset="84207.816">11448 10831 2967,'0'0'3096,"0"0"0,0 0-3225,0 0-258,0 0 645,0 16 129,0-16 129,0 0 129,-3 10 129,3-10 129,-5 14-129,3-3-129,2-11 0,-8 19-387,2-9 129,3 8 0,-2-4-258,2 3 129,0 0-129,0 2 0,3-1 0,0 1 0,0 1-129,0-3 0,0-2 0,0-2 0,0-1 0,0-12 0,0 21-129,0-21 0,3 14-129,-3-14-516,0 0-774,3 11-1290,-3-11-1548,0 0 129</inkml:trace>
  <inkml:trace contextRef="#ctx0" brushRef="#br0" timeOffset="85335.881">11864 10760 1161,'9'-1'1935,"-9"1"0,0 0 0,0 0-516,0 0-645,0 0-516,-6 0-129,6 0 129,-8 0 0,8 0 0,-12-1 129,12 1 0,-16 0 0,16 0 129,-17 0-129,9 3 0,-2 1 0,1 7-129,-1-4 129,3 4-129,-2 0 0,1 2 0,0 1 258,2 3-258,-1-1 0,3 1-129,-3 1 0,3 0-129,1 0 129,0 3-129,-1-3 0,4 0 129,-2 0 258,2 0-129,0 0-129,0 3 129,5-3 0,-1 1 0,3-1-129,1 2 0,2-2-129,1 1 129,4-7-129,-1-2 0,4-1 0,-1-1 129,2-4-129,1-1 258,0-3-129,0 0 129,-2-3-129,0 1 0,-4-5 129,1-1-129,-6 2 0,0-1 0,-9 7-129,11-11 0,-11 11-129,0 0 129,0 0-129,5-10-129,-5 10-258,0 0-516,0 0-1548,0 0-2064,0 0-258,0 0 129</inkml:trace>
  <inkml:trace contextRef="#ctx0" brushRef="#br0" timeOffset="86175.929">12358 11058 1806,'12'0'3354,"7"-2"129,-8-1-2967,-2 2 258,4 1 129,-1 0 129,4 1 129,-4-1 0,6 0 0,-6 0 0,9 0-387,-6 0-258,4 0-129,-3 0-129,2 0-129,-4 0-129,1 0 129,-5 0-129,0 0 0,-10 0 129,15-3-129,-15 3-129,8 0 258,-8 0-129,10 0-129,-10 0 129,0 0 0,9 9 0,-9-9-129,0 0 0,0 0-645,12 21-1419,-12-21-2193,0 0-387,0 0 129</inkml:trace>
  <inkml:trace contextRef="#ctx0" brushRef="#br0" timeOffset="86950.973">13055 10856 516,'0'-5'1032,"0"5"129,0 0 258,-10-8 129,10 8 258,-14-3-258,4 3-387,3 0-258,-4 3-129,1 3-258,-1 0 129,1 7-129,-4-5 129,4 6-258,-4-4 387,4 7-387,-6-4 129,5 5-129,-3 1-129,2 0-258,0 1 129,1 3 0,3 1-129,0-1 129,3 3-129,3-2 129,1-5 0,1 4 129,4-5-129,4 3 0,1-7 258,5-1-258,1-1 0,3-5 0,1 4-129,3 0 0,2-7 129,1-3-129,-1 1 129,1 2-129,0-4 0,0 0 129,-2 0 0,-3-4 0,-2-2-129,-2 5 129,-4-5-129,-2 2 129,-10 4-129,12-5 0,-12 5 0,0 0 0,0 0-129,0 0 0,0 0-258,0 0-1290,0 0-2709,-5 0-387,-5 0-129</inkml:trace>
  <inkml:trace contextRef="#ctx0" brushRef="#br0" timeOffset="89694.13">11524 12476 2580,'-8'-1'3096,"8"1"-1806,0 0 0,0 0 0,-13 0 129,13 0-129,0 0 0,0 0-129,0-10-129,0 10-258,1-14-516,-1 14 0,9-15-129,-9 15 0,10-18-129,-10 18 0,10-10 0,-10 10 0,0 0 258,0 0-129,0 0 129,0 0 0,2 10 258,-2 3 0,-7-5 129,3 6 0,-4-9-129,3 5 0,5-10 0,-11 10-387,11-10 129,-8 0-258,8 0 0,0 0 0,-6-8-129,6 8 129,0-12-129,0 12-129,1-12-258,-1 12-129,9-8-1548,-9 8-2451,10-12-258,-2 6-129</inkml:trace>
  <inkml:trace contextRef="#ctx0" brushRef="#br0" timeOffset="90667.185">11995 12008 645,'22'-17'2967,"-7"19"387,-15-2-387,13-2-3612,-13 2 645,14-1 258,-14 1 387,10-2 387,-10 2 258,0 0 129,0 0-129,0 0 0,0 0-387,-12-8-387,12 8 0,-19-7-129,7 2-129,-3-2 0,1 2-129,-3-3 129,2 7-258,-3-4 129,0 0-129,2 5 0,-2 0 0,2 0 0,0 0 0,2 1 0,1 4 0,-1-1 0,3 1 0,1-1 0,0 4 0,10-8 0,-15 12-129,15-12 258,-10 15-258,10-15 129,-7 19 129,4-7-129,3-12 0,-1 17 0,1-2 0,0-3 0,0 0 0,0 0-129,0-12 0,4 20 129,-4-20 0,6 19-129,-6-19 129,0 0 0,8 12-129,-8-12 129,7 10 0,-7-10 0,16 9 0,-7-6 0,2 4 0,4-2-129,1 3 129,3-1 0,0 0 0,1 5-129,2 1 129,0 2-129,2 3 129,-3 0-129,1 2 129,-3 5 129,1-2-129,-3 2 129,-2-1-129,0 0 129,-4 1-129,-3-3 258,-3 0-129,-4-5 0,-1 2 0,-5-3 0,-2-3 129,-7 0-129,2-2 258,-7-3-129,1 2 0,-3-7-129,0 0 0,-2-1 0,-1-2-258,2 0 129,-1-5-387,5 1-258,-3-9-774,11 9-1419,0-6-1548,-1-2-645,9-1 387</inkml:trace>
  <inkml:trace contextRef="#ctx0" brushRef="#br0" timeOffset="91255.219">12638 12507 8256,'0'0'4902,"0"0"-516,9 1 0,-9-1-4386,10-7-258,-10 7 129,9-7 0,-9 7 0,0 0 258,9-11 0,-9 11 258,0 0-258,0 0 0,0 0-129,0 0 0,0 0-516,0 0-258,1-12-1032,-1 12-2838,0 0 0,10-10-516,-10 10 517</inkml:trace>
  <inkml:trace contextRef="#ctx0" brushRef="#br0" timeOffset="92395.284">13311 11918 3483,'0'0'2193,"-15"0"129,15 0-387,-20-3-387,12 3 129,-9 0-387,4 0-387,-6 0-387,3 0-258,-4 1 129,2 4-129,-2-4 0,0 4 0,0-4 0,2 3 0,0-4 0,5 5 129,1-4-129,2 0-129,2 2-129,8-3 0,-8 2 0,8-2 0,-1 12 0,1-12 0,0 15 0,2-3 0,2-2 0,-3 5 0,3-1 0,-3 1 0,-1 3 129,0 3-129,0-3 0,0 4 129,-5-1-129,2 2 129,-2-6-129,3 0 0,-1-5-129,3-12 0,2 13 129,-2-13-129,13 2 0,-3-2 129,3-2-129,1-1 258,0 2-129,0 1 0,2 0 129,-2 3-129,-1 5 0,3 1 0,-3 3 0,1 2 129,2 1-129,-1 2 0,0 3 129,-3 4 0,-1-5 129,-1 5-258,-3-4 129,-4 0 0,-1-3 0,-2 1 0,-4-3-129,-3-2 129,-4 0 0,-1 0 129,-5-1-129,0 0 129,-4 0 0,0 0 0,-3-3-129,0 3 0,1-5-258,-1-3-774,9 5-2064,-4-9-1548,0 0-516,2-5 0</inkml:trace>
  <inkml:trace contextRef="#ctx0" brushRef="#br0" timeOffset="94099.382">13548 11561 2322,'-7'-6'2580,"7"6"-2451,0-15-129,0 15 0,-4-14 516,4 14 258,0 0 129,-5-15 0,5 15 129,0 0-129,0 0 129,0 0-258,14-11-258,2 8 0,3-2-258,7 2 129,0-4 129,6-1-258,0-1 0,2 2 0,0-3 129,-4 6-129,-1-3-129,-3 4 0,-5 2 0,-3 1-129,-5 2 0,-2 7 129,-6 2-129,0 3 129,-2 3-129,-3 4 129,0 2 129,0 4-129,-3 2 0,2 3-129,0 2 129,1 4-129,0 6 129,0 2-129,0 5-129,0 4 129,0 1 0,0-1 129,0 2-129,0 1 258,0-3-129,0-1 0,0-2 0,0 0-129,-2-4 258,0 1-387,0-4 258,-3-3-129,2-1-129,-2-2 129,0-6 0,-1-2 129,-2-6-258,0-1 258,-4-4 0,2-1 258,-4-9-129,1 1 129,-6-8 0,2 0 129,-4-3-129,0 0-129,-3 0 129,0 0-258,-3-1 0,2-3-258,3 4 0,-1 0-387,8 3-387,-5-3-1419,11 0-2064,9 0-387,-9 0-258</inkml:trace>
  <inkml:trace contextRef="#ctx0" brushRef="#br0" timeOffset="95559.465">15721 11898 2967,'12'-2'3354,"-3"-18"-387,-9 20-516,5-21-645,-5 21-258,0-12-516,0 12-129,-10-12-258,0 7-387,0 1 0,-5 2 129,0 0-258,-3 2 129,-1 0-129,-4 0-129,-1 0 129,0 4 0,-4 0 0,-2 3 0,-2 3 0,0 2 0,-5 2 0,3 7 129,-4-1-129,4 2 0,0 5 0,2 4-129,1 1 129,5 0 0,1 1-129,4-1 0,4 3 0,2 0 0,6-3 129,4-2-129,3 0 129,2-1-129,5 0 258,6-2-387,3-1 258,6-4-129,2 0 129,4-5-129,3-3 0,2-1-129,5-2 129,-1-2 0,2-3 129,-1 0-129,-1 0-129,-3 0 129,0-4 0,-5 2 129,-4-1-129,-3-1-129,-2 1 129,-5-1-129,-2 0 0,-3-2-129,-8 0 0,10 3-129,-10-3-387,0 0-1032,13 5-2709,-13-5-129,10 2-387</inkml:trace>
  <inkml:trace contextRef="#ctx0" brushRef="#br0" timeOffset="95867.483">15855 12569 6708,'-24'0'4773,"24"0"-258,-11-19-387,11 19-4128,0-14 129,0 14-129,0 0 129,5-8 0,-5 8 0,9 0-129,-9 0-387,0 0-903,15 4-3225,-15-4-129,12 0-516,-12 0 517</inkml:trace>
  <inkml:trace contextRef="#ctx0" brushRef="#br0" timeOffset="96903.541">16541 11589 5547,'13'-13'4644,"-6"9"-516,-7 4-258,0-12-3870,0 12-129,0 0 0,0 0 0,-10-7 0,-2 2 129,0 1 0,-6 0 0,-3 0 0,-2-2 0,-2-1 0,0 1 0,-1 0 129,3 4-129,-2-4 129,5 4-129,1-1 129,3 3-129,2 0 0,3 0 129,1 4-258,10-4 258,-12 12-129,12-12 0,-5 18 0,3-6 0,2 4 0,0 0 0,0 2 0,0 2-129,2 1 129,-2 3-129,0 1 129,0 6 0,-2-1 129,-1 4-258,-1 5 258,-1 4 258,0 9-387,-1 4 129,-3 2 0,1 5 0,-3 0 0,4 5-129,-4 0 129,2-2-258,-1-5 387,1 0-258,2-3 258,-1-5-129,3-7 0,3-2 0,-1-8 129,2-4-129,1-2-129,0-2 129,4-6 0,3-2-129,3 0 0,2-4 0,4 0-129,4 3 129,1-8 0,4 0 0,2 1 0,3-3 0,1-1 0,3-3 0,-2 0 129,3-1-129,3-1 0,-3 1 0,0-3 0,-1-1 129,-3 0-258,-2 0 129,-2 0-129,-4-2-387,0 2-1161,-11 0-2709,0-8-258,-1 1-516</inkml:trace>
  <inkml:trace contextRef="#ctx0" brushRef="#br0" timeOffset="99103.668">16748 11153 3612,'-10'8'4386,"10"-8"-258,0 0-258,0 0-3612,0 0-258,0 0 0,11 0 258,2-4-129,-1 3 129,2-2 0,1 3-129,2-2 129,0 2 0,0 0-129,1 2-129,-4 2-129,0-1-258,1 8-387,-5-11-1290,1 0-2193,-1 1-129,-10-1 0</inkml:trace>
  <inkml:trace contextRef="#ctx0" brushRef="#br0" timeOffset="99419.686">16751 11037 5547,'0'16'4386,"0"-4"-387,0-12-516,0 15-4128,0-15 0,0 22 258,0-9 129,0 7 0,-5 0 387,0 1 0,-2 4 258,0-3-129,2 6 129,0-3-387,1 0-258,4 1-645,-2-9-1032,2-2-2193,6 2-258,-6-17 258</inkml:trace>
  <inkml:trace contextRef="#ctx0" brushRef="#br0" timeOffset="100327.738">16760 11229 1677,'-13'0'2193,"13"0"-387,-11 4-258,3-4-774,8 0-129,-15 0-129,6 0-129,-1 0 0,2 0-129,-2 0 258,2 0-258,0-2 129,8 2 129,-15-1-258,15 1 0,-10 0 129,10 0-387,0 0 0,0 0-258,0 0-258,-4 8-129,4-8-258,10 5-645,-1-8-2064,7 6 0</inkml:trace>
  <inkml:trace contextRef="#ctx0" brushRef="#br0" timeOffset="101523.806">16799 11174 258,'10'6'1419,"-10"-6"129,0 0 0,0 0-387,0 0 129,0 0-516,0 0-258,0 0-129,0 0-258,0 0 0,-6 6 0,6-6 0,-11 4 258,11-4 129,-14 4 129,14-4-129,-18 0 129,9 0 0,-3 0-129,2 3 129,-2-3-258,2 1-129,-1 1 0,3 2 258,-3-4-258,11 0 0,-15 3 0,15-3-129,-10 0 258,10 0-258,0 0-129,-11 0 129,11 0-129,0 0 0,0 0 0,-9-1 0,9 1-129,0 0 129,0 0 0,0 0-129,0 0-258,0 0 129,-2 11-258,2-11-774,0 0-1419,7 6-1419,-7-6-129</inkml:trace>
  <inkml:trace contextRef="#ctx0" brushRef="#br0" timeOffset="102378.855">17318 10979 516,'10'1'1419,"3"3"516,-13-4-258,10 0 129,-10 0-258,0 0 0,9 2 0,-9-2-129,0 0-258,0 0-258,-5 0-129,-3 0 258,8 0-516,-12 0-258,4 0 129,-2 3-258,-1 1 0,-4 3-129,-1-2 129,0 5-129,-2 2 129,-3-2 0,1 3 0,-1 2 0,0 0 0,1 2 0,1 2 0,2-2 0,2 1 0,2 0-129,3 5 129,3-4-129,1 5 129,3-4-129,3 2 129,3 2-129,4 2 0,2-1 129,3-2-129,2-5 0,4-1 129,1-2-129,1-6 0,0-4 129,2-4-129,-1-1 0,-1-5 0,-1 0-129,-4-3 0,-2 1 0,-3-3-129,0 6-258,-6-7-258,-4 11-903,0 0-1419,8-5-1419,-8 5-258,0 0 129</inkml:trace>
  <inkml:trace contextRef="#ctx0" brushRef="#br0" timeOffset="102801.88">17548 11339 1032,'7'3'2064,"8"2"-129,-7-5-2967,4 3 258,2-3 1161,-1 0 645,4 0 129,-3-3 774,3 3 258,-6-3-387,5 3-387,-6-1-516,0 1-516,0 0-258,-10 0-129,12 1-129,-12-1-258,9 6-387,-9-6-645,0 0-1548,14 14-1161,-14-14 258</inkml:trace>
  <inkml:trace contextRef="#ctx0" brushRef="#br0" timeOffset="103534.921">18201 11009 1548,'0'0'3741,"0"0"129,0 0-129,5 12-3225,-5-12-387,0 0 258,0 0 0,-5 4 129,-4-4 387,9 0 0,-14 3-258,14-3 0,-20 9 0,10-3-516,-5 3 0,2 1 0,-3 3-129,3 4 129,-3 2-129,2-1 0,1 4 129,1 1 0,3-3 0,0 3 0,5 0 0,1-1-129,3-2 129,1 3 0,4-3-129,5 1 0,-1 0 0,3-7 0,1 1-129,1-1 129,1-5 0,-1-3 0,4-2 0,-1-3-129,2 1 129,1-2 0,1 0-129,-1-2-129,2 2-516,-4-8-1548,1 4-1935,0 4-387,-5-7-258</inkml:trace>
  <inkml:trace contextRef="#ctx0" brushRef="#br0" timeOffset="104775.991">16912 11962 1935,'18'-1'4128,"-18"1"129,9 3-258,-9-3-3225,9 16-774,-5-5 129,-4 3 129,3 7 258,-3-1 0,0 8 129,-7-2-129,4 7 0,-3-1 0,1 8-129,-2-2-129,5 0 0,-3 0 0,4 1-258,-1-4 129,2-2-129,0-4 129,4-5-258,1-6 258,0-3-387,1-2-129,-6-13-387,18 10-2580,-11-9-1032,-7-1-645,13-6 258</inkml:trace>
  <inkml:trace contextRef="#ctx0" brushRef="#br0" timeOffset="105731.047">17949 12545 3612,'-34'20'4386,"11"-20"-516,8 1-129,-8-1-3483,4-9-516,1-7 129,4-2 0,-2-9 129,5-4 0,2-4 258,4-5-129,5-2 258,2 1-387,9-2 129,3 2 129,5 3-129,3 1 0,2 6 0,5 8 0,3 5-129,0 8 0,1 7 0,-1 4 0,0 14 0,-1 6-129,0 5 129,-6 8 0,-2 1 0,-4 5 129,-3-2 0,-6 1 258,-3 3-258,-7-8 645,0 4-387,-11-6 258,-1 0 0,-10-11 129,1 5-387,-10-13 258,1 1-129,-5-6-387,1-4-129,-1-4-258,1-2-387,4 1-645,-6-12-2967,12-6-774,3-6-129,4-7 129</inkml:trace>
  <inkml:trace contextRef="#ctx0" brushRef="#br0" timeOffset="106984.119">18576 11585 3225,'0'0'4257,"-1"7"-645,1-7 129,0 0-3483,0-7-774,0 7 387,14-3 0,-4-3 387,1 2 258,1-1-129,2 3 0,-3-3 0,6 3 129,-3-3-258,2 5-129,0 0-129,1 0 0,2 7 0,-3 0-129,0 2 129,-1 7 0,-1-2 0,-2 6 0,-1 0 129,-2 3-129,-1 1 0,-2 4 0,0-1 0,-3 1 0,0 3 0,0-1 0,-1 5 0,1-1 129,-1 7 0,1 0 0,-3 0 0,2 6 0,-2 2-129,0 2 129,0 5-129,-2 3 0,-2-2 0,-1 2-129,0-3 0,0-1 0,-1-7 129,1-3 0,3-5-129,-2-8 129,1-3 0,1-6 0,2-3 129,-4-3-129,2-2 0,1-3 0,1-12 0,-3 14 0,3-14-129,0 0 129,-5 12-129,5-12 0,0 0 129,-10 11 0,1-7 0,2-1 0,-6 2 258,2 2-129,-7-3 0,1 8 129,-5-4-129,1 1 258,-4-1-129,0 4 129,-8-7 129,2 5 0,-8-6 129,-1 6 129,-10-8 129,0 8-258,-10-6-129,1 3-129,-4-2-258,-3 2-129,1-1-129,2-2-258,4 2 0,2-6-387,13 5-1935,1-5-1935,7-3-387,7-5-258</inkml:trace>
  <inkml:trace contextRef="#ctx0" brushRef="#br0" timeOffset="111699.388">6915 14147 2451,'0'0'4257,"0"0"-258,0 0-258,9 8-2451,-9-8-774,0 0-129,-3 11-129,2 1 129,1-12 0,-4 30 129,-1-14 258,5 9-258,-5 1 0,3 15 129,-2-3-258,0 10 0,1 1-129,-2 9 258,-1 3-258,1 6 0,-2-4 0,1 3 0,-2 0 0,1-1-258,-1-3 129,2-5-258,2-7-387,-2-15-387,8 4-1290,-2-21-2064,0-18-516,11-5-258,-1-18 0</inkml:trace>
  <inkml:trace contextRef="#ctx0" brushRef="#br0" timeOffset="112323.424">6770 13998 2193,'0'0'3612,"0"0"0,-13 0 0,13 0-3354,0 0-129,0 0 0,0 0 258,2 9 0,8-1 129,1-2 129,6 3-258,1-1 258,9 6-258,3 1-129,6 1-129,4 3-129,5 1-129,5 8-129,0-3-129,5 9-258,-7 1 258,4 8-387,-7-2 258,-1 7-129,-9 1 387,-6-1 129,-8 3 258,-6-5 129,-7 5 387,-8-7-129,-2 2 258,-16-9 0,-2 3 0,-11-4-258,-2-1-129,-12-3 129,-2-5-516,-6 2 129,0-4 0,-5 2-129,1-4 0,1-1 0,5-3 129,3-3-129,7-2 0,9-3-645,4-11-516,12 0-1677,16 0-1290,-7-26-387,15 8 0</inkml:trace>
  <inkml:trace contextRef="#ctx0" brushRef="#br0" timeOffset="112693.445">7790 14884 8514,'0'0'5031,"0"0"-387,0-12-129,0 12-3612,0-18-903,3 7-129,-3 11 129,13-18-258,-5 12 129,-8 6-258,15-5-1677,-6 0-2064,-9 5-903,11-14 0,-7-3 129</inkml:trace>
  <inkml:trace contextRef="#ctx0" brushRef="#br0" timeOffset="113539.494">8364 14258 4773,'16'15'4257,"-2"11"-258,-12-12-129,0 6-3354,3 8-387,-4 6 258,2 10 387,-6 0-129,0 14 0,-10-3 258,4 11-129,-7-8 129,4 9-258,-4-11-258,4-5-258,0-8-258,4-13-258,6-6-258,2-24-645,0 0-1290,9-15-1935,-1-16-516,5-7 0</inkml:trace>
  <inkml:trace contextRef="#ctx0" brushRef="#br0" timeOffset="113995.52">8372 14376 1677,'0'-12'2580,"0"-7"387,0 19-129,0 0 0,14-8-129,-14 8-903,15 3-774,-15-3-516,19 24-129,-9-5-129,3 7 0,-2 4-129,2 10 129,-2-1 0,4 9 129,-4-3 0,4 5 0,-1-6 129,2 2-258,1-8 129,0-1-258,-1-10 129,0-8-258,1-8 129,-3-7 0,1-8 0,-3-12 0,-5-13 0,2-12 0,-3-6 0,0-9 0,0-8-129,-1-7 129,1-5-129,1 2 0,1 5 0,1 4-129,3 5 129,-2 7-129,4 11-129,-3 5-258,7 20-774,-7-1-2838,1 8-516,3 5-129,-2 2-387</inkml:trace>
  <inkml:trace contextRef="#ctx0" brushRef="#br0" timeOffset="114506.549">9038 14711 2193,'-24'-24'3354,"24"24"-258,-17-37 0,13 13-2967,4-2-129,0-2 129,9 1 129,1 2 258,6 0 129,-1 1 129,6 7 129,-5 5-258,4 9-129,-2 3 0,-1 10-129,0 5-129,-3 11 258,-4 1 258,-1 9 0,-7-7 129,4 8 129,-9-6 129,3 9-258,-10-10-129,4 0 129,-5-9-387,-2 1-258,-2-11 0,2-6-258,-5-9 0,2-12-129,2-5-258,-1-8-258,9 3-1161,-5-13-2193,7 2-903,4-1-129,0 4-258</inkml:trace>
  <inkml:trace contextRef="#ctx0" brushRef="#br0" timeOffset="115011.578">9414 14396 8385,'7'43'4386,"-5"-19"-258,-2-4-258,-2 4-3870,2 5-129,0 5 258,1 0 0,-1 0 129,2 1 129,-2-8 129,4-5-129,-2-8 0,8-7-129,2-13-387,3-11 0,6-12-129,4-8 0,5-3 129,-2-2 0,3-1 258,-2 2 0,-3 7 258,1 10 129,-10 4 0,3 17 0,-9 3 0,0 10-258,-3 7 0,-1 15 0,-6-1 0,1 9 0,-2-2 0,0 5 0,0-6-129,0-1 0,0-2-387,1-15-516,10-1-2709,-11-18-1290,17 0-258,-7-21-258</inkml:trace>
  <inkml:trace contextRef="#ctx0" brushRef="#br0" timeOffset="115474.604">9990 14505 10965,'10'56'4773,"-5"-39"-387,6-8-258,2-9-3999,5 0-516,1-12 129,3-8 0,1-2 129,2-6 0,-2-1 258,-3-3 129,-4 0 0,-3 2 0,-2 4 0,-9 0 129,-2 7-258,-2 3 129,-10 4-258,-3 6 129,-3 4-129,-3 2 0,-4 3 0,1 8 0,-2 7-129,1 7 129,2 2 0,0 4 0,5 1 129,2 7-129,5-3 129,5 4-129,6-7 0,4-3-129,9-4 129,7-2-129,5-5-258,9 3-774,0-18-1677,8 6-1419,4-7-774,2-3 0,3-4 0</inkml:trace>
  <inkml:trace contextRef="#ctx0" brushRef="#br0" timeOffset="116099.64">10918 14587 9804,'-25'-19'3741,"20"9"-516,-6-19-516,11 12-4386,0-15 387,5 6 387,1-6 516,8 3 258,2 7 645,0-4 645,6 14 129,-4-5 0,6 17-258,-8 2-387,4 16-387,-9 3-129,1 11 0,-7-2 387,-3 9-258,-4-2 258,-4 1 0,-8-5 0,1-3-129,-5-7 129,2-4-129,-3-7-387,3-9-129,5-3-258,-4-16-387,12 0-774,-9-18-2064,11 1-1032,1-7-258,3-2 0</inkml:trace>
  <inkml:trace contextRef="#ctx0" brushRef="#br0" timeOffset="116363.655">11261 14139 5289,'29'58'4515,"-16"-19"-129,-9 4-387,-2 6-2451,3 19-903,-5 4 0,3 13 258,-4-8-258,1 7-129,-5-8 0,4 1-129,-2-14-258,0-14-387,3-8-516,-4-29-1677,4-12-2064,0 0-129,-7-21-387,1-13 0</inkml:trace>
  <inkml:trace contextRef="#ctx0" brushRef="#br0" timeOffset="116559.666">11133 14577 8385,'-17'-15'4644,"17"15"-387,0 0-903,0 0-2064,15 8-387,0-6-258,12 5 0,0-7 0,10 3-258,4-2-516,0-2-1290,9-3-2838,-2-2-516,1-3-258,-1-3-387</inkml:trace>
  <inkml:trace contextRef="#ctx0" brushRef="#br0" timeOffset="116944.688">12090 14081 10320,'17'46'4773,"-10"-17"-516,-3 3-129,2 6-4128,-2 9-129,1 6 258,-4 4-129,-1 3 129,0-1 129,-1 5 129,-1-7 0,-2-3-129,3-6-387,-4-13-516,5 0-774,-5-22-1935,5-13-1548,0 0-129,-5-11-129</inkml:trace>
  <inkml:trace contextRef="#ctx0" brushRef="#br0" timeOffset="117211.704">11889 14422 5934,'-30'-13'4128,"22"9"-129,8 4-1161,10 0-2064,5 0 129,12 12 0,1-10 0,12 8 0,-1-7 0,12 7-129,-4-6-387,6 4-129,2-8-129,-3 0-129,0-3-258,-4-7-129,-1-1-129,-9-11-645,2 5-516,-14-17-1290,-1 5-1419,-7-4-387,-6-2-129</inkml:trace>
  <inkml:trace contextRef="#ctx0" brushRef="#br0" timeOffset="117594.726">12566 14083 1419,'-14'-15'4257,"14"15"258,-9-2-258,9 2-1290,-2 7-1032,2-7-645,-2 20-258,0-3-129,3 14 0,-1 0-258,4 13 0,-4-2-129,3 13-129,-3-6-129,2 6 0,-2-12-129,0-3 0,1-11 0,4-9 0,4-11-258,3-9 129,4-15-129,4-3 0,3-7 0,2 0 129,0-1-129,0 4 129,-4 7 129,-3 11-129,-5 4 129,-4 14-129,-4 12 129,-5 9-129,0 2 129,0 2-129,-3 4-129,1-7-258,2 1-516,0-25-2580,3-1-1161,5-11-387,6-11-516,-1-11 129</inkml:trace>
  <inkml:trace contextRef="#ctx0" brushRef="#br0" timeOffset="117998.749">13029 14541 9417,'36'41'4902,"-17"-28"-258,-1-4-258,-6-9-3999,5 0-258,2-14-129,-3-4 0,1-5 0,-5-5 0,0 2 0,-2-5 0,-4 1 129,-1 3-129,-5 6 0,0 6 129,-11 3-129,1 5 0,-4 5 0,-3 2 0,-2 12 0,-2 5 0,-1 5 0,-1 2 129,3 2 0,2 6 258,0-1-129,7 8-129,0-1 129,8 1-129,3 1 129,6-2-129,6 2 0,6-4-258,8-2-129,1-14-1032,16 0-2967,-2-8-516,5-10-516,4-2-645</inkml:trace>
  <inkml:trace contextRef="#ctx0" brushRef="#br0" timeOffset="118803.795">13683 14297 6063,'38'10'4902,"-18"-6"-516,5 0-387,4 8-3225,-3-1-516,3 7 0,-3 0-129,1 5 0,-3 0 0,1 8 129,-5 1-258,-2 1 258,-1-1-258,-4 4 129,-3-1 129,-2 1-129,-6-6 129,-2-2-129,-6-5 0,-4-4 0,-7-4 0,-7-10 0,-4-3 0,-3-2-129,-2-7 0,-1-8 0,0-4 0,3-4 0,5-1 129,5 0-129,7-1 0,7 1 0,7 2 0,2 3 129,11 7-129,6 4 0,6 4 0,4 4 0,4 0 0,0 4-258,3 8-129,-5-4-387,6 11-1548,-10-9-2193,-4-2-387,-2-4-258,-6-4 258</inkml:trace>
  <inkml:trace contextRef="#ctx0" brushRef="#br0" timeOffset="119347.826">14184 13816 9933,'0'0'4515,"4"11"129,-1 9-387,1 4-4257,0 13-129,-3 5-129,1 12 387,-1 11 0,-1 3 129,0 7 0,-3-7 129,3 0 129,-3-9-258,3-7 0,0-14-258,9-13 0,5-11-258,2-14-387,10-7 258,1-10 0,10 0 0,-1 0 0,5 2 129,-3 3 0,-2 9 258,-3 4 129,-6 13 0,-4 8-129,-10 7 0,-4 3 258,-8 6-129,-1 6 129,-10-7 0,-1 2 0,-10-7 129,1-2-129,-6-12 258,2-5-387,-3-10 0,1-3-258,1-10 0,1-9 0,7-2-258,-3-7-129,12 9-774,-7-15-2193,13 7-1290,2-3-258,5 1-258</inkml:trace>
  <inkml:trace contextRef="#ctx0" brushRef="#br0" timeOffset="119759.849">14751 14638 7482,'-15'-30'2451,"17"13"-1032,-2-9-516,10 4-2193,-2-7 516,8 7 645,1 5 258,-2 2 1032,7 15 1290,-9 1 387,3 21-516,-9-8-1161,3 15-516,-6 7-258,1 6 129,-5-1 129,-3 1-258,-7-6 258,1 3 0,-8-8 0,3-3-258,-5-16-129,-1-4-129,1-8-129,-1-11-258,6-3-645,-5-24-1290,14 6-2451,-4-9-516,6 0-129,3-3 0</inkml:trace>
  <inkml:trace contextRef="#ctx0" brushRef="#br0" timeOffset="120163.873">15014 14413 9417,'27'24'4773,"-14"-13"-387,-2 7-258,2-1-4386,-1 9 129,1 14 258,-2 1 129,1 5 258,-4-5 129,6 5 129,-5-11 0,1-3-258,-1-8 0,0-9-258,-1-15-129,1-3 0,-1-17-129,2-10 129,0-5 0,1-6 0,3-7-129,1-2 0,2 2-129,-1 1 0,5 8-129,-3 1-258,6 13-387,-11-8-1935,10 18-2064,-6 0-258,2 9-129,-5 2-258</inkml:trace>
  <inkml:trace contextRef="#ctx0" brushRef="#br0" timeOffset="120554.895">15620 14526 7998,'32'39'4902,"-12"-26"-129,2-7-387,1-1-2967,4-7-1419,4-10 0,-3-9 129,0-4 0,-2-7 129,-2 1-129,-6-4 129,-3 1 0,-8 4 0,-4 5-129,-7 2 0,-9 8-258,-5 11 129,-6 4 0,-6 9 0,-5 15 0,-6 2 0,1 10 258,-1 3-129,1 10 258,3 0-129,6 3 0,3-3-129,13 0 129,8-1-129,7-2-129,14-5 129,12-3-258,12-9-129,6-13-1290,17 4-3354,0-11 0,5-8-516,0-5-258</inkml:trace>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51:25.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65 0,'8'-9'1,"-2"-3"1,-6 12-2,8-17 1,-8 17-1,-11-11 0,11 11 0,-14-9 0,14 9-1,-18-3 0,8 2 0,10 1 1,-11-3 0,11 3 0</inkml:trace>
</inkml:ink>
</file>

<file path=ppt/ink/ink4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1-08T17:04:58.571"/>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0 0</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3T20:22:42.5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362 221 7,'0'0'26,"0"0"-10,0 0-1,0 0-1,0 0-2,0 0-3,0 0-1,0 0-2,0 0-2,0 0 0,0 0-1,0 0-2,0 0 0,0 0-1,0 0-1,0 0 1,0 0-1,0 0 1,33 56-1,-33-56 2,22 49 0,-22-49 1,29 73-1,-14-28 0,1 0 0,-1 0-1,0 5 1,-3-3-1,-3 0 0,-1-3-1,-1-3 1,-4-2 0,-2-5 1,-3-1 0,-5-7 0,0-3 1,-7-4 0,-3-4 1,-6-5 0,-1-3 0,-6-7 0,0-4-1,-3-6 0,-1-4-1,-1-7-1,5-6-2,3-4-2,27 31-5,-43-75-7,25 34-11,8 0-8,10 41 1</inkml:trace>
  <inkml:trace contextRef="#ctx0" brushRef="#br0" timeOffset="581">0 331 17,'0'0'20,"0"0"-8,0 0 0,44-28 0,-44 28 0,83-18-4,-30 3-1,5-2 0,6-3-1,-4 0-1,3 1-1,-8 1-1,-3 2 0,-10 1 0,-42 15-1,66-19-1,-66 19 0,0 0-1,45-4-1,-45 4-1,0 0-5,0 0-10,0 0-16,0 0 0,0 0 1</inkml:trace>
  <inkml:trace contextRef="#ctx0" brushRef="#br0" timeOffset="1012">1010 245 7,'0'0'12,"0"0"-3,0 0 1,0 0-1,0 0-2,0 0-1,0 0 2,30 67-2,-30-67 0,16 69-1,-8-28 0,-1 3-3,3 0 1,0-1-2,0-4 0,-3-2 0,-3-5-1,2-6 0,-3-8-3,0-8-5,-3-10-14,0 0-5,0 0 1</inkml:trace>
  <inkml:trace contextRef="#ctx0" brushRef="#br0" timeOffset="1332">913 272 7,'0'0'26,"0"0"-9,0 0-2,8-53-2,-8 53-3,0 0-3,39-46-2,-39 46-2,53-33 0,-53 33 0,71-25 0,-29 13-1,0 3 0,2 3-1,-1 2 1,-43 4-1,78 1-1,-78-1 0,57 8 0,-57-8 0,0 0-1,43 36 1,-43-36 1,0 0 0,-11 51 0,11-51 2,0 0-1,-59 51 1,59-51 0,-61 25 1,61-25-1,-67 13 0,67-13 0,-69 5-2,69-5 1,-56 1-2,56-1 0,-42-4-1,42 4-4,0 0-6,0 0-17,-42-9-7,42 9 3,0 0-3</inkml:trace>
  <inkml:trace contextRef="#ctx0" brushRef="#br0" timeOffset="1973">1712 95 13,'0'0'8,"0"0"-3,0 0 2,0 0 1,0 0 0,0 0-1,0 0 1,-4 60 0,4-60-1,10 65 1,-3-23-3,0 1 0,4 7-2,-4-1 1,3 1-3,-3-3 1,1-3-1,-8-44-1,10 67 1,-10-67 0,-2 41 0,2-41-5,0 0-7,0 0-16,0 0 1,-6-56-2</inkml:trace>
  <inkml:trace contextRef="#ctx0" brushRef="#br0" timeOffset="2354">1483 0 21,'0'0'10,"0"0"0,0 0 0,42 8-1,-42-8-1,49 10-1,-49-10-1,68 10 2,-24-2-2,-2 0-1,5 5-1,-1-3-2,1 5-1,0-1 0,-2 0 0,-45-14-1,77 33 0,-77-33-1,62 35 1,-62-35 0,48 36 0,-48-36 0,0 0 0,41 57 0,-41-57 0,0 0 1,8 59-1,-8-59 1,0 0 0,-33 61 2,33-61-1,-43 40 1,43-40 0,-59 42 0,59-42 1,-76 41-1,76-41 0,-78 39-1,78-39 0,-78 37-1,78-37-1,-73 33 0,73-33 1,-54 26-1,54-26 0,-43 14 1,43-14-2,0 0-2,0 0-11,0 0-18,0 0 1,0 0-3</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3T20:22:49.9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81 168 6,'0'0'5,"0"0"-1,0 0 0,0 0-1,0 0-1,0 0 0,2 9 0,-2-9 0,0 0 0,0 0 2,13 10 0,-4-8 1,2-2 1,4-1-1,3-5 0,0 0-1,2-4 0,0-1 0,-5-2-2,1-1 0,-5 0 0,-2 0 0,-2 2-1,-4 0 0,-5 1 2,-2 1-3,-3-1 1,-2 3-1,-3 0 1,-2 1-2,-1 3 1,-4 2-1,2 2 0,-1 2 1,2 2-2,-1 2 0,0 2 2,3 1-1,-1 1 0,2 2 1,0 2-1,2 0 1,2 5-1,0 0 1,2 2-1,1 3 1,4 1 0,0 1 0,1-1 0,2 0 1,2-2-1,2-1 1,2-3 0,3-1 0,-1-2 0,4-2 0,2-1 0,2-3 1,3-2 0,1-1 0,0-7-1,1 1 0,0-6 0,-2 0-1,1-4 0,-1 0 1,-1-4-1,-3 1-1,1 0 1,-2-3 1,0-1-1,-3 0 1,0 0 1,-1 0 0,-3 0 1,-1 0 0,-3 2 0,0 0 1,-2 2-1,2 2 0,-4 10-1,2-14 0,-2 14-1,0 0 0,0 0 0,1-10-1,-1 10-1,0 0 1,0 0-2,0 0 2,1 13-1,-1-13 0,0 18 0,-2-3 1,0 1 0,1 2 0,1 1 0,-2 0 1,1-2-1,-1-2 0,3-3 1,0-2-1,-1-10 1,0 0 1,14 4-1,0-9 0,-2-7 1,6-1-1,-1-5 0,3-2 1,-2-1-1,0 0-1,-4 1 1,-3 3 0,-3 3 0,-1 3 0,-7 11 0,9-11-1,-9 11 0,0 0-1,0 0 1,-2 11 0,4 2-1,0 1 1,1 4 0,0 2 0,2 2 0,6-1 1,-4 0-1,4-2 0,-3-2-1,3-6-2,3 0-3,-3-9-3,5 2-3,-5-9-7,3-4-10,1 0-3</inkml:trace>
  <inkml:trace contextRef="#ctx0" brushRef="#br0" timeOffset="1172">853 0 0,'0'0'9,"0"0"1,0 0-1,-1 13-1,-4 3-2,4 3 0,0 7 1,0 7-1,1 4 0,2 2-2,4 4-1,-2-2-1,5-1 0,-3-3-1,-1-4 0,-1-6-1,-1-8 1,0-1 0,-3-9 2,0-9 0,0 0-1,-12 0 0,2-6 0,-1-7 0,-3 1 0,-2-6-1,-2 2 0,-1-4 0,1 4 0,2 1 1,1 3 1,3 1-1,2 3 1,10 8 0,-9-10 0,9 10-1,0 0-1,13-12 0,-1 9-1,4-2 0,7-1 1,2-3-1,4 1 0,1 0 0,1-3 1,-2 1-1,-1 1 0,-4 0 0,-7 1 0,0 2-1,-8 2 1,-9 4 0,15-6-1,-15 6 0,0 0 1,0 0-1,10 13 0,-10-13 1,5 18 0,-2-5 0,0 1 0,4 2 0,0 2 0,2-1 1,-1 3-1,2-1 0,-1-1 1,-1-1-1,1 0 0,-4-6 1,-1 3 0,-1-4 0,-3-10 0,3 15 2,-3-15 1,0 0 0,0 0 1,0 0-1,0 0 0,0 0 0,-13-17 0,5 1-1,4 1-2,-1-2 0,2-3-1,2 1 0,3-2-1,3 2 1,1 2-1,6 0 0,-3 3 0,7 4-2,-3-2-3,7 7-6,-1-3-5,4 5-6,-1-1-5,1 1-3,0 2-3</inkml:trace>
  <inkml:trace contextRef="#ctx0" brushRef="#br0" timeOffset="1993">1392 235 13,'-3'19'22,"-3"1"-4,-3 1-4,11 2-3,-8-3-2,6 4-2,1-3-2,1-2-1,4-3-2,1-4-2,-7-12-7,20 10-12,-20-10-9,0 0 0</inkml:trace>
  <inkml:trace contextRef="#ctx0" brushRef="#br0" timeOffset="2183">1533 128 0,'0'0'30,"-6"-49"1,6 49-4,0 0-12,0 0-4,0 0-4,0 0-3,0 0-2,0 0-2,0 0-1,0 0-3,0 0-5,0 0-13,0 0-9,0 0 0</inkml:trace>
  <inkml:trace contextRef="#ctx0" brushRef="#br0" timeOffset="2443">1675 299 14,'0'0'23,"0"0"-15,46-6 1,-46 6 0,0 0-1,53-27 0,-53 27 1,0 0-2,43-40 1,-43 40-1,0 0 0,19-41-1,-19 41-1,0 0-1,0 0-1,0 0-1,-44-33-1,44 33-1,-43 3 0,43-3 0,0 0 1,-54 24-1,54-24 2,0 0-1,-49 45 0,49-45 0,0 0 1,-19 61-1,19-61 1,2 47-1,-2-47 0,22 49 0,-22-49 0,37 45 0,-37-45-1,51 40 0,-51-40-2,63 30-5,-63-30-11,60 10-16,-60-10-2,58-9 1</inkml:trace>
  <inkml:trace contextRef="#ctx0" brushRef="#br0" timeOffset="3265">2161 252 1,'0'0'28,"0"0"-1,0 0-12,0 0-3,0 0 0,0 0-3,0 0-1,0 0-1,0 0-1,0 0 0,0 0-1,0 0 0,-53 8-2,53-8 0,0 0 0,0 0-1,-48 30-1,48-30 0,0 0 0,0 0 0,0 0-1,0 0 1,0 0-1,-34 44 1,34-44 0,0 0-1,0 0 1,47 25-1,-47-25 0,0 0 1,64 24-1,-64-24-1,45 15 1,-45-15-1,45 12 1,-45-12 0,0 0-1,0 0 1,0 0-1,47 39 0,-47-39 1,0 0 0,0 0-1,-8 51 2,8-51-1,0 0 0,-22 42 1,22-42 0,0 0 1,-53 46 0,53-46 0,-45 27 0,45-27 0,-48 21 1,48-21-1,-45 15-1,45-15-1,0 0-2,-46 1-10,46-1-25,0 0 0,-47-20-2,47 20 1</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2:54.477"/>
    </inkml:context>
    <inkml:brush xml:id="br0">
      <inkml:brushProperty name="width" value="0.05292" units="cm"/>
      <inkml:brushProperty name="height" value="0.05292" units="cm"/>
    </inkml:brush>
  </inkml:definitions>
  <inkml:trace contextRef="#ctx0" brushRef="#br0">1763 4010 516,'0'0'645,"0"0"387,0 0 129,0 0-129,0 0 129,0 0 0,0 0-258,0 0-258,0 0-387,0 0-129,0 0-129,0 0 258,0 0-258,0 0 129,1-11-129,-1 11 258,0 0-129,0 0 0,0 0 129,0 0-129,0 0 0,0 0 0,0 0-129,0 0 129,-4 0-129,4 0 129,-10 0-258,10 0 516,-14 5-387,14-5 129,-20 9-129,12-5 258,-3 3-387,2-1 387,-3 2 0,2 0-258,1 3 258,-1-1-258,10-10 258,-13 21-258,8-10 258,1 1-258,1 0 129,3 0 0,0 2 129,0 0 0,0-2-129,4 5 0,1 2 0,0 0 258,-2 3-645,4 1 516,-2 1-516,2 0 258,-1 2-129,1-1 129,-1-8 0,3 6 129,-2-7 258,1-1-129,3-4 0,-1 1 0,5-7 387,0 2-516,2-6 258,3 1-258,3-2 129,-1 2 0,4-2 0,-2-4 0,0-6 0,1 2 0,0-9 129,1 3-129,-3-8 258,2-2-387,-4-5 129,2 0 0,-5-3-129,0 0 0,-4-1 0,-1 0 0,-5 1 0,-3 3-129,-4-2 129,-1 4-129,-3 2 0,-6 1-129,-3 2 129,-3-2 0,-3 7 0,-5 0-129,0 5 129,-7-1-129,1 6 0,-2 1 0,0 6-129,0 0 0,1 6-129,1 2-258,3 9 0,3 2-129,5 6-903,-1-3-129,3-1-2064,7 8 0,-4-5 0</inkml:trace>
  <inkml:trace contextRef="#ctx0" brushRef="#br0" timeOffset="1313.075">3308 3988 516,'-12'1'903,"-6"9"-129,8-1 129,-2-1 0,2 1-129,-3 3-258,2 0 129,-3-2-129,4 5 0,-4 0-258,4 1 0,-3 0-129,4 2 258,-1-1-258,2 4 0,2-1 129,1 1 129,2 0 0,2 2 258,1-1-258,2-2 387,6 4-129,-1-5-129,4 4 258,-1-7-387,4 6 129,-2-5-258,3 1 0,-3-2 0,4 0 129,-2-4-129,2 1 0,-2-4 0,3 0 129,-1-6-129,1 1 129,1-4-129,1 0 0,0-7 0,2 0-129,-1-5 0,2-2 0,-2-2 0,-1-3-129,1-2 0,-4-3 0,2-3 258,-4-1-258,0 0 0,-2-2 0,-1-2 129,-2 2-129,-2 0 129,-2 2-129,-2 2 0,-3 3 129,0-1 0,-3 4-129,-6 4 0,-1-1 129,-5 3-129,-1 3 0,-5-1 0,0 6 0,-4-1 0,-2 4 0,-2 3-129,1 0 0,3 3-258,-3 1-516,6 12-1161,-1-4-1677,-1-2-258,6 4-258</inkml:trace>
  <inkml:trace contextRef="#ctx0" brushRef="#br0" timeOffset="3260.186">1736 4063 645,'0'0'387,"0"-15"0,0 15 129,0 0 129,-3-16 129,3 16 129,0 0 129,-4-15 387,4 15-387,-3-14-129,3 14-129,-2-19 0,-1 6-129,3-1-129,-3-2 0,0-4-129,-4-5 129,4-3 129,-9-6 129,0-4-387,-3-4 258,-1-4-129,-5-4-129,0-1-258,1 0 258,2 0-387,2 2 0,4 5-129,5 5 129,2 7-258,5 3 129,0 5 0,7 7-129,-1 4-645,5 5-516,0 7-1548,-2-6-516,7 7-129,-6-8 259</inkml:trace>
  <inkml:trace contextRef="#ctx0" brushRef="#br0" timeOffset="3860.22">2039 3860 2193,'29'-58'2064,"-11"23"-387,-2-7 129,0 4-516,-2-7-258,2 3-129,-1-4-129,-3 1-387,3 1 258,-3 1-258,1 5 0,-4 2 0,2 5-258,-3 5 0,2 5-387,0 6-387,-10 15-645,13-16-774,-3 16-1548,-10 0 258</inkml:trace>
  <inkml:trace contextRef="#ctx0" brushRef="#br0" timeOffset="4792.274">2088 3732 516,'0'0'2064,"1"-11"129,-1 11 0,0 0-129,0 0-645,0 0-387,0 0-129,0 0-258,0-11-387,0 11 0,0 0-258,0 0 0,0 0-129,0 0 129,0 0 0,0 0 129,0 0 129,0 0-129,0 0-129,0 0 129,0 0 0,0 0-129,0 0 0,0 0-129,-5 0 0,5 0 0,0 0-129,0 0 258,0 0-129,0 0 129,0 0 0,0 0 0,0 0 0,-7 11 0,7-11 129,-1 21-129,1-4 0,0 2 0,-2 3 0,2-1 0,0 0 258,2 0-258,-1-4 129,1 4 0,0-8 0,-2 1 129,0-14 0,2 15-129,-2-15 258,0 0-258,0 0 129,0 0-258,0 0 258,9-2-129,-9 2 0,16-23 258,-5 11-645,1-2 645,1-3-516,0 1 387,0 0-387,-3 4 129,2 2-387,-4-2 129,3 3-387,-1-3-2193,-2 1-516,3 8-774,-8-12 516</inkml:trace>
  <inkml:trace contextRef="#ctx0" brushRef="#br0" timeOffset="5767.329">1631 3938 1,'0'0'2192,"-10"-5"-257,10 5-516,0 0-258,-9-9-258,9 9-258,0 0-387,0 0-258,0 0 0,0 0 129,0 0-129,0 0 258,0 0-129,0 7 129,0-7-129,7 10 0,-7-10 129,15 14-258,-7-5 129,-8-9-258,15 18 129,-6-8-258,-1-1 516,-8-9-258,14 19 0,-14-19 129,14 15-129,-5-8 0,-9-7-129,10 7 258,-10-7-258,10 5 258,-10-5-258,0 0 387,7 0-129,-7 0 387,0 0-258,8-9 129,-8 9 129,5-17-129,-5 17 129,5-23-258,-3 6 0,-1 1 0,1-1 0,-2 3-129,3-4-129,-3 1-129,3 0 129,2 0-387,0 1 129,4 1-516,-1-4-258,8-1-1419,3 6-1161,-6-14 516</inkml:trace>
  <inkml:trace contextRef="#ctx0" brushRef="#br0" timeOffset="6795.388">1451 3239 903,'-29'0'1032,"13"-2"129,1-4-258,0-8-258,-1 2-129,2-8 129,-1 1-129,5-8 0,-1 1 0,1-3-129,2-5 258,4 5 0,0-4 129,4-1-387,0 0 258,2-3-387,4 3 387,1-1-387,6 1 0,0 1-129,4 1 258,-2 6-258,6-1 0,-1 10 0,3-2 0,-1 5-129,3 4 129,-3 7 0,2 0-129,-2 3 258,2 3-258,-3 7 129,-2 5-516,0 2 774,-2 5-774,-1 2 645,-1 10-516,-2-3 258,-5 8-258,2 0 387,-3-3-129,-2 3 129,-4 2-129,-1-2 0,-5-5 258,-3 3-129,-6-5 129,-2-1 0,-6-3 129,1 0 0,-7-6 0,1 0-258,-4-10 129,1-1-258,0-5-258,3-6-645,2-2-516,4-3-1806,6-17-516,11 3 258</inkml:trace>
  <inkml:trace contextRef="#ctx0" brushRef="#br0" timeOffset="7795.445">2253 3195 1548,'-20'5'2322,"0"-5"-903,11-7-387,0-6-129,-3-4 129,2-2-129,0-6 258,4-1-129,-6-5 129,6 3-258,-1-4 129,4 4-258,2-4-387,1 3-258,7 4 0,5-1 0,3 3-258,6-2 0,1 7 0,3-2 129,2 8-129,0-2 0,-1 3 0,-2 7 129,0 4 0,-3 5 0,1 7 0,-5 3 0,2 3 0,-4 6 0,0 0 0,-2 2 0,-2-4 0,-1 4 0,-3-4 0,0 2 0,-4-2 129,-2 2 0,-1-2 0,-6-1 129,-4 0-129,-3 4 129,-6-4 129,1 0-129,-7-5-129,4 2 0,-5-6 0,3 3 0,-1-9 0,5-1-129,-1-2-129,1-3 0,6 0-1161,0-10-1548,2-5-1032,11 1-129,-5-13-258</inkml:trace>
  <inkml:trace contextRef="#ctx0" brushRef="#br0" timeOffset="9132.522">3171 3367 129,'0'0'903,"0"0"-387,0 12-387,0-12 0,0 17 387,0-17-129,0 22 129,0-22-129,0 19 258,0-7-258,3 1-129,3-2 0,1 7-129,2 3 129,-1-2 0,3 8 258,0-1-129,1 10 258,-3-6-258,4 10 258,-4-5-129,2 5-129,-5-3-129,2 3 0,0-5-129,-1-3-129,-1-3 129,-1-4 0,0-6-129,-4-2 129,2-3-129,-3-14 0,0 12 0,0-12-129,0 0-258,0 0-387,0 0-774,2 16-1290,-2-16-129</inkml:trace>
  <inkml:trace contextRef="#ctx0" brushRef="#br0" timeOffset="9667.553">3233 3955 258,'10'5'1677,"-3"5"0,-7-10-387,15 23-387,-6-8-258,4 5-258,0-3 0,0 3-258,-1-4 258,-1-1 0,2-1 129,-3-3 258,-1-1 129,-9-10 129,13 6 0,-13-6-129,12-3 0,-8-9-258,2 1-129,-3-12 0,3 1-129,-3-7 0,1-1-129,-4-3 0,2 0 0,-2-3-258,1 2 129,2 6-516,-2-1-645,5 9-1290,1 6-1419,0-4-258,-7 18 129</inkml:trace>
  <inkml:trace contextRef="#ctx0" brushRef="#br0" timeOffset="10583.605">3939 3543 1935,'-14'37'1935,"7"-18"-516,-3 3 0,-2 0-387,-1 7-258,-2 4 0,0 4 0,-4 3 129,-1 9-387,-3-5 258,-1 4-258,-1-1 0,1-1-258,0-3 129,1-6-129,2-4-129,6-8 0,1-2-129,3-5 129,4-7-129,7-11 0,0 0 0,0 0-258,0 0-516,0 0-387,2-18-1032,8 2-1161,-7-10-258,7 5 388</inkml:trace>
  <inkml:trace contextRef="#ctx0" brushRef="#br0" timeOffset="11027.63">3653 3868 1161,'12'-8'2451,"-12"8"-258,10 0-2322,-10 0-387,10 8 129,-10-8 0,6 24 258,-6-10 516,0 5 129,-2 3 258,-3 1 516,0 6-258,-3 2 0,2 6-129,0 1-129,1-4-258,1 0-258,4-1 0,0-5-129,0-7 129,6-9 129,4-3 0,2-9 0,4 0 129,1-12 0,3 0 129,-4-7-129,4 0-129,-6 0 0,3-1-129,-7 1-258,2 2-516,-3 3-516,0 1-2193,-1-5-516,3 2-258,-1-8 0</inkml:trace>
  <inkml:trace contextRef="#ctx0" brushRef="#br0" timeOffset="11771.673">4062 3604 1677,'-21'1'2451,"0"-9"387,21 8-1419,-16-24-774,6 4-387,1-4 387,2-7-129,-1-2 387,3-8 129,3 5-129,2-11 129,0 10-258,7-7-129,4 5-258,4 3 0,2 3-129,1 8-258,4 1 0,2 8 0,-1 2 0,2 8 0,-1 6-129,3 0 129,-2 2-129,0 7 129,-1 4 0,0 1-258,0 1 258,-4 3 0,1-1-129,-6-1 129,1 2 0,-5 0 0,-1-3 0,-4 1-129,-3 2 129,-2 1 0,-1 1 0,-5-1 0,-3 5 129,-3-1-129,-5 0 129,-2 2 129,-5 2 0,-4 0 0,-3 2-129,-2 1 0,-1 3-129,-3-5 0,1 1-129,2-7-129,0-6-516,6-4-1419,1-4-1419,-2-12 0,5-12-387</inkml:trace>
  <inkml:trace contextRef="#ctx0" brushRef="#br0" timeOffset="12680.725">3098 3363 1419,'-31'-14'1290,"18"-1"0,2 0-129,2-1 387,0-9-129,3 1-129,-4-6 129,6 2-129,-1-2-258,5 1-129,0-5-258,5 0-258,5 2-129,6 1-129,3 0-129,7 2 0,1 2 0,2 0 0,2 6 0,2 6 0,-3 6 0,0 4 0,1 2 0,2 3-129,-3 7 129,0 6-129,-3 3 129,-1 2-129,-2-1 129,-2 5-258,-3 4 516,-6 2-258,-2 2 129,-4 4 0,-4 0 0,-2-1 0,-1 0 129,-6 1 129,-8-9 129,0 9 0,-9-14-129,-3 5 387,-7-7-387,-1 1 129,-5-3-258,-1-4-258,3-1-645,-7-11-2451,5-3-903,7-9-129,1-13-387</inkml:trace>
  <inkml:trace contextRef="#ctx0" brushRef="#br0" timeOffset="14669.839">2020 4662 129,'32'30'774,"-13"-10"-129,1 2 0,1 3-258,-2 8 129,2 2 0,0 8 0,3 0-258,-1 7 129,3 4-129,-2 3 0,4 0 0,0-3 0,0 3-129,-1-8 258,-1-2-258,-1-7 129,-2-1-129,-1-10 0,-4-2 129,-1-8-129,-6-2 0,-2-6 129,-2 0 0,-7-11-258,7 14-2709,-7-14 129,0 0-128</inkml:trace>
  <inkml:trace contextRef="#ctx0" brushRef="#br0" timeOffset="15427.882">3363 4683 1,'0'0'2450,"0"0"130,0 0-1677,0 12-387,0-12 387,-3 12-129,3-12 129,-13 18-129,4-6-129,-2 7 0,-1-1 0,-2 7-387,-2 3 0,-1 7 0,-4 5 129,-1 5-129,-4 6 0,-2 6 258,0 3-258,-2 2 0,0-1 0,2-2-129,1-5 258,6-2-258,-1-14 129,7-5-258,1-11 258,7-2-258,1-8-645,6-12-1677,-10-1-1419,10 1-129,0-28 129</inkml:trace>
  <inkml:trace contextRef="#ctx0" brushRef="#br0" timeOffset="16575.948">2426 5574 1,'0'0'773,"0"0"259,6 5 129,-6-5 0,0 0-129,5 18 258,-5-18-129,10 20-258,-4-8-258,4 0 0,0 1-387,5-1 0,-2 1 129,3-3-129,-1-2 0,3 2 0,-3-8 0,3 2-129,-6-1 129,3-2 0,-5-1 258,2-5-258,-12 5 129,14-17 0,-11 0 0,1 2 129,-4-9 0,1 2-258,-1-7 0,0 1 0,-4-4 129,0 0-129,2 2-258,-3-2 0,3 5-258,1-1 258,1 7-645,1 0-387,8 6-774,2 7-2064,-5-4 0,8 8 129</inkml:trace>
  <inkml:trace contextRef="#ctx0" brushRef="#br0" timeOffset="17351.992">3002 5378 1677,'-13'14'1548,"13"-14"0,-13 15-387,13-15-129,-13 14-258,13-14-258,-12 17-258,12-17 129,-11 16-258,5-3-129,1-1 129,-2 1 0,-1 1 129,1 3-258,-1-3 258,0 3-258,1 3 129,0-3 129,0 4 0,4-2 129,-3-1 0,2-1 258,0 0-258,4-1 129,0-3-129,0-1 0,0-12 0,5 18 0,-5-18-129,16 11 0,-6-11 129,5-3 0,1-6-129,2 1 129,2-7 0,1 4-258,0-4 0,-1 0 0,0 4-129,-5 0-129,2 4-258,-7-4-903,4 0-2580,-3 5 129,-8-7-387</inkml:trace>
  <inkml:trace contextRef="#ctx0" brushRef="#br0" timeOffset="18499.058">2855 5824 258,'-7'-11'2322,"-3"-3"-1419,10 14-129,-19-20 258,8 11 0,-2 1 0,-1-1 129,-2 5-258,-2-2 0,0 5-258,-2 1-129,-2 3-258,0 6-129,-3 4-258,3 4 129,-5 1-258,0 4 258,-1 4 0,0 0 258,1 3-258,-1-2 129,3 2 0,0-2-129,4 4 129,-1-2-129,7 2 258,-1 1-129,2 2-129,1-1 258,4 4-129,0-1 0,3 1-129,2-1 129,3 3-129,1-2 0,2 0 258,7-3-129,1 2 129,4-3 0,4 1 129,1-6 0,3 3 129,3-5-129,2 0 0,1-2 129,2 1 0,0-5-129,2 0 129,-1-4 0,4-1 0,-6-5 0,8 3-129,-1-12-129,4 2 0,-2-6 0,3-4 0,1-10-129,1-2 0,-1-8 129,2-4-129,-4-9 258,0 0-258,-4-4 0,-1 1 0,-5-6 0,-3 1 0,-6 1-129,-3-4 129,-6 6-258,-1 2 129,-8-3 0,0 5 0,-3-2-129,-4 0 129,-5 2-129,-4 2 129,-5-2 0,-4 0 0,-4 4 0,-2 0 0,-3 5 0,-3 4 0,-2 3 0,-1 8-129,-1 9 0,-1 3 0,1 5 0,-1 7-387,6 10-516,-7-4-1290,5 9-1806,4 3-387,3-1 0,4 2-258</inkml:trace>
  <inkml:trace contextRef="#ctx0" brushRef="#br0" timeOffset="19116.093">2622 6161 2451,'-3'-12'3483,"3"12"-129,0 0 129,0 0-3096,0 0-387,0 0 129,0 0 129,0 0 0,0 0 258,0 0-129,0 0 516,7 8 129,3 2-258,-2-1-129,7 8-129,-3 0 0,8 7-129,1-4-258,3 6-129,1-2 0,2 5 0,-3-4 0,0 3 129,-2-3-129,1-2 129,-6 0-129,-3-6 129,-3-1-129,-2-6 129,-9-10-129,12 15-129,-12-15-387,0 0-1161,-5 2-2193,5-2-516,-17-6 0,5-2 0</inkml:trace>
  <inkml:trace contextRef="#ctx0" brushRef="#br0" timeOffset="19544.117">2577 6580 3870,'12'12'3612,"4"-12"-258,-16 0-258,14-18-3096,-5 8-129,2-2 258,1 0 258,-1-8 387,4 3 0,-4-11 387,8 7-129,-4-12 0,11 6-258,-3-8-129,7 2-258,0-3-258,2 3 0,0 1-258,1 3 129,-5 4-129,-4 4 258,-4 4-387,-5 7 129,-3 3 0,-12 7-387,14 0-903,-14 0-2709,-2 7-129,2-7-387,-19 7 0</inkml:trace>
  <inkml:trace contextRef="#ctx0" brushRef="#br0" timeOffset="25559.462">3002 6970 2322,'7'15'903,"-1"-3"0,4 4 258,1 2 258,0-3 0,2 6-129,0-3 129,5 5-258,-3-2-129,5 9 0,-4-6-258,5 9 0,-6 0-258,6 4 129,-5 2-387,3 2 129,-1 0-258,-1-2 0,-2-2 0,0-1 0,0-7-129,-4 0 258,0-10-258,0 0 258,-4-6-258,-7-13 129,12 19-129,-12-19 129,0 0-129,0 0-129,8 10 129,-8-10 0,0 0 0,0 0-129,0 0 129,0 0 0,0 0 0,0 0 0,0 0-258,0 0 516,0 0-258,0 0 0,0 0 0,0 0 0,0 0 0,0 0 0,0 0 0,0 0 0,0 0 0,0 0 129,0 0-129,0 0 129,0 0 0,0 0 0,0 0 0,0 0 129,0 0-129,0 0 0,0 0 0,0 0-129,0 0 129,0 0 0,0 0 0,0 0 129,0 0-129,0 0 0,0 0 129,-7 8 0,7-8-129,-15 0 0,4 0 0,0-1 0,-4-3 129,0 1-258,-2 2 0,-2-5 0,0 1 129,-1 0-129,1 0 0,-1 1 0,2 1 0,1-4 0,2 5 0,0-1 0,2 2-129,2 1 129,2 0 0,9 0-258,-12 0 129,12 0 0,0 0 0,0 0 0,0 0 129,0 0-129,15 0 0,1 0 0,3 0 0,2 0 0,3 0 0,3 0 0,-2 1-129,-1 1 129,3 4-129,-5-2 129,2 1-129,-3 2 129,-1 1 0,0 0 0,-4-3 0,-1 2 0,-5-4 258,-1 0-129,-9-3 258,11 0-129,-11 0 129,4-9 0,-4-4 0,0-1-129,-4-6 129,1-2-129,-3-7 0,-1-2 0,3-6 0,-2-1-129,1 2 129,-1-3-129,0 1 129,0 3-129,2 4 0,0 5 0,0 4 0,-1 7 0,3 3-258,2 12-129,0 0-645,-6-11-1290,6 11-1806,0 8-258,0-8-516</inkml:trace>
  <inkml:trace contextRef="#ctx0" brushRef="#br0" timeOffset="39588.264">2660 7196 1161,'7'49'2064,"-7"-27"-645,4 3-516,-1-4-516,0-1-258,2-3-387,-2-6-387,1 2-903,-4-13-903</inkml:trace>
  <inkml:trace contextRef="#ctx0" brushRef="#br0" timeOffset="40631.324">2625 6869 2193,'0'-11'2451,"0"11"-387,0 0-774,0 0-387,0 0-258,0 0 129,0 0-129,0 0-129,0 0 129,0 0 0,0 0-129,0 0 129,0 0-129,0 0-129,0 0 129,0 0-129,0 0 129,0 0 0,0 0-129,0 0-129,0 0 129,-3 12-258,3-12 129,-2 15 0,1-2 0,1 1-129,-1 7 129,1 2-258,0 3 258,0 6-129,0 3 129,0 2-258,0 3 129,1 2-129,0 1-129,1 2 258,1-7-129,-2-1 129,2-2-258,0-5 258,-1-5-258,0-2 258,1-2-129,-3-7 0,1 2 0,0-4 0,-1-12 0,1 17 0,-1-17 0,0 0 0,0 0 0,0 0-129,0 0-258,0 0-903,0 0-2193,0 0-516,7-16-258,-7 16-258</inkml:trace>
  <inkml:trace contextRef="#ctx0" brushRef="#br0" timeOffset="41307.362">2460 7488 2322,'-10'-10'2967,"10"10"0,0 0-387,0 0-2322,0 10-387,0-10 0,3 15 258,-3-15 258,7 21 258,-4-12 129,2 11-258,-2-6 258,3 6-387,-2 0 0,3 1 129,-2 3-387,1 1 0,1-4-129,0-1 129,2 0-129,-1-1 129,1-3-129,0-1 0,0-7 129,2-1 0,-2-3 258,2-4-129,-1 0 0,1-7 129,-1-8 0,2 1 0,-2-10 0,3-1-258,-2-3 129,1 0-129,0-5-129,1 2 129,-3-1 0,0 2-129,0 3 0,-2 4 0,2 0-258,-3 1-129,4 9-645,-6-5-774,5 6-1806,-10 12-387,11-13-258,-11 13 259</inkml:trace>
  <inkml:trace contextRef="#ctx0" brushRef="#br0" timeOffset="42331.421">2692 7718 2322,'-7'2'3225,"-4"5"-129,11-7-258,-12 11-2451,2-10-387,-3 2 0,2-2 129,-4 2 0,0 0 258,-3 3 129,0-1 0,-1 4 0,-1 1-129,1 6-129,-2-3-129,1 6-129,0 2-129,0 1 0,0 4 0,2 1 0,-2 0 129,2 1 0,2 4 0,0-3 258,2 3-258,4-3 129,0-1 0,4-2-129,4-1 0,2-3 0,0 2 0,3-4 0,5 0 0,1-2 0,0 2 258,4-3-129,1-1 0,1-1 0,1-2 129,3-1 129,0-3 0,4 1 0,-1-5 0,2-2 0,-3-1 0,4-2 0,-3 0-129,1-4 0,-2-4-129,0-4-129,-3-1 129,-2-2 0,0-3-129,-2-2 129,-2-4 129,0 0-129,-5-3 258,3 0-129,-6-3 0,2 3 0,-5-4 0,1 4-129,-2-2 0,0 3 0,0-2-129,-3 2 258,-2-1-258,-2 3 0,0 1 0,-2 2 129,-1-1 0,0 6-258,-2 2 129,-1 3-129,0 8-258,-6-1-129,4 7-258,-10 1-516,8 15-1677,-7 1-1161,-3 4-387,2 3-129</inkml:trace>
  <inkml:trace contextRef="#ctx0" brushRef="#br0" timeOffset="43384.481">3564 7764 4386,'9'0'3741,"-9"0"-516,-5 3-645,5-3-2322,-8 4-129,8-4 258,-13 6-258,5-4 387,8-2-129,-14 9 129,14-9-129,-14 16 0,7-3-387,0 1 0,1 1 129,-1 4-129,1 2-129,-1 1 258,4 1 0,-2-1 0,4 2 0,-1-2 129,2-1 0,1 2 129,5 2-129,2 0-129,4 1 129,2-1-129,3 4 129,2-3-129,3 0 0,0-6 129,4 2 0,-2-7 0,4-2 0,-2-8 0,4 1 0,-4-6 129,3-7-129,-2-4 0,0-6-129,-2-6 0,-1 0 129,-3-7-129,-1-4 0,-4-3 0,-3 1 0,-7-5 0,-2 2 0,-4 0 0,-4-2 0,-7 4 0,-2 0 0,-5 3-129,-2 3 0,-2 3 0,-4 2 0,-5 6-129,-3 3-129,-4 5 0,-4 4 0,2 8-516,-6 1-1677,2 13-1935,2 2-129,-2 4-516,5 3 258</inkml:trace>
  <inkml:trace contextRef="#ctx0" brushRef="#br0" timeOffset="45542.604">2266 7943 774,'-27'-40'1548,"9"15"258,2-3 0,-5-5 516,1-2-387,-5-3-387,0-3-258,2-1-387,-4-3-129,0 1-129,-3-7 0,5 5-129,-5-4-129,4 3 0,-5-3 0,6 7-258,-6-2 129,7 8-258,-2 1 0,4 8 0,2 2 0,6 4 129,1 6-258,5 3 0,8 13-387,-7-16-129,7 16-1290,0 0-1548,8 0-387,1 8-387</inkml:trace>
  <inkml:trace contextRef="#ctx0" brushRef="#br0" timeOffset="46763.674">2118 7899 645,'0'0'1161,"13"12"0,-13-12 0,0 0 258,0 0 0,0 0 0,8 0 0,-8 0 0,0 0-129,0 0-258,0 0 0,0 0-258,0 0-387,0 0-129,0 0-129,0 0-258,0 0 0,-7 0 0,7 0-129,-10-3 387,10 3-258,-14 0 258,7 0-129,-3-1 129,10 1 0,-14-1-129,14 1 258,-10-4-129,10 4 258,0 0-258,-9-5 0,9 5-129,0 0 0,0 0 129,5-5-129,-5 5-129,11 2 129,-2 1-129,0 2 129,2 1-129,0 2 129,2 1-129,-1-2 129,3 3 0,3-3-258,-2-2 258,0 3 0,-2 2 0,4-5-129,-4-1 129,0 1-129,-2-5 129,-2 3 0,-2-3 129,-8 0-129,11 0 387,-11 0-129,3-15-129,-3 1 129,0-1-129,-3-2 0,-1-5 129,-3-5-129,1 1-129,-1-7 0,2-2-129,0 0-129,3-2-129,-1-6-645,3 6-903,2 0-1935,-2-5-258,5 9 258</inkml:trace>
  <inkml:trace contextRef="#ctx0" brushRef="#br0" timeOffset="47755.73">1559 6559 1419,'-9'-15'2709,"9"15"-129,-5-16-1548,5 16-645,0 0-129,-9-6-129,9 6 0,-13 0 258,3 0-129,-1 1 0,-4 5 129,-1 4 0,-3 0 0,-4 0-129,-1 5-258,2-2 129,-4 6 0,4-1-129,-2-1 129,5 5 0,-1 0-129,5 3 0,-1-2 258,4 5-258,-1-3 129,6 1 0,0 1 0,0 3 129,3-2-129,2 2 387,2-4-129,6 3 129,2-3-129,1 3 129,3-9 129,5 7 0,0-11 0,6 6-129,1-6 0,2 3 129,5-9-129,0 1-129,5-6-129,-1 0 129,2-5-129,-2 0 0,-1-10 0,-2-5 0,0-4-258,-6-4 0,0-2 129,-5-4 0,-1-4-258,-4 1 129,-6-5 0,0 1-129,-6 0 129,-4 1 129,-6-2-129,-4-1 0,-5 1 129,-2 2 0,-4 1 0,-2 0 0,-2 2-129,0 3 0,-3 4 0,1 4-516,-2 9-387,-4-5-1290,3 13-1677,2 4-516,-3 1-387,0 15 258</inkml:trace>
  <inkml:trace contextRef="#ctx0" brushRef="#br0" timeOffset="49622.838">1316 7282 129,'-6'12'2193,"6"-12"-258,-13 3-1548,13-3-387,-9 16 0,9-16-258,-12 19 258,7-8 258,-2 3-258,-2-3 129,3 4 129,-3 2 258,3 3-258,-4 1 258,1 1 129,-1 0 0,-1 4 129,1 6-129,-3 0-258,-5 7 129,1 1-258,17-40 258,-52 92-129,26-41-129,-10 2 129,11-1-129,-10-4-129,35-48 129,-50 86 129,50-86-258,-33 70 0,33-70 129,-15 52 0,15-52 258,0 0-258,0 0-129,-28 56 0,28-56-129,0 0-129,0 0-258,0 0-129,0 0 0,0 0-645,0 0-645,0 0-1419,0 0-129,0 0 387</inkml:trace>
  <inkml:trace contextRef="#ctx0" brushRef="#br0" timeOffset="50451.885">677 8028 1161,'0'0'2322,"0"0"-903,0 0-387,0 0 387,0 0-258,0 0 258,0 0 0,0 0 0,0 0 0,0 0-258,0 0-516,0 0-387,0 0 0,0 0-129,0 0-129,0 0 129,0 0 0,-37-3 0,37 3-129,0 0 129,0 0 0,-8 64-129,8-64 0,0 0 0,-13 70 0,13-70 0,-7 62 0,7-62 0,-2 67 0,2-67 129,-13 68-129,13-68 0,-2 61 0,2-61 129,0 0 0,-4 61-129,4-61 129,0 0 0,0 0 129,0 0 0,40 15 0,-40-15-129,39-13 0,-39 13 0,0 0 129,47-38-129,-47 38 0,0 0 0,46-41 0,-46 41-129,0 0 0,0 0-129,0 0-258,46-43-387,-46 43-903,0 0-2193,0 0 0,0 0-387,46 0 129</inkml:trace>
  <inkml:trace contextRef="#ctx0" brushRef="#br0" timeOffset="51334.936">521 8579 1032,'0'0'2451,"-38"7"-1290,38-7-903,0 0-129,0 0-129,0 0-129,0 0 129,-45 34 129,45-34-129,0 0 129,0 0 387,-44 51-258,44-51 129,0 0 129,-44 68-129,44-68 0,-24 54 0,24-54-129,-13 58-129,13-58 0,-7 64-129,7-64 129,3 63 129,-3-63 0,17 58 129,-17-58 258,15 49 129,-15-49 258,0 0 0,54 55 129,-54-55-258,52 20 0,-52-20 0,68 5-258,-31-5 0,-37 0 0,76-13-129,-36 1 0,-2-5 0,9-5-129,-3-5 129,-5-4-129,1-7 0,0 1-258,-3-4 0,-9 0-129,3-2 0,-31 43 129,10-80 0,-10 80-129,0-68 0,0 68 258,-47-63-258,47 63 129,-68-46-129,68 46-129,-74-33-129,25 18 0,5 12-129,1 3-258,-1 8 129,3 2-516,0 13-774,3 4-2064,38-27-645,-66 66-258,66-66 258</inkml:trace>
  <inkml:trace contextRef="#ctx0" brushRef="#br0" timeOffset="52154.983">491 9229 516,'-21'49'2064,"21"-49"-774,0 0-1290,0 0 387,-15 56 258,15-56 258,0 0 129,-18 63 129,18-63-258,-10 51 129,10-51-258,-11 67-258,11-67-258,-19 80 0,19-80-129,-16 96 258,16-96 129,-17 99-129,17-99 0,-17 96 258,17-96-258,-5 73 129,5-73-258,-6 50-129,6-50 0,0 0-258,0 0 258,0 0-258,0 0 258,0 48-129,0-48 129,0 0 129,0 0 0,0 0 0,0 0 0,0 0-258,0 0-129,0 0-258,0 0-129,0 0-387,0 0 129,0 0-387,0 0-645,0 0-1677,0 0-129,0 0 129</inkml:trace>
  <inkml:trace contextRef="#ctx0" brushRef="#br0" timeOffset="59611.409">117 9844 2451,'0'0'2193,"0"0"129,0 0-129,0 0-387,0 0-387,0 0 0,0 0-645,0 0 129,-40-37-258,40 37 0,0 0-129,0 0-129,0 0-258,0 0-129,0 0 129,0 0-258,0 0 129,0 0 129,0 0-129,0 0 129,0 0 0,10 53 129,-10-53-129,0 0 0,11 54 0,-11-54 0,0 0-129,14 61 129,-14-61 0,0 0 0,22 72 129,-22-72-258,0 0 258,33 71-258,-33-71 258,0 0-258,31 56 129,-31-56-129,0 0 129,0 0-129,0 0 258,38 38-129,-38-38 129,0 0 0,0 0 0,40-46 129,-40 46-258,0 0 129,37-68-129,-37 68-129,0 0-129,23-65-258,-23 65-1677,0 0-2193,0 0-129,0 0-516,35-65 0</inkml:trace>
  <inkml:trace contextRef="#ctx0" brushRef="#br0" timeOffset="60642.468">160 10176 1677,'0'0'2580,"0"0"-1032,0 0-1419,0 0 258,0 0 0,0 0 258,1-45 258,-1 45 258,0 0 258,0 0-258,42-50 258,-42 50 0,0 0 0,44-57-258,-44 57-129,0 0-516,58-63 0,-58 63 0,42-43-129,-42 43-129,0 0-129,48-46 0,-48 46-129,0 0 0,0 0-129,0 0 129,38-21-258,-38 21 258,0 0-129,0 0-129,0 0-129,0 0-516,0 0-1419,0 0-1935,0 0 0,0 0-387</inkml:trace>
  <inkml:trace contextRef="#ctx0" brushRef="#br0" timeOffset="61523.519">239 10119 1032,'-42'0'3354,"42"0"-129,0 0-387,0 0-2451,-37 1-516,37-1-258,0 0 774,0 0 0,0 0 387,0 0 387,0 0 258,0 0 0,0 0 0,0 0-516,0 0 0,38-12-387,-38 12 0,0 0-258,38-29 129,-38 29-129,0 0 0,48-48 0,-48 48 129,50-44-258,-50 44 129,48-39-129,-48 39 129,40-35-129,-40 35-129,47-24 0,-47 24 0,0 0 0,0 0-129,0 0 0,0 0-129,36-1 129,-36 1-129,0 0-516,0 0-258,0 0-1677,-14 49-1548,14-49-387,0 0-258</inkml:trace>
  <inkml:trace contextRef="#ctx0" brushRef="#br0" timeOffset="62478.573">326 10242 2193,'-43'-20'3483,"43"20"129,0 0-774,0 0-2838,-40-7-774,40 7 129,0 0 129,0 0 516,0 0 516,-41 3 0,41-3 645,0 0 516,0 0-258,0 0 0,0 0-387,0 0-258,0 0-516,-42 42-129,42-42 0,0 0-258,-20 66 129,20-66-129,-7 65 258,7-65-129,-14 81 0,14-81 129,-17 81 0,17-81 0,-18 73 129,18-73 0,-15 63 0,15-63-129,0 0 258,6 58-258,-6-58 258,0 0-258,37 43 0,-37-43 0,44 13 129,-44-13-129,51 2-129,-51-2 129,54-3 0,-54 3 0,55-20-129,-55 20 129,52-28 129,-52 28-129,38-36 0,-38 36 0,33-52 0,-33 52 0,24-65 129,-24 65-129,10-70 0,-10 70 0,2-70-129,-2 70 129,-10-67-129,10 67 129,-22-63-258,22 63 129,-30-56 0,30 56-129,-34-49 129,34 49-129,-37-36 0,37 36-258,0 0-387,-45-14-645,45 14-774,-45 5-2580,45-5-129,0 0-258</inkml:trace>
  <inkml:trace contextRef="#ctx0" brushRef="#br0" timeOffset="68759.931">2490 8528 1548,'4'17'3096,"-4"-17"-129,0 0-516,0 0-1806,0 0-129,0 0 516,0 0 0,-5 0 258,5 0-129,0 0 0,0 0-258,0 0 129,0 0-516,0 0-258,0 0 0,0 0-258,0 0 129,-8 0 0,8 0-129,0 0 0,0 0 0,0 0 0,0 0-129,0 0 129,0 0-129,0 0 129,0 0-129,0 0 0,0 0 129,0 0 0,0 0 129,0 0-129,-4 8 0,4-8 0,-7 18 0,7-18 258,-15 27-258,4-10 129,-1 7-129,-3-2 129,0 7 0,-6 5 0,2 3 0,-6 6-129,3 1 129,-4 4-129,0 2 258,-1-1-129,1 1 0,1-2 0,2-5 129,0 0 0,5-4 0,-1-6-129,5-3-129,3-4 0,1-6 0,1-3 129,3-5-258,6-12 129,-7 13-129,7-13 129,0 0-129,0 0-258,0 0-129,0 0-387,0 0-1290,-1-6-1935,1 6-387,5-19 0,-2 6-129</inkml:trace>
  <inkml:trace contextRef="#ctx0" brushRef="#br0" timeOffset="69246.96">1931 9238 3225,'-7'12'3741,"7"-12"-387,-11 0-129,11 0-2322,0 0-1161,5 17-387,-5-17 129,8 23 258,-5-8 0,3 2 516,-1 4 129,1-4 258,-1 5 0,-3-5 258,2 6-258,-3-5 129,5 5-258,-5-4-129,4 0-129,-2-2 0,0-2-258,5-1 0,-1-6 258,3-4-258,4-4 0,2-7 129,4-6-129,1-8 129,3-3 0,-2-3-129,-1-1 129,-2 0-387,-4 4 258,0 7-1032,-10 3-1935,-4 3-903,-1 11-258,0-12-258</inkml:trace>
  <inkml:trace contextRef="#ctx0" brushRef="#br0" timeOffset="70075.008">1807 9697 774,'0'0'1806,"0"0"0,-7 0 129,7 0 0,-16 5-645,16-5 258,-17 13-387,8-2 0,-5-2-516,6 5-129,-8 3-258,6 3 258,-3 0-129,2 9-258,-2-4 129,1 3 129,1 1-129,3 0-129,1 0 129,3 0-129,-1-1 0,5 0 0,0 1 129,2-3-258,4 1 0,3-3 129,5-1-258,0-2 0,6-1 0,0-6 0,5-2 129,0-1 0,3-8 258,-1 2-129,2-5 258,0-5 0,1-9 0,0-3-129,-2-7 0,1-5-129,-4-8-129,1-2 0,-7-2-129,1-3 258,-7-1-129,-5 1 129,-3 0-258,-5 2 258,0 2 0,-5 4 0,-5-1-129,-3 2 129,1 5-129,-6 2-129,0 5 129,-3 4-129,2 7 0,-5 3 0,0 9-387,-1 5-516,6 16-516,-5 1-1419,1 5-1161,7 8-258,-5-3 129</inkml:trace>
  <inkml:trace contextRef="#ctx0" brushRef="#br0" timeOffset="71060.064">2700 8500 1,'0'0'2708,"0"0"259,0 0 258,0 0-2322,10 5-387,-10-5 258,7 14 0,-7-14 258,4 26-129,-4-14 0,2 6-129,-2-2-129,5 8 0,-3-3-129,5 8-129,-1 4-129,4 1 0,0 4 0,2 3-129,1 5-129,0 1 0,-1 5 0,3-1-129,-4-5 129,1 0 0,-1 1 129,0-2-258,-2-4 258,0-3-129,-1-3 129,1-2-129,-2-3 129,0-1-258,-1-4 129,-2-4 0,0-4 0,-1-5 129,-3-12 0,4 14 0,-4-14 0,0 0-129,0 13 129,0-13-258,0 0-129,0 0 0,0 0 0,0 0-258,-2 14 0,2-14-645,0 0-1161,3 12-1548,-3-12-387,0 0 387</inkml:trace>
  <inkml:trace contextRef="#ctx0" brushRef="#br0" timeOffset="71819.107">2776 9510 4386,'0'0'3741,"0"0"-387,0 0 0,0 0-3096,0 0-516,0 0 0,5-1 129,-5 1 129,14 11 129,-6 0 129,2 2 0,1 4 0,4 3-129,-1 2 129,4 0-129,0-1 0,4-2 0,-2-5 0,1 1 258,1-10-258,-1-1 129,-1-5 0,1-7 0,-3-8 129,0-2-129,-4-9 258,1-2 0,-8-8-129,4 2 0,-8-1 0,1 0 0,-4-1-129,0 3-129,0 5-258,-1 2-129,1 8-258,-2-2-258,2 21-903,0-22-516,0 22-1032,9-5-1032,-9 5-258</inkml:trace>
  <inkml:trace contextRef="#ctx0" brushRef="#br0" timeOffset="72583.151">3053 9748 4257,'-7'-5'3483,"7"5"-129,0 0-645,-12-12-3354,12 12 0,-12-3 129,12 3 0,-14 0 129,6 0 129,-2 10 258,0 5 129,-2 4 0,0 6 129,0 5-258,0 7 129,0 4 129,1 10-129,0-1 129,1 5-129,0 2 387,2 3-387,3-1 129,3 0 0,0-3-129,2-5 129,2-3-129,5-6 0,5-5 0,1-6 258,4-9-129,2-3 258,3-9-129,5-1-129,0-9 387,2 0-258,0-15 129,3-4-129,-4-7 258,3 0-258,-5-12 0,0 1 0,-5-9 0,-1 1-129,-5-3-129,-1-3 0,-3 0-129,-2 0 0,-5 1-129,-2-3 129,-2 4-129,-1 1 129,-6 1-129,-2 2 129,-4 1 129,1 8 0,-5 0 129,1 11-129,-1 1 0,-6 7-129,4 13-258,-5 3-516,6 13-1548,-5 6-1806,-5 3-258,5 4-516,-5-4 646</inkml:trace>
  <inkml:trace contextRef="#ctx0" brushRef="#br0" timeOffset="77071.408">4051 7817 1677,'0'0'516,"0"0"-516,0 0 387,0-7 387,0 7 129,0 0 0,0 0 258,0 0 0,4-14-258,-4 14 0,5-12-258,-5 12-387,9-13 0,-9 13 129,10-17 0,-10 17 258,12-22 0,-12 22 129,14-26 0,-6 11-129,2-5 0,3 1-129,-2-6-129,5-3 129,3-4-258,1-3 0,3-5 0,4-3-129,-1-3 129,1 0-129,1-1 258,0 2-258,-3-3 129,4 6-129,-5 1 129,2 2 0,-4 0-258,4 4 0,-3 0 0,-3 6 0,-2 4-129,-3 3 0,-3 5-129,-2 6 0,-2 4-516,-8 7-387,10-7-1032,-10 7-1935,0 0-258,0 0 129</inkml:trace>
  <inkml:trace contextRef="#ctx0" brushRef="#br0" timeOffset="77866.453">4908 6459 1548,'0'-19'129,"0"1"0,0 18 387,-4-17 258,4 17 258,-10-14 516,2 5 129,8 9 0,-15-12 0,15 12-258,-18-13-258,10 11-387,-6-1-258,1 3-258,-3 0 129,1 1-129,-5 5-129,2 6 0,-2 4 0,1 2 0,-2 5 0,5 2-129,-2 5 0,2 4-129,2 0 129,3 0 0,-1-1 0,1 2 0,4 0 0,0-1 129,2-2-129,1-3 0,4-1 129,6 0-129,1-2-129,8-3 258,0-1-129,6-4 258,2-1-258,3-4 0,1 2 129,1-3 0,3-5 0,0-5 0,1-2-129,0-5 0,-1-9 0,0 0 0,0-7-129,-2-3 129,-3-5 0,-1-2-129,-2-3 129,-3 0 0,0-4 0,-7-1-129,1 0 129,-6 1 0,-2 1 0,-4 1 0,-3 3 129,-6 1-129,-6 6 129,-3-2-129,-4 7 129,-2 5-129,-4 2 0,-3 2-129,1 8 0,-5 4-129,1 0-129,-2 7 129,4 6-258,0-3-516,8 10-1032,1 4-1677,3-4-129,8 5 0</inkml:trace>
  <inkml:trace contextRef="#ctx0" brushRef="#br0" timeOffset="78707.501">4953 7075 1032,'6'24'2580,"-6"-24"-129,8 26-2451,2-7 0,1 3 387,2-1 387,-1 3 129,3 5 258,-5-2 258,5 5-129,-1 0 0,3 8-129,-1-3-258,5 10-387,-4-6-258,5 4 129,-2-1-387,1 2 258,-4-5 0,4 2-129,-4-2 0,0 2 129,1-3 0,0 0-129,-2-3 129,1-1 0,0-6 0,-1-6-129,-5-5 129,1-5-129,-12-14 129,13 15-129,-13-15-129,0 0-258,0 0-129,0-17-903,0 17-1290,-2-19-1677,-6 1-258,1-3-129</inkml:trace>
  <inkml:trace contextRef="#ctx0" brushRef="#br0" timeOffset="80271.591">5084 6778 2451,'0'0'2838,"0"0"387,0 0-2451,10 1-258,-10-1-258,13 7 387,-4-5-129,2 8 258,0-8 129,5 7 0,-3-3-129,8 6 0,-1-3-258,4 5-129,3 2 0,2 4-129,3 1 0,1 4 0,4 0 0,2 3 0,0-3 258,4 4-129,0-5 129,4 5-258,-1-6 129,5 3-258,0-1 129,2-1-129,2 0-129,0-2 129,-3-1-258,-3 1 258,-6-2-129,-6-4 0,-7-3 0,-7 1 129,-7-4-258,-3-2 258,-13-8-129,12 12 129,-12-12-129,0 0-129,0 0 0,0 0-516,0 0-1806,0 0-1935,0 0-129,0 0-258</inkml:trace>
  <inkml:trace contextRef="#ctx0" brushRef="#br0" timeOffset="81515.662">5394 8167 1806,'0'0'903,"0"0"-387,0 0 387,0 0 129,0 0 516,0 0 129,0 0 0,0 0 129,0 0-258,0 0-387,-7-14-258,7 14-645,0 0 0,-9-11-129,9 11 0,-15-13 129,3 3-129,0 3 129,-5 1-129,-1 2 129,-2-1 0,0 1-129,-1-3 129,2 3-258,0-2 129,0 2 0,0-4 129,3 2-258,0-1 0,1 1 0,-1 5 0,2-1 129,2 0-129,3-1-129,9 3 129,-11-5 0,11 5-258,0 0 129,1-12 0,-1 12-129,19-10-129,-7 3 0,5 6-258,-1-5-129,7 6-258,-4-1-129,4 2 0,-3 1 0,4 6 129,-4-3 129,1 6 258,-2-4 387,1 3 258,-3 0 258,0-3 0,-3 1 129,3-1 0,-1-2 0,-4 1-258,1-3 0,-2 1 129,-2 0 258,-9-4 387,13 0-258,-13 0 129,0 0 258,2-18-129,-2 18-129,0-23 129,0 6-516,0-5-129,0 0 0,-1-5 0,1 0-258,-1-2 258,1 0 0,-2 0-258,2 0 258,0 0-387,0 3 129,2 3-129,-1 2-129,3 5-129,-4 1 0,0 15-258,0 0-387,12-1-516,-12 1-1290,5 7-1161,3 5-258</inkml:trace>
  <inkml:trace contextRef="#ctx0" brushRef="#br0" timeOffset="82547.721">6194 7550 1032,'0'0'2580,"0"0"-387,0 0-2322,0 0 258,0 0 387,-7 3 387,7-3 0,-10 0 129,10 0 258,-15 0 0,6 0-258,-5 0-387,2 1 0,-4-1-387,-1 2 0,0-2 0,-1 0 129,-1 0-258,2-2 129,2-2-129,1-1-129,3 1 129,1-1-129,10 5 0,-13-5 0,13 5-129,-7-4-129,7 4 129,0 0-129,0 0-129,0 0 258,0 0 0,0 0 0,5-2 0,3 2 129,3 0 0,0 0-129,4 0-129,0-4-129,2 4 129,1-2-129,-1 0 0,0-1 129,0 1 129,0-3 0,-2 1 129,-1 0 129,-2 0 0,0-1 129,-4-2 129,1-1-258,-3-3 129,5-4-129,-4-1 0,0-3-129,2-4 0,-2-5 0,1-2 129,-1 1 258,-4-3-258,1 5 129,-4-4 0,0 4-129,0 1 258,-1 2-129,-2 2-129,0 4-129,-2 3 0,3 2-129,2 13 0,-6-18-387,6 18 0,0 0-645,6-2-1548,-6 2-1161,8 3-129</inkml:trace>
  <inkml:trace contextRef="#ctx0" brushRef="#br0" timeOffset="83567.779">4025 7492 258,'0'0'3096,"0"0"0,1-11-1419,-1 11-774,0 0 0,4-14-387,-4 14 0,0 0-129,9-13 129,-9 13-129,0 0 129,0 0-129,0 0 0,0 0 129,0 0-258,0 0-129,5 11 0,-5 2-129,0 5 129,-3 3-129,-1 5 129,0 1-258,-4 2 258,0 4 129,-1 4-129,-1-3 129,0 0-129,1-2 0,-2 1 0,3-2 0,2-3 0,2-7-129,3-3 129,1-2-129,0-4 258,0-12 0,11 7-129,-1-9 129,4-3-129,-2-7 129,7 2-258,-3-6 258,6 1-129,2-2-129,1-2 129,0 4-258,3 1 258,0 1-258,0-1-258,4 8-1161,-5 1-2322,-3-6-129,6 11-258,-5-14 388</inkml:trace>
  <inkml:trace contextRef="#ctx0" brushRef="#br0" timeOffset="84523.834">5497 8189 1935,'0'-13'2322,"0"13"-1935,0 0-129,-12-3 129,4 2 387,-1 1 516,-3 0-258,-1 0 129,-5 0 258,4 1-387,-6 2 0,6 6-516,-4 1-129,1 3-258,0 0-129,4 6-129,0 1 129,2 3 0,2 1 0,3 1 0,0-1 129,5 2 129,-1 2 0,2 1 258,3-3 0,2 6 0,1-5 129,3 2-516,3-5 258,1 2-258,3-6 129,1-2-387,3-6 387,2-1-258,2-11 258,4 0 258,-4-6-258,6-8 258,-1-12-387,2-1 129,-4-6-129,2 0 0,-2-4 0,-3-2-129,-2 0 0,-5 5 0,-3 2 0,-6 1 0,-3 1 129,-5 0-129,-1 3 0,-8 1 0,-3 2 0,-3 1 0,-6 3 0,-1 1 0,-6 6 0,0 2 0,-5 9-129,-2 2-129,3 2-258,-7 4-774,9 13-1290,-1 2-1806,0-1-258,7 6 0</inkml:trace>
  <inkml:trace contextRef="#ctx0" brushRef="#br0" timeOffset="85507.89">6325 7565 258,'-8'0'3612,"-1"2"0,9-2-258,-7 3-2451,7-3-774,0 0-129,-12 0 129,12 0 0,-11 0 0,11 0 387,-14 0-129,6 5-129,-2 2 129,1 1 0,-2 1-258,2 6 0,0 2 129,-2 1 129,5 4-129,-1 4 0,3 1 129,-1 4-258,3 0 258,1 7-258,1-6 129,0 2-258,2-3 129,4 1 0,4-3 129,1 2 129,3-9-129,6 4 258,-2-9-258,7 2 129,1-6-129,4-5-129,-1-2 129,5-6-129,-1 0 0,2-10-129,2-2 129,1-5-129,0-7 129,0 3-129,-2-6 129,-1-3-129,-7 0 258,0 0-129,-7-6 129,-2 2-129,-7 1-129,-1-2 129,-5-1-129,-3 2 0,-3-4-129,0-1 0,-2 3 0,-7-1 129,-5 5 0,-1-1 0,-5 7 0,-6 2 0,-4 12 129,-6 5-258,-4 7 0,-2 6-129,-1 13-516,-5 0-1161,4 9-2193,-3 5-645,4-2 0</inkml:trace>
  <inkml:trace contextRef="#ctx0" brushRef="#br0" timeOffset="89275.106">3846 8336 3096,'-7'5'3225,"7"-5"0,0 0-2322,-1 11-387,1-11-516,0 0 129,0 0 129,1 13 258,-1-13-129,0 0 129,0 0-129,3 13 258,-3-13-258,2 24-129,1-4-129,2 4-129,2 7 129,1 7-129,-1 5 0,1 7 129,0 7 258,0 10-258,-3 5 258,0 8-129,-1 2 258,-1 9 0,0-1 0,1 5 0,-1-9 0,4 2 0,-1-12-258,3-4 129,0-10-387,2-9 258,0-12-387,-2-9 129,0-7 0,-2-11-129,-2-2 0,-5-12-129,0 0-645,4-14-1935,-4-10-1290,0-1-129,-2-16-387</inkml:trace>
  <inkml:trace contextRef="#ctx0" brushRef="#br0" timeOffset="90020.148">3884 8441 1032,'0'0'2838,"-13"-5"258,13 5-1806,0 0-387,0 0-516,0 0 129,0 0 258,0 0 129,5 0 129,-5 0 0,8 5-129,0 0 0,2-3-258,5 6 0,0 0-387,7 4 0,2 6-129,-1 5-258,6 5 258,0 2-129,-1 10 129,2 6 0,-2 7 0,0 9 0,1 1 258,1 4-129,1 1 0,3 1 0,-3-3 0,1 0 0,2-9-129,-1-2 0,0-6 129,0-3-258,-4-2 0,-1-5 0,-1-3-129,-5-9 0,-3 1 129,-5-6-129,-3-3 0,-5-6 0,0-2-258,-6-11-1161,0 0-2322,0 0-516,-9-5-129,1-6 129</inkml:trace>
  <inkml:trace contextRef="#ctx0" brushRef="#br0" timeOffset="90711.188">3839 9613 1806,'-8'13'3096,"8"0"258,0-13-1548,-7 15-1161,7-4-129,0-11 258,7 26 129,-5-13 0,6 8-129,-5-3 258,5 7-387,-2-4 129,4 8-129,-2-3-387,3 4 0,1-4 0,2 0-129,1-2-129,4-3 129,-1-1-129,2-5 129,0-5-129,1 0 129,-3-8 129,3 2 0,-6-4 129,0-6 0,-3-9 0,1 0 0,-5-11 0,2-2-129,-2-2 129,-2-4-258,2-2-129,-3 3 0,0 2 0,-3 5-129,2 9-516,-4-4-1419,0 9-2064,0 12-387,0 0-387,-7-12 129</inkml:trace>
  <inkml:trace contextRef="#ctx0" brushRef="#br0" timeOffset="91535.235">4417 9586 1,'-11'4'3095,"11"-4"-128,0 0 258,0 0-2451,0 0-387,0 0 387,0 0-129,0 0-129,0 0 258,0 0-129,5 0-258,-5 0 0,14 6-129,-7-2 0,3 1-258,0 5 0,5-1 0,-1 6 258,3-3-129,0 2 129,1 3 0,2 2 0,1-2 129,1 0-129,-3-4 0,1-4-129,-1-1 0,-3-1 0,-2-7 129,1 0 129,-7-7 129,0-1 0,-4-12 0,1 6-129,-5-12 129,0 3-129,0-12-129,-2 4-129,-3-2 0,3-2-129,-3 4 129,1-1-129,0 3 0,2 3 0,1 3 0,-2 5-129,3 2-258,0-3-903,3 5-2967,-3 14-258,2-18-258,-2 18 129</inkml:trace>
  <inkml:trace contextRef="#ctx0" brushRef="#br0" timeOffset="92439.287">4123 9981 1161,'0'0'3870,"-8"-10"0,8 10-387,-10 3-2064,0-3-645,2 5 0,-5-4-387,2 8 129,-5-4 129,3 9-129,-5-3 129,3 5 129,-6-1-129,4 9-258,-1-2 0,1 6-258,1-1 0,2 3-129,2 2 0,2 4 0,1 0-129,5 4 129,3 0-129,1 2 129,1 2 0,6-1 129,3-1-258,2 2 258,5-5-129,2-1 129,2-6-129,3-3 129,1-3-129,2-6 129,1-8-129,5-6 0,0-6 129,-1 0-129,2-12 129,-1-6-258,-2-9 258,0-3 0,-6-5 129,-1-4-129,-5-5 258,-3-3-258,-6-5 0,-4 4 129,-6 0-129,-3 3-129,-9 0 129,-7 4-129,-2 4-129,-6 6 129,-4 7 0,-4 0-129,1 7 129,-1 2 0,1 7-258,5-1 0,4 12-645,-4 2-1935,9 8-1419,2 8-258,1 0-258,5 8 130</inkml:trace>
  <inkml:trace contextRef="#ctx0" brushRef="#br0" timeOffset="93370.34">4820 9822 1677,'-10'13'3225,"9"-4"0,-10-9-387,11 0-2451,-11 10-645,11-10 258,-10 10 387,10-10 258,-7 10 258,7-10 258,0 0-129,-13 7 0,13-7-129,-4 14-258,4-2-387,-4-1-129,1 4-129,-1 3 0,1 6 0,-1 1 258,0 6-129,0-1 129,2 4-129,1 1 258,1 3 0,0-4 0,5 0-129,5 1 0,4-1 129,0-8-258,5 1 129,2-4-258,3-3 258,1-3 0,-1-6-258,-1-4 258,0-2-129,0-2 0,-2-3 129,-2 0-129,2-12 0,-2-5 0,-1-5 0,2-10-129,0-4 0,-2-7 0,0-7 0,-3-4 0,-4 0-129,-4-1 129,-3 4 0,-4 0 0,-9 3 129,-3 3-129,-4 3 0,-2 8 0,-3 5 0,-3 3 0,0 4 0,-1 9-129,-3 7 0,-1 6 0,-3 9-129,2 13-129,-6 1-645,8 18-1677,-4-1-1677,-2 4-258,3 2-387</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4:51.472"/>
    </inkml:context>
    <inkml:brush xml:id="br0">
      <inkml:brushProperty name="width" value="0.05292" units="cm"/>
      <inkml:brushProperty name="height" value="0.05292" units="cm"/>
    </inkml:brush>
  </inkml:definitions>
  <inkml:trace contextRef="#ctx0" brushRef="#br0">1763 4010 516,'0'0'645,"0"0"387,0 0 129,0 0-129,0 0 129,0 0 0,0 0-258,0 0-258,0 0-387,0 0-129,0 0-129,0 0 258,0 0-258,0 0 129,1-11-129,-1 11 258,0 0-129,0 0 0,0 0 129,0 0-129,0 0 0,0 0 0,0 0-129,0 0 129,-4 0-129,4 0 129,-10 0-258,10 0 516,-14 5-387,14-5 129,-20 9-129,12-5 258,-3 3-387,2-1 387,-3 2 0,2 0-258,1 3 258,-1-1-258,10-10 258,-13 21-258,8-10 258,1 1-258,1 0 129,3 0 0,0 2 129,0 0 0,0-2-129,4 5 0,1 2 0,0 0 258,-2 3-645,4 1 516,-2 1-516,2 0 258,-1 2-129,1-1 129,-1-8 0,3 6 129,-2-7 258,1-1-129,3-4 0,-1 1 0,5-7 387,0 2-516,2-6 258,3 1-258,3-2 129,-1 2 0,4-2 0,-2-4 0,0-6 0,1 2 0,0-9 129,1 3-129,-3-8 258,2-2-387,-4-5 129,2 0 0,-5-3-129,0 0 0,-4-1 0,-1 0 0,-5 1 0,-3 3-129,-4-2 129,-1 4-129,-3 2 0,-6 1-129,-3 2 129,-3-2 0,-3 7 0,-5 0-129,0 5 129,-7-1-129,1 6 0,-2 1 0,0 6-129,0 0 0,1 6-129,1 2-258,3 9 0,3 2-129,5 6-903,-1-3-129,3-1-2064,7 8 0,-4-5 0</inkml:trace>
  <inkml:trace contextRef="#ctx0" brushRef="#br0" timeOffset="1">3308 3988 516,'-12'1'903,"-6"9"-129,8-1 129,-2-1 0,2 1-129,-3 3-258,2 0 129,-3-2-129,4 5 0,-4 0-258,4 1 0,-3 0-129,4 2 258,-1-1-258,2 4 0,2-1 129,1 1 129,2 0 0,2 2 258,1-1-258,2-2 387,6 4-129,-1-5-129,4 4 258,-1-7-387,4 6 129,-2-5-258,3 1 0,-3-2 0,4 0 129,-2-4-129,2 1 0,-2-4 0,3 0 129,-1-6-129,1 1 129,1-4-129,1 0 0,0-7 0,2 0-129,-1-5 0,2-2 0,-2-2 0,-1-3-129,1-2 0,-4-3 0,2-3 258,-4-1-258,0 0 0,-2-2 0,-1-2 129,-2 2-129,-2 0 129,-2 2-129,-2 2 0,-3 3 129,0-1 0,-3 4-129,-6 4 0,-1-1 129,-5 3-129,-1 3 0,-5-1 0,0 6 0,-4-1 0,-2 4 0,-2 3-129,1 0 0,3 3-258,-3 1-516,6 12-1161,-1-4-1677,-1-2-258,6 4-258</inkml:trace>
  <inkml:trace contextRef="#ctx0" brushRef="#br0" timeOffset="2">1736 4063 645,'0'0'387,"0"-15"0,0 15 129,0 0 129,-3-16 129,3 16 129,0 0 129,-4-15 387,4 15-387,-3-14-129,3 14-129,-2-19 0,-1 6-129,3-1-129,-3-2 0,0-4-129,-4-5 129,4-3 129,-9-6 129,0-4-387,-3-4 258,-1-4-129,-5-4-129,0-1-258,1 0 258,2 0-387,2 2 0,4 5-129,5 5 129,2 7-258,5 3 129,0 5 0,7 7-129,-1 4-645,5 5-516,0 7-1548,-2-6-516,7 7-129,-6-8 259</inkml:trace>
  <inkml:trace contextRef="#ctx0" brushRef="#br0" timeOffset="3">2039 3860 2193,'29'-58'2064,"-11"23"-387,-2-7 129,0 4-516,-2-7-258,2 3-129,-1-4-129,-3 1-387,3 1 258,-3 1-258,1 5 0,-4 2 0,2 5-258,-3 5 0,2 5-387,0 6-387,-10 15-645,13-16-774,-3 16-1548,-10 0 258</inkml:trace>
  <inkml:trace contextRef="#ctx0" brushRef="#br0" timeOffset="4">2088 3732 516,'0'0'2064,"1"-11"129,-1 11 0,0 0-129,0 0-645,0 0-387,0 0-129,0 0-258,0-11-387,0 11 0,0 0-258,0 0 0,0 0-129,0 0 129,0 0 0,0 0 129,0 0 129,0 0-129,0 0-129,0 0 129,0 0 0,0 0-129,0 0 0,0 0-129,-5 0 0,5 0 0,0 0-129,0 0 258,0 0-129,0 0 129,0 0 0,0 0 0,0 0 0,-7 11 0,7-11 129,-1 21-129,1-4 0,0 2 0,-2 3 0,2-1 0,0 0 258,2 0-258,-1-4 129,1 4 0,0-8 0,-2 1 129,0-14 0,2 15-129,-2-15 258,0 0-258,0 0 129,0 0-258,0 0 258,9-2-129,-9 2 0,16-23 258,-5 11-645,1-2 645,1-3-516,0 1 387,0 0-387,-3 4 129,2 2-387,-4-2 129,3 3-387,-1-3-2193,-2 1-516,3 8-774,-8-12 516</inkml:trace>
  <inkml:trace contextRef="#ctx0" brushRef="#br0" timeOffset="5">1631 3938 1,'0'0'2192,"-10"-5"-257,10 5-516,0 0-258,-9-9-258,9 9-258,0 0-387,0 0-258,0 0 0,0 0 129,0 0-129,0 0 258,0 0-129,0 7 129,0-7-129,7 10 0,-7-10 129,15 14-258,-7-5 129,-8-9-258,15 18 129,-6-8-258,-1-1 516,-8-9-258,14 19 0,-14-19 129,14 15-129,-5-8 0,-9-7-129,10 7 258,-10-7-258,10 5 258,-10-5-258,0 0 387,7 0-129,-7 0 387,0 0-258,8-9 129,-8 9 129,5-17-129,-5 17 129,5-23-258,-3 6 0,-1 1 0,1-1 0,-2 3-129,3-4-129,-3 1-129,3 0 129,2 0-387,0 1 129,4 1-516,-1-4-258,8-1-1419,3 6-1161,-6-14 516</inkml:trace>
  <inkml:trace contextRef="#ctx0" brushRef="#br0" timeOffset="6">1451 3239 903,'-29'0'1032,"13"-2"129,1-4-258,0-8-258,-1 2-129,2-8 129,-1 1-129,5-8 0,-1 1 0,1-3-129,2-5 258,4 5 0,0-4 129,4-1-387,0 0 258,2-3-387,4 3 387,1-1-387,6 1 0,0 1-129,4 1 258,-2 6-258,6-1 0,-1 10 0,3-2 0,-1 5-129,3 4 129,-3 7 0,2 0-129,-2 3 258,2 3-258,-3 7 129,-2 5-516,0 2 774,-2 5-774,-1 2 645,-1 10-516,-2-3 258,-5 8-258,2 0 387,-3-3-129,-2 3 129,-4 2-129,-1-2 0,-5-5 258,-3 3-129,-6-5 129,-2-1 0,-6-3 129,1 0 0,-7-6 0,1 0-258,-4-10 129,1-1-258,0-5-258,3-6-645,2-2-516,4-3-1806,6-17-516,11 3 258</inkml:trace>
  <inkml:trace contextRef="#ctx0" brushRef="#br0" timeOffset="7">2253 3195 1548,'-20'5'2322,"0"-5"-903,11-7-387,0-6-129,-3-4 129,2-2-129,0-6 258,4-1-129,-6-5 129,6 3-258,-1-4 129,4 4-258,2-4-387,1 3-258,7 4 0,5-1 0,3 3-258,6-2 0,1 7 0,3-2 129,2 8-129,0-2 0,-1 3 0,-2 7 129,0 4 0,-3 5 0,1 7 0,-5 3 0,2 3 0,-4 6 0,0 0 0,-2 2 0,-2-4 0,-1 4 0,-3-4 0,0 2 0,-4-2 129,-2 2 0,-1-2 0,-6-1 129,-4 0-129,-3 4 129,-6-4 129,1 0-129,-7-5-129,4 2 0,-5-6 0,3 3 0,-1-9 0,5-1-129,-1-2-129,1-3 0,6 0-1161,0-10-1548,2-5-1032,11 1-129,-5-13-258</inkml:trace>
  <inkml:trace contextRef="#ctx0" brushRef="#br0" timeOffset="8">3171 3367 129,'0'0'903,"0"0"-387,0 12-387,0-12 0,0 17 387,0-17-129,0 22 129,0-22-129,0 19 258,0-7-258,3 1-129,3-2 0,1 7-129,2 3 129,-1-2 0,3 8 258,0-1-129,1 10 258,-3-6-258,4 10 258,-4-5-129,2 5-129,-5-3-129,2 3 0,0-5-129,-1-3-129,-1-3 129,-1-4 0,0-6-129,-4-2 129,2-3-129,-3-14 0,0 12 0,0-12-129,0 0-258,0 0-387,0 0-774,2 16-1290,-2-16-129</inkml:trace>
  <inkml:trace contextRef="#ctx0" brushRef="#br0" timeOffset="9">3233 3955 258,'10'5'1677,"-3"5"0,-7-10-387,15 23-387,-6-8-258,4 5-258,0-3 0,0 3-258,-1-4 258,-1-1 0,2-1 129,-3-3 258,-1-1 129,-9-10 129,13 6 0,-13-6-129,12-3 0,-8-9-258,2 1-129,-3-12 0,3 1-129,-3-7 0,1-1-129,-4-3 0,2 0 0,-2-3-258,1 2 129,2 6-516,-2-1-645,5 9-1290,1 6-1419,0-4-258,-7 18 129</inkml:trace>
  <inkml:trace contextRef="#ctx0" brushRef="#br0" timeOffset="10">3939 3543 1935,'-14'37'1935,"7"-18"-516,-3 3 0,-2 0-387,-1 7-258,-2 4 0,0 4 0,-4 3 129,-1 9-387,-3-5 258,-1 4-258,-1-1 0,1-1-258,0-3 129,1-6-129,2-4-129,6-8 0,1-2-129,3-5 129,4-7-129,7-11 0,0 0 0,0 0-258,0 0-516,0 0-387,2-18-1032,8 2-1161,-7-10-258,7 5 388</inkml:trace>
  <inkml:trace contextRef="#ctx0" brushRef="#br0" timeOffset="11">3653 3868 1161,'12'-8'2451,"-12"8"-258,10 0-2322,-10 0-387,10 8 129,-10-8 0,6 24 258,-6-10 516,0 5 129,-2 3 258,-3 1 516,0 6-258,-3 2 0,2 6-129,0 1-129,1-4-258,1 0-258,4-1 0,0-5-129,0-7 129,6-9 129,4-3 0,2-9 0,4 0 129,1-12 0,3 0 129,-4-7-129,4 0-129,-6 0 0,3-1-129,-7 1-258,2 2-516,-3 3-516,0 1-2193,-1-5-516,3 2-258,-1-8 0</inkml:trace>
  <inkml:trace contextRef="#ctx0" brushRef="#br0" timeOffset="12">4062 3604 1677,'-21'1'2451,"0"-9"387,21 8-1419,-16-24-774,6 4-387,1-4 387,2-7-129,-1-2 387,3-8 129,3 5-129,2-11 129,0 10-258,7-7-129,4 5-258,4 3 0,2 3-129,1 8-258,4 1 0,2 8 0,-1 2 0,2 8 0,-1 6-129,3 0 129,-2 2-129,0 7 129,-1 4 0,0 1-258,0 1 258,-4 3 0,1-1-129,-6-1 129,1 2 0,-5 0 0,-1-3 0,-4 1-129,-3 2 129,-2 1 0,-1 1 0,-5-1 0,-3 5 129,-3-1-129,-5 0 129,-2 2 129,-5 2 0,-4 0 0,-3 2-129,-2 1 0,-1 3-129,-3-5 0,1 1-129,2-7-129,0-6-516,6-4-1419,1-4-1419,-2-12 0,5-12-387</inkml:trace>
  <inkml:trace contextRef="#ctx0" brushRef="#br0" timeOffset="13">3098 3363 1419,'-31'-14'1290,"18"-1"0,2 0-129,2-1 387,0-9-129,3 1-129,-4-6 129,6 2-129,-1-2-258,5 1-129,0-5-258,5 0-258,5 2-129,6 1-129,3 0-129,7 2 0,1 2 0,2 0 0,2 6 0,2 6 0,-3 6 0,0 4 0,1 2 0,2 3-129,-3 7 129,0 6-129,-3 3 129,-1 2-129,-2-1 129,-2 5-258,-3 4 516,-6 2-258,-2 2 129,-4 4 0,-4 0 0,-2-1 0,-1 0 129,-6 1 129,-8-9 129,0 9 0,-9-14-129,-3 5 387,-7-7-387,-1 1 129,-5-3-258,-1-4-258,3-1-645,-7-11-2451,5-3-903,7-9-129,1-13-387</inkml:trace>
  <inkml:trace contextRef="#ctx0" brushRef="#br0" timeOffset="14">2020 4662 129,'32'30'774,"-13"-10"-129,1 2 0,1 3-258,-2 8 129,2 2 0,0 8 0,3 0-258,-1 7 129,3 4-129,-2 3 0,4 0 0,0-3 0,0 3-129,-1-8 258,-1-2-258,-1-7 129,-2-1-129,-1-10 0,-4-2 129,-1-8-129,-6-2 0,-2-6 129,-2 0 0,-7-11-258,7 14-2709,-7-14 129,0 0-128</inkml:trace>
  <inkml:trace contextRef="#ctx0" brushRef="#br0" timeOffset="15">3363 4683 1,'0'0'2450,"0"0"130,0 0-1677,0 12-387,0-12 387,-3 12-129,3-12 129,-13 18-129,4-6-129,-2 7 0,-1-1 0,-2 7-387,-2 3 0,-1 7 0,-4 5 129,-1 5-129,-4 6 0,-2 6 258,0 3-258,-2 2 0,0-1 0,2-2-129,1-5 258,6-2-258,-1-14 129,7-5-258,1-11 258,7-2-258,1-8-645,6-12-1677,-10-1-1419,10 1-129,0-28 129</inkml:trace>
  <inkml:trace contextRef="#ctx0" brushRef="#br0" timeOffset="16">2426 5574 1,'0'0'773,"0"0"259,6 5 129,-6-5 0,0 0-129,5 18 258,-5-18-129,10 20-258,-4-8-258,4 0 0,0 1-387,5-1 0,-2 1 129,3-3-129,-1-2 0,3 2 0,-3-8 0,3 2-129,-6-1 129,3-2 0,-5-1 258,2-5-258,-12 5 129,14-17 0,-11 0 0,1 2 129,-4-9 0,1 2-258,-1-7 0,0 1 0,-4-4 129,0 0-129,2 2-258,-3-2 0,3 5-258,1-1 258,1 7-645,1 0-387,8 6-774,2 7-2064,-5-4 0,8 8 129</inkml:trace>
  <inkml:trace contextRef="#ctx0" brushRef="#br0" timeOffset="17">3002 5378 1677,'-13'14'1548,"13"-14"0,-13 15-387,13-15-129,-13 14-258,13-14-258,-12 17-258,12-17 129,-11 16-258,5-3-129,1-1 129,-2 1 0,-1 1 129,1 3-258,-1-3 258,0 3-258,1 3 129,0-3 129,0 4 0,4-2 129,-3-1 0,2-1 258,0 0-258,4-1 129,0-3-129,0-1 0,0-12 0,5 18 0,-5-18-129,16 11 0,-6-11 129,5-3 0,1-6-129,2 1 129,2-7 0,1 4-258,0-4 0,-1 0 0,0 4-129,-5 0-129,2 4-258,-7-4-903,4 0-2580,-3 5 129,-8-7-387</inkml:trace>
  <inkml:trace contextRef="#ctx0" brushRef="#br0" timeOffset="18">2855 5824 258,'-7'-11'2322,"-3"-3"-1419,10 14-129,-19-20 258,8 11 0,-2 1 0,-1-1 129,-2 5-258,-2-2 0,0 5-258,-2 1-129,-2 3-258,0 6-129,-3 4-258,3 4 129,-5 1-258,0 4 258,-1 4 0,0 0 258,1 3-258,-1-2 129,3 2 0,0-2-129,4 4 129,-1-2-129,7 2 258,-1 1-129,2 2-129,1-1 258,4 4-129,0-1 0,3 1-129,2-1 129,3 3-129,1-2 0,2 0 258,7-3-129,1 2 129,4-3 0,4 1 129,1-6 0,3 3 129,3-5-129,2 0 0,1-2 129,2 1 0,0-5-129,2 0 129,-1-4 0,4-1 0,-6-5 0,8 3-129,-1-12-129,4 2 0,-2-6 0,3-4 0,1-10-129,1-2 0,-1-8 129,2-4-129,-4-9 258,0 0-258,-4-4 0,-1 1 0,-5-6 0,-3 1 0,-6 1-129,-3-4 129,-6 6-258,-1 2 129,-8-3 0,0 5 0,-3-2-129,-4 0 129,-5 2-129,-4 2 129,-5-2 0,-4 0 0,-4 4 0,-2 0 0,-3 5 0,-3 4 0,-2 3 0,-1 8-129,-1 9 0,-1 3 0,1 5 0,-1 7-387,6 10-516,-7-4-1290,5 9-1806,4 3-387,3-1 0,4 2-258</inkml:trace>
  <inkml:trace contextRef="#ctx0" brushRef="#br0" timeOffset="19">2622 6161 2451,'-3'-12'3483,"3"12"-129,0 0 129,0 0-3096,0 0-387,0 0 129,0 0 129,0 0 0,0 0 258,0 0-129,0 0 516,7 8 129,3 2-258,-2-1-129,7 8-129,-3 0 0,8 7-129,1-4-258,3 6-129,1-2 0,2 5 0,-3-4 0,0 3 129,-2-3-129,1-2 129,-6 0-129,-3-6 129,-3-1-129,-2-6 129,-9-10-129,12 15-129,-12-15-387,0 0-1161,-5 2-2193,5-2-516,-17-6 0,5-2 0</inkml:trace>
  <inkml:trace contextRef="#ctx0" brushRef="#br0" timeOffset="20">2577 6580 3870,'12'12'3612,"4"-12"-258,-16 0-258,14-18-3096,-5 8-129,2-2 258,1 0 258,-1-8 387,4 3 0,-4-11 387,8 7-129,-4-12 0,11 6-258,-3-8-129,7 2-258,0-3-258,2 3 0,0 1-258,1 3 129,-5 4-129,-4 4 258,-4 4-387,-5 7 129,-3 3 0,-12 7-387,14 0-903,-14 0-2709,-2 7-129,2-7-387,-19 7 0</inkml:trace>
  <inkml:trace contextRef="#ctx0" brushRef="#br0" timeOffset="21">3002 6970 2322,'7'15'903,"-1"-3"0,4 4 258,1 2 258,0-3 0,2 6-129,0-3 129,5 5-258,-3-2-129,5 9 0,-4-6-258,5 9 0,-6 0-258,6 4 129,-5 2-387,3 2 129,-1 0-258,-1-2 0,-2-2 0,0-1 0,0-7-129,-4 0 258,0-10-258,0 0 258,-4-6-258,-7-13 129,12 19-129,-12-19 129,0 0-129,0 0-129,8 10 129,-8-10 0,0 0 0,0 0-129,0 0 129,0 0 0,0 0 0,0 0 0,0 0-258,0 0 516,0 0-258,0 0 0,0 0 0,0 0 0,0 0 0,0 0 0,0 0 0,0 0 0,0 0 0,0 0 129,0 0-129,0 0 129,0 0 0,0 0 0,0 0 0,0 0 129,0 0-129,0 0 0,0 0 0,0 0-129,0 0 129,0 0 0,0 0 0,0 0 129,0 0-129,0 0 0,0 0 129,-7 8 0,7-8-129,-15 0 0,4 0 0,0-1 0,-4-3 129,0 1-258,-2 2 0,-2-5 0,0 1 129,-1 0-129,1 0 0,-1 1 0,2 1 0,1-4 0,2 5 0,0-1 0,2 2-129,2 1 129,2 0 0,9 0-258,-12 0 129,12 0 0,0 0 0,0 0 0,0 0 129,0 0-129,15 0 0,1 0 0,3 0 0,2 0 0,3 0 0,3 0 0,-2 1-129,-1 1 129,3 4-129,-5-2 129,2 1-129,-3 2 129,-1 1 0,0 0 0,-4-3 0,-1 2 0,-5-4 258,-1 0-129,-9-3 258,11 0-129,-11 0 129,4-9 0,-4-4 0,0-1-129,-4-6 129,1-2-129,-3-7 0,-1-2 0,3-6 0,-2-1-129,1 2 129,-1-3-129,0 1 129,0 3-129,2 4 0,0 5 0,0 4 0,-1 7 0,3 3-258,2 12-129,0 0-645,-6-11-1290,6 11-1806,0 8-258,0-8-516</inkml:trace>
  <inkml:trace contextRef="#ctx0" brushRef="#br0" timeOffset="22">2660 7196 1161,'7'49'2064,"-7"-27"-645,4 3-516,-1-4-516,0-1-258,2-3-387,-2-6-387,1 2-903,-4-13-903</inkml:trace>
  <inkml:trace contextRef="#ctx0" brushRef="#br0" timeOffset="23">2625 6869 2193,'0'-11'2451,"0"11"-387,0 0-774,0 0-387,0 0-258,0 0 129,0 0-129,0 0-129,0 0 129,0 0 0,0 0-129,0 0 129,0 0-129,0 0-129,0 0 129,0 0-129,0 0 129,0 0 0,0 0-129,0 0-129,0 0 129,-3 12-258,3-12 129,-2 15 0,1-2 0,1 1-129,-1 7 129,1 2-258,0 3 258,0 6-129,0 3 129,0 2-258,0 3 129,1 2-129,0 1-129,1 2 258,1-7-129,-2-1 129,2-2-258,0-5 258,-1-5-258,0-2 258,1-2-129,-3-7 0,1 2 0,0-4 0,-1-12 0,1 17 0,-1-17 0,0 0 0,0 0 0,0 0-129,0 0-258,0 0-903,0 0-2193,0 0-516,7-16-258,-7 16-258</inkml:trace>
  <inkml:trace contextRef="#ctx0" brushRef="#br0" timeOffset="24">2460 7488 2322,'-10'-10'2967,"10"10"0,0 0-387,0 0-2322,0 10-387,0-10 0,3 15 258,-3-15 258,7 21 258,-4-12 129,2 11-258,-2-6 258,3 6-387,-2 0 0,3 1 129,-2 3-387,1 1 0,1-4-129,0-1 129,2 0-129,-1-1 129,1-3-129,0-1 0,0-7 129,2-1 0,-2-3 258,2-4-129,-1 0 0,1-7 129,-1-8 0,2 1 0,-2-10 0,3-1-258,-2-3 129,1 0-129,0-5-129,1 2 129,-3-1 0,0 2-129,0 3 0,-2 4 0,2 0-258,-3 1-129,4 9-645,-6-5-774,5 6-1806,-10 12-387,11-13-258,-11 13 259</inkml:trace>
  <inkml:trace contextRef="#ctx0" brushRef="#br0" timeOffset="25">2692 7718 2322,'-7'2'3225,"-4"5"-129,11-7-258,-12 11-2451,2-10-387,-3 2 0,2-2 129,-4 2 0,0 0 258,-3 3 129,0-1 0,-1 4 0,-1 1-129,1 6-129,-2-3-129,1 6-129,0 2-129,0 1 0,0 4 0,2 1 0,-2 0 129,2 1 0,2 4 0,0-3 258,2 3-258,4-3 129,0-1 0,4-2-129,4-1 0,2-3 0,0 2 0,3-4 0,5 0 0,1-2 0,0 2 258,4-3-129,1-1 0,1-1 0,1-2 129,3-1 129,0-3 0,4 1 0,-1-5 0,2-2 0,-3-1 0,4-2 0,-3 0-129,1-4 0,-2-4-129,0-4-129,-3-1 129,-2-2 0,0-3-129,-2-2 129,-2-4 129,0 0-129,-5-3 258,3 0-129,-6-3 0,2 3 0,-5-4 0,1 4-129,-2-2 0,0 3 0,0-2-129,-3 2 258,-2-1-258,-2 3 0,0 1 0,-2 2 129,-1-1 0,0 6-258,-2 2 129,-1 3-129,0 8-258,-6-1-129,4 7-258,-10 1-516,8 15-1677,-7 1-1161,-3 4-387,2 3-129</inkml:trace>
  <inkml:trace contextRef="#ctx0" brushRef="#br0" timeOffset="26">3564 7764 4386,'9'0'3741,"-9"0"-516,-5 3-645,5-3-2322,-8 4-129,8-4 258,-13 6-258,5-4 387,8-2-129,-14 9 129,14-9-129,-14 16 0,7-3-387,0 1 0,1 1 129,-1 4-129,1 2-129,-1 1 258,4 1 0,-2-1 0,4 2 0,-1-2 129,2-1 0,1 2 129,5 2-129,2 0-129,4 1 129,2-1-129,3 4 129,2-3-129,3 0 0,0-6 129,4 2 0,-2-7 0,4-2 0,-2-8 0,4 1 0,-4-6 129,3-7-129,-2-4 0,0-6-129,-2-6 0,-1 0 129,-3-7-129,-1-4 0,-4-3 0,-3 1 0,-7-5 0,-2 2 0,-4 0 0,-4-2 0,-7 4 0,-2 0 0,-5 3-129,-2 3 0,-2 3 0,-4 2 0,-5 6-129,-3 3-129,-4 5 0,-4 4 0,2 8-516,-6 1-1677,2 13-1935,2 2-129,-2 4-516,5 3 258</inkml:trace>
  <inkml:trace contextRef="#ctx0" brushRef="#br0" timeOffset="27">2266 7943 774,'-27'-40'1548,"9"15"258,2-3 0,-5-5 516,1-2-387,-5-3-387,0-3-258,2-1-387,-4-3-129,0 1-129,-3-7 0,5 5-129,-5-4-129,4 3 0,-5-3 0,6 7-258,-6-2 129,7 8-258,-2 1 0,4 8 0,2 2 0,6 4 129,1 6-258,5 3 0,8 13-387,-7-16-129,7 16-1290,0 0-1548,8 0-387,1 8-387</inkml:trace>
  <inkml:trace contextRef="#ctx0" brushRef="#br0" timeOffset="28">2118 7899 645,'0'0'1161,"13"12"0,-13-12 0,0 0 258,0 0 0,0 0 0,8 0 0,-8 0 0,0 0-129,0 0-258,0 0 0,0 0-258,0 0-387,0 0-129,0 0-129,0 0-258,0 0 0,-7 0 0,7 0-129,-10-3 387,10 3-258,-14 0 258,7 0-129,-3-1 129,10 1 0,-14-1-129,14 1 258,-10-4-129,10 4 258,0 0-258,-9-5 0,9 5-129,0 0 0,0 0 129,5-5-129,-5 5-129,11 2 129,-2 1-129,0 2 129,2 1-129,0 2 129,2 1-129,-1-2 129,3 3 0,3-3-258,-2-2 258,0 3 0,-2 2 0,4-5-129,-4-1 129,0 1-129,-2-5 129,-2 3 0,-2-3 129,-8 0-129,11 0 387,-11 0-129,3-15-129,-3 1 129,0-1-129,-3-2 0,-1-5 129,-3-5-129,1 1-129,-1-7 0,2-2-129,0 0-129,3-2-129,-1-6-645,3 6-903,2 0-1935,-2-5-258,5 9 258</inkml:trace>
  <inkml:trace contextRef="#ctx0" brushRef="#br0" timeOffset="29">1559 6559 1419,'-9'-15'2709,"9"15"-129,-5-16-1548,5 16-645,0 0-129,-9-6-129,9 6 0,-13 0 258,3 0-129,-1 1 0,-4 5 129,-1 4 0,-3 0 0,-4 0-129,-1 5-258,2-2 129,-4 6 0,4-1-129,-2-1 129,5 5 0,-1 0-129,5 3 0,-1-2 258,4 5-258,-1-3 129,6 1 0,0 1 0,0 3 129,3-2-129,2 2 387,2-4-129,6 3 129,2-3-129,1 3 129,3-9 129,5 7 0,0-11 0,6 6-129,1-6 0,2 3 129,5-9-129,0 1-129,5-6-129,-1 0 129,2-5-129,-2 0 0,-1-10 0,-2-5 0,0-4-258,-6-4 0,0-2 129,-5-4 0,-1-4-258,-4 1 129,-6-5 0,0 1-129,-6 0 129,-4 1 129,-6-2-129,-4-1 0,-5 1 129,-2 2 0,-4 1 0,-2 0 0,-2 2-129,0 3 0,-3 4 0,1 4-516,-2 9-387,-4-5-1290,3 13-1677,2 4-516,-3 1-387,0 15 258</inkml:trace>
  <inkml:trace contextRef="#ctx0" brushRef="#br0" timeOffset="30">1316 7282 129,'-6'12'2193,"6"-12"-258,-13 3-1548,13-3-387,-9 16 0,9-16-258,-12 19 258,7-8 258,-2 3-258,-2-3 129,3 4 129,-3 2 258,3 3-258,-4 1 258,1 1 129,-1 0 0,-1 4 129,1 6-129,-3 0-258,-5 7 129,1 1-258,17-40 258,-52 92-129,26-41-129,-10 2 129,11-1-129,-10-4-129,35-48 129,-50 86 129,50-86-258,-33 70 0,33-70 129,-15 52 0,15-52 258,0 0-258,0 0-129,-28 56 0,28-56-129,0 0-129,0 0-258,0 0-129,0 0 0,0 0-645,0 0-645,0 0-1419,0 0-129,0 0 387</inkml:trace>
  <inkml:trace contextRef="#ctx0" brushRef="#br0" timeOffset="31">677 8028 1161,'0'0'2322,"0"0"-903,0 0-387,0 0 387,0 0-258,0 0 258,0 0 0,0 0 0,0 0 0,0 0-258,0 0-516,0 0-387,0 0 0,0 0-129,0 0-129,0 0 129,0 0 0,-37-3 0,37 3-129,0 0 129,0 0 0,-8 64-129,8-64 0,0 0 0,-13 70 0,13-70 0,-7 62 0,7-62 0,-2 67 0,2-67 129,-13 68-129,13-68 0,-2 61 0,2-61 129,0 0 0,-4 61-129,4-61 129,0 0 0,0 0 129,0 0 0,40 15 0,-40-15-129,39-13 0,-39 13 0,0 0 129,47-38-129,-47 38 0,0 0 0,46-41 0,-46 41-129,0 0 0,0 0-129,0 0-258,46-43-387,-46 43-903,0 0-2193,0 0 0,0 0-387,46 0 129</inkml:trace>
  <inkml:trace contextRef="#ctx0" brushRef="#br0" timeOffset="32">521 8579 1032,'0'0'2451,"-38"7"-1290,38-7-903,0 0-129,0 0-129,0 0-129,0 0 129,-45 34 129,45-34-129,0 0 129,0 0 387,-44 51-258,44-51 129,0 0 129,-44 68-129,44-68 0,-24 54 0,24-54-129,-13 58-129,13-58 0,-7 64-129,7-64 129,3 63 129,-3-63 0,17 58 129,-17-58 258,15 49 129,-15-49 258,0 0 0,54 55 129,-54-55-258,52 20 0,-52-20 0,68 5-258,-31-5 0,-37 0 0,76-13-129,-36 1 0,-2-5 0,9-5-129,-3-5 129,-5-4-129,1-7 0,0 1-258,-3-4 0,-9 0-129,3-2 0,-31 43 129,10-80 0,-10 80-129,0-68 0,0 68 258,-47-63-258,47 63 129,-68-46-129,68 46-129,-74-33-129,25 18 0,5 12-129,1 3-258,-1 8 129,3 2-516,0 13-774,3 4-2064,38-27-645,-66 66-258,66-66 258</inkml:trace>
  <inkml:trace contextRef="#ctx0" brushRef="#br0" timeOffset="33">491 9229 516,'-21'49'2064,"21"-49"-774,0 0-1290,0 0 387,-15 56 258,15-56 258,0 0 129,-18 63 129,18-63-258,-10 51 129,10-51-258,-11 67-258,11-67-258,-19 80 0,19-80-129,-16 96 258,16-96 129,-17 99-129,17-99 0,-17 96 258,17-96-258,-5 73 129,5-73-258,-6 50-129,6-50 0,0 0-258,0 0 258,0 0-258,0 0 258,0 48-129,0-48 129,0 0 129,0 0 0,0 0 0,0 0 0,0 0-258,0 0-129,0 0-258,0 0-129,0 0-387,0 0 129,0 0-387,0 0-645,0 0-1677,0 0-129,0 0 129</inkml:trace>
  <inkml:trace contextRef="#ctx0" brushRef="#br0" timeOffset="34">117 9844 2451,'0'0'2193,"0"0"129,0 0-129,0 0-387,0 0-387,0 0 0,0 0-645,0 0 129,-40-37-258,40 37 0,0 0-129,0 0-129,0 0-258,0 0-129,0 0 129,0 0-258,0 0 129,0 0 129,0 0-129,0 0 129,0 0 0,10 53 129,-10-53-129,0 0 0,11 54 0,-11-54 0,0 0-129,14 61 129,-14-61 0,0 0 0,22 72 129,-22-72-258,0 0 258,33 71-258,-33-71 258,0 0-258,31 56 129,-31-56-129,0 0 129,0 0-129,0 0 258,38 38-129,-38-38 129,0 0 0,0 0 0,40-46 129,-40 46-258,0 0 129,37-68-129,-37 68-129,0 0-129,23-65-258,-23 65-1677,0 0-2193,0 0-129,0 0-516,35-65 0</inkml:trace>
  <inkml:trace contextRef="#ctx0" brushRef="#br0" timeOffset="35">160 10176 1677,'0'0'2580,"0"0"-1032,0 0-1419,0 0 258,0 0 0,0 0 258,1-45 258,-1 45 258,0 0 258,0 0-258,42-50 258,-42 50 0,0 0 0,44-57-258,-44 57-129,0 0-516,58-63 0,-58 63 0,42-43-129,-42 43-129,0 0-129,48-46 0,-48 46-129,0 0 0,0 0-129,0 0 129,38-21-258,-38 21 258,0 0-129,0 0-129,0 0-129,0 0-516,0 0-1419,0 0-1935,0 0 0,0 0-387</inkml:trace>
  <inkml:trace contextRef="#ctx0" brushRef="#br0" timeOffset="36">239 10119 1032,'-42'0'3354,"42"0"-129,0 0-387,0 0-2451,-37 1-516,37-1-258,0 0 774,0 0 0,0 0 387,0 0 387,0 0 258,0 0 0,0 0 0,0 0-516,0 0 0,38-12-387,-38 12 0,0 0-258,38-29 129,-38 29-129,0 0 0,48-48 0,-48 48 129,50-44-258,-50 44 129,48-39-129,-48 39 129,40-35-129,-40 35-129,47-24 0,-47 24 0,0 0 0,0 0-129,0 0 0,0 0-129,36-1 129,-36 1-129,0 0-516,0 0-258,0 0-1677,-14 49-1548,14-49-387,0 0-258</inkml:trace>
  <inkml:trace contextRef="#ctx0" brushRef="#br0" timeOffset="37">326 10242 2193,'-43'-20'3483,"43"20"129,0 0-774,0 0-2838,-40-7-774,40 7 129,0 0 129,0 0 516,0 0 516,-41 3 0,41-3 645,0 0 516,0 0-258,0 0 0,0 0-387,0 0-258,0 0-516,-42 42-129,42-42 0,0 0-258,-20 66 129,20-66-129,-7 65 258,7-65-129,-14 81 0,14-81 129,-17 81 0,17-81 0,-18 73 129,18-73 0,-15 63 0,15-63-129,0 0 258,6 58-258,-6-58 258,0 0-258,37 43 0,-37-43 0,44 13 129,-44-13-129,51 2-129,-51-2 129,54-3 0,-54 3 0,55-20-129,-55 20 129,52-28 129,-52 28-129,38-36 0,-38 36 0,33-52 0,-33 52 0,24-65 129,-24 65-129,10-70 0,-10 70 0,2-70-129,-2 70 129,-10-67-129,10 67 129,-22-63-258,22 63 129,-30-56 0,30 56-129,-34-49 129,34 49-129,-37-36 0,37 36-258,0 0-387,-45-14-645,45 14-774,-45 5-2580,45-5-129,0 0-258</inkml:trace>
  <inkml:trace contextRef="#ctx0" brushRef="#br0" timeOffset="38">2490 8528 1548,'4'17'3096,"-4"-17"-129,0 0-516,0 0-1806,0 0-129,0 0 516,0 0 0,-5 0 258,5 0-129,0 0 0,0 0-258,0 0 129,0 0-516,0 0-258,0 0 0,0 0-258,0 0 129,-8 0 0,8 0-129,0 0 0,0 0 0,0 0 0,0 0-129,0 0 129,0 0-129,0 0 129,0 0-129,0 0 0,0 0 129,0 0 0,0 0 129,0 0-129,-4 8 0,4-8 0,-7 18 0,7-18 258,-15 27-258,4-10 129,-1 7-129,-3-2 129,0 7 0,-6 5 0,2 3 0,-6 6-129,3 1 129,-4 4-129,0 2 258,-1-1-129,1 1 0,1-2 0,2-5 129,0 0 0,5-4 0,-1-6-129,5-3-129,3-4 0,1-6 0,1-3 129,3-5-258,6-12 129,-7 13-129,7-13 129,0 0-129,0 0-258,0 0-129,0 0-387,0 0-1290,-1-6-1935,1 6-387,5-19 0,-2 6-129</inkml:trace>
  <inkml:trace contextRef="#ctx0" brushRef="#br0" timeOffset="39">1931 9238 3225,'-7'12'3741,"7"-12"-387,-11 0-129,11 0-2322,0 0-1161,5 17-387,-5-17 129,8 23 258,-5-8 0,3 2 516,-1 4 129,1-4 258,-1 5 0,-3-5 258,2 6-258,-3-5 129,5 5-258,-5-4-129,4 0-129,-2-2 0,0-2-258,5-1 0,-1-6 258,3-4-258,4-4 0,2-7 129,4-6-129,1-8 129,3-3 0,-2-3-129,-1-1 129,-2 0-387,-4 4 258,0 7-1032,-10 3-1935,-4 3-903,-1 11-258,0-12-258</inkml:trace>
  <inkml:trace contextRef="#ctx0" brushRef="#br0" timeOffset="40">1807 9697 774,'0'0'1806,"0"0"0,-7 0 129,7 0 0,-16 5-645,16-5 258,-17 13-387,8-2 0,-5-2-516,6 5-129,-8 3-258,6 3 258,-3 0-129,2 9-258,-2-4 129,1 3 129,1 1-129,3 0-129,1 0 129,3 0-129,-1-1 0,5 0 0,0 1 129,2-3-258,4 1 0,3-3 129,5-1-258,0-2 0,6-1 0,0-6 0,5-2 129,0-1 0,3-8 258,-1 2-129,2-5 258,0-5 0,1-9 0,0-3-129,-2-7 0,1-5-129,-4-8-129,1-2 0,-7-2-129,1-3 258,-7-1-129,-5 1 129,-3 0-258,-5 2 258,0 2 0,-5 4 0,-5-1-129,-3 2 129,1 5-129,-6 2-129,0 5 129,-3 4-129,2 7 0,-5 3 0,0 9-387,-1 5-516,6 16-516,-5 1-1419,1 5-1161,7 8-258,-5-3 129</inkml:trace>
  <inkml:trace contextRef="#ctx0" brushRef="#br0" timeOffset="41">2700 8500 1,'0'0'2708,"0"0"259,0 0 258,0 0-2322,10 5-387,-10-5 258,7 14 0,-7-14 258,4 26-129,-4-14 0,2 6-129,-2-2-129,5 8 0,-3-3-129,5 8-129,-1 4-129,4 1 0,0 4 0,2 3-129,1 5-129,0 1 0,-1 5 0,3-1-129,-4-5 129,1 0 0,-1 1 129,0-2-258,-2-4 258,0-3-129,-1-3 129,1-2-129,-2-3 129,0-1-258,-1-4 129,-2-4 0,0-4 0,-1-5 129,-3-12 0,4 14 0,-4-14 0,0 0-129,0 13 129,0-13-258,0 0-129,0 0 0,0 0 0,0 0-258,-2 14 0,2-14-645,0 0-1161,3 12-1548,-3-12-387,0 0 387</inkml:trace>
  <inkml:trace contextRef="#ctx0" brushRef="#br0" timeOffset="42">2776 9510 4386,'0'0'3741,"0"0"-387,0 0 0,0 0-3096,0 0-516,0 0 0,5-1 129,-5 1 129,14 11 129,-6 0 129,2 2 0,1 4 0,4 3-129,-1 2 129,4 0-129,0-1 0,4-2 0,-2-5 0,1 1 258,1-10-258,-1-1 129,-1-5 0,1-7 0,-3-8 129,0-2-129,-4-9 258,1-2 0,-8-8-129,4 2 0,-8-1 0,1 0 0,-4-1-129,0 3-129,0 5-258,-1 2-129,1 8-258,-2-2-258,2 21-903,0-22-516,0 22-1032,9-5-1032,-9 5-258</inkml:trace>
  <inkml:trace contextRef="#ctx0" brushRef="#br0" timeOffset="43">3053 9748 4257,'-7'-5'3483,"7"5"-129,0 0-645,-12-12-3354,12 12 0,-12-3 129,12 3 0,-14 0 129,6 0 129,-2 10 258,0 5 129,-2 4 0,0 6 129,0 5-258,0 7 129,0 4 129,1 10-129,0-1 129,1 5-129,0 2 387,2 3-387,3-1 129,3 0 0,0-3-129,2-5 129,2-3-129,5-6 0,5-5 0,1-6 258,4-9-129,2-3 258,3-9-129,5-1-129,0-9 387,2 0-258,0-15 129,3-4-129,-4-7 258,3 0-258,-5-12 0,0 1 0,-5-9 0,-1 1-129,-5-3-129,-1-3 0,-3 0-129,-2 0 0,-5 1-129,-2-3 129,-2 4-129,-1 1 129,-6 1-129,-2 2 129,-4 1 129,1 8 0,-5 0 129,1 11-129,-1 1 0,-6 7-129,4 13-258,-5 3-516,6 13-1548,-5 6-1806,-5 3-258,5 4-516,-5-4 646</inkml:trace>
  <inkml:trace contextRef="#ctx0" brushRef="#br0" timeOffset="44">4051 7817 1677,'0'0'516,"0"0"-516,0 0 387,0-7 387,0 7 129,0 0 0,0 0 258,0 0 0,4-14-258,-4 14 0,5-12-258,-5 12-387,9-13 0,-9 13 129,10-17 0,-10 17 258,12-22 0,-12 22 129,14-26 0,-6 11-129,2-5 0,3 1-129,-2-6-129,5-3 129,3-4-258,1-3 0,3-5 0,4-3-129,-1-3 129,1 0-129,1-1 258,0 2-258,-3-3 129,4 6-129,-5 1 129,2 2 0,-4 0-258,4 4 0,-3 0 0,-3 6 0,-2 4-129,-3 3 0,-3 5-129,-2 6 0,-2 4-516,-8 7-387,10-7-1032,-10 7-1935,0 0-258,0 0 129</inkml:trace>
  <inkml:trace contextRef="#ctx0" brushRef="#br0" timeOffset="45">4908 6459 1548,'0'-19'129,"0"1"0,0 18 387,-4-17 258,4 17 258,-10-14 516,2 5 129,8 9 0,-15-12 0,15 12-258,-18-13-258,10 11-387,-6-1-258,1 3-258,-3 0 129,1 1-129,-5 5-129,2 6 0,-2 4 0,1 2 0,-2 5 0,5 2-129,-2 5 0,2 4-129,2 0 129,3 0 0,-1-1 0,1 2 0,4 0 0,0-1 129,2-2-129,1-3 0,4-1 129,6 0-129,1-2-129,8-3 258,0-1-129,6-4 258,2-1-258,3-4 0,1 2 129,1-3 0,3-5 0,0-5 0,1-2-129,0-5 0,-1-9 0,0 0 0,0-7-129,-2-3 129,-3-5 0,-1-2-129,-2-3 129,-3 0 0,0-4 0,-7-1-129,1 0 129,-6 1 0,-2 1 0,-4 1 0,-3 3 129,-6 1-129,-6 6 129,-3-2-129,-4 7 129,-2 5-129,-4 2 0,-3 2-129,1 8 0,-5 4-129,1 0-129,-2 7 129,4 6-258,0-3-516,8 10-1032,1 4-1677,3-4-129,8 5 0</inkml:trace>
  <inkml:trace contextRef="#ctx0" brushRef="#br0" timeOffset="46">4953 7075 1032,'6'24'2580,"-6"-24"-129,8 26-2451,2-7 0,1 3 387,2-1 387,-1 3 129,3 5 258,-5-2 258,5 5-129,-1 0 0,3 8-129,-1-3-258,5 10-387,-4-6-258,5 4 129,-2-1-387,1 2 258,-4-5 0,4 2-129,-4-2 0,0 2 129,1-3 0,0 0-129,-2-3 129,1-1 0,0-6 0,-1-6-129,-5-5 129,1-5-129,-12-14 129,13 15-129,-13-15-129,0 0-258,0 0-129,0-17-903,0 17-1290,-2-19-1677,-6 1-258,1-3-129</inkml:trace>
  <inkml:trace contextRef="#ctx0" brushRef="#br0" timeOffset="47">5084 6778 2451,'0'0'2838,"0"0"387,0 0-2451,10 1-258,-10-1-258,13 7 387,-4-5-129,2 8 258,0-8 129,5 7 0,-3-3-129,8 6 0,-1-3-258,4 5-129,3 2 0,2 4-129,3 1 0,1 4 0,4 0 0,2 3 0,0-3 258,4 4-129,0-5 129,4 5-258,-1-6 129,5 3-258,0-1 129,2-1-129,2 0-129,0-2 129,-3-1-258,-3 1 258,-6-2-129,-6-4 0,-7-3 0,-7 1 129,-7-4-258,-3-2 258,-13-8-129,12 12 129,-12-12-129,0 0-129,0 0 0,0 0-516,0 0-1806,0 0-1935,0 0-129,0 0-258</inkml:trace>
  <inkml:trace contextRef="#ctx0" brushRef="#br0" timeOffset="48">5394 8167 1806,'0'0'903,"0"0"-387,0 0 387,0 0 129,0 0 516,0 0 129,0 0 0,0 0 129,0 0-258,0 0-387,-7-14-258,7 14-645,0 0 0,-9-11-129,9 11 0,-15-13 129,3 3-129,0 3 129,-5 1-129,-1 2 129,-2-1 0,0 1-129,-1-3 129,2 3-258,0-2 129,0 2 0,0-4 129,3 2-258,0-1 0,1 1 0,-1 5 0,2-1 129,2 0-129,3-1-129,9 3 129,-11-5 0,11 5-258,0 0 129,1-12 0,-1 12-129,19-10-129,-7 3 0,5 6-258,-1-5-129,7 6-258,-4-1-129,4 2 0,-3 1 0,4 6 129,-4-3 129,1 6 258,-2-4 387,1 3 258,-3 0 258,0-3 0,-3 1 129,3-1 0,-1-2 0,-4 1-258,1-3 0,-2 1 129,-2 0 258,-9-4 387,13 0-258,-13 0 129,0 0 258,2-18-129,-2 18-129,0-23 129,0 6-516,0-5-129,0 0 0,-1-5 0,1 0-258,-1-2 258,1 0 0,-2 0-258,2 0 258,0 0-387,0 3 129,2 3-129,-1 2-129,3 5-129,-4 1 0,0 15-258,0 0-387,12-1-516,-12 1-1290,5 7-1161,3 5-258</inkml:trace>
  <inkml:trace contextRef="#ctx0" brushRef="#br0" timeOffset="49">6194 7550 1032,'0'0'2580,"0"0"-387,0 0-2322,0 0 258,0 0 387,-7 3 387,7-3 0,-10 0 129,10 0 258,-15 0 0,6 0-258,-5 0-387,2 1 0,-4-1-387,-1 2 0,0-2 0,-1 0 129,-1 0-258,2-2 129,2-2-129,1-1-129,3 1 129,1-1-129,10 5 0,-13-5 0,13 5-129,-7-4-129,7 4 129,0 0-129,0 0-129,0 0 258,0 0 0,0 0 0,5-2 0,3 2 129,3 0 0,0 0-129,4 0-129,0-4-129,2 4 129,1-2-129,-1 0 0,0-1 129,0 1 129,0-3 0,-2 1 129,-1 0 129,-2 0 0,0-1 129,-4-2 129,1-1-258,-3-3 129,5-4-129,-4-1 0,0-3-129,2-4 0,-2-5 0,1-2 129,-1 1 258,-4-3-258,1 5 129,-4-4 0,0 4-129,0 1 258,-1 2-129,-2 2-129,0 4-129,-2 3 0,3 2-129,2 13 0,-6-18-387,6 18 0,0 0-645,6-2-1548,-6 2-1161,8 3-129</inkml:trace>
  <inkml:trace contextRef="#ctx0" brushRef="#br0" timeOffset="50">4025 7492 258,'0'0'3096,"0"0"0,1-11-1419,-1 11-774,0 0 0,4-14-387,-4 14 0,0 0-129,9-13 129,-9 13-129,0 0 129,0 0-129,0 0 0,0 0 129,0 0-258,0 0-129,5 11 0,-5 2-129,0 5 129,-3 3-129,-1 5 129,0 1-258,-4 2 258,0 4 129,-1 4-129,-1-3 129,0 0-129,1-2 0,-2 1 0,3-2 0,2-3 0,2-7-129,3-3 129,1-2-129,0-4 258,0-12 0,11 7-129,-1-9 129,4-3-129,-2-7 129,7 2-258,-3-6 258,6 1-129,2-2-129,1-2 129,0 4-258,3 1 258,0 1-258,0-1-258,4 8-1161,-5 1-2322,-3-6-129,6 11-258,-5-14 388</inkml:trace>
  <inkml:trace contextRef="#ctx0" brushRef="#br0" timeOffset="51">5497 8189 1935,'0'-13'2322,"0"13"-1935,0 0-129,-12-3 129,4 2 387,-1 1 516,-3 0-258,-1 0 129,-5 0 258,4 1-387,-6 2 0,6 6-516,-4 1-129,1 3-258,0 0-129,4 6-129,0 1 129,2 3 0,2 1 0,3 1 0,0-1 129,5 2 129,-1 2 0,2 1 258,3-3 0,2 6 0,1-5 129,3 2-516,3-5 258,1 2-258,3-6 129,1-2-387,3-6 387,2-1-258,2-11 258,4 0 258,-4-6-258,6-8 258,-1-12-387,2-1 129,-4-6-129,2 0 0,-2-4 0,-3-2-129,-2 0 0,-5 5 0,-3 2 0,-6 1 0,-3 1 129,-5 0-129,-1 3 0,-8 1 0,-3 2 0,-3 1 0,-6 3 0,-1 1 0,-6 6 0,0 2 0,-5 9-129,-2 2-129,3 2-258,-7 4-774,9 13-1290,-1 2-1806,0-1-258,7 6 0</inkml:trace>
  <inkml:trace contextRef="#ctx0" brushRef="#br0" timeOffset="52">6325 7565 258,'-8'0'3612,"-1"2"0,9-2-258,-7 3-2451,7-3-774,0 0-129,-12 0 129,12 0 0,-11 0 0,11 0 387,-14 0-129,6 5-129,-2 2 129,1 1 0,-2 1-258,2 6 0,0 2 129,-2 1 129,5 4-129,-1 4 0,3 1 129,-1 4-258,3 0 258,1 7-258,1-6 129,0 2-258,2-3 129,4 1 0,4-3 129,1 2 129,3-9-129,6 4 258,-2-9-258,7 2 129,1-6-129,4-5-129,-1-2 129,5-6-129,-1 0 0,2-10-129,2-2 129,1-5-129,0-7 129,0 3-129,-2-6 129,-1-3-129,-7 0 258,0 0-129,-7-6 129,-2 2-129,-7 1-129,-1-2 129,-5-1-129,-3 2 0,-3-4-129,0-1 0,-2 3 0,-7-1 129,-5 5 0,-1-1 0,-5 7 0,-6 2 0,-4 12 129,-6 5-258,-4 7 0,-2 6-129,-1 13-516,-5 0-1161,4 9-2193,-3 5-645,4-2 0</inkml:trace>
  <inkml:trace contextRef="#ctx0" brushRef="#br0" timeOffset="53">3846 8336 3096,'-7'5'3225,"7"-5"0,0 0-2322,-1 11-387,1-11-516,0 0 129,0 0 129,1 13 258,-1-13-129,0 0 129,0 0-129,3 13 258,-3-13-258,2 24-129,1-4-129,2 4-129,2 7 129,1 7-129,-1 5 0,1 7 129,0 7 258,0 10-258,-3 5 258,0 8-129,-1 2 258,-1 9 0,0-1 0,1 5 0,-1-9 0,4 2 0,-1-12-258,3-4 129,0-10-387,2-9 258,0-12-387,-2-9 129,0-7 0,-2-11-129,-2-2 0,-5-12-129,0 0-645,4-14-1935,-4-10-1290,0-1-129,-2-16-387</inkml:trace>
  <inkml:trace contextRef="#ctx0" brushRef="#br0" timeOffset="54">3884 8441 1032,'0'0'2838,"-13"-5"258,13 5-1806,0 0-387,0 0-516,0 0 129,0 0 258,0 0 129,5 0 129,-5 0 0,8 5-129,0 0 0,2-3-258,5 6 0,0 0-387,7 4 0,2 6-129,-1 5-258,6 5 258,0 2-129,-1 10 129,2 6 0,-2 7 0,0 9 0,1 1 258,1 4-129,1 1 0,3 1 0,-3-3 0,1 0 0,2-9-129,-1-2 0,0-6 129,0-3-258,-4-2 0,-1-5 0,-1-3-129,-5-9 0,-3 1 129,-5-6-129,-3-3 0,-5-6 0,0-2-258,-6-11-1161,0 0-2322,0 0-516,-9-5-129,1-6 129</inkml:trace>
  <inkml:trace contextRef="#ctx0" brushRef="#br0" timeOffset="55">3839 9613 1806,'-8'13'3096,"8"0"258,0-13-1548,-7 15-1161,7-4-129,0-11 258,7 26 129,-5-13 0,6 8-129,-5-3 258,5 7-387,-2-4 129,4 8-129,-2-3-387,3 4 0,1-4 0,2 0-129,1-2-129,4-3 129,-1-1-129,2-5 129,0-5-129,1 0 129,-3-8 129,3 2 0,-6-4 129,0-6 0,-3-9 0,1 0 0,-5-11 0,2-2-129,-2-2 129,-2-4-258,2-2-129,-3 3 0,0 2 0,-3 5-129,2 9-516,-4-4-1419,0 9-2064,0 12-387,0 0-387,-7-12 129</inkml:trace>
  <inkml:trace contextRef="#ctx0" brushRef="#br0" timeOffset="56">4417 9586 1,'-11'4'3095,"11"-4"-128,0 0 258,0 0-2451,0 0-387,0 0 387,0 0-129,0 0-129,0 0 258,0 0-129,5 0-258,-5 0 0,14 6-129,-7-2 0,3 1-258,0 5 0,5-1 0,-1 6 258,3-3-129,0 2 129,1 3 0,2 2 0,1-2 129,1 0-129,-3-4 0,1-4-129,-1-1 0,-3-1 0,-2-7 129,1 0 129,-7-7 129,0-1 0,-4-12 0,1 6-129,-5-12 129,0 3-129,0-12-129,-2 4-129,-3-2 0,3-2-129,-3 4 129,1-1-129,0 3 0,2 3 0,1 3 0,-2 5-129,3 2-258,0-3-903,3 5-2967,-3 14-258,2-18-258,-2 18 129</inkml:trace>
  <inkml:trace contextRef="#ctx0" brushRef="#br0" timeOffset="57">4123 9981 1161,'0'0'3870,"-8"-10"0,8 10-387,-10 3-2064,0-3-645,2 5 0,-5-4-387,2 8 129,-5-4 129,3 9-129,-5-3 129,3 5 129,-6-1-129,4 9-258,-1-2 0,1 6-258,1-1 0,2 3-129,2 2 0,2 4 0,1 0-129,5 4 129,3 0-129,1 2 129,1 2 0,6-1 129,3-1-258,2 2 258,5-5-129,2-1 129,2-6-129,3-3 129,1-3-129,2-6 129,1-8-129,5-6 0,0-6 129,-1 0-129,2-12 129,-1-6-258,-2-9 258,0-3 0,-6-5 129,-1-4-129,-5-5 258,-3-3-258,-6-5 0,-4 4 129,-6 0-129,-3 3-129,-9 0 129,-7 4-129,-2 4-129,-6 6 129,-4 7 0,-4 0-129,1 7 129,-1 2 0,1 7-258,5-1 0,4 12-645,-4 2-1935,9 8-1419,2 8-258,1 0-258,5 8 130</inkml:trace>
  <inkml:trace contextRef="#ctx0" brushRef="#br0" timeOffset="58">4820 9822 1677,'-10'13'3225,"9"-4"0,-10-9-387,11 0-2451,-11 10-645,11-10 258,-10 10 387,10-10 258,-7 10 258,7-10 258,0 0-129,-13 7 0,13-7-129,-4 14-258,4-2-387,-4-1-129,1 4-129,-1 3 0,1 6 0,-1 1 258,0 6-129,0-1 129,2 4-129,1 1 258,1 3 0,0-4 0,5 0-129,5 1 0,4-1 129,0-8-258,5 1 129,2-4-258,3-3 258,1-3 0,-1-6-258,-1-4 258,0-2-129,0-2 0,-2-3 129,-2 0-129,2-12 0,-2-5 0,-1-5 0,2-10-129,0-4 0,-2-7 0,0-7 0,-3-4 0,-4 0-129,-4-1 129,-3 4 0,-4 0 0,-9 3 129,-3 3-129,-4 3 0,-2 8 0,-3 5 0,-3 3 0,0 4 0,-1 9-129,-3 7 0,-1 6 0,-3 9-129,2 13-129,-6 1-645,8 18-1677,-4-1-1677,-2 4-258,3 2-387</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4:55.723"/>
    </inkml:context>
    <inkml:brush xml:id="br0">
      <inkml:brushProperty name="width" value="0.05292" units="cm"/>
      <inkml:brushProperty name="height" value="0.05292" units="cm"/>
    </inkml:brush>
  </inkml:definitions>
  <inkml:trace contextRef="#ctx0" brushRef="#br0">1763 4010 516,'0'0'645,"0"0"387,0 0 129,0 0-129,0 0 129,0 0 0,0 0-258,0 0-258,0 0-387,0 0-129,0 0-129,0 0 258,0 0-258,0 0 129,1-11-129,-1 11 258,0 0-129,0 0 0,0 0 129,0 0-129,0 0 0,0 0 0,0 0-129,0 0 129,-4 0-129,4 0 129,-10 0-258,10 0 516,-14 5-387,14-5 129,-20 9-129,12-5 258,-3 3-387,2-1 387,-3 2 0,2 0-258,1 3 258,-1-1-258,10-10 258,-13 21-258,8-10 258,1 1-258,1 0 129,3 0 0,0 2 129,0 0 0,0-2-129,4 5 0,1 2 0,0 0 258,-2 3-645,4 1 516,-2 1-516,2 0 258,-1 2-129,1-1 129,-1-8 0,3 6 129,-2-7 258,1-1-129,3-4 0,-1 1 0,5-7 387,0 2-516,2-6 258,3 1-258,3-2 129,-1 2 0,4-2 0,-2-4 0,0-6 0,1 2 0,0-9 129,1 3-129,-3-8 258,2-2-387,-4-5 129,2 0 0,-5-3-129,0 0 0,-4-1 0,-1 0 0,-5 1 0,-3 3-129,-4-2 129,-1 4-129,-3 2 0,-6 1-129,-3 2 129,-3-2 0,-3 7 0,-5 0-129,0 5 129,-7-1-129,1 6 0,-2 1 0,0 6-129,0 0 0,1 6-129,1 2-258,3 9 0,3 2-129,5 6-903,-1-3-129,3-1-2064,7 8 0,-4-5 0</inkml:trace>
  <inkml:trace contextRef="#ctx0" brushRef="#br0" timeOffset="1">3308 3988 516,'-12'1'903,"-6"9"-129,8-1 129,-2-1 0,2 1-129,-3 3-258,2 0 129,-3-2-129,4 5 0,-4 0-258,4 1 0,-3 0-129,4 2 258,-1-1-258,2 4 0,2-1 129,1 1 129,2 0 0,2 2 258,1-1-258,2-2 387,6 4-129,-1-5-129,4 4 258,-1-7-387,4 6 129,-2-5-258,3 1 0,-3-2 0,4 0 129,-2-4-129,2 1 0,-2-4 0,3 0 129,-1-6-129,1 1 129,1-4-129,1 0 0,0-7 0,2 0-129,-1-5 0,2-2 0,-2-2 0,-1-3-129,1-2 0,-4-3 0,2-3 258,-4-1-258,0 0 0,-2-2 0,-1-2 129,-2 2-129,-2 0 129,-2 2-129,-2 2 0,-3 3 129,0-1 0,-3 4-129,-6 4 0,-1-1 129,-5 3-129,-1 3 0,-5-1 0,0 6 0,-4-1 0,-2 4 0,-2 3-129,1 0 0,3 3-258,-3 1-516,6 12-1161,-1-4-1677,-1-2-258,6 4-258</inkml:trace>
  <inkml:trace contextRef="#ctx0" brushRef="#br0" timeOffset="2">1736 4063 645,'0'0'387,"0"-15"0,0 15 129,0 0 129,-3-16 129,3 16 129,0 0 129,-4-15 387,4 15-387,-3-14-129,3 14-129,-2-19 0,-1 6-129,3-1-129,-3-2 0,0-4-129,-4-5 129,4-3 129,-9-6 129,0-4-387,-3-4 258,-1-4-129,-5-4-129,0-1-258,1 0 258,2 0-387,2 2 0,4 5-129,5 5 129,2 7-258,5 3 129,0 5 0,7 7-129,-1 4-645,5 5-516,0 7-1548,-2-6-516,7 7-129,-6-8 259</inkml:trace>
  <inkml:trace contextRef="#ctx0" brushRef="#br0" timeOffset="3">2039 3860 2193,'29'-58'2064,"-11"23"-387,-2-7 129,0 4-516,-2-7-258,2 3-129,-1-4-129,-3 1-387,3 1 258,-3 1-258,1 5 0,-4 2 0,2 5-258,-3 5 0,2 5-387,0 6-387,-10 15-645,13-16-774,-3 16-1548,-10 0 258</inkml:trace>
  <inkml:trace contextRef="#ctx0" brushRef="#br0" timeOffset="4">2088 3732 516,'0'0'2064,"1"-11"129,-1 11 0,0 0-129,0 0-645,0 0-387,0 0-129,0 0-258,0-11-387,0 11 0,0 0-258,0 0 0,0 0-129,0 0 129,0 0 0,0 0 129,0 0 129,0 0-129,0 0-129,0 0 129,0 0 0,0 0-129,0 0 0,0 0-129,-5 0 0,5 0 0,0 0-129,0 0 258,0 0-129,0 0 129,0 0 0,0 0 0,0 0 0,-7 11 0,7-11 129,-1 21-129,1-4 0,0 2 0,-2 3 0,2-1 0,0 0 258,2 0-258,-1-4 129,1 4 0,0-8 0,-2 1 129,0-14 0,2 15-129,-2-15 258,0 0-258,0 0 129,0 0-258,0 0 258,9-2-129,-9 2 0,16-23 258,-5 11-645,1-2 645,1-3-516,0 1 387,0 0-387,-3 4 129,2 2-387,-4-2 129,3 3-387,-1-3-2193,-2 1-516,3 8-774,-8-12 516</inkml:trace>
  <inkml:trace contextRef="#ctx0" brushRef="#br0" timeOffset="5">1631 3938 1,'0'0'2192,"-10"-5"-257,10 5-516,0 0-258,-9-9-258,9 9-258,0 0-387,0 0-258,0 0 0,0 0 129,0 0-129,0 0 258,0 0-129,0 7 129,0-7-129,7 10 0,-7-10 129,15 14-258,-7-5 129,-8-9-258,15 18 129,-6-8-258,-1-1 516,-8-9-258,14 19 0,-14-19 129,14 15-129,-5-8 0,-9-7-129,10 7 258,-10-7-258,10 5 258,-10-5-258,0 0 387,7 0-129,-7 0 387,0 0-258,8-9 129,-8 9 129,5-17-129,-5 17 129,5-23-258,-3 6 0,-1 1 0,1-1 0,-2 3-129,3-4-129,-3 1-129,3 0 129,2 0-387,0 1 129,4 1-516,-1-4-258,8-1-1419,3 6-1161,-6-14 516</inkml:trace>
  <inkml:trace contextRef="#ctx0" brushRef="#br0" timeOffset="6">1451 3239 903,'-29'0'1032,"13"-2"129,1-4-258,0-8-258,-1 2-129,2-8 129,-1 1-129,5-8 0,-1 1 0,1-3-129,2-5 258,4 5 0,0-4 129,4-1-387,0 0 258,2-3-387,4 3 387,1-1-387,6 1 0,0 1-129,4 1 258,-2 6-258,6-1 0,-1 10 0,3-2 0,-1 5-129,3 4 129,-3 7 0,2 0-129,-2 3 258,2 3-258,-3 7 129,-2 5-516,0 2 774,-2 5-774,-1 2 645,-1 10-516,-2-3 258,-5 8-258,2 0 387,-3-3-129,-2 3 129,-4 2-129,-1-2 0,-5-5 258,-3 3-129,-6-5 129,-2-1 0,-6-3 129,1 0 0,-7-6 0,1 0-258,-4-10 129,1-1-258,0-5-258,3-6-645,2-2-516,4-3-1806,6-17-516,11 3 258</inkml:trace>
  <inkml:trace contextRef="#ctx0" brushRef="#br0" timeOffset="7">2253 3195 1548,'-20'5'2322,"0"-5"-903,11-7-387,0-6-129,-3-4 129,2-2-129,0-6 258,4-1-129,-6-5 129,6 3-258,-1-4 129,4 4-258,2-4-387,1 3-258,7 4 0,5-1 0,3 3-258,6-2 0,1 7 0,3-2 129,2 8-129,0-2 0,-1 3 0,-2 7 129,0 4 0,-3 5 0,1 7 0,-5 3 0,2 3 0,-4 6 0,0 0 0,-2 2 0,-2-4 0,-1 4 0,-3-4 0,0 2 0,-4-2 129,-2 2 0,-1-2 0,-6-1 129,-4 0-129,-3 4 129,-6-4 129,1 0-129,-7-5-129,4 2 0,-5-6 0,3 3 0,-1-9 0,5-1-129,-1-2-129,1-3 0,6 0-1161,0-10-1548,2-5-1032,11 1-129,-5-13-258</inkml:trace>
  <inkml:trace contextRef="#ctx0" brushRef="#br0" timeOffset="8">3171 3367 129,'0'0'903,"0"0"-387,0 12-387,0-12 0,0 17 387,0-17-129,0 22 129,0-22-129,0 19 258,0-7-258,3 1-129,3-2 0,1 7-129,2 3 129,-1-2 0,3 8 258,0-1-129,1 10 258,-3-6-258,4 10 258,-4-5-129,2 5-129,-5-3-129,2 3 0,0-5-129,-1-3-129,-1-3 129,-1-4 0,0-6-129,-4-2 129,2-3-129,-3-14 0,0 12 0,0-12-129,0 0-258,0 0-387,0 0-774,2 16-1290,-2-16-129</inkml:trace>
  <inkml:trace contextRef="#ctx0" brushRef="#br0" timeOffset="9">3233 3955 258,'10'5'1677,"-3"5"0,-7-10-387,15 23-387,-6-8-258,4 5-258,0-3 0,0 3-258,-1-4 258,-1-1 0,2-1 129,-3-3 258,-1-1 129,-9-10 129,13 6 0,-13-6-129,12-3 0,-8-9-258,2 1-129,-3-12 0,3 1-129,-3-7 0,1-1-129,-4-3 0,2 0 0,-2-3-258,1 2 129,2 6-516,-2-1-645,5 9-1290,1 6-1419,0-4-258,-7 18 129</inkml:trace>
  <inkml:trace contextRef="#ctx0" brushRef="#br0" timeOffset="10">3939 3543 1935,'-14'37'1935,"7"-18"-516,-3 3 0,-2 0-387,-1 7-258,-2 4 0,0 4 0,-4 3 129,-1 9-387,-3-5 258,-1 4-258,-1-1 0,1-1-258,0-3 129,1-6-129,2-4-129,6-8 0,1-2-129,3-5 129,4-7-129,7-11 0,0 0 0,0 0-258,0 0-516,0 0-387,2-18-1032,8 2-1161,-7-10-258,7 5 388</inkml:trace>
  <inkml:trace contextRef="#ctx0" brushRef="#br0" timeOffset="11">3653 3868 1161,'12'-8'2451,"-12"8"-258,10 0-2322,-10 0-387,10 8 129,-10-8 0,6 24 258,-6-10 516,0 5 129,-2 3 258,-3 1 516,0 6-258,-3 2 0,2 6-129,0 1-129,1-4-258,1 0-258,4-1 0,0-5-129,0-7 129,6-9 129,4-3 0,2-9 0,4 0 129,1-12 0,3 0 129,-4-7-129,4 0-129,-6 0 0,3-1-129,-7 1-258,2 2-516,-3 3-516,0 1-2193,-1-5-516,3 2-258,-1-8 0</inkml:trace>
  <inkml:trace contextRef="#ctx0" brushRef="#br0" timeOffset="12">4062 3604 1677,'-21'1'2451,"0"-9"387,21 8-1419,-16-24-774,6 4-387,1-4 387,2-7-129,-1-2 387,3-8 129,3 5-129,2-11 129,0 10-258,7-7-129,4 5-258,4 3 0,2 3-129,1 8-258,4 1 0,2 8 0,-1 2 0,2 8 0,-1 6-129,3 0 129,-2 2-129,0 7 129,-1 4 0,0 1-258,0 1 258,-4 3 0,1-1-129,-6-1 129,1 2 0,-5 0 0,-1-3 0,-4 1-129,-3 2 129,-2 1 0,-1 1 0,-5-1 0,-3 5 129,-3-1-129,-5 0 129,-2 2 129,-5 2 0,-4 0 0,-3 2-129,-2 1 0,-1 3-129,-3-5 0,1 1-129,2-7-129,0-6-516,6-4-1419,1-4-1419,-2-12 0,5-12-387</inkml:trace>
  <inkml:trace contextRef="#ctx0" brushRef="#br0" timeOffset="13">3098 3363 1419,'-31'-14'1290,"18"-1"0,2 0-129,2-1 387,0-9-129,3 1-129,-4-6 129,6 2-129,-1-2-258,5 1-129,0-5-258,5 0-258,5 2-129,6 1-129,3 0-129,7 2 0,1 2 0,2 0 0,2 6 0,2 6 0,-3 6 0,0 4 0,1 2 0,2 3-129,-3 7 129,0 6-129,-3 3 129,-1 2-129,-2-1 129,-2 5-258,-3 4 516,-6 2-258,-2 2 129,-4 4 0,-4 0 0,-2-1 0,-1 0 129,-6 1 129,-8-9 129,0 9 0,-9-14-129,-3 5 387,-7-7-387,-1 1 129,-5-3-258,-1-4-258,3-1-645,-7-11-2451,5-3-903,7-9-129,1-13-387</inkml:trace>
  <inkml:trace contextRef="#ctx0" brushRef="#br0" timeOffset="14">2020 4662 129,'32'30'774,"-13"-10"-129,1 2 0,1 3-258,-2 8 129,2 2 0,0 8 0,3 0-258,-1 7 129,3 4-129,-2 3 0,4 0 0,0-3 0,0 3-129,-1-8 258,-1-2-258,-1-7 129,-2-1-129,-1-10 0,-4-2 129,-1-8-129,-6-2 0,-2-6 129,-2 0 0,-7-11-258,7 14-2709,-7-14 129,0 0-128</inkml:trace>
  <inkml:trace contextRef="#ctx0" brushRef="#br0" timeOffset="15">3363 4683 1,'0'0'2450,"0"0"130,0 0-1677,0 12-387,0-12 387,-3 12-129,3-12 129,-13 18-129,4-6-129,-2 7 0,-1-1 0,-2 7-387,-2 3 0,-1 7 0,-4 5 129,-1 5-129,-4 6 0,-2 6 258,0 3-258,-2 2 0,0-1 0,2-2-129,1-5 258,6-2-258,-1-14 129,7-5-258,1-11 258,7-2-258,1-8-645,6-12-1677,-10-1-1419,10 1-129,0-28 129</inkml:trace>
  <inkml:trace contextRef="#ctx0" brushRef="#br0" timeOffset="16">2426 5574 1,'0'0'773,"0"0"259,6 5 129,-6-5 0,0 0-129,5 18 258,-5-18-129,10 20-258,-4-8-258,4 0 0,0 1-387,5-1 0,-2 1 129,3-3-129,-1-2 0,3 2 0,-3-8 0,3 2-129,-6-1 129,3-2 0,-5-1 258,2-5-258,-12 5 129,14-17 0,-11 0 0,1 2 129,-4-9 0,1 2-258,-1-7 0,0 1 0,-4-4 129,0 0-129,2 2-258,-3-2 0,3 5-258,1-1 258,1 7-645,1 0-387,8 6-774,2 7-2064,-5-4 0,8 8 129</inkml:trace>
  <inkml:trace contextRef="#ctx0" brushRef="#br0" timeOffset="17">3002 5378 1677,'-13'14'1548,"13"-14"0,-13 15-387,13-15-129,-13 14-258,13-14-258,-12 17-258,12-17 129,-11 16-258,5-3-129,1-1 129,-2 1 0,-1 1 129,1 3-258,-1-3 258,0 3-258,1 3 129,0-3 129,0 4 0,4-2 129,-3-1 0,2-1 258,0 0-258,4-1 129,0-3-129,0-1 0,0-12 0,5 18 0,-5-18-129,16 11 0,-6-11 129,5-3 0,1-6-129,2 1 129,2-7 0,1 4-258,0-4 0,-1 0 0,0 4-129,-5 0-129,2 4-258,-7-4-903,4 0-2580,-3 5 129,-8-7-387</inkml:trace>
  <inkml:trace contextRef="#ctx0" brushRef="#br0" timeOffset="18">2855 5824 258,'-7'-11'2322,"-3"-3"-1419,10 14-129,-19-20 258,8 11 0,-2 1 0,-1-1 129,-2 5-258,-2-2 0,0 5-258,-2 1-129,-2 3-258,0 6-129,-3 4-258,3 4 129,-5 1-258,0 4 258,-1 4 0,0 0 258,1 3-258,-1-2 129,3 2 0,0-2-129,4 4 129,-1-2-129,7 2 258,-1 1-129,2 2-129,1-1 258,4 4-129,0-1 0,3 1-129,2-1 129,3 3-129,1-2 0,2 0 258,7-3-129,1 2 129,4-3 0,4 1 129,1-6 0,3 3 129,3-5-129,2 0 0,1-2 129,2 1 0,0-5-129,2 0 129,-1-4 0,4-1 0,-6-5 0,8 3-129,-1-12-129,4 2 0,-2-6 0,3-4 0,1-10-129,1-2 0,-1-8 129,2-4-129,-4-9 258,0 0-258,-4-4 0,-1 1 0,-5-6 0,-3 1 0,-6 1-129,-3-4 129,-6 6-258,-1 2 129,-8-3 0,0 5 0,-3-2-129,-4 0 129,-5 2-129,-4 2 129,-5-2 0,-4 0 0,-4 4 0,-2 0 0,-3 5 0,-3 4 0,-2 3 0,-1 8-129,-1 9 0,-1 3 0,1 5 0,-1 7-387,6 10-516,-7-4-1290,5 9-1806,4 3-387,3-1 0,4 2-258</inkml:trace>
  <inkml:trace contextRef="#ctx0" brushRef="#br0" timeOffset="19">2622 6161 2451,'-3'-12'3483,"3"12"-129,0 0 129,0 0-3096,0 0-387,0 0 129,0 0 129,0 0 0,0 0 258,0 0-129,0 0 516,7 8 129,3 2-258,-2-1-129,7 8-129,-3 0 0,8 7-129,1-4-258,3 6-129,1-2 0,2 5 0,-3-4 0,0 3 129,-2-3-129,1-2 129,-6 0-129,-3-6 129,-3-1-129,-2-6 129,-9-10-129,12 15-129,-12-15-387,0 0-1161,-5 2-2193,5-2-516,-17-6 0,5-2 0</inkml:trace>
  <inkml:trace contextRef="#ctx0" brushRef="#br0" timeOffset="20">2577 6580 3870,'12'12'3612,"4"-12"-258,-16 0-258,14-18-3096,-5 8-129,2-2 258,1 0 258,-1-8 387,4 3 0,-4-11 387,8 7-129,-4-12 0,11 6-258,-3-8-129,7 2-258,0-3-258,2 3 0,0 1-258,1 3 129,-5 4-129,-4 4 258,-4 4-387,-5 7 129,-3 3 0,-12 7-387,14 0-903,-14 0-2709,-2 7-129,2-7-387,-19 7 0</inkml:trace>
  <inkml:trace contextRef="#ctx0" brushRef="#br0" timeOffset="21">3002 6970 2322,'7'15'903,"-1"-3"0,4 4 258,1 2 258,0-3 0,2 6-129,0-3 129,5 5-258,-3-2-129,5 9 0,-4-6-258,5 9 0,-6 0-258,6 4 129,-5 2-387,3 2 129,-1 0-258,-1-2 0,-2-2 0,0-1 0,0-7-129,-4 0 258,0-10-258,0 0 258,-4-6-258,-7-13 129,12 19-129,-12-19 129,0 0-129,0 0-129,8 10 129,-8-10 0,0 0 0,0 0-129,0 0 129,0 0 0,0 0 0,0 0 0,0 0-258,0 0 516,0 0-258,0 0 0,0 0 0,0 0 0,0 0 0,0 0 0,0 0 0,0 0 0,0 0 0,0 0 129,0 0-129,0 0 129,0 0 0,0 0 0,0 0 0,0 0 129,0 0-129,0 0 0,0 0 0,0 0-129,0 0 129,0 0 0,0 0 0,0 0 129,0 0-129,0 0 0,0 0 129,-7 8 0,7-8-129,-15 0 0,4 0 0,0-1 0,-4-3 129,0 1-258,-2 2 0,-2-5 0,0 1 129,-1 0-129,1 0 0,-1 1 0,2 1 0,1-4 0,2 5 0,0-1 0,2 2-129,2 1 129,2 0 0,9 0-258,-12 0 129,12 0 0,0 0 0,0 0 0,0 0 129,0 0-129,15 0 0,1 0 0,3 0 0,2 0 0,3 0 0,3 0 0,-2 1-129,-1 1 129,3 4-129,-5-2 129,2 1-129,-3 2 129,-1 1 0,0 0 0,-4-3 0,-1 2 0,-5-4 258,-1 0-129,-9-3 258,11 0-129,-11 0 129,4-9 0,-4-4 0,0-1-129,-4-6 129,1-2-129,-3-7 0,-1-2 0,3-6 0,-2-1-129,1 2 129,-1-3-129,0 1 129,0 3-129,2 4 0,0 5 0,0 4 0,-1 7 0,3 3-258,2 12-129,0 0-645,-6-11-1290,6 11-1806,0 8-258,0-8-516</inkml:trace>
  <inkml:trace contextRef="#ctx0" brushRef="#br0" timeOffset="22">2660 7196 1161,'7'49'2064,"-7"-27"-645,4 3-516,-1-4-516,0-1-258,2-3-387,-2-6-387,1 2-903,-4-13-903</inkml:trace>
  <inkml:trace contextRef="#ctx0" brushRef="#br0" timeOffset="23">2625 6869 2193,'0'-11'2451,"0"11"-387,0 0-774,0 0-387,0 0-258,0 0 129,0 0-129,0 0-129,0 0 129,0 0 0,0 0-129,0 0 129,0 0-129,0 0-129,0 0 129,0 0-129,0 0 129,0 0 0,0 0-129,0 0-129,0 0 129,-3 12-258,3-12 129,-2 15 0,1-2 0,1 1-129,-1 7 129,1 2-258,0 3 258,0 6-129,0 3 129,0 2-258,0 3 129,1 2-129,0 1-129,1 2 258,1-7-129,-2-1 129,2-2-258,0-5 258,-1-5-258,0-2 258,1-2-129,-3-7 0,1 2 0,0-4 0,-1-12 0,1 17 0,-1-17 0,0 0 0,0 0 0,0 0-129,0 0-258,0 0-903,0 0-2193,0 0-516,7-16-258,-7 16-258</inkml:trace>
  <inkml:trace contextRef="#ctx0" brushRef="#br0" timeOffset="24">2460 7488 2322,'-10'-10'2967,"10"10"0,0 0-387,0 0-2322,0 10-387,0-10 0,3 15 258,-3-15 258,7 21 258,-4-12 129,2 11-258,-2-6 258,3 6-387,-2 0 0,3 1 129,-2 3-387,1 1 0,1-4-129,0-1 129,2 0-129,-1-1 129,1-3-129,0-1 0,0-7 129,2-1 0,-2-3 258,2-4-129,-1 0 0,1-7 129,-1-8 0,2 1 0,-2-10 0,3-1-258,-2-3 129,1 0-129,0-5-129,1 2 129,-3-1 0,0 2-129,0 3 0,-2 4 0,2 0-258,-3 1-129,4 9-645,-6-5-774,5 6-1806,-10 12-387,11-13-258,-11 13 259</inkml:trace>
  <inkml:trace contextRef="#ctx0" brushRef="#br0" timeOffset="25">2692 7718 2322,'-7'2'3225,"-4"5"-129,11-7-258,-12 11-2451,2-10-387,-3 2 0,2-2 129,-4 2 0,0 0 258,-3 3 129,0-1 0,-1 4 0,-1 1-129,1 6-129,-2-3-129,1 6-129,0 2-129,0 1 0,0 4 0,2 1 0,-2 0 129,2 1 0,2 4 0,0-3 258,2 3-258,4-3 129,0-1 0,4-2-129,4-1 0,2-3 0,0 2 0,3-4 0,5 0 0,1-2 0,0 2 258,4-3-129,1-1 0,1-1 0,1-2 129,3-1 129,0-3 0,4 1 0,-1-5 0,2-2 0,-3-1 0,4-2 0,-3 0-129,1-4 0,-2-4-129,0-4-129,-3-1 129,-2-2 0,0-3-129,-2-2 129,-2-4 129,0 0-129,-5-3 258,3 0-129,-6-3 0,2 3 0,-5-4 0,1 4-129,-2-2 0,0 3 0,0-2-129,-3 2 258,-2-1-258,-2 3 0,0 1 0,-2 2 129,-1-1 0,0 6-258,-2 2 129,-1 3-129,0 8-258,-6-1-129,4 7-258,-10 1-516,8 15-1677,-7 1-1161,-3 4-387,2 3-129</inkml:trace>
  <inkml:trace contextRef="#ctx0" brushRef="#br0" timeOffset="26">3564 7764 4386,'9'0'3741,"-9"0"-516,-5 3-645,5-3-2322,-8 4-129,8-4 258,-13 6-258,5-4 387,8-2-129,-14 9 129,14-9-129,-14 16 0,7-3-387,0 1 0,1 1 129,-1 4-129,1 2-129,-1 1 258,4 1 0,-2-1 0,4 2 0,-1-2 129,2-1 0,1 2 129,5 2-129,2 0-129,4 1 129,2-1-129,3 4 129,2-3-129,3 0 0,0-6 129,4 2 0,-2-7 0,4-2 0,-2-8 0,4 1 0,-4-6 129,3-7-129,-2-4 0,0-6-129,-2-6 0,-1 0 129,-3-7-129,-1-4 0,-4-3 0,-3 1 0,-7-5 0,-2 2 0,-4 0 0,-4-2 0,-7 4 0,-2 0 0,-5 3-129,-2 3 0,-2 3 0,-4 2 0,-5 6-129,-3 3-129,-4 5 0,-4 4 0,2 8-516,-6 1-1677,2 13-1935,2 2-129,-2 4-516,5 3 258</inkml:trace>
  <inkml:trace contextRef="#ctx0" brushRef="#br0" timeOffset="27">2266 7943 774,'-27'-40'1548,"9"15"258,2-3 0,-5-5 516,1-2-387,-5-3-387,0-3-258,2-1-387,-4-3-129,0 1-129,-3-7 0,5 5-129,-5-4-129,4 3 0,-5-3 0,6 7-258,-6-2 129,7 8-258,-2 1 0,4 8 0,2 2 0,6 4 129,1 6-258,5 3 0,8 13-387,-7-16-129,7 16-1290,0 0-1548,8 0-387,1 8-387</inkml:trace>
  <inkml:trace contextRef="#ctx0" brushRef="#br0" timeOffset="28">2118 7899 645,'0'0'1161,"13"12"0,-13-12 0,0 0 258,0 0 0,0 0 0,8 0 0,-8 0 0,0 0-129,0 0-258,0 0 0,0 0-258,0 0-387,0 0-129,0 0-129,0 0-258,0 0 0,-7 0 0,7 0-129,-10-3 387,10 3-258,-14 0 258,7 0-129,-3-1 129,10 1 0,-14-1-129,14 1 258,-10-4-129,10 4 258,0 0-258,-9-5 0,9 5-129,0 0 0,0 0 129,5-5-129,-5 5-129,11 2 129,-2 1-129,0 2 129,2 1-129,0 2 129,2 1-129,-1-2 129,3 3 0,3-3-258,-2-2 258,0 3 0,-2 2 0,4-5-129,-4-1 129,0 1-129,-2-5 129,-2 3 0,-2-3 129,-8 0-129,11 0 387,-11 0-129,3-15-129,-3 1 129,0-1-129,-3-2 0,-1-5 129,-3-5-129,1 1-129,-1-7 0,2-2-129,0 0-129,3-2-129,-1-6-645,3 6-903,2 0-1935,-2-5-258,5 9 258</inkml:trace>
  <inkml:trace contextRef="#ctx0" brushRef="#br0" timeOffset="29">1559 6559 1419,'-9'-15'2709,"9"15"-129,-5-16-1548,5 16-645,0 0-129,-9-6-129,9 6 0,-13 0 258,3 0-129,-1 1 0,-4 5 129,-1 4 0,-3 0 0,-4 0-129,-1 5-258,2-2 129,-4 6 0,4-1-129,-2-1 129,5 5 0,-1 0-129,5 3 0,-1-2 258,4 5-258,-1-3 129,6 1 0,0 1 0,0 3 129,3-2-129,2 2 387,2-4-129,6 3 129,2-3-129,1 3 129,3-9 129,5 7 0,0-11 0,6 6-129,1-6 0,2 3 129,5-9-129,0 1-129,5-6-129,-1 0 129,2-5-129,-2 0 0,-1-10 0,-2-5 0,0-4-258,-6-4 0,0-2 129,-5-4 0,-1-4-258,-4 1 129,-6-5 0,0 1-129,-6 0 129,-4 1 129,-6-2-129,-4-1 0,-5 1 129,-2 2 0,-4 1 0,-2 0 0,-2 2-129,0 3 0,-3 4 0,1 4-516,-2 9-387,-4-5-1290,3 13-1677,2 4-516,-3 1-387,0 15 258</inkml:trace>
  <inkml:trace contextRef="#ctx0" brushRef="#br0" timeOffset="30">1316 7282 129,'-6'12'2193,"6"-12"-258,-13 3-1548,13-3-387,-9 16 0,9-16-258,-12 19 258,7-8 258,-2 3-258,-2-3 129,3 4 129,-3 2 258,3 3-258,-4 1 258,1 1 129,-1 0 0,-1 4 129,1 6-129,-3 0-258,-5 7 129,1 1-258,17-40 258,-52 92-129,26-41-129,-10 2 129,11-1-129,-10-4-129,35-48 129,-50 86 129,50-86-258,-33 70 0,33-70 129,-15 52 0,15-52 258,0 0-258,0 0-129,-28 56 0,28-56-129,0 0-129,0 0-258,0 0-129,0 0 0,0 0-645,0 0-645,0 0-1419,0 0-129,0 0 387</inkml:trace>
  <inkml:trace contextRef="#ctx0" brushRef="#br0" timeOffset="31">677 8028 1161,'0'0'2322,"0"0"-903,0 0-387,0 0 387,0 0-258,0 0 258,0 0 0,0 0 0,0 0 0,0 0-258,0 0-516,0 0-387,0 0 0,0 0-129,0 0-129,0 0 129,0 0 0,-37-3 0,37 3-129,0 0 129,0 0 0,-8 64-129,8-64 0,0 0 0,-13 70 0,13-70 0,-7 62 0,7-62 0,-2 67 0,2-67 129,-13 68-129,13-68 0,-2 61 0,2-61 129,0 0 0,-4 61-129,4-61 129,0 0 0,0 0 129,0 0 0,40 15 0,-40-15-129,39-13 0,-39 13 0,0 0 129,47-38-129,-47 38 0,0 0 0,46-41 0,-46 41-129,0 0 0,0 0-129,0 0-258,46-43-387,-46 43-903,0 0-2193,0 0 0,0 0-387,46 0 129</inkml:trace>
  <inkml:trace contextRef="#ctx0" brushRef="#br0" timeOffset="32">521 8579 1032,'0'0'2451,"-38"7"-1290,38-7-903,0 0-129,0 0-129,0 0-129,0 0 129,-45 34 129,45-34-129,0 0 129,0 0 387,-44 51-258,44-51 129,0 0 129,-44 68-129,44-68 0,-24 54 0,24-54-129,-13 58-129,13-58 0,-7 64-129,7-64 129,3 63 129,-3-63 0,17 58 129,-17-58 258,15 49 129,-15-49 258,0 0 0,54 55 129,-54-55-258,52 20 0,-52-20 0,68 5-258,-31-5 0,-37 0 0,76-13-129,-36 1 0,-2-5 0,9-5-129,-3-5 129,-5-4-129,1-7 0,0 1-258,-3-4 0,-9 0-129,3-2 0,-31 43 129,10-80 0,-10 80-129,0-68 0,0 68 258,-47-63-258,47 63 129,-68-46-129,68 46-129,-74-33-129,25 18 0,5 12-129,1 3-258,-1 8 129,3 2-516,0 13-774,3 4-2064,38-27-645,-66 66-258,66-66 258</inkml:trace>
  <inkml:trace contextRef="#ctx0" brushRef="#br0" timeOffset="33">491 9229 516,'-21'49'2064,"21"-49"-774,0 0-1290,0 0 387,-15 56 258,15-56 258,0 0 129,-18 63 129,18-63-258,-10 51 129,10-51-258,-11 67-258,11-67-258,-19 80 0,19-80-129,-16 96 258,16-96 129,-17 99-129,17-99 0,-17 96 258,17-96-258,-5 73 129,5-73-258,-6 50-129,6-50 0,0 0-258,0 0 258,0 0-258,0 0 258,0 48-129,0-48 129,0 0 129,0 0 0,0 0 0,0 0 0,0 0-258,0 0-129,0 0-258,0 0-129,0 0-387,0 0 129,0 0-387,0 0-645,0 0-1677,0 0-129,0 0 129</inkml:trace>
  <inkml:trace contextRef="#ctx0" brushRef="#br0" timeOffset="34">117 9844 2451,'0'0'2193,"0"0"129,0 0-129,0 0-387,0 0-387,0 0 0,0 0-645,0 0 129,-40-37-258,40 37 0,0 0-129,0 0-129,0 0-258,0 0-129,0 0 129,0 0-258,0 0 129,0 0 129,0 0-129,0 0 129,0 0 0,10 53 129,-10-53-129,0 0 0,11 54 0,-11-54 0,0 0-129,14 61 129,-14-61 0,0 0 0,22 72 129,-22-72-258,0 0 258,33 71-258,-33-71 258,0 0-258,31 56 129,-31-56-129,0 0 129,0 0-129,0 0 258,38 38-129,-38-38 129,0 0 0,0 0 0,40-46 129,-40 46-258,0 0 129,37-68-129,-37 68-129,0 0-129,23-65-258,-23 65-1677,0 0-2193,0 0-129,0 0-516,35-65 0</inkml:trace>
  <inkml:trace contextRef="#ctx0" brushRef="#br0" timeOffset="35">160 10176 1677,'0'0'2580,"0"0"-1032,0 0-1419,0 0 258,0 0 0,0 0 258,1-45 258,-1 45 258,0 0 258,0 0-258,42-50 258,-42 50 0,0 0 0,44-57-258,-44 57-129,0 0-516,58-63 0,-58 63 0,42-43-129,-42 43-129,0 0-129,48-46 0,-48 46-129,0 0 0,0 0-129,0 0 129,38-21-258,-38 21 258,0 0-129,0 0-129,0 0-129,0 0-516,0 0-1419,0 0-1935,0 0 0,0 0-387</inkml:trace>
  <inkml:trace contextRef="#ctx0" brushRef="#br0" timeOffset="36">239 10119 1032,'-42'0'3354,"42"0"-129,0 0-387,0 0-2451,-37 1-516,37-1-258,0 0 774,0 0 0,0 0 387,0 0 387,0 0 258,0 0 0,0 0 0,0 0-516,0 0 0,38-12-387,-38 12 0,0 0-258,38-29 129,-38 29-129,0 0 0,48-48 0,-48 48 129,50-44-258,-50 44 129,48-39-129,-48 39 129,40-35-129,-40 35-129,47-24 0,-47 24 0,0 0 0,0 0-129,0 0 0,0 0-129,36-1 129,-36 1-129,0 0-516,0 0-258,0 0-1677,-14 49-1548,14-49-387,0 0-258</inkml:trace>
  <inkml:trace contextRef="#ctx0" brushRef="#br0" timeOffset="37">326 10242 2193,'-43'-20'3483,"43"20"129,0 0-774,0 0-2838,-40-7-774,40 7 129,0 0 129,0 0 516,0 0 516,-41 3 0,41-3 645,0 0 516,0 0-258,0 0 0,0 0-387,0 0-258,0 0-516,-42 42-129,42-42 0,0 0-258,-20 66 129,20-66-129,-7 65 258,7-65-129,-14 81 0,14-81 129,-17 81 0,17-81 0,-18 73 129,18-73 0,-15 63 0,15-63-129,0 0 258,6 58-258,-6-58 258,0 0-258,37 43 0,-37-43 0,44 13 129,-44-13-129,51 2-129,-51-2 129,54-3 0,-54 3 0,55-20-129,-55 20 129,52-28 129,-52 28-129,38-36 0,-38 36 0,33-52 0,-33 52 0,24-65 129,-24 65-129,10-70 0,-10 70 0,2-70-129,-2 70 129,-10-67-129,10 67 129,-22-63-258,22 63 129,-30-56 0,30 56-129,-34-49 129,34 49-129,-37-36 0,37 36-258,0 0-387,-45-14-645,45 14-774,-45 5-2580,45-5-129,0 0-258</inkml:trace>
  <inkml:trace contextRef="#ctx0" brushRef="#br0" timeOffset="38">2490 8528 1548,'4'17'3096,"-4"-17"-129,0 0-516,0 0-1806,0 0-129,0 0 516,0 0 0,-5 0 258,5 0-129,0 0 0,0 0-258,0 0 129,0 0-516,0 0-258,0 0 0,0 0-258,0 0 129,-8 0 0,8 0-129,0 0 0,0 0 0,0 0 0,0 0-129,0 0 129,0 0-129,0 0 129,0 0-129,0 0 0,0 0 129,0 0 0,0 0 129,0 0-129,-4 8 0,4-8 0,-7 18 0,7-18 258,-15 27-258,4-10 129,-1 7-129,-3-2 129,0 7 0,-6 5 0,2 3 0,-6 6-129,3 1 129,-4 4-129,0 2 258,-1-1-129,1 1 0,1-2 0,2-5 129,0 0 0,5-4 0,-1-6-129,5-3-129,3-4 0,1-6 0,1-3 129,3-5-258,6-12 129,-7 13-129,7-13 129,0 0-129,0 0-258,0 0-129,0 0-387,0 0-1290,-1-6-1935,1 6-387,5-19 0,-2 6-129</inkml:trace>
  <inkml:trace contextRef="#ctx0" brushRef="#br0" timeOffset="39">1931 9238 3225,'-7'12'3741,"7"-12"-387,-11 0-129,11 0-2322,0 0-1161,5 17-387,-5-17 129,8 23 258,-5-8 0,3 2 516,-1 4 129,1-4 258,-1 5 0,-3-5 258,2 6-258,-3-5 129,5 5-258,-5-4-129,4 0-129,-2-2 0,0-2-258,5-1 0,-1-6 258,3-4-258,4-4 0,2-7 129,4-6-129,1-8 129,3-3 0,-2-3-129,-1-1 129,-2 0-387,-4 4 258,0 7-1032,-10 3-1935,-4 3-903,-1 11-258,0-12-258</inkml:trace>
  <inkml:trace contextRef="#ctx0" brushRef="#br0" timeOffset="40">1807 9697 774,'0'0'1806,"0"0"0,-7 0 129,7 0 0,-16 5-645,16-5 258,-17 13-387,8-2 0,-5-2-516,6 5-129,-8 3-258,6 3 258,-3 0-129,2 9-258,-2-4 129,1 3 129,1 1-129,3 0-129,1 0 129,3 0-129,-1-1 0,5 0 0,0 1 129,2-3-258,4 1 0,3-3 129,5-1-258,0-2 0,6-1 0,0-6 0,5-2 129,0-1 0,3-8 258,-1 2-129,2-5 258,0-5 0,1-9 0,0-3-129,-2-7 0,1-5-129,-4-8-129,1-2 0,-7-2-129,1-3 258,-7-1-129,-5 1 129,-3 0-258,-5 2 258,0 2 0,-5 4 0,-5-1-129,-3 2 129,1 5-129,-6 2-129,0 5 129,-3 4-129,2 7 0,-5 3 0,0 9-387,-1 5-516,6 16-516,-5 1-1419,1 5-1161,7 8-258,-5-3 129</inkml:trace>
  <inkml:trace contextRef="#ctx0" brushRef="#br0" timeOffset="41">2700 8500 1,'0'0'2708,"0"0"259,0 0 258,0 0-2322,10 5-387,-10-5 258,7 14 0,-7-14 258,4 26-129,-4-14 0,2 6-129,-2-2-129,5 8 0,-3-3-129,5 8-129,-1 4-129,4 1 0,0 4 0,2 3-129,1 5-129,0 1 0,-1 5 0,3-1-129,-4-5 129,1 0 0,-1 1 129,0-2-258,-2-4 258,0-3-129,-1-3 129,1-2-129,-2-3 129,0-1-258,-1-4 129,-2-4 0,0-4 0,-1-5 129,-3-12 0,4 14 0,-4-14 0,0 0-129,0 13 129,0-13-258,0 0-129,0 0 0,0 0 0,0 0-258,-2 14 0,2-14-645,0 0-1161,3 12-1548,-3-12-387,0 0 387</inkml:trace>
  <inkml:trace contextRef="#ctx0" brushRef="#br0" timeOffset="42">2776 9510 4386,'0'0'3741,"0"0"-387,0 0 0,0 0-3096,0 0-516,0 0 0,5-1 129,-5 1 129,14 11 129,-6 0 129,2 2 0,1 4 0,4 3-129,-1 2 129,4 0-129,0-1 0,4-2 0,-2-5 0,1 1 258,1-10-258,-1-1 129,-1-5 0,1-7 0,-3-8 129,0-2-129,-4-9 258,1-2 0,-8-8-129,4 2 0,-8-1 0,1 0 0,-4-1-129,0 3-129,0 5-258,-1 2-129,1 8-258,-2-2-258,2 21-903,0-22-516,0 22-1032,9-5-1032,-9 5-258</inkml:trace>
  <inkml:trace contextRef="#ctx0" brushRef="#br0" timeOffset="43">3053 9748 4257,'-7'-5'3483,"7"5"-129,0 0-645,-12-12-3354,12 12 0,-12-3 129,12 3 0,-14 0 129,6 0 129,-2 10 258,0 5 129,-2 4 0,0 6 129,0 5-258,0 7 129,0 4 129,1 10-129,0-1 129,1 5-129,0 2 387,2 3-387,3-1 129,3 0 0,0-3-129,2-5 129,2-3-129,5-6 0,5-5 0,1-6 258,4-9-129,2-3 258,3-9-129,5-1-129,0-9 387,2 0-258,0-15 129,3-4-129,-4-7 258,3 0-258,-5-12 0,0 1 0,-5-9 0,-1 1-129,-5-3-129,-1-3 0,-3 0-129,-2 0 0,-5 1-129,-2-3 129,-2 4-129,-1 1 129,-6 1-129,-2 2 129,-4 1 129,1 8 0,-5 0 129,1 11-129,-1 1 0,-6 7-129,4 13-258,-5 3-516,6 13-1548,-5 6-1806,-5 3-258,5 4-516,-5-4 646</inkml:trace>
  <inkml:trace contextRef="#ctx0" brushRef="#br0" timeOffset="44">4051 7817 1677,'0'0'516,"0"0"-516,0 0 387,0-7 387,0 7 129,0 0 0,0 0 258,0 0 0,4-14-258,-4 14 0,5-12-258,-5 12-387,9-13 0,-9 13 129,10-17 0,-10 17 258,12-22 0,-12 22 129,14-26 0,-6 11-129,2-5 0,3 1-129,-2-6-129,5-3 129,3-4-258,1-3 0,3-5 0,4-3-129,-1-3 129,1 0-129,1-1 258,0 2-258,-3-3 129,4 6-129,-5 1 129,2 2 0,-4 0-258,4 4 0,-3 0 0,-3 6 0,-2 4-129,-3 3 0,-3 5-129,-2 6 0,-2 4-516,-8 7-387,10-7-1032,-10 7-1935,0 0-258,0 0 129</inkml:trace>
  <inkml:trace contextRef="#ctx0" brushRef="#br0" timeOffset="45">4908 6459 1548,'0'-19'129,"0"1"0,0 18 387,-4-17 258,4 17 258,-10-14 516,2 5 129,8 9 0,-15-12 0,15 12-258,-18-13-258,10 11-387,-6-1-258,1 3-258,-3 0 129,1 1-129,-5 5-129,2 6 0,-2 4 0,1 2 0,-2 5 0,5 2-129,-2 5 0,2 4-129,2 0 129,3 0 0,-1-1 0,1 2 0,4 0 0,0-1 129,2-2-129,1-3 0,4-1 129,6 0-129,1-2-129,8-3 258,0-1-129,6-4 258,2-1-258,3-4 0,1 2 129,1-3 0,3-5 0,0-5 0,1-2-129,0-5 0,-1-9 0,0 0 0,0-7-129,-2-3 129,-3-5 0,-1-2-129,-2-3 129,-3 0 0,0-4 0,-7-1-129,1 0 129,-6 1 0,-2 1 0,-4 1 0,-3 3 129,-6 1-129,-6 6 129,-3-2-129,-4 7 129,-2 5-129,-4 2 0,-3 2-129,1 8 0,-5 4-129,1 0-129,-2 7 129,4 6-258,0-3-516,8 10-1032,1 4-1677,3-4-129,8 5 0</inkml:trace>
  <inkml:trace contextRef="#ctx0" brushRef="#br0" timeOffset="46">4953 7075 1032,'6'24'2580,"-6"-24"-129,8 26-2451,2-7 0,1 3 387,2-1 387,-1 3 129,3 5 258,-5-2 258,5 5-129,-1 0 0,3 8-129,-1-3-258,5 10-387,-4-6-258,5 4 129,-2-1-387,1 2 258,-4-5 0,4 2-129,-4-2 0,0 2 129,1-3 0,0 0-129,-2-3 129,1-1 0,0-6 0,-1-6-129,-5-5 129,1-5-129,-12-14 129,13 15-129,-13-15-129,0 0-258,0 0-129,0-17-903,0 17-1290,-2-19-1677,-6 1-258,1-3-129</inkml:trace>
  <inkml:trace contextRef="#ctx0" brushRef="#br0" timeOffset="47">5084 6778 2451,'0'0'2838,"0"0"387,0 0-2451,10 1-258,-10-1-258,13 7 387,-4-5-129,2 8 258,0-8 129,5 7 0,-3-3-129,8 6 0,-1-3-258,4 5-129,3 2 0,2 4-129,3 1 0,1 4 0,4 0 0,2 3 0,0-3 258,4 4-129,0-5 129,4 5-258,-1-6 129,5 3-258,0-1 129,2-1-129,2 0-129,0-2 129,-3-1-258,-3 1 258,-6-2-129,-6-4 0,-7-3 0,-7 1 129,-7-4-258,-3-2 258,-13-8-129,12 12 129,-12-12-129,0 0-129,0 0 0,0 0-516,0 0-1806,0 0-1935,0 0-129,0 0-258</inkml:trace>
  <inkml:trace contextRef="#ctx0" brushRef="#br0" timeOffset="48">5394 8167 1806,'0'0'903,"0"0"-387,0 0 387,0 0 129,0 0 516,0 0 129,0 0 0,0 0 129,0 0-258,0 0-387,-7-14-258,7 14-645,0 0 0,-9-11-129,9 11 0,-15-13 129,3 3-129,0 3 129,-5 1-129,-1 2 129,-2-1 0,0 1-129,-1-3 129,2 3-258,0-2 129,0 2 0,0-4 129,3 2-258,0-1 0,1 1 0,-1 5 0,2-1 129,2 0-129,3-1-129,9 3 129,-11-5 0,11 5-258,0 0 129,1-12 0,-1 12-129,19-10-129,-7 3 0,5 6-258,-1-5-129,7 6-258,-4-1-129,4 2 0,-3 1 0,4 6 129,-4-3 129,1 6 258,-2-4 387,1 3 258,-3 0 258,0-3 0,-3 1 129,3-1 0,-1-2 0,-4 1-258,1-3 0,-2 1 129,-2 0 258,-9-4 387,13 0-258,-13 0 129,0 0 258,2-18-129,-2 18-129,0-23 129,0 6-516,0-5-129,0 0 0,-1-5 0,1 0-258,-1-2 258,1 0 0,-2 0-258,2 0 258,0 0-387,0 3 129,2 3-129,-1 2-129,3 5-129,-4 1 0,0 15-258,0 0-387,12-1-516,-12 1-1290,5 7-1161,3 5-258</inkml:trace>
  <inkml:trace contextRef="#ctx0" brushRef="#br0" timeOffset="49">6194 7550 1032,'0'0'2580,"0"0"-387,0 0-2322,0 0 258,0 0 387,-7 3 387,7-3 0,-10 0 129,10 0 258,-15 0 0,6 0-258,-5 0-387,2 1 0,-4-1-387,-1 2 0,0-2 0,-1 0 129,-1 0-258,2-2 129,2-2-129,1-1-129,3 1 129,1-1-129,10 5 0,-13-5 0,13 5-129,-7-4-129,7 4 129,0 0-129,0 0-129,0 0 258,0 0 0,0 0 0,5-2 0,3 2 129,3 0 0,0 0-129,4 0-129,0-4-129,2 4 129,1-2-129,-1 0 0,0-1 129,0 1 129,0-3 0,-2 1 129,-1 0 129,-2 0 0,0-1 129,-4-2 129,1-1-258,-3-3 129,5-4-129,-4-1 0,0-3-129,2-4 0,-2-5 0,1-2 129,-1 1 258,-4-3-258,1 5 129,-4-4 0,0 4-129,0 1 258,-1 2-129,-2 2-129,0 4-129,-2 3 0,3 2-129,2 13 0,-6-18-387,6 18 0,0 0-645,6-2-1548,-6 2-1161,8 3-129</inkml:trace>
  <inkml:trace contextRef="#ctx0" brushRef="#br0" timeOffset="50">4025 7492 258,'0'0'3096,"0"0"0,1-11-1419,-1 11-774,0 0 0,4-14-387,-4 14 0,0 0-129,9-13 129,-9 13-129,0 0 129,0 0-129,0 0 0,0 0 129,0 0-258,0 0-129,5 11 0,-5 2-129,0 5 129,-3 3-129,-1 5 129,0 1-258,-4 2 258,0 4 129,-1 4-129,-1-3 129,0 0-129,1-2 0,-2 1 0,3-2 0,2-3 0,2-7-129,3-3 129,1-2-129,0-4 258,0-12 0,11 7-129,-1-9 129,4-3-129,-2-7 129,7 2-258,-3-6 258,6 1-129,2-2-129,1-2 129,0 4-258,3 1 258,0 1-258,0-1-258,4 8-1161,-5 1-2322,-3-6-129,6 11-258,-5-14 388</inkml:trace>
  <inkml:trace contextRef="#ctx0" brushRef="#br0" timeOffset="51">5497 8189 1935,'0'-13'2322,"0"13"-1935,0 0-129,-12-3 129,4 2 387,-1 1 516,-3 0-258,-1 0 129,-5 0 258,4 1-387,-6 2 0,6 6-516,-4 1-129,1 3-258,0 0-129,4 6-129,0 1 129,2 3 0,2 1 0,3 1 0,0-1 129,5 2 129,-1 2 0,2 1 258,3-3 0,2 6 0,1-5 129,3 2-516,3-5 258,1 2-258,3-6 129,1-2-387,3-6 387,2-1-258,2-11 258,4 0 258,-4-6-258,6-8 258,-1-12-387,2-1 129,-4-6-129,2 0 0,-2-4 0,-3-2-129,-2 0 0,-5 5 0,-3 2 0,-6 1 0,-3 1 129,-5 0-129,-1 3 0,-8 1 0,-3 2 0,-3 1 0,-6 3 0,-1 1 0,-6 6 0,0 2 0,-5 9-129,-2 2-129,3 2-258,-7 4-774,9 13-1290,-1 2-1806,0-1-258,7 6 0</inkml:trace>
  <inkml:trace contextRef="#ctx0" brushRef="#br0" timeOffset="52">6325 7565 258,'-8'0'3612,"-1"2"0,9-2-258,-7 3-2451,7-3-774,0 0-129,-12 0 129,12 0 0,-11 0 0,11 0 387,-14 0-129,6 5-129,-2 2 129,1 1 0,-2 1-258,2 6 0,0 2 129,-2 1 129,5 4-129,-1 4 0,3 1 129,-1 4-258,3 0 258,1 7-258,1-6 129,0 2-258,2-3 129,4 1 0,4-3 129,1 2 129,3-9-129,6 4 258,-2-9-258,7 2 129,1-6-129,4-5-129,-1-2 129,5-6-129,-1 0 0,2-10-129,2-2 129,1-5-129,0-7 129,0 3-129,-2-6 129,-1-3-129,-7 0 258,0 0-129,-7-6 129,-2 2-129,-7 1-129,-1-2 129,-5-1-129,-3 2 0,-3-4-129,0-1 0,-2 3 0,-7-1 129,-5 5 0,-1-1 0,-5 7 0,-6 2 0,-4 12 129,-6 5-258,-4 7 0,-2 6-129,-1 13-516,-5 0-1161,4 9-2193,-3 5-645,4-2 0</inkml:trace>
  <inkml:trace contextRef="#ctx0" brushRef="#br0" timeOffset="53">3846 8336 3096,'-7'5'3225,"7"-5"0,0 0-2322,-1 11-387,1-11-516,0 0 129,0 0 129,1 13 258,-1-13-129,0 0 129,0 0-129,3 13 258,-3-13-258,2 24-129,1-4-129,2 4-129,2 7 129,1 7-129,-1 5 0,1 7 129,0 7 258,0 10-258,-3 5 258,0 8-129,-1 2 258,-1 9 0,0-1 0,1 5 0,-1-9 0,4 2 0,-1-12-258,3-4 129,0-10-387,2-9 258,0-12-387,-2-9 129,0-7 0,-2-11-129,-2-2 0,-5-12-129,0 0-645,4-14-1935,-4-10-1290,0-1-129,-2-16-387</inkml:trace>
  <inkml:trace contextRef="#ctx0" brushRef="#br0" timeOffset="54">3884 8441 1032,'0'0'2838,"-13"-5"258,13 5-1806,0 0-387,0 0-516,0 0 129,0 0 258,0 0 129,5 0 129,-5 0 0,8 5-129,0 0 0,2-3-258,5 6 0,0 0-387,7 4 0,2 6-129,-1 5-258,6 5 258,0 2-129,-1 10 129,2 6 0,-2 7 0,0 9 0,1 1 258,1 4-129,1 1 0,3 1 0,-3-3 0,1 0 0,2-9-129,-1-2 0,0-6 129,0-3-258,-4-2 0,-1-5 0,-1-3-129,-5-9 0,-3 1 129,-5-6-129,-3-3 0,-5-6 0,0-2-258,-6-11-1161,0 0-2322,0 0-516,-9-5-129,1-6 129</inkml:trace>
  <inkml:trace contextRef="#ctx0" brushRef="#br0" timeOffset="55">3839 9613 1806,'-8'13'3096,"8"0"258,0-13-1548,-7 15-1161,7-4-129,0-11 258,7 26 129,-5-13 0,6 8-129,-5-3 258,5 7-387,-2-4 129,4 8-129,-2-3-387,3 4 0,1-4 0,2 0-129,1-2-129,4-3 129,-1-1-129,2-5 129,0-5-129,1 0 129,-3-8 129,3 2 0,-6-4 129,0-6 0,-3-9 0,1 0 0,-5-11 0,2-2-129,-2-2 129,-2-4-258,2-2-129,-3 3 0,0 2 0,-3 5-129,2 9-516,-4-4-1419,0 9-2064,0 12-387,0 0-387,-7-12 129</inkml:trace>
  <inkml:trace contextRef="#ctx0" brushRef="#br0" timeOffset="56">4417 9586 1,'-11'4'3095,"11"-4"-128,0 0 258,0 0-2451,0 0-387,0 0 387,0 0-129,0 0-129,0 0 258,0 0-129,5 0-258,-5 0 0,14 6-129,-7-2 0,3 1-258,0 5 0,5-1 0,-1 6 258,3-3-129,0 2 129,1 3 0,2 2 0,1-2 129,1 0-129,-3-4 0,1-4-129,-1-1 0,-3-1 0,-2-7 129,1 0 129,-7-7 129,0-1 0,-4-12 0,1 6-129,-5-12 129,0 3-129,0-12-129,-2 4-129,-3-2 0,3-2-129,-3 4 129,1-1-129,0 3 0,2 3 0,1 3 0,-2 5-129,3 2-258,0-3-903,3 5-2967,-3 14-258,2-18-258,-2 18 129</inkml:trace>
  <inkml:trace contextRef="#ctx0" brushRef="#br0" timeOffset="57">4123 9981 1161,'0'0'3870,"-8"-10"0,8 10-387,-10 3-2064,0-3-645,2 5 0,-5-4-387,2 8 129,-5-4 129,3 9-129,-5-3 129,3 5 129,-6-1-129,4 9-258,-1-2 0,1 6-258,1-1 0,2 3-129,2 2 0,2 4 0,1 0-129,5 4 129,3 0-129,1 2 129,1 2 0,6-1 129,3-1-258,2 2 258,5-5-129,2-1 129,2-6-129,3-3 129,1-3-129,2-6 129,1-8-129,5-6 0,0-6 129,-1 0-129,2-12 129,-1-6-258,-2-9 258,0-3 0,-6-5 129,-1-4-129,-5-5 258,-3-3-258,-6-5 0,-4 4 129,-6 0-129,-3 3-129,-9 0 129,-7 4-129,-2 4-129,-6 6 129,-4 7 0,-4 0-129,1 7 129,-1 2 0,1 7-258,5-1 0,4 12-645,-4 2-1935,9 8-1419,2 8-258,1 0-258,5 8 130</inkml:trace>
  <inkml:trace contextRef="#ctx0" brushRef="#br0" timeOffset="58">4820 9822 1677,'-10'13'3225,"9"-4"0,-10-9-387,11 0-2451,-11 10-645,11-10 258,-10 10 387,10-10 258,-7 10 258,7-10 258,0 0-129,-13 7 0,13-7-129,-4 14-258,4-2-387,-4-1-129,1 4-129,-1 3 0,1 6 0,-1 1 258,0 6-129,0-1 129,2 4-129,1 1 258,1 3 0,0-4 0,5 0-129,5 1 0,4-1 129,0-8-258,5 1 129,2-4-258,3-3 258,1-3 0,-1-6-258,-1-4 258,0-2-129,0-2 0,-2-3 129,-2 0-129,2-12 0,-2-5 0,-1-5 0,2-10-129,0-4 0,-2-7 0,0-7 0,-3-4 0,-4 0-129,-4-1 129,-3 4 0,-4 0 0,-9 3 129,-3 3-129,-4 3 0,-2 8 0,-3 5 0,-3 3 0,0 4 0,-1 9-129,-3 7 0,-1 6 0,-3 9-129,2 13-129,-6 1-645,8 18-1677,-4-1-1677,-2 4-258,3 2-387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85000" cy="9283700"/>
          </a:xfrm>
          <a:prstGeom prst="roundRect">
            <a:avLst>
              <a:gd name="adj" fmla="val 19"/>
            </a:avLst>
          </a:prstGeom>
          <a:solidFill>
            <a:srgbClr val="FFFFFF"/>
          </a:solidFill>
          <a:ln w="9360">
            <a:noFill/>
            <a:miter lim="800000"/>
            <a:headEnd/>
            <a:tailEnd/>
          </a:ln>
          <a:effectLst/>
        </p:spPr>
        <p:txBody>
          <a:bodyPr wrap="none" lIns="87938" tIns="43969" rIns="87938" bIns="43969" anchor="ctr"/>
          <a:lstStyle/>
          <a:p>
            <a:pPr>
              <a:defRPr/>
            </a:pPr>
            <a:endParaRPr lang="en-US"/>
          </a:p>
        </p:txBody>
      </p:sp>
      <p:sp>
        <p:nvSpPr>
          <p:cNvPr id="2050" name="AutoShape 2"/>
          <p:cNvSpPr>
            <a:spLocks noChangeArrowheads="1"/>
          </p:cNvSpPr>
          <p:nvPr/>
        </p:nvSpPr>
        <p:spPr bwMode="auto">
          <a:xfrm>
            <a:off x="0" y="0"/>
            <a:ext cx="6985000" cy="9283700"/>
          </a:xfrm>
          <a:prstGeom prst="roundRect">
            <a:avLst>
              <a:gd name="adj" fmla="val 19"/>
            </a:avLst>
          </a:prstGeom>
          <a:solidFill>
            <a:srgbClr val="FFFFFF"/>
          </a:solidFill>
          <a:ln w="9525">
            <a:noFill/>
            <a:round/>
            <a:headEnd/>
            <a:tailEnd/>
          </a:ln>
          <a:effectLst/>
        </p:spPr>
        <p:txBody>
          <a:bodyPr wrap="none" lIns="87938" tIns="43969" rIns="87938" bIns="43969" anchor="ctr"/>
          <a:lstStyle/>
          <a:p>
            <a:pPr>
              <a:defRPr/>
            </a:pPr>
            <a:endParaRPr lang="en-US"/>
          </a:p>
        </p:txBody>
      </p:sp>
      <p:sp>
        <p:nvSpPr>
          <p:cNvPr id="2051" name="Rectangle 3"/>
          <p:cNvSpPr>
            <a:spLocks noGrp="1" noChangeArrowheads="1"/>
          </p:cNvSpPr>
          <p:nvPr>
            <p:ph type="hdr"/>
          </p:nvPr>
        </p:nvSpPr>
        <p:spPr bwMode="auto">
          <a:xfrm>
            <a:off x="1" y="0"/>
            <a:ext cx="3024105" cy="462036"/>
          </a:xfrm>
          <a:prstGeom prst="rect">
            <a:avLst/>
          </a:prstGeom>
          <a:noFill/>
          <a:ln w="9525">
            <a:noFill/>
            <a:round/>
            <a:headEnd/>
            <a:tailEnd/>
          </a:ln>
          <a:effectLst/>
        </p:spPr>
        <p:txBody>
          <a:bodyPr vert="horz" wrap="square" lIns="92798" tIns="46399" rIns="92798" bIns="46399" numCol="1" anchor="t" anchorCtr="0" compatLnSpc="1">
            <a:prstTxWarp prst="textNoShape">
              <a:avLst/>
            </a:prstTxWarp>
          </a:bodyPr>
          <a:lstStyle>
            <a:lvl1pPr defTabSz="456483">
              <a:lnSpc>
                <a:spcPct val="100000"/>
              </a:lnSpc>
              <a:tabLst>
                <a:tab pos="0" algn="l"/>
                <a:tab pos="456483" algn="l"/>
                <a:tab pos="912966" algn="l"/>
                <a:tab pos="1369449" algn="l"/>
                <a:tab pos="1827459" algn="l"/>
                <a:tab pos="2283941" algn="l"/>
                <a:tab pos="2740425" algn="l"/>
                <a:tab pos="3196907" algn="l"/>
                <a:tab pos="3653391" algn="l"/>
                <a:tab pos="4109873" algn="l"/>
                <a:tab pos="4567883" algn="l"/>
                <a:tab pos="5025892" algn="l"/>
                <a:tab pos="5482376" algn="l"/>
                <a:tab pos="5938858" algn="l"/>
                <a:tab pos="6395342" algn="l"/>
                <a:tab pos="6851824" algn="l"/>
                <a:tab pos="7309834" algn="l"/>
                <a:tab pos="7766317" algn="l"/>
                <a:tab pos="8222799" algn="l"/>
                <a:tab pos="8679283" algn="l"/>
                <a:tab pos="9135765" algn="l"/>
              </a:tabLst>
              <a:defRPr sz="1300">
                <a:solidFill>
                  <a:srgbClr val="000000"/>
                </a:solidFill>
              </a:defRPr>
            </a:lvl1pPr>
          </a:lstStyle>
          <a:p>
            <a:pPr>
              <a:defRPr/>
            </a:pPr>
            <a:endParaRPr lang="en-GB"/>
          </a:p>
        </p:txBody>
      </p:sp>
      <p:sp>
        <p:nvSpPr>
          <p:cNvPr id="2052" name="Rectangle 4"/>
          <p:cNvSpPr>
            <a:spLocks noGrp="1" noChangeArrowheads="1"/>
          </p:cNvSpPr>
          <p:nvPr>
            <p:ph type="dt"/>
          </p:nvPr>
        </p:nvSpPr>
        <p:spPr bwMode="auto">
          <a:xfrm>
            <a:off x="3957864" y="0"/>
            <a:ext cx="3024104" cy="462036"/>
          </a:xfrm>
          <a:prstGeom prst="rect">
            <a:avLst/>
          </a:prstGeom>
          <a:noFill/>
          <a:ln w="9525">
            <a:noFill/>
            <a:round/>
            <a:headEnd/>
            <a:tailEnd/>
          </a:ln>
          <a:effectLst/>
        </p:spPr>
        <p:txBody>
          <a:bodyPr vert="horz" wrap="square" lIns="92798" tIns="46399" rIns="92798" bIns="46399" numCol="1" anchor="t" anchorCtr="0" compatLnSpc="1">
            <a:prstTxWarp prst="textNoShape">
              <a:avLst/>
            </a:prstTxWarp>
          </a:bodyPr>
          <a:lstStyle>
            <a:lvl1pPr algn="r" defTabSz="456483">
              <a:lnSpc>
                <a:spcPct val="100000"/>
              </a:lnSpc>
              <a:tabLst>
                <a:tab pos="0" algn="l"/>
                <a:tab pos="456483" algn="l"/>
                <a:tab pos="912966" algn="l"/>
                <a:tab pos="1369449" algn="l"/>
                <a:tab pos="1827459" algn="l"/>
                <a:tab pos="2283941" algn="l"/>
                <a:tab pos="2740425" algn="l"/>
                <a:tab pos="3196907" algn="l"/>
                <a:tab pos="3653391" algn="l"/>
                <a:tab pos="4109873" algn="l"/>
                <a:tab pos="4567883" algn="l"/>
                <a:tab pos="5025892" algn="l"/>
                <a:tab pos="5482376" algn="l"/>
                <a:tab pos="5938858" algn="l"/>
                <a:tab pos="6395342" algn="l"/>
                <a:tab pos="6851824" algn="l"/>
                <a:tab pos="7309834" algn="l"/>
                <a:tab pos="7766317" algn="l"/>
                <a:tab pos="8222799" algn="l"/>
                <a:tab pos="8679283" algn="l"/>
                <a:tab pos="9135765" algn="l"/>
              </a:tabLst>
              <a:defRPr sz="1300">
                <a:solidFill>
                  <a:srgbClr val="000000"/>
                </a:solidFill>
              </a:defRPr>
            </a:lvl1pPr>
          </a:lstStyle>
          <a:p>
            <a:pPr>
              <a:defRPr/>
            </a:pPr>
            <a:endParaRPr lang="en-GB"/>
          </a:p>
        </p:txBody>
      </p:sp>
      <p:sp>
        <p:nvSpPr>
          <p:cNvPr id="79878" name="Rectangle 5"/>
          <p:cNvSpPr>
            <a:spLocks noGrp="1" noRot="1" noChangeAspect="1" noChangeArrowheads="1"/>
          </p:cNvSpPr>
          <p:nvPr>
            <p:ph type="sldImg"/>
          </p:nvPr>
        </p:nvSpPr>
        <p:spPr bwMode="auto">
          <a:xfrm>
            <a:off x="1174750" y="696913"/>
            <a:ext cx="4637088" cy="3478212"/>
          </a:xfrm>
          <a:prstGeom prst="rect">
            <a:avLst/>
          </a:prstGeom>
          <a:solidFill>
            <a:srgbClr val="FFFFFF"/>
          </a:solidFill>
          <a:ln w="9360">
            <a:solidFill>
              <a:srgbClr val="000000"/>
            </a:solidFill>
            <a:miter lim="800000"/>
            <a:headEnd/>
            <a:tailEnd/>
          </a:ln>
        </p:spPr>
      </p:sp>
      <p:sp>
        <p:nvSpPr>
          <p:cNvPr id="2054" name="Rectangle 6"/>
          <p:cNvSpPr>
            <a:spLocks noGrp="1" noChangeArrowheads="1"/>
          </p:cNvSpPr>
          <p:nvPr>
            <p:ph type="body"/>
          </p:nvPr>
        </p:nvSpPr>
        <p:spPr bwMode="auto">
          <a:xfrm>
            <a:off x="929212" y="4410065"/>
            <a:ext cx="5123546" cy="4175209"/>
          </a:xfrm>
          <a:prstGeom prst="rect">
            <a:avLst/>
          </a:prstGeom>
          <a:noFill/>
          <a:ln w="9525">
            <a:noFill/>
            <a:round/>
            <a:headEnd/>
            <a:tailEnd/>
          </a:ln>
          <a:effectLst/>
        </p:spPr>
        <p:txBody>
          <a:bodyPr vert="horz" wrap="square" lIns="92798" tIns="46399" rIns="92798" bIns="46399" numCol="1" anchor="t" anchorCtr="0" compatLnSpc="1">
            <a:prstTxWarp prst="textNoShape">
              <a:avLst/>
            </a:prstTxWarp>
          </a:bodyPr>
          <a:lstStyle/>
          <a:p>
            <a:pPr lvl="0"/>
            <a:endParaRPr lang="en-US" noProof="0"/>
          </a:p>
        </p:txBody>
      </p:sp>
      <p:sp>
        <p:nvSpPr>
          <p:cNvPr id="2055" name="Rectangle 7"/>
          <p:cNvSpPr>
            <a:spLocks noGrp="1" noChangeArrowheads="1"/>
          </p:cNvSpPr>
          <p:nvPr>
            <p:ph type="ftr"/>
          </p:nvPr>
        </p:nvSpPr>
        <p:spPr bwMode="auto">
          <a:xfrm>
            <a:off x="1" y="8820130"/>
            <a:ext cx="3024105" cy="458966"/>
          </a:xfrm>
          <a:prstGeom prst="rect">
            <a:avLst/>
          </a:prstGeom>
          <a:noFill/>
          <a:ln w="9525">
            <a:noFill/>
            <a:round/>
            <a:headEnd/>
            <a:tailEnd/>
          </a:ln>
          <a:effectLst/>
        </p:spPr>
        <p:txBody>
          <a:bodyPr vert="horz" wrap="square" lIns="92798" tIns="46399" rIns="92798" bIns="46399" numCol="1" anchor="b" anchorCtr="0" compatLnSpc="1">
            <a:prstTxWarp prst="textNoShape">
              <a:avLst/>
            </a:prstTxWarp>
          </a:bodyPr>
          <a:lstStyle>
            <a:lvl1pPr defTabSz="456483">
              <a:lnSpc>
                <a:spcPct val="100000"/>
              </a:lnSpc>
              <a:tabLst>
                <a:tab pos="0" algn="l"/>
                <a:tab pos="456483" algn="l"/>
                <a:tab pos="912966" algn="l"/>
                <a:tab pos="1369449" algn="l"/>
                <a:tab pos="1827459" algn="l"/>
                <a:tab pos="2283941" algn="l"/>
                <a:tab pos="2740425" algn="l"/>
                <a:tab pos="3196907" algn="l"/>
                <a:tab pos="3653391" algn="l"/>
                <a:tab pos="4109873" algn="l"/>
                <a:tab pos="4567883" algn="l"/>
                <a:tab pos="5025892" algn="l"/>
                <a:tab pos="5482376" algn="l"/>
                <a:tab pos="5938858" algn="l"/>
                <a:tab pos="6395342" algn="l"/>
                <a:tab pos="6851824" algn="l"/>
                <a:tab pos="7309834" algn="l"/>
                <a:tab pos="7766317" algn="l"/>
                <a:tab pos="8222799" algn="l"/>
                <a:tab pos="8679283" algn="l"/>
                <a:tab pos="9135765" algn="l"/>
              </a:tabLst>
              <a:defRPr sz="1300">
                <a:solidFill>
                  <a:srgbClr val="000000"/>
                </a:solidFill>
              </a:defRPr>
            </a:lvl1pPr>
          </a:lstStyle>
          <a:p>
            <a:pPr>
              <a:defRPr/>
            </a:pPr>
            <a:endParaRPr lang="en-GB"/>
          </a:p>
        </p:txBody>
      </p:sp>
      <p:sp>
        <p:nvSpPr>
          <p:cNvPr id="2056" name="Rectangle 8"/>
          <p:cNvSpPr>
            <a:spLocks noGrp="1" noChangeArrowheads="1"/>
          </p:cNvSpPr>
          <p:nvPr>
            <p:ph type="sldNum"/>
          </p:nvPr>
        </p:nvSpPr>
        <p:spPr bwMode="auto">
          <a:xfrm>
            <a:off x="3957864" y="8820130"/>
            <a:ext cx="3024104" cy="458966"/>
          </a:xfrm>
          <a:prstGeom prst="rect">
            <a:avLst/>
          </a:prstGeom>
          <a:noFill/>
          <a:ln w="9525">
            <a:noFill/>
            <a:round/>
            <a:headEnd/>
            <a:tailEnd/>
          </a:ln>
          <a:effectLst/>
        </p:spPr>
        <p:txBody>
          <a:bodyPr vert="horz" wrap="square" lIns="92798" tIns="46399" rIns="92798" bIns="46399" numCol="1" anchor="b" anchorCtr="0" compatLnSpc="1">
            <a:prstTxWarp prst="textNoShape">
              <a:avLst/>
            </a:prstTxWarp>
          </a:bodyPr>
          <a:lstStyle>
            <a:lvl1pPr algn="r" defTabSz="456483">
              <a:lnSpc>
                <a:spcPct val="100000"/>
              </a:lnSpc>
              <a:tabLst>
                <a:tab pos="0" algn="l"/>
                <a:tab pos="456483" algn="l"/>
                <a:tab pos="912966" algn="l"/>
                <a:tab pos="1369449" algn="l"/>
                <a:tab pos="1827459" algn="l"/>
                <a:tab pos="2283941" algn="l"/>
                <a:tab pos="2740425" algn="l"/>
                <a:tab pos="3196907" algn="l"/>
                <a:tab pos="3653391" algn="l"/>
                <a:tab pos="4109873" algn="l"/>
                <a:tab pos="4567883" algn="l"/>
                <a:tab pos="5025892" algn="l"/>
                <a:tab pos="5482376" algn="l"/>
                <a:tab pos="5938858" algn="l"/>
                <a:tab pos="6395342" algn="l"/>
                <a:tab pos="6851824" algn="l"/>
                <a:tab pos="7309834" algn="l"/>
                <a:tab pos="7766317" algn="l"/>
                <a:tab pos="8222799" algn="l"/>
                <a:tab pos="8679283" algn="l"/>
                <a:tab pos="9135765" algn="l"/>
              </a:tabLst>
              <a:defRPr sz="1300">
                <a:solidFill>
                  <a:srgbClr val="000000"/>
                </a:solidFill>
              </a:defRPr>
            </a:lvl1pPr>
          </a:lstStyle>
          <a:p>
            <a:pPr>
              <a:defRPr/>
            </a:pPr>
            <a:fld id="{61F6E429-FBF9-459D-9794-17EBB2437087}" type="slidenum">
              <a:rPr lang="en-GB"/>
              <a:pPr>
                <a:defRPr/>
              </a:pPr>
              <a:t>‹#›</a:t>
            </a:fld>
            <a:endParaRPr lang="en-GB"/>
          </a:p>
        </p:txBody>
      </p:sp>
    </p:spTree>
    <p:extLst>
      <p:ext uri="{BB962C8B-B14F-4D97-AF65-F5344CB8AC3E}">
        <p14:creationId xmlns:p14="http://schemas.microsoft.com/office/powerpoint/2010/main" val="45318623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sciencedirect.com/topics/earth-and-planetary-sciences/ecosystem-management" TargetMode="External"/><Relationship Id="rId13" Type="http://schemas.openxmlformats.org/officeDocument/2006/relationships/hyperlink" Target="https://www.sciencedirect.com/science/article/pii/S1364815216300494#bib3" TargetMode="External"/><Relationship Id="rId3" Type="http://schemas.openxmlformats.org/officeDocument/2006/relationships/hyperlink" Target="https://www.sciencedirect.com/topics/computer-science/decision-management" TargetMode="External"/><Relationship Id="rId7" Type="http://schemas.openxmlformats.org/officeDocument/2006/relationships/hyperlink" Target="https://www.sciencedirect.com/science/article/pii/S1364815216300494#bib44" TargetMode="External"/><Relationship Id="rId12" Type="http://schemas.openxmlformats.org/officeDocument/2006/relationships/hyperlink" Target="https://www.sciencedirect.com/science/article/pii/S1364815216300494#bib41" TargetMode="External"/><Relationship Id="rId2" Type="http://schemas.openxmlformats.org/officeDocument/2006/relationships/slide" Target="../slides/slide7.xml"/><Relationship Id="rId16" Type="http://schemas.openxmlformats.org/officeDocument/2006/relationships/hyperlink" Target="https://www.sciencedirect.com/topics/earth-and-planetary-sciences/environmental-modeling" TargetMode="External"/><Relationship Id="rId1" Type="http://schemas.openxmlformats.org/officeDocument/2006/relationships/notesMaster" Target="../notesMasters/notesMaster1.xml"/><Relationship Id="rId6" Type="http://schemas.openxmlformats.org/officeDocument/2006/relationships/hyperlink" Target="https://www.sciencedirect.com/science/article/pii/S1364815216300494#bib10" TargetMode="External"/><Relationship Id="rId11" Type="http://schemas.openxmlformats.org/officeDocument/2006/relationships/hyperlink" Target="https://www.sciencedirect.com/science/article/pii/S1364815216300494#bib11" TargetMode="External"/><Relationship Id="rId5" Type="http://schemas.openxmlformats.org/officeDocument/2006/relationships/hyperlink" Target="https://www.sciencedirect.com/topics/earth-and-planetary-sciences/belief-networks" TargetMode="External"/><Relationship Id="rId15" Type="http://schemas.openxmlformats.org/officeDocument/2006/relationships/hyperlink" Target="https://www.sciencedirect.com/science/article/pii/S1364815216300494#bib85" TargetMode="External"/><Relationship Id="rId10" Type="http://schemas.openxmlformats.org/officeDocument/2006/relationships/hyperlink" Target="https://www.sciencedirect.com/science/article/pii/S1364815216300494#bib52" TargetMode="External"/><Relationship Id="rId4" Type="http://schemas.openxmlformats.org/officeDocument/2006/relationships/hyperlink" Target="https://www.sciencedirect.com/science/article/pii/S1364815216300494#bib83" TargetMode="External"/><Relationship Id="rId9" Type="http://schemas.openxmlformats.org/officeDocument/2006/relationships/hyperlink" Target="https://www.sciencedirect.com/topics/earth-and-planetary-sciences/participatory-approach" TargetMode="External"/><Relationship Id="rId14" Type="http://schemas.openxmlformats.org/officeDocument/2006/relationships/hyperlink" Target="https://www.sciencedirect.com/science/article/pii/S1364815216300494#bib18"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sciencedirect.com/topics/earth-and-planetary-sciences/sea-urchin" TargetMode="External"/><Relationship Id="rId13" Type="http://schemas.openxmlformats.org/officeDocument/2006/relationships/hyperlink" Target="https://www.sciencedirect.com/topics/earth-and-planetary-sciences/ocean-acidification" TargetMode="External"/><Relationship Id="rId18" Type="http://schemas.openxmlformats.org/officeDocument/2006/relationships/hyperlink" Target="https://www.sciencedirect.com/topics/earth-and-planetary-sciences/coral-reef" TargetMode="External"/><Relationship Id="rId3" Type="http://schemas.openxmlformats.org/officeDocument/2006/relationships/hyperlink" Target="https://www.sciencedirect.com/topics/earth-and-planetary-sciences/reef" TargetMode="External"/><Relationship Id="rId21" Type="http://schemas.openxmlformats.org/officeDocument/2006/relationships/hyperlink" Target="https://www.sciencedirect.com/science/article/pii/S1364815216300494#bib16" TargetMode="External"/><Relationship Id="rId7" Type="http://schemas.openxmlformats.org/officeDocument/2006/relationships/hyperlink" Target="https://www.sciencedirect.com/topics/earth-and-planetary-sciences/grazing" TargetMode="External"/><Relationship Id="rId12" Type="http://schemas.openxmlformats.org/officeDocument/2006/relationships/hyperlink" Target="https://www.sciencedirect.com/topics/earth-and-planetary-sciences/sea-surface-temperature" TargetMode="External"/><Relationship Id="rId17" Type="http://schemas.openxmlformats.org/officeDocument/2006/relationships/hyperlink" Target="https://www.sciencedirect.com/science/article/pii/S1364815216300494#bib15" TargetMode="External"/><Relationship Id="rId2" Type="http://schemas.openxmlformats.org/officeDocument/2006/relationships/slide" Target="../slides/slide9.xml"/><Relationship Id="rId16" Type="http://schemas.openxmlformats.org/officeDocument/2006/relationships/hyperlink" Target="https://www.sciencedirect.com/science/article/pii/S1364815216300494#bib20" TargetMode="External"/><Relationship Id="rId20" Type="http://schemas.openxmlformats.org/officeDocument/2006/relationships/hyperlink" Target="https://www.sciencedirect.com/science/article/pii/S1364815216300494#bib14" TargetMode="External"/><Relationship Id="rId1" Type="http://schemas.openxmlformats.org/officeDocument/2006/relationships/notesMaster" Target="../notesMasters/notesMaster1.xml"/><Relationship Id="rId6" Type="http://schemas.openxmlformats.org/officeDocument/2006/relationships/hyperlink" Target="https://www.sciencedirect.com/topics/earth-and-planetary-sciences/coralline-alga" TargetMode="External"/><Relationship Id="rId11" Type="http://schemas.openxmlformats.org/officeDocument/2006/relationships/hyperlink" Target="https://www.sciencedirect.com/topics/earth-and-planetary-sciences/sedimentation" TargetMode="External"/><Relationship Id="rId5" Type="http://schemas.openxmlformats.org/officeDocument/2006/relationships/hyperlink" Target="https://www.sciencedirect.com/science/article/pii/S1364815216300494#appsec1" TargetMode="External"/><Relationship Id="rId15" Type="http://schemas.openxmlformats.org/officeDocument/2006/relationships/hyperlink" Target="https://www.sciencedirect.com/topics/earth-and-planetary-sciences/deforestation" TargetMode="External"/><Relationship Id="rId10" Type="http://schemas.openxmlformats.org/officeDocument/2006/relationships/hyperlink" Target="https://www.sciencedirect.com/topics/earth-and-planetary-sciences/bivalve" TargetMode="External"/><Relationship Id="rId19" Type="http://schemas.openxmlformats.org/officeDocument/2006/relationships/hyperlink" Target="https://www.sciencedirect.com/science/article/pii/S1364815216300494#bib13" TargetMode="External"/><Relationship Id="rId4" Type="http://schemas.openxmlformats.org/officeDocument/2006/relationships/hyperlink" Target="http://www.reefbase.org/" TargetMode="External"/><Relationship Id="rId9" Type="http://schemas.openxmlformats.org/officeDocument/2006/relationships/hyperlink" Target="https://www.sciencedirect.com/topics/earth-and-planetary-sciences/sponge" TargetMode="External"/><Relationship Id="rId14" Type="http://schemas.openxmlformats.org/officeDocument/2006/relationships/hyperlink" Target="https://www.sciencedirect.com/topics/earth-and-planetary-sciences/cyclon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solidFill>
                  <a:prstClr val="black"/>
                </a:solidFill>
              </a:rPr>
              <a:pPr/>
              <a:t>1</a:t>
            </a:fld>
            <a:endParaRPr lang="en-US">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6CF2890-241F-4C4A-B622-C9A986AC615C}" type="slidenum">
              <a:rPr lang="en-US" smtClean="0"/>
              <a:pPr/>
              <a:t>15</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a:t>They are all going to be only in Q</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16</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a:t>In worst case scenario (e.g. fully connected network) exact inference is </a:t>
            </a:r>
            <a:r>
              <a:rPr lang="en-US" b="1" dirty="0"/>
              <a:t>NP-hard</a:t>
            </a:r>
          </a:p>
          <a:p>
            <a:pPr eaLnBrk="1" hangingPunct="1">
              <a:lnSpc>
                <a:spcPct val="70000"/>
              </a:lnSpc>
            </a:pPr>
            <a:endParaRPr lang="en-US" dirty="0"/>
          </a:p>
          <a:p>
            <a:pPr eaLnBrk="1" hangingPunct="1"/>
            <a:r>
              <a:rPr lang="en-US" dirty="0"/>
              <a:t>However space/time complexity is </a:t>
            </a:r>
            <a:r>
              <a:rPr lang="en-US" b="1" dirty="0"/>
              <a:t>very sensitive to topology</a:t>
            </a:r>
          </a:p>
          <a:p>
            <a:pPr eaLnBrk="1" hangingPunct="1">
              <a:lnSpc>
                <a:spcPct val="70000"/>
              </a:lnSpc>
            </a:pPr>
            <a:endParaRPr lang="en-US" dirty="0"/>
          </a:p>
          <a:p>
            <a:pPr eaLnBrk="1" hangingPunct="1"/>
            <a:r>
              <a:rPr lang="en-US" dirty="0"/>
              <a:t>In </a:t>
            </a:r>
            <a:r>
              <a:rPr lang="en-US" b="1" dirty="0"/>
              <a:t>singly connected graphs </a:t>
            </a:r>
            <a:r>
              <a:rPr lang="en-US" dirty="0"/>
              <a:t>(single path from any two nodes),  time complexity of exact inference is </a:t>
            </a:r>
            <a:r>
              <a:rPr lang="en-US" b="1" dirty="0"/>
              <a:t>polynomial</a:t>
            </a:r>
            <a:r>
              <a:rPr lang="en-US" dirty="0"/>
              <a:t> in the number of nodes</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5352194F-105A-49C9-9CE2-8A0EF5BE51AE}" type="slidenum">
              <a:rPr lang="en-US" smtClean="0">
                <a:solidFill>
                  <a:prstClr val="white"/>
                </a:solidFill>
              </a:rPr>
              <a:pPr>
                <a:defRPr/>
              </a:pPr>
              <a:t>17</a:t>
            </a:fld>
            <a:endParaRPr lang="en-US">
              <a:solidFill>
                <a:prstClr val="white"/>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E86AF0B-3CAE-4770-9A9E-32EE3FE9050E}" type="slidenum">
              <a:rPr lang="en-GB">
                <a:solidFill>
                  <a:prstClr val="white"/>
                </a:solidFill>
              </a:rPr>
              <a:pPr/>
              <a:t>18</a:t>
            </a:fld>
            <a:endParaRPr lang="en-GB">
              <a:solidFill>
                <a:prstClr val="white"/>
              </a:solidFill>
            </a:endParaRPr>
          </a:p>
        </p:txBody>
      </p:sp>
      <p:sp>
        <p:nvSpPr>
          <p:cNvPr id="166914" name="Rectangle 2"/>
          <p:cNvSpPr txBox="1">
            <a:spLocks noGrp="1" noRot="1" noChangeAspect="1" noChangeArrowheads="1" noTextEdit="1"/>
          </p:cNvSpPr>
          <p:nvPr>
            <p:ph type="sldImg"/>
          </p:nvPr>
        </p:nvSpPr>
        <p:spPr>
          <a:xfrm>
            <a:off x="1173163" y="696913"/>
            <a:ext cx="4641850" cy="3481387"/>
          </a:xfrm>
          <a:ln/>
        </p:spPr>
      </p:sp>
      <p:sp>
        <p:nvSpPr>
          <p:cNvPr id="166915" name="Text Box 3"/>
          <p:cNvSpPr txBox="1">
            <a:spLocks noGrp="1" noChangeArrowheads="1"/>
          </p:cNvSpPr>
          <p:nvPr>
            <p:ph type="body" idx="1"/>
          </p:nvPr>
        </p:nvSpPr>
        <p:spPr>
          <a:xfrm>
            <a:off x="930172" y="4410076"/>
            <a:ext cx="5124657" cy="4176713"/>
          </a:xfrm>
          <a:ln/>
        </p:spPr>
        <p:txBody>
          <a:bodyPr wrap="none" anchor="ctr"/>
          <a:lstStyle/>
          <a:p>
            <a:pPr>
              <a:tabLst>
                <a:tab pos="876325" algn="l"/>
                <a:tab pos="1755704" algn="l"/>
                <a:tab pos="2635082" algn="l"/>
                <a:tab pos="3514461" algn="l"/>
                <a:tab pos="4393839" algn="l"/>
                <a:tab pos="5273217" algn="l"/>
                <a:tab pos="6152596" algn="l"/>
                <a:tab pos="7031974" algn="l"/>
                <a:tab pos="7911353" algn="l"/>
                <a:tab pos="8790731" algn="l"/>
                <a:tab pos="9670110" algn="l"/>
              </a:tabLst>
            </a:pPr>
            <a:r>
              <a:rPr lang="en-GB" dirty="0">
                <a:solidFill>
                  <a:srgbClr val="00B0F0"/>
                </a:solidFill>
              </a:rPr>
              <a:t>Sampling</a:t>
            </a:r>
            <a:r>
              <a:rPr lang="en-GB" dirty="0"/>
              <a:t> is a process to </a:t>
            </a:r>
            <a:r>
              <a:rPr lang="en-GB" b="1" dirty="0"/>
              <a:t>obtain samples </a:t>
            </a:r>
            <a:r>
              <a:rPr lang="en-GB" dirty="0"/>
              <a:t>adequate to </a:t>
            </a:r>
            <a:r>
              <a:rPr lang="en-GB" dirty="0">
                <a:solidFill>
                  <a:srgbClr val="92D050"/>
                </a:solidFill>
              </a:rPr>
              <a:t>estimate</a:t>
            </a:r>
            <a:r>
              <a:rPr lang="en-GB" dirty="0"/>
              <a:t> an </a:t>
            </a:r>
            <a:r>
              <a:rPr lang="en-GB" b="1" dirty="0"/>
              <a:t>unknown probability</a:t>
            </a:r>
          </a:p>
          <a:p>
            <a:pPr>
              <a:tabLst>
                <a:tab pos="876325" algn="l"/>
                <a:tab pos="1755704" algn="l"/>
                <a:tab pos="2635082" algn="l"/>
                <a:tab pos="3514461" algn="l"/>
                <a:tab pos="4393839" algn="l"/>
                <a:tab pos="5273217" algn="l"/>
                <a:tab pos="6152596" algn="l"/>
                <a:tab pos="7031974" algn="l"/>
                <a:tab pos="7911353" algn="l"/>
                <a:tab pos="8790731" algn="l"/>
                <a:tab pos="9670110" algn="l"/>
              </a:tabLst>
            </a:pPr>
            <a:r>
              <a:rPr lang="en-GB" dirty="0"/>
              <a:t>The samples are generated from </a:t>
            </a:r>
            <a:r>
              <a:rPr lang="en-GB" b="1" dirty="0"/>
              <a:t>known probabilities distributions </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4F9C3EF-C1A0-4DCE-9D32-BD8981098780}" type="slidenum">
              <a:rPr lang="en-GB"/>
              <a:pPr/>
              <a:t>19</a:t>
            </a:fld>
            <a:endParaRPr lang="en-GB"/>
          </a:p>
        </p:txBody>
      </p:sp>
      <p:sp>
        <p:nvSpPr>
          <p:cNvPr id="70657" name="Rectangle 1"/>
          <p:cNvSpPr txBox="1">
            <a:spLocks noGrp="1" noRot="1" noChangeAspect="1" noChangeArrowheads="1"/>
          </p:cNvSpPr>
          <p:nvPr>
            <p:ph type="sldImg"/>
          </p:nvPr>
        </p:nvSpPr>
        <p:spPr bwMode="auto">
          <a:xfrm>
            <a:off x="1173163" y="696913"/>
            <a:ext cx="4641850" cy="3481387"/>
          </a:xfrm>
          <a:prstGeom prst="rect">
            <a:avLst/>
          </a:prstGeom>
          <a:solidFill>
            <a:srgbClr val="FFFFFF"/>
          </a:solidFill>
          <a:ln>
            <a:solidFill>
              <a:srgbClr val="000000"/>
            </a:solidFill>
            <a:miter lim="800000"/>
            <a:headEnd/>
            <a:tailEnd/>
          </a:ln>
        </p:spPr>
      </p:sp>
      <p:sp>
        <p:nvSpPr>
          <p:cNvPr id="70658" name="Rectangle 2"/>
          <p:cNvSpPr txBox="1">
            <a:spLocks noGrp="1" noChangeArrowheads="1"/>
          </p:cNvSpPr>
          <p:nvPr>
            <p:ph type="body" idx="1"/>
          </p:nvPr>
        </p:nvSpPr>
        <p:spPr bwMode="auto">
          <a:xfrm>
            <a:off x="930172" y="4410076"/>
            <a:ext cx="5124657" cy="4176713"/>
          </a:xfrm>
          <a:prstGeom prst="rect">
            <a:avLst/>
          </a:prstGeom>
          <a:noFill/>
          <a:ln>
            <a:round/>
            <a:headEnd/>
            <a:tailEnd/>
          </a:ln>
        </p:spPr>
        <p:txBody>
          <a:bodyPr wrap="none" anchor="ctr"/>
          <a:lstStyle/>
          <a:p>
            <a:r>
              <a:rPr lang="en-US" dirty="0"/>
              <a:t>Actually (0,1]</a:t>
            </a:r>
            <a:r>
              <a:rPr lang="en-US" baseline="0" dirty="0"/>
              <a:t>  interval of real numbers excluding 0 and including 1</a:t>
            </a:r>
          </a:p>
          <a:p>
            <a:r>
              <a:rPr lang="en-US" baseline="0" dirty="0"/>
              <a:t>(but this maybe confusing at first so let’s ignore it)</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F0C26A0-09F3-4F7A-8E08-C9E681BC814B}" type="slidenum">
              <a:rPr lang="en-GB"/>
              <a:pPr/>
              <a:t>20</a:t>
            </a:fld>
            <a:endParaRPr lang="en-GB"/>
          </a:p>
        </p:txBody>
      </p:sp>
      <p:sp>
        <p:nvSpPr>
          <p:cNvPr id="72705" name="Rectangle 1"/>
          <p:cNvSpPr txBox="1">
            <a:spLocks noGrp="1" noRot="1" noChangeAspect="1" noChangeArrowheads="1"/>
          </p:cNvSpPr>
          <p:nvPr>
            <p:ph type="sldImg"/>
          </p:nvPr>
        </p:nvSpPr>
        <p:spPr bwMode="auto">
          <a:xfrm>
            <a:off x="1173163" y="696913"/>
            <a:ext cx="4641850" cy="3481387"/>
          </a:xfrm>
          <a:prstGeom prst="rect">
            <a:avLst/>
          </a:prstGeom>
          <a:solidFill>
            <a:srgbClr val="FFFFFF"/>
          </a:solidFill>
          <a:ln>
            <a:solidFill>
              <a:srgbClr val="000000"/>
            </a:solidFill>
            <a:miter lim="800000"/>
            <a:headEnd/>
            <a:tailEnd/>
          </a:ln>
        </p:spPr>
      </p:sp>
      <p:sp>
        <p:nvSpPr>
          <p:cNvPr id="72706" name="Rectangle 2"/>
          <p:cNvSpPr txBox="1">
            <a:spLocks noGrp="1" noChangeArrowheads="1"/>
          </p:cNvSpPr>
          <p:nvPr>
            <p:ph type="body" idx="1"/>
          </p:nvPr>
        </p:nvSpPr>
        <p:spPr bwMode="auto">
          <a:xfrm>
            <a:off x="930172" y="4410076"/>
            <a:ext cx="5124657" cy="4176713"/>
          </a:xfrm>
          <a:prstGeom prst="rect">
            <a:avLst/>
          </a:prstGeom>
          <a:noFill/>
          <a:ln>
            <a:round/>
            <a:headEnd/>
            <a:tailEnd/>
          </a:ln>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A68985A-7959-4503-ABD6-A566C0D0B6C0}" type="slidenum">
              <a:rPr lang="en-GB"/>
              <a:pPr/>
              <a:t>21</a:t>
            </a:fld>
            <a:endParaRPr lang="en-GB"/>
          </a:p>
        </p:txBody>
      </p:sp>
      <p:sp>
        <p:nvSpPr>
          <p:cNvPr id="81921" name="Text Box 1"/>
          <p:cNvSpPr txBox="1">
            <a:spLocks noChangeArrowheads="1"/>
          </p:cNvSpPr>
          <p:nvPr/>
        </p:nvSpPr>
        <p:spPr bwMode="auto">
          <a:xfrm>
            <a:off x="1177373" y="696915"/>
            <a:ext cx="4633425" cy="3481387"/>
          </a:xfrm>
          <a:prstGeom prst="rect">
            <a:avLst/>
          </a:prstGeom>
          <a:solidFill>
            <a:srgbClr val="FFFFFF"/>
          </a:solidFill>
          <a:ln w="9525">
            <a:solidFill>
              <a:srgbClr val="000000"/>
            </a:solidFill>
            <a:miter lim="800000"/>
            <a:headEnd/>
            <a:tailEnd/>
          </a:ln>
          <a:effectLst/>
        </p:spPr>
        <p:txBody>
          <a:bodyPr wrap="none" lIns="87938" tIns="43969" rIns="87938" bIns="43969" anchor="ctr"/>
          <a:lstStyle/>
          <a:p>
            <a:endParaRPr lang="en-CA"/>
          </a:p>
        </p:txBody>
      </p:sp>
      <p:sp>
        <p:nvSpPr>
          <p:cNvPr id="81922" name="Text Box 2"/>
          <p:cNvSpPr txBox="1">
            <a:spLocks noGrp="1" noChangeArrowheads="1"/>
          </p:cNvSpPr>
          <p:nvPr>
            <p:ph type="body"/>
          </p:nvPr>
        </p:nvSpPr>
        <p:spPr bwMode="auto">
          <a:xfrm>
            <a:off x="930172" y="4410076"/>
            <a:ext cx="5124657" cy="4176713"/>
          </a:xfrm>
          <a:prstGeom prst="rect">
            <a:avLst/>
          </a:prstGeom>
          <a:noFill/>
          <a:ln>
            <a:round/>
            <a:headEnd/>
            <a:tailEnd/>
          </a:ln>
        </p:spPr>
        <p:txBody>
          <a:bodyPr lIns="89323" tIns="44661" rIns="89323" bIns="44661"/>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ea typeface="Arial Unicode MS" pitchFamily="34" charset="-128"/>
                <a:cs typeface="Arial Unicode MS" pitchFamily="34" charset="-128"/>
              </a:rPr>
              <a:t>It represents P(A,B) in a compact way</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ea typeface="Arial Unicode MS" pitchFamily="34" charset="-128"/>
                <a:cs typeface="Arial Unicode MS" pitchFamily="34" charset="-128"/>
              </a:rPr>
              <a:t>How can we generate samples for P(A,B)</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ea typeface="Arial Unicode MS" pitchFamily="34" charset="-128"/>
                <a:cs typeface="Arial Unicode MS" pitchFamily="34" charset="-128"/>
              </a:rPr>
              <a:t>First sample P(A) and depending on the value you obtain</a:t>
            </a:r>
            <a:r>
              <a:rPr lang="en-GB" baseline="0" dirty="0">
                <a:ea typeface="Arial Unicode MS" pitchFamily="34" charset="-128"/>
                <a:cs typeface="Arial Unicode MS" pitchFamily="34" charset="-128"/>
              </a:rPr>
              <a:t> then sample the corresponding distribution in P(B|A)</a:t>
            </a:r>
            <a:endParaRPr lang="en-GB" dirty="0">
              <a:ea typeface="Arial Unicode MS" pitchFamily="34" charset="-128"/>
              <a:cs typeface="Arial Unicode MS" pitchFamily="34" charset="-128"/>
            </a:endParaRPr>
          </a:p>
          <a:p>
            <a:pPr eaLnBrk="1" hangingPunct="1">
              <a:spcBef>
                <a:spcPts val="433"/>
              </a:spcBef>
              <a:tabLst>
                <a:tab pos="0" algn="l"/>
                <a:tab pos="879378" algn="l"/>
                <a:tab pos="1758757" algn="l"/>
                <a:tab pos="2638135" algn="l"/>
                <a:tab pos="3517514" algn="l"/>
                <a:tab pos="4396892" algn="l"/>
                <a:tab pos="5276271" algn="l"/>
                <a:tab pos="6155649" algn="l"/>
                <a:tab pos="7035028" algn="l"/>
                <a:tab pos="7914406" algn="l"/>
                <a:tab pos="8793785" algn="l"/>
                <a:tab pos="9673163" algn="l"/>
              </a:tabLst>
            </a:pPr>
            <a:endParaRPr lang="en-GB" dirty="0">
              <a:ea typeface="Arial Unicode MS" pitchFamily="34" charset="-128"/>
              <a:cs typeface="Arial Unicode MS"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defTabSz="439689">
              <a:defRPr/>
            </a:pPr>
            <a:r>
              <a:rPr lang="en-US" sz="1900" dirty="0"/>
              <a:t>&lt;+w:0.8, </a:t>
            </a:r>
            <a:r>
              <a:rPr lang="en-US" sz="1900" dirty="0">
                <a:sym typeface="Symbol" pitchFamily="-109" charset="2"/>
              </a:rPr>
              <a:t>-w:0.2&gt;</a:t>
            </a:r>
          </a:p>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23</a:t>
            </a:fld>
            <a:endParaRPr lang="en-GB"/>
          </a:p>
        </p:txBody>
      </p:sp>
    </p:spTree>
    <p:extLst>
      <p:ext uri="{BB962C8B-B14F-4D97-AF65-F5344CB8AC3E}">
        <p14:creationId xmlns:p14="http://schemas.microsoft.com/office/powerpoint/2010/main" val="2581495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defTabSz="439689">
              <a:defRPr/>
            </a:pPr>
            <a:r>
              <a:rPr lang="en-US" sz="1900" dirty="0">
                <a:sym typeface="Symbol" pitchFamily="-109" charset="2"/>
              </a:rPr>
              <a:t>P(C| +w</a:t>
            </a:r>
            <a:r>
              <a:rPr lang="en-US" sz="1900" dirty="0"/>
              <a:t>)?   </a:t>
            </a:r>
            <a:r>
              <a:rPr lang="en-US" sz="1900" dirty="0">
                <a:sym typeface="Symbol" pitchFamily="-109" charset="2"/>
              </a:rPr>
              <a:t>P(C| +</a:t>
            </a:r>
            <a:r>
              <a:rPr lang="en-US" sz="1900" dirty="0"/>
              <a:t>r, </a:t>
            </a:r>
            <a:r>
              <a:rPr lang="en-US" sz="1900" dirty="0">
                <a:sym typeface="Symbol" pitchFamily="-109" charset="2"/>
              </a:rPr>
              <a:t>+w</a:t>
            </a:r>
            <a:r>
              <a:rPr lang="en-US" sz="1900" dirty="0"/>
              <a:t>)?  </a:t>
            </a:r>
            <a:r>
              <a:rPr lang="en-US" sz="1900" dirty="0">
                <a:sym typeface="Symbol" pitchFamily="-109" charset="2"/>
              </a:rPr>
              <a:t>P(C| -</a:t>
            </a:r>
            <a:r>
              <a:rPr lang="en-US" sz="1900" dirty="0"/>
              <a:t>r, </a:t>
            </a:r>
            <a:r>
              <a:rPr lang="en-US" sz="1900" dirty="0">
                <a:sym typeface="Symbol" pitchFamily="-109" charset="2"/>
              </a:rPr>
              <a:t>-w</a:t>
            </a:r>
            <a:r>
              <a:rPr lang="en-US" sz="1900" dirty="0"/>
              <a:t>)?</a:t>
            </a:r>
          </a:p>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24</a:t>
            </a:fld>
            <a:endParaRPr lang="en-GB"/>
          </a:p>
        </p:txBody>
      </p:sp>
    </p:spTree>
    <p:extLst>
      <p:ext uri="{BB962C8B-B14F-4D97-AF65-F5344CB8AC3E}">
        <p14:creationId xmlns:p14="http://schemas.microsoft.com/office/powerpoint/2010/main" val="649963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He biggest</a:t>
            </a:r>
            <a:r>
              <a:rPr lang="en-CA" baseline="0" dirty="0"/>
              <a:t> problem with rejection sampling is that it end up rejecting so many samples!</a:t>
            </a:r>
          </a:p>
          <a:p>
            <a:r>
              <a:rPr lang="en-CA" baseline="0" dirty="0"/>
              <a:t>The number of samples consistent with the evidence e drops exponentially as the number of</a:t>
            </a:r>
          </a:p>
          <a:p>
            <a:r>
              <a:rPr lang="en-CA" baseline="0" dirty="0"/>
              <a:t>Evidence variables grows – unusable for complex problems</a:t>
            </a:r>
          </a:p>
          <a:p>
            <a:r>
              <a:rPr lang="en-US" sz="2700" dirty="0"/>
              <a:t>Let’s say we want P(S)</a:t>
            </a:r>
          </a:p>
          <a:p>
            <a:pPr lvl="1"/>
            <a:r>
              <a:rPr lang="en-US" sz="2300" dirty="0"/>
              <a:t>No point keeping all samples around</a:t>
            </a:r>
          </a:p>
          <a:p>
            <a:pPr lvl="1"/>
            <a:r>
              <a:rPr lang="en-US" sz="2300" dirty="0"/>
              <a:t>Just tally counts of S as we go</a:t>
            </a:r>
          </a:p>
          <a:p>
            <a:endParaRPr lang="en-CA" dirty="0"/>
          </a:p>
        </p:txBody>
      </p:sp>
      <p:sp>
        <p:nvSpPr>
          <p:cNvPr id="4" name="Slide Number Placeholder 3"/>
          <p:cNvSpPr>
            <a:spLocks noGrp="1"/>
          </p:cNvSpPr>
          <p:nvPr>
            <p:ph type="sldNum" sz="quarter" idx="10"/>
          </p:nvPr>
        </p:nvSpPr>
        <p:spPr/>
        <p:txBody>
          <a:bodyPr/>
          <a:lstStyle/>
          <a:p>
            <a:pPr>
              <a:defRPr/>
            </a:pPr>
            <a:fld id="{5352194F-105A-49C9-9CE2-8A0EF5BE51AE}" type="slidenum">
              <a:rPr lang="en-US" smtClean="0"/>
              <a:pPr>
                <a:defRPr/>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18642"/>
            <a:fld id="{C8A58DF1-F0B9-4CDF-A014-980B1A97EBBF}" type="slidenum">
              <a:rPr lang="en-US">
                <a:solidFill>
                  <a:prstClr val="black"/>
                </a:solidFill>
              </a:rPr>
              <a:pPr defTabSz="918642"/>
              <a:t>2</a:t>
            </a:fld>
            <a:endParaRPr 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223752" indent="-223752" eaLnBrk="1" hangingPunct="1"/>
            <a:r>
              <a:rPr lang="en-CA" dirty="0"/>
              <a:t>Breadth</a:t>
            </a:r>
            <a:r>
              <a:rPr lang="en-CA" baseline="0" dirty="0"/>
              <a:t> and Depth</a:t>
            </a:r>
            <a:endParaRPr lang="en-US" dirty="0"/>
          </a:p>
        </p:txBody>
      </p:sp>
    </p:spTree>
    <p:extLst>
      <p:ext uri="{BB962C8B-B14F-4D97-AF65-F5344CB8AC3E}">
        <p14:creationId xmlns:p14="http://schemas.microsoft.com/office/powerpoint/2010/main" val="3154296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08" eaLnBrk="0" hangingPunct="0">
              <a:defRPr sz="2800" b="1">
                <a:solidFill>
                  <a:schemeClr val="tx1"/>
                </a:solidFill>
                <a:latin typeface="Times New Roman" pitchFamily="18" charset="0"/>
              </a:defRPr>
            </a:lvl1pPr>
            <a:lvl2pPr marL="742796" indent="-285691" defTabSz="926908" eaLnBrk="0" hangingPunct="0">
              <a:defRPr sz="2800" b="1">
                <a:solidFill>
                  <a:schemeClr val="tx1"/>
                </a:solidFill>
                <a:latin typeface="Times New Roman" pitchFamily="18" charset="0"/>
              </a:defRPr>
            </a:lvl2pPr>
            <a:lvl3pPr marL="1142763" indent="-228553" defTabSz="926908" eaLnBrk="0" hangingPunct="0">
              <a:defRPr sz="2800" b="1">
                <a:solidFill>
                  <a:schemeClr val="tx1"/>
                </a:solidFill>
                <a:latin typeface="Times New Roman" pitchFamily="18" charset="0"/>
              </a:defRPr>
            </a:lvl3pPr>
            <a:lvl4pPr marL="1599869" indent="-228553" defTabSz="926908" eaLnBrk="0" hangingPunct="0">
              <a:defRPr sz="2800" b="1">
                <a:solidFill>
                  <a:schemeClr val="tx1"/>
                </a:solidFill>
                <a:latin typeface="Times New Roman" pitchFamily="18" charset="0"/>
              </a:defRPr>
            </a:lvl4pPr>
            <a:lvl5pPr marL="2056973" indent="-228553" defTabSz="926908" eaLnBrk="0" hangingPunct="0">
              <a:defRPr sz="2800" b="1">
                <a:solidFill>
                  <a:schemeClr val="tx1"/>
                </a:solidFill>
                <a:latin typeface="Times New Roman" pitchFamily="18" charset="0"/>
              </a:defRPr>
            </a:lvl5pPr>
            <a:lvl6pPr marL="2514078" indent="-228553" defTabSz="926908" eaLnBrk="0" fontAlgn="base" hangingPunct="0">
              <a:spcBef>
                <a:spcPct val="0"/>
              </a:spcBef>
              <a:spcAft>
                <a:spcPct val="0"/>
              </a:spcAft>
              <a:defRPr sz="2800" b="1">
                <a:solidFill>
                  <a:schemeClr val="tx1"/>
                </a:solidFill>
                <a:latin typeface="Times New Roman" pitchFamily="18" charset="0"/>
              </a:defRPr>
            </a:lvl6pPr>
            <a:lvl7pPr marL="2971184" indent="-228553" defTabSz="926908" eaLnBrk="0" fontAlgn="base" hangingPunct="0">
              <a:spcBef>
                <a:spcPct val="0"/>
              </a:spcBef>
              <a:spcAft>
                <a:spcPct val="0"/>
              </a:spcAft>
              <a:defRPr sz="2800" b="1">
                <a:solidFill>
                  <a:schemeClr val="tx1"/>
                </a:solidFill>
                <a:latin typeface="Times New Roman" pitchFamily="18" charset="0"/>
              </a:defRPr>
            </a:lvl7pPr>
            <a:lvl8pPr marL="3428288" indent="-228553" defTabSz="926908" eaLnBrk="0" fontAlgn="base" hangingPunct="0">
              <a:spcBef>
                <a:spcPct val="0"/>
              </a:spcBef>
              <a:spcAft>
                <a:spcPct val="0"/>
              </a:spcAft>
              <a:defRPr sz="2800" b="1">
                <a:solidFill>
                  <a:schemeClr val="tx1"/>
                </a:solidFill>
                <a:latin typeface="Times New Roman" pitchFamily="18" charset="0"/>
              </a:defRPr>
            </a:lvl8pPr>
            <a:lvl9pPr marL="3885393" indent="-228553" defTabSz="926908" eaLnBrk="0" fontAlgn="base" hangingPunct="0">
              <a:spcBef>
                <a:spcPct val="0"/>
              </a:spcBef>
              <a:spcAft>
                <a:spcPct val="0"/>
              </a:spcAft>
              <a:defRPr sz="2800" b="1">
                <a:solidFill>
                  <a:schemeClr val="tx1"/>
                </a:solidFill>
                <a:latin typeface="Times New Roman" pitchFamily="18" charset="0"/>
              </a:defRPr>
            </a:lvl9pPr>
          </a:lstStyle>
          <a:p>
            <a:pPr eaLnBrk="1" hangingPunct="1"/>
            <a:fld id="{14E7FDDC-CD4E-4F50-B18C-9DF42FD61542}" type="slidenum">
              <a:rPr lang="en-US" altLang="en-US" sz="1300" b="0"/>
              <a:pPr eaLnBrk="1" hangingPunct="1"/>
              <a:t>26</a:t>
            </a:fld>
            <a:endParaRPr lang="en-US" altLang="en-US" sz="1300"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981D515-4199-45D3-A393-90DB6DC07827}" type="slidenum">
              <a:rPr lang="en-US" smtClean="0"/>
              <a:pPr/>
              <a:t>27</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pPr>
            <a:endParaRPr lang="en-US"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3</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4FCF447-0875-41FE-85F8-01BA12384876}" type="slidenum">
              <a:rPr lang="en-US" smtClean="0"/>
              <a:pPr/>
              <a:t>4</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Highlights</a:t>
            </a:r>
          </a:p>
          <a:p>
            <a:r>
              <a:rPr lang="en-US" sz="1200" dirty="0"/>
              <a:t>•Bayesian Networks applications for environmental management are critically reviewed.</a:t>
            </a:r>
          </a:p>
          <a:p>
            <a:r>
              <a:rPr lang="en-US" sz="1200" dirty="0"/>
              <a:t>•Potentials of Bayesian Networks for climate change multi-risk assessment are discussed.</a:t>
            </a:r>
          </a:p>
          <a:p>
            <a:r>
              <a:rPr lang="en-US" sz="1200" dirty="0"/>
              <a:t>•Main limitations are highlighted and future developments suggested.</a:t>
            </a:r>
          </a:p>
          <a:p>
            <a:r>
              <a:rPr lang="en-US" sz="1200" dirty="0"/>
              <a:t>Abstract</a:t>
            </a:r>
          </a:p>
          <a:p>
            <a:r>
              <a:rPr lang="en-US" sz="1200" dirty="0"/>
              <a:t>The evaluation and management of climate change impacts on natural and human systems required the adoption of a multi-risk perspective in which the effect of multiple stressors, processes and interconnections are simultaneously modelled. Despite Bayesian Networks (BNs) are popular integrated modelling tools to deal with uncertain and complex domains, their application in the context of climate change still represent a limited explored field. The paper, drawing on the review of existing applications in the field of environmental management, discusses the potential and limitation of applying BNs to improve current climate change risk assessment procedures. Main potentials include the advantage to consider multiple stressors and endpoints in the same framework, their flexibility in dealing and communicate with the uncertainty of climate projections and the opportunity to perform scenario analysis. Some limitations (i.e. representation of temporal and spatial dynamics, quantitative validation), however, should be overcome to boost BNs use in climate change impacts assessment and management.</a:t>
            </a:r>
            <a:endParaRPr lang="en-CA" sz="1200" dirty="0"/>
          </a:p>
          <a:p>
            <a:endParaRPr lang="en-CA" dirty="0"/>
          </a:p>
        </p:txBody>
      </p:sp>
      <p:sp>
        <p:nvSpPr>
          <p:cNvPr id="4" name="Slide Number Placeholder 3"/>
          <p:cNvSpPr>
            <a:spLocks noGrp="1"/>
          </p:cNvSpPr>
          <p:nvPr>
            <p:ph type="sldNum"/>
          </p:nvPr>
        </p:nvSpPr>
        <p:spPr/>
        <p:txBody>
          <a:bodyPr/>
          <a:lstStyle/>
          <a:p>
            <a:pPr>
              <a:defRPr/>
            </a:pPr>
            <a:fld id="{61F6E429-FBF9-459D-9794-17EBB2437087}" type="slidenum">
              <a:rPr lang="en-GB" smtClean="0"/>
              <a:pPr>
                <a:defRPr/>
              </a:pPr>
              <a:t>5</a:t>
            </a:fld>
            <a:endParaRPr lang="en-GB"/>
          </a:p>
        </p:txBody>
      </p:sp>
    </p:spTree>
    <p:extLst>
      <p:ext uri="{BB962C8B-B14F-4D97-AF65-F5344CB8AC3E}">
        <p14:creationId xmlns:p14="http://schemas.microsoft.com/office/powerpoint/2010/main" val="923084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dirty="0"/>
              <a:t>A comprehensive approach that integrates uncertainty, can aid sustainable coral reef management and prevent further decline. Although, it is impossible to predict with certainty the </a:t>
            </a:r>
            <a:r>
              <a:rPr lang="en-US" sz="1200" dirty="0">
                <a:solidFill>
                  <a:schemeClr val="tx1"/>
                </a:solidFill>
              </a:rPr>
              <a:t>result of </a:t>
            </a:r>
            <a:r>
              <a:rPr lang="en-US" sz="1200" dirty="0">
                <a:solidFill>
                  <a:schemeClr val="tx1"/>
                </a:solidFill>
                <a:hlinkClick r:id="rId3" tooltip="Learn more about Decision Management from ScienceDirect's AI-generated Topic Pages">
                  <a:extLst>
                    <a:ext uri="{A12FA001-AC4F-418D-AE19-62706E023703}">
                      <ahyp:hlinkClr xmlns:ahyp="http://schemas.microsoft.com/office/drawing/2018/hyperlinkcolor" val="tx"/>
                    </a:ext>
                  </a:extLst>
                </a:hlinkClick>
              </a:rPr>
              <a:t>management decisions</a:t>
            </a:r>
            <a:r>
              <a:rPr lang="en-US" sz="1200" dirty="0">
                <a:solidFill>
                  <a:schemeClr val="tx1"/>
                </a:solidFill>
              </a:rPr>
              <a:t>, it is important to provide decision-makers with models that consider the impacts of implementing management interventions or decision options in order to maximize their benefit (</a:t>
            </a:r>
            <a:r>
              <a:rPr lang="en-US" sz="1200" dirty="0" err="1">
                <a:solidFill>
                  <a:schemeClr val="tx1"/>
                </a:solidFill>
                <a:hlinkClick r:id="rId4">
                  <a:extLst>
                    <a:ext uri="{A12FA001-AC4F-418D-AE19-62706E023703}">
                      <ahyp:hlinkClr xmlns:ahyp="http://schemas.microsoft.com/office/drawing/2018/hyperlinkcolor" val="tx"/>
                    </a:ext>
                  </a:extLst>
                </a:hlinkClick>
              </a:rPr>
              <a:t>Uusitalo</a:t>
            </a:r>
            <a:r>
              <a:rPr lang="en-US" sz="1200" dirty="0">
                <a:solidFill>
                  <a:schemeClr val="tx1"/>
                </a:solidFill>
                <a:hlinkClick r:id="rId4">
                  <a:extLst>
                    <a:ext uri="{A12FA001-AC4F-418D-AE19-62706E023703}">
                      <ahyp:hlinkClr xmlns:ahyp="http://schemas.microsoft.com/office/drawing/2018/hyperlinkcolor" val="tx"/>
                    </a:ext>
                  </a:extLst>
                </a:hlinkClick>
              </a:rPr>
              <a:t> et al., 2015</a:t>
            </a:r>
            <a:r>
              <a:rPr lang="en-US" sz="1200" dirty="0">
                <a:solidFill>
                  <a:schemeClr val="tx1"/>
                </a:solidFill>
              </a:rPr>
              <a:t>). Therefore, to evaluate the effects of anthropogenic and climatic disturbances on the reef framework, we propose a </a:t>
            </a:r>
            <a:r>
              <a:rPr lang="en-US" sz="1200" dirty="0">
                <a:solidFill>
                  <a:schemeClr val="tx1"/>
                </a:solidFill>
                <a:hlinkClick r:id="rId5" tooltip="Learn more about Belief Networks from ScienceDirect's AI-generated Topic Pages">
                  <a:extLst>
                    <a:ext uri="{A12FA001-AC4F-418D-AE19-62706E023703}">
                      <ahyp:hlinkClr xmlns:ahyp="http://schemas.microsoft.com/office/drawing/2018/hyperlinkcolor" val="tx"/>
                    </a:ext>
                  </a:extLst>
                </a:hlinkClick>
              </a:rPr>
              <a:t>Bayesian Belief Network</a:t>
            </a:r>
            <a:r>
              <a:rPr lang="en-US" sz="1200" dirty="0">
                <a:solidFill>
                  <a:schemeClr val="tx1"/>
                </a:solidFill>
              </a:rPr>
              <a:t> (BBN) approach, which offers a methodological framework to address uncertainty (</a:t>
            </a:r>
            <a:r>
              <a:rPr lang="en-US" sz="1200" dirty="0">
                <a:solidFill>
                  <a:schemeClr val="tx1"/>
                </a:solidFill>
                <a:hlinkClick r:id="rId6">
                  <a:extLst>
                    <a:ext uri="{A12FA001-AC4F-418D-AE19-62706E023703}">
                      <ahyp:hlinkClr xmlns:ahyp="http://schemas.microsoft.com/office/drawing/2018/hyperlinkcolor" val="tx"/>
                    </a:ext>
                  </a:extLst>
                </a:hlinkClick>
              </a:rPr>
              <a:t>Bennett et al., 2013</a:t>
            </a:r>
            <a:r>
              <a:rPr lang="en-US" sz="1200" dirty="0">
                <a:solidFill>
                  <a:schemeClr val="tx1"/>
                </a:solidFill>
              </a:rPr>
              <a:t>, </a:t>
            </a:r>
            <a:r>
              <a:rPr lang="en-US" sz="1200" dirty="0">
                <a:solidFill>
                  <a:schemeClr val="tx1"/>
                </a:solidFill>
                <a:hlinkClick r:id="rId7">
                  <a:extLst>
                    <a:ext uri="{A12FA001-AC4F-418D-AE19-62706E023703}">
                      <ahyp:hlinkClr xmlns:ahyp="http://schemas.microsoft.com/office/drawing/2018/hyperlinkcolor" val="tx"/>
                    </a:ext>
                  </a:extLst>
                </a:hlinkClick>
              </a:rPr>
              <a:t>Kelly et al., 2013</a:t>
            </a:r>
            <a:r>
              <a:rPr lang="en-US" sz="1200" dirty="0">
                <a:solidFill>
                  <a:schemeClr val="tx1"/>
                </a:solidFill>
              </a:rPr>
              <a:t>).</a:t>
            </a:r>
            <a:endParaRPr lang="en-CA" sz="1200" dirty="0">
              <a:solidFill>
                <a:schemeClr val="tx1"/>
              </a:solidFill>
            </a:endParaRPr>
          </a:p>
          <a:p>
            <a:r>
              <a:rPr lang="en-US" sz="1200" dirty="0">
                <a:solidFill>
                  <a:schemeClr val="tx1"/>
                </a:solidFill>
              </a:rPr>
              <a:t>The graphical structure of BBNs is particularly relevant in </a:t>
            </a:r>
            <a:r>
              <a:rPr lang="en-US" sz="1200" dirty="0">
                <a:solidFill>
                  <a:schemeClr val="tx1"/>
                </a:solidFill>
                <a:hlinkClick r:id="rId8" tooltip="Learn more about Ecosystem Management from ScienceDirect's AI-generated Topic Pages">
                  <a:extLst>
                    <a:ext uri="{A12FA001-AC4F-418D-AE19-62706E023703}">
                      <ahyp:hlinkClr xmlns:ahyp="http://schemas.microsoft.com/office/drawing/2018/hyperlinkcolor" val="tx"/>
                    </a:ext>
                  </a:extLst>
                </a:hlinkClick>
              </a:rPr>
              <a:t>ecosystem management</a:t>
            </a:r>
            <a:r>
              <a:rPr lang="en-US" sz="1200" dirty="0">
                <a:solidFill>
                  <a:schemeClr val="tx1"/>
                </a:solidFill>
              </a:rPr>
              <a:t> since it facilitates a </a:t>
            </a:r>
            <a:r>
              <a:rPr lang="en-US" sz="1200" dirty="0">
                <a:solidFill>
                  <a:schemeClr val="tx1"/>
                </a:solidFill>
                <a:hlinkClick r:id="rId9" tooltip="Learn more about Participatory Approach from ScienceDirect's AI-generated Topic Pages">
                  <a:extLst>
                    <a:ext uri="{A12FA001-AC4F-418D-AE19-62706E023703}">
                      <ahyp:hlinkClr xmlns:ahyp="http://schemas.microsoft.com/office/drawing/2018/hyperlinkcolor" val="tx"/>
                    </a:ext>
                  </a:extLst>
                </a:hlinkClick>
              </a:rPr>
              <a:t>participatory approach</a:t>
            </a:r>
            <a:r>
              <a:rPr lang="en-US" sz="1200" dirty="0">
                <a:solidFill>
                  <a:schemeClr val="tx1"/>
                </a:solidFill>
              </a:rPr>
              <a:t> during the development of the model and provides a user-friendly framework to communicate the results (</a:t>
            </a:r>
            <a:r>
              <a:rPr lang="en-US" sz="1200" dirty="0" err="1">
                <a:solidFill>
                  <a:schemeClr val="tx1"/>
                </a:solidFill>
                <a:hlinkClick r:id="rId10">
                  <a:extLst>
                    <a:ext uri="{A12FA001-AC4F-418D-AE19-62706E023703}">
                      <ahyp:hlinkClr xmlns:ahyp="http://schemas.microsoft.com/office/drawing/2018/hyperlinkcolor" val="tx"/>
                    </a:ext>
                  </a:extLst>
                </a:hlinkClick>
              </a:rPr>
              <a:t>Marcot</a:t>
            </a:r>
            <a:r>
              <a:rPr lang="en-US" sz="1200" dirty="0">
                <a:solidFill>
                  <a:schemeClr val="tx1"/>
                </a:solidFill>
                <a:hlinkClick r:id="rId10">
                  <a:extLst>
                    <a:ext uri="{A12FA001-AC4F-418D-AE19-62706E023703}">
                      <ahyp:hlinkClr xmlns:ahyp="http://schemas.microsoft.com/office/drawing/2018/hyperlinkcolor" val="tx"/>
                    </a:ext>
                  </a:extLst>
                </a:hlinkClick>
              </a:rPr>
              <a:t> et al., 2001</a:t>
            </a:r>
            <a:r>
              <a:rPr lang="en-US" sz="1200" dirty="0">
                <a:solidFill>
                  <a:schemeClr val="tx1"/>
                </a:solidFill>
              </a:rPr>
              <a:t>, </a:t>
            </a:r>
            <a:r>
              <a:rPr lang="en-US" sz="1200" dirty="0">
                <a:solidFill>
                  <a:schemeClr val="tx1"/>
                </a:solidFill>
                <a:hlinkClick r:id="rId11">
                  <a:extLst>
                    <a:ext uri="{A12FA001-AC4F-418D-AE19-62706E023703}">
                      <ahyp:hlinkClr xmlns:ahyp="http://schemas.microsoft.com/office/drawing/2018/hyperlinkcolor" val="tx"/>
                    </a:ext>
                  </a:extLst>
                </a:hlinkClick>
              </a:rPr>
              <a:t>Borsuk et al., 2004</a:t>
            </a:r>
            <a:r>
              <a:rPr lang="en-US" sz="1200" dirty="0">
                <a:solidFill>
                  <a:schemeClr val="tx1"/>
                </a:solidFill>
              </a:rPr>
              <a:t>, </a:t>
            </a:r>
            <a:r>
              <a:rPr lang="en-US" sz="1200" dirty="0" err="1">
                <a:solidFill>
                  <a:schemeClr val="tx1"/>
                </a:solidFill>
                <a:hlinkClick r:id="rId12">
                  <a:extLst>
                    <a:ext uri="{A12FA001-AC4F-418D-AE19-62706E023703}">
                      <ahyp:hlinkClr xmlns:ahyp="http://schemas.microsoft.com/office/drawing/2018/hyperlinkcolor" val="tx"/>
                    </a:ext>
                  </a:extLst>
                </a:hlinkClick>
              </a:rPr>
              <a:t>Jakeman</a:t>
            </a:r>
            <a:r>
              <a:rPr lang="en-US" sz="1200" dirty="0">
                <a:solidFill>
                  <a:schemeClr val="tx1"/>
                </a:solidFill>
                <a:hlinkClick r:id="rId12">
                  <a:extLst>
                    <a:ext uri="{A12FA001-AC4F-418D-AE19-62706E023703}">
                      <ahyp:hlinkClr xmlns:ahyp="http://schemas.microsoft.com/office/drawing/2018/hyperlinkcolor" val="tx"/>
                    </a:ext>
                  </a:extLst>
                </a:hlinkClick>
              </a:rPr>
              <a:t> et al., 2006</a:t>
            </a:r>
            <a:r>
              <a:rPr lang="en-US" sz="1200" dirty="0">
                <a:solidFill>
                  <a:schemeClr val="tx1"/>
                </a:solidFill>
              </a:rPr>
              <a:t>, </a:t>
            </a:r>
            <a:r>
              <a:rPr lang="en-US" sz="1200" dirty="0">
                <a:solidFill>
                  <a:schemeClr val="tx1"/>
                </a:solidFill>
                <a:hlinkClick r:id="rId13">
                  <a:extLst>
                    <a:ext uri="{A12FA001-AC4F-418D-AE19-62706E023703}">
                      <ahyp:hlinkClr xmlns:ahyp="http://schemas.microsoft.com/office/drawing/2018/hyperlinkcolor" val="tx"/>
                    </a:ext>
                  </a:extLst>
                </a:hlinkClick>
              </a:rPr>
              <a:t>Aguilera et al., 2011</a:t>
            </a:r>
            <a:r>
              <a:rPr lang="en-US" sz="1200" dirty="0">
                <a:solidFill>
                  <a:schemeClr val="tx1"/>
                </a:solidFill>
              </a:rPr>
              <a:t>, </a:t>
            </a:r>
            <a:r>
              <a:rPr lang="en-US" sz="1200" dirty="0">
                <a:solidFill>
                  <a:schemeClr val="tx1"/>
                </a:solidFill>
                <a:hlinkClick r:id="rId14">
                  <a:extLst>
                    <a:ext uri="{A12FA001-AC4F-418D-AE19-62706E023703}">
                      <ahyp:hlinkClr xmlns:ahyp="http://schemas.microsoft.com/office/drawing/2018/hyperlinkcolor" val="tx"/>
                    </a:ext>
                  </a:extLst>
                </a:hlinkClick>
              </a:rPr>
              <a:t>Chen and </a:t>
            </a:r>
            <a:r>
              <a:rPr lang="en-US" sz="1200" dirty="0" err="1">
                <a:solidFill>
                  <a:schemeClr val="tx1"/>
                </a:solidFill>
                <a:hlinkClick r:id="rId14">
                  <a:extLst>
                    <a:ext uri="{A12FA001-AC4F-418D-AE19-62706E023703}">
                      <ahyp:hlinkClr xmlns:ahyp="http://schemas.microsoft.com/office/drawing/2018/hyperlinkcolor" val="tx"/>
                    </a:ext>
                  </a:extLst>
                </a:hlinkClick>
              </a:rPr>
              <a:t>Pollino</a:t>
            </a:r>
            <a:r>
              <a:rPr lang="en-US" sz="1200" dirty="0">
                <a:solidFill>
                  <a:schemeClr val="tx1"/>
                </a:solidFill>
                <a:hlinkClick r:id="rId14">
                  <a:extLst>
                    <a:ext uri="{A12FA001-AC4F-418D-AE19-62706E023703}">
                      <ahyp:hlinkClr xmlns:ahyp="http://schemas.microsoft.com/office/drawing/2018/hyperlinkcolor" val="tx"/>
                    </a:ext>
                  </a:extLst>
                </a:hlinkClick>
              </a:rPr>
              <a:t>, 2012</a:t>
            </a:r>
            <a:r>
              <a:rPr lang="en-US" sz="1200" dirty="0">
                <a:solidFill>
                  <a:schemeClr val="tx1"/>
                </a:solidFill>
              </a:rPr>
              <a:t>, </a:t>
            </a:r>
            <a:r>
              <a:rPr lang="en-US" sz="1200" dirty="0" err="1">
                <a:solidFill>
                  <a:schemeClr val="tx1"/>
                </a:solidFill>
                <a:hlinkClick r:id="rId15">
                  <a:extLst>
                    <a:ext uri="{A12FA001-AC4F-418D-AE19-62706E023703}">
                      <ahyp:hlinkClr xmlns:ahyp="http://schemas.microsoft.com/office/drawing/2018/hyperlinkcolor" val="tx"/>
                    </a:ext>
                  </a:extLst>
                </a:hlinkClick>
              </a:rPr>
              <a:t>Vilizzi</a:t>
            </a:r>
            <a:r>
              <a:rPr lang="en-US" sz="1200" dirty="0">
                <a:solidFill>
                  <a:schemeClr val="tx1"/>
                </a:solidFill>
                <a:hlinkClick r:id="rId15">
                  <a:extLst>
                    <a:ext uri="{A12FA001-AC4F-418D-AE19-62706E023703}">
                      <ahyp:hlinkClr xmlns:ahyp="http://schemas.microsoft.com/office/drawing/2018/hyperlinkcolor" val="tx"/>
                    </a:ext>
                  </a:extLst>
                </a:hlinkClick>
              </a:rPr>
              <a:t> et al., 2013</a:t>
            </a:r>
            <a:r>
              <a:rPr lang="en-US" sz="1200" dirty="0">
                <a:solidFill>
                  <a:schemeClr val="tx1"/>
                </a:solidFill>
              </a:rPr>
              <a:t>). Extensive reviews of the use of BBN for </a:t>
            </a:r>
            <a:r>
              <a:rPr lang="en-US" sz="1200" dirty="0">
                <a:solidFill>
                  <a:schemeClr val="tx1"/>
                </a:solidFill>
                <a:hlinkClick r:id="rId16" tooltip="Learn more about Environmental Modeling from ScienceDirect's AI-generated Topic Pages">
                  <a:extLst>
                    <a:ext uri="{A12FA001-AC4F-418D-AE19-62706E023703}">
                      <ahyp:hlinkClr xmlns:ahyp="http://schemas.microsoft.com/office/drawing/2018/hyperlinkcolor" val="tx"/>
                    </a:ext>
                  </a:extLst>
                </a:hlinkClick>
              </a:rPr>
              <a:t>environmental modelling</a:t>
            </a:r>
            <a:r>
              <a:rPr lang="en-US" sz="1200" dirty="0">
                <a:solidFill>
                  <a:schemeClr val="tx1"/>
                </a:solidFill>
              </a:rPr>
              <a:t> can be found in </a:t>
            </a:r>
            <a:r>
              <a:rPr lang="en-US" sz="1200" dirty="0">
                <a:solidFill>
                  <a:schemeClr val="tx1"/>
                </a:solidFill>
                <a:hlinkClick r:id="rId13">
                  <a:extLst>
                    <a:ext uri="{A12FA001-AC4F-418D-AE19-62706E023703}">
                      <ahyp:hlinkClr xmlns:ahyp="http://schemas.microsoft.com/office/drawing/2018/hyperlinkcolor" val="tx"/>
                    </a:ext>
                  </a:extLst>
                </a:hlinkClick>
              </a:rPr>
              <a:t>Aguilera et al. (2011)</a:t>
            </a:r>
            <a:r>
              <a:rPr lang="en-US" sz="1200" dirty="0">
                <a:solidFill>
                  <a:schemeClr val="tx1"/>
                </a:solidFill>
              </a:rPr>
              <a:t> and </a:t>
            </a:r>
            <a:r>
              <a:rPr lang="en-US" sz="1200" dirty="0">
                <a:solidFill>
                  <a:schemeClr val="tx1"/>
                </a:solidFill>
                <a:hlinkClick r:id="rId14">
                  <a:extLst>
                    <a:ext uri="{A12FA001-AC4F-418D-AE19-62706E023703}">
                      <ahyp:hlinkClr xmlns:ahyp="http://schemas.microsoft.com/office/drawing/2018/hyperlinkcolor" val="tx"/>
                    </a:ext>
                  </a:extLst>
                </a:hlinkClick>
              </a:rPr>
              <a:t>Chen and </a:t>
            </a:r>
            <a:r>
              <a:rPr lang="en-US" sz="1200" dirty="0" err="1">
                <a:solidFill>
                  <a:schemeClr val="tx1"/>
                </a:solidFill>
                <a:hlinkClick r:id="rId14">
                  <a:extLst>
                    <a:ext uri="{A12FA001-AC4F-418D-AE19-62706E023703}">
                      <ahyp:hlinkClr xmlns:ahyp="http://schemas.microsoft.com/office/drawing/2018/hyperlinkcolor" val="tx"/>
                    </a:ext>
                  </a:extLst>
                </a:hlinkClick>
              </a:rPr>
              <a:t>Pollino</a:t>
            </a:r>
            <a:r>
              <a:rPr lang="en-US" sz="1200" dirty="0">
                <a:solidFill>
                  <a:schemeClr val="tx1"/>
                </a:solidFill>
                <a:hlinkClick r:id="rId14">
                  <a:extLst>
                    <a:ext uri="{A12FA001-AC4F-418D-AE19-62706E023703}">
                      <ahyp:hlinkClr xmlns:ahyp="http://schemas.microsoft.com/office/drawing/2018/hyperlinkcolor" val="tx"/>
                    </a:ext>
                  </a:extLst>
                </a:hlinkClick>
              </a:rPr>
              <a:t> (2012)</a:t>
            </a:r>
            <a:r>
              <a:rPr lang="en-US" sz="1200" dirty="0">
                <a:solidFill>
                  <a:schemeClr val="tx1"/>
                </a:solidFill>
              </a:rPr>
              <a:t>.</a:t>
            </a:r>
          </a:p>
          <a:p>
            <a:r>
              <a:rPr lang="en-US" sz="1200" dirty="0">
                <a:solidFill>
                  <a:schemeClr val="tx1"/>
                </a:solidFill>
              </a:rPr>
              <a:t>The Carbonate Budget BBN (CARBNET) was developed to evaluate coral reef carbonate balance under changing environmental conditions and across reef bioregions. The aim was to identify those disturbances and pressures that exert the greatest influence in modifying the reef framework CaCO</a:t>
            </a:r>
            <a:r>
              <a:rPr lang="en-US" sz="1200" baseline="-25000" dirty="0">
                <a:solidFill>
                  <a:schemeClr val="tx1"/>
                </a:solidFill>
              </a:rPr>
              <a:t>3</a:t>
            </a:r>
            <a:r>
              <a:rPr lang="en-US" sz="1200" dirty="0">
                <a:solidFill>
                  <a:schemeClr val="tx1"/>
                </a:solidFill>
              </a:rPr>
              <a:t> (carbonate) budgetary state.</a:t>
            </a:r>
          </a:p>
          <a:p>
            <a:endParaRPr lang="en-CA" dirty="0"/>
          </a:p>
        </p:txBody>
      </p:sp>
      <p:sp>
        <p:nvSpPr>
          <p:cNvPr id="4" name="Slide Number Placeholder 3"/>
          <p:cNvSpPr>
            <a:spLocks noGrp="1"/>
          </p:cNvSpPr>
          <p:nvPr>
            <p:ph type="sldNum"/>
          </p:nvPr>
        </p:nvSpPr>
        <p:spPr/>
        <p:txBody>
          <a:bodyPr/>
          <a:lstStyle/>
          <a:p>
            <a:pPr>
              <a:defRPr/>
            </a:pPr>
            <a:fld id="{61F6E429-FBF9-459D-9794-17EBB2437087}" type="slidenum">
              <a:rPr lang="en-GB" smtClean="0"/>
              <a:pPr>
                <a:defRPr/>
              </a:pPr>
              <a:t>7</a:t>
            </a:fld>
            <a:endParaRPr lang="en-GB"/>
          </a:p>
        </p:txBody>
      </p:sp>
    </p:spTree>
    <p:extLst>
      <p:ext uri="{BB962C8B-B14F-4D97-AF65-F5344CB8AC3E}">
        <p14:creationId xmlns:p14="http://schemas.microsoft.com/office/powerpoint/2010/main" val="1017293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2.1.1. Identification of the variables composing CARBNET network</a:t>
            </a:r>
          </a:p>
          <a:p>
            <a:r>
              <a:rPr lang="en-US" sz="1200" b="0" i="0" kern="1200" dirty="0">
                <a:solidFill>
                  <a:schemeClr val="tx1"/>
                </a:solidFill>
                <a:effectLst/>
                <a:latin typeface="Times New Roman" pitchFamily="18" charset="0"/>
                <a:ea typeface="+mn-ea"/>
                <a:cs typeface="+mn-cs"/>
              </a:rPr>
              <a:t>In CARBNET, variables contributing to coral </a:t>
            </a:r>
            <a:r>
              <a:rPr lang="en-US" sz="1200" b="0" i="0" u="none" strike="noStrike" kern="1200" dirty="0">
                <a:solidFill>
                  <a:schemeClr val="tx1"/>
                </a:solidFill>
                <a:effectLst/>
                <a:latin typeface="Times New Roman" pitchFamily="18" charset="0"/>
                <a:ea typeface="+mn-ea"/>
                <a:cs typeface="+mn-cs"/>
                <a:hlinkClick r:id="rId3" tooltip="Learn more about Reef from ScienceDirect's AI-generated Topic Pages">
                  <a:extLst>
                    <a:ext uri="{A12FA001-AC4F-418D-AE19-62706E023703}">
                      <ahyp:hlinkClr xmlns:ahyp="http://schemas.microsoft.com/office/drawing/2018/hyperlinkcolor" val="tx"/>
                    </a:ext>
                  </a:extLst>
                </a:hlinkClick>
              </a:rPr>
              <a:t>reef</a:t>
            </a:r>
            <a:r>
              <a:rPr lang="en-US" sz="1200" b="0" i="0" kern="1200" dirty="0">
                <a:solidFill>
                  <a:schemeClr val="tx1"/>
                </a:solidFill>
                <a:effectLst/>
                <a:latin typeface="Times New Roman" pitchFamily="18" charset="0"/>
                <a:ea typeface="+mn-ea"/>
                <a:cs typeface="+mn-cs"/>
              </a:rPr>
              <a:t> framework growth and destruction were identified through a literature search with the key words ‘carbonate budget + coral reef’, ‘CaCO</a:t>
            </a:r>
            <a:r>
              <a:rPr lang="en-US" sz="1200" b="0" i="0" kern="1200" baseline="-25000" dirty="0">
                <a:solidFill>
                  <a:schemeClr val="tx1"/>
                </a:solidFill>
                <a:effectLst/>
                <a:latin typeface="Times New Roman" pitchFamily="18" charset="0"/>
                <a:ea typeface="+mn-ea"/>
                <a:cs typeface="+mn-cs"/>
              </a:rPr>
              <a:t>3</a:t>
            </a:r>
            <a:r>
              <a:rPr lang="en-US" sz="1200" b="0" i="0" kern="1200" dirty="0">
                <a:solidFill>
                  <a:schemeClr val="tx1"/>
                </a:solidFill>
                <a:effectLst/>
                <a:latin typeface="Times New Roman" pitchFamily="18" charset="0"/>
                <a:ea typeface="+mn-ea"/>
                <a:cs typeface="+mn-cs"/>
              </a:rPr>
              <a:t> budget + coral reef’ and ‘calcium carbonate budget + coral reef’ conducted in </a:t>
            </a:r>
            <a:r>
              <a:rPr lang="en-US" sz="1200" b="0" i="1" kern="1200" dirty="0">
                <a:solidFill>
                  <a:schemeClr val="tx1"/>
                </a:solidFill>
                <a:effectLst/>
                <a:latin typeface="Times New Roman" pitchFamily="18" charset="0"/>
                <a:ea typeface="+mn-ea"/>
                <a:cs typeface="+mn-cs"/>
              </a:rPr>
              <a:t>ISI Web of Science</a:t>
            </a:r>
            <a:r>
              <a:rPr lang="en-US" sz="1200" b="0" i="0" kern="1200" dirty="0">
                <a:solidFill>
                  <a:schemeClr val="tx1"/>
                </a:solidFill>
                <a:effectLst/>
                <a:latin typeface="Times New Roman" pitchFamily="18" charset="0"/>
                <a:ea typeface="+mn-ea"/>
                <a:cs typeface="+mn-cs"/>
              </a:rPr>
              <a:t> (Reuters) and </a:t>
            </a:r>
            <a:r>
              <a:rPr lang="en-US" sz="1200" b="0" i="1" kern="1200" dirty="0" err="1">
                <a:solidFill>
                  <a:schemeClr val="tx1"/>
                </a:solidFill>
                <a:effectLst/>
                <a:latin typeface="Times New Roman" pitchFamily="18" charset="0"/>
                <a:ea typeface="+mn-ea"/>
                <a:cs typeface="+mn-cs"/>
              </a:rPr>
              <a:t>Reefbase</a:t>
            </a:r>
            <a:r>
              <a:rPr lang="en-US" sz="1200" b="0" i="0" kern="1200" dirty="0">
                <a:solidFill>
                  <a:schemeClr val="tx1"/>
                </a:solidFill>
                <a:effectLst/>
                <a:latin typeface="Times New Roman" pitchFamily="18" charset="0"/>
                <a:ea typeface="+mn-ea"/>
                <a:cs typeface="+mn-cs"/>
              </a:rPr>
              <a:t> (</a:t>
            </a:r>
            <a:r>
              <a:rPr lang="en-US" sz="1200" b="0" i="0" u="none" strike="noStrike" kern="1200" dirty="0">
                <a:solidFill>
                  <a:schemeClr val="tx1"/>
                </a:solidFill>
                <a:effectLst/>
                <a:latin typeface="Times New Roman" pitchFamily="18" charset="0"/>
                <a:ea typeface="+mn-ea"/>
                <a:cs typeface="+mn-cs"/>
                <a:hlinkClick r:id="rId4">
                  <a:extLst>
                    <a:ext uri="{A12FA001-AC4F-418D-AE19-62706E023703}">
                      <ahyp:hlinkClr xmlns:ahyp="http://schemas.microsoft.com/office/drawing/2018/hyperlinkcolor" val="tx"/>
                    </a:ext>
                  </a:extLst>
                </a:hlinkClick>
              </a:rPr>
              <a:t>http://www.reefbase.org</a:t>
            </a:r>
            <a:r>
              <a:rPr lang="en-US" sz="1200" b="0" i="0" kern="1200" dirty="0">
                <a:solidFill>
                  <a:schemeClr val="tx1"/>
                </a:solidFill>
                <a:effectLst/>
                <a:latin typeface="Times New Roman" pitchFamily="18" charset="0"/>
                <a:ea typeface="+mn-ea"/>
                <a:cs typeface="+mn-cs"/>
              </a:rPr>
              <a:t>) between November 2010 and January 2011. The variables composing the network were selected among those that defined the quantitative contribution of the reef-building and </a:t>
            </a:r>
            <a:r>
              <a:rPr lang="en-US" sz="1200" b="0" i="0" kern="1200" dirty="0" err="1">
                <a:solidFill>
                  <a:schemeClr val="tx1"/>
                </a:solidFill>
                <a:effectLst/>
                <a:latin typeface="Times New Roman" pitchFamily="18" charset="0"/>
                <a:ea typeface="+mn-ea"/>
                <a:cs typeface="+mn-cs"/>
              </a:rPr>
              <a:t>bioerosive</a:t>
            </a:r>
            <a:r>
              <a:rPr lang="en-US" sz="1200" b="0" i="0" kern="1200" dirty="0">
                <a:solidFill>
                  <a:schemeClr val="tx1"/>
                </a:solidFill>
                <a:effectLst/>
                <a:latin typeface="Times New Roman" pitchFamily="18" charset="0"/>
                <a:ea typeface="+mn-ea"/>
                <a:cs typeface="+mn-cs"/>
              </a:rPr>
              <a:t> taxa to the reef carbonate budget (see </a:t>
            </a:r>
            <a:r>
              <a:rPr lang="en-US" sz="1200" b="0" i="0" u="none" strike="noStrike" kern="1200" dirty="0">
                <a:solidFill>
                  <a:schemeClr val="tx1"/>
                </a:solidFill>
                <a:effectLst/>
                <a:latin typeface="Times New Roman" pitchFamily="18" charset="0"/>
                <a:ea typeface="+mn-ea"/>
                <a:cs typeface="+mn-cs"/>
                <a:hlinkClick r:id="rId5">
                  <a:extLst>
                    <a:ext uri="{A12FA001-AC4F-418D-AE19-62706E023703}">
                      <ahyp:hlinkClr xmlns:ahyp="http://schemas.microsoft.com/office/drawing/2018/hyperlinkcolor" val="tx"/>
                    </a:ext>
                  </a:extLst>
                </a:hlinkClick>
              </a:rPr>
              <a:t>Appendix A</a:t>
            </a:r>
            <a:r>
              <a:rPr lang="en-US" sz="1200" b="0" i="0" kern="1200" dirty="0">
                <a:solidFill>
                  <a:schemeClr val="tx1"/>
                </a:solidFill>
                <a:effectLst/>
                <a:latin typeface="Times New Roman" pitchFamily="18" charset="0"/>
                <a:ea typeface="+mn-ea"/>
                <a:cs typeface="+mn-cs"/>
              </a:rPr>
              <a:t>). </a:t>
            </a:r>
            <a:r>
              <a:rPr lang="en-US" sz="1200" b="1" i="0" kern="1200" dirty="0">
                <a:solidFill>
                  <a:schemeClr val="tx1"/>
                </a:solidFill>
                <a:effectLst/>
                <a:latin typeface="Times New Roman" pitchFamily="18" charset="0"/>
                <a:ea typeface="+mn-ea"/>
                <a:cs typeface="+mn-cs"/>
              </a:rPr>
              <a:t>Reef-building organisms </a:t>
            </a:r>
            <a:r>
              <a:rPr lang="en-US" sz="1200" b="0" i="0" kern="1200" dirty="0">
                <a:solidFill>
                  <a:schemeClr val="tx1"/>
                </a:solidFill>
                <a:effectLst/>
                <a:latin typeface="Times New Roman" pitchFamily="18" charset="0"/>
                <a:ea typeface="+mn-ea"/>
                <a:cs typeface="+mn-cs"/>
              </a:rPr>
              <a:t>were identified as calcifying organisms (i.e. hard corals, crustose </a:t>
            </a:r>
            <a:r>
              <a:rPr lang="en-US" sz="1200" b="0" i="0" u="none" strike="noStrike" kern="1200" dirty="0">
                <a:solidFill>
                  <a:schemeClr val="tx1"/>
                </a:solidFill>
                <a:effectLst/>
                <a:latin typeface="Times New Roman" pitchFamily="18" charset="0"/>
                <a:ea typeface="+mn-ea"/>
                <a:cs typeface="+mn-cs"/>
                <a:hlinkClick r:id="rId6" tooltip="Learn more about Coralline Alga from ScienceDirect's AI-generated Topic Pages">
                  <a:extLst>
                    <a:ext uri="{A12FA001-AC4F-418D-AE19-62706E023703}">
                      <ahyp:hlinkClr xmlns:ahyp="http://schemas.microsoft.com/office/drawing/2018/hyperlinkcolor" val="tx"/>
                    </a:ext>
                  </a:extLst>
                </a:hlinkClick>
              </a:rPr>
              <a:t>coralline algae</a:t>
            </a:r>
            <a:r>
              <a:rPr lang="en-US" sz="1200" b="0" i="0" kern="1200" dirty="0">
                <a:solidFill>
                  <a:schemeClr val="tx1"/>
                </a:solidFill>
                <a:effectLst/>
                <a:latin typeface="Times New Roman" pitchFamily="18" charset="0"/>
                <a:ea typeface="+mn-ea"/>
                <a:cs typeface="+mn-cs"/>
              </a:rPr>
              <a:t> and epibionts) that contribute to biogenic carbonate production and deposition</a:t>
            </a:r>
            <a:r>
              <a:rPr lang="en-US" sz="1200" b="1" i="0" kern="1200" dirty="0">
                <a:solidFill>
                  <a:schemeClr val="tx1"/>
                </a:solidFill>
                <a:effectLst/>
                <a:latin typeface="Times New Roman" pitchFamily="18" charset="0"/>
                <a:ea typeface="+mn-ea"/>
                <a:cs typeface="+mn-cs"/>
              </a:rPr>
              <a:t>. Bioeroders </a:t>
            </a:r>
            <a:r>
              <a:rPr lang="en-US" sz="1200" b="0" i="0" kern="1200" dirty="0">
                <a:solidFill>
                  <a:schemeClr val="tx1"/>
                </a:solidFill>
                <a:effectLst/>
                <a:latin typeface="Times New Roman" pitchFamily="18" charset="0"/>
                <a:ea typeface="+mn-ea"/>
                <a:cs typeface="+mn-cs"/>
              </a:rPr>
              <a:t>were identified as organisms contributing to chemical or mechanical removal of carbonate from the reef framework while </a:t>
            </a:r>
            <a:r>
              <a:rPr lang="en-US" sz="1200" b="0" i="0" u="none" strike="noStrike" kern="1200" dirty="0">
                <a:solidFill>
                  <a:schemeClr val="tx1"/>
                </a:solidFill>
                <a:effectLst/>
                <a:latin typeface="Times New Roman" pitchFamily="18" charset="0"/>
                <a:ea typeface="+mn-ea"/>
                <a:cs typeface="+mn-cs"/>
                <a:hlinkClick r:id="rId7" tooltip="Learn more about Grazing from ScienceDirect's AI-generated Topic Pages">
                  <a:extLst>
                    <a:ext uri="{A12FA001-AC4F-418D-AE19-62706E023703}">
                      <ahyp:hlinkClr xmlns:ahyp="http://schemas.microsoft.com/office/drawing/2018/hyperlinkcolor" val="tx"/>
                    </a:ext>
                  </a:extLst>
                </a:hlinkClick>
              </a:rPr>
              <a:t>grazing</a:t>
            </a:r>
            <a:r>
              <a:rPr lang="en-US" sz="1200" b="0" i="0" kern="1200" dirty="0">
                <a:solidFill>
                  <a:schemeClr val="tx1"/>
                </a:solidFill>
                <a:effectLst/>
                <a:latin typeface="Times New Roman" pitchFamily="18" charset="0"/>
                <a:ea typeface="+mn-ea"/>
                <a:cs typeface="+mn-cs"/>
              </a:rPr>
              <a:t> on (i.e. </a:t>
            </a:r>
            <a:r>
              <a:rPr lang="en-US" sz="1200" b="0" i="0" u="none" strike="noStrike" kern="1200" dirty="0">
                <a:solidFill>
                  <a:schemeClr val="tx1"/>
                </a:solidFill>
                <a:effectLst/>
                <a:latin typeface="Times New Roman" pitchFamily="18" charset="0"/>
                <a:ea typeface="+mn-ea"/>
                <a:cs typeface="+mn-cs"/>
                <a:hlinkClick r:id="rId8" tooltip="Learn more about Sea Urchin from ScienceDirect's AI-generated Topic Pages">
                  <a:extLst>
                    <a:ext uri="{A12FA001-AC4F-418D-AE19-62706E023703}">
                      <ahyp:hlinkClr xmlns:ahyp="http://schemas.microsoft.com/office/drawing/2018/hyperlinkcolor" val="tx"/>
                    </a:ext>
                  </a:extLst>
                </a:hlinkClick>
              </a:rPr>
              <a:t>sea urchins</a:t>
            </a:r>
            <a:r>
              <a:rPr lang="en-US" sz="1200" b="0" i="0" kern="1200" dirty="0">
                <a:solidFill>
                  <a:schemeClr val="tx1"/>
                </a:solidFill>
                <a:effectLst/>
                <a:latin typeface="Times New Roman" pitchFamily="18" charset="0"/>
                <a:ea typeface="+mn-ea"/>
                <a:cs typeface="+mn-cs"/>
              </a:rPr>
              <a:t> and parrotfish) or boring into (i.e. </a:t>
            </a:r>
            <a:r>
              <a:rPr lang="en-US" sz="1200" b="0" i="0" u="none" strike="noStrike" kern="1200" dirty="0">
                <a:solidFill>
                  <a:schemeClr val="tx1"/>
                </a:solidFill>
                <a:effectLst/>
                <a:latin typeface="Times New Roman" pitchFamily="18" charset="0"/>
                <a:ea typeface="+mn-ea"/>
                <a:cs typeface="+mn-cs"/>
                <a:hlinkClick r:id="rId9" tooltip="Learn more about Sponge from ScienceDirect's AI-generated Topic Pages">
                  <a:extLst>
                    <a:ext uri="{A12FA001-AC4F-418D-AE19-62706E023703}">
                      <ahyp:hlinkClr xmlns:ahyp="http://schemas.microsoft.com/office/drawing/2018/hyperlinkcolor" val="tx"/>
                    </a:ext>
                  </a:extLst>
                </a:hlinkClick>
              </a:rPr>
              <a:t>sponges</a:t>
            </a:r>
            <a:r>
              <a:rPr lang="en-US" sz="1200" b="0" i="0" kern="1200" dirty="0">
                <a:solidFill>
                  <a:schemeClr val="tx1"/>
                </a:solidFill>
                <a:effectLst/>
                <a:latin typeface="Times New Roman" pitchFamily="18" charset="0"/>
                <a:ea typeface="+mn-ea"/>
                <a:cs typeface="+mn-cs"/>
              </a:rPr>
              <a:t>, </a:t>
            </a:r>
            <a:r>
              <a:rPr lang="en-US" sz="1200" b="0" i="0" u="none" strike="noStrike" kern="1200" dirty="0">
                <a:solidFill>
                  <a:schemeClr val="tx1"/>
                </a:solidFill>
                <a:effectLst/>
                <a:latin typeface="Times New Roman" pitchFamily="18" charset="0"/>
                <a:ea typeface="+mn-ea"/>
                <a:cs typeface="+mn-cs"/>
                <a:hlinkClick r:id="rId10" tooltip="Learn more about Bivalve from ScienceDirect's AI-generated Topic Pages">
                  <a:extLst>
                    <a:ext uri="{A12FA001-AC4F-418D-AE19-62706E023703}">
                      <ahyp:hlinkClr xmlns:ahyp="http://schemas.microsoft.com/office/drawing/2018/hyperlinkcolor" val="tx"/>
                    </a:ext>
                  </a:extLst>
                </a:hlinkClick>
              </a:rPr>
              <a:t>bivalves</a:t>
            </a:r>
            <a:r>
              <a:rPr lang="en-US" sz="1200" b="0" i="0" kern="1200" dirty="0">
                <a:solidFill>
                  <a:schemeClr val="tx1"/>
                </a:solidFill>
                <a:effectLst/>
                <a:latin typeface="Times New Roman" pitchFamily="18" charset="0"/>
                <a:ea typeface="+mn-ea"/>
                <a:cs typeface="+mn-cs"/>
              </a:rPr>
              <a:t>, </a:t>
            </a:r>
            <a:r>
              <a:rPr lang="en-US" sz="1200" b="0" i="0" kern="1200" dirty="0" err="1">
                <a:solidFill>
                  <a:schemeClr val="tx1"/>
                </a:solidFill>
                <a:effectLst/>
                <a:latin typeface="Times New Roman" pitchFamily="18" charset="0"/>
                <a:ea typeface="+mn-ea"/>
                <a:cs typeface="+mn-cs"/>
              </a:rPr>
              <a:t>sipunculans</a:t>
            </a:r>
            <a:r>
              <a:rPr lang="en-US" sz="1200" b="0" i="0" kern="1200" dirty="0">
                <a:solidFill>
                  <a:schemeClr val="tx1"/>
                </a:solidFill>
                <a:effectLst/>
                <a:latin typeface="Times New Roman" pitchFamily="18" charset="0"/>
                <a:ea typeface="+mn-ea"/>
                <a:cs typeface="+mn-cs"/>
              </a:rPr>
              <a:t>, </a:t>
            </a:r>
            <a:r>
              <a:rPr lang="en-US" sz="1200" b="0" i="0" kern="1200" dirty="0" err="1">
                <a:solidFill>
                  <a:schemeClr val="tx1"/>
                </a:solidFill>
                <a:effectLst/>
                <a:latin typeface="Times New Roman" pitchFamily="18" charset="0"/>
                <a:ea typeface="+mn-ea"/>
                <a:cs typeface="+mn-cs"/>
              </a:rPr>
              <a:t>polychaetes</a:t>
            </a:r>
            <a:r>
              <a:rPr lang="en-US" sz="1200" b="0" i="0" kern="1200" dirty="0">
                <a:solidFill>
                  <a:schemeClr val="tx1"/>
                </a:solidFill>
                <a:effectLst/>
                <a:latin typeface="Times New Roman" pitchFamily="18" charset="0"/>
                <a:ea typeface="+mn-ea"/>
                <a:cs typeface="+mn-cs"/>
              </a:rPr>
              <a:t> and </a:t>
            </a:r>
            <a:r>
              <a:rPr lang="en-US" sz="1200" b="0" i="0" kern="1200" dirty="0" err="1">
                <a:solidFill>
                  <a:schemeClr val="tx1"/>
                </a:solidFill>
                <a:effectLst/>
                <a:latin typeface="Times New Roman" pitchFamily="18" charset="0"/>
                <a:ea typeface="+mn-ea"/>
                <a:cs typeface="+mn-cs"/>
              </a:rPr>
              <a:t>euendoliths</a:t>
            </a:r>
            <a:r>
              <a:rPr lang="en-US" sz="1200" b="0" i="0" kern="1200" dirty="0">
                <a:solidFill>
                  <a:schemeClr val="tx1"/>
                </a:solidFill>
                <a:effectLst/>
                <a:latin typeface="Times New Roman" pitchFamily="18" charset="0"/>
                <a:ea typeface="+mn-ea"/>
                <a:cs typeface="+mn-cs"/>
              </a:rPr>
              <a:t>) the reef substrate.</a:t>
            </a:r>
          </a:p>
          <a:p>
            <a:r>
              <a:rPr lang="en-US" sz="1200" b="1" i="0" kern="1200" dirty="0">
                <a:solidFill>
                  <a:schemeClr val="tx1"/>
                </a:solidFill>
                <a:effectLst/>
                <a:latin typeface="Times New Roman" pitchFamily="18" charset="0"/>
                <a:ea typeface="+mn-ea"/>
                <a:cs typeface="+mn-cs"/>
              </a:rPr>
              <a:t>Climatic and anthropogenic disturbances and pressures </a:t>
            </a:r>
            <a:r>
              <a:rPr lang="en-US" sz="1200" b="0" i="0" kern="1200" dirty="0">
                <a:solidFill>
                  <a:schemeClr val="tx1"/>
                </a:solidFill>
                <a:effectLst/>
                <a:latin typeface="Times New Roman" pitchFamily="18" charset="0"/>
                <a:ea typeface="+mn-ea"/>
                <a:cs typeface="+mn-cs"/>
              </a:rPr>
              <a:t>were also included in the network to determine the extent to which impacts affect reef preservation and carbonate balance. In this paper we refer to disturbances as ‘actions’ (e.g. logging) that can translate into increasing pressures (e.g. </a:t>
            </a:r>
            <a:r>
              <a:rPr lang="en-US" sz="1200" b="0" i="0" u="none" strike="noStrike" kern="1200" dirty="0">
                <a:solidFill>
                  <a:schemeClr val="tx1"/>
                </a:solidFill>
                <a:effectLst/>
                <a:latin typeface="Times New Roman" pitchFamily="18" charset="0"/>
                <a:ea typeface="+mn-ea"/>
                <a:cs typeface="+mn-cs"/>
                <a:hlinkClick r:id="rId11" tooltip="Learn more about Sedimentation from ScienceDirect's AI-generated Topic Pages">
                  <a:extLst>
                    <a:ext uri="{A12FA001-AC4F-418D-AE19-62706E023703}">
                      <ahyp:hlinkClr xmlns:ahyp="http://schemas.microsoft.com/office/drawing/2018/hyperlinkcolor" val="tx"/>
                    </a:ext>
                  </a:extLst>
                </a:hlinkClick>
              </a:rPr>
              <a:t>sedimentation</a:t>
            </a:r>
            <a:r>
              <a:rPr lang="en-US" sz="1200" b="0" i="0" kern="1200" dirty="0">
                <a:solidFill>
                  <a:schemeClr val="tx1"/>
                </a:solidFill>
                <a:effectLst/>
                <a:latin typeface="Times New Roman" pitchFamily="18" charset="0"/>
                <a:ea typeface="+mn-ea"/>
                <a:cs typeface="+mn-cs"/>
              </a:rPr>
              <a:t> and eutrophication) on the ecosystem, leading to likely changes in the state of the reef communities (response), that as a consequence, may impact reef framework functionality. Many of these disturbances included those arising from climate change, such as </a:t>
            </a:r>
            <a:r>
              <a:rPr lang="en-US" sz="1200" b="0" i="0" u="none" strike="noStrike" kern="1200" dirty="0">
                <a:solidFill>
                  <a:schemeClr val="tx1"/>
                </a:solidFill>
                <a:effectLst/>
                <a:latin typeface="Times New Roman" pitchFamily="18" charset="0"/>
                <a:ea typeface="+mn-ea"/>
                <a:cs typeface="+mn-cs"/>
                <a:hlinkClick r:id="rId12" tooltip="Learn more about Sea Surface Temperature from ScienceDirect's AI-generated Topic Pages">
                  <a:extLst>
                    <a:ext uri="{A12FA001-AC4F-418D-AE19-62706E023703}">
                      <ahyp:hlinkClr xmlns:ahyp="http://schemas.microsoft.com/office/drawing/2018/hyperlinkcolor" val="tx"/>
                    </a:ext>
                  </a:extLst>
                </a:hlinkClick>
              </a:rPr>
              <a:t>sea surface temperature</a:t>
            </a:r>
            <a:r>
              <a:rPr lang="en-US" sz="1200" b="0" i="0" kern="1200" dirty="0">
                <a:solidFill>
                  <a:schemeClr val="tx1"/>
                </a:solidFill>
                <a:effectLst/>
                <a:latin typeface="Times New Roman" pitchFamily="18" charset="0"/>
                <a:ea typeface="+mn-ea"/>
                <a:cs typeface="+mn-cs"/>
              </a:rPr>
              <a:t> rise, </a:t>
            </a:r>
            <a:r>
              <a:rPr lang="en-US" sz="1200" b="0" i="0" u="none" strike="noStrike" kern="1200" dirty="0">
                <a:solidFill>
                  <a:schemeClr val="tx1"/>
                </a:solidFill>
                <a:effectLst/>
                <a:latin typeface="Times New Roman" pitchFamily="18" charset="0"/>
                <a:ea typeface="+mn-ea"/>
                <a:cs typeface="+mn-cs"/>
                <a:hlinkClick r:id="rId13" tooltip="Learn more about Ocean Acidification from ScienceDirect's AI-generated Topic Pages">
                  <a:extLst>
                    <a:ext uri="{A12FA001-AC4F-418D-AE19-62706E023703}">
                      <ahyp:hlinkClr xmlns:ahyp="http://schemas.microsoft.com/office/drawing/2018/hyperlinkcolor" val="tx"/>
                    </a:ext>
                  </a:extLst>
                </a:hlinkClick>
              </a:rPr>
              <a:t>ocean acidification</a:t>
            </a:r>
            <a:r>
              <a:rPr lang="en-US" sz="1200" b="0" i="0" kern="1200" dirty="0">
                <a:solidFill>
                  <a:schemeClr val="tx1"/>
                </a:solidFill>
                <a:effectLst/>
                <a:latin typeface="Times New Roman" pitchFamily="18" charset="0"/>
                <a:ea typeface="+mn-ea"/>
                <a:cs typeface="+mn-cs"/>
              </a:rPr>
              <a:t> and increasing occurrence of hurricane or </a:t>
            </a:r>
            <a:r>
              <a:rPr lang="en-US" sz="1200" b="0" i="0" u="none" strike="noStrike" kern="1200" dirty="0">
                <a:solidFill>
                  <a:schemeClr val="tx1"/>
                </a:solidFill>
                <a:effectLst/>
                <a:latin typeface="Times New Roman" pitchFamily="18" charset="0"/>
                <a:ea typeface="+mn-ea"/>
                <a:cs typeface="+mn-cs"/>
                <a:hlinkClick r:id="rId14" tooltip="Learn more about Cyclone from ScienceDirect's AI-generated Topic Pages">
                  <a:extLst>
                    <a:ext uri="{A12FA001-AC4F-418D-AE19-62706E023703}">
                      <ahyp:hlinkClr xmlns:ahyp="http://schemas.microsoft.com/office/drawing/2018/hyperlinkcolor" val="tx"/>
                    </a:ext>
                  </a:extLst>
                </a:hlinkClick>
              </a:rPr>
              <a:t>cyclones</a:t>
            </a:r>
            <a:r>
              <a:rPr lang="en-US" sz="1200" b="0" i="0" kern="1200" dirty="0">
                <a:solidFill>
                  <a:schemeClr val="tx1"/>
                </a:solidFill>
                <a:effectLst/>
                <a:latin typeface="Times New Roman" pitchFamily="18" charset="0"/>
                <a:ea typeface="+mn-ea"/>
                <a:cs typeface="+mn-cs"/>
              </a:rPr>
              <a:t>, as well as disturbances from human activities including destructive fishing practices, inland </a:t>
            </a:r>
            <a:r>
              <a:rPr lang="en-US" sz="1200" b="0" i="0" u="none" strike="noStrike" kern="1200" dirty="0">
                <a:solidFill>
                  <a:schemeClr val="tx1"/>
                </a:solidFill>
                <a:effectLst/>
                <a:latin typeface="Times New Roman" pitchFamily="18" charset="0"/>
                <a:ea typeface="+mn-ea"/>
                <a:cs typeface="+mn-cs"/>
                <a:hlinkClick r:id="rId15" tooltip="Learn more about Deforestation from ScienceDirect's AI-generated Topic Pages">
                  <a:extLst>
                    <a:ext uri="{A12FA001-AC4F-418D-AE19-62706E023703}">
                      <ahyp:hlinkClr xmlns:ahyp="http://schemas.microsoft.com/office/drawing/2018/hyperlinkcolor" val="tx"/>
                    </a:ext>
                  </a:extLst>
                </a:hlinkClick>
              </a:rPr>
              <a:t>deforestation</a:t>
            </a:r>
            <a:r>
              <a:rPr lang="en-US" sz="1200" b="0" i="0" kern="1200" dirty="0">
                <a:solidFill>
                  <a:schemeClr val="tx1"/>
                </a:solidFill>
                <a:effectLst/>
                <a:latin typeface="Times New Roman" pitchFamily="18" charset="0"/>
                <a:ea typeface="+mn-ea"/>
                <a:cs typeface="+mn-cs"/>
              </a:rPr>
              <a:t>, coastal degradation and fish farming. In light of increasing regional and global anthropogenic and climate change disturbances, features giving information on the effects of disturbances on reef ecosystem and communities, allowed for ‘</a:t>
            </a:r>
            <a:r>
              <a:rPr lang="en-US" sz="1200" b="0" i="1" kern="1200" dirty="0">
                <a:solidFill>
                  <a:schemeClr val="tx1"/>
                </a:solidFill>
                <a:effectLst/>
                <a:latin typeface="Times New Roman" pitchFamily="18" charset="0"/>
                <a:ea typeface="+mn-ea"/>
                <a:cs typeface="+mn-cs"/>
              </a:rPr>
              <a:t>what if</a:t>
            </a:r>
            <a:r>
              <a:rPr lang="en-US" sz="1200" b="0" i="0" kern="1200" dirty="0">
                <a:solidFill>
                  <a:schemeClr val="tx1"/>
                </a:solidFill>
                <a:effectLst/>
                <a:latin typeface="Times New Roman" pitchFamily="18" charset="0"/>
                <a:ea typeface="+mn-ea"/>
                <a:cs typeface="+mn-cs"/>
              </a:rPr>
              <a:t>’ analysis, providing the basis to underpin changes in the framework CaCO</a:t>
            </a:r>
            <a:r>
              <a:rPr lang="en-US" sz="1200" b="0" i="0" kern="1200" baseline="-25000" dirty="0">
                <a:solidFill>
                  <a:schemeClr val="tx1"/>
                </a:solidFill>
                <a:effectLst/>
                <a:latin typeface="Times New Roman" pitchFamily="18" charset="0"/>
                <a:ea typeface="+mn-ea"/>
                <a:cs typeface="+mn-cs"/>
              </a:rPr>
              <a:t>3</a:t>
            </a:r>
            <a:r>
              <a:rPr lang="en-US" sz="1200" b="0" i="0" kern="1200" dirty="0">
                <a:solidFill>
                  <a:schemeClr val="tx1"/>
                </a:solidFill>
                <a:effectLst/>
                <a:latin typeface="Times New Roman" pitchFamily="18" charset="0"/>
                <a:ea typeface="+mn-ea"/>
                <a:cs typeface="+mn-cs"/>
              </a:rPr>
              <a:t> budgetary state (</a:t>
            </a:r>
            <a:r>
              <a:rPr lang="en-US" sz="1200" b="0" i="0" u="none" strike="noStrike" kern="1200" dirty="0">
                <a:solidFill>
                  <a:schemeClr val="tx1"/>
                </a:solidFill>
                <a:effectLst/>
                <a:latin typeface="Times New Roman" pitchFamily="18" charset="0"/>
                <a:ea typeface="+mn-ea"/>
                <a:cs typeface="+mn-cs"/>
                <a:hlinkClick r:id="rId16">
                  <a:extLst>
                    <a:ext uri="{A12FA001-AC4F-418D-AE19-62706E023703}">
                      <ahyp:hlinkClr xmlns:ahyp="http://schemas.microsoft.com/office/drawing/2018/hyperlinkcolor" val="tx"/>
                    </a:ext>
                  </a:extLst>
                </a:hlinkClick>
              </a:rPr>
              <a:t>Cooper et al., 2009</a:t>
            </a:r>
            <a:r>
              <a:rPr lang="en-US" sz="1200" b="0" i="0" kern="1200" dirty="0">
                <a:solidFill>
                  <a:schemeClr val="tx1"/>
                </a:solidFill>
                <a:effectLst/>
                <a:latin typeface="Times New Roman" pitchFamily="18" charset="0"/>
                <a:ea typeface="+mn-ea"/>
                <a:cs typeface="+mn-cs"/>
              </a:rPr>
              <a:t>, </a:t>
            </a:r>
            <a:r>
              <a:rPr lang="en-US" sz="1200" b="0" i="0" u="none" strike="noStrike" kern="1200" dirty="0">
                <a:solidFill>
                  <a:schemeClr val="tx1"/>
                </a:solidFill>
                <a:effectLst/>
                <a:latin typeface="Times New Roman" pitchFamily="18" charset="0"/>
                <a:ea typeface="+mn-ea"/>
                <a:cs typeface="+mn-cs"/>
                <a:hlinkClick r:id="rId17">
                  <a:extLst>
                    <a:ext uri="{A12FA001-AC4F-418D-AE19-62706E023703}">
                      <ahyp:hlinkClr xmlns:ahyp="http://schemas.microsoft.com/office/drawing/2018/hyperlinkcolor" val="tx"/>
                    </a:ext>
                  </a:extLst>
                </a:hlinkClick>
              </a:rPr>
              <a:t>Burke et al., 2011</a:t>
            </a:r>
            <a:r>
              <a:rPr lang="en-US" sz="1200" b="0" i="0" kern="1200" dirty="0">
                <a:solidFill>
                  <a:schemeClr val="tx1"/>
                </a:solidFill>
                <a:effectLst/>
                <a:latin typeface="Times New Roman" pitchFamily="18" charset="0"/>
                <a:ea typeface="+mn-ea"/>
                <a:cs typeface="+mn-cs"/>
              </a:rPr>
              <a:t>), as well as illustrating the effects that implemented management interventions may have on preserving </a:t>
            </a:r>
            <a:r>
              <a:rPr lang="en-US" sz="1200" b="0" i="0" u="none" strike="noStrike" kern="1200" dirty="0">
                <a:solidFill>
                  <a:schemeClr val="tx1"/>
                </a:solidFill>
                <a:effectLst/>
                <a:latin typeface="Times New Roman" pitchFamily="18" charset="0"/>
                <a:ea typeface="+mn-ea"/>
                <a:cs typeface="+mn-cs"/>
                <a:hlinkClick r:id="rId18" tooltip="Learn more about Coral Reef from ScienceDirect's AI-generated Topic Pages">
                  <a:extLst>
                    <a:ext uri="{A12FA001-AC4F-418D-AE19-62706E023703}">
                      <ahyp:hlinkClr xmlns:ahyp="http://schemas.microsoft.com/office/drawing/2018/hyperlinkcolor" val="tx"/>
                    </a:ext>
                  </a:extLst>
                </a:hlinkClick>
              </a:rPr>
              <a:t>coral reef</a:t>
            </a:r>
            <a:r>
              <a:rPr lang="en-US" sz="1200" b="0" i="0" kern="1200" dirty="0">
                <a:solidFill>
                  <a:schemeClr val="tx1"/>
                </a:solidFill>
                <a:effectLst/>
                <a:latin typeface="Times New Roman" pitchFamily="18" charset="0"/>
                <a:ea typeface="+mn-ea"/>
                <a:cs typeface="+mn-cs"/>
              </a:rPr>
              <a:t> framework. Disturbance and pressure variables were identified among the carbonate budget studies that assessed changes in the CaCO</a:t>
            </a:r>
            <a:r>
              <a:rPr lang="en-US" sz="1200" b="0" i="0" kern="1200" baseline="-25000" dirty="0">
                <a:solidFill>
                  <a:schemeClr val="tx1"/>
                </a:solidFill>
                <a:effectLst/>
                <a:latin typeface="Times New Roman" pitchFamily="18" charset="0"/>
                <a:ea typeface="+mn-ea"/>
                <a:cs typeface="+mn-cs"/>
              </a:rPr>
              <a:t>3</a:t>
            </a:r>
            <a:r>
              <a:rPr lang="en-US" sz="1200" b="0" i="0" kern="1200" dirty="0">
                <a:solidFill>
                  <a:schemeClr val="tx1"/>
                </a:solidFill>
                <a:effectLst/>
                <a:latin typeface="Times New Roman" pitchFamily="18" charset="0"/>
                <a:ea typeface="+mn-ea"/>
                <a:cs typeface="+mn-cs"/>
              </a:rPr>
              <a:t> budgetary state, relative to climatic and anthropogenic impacts (Table A.2, </a:t>
            </a:r>
            <a:r>
              <a:rPr lang="en-US" sz="1200" b="0" i="0" u="none" strike="noStrike" kern="1200" dirty="0">
                <a:solidFill>
                  <a:schemeClr val="tx1"/>
                </a:solidFill>
                <a:effectLst/>
                <a:latin typeface="Times New Roman" pitchFamily="18" charset="0"/>
                <a:ea typeface="+mn-ea"/>
                <a:cs typeface="+mn-cs"/>
                <a:hlinkClick r:id="rId5">
                  <a:extLst>
                    <a:ext uri="{A12FA001-AC4F-418D-AE19-62706E023703}">
                      <ahyp:hlinkClr xmlns:ahyp="http://schemas.microsoft.com/office/drawing/2018/hyperlinkcolor" val="tx"/>
                    </a:ext>
                  </a:extLst>
                </a:hlinkClick>
              </a:rPr>
              <a:t>Appendix A</a:t>
            </a:r>
            <a:r>
              <a:rPr lang="en-US" sz="1200" b="0" i="0" kern="1200" dirty="0">
                <a:solidFill>
                  <a:schemeClr val="tx1"/>
                </a:solidFill>
                <a:effectLst/>
                <a:latin typeface="Times New Roman" pitchFamily="18" charset="0"/>
                <a:ea typeface="+mn-ea"/>
                <a:cs typeface="+mn-cs"/>
              </a:rPr>
              <a:t>), as well as from the </a:t>
            </a:r>
            <a:r>
              <a:rPr lang="en-US" sz="1200" b="0" i="1" kern="1200" dirty="0">
                <a:solidFill>
                  <a:schemeClr val="tx1"/>
                </a:solidFill>
                <a:effectLst/>
                <a:latin typeface="Times New Roman" pitchFamily="18" charset="0"/>
                <a:ea typeface="+mn-ea"/>
                <a:cs typeface="+mn-cs"/>
              </a:rPr>
              <a:t>Reefs at Risk</a:t>
            </a:r>
            <a:r>
              <a:rPr lang="en-US" sz="1200" b="0" i="0" kern="1200" dirty="0">
                <a:solidFill>
                  <a:schemeClr val="tx1"/>
                </a:solidFill>
                <a:effectLst/>
                <a:latin typeface="Times New Roman" pitchFamily="18" charset="0"/>
                <a:ea typeface="+mn-ea"/>
                <a:cs typeface="+mn-cs"/>
              </a:rPr>
              <a:t> tool (</a:t>
            </a:r>
            <a:r>
              <a:rPr lang="en-US" sz="1200" b="0" i="0" u="none" strike="noStrike" kern="1200" dirty="0">
                <a:solidFill>
                  <a:schemeClr val="tx1"/>
                </a:solidFill>
                <a:effectLst/>
                <a:latin typeface="Times New Roman" pitchFamily="18" charset="0"/>
                <a:ea typeface="+mn-ea"/>
                <a:cs typeface="+mn-cs"/>
                <a:hlinkClick r:id="rId19">
                  <a:extLst>
                    <a:ext uri="{A12FA001-AC4F-418D-AE19-62706E023703}">
                      <ahyp:hlinkClr xmlns:ahyp="http://schemas.microsoft.com/office/drawing/2018/hyperlinkcolor" val="tx"/>
                    </a:ext>
                  </a:extLst>
                </a:hlinkClick>
              </a:rPr>
              <a:t>Burke et al., 2002</a:t>
            </a:r>
            <a:r>
              <a:rPr lang="en-US" sz="1200" b="0" i="0" kern="1200" dirty="0">
                <a:solidFill>
                  <a:schemeClr val="tx1"/>
                </a:solidFill>
                <a:effectLst/>
                <a:latin typeface="Times New Roman" pitchFamily="18" charset="0"/>
                <a:ea typeface="+mn-ea"/>
                <a:cs typeface="+mn-cs"/>
              </a:rPr>
              <a:t>, </a:t>
            </a:r>
            <a:r>
              <a:rPr lang="en-US" sz="1200" b="0" i="0" u="none" strike="noStrike" kern="1200" dirty="0">
                <a:solidFill>
                  <a:schemeClr val="tx1"/>
                </a:solidFill>
                <a:effectLst/>
                <a:latin typeface="Times New Roman" pitchFamily="18" charset="0"/>
                <a:ea typeface="+mn-ea"/>
                <a:cs typeface="+mn-cs"/>
                <a:hlinkClick r:id="rId20">
                  <a:extLst>
                    <a:ext uri="{A12FA001-AC4F-418D-AE19-62706E023703}">
                      <ahyp:hlinkClr xmlns:ahyp="http://schemas.microsoft.com/office/drawing/2018/hyperlinkcolor" val="tx"/>
                    </a:ext>
                  </a:extLst>
                </a:hlinkClick>
              </a:rPr>
              <a:t>Burke and Maidens, 2004</a:t>
            </a:r>
            <a:r>
              <a:rPr lang="en-US" sz="1200" b="0" i="0" kern="1200" dirty="0">
                <a:solidFill>
                  <a:schemeClr val="tx1"/>
                </a:solidFill>
                <a:effectLst/>
                <a:latin typeface="Times New Roman" pitchFamily="18" charset="0"/>
                <a:ea typeface="+mn-ea"/>
                <a:cs typeface="+mn-cs"/>
              </a:rPr>
              <a:t>, </a:t>
            </a:r>
            <a:r>
              <a:rPr lang="en-US" sz="1200" b="0" i="0" u="none" strike="noStrike" kern="1200" dirty="0">
                <a:solidFill>
                  <a:schemeClr val="tx1"/>
                </a:solidFill>
                <a:effectLst/>
                <a:latin typeface="Times New Roman" pitchFamily="18" charset="0"/>
                <a:ea typeface="+mn-ea"/>
                <a:cs typeface="+mn-cs"/>
                <a:hlinkClick r:id="rId17">
                  <a:extLst>
                    <a:ext uri="{A12FA001-AC4F-418D-AE19-62706E023703}">
                      <ahyp:hlinkClr xmlns:ahyp="http://schemas.microsoft.com/office/drawing/2018/hyperlinkcolor" val="tx"/>
                    </a:ext>
                  </a:extLst>
                </a:hlinkClick>
              </a:rPr>
              <a:t>Burke et al., 2011</a:t>
            </a:r>
            <a:r>
              <a:rPr lang="en-US" sz="1200" b="0" i="0" kern="1200" dirty="0">
                <a:solidFill>
                  <a:schemeClr val="tx1"/>
                </a:solidFill>
                <a:effectLst/>
                <a:latin typeface="Times New Roman" pitchFamily="18" charset="0"/>
                <a:ea typeface="+mn-ea"/>
                <a:cs typeface="+mn-cs"/>
              </a:rPr>
              <a:t>, </a:t>
            </a:r>
            <a:r>
              <a:rPr lang="en-US" sz="1200" b="0" i="0" u="none" strike="noStrike" kern="1200" dirty="0">
                <a:solidFill>
                  <a:schemeClr val="tx1"/>
                </a:solidFill>
                <a:effectLst/>
                <a:latin typeface="Times New Roman" pitchFamily="18" charset="0"/>
                <a:ea typeface="+mn-ea"/>
                <a:cs typeface="+mn-cs"/>
                <a:hlinkClick r:id="rId21">
                  <a:extLst>
                    <a:ext uri="{A12FA001-AC4F-418D-AE19-62706E023703}">
                      <ahyp:hlinkClr xmlns:ahyp="http://schemas.microsoft.com/office/drawing/2018/hyperlinkcolor" val="tx"/>
                    </a:ext>
                  </a:extLst>
                </a:hlinkClick>
              </a:rPr>
              <a:t>Burke et al., 2012</a:t>
            </a:r>
            <a:r>
              <a:rPr lang="en-US" sz="1200" b="0" i="0" kern="1200" dirty="0">
                <a:solidFill>
                  <a:schemeClr val="tx1"/>
                </a:solidFill>
                <a:effectLst/>
                <a:latin typeface="Times New Roman" pitchFamily="18" charset="0"/>
                <a:ea typeface="+mn-ea"/>
                <a:cs typeface="+mn-cs"/>
              </a:rPr>
              <a:t>) where threats to the world's coral reefs are described through map-based indicators (Table A.3, </a:t>
            </a:r>
            <a:r>
              <a:rPr lang="en-US" sz="1200" b="0" i="0" u="none" strike="noStrike" kern="1200" dirty="0">
                <a:solidFill>
                  <a:schemeClr val="tx1"/>
                </a:solidFill>
                <a:effectLst/>
                <a:latin typeface="Times New Roman" pitchFamily="18" charset="0"/>
                <a:ea typeface="+mn-ea"/>
                <a:cs typeface="+mn-cs"/>
                <a:hlinkClick r:id="rId5">
                  <a:extLst>
                    <a:ext uri="{A12FA001-AC4F-418D-AE19-62706E023703}">
                      <ahyp:hlinkClr xmlns:ahyp="http://schemas.microsoft.com/office/drawing/2018/hyperlinkcolor" val="tx"/>
                    </a:ext>
                  </a:extLst>
                </a:hlinkClick>
              </a:rPr>
              <a:t>Appendix A</a:t>
            </a:r>
            <a:r>
              <a:rPr lang="en-US" sz="1200" b="0" i="0" kern="1200" dirty="0">
                <a:solidFill>
                  <a:schemeClr val="tx1"/>
                </a:solidFill>
                <a:effectLst/>
                <a:latin typeface="Times New Roman" pitchFamily="18" charset="0"/>
                <a:ea typeface="+mn-ea"/>
                <a:cs typeface="+mn-cs"/>
              </a:rPr>
              <a:t>).</a:t>
            </a:r>
          </a:p>
          <a:p>
            <a:r>
              <a:rPr lang="en-US" sz="1200" b="0" i="0" kern="1200" dirty="0">
                <a:solidFill>
                  <a:schemeClr val="tx1"/>
                </a:solidFill>
                <a:effectLst/>
                <a:latin typeface="Times New Roman" pitchFamily="18" charset="0"/>
                <a:ea typeface="+mn-ea"/>
                <a:cs typeface="+mn-cs"/>
              </a:rPr>
              <a:t>As part of this review, the information was </a:t>
            </a:r>
            <a:r>
              <a:rPr lang="en-US" sz="1200" b="0" i="0" kern="1200" dirty="0" err="1">
                <a:solidFill>
                  <a:schemeClr val="tx1"/>
                </a:solidFill>
                <a:effectLst/>
                <a:latin typeface="Times New Roman" pitchFamily="18" charset="0"/>
                <a:ea typeface="+mn-ea"/>
                <a:cs typeface="+mn-cs"/>
              </a:rPr>
              <a:t>conceptualised</a:t>
            </a:r>
            <a:r>
              <a:rPr lang="en-US" sz="1200" b="0" i="0" kern="1200" dirty="0">
                <a:solidFill>
                  <a:schemeClr val="tx1"/>
                </a:solidFill>
                <a:effectLst/>
                <a:latin typeface="Times New Roman" pitchFamily="18" charset="0"/>
                <a:ea typeface="+mn-ea"/>
                <a:cs typeface="+mn-cs"/>
              </a:rPr>
              <a:t> in a diagram (not shown) in which dependencies were identified among variables including the ‘</a:t>
            </a:r>
            <a:r>
              <a:rPr lang="en-US" sz="1200" b="0" i="1" kern="1200" dirty="0">
                <a:solidFill>
                  <a:schemeClr val="tx1"/>
                </a:solidFill>
                <a:effectLst/>
                <a:latin typeface="Times New Roman" pitchFamily="18" charset="0"/>
                <a:ea typeface="+mn-ea"/>
                <a:cs typeface="+mn-cs"/>
              </a:rPr>
              <a:t>Calcium carbonate budget</a:t>
            </a:r>
            <a:r>
              <a:rPr lang="en-US" sz="1200" b="0" i="0" kern="1200" dirty="0">
                <a:solidFill>
                  <a:schemeClr val="tx1"/>
                </a:solidFill>
                <a:effectLst/>
                <a:latin typeface="Times New Roman" pitchFamily="18" charset="0"/>
                <a:ea typeface="+mn-ea"/>
                <a:cs typeface="+mn-cs"/>
              </a:rPr>
              <a:t>’ response node.</a:t>
            </a:r>
          </a:p>
          <a:p>
            <a:endParaRPr lang="en-CA" dirty="0"/>
          </a:p>
        </p:txBody>
      </p:sp>
      <p:sp>
        <p:nvSpPr>
          <p:cNvPr id="4" name="Slide Number Placeholder 3"/>
          <p:cNvSpPr>
            <a:spLocks noGrp="1"/>
          </p:cNvSpPr>
          <p:nvPr>
            <p:ph type="sldNum"/>
          </p:nvPr>
        </p:nvSpPr>
        <p:spPr/>
        <p:txBody>
          <a:bodyPr/>
          <a:lstStyle/>
          <a:p>
            <a:pPr>
              <a:defRPr/>
            </a:pPr>
            <a:fld id="{61F6E429-FBF9-459D-9794-17EBB2437087}" type="slidenum">
              <a:rPr lang="en-GB" smtClean="0"/>
              <a:pPr>
                <a:defRPr/>
              </a:pPr>
              <a:t>9</a:t>
            </a:fld>
            <a:endParaRPr lang="en-GB"/>
          </a:p>
        </p:txBody>
      </p:sp>
    </p:spTree>
    <p:extLst>
      <p:ext uri="{BB962C8B-B14F-4D97-AF65-F5344CB8AC3E}">
        <p14:creationId xmlns:p14="http://schemas.microsoft.com/office/powerpoint/2010/main" val="2584340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phase of the project involves using available data to construct the conditional probability tables and populate the BN structure. </a:t>
            </a:r>
            <a:endParaRPr lang="en-CA" dirty="0"/>
          </a:p>
        </p:txBody>
      </p:sp>
      <p:sp>
        <p:nvSpPr>
          <p:cNvPr id="4" name="Slide Number Placeholder 3"/>
          <p:cNvSpPr>
            <a:spLocks noGrp="1"/>
          </p:cNvSpPr>
          <p:nvPr>
            <p:ph type="sldNum"/>
          </p:nvPr>
        </p:nvSpPr>
        <p:spPr/>
        <p:txBody>
          <a:bodyPr/>
          <a:lstStyle/>
          <a:p>
            <a:pPr>
              <a:defRPr/>
            </a:pPr>
            <a:fld id="{61F6E429-FBF9-459D-9794-17EBB2437087}" type="slidenum">
              <a:rPr lang="en-GB" smtClean="0"/>
              <a:pPr>
                <a:defRPr/>
              </a:pPr>
              <a:t>11</a:t>
            </a:fld>
            <a:endParaRPr lang="en-GB"/>
          </a:p>
        </p:txBody>
      </p:sp>
    </p:spTree>
    <p:extLst>
      <p:ext uri="{BB962C8B-B14F-4D97-AF65-F5344CB8AC3E}">
        <p14:creationId xmlns:p14="http://schemas.microsoft.com/office/powerpoint/2010/main" val="2418431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07BB948-0FCD-47D7-B4AE-777AD5D8A61E}" type="slidenum">
              <a:rPr lang="en-US">
                <a:solidFill>
                  <a:prstClr val="black"/>
                </a:solidFill>
              </a:rPr>
              <a:pPr/>
              <a:t>13</a:t>
            </a:fld>
            <a:endParaRPr lang="en-US">
              <a:solidFill>
                <a:prstClr val="black"/>
              </a:solidFill>
            </a:endParaRPr>
          </a:p>
        </p:txBody>
      </p:sp>
      <p:sp>
        <p:nvSpPr>
          <p:cNvPr id="32771" name="Rectangle 2"/>
          <p:cNvSpPr>
            <a:spLocks noGrp="1" noRot="1" noChangeAspect="1" noChangeArrowheads="1" noTextEdit="1"/>
          </p:cNvSpPr>
          <p:nvPr>
            <p:ph type="sldImg"/>
          </p:nvPr>
        </p:nvSpPr>
        <p:spPr>
          <a:xfrm>
            <a:off x="1173163" y="696913"/>
            <a:ext cx="4641850" cy="3481387"/>
          </a:xfrm>
          <a:ln/>
        </p:spPr>
      </p:sp>
      <p:sp>
        <p:nvSpPr>
          <p:cNvPr id="32772" name="Rectangle 3"/>
          <p:cNvSpPr>
            <a:spLocks noGrp="1" noChangeArrowheads="1"/>
          </p:cNvSpPr>
          <p:nvPr>
            <p:ph type="body" idx="1"/>
          </p:nvPr>
        </p:nvSpPr>
        <p:spPr>
          <a:xfrm>
            <a:off x="930172" y="4410076"/>
            <a:ext cx="5124657" cy="4176713"/>
          </a:xfrm>
          <a:noFill/>
          <a:ln/>
        </p:spPr>
        <p:txBody>
          <a:bodyPr/>
          <a:lstStyle/>
          <a:p>
            <a:pPr eaLnBrk="1" hangingPunct="1"/>
            <a:r>
              <a:rPr lang="en-US"/>
              <a:t>this is intuitive</a:t>
            </a:r>
          </a:p>
        </p:txBody>
      </p:sp>
    </p:spTree>
    <p:extLst>
      <p:ext uri="{BB962C8B-B14F-4D97-AF65-F5344CB8AC3E}">
        <p14:creationId xmlns:p14="http://schemas.microsoft.com/office/powerpoint/2010/main" val="1193559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 422, Lecture 11</a:t>
            </a:r>
          </a:p>
        </p:txBody>
      </p:sp>
      <p:sp>
        <p:nvSpPr>
          <p:cNvPr id="6" name="Rectangle 5"/>
          <p:cNvSpPr>
            <a:spLocks noGrp="1" noChangeArrowheads="1"/>
          </p:cNvSpPr>
          <p:nvPr>
            <p:ph type="sldNum" idx="12"/>
          </p:nvPr>
        </p:nvSpPr>
        <p:spPr>
          <a:ln/>
        </p:spPr>
        <p:txBody>
          <a:bodyPr/>
          <a:lstStyle>
            <a:lvl1pPr>
              <a:defRPr/>
            </a:lvl1pPr>
          </a:lstStyle>
          <a:p>
            <a:pPr>
              <a:defRPr/>
            </a:pPr>
            <a:fld id="{4050EA9F-9C78-4B13-A2FF-5C3BCA8EA1F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 422, Lecture 11</a:t>
            </a:r>
          </a:p>
        </p:txBody>
      </p:sp>
      <p:sp>
        <p:nvSpPr>
          <p:cNvPr id="6" name="Rectangle 5"/>
          <p:cNvSpPr>
            <a:spLocks noGrp="1" noChangeArrowheads="1"/>
          </p:cNvSpPr>
          <p:nvPr>
            <p:ph type="sldNum" idx="12"/>
          </p:nvPr>
        </p:nvSpPr>
        <p:spPr>
          <a:ln/>
        </p:spPr>
        <p:txBody>
          <a:bodyPr/>
          <a:lstStyle>
            <a:lvl1pPr>
              <a:defRPr/>
            </a:lvl1pPr>
          </a:lstStyle>
          <a:p>
            <a:pPr>
              <a:defRPr/>
            </a:pPr>
            <a:fld id="{830F4BC9-EE13-4A27-8894-0212269060E6}"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152400"/>
            <a:ext cx="2132012" cy="55594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6813" cy="5559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 422, Lecture 11</a:t>
            </a:r>
          </a:p>
        </p:txBody>
      </p:sp>
      <p:sp>
        <p:nvSpPr>
          <p:cNvPr id="6" name="Rectangle 5"/>
          <p:cNvSpPr>
            <a:spLocks noGrp="1" noChangeArrowheads="1"/>
          </p:cNvSpPr>
          <p:nvPr>
            <p:ph type="sldNum" idx="12"/>
          </p:nvPr>
        </p:nvSpPr>
        <p:spPr>
          <a:ln/>
        </p:spPr>
        <p:txBody>
          <a:bodyPr/>
          <a:lstStyle>
            <a:lvl1pPr>
              <a:defRPr/>
            </a:lvl1pPr>
          </a:lstStyle>
          <a:p>
            <a:pPr>
              <a:defRPr/>
            </a:pPr>
            <a:fld id="{7B146297-32F0-4AFA-93E6-71ED2F051F6E}"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1225" cy="682625"/>
          </a:xfrm>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r>
              <a:rPr lang="en-GB"/>
              <a:t>CPSC 422, Lecture 11</a:t>
            </a:r>
          </a:p>
        </p:txBody>
      </p:sp>
      <p:sp>
        <p:nvSpPr>
          <p:cNvPr id="5" name="Rectangle 5"/>
          <p:cNvSpPr>
            <a:spLocks noGrp="1" noChangeArrowheads="1"/>
          </p:cNvSpPr>
          <p:nvPr>
            <p:ph type="sldNum" idx="12"/>
          </p:nvPr>
        </p:nvSpPr>
        <p:spPr>
          <a:ln/>
        </p:spPr>
        <p:txBody>
          <a:bodyPr/>
          <a:lstStyle>
            <a:lvl1pPr>
              <a:defRPr/>
            </a:lvl1pPr>
          </a:lstStyle>
          <a:p>
            <a:pPr>
              <a:defRPr/>
            </a:pPr>
            <a:fld id="{87AF5BAB-7B85-4AF6-88AE-1F0DDF29A292}"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4800" y="152400"/>
            <a:ext cx="8531225" cy="682625"/>
          </a:xfrm>
        </p:spPr>
        <p:txBody>
          <a:bodyPr/>
          <a:lstStyle/>
          <a:p>
            <a:r>
              <a:rPr lang="en-US"/>
              <a:t>Click to edit Master title style</a:t>
            </a:r>
          </a:p>
        </p:txBody>
      </p:sp>
      <p:sp>
        <p:nvSpPr>
          <p:cNvPr id="3" name="Content Placeholder 2"/>
          <p:cNvSpPr>
            <a:spLocks noGrp="1"/>
          </p:cNvSpPr>
          <p:nvPr>
            <p:ph sz="quarter" idx="1"/>
          </p:nvPr>
        </p:nvSpPr>
        <p:spPr>
          <a:xfrm>
            <a:off x="304800" y="1219200"/>
            <a:ext cx="4151313" cy="2170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08513" y="1219200"/>
            <a:ext cx="4151312" cy="2170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04800" y="3541713"/>
            <a:ext cx="4151313" cy="217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08513" y="3541713"/>
            <a:ext cx="4151312" cy="217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r>
              <a:rPr lang="en-GB"/>
              <a:t>CPSC 422, Lecture 11</a:t>
            </a:r>
          </a:p>
        </p:txBody>
      </p:sp>
      <p:sp>
        <p:nvSpPr>
          <p:cNvPr id="9" name="Rectangle 5"/>
          <p:cNvSpPr>
            <a:spLocks noGrp="1" noChangeArrowheads="1"/>
          </p:cNvSpPr>
          <p:nvPr>
            <p:ph type="sldNum" idx="12"/>
          </p:nvPr>
        </p:nvSpPr>
        <p:spPr>
          <a:ln/>
        </p:spPr>
        <p:txBody>
          <a:bodyPr/>
          <a:lstStyle>
            <a:lvl1pPr>
              <a:defRPr/>
            </a:lvl1pPr>
          </a:lstStyle>
          <a:p>
            <a:pPr>
              <a:defRPr/>
            </a:pPr>
            <a:fld id="{9E784CA7-5093-4FDD-9689-0B24143C6C1E}"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572EB80-F8AC-4E1A-BA1F-EE6792C24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008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7280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6267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9277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5232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671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 422, Lecture 11</a:t>
            </a:r>
          </a:p>
        </p:txBody>
      </p:sp>
      <p:sp>
        <p:nvSpPr>
          <p:cNvPr id="6" name="Rectangle 5"/>
          <p:cNvSpPr>
            <a:spLocks noGrp="1" noChangeArrowheads="1"/>
          </p:cNvSpPr>
          <p:nvPr>
            <p:ph type="sldNum" idx="12"/>
          </p:nvPr>
        </p:nvSpPr>
        <p:spPr>
          <a:ln/>
        </p:spPr>
        <p:txBody>
          <a:bodyPr/>
          <a:lstStyle>
            <a:lvl1pPr>
              <a:defRPr/>
            </a:lvl1pPr>
          </a:lstStyle>
          <a:p>
            <a:pPr>
              <a:defRPr/>
            </a:pPr>
            <a:fld id="{2419138E-EBE4-4E9A-9C29-DAD66FF7F8FA}"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5062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6216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145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2397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828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9907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5433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6848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2813" cy="684213"/>
          </a:xfrm>
        </p:spPr>
        <p:txBody>
          <a:bodyPr/>
          <a:lstStyle/>
          <a:p>
            <a:r>
              <a:rPr lang="en-US"/>
              <a:t>Click to edit Master title style</a:t>
            </a:r>
            <a:endParaRPr lang="en-CA"/>
          </a:p>
        </p:txBody>
      </p:sp>
      <p:sp>
        <p:nvSpPr>
          <p:cNvPr id="3" name="Table Placeholder 2"/>
          <p:cNvSpPr>
            <a:spLocks noGrp="1"/>
          </p:cNvSpPr>
          <p:nvPr>
            <p:ph type="tbl" idx="1"/>
          </p:nvPr>
        </p:nvSpPr>
        <p:spPr>
          <a:xfrm>
            <a:off x="304800" y="1219200"/>
            <a:ext cx="8456613" cy="4494213"/>
          </a:xfrm>
        </p:spPr>
        <p:txBody>
          <a:bodyPr/>
          <a:lstStyle/>
          <a:p>
            <a:endParaRPr lang="en-CA"/>
          </a:p>
        </p:txBody>
      </p:sp>
      <p:sp>
        <p:nvSpPr>
          <p:cNvPr id="4" name="Date Placeholder 3"/>
          <p:cNvSpPr>
            <a:spLocks noGrp="1"/>
          </p:cNvSpPr>
          <p:nvPr>
            <p:ph type="dt" idx="10"/>
          </p:nvPr>
        </p:nvSpPr>
        <p:spPr>
          <a:xfrm>
            <a:off x="685800" y="6248400"/>
            <a:ext cx="1903413" cy="455613"/>
          </a:xfrm>
        </p:spPr>
        <p:txBody>
          <a:bodyPr/>
          <a:lstStyle>
            <a:lvl1pPr>
              <a:defRPr/>
            </a:lvl1pPr>
          </a:lstStyle>
          <a:p>
            <a:endParaRPr lang="en-GB"/>
          </a:p>
        </p:txBody>
      </p:sp>
      <p:sp>
        <p:nvSpPr>
          <p:cNvPr id="5" name="Footer Placeholder 4"/>
          <p:cNvSpPr>
            <a:spLocks noGrp="1"/>
          </p:cNvSpPr>
          <p:nvPr>
            <p:ph type="ftr" idx="11"/>
          </p:nvPr>
        </p:nvSpPr>
        <p:spPr>
          <a:xfrm>
            <a:off x="3124200" y="6248400"/>
            <a:ext cx="2894013" cy="455613"/>
          </a:xfrm>
        </p:spPr>
        <p:txBody>
          <a:bodyPr/>
          <a:lstStyle>
            <a:lvl1pPr>
              <a:defRPr/>
            </a:lvl1pPr>
          </a:lstStyle>
          <a:p>
            <a:endParaRPr lang="en-GB"/>
          </a:p>
        </p:txBody>
      </p:sp>
      <p:sp>
        <p:nvSpPr>
          <p:cNvPr id="6" name="Slide Number Placeholder 5"/>
          <p:cNvSpPr>
            <a:spLocks noGrp="1"/>
          </p:cNvSpPr>
          <p:nvPr>
            <p:ph type="sldNum" idx="12"/>
          </p:nvPr>
        </p:nvSpPr>
        <p:spPr>
          <a:xfrm>
            <a:off x="6553200" y="6248400"/>
            <a:ext cx="1903413" cy="455613"/>
          </a:xfrm>
        </p:spPr>
        <p:txBody>
          <a:bodyPr/>
          <a:lstStyle>
            <a:lvl1pPr>
              <a:defRPr/>
            </a:lvl1pPr>
          </a:lstStyle>
          <a:p>
            <a:fld id="{E48C007C-F162-4A7E-8256-3DD94DF44F24}" type="slidenum">
              <a:rPr lang="en-GB"/>
              <a:pPr/>
              <a:t>‹#›</a:t>
            </a:fld>
            <a:endParaRPr lang="en-GB"/>
          </a:p>
        </p:txBody>
      </p:sp>
    </p:spTree>
    <p:extLst>
      <p:ext uri="{BB962C8B-B14F-4D97-AF65-F5344CB8AC3E}">
        <p14:creationId xmlns:p14="http://schemas.microsoft.com/office/powerpoint/2010/main" val="12713962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7880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4327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 422, Lecture 11</a:t>
            </a:r>
          </a:p>
        </p:txBody>
      </p:sp>
      <p:sp>
        <p:nvSpPr>
          <p:cNvPr id="6" name="Rectangle 5"/>
          <p:cNvSpPr>
            <a:spLocks noGrp="1" noChangeArrowheads="1"/>
          </p:cNvSpPr>
          <p:nvPr>
            <p:ph type="sldNum" idx="12"/>
          </p:nvPr>
        </p:nvSpPr>
        <p:spPr>
          <a:ln/>
        </p:spPr>
        <p:txBody>
          <a:bodyPr/>
          <a:lstStyle>
            <a:lvl1pPr>
              <a:defRPr/>
            </a:lvl1pPr>
          </a:lstStyle>
          <a:p>
            <a:pPr>
              <a:defRPr/>
            </a:pPr>
            <a:fld id="{572E221C-16A2-4455-8E2A-166CB69409DE}"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6916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1249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3045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64835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01166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01357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26555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90613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47388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5433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7532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1313"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8513" y="1219200"/>
            <a:ext cx="4151312"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a:t>CPSC 422, Lecture 11</a:t>
            </a:r>
          </a:p>
        </p:txBody>
      </p:sp>
      <p:sp>
        <p:nvSpPr>
          <p:cNvPr id="7" name="Rectangle 5"/>
          <p:cNvSpPr>
            <a:spLocks noGrp="1" noChangeArrowheads="1"/>
          </p:cNvSpPr>
          <p:nvPr>
            <p:ph type="sldNum" idx="12"/>
          </p:nvPr>
        </p:nvSpPr>
        <p:spPr>
          <a:ln/>
        </p:spPr>
        <p:txBody>
          <a:bodyPr/>
          <a:lstStyle>
            <a:lvl1pPr>
              <a:defRPr/>
            </a:lvl1pPr>
          </a:lstStyle>
          <a:p>
            <a:pPr>
              <a:defRPr/>
            </a:pPr>
            <a:fld id="{035F017B-D267-4D67-835B-09DBC313FB82}"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572EB80-F8AC-4E1A-BA1F-EE6792C24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98263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7856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30402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7332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34564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66271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48244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68397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01785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3183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r>
              <a:rPr lang="en-GB"/>
              <a:t>CPSC 422, Lecture 11</a:t>
            </a:r>
          </a:p>
        </p:txBody>
      </p:sp>
      <p:sp>
        <p:nvSpPr>
          <p:cNvPr id="9" name="Rectangle 5"/>
          <p:cNvSpPr>
            <a:spLocks noGrp="1" noChangeArrowheads="1"/>
          </p:cNvSpPr>
          <p:nvPr>
            <p:ph type="sldNum" idx="12"/>
          </p:nvPr>
        </p:nvSpPr>
        <p:spPr>
          <a:ln/>
        </p:spPr>
        <p:txBody>
          <a:bodyPr/>
          <a:lstStyle>
            <a:lvl1pPr>
              <a:defRPr/>
            </a:lvl1pPr>
          </a:lstStyle>
          <a:p>
            <a:pPr>
              <a:defRPr/>
            </a:pPr>
            <a:fld id="{9512F606-1BF9-4699-8D40-9FDF0D0BC095}"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49425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8786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5433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9111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r>
              <a:rPr lang="en-GB"/>
              <a:t>CPSC 422, Lecture 11</a:t>
            </a:r>
          </a:p>
        </p:txBody>
      </p:sp>
      <p:sp>
        <p:nvSpPr>
          <p:cNvPr id="5" name="Rectangle 5"/>
          <p:cNvSpPr>
            <a:spLocks noGrp="1" noChangeArrowheads="1"/>
          </p:cNvSpPr>
          <p:nvPr>
            <p:ph type="sldNum" idx="12"/>
          </p:nvPr>
        </p:nvSpPr>
        <p:spPr>
          <a:ln/>
        </p:spPr>
        <p:txBody>
          <a:bodyPr/>
          <a:lstStyle>
            <a:lvl1pPr>
              <a:defRPr/>
            </a:lvl1pPr>
          </a:lstStyle>
          <a:p>
            <a:pPr>
              <a:defRPr/>
            </a:pPr>
            <a:fld id="{00586155-F7A8-404C-B6D8-E13973353440}"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r>
              <a:rPr lang="en-GB"/>
              <a:t>CPSC 422, Lecture 11</a:t>
            </a:r>
          </a:p>
        </p:txBody>
      </p:sp>
      <p:sp>
        <p:nvSpPr>
          <p:cNvPr id="4" name="Rectangle 5"/>
          <p:cNvSpPr>
            <a:spLocks noGrp="1" noChangeArrowheads="1"/>
          </p:cNvSpPr>
          <p:nvPr>
            <p:ph type="sldNum" idx="12"/>
          </p:nvPr>
        </p:nvSpPr>
        <p:spPr>
          <a:ln/>
        </p:spPr>
        <p:txBody>
          <a:bodyPr/>
          <a:lstStyle>
            <a:lvl1pPr>
              <a:defRPr/>
            </a:lvl1pPr>
          </a:lstStyle>
          <a:p>
            <a:pPr>
              <a:defRPr/>
            </a:pPr>
            <a:fld id="{CBA8B076-6E93-4BF5-BEC1-9C866F9A80C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a:t>CPSC 422, Lecture 11</a:t>
            </a:r>
          </a:p>
        </p:txBody>
      </p:sp>
      <p:sp>
        <p:nvSpPr>
          <p:cNvPr id="7" name="Rectangle 5"/>
          <p:cNvSpPr>
            <a:spLocks noGrp="1" noChangeArrowheads="1"/>
          </p:cNvSpPr>
          <p:nvPr>
            <p:ph type="sldNum" idx="12"/>
          </p:nvPr>
        </p:nvSpPr>
        <p:spPr>
          <a:ln/>
        </p:spPr>
        <p:txBody>
          <a:bodyPr/>
          <a:lstStyle>
            <a:lvl1pPr>
              <a:defRPr/>
            </a:lvl1pPr>
          </a:lstStyle>
          <a:p>
            <a:pPr>
              <a:defRPr/>
            </a:pPr>
            <a:fld id="{C3979E10-7AF7-40D1-9E79-A26912F7EE37}"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a:t>CPSC 422, Lecture 11</a:t>
            </a:r>
          </a:p>
        </p:txBody>
      </p:sp>
      <p:sp>
        <p:nvSpPr>
          <p:cNvPr id="7" name="Rectangle 5"/>
          <p:cNvSpPr>
            <a:spLocks noGrp="1" noChangeArrowheads="1"/>
          </p:cNvSpPr>
          <p:nvPr>
            <p:ph type="sldNum" idx="12"/>
          </p:nvPr>
        </p:nvSpPr>
        <p:spPr>
          <a:ln/>
        </p:spPr>
        <p:txBody>
          <a:bodyPr/>
          <a:lstStyle>
            <a:lvl1pPr>
              <a:defRPr/>
            </a:lvl1pPr>
          </a:lstStyle>
          <a:p>
            <a:pPr>
              <a:defRPr/>
            </a:pPr>
            <a:fld id="{BBC0FA31-43C0-43EF-B9B8-6BB8EFCAE40B}"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bwMode="auto">
          <a:xfrm>
            <a:off x="304800" y="152400"/>
            <a:ext cx="8531225" cy="68262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7651" name="Rectangle 2"/>
          <p:cNvSpPr>
            <a:spLocks noGrp="1" noChangeArrowheads="1"/>
          </p:cNvSpPr>
          <p:nvPr>
            <p:ph type="body" idx="1"/>
          </p:nvPr>
        </p:nvSpPr>
        <p:spPr bwMode="auto">
          <a:xfrm>
            <a:off x="304800" y="1219200"/>
            <a:ext cx="8455025" cy="449262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858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endParaRPr lang="en-GB"/>
          </a:p>
        </p:txBody>
      </p:sp>
      <p:sp>
        <p:nvSpPr>
          <p:cNvPr id="1028" name="Rectangle 4"/>
          <p:cNvSpPr>
            <a:spLocks noGrp="1" noChangeArrowheads="1"/>
          </p:cNvSpPr>
          <p:nvPr>
            <p:ph type="ftr"/>
          </p:nvPr>
        </p:nvSpPr>
        <p:spPr bwMode="auto">
          <a:xfrm>
            <a:off x="3124200" y="6248400"/>
            <a:ext cx="28924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r>
              <a:rPr lang="en-GB"/>
              <a:t>CPSC 422, Lecture 11</a:t>
            </a:r>
          </a:p>
        </p:txBody>
      </p:sp>
      <p:sp>
        <p:nvSpPr>
          <p:cNvPr id="1029" name="Rectangle 5"/>
          <p:cNvSpPr>
            <a:spLocks noGrp="1" noChangeArrowheads="1"/>
          </p:cNvSpPr>
          <p:nvPr>
            <p:ph type="sldNum"/>
          </p:nvPr>
        </p:nvSpPr>
        <p:spPr bwMode="auto">
          <a:xfrm>
            <a:off x="65532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fld id="{25F8FAEE-F7B9-4A8E-A2C4-C2C6DD6B34E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90" r:id="rId14"/>
  </p:sldLayoutIdLst>
  <p:hf hdr="0" dt="0"/>
  <p:txStyles>
    <p:titleStyle>
      <a:lvl1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mj-lt"/>
          <a:ea typeface="+mj-ea"/>
          <a:cs typeface="+mj-cs"/>
        </a:defRPr>
      </a:lvl1pPr>
      <a:lvl2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2pPr>
      <a:lvl3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3pPr>
      <a:lvl4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4pPr>
      <a:lvl5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5pPr>
      <a:lvl6pPr marL="4572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6pPr>
      <a:lvl7pPr marL="9144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7pPr>
      <a:lvl8pPr marL="13716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8pPr>
      <a:lvl9pPr marL="18288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9pPr>
    </p:titleStyle>
    <p:bodyStyle>
      <a:lvl1pPr marL="339725" indent="-339725" algn="l" defTabSz="457200" rtl="0" eaLnBrk="0" fontAlgn="base" hangingPunct="0">
        <a:spcBef>
          <a:spcPts val="1800"/>
        </a:spcBef>
        <a:spcAft>
          <a:spcPct val="0"/>
        </a:spcAft>
        <a:buClr>
          <a:srgbClr val="000000"/>
        </a:buClr>
        <a:buSzPct val="100000"/>
        <a:buFont typeface="Wingdings" pitchFamily="2" charset="2"/>
        <a:buChar char=""/>
        <a:defRPr sz="2400">
          <a:solidFill>
            <a:srgbClr val="000000"/>
          </a:solidFill>
          <a:latin typeface="+mn-lt"/>
          <a:ea typeface="+mn-ea"/>
          <a:cs typeface="+mn-cs"/>
        </a:defRPr>
      </a:lvl1pPr>
      <a:lvl2pPr marL="739775" indent="-282575" algn="l" defTabSz="457200" rtl="0" eaLnBrk="0" fontAlgn="base" hangingPunct="0">
        <a:lnSpc>
          <a:spcPct val="90000"/>
        </a:lnSpc>
        <a:spcBef>
          <a:spcPts val="1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2pPr>
      <a:lvl3pPr marL="1143000" indent="-228600" algn="l" defTabSz="457200" rtl="0" eaLnBrk="0" fontAlgn="base" hangingPunct="0">
        <a:lnSpc>
          <a:spcPct val="90000"/>
        </a:lnSpc>
        <a:spcBef>
          <a:spcPts val="1500"/>
        </a:spcBef>
        <a:spcAft>
          <a:spcPct val="0"/>
        </a:spcAft>
        <a:buClr>
          <a:srgbClr val="000000"/>
        </a:buClr>
        <a:buSzPct val="100000"/>
        <a:buFont typeface="Wingdings" pitchFamily="2" charset="2"/>
        <a:buChar char=""/>
        <a:defRPr sz="2000">
          <a:solidFill>
            <a:srgbClr val="000000"/>
          </a:solidFill>
          <a:latin typeface="+mn-lt"/>
          <a:ea typeface="+mn-ea"/>
          <a:cs typeface="+mn-cs"/>
        </a:defRPr>
      </a:lvl3pPr>
      <a:lvl4pPr marL="1600200" indent="-228600" algn="l" defTabSz="457200" rtl="0" eaLnBrk="0" fontAlgn="base" hangingPunct="0">
        <a:lnSpc>
          <a:spcPct val="90000"/>
        </a:lnSpc>
        <a:spcBef>
          <a:spcPts val="1350"/>
        </a:spcBef>
        <a:spcAft>
          <a:spcPct val="0"/>
        </a:spcAft>
        <a:buClr>
          <a:srgbClr val="000000"/>
        </a:buClr>
        <a:buSzPct val="100000"/>
        <a:buFont typeface="Times New Roman" pitchFamily="18" charset="0"/>
        <a:buChar char="–"/>
        <a:defRPr>
          <a:solidFill>
            <a:srgbClr val="000000"/>
          </a:solidFill>
          <a:latin typeface="+mn-lt"/>
          <a:ea typeface="+mn-ea"/>
          <a:cs typeface="+mn-cs"/>
        </a:defRPr>
      </a:lvl4pPr>
      <a:lvl5pPr marL="2057400" indent="-228600" algn="l" defTabSz="457200" rtl="0" eaLnBrk="0" fontAlgn="base" hangingPunct="0">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5pPr>
      <a:lvl6pPr marL="25146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6pPr>
      <a:lvl7pPr marL="29718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7pPr>
      <a:lvl8pPr marL="34290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8pPr>
      <a:lvl9pPr marL="38862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defTabSz="914400">
              <a:lnSpc>
                <a:spcPct val="100000"/>
              </a:lnSpc>
              <a:buClrTx/>
              <a:buSzTx/>
              <a:buFontTx/>
              <a:buNone/>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lnSpc>
                <a:spcPct val="100000"/>
              </a:lnSpc>
              <a:buClrTx/>
              <a:buSzTx/>
              <a:buFontTx/>
              <a:buNone/>
              <a:defRPr/>
            </a:pPr>
            <a:r>
              <a:rPr lang="en-US">
                <a:solidFill>
                  <a:srgbClr val="000000"/>
                </a:solidFill>
              </a:rPr>
              <a:t>CPSC 422, Lecture 11</a:t>
            </a: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lnSpc>
                <a:spcPct val="100000"/>
              </a:lnSpc>
              <a:buClrTx/>
              <a:buSzTx/>
              <a:buFontTx/>
              <a:buNone/>
              <a:defRPr/>
            </a:pPr>
            <a:r>
              <a:rPr lang="en-US">
                <a:solidFill>
                  <a:srgbClr val="000000"/>
                </a:solidFill>
              </a:rPr>
              <a:t>Slide </a:t>
            </a:r>
            <a:fld id="{8DBDFAFE-9810-4C5B-B31E-6BDE79F8E5E3}" type="slidenum">
              <a:rPr lang="en-US">
                <a:solidFill>
                  <a:srgbClr val="000000"/>
                </a:solidFill>
              </a:rPr>
              <a:pPr defTabSz="914400">
                <a:lnSpc>
                  <a:spcPct val="100000"/>
                </a:lnSpc>
                <a:buClrTx/>
                <a:buSzTx/>
                <a:buFontTx/>
                <a:buNone/>
                <a:defRPr/>
              </a:pPr>
              <a:t>‹#›</a:t>
            </a:fld>
            <a:endParaRPr lang="en-US">
              <a:solidFill>
                <a:srgbClr val="000000"/>
              </a:solidFill>
            </a:endParaRPr>
          </a:p>
        </p:txBody>
      </p:sp>
    </p:spTree>
    <p:extLst>
      <p:ext uri="{BB962C8B-B14F-4D97-AF65-F5344CB8AC3E}">
        <p14:creationId xmlns:p14="http://schemas.microsoft.com/office/powerpoint/2010/main" val="281409637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704"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defTabSz="914400">
              <a:lnSpc>
                <a:spcPct val="100000"/>
              </a:lnSpc>
              <a:buClrTx/>
              <a:buSzTx/>
              <a:buFontTx/>
              <a:buNone/>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lnSpc>
                <a:spcPct val="100000"/>
              </a:lnSpc>
              <a:buClrTx/>
              <a:buSzTx/>
              <a:buFontTx/>
              <a:buNone/>
              <a:defRPr/>
            </a:pPr>
            <a:r>
              <a:rPr lang="en-US">
                <a:solidFill>
                  <a:srgbClr val="000000"/>
                </a:solidFill>
              </a:rPr>
              <a:t>CPSC 422, Lecture 11</a:t>
            </a: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lnSpc>
                <a:spcPct val="100000"/>
              </a:lnSpc>
              <a:buClrTx/>
              <a:buSzTx/>
              <a:buFontTx/>
              <a:buNone/>
              <a:defRPr/>
            </a:pPr>
            <a:r>
              <a:rPr lang="en-US">
                <a:solidFill>
                  <a:srgbClr val="000000"/>
                </a:solidFill>
              </a:rPr>
              <a:t>Slide </a:t>
            </a:r>
            <a:fld id="{8DBDFAFE-9810-4C5B-B31E-6BDE79F8E5E3}" type="slidenum">
              <a:rPr lang="en-US">
                <a:solidFill>
                  <a:srgbClr val="000000"/>
                </a:solidFill>
              </a:rPr>
              <a:pPr defTabSz="914400">
                <a:lnSpc>
                  <a:spcPct val="100000"/>
                </a:lnSpc>
                <a:buClrTx/>
                <a:buSzTx/>
                <a:buFontTx/>
                <a:buNone/>
                <a:defRPr/>
              </a:pPr>
              <a:t>‹#›</a:t>
            </a:fld>
            <a:endParaRPr lang="en-US">
              <a:solidFill>
                <a:srgbClr val="000000"/>
              </a:solidFill>
            </a:endParaRPr>
          </a:p>
        </p:txBody>
      </p:sp>
    </p:spTree>
    <p:extLst>
      <p:ext uri="{BB962C8B-B14F-4D97-AF65-F5344CB8AC3E}">
        <p14:creationId xmlns:p14="http://schemas.microsoft.com/office/powerpoint/2010/main" val="87654745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defTabSz="914400">
              <a:lnSpc>
                <a:spcPct val="100000"/>
              </a:lnSpc>
              <a:buClrTx/>
              <a:buSzTx/>
              <a:buFontTx/>
              <a:buNone/>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lnSpc>
                <a:spcPct val="100000"/>
              </a:lnSpc>
              <a:buClrTx/>
              <a:buSzTx/>
              <a:buFontTx/>
              <a:buNone/>
              <a:defRPr/>
            </a:pPr>
            <a:r>
              <a:rPr lang="en-US">
                <a:solidFill>
                  <a:srgbClr val="000000"/>
                </a:solidFill>
              </a:rPr>
              <a:t>CPSC 422, Lecture 11</a:t>
            </a: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lnSpc>
                <a:spcPct val="100000"/>
              </a:lnSpc>
              <a:buClrTx/>
              <a:buSzTx/>
              <a:buFontTx/>
              <a:buNone/>
              <a:defRPr/>
            </a:pPr>
            <a:r>
              <a:rPr lang="en-US">
                <a:solidFill>
                  <a:srgbClr val="000000"/>
                </a:solidFill>
              </a:rPr>
              <a:t>Slide </a:t>
            </a:r>
            <a:fld id="{8DBDFAFE-9810-4C5B-B31E-6BDE79F8E5E3}" type="slidenum">
              <a:rPr lang="en-US">
                <a:solidFill>
                  <a:srgbClr val="000000"/>
                </a:solidFill>
              </a:rPr>
              <a:pPr defTabSz="914400">
                <a:lnSpc>
                  <a:spcPct val="100000"/>
                </a:lnSpc>
                <a:buClrTx/>
                <a:buSzTx/>
                <a:buFontTx/>
                <a:buNone/>
                <a:defRPr/>
              </a:pPr>
              <a:t>‹#›</a:t>
            </a:fld>
            <a:endParaRPr lang="en-US">
              <a:solidFill>
                <a:srgbClr val="000000"/>
              </a:solidFill>
            </a:endParaRPr>
          </a:p>
        </p:txBody>
      </p:sp>
    </p:spTree>
    <p:extLst>
      <p:ext uri="{BB962C8B-B14F-4D97-AF65-F5344CB8AC3E}">
        <p14:creationId xmlns:p14="http://schemas.microsoft.com/office/powerpoint/2010/main" val="117947071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customXml" Target="../ink/ink13.xml"/><Relationship Id="rId18" Type="http://schemas.openxmlformats.org/officeDocument/2006/relationships/image" Target="../media/image9.emf"/><Relationship Id="rId3" Type="http://schemas.openxmlformats.org/officeDocument/2006/relationships/customXml" Target="../ink/ink7.xml"/><Relationship Id="rId7" Type="http://schemas.openxmlformats.org/officeDocument/2006/relationships/customXml" Target="../ink/ink10.xml"/><Relationship Id="rId12" Type="http://schemas.openxmlformats.org/officeDocument/2006/relationships/image" Target="../media/image6.emf"/><Relationship Id="rId17" Type="http://schemas.openxmlformats.org/officeDocument/2006/relationships/customXml" Target="../ink/ink15.xml"/><Relationship Id="rId2" Type="http://schemas.openxmlformats.org/officeDocument/2006/relationships/image" Target="../media/image5.jpeg"/><Relationship Id="rId16" Type="http://schemas.openxmlformats.org/officeDocument/2006/relationships/image" Target="../media/image8.emf"/><Relationship Id="rId20" Type="http://schemas.openxmlformats.org/officeDocument/2006/relationships/image" Target="../media/image10.emf"/><Relationship Id="rId1" Type="http://schemas.openxmlformats.org/officeDocument/2006/relationships/slideLayout" Target="../slideLayouts/slideLayout16.xml"/><Relationship Id="rId6" Type="http://schemas.openxmlformats.org/officeDocument/2006/relationships/customXml" Target="../ink/ink9.xml"/><Relationship Id="rId11" Type="http://schemas.openxmlformats.org/officeDocument/2006/relationships/customXml" Target="../ink/ink12.xml"/><Relationship Id="rId5" Type="http://schemas.openxmlformats.org/officeDocument/2006/relationships/customXml" Target="../ink/ink8.xml"/><Relationship Id="rId15" Type="http://schemas.openxmlformats.org/officeDocument/2006/relationships/customXml" Target="../ink/ink14.xml"/><Relationship Id="rId10" Type="http://schemas.openxmlformats.org/officeDocument/2006/relationships/image" Target="../media/image5.emf"/><Relationship Id="rId19" Type="http://schemas.openxmlformats.org/officeDocument/2006/relationships/customXml" Target="../ink/ink16.xml"/><Relationship Id="rId4" Type="http://schemas.openxmlformats.org/officeDocument/2006/relationships/image" Target="../media/image30.emf"/><Relationship Id="rId9" Type="http://schemas.openxmlformats.org/officeDocument/2006/relationships/customXml" Target="../ink/ink11.xml"/><Relationship Id="rId14" Type="http://schemas.openxmlformats.org/officeDocument/2006/relationships/image" Target="../media/image7.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8" Type="http://schemas.openxmlformats.org/officeDocument/2006/relationships/image" Target="../media/image121.emf"/><Relationship Id="rId3" Type="http://schemas.openxmlformats.org/officeDocument/2006/relationships/notesSlide" Target="../notesSlides/notesSlide14.xml"/><Relationship Id="rId7" Type="http://schemas.openxmlformats.org/officeDocument/2006/relationships/customXml" Target="../ink/ink17.xml"/><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hyperlink" Target="#279,23,Lecture Example"/></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500.emf"/></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130.emf"/><Relationship Id="rId4" Type="http://schemas.openxmlformats.org/officeDocument/2006/relationships/customXml" Target="../ink/ink18.xml"/></Relationships>
</file>

<file path=ppt/slides/_rels/slide21.xml.rels><?xml version="1.0" encoding="UTF-8" standalone="yes"?>
<Relationships xmlns="http://schemas.openxmlformats.org/package/2006/relationships"><Relationship Id="rId13" Type="http://schemas.openxmlformats.org/officeDocument/2006/relationships/customXml" Target="../ink/ink21.xml"/><Relationship Id="rId18" Type="http://schemas.openxmlformats.org/officeDocument/2006/relationships/image" Target="../media/image102.emf"/><Relationship Id="rId26" Type="http://schemas.openxmlformats.org/officeDocument/2006/relationships/image" Target="../media/image106.emf"/><Relationship Id="rId39" Type="http://schemas.openxmlformats.org/officeDocument/2006/relationships/customXml" Target="../ink/ink34.xml"/><Relationship Id="rId21" Type="http://schemas.openxmlformats.org/officeDocument/2006/relationships/customXml" Target="../ink/ink25.xml"/><Relationship Id="rId34" Type="http://schemas.openxmlformats.org/officeDocument/2006/relationships/image" Target="../media/image110.emf"/><Relationship Id="rId42" Type="http://schemas.openxmlformats.org/officeDocument/2006/relationships/image" Target="../media/image114.emf"/><Relationship Id="rId47" Type="http://schemas.openxmlformats.org/officeDocument/2006/relationships/customXml" Target="../ink/ink38.xml"/><Relationship Id="rId50" Type="http://schemas.openxmlformats.org/officeDocument/2006/relationships/image" Target="../media/image118.emf"/><Relationship Id="rId2" Type="http://schemas.openxmlformats.org/officeDocument/2006/relationships/notesSlide" Target="../notesSlides/notesSlide16.xml"/><Relationship Id="rId16" Type="http://schemas.openxmlformats.org/officeDocument/2006/relationships/image" Target="../media/image101.emf"/><Relationship Id="rId29" Type="http://schemas.openxmlformats.org/officeDocument/2006/relationships/customXml" Target="../ink/ink29.xml"/><Relationship Id="rId1" Type="http://schemas.openxmlformats.org/officeDocument/2006/relationships/slideLayout" Target="../slideLayouts/slideLayout27.xml"/><Relationship Id="rId11" Type="http://schemas.openxmlformats.org/officeDocument/2006/relationships/customXml" Target="../ink/ink20.xml"/><Relationship Id="rId24" Type="http://schemas.openxmlformats.org/officeDocument/2006/relationships/image" Target="../media/image105.emf"/><Relationship Id="rId32" Type="http://schemas.openxmlformats.org/officeDocument/2006/relationships/image" Target="../media/image109.emf"/><Relationship Id="rId37" Type="http://schemas.openxmlformats.org/officeDocument/2006/relationships/customXml" Target="../ink/ink33.xml"/><Relationship Id="rId40" Type="http://schemas.openxmlformats.org/officeDocument/2006/relationships/image" Target="../media/image113.emf"/><Relationship Id="rId45" Type="http://schemas.openxmlformats.org/officeDocument/2006/relationships/customXml" Target="../ink/ink37.xml"/><Relationship Id="rId15" Type="http://schemas.openxmlformats.org/officeDocument/2006/relationships/customXml" Target="../ink/ink22.xml"/><Relationship Id="rId23" Type="http://schemas.openxmlformats.org/officeDocument/2006/relationships/customXml" Target="../ink/ink26.xml"/><Relationship Id="rId28" Type="http://schemas.openxmlformats.org/officeDocument/2006/relationships/image" Target="../media/image107.emf"/><Relationship Id="rId36" Type="http://schemas.openxmlformats.org/officeDocument/2006/relationships/image" Target="../media/image111.emf"/><Relationship Id="rId49" Type="http://schemas.openxmlformats.org/officeDocument/2006/relationships/customXml" Target="../ink/ink39.xml"/><Relationship Id="rId10" Type="http://schemas.openxmlformats.org/officeDocument/2006/relationships/image" Target="../media/image98.emf"/><Relationship Id="rId19" Type="http://schemas.openxmlformats.org/officeDocument/2006/relationships/customXml" Target="../ink/ink24.xml"/><Relationship Id="rId31" Type="http://schemas.openxmlformats.org/officeDocument/2006/relationships/customXml" Target="../ink/ink30.xml"/><Relationship Id="rId44" Type="http://schemas.openxmlformats.org/officeDocument/2006/relationships/image" Target="../media/image115.emf"/><Relationship Id="rId52" Type="http://schemas.openxmlformats.org/officeDocument/2006/relationships/image" Target="../media/image140.emf"/><Relationship Id="rId14" Type="http://schemas.openxmlformats.org/officeDocument/2006/relationships/image" Target="../media/image100.emf"/><Relationship Id="rId22" Type="http://schemas.openxmlformats.org/officeDocument/2006/relationships/image" Target="../media/image104.emf"/><Relationship Id="rId27" Type="http://schemas.openxmlformats.org/officeDocument/2006/relationships/customXml" Target="../ink/ink28.xml"/><Relationship Id="rId30" Type="http://schemas.openxmlformats.org/officeDocument/2006/relationships/image" Target="../media/image108.emf"/><Relationship Id="rId35" Type="http://schemas.openxmlformats.org/officeDocument/2006/relationships/customXml" Target="../ink/ink32.xml"/><Relationship Id="rId43" Type="http://schemas.openxmlformats.org/officeDocument/2006/relationships/customXml" Target="../ink/ink36.xml"/><Relationship Id="rId48" Type="http://schemas.openxmlformats.org/officeDocument/2006/relationships/image" Target="../media/image117.emf"/><Relationship Id="rId51" Type="http://schemas.openxmlformats.org/officeDocument/2006/relationships/customXml" Target="../ink/ink40.xml"/><Relationship Id="rId3" Type="http://schemas.openxmlformats.org/officeDocument/2006/relationships/customXml" Target="../ink/ink19.xml"/><Relationship Id="rId12" Type="http://schemas.openxmlformats.org/officeDocument/2006/relationships/image" Target="../media/image99.emf"/><Relationship Id="rId17" Type="http://schemas.openxmlformats.org/officeDocument/2006/relationships/customXml" Target="../ink/ink23.xml"/><Relationship Id="rId25" Type="http://schemas.openxmlformats.org/officeDocument/2006/relationships/customXml" Target="../ink/ink27.xml"/><Relationship Id="rId33" Type="http://schemas.openxmlformats.org/officeDocument/2006/relationships/customXml" Target="../ink/ink31.xml"/><Relationship Id="rId38" Type="http://schemas.openxmlformats.org/officeDocument/2006/relationships/image" Target="../media/image112.emf"/><Relationship Id="rId46" Type="http://schemas.openxmlformats.org/officeDocument/2006/relationships/image" Target="../media/image116.emf"/><Relationship Id="rId20" Type="http://schemas.openxmlformats.org/officeDocument/2006/relationships/image" Target="../media/image103.emf"/><Relationship Id="rId41" Type="http://schemas.openxmlformats.org/officeDocument/2006/relationships/customXml" Target="../ink/ink35.xml"/></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xml"/><Relationship Id="rId7" Type="http://schemas.openxmlformats.org/officeDocument/2006/relationships/image" Target="../media/image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slideLayout" Target="../slideLayouts/slideLayout16.xml"/><Relationship Id="rId4" Type="http://schemas.openxmlformats.org/officeDocument/2006/relationships/tags" Target="../tags/tag4.xml"/><Relationship Id="rId9"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customXml" Target="../ink/ink41.xml"/><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21.emf"/></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22.emf"/><Relationship Id="rId4" Type="http://schemas.openxmlformats.org/officeDocument/2006/relationships/customXml" Target="../ink/ink4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customXml" Target="../ink/ink4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5.emf"/><Relationship Id="rId5" Type="http://schemas.openxmlformats.org/officeDocument/2006/relationships/customXml" Target="../ink/ink44.xml"/><Relationship Id="rId4" Type="http://schemas.openxmlformats.org/officeDocument/2006/relationships/image" Target="../media/image294.emf"/></Relationships>
</file>

<file path=ppt/slides/_rels/slide27.xml.rels><?xml version="1.0" encoding="UTF-8" standalone="yes"?>
<Relationships xmlns="http://schemas.openxmlformats.org/package/2006/relationships"><Relationship Id="rId3" Type="http://schemas.openxmlformats.org/officeDocument/2006/relationships/customXml" Target="../ink/ink45.xml"/><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248.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6" Type="http://schemas.openxmlformats.org/officeDocument/2006/relationships/customXml" Target="../ink/ink6.xml"/><Relationship Id="rId3" Type="http://schemas.openxmlformats.org/officeDocument/2006/relationships/image" Target="../media/image1.jpeg"/><Relationship Id="rId21" Type="http://schemas.openxmlformats.org/officeDocument/2006/relationships/image" Target="../media/image290.emf"/><Relationship Id="rId25" Type="http://schemas.openxmlformats.org/officeDocument/2006/relationships/image" Target="../media/image292.emf"/><Relationship Id="rId2" Type="http://schemas.openxmlformats.org/officeDocument/2006/relationships/notesSlide" Target="../notesSlides/notesSlide4.xml"/><Relationship Id="rId20" Type="http://schemas.openxmlformats.org/officeDocument/2006/relationships/customXml" Target="../ink/ink3.xml"/><Relationship Id="rId1" Type="http://schemas.openxmlformats.org/officeDocument/2006/relationships/slideLayout" Target="../slideLayouts/slideLayout16.xml"/><Relationship Id="rId24" Type="http://schemas.openxmlformats.org/officeDocument/2006/relationships/customXml" Target="../ink/ink5.xml"/><Relationship Id="rId23" Type="http://schemas.openxmlformats.org/officeDocument/2006/relationships/image" Target="../media/image291.emf"/><Relationship Id="rId19" Type="http://schemas.openxmlformats.org/officeDocument/2006/relationships/image" Target="../media/image289.emf"/><Relationship Id="rId4" Type="http://schemas.openxmlformats.org/officeDocument/2006/relationships/customXml" Target="../ink/ink2.xml"/><Relationship Id="rId22" Type="http://schemas.openxmlformats.org/officeDocument/2006/relationships/customXml" Target="../ink/ink4.xml"/><Relationship Id="rId27" Type="http://schemas.openxmlformats.org/officeDocument/2006/relationships/image" Target="../media/image293.emf"/></Relationships>
</file>

<file path=ppt/slides/_rels/slide5.xml.rels><?xml version="1.0" encoding="UTF-8" standalone="yes"?>
<Relationships xmlns="http://schemas.openxmlformats.org/package/2006/relationships"><Relationship Id="rId3" Type="http://schemas.openxmlformats.org/officeDocument/2006/relationships/hyperlink" Target="https://www.sciencedirect.com/science/journal/03014797"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hyperlink" Target="https://www.sciencedirect.com/science/journal/03014797/202/part/P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s://www.sciencedirect.com/topics/earth-and-planetary-sciences/belief-networks"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hyperlink" Target="https://www.sciencedirect.com/science/article/pii/S1364815216300494#bib83" TargetMode="External"/><Relationship Id="rId5" Type="http://schemas.openxmlformats.org/officeDocument/2006/relationships/hyperlink" Target="https://www.sciencedirect.com/science/article/pii/S1364815216300494#bib44" TargetMode="External"/><Relationship Id="rId4" Type="http://schemas.openxmlformats.org/officeDocument/2006/relationships/hyperlink" Target="https://www.sciencedirect.com/science/article/pii/S1364815216300494#bib1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s://www.sciencedirect.com/topics/earth-and-planetary-sciences/spatial-resolution" TargetMode="External"/><Relationship Id="rId7" Type="http://schemas.openxmlformats.org/officeDocument/2006/relationships/hyperlink" Target="https://www.sciencedirect.com/topics/earth-and-planetary-sciences/parameterization"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hyperlink" Target="https://www.sciencedirect.com/topics/computer-science/network-structures" TargetMode="External"/><Relationship Id="rId5" Type="http://schemas.openxmlformats.org/officeDocument/2006/relationships/hyperlink" Target="https://www.sciencedirect.com/topics/earth-and-planetary-sciences/ecology" TargetMode="External"/><Relationship Id="rId4" Type="http://schemas.openxmlformats.org/officeDocument/2006/relationships/hyperlink" Target="https://www.sciencedirect.com/topics/earth-and-planetary-sciences/reg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solidFill>
                  <a:srgbClr val="000000"/>
                </a:solidFill>
              </a:rPr>
              <a:t>CPSC 422, Lecture 11</a:t>
            </a:r>
            <a:endParaRPr lang="en-US" dirty="0">
              <a:solidFill>
                <a:srgbClr val="000000"/>
              </a:solidFill>
            </a:endParaRPr>
          </a:p>
        </p:txBody>
      </p:sp>
      <p:sp>
        <p:nvSpPr>
          <p:cNvPr id="5" name="Slide Number Placeholder 3"/>
          <p:cNvSpPr>
            <a:spLocks noGrp="1"/>
          </p:cNvSpPr>
          <p:nvPr>
            <p:ph type="sldNum" sz="quarter" idx="12"/>
          </p:nvPr>
        </p:nvSpPr>
        <p:spPr/>
        <p:txBody>
          <a:bodyPr/>
          <a:lstStyle/>
          <a:p>
            <a:pPr>
              <a:defRPr/>
            </a:pPr>
            <a:r>
              <a:rPr lang="en-US">
                <a:solidFill>
                  <a:srgbClr val="000000"/>
                </a:solidFill>
              </a:rPr>
              <a:t>Slide </a:t>
            </a:r>
            <a:fld id="{ACA5DE21-EB39-4D7A-8358-F4A5BC11EB68}" type="slidenum">
              <a:rPr lang="en-US">
                <a:solidFill>
                  <a:srgbClr val="000000"/>
                </a:solidFill>
              </a:rPr>
              <a:pPr>
                <a:defRPr/>
              </a:pPr>
              <a:t>1</a:t>
            </a:fld>
            <a:endParaRPr lang="en-US">
              <a:solidFill>
                <a:srgbClr val="000000"/>
              </a:solidFill>
            </a:endParaRPr>
          </a:p>
        </p:txBody>
      </p:sp>
      <p:sp>
        <p:nvSpPr>
          <p:cNvPr id="1029" name="Rectangle 2"/>
          <p:cNvSpPr>
            <a:spLocks noChangeArrowheads="1"/>
          </p:cNvSpPr>
          <p:nvPr/>
        </p:nvSpPr>
        <p:spPr bwMode="auto">
          <a:xfrm>
            <a:off x="0" y="908050"/>
            <a:ext cx="8763000" cy="3231654"/>
          </a:xfrm>
          <a:prstGeom prst="rect">
            <a:avLst/>
          </a:prstGeom>
          <a:noFill/>
          <a:ln w="9525">
            <a:noFill/>
            <a:miter lim="800000"/>
            <a:headEnd/>
            <a:tailEnd/>
          </a:ln>
        </p:spPr>
        <p:txBody>
          <a:bodyPr>
            <a:spAutoFit/>
          </a:bodyPr>
          <a:lstStyle/>
          <a:p>
            <a:pPr algn="ctr" defTabSz="914400">
              <a:lnSpc>
                <a:spcPct val="100000"/>
              </a:lnSpc>
              <a:spcBef>
                <a:spcPct val="50000"/>
              </a:spcBef>
              <a:buClrTx/>
              <a:buSzTx/>
              <a:buFontTx/>
              <a:buNone/>
            </a:pPr>
            <a:r>
              <a:rPr lang="en-US" sz="4800" b="1" dirty="0">
                <a:solidFill>
                  <a:srgbClr val="3333CC"/>
                </a:solidFill>
                <a:latin typeface="Arial Unicode MS" pitchFamily="34" charset="-128"/>
              </a:rPr>
              <a:t>Intelligent Systems (AI-2)</a:t>
            </a:r>
          </a:p>
          <a:p>
            <a:pPr algn="ctr" defTabSz="914400">
              <a:lnSpc>
                <a:spcPct val="100000"/>
              </a:lnSpc>
              <a:spcBef>
                <a:spcPct val="50000"/>
              </a:spcBef>
              <a:buClrTx/>
              <a:buSzTx/>
              <a:buFontTx/>
              <a:buNone/>
            </a:pPr>
            <a:endParaRPr lang="en-US" sz="2400" b="1" dirty="0">
              <a:solidFill>
                <a:srgbClr val="000000"/>
              </a:solidFill>
              <a:latin typeface="Arial Unicode MS" pitchFamily="34" charset="-128"/>
            </a:endParaRPr>
          </a:p>
          <a:p>
            <a:pPr algn="ctr" defTabSz="914400">
              <a:lnSpc>
                <a:spcPct val="100000"/>
              </a:lnSpc>
              <a:spcBef>
                <a:spcPct val="50000"/>
              </a:spcBef>
              <a:buClrTx/>
              <a:buSzTx/>
              <a:buFontTx/>
              <a:buNone/>
            </a:pPr>
            <a:r>
              <a:rPr lang="en-US" sz="3200" b="1" dirty="0">
                <a:solidFill>
                  <a:srgbClr val="000000"/>
                </a:solidFill>
                <a:latin typeface="Arial Unicode MS" pitchFamily="34" charset="-128"/>
              </a:rPr>
              <a:t>Computer Science cpsc422, Lecture 11</a:t>
            </a:r>
          </a:p>
          <a:p>
            <a:pPr algn="ctr" defTabSz="914400">
              <a:lnSpc>
                <a:spcPct val="100000"/>
              </a:lnSpc>
              <a:spcBef>
                <a:spcPct val="50000"/>
              </a:spcBef>
              <a:buClrTx/>
              <a:buSzTx/>
              <a:buFontTx/>
              <a:buNone/>
            </a:pPr>
            <a:endParaRPr lang="en-US" sz="2400" b="1" dirty="0">
              <a:solidFill>
                <a:srgbClr val="000000"/>
              </a:solidFill>
              <a:latin typeface="Arial Unicode MS" pitchFamily="34" charset="-128"/>
            </a:endParaRPr>
          </a:p>
          <a:p>
            <a:pPr algn="ctr" defTabSz="914400">
              <a:lnSpc>
                <a:spcPct val="100000"/>
              </a:lnSpc>
              <a:spcBef>
                <a:spcPct val="50000"/>
              </a:spcBef>
              <a:buClrTx/>
              <a:buSzTx/>
              <a:buFontTx/>
              <a:buNone/>
            </a:pPr>
            <a:r>
              <a:rPr lang="en-US" sz="2400" b="1" dirty="0">
                <a:solidFill>
                  <a:srgbClr val="000000"/>
                </a:solidFill>
                <a:latin typeface="Arial Unicode MS" pitchFamily="34" charset="-128"/>
              </a:rPr>
              <a:t>Sept, 27, 2017</a:t>
            </a: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pPr defTabSz="914400">
              <a:lnSpc>
                <a:spcPct val="100000"/>
              </a:lnSpc>
              <a:buClrTx/>
              <a:buSzTx/>
              <a:buFontTx/>
              <a:buNone/>
            </a:pPr>
            <a:endParaRPr lang="en-CA" sz="1800">
              <a:solidFill>
                <a:srgbClr val="000000"/>
              </a:solidFill>
              <a:latin typeface="Arial" charset="0"/>
            </a:endParaRPr>
          </a:p>
        </p:txBody>
      </p:sp>
    </p:spTree>
    <p:extLst>
      <p:ext uri="{BB962C8B-B14F-4D97-AF65-F5344CB8AC3E}">
        <p14:creationId xmlns:p14="http://schemas.microsoft.com/office/powerpoint/2010/main" val="1557002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9B05-71E7-481C-9EBF-2FA7889E6F31}"/>
              </a:ext>
            </a:extLst>
          </p:cNvPr>
          <p:cNvSpPr>
            <a:spLocks noGrp="1"/>
          </p:cNvSpPr>
          <p:nvPr>
            <p:ph type="title"/>
          </p:nvPr>
        </p:nvSpPr>
        <p:spPr/>
        <p:txBody>
          <a:bodyPr/>
          <a:lstStyle/>
          <a:p>
            <a:r>
              <a:rPr lang="en-CA" dirty="0"/>
              <a:t>Another Example</a:t>
            </a:r>
          </a:p>
        </p:txBody>
      </p:sp>
      <p:sp>
        <p:nvSpPr>
          <p:cNvPr id="3" name="Content Placeholder 2">
            <a:extLst>
              <a:ext uri="{FF2B5EF4-FFF2-40B4-BE49-F238E27FC236}">
                <a16:creationId xmlns:a16="http://schemas.microsoft.com/office/drawing/2014/main" id="{22A3DF7E-D7AB-4D93-B666-9ED6F44337AE}"/>
              </a:ext>
            </a:extLst>
          </p:cNvPr>
          <p:cNvSpPr>
            <a:spLocks noGrp="1"/>
          </p:cNvSpPr>
          <p:nvPr>
            <p:ph idx="1"/>
          </p:nvPr>
        </p:nvSpPr>
        <p:spPr/>
        <p:txBody>
          <a:bodyPr/>
          <a:lstStyle/>
          <a:p>
            <a:endParaRPr lang="en-CA"/>
          </a:p>
        </p:txBody>
      </p:sp>
      <p:sp>
        <p:nvSpPr>
          <p:cNvPr id="4" name="Footer Placeholder 3">
            <a:extLst>
              <a:ext uri="{FF2B5EF4-FFF2-40B4-BE49-F238E27FC236}">
                <a16:creationId xmlns:a16="http://schemas.microsoft.com/office/drawing/2014/main" id="{F60CECA6-96B6-4AAE-AC52-E804D5F5670D}"/>
              </a:ext>
            </a:extLst>
          </p:cNvPr>
          <p:cNvSpPr>
            <a:spLocks noGrp="1"/>
          </p:cNvSpPr>
          <p:nvPr>
            <p:ph type="ftr" sz="quarter" idx="11"/>
          </p:nvPr>
        </p:nvSpPr>
        <p:spPr/>
        <p:txBody>
          <a:bodyPr/>
          <a:lstStyle/>
          <a:p>
            <a:pPr>
              <a:defRPr/>
            </a:pPr>
            <a:r>
              <a:rPr lang="en-US">
                <a:solidFill>
                  <a:srgbClr val="000000"/>
                </a:solidFill>
              </a:rPr>
              <a:t>CPSC 422, Lecture 11</a:t>
            </a:r>
          </a:p>
        </p:txBody>
      </p:sp>
      <p:sp>
        <p:nvSpPr>
          <p:cNvPr id="5" name="Slide Number Placeholder 4">
            <a:extLst>
              <a:ext uri="{FF2B5EF4-FFF2-40B4-BE49-F238E27FC236}">
                <a16:creationId xmlns:a16="http://schemas.microsoft.com/office/drawing/2014/main" id="{19B26E1E-B505-40CF-ADBB-202A464CCB40}"/>
              </a:ext>
            </a:extLst>
          </p:cNvPr>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10</a:t>
            </a:fld>
            <a:endParaRPr lang="en-US">
              <a:solidFill>
                <a:srgbClr val="000000"/>
              </a:solidFill>
            </a:endParaRPr>
          </a:p>
        </p:txBody>
      </p:sp>
      <p:pic>
        <p:nvPicPr>
          <p:cNvPr id="6" name="Picture 5">
            <a:extLst>
              <a:ext uri="{FF2B5EF4-FFF2-40B4-BE49-F238E27FC236}">
                <a16:creationId xmlns:a16="http://schemas.microsoft.com/office/drawing/2014/main" id="{7FE113A3-3532-45F2-B32B-3EA32119AD6D}"/>
              </a:ext>
            </a:extLst>
          </p:cNvPr>
          <p:cNvPicPr>
            <a:picLocks noChangeAspect="1"/>
          </p:cNvPicPr>
          <p:nvPr/>
        </p:nvPicPr>
        <p:blipFill>
          <a:blip r:embed="rId2"/>
          <a:stretch>
            <a:fillRect/>
          </a:stretch>
        </p:blipFill>
        <p:spPr>
          <a:xfrm>
            <a:off x="0" y="1122102"/>
            <a:ext cx="8676456" cy="4876577"/>
          </a:xfrm>
          <a:prstGeom prst="rect">
            <a:avLst/>
          </a:prstGeom>
        </p:spPr>
      </p:pic>
    </p:spTree>
    <p:extLst>
      <p:ext uri="{BB962C8B-B14F-4D97-AF65-F5344CB8AC3E}">
        <p14:creationId xmlns:p14="http://schemas.microsoft.com/office/powerpoint/2010/main" val="3720926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DBA9D-4254-43E8-BACE-265EA8BBB361}"/>
              </a:ext>
            </a:extLst>
          </p:cNvPr>
          <p:cNvSpPr>
            <a:spLocks noGrp="1"/>
          </p:cNvSpPr>
          <p:nvPr>
            <p:ph type="title"/>
          </p:nvPr>
        </p:nvSpPr>
        <p:spPr/>
        <p:txBody>
          <a:bodyPr/>
          <a:lstStyle/>
          <a:p>
            <a:r>
              <a:rPr lang="en-CA" dirty="0"/>
              <a:t>Corresponding </a:t>
            </a:r>
            <a:r>
              <a:rPr lang="en-CA" dirty="0" err="1"/>
              <a:t>BNet</a:t>
            </a:r>
            <a:endParaRPr lang="en-CA" dirty="0"/>
          </a:p>
        </p:txBody>
      </p:sp>
      <p:sp>
        <p:nvSpPr>
          <p:cNvPr id="4" name="Footer Placeholder 3">
            <a:extLst>
              <a:ext uri="{FF2B5EF4-FFF2-40B4-BE49-F238E27FC236}">
                <a16:creationId xmlns:a16="http://schemas.microsoft.com/office/drawing/2014/main" id="{8D6E9562-001D-4AB2-BA0A-7DA61CEFC02E}"/>
              </a:ext>
            </a:extLst>
          </p:cNvPr>
          <p:cNvSpPr>
            <a:spLocks noGrp="1"/>
          </p:cNvSpPr>
          <p:nvPr>
            <p:ph type="ftr" sz="quarter" idx="11"/>
          </p:nvPr>
        </p:nvSpPr>
        <p:spPr/>
        <p:txBody>
          <a:bodyPr/>
          <a:lstStyle/>
          <a:p>
            <a:pPr>
              <a:defRPr/>
            </a:pPr>
            <a:r>
              <a:rPr lang="en-US">
                <a:solidFill>
                  <a:srgbClr val="000000"/>
                </a:solidFill>
              </a:rPr>
              <a:t>CPSC 422, Lecture 11</a:t>
            </a:r>
          </a:p>
        </p:txBody>
      </p:sp>
      <p:sp>
        <p:nvSpPr>
          <p:cNvPr id="5" name="Slide Number Placeholder 4">
            <a:extLst>
              <a:ext uri="{FF2B5EF4-FFF2-40B4-BE49-F238E27FC236}">
                <a16:creationId xmlns:a16="http://schemas.microsoft.com/office/drawing/2014/main" id="{1297E3AB-ACB8-4DC7-9FFB-1CB76D2D7B27}"/>
              </a:ext>
            </a:extLst>
          </p:cNvPr>
          <p:cNvSpPr>
            <a:spLocks noGrp="1"/>
          </p:cNvSpPr>
          <p:nvPr>
            <p:ph type="sldNum" sz="quarter" idx="12"/>
          </p:nvPr>
        </p:nvSpPr>
        <p:spPr>
          <a:xfrm>
            <a:off x="-900608" y="6232886"/>
            <a:ext cx="1905000" cy="457200"/>
          </a:xfrm>
        </p:spPr>
        <p:txBody>
          <a:bodyPr/>
          <a:lstStyle/>
          <a:p>
            <a:pPr>
              <a:defRPr/>
            </a:pPr>
            <a:r>
              <a:rPr lang="en-US" dirty="0">
                <a:solidFill>
                  <a:srgbClr val="000000"/>
                </a:solidFill>
              </a:rPr>
              <a:t>Slide </a:t>
            </a:r>
            <a:fld id="{38B5A9E0-7EB5-4FF0-AEB5-1FBEA79D2A5B}" type="slidenum">
              <a:rPr lang="en-US" smtClean="0">
                <a:solidFill>
                  <a:srgbClr val="000000"/>
                </a:solidFill>
              </a:rPr>
              <a:pPr>
                <a:defRPr/>
              </a:pPr>
              <a:t>11</a:t>
            </a:fld>
            <a:endParaRPr lang="en-US" dirty="0">
              <a:solidFill>
                <a:srgbClr val="000000"/>
              </a:solidFill>
            </a:endParaRPr>
          </a:p>
        </p:txBody>
      </p:sp>
      <p:pic>
        <p:nvPicPr>
          <p:cNvPr id="6" name="Picture 5">
            <a:extLst>
              <a:ext uri="{FF2B5EF4-FFF2-40B4-BE49-F238E27FC236}">
                <a16:creationId xmlns:a16="http://schemas.microsoft.com/office/drawing/2014/main" id="{A5B1A40C-A418-4CB7-8933-B6A4AC937D5C}"/>
              </a:ext>
            </a:extLst>
          </p:cNvPr>
          <p:cNvPicPr>
            <a:picLocks noChangeAspect="1"/>
          </p:cNvPicPr>
          <p:nvPr/>
        </p:nvPicPr>
        <p:blipFill>
          <a:blip r:embed="rId3"/>
          <a:stretch>
            <a:fillRect/>
          </a:stretch>
        </p:blipFill>
        <p:spPr>
          <a:xfrm>
            <a:off x="304800" y="764704"/>
            <a:ext cx="6647546" cy="5777335"/>
          </a:xfrm>
          <a:prstGeom prst="rect">
            <a:avLst/>
          </a:prstGeom>
        </p:spPr>
      </p:pic>
      <p:sp>
        <p:nvSpPr>
          <p:cNvPr id="7" name="TextBox 6">
            <a:extLst>
              <a:ext uri="{FF2B5EF4-FFF2-40B4-BE49-F238E27FC236}">
                <a16:creationId xmlns:a16="http://schemas.microsoft.com/office/drawing/2014/main" id="{CCF51F9C-8FCF-496C-AE13-A033FC143F64}"/>
              </a:ext>
            </a:extLst>
          </p:cNvPr>
          <p:cNvSpPr txBox="1"/>
          <p:nvPr/>
        </p:nvSpPr>
        <p:spPr>
          <a:xfrm>
            <a:off x="5874328" y="1055034"/>
            <a:ext cx="3168352" cy="1366528"/>
          </a:xfrm>
          <a:prstGeom prst="rect">
            <a:avLst/>
          </a:prstGeom>
          <a:noFill/>
        </p:spPr>
        <p:txBody>
          <a:bodyPr wrap="square" rtlCol="0">
            <a:spAutoFit/>
          </a:bodyPr>
          <a:lstStyle/>
          <a:p>
            <a:r>
              <a:rPr lang="en-US" sz="1800" dirty="0">
                <a:solidFill>
                  <a:schemeClr val="tx1"/>
                </a:solidFill>
              </a:rPr>
              <a:t>A group of 14 experts and decision makers were involved in a half-day workshop to define the important variables, links and states of variables</a:t>
            </a:r>
            <a:r>
              <a:rPr lang="en-US" sz="2000" dirty="0"/>
              <a:t>.</a:t>
            </a:r>
            <a:endParaRPr lang="en-CA" sz="2000" dirty="0"/>
          </a:p>
        </p:txBody>
      </p:sp>
      <p:sp>
        <p:nvSpPr>
          <p:cNvPr id="8" name="TextBox 7">
            <a:extLst>
              <a:ext uri="{FF2B5EF4-FFF2-40B4-BE49-F238E27FC236}">
                <a16:creationId xmlns:a16="http://schemas.microsoft.com/office/drawing/2014/main" id="{8CCAE650-3E23-41D2-AE44-8DA31B60C24E}"/>
              </a:ext>
            </a:extLst>
          </p:cNvPr>
          <p:cNvSpPr txBox="1"/>
          <p:nvPr/>
        </p:nvSpPr>
        <p:spPr>
          <a:xfrm>
            <a:off x="5868144" y="3140968"/>
            <a:ext cx="3168352" cy="1615827"/>
          </a:xfrm>
          <a:prstGeom prst="rect">
            <a:avLst/>
          </a:prstGeom>
          <a:noFill/>
        </p:spPr>
        <p:txBody>
          <a:bodyPr wrap="square" rtlCol="0">
            <a:spAutoFit/>
          </a:bodyPr>
          <a:lstStyle/>
          <a:p>
            <a:r>
              <a:rPr lang="en-US" sz="1800" dirty="0">
                <a:solidFill>
                  <a:schemeClr val="tx1"/>
                </a:solidFill>
              </a:rPr>
              <a:t>The next phase of the project involves using available data to construct the conditional probability tables and populate the BN structure. </a:t>
            </a:r>
            <a:endParaRPr lang="en-CA" sz="1800" dirty="0">
              <a:solidFill>
                <a:schemeClr val="tx1"/>
              </a:solidFill>
            </a:endParaRPr>
          </a:p>
          <a:p>
            <a:r>
              <a:rPr lang="en-US" sz="2000" dirty="0">
                <a:solidFill>
                  <a:schemeClr val="tx1"/>
                </a:solidFill>
              </a:rPr>
              <a:t>.</a:t>
            </a:r>
            <a:endParaRPr lang="en-CA" sz="2000" dirty="0">
              <a:solidFill>
                <a:schemeClr val="tx1"/>
              </a:solidFill>
            </a:endParaRPr>
          </a:p>
        </p:txBody>
      </p:sp>
    </p:spTree>
    <p:extLst>
      <p:ext uri="{BB962C8B-B14F-4D97-AF65-F5344CB8AC3E}">
        <p14:creationId xmlns:p14="http://schemas.microsoft.com/office/powerpoint/2010/main" val="264213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Revise (in)dependencies……</a:t>
            </a:r>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11</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val="2964891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ooter Placeholder 4"/>
          <p:cNvSpPr>
            <a:spLocks noGrp="1"/>
          </p:cNvSpPr>
          <p:nvPr>
            <p:ph type="ftr" sz="quarter" idx="11"/>
          </p:nvPr>
        </p:nvSpPr>
        <p:spPr/>
        <p:txBody>
          <a:bodyPr/>
          <a:lstStyle/>
          <a:p>
            <a:pPr>
              <a:defRPr/>
            </a:pPr>
            <a:r>
              <a:rPr lang="en-US">
                <a:solidFill>
                  <a:srgbClr val="000000"/>
                </a:solidFill>
              </a:rPr>
              <a:t>CPSC 322, Lecture 28</a:t>
            </a:r>
          </a:p>
        </p:txBody>
      </p:sp>
      <p:sp>
        <p:nvSpPr>
          <p:cNvPr id="47" name="Slide Number Placeholder 5"/>
          <p:cNvSpPr>
            <a:spLocks noGrp="1"/>
          </p:cNvSpPr>
          <p:nvPr>
            <p:ph type="sldNum" sz="quarter" idx="12"/>
          </p:nvPr>
        </p:nvSpPr>
        <p:spPr/>
        <p:txBody>
          <a:bodyPr/>
          <a:lstStyle/>
          <a:p>
            <a:pPr>
              <a:defRPr/>
            </a:pPr>
            <a:r>
              <a:rPr lang="en-US">
                <a:solidFill>
                  <a:srgbClr val="000000"/>
                </a:solidFill>
              </a:rPr>
              <a:t>Slide </a:t>
            </a:r>
            <a:fld id="{3DDFC8C1-32B7-4A38-83B5-C16C7BA43ADB}" type="slidenum">
              <a:rPr lang="en-US">
                <a:solidFill>
                  <a:srgbClr val="000000"/>
                </a:solidFill>
              </a:rPr>
              <a:pPr>
                <a:defRPr/>
              </a:pPr>
              <a:t>13</a:t>
            </a:fld>
            <a:endParaRPr lang="en-US">
              <a:solidFill>
                <a:srgbClr val="000000"/>
              </a:solidFill>
            </a:endParaRPr>
          </a:p>
        </p:txBody>
      </p:sp>
      <p:sp>
        <p:nvSpPr>
          <p:cNvPr id="5133" name="Rectangle 2"/>
          <p:cNvSpPr>
            <a:spLocks noGrp="1" noChangeArrowheads="1"/>
          </p:cNvSpPr>
          <p:nvPr>
            <p:ph type="body" idx="1"/>
          </p:nvPr>
        </p:nvSpPr>
        <p:spPr>
          <a:xfrm>
            <a:off x="0" y="571480"/>
            <a:ext cx="9144000" cy="863600"/>
          </a:xfrm>
        </p:spPr>
        <p:txBody>
          <a:bodyPr/>
          <a:lstStyle/>
          <a:p>
            <a:pPr eaLnBrk="1" hangingPunct="1"/>
            <a:r>
              <a:rPr lang="en-US" sz="2400" dirty="0"/>
              <a:t>Or, blocking paths for probability propagation. Three ways in which a path between X to Y can be blocked, (1 and 2 given evidence E</a:t>
            </a:r>
            <a:r>
              <a:rPr lang="en-US" sz="2000" dirty="0"/>
              <a:t> )</a:t>
            </a:r>
          </a:p>
          <a:p>
            <a:pPr eaLnBrk="1" hangingPunct="1"/>
            <a:endParaRPr lang="en-US" sz="2400" dirty="0"/>
          </a:p>
        </p:txBody>
      </p:sp>
      <p:sp>
        <p:nvSpPr>
          <p:cNvPr id="5134" name="Text Box 3"/>
          <p:cNvSpPr>
            <a:spLocks noGrp="1" noChangeArrowheads="1"/>
          </p:cNvSpPr>
          <p:nvPr>
            <p:ph type="title"/>
          </p:nvPr>
        </p:nvSpPr>
        <p:spPr>
          <a:xfrm>
            <a:off x="500034" y="-285776"/>
            <a:ext cx="8229600" cy="1143001"/>
          </a:xfrm>
          <a:noFill/>
        </p:spPr>
        <p:txBody>
          <a:bodyPr/>
          <a:lstStyle/>
          <a:p>
            <a:pPr eaLnBrk="1" hangingPunct="1"/>
            <a:r>
              <a:rPr lang="en-US" dirty="0"/>
              <a:t>Conditional Independencies</a:t>
            </a:r>
          </a:p>
        </p:txBody>
      </p:sp>
      <p:sp>
        <p:nvSpPr>
          <p:cNvPr id="5135" name="Rectangle 4"/>
          <p:cNvSpPr>
            <a:spLocks noChangeArrowheads="1"/>
          </p:cNvSpPr>
          <p:nvPr/>
        </p:nvSpPr>
        <p:spPr bwMode="auto">
          <a:xfrm>
            <a:off x="900113" y="1844675"/>
            <a:ext cx="1223962" cy="3168650"/>
          </a:xfrm>
          <a:prstGeom prst="rect">
            <a:avLst/>
          </a:prstGeom>
          <a:noFill/>
          <a:ln w="9525">
            <a:solidFill>
              <a:schemeClr val="tx1"/>
            </a:solidFill>
            <a:miter lim="800000"/>
            <a:headEnd/>
            <a:tailEnd/>
          </a:ln>
        </p:spPr>
        <p:txBody>
          <a:bodyPr wrap="none" anchor="ctr"/>
          <a:lstStyle/>
          <a:p>
            <a:pPr defTabSz="914400">
              <a:lnSpc>
                <a:spcPct val="100000"/>
              </a:lnSpc>
              <a:buClrTx/>
              <a:buSzTx/>
              <a:buFontTx/>
              <a:buNone/>
            </a:pPr>
            <a:endParaRPr lang="en-US" b="1">
              <a:solidFill>
                <a:srgbClr val="000000"/>
              </a:solidFill>
              <a:ea typeface="+mn-ea"/>
              <a:cs typeface="+mn-cs"/>
            </a:endParaRPr>
          </a:p>
        </p:txBody>
      </p:sp>
      <p:sp>
        <p:nvSpPr>
          <p:cNvPr id="5136" name="Oval 5"/>
          <p:cNvSpPr>
            <a:spLocks noChangeArrowheads="1"/>
          </p:cNvSpPr>
          <p:nvPr/>
        </p:nvSpPr>
        <p:spPr bwMode="auto">
          <a:xfrm>
            <a:off x="1260475" y="2132013"/>
            <a:ext cx="431800" cy="433387"/>
          </a:xfrm>
          <a:prstGeom prst="ellipse">
            <a:avLst/>
          </a:prstGeom>
          <a:noFill/>
          <a:ln w="9525">
            <a:solidFill>
              <a:schemeClr val="tx1"/>
            </a:solidFill>
            <a:round/>
            <a:headEnd/>
            <a:tailEnd/>
          </a:ln>
        </p:spPr>
        <p:txBody>
          <a:bodyPr wrap="none" anchor="ctr"/>
          <a:lstStyle/>
          <a:p>
            <a:pPr defTabSz="914400">
              <a:lnSpc>
                <a:spcPct val="100000"/>
              </a:lnSpc>
              <a:buClrTx/>
              <a:buSzTx/>
              <a:buFontTx/>
              <a:buNone/>
            </a:pPr>
            <a:endParaRPr lang="en-US" b="1">
              <a:solidFill>
                <a:srgbClr val="000000"/>
              </a:solidFill>
              <a:ea typeface="+mn-ea"/>
              <a:cs typeface="+mn-cs"/>
            </a:endParaRPr>
          </a:p>
        </p:txBody>
      </p:sp>
      <p:sp>
        <p:nvSpPr>
          <p:cNvPr id="5137" name="Oval 6"/>
          <p:cNvSpPr>
            <a:spLocks noChangeArrowheads="1"/>
          </p:cNvSpPr>
          <p:nvPr/>
        </p:nvSpPr>
        <p:spPr bwMode="auto">
          <a:xfrm>
            <a:off x="1260475" y="3429000"/>
            <a:ext cx="431800" cy="433388"/>
          </a:xfrm>
          <a:prstGeom prst="ellipse">
            <a:avLst/>
          </a:prstGeom>
          <a:noFill/>
          <a:ln w="9525">
            <a:solidFill>
              <a:schemeClr val="tx1"/>
            </a:solidFill>
            <a:round/>
            <a:headEnd/>
            <a:tailEnd/>
          </a:ln>
        </p:spPr>
        <p:txBody>
          <a:bodyPr wrap="none" anchor="ctr"/>
          <a:lstStyle/>
          <a:p>
            <a:pPr defTabSz="914400">
              <a:lnSpc>
                <a:spcPct val="100000"/>
              </a:lnSpc>
              <a:buClrTx/>
              <a:buSzTx/>
              <a:buFontTx/>
              <a:buNone/>
            </a:pPr>
            <a:endParaRPr lang="en-US" b="1">
              <a:solidFill>
                <a:srgbClr val="000000"/>
              </a:solidFill>
              <a:ea typeface="+mn-ea"/>
              <a:cs typeface="+mn-cs"/>
            </a:endParaRPr>
          </a:p>
        </p:txBody>
      </p:sp>
      <p:sp>
        <p:nvSpPr>
          <p:cNvPr id="5138" name="Oval 7"/>
          <p:cNvSpPr>
            <a:spLocks noChangeArrowheads="1"/>
          </p:cNvSpPr>
          <p:nvPr/>
        </p:nvSpPr>
        <p:spPr bwMode="auto">
          <a:xfrm>
            <a:off x="1260475" y="4149725"/>
            <a:ext cx="431800" cy="433388"/>
          </a:xfrm>
          <a:prstGeom prst="ellipse">
            <a:avLst/>
          </a:prstGeom>
          <a:noFill/>
          <a:ln w="9525">
            <a:solidFill>
              <a:schemeClr val="tx1"/>
            </a:solidFill>
            <a:round/>
            <a:headEnd/>
            <a:tailEnd/>
          </a:ln>
        </p:spPr>
        <p:txBody>
          <a:bodyPr wrap="none" anchor="ctr"/>
          <a:lstStyle/>
          <a:p>
            <a:pPr defTabSz="914400">
              <a:lnSpc>
                <a:spcPct val="100000"/>
              </a:lnSpc>
              <a:buClrTx/>
              <a:buSzTx/>
              <a:buFontTx/>
              <a:buNone/>
            </a:pPr>
            <a:endParaRPr lang="en-US" b="1">
              <a:solidFill>
                <a:srgbClr val="000000"/>
              </a:solidFill>
              <a:ea typeface="+mn-ea"/>
              <a:cs typeface="+mn-cs"/>
            </a:endParaRPr>
          </a:p>
        </p:txBody>
      </p:sp>
      <p:sp>
        <p:nvSpPr>
          <p:cNvPr id="5139" name="Oval 8"/>
          <p:cNvSpPr>
            <a:spLocks noChangeArrowheads="1"/>
          </p:cNvSpPr>
          <p:nvPr/>
        </p:nvSpPr>
        <p:spPr bwMode="auto">
          <a:xfrm>
            <a:off x="2700338" y="2132013"/>
            <a:ext cx="431800" cy="433387"/>
          </a:xfrm>
          <a:prstGeom prst="ellipse">
            <a:avLst/>
          </a:prstGeom>
          <a:noFill/>
          <a:ln w="9525">
            <a:solidFill>
              <a:schemeClr val="tx1"/>
            </a:solidFill>
            <a:round/>
            <a:headEnd/>
            <a:tailEnd/>
          </a:ln>
        </p:spPr>
        <p:txBody>
          <a:bodyPr wrap="none" anchor="ctr"/>
          <a:lstStyle/>
          <a:p>
            <a:pPr defTabSz="914400">
              <a:lnSpc>
                <a:spcPct val="100000"/>
              </a:lnSpc>
              <a:buClrTx/>
              <a:buSzTx/>
              <a:buFontTx/>
              <a:buNone/>
            </a:pPr>
            <a:endParaRPr lang="en-US" b="1">
              <a:solidFill>
                <a:srgbClr val="000000"/>
              </a:solidFill>
              <a:ea typeface="+mn-ea"/>
              <a:cs typeface="+mn-cs"/>
            </a:endParaRPr>
          </a:p>
        </p:txBody>
      </p:sp>
      <p:sp>
        <p:nvSpPr>
          <p:cNvPr id="5140" name="Oval 9"/>
          <p:cNvSpPr>
            <a:spLocks noChangeArrowheads="1"/>
          </p:cNvSpPr>
          <p:nvPr/>
        </p:nvSpPr>
        <p:spPr bwMode="auto">
          <a:xfrm>
            <a:off x="2700338" y="3429000"/>
            <a:ext cx="431800" cy="433388"/>
          </a:xfrm>
          <a:prstGeom prst="ellipse">
            <a:avLst/>
          </a:prstGeom>
          <a:noFill/>
          <a:ln w="9525">
            <a:solidFill>
              <a:schemeClr val="tx1"/>
            </a:solidFill>
            <a:round/>
            <a:headEnd/>
            <a:tailEnd/>
          </a:ln>
        </p:spPr>
        <p:txBody>
          <a:bodyPr wrap="none" anchor="ctr"/>
          <a:lstStyle/>
          <a:p>
            <a:pPr defTabSz="914400">
              <a:lnSpc>
                <a:spcPct val="100000"/>
              </a:lnSpc>
              <a:buClrTx/>
              <a:buSzTx/>
              <a:buFontTx/>
              <a:buNone/>
            </a:pPr>
            <a:endParaRPr lang="en-US" b="1">
              <a:solidFill>
                <a:srgbClr val="000000"/>
              </a:solidFill>
              <a:ea typeface="+mn-ea"/>
              <a:cs typeface="+mn-cs"/>
            </a:endParaRPr>
          </a:p>
        </p:txBody>
      </p:sp>
      <p:sp>
        <p:nvSpPr>
          <p:cNvPr id="5141" name="Oval 10"/>
          <p:cNvSpPr>
            <a:spLocks noChangeArrowheads="1"/>
          </p:cNvSpPr>
          <p:nvPr/>
        </p:nvSpPr>
        <p:spPr bwMode="auto">
          <a:xfrm>
            <a:off x="2700338" y="4149725"/>
            <a:ext cx="431800" cy="433388"/>
          </a:xfrm>
          <a:prstGeom prst="ellipse">
            <a:avLst/>
          </a:prstGeom>
          <a:noFill/>
          <a:ln w="9525">
            <a:solidFill>
              <a:schemeClr val="tx1"/>
            </a:solidFill>
            <a:round/>
            <a:headEnd/>
            <a:tailEnd/>
          </a:ln>
        </p:spPr>
        <p:txBody>
          <a:bodyPr wrap="none" anchor="ctr"/>
          <a:lstStyle/>
          <a:p>
            <a:pPr defTabSz="914400">
              <a:lnSpc>
                <a:spcPct val="100000"/>
              </a:lnSpc>
              <a:buClrTx/>
              <a:buSzTx/>
              <a:buFontTx/>
              <a:buNone/>
            </a:pPr>
            <a:endParaRPr lang="en-US" b="1">
              <a:solidFill>
                <a:srgbClr val="000000"/>
              </a:solidFill>
              <a:ea typeface="+mn-ea"/>
              <a:cs typeface="+mn-cs"/>
            </a:endParaRPr>
          </a:p>
        </p:txBody>
      </p:sp>
      <p:sp>
        <p:nvSpPr>
          <p:cNvPr id="5142" name="Rectangle 11"/>
          <p:cNvSpPr>
            <a:spLocks noChangeArrowheads="1"/>
          </p:cNvSpPr>
          <p:nvPr/>
        </p:nvSpPr>
        <p:spPr bwMode="auto">
          <a:xfrm>
            <a:off x="3779838" y="1844675"/>
            <a:ext cx="1223962" cy="1584325"/>
          </a:xfrm>
          <a:prstGeom prst="rect">
            <a:avLst/>
          </a:prstGeom>
          <a:solidFill>
            <a:srgbClr val="C0C0C0"/>
          </a:solidFill>
          <a:ln w="9525">
            <a:solidFill>
              <a:schemeClr val="tx1"/>
            </a:solidFill>
            <a:miter lim="800000"/>
            <a:headEnd/>
            <a:tailEnd/>
          </a:ln>
        </p:spPr>
        <p:txBody>
          <a:bodyPr wrap="none" anchor="ctr"/>
          <a:lstStyle/>
          <a:p>
            <a:pPr defTabSz="914400">
              <a:lnSpc>
                <a:spcPct val="100000"/>
              </a:lnSpc>
              <a:buClrTx/>
              <a:buSzTx/>
              <a:buFontTx/>
              <a:buNone/>
            </a:pPr>
            <a:endParaRPr lang="en-US" b="1">
              <a:solidFill>
                <a:srgbClr val="000000"/>
              </a:solidFill>
              <a:ea typeface="+mn-ea"/>
              <a:cs typeface="+mn-cs"/>
            </a:endParaRPr>
          </a:p>
        </p:txBody>
      </p:sp>
      <p:sp>
        <p:nvSpPr>
          <p:cNvPr id="5143" name="Oval 12"/>
          <p:cNvSpPr>
            <a:spLocks noChangeArrowheads="1"/>
          </p:cNvSpPr>
          <p:nvPr/>
        </p:nvSpPr>
        <p:spPr bwMode="auto">
          <a:xfrm>
            <a:off x="4140200" y="2132013"/>
            <a:ext cx="431800" cy="433387"/>
          </a:xfrm>
          <a:prstGeom prst="ellipse">
            <a:avLst/>
          </a:prstGeom>
          <a:solidFill>
            <a:schemeClr val="bg1"/>
          </a:solidFill>
          <a:ln w="9525">
            <a:solidFill>
              <a:schemeClr val="tx1"/>
            </a:solidFill>
            <a:round/>
            <a:headEnd/>
            <a:tailEnd/>
          </a:ln>
        </p:spPr>
        <p:txBody>
          <a:bodyPr wrap="none" anchor="ctr"/>
          <a:lstStyle/>
          <a:p>
            <a:pPr algn="ctr" defTabSz="914400">
              <a:lnSpc>
                <a:spcPct val="100000"/>
              </a:lnSpc>
              <a:buClrTx/>
              <a:buSzTx/>
              <a:buFontTx/>
              <a:buNone/>
            </a:pPr>
            <a:r>
              <a:rPr lang="en-US" sz="1800">
                <a:solidFill>
                  <a:srgbClr val="000000"/>
                </a:solidFill>
                <a:latin typeface="Arial" charset="0"/>
                <a:ea typeface="+mn-ea"/>
                <a:cs typeface="+mn-cs"/>
              </a:rPr>
              <a:t>Z</a:t>
            </a:r>
          </a:p>
        </p:txBody>
      </p:sp>
      <p:sp>
        <p:nvSpPr>
          <p:cNvPr id="5144" name="Oval 13"/>
          <p:cNvSpPr>
            <a:spLocks noChangeArrowheads="1"/>
          </p:cNvSpPr>
          <p:nvPr/>
        </p:nvSpPr>
        <p:spPr bwMode="auto">
          <a:xfrm>
            <a:off x="4211638" y="2852738"/>
            <a:ext cx="431800" cy="433387"/>
          </a:xfrm>
          <a:prstGeom prst="ellipse">
            <a:avLst/>
          </a:prstGeom>
          <a:solidFill>
            <a:schemeClr val="bg1"/>
          </a:solidFill>
          <a:ln w="9525">
            <a:solidFill>
              <a:schemeClr val="tx1"/>
            </a:solidFill>
            <a:round/>
            <a:headEnd/>
            <a:tailEnd/>
          </a:ln>
        </p:spPr>
        <p:txBody>
          <a:bodyPr wrap="none" anchor="ctr"/>
          <a:lstStyle/>
          <a:p>
            <a:pPr algn="ctr" defTabSz="914400">
              <a:lnSpc>
                <a:spcPct val="100000"/>
              </a:lnSpc>
              <a:buClrTx/>
              <a:buSzTx/>
              <a:buFontTx/>
              <a:buNone/>
            </a:pPr>
            <a:r>
              <a:rPr lang="en-US" sz="1800">
                <a:solidFill>
                  <a:srgbClr val="000000"/>
                </a:solidFill>
                <a:latin typeface="Arial" charset="0"/>
                <a:ea typeface="+mn-ea"/>
                <a:cs typeface="+mn-cs"/>
              </a:rPr>
              <a:t>Z</a:t>
            </a:r>
          </a:p>
        </p:txBody>
      </p:sp>
      <p:sp>
        <p:nvSpPr>
          <p:cNvPr id="5145" name="Oval 14"/>
          <p:cNvSpPr>
            <a:spLocks noChangeArrowheads="1"/>
          </p:cNvSpPr>
          <p:nvPr/>
        </p:nvSpPr>
        <p:spPr bwMode="auto">
          <a:xfrm>
            <a:off x="4140200" y="4581525"/>
            <a:ext cx="431800" cy="433388"/>
          </a:xfrm>
          <a:prstGeom prst="ellipse">
            <a:avLst/>
          </a:prstGeom>
          <a:noFill/>
          <a:ln w="9525">
            <a:solidFill>
              <a:schemeClr val="tx1"/>
            </a:solidFill>
            <a:round/>
            <a:headEnd/>
            <a:tailEnd/>
          </a:ln>
        </p:spPr>
        <p:txBody>
          <a:bodyPr wrap="none" anchor="ctr"/>
          <a:lstStyle/>
          <a:p>
            <a:pPr algn="ctr" defTabSz="914400">
              <a:lnSpc>
                <a:spcPct val="100000"/>
              </a:lnSpc>
              <a:buClrTx/>
              <a:buSzTx/>
              <a:buFontTx/>
              <a:buNone/>
            </a:pPr>
            <a:r>
              <a:rPr lang="en-US" sz="1800">
                <a:solidFill>
                  <a:srgbClr val="000000"/>
                </a:solidFill>
                <a:latin typeface="Arial" charset="0"/>
                <a:ea typeface="+mn-ea"/>
                <a:cs typeface="+mn-cs"/>
              </a:rPr>
              <a:t>Z</a:t>
            </a:r>
          </a:p>
        </p:txBody>
      </p:sp>
      <p:sp>
        <p:nvSpPr>
          <p:cNvPr id="5146" name="Rectangle 15"/>
          <p:cNvSpPr>
            <a:spLocks noChangeArrowheads="1"/>
          </p:cNvSpPr>
          <p:nvPr/>
        </p:nvSpPr>
        <p:spPr bwMode="auto">
          <a:xfrm>
            <a:off x="6516688" y="1844675"/>
            <a:ext cx="1223962" cy="3024188"/>
          </a:xfrm>
          <a:prstGeom prst="rect">
            <a:avLst/>
          </a:prstGeom>
          <a:noFill/>
          <a:ln w="9525">
            <a:solidFill>
              <a:schemeClr val="tx1"/>
            </a:solidFill>
            <a:miter lim="800000"/>
            <a:headEnd/>
            <a:tailEnd/>
          </a:ln>
        </p:spPr>
        <p:txBody>
          <a:bodyPr wrap="none" anchor="ctr"/>
          <a:lstStyle/>
          <a:p>
            <a:pPr defTabSz="914400">
              <a:lnSpc>
                <a:spcPct val="100000"/>
              </a:lnSpc>
              <a:buClrTx/>
              <a:buSzTx/>
              <a:buFontTx/>
              <a:buNone/>
            </a:pPr>
            <a:endParaRPr lang="en-US" b="1">
              <a:solidFill>
                <a:srgbClr val="000000"/>
              </a:solidFill>
              <a:ea typeface="+mn-ea"/>
              <a:cs typeface="+mn-cs"/>
            </a:endParaRPr>
          </a:p>
        </p:txBody>
      </p:sp>
      <p:sp>
        <p:nvSpPr>
          <p:cNvPr id="5147" name="Oval 16"/>
          <p:cNvSpPr>
            <a:spLocks noChangeArrowheads="1"/>
          </p:cNvSpPr>
          <p:nvPr/>
        </p:nvSpPr>
        <p:spPr bwMode="auto">
          <a:xfrm>
            <a:off x="6877050" y="2132013"/>
            <a:ext cx="431800" cy="433387"/>
          </a:xfrm>
          <a:prstGeom prst="ellipse">
            <a:avLst/>
          </a:prstGeom>
          <a:noFill/>
          <a:ln w="9525">
            <a:solidFill>
              <a:schemeClr val="tx1"/>
            </a:solidFill>
            <a:round/>
            <a:headEnd/>
            <a:tailEnd/>
          </a:ln>
        </p:spPr>
        <p:txBody>
          <a:bodyPr wrap="none" anchor="ctr"/>
          <a:lstStyle/>
          <a:p>
            <a:pPr defTabSz="914400">
              <a:lnSpc>
                <a:spcPct val="100000"/>
              </a:lnSpc>
              <a:buClrTx/>
              <a:buSzTx/>
              <a:buFontTx/>
              <a:buNone/>
            </a:pPr>
            <a:endParaRPr lang="en-US" b="1">
              <a:solidFill>
                <a:srgbClr val="000000"/>
              </a:solidFill>
              <a:ea typeface="+mn-ea"/>
              <a:cs typeface="+mn-cs"/>
            </a:endParaRPr>
          </a:p>
        </p:txBody>
      </p:sp>
      <p:sp>
        <p:nvSpPr>
          <p:cNvPr id="5148" name="Oval 17"/>
          <p:cNvSpPr>
            <a:spLocks noChangeArrowheads="1"/>
          </p:cNvSpPr>
          <p:nvPr/>
        </p:nvSpPr>
        <p:spPr bwMode="auto">
          <a:xfrm>
            <a:off x="6877050" y="3429000"/>
            <a:ext cx="431800" cy="433388"/>
          </a:xfrm>
          <a:prstGeom prst="ellipse">
            <a:avLst/>
          </a:prstGeom>
          <a:noFill/>
          <a:ln w="9525">
            <a:solidFill>
              <a:schemeClr val="tx1"/>
            </a:solidFill>
            <a:round/>
            <a:headEnd/>
            <a:tailEnd/>
          </a:ln>
        </p:spPr>
        <p:txBody>
          <a:bodyPr wrap="none" anchor="ctr"/>
          <a:lstStyle/>
          <a:p>
            <a:pPr defTabSz="914400">
              <a:lnSpc>
                <a:spcPct val="100000"/>
              </a:lnSpc>
              <a:buClrTx/>
              <a:buSzTx/>
              <a:buFontTx/>
              <a:buNone/>
            </a:pPr>
            <a:endParaRPr lang="en-US" b="1">
              <a:solidFill>
                <a:srgbClr val="000000"/>
              </a:solidFill>
              <a:ea typeface="+mn-ea"/>
              <a:cs typeface="+mn-cs"/>
            </a:endParaRPr>
          </a:p>
        </p:txBody>
      </p:sp>
      <p:sp>
        <p:nvSpPr>
          <p:cNvPr id="5149" name="Oval 18"/>
          <p:cNvSpPr>
            <a:spLocks noChangeArrowheads="1"/>
          </p:cNvSpPr>
          <p:nvPr/>
        </p:nvSpPr>
        <p:spPr bwMode="auto">
          <a:xfrm>
            <a:off x="6877050" y="4149725"/>
            <a:ext cx="431800" cy="433388"/>
          </a:xfrm>
          <a:prstGeom prst="ellipse">
            <a:avLst/>
          </a:prstGeom>
          <a:noFill/>
          <a:ln w="9525">
            <a:solidFill>
              <a:schemeClr val="tx1"/>
            </a:solidFill>
            <a:round/>
            <a:headEnd/>
            <a:tailEnd/>
          </a:ln>
        </p:spPr>
        <p:txBody>
          <a:bodyPr wrap="none" anchor="ctr"/>
          <a:lstStyle/>
          <a:p>
            <a:pPr defTabSz="914400">
              <a:lnSpc>
                <a:spcPct val="100000"/>
              </a:lnSpc>
              <a:buClrTx/>
              <a:buSzTx/>
              <a:buFontTx/>
              <a:buNone/>
            </a:pPr>
            <a:endParaRPr lang="en-US" b="1">
              <a:solidFill>
                <a:srgbClr val="000000"/>
              </a:solidFill>
              <a:ea typeface="+mn-ea"/>
              <a:cs typeface="+mn-cs"/>
            </a:endParaRPr>
          </a:p>
        </p:txBody>
      </p:sp>
      <p:sp>
        <p:nvSpPr>
          <p:cNvPr id="5150" name="Oval 19"/>
          <p:cNvSpPr>
            <a:spLocks noChangeArrowheads="1"/>
          </p:cNvSpPr>
          <p:nvPr/>
        </p:nvSpPr>
        <p:spPr bwMode="auto">
          <a:xfrm>
            <a:off x="5508625" y="2132013"/>
            <a:ext cx="431800" cy="433387"/>
          </a:xfrm>
          <a:prstGeom prst="ellipse">
            <a:avLst/>
          </a:prstGeom>
          <a:noFill/>
          <a:ln w="9525">
            <a:solidFill>
              <a:schemeClr val="tx1"/>
            </a:solidFill>
            <a:round/>
            <a:headEnd/>
            <a:tailEnd/>
          </a:ln>
        </p:spPr>
        <p:txBody>
          <a:bodyPr wrap="none" anchor="ctr"/>
          <a:lstStyle/>
          <a:p>
            <a:pPr defTabSz="914400">
              <a:lnSpc>
                <a:spcPct val="100000"/>
              </a:lnSpc>
              <a:buClrTx/>
              <a:buSzTx/>
              <a:buFontTx/>
              <a:buNone/>
            </a:pPr>
            <a:endParaRPr lang="en-US" b="1">
              <a:solidFill>
                <a:srgbClr val="000000"/>
              </a:solidFill>
              <a:ea typeface="+mn-ea"/>
              <a:cs typeface="+mn-cs"/>
            </a:endParaRPr>
          </a:p>
        </p:txBody>
      </p:sp>
      <p:sp>
        <p:nvSpPr>
          <p:cNvPr id="5151" name="Oval 20"/>
          <p:cNvSpPr>
            <a:spLocks noChangeArrowheads="1"/>
          </p:cNvSpPr>
          <p:nvPr/>
        </p:nvSpPr>
        <p:spPr bwMode="auto">
          <a:xfrm>
            <a:off x="5508625" y="3429000"/>
            <a:ext cx="431800" cy="433388"/>
          </a:xfrm>
          <a:prstGeom prst="ellipse">
            <a:avLst/>
          </a:prstGeom>
          <a:noFill/>
          <a:ln w="9525">
            <a:solidFill>
              <a:schemeClr val="tx1"/>
            </a:solidFill>
            <a:round/>
            <a:headEnd/>
            <a:tailEnd/>
          </a:ln>
        </p:spPr>
        <p:txBody>
          <a:bodyPr wrap="none" anchor="ctr"/>
          <a:lstStyle/>
          <a:p>
            <a:pPr defTabSz="914400">
              <a:lnSpc>
                <a:spcPct val="100000"/>
              </a:lnSpc>
              <a:buClrTx/>
              <a:buSzTx/>
              <a:buFontTx/>
              <a:buNone/>
            </a:pPr>
            <a:endParaRPr lang="en-US" b="1">
              <a:solidFill>
                <a:srgbClr val="000000"/>
              </a:solidFill>
              <a:ea typeface="+mn-ea"/>
              <a:cs typeface="+mn-cs"/>
            </a:endParaRPr>
          </a:p>
        </p:txBody>
      </p:sp>
      <p:sp>
        <p:nvSpPr>
          <p:cNvPr id="5152" name="Oval 21"/>
          <p:cNvSpPr>
            <a:spLocks noChangeArrowheads="1"/>
          </p:cNvSpPr>
          <p:nvPr/>
        </p:nvSpPr>
        <p:spPr bwMode="auto">
          <a:xfrm>
            <a:off x="5508625" y="4149725"/>
            <a:ext cx="431800" cy="433388"/>
          </a:xfrm>
          <a:prstGeom prst="ellipse">
            <a:avLst/>
          </a:prstGeom>
          <a:noFill/>
          <a:ln w="9525">
            <a:solidFill>
              <a:schemeClr val="tx1"/>
            </a:solidFill>
            <a:round/>
            <a:headEnd/>
            <a:tailEnd/>
          </a:ln>
        </p:spPr>
        <p:txBody>
          <a:bodyPr wrap="none" anchor="ctr"/>
          <a:lstStyle/>
          <a:p>
            <a:pPr defTabSz="914400">
              <a:lnSpc>
                <a:spcPct val="100000"/>
              </a:lnSpc>
              <a:buClrTx/>
              <a:buSzTx/>
              <a:buFontTx/>
              <a:buNone/>
            </a:pPr>
            <a:endParaRPr lang="en-US" b="1">
              <a:solidFill>
                <a:srgbClr val="000000"/>
              </a:solidFill>
              <a:ea typeface="+mn-ea"/>
              <a:cs typeface="+mn-cs"/>
            </a:endParaRPr>
          </a:p>
        </p:txBody>
      </p:sp>
      <p:cxnSp>
        <p:nvCxnSpPr>
          <p:cNvPr id="5153" name="AutoShape 22"/>
          <p:cNvCxnSpPr>
            <a:cxnSpLocks noChangeShapeType="1"/>
            <a:stCxn id="5136" idx="6"/>
            <a:endCxn id="5139" idx="2"/>
          </p:cNvCxnSpPr>
          <p:nvPr/>
        </p:nvCxnSpPr>
        <p:spPr bwMode="auto">
          <a:xfrm>
            <a:off x="1692275" y="2349500"/>
            <a:ext cx="1008063" cy="0"/>
          </a:xfrm>
          <a:prstGeom prst="straightConnector1">
            <a:avLst/>
          </a:prstGeom>
          <a:noFill/>
          <a:ln w="9525">
            <a:solidFill>
              <a:schemeClr val="tx1"/>
            </a:solidFill>
            <a:round/>
            <a:headEnd/>
            <a:tailEnd type="triangle" w="med" len="med"/>
          </a:ln>
        </p:spPr>
      </p:cxnSp>
      <p:cxnSp>
        <p:nvCxnSpPr>
          <p:cNvPr id="5154" name="AutoShape 23"/>
          <p:cNvCxnSpPr>
            <a:cxnSpLocks noChangeShapeType="1"/>
            <a:endCxn id="5147" idx="2"/>
          </p:cNvCxnSpPr>
          <p:nvPr/>
        </p:nvCxnSpPr>
        <p:spPr bwMode="auto">
          <a:xfrm>
            <a:off x="5940425" y="2347913"/>
            <a:ext cx="936625" cy="1587"/>
          </a:xfrm>
          <a:prstGeom prst="straightConnector1">
            <a:avLst/>
          </a:prstGeom>
          <a:noFill/>
          <a:ln w="9525">
            <a:solidFill>
              <a:schemeClr val="tx1"/>
            </a:solidFill>
            <a:round/>
            <a:headEnd/>
            <a:tailEnd type="triangle" w="med" len="med"/>
          </a:ln>
        </p:spPr>
      </p:cxnSp>
      <p:cxnSp>
        <p:nvCxnSpPr>
          <p:cNvPr id="5155" name="AutoShape 24"/>
          <p:cNvCxnSpPr>
            <a:cxnSpLocks noChangeShapeType="1"/>
          </p:cNvCxnSpPr>
          <p:nvPr/>
        </p:nvCxnSpPr>
        <p:spPr bwMode="auto">
          <a:xfrm>
            <a:off x="1692275" y="3644900"/>
            <a:ext cx="1008063" cy="0"/>
          </a:xfrm>
          <a:prstGeom prst="straightConnector1">
            <a:avLst/>
          </a:prstGeom>
          <a:noFill/>
          <a:ln w="9525">
            <a:solidFill>
              <a:schemeClr val="tx1"/>
            </a:solidFill>
            <a:round/>
            <a:headEnd type="triangle" w="med" len="med"/>
            <a:tailEnd/>
          </a:ln>
        </p:spPr>
      </p:cxnSp>
      <p:cxnSp>
        <p:nvCxnSpPr>
          <p:cNvPr id="5156" name="AutoShape 25"/>
          <p:cNvCxnSpPr>
            <a:cxnSpLocks noChangeShapeType="1"/>
          </p:cNvCxnSpPr>
          <p:nvPr/>
        </p:nvCxnSpPr>
        <p:spPr bwMode="auto">
          <a:xfrm>
            <a:off x="1692275" y="4365625"/>
            <a:ext cx="1008063" cy="0"/>
          </a:xfrm>
          <a:prstGeom prst="straightConnector1">
            <a:avLst/>
          </a:prstGeom>
          <a:noFill/>
          <a:ln w="9525">
            <a:solidFill>
              <a:schemeClr val="tx1"/>
            </a:solidFill>
            <a:round/>
            <a:headEnd/>
            <a:tailEnd type="triangle" w="med" len="med"/>
          </a:ln>
        </p:spPr>
      </p:cxnSp>
      <p:cxnSp>
        <p:nvCxnSpPr>
          <p:cNvPr id="5157" name="AutoShape 26"/>
          <p:cNvCxnSpPr>
            <a:cxnSpLocks noChangeShapeType="1"/>
            <a:endCxn id="5148" idx="2"/>
          </p:cNvCxnSpPr>
          <p:nvPr/>
        </p:nvCxnSpPr>
        <p:spPr bwMode="auto">
          <a:xfrm>
            <a:off x="5940425" y="3644900"/>
            <a:ext cx="936625" cy="1588"/>
          </a:xfrm>
          <a:prstGeom prst="straightConnector1">
            <a:avLst/>
          </a:prstGeom>
          <a:noFill/>
          <a:ln w="9525">
            <a:solidFill>
              <a:schemeClr val="tx1"/>
            </a:solidFill>
            <a:round/>
            <a:headEnd/>
            <a:tailEnd type="triangle" w="med" len="med"/>
          </a:ln>
        </p:spPr>
      </p:cxnSp>
      <p:cxnSp>
        <p:nvCxnSpPr>
          <p:cNvPr id="5158" name="AutoShape 27"/>
          <p:cNvCxnSpPr>
            <a:cxnSpLocks noChangeShapeType="1"/>
            <a:endCxn id="5149" idx="2"/>
          </p:cNvCxnSpPr>
          <p:nvPr/>
        </p:nvCxnSpPr>
        <p:spPr bwMode="auto">
          <a:xfrm>
            <a:off x="5940425" y="4364038"/>
            <a:ext cx="936625" cy="3175"/>
          </a:xfrm>
          <a:prstGeom prst="straightConnector1">
            <a:avLst/>
          </a:prstGeom>
          <a:noFill/>
          <a:ln w="9525">
            <a:solidFill>
              <a:schemeClr val="tx1"/>
            </a:solidFill>
            <a:round/>
            <a:headEnd type="triangle" w="med" len="med"/>
            <a:tailEnd/>
          </a:ln>
        </p:spPr>
      </p:cxnSp>
      <p:cxnSp>
        <p:nvCxnSpPr>
          <p:cNvPr id="5159" name="AutoShape 28"/>
          <p:cNvCxnSpPr>
            <a:cxnSpLocks noChangeShapeType="1"/>
            <a:stCxn id="5139" idx="6"/>
            <a:endCxn id="5143" idx="2"/>
          </p:cNvCxnSpPr>
          <p:nvPr/>
        </p:nvCxnSpPr>
        <p:spPr bwMode="auto">
          <a:xfrm>
            <a:off x="3132138" y="2349500"/>
            <a:ext cx="1008062" cy="0"/>
          </a:xfrm>
          <a:prstGeom prst="straightConnector1">
            <a:avLst/>
          </a:prstGeom>
          <a:noFill/>
          <a:ln w="9525">
            <a:solidFill>
              <a:schemeClr val="tx1"/>
            </a:solidFill>
            <a:round/>
            <a:headEnd/>
            <a:tailEnd type="triangle" w="med" len="med"/>
          </a:ln>
        </p:spPr>
      </p:cxnSp>
      <p:cxnSp>
        <p:nvCxnSpPr>
          <p:cNvPr id="5160" name="AutoShape 29"/>
          <p:cNvCxnSpPr>
            <a:cxnSpLocks noChangeShapeType="1"/>
          </p:cNvCxnSpPr>
          <p:nvPr/>
        </p:nvCxnSpPr>
        <p:spPr bwMode="auto">
          <a:xfrm>
            <a:off x="4572000" y="2349500"/>
            <a:ext cx="936625" cy="1588"/>
          </a:xfrm>
          <a:prstGeom prst="straightConnector1">
            <a:avLst/>
          </a:prstGeom>
          <a:noFill/>
          <a:ln w="9525">
            <a:solidFill>
              <a:schemeClr val="tx1"/>
            </a:solidFill>
            <a:round/>
            <a:headEnd/>
            <a:tailEnd type="triangle" w="med" len="med"/>
          </a:ln>
        </p:spPr>
      </p:cxnSp>
      <p:cxnSp>
        <p:nvCxnSpPr>
          <p:cNvPr id="5161" name="AutoShape 30"/>
          <p:cNvCxnSpPr>
            <a:cxnSpLocks noChangeShapeType="1"/>
            <a:endCxn id="5145" idx="2"/>
          </p:cNvCxnSpPr>
          <p:nvPr/>
        </p:nvCxnSpPr>
        <p:spPr bwMode="auto">
          <a:xfrm>
            <a:off x="3132138" y="4365625"/>
            <a:ext cx="1008062" cy="433388"/>
          </a:xfrm>
          <a:prstGeom prst="straightConnector1">
            <a:avLst/>
          </a:prstGeom>
          <a:noFill/>
          <a:ln w="9525">
            <a:solidFill>
              <a:schemeClr val="tx1"/>
            </a:solidFill>
            <a:round/>
            <a:headEnd/>
            <a:tailEnd type="triangle" w="med" len="med"/>
          </a:ln>
        </p:spPr>
      </p:cxnSp>
      <p:cxnSp>
        <p:nvCxnSpPr>
          <p:cNvPr id="5162" name="AutoShape 31"/>
          <p:cNvCxnSpPr>
            <a:cxnSpLocks noChangeShapeType="1"/>
            <a:stCxn id="5144" idx="6"/>
            <a:endCxn id="5151" idx="1"/>
          </p:cNvCxnSpPr>
          <p:nvPr/>
        </p:nvCxnSpPr>
        <p:spPr bwMode="auto">
          <a:xfrm>
            <a:off x="4643438" y="3070225"/>
            <a:ext cx="928687" cy="422275"/>
          </a:xfrm>
          <a:prstGeom prst="straightConnector1">
            <a:avLst/>
          </a:prstGeom>
          <a:noFill/>
          <a:ln w="9525">
            <a:solidFill>
              <a:schemeClr val="tx1"/>
            </a:solidFill>
            <a:round/>
            <a:headEnd/>
            <a:tailEnd type="triangle" w="med" len="med"/>
          </a:ln>
        </p:spPr>
      </p:cxnSp>
      <p:cxnSp>
        <p:nvCxnSpPr>
          <p:cNvPr id="5163" name="AutoShape 32"/>
          <p:cNvCxnSpPr>
            <a:cxnSpLocks noChangeShapeType="1"/>
            <a:stCxn id="5144" idx="2"/>
            <a:endCxn id="5140" idx="6"/>
          </p:cNvCxnSpPr>
          <p:nvPr/>
        </p:nvCxnSpPr>
        <p:spPr bwMode="auto">
          <a:xfrm flipH="1">
            <a:off x="3132138" y="3070225"/>
            <a:ext cx="1079500" cy="576263"/>
          </a:xfrm>
          <a:prstGeom prst="straightConnector1">
            <a:avLst/>
          </a:prstGeom>
          <a:noFill/>
          <a:ln w="9525">
            <a:solidFill>
              <a:schemeClr val="tx1"/>
            </a:solidFill>
            <a:round/>
            <a:headEnd/>
            <a:tailEnd type="triangle" w="med" len="med"/>
          </a:ln>
        </p:spPr>
      </p:cxnSp>
      <p:cxnSp>
        <p:nvCxnSpPr>
          <p:cNvPr id="5164" name="AutoShape 33"/>
          <p:cNvCxnSpPr>
            <a:cxnSpLocks noChangeShapeType="1"/>
            <a:stCxn id="5152" idx="2"/>
            <a:endCxn id="5145" idx="6"/>
          </p:cNvCxnSpPr>
          <p:nvPr/>
        </p:nvCxnSpPr>
        <p:spPr bwMode="auto">
          <a:xfrm flipH="1">
            <a:off x="4572000" y="4367213"/>
            <a:ext cx="936625" cy="431800"/>
          </a:xfrm>
          <a:prstGeom prst="straightConnector1">
            <a:avLst/>
          </a:prstGeom>
          <a:noFill/>
          <a:ln w="9525">
            <a:solidFill>
              <a:schemeClr val="tx1"/>
            </a:solidFill>
            <a:round/>
            <a:headEnd/>
            <a:tailEnd type="triangle" w="med" len="med"/>
          </a:ln>
        </p:spPr>
      </p:cxnSp>
      <p:sp>
        <p:nvSpPr>
          <p:cNvPr id="5165" name="Text Box 34"/>
          <p:cNvSpPr txBox="1">
            <a:spLocks noChangeArrowheads="1"/>
          </p:cNvSpPr>
          <p:nvPr/>
        </p:nvSpPr>
        <p:spPr bwMode="auto">
          <a:xfrm>
            <a:off x="7380288" y="1844675"/>
            <a:ext cx="336550" cy="366713"/>
          </a:xfrm>
          <a:prstGeom prst="rect">
            <a:avLst/>
          </a:prstGeom>
          <a:noFill/>
          <a:ln w="9525">
            <a:noFill/>
            <a:miter lim="800000"/>
            <a:headEnd/>
            <a:tailEnd/>
          </a:ln>
        </p:spPr>
        <p:txBody>
          <a:bodyPr wrap="none">
            <a:spAutoFit/>
          </a:bodyPr>
          <a:lstStyle/>
          <a:p>
            <a:pPr defTabSz="914400">
              <a:lnSpc>
                <a:spcPct val="100000"/>
              </a:lnSpc>
              <a:buClrTx/>
              <a:buSzTx/>
              <a:buFontTx/>
              <a:buNone/>
            </a:pPr>
            <a:r>
              <a:rPr lang="en-US" sz="1800" b="1">
                <a:solidFill>
                  <a:srgbClr val="000000"/>
                </a:solidFill>
                <a:latin typeface="Arial" charset="0"/>
                <a:ea typeface="+mn-ea"/>
                <a:cs typeface="+mn-cs"/>
              </a:rPr>
              <a:t>X</a:t>
            </a:r>
          </a:p>
        </p:txBody>
      </p:sp>
      <p:sp>
        <p:nvSpPr>
          <p:cNvPr id="5166" name="Text Box 35"/>
          <p:cNvSpPr txBox="1">
            <a:spLocks noChangeArrowheads="1"/>
          </p:cNvSpPr>
          <p:nvPr/>
        </p:nvSpPr>
        <p:spPr bwMode="auto">
          <a:xfrm>
            <a:off x="900113" y="1844675"/>
            <a:ext cx="336550" cy="366713"/>
          </a:xfrm>
          <a:prstGeom prst="rect">
            <a:avLst/>
          </a:prstGeom>
          <a:noFill/>
          <a:ln w="9525">
            <a:noFill/>
            <a:miter lim="800000"/>
            <a:headEnd/>
            <a:tailEnd/>
          </a:ln>
        </p:spPr>
        <p:txBody>
          <a:bodyPr wrap="none">
            <a:spAutoFit/>
          </a:bodyPr>
          <a:lstStyle/>
          <a:p>
            <a:pPr defTabSz="914400">
              <a:lnSpc>
                <a:spcPct val="100000"/>
              </a:lnSpc>
              <a:buClrTx/>
              <a:buSzTx/>
              <a:buFontTx/>
              <a:buNone/>
            </a:pPr>
            <a:r>
              <a:rPr lang="en-US" sz="1800" b="1">
                <a:solidFill>
                  <a:srgbClr val="000000"/>
                </a:solidFill>
                <a:latin typeface="Arial" charset="0"/>
                <a:ea typeface="+mn-ea"/>
                <a:cs typeface="+mn-cs"/>
              </a:rPr>
              <a:t>Y</a:t>
            </a:r>
          </a:p>
        </p:txBody>
      </p:sp>
      <p:sp>
        <p:nvSpPr>
          <p:cNvPr id="5167" name="Text Box 36"/>
          <p:cNvSpPr txBox="1">
            <a:spLocks noChangeArrowheads="1"/>
          </p:cNvSpPr>
          <p:nvPr/>
        </p:nvSpPr>
        <p:spPr bwMode="auto">
          <a:xfrm>
            <a:off x="4716463" y="1844675"/>
            <a:ext cx="336550" cy="366713"/>
          </a:xfrm>
          <a:prstGeom prst="rect">
            <a:avLst/>
          </a:prstGeom>
          <a:noFill/>
          <a:ln w="9525">
            <a:noFill/>
            <a:miter lim="800000"/>
            <a:headEnd/>
            <a:tailEnd/>
          </a:ln>
        </p:spPr>
        <p:txBody>
          <a:bodyPr wrap="none">
            <a:spAutoFit/>
          </a:bodyPr>
          <a:lstStyle/>
          <a:p>
            <a:pPr defTabSz="914400">
              <a:lnSpc>
                <a:spcPct val="100000"/>
              </a:lnSpc>
              <a:buClrTx/>
              <a:buSzTx/>
              <a:buFontTx/>
              <a:buNone/>
            </a:pPr>
            <a:r>
              <a:rPr lang="en-US" sz="1800" b="1">
                <a:solidFill>
                  <a:srgbClr val="000000"/>
                </a:solidFill>
                <a:latin typeface="Arial" charset="0"/>
                <a:ea typeface="+mn-ea"/>
                <a:cs typeface="+mn-cs"/>
              </a:rPr>
              <a:t>E</a:t>
            </a:r>
          </a:p>
        </p:txBody>
      </p:sp>
      <p:sp>
        <p:nvSpPr>
          <p:cNvPr id="616485" name="Rectangle 37"/>
          <p:cNvSpPr>
            <a:spLocks noChangeArrowheads="1"/>
          </p:cNvSpPr>
          <p:nvPr/>
        </p:nvSpPr>
        <p:spPr bwMode="auto">
          <a:xfrm>
            <a:off x="0" y="5876925"/>
            <a:ext cx="7994650" cy="720725"/>
          </a:xfrm>
          <a:prstGeom prst="rect">
            <a:avLst/>
          </a:prstGeom>
          <a:solidFill>
            <a:schemeClr val="bg1"/>
          </a:solidFill>
          <a:ln w="9525">
            <a:noFill/>
            <a:miter lim="800000"/>
            <a:headEnd/>
            <a:tailEnd/>
          </a:ln>
        </p:spPr>
        <p:txBody>
          <a:bodyPr/>
          <a:lstStyle/>
          <a:p>
            <a:pPr marL="838200" lvl="1" indent="-381000" defTabSz="914400">
              <a:lnSpc>
                <a:spcPct val="100000"/>
              </a:lnSpc>
              <a:spcBef>
                <a:spcPct val="20000"/>
              </a:spcBef>
              <a:buSzPct val="120000"/>
              <a:buFontTx/>
              <a:buNone/>
            </a:pPr>
            <a:r>
              <a:rPr lang="en-US" sz="2000">
                <a:solidFill>
                  <a:srgbClr val="000000"/>
                </a:solidFill>
                <a:latin typeface="Arial Unicode MS" pitchFamily="34" charset="-128"/>
                <a:ea typeface="+mn-ea"/>
                <a:cs typeface="+mn-cs"/>
              </a:rPr>
              <a:t>Note that, in 3, X and Y become dependent as soon as I get evidence on Z or on </a:t>
            </a:r>
            <a:r>
              <a:rPr lang="en-US" sz="2000" i="1">
                <a:solidFill>
                  <a:srgbClr val="000000"/>
                </a:solidFill>
                <a:latin typeface="Arial Unicode MS" pitchFamily="34" charset="-128"/>
                <a:ea typeface="+mn-ea"/>
                <a:cs typeface="+mn-cs"/>
              </a:rPr>
              <a:t>any of its descendants</a:t>
            </a:r>
          </a:p>
        </p:txBody>
      </p:sp>
      <p:sp>
        <p:nvSpPr>
          <p:cNvPr id="5169" name="Oval 38"/>
          <p:cNvSpPr>
            <a:spLocks noChangeArrowheads="1"/>
          </p:cNvSpPr>
          <p:nvPr/>
        </p:nvSpPr>
        <p:spPr bwMode="auto">
          <a:xfrm>
            <a:off x="2843213" y="5300663"/>
            <a:ext cx="431800" cy="433387"/>
          </a:xfrm>
          <a:prstGeom prst="ellipse">
            <a:avLst/>
          </a:prstGeom>
          <a:noFill/>
          <a:ln w="9525">
            <a:solidFill>
              <a:schemeClr val="tx1"/>
            </a:solidFill>
            <a:round/>
            <a:headEnd/>
            <a:tailEnd/>
          </a:ln>
        </p:spPr>
        <p:txBody>
          <a:bodyPr wrap="none" anchor="ctr"/>
          <a:lstStyle/>
          <a:p>
            <a:pPr defTabSz="914400">
              <a:lnSpc>
                <a:spcPct val="100000"/>
              </a:lnSpc>
              <a:buClrTx/>
              <a:buSzTx/>
              <a:buFontTx/>
              <a:buNone/>
            </a:pPr>
            <a:endParaRPr lang="en-US" b="1">
              <a:solidFill>
                <a:srgbClr val="000000"/>
              </a:solidFill>
              <a:ea typeface="+mn-ea"/>
              <a:cs typeface="+mn-cs"/>
            </a:endParaRPr>
          </a:p>
        </p:txBody>
      </p:sp>
      <p:cxnSp>
        <p:nvCxnSpPr>
          <p:cNvPr id="5170" name="AutoShape 39"/>
          <p:cNvCxnSpPr>
            <a:cxnSpLocks noChangeShapeType="1"/>
            <a:stCxn id="5145" idx="3"/>
            <a:endCxn id="5169" idx="6"/>
          </p:cNvCxnSpPr>
          <p:nvPr/>
        </p:nvCxnSpPr>
        <p:spPr bwMode="auto">
          <a:xfrm flipH="1">
            <a:off x="3275013" y="4951413"/>
            <a:ext cx="928687" cy="566737"/>
          </a:xfrm>
          <a:prstGeom prst="straightConnector1">
            <a:avLst/>
          </a:prstGeom>
          <a:noFill/>
          <a:ln w="9525">
            <a:solidFill>
              <a:schemeClr val="tx1"/>
            </a:solidFill>
            <a:round/>
            <a:headEnd/>
            <a:tailEnd type="triangle" w="med" len="med"/>
          </a:ln>
        </p:spPr>
      </p:cxnSp>
      <p:sp>
        <p:nvSpPr>
          <p:cNvPr id="5171" name="Oval 40"/>
          <p:cNvSpPr>
            <a:spLocks noChangeArrowheads="1"/>
          </p:cNvSpPr>
          <p:nvPr/>
        </p:nvSpPr>
        <p:spPr bwMode="auto">
          <a:xfrm>
            <a:off x="5292725" y="5373688"/>
            <a:ext cx="431800" cy="433387"/>
          </a:xfrm>
          <a:prstGeom prst="ellipse">
            <a:avLst/>
          </a:prstGeom>
          <a:noFill/>
          <a:ln w="9525">
            <a:solidFill>
              <a:schemeClr val="tx1"/>
            </a:solidFill>
            <a:round/>
            <a:headEnd/>
            <a:tailEnd/>
          </a:ln>
        </p:spPr>
        <p:txBody>
          <a:bodyPr wrap="none" anchor="ctr"/>
          <a:lstStyle/>
          <a:p>
            <a:pPr defTabSz="914400">
              <a:lnSpc>
                <a:spcPct val="100000"/>
              </a:lnSpc>
              <a:buClrTx/>
              <a:buSzTx/>
              <a:buFontTx/>
              <a:buNone/>
            </a:pPr>
            <a:endParaRPr lang="en-US" b="1">
              <a:solidFill>
                <a:srgbClr val="000000"/>
              </a:solidFill>
              <a:ea typeface="+mn-ea"/>
              <a:cs typeface="+mn-cs"/>
            </a:endParaRPr>
          </a:p>
        </p:txBody>
      </p:sp>
      <p:cxnSp>
        <p:nvCxnSpPr>
          <p:cNvPr id="5172" name="AutoShape 41"/>
          <p:cNvCxnSpPr>
            <a:cxnSpLocks noChangeShapeType="1"/>
            <a:stCxn id="5145" idx="5"/>
            <a:endCxn id="5171" idx="1"/>
          </p:cNvCxnSpPr>
          <p:nvPr/>
        </p:nvCxnSpPr>
        <p:spPr bwMode="auto">
          <a:xfrm>
            <a:off x="4508500" y="4951413"/>
            <a:ext cx="847725" cy="485775"/>
          </a:xfrm>
          <a:prstGeom prst="straightConnector1">
            <a:avLst/>
          </a:prstGeom>
          <a:noFill/>
          <a:ln w="9525">
            <a:solidFill>
              <a:schemeClr val="tx1"/>
            </a:solidFill>
            <a:round/>
            <a:headEnd/>
            <a:tailEnd type="triangle" w="med" len="med"/>
          </a:ln>
        </p:spPr>
      </p:cxnSp>
      <p:sp>
        <p:nvSpPr>
          <p:cNvPr id="616508" name="Text Box 60"/>
          <p:cNvSpPr txBox="1">
            <a:spLocks noChangeArrowheads="1"/>
          </p:cNvSpPr>
          <p:nvPr/>
        </p:nvSpPr>
        <p:spPr bwMode="auto">
          <a:xfrm>
            <a:off x="536575" y="2079625"/>
            <a:ext cx="346075" cy="466725"/>
          </a:xfrm>
          <a:prstGeom prst="rect">
            <a:avLst/>
          </a:prstGeom>
          <a:noFill/>
          <a:ln w="9525">
            <a:solidFill>
              <a:schemeClr val="tx1"/>
            </a:solidFill>
            <a:miter lim="800000"/>
            <a:headEnd/>
            <a:tailEnd/>
          </a:ln>
        </p:spPr>
        <p:txBody>
          <a:bodyPr wrap="none">
            <a:spAutoFit/>
          </a:bodyPr>
          <a:lstStyle/>
          <a:p>
            <a:pPr defTabSz="914400">
              <a:lnSpc>
                <a:spcPct val="100000"/>
              </a:lnSpc>
              <a:buClrTx/>
              <a:buSzTx/>
              <a:buFontTx/>
              <a:buNone/>
            </a:pPr>
            <a:r>
              <a:rPr lang="en-US" sz="2400">
                <a:solidFill>
                  <a:srgbClr val="000000"/>
                </a:solidFill>
                <a:ea typeface="+mn-ea"/>
                <a:cs typeface="+mn-cs"/>
              </a:rPr>
              <a:t>1</a:t>
            </a:r>
          </a:p>
        </p:txBody>
      </p:sp>
      <p:sp>
        <p:nvSpPr>
          <p:cNvPr id="616509" name="Text Box 61"/>
          <p:cNvSpPr txBox="1">
            <a:spLocks noChangeArrowheads="1"/>
          </p:cNvSpPr>
          <p:nvPr/>
        </p:nvSpPr>
        <p:spPr bwMode="auto">
          <a:xfrm>
            <a:off x="525463" y="3398838"/>
            <a:ext cx="346075" cy="466725"/>
          </a:xfrm>
          <a:prstGeom prst="rect">
            <a:avLst/>
          </a:prstGeom>
          <a:noFill/>
          <a:ln w="9525">
            <a:solidFill>
              <a:schemeClr val="tx1"/>
            </a:solidFill>
            <a:miter lim="800000"/>
            <a:headEnd/>
            <a:tailEnd/>
          </a:ln>
        </p:spPr>
        <p:txBody>
          <a:bodyPr wrap="none">
            <a:spAutoFit/>
          </a:bodyPr>
          <a:lstStyle/>
          <a:p>
            <a:pPr defTabSz="914400">
              <a:lnSpc>
                <a:spcPct val="100000"/>
              </a:lnSpc>
              <a:buClrTx/>
              <a:buSzTx/>
              <a:buFontTx/>
              <a:buNone/>
            </a:pPr>
            <a:r>
              <a:rPr lang="en-US" sz="2400">
                <a:solidFill>
                  <a:srgbClr val="000000"/>
                </a:solidFill>
                <a:ea typeface="+mn-ea"/>
                <a:cs typeface="+mn-cs"/>
              </a:rPr>
              <a:t>2</a:t>
            </a:r>
          </a:p>
        </p:txBody>
      </p:sp>
      <p:sp>
        <p:nvSpPr>
          <p:cNvPr id="616510" name="Text Box 62"/>
          <p:cNvSpPr txBox="1">
            <a:spLocks noChangeArrowheads="1"/>
          </p:cNvSpPr>
          <p:nvPr/>
        </p:nvSpPr>
        <p:spPr bwMode="auto">
          <a:xfrm>
            <a:off x="514350" y="4129088"/>
            <a:ext cx="346075" cy="466725"/>
          </a:xfrm>
          <a:prstGeom prst="rect">
            <a:avLst/>
          </a:prstGeom>
          <a:noFill/>
          <a:ln w="9525">
            <a:solidFill>
              <a:schemeClr val="tx1"/>
            </a:solidFill>
            <a:miter lim="800000"/>
            <a:headEnd/>
            <a:tailEnd/>
          </a:ln>
        </p:spPr>
        <p:txBody>
          <a:bodyPr wrap="none">
            <a:spAutoFit/>
          </a:bodyPr>
          <a:lstStyle/>
          <a:p>
            <a:pPr defTabSz="914400">
              <a:lnSpc>
                <a:spcPct val="100000"/>
              </a:lnSpc>
              <a:buClrTx/>
              <a:buSzTx/>
              <a:buFontTx/>
              <a:buNone/>
            </a:pPr>
            <a:r>
              <a:rPr lang="en-US" sz="2400">
                <a:solidFill>
                  <a:srgbClr val="000000"/>
                </a:solidFill>
                <a:ea typeface="+mn-ea"/>
                <a:cs typeface="+mn-cs"/>
              </a:rPr>
              <a:t>3</a:t>
            </a:r>
          </a:p>
        </p:txBody>
      </p:sp>
    </p:spTree>
    <p:extLst>
      <p:ext uri="{BB962C8B-B14F-4D97-AF65-F5344CB8AC3E}">
        <p14:creationId xmlns:p14="http://schemas.microsoft.com/office/powerpoint/2010/main" val="322162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65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65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65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64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16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85" grpId="0" animBg="1"/>
      <p:bldP spid="616485" grpId="1" animBg="1"/>
      <p:bldP spid="616508" grpId="0" animBg="1"/>
      <p:bldP spid="616509" grpId="0" animBg="1"/>
      <p:bldP spid="6165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Independence (Markov Blanket)</a:t>
            </a:r>
          </a:p>
        </p:txBody>
      </p:sp>
      <p:sp>
        <p:nvSpPr>
          <p:cNvPr id="4" name="Footer Placeholder 3"/>
          <p:cNvSpPr>
            <a:spLocks noGrp="1"/>
          </p:cNvSpPr>
          <p:nvPr>
            <p:ph type="ftr" sz="quarter" idx="11"/>
          </p:nvPr>
        </p:nvSpPr>
        <p:spPr>
          <a:xfrm>
            <a:off x="5580112" y="6525344"/>
            <a:ext cx="2895600" cy="457200"/>
          </a:xfrm>
        </p:spPr>
        <p:txBody>
          <a:bodyPr/>
          <a:lstStyle/>
          <a:p>
            <a:pPr>
              <a:defRPr/>
            </a:pPr>
            <a:r>
              <a:rPr lang="en-US" dirty="0">
                <a:solidFill>
                  <a:srgbClr val="000000"/>
                </a:solidFill>
              </a:rPr>
              <a:t>CPSC 422, Lecture 11</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14</a:t>
            </a:fld>
            <a:endParaRPr lang="en-US">
              <a:solidFill>
                <a:srgbClr val="000000"/>
              </a:solidFill>
            </a:endParaRPr>
          </a:p>
        </p:txBody>
      </p:sp>
      <p:pic>
        <p:nvPicPr>
          <p:cNvPr id="6" name="Picture 4" descr="https://encrypted-tbn2.gstatic.com/images?q=tbn:ANd9GcRmbiq0fjNIqMNEbbRgG-41Uy_xMuQ-55BRXnK88qWBmx3bfWc1X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3267" y="5392239"/>
            <a:ext cx="1259383" cy="470124"/>
          </a:xfrm>
          <a:prstGeom prst="rect">
            <a:avLst/>
          </a:prstGeom>
          <a:solidFill>
            <a:schemeClr val="accent5">
              <a:lumMod val="20000"/>
              <a:lumOff val="80000"/>
            </a:schemeClr>
          </a:solidFill>
          <a:ln w="57150">
            <a:solidFill>
              <a:srgbClr val="00B0F0"/>
            </a:solidFill>
          </a:ln>
          <a:extLst/>
        </p:spPr>
      </p:pic>
      <p:sp>
        <p:nvSpPr>
          <p:cNvPr id="16" name="Content Placeholder 2"/>
          <p:cNvSpPr txBox="1">
            <a:spLocks/>
          </p:cNvSpPr>
          <p:nvPr/>
        </p:nvSpPr>
        <p:spPr bwMode="auto">
          <a:xfrm>
            <a:off x="147060" y="5036721"/>
            <a:ext cx="7446240" cy="11811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defTabSz="914400">
              <a:lnSpc>
                <a:spcPct val="100000"/>
              </a:lnSpc>
              <a:buClrTx/>
              <a:buSzTx/>
              <a:buFontTx/>
            </a:pPr>
            <a:r>
              <a:rPr lang="en-CA" sz="2400" kern="0" dirty="0"/>
              <a:t>What is the minimal set of nodes that must be </a:t>
            </a:r>
            <a:r>
              <a:rPr lang="en-CA" sz="2400" kern="0" dirty="0">
                <a:solidFill>
                  <a:srgbClr val="0070C0"/>
                </a:solidFill>
              </a:rPr>
              <a:t>observed</a:t>
            </a:r>
            <a:r>
              <a:rPr lang="en-CA" sz="2400" kern="0" dirty="0"/>
              <a:t> in order to make </a:t>
            </a:r>
            <a:r>
              <a:rPr lang="en-CA" sz="2400" b="1" kern="0" dirty="0"/>
              <a:t>node X</a:t>
            </a:r>
            <a:r>
              <a:rPr lang="en-CA" sz="2400" kern="0" dirty="0"/>
              <a:t> independent from all the non-observed nodes in the network</a:t>
            </a:r>
          </a:p>
        </p:txBody>
      </p:sp>
      <mc:AlternateContent xmlns:mc="http://schemas.openxmlformats.org/markup-compatibility/2006" xmlns:p14="http://schemas.microsoft.com/office/powerpoint/2010/main">
        <mc:Choice Requires="p14">
          <p:contentPart p14:bwMode="auto" r:id="rId3">
            <p14:nvContentPartPr>
              <p14:cNvPr id="17" name="Ink 16"/>
              <p14:cNvContentPartPr/>
              <p14:nvPr/>
            </p14:nvContentPartPr>
            <p14:xfrm>
              <a:off x="539552" y="1124744"/>
              <a:ext cx="2428920" cy="2955600"/>
            </p14:xfrm>
          </p:contentPart>
        </mc:Choice>
        <mc:Fallback xmlns="">
          <p:pic>
            <p:nvPicPr>
              <p:cNvPr id="17" name="Ink 16"/>
              <p:cNvPicPr/>
              <p:nvPr/>
            </p:nvPicPr>
            <p:blipFill>
              <a:blip r:embed="rId4"/>
              <a:stretch>
                <a:fillRect/>
              </a:stretch>
            </p:blipFill>
            <p:spPr>
              <a:xfrm>
                <a:off x="528032" y="1116464"/>
                <a:ext cx="2452320" cy="2976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 name="Ink 17"/>
              <p14:cNvContentPartPr/>
              <p14:nvPr/>
            </p14:nvContentPartPr>
            <p14:xfrm>
              <a:off x="3540974" y="1268760"/>
              <a:ext cx="2428920" cy="2955600"/>
            </p14:xfrm>
          </p:contentPart>
        </mc:Choice>
        <mc:Fallback xmlns="">
          <p:pic>
            <p:nvPicPr>
              <p:cNvPr id="18" name="Ink 17"/>
              <p:cNvPicPr/>
              <p:nvPr/>
            </p:nvPicPr>
            <p:blipFill>
              <a:blip r:embed="rId4"/>
              <a:stretch>
                <a:fillRect/>
              </a:stretch>
            </p:blipFill>
            <p:spPr>
              <a:xfrm>
                <a:off x="3529454" y="1260480"/>
                <a:ext cx="2452320" cy="2976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Ink 18"/>
              <p14:cNvContentPartPr/>
              <p14:nvPr/>
            </p14:nvContentPartPr>
            <p14:xfrm>
              <a:off x="6498807" y="1268760"/>
              <a:ext cx="2428920" cy="2955600"/>
            </p14:xfrm>
          </p:contentPart>
        </mc:Choice>
        <mc:Fallback xmlns="">
          <p:pic>
            <p:nvPicPr>
              <p:cNvPr id="19" name="Ink 18"/>
              <p:cNvPicPr/>
              <p:nvPr/>
            </p:nvPicPr>
            <p:blipFill>
              <a:blip r:embed="rId4"/>
              <a:stretch>
                <a:fillRect/>
              </a:stretch>
            </p:blipFill>
            <p:spPr>
              <a:xfrm>
                <a:off x="6487287" y="1260480"/>
                <a:ext cx="2452320" cy="2976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Ink 19"/>
              <p14:cNvContentPartPr/>
              <p14:nvPr/>
            </p14:nvContentPartPr>
            <p14:xfrm>
              <a:off x="1303200" y="4427280"/>
              <a:ext cx="547560" cy="33120"/>
            </p14:xfrm>
          </p:contentPart>
        </mc:Choice>
        <mc:Fallback xmlns="">
          <p:pic>
            <p:nvPicPr>
              <p:cNvPr id="20" name="Ink 19"/>
              <p:cNvPicPr/>
              <p:nvPr/>
            </p:nvPicPr>
            <p:blipFill>
              <a:blip r:embed="rId8"/>
              <a:stretch>
                <a:fillRect/>
              </a:stretch>
            </p:blipFill>
            <p:spPr>
              <a:xfrm>
                <a:off x="1293480" y="4351320"/>
                <a:ext cx="5767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p14:cNvContentPartPr/>
              <p14:nvPr/>
            </p14:nvContentPartPr>
            <p14:xfrm>
              <a:off x="1341000" y="4244760"/>
              <a:ext cx="470880" cy="27000"/>
            </p14:xfrm>
          </p:contentPart>
        </mc:Choice>
        <mc:Fallback xmlns="">
          <p:pic>
            <p:nvPicPr>
              <p:cNvPr id="21" name="Ink 20"/>
              <p:cNvPicPr/>
              <p:nvPr/>
            </p:nvPicPr>
            <p:blipFill>
              <a:blip r:embed="rId10"/>
              <a:stretch>
                <a:fillRect/>
              </a:stretch>
            </p:blipFill>
            <p:spPr>
              <a:xfrm>
                <a:off x="1325520" y="4169160"/>
                <a:ext cx="4989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Ink 21"/>
              <p14:cNvContentPartPr/>
              <p14:nvPr/>
            </p14:nvContentPartPr>
            <p14:xfrm>
              <a:off x="4348440" y="4523400"/>
              <a:ext cx="459720" cy="78480"/>
            </p14:xfrm>
          </p:contentPart>
        </mc:Choice>
        <mc:Fallback xmlns="">
          <p:pic>
            <p:nvPicPr>
              <p:cNvPr id="22" name="Ink 21"/>
              <p:cNvPicPr/>
              <p:nvPr/>
            </p:nvPicPr>
            <p:blipFill>
              <a:blip r:embed="rId12"/>
              <a:stretch>
                <a:fillRect/>
              </a:stretch>
            </p:blipFill>
            <p:spPr>
              <a:xfrm>
                <a:off x="4335480" y="4474080"/>
                <a:ext cx="4791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Ink 22"/>
              <p14:cNvContentPartPr/>
              <p14:nvPr/>
            </p14:nvContentPartPr>
            <p14:xfrm>
              <a:off x="4376160" y="4367160"/>
              <a:ext cx="478080" cy="45360"/>
            </p14:xfrm>
          </p:contentPart>
        </mc:Choice>
        <mc:Fallback xmlns="">
          <p:pic>
            <p:nvPicPr>
              <p:cNvPr id="23" name="Ink 22"/>
              <p:cNvPicPr/>
              <p:nvPr/>
            </p:nvPicPr>
            <p:blipFill>
              <a:blip r:embed="rId14"/>
              <a:stretch>
                <a:fillRect/>
              </a:stretch>
            </p:blipFill>
            <p:spPr>
              <a:xfrm>
                <a:off x="4367160" y="4298040"/>
                <a:ext cx="5011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Ink 23"/>
              <p14:cNvContentPartPr/>
              <p14:nvPr/>
            </p14:nvContentPartPr>
            <p14:xfrm>
              <a:off x="7271640" y="4483080"/>
              <a:ext cx="531720" cy="27360"/>
            </p14:xfrm>
          </p:contentPart>
        </mc:Choice>
        <mc:Fallback xmlns="">
          <p:pic>
            <p:nvPicPr>
              <p:cNvPr id="24" name="Ink 23"/>
              <p:cNvPicPr/>
              <p:nvPr/>
            </p:nvPicPr>
            <p:blipFill>
              <a:blip r:embed="rId16"/>
              <a:stretch>
                <a:fillRect/>
              </a:stretch>
            </p:blipFill>
            <p:spPr>
              <a:xfrm>
                <a:off x="7266240" y="4422240"/>
                <a:ext cx="5551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Ink 24"/>
              <p14:cNvContentPartPr/>
              <p14:nvPr/>
            </p14:nvContentPartPr>
            <p14:xfrm>
              <a:off x="7264080" y="4327920"/>
              <a:ext cx="658440" cy="59040"/>
            </p14:xfrm>
          </p:contentPart>
        </mc:Choice>
        <mc:Fallback xmlns="">
          <p:pic>
            <p:nvPicPr>
              <p:cNvPr id="25" name="Ink 24"/>
              <p:cNvPicPr/>
              <p:nvPr/>
            </p:nvPicPr>
            <p:blipFill>
              <a:blip r:embed="rId18"/>
              <a:stretch>
                <a:fillRect/>
              </a:stretch>
            </p:blipFill>
            <p:spPr>
              <a:xfrm>
                <a:off x="7259040" y="4265280"/>
                <a:ext cx="6829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Ink 25"/>
              <p14:cNvContentPartPr/>
              <p14:nvPr/>
            </p14:nvContentPartPr>
            <p14:xfrm>
              <a:off x="1127520" y="1629720"/>
              <a:ext cx="6743160" cy="2919960"/>
            </p14:xfrm>
          </p:contentPart>
        </mc:Choice>
        <mc:Fallback xmlns="">
          <p:pic>
            <p:nvPicPr>
              <p:cNvPr id="26" name="Ink 25"/>
              <p:cNvPicPr/>
              <p:nvPr/>
            </p:nvPicPr>
            <p:blipFill>
              <a:blip r:embed="rId20"/>
              <a:stretch>
                <a:fillRect/>
              </a:stretch>
            </p:blipFill>
            <p:spPr>
              <a:xfrm>
                <a:off x="1116360" y="1618560"/>
                <a:ext cx="6766920" cy="2943720"/>
              </a:xfrm>
              <a:prstGeom prst="rect">
                <a:avLst/>
              </a:prstGeom>
            </p:spPr>
          </p:pic>
        </mc:Fallback>
      </mc:AlternateContent>
    </p:spTree>
    <p:extLst>
      <p:ext uri="{BB962C8B-B14F-4D97-AF65-F5344CB8AC3E}">
        <p14:creationId xmlns:p14="http://schemas.microsoft.com/office/powerpoint/2010/main" val="4052319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10</a:t>
            </a:r>
          </a:p>
        </p:txBody>
      </p:sp>
      <p:sp>
        <p:nvSpPr>
          <p:cNvPr id="6" name="Slide Number Placeholder 5"/>
          <p:cNvSpPr>
            <a:spLocks noGrp="1"/>
          </p:cNvSpPr>
          <p:nvPr>
            <p:ph type="sldNum" sz="quarter" idx="12"/>
          </p:nvPr>
        </p:nvSpPr>
        <p:spPr/>
        <p:txBody>
          <a:bodyPr/>
          <a:lstStyle/>
          <a:p>
            <a:pPr>
              <a:defRPr/>
            </a:pPr>
            <a:r>
              <a:rPr lang="en-US" dirty="0"/>
              <a:t>Slide </a:t>
            </a:r>
            <a:fld id="{AC23C174-92E9-4574-B8BE-F4B17C2CDA58}" type="slidenum">
              <a:rPr lang="en-US"/>
              <a:pPr>
                <a:defRPr/>
              </a:pPr>
              <a:t>15</a:t>
            </a:fld>
            <a:endParaRPr lang="en-US" dirty="0"/>
          </a:p>
        </p:txBody>
      </p:sp>
      <p:sp>
        <p:nvSpPr>
          <p:cNvPr id="11275" name="Rectangle 2"/>
          <p:cNvSpPr>
            <a:spLocks noGrp="1" noChangeArrowheads="1"/>
          </p:cNvSpPr>
          <p:nvPr>
            <p:ph type="title"/>
          </p:nvPr>
        </p:nvSpPr>
        <p:spPr>
          <a:xfrm>
            <a:off x="214313" y="0"/>
            <a:ext cx="8643937" cy="928688"/>
          </a:xfrm>
        </p:spPr>
        <p:txBody>
          <a:bodyPr/>
          <a:lstStyle/>
          <a:p>
            <a:pPr eaLnBrk="1" hangingPunct="1"/>
            <a:r>
              <a:rPr lang="en-US" dirty="0"/>
              <a:t>Variable elimination</a:t>
            </a:r>
            <a:r>
              <a:rPr lang="en-US" sz="4000" dirty="0"/>
              <a:t> </a:t>
            </a:r>
            <a:r>
              <a:rPr lang="en-US" dirty="0"/>
              <a:t>algorithm: Summary</a:t>
            </a:r>
          </a:p>
        </p:txBody>
      </p:sp>
      <p:sp>
        <p:nvSpPr>
          <p:cNvPr id="20485" name="Rectangle 3"/>
          <p:cNvSpPr>
            <a:spLocks noGrp="1" noChangeArrowheads="1"/>
          </p:cNvSpPr>
          <p:nvPr>
            <p:ph type="body" idx="1"/>
          </p:nvPr>
        </p:nvSpPr>
        <p:spPr>
          <a:xfrm>
            <a:off x="0" y="1571625"/>
            <a:ext cx="9286875" cy="4495800"/>
          </a:xfrm>
        </p:spPr>
        <p:txBody>
          <a:bodyPr/>
          <a:lstStyle/>
          <a:p>
            <a:pPr marL="533400" indent="-533400" eaLnBrk="1" hangingPunct="1">
              <a:lnSpc>
                <a:spcPct val="90000"/>
              </a:lnSpc>
              <a:spcAft>
                <a:spcPts val="600"/>
              </a:spcAft>
            </a:pPr>
            <a:r>
              <a:rPr lang="en-US" sz="3200" b="1" dirty="0"/>
              <a:t>To compute </a:t>
            </a:r>
            <a:r>
              <a:rPr lang="en-US" sz="3200" b="1" i="1" dirty="0"/>
              <a:t>P(Z| Y</a:t>
            </a:r>
            <a:r>
              <a:rPr lang="en-US" sz="3200" b="1" i="1" baseline="-25000" dirty="0"/>
              <a:t>1</a:t>
            </a:r>
            <a:r>
              <a:rPr lang="en-US" sz="3200" b="1" i="1" dirty="0"/>
              <a:t>=v</a:t>
            </a:r>
            <a:r>
              <a:rPr lang="en-US" sz="3200" b="1" i="1" baseline="-25000" dirty="0"/>
              <a:t>1</a:t>
            </a:r>
            <a:r>
              <a:rPr lang="en-US" sz="3200" b="1" i="1" dirty="0"/>
              <a:t> </a:t>
            </a:r>
            <a:r>
              <a:rPr lang="en-US" sz="3200" b="1" i="1" dirty="0">
                <a:ea typeface="Arial Unicode MS" pitchFamily="34" charset="-128"/>
                <a:cs typeface="Arial Unicode MS" pitchFamily="34" charset="-128"/>
              </a:rPr>
              <a:t>,</a:t>
            </a:r>
            <a:r>
              <a:rPr lang="en-US" sz="3200" b="1" i="1" dirty="0"/>
              <a:t>… </a:t>
            </a:r>
            <a:r>
              <a:rPr lang="en-US" sz="3200" b="1" i="1" dirty="0">
                <a:ea typeface="Arial Unicode MS" pitchFamily="34" charset="-128"/>
                <a:cs typeface="Arial Unicode MS" pitchFamily="34" charset="-128"/>
              </a:rPr>
              <a:t>,</a:t>
            </a:r>
            <a:r>
              <a:rPr lang="en-US" sz="3200" b="1" i="1" dirty="0" err="1"/>
              <a:t>Y</a:t>
            </a:r>
            <a:r>
              <a:rPr lang="en-US" sz="3200" b="1" i="1" baseline="-25000" dirty="0" err="1"/>
              <a:t>j</a:t>
            </a:r>
            <a:r>
              <a:rPr lang="en-US" sz="3200" b="1" i="1" dirty="0"/>
              <a:t>=</a:t>
            </a:r>
            <a:r>
              <a:rPr lang="en-US" sz="3200" b="1" i="1" dirty="0" err="1"/>
              <a:t>v</a:t>
            </a:r>
            <a:r>
              <a:rPr lang="en-US" sz="3200" b="1" i="1" baseline="-25000" dirty="0" err="1"/>
              <a:t>j</a:t>
            </a:r>
            <a:r>
              <a:rPr lang="en-US" sz="3200" b="1" i="1" baseline="-25000" dirty="0"/>
              <a:t> </a:t>
            </a:r>
            <a:r>
              <a:rPr lang="en-US" sz="3200" b="1" i="1" dirty="0"/>
              <a:t>) </a:t>
            </a:r>
            <a:r>
              <a:rPr lang="en-US" sz="3200" b="1" dirty="0"/>
              <a:t>:</a:t>
            </a:r>
          </a:p>
          <a:p>
            <a:pPr marL="533400" indent="-533400" eaLnBrk="1" hangingPunct="1">
              <a:lnSpc>
                <a:spcPct val="90000"/>
              </a:lnSpc>
              <a:spcAft>
                <a:spcPts val="600"/>
              </a:spcAft>
              <a:buFontTx/>
              <a:buAutoNum type="arabicPeriod"/>
            </a:pPr>
            <a:r>
              <a:rPr lang="en-US" dirty="0">
                <a:solidFill>
                  <a:schemeClr val="accent2"/>
                </a:solidFill>
              </a:rPr>
              <a:t>Construct a factor </a:t>
            </a:r>
            <a:r>
              <a:rPr lang="en-US" dirty="0"/>
              <a:t>for each conditional probability.</a:t>
            </a:r>
          </a:p>
          <a:p>
            <a:pPr marL="533400" indent="-533400" eaLnBrk="1" hangingPunct="1">
              <a:lnSpc>
                <a:spcPct val="90000"/>
              </a:lnSpc>
              <a:spcAft>
                <a:spcPts val="600"/>
              </a:spcAft>
              <a:buFontTx/>
              <a:buAutoNum type="arabicPeriod"/>
            </a:pPr>
            <a:r>
              <a:rPr lang="en-US" dirty="0"/>
              <a:t>Set the </a:t>
            </a:r>
            <a:r>
              <a:rPr lang="en-US" dirty="0">
                <a:solidFill>
                  <a:schemeClr val="accent2"/>
                </a:solidFill>
              </a:rPr>
              <a:t>observed variables </a:t>
            </a:r>
            <a:r>
              <a:rPr lang="en-US" dirty="0"/>
              <a:t>to their observed values.</a:t>
            </a:r>
          </a:p>
          <a:p>
            <a:pPr marL="533400" indent="-533400" eaLnBrk="1" hangingPunct="1">
              <a:lnSpc>
                <a:spcPct val="90000"/>
              </a:lnSpc>
              <a:spcAft>
                <a:spcPts val="600"/>
              </a:spcAft>
              <a:buFontTx/>
              <a:buAutoNum type="arabicPeriod"/>
            </a:pPr>
            <a:r>
              <a:rPr lang="en-US" dirty="0"/>
              <a:t>Given an </a:t>
            </a:r>
            <a:r>
              <a:rPr lang="en-US" dirty="0">
                <a:solidFill>
                  <a:schemeClr val="accent2"/>
                </a:solidFill>
              </a:rPr>
              <a:t>elimination ordering, simplify/decompose</a:t>
            </a:r>
            <a:r>
              <a:rPr lang="en-US" dirty="0"/>
              <a:t> sum of products</a:t>
            </a:r>
          </a:p>
          <a:p>
            <a:pPr marL="400050" lvl="1" indent="0" eaLnBrk="1" hangingPunct="1">
              <a:lnSpc>
                <a:spcPct val="90000"/>
              </a:lnSpc>
              <a:spcAft>
                <a:spcPts val="600"/>
              </a:spcAft>
            </a:pPr>
            <a:r>
              <a:rPr lang="en-US" dirty="0">
                <a:solidFill>
                  <a:schemeClr val="accent2"/>
                </a:solidFill>
              </a:rPr>
              <a:t> For all </a:t>
            </a:r>
            <a:r>
              <a:rPr lang="en-US" i="1" dirty="0" err="1"/>
              <a:t>Z</a:t>
            </a:r>
            <a:r>
              <a:rPr lang="en-US" i="1" baseline="-25000" dirty="0" err="1"/>
              <a:t>i</a:t>
            </a:r>
            <a:r>
              <a:rPr lang="en-US" i="1" dirty="0"/>
              <a:t> </a:t>
            </a:r>
            <a:r>
              <a:rPr lang="en-US" dirty="0"/>
              <a:t> :  </a:t>
            </a:r>
            <a:r>
              <a:rPr lang="en-US" dirty="0">
                <a:solidFill>
                  <a:schemeClr val="accent2"/>
                </a:solidFill>
              </a:rPr>
              <a:t>Perform products </a:t>
            </a:r>
            <a:r>
              <a:rPr lang="en-US" dirty="0"/>
              <a:t>and </a:t>
            </a:r>
            <a:r>
              <a:rPr lang="en-US" dirty="0">
                <a:solidFill>
                  <a:schemeClr val="accent2"/>
                </a:solidFill>
              </a:rPr>
              <a:t>sum out </a:t>
            </a:r>
            <a:r>
              <a:rPr lang="en-US" i="1" dirty="0" err="1"/>
              <a:t>Z</a:t>
            </a:r>
            <a:r>
              <a:rPr lang="en-US" i="1" baseline="-25000" dirty="0" err="1"/>
              <a:t>i</a:t>
            </a:r>
            <a:r>
              <a:rPr lang="en-US" i="1" dirty="0"/>
              <a:t> </a:t>
            </a:r>
            <a:endParaRPr lang="en-US" dirty="0"/>
          </a:p>
          <a:p>
            <a:pPr marL="533400" indent="-533400" eaLnBrk="1" hangingPunct="1">
              <a:lnSpc>
                <a:spcPct val="90000"/>
              </a:lnSpc>
              <a:spcAft>
                <a:spcPts val="600"/>
              </a:spcAft>
              <a:buFontTx/>
              <a:buAutoNum type="arabicPeriod"/>
            </a:pPr>
            <a:r>
              <a:rPr lang="en-US" dirty="0">
                <a:solidFill>
                  <a:schemeClr val="accent2"/>
                </a:solidFill>
              </a:rPr>
              <a:t>Multiply</a:t>
            </a:r>
            <a:r>
              <a:rPr lang="en-US" dirty="0"/>
              <a:t> the remaining factors (all in ?                )</a:t>
            </a:r>
          </a:p>
          <a:p>
            <a:pPr marL="533400" indent="-533400" eaLnBrk="1" hangingPunct="1">
              <a:lnSpc>
                <a:spcPct val="90000"/>
              </a:lnSpc>
              <a:spcAft>
                <a:spcPts val="600"/>
              </a:spcAft>
              <a:buFontTx/>
              <a:buAutoNum type="arabicPeriod"/>
            </a:pPr>
            <a:r>
              <a:rPr lang="en-US" dirty="0">
                <a:solidFill>
                  <a:schemeClr val="accent2"/>
                </a:solidFill>
              </a:rPr>
              <a:t>Normalize</a:t>
            </a:r>
            <a:r>
              <a:rPr lang="en-US" dirty="0">
                <a:solidFill>
                  <a:schemeClr val="tx2"/>
                </a:solidFill>
              </a:rPr>
              <a:t>: divide </a:t>
            </a:r>
            <a:r>
              <a:rPr lang="en-US" dirty="0"/>
              <a:t>the resulting factor </a:t>
            </a:r>
            <a:r>
              <a:rPr lang="en-US" i="1" dirty="0"/>
              <a:t>f(Z)</a:t>
            </a:r>
            <a:r>
              <a:rPr lang="en-US" dirty="0"/>
              <a:t>  by </a:t>
            </a:r>
            <a:r>
              <a:rPr lang="en-US" i="1" dirty="0">
                <a:sym typeface="Symbol" pitchFamily="18" charset="2"/>
              </a:rPr>
              <a:t></a:t>
            </a:r>
            <a:r>
              <a:rPr lang="en-US" i="1" baseline="-25000" dirty="0">
                <a:sym typeface="Symbol" pitchFamily="18" charset="2"/>
              </a:rPr>
              <a:t>Z</a:t>
            </a:r>
            <a:r>
              <a:rPr lang="en-US" i="1" dirty="0"/>
              <a:t> f(Z) </a:t>
            </a:r>
            <a:r>
              <a:rPr lang="en-US" dirty="0"/>
              <a:t>.</a:t>
            </a:r>
          </a:p>
          <a:p>
            <a:pPr marL="533400" indent="-533400" eaLnBrk="1" hangingPunct="1">
              <a:lnSpc>
                <a:spcPct val="90000"/>
              </a:lnSpc>
              <a:spcAft>
                <a:spcPts val="600"/>
              </a:spcAft>
              <a:buFontTx/>
              <a:buAutoNum type="arabicPeriod"/>
            </a:pPr>
            <a:endParaRPr lang="en-US" sz="2000" dirty="0"/>
          </a:p>
        </p:txBody>
      </p:sp>
      <p:sp>
        <p:nvSpPr>
          <p:cNvPr id="11" name="Rectangle 10"/>
          <p:cNvSpPr>
            <a:spLocks noChangeArrowheads="1"/>
          </p:cNvSpPr>
          <p:nvPr/>
        </p:nvSpPr>
        <p:spPr bwMode="auto">
          <a:xfrm>
            <a:off x="7020272" y="4725144"/>
            <a:ext cx="372218" cy="461665"/>
          </a:xfrm>
          <a:prstGeom prst="rect">
            <a:avLst/>
          </a:prstGeom>
          <a:solidFill>
            <a:srgbClr val="FF66FF"/>
          </a:solid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i="1" dirty="0">
                <a:latin typeface="+mn-lt"/>
              </a:rPr>
              <a:t>Z</a:t>
            </a:r>
            <a:endParaRPr lang="en-US" baseline="30000" dirty="0">
              <a:latin typeface="+mn-lt"/>
            </a:endParaRPr>
          </a:p>
        </p:txBody>
      </p:sp>
      <p:sp>
        <p:nvSpPr>
          <p:cNvPr id="14" name="Rectangle 3"/>
          <p:cNvSpPr txBox="1">
            <a:spLocks noChangeArrowheads="1"/>
          </p:cNvSpPr>
          <p:nvPr/>
        </p:nvSpPr>
        <p:spPr bwMode="auto">
          <a:xfrm>
            <a:off x="1607344" y="1038961"/>
            <a:ext cx="5929312" cy="571500"/>
          </a:xfrm>
          <a:prstGeom prst="rect">
            <a:avLst/>
          </a:prstGeom>
          <a:noFill/>
          <a:ln w="9525">
            <a:noFill/>
            <a:miter lim="800000"/>
            <a:headEnd/>
            <a:tailEnd/>
          </a:ln>
        </p:spPr>
        <p:txBody>
          <a:bodyPr/>
          <a:lstStyle/>
          <a:p>
            <a:pPr>
              <a:spcBef>
                <a:spcPct val="20000"/>
              </a:spcBef>
              <a:defRPr/>
            </a:pPr>
            <a:r>
              <a:rPr lang="en-US" sz="3200" i="1" kern="0" dirty="0">
                <a:solidFill>
                  <a:schemeClr val="tx2"/>
                </a:solidFill>
                <a:latin typeface="+mn-lt"/>
              </a:rPr>
              <a:t>P(Z,  </a:t>
            </a:r>
            <a:r>
              <a:rPr lang="en-US" sz="3200" i="1" kern="0" dirty="0">
                <a:solidFill>
                  <a:srgbClr val="008000"/>
                </a:solidFill>
                <a:latin typeface="+mn-lt"/>
              </a:rPr>
              <a:t>Y</a:t>
            </a:r>
            <a:r>
              <a:rPr lang="en-US" sz="3200" i="1" kern="0" baseline="-25000" dirty="0">
                <a:solidFill>
                  <a:srgbClr val="008000"/>
                </a:solidFill>
                <a:latin typeface="+mn-lt"/>
              </a:rPr>
              <a:t>1</a:t>
            </a:r>
            <a:r>
              <a:rPr lang="en-US" sz="3200" i="1" kern="0" dirty="0">
                <a:solidFill>
                  <a:srgbClr val="008000"/>
                </a:solidFill>
                <a:latin typeface="+mn-lt"/>
              </a:rPr>
              <a:t>…,</a:t>
            </a:r>
            <a:r>
              <a:rPr lang="en-US" sz="3200" i="1" kern="0" dirty="0" err="1">
                <a:solidFill>
                  <a:srgbClr val="008000"/>
                </a:solidFill>
                <a:latin typeface="+mn-lt"/>
              </a:rPr>
              <a:t>Y</a:t>
            </a:r>
            <a:r>
              <a:rPr lang="en-US" sz="3200" i="1" kern="0" baseline="-25000" dirty="0" err="1">
                <a:solidFill>
                  <a:srgbClr val="008000"/>
                </a:solidFill>
                <a:latin typeface="+mn-lt"/>
              </a:rPr>
              <a:t>j</a:t>
            </a:r>
            <a:r>
              <a:rPr lang="en-US" sz="3200" i="1" kern="0" baseline="-25000" dirty="0">
                <a:solidFill>
                  <a:schemeClr val="accent1"/>
                </a:solidFill>
                <a:latin typeface="+mn-lt"/>
              </a:rPr>
              <a:t> </a:t>
            </a:r>
            <a:r>
              <a:rPr lang="en-US" sz="3200" i="1" kern="0" dirty="0">
                <a:latin typeface="+mn-lt"/>
              </a:rPr>
              <a:t>,   </a:t>
            </a:r>
            <a:r>
              <a:rPr lang="en-US" sz="3200" i="1" kern="0" dirty="0">
                <a:solidFill>
                  <a:schemeClr val="accent2"/>
                </a:solidFill>
                <a:latin typeface="+mn-lt"/>
              </a:rPr>
              <a:t>Z</a:t>
            </a:r>
            <a:r>
              <a:rPr lang="en-US" sz="3200" i="1" kern="0" baseline="-25000" dirty="0">
                <a:solidFill>
                  <a:schemeClr val="accent2"/>
                </a:solidFill>
                <a:latin typeface="+mn-lt"/>
              </a:rPr>
              <a:t>1</a:t>
            </a:r>
            <a:r>
              <a:rPr lang="en-US" sz="3200" i="1" kern="0" dirty="0">
                <a:solidFill>
                  <a:schemeClr val="accent2"/>
                </a:solidFill>
                <a:latin typeface="+mn-lt"/>
              </a:rPr>
              <a:t>…,</a:t>
            </a:r>
            <a:r>
              <a:rPr lang="en-US" sz="3200" i="1" kern="0" dirty="0" err="1">
                <a:solidFill>
                  <a:schemeClr val="accent2"/>
                </a:solidFill>
                <a:latin typeface="+mn-lt"/>
              </a:rPr>
              <a:t>Z</a:t>
            </a:r>
            <a:r>
              <a:rPr lang="en-US" sz="3200" i="1" kern="0" baseline="-25000" dirty="0" err="1">
                <a:solidFill>
                  <a:schemeClr val="accent2"/>
                </a:solidFill>
                <a:latin typeface="+mn-lt"/>
              </a:rPr>
              <a:t>j</a:t>
            </a:r>
            <a:r>
              <a:rPr lang="en-US" sz="3200" i="1" kern="0" baseline="-25000" dirty="0">
                <a:solidFill>
                  <a:schemeClr val="accent2"/>
                </a:solidFill>
                <a:latin typeface="+mn-lt"/>
              </a:rPr>
              <a:t>   </a:t>
            </a:r>
            <a:r>
              <a:rPr lang="en-US" sz="3200" i="1" kern="0" dirty="0">
                <a:solidFill>
                  <a:schemeClr val="tx2"/>
                </a:solidFill>
                <a:latin typeface="+mn-lt"/>
              </a:rPr>
              <a:t>)</a:t>
            </a:r>
          </a:p>
        </p:txBody>
      </p:sp>
    </p:spTree>
    <p:extLst>
      <p:ext uri="{BB962C8B-B14F-4D97-AF65-F5344CB8AC3E}">
        <p14:creationId xmlns:p14="http://schemas.microsoft.com/office/powerpoint/2010/main" val="393743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solidFill>
                  <a:srgbClr val="000000"/>
                </a:solidFill>
              </a:rPr>
              <a:t>CPSC 422, Lecture 11</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16</a:t>
            </a:fld>
            <a:endParaRPr lang="en-US">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683568" y="1340768"/>
            <a:ext cx="8352928" cy="36004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800100" lvl="1" indent="-342900" defTabSz="914400">
              <a:lnSpc>
                <a:spcPct val="100000"/>
              </a:lnSpc>
              <a:spcBef>
                <a:spcPct val="20000"/>
              </a:spcBef>
              <a:buClrTx/>
              <a:buSzTx/>
              <a:buFont typeface="Arial" pitchFamily="34" charset="0"/>
              <a:buChar char="•"/>
              <a:defRPr/>
            </a:pPr>
            <a:r>
              <a:rPr lang="en-US" b="1" kern="0" dirty="0">
                <a:solidFill>
                  <a:srgbClr val="000000"/>
                </a:solidFill>
                <a:latin typeface="Arial Unicode MS"/>
              </a:rPr>
              <a:t>Recap of BNs </a:t>
            </a:r>
            <a:r>
              <a:rPr lang="en-US" kern="0" dirty="0">
                <a:solidFill>
                  <a:srgbClr val="000000"/>
                </a:solidFill>
                <a:latin typeface="Arial Unicode MS"/>
              </a:rPr>
              <a:t>Representation and Exact Inference</a:t>
            </a:r>
          </a:p>
          <a:p>
            <a:pPr marL="800100" lvl="1" indent="-342900" defTabSz="914400">
              <a:lnSpc>
                <a:spcPct val="100000"/>
              </a:lnSpc>
              <a:spcBef>
                <a:spcPct val="20000"/>
              </a:spcBef>
              <a:buClrTx/>
              <a:buSzTx/>
              <a:buFont typeface="Arial" pitchFamily="34" charset="0"/>
              <a:buChar char="•"/>
              <a:defRPr/>
            </a:pPr>
            <a:r>
              <a:rPr lang="en-US" u="sng" kern="0" dirty="0">
                <a:solidFill>
                  <a:schemeClr val="accent2"/>
                </a:solidFill>
                <a:latin typeface="Arial Unicode MS"/>
                <a:ea typeface="+mn-ea"/>
                <a:cs typeface="+mn-cs"/>
              </a:rPr>
              <a:t>Start Belief Networks </a:t>
            </a:r>
            <a:r>
              <a:rPr lang="en-US" b="1" u="sng" kern="0" dirty="0">
                <a:solidFill>
                  <a:schemeClr val="accent2"/>
                </a:solidFill>
                <a:latin typeface="Arial Unicode MS"/>
                <a:ea typeface="+mn-ea"/>
                <a:cs typeface="+mn-cs"/>
              </a:rPr>
              <a:t>Approx. Reasoning</a:t>
            </a:r>
            <a:endParaRPr lang="en-US" b="1" kern="0" dirty="0">
              <a:solidFill>
                <a:schemeClr val="accent2"/>
              </a:solidFill>
              <a:latin typeface="Arial Unicode MS"/>
            </a:endParaRPr>
          </a:p>
          <a:p>
            <a:pPr marL="1257300" lvl="2" indent="-342900" defTabSz="914400">
              <a:lnSpc>
                <a:spcPct val="100000"/>
              </a:lnSpc>
              <a:spcBef>
                <a:spcPct val="20000"/>
              </a:spcBef>
              <a:buClrTx/>
              <a:buSzTx/>
              <a:buFont typeface="Arial" pitchFamily="34" charset="0"/>
              <a:buChar char="•"/>
              <a:defRPr/>
            </a:pPr>
            <a:r>
              <a:rPr lang="en-US" kern="0" dirty="0">
                <a:solidFill>
                  <a:srgbClr val="000000"/>
                </a:solidFill>
                <a:latin typeface="Arial Unicode MS"/>
              </a:rPr>
              <a:t>Intro to </a:t>
            </a:r>
            <a:r>
              <a:rPr lang="en-US" b="1" kern="0" dirty="0">
                <a:solidFill>
                  <a:srgbClr val="000000"/>
                </a:solidFill>
                <a:latin typeface="Arial Unicode MS"/>
              </a:rPr>
              <a:t>Sampling</a:t>
            </a:r>
          </a:p>
          <a:p>
            <a:pPr marL="1257300" lvl="2" indent="-342900" defTabSz="914400">
              <a:lnSpc>
                <a:spcPct val="100000"/>
              </a:lnSpc>
              <a:spcBef>
                <a:spcPct val="20000"/>
              </a:spcBef>
              <a:buClrTx/>
              <a:buSzTx/>
              <a:buFont typeface="Arial" pitchFamily="34" charset="0"/>
              <a:buChar char="•"/>
              <a:defRPr/>
            </a:pPr>
            <a:r>
              <a:rPr lang="en-US" kern="0" dirty="0">
                <a:solidFill>
                  <a:srgbClr val="000000"/>
                </a:solidFill>
                <a:latin typeface="Arial Unicode MS"/>
              </a:rPr>
              <a:t>First Naïve Approx. Method: </a:t>
            </a:r>
            <a:r>
              <a:rPr lang="en-US" b="1" kern="0" dirty="0">
                <a:solidFill>
                  <a:srgbClr val="000000"/>
                </a:solidFill>
                <a:latin typeface="Arial Unicode MS"/>
              </a:rPr>
              <a:t>Forward Sampling</a:t>
            </a:r>
          </a:p>
          <a:p>
            <a:pPr marL="1257300" lvl="2" indent="-342900" defTabSz="914400">
              <a:lnSpc>
                <a:spcPct val="100000"/>
              </a:lnSpc>
              <a:spcBef>
                <a:spcPct val="20000"/>
              </a:spcBef>
              <a:buClrTx/>
              <a:buSzTx/>
              <a:buFont typeface="Arial" pitchFamily="34" charset="0"/>
              <a:buChar char="•"/>
              <a:defRPr/>
            </a:pPr>
            <a:r>
              <a:rPr lang="en-US" kern="0" dirty="0">
                <a:solidFill>
                  <a:srgbClr val="000000"/>
                </a:solidFill>
                <a:latin typeface="Arial Unicode MS"/>
              </a:rPr>
              <a:t>Second Method: </a:t>
            </a:r>
            <a:r>
              <a:rPr lang="en-US" b="1" kern="0" dirty="0">
                <a:solidFill>
                  <a:srgbClr val="000000"/>
                </a:solidFill>
                <a:latin typeface="Arial Unicode MS"/>
              </a:rPr>
              <a:t>Rejection Sampling</a:t>
            </a:r>
          </a:p>
          <a:p>
            <a:pPr marL="342900" indent="-342900" defTabSz="914400">
              <a:lnSpc>
                <a:spcPct val="100000"/>
              </a:lnSpc>
              <a:spcBef>
                <a:spcPct val="20000"/>
              </a:spcBef>
              <a:buClrTx/>
              <a:buSzTx/>
              <a:buFont typeface="Arial" pitchFamily="34" charset="0"/>
              <a:buChar char="•"/>
              <a:defRPr/>
            </a:pPr>
            <a:endParaRPr lang="en-US" sz="3200" kern="0" dirty="0">
              <a:solidFill>
                <a:srgbClr val="000000"/>
              </a:solidFill>
              <a:latin typeface="Arial Unicode MS"/>
            </a:endParaRPr>
          </a:p>
          <a:p>
            <a:pPr defTabSz="914400">
              <a:lnSpc>
                <a:spcPct val="100000"/>
              </a:lnSpc>
              <a:spcBef>
                <a:spcPct val="20000"/>
              </a:spcBef>
              <a:buClrTx/>
              <a:buSzTx/>
              <a:buFontTx/>
              <a:buNone/>
              <a:defRPr/>
            </a:pPr>
            <a:endParaRPr lang="en-US" sz="3200" kern="0" dirty="0">
              <a:solidFill>
                <a:srgbClr val="000000"/>
              </a:solidFill>
              <a:latin typeface="Arial Unicode MS"/>
              <a:ea typeface="+mn-ea"/>
              <a:cs typeface="+mn-cs"/>
            </a:endParaRPr>
          </a:p>
          <a:p>
            <a:pPr marL="342900" indent="-342900" defTabSz="914400">
              <a:lnSpc>
                <a:spcPct val="100000"/>
              </a:lnSpc>
              <a:spcBef>
                <a:spcPct val="20000"/>
              </a:spcBef>
              <a:buClrTx/>
              <a:buSzTx/>
              <a:buFontTx/>
              <a:buNone/>
              <a:defRPr/>
            </a:pPr>
            <a:endParaRPr lang="en-US" sz="3200" kern="0" dirty="0">
              <a:solidFill>
                <a:srgbClr val="808080"/>
              </a:solidFill>
              <a:latin typeface="Arial Unicode MS"/>
              <a:ea typeface="+mn-ea"/>
              <a:cs typeface="+mn-cs"/>
            </a:endParaRPr>
          </a:p>
          <a:p>
            <a:pPr marL="342900" indent="-342900" defTabSz="914400">
              <a:lnSpc>
                <a:spcPct val="100000"/>
              </a:lnSpc>
              <a:spcBef>
                <a:spcPct val="20000"/>
              </a:spcBef>
              <a:buClrTx/>
              <a:buSzTx/>
              <a:buFontTx/>
              <a:buChar char="•"/>
              <a:defRPr/>
            </a:pPr>
            <a:endParaRPr lang="en-US" sz="3200" kern="0" dirty="0">
              <a:solidFill>
                <a:srgbClr val="808080"/>
              </a:solidFill>
              <a:latin typeface="Arial Unicode MS"/>
              <a:ea typeface="+mn-ea"/>
              <a:cs typeface="+mn-cs"/>
            </a:endParaRPr>
          </a:p>
        </p:txBody>
      </p:sp>
    </p:spTree>
    <p:extLst>
      <p:ext uri="{BB962C8B-B14F-4D97-AF65-F5344CB8AC3E}">
        <p14:creationId xmlns:p14="http://schemas.microsoft.com/office/powerpoint/2010/main" val="818236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Approximate Inference</a:t>
            </a:r>
          </a:p>
        </p:txBody>
      </p:sp>
      <p:sp>
        <p:nvSpPr>
          <p:cNvPr id="49155" name="Rectangle 3"/>
          <p:cNvSpPr>
            <a:spLocks noGrp="1" noChangeArrowheads="1"/>
          </p:cNvSpPr>
          <p:nvPr>
            <p:ph type="body" idx="1"/>
          </p:nvPr>
        </p:nvSpPr>
        <p:spPr>
          <a:xfrm>
            <a:off x="467544" y="908720"/>
            <a:ext cx="8164513" cy="4525963"/>
          </a:xfrm>
        </p:spPr>
        <p:txBody>
          <a:bodyPr/>
          <a:lstStyle/>
          <a:p>
            <a:pPr lvl="2">
              <a:lnSpc>
                <a:spcPct val="90000"/>
              </a:lnSpc>
            </a:pPr>
            <a:endParaRPr lang="en-US" sz="1600" dirty="0"/>
          </a:p>
          <a:p>
            <a:pPr>
              <a:lnSpc>
                <a:spcPct val="90000"/>
              </a:lnSpc>
            </a:pPr>
            <a:r>
              <a:rPr lang="en-US" sz="2400" b="1" dirty="0"/>
              <a:t>Basic idea:</a:t>
            </a:r>
          </a:p>
          <a:p>
            <a:pPr lvl="1">
              <a:lnSpc>
                <a:spcPct val="90000"/>
              </a:lnSpc>
            </a:pPr>
            <a:r>
              <a:rPr lang="en-US" sz="2400" dirty="0"/>
              <a:t>Draw N samples from known prob. distributions</a:t>
            </a:r>
          </a:p>
          <a:p>
            <a:pPr lvl="1">
              <a:lnSpc>
                <a:spcPct val="90000"/>
              </a:lnSpc>
            </a:pPr>
            <a:r>
              <a:rPr lang="en-US" sz="2400" dirty="0"/>
              <a:t>Use those samples to estimate </a:t>
            </a:r>
            <a:r>
              <a:rPr lang="en-US" dirty="0"/>
              <a:t>unknown prob. distributions</a:t>
            </a:r>
          </a:p>
          <a:p>
            <a:pPr marL="457200" lvl="1" indent="0">
              <a:lnSpc>
                <a:spcPct val="90000"/>
              </a:lnSpc>
              <a:buNone/>
            </a:pPr>
            <a:endParaRPr lang="en-US" sz="2400" dirty="0"/>
          </a:p>
          <a:p>
            <a:pPr lvl="1">
              <a:lnSpc>
                <a:spcPct val="90000"/>
              </a:lnSpc>
            </a:pPr>
            <a:endParaRPr lang="en-US" sz="2000" dirty="0"/>
          </a:p>
          <a:p>
            <a:pPr>
              <a:lnSpc>
                <a:spcPct val="90000"/>
              </a:lnSpc>
            </a:pPr>
            <a:r>
              <a:rPr lang="en-US" sz="2400" b="1" dirty="0"/>
              <a:t>Why sample?</a:t>
            </a:r>
          </a:p>
          <a:p>
            <a:pPr lvl="1">
              <a:lnSpc>
                <a:spcPct val="90000"/>
              </a:lnSpc>
            </a:pPr>
            <a:r>
              <a:rPr lang="en-US" sz="2400" dirty="0"/>
              <a:t>Inference: getting a sample is faster than computing the right answer (e.g. with variable elimination)</a:t>
            </a:r>
          </a:p>
          <a:p>
            <a:pPr>
              <a:lnSpc>
                <a:spcPct val="90000"/>
              </a:lnSpc>
            </a:pPr>
            <a:endParaRPr lang="en-US" sz="2400" dirty="0"/>
          </a:p>
        </p:txBody>
      </p:sp>
      <p:sp>
        <p:nvSpPr>
          <p:cNvPr id="49156" name="Slide Number Placeholder 4"/>
          <p:cNvSpPr>
            <a:spLocks noGrp="1"/>
          </p:cNvSpPr>
          <p:nvPr>
            <p:ph type="sldNum" sz="quarter" idx="12"/>
          </p:nvPr>
        </p:nvSpPr>
        <p:spPr>
          <a:noFill/>
        </p:spPr>
        <p:txBody>
          <a:bodyPr/>
          <a:lstStyle/>
          <a:p>
            <a:fld id="{928B128C-0164-4D7B-A545-14C4DA46E927}" type="slidenum">
              <a:rPr lang="en-US">
                <a:solidFill>
                  <a:srgbClr val="000000"/>
                </a:solidFill>
              </a:rPr>
              <a:pPr/>
              <a:t>17</a:t>
            </a:fld>
            <a:endParaRPr lang="en-US">
              <a:solidFill>
                <a:srgbClr val="000000"/>
              </a:solidFill>
            </a:endParaRPr>
          </a:p>
        </p:txBody>
      </p:sp>
      <p:sp>
        <p:nvSpPr>
          <p:cNvPr id="10" name="Footer Placeholder 9"/>
          <p:cNvSpPr>
            <a:spLocks noGrp="1"/>
          </p:cNvSpPr>
          <p:nvPr>
            <p:ph type="ftr" sz="quarter" idx="11"/>
          </p:nvPr>
        </p:nvSpPr>
        <p:spPr/>
        <p:txBody>
          <a:bodyPr/>
          <a:lstStyle/>
          <a:p>
            <a:r>
              <a:rPr lang="en-US">
                <a:solidFill>
                  <a:srgbClr val="000000"/>
                </a:solidFill>
              </a:rPr>
              <a:t>CPSC 422, Lecture 11</a:t>
            </a:r>
          </a:p>
        </p:txBody>
      </p:sp>
    </p:spTree>
    <p:extLst>
      <p:ext uri="{BB962C8B-B14F-4D97-AF65-F5344CB8AC3E}">
        <p14:creationId xmlns:p14="http://schemas.microsoft.com/office/powerpoint/2010/main" val="408550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304800" y="152400"/>
            <a:ext cx="8534400" cy="685800"/>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We use </a:t>
            </a:r>
            <a:r>
              <a:rPr lang="en-GB" i="1" dirty="0"/>
              <a:t>Sampling</a:t>
            </a:r>
            <a:endParaRPr lang="en-GB" dirty="0"/>
          </a:p>
        </p:txBody>
      </p:sp>
      <p:sp>
        <p:nvSpPr>
          <p:cNvPr id="165891" name="Rectangle 3"/>
          <p:cNvSpPr>
            <a:spLocks noGrp="1" noChangeArrowheads="1"/>
          </p:cNvSpPr>
          <p:nvPr>
            <p:ph type="body" idx="1"/>
          </p:nvPr>
        </p:nvSpPr>
        <p:spPr>
          <a:xfrm>
            <a:off x="304800" y="1219201"/>
            <a:ext cx="8458200" cy="1273696"/>
          </a:xfrm>
          <a:ln/>
        </p:spPr>
        <p:txBody>
          <a:bodyPr/>
          <a:lstStyle/>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solidFill>
                  <a:srgbClr val="00B0F0"/>
                </a:solidFill>
              </a:rPr>
              <a:t>Sampling</a:t>
            </a:r>
            <a:r>
              <a:rPr lang="en-GB" dirty="0"/>
              <a:t> is a process to </a:t>
            </a:r>
            <a:r>
              <a:rPr lang="en-GB" b="1" dirty="0"/>
              <a:t>obtain samples </a:t>
            </a:r>
            <a:r>
              <a:rPr lang="en-GB" dirty="0"/>
              <a:t>adequate to </a:t>
            </a:r>
            <a:r>
              <a:rPr lang="en-GB" dirty="0">
                <a:solidFill>
                  <a:srgbClr val="92D050"/>
                </a:solidFill>
              </a:rPr>
              <a:t>estimate</a:t>
            </a:r>
            <a:r>
              <a:rPr lang="en-GB" dirty="0"/>
              <a:t> an </a:t>
            </a:r>
            <a:r>
              <a:rPr lang="en-GB" b="1" dirty="0"/>
              <a:t>unknown probability</a:t>
            </a:r>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p>
          <a:p>
            <a:pPr lvl="1">
              <a:lnSpc>
                <a:spcPct val="100000"/>
              </a:lnSpc>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p>
          <a:p>
            <a:pPr>
              <a:lnSpc>
                <a:spcPct val="100000"/>
              </a:lnSpc>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p>
        </p:txBody>
      </p:sp>
      <p:sp>
        <p:nvSpPr>
          <p:cNvPr id="5" name="Right Arrow 4"/>
          <p:cNvSpPr/>
          <p:nvPr/>
        </p:nvSpPr>
        <p:spPr bwMode="auto">
          <a:xfrm flipH="1">
            <a:off x="4157629" y="4042320"/>
            <a:ext cx="571504" cy="214314"/>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95000"/>
              </a:lnSpc>
            </a:pPr>
            <a:endParaRPr lang="en-CA" sz="2400">
              <a:solidFill>
                <a:srgbClr val="FFFFFF"/>
              </a:solidFill>
            </a:endParaRPr>
          </a:p>
        </p:txBody>
      </p:sp>
      <p:sp>
        <p:nvSpPr>
          <p:cNvPr id="10" name="Right Arrow 9"/>
          <p:cNvSpPr/>
          <p:nvPr/>
        </p:nvSpPr>
        <p:spPr bwMode="auto">
          <a:xfrm rot="16200000" flipH="1">
            <a:off x="2809229" y="5480597"/>
            <a:ext cx="571504" cy="214314"/>
          </a:xfrm>
          <a:prstGeom prst="right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95000"/>
              </a:lnSpc>
            </a:pPr>
            <a:endParaRPr lang="en-CA" sz="2400">
              <a:solidFill>
                <a:srgbClr val="FFFFFF"/>
              </a:solidFill>
            </a:endParaRPr>
          </a:p>
        </p:txBody>
      </p:sp>
      <p:sp>
        <p:nvSpPr>
          <p:cNvPr id="11" name="Rectangle 3"/>
          <p:cNvSpPr txBox="1">
            <a:spLocks noChangeArrowheads="1"/>
          </p:cNvSpPr>
          <p:nvPr/>
        </p:nvSpPr>
        <p:spPr bwMode="auto">
          <a:xfrm>
            <a:off x="5076056" y="3619786"/>
            <a:ext cx="3834800" cy="12736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kern="0" dirty="0">
                <a:solidFill>
                  <a:srgbClr val="000000"/>
                </a:solidFill>
              </a:rPr>
              <a:t>Known prob. distribution(s)</a:t>
            </a:r>
            <a:endParaRPr lang="en-GB" sz="2400" b="1" kern="0" dirty="0">
              <a:solidFill>
                <a:srgbClr val="000000"/>
              </a:solidFill>
            </a:endParaRPr>
          </a:p>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kern="0" dirty="0">
              <a:solidFill>
                <a:srgbClr val="000000"/>
              </a:solidFill>
            </a:endParaRPr>
          </a:p>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kern="0" dirty="0">
              <a:solidFill>
                <a:srgbClr val="000000"/>
              </a:solidFill>
            </a:endParaRPr>
          </a:p>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kern="0" dirty="0">
              <a:solidFill>
                <a:srgbClr val="000000"/>
              </a:solidFill>
            </a:endParaRPr>
          </a:p>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kern="0" dirty="0">
              <a:solidFill>
                <a:srgbClr val="000000"/>
              </a:solidFill>
            </a:endParaRPr>
          </a:p>
          <a:p>
            <a:pPr lvl="1" defTabSz="914400">
              <a:lnSpc>
                <a:spcPct val="100000"/>
              </a:lnSpc>
              <a:buClr>
                <a:srgbClr val="000000"/>
              </a:buClr>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kern="0" dirty="0">
              <a:solidFill>
                <a:srgbClr val="000000"/>
              </a:solidFill>
            </a:endParaRPr>
          </a:p>
          <a:p>
            <a:pPr defTabSz="914400">
              <a:lnSpc>
                <a:spcPct val="100000"/>
              </a:lnSpc>
              <a:buClrTx/>
              <a:buSzTx/>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kern="0" dirty="0">
              <a:solidFill>
                <a:srgbClr val="000000"/>
              </a:solidFill>
            </a:endParaRPr>
          </a:p>
        </p:txBody>
      </p:sp>
      <p:sp>
        <p:nvSpPr>
          <p:cNvPr id="12" name="Rectangle 3"/>
          <p:cNvSpPr txBox="1">
            <a:spLocks noChangeArrowheads="1"/>
          </p:cNvSpPr>
          <p:nvPr/>
        </p:nvSpPr>
        <p:spPr bwMode="auto">
          <a:xfrm>
            <a:off x="179512" y="6002384"/>
            <a:ext cx="8333162" cy="7389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kern="0" dirty="0">
                <a:solidFill>
                  <a:srgbClr val="000000"/>
                </a:solidFill>
              </a:rPr>
              <a:t>Estimates for unknown (hard to compute) distribution(s)</a:t>
            </a:r>
            <a:endParaRPr lang="en-GB" sz="2400" b="1" kern="0" dirty="0">
              <a:solidFill>
                <a:srgbClr val="000000"/>
              </a:solidFill>
            </a:endParaRPr>
          </a:p>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kern="0" dirty="0">
              <a:solidFill>
                <a:srgbClr val="000000"/>
              </a:solidFill>
            </a:endParaRPr>
          </a:p>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kern="0" dirty="0">
              <a:solidFill>
                <a:srgbClr val="000000"/>
              </a:solidFill>
            </a:endParaRPr>
          </a:p>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kern="0" dirty="0">
              <a:solidFill>
                <a:srgbClr val="000000"/>
              </a:solidFill>
            </a:endParaRPr>
          </a:p>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kern="0" dirty="0">
              <a:solidFill>
                <a:srgbClr val="000000"/>
              </a:solidFill>
            </a:endParaRPr>
          </a:p>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kern="0" dirty="0">
              <a:solidFill>
                <a:srgbClr val="000000"/>
              </a:solidFill>
            </a:endParaRPr>
          </a:p>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kern="0" dirty="0">
              <a:solidFill>
                <a:srgbClr val="000000"/>
              </a:solidFill>
            </a:endParaRPr>
          </a:p>
          <a:p>
            <a:pPr lvl="1" defTabSz="914400">
              <a:lnSpc>
                <a:spcPct val="100000"/>
              </a:lnSpc>
              <a:buClr>
                <a:srgbClr val="000000"/>
              </a:buClr>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kern="0" dirty="0">
              <a:solidFill>
                <a:srgbClr val="000000"/>
              </a:solidFill>
            </a:endParaRPr>
          </a:p>
          <a:p>
            <a:pPr defTabSz="914400">
              <a:lnSpc>
                <a:spcPct val="100000"/>
              </a:lnSpc>
              <a:buClrTx/>
              <a:buSzTx/>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kern="0" dirty="0">
              <a:solidFill>
                <a:srgbClr val="000000"/>
              </a:solidFill>
            </a:endParaRPr>
          </a:p>
        </p:txBody>
      </p:sp>
      <p:sp>
        <p:nvSpPr>
          <p:cNvPr id="13" name="Rectangle 3"/>
          <p:cNvSpPr txBox="1">
            <a:spLocks noChangeArrowheads="1"/>
          </p:cNvSpPr>
          <p:nvPr/>
        </p:nvSpPr>
        <p:spPr bwMode="auto">
          <a:xfrm>
            <a:off x="2214379" y="3887505"/>
            <a:ext cx="2131714" cy="7382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kern="0" dirty="0">
                <a:solidFill>
                  <a:srgbClr val="000000"/>
                </a:solidFill>
              </a:rPr>
              <a:t>Samples</a:t>
            </a:r>
            <a:endParaRPr lang="en-GB" sz="2400" b="1" kern="0" dirty="0">
              <a:solidFill>
                <a:srgbClr val="000000"/>
              </a:solidFill>
            </a:endParaRPr>
          </a:p>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kern="0" dirty="0">
              <a:solidFill>
                <a:srgbClr val="000000"/>
              </a:solidFill>
            </a:endParaRPr>
          </a:p>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kern="0" dirty="0">
              <a:solidFill>
                <a:srgbClr val="000000"/>
              </a:solidFill>
            </a:endParaRPr>
          </a:p>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kern="0" dirty="0">
              <a:solidFill>
                <a:srgbClr val="000000"/>
              </a:solidFill>
            </a:endParaRPr>
          </a:p>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kern="0" dirty="0">
              <a:solidFill>
                <a:srgbClr val="000000"/>
              </a:solidFill>
            </a:endParaRPr>
          </a:p>
          <a:p>
            <a:pPr lvl="1" defTabSz="914400">
              <a:lnSpc>
                <a:spcPct val="100000"/>
              </a:lnSpc>
              <a:buClr>
                <a:srgbClr val="000000"/>
              </a:buClr>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kern="0" dirty="0">
              <a:solidFill>
                <a:srgbClr val="000000"/>
              </a:solidFill>
            </a:endParaRPr>
          </a:p>
          <a:p>
            <a:pPr defTabSz="914400">
              <a:lnSpc>
                <a:spcPct val="100000"/>
              </a:lnSpc>
              <a:buClrTx/>
              <a:buSzTx/>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kern="0" dirty="0">
              <a:solidFill>
                <a:srgbClr val="000000"/>
              </a:solidFill>
            </a:endParaRPr>
          </a:p>
        </p:txBody>
      </p:sp>
      <p:sp>
        <p:nvSpPr>
          <p:cNvPr id="9" name="Rectangle 3"/>
          <p:cNvSpPr txBox="1">
            <a:spLocks noChangeArrowheads="1"/>
          </p:cNvSpPr>
          <p:nvPr/>
        </p:nvSpPr>
        <p:spPr bwMode="auto">
          <a:xfrm>
            <a:off x="3094980" y="2825076"/>
            <a:ext cx="2557139" cy="7947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i="1" kern="0" dirty="0">
                <a:solidFill>
                  <a:srgbClr val="000000"/>
                </a:solidFill>
              </a:rPr>
              <a:t>How do we get samples? </a:t>
            </a:r>
            <a:endParaRPr lang="en-GB" sz="2400" b="1" i="1" kern="0" dirty="0">
              <a:solidFill>
                <a:srgbClr val="000000"/>
              </a:solidFill>
            </a:endParaRPr>
          </a:p>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i="1" kern="0" dirty="0">
              <a:solidFill>
                <a:srgbClr val="000000"/>
              </a:solidFill>
            </a:endParaRPr>
          </a:p>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i="1" kern="0" dirty="0">
              <a:solidFill>
                <a:srgbClr val="000000"/>
              </a:solidFill>
            </a:endParaRPr>
          </a:p>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i="1" kern="0" dirty="0">
              <a:solidFill>
                <a:srgbClr val="000000"/>
              </a:solidFill>
            </a:endParaRPr>
          </a:p>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i="1" kern="0" dirty="0">
              <a:solidFill>
                <a:srgbClr val="000000"/>
              </a:solidFill>
            </a:endParaRPr>
          </a:p>
          <a:p>
            <a:pPr lvl="1" defTabSz="914400">
              <a:lnSpc>
                <a:spcPct val="100000"/>
              </a:lnSpc>
              <a:buClr>
                <a:srgbClr val="000000"/>
              </a:buClr>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i="1" kern="0" dirty="0">
              <a:solidFill>
                <a:srgbClr val="000000"/>
              </a:solidFill>
            </a:endParaRPr>
          </a:p>
          <a:p>
            <a:pPr defTabSz="914400">
              <a:lnSpc>
                <a:spcPct val="100000"/>
              </a:lnSpc>
              <a:buClrTx/>
              <a:buSzTx/>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i="1" kern="0" dirty="0">
              <a:solidFill>
                <a:srgbClr val="000000"/>
              </a:solidFill>
            </a:endParaRPr>
          </a:p>
        </p:txBody>
      </p:sp>
    </p:spTree>
    <p:extLst>
      <p:ext uri="{BB962C8B-B14F-4D97-AF65-F5344CB8AC3E}">
        <p14:creationId xmlns:p14="http://schemas.microsoft.com/office/powerpoint/2010/main" val="2240369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324544" y="185220"/>
            <a:ext cx="9955832" cy="685800"/>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t>Generating Samples from a Known Distribution</a:t>
            </a:r>
          </a:p>
        </p:txBody>
      </p:sp>
      <p:sp>
        <p:nvSpPr>
          <p:cNvPr id="25602" name="Rectangle 2"/>
          <p:cNvSpPr>
            <a:spLocks noGrp="1" noChangeArrowheads="1"/>
          </p:cNvSpPr>
          <p:nvPr>
            <p:ph type="body" idx="1"/>
          </p:nvPr>
        </p:nvSpPr>
        <p:spPr>
          <a:xfrm>
            <a:off x="179388" y="981075"/>
            <a:ext cx="8736012" cy="4495800"/>
          </a:xfrm>
          <a:ln/>
        </p:spPr>
        <p:txBody>
          <a:bodyPr/>
          <a:lstStyle/>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solidFill>
                  <a:schemeClr val="tx1"/>
                </a:solidFill>
              </a:rPr>
              <a:t>For a random variable </a:t>
            </a:r>
            <a:r>
              <a:rPr lang="en-GB" sz="2400" i="1" dirty="0">
                <a:solidFill>
                  <a:schemeClr val="tx1"/>
                </a:solidFill>
              </a:rPr>
              <a:t>X</a:t>
            </a:r>
            <a:r>
              <a:rPr lang="en-GB" sz="2400" dirty="0">
                <a:solidFill>
                  <a:schemeClr val="tx1"/>
                </a:solidFill>
              </a:rPr>
              <a:t> with </a:t>
            </a:r>
          </a:p>
          <a:p>
            <a:pPr lvl="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a:solidFill>
                  <a:schemeClr val="tx1"/>
                </a:solidFill>
              </a:rPr>
              <a:t>values </a:t>
            </a:r>
            <a:r>
              <a:rPr lang="en-GB" sz="2000" i="1" dirty="0">
                <a:solidFill>
                  <a:schemeClr val="tx1"/>
                </a:solidFill>
              </a:rPr>
              <a:t>{x</a:t>
            </a:r>
            <a:r>
              <a:rPr lang="en-GB" sz="2000" i="1" baseline="-25000" dirty="0">
                <a:solidFill>
                  <a:schemeClr val="tx1"/>
                </a:solidFill>
              </a:rPr>
              <a:t>1</a:t>
            </a:r>
            <a:r>
              <a:rPr lang="en-GB" sz="2000" i="1" dirty="0">
                <a:solidFill>
                  <a:schemeClr val="tx1"/>
                </a:solidFill>
              </a:rPr>
              <a:t>,…,</a:t>
            </a:r>
            <a:r>
              <a:rPr lang="en-GB" sz="2000" i="1" dirty="0" err="1">
                <a:solidFill>
                  <a:schemeClr val="tx1"/>
                </a:solidFill>
              </a:rPr>
              <a:t>x</a:t>
            </a:r>
            <a:r>
              <a:rPr lang="en-GB" sz="2000" i="1" baseline="-25000" dirty="0" err="1">
                <a:solidFill>
                  <a:schemeClr val="tx1"/>
                </a:solidFill>
              </a:rPr>
              <a:t>k</a:t>
            </a:r>
            <a:r>
              <a:rPr lang="en-GB" sz="2000" i="1" dirty="0">
                <a:solidFill>
                  <a:schemeClr val="tx1"/>
                </a:solidFill>
              </a:rPr>
              <a:t>}</a:t>
            </a:r>
          </a:p>
          <a:p>
            <a:pPr lvl="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a:solidFill>
                  <a:schemeClr val="tx1"/>
                </a:solidFill>
              </a:rPr>
              <a:t>Probability distribution </a:t>
            </a:r>
            <a:r>
              <a:rPr lang="en-GB" sz="2000" i="1" dirty="0">
                <a:solidFill>
                  <a:schemeClr val="tx1"/>
                </a:solidFill>
              </a:rPr>
              <a:t>P(X) = {P(x</a:t>
            </a:r>
            <a:r>
              <a:rPr lang="en-GB" sz="2000" i="1" baseline="-25000" dirty="0">
                <a:solidFill>
                  <a:schemeClr val="tx1"/>
                </a:solidFill>
              </a:rPr>
              <a:t>1</a:t>
            </a:r>
            <a:r>
              <a:rPr lang="en-GB" sz="2000" i="1" dirty="0">
                <a:solidFill>
                  <a:schemeClr val="tx1"/>
                </a:solidFill>
              </a:rPr>
              <a:t>),…,P(</a:t>
            </a:r>
            <a:r>
              <a:rPr lang="en-GB" sz="2000" i="1" dirty="0" err="1">
                <a:solidFill>
                  <a:schemeClr val="tx1"/>
                </a:solidFill>
              </a:rPr>
              <a:t>x</a:t>
            </a:r>
            <a:r>
              <a:rPr lang="en-GB" sz="2000" i="1" baseline="-25000" dirty="0" err="1">
                <a:solidFill>
                  <a:schemeClr val="tx1"/>
                </a:solidFill>
              </a:rPr>
              <a:t>k</a:t>
            </a:r>
            <a:r>
              <a:rPr lang="en-GB" sz="2000" i="1" dirty="0">
                <a:solidFill>
                  <a:schemeClr val="tx1"/>
                </a:solidFill>
              </a:rPr>
              <a:t>)}</a:t>
            </a:r>
          </a:p>
          <a:p>
            <a:pPr>
              <a:lnSpc>
                <a:spcPct val="100000"/>
              </a:lnSpc>
              <a:buClr>
                <a:srgbClr val="0066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solidFill>
                  <a:schemeClr val="tx1"/>
                </a:solidFill>
              </a:rPr>
              <a:t>Partition the interval [0, 1] into </a:t>
            </a:r>
            <a:r>
              <a:rPr lang="en-GB" sz="2400" i="1" dirty="0">
                <a:solidFill>
                  <a:schemeClr val="tx1"/>
                </a:solidFill>
              </a:rPr>
              <a:t>k</a:t>
            </a:r>
            <a:r>
              <a:rPr lang="en-GB" sz="2400" dirty="0">
                <a:solidFill>
                  <a:schemeClr val="tx1"/>
                </a:solidFill>
              </a:rPr>
              <a:t> intervals </a:t>
            </a:r>
            <a:r>
              <a:rPr lang="en-GB" sz="2400" i="1" dirty="0">
                <a:solidFill>
                  <a:schemeClr val="tx1"/>
                </a:solidFill>
              </a:rPr>
              <a:t>p</a:t>
            </a:r>
            <a:r>
              <a:rPr lang="en-GB" sz="2400" i="1" baseline="-25000" dirty="0">
                <a:solidFill>
                  <a:schemeClr val="tx1"/>
                </a:solidFill>
              </a:rPr>
              <a:t>i</a:t>
            </a:r>
            <a:r>
              <a:rPr lang="en-GB" sz="2400" dirty="0">
                <a:solidFill>
                  <a:schemeClr val="tx1"/>
                </a:solidFill>
              </a:rPr>
              <a:t> , one for each </a:t>
            </a:r>
            <a:r>
              <a:rPr lang="en-GB" sz="2400" i="1" dirty="0">
                <a:solidFill>
                  <a:schemeClr val="tx1"/>
                </a:solidFill>
              </a:rPr>
              <a:t>x</a:t>
            </a:r>
            <a:r>
              <a:rPr lang="en-GB" sz="2400" i="1" baseline="-25000" dirty="0">
                <a:solidFill>
                  <a:schemeClr val="tx1"/>
                </a:solidFill>
              </a:rPr>
              <a:t>i</a:t>
            </a:r>
            <a:r>
              <a:rPr lang="en-GB" sz="2400" dirty="0">
                <a:solidFill>
                  <a:schemeClr val="tx1"/>
                </a:solidFill>
              </a:rPr>
              <a:t> , with length P(</a:t>
            </a:r>
            <a:r>
              <a:rPr lang="en-GB" sz="2400" i="1" dirty="0">
                <a:solidFill>
                  <a:schemeClr val="tx1"/>
                </a:solidFill>
              </a:rPr>
              <a:t>x</a:t>
            </a:r>
            <a:r>
              <a:rPr lang="en-GB" sz="2400" i="1" baseline="-25000" dirty="0">
                <a:solidFill>
                  <a:schemeClr val="tx1"/>
                </a:solidFill>
              </a:rPr>
              <a:t>i</a:t>
            </a:r>
            <a:r>
              <a:rPr lang="en-GB" sz="2400" dirty="0">
                <a:solidFill>
                  <a:schemeClr val="tx1"/>
                </a:solidFill>
              </a:rPr>
              <a:t> )</a:t>
            </a:r>
          </a:p>
          <a:p>
            <a:pPr>
              <a:lnSpc>
                <a:spcPct val="100000"/>
              </a:lnSpc>
              <a:buClr>
                <a:srgbClr val="0066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solidFill>
                  <a:schemeClr val="tx1"/>
                </a:solidFill>
              </a:rPr>
              <a:t>To generate one sample</a:t>
            </a:r>
          </a:p>
          <a:p>
            <a:pPr lvl="2">
              <a:lnSpc>
                <a:spcPct val="100000"/>
              </a:lnSpc>
              <a:buClr>
                <a:srgbClr val="0066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a:solidFill>
                  <a:schemeClr val="tx1"/>
                </a:solidFill>
              </a:rPr>
              <a:t>Randomly generate  a value </a:t>
            </a:r>
            <a:r>
              <a:rPr lang="en-GB" sz="1800" i="1" dirty="0">
                <a:solidFill>
                  <a:schemeClr val="tx1"/>
                </a:solidFill>
              </a:rPr>
              <a:t>y</a:t>
            </a:r>
            <a:r>
              <a:rPr lang="en-GB" sz="1800" dirty="0">
                <a:solidFill>
                  <a:schemeClr val="tx1"/>
                </a:solidFill>
              </a:rPr>
              <a:t>  in [0, 1] (i.e. generate a value from a uniform distribution over [0, 1].</a:t>
            </a:r>
            <a:endParaRPr lang="en-GB" sz="1800" dirty="0">
              <a:solidFill>
                <a:schemeClr val="tx1"/>
              </a:solidFill>
              <a:hlinkClick r:id="rId4" action="ppaction://hlinkfile"/>
            </a:endParaRPr>
          </a:p>
          <a:p>
            <a:pPr lvl="2">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a:solidFill>
                  <a:schemeClr val="tx1"/>
                </a:solidFill>
              </a:rPr>
              <a:t>Select the  value of the sample  based on the interval </a:t>
            </a:r>
            <a:r>
              <a:rPr lang="en-GB" sz="1800" i="1" dirty="0">
                <a:solidFill>
                  <a:schemeClr val="tx1"/>
                </a:solidFill>
              </a:rPr>
              <a:t>p</a:t>
            </a:r>
            <a:r>
              <a:rPr lang="en-GB" sz="1800" i="1" baseline="-25000" dirty="0">
                <a:solidFill>
                  <a:schemeClr val="tx1"/>
                </a:solidFill>
              </a:rPr>
              <a:t>i</a:t>
            </a:r>
            <a:r>
              <a:rPr lang="en-GB" sz="1800" dirty="0">
                <a:solidFill>
                  <a:schemeClr val="tx1"/>
                </a:solidFill>
              </a:rPr>
              <a:t>  that includes </a:t>
            </a:r>
            <a:r>
              <a:rPr lang="en-GB" sz="1800" i="1" dirty="0">
                <a:solidFill>
                  <a:schemeClr val="tx1"/>
                </a:solidFill>
              </a:rPr>
              <a:t>y</a:t>
            </a:r>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solidFill>
                  <a:schemeClr val="tx1"/>
                </a:solidFill>
              </a:rPr>
              <a:t>From probability theory:</a:t>
            </a:r>
          </a:p>
          <a:p>
            <a:pPr lvl="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i="1" dirty="0">
              <a:solidFill>
                <a:schemeClr val="tx1"/>
              </a:solidFill>
            </a:endParaRPr>
          </a:p>
        </p:txBody>
      </p:sp>
      <p:graphicFrame>
        <p:nvGraphicFramePr>
          <p:cNvPr id="87041" name="Object 1"/>
          <p:cNvGraphicFramePr>
            <a:graphicFrameLocks noChangeAspect="1"/>
          </p:cNvGraphicFramePr>
          <p:nvPr>
            <p:extLst/>
          </p:nvPr>
        </p:nvGraphicFramePr>
        <p:xfrm>
          <a:off x="3707904" y="4362525"/>
          <a:ext cx="5069731" cy="432048"/>
        </p:xfrm>
        <a:graphic>
          <a:graphicData uri="http://schemas.openxmlformats.org/presentationml/2006/ole">
            <mc:AlternateContent xmlns:mc="http://schemas.openxmlformats.org/markup-compatibility/2006">
              <mc:Choice xmlns:v="urn:schemas-microsoft-com:vml" Requires="v">
                <p:oleObj spid="_x0000_s7172" name="Equation" r:id="rId5" imgW="1968480" imgH="228600" progId="Equation.3">
                  <p:embed/>
                </p:oleObj>
              </mc:Choice>
              <mc:Fallback>
                <p:oleObj name="Equation" r:id="rId5" imgW="1968480" imgH="228600" progId="Equation.3">
                  <p:embed/>
                  <p:pic>
                    <p:nvPicPr>
                      <p:cNvPr id="87041"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904" y="4362525"/>
                        <a:ext cx="5069731" cy="432048"/>
                      </a:xfrm>
                      <a:prstGeom prst="rect">
                        <a:avLst/>
                      </a:prstGeom>
                      <a:noFill/>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465081" y="5366872"/>
              <a:ext cx="7859880" cy="1374840"/>
            </p14:xfrm>
          </p:contentPart>
        </mc:Choice>
        <mc:Fallback xmlns="">
          <p:pic>
            <p:nvPicPr>
              <p:cNvPr id="2" name="Ink 1"/>
              <p:cNvPicPr/>
              <p:nvPr/>
            </p:nvPicPr>
            <p:blipFill>
              <a:blip r:embed="rId8"/>
              <a:stretch>
                <a:fillRect/>
              </a:stretch>
            </p:blipFill>
            <p:spPr>
              <a:xfrm>
                <a:off x="459321" y="4762432"/>
                <a:ext cx="7873920" cy="2068200"/>
              </a:xfrm>
              <a:prstGeom prst="rect">
                <a:avLst/>
              </a:prstGeom>
            </p:spPr>
          </p:pic>
        </mc:Fallback>
      </mc:AlternateContent>
    </p:spTree>
    <p:extLst>
      <p:ext uri="{BB962C8B-B14F-4D97-AF65-F5344CB8AC3E}">
        <p14:creationId xmlns:p14="http://schemas.microsoft.com/office/powerpoint/2010/main" val="192504737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0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0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60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70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b="1">
              <a:solidFill>
                <a:srgbClr val="000000"/>
              </a:solidFill>
              <a:latin typeface="Arial Unicode MS" pitchFamily="34" charset="-128"/>
            </a:endParaRPr>
          </a:p>
        </p:txBody>
      </p:sp>
      <p:sp>
        <p:nvSpPr>
          <p:cNvPr id="59" name="Rectangle 2"/>
          <p:cNvSpPr txBox="1">
            <a:spLocks noChangeArrowheads="1"/>
          </p:cNvSpPr>
          <p:nvPr/>
        </p:nvSpPr>
        <p:spPr bwMode="auto">
          <a:xfrm>
            <a:off x="0" y="186701"/>
            <a:ext cx="5105400" cy="807254"/>
          </a:xfrm>
          <a:prstGeom prst="rect">
            <a:avLst/>
          </a:prstGeom>
          <a:noFill/>
          <a:ln w="9525">
            <a:solidFill>
              <a:schemeClr val="bg1"/>
            </a:solidFill>
            <a:miter lim="800000"/>
            <a:headEnd/>
            <a:tailEnd/>
          </a:ln>
          <a:effectLst/>
        </p:spPr>
        <p:txBody>
          <a:bodyPr lIns="90000" tIns="46800" rIns="90000" bIns="46800"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kern="0" dirty="0">
                <a:solidFill>
                  <a:srgbClr val="3333CC"/>
                </a:solidFill>
                <a:latin typeface="Arial Unicode MS"/>
              </a:rPr>
              <a:t>422 big picture</a:t>
            </a:r>
          </a:p>
        </p:txBody>
      </p:sp>
      <p:grpSp>
        <p:nvGrpSpPr>
          <p:cNvPr id="3" name="Group 2"/>
          <p:cNvGrpSpPr/>
          <p:nvPr/>
        </p:nvGrpSpPr>
        <p:grpSpPr>
          <a:xfrm>
            <a:off x="34711" y="-59705"/>
            <a:ext cx="9324528" cy="6657609"/>
            <a:chOff x="0" y="349058"/>
            <a:chExt cx="9104211" cy="6337510"/>
          </a:xfrm>
        </p:grpSpPr>
        <p:sp>
          <p:nvSpPr>
            <p:cNvPr id="17437" name="Rectangle 37"/>
            <p:cNvSpPr>
              <a:spLocks noChangeArrowheads="1"/>
            </p:cNvSpPr>
            <p:nvPr/>
          </p:nvSpPr>
          <p:spPr bwMode="auto">
            <a:xfrm>
              <a:off x="898055" y="1907269"/>
              <a:ext cx="174962" cy="377743"/>
            </a:xfrm>
            <a:prstGeom prst="rect">
              <a:avLst/>
            </a:prstGeom>
            <a:solidFill>
              <a:schemeClr val="bg1"/>
            </a:solidFill>
            <a:ln w="9525" algn="ctr">
              <a:noFill/>
              <a:round/>
              <a:headEnd/>
              <a:tailEnd/>
            </a:ln>
          </p:spPr>
          <p:txBody>
            <a:bodyPr wrap="none">
              <a:spAutoFit/>
            </a:bodyPr>
            <a:lstStyle/>
            <a:p>
              <a:endParaRPr lang="en-US" sz="2000" b="1">
                <a:solidFill>
                  <a:srgbClr val="000000"/>
                </a:solidFill>
              </a:endParaRPr>
            </a:p>
          </p:txBody>
        </p:sp>
        <p:sp>
          <p:nvSpPr>
            <p:cNvPr id="17439" name="Rectangle 9"/>
            <p:cNvSpPr>
              <a:spLocks noChangeArrowheads="1"/>
            </p:cNvSpPr>
            <p:nvPr/>
          </p:nvSpPr>
          <p:spPr bwMode="auto">
            <a:xfrm>
              <a:off x="0" y="3286125"/>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Query</a:t>
              </a:r>
              <a:endParaRPr lang="en-US" sz="1800" b="1" dirty="0">
                <a:solidFill>
                  <a:srgbClr val="000000"/>
                </a:solidFill>
                <a:latin typeface="Arial Unicode MS" pitchFamily="34" charset="-128"/>
              </a:endParaRPr>
            </a:p>
          </p:txBody>
        </p:sp>
        <p:sp>
          <p:nvSpPr>
            <p:cNvPr id="17440" name="Rectangle 10"/>
            <p:cNvSpPr>
              <a:spLocks noChangeArrowheads="1"/>
            </p:cNvSpPr>
            <p:nvPr/>
          </p:nvSpPr>
          <p:spPr bwMode="auto">
            <a:xfrm>
              <a:off x="0" y="4786313"/>
              <a:ext cx="1601788" cy="419100"/>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Planning</a:t>
              </a:r>
              <a:endParaRPr lang="en-US" sz="1800" b="1" dirty="0">
                <a:solidFill>
                  <a:srgbClr val="000000"/>
                </a:solidFill>
                <a:latin typeface="Arial Unicode MS" pitchFamily="34" charset="-128"/>
              </a:endParaRPr>
            </a:p>
          </p:txBody>
        </p:sp>
        <p:sp>
          <p:nvSpPr>
            <p:cNvPr id="17441" name="Rectangle 11"/>
            <p:cNvSpPr>
              <a:spLocks noChangeArrowheads="1"/>
            </p:cNvSpPr>
            <p:nvPr/>
          </p:nvSpPr>
          <p:spPr bwMode="auto">
            <a:xfrm>
              <a:off x="1143000" y="1571625"/>
              <a:ext cx="2159000" cy="503238"/>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Deterministic</a:t>
              </a:r>
              <a:endParaRPr lang="en-US" sz="1800" b="1" dirty="0">
                <a:solidFill>
                  <a:srgbClr val="00B050"/>
                </a:solidFill>
                <a:latin typeface="Arial Unicode MS" pitchFamily="34" charset="-128"/>
              </a:endParaRPr>
            </a:p>
          </p:txBody>
        </p:sp>
        <p:sp>
          <p:nvSpPr>
            <p:cNvPr id="17442" name="Rectangle 12"/>
            <p:cNvSpPr>
              <a:spLocks noChangeArrowheads="1"/>
            </p:cNvSpPr>
            <p:nvPr/>
          </p:nvSpPr>
          <p:spPr bwMode="auto">
            <a:xfrm>
              <a:off x="3598859" y="1576330"/>
              <a:ext cx="2159000" cy="503238"/>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Stochastic</a:t>
              </a:r>
              <a:endParaRPr lang="en-US" sz="1800" b="1" dirty="0">
                <a:solidFill>
                  <a:srgbClr val="00B050"/>
                </a:solidFill>
                <a:latin typeface="Arial Unicode MS" pitchFamily="34" charset="-128"/>
              </a:endParaRPr>
            </a:p>
          </p:txBody>
        </p:sp>
        <p:sp>
          <p:nvSpPr>
            <p:cNvPr id="17443" name="Rectangle 13"/>
            <p:cNvSpPr>
              <a:spLocks noChangeArrowheads="1"/>
            </p:cNvSpPr>
            <p:nvPr/>
          </p:nvSpPr>
          <p:spPr bwMode="auto">
            <a:xfrm>
              <a:off x="928688" y="1907269"/>
              <a:ext cx="6000766" cy="4222069"/>
            </a:xfrm>
            <a:prstGeom prst="rect">
              <a:avLst/>
            </a:prstGeom>
            <a:noFill/>
            <a:ln w="9525">
              <a:solidFill>
                <a:schemeClr val="tx1"/>
              </a:solidFill>
              <a:miter lim="800000"/>
              <a:headEnd/>
              <a:tailEnd/>
            </a:ln>
          </p:spPr>
          <p:txBody>
            <a:bodyPr wrap="none" anchor="ctr"/>
            <a:lstStyle/>
            <a:p>
              <a:endParaRPr lang="en-US" sz="2000" b="1">
                <a:solidFill>
                  <a:srgbClr val="000000"/>
                </a:solidFill>
              </a:endParaRPr>
            </a:p>
          </p:txBody>
        </p:sp>
        <p:sp>
          <p:nvSpPr>
            <p:cNvPr id="17444" name="Line 14"/>
            <p:cNvSpPr>
              <a:spLocks noChangeShapeType="1"/>
            </p:cNvSpPr>
            <p:nvPr/>
          </p:nvSpPr>
          <p:spPr bwMode="auto">
            <a:xfrm>
              <a:off x="3494804" y="2140761"/>
              <a:ext cx="24710" cy="3860006"/>
            </a:xfrm>
            <a:prstGeom prst="line">
              <a:avLst/>
            </a:prstGeom>
            <a:noFill/>
            <a:ln w="28575">
              <a:solidFill>
                <a:srgbClr val="00B0F0"/>
              </a:solidFill>
              <a:round/>
              <a:headEnd/>
              <a:tailEnd/>
            </a:ln>
          </p:spPr>
          <p:txBody>
            <a:bodyPr/>
            <a:lstStyle/>
            <a:p>
              <a:endParaRPr lang="en-US" b="1">
                <a:solidFill>
                  <a:srgbClr val="000000"/>
                </a:solidFill>
              </a:endParaRPr>
            </a:p>
          </p:txBody>
        </p:sp>
        <p:sp>
          <p:nvSpPr>
            <p:cNvPr id="17445" name="Rectangle 23"/>
            <p:cNvSpPr>
              <a:spLocks noChangeArrowheads="1"/>
            </p:cNvSpPr>
            <p:nvPr/>
          </p:nvSpPr>
          <p:spPr bwMode="auto">
            <a:xfrm>
              <a:off x="3945226" y="5107781"/>
              <a:ext cx="2517487" cy="642938"/>
            </a:xfrm>
            <a:prstGeom prst="rect">
              <a:avLst/>
            </a:prstGeom>
            <a:noFill/>
            <a:ln w="9525">
              <a:solidFill>
                <a:schemeClr val="accent2"/>
              </a:solidFill>
              <a:miter lim="800000"/>
              <a:headEnd/>
              <a:tailEnd/>
            </a:ln>
          </p:spPr>
          <p:txBody>
            <a:bodyPr/>
            <a:lstStyle/>
            <a:p>
              <a:pPr marL="342900" indent="-342900">
                <a:spcBef>
                  <a:spcPct val="20000"/>
                </a:spcBef>
                <a:buFont typeface="Arial" panose="020B0604020202020204" pitchFamily="34" charset="0"/>
                <a:buChar char="•"/>
              </a:pPr>
              <a:r>
                <a:rPr lang="en-US" sz="1800" b="1" dirty="0">
                  <a:solidFill>
                    <a:srgbClr val="3333CC"/>
                  </a:solidFill>
                  <a:latin typeface="Arial Unicode MS" pitchFamily="34" charset="-128"/>
                </a:rPr>
                <a:t>Value Iteration</a:t>
              </a:r>
            </a:p>
            <a:p>
              <a:pPr marL="342900" indent="-342900">
                <a:spcBef>
                  <a:spcPct val="20000"/>
                </a:spcBef>
                <a:buFont typeface="Arial" panose="020B0604020202020204" pitchFamily="34" charset="0"/>
                <a:buChar char="•"/>
              </a:pPr>
              <a:r>
                <a:rPr lang="en-US" sz="1800" b="1" dirty="0">
                  <a:solidFill>
                    <a:srgbClr val="3333CC"/>
                  </a:solidFill>
                  <a:latin typeface="Arial Unicode MS" pitchFamily="34" charset="-128"/>
                </a:rPr>
                <a:t>Approx. Inference</a:t>
              </a:r>
            </a:p>
          </p:txBody>
        </p:sp>
        <p:sp>
          <p:nvSpPr>
            <p:cNvPr id="17446" name="Rectangle 24"/>
            <p:cNvSpPr>
              <a:spLocks noChangeArrowheads="1"/>
            </p:cNvSpPr>
            <p:nvPr/>
          </p:nvSpPr>
          <p:spPr bwMode="auto">
            <a:xfrm>
              <a:off x="1071536" y="3652158"/>
              <a:ext cx="2143125" cy="714375"/>
            </a:xfrm>
            <a:prstGeom prst="rect">
              <a:avLst/>
            </a:prstGeom>
            <a:noFill/>
            <a:ln w="9525">
              <a:solidFill>
                <a:schemeClr val="accent2"/>
              </a:solidFill>
              <a:miter lim="800000"/>
              <a:headEnd/>
              <a:tailEnd/>
            </a:ln>
          </p:spPr>
          <p:txBody>
            <a:bodyPr/>
            <a:lstStyle/>
            <a:p>
              <a:pPr marL="273050" indent="-342900">
                <a:buFont typeface="Arial" panose="020B0604020202020204" pitchFamily="34" charset="0"/>
                <a:buChar char="•"/>
              </a:pPr>
              <a:r>
                <a:rPr lang="en-US" sz="1800" b="1" dirty="0">
                  <a:solidFill>
                    <a:srgbClr val="3333CC"/>
                  </a:solidFill>
                  <a:latin typeface="Arial Unicode MS" pitchFamily="34" charset="-128"/>
                </a:rPr>
                <a:t>Full Resolution</a:t>
              </a:r>
            </a:p>
            <a:p>
              <a:pPr marL="273050" indent="-342900">
                <a:buFont typeface="Arial" panose="020B0604020202020204" pitchFamily="34" charset="0"/>
                <a:buChar char="•"/>
              </a:pPr>
              <a:r>
                <a:rPr lang="en-US" sz="1800" b="1" dirty="0">
                  <a:solidFill>
                    <a:srgbClr val="3333CC"/>
                  </a:solidFill>
                  <a:latin typeface="Arial Unicode MS" pitchFamily="34" charset="-128"/>
                </a:rPr>
                <a:t>SAT</a:t>
              </a:r>
            </a:p>
          </p:txBody>
        </p:sp>
        <p:sp>
          <p:nvSpPr>
            <p:cNvPr id="17448" name="Rectangle 9"/>
            <p:cNvSpPr>
              <a:spLocks noChangeArrowheads="1"/>
            </p:cNvSpPr>
            <p:nvPr/>
          </p:nvSpPr>
          <p:spPr bwMode="auto">
            <a:xfrm>
              <a:off x="826617" y="2264456"/>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Logics</a:t>
              </a:r>
            </a:p>
          </p:txBody>
        </p:sp>
        <p:cxnSp>
          <p:nvCxnSpPr>
            <p:cNvPr id="32" name="Straight Connector 31"/>
            <p:cNvCxnSpPr/>
            <p:nvPr/>
          </p:nvCxnSpPr>
          <p:spPr>
            <a:xfrm>
              <a:off x="857250" y="4357688"/>
              <a:ext cx="5500688" cy="1587"/>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sp>
          <p:nvSpPr>
            <p:cNvPr id="17452" name="Rectangle 9"/>
            <p:cNvSpPr>
              <a:spLocks noChangeArrowheads="1"/>
            </p:cNvSpPr>
            <p:nvPr/>
          </p:nvSpPr>
          <p:spPr bwMode="auto">
            <a:xfrm>
              <a:off x="3694161" y="2002470"/>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Belief Nets</a:t>
              </a:r>
            </a:p>
          </p:txBody>
        </p:sp>
        <p:sp>
          <p:nvSpPr>
            <p:cNvPr id="17454" name="Rectangle 9"/>
            <p:cNvSpPr>
              <a:spLocks noChangeArrowheads="1"/>
            </p:cNvSpPr>
            <p:nvPr/>
          </p:nvSpPr>
          <p:spPr bwMode="auto">
            <a:xfrm>
              <a:off x="3500430" y="4429132"/>
              <a:ext cx="3429024" cy="71438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Markov Decision Processes  and  </a:t>
              </a:r>
            </a:p>
            <a:p>
              <a:pPr marL="342900" indent="-342900">
                <a:lnSpc>
                  <a:spcPct val="75000"/>
                </a:lnSpc>
                <a:spcBef>
                  <a:spcPct val="20000"/>
                </a:spcBef>
              </a:pPr>
              <a:r>
                <a:rPr lang="en-US" sz="1800" b="1" i="1" dirty="0">
                  <a:solidFill>
                    <a:srgbClr val="000000"/>
                  </a:solidFill>
                  <a:latin typeface="Arial Unicode MS" pitchFamily="34" charset="-128"/>
                </a:rPr>
                <a:t>Partially Observable MDP</a:t>
              </a:r>
            </a:p>
          </p:txBody>
        </p:sp>
        <p:sp>
          <p:nvSpPr>
            <p:cNvPr id="17456" name="Rectangle 9"/>
            <p:cNvSpPr>
              <a:spLocks noChangeArrowheads="1"/>
            </p:cNvSpPr>
            <p:nvPr/>
          </p:nvSpPr>
          <p:spPr bwMode="auto">
            <a:xfrm>
              <a:off x="3596625" y="2642805"/>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Markov Chains and HMMs</a:t>
              </a:r>
            </a:p>
          </p:txBody>
        </p:sp>
        <p:sp>
          <p:nvSpPr>
            <p:cNvPr id="17458" name="Rectangle 9"/>
            <p:cNvSpPr>
              <a:spLocks noChangeArrowheads="1"/>
            </p:cNvSpPr>
            <p:nvPr/>
          </p:nvSpPr>
          <p:spPr bwMode="auto">
            <a:xfrm>
              <a:off x="1326680" y="2550206"/>
              <a:ext cx="2143125"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First Order Logics</a:t>
              </a:r>
            </a:p>
          </p:txBody>
        </p:sp>
        <p:sp>
          <p:nvSpPr>
            <p:cNvPr id="17460" name="Rectangle 9"/>
            <p:cNvSpPr>
              <a:spLocks noChangeArrowheads="1"/>
            </p:cNvSpPr>
            <p:nvPr/>
          </p:nvSpPr>
          <p:spPr bwMode="auto">
            <a:xfrm>
              <a:off x="947917" y="2994705"/>
              <a:ext cx="2643188"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Ontologies</a:t>
              </a:r>
            </a:p>
          </p:txBody>
        </p:sp>
        <p:sp>
          <p:nvSpPr>
            <p:cNvPr id="61" name="Rectangle 2"/>
            <p:cNvSpPr txBox="1">
              <a:spLocks noChangeArrowheads="1"/>
            </p:cNvSpPr>
            <p:nvPr/>
          </p:nvSpPr>
          <p:spPr bwMode="auto">
            <a:xfrm>
              <a:off x="857224" y="6000768"/>
              <a:ext cx="4714875" cy="685800"/>
            </a:xfrm>
            <a:prstGeom prst="rect">
              <a:avLst/>
            </a:prstGeom>
            <a:noFill/>
            <a:ln w="9525">
              <a:solidFill>
                <a:schemeClr val="accent2"/>
              </a:solidFill>
              <a:miter lim="800000"/>
              <a:headEnd/>
              <a:tailEnd/>
            </a:ln>
            <a:effectLst/>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i="1" kern="0" dirty="0">
                  <a:solidFill>
                    <a:srgbClr val="3333CC"/>
                  </a:solidFill>
                  <a:latin typeface="Arial Unicode MS"/>
                </a:rPr>
                <a:t>Applications of AI</a:t>
              </a:r>
            </a:p>
          </p:txBody>
        </p:sp>
        <mc:AlternateContent xmlns:mc="http://schemas.openxmlformats.org/markup-compatibility/2006" xmlns:p14="http://schemas.microsoft.com/office/powerpoint/2010/main">
          <mc:Choice Requires="p14">
            <p:contentPart p14:bwMode="auto" r:id="rId3">
              <p14:nvContentPartPr>
                <p14:cNvPr id="64515" name="Ink 68"/>
                <p14:cNvContentPartPr>
                  <a14:cpLocks xmlns:a14="http://schemas.microsoft.com/office/drawing/2010/main" noRot="1" noChangeAspect="1" noEditPoints="1" noChangeArrowheads="1" noChangeShapeType="1"/>
                </p14:cNvContentPartPr>
                <p14:nvPr/>
              </p14:nvContentPartPr>
              <p14:xfrm>
                <a:off x="6651626" y="2279762"/>
                <a:ext cx="3175" cy="1588"/>
              </p14:xfrm>
            </p:contentPart>
          </mc:Choice>
          <mc:Fallback xmlns="">
            <p:pic>
              <p:nvPicPr>
                <p:cNvPr id="64515" name="Ink 68"/>
                <p:cNvPicPr>
                  <a:picLocks noRot="1" noChangeAspect="1" noEditPoints="1" noChangeArrowheads="1" noChangeShapeType="1"/>
                </p:cNvPicPr>
                <p:nvPr/>
              </p:nvPicPr>
              <p:blipFill>
                <a:blip r:embed="rId4"/>
                <a:stretch>
                  <a:fillRect/>
                </a:stretch>
              </p:blipFill>
              <p:spPr>
                <a:xfrm>
                  <a:off x="6648098" y="2276983"/>
                  <a:ext cx="9172" cy="8337"/>
                </a:xfrm>
                <a:prstGeom prst="rect">
                  <a:avLst/>
                </a:prstGeom>
              </p:spPr>
            </p:pic>
          </mc:Fallback>
        </mc:AlternateContent>
        <p:sp>
          <p:nvSpPr>
            <p:cNvPr id="54" name="Rectangle 23"/>
            <p:cNvSpPr>
              <a:spLocks noChangeArrowheads="1"/>
            </p:cNvSpPr>
            <p:nvPr/>
          </p:nvSpPr>
          <p:spPr bwMode="auto">
            <a:xfrm>
              <a:off x="3741911" y="2268629"/>
              <a:ext cx="2214563" cy="321469"/>
            </a:xfrm>
            <a:prstGeom prst="rect">
              <a:avLst/>
            </a:prstGeom>
            <a:noFill/>
            <a:ln w="9525">
              <a:solidFill>
                <a:schemeClr val="accent2"/>
              </a:solidFill>
              <a:miter lim="800000"/>
              <a:headEnd/>
              <a:tailEnd/>
            </a:ln>
          </p:spPr>
          <p:txBody>
            <a:bodyPr/>
            <a:lstStyle/>
            <a:p>
              <a:pPr marL="342900" indent="-342900">
                <a:spcBef>
                  <a:spcPct val="20000"/>
                </a:spcBef>
              </a:pPr>
              <a:r>
                <a:rPr lang="en-US" sz="1800" b="1" dirty="0">
                  <a:solidFill>
                    <a:srgbClr val="3333CC"/>
                  </a:solidFill>
                  <a:latin typeface="Arial Unicode MS" pitchFamily="34" charset="-128"/>
                </a:rPr>
                <a:t>Approx. : Gibbs</a:t>
              </a:r>
            </a:p>
            <a:p>
              <a:pPr marL="342900" indent="-342900">
                <a:spcBef>
                  <a:spcPct val="20000"/>
                </a:spcBef>
              </a:pPr>
              <a:endParaRPr lang="en-US" sz="1800" b="1" dirty="0">
                <a:solidFill>
                  <a:srgbClr val="3333CC"/>
                </a:solidFill>
                <a:latin typeface="Arial Unicode MS" pitchFamily="34" charset="-128"/>
              </a:endParaRPr>
            </a:p>
          </p:txBody>
        </p:sp>
        <p:sp>
          <p:nvSpPr>
            <p:cNvPr id="55" name="Rectangle 9"/>
            <p:cNvSpPr>
              <a:spLocks noChangeArrowheads="1"/>
            </p:cNvSpPr>
            <p:nvPr/>
          </p:nvSpPr>
          <p:spPr bwMode="auto">
            <a:xfrm>
              <a:off x="3644441" y="3615207"/>
              <a:ext cx="3644025"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Undirected Graphical Models</a:t>
              </a:r>
            </a:p>
            <a:p>
              <a:pPr marL="342900" indent="-342900">
                <a:lnSpc>
                  <a:spcPct val="75000"/>
                </a:lnSpc>
                <a:spcBef>
                  <a:spcPct val="20000"/>
                </a:spcBef>
              </a:pPr>
              <a:r>
                <a:rPr lang="en-US" sz="1800" b="1" i="1" dirty="0">
                  <a:solidFill>
                    <a:srgbClr val="000000"/>
                  </a:solidFill>
                  <a:latin typeface="Arial Unicode MS" pitchFamily="34" charset="-128"/>
                </a:rPr>
                <a:t>	Markov Networks</a:t>
              </a:r>
            </a:p>
            <a:p>
              <a:pPr marL="342900" indent="-342900">
                <a:lnSpc>
                  <a:spcPct val="75000"/>
                </a:lnSpc>
                <a:spcBef>
                  <a:spcPct val="20000"/>
                </a:spcBef>
              </a:pPr>
              <a:r>
                <a:rPr lang="en-US" sz="1800" b="1" i="1" dirty="0">
                  <a:solidFill>
                    <a:srgbClr val="000000"/>
                  </a:solidFill>
                  <a:latin typeface="Arial Unicode MS" pitchFamily="34" charset="-128"/>
                </a:rPr>
                <a:t>  Conditional Random Fields</a:t>
              </a:r>
            </a:p>
          </p:txBody>
        </p:sp>
        <p:sp>
          <p:nvSpPr>
            <p:cNvPr id="56" name="Rectangle 9"/>
            <p:cNvSpPr>
              <a:spLocks noChangeArrowheads="1"/>
            </p:cNvSpPr>
            <p:nvPr/>
          </p:nvSpPr>
          <p:spPr bwMode="auto">
            <a:xfrm>
              <a:off x="3695700" y="5766748"/>
              <a:ext cx="2983947" cy="35719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FF0000"/>
                  </a:solidFill>
                  <a:latin typeface="Arial Unicode MS" pitchFamily="34" charset="-128"/>
                </a:rPr>
                <a:t>Reinforcement Learning</a:t>
              </a:r>
            </a:p>
          </p:txBody>
        </p:sp>
        <p:sp>
          <p:nvSpPr>
            <p:cNvPr id="57" name="Rectangle 9"/>
            <p:cNvSpPr>
              <a:spLocks noChangeArrowheads="1"/>
            </p:cNvSpPr>
            <p:nvPr/>
          </p:nvSpPr>
          <p:spPr bwMode="auto">
            <a:xfrm>
              <a:off x="3735388" y="3396661"/>
              <a:ext cx="3214688" cy="503237"/>
            </a:xfrm>
            <a:prstGeom prst="rect">
              <a:avLst/>
            </a:prstGeom>
            <a:noFill/>
            <a:ln w="9525">
              <a:noFill/>
              <a:miter lim="800000"/>
              <a:headEnd/>
              <a:tailEnd/>
            </a:ln>
          </p:spPr>
          <p:txBody>
            <a:bodyPr/>
            <a:lstStyle/>
            <a:p>
              <a:pPr marL="342900" indent="-342900">
                <a:lnSpc>
                  <a:spcPct val="75000"/>
                </a:lnSpc>
                <a:spcBef>
                  <a:spcPct val="20000"/>
                </a:spcBef>
              </a:pPr>
              <a:endParaRPr lang="en-US" sz="1800" b="1" i="1" dirty="0">
                <a:solidFill>
                  <a:srgbClr val="000000"/>
                </a:solidFill>
                <a:latin typeface="Arial Unicode MS" pitchFamily="34" charset="-128"/>
              </a:endParaRPr>
            </a:p>
          </p:txBody>
        </p:sp>
        <p:sp>
          <p:nvSpPr>
            <p:cNvPr id="51" name="Rounded Rectangle 50"/>
            <p:cNvSpPr/>
            <p:nvPr/>
          </p:nvSpPr>
          <p:spPr>
            <a:xfrm>
              <a:off x="6961114" y="5637308"/>
              <a:ext cx="2143097" cy="104300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2400" b="1">
                <a:solidFill>
                  <a:srgbClr val="000000"/>
                </a:solidFill>
              </a:endParaRPr>
            </a:p>
          </p:txBody>
        </p:sp>
        <p:sp>
          <p:nvSpPr>
            <p:cNvPr id="52" name="Rectangle 9"/>
            <p:cNvSpPr>
              <a:spLocks noChangeArrowheads="1"/>
            </p:cNvSpPr>
            <p:nvPr/>
          </p:nvSpPr>
          <p:spPr bwMode="auto">
            <a:xfrm>
              <a:off x="6961115" y="5708744"/>
              <a:ext cx="2081865" cy="306767"/>
            </a:xfrm>
            <a:prstGeom prst="rect">
              <a:avLst/>
            </a:prstGeom>
            <a:noFill/>
            <a:ln w="9525">
              <a:noFill/>
              <a:miter lim="800000"/>
              <a:headEnd/>
              <a:tailEnd/>
            </a:ln>
          </p:spPr>
          <p:txBody>
            <a:bodyPr/>
            <a:lstStyle/>
            <a:p>
              <a:pPr marL="342900" indent="-342900">
                <a:lnSpc>
                  <a:spcPct val="75000"/>
                </a:lnSpc>
                <a:spcBef>
                  <a:spcPct val="20000"/>
                </a:spcBef>
              </a:pPr>
              <a:r>
                <a:rPr lang="en-US" sz="2000" b="1" i="1" dirty="0">
                  <a:solidFill>
                    <a:srgbClr val="000000"/>
                  </a:solidFill>
                  <a:latin typeface="Arial Unicode MS" pitchFamily="34" charset="-128"/>
                </a:rPr>
                <a:t>Representation</a:t>
              </a:r>
            </a:p>
          </p:txBody>
        </p:sp>
        <p:sp>
          <p:nvSpPr>
            <p:cNvPr id="53" name="Rectangle 20"/>
            <p:cNvSpPr>
              <a:spLocks noChangeArrowheads="1"/>
            </p:cNvSpPr>
            <p:nvPr/>
          </p:nvSpPr>
          <p:spPr bwMode="auto">
            <a:xfrm>
              <a:off x="7088115" y="6031009"/>
              <a:ext cx="1836940" cy="613532"/>
            </a:xfrm>
            <a:prstGeom prst="rect">
              <a:avLst/>
            </a:prstGeom>
            <a:noFill/>
            <a:ln w="9525">
              <a:solidFill>
                <a:schemeClr val="accent2"/>
              </a:solidFill>
              <a:miter lim="800000"/>
              <a:headEnd/>
              <a:tailEnd/>
            </a:ln>
          </p:spPr>
          <p:txBody>
            <a:bodyPr/>
            <a:lstStyle/>
            <a:p>
              <a:pPr marL="342900" indent="-342900" algn="ctr"/>
              <a:r>
                <a:rPr lang="en-US" sz="2000" b="1" dirty="0">
                  <a:solidFill>
                    <a:srgbClr val="3333CC"/>
                  </a:solidFill>
                  <a:latin typeface="Arial Unicode MS" pitchFamily="34" charset="-128"/>
                </a:rPr>
                <a:t>Reasoning</a:t>
              </a:r>
            </a:p>
            <a:p>
              <a:pPr marL="342900" indent="-342900" algn="ctr"/>
              <a:r>
                <a:rPr lang="en-US" sz="2000" b="1" dirty="0">
                  <a:solidFill>
                    <a:srgbClr val="3333CC"/>
                  </a:solidFill>
                  <a:latin typeface="Arial Unicode MS" pitchFamily="34" charset="-128"/>
                </a:rPr>
                <a:t>Technique</a:t>
              </a:r>
            </a:p>
          </p:txBody>
        </p:sp>
        <p:sp>
          <p:nvSpPr>
            <p:cNvPr id="38" name="Rectangle 9"/>
            <p:cNvSpPr>
              <a:spLocks noChangeArrowheads="1"/>
            </p:cNvSpPr>
            <p:nvPr/>
          </p:nvSpPr>
          <p:spPr bwMode="auto">
            <a:xfrm>
              <a:off x="5766975" y="1058413"/>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2000" b="1" i="1" dirty="0" err="1">
                  <a:solidFill>
                    <a:srgbClr val="000000"/>
                  </a:solidFill>
                  <a:latin typeface="Arial Unicode MS" pitchFamily="34" charset="-128"/>
                </a:rPr>
                <a:t>Prob</a:t>
              </a:r>
              <a:r>
                <a:rPr lang="en-US" sz="2000" b="1" i="1" dirty="0">
                  <a:solidFill>
                    <a:srgbClr val="000000"/>
                  </a:solidFill>
                  <a:latin typeface="Arial Unicode MS" pitchFamily="34" charset="-128"/>
                </a:rPr>
                <a:t> CFG</a:t>
              </a:r>
            </a:p>
            <a:p>
              <a:pPr marL="342900" indent="-342900">
                <a:lnSpc>
                  <a:spcPct val="75000"/>
                </a:lnSpc>
                <a:spcBef>
                  <a:spcPct val="20000"/>
                </a:spcBef>
              </a:pPr>
              <a:r>
                <a:rPr lang="en-US" sz="2000" b="1" i="1" dirty="0" err="1">
                  <a:solidFill>
                    <a:srgbClr val="000000"/>
                  </a:solidFill>
                  <a:latin typeface="Arial Unicode MS" pitchFamily="34" charset="-128"/>
                </a:rPr>
                <a:t>Prob</a:t>
              </a:r>
              <a:r>
                <a:rPr lang="en-US" sz="2000" b="1" i="1" dirty="0">
                  <a:solidFill>
                    <a:srgbClr val="000000"/>
                  </a:solidFill>
                  <a:latin typeface="Arial Unicode MS" pitchFamily="34" charset="-128"/>
                </a:rPr>
                <a:t>  Relational Models</a:t>
              </a:r>
            </a:p>
            <a:p>
              <a:pPr marL="342900" indent="-342900">
                <a:lnSpc>
                  <a:spcPct val="75000"/>
                </a:lnSpc>
                <a:spcBef>
                  <a:spcPct val="20000"/>
                </a:spcBef>
              </a:pPr>
              <a:r>
                <a:rPr lang="en-US" sz="2000" b="1" i="1" dirty="0">
                  <a:solidFill>
                    <a:srgbClr val="000000"/>
                  </a:solidFill>
                  <a:latin typeface="Arial Unicode MS" pitchFamily="34" charset="-128"/>
                </a:rPr>
                <a:t>Markov Logics</a:t>
              </a:r>
            </a:p>
          </p:txBody>
        </p:sp>
        <p:sp>
          <p:nvSpPr>
            <p:cNvPr id="34" name="Rectangle 12"/>
            <p:cNvSpPr>
              <a:spLocks noChangeArrowheads="1"/>
            </p:cNvSpPr>
            <p:nvPr/>
          </p:nvSpPr>
          <p:spPr bwMode="auto">
            <a:xfrm>
              <a:off x="5080000" y="349058"/>
              <a:ext cx="3814058" cy="795159"/>
            </a:xfrm>
            <a:prstGeom prst="rect">
              <a:avLst/>
            </a:prstGeom>
            <a:noFill/>
            <a:ln w="9525">
              <a:noFill/>
              <a:miter lim="800000"/>
              <a:headEnd/>
              <a:tailEnd/>
            </a:ln>
          </p:spPr>
          <p:txBody>
            <a:bodyPr/>
            <a:lstStyle/>
            <a:p>
              <a:pPr marL="342900" indent="-342900">
                <a:spcBef>
                  <a:spcPct val="20000"/>
                </a:spcBef>
              </a:pPr>
              <a:r>
                <a:rPr lang="en-US" sz="2000" b="1" u="sng" dirty="0" err="1">
                  <a:solidFill>
                    <a:srgbClr val="00B050"/>
                  </a:solidFill>
                  <a:latin typeface="Arial Unicode MS" pitchFamily="34" charset="-128"/>
                </a:rPr>
                <a:t>StarAI</a:t>
              </a:r>
              <a:r>
                <a:rPr lang="en-US" sz="2000" b="1" u="sng" dirty="0">
                  <a:solidFill>
                    <a:srgbClr val="00B050"/>
                  </a:solidFill>
                  <a:latin typeface="Arial Unicode MS" pitchFamily="34" charset="-128"/>
                </a:rPr>
                <a:t> (statistical relational AI)</a:t>
              </a:r>
              <a:endParaRPr lang="en-US" sz="1800" b="1" u="sng" dirty="0">
                <a:solidFill>
                  <a:srgbClr val="00B050"/>
                </a:solidFill>
                <a:latin typeface="Arial Unicode MS" pitchFamily="34" charset="-128"/>
              </a:endParaRPr>
            </a:p>
            <a:p>
              <a:pPr marL="342900" indent="-342900">
                <a:spcBef>
                  <a:spcPct val="20000"/>
                </a:spcBef>
              </a:pPr>
              <a:r>
                <a:rPr lang="en-US" sz="2000" b="1" dirty="0">
                  <a:solidFill>
                    <a:srgbClr val="00B050"/>
                  </a:solidFill>
                  <a:latin typeface="Arial Unicode MS" pitchFamily="34" charset="-128"/>
                </a:rPr>
                <a:t>Hybrid: </a:t>
              </a:r>
              <a:r>
                <a:rPr lang="en-US" sz="2000" b="1" dirty="0" err="1">
                  <a:solidFill>
                    <a:srgbClr val="00B050"/>
                  </a:solidFill>
                  <a:latin typeface="Arial Unicode MS" pitchFamily="34" charset="-128"/>
                </a:rPr>
                <a:t>Det</a:t>
              </a:r>
              <a:r>
                <a:rPr lang="en-US" sz="2000" b="1" dirty="0">
                  <a:solidFill>
                    <a:srgbClr val="00B050"/>
                  </a:solidFill>
                  <a:latin typeface="Arial Unicode MS" pitchFamily="34" charset="-128"/>
                </a:rPr>
                <a:t> +</a:t>
              </a:r>
              <a:r>
                <a:rPr lang="en-US" sz="2000" b="1" dirty="0" err="1">
                  <a:solidFill>
                    <a:srgbClr val="00B050"/>
                  </a:solidFill>
                  <a:latin typeface="Arial Unicode MS" pitchFamily="34" charset="-128"/>
                </a:rPr>
                <a:t>Sto</a:t>
              </a:r>
              <a:endParaRPr lang="en-US" sz="2000" b="1" dirty="0">
                <a:solidFill>
                  <a:srgbClr val="00B050"/>
                </a:solidFill>
                <a:latin typeface="Arial Unicode MS" pitchFamily="34" charset="-128"/>
              </a:endParaRPr>
            </a:p>
          </p:txBody>
        </p:sp>
        <p:sp>
          <p:nvSpPr>
            <p:cNvPr id="35" name="Rectangle 23"/>
            <p:cNvSpPr>
              <a:spLocks noChangeArrowheads="1"/>
            </p:cNvSpPr>
            <p:nvPr/>
          </p:nvSpPr>
          <p:spPr bwMode="auto">
            <a:xfrm>
              <a:off x="3684016" y="2894423"/>
              <a:ext cx="3188415" cy="626396"/>
            </a:xfrm>
            <a:prstGeom prst="rect">
              <a:avLst/>
            </a:prstGeom>
            <a:noFill/>
            <a:ln w="9525">
              <a:solidFill>
                <a:schemeClr val="accent2"/>
              </a:solidFill>
              <a:miter lim="800000"/>
              <a:headEnd/>
              <a:tailEnd/>
            </a:ln>
          </p:spPr>
          <p:txBody>
            <a:bodyPr/>
            <a:lstStyle/>
            <a:p>
              <a:pPr marL="342900" indent="-342900">
                <a:spcBef>
                  <a:spcPct val="20000"/>
                </a:spcBef>
              </a:pPr>
              <a:r>
                <a:rPr lang="en-US" sz="1800" b="1" dirty="0">
                  <a:solidFill>
                    <a:srgbClr val="3333CC"/>
                  </a:solidFill>
                  <a:latin typeface="Arial Unicode MS" pitchFamily="34" charset="-128"/>
                </a:rPr>
                <a:t>Forward, Viterbi….</a:t>
              </a:r>
            </a:p>
            <a:p>
              <a:pPr marL="342900" indent="-342900">
                <a:spcBef>
                  <a:spcPct val="20000"/>
                </a:spcBef>
              </a:pPr>
              <a:r>
                <a:rPr lang="en-US" sz="1800" b="1" dirty="0">
                  <a:solidFill>
                    <a:srgbClr val="3333CC"/>
                  </a:solidFill>
                  <a:latin typeface="Arial Unicode MS" pitchFamily="34" charset="-128"/>
                </a:rPr>
                <a:t>Approx. : Particle Filtering</a:t>
              </a:r>
            </a:p>
            <a:p>
              <a:pPr marL="342900" indent="-342900">
                <a:spcBef>
                  <a:spcPct val="20000"/>
                </a:spcBef>
              </a:pPr>
              <a:endParaRPr lang="en-US" sz="1800" b="1" dirty="0">
                <a:solidFill>
                  <a:srgbClr val="3333CC"/>
                </a:solidFill>
                <a:latin typeface="Arial Unicode MS" pitchFamily="34" charset="-128"/>
              </a:endParaRPr>
            </a:p>
          </p:txBody>
        </p:sp>
        <p:sp>
          <p:nvSpPr>
            <p:cNvPr id="37" name="Rectangle 20">
              <a:extLst>
                <a:ext uri="{FF2B5EF4-FFF2-40B4-BE49-F238E27FC236}">
                  <a16:creationId xmlns:a16="http://schemas.microsoft.com/office/drawing/2014/main" id="{74EF13F5-EEE5-4751-913C-AB9C894850A6}"/>
                </a:ext>
              </a:extLst>
            </p:cNvPr>
            <p:cNvSpPr>
              <a:spLocks noChangeArrowheads="1"/>
            </p:cNvSpPr>
            <p:nvPr/>
          </p:nvSpPr>
          <p:spPr bwMode="auto">
            <a:xfrm>
              <a:off x="6740920" y="948118"/>
              <a:ext cx="1836940" cy="613532"/>
            </a:xfrm>
            <a:prstGeom prst="rect">
              <a:avLst/>
            </a:prstGeom>
            <a:noFill/>
            <a:ln w="9525">
              <a:noFill/>
              <a:miter lim="800000"/>
              <a:headEnd/>
              <a:tailEnd/>
            </a:ln>
          </p:spPr>
          <p:txBody>
            <a:bodyPr/>
            <a:lstStyle/>
            <a:p>
              <a:pPr marL="342900" indent="-342900" algn="ctr"/>
              <a:r>
                <a:rPr lang="en-US" sz="2000" b="1" dirty="0">
                  <a:solidFill>
                    <a:srgbClr val="3333CC"/>
                  </a:solidFill>
                  <a:latin typeface="Arial Unicode MS" pitchFamily="34" charset="-128"/>
                </a:rPr>
                <a:t>Parsing</a:t>
              </a:r>
            </a:p>
          </p:txBody>
        </p:sp>
      </p:grpSp>
      <p:sp>
        <p:nvSpPr>
          <p:cNvPr id="2" name="Footer Placeholder 1"/>
          <p:cNvSpPr>
            <a:spLocks noGrp="1"/>
          </p:cNvSpPr>
          <p:nvPr>
            <p:ph type="ftr" sz="quarter" idx="11"/>
          </p:nvPr>
        </p:nvSpPr>
        <p:spPr>
          <a:xfrm>
            <a:off x="3865412" y="6597904"/>
            <a:ext cx="2895600" cy="457200"/>
          </a:xfrm>
        </p:spPr>
        <p:txBody>
          <a:bodyPr/>
          <a:lstStyle/>
          <a:p>
            <a:pPr>
              <a:defRPr/>
            </a:pPr>
            <a:r>
              <a:rPr lang="en-US">
                <a:solidFill>
                  <a:srgbClr val="FFFFFF"/>
                </a:solidFill>
              </a:rPr>
              <a:t>CPSC 422, Lecture 35</a:t>
            </a:r>
            <a:endParaRPr lang="en-US" dirty="0">
              <a:solidFill>
                <a:srgbClr val="FFFFFF"/>
              </a:solidFill>
            </a:endParaRPr>
          </a:p>
        </p:txBody>
      </p:sp>
      <p:sp>
        <p:nvSpPr>
          <p:cNvPr id="6" name="Slide Number Placeholder 5"/>
          <p:cNvSpPr>
            <a:spLocks noGrp="1"/>
          </p:cNvSpPr>
          <p:nvPr>
            <p:ph type="sldNum" sz="quarter" idx="12"/>
          </p:nvPr>
        </p:nvSpPr>
        <p:spPr>
          <a:xfrm>
            <a:off x="6619107" y="6597904"/>
            <a:ext cx="1905000" cy="457200"/>
          </a:xfrm>
        </p:spPr>
        <p:txBody>
          <a:bodyPr/>
          <a:lstStyle/>
          <a:p>
            <a:pPr>
              <a:defRPr/>
            </a:pPr>
            <a:r>
              <a:rPr lang="en-US" dirty="0">
                <a:solidFill>
                  <a:srgbClr val="FFFFFF"/>
                </a:solidFill>
              </a:rPr>
              <a:t>Slide </a:t>
            </a:r>
            <a:fld id="{4DF6BE34-90F6-4567-805D-EBA463FCCE5C}" type="slidenum">
              <a:rPr lang="en-US" smtClean="0">
                <a:solidFill>
                  <a:srgbClr val="FFFFFF"/>
                </a:solidFill>
              </a:rPr>
              <a:pPr>
                <a:defRPr/>
              </a:pPr>
              <a:t>2</a:t>
            </a:fld>
            <a:endParaRPr lang="en-US" dirty="0">
              <a:solidFill>
                <a:srgbClr val="FFFFFF"/>
              </a:solidFill>
            </a:endParaRPr>
          </a:p>
        </p:txBody>
      </p:sp>
      <p:sp>
        <p:nvSpPr>
          <p:cNvPr id="4" name="Rectangle 3"/>
          <p:cNvSpPr/>
          <p:nvPr/>
        </p:nvSpPr>
        <p:spPr>
          <a:xfrm>
            <a:off x="3694896" y="1678675"/>
            <a:ext cx="3229880" cy="16555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5" name="Rectangle 4"/>
          <p:cNvSpPr/>
          <p:nvPr/>
        </p:nvSpPr>
        <p:spPr>
          <a:xfrm>
            <a:off x="5202933" y="0"/>
            <a:ext cx="3906356" cy="1721368"/>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8" name="Straight Arrow Connector 7">
            <a:extLst>
              <a:ext uri="{FF2B5EF4-FFF2-40B4-BE49-F238E27FC236}">
                <a16:creationId xmlns:a16="http://schemas.microsoft.com/office/drawing/2014/main" id="{B3393F79-F897-486D-8A54-152F57AFB1EB}"/>
              </a:ext>
            </a:extLst>
          </p:cNvPr>
          <p:cNvCxnSpPr/>
          <p:nvPr/>
        </p:nvCxnSpPr>
        <p:spPr>
          <a:xfrm flipH="1">
            <a:off x="4932040" y="1107104"/>
            <a:ext cx="1045780" cy="58644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5E84D18-1BCA-482F-8FEB-15572A87F6B3}"/>
              </a:ext>
            </a:extLst>
          </p:cNvPr>
          <p:cNvCxnSpPr>
            <a:cxnSpLocks/>
          </p:cNvCxnSpPr>
          <p:nvPr/>
        </p:nvCxnSpPr>
        <p:spPr>
          <a:xfrm flipH="1">
            <a:off x="6135328" y="1560736"/>
            <a:ext cx="1463027" cy="21420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543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304800" y="152400"/>
            <a:ext cx="8534400" cy="685800"/>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From Samples to Probabilities</a:t>
            </a:r>
          </a:p>
        </p:txBody>
      </p:sp>
      <p:sp>
        <p:nvSpPr>
          <p:cNvPr id="27650" name="Rectangle 2"/>
          <p:cNvSpPr>
            <a:spLocks noGrp="1" noChangeArrowheads="1"/>
          </p:cNvSpPr>
          <p:nvPr>
            <p:ph type="body" idx="1"/>
          </p:nvPr>
        </p:nvSpPr>
        <p:spPr>
          <a:xfrm>
            <a:off x="323850" y="3933825"/>
            <a:ext cx="8458200" cy="1936750"/>
          </a:xfrm>
          <a:ln/>
        </p:spPr>
        <p:txBody>
          <a:bodyPr/>
          <a:lstStyle/>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Count total number of samples </a:t>
            </a:r>
            <a:r>
              <a:rPr lang="en-GB" i="1" dirty="0"/>
              <a:t>m</a:t>
            </a:r>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Count the number </a:t>
            </a:r>
            <a:r>
              <a:rPr lang="en-GB" i="1" dirty="0" err="1"/>
              <a:t>n</a:t>
            </a:r>
            <a:r>
              <a:rPr lang="en-GB" i="1" baseline="-25000" dirty="0" err="1"/>
              <a:t>i</a:t>
            </a:r>
            <a:r>
              <a:rPr lang="en-GB" dirty="0"/>
              <a:t> of samples </a:t>
            </a:r>
            <a:r>
              <a:rPr lang="en-GB" i="1" dirty="0"/>
              <a:t>x</a:t>
            </a:r>
            <a:r>
              <a:rPr lang="en-GB" i="1" baseline="-25000" dirty="0"/>
              <a:t>i</a:t>
            </a:r>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Generate the frequency of sample </a:t>
            </a:r>
            <a:r>
              <a:rPr lang="en-GB" i="1" dirty="0"/>
              <a:t>x</a:t>
            </a:r>
            <a:r>
              <a:rPr lang="en-GB" i="1" baseline="-25000" dirty="0"/>
              <a:t>i</a:t>
            </a:r>
            <a:r>
              <a:rPr lang="en-GB" dirty="0"/>
              <a:t> as </a:t>
            </a:r>
            <a:r>
              <a:rPr lang="en-GB" i="1" dirty="0" err="1"/>
              <a:t>n</a:t>
            </a:r>
            <a:r>
              <a:rPr lang="en-GB" i="1" baseline="-25000" dirty="0" err="1"/>
              <a:t>i</a:t>
            </a:r>
            <a:r>
              <a:rPr lang="en-GB" i="1" baseline="-25000" dirty="0"/>
              <a:t> </a:t>
            </a:r>
            <a:r>
              <a:rPr lang="en-GB" i="1" dirty="0"/>
              <a:t>/ m</a:t>
            </a:r>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This frequency is your estimated probability of x</a:t>
            </a:r>
            <a:r>
              <a:rPr lang="en-GB" baseline="-25000" dirty="0"/>
              <a:t>i</a:t>
            </a:r>
          </a:p>
        </p:txBody>
      </p:sp>
      <p:pic>
        <p:nvPicPr>
          <p:cNvPr id="27651" name="Picture 3"/>
          <p:cNvPicPr>
            <a:picLocks noChangeAspect="1" noChangeArrowheads="1"/>
          </p:cNvPicPr>
          <p:nvPr/>
        </p:nvPicPr>
        <p:blipFill>
          <a:blip r:embed="rId3" cstate="print"/>
          <a:srcRect/>
          <a:stretch>
            <a:fillRect/>
          </a:stretch>
        </p:blipFill>
        <p:spPr bwMode="auto">
          <a:xfrm>
            <a:off x="179512" y="1341438"/>
            <a:ext cx="5676900" cy="2286000"/>
          </a:xfrm>
          <a:prstGeom prst="rect">
            <a:avLst/>
          </a:prstGeom>
          <a:noFill/>
          <a:ln w="9525">
            <a:noFill/>
            <a:round/>
            <a:headEnd/>
            <a:tailEnd/>
          </a:ln>
          <a:effectLst/>
        </p:spPr>
      </p:pic>
      <p:sp>
        <p:nvSpPr>
          <p:cNvPr id="27653" name="AutoShape 5">
            <a:hlinkClick r:id="" action="ppaction://noaction" highlightClick="1"/>
          </p:cNvPr>
          <p:cNvSpPr>
            <a:spLocks noChangeArrowheads="1"/>
          </p:cNvSpPr>
          <p:nvPr/>
        </p:nvSpPr>
        <p:spPr bwMode="auto">
          <a:xfrm>
            <a:off x="8172450" y="260350"/>
            <a:ext cx="393700" cy="360363"/>
          </a:xfrm>
          <a:prstGeom prst="actionButtonBackPrevious">
            <a:avLst/>
          </a:prstGeom>
          <a:solidFill>
            <a:srgbClr val="00B8FF"/>
          </a:solidFill>
          <a:ln w="9525">
            <a:noFill/>
            <a:miter lim="800000"/>
            <a:headEnd/>
            <a:tailEnd/>
          </a:ln>
          <a:effectLst/>
        </p:spPr>
        <p:txBody>
          <a:bodyPr wrap="none" anchor="ctr"/>
          <a:lstStyle/>
          <a:p>
            <a:endParaRPr lang="en-CA"/>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5582520" y="801720"/>
              <a:ext cx="2199240" cy="2218680"/>
            </p14:xfrm>
          </p:contentPart>
        </mc:Choice>
        <mc:Fallback xmlns="">
          <p:pic>
            <p:nvPicPr>
              <p:cNvPr id="2" name="Ink 1"/>
              <p:cNvPicPr/>
              <p:nvPr/>
            </p:nvPicPr>
            <p:blipFill>
              <a:blip r:embed="rId5"/>
              <a:stretch>
                <a:fillRect/>
              </a:stretch>
            </p:blipFill>
            <p:spPr>
              <a:xfrm>
                <a:off x="5579640" y="794160"/>
                <a:ext cx="3206520" cy="2953080"/>
              </a:xfrm>
              <a:prstGeom prst="rect">
                <a:avLst/>
              </a:prstGeom>
            </p:spPr>
          </p:pic>
        </mc:Fallback>
      </mc:AlternateContent>
    </p:spTree>
    <p:extLst>
      <p:ext uri="{BB962C8B-B14F-4D97-AF65-F5344CB8AC3E}">
        <p14:creationId xmlns:p14="http://schemas.microsoft.com/office/powerpoint/2010/main" val="254709123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304800" y="152400"/>
            <a:ext cx="8534400" cy="685800"/>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Sampling for Bayesian Networks (BN)</a:t>
            </a:r>
          </a:p>
        </p:txBody>
      </p:sp>
      <p:sp>
        <p:nvSpPr>
          <p:cNvPr id="36866" name="Rectangle 2"/>
          <p:cNvSpPr>
            <a:spLocks noChangeArrowheads="1"/>
          </p:cNvSpPr>
          <p:nvPr/>
        </p:nvSpPr>
        <p:spPr bwMode="auto">
          <a:xfrm>
            <a:off x="323850" y="981075"/>
            <a:ext cx="8458200" cy="841375"/>
          </a:xfrm>
          <a:prstGeom prst="rect">
            <a:avLst/>
          </a:prstGeom>
          <a:noFill/>
          <a:ln w="9525">
            <a:noFill/>
            <a:round/>
            <a:headEnd/>
            <a:tailEnd/>
          </a:ln>
          <a:effectLst/>
        </p:spPr>
        <p:txBody>
          <a:bodyPr lIns="90000" tIns="46800" rIns="90000" bIns="46800"/>
          <a:lstStyle/>
          <a:p>
            <a:pPr marL="341313" indent="-341313">
              <a:lnSpc>
                <a:spcPct val="100000"/>
              </a:lnSpc>
              <a:spcBef>
                <a:spcPts val="600"/>
              </a:spcBef>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dirty="0">
                <a:solidFill>
                  <a:srgbClr val="000000"/>
                </a:solidFill>
              </a:rPr>
              <a:t>Suppose we have the following BN with two </a:t>
            </a:r>
            <a:r>
              <a:rPr lang="en-GB" dirty="0">
                <a:solidFill>
                  <a:schemeClr val="tx1"/>
                </a:solidFill>
              </a:rPr>
              <a:t>binary </a:t>
            </a:r>
            <a:r>
              <a:rPr lang="en-GB" dirty="0">
                <a:solidFill>
                  <a:srgbClr val="000000"/>
                </a:solidFill>
              </a:rPr>
              <a:t>variables</a:t>
            </a:r>
          </a:p>
        </p:txBody>
      </p:sp>
      <p:sp>
        <p:nvSpPr>
          <p:cNvPr id="36867" name="Rectangle 3"/>
          <p:cNvSpPr>
            <a:spLocks noChangeArrowheads="1"/>
          </p:cNvSpPr>
          <p:nvPr/>
        </p:nvSpPr>
        <p:spPr bwMode="auto">
          <a:xfrm>
            <a:off x="0" y="4000504"/>
            <a:ext cx="8643966" cy="841375"/>
          </a:xfrm>
          <a:prstGeom prst="rect">
            <a:avLst/>
          </a:prstGeom>
          <a:noFill/>
          <a:ln w="9525">
            <a:noFill/>
            <a:round/>
            <a:headEnd/>
            <a:tailEnd/>
          </a:ln>
          <a:effectLst/>
        </p:spPr>
        <p:txBody>
          <a:bodyPr lIns="90000" tIns="46800" rIns="90000" bIns="46800"/>
          <a:lstStyle/>
          <a:p>
            <a:pPr marL="341313" indent="-341313">
              <a:lnSpc>
                <a:spcPct val="100000"/>
              </a:lnSpc>
              <a:spcBef>
                <a:spcPts val="600"/>
              </a:spcBef>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dirty="0">
                <a:solidFill>
                  <a:srgbClr val="000000"/>
                </a:solidFill>
              </a:rPr>
              <a:t>It corresponds to the joint probability distribution </a:t>
            </a:r>
          </a:p>
          <a:p>
            <a:pPr marL="798513" lvl="1" indent="-341313">
              <a:lnSpc>
                <a:spcPct val="100000"/>
              </a:lnSpc>
              <a:spcBef>
                <a:spcPts val="600"/>
              </a:spcBef>
              <a:buFont typeface="Arial"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dirty="0">
                <a:solidFill>
                  <a:srgbClr val="000000"/>
                </a:solidFill>
              </a:rPr>
              <a:t>P(A,B) =P(B|A)P(A)</a:t>
            </a:r>
          </a:p>
          <a:p>
            <a:pPr marL="341313" indent="-341313">
              <a:lnSpc>
                <a:spcPct val="100000"/>
              </a:lnSpc>
              <a:spcBef>
                <a:spcPts val="600"/>
              </a:spcBef>
              <a:buFont typeface="Wingdings" pitchFamily="2" charset="2"/>
              <a:buChar char="Ø"/>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dirty="0">
                <a:solidFill>
                  <a:srgbClr val="000000"/>
                </a:solidFill>
              </a:rPr>
              <a:t>To sample from P(A,B) i.e., unknown distribution</a:t>
            </a:r>
          </a:p>
          <a:p>
            <a:pPr marL="741363" lvl="1" indent="-284163">
              <a:lnSpc>
                <a:spcPct val="100000"/>
              </a:lnSpc>
              <a:spcBef>
                <a:spcPts val="500"/>
              </a:spcBef>
              <a:buFont typeface="Times New Roman" pitchFamily="18"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dirty="0">
                <a:solidFill>
                  <a:srgbClr val="000000"/>
                </a:solidFill>
              </a:rPr>
              <a:t>we first sample from P(A). Suppose we get A = 0.</a:t>
            </a:r>
          </a:p>
          <a:p>
            <a:pPr marL="741363" lvl="1" indent="-284163">
              <a:lnSpc>
                <a:spcPct val="100000"/>
              </a:lnSpc>
              <a:spcBef>
                <a:spcPts val="500"/>
              </a:spcBef>
              <a:buFont typeface="Times New Roman" pitchFamily="18"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dirty="0">
                <a:solidFill>
                  <a:srgbClr val="000000"/>
                </a:solidFill>
              </a:rPr>
              <a:t>In this case, we then sample from….</a:t>
            </a:r>
          </a:p>
          <a:p>
            <a:pPr marL="741363" lvl="1" indent="-284163">
              <a:lnSpc>
                <a:spcPct val="100000"/>
              </a:lnSpc>
              <a:spcBef>
                <a:spcPts val="500"/>
              </a:spcBef>
              <a:buFont typeface="Times New Roman" pitchFamily="18"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dirty="0">
                <a:solidFill>
                  <a:srgbClr val="000000"/>
                </a:solidFill>
              </a:rPr>
              <a:t>If we had sampled A = 1, then in the second step we would have sampled from</a:t>
            </a:r>
          </a:p>
          <a:p>
            <a:pPr marL="341313" indent="-341313">
              <a:lnSpc>
                <a:spcPct val="100000"/>
              </a:lnSpc>
              <a:spcBef>
                <a:spcPts val="600"/>
              </a:spcBef>
              <a:buFont typeface="Wingdings" pitchFamily="2" charset="2"/>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GB" dirty="0">
              <a:solidFill>
                <a:srgbClr val="000000"/>
              </a:solidFill>
            </a:endParaRPr>
          </a:p>
        </p:txBody>
      </p:sp>
      <p:sp>
        <p:nvSpPr>
          <p:cNvPr id="36868" name="Oval 4"/>
          <p:cNvSpPr>
            <a:spLocks noChangeArrowheads="1"/>
          </p:cNvSpPr>
          <p:nvPr/>
        </p:nvSpPr>
        <p:spPr bwMode="auto">
          <a:xfrm>
            <a:off x="4443398" y="1708143"/>
            <a:ext cx="1008063" cy="504825"/>
          </a:xfrm>
          <a:prstGeom prst="ellipse">
            <a:avLst/>
          </a:prstGeom>
          <a:noFill/>
          <a:ln w="9360">
            <a:solidFill>
              <a:srgbClr val="000000"/>
            </a:solidFill>
            <a:miter lim="800000"/>
            <a:headEnd/>
            <a:tailEnd/>
          </a:ln>
          <a:effectLst/>
        </p:spPr>
        <p:txBody>
          <a:bodyPr wrap="none" lIns="90000" tIns="46800" rIns="90000" bIns="46800" anchor="ctr"/>
          <a:lstStyle/>
          <a:p>
            <a:pPr algn="ct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A</a:t>
            </a:r>
          </a:p>
        </p:txBody>
      </p:sp>
      <p:sp>
        <p:nvSpPr>
          <p:cNvPr id="36869" name="Line 5"/>
          <p:cNvSpPr>
            <a:spLocks noChangeShapeType="1"/>
          </p:cNvSpPr>
          <p:nvPr/>
        </p:nvSpPr>
        <p:spPr bwMode="auto">
          <a:xfrm flipH="1">
            <a:off x="4875198" y="2212968"/>
            <a:ext cx="74613" cy="360362"/>
          </a:xfrm>
          <a:prstGeom prst="line">
            <a:avLst/>
          </a:prstGeom>
          <a:noFill/>
          <a:ln w="9360">
            <a:solidFill>
              <a:srgbClr val="000000"/>
            </a:solidFill>
            <a:miter lim="800000"/>
            <a:headEnd/>
            <a:tailEnd type="triangle" w="med" len="med"/>
          </a:ln>
          <a:effectLst/>
        </p:spPr>
        <p:txBody>
          <a:bodyPr/>
          <a:lstStyle/>
          <a:p>
            <a:endParaRPr lang="en-CA"/>
          </a:p>
        </p:txBody>
      </p:sp>
      <p:sp>
        <p:nvSpPr>
          <p:cNvPr id="36870" name="Oval 6"/>
          <p:cNvSpPr>
            <a:spLocks noChangeArrowheads="1"/>
          </p:cNvSpPr>
          <p:nvPr/>
        </p:nvSpPr>
        <p:spPr bwMode="auto">
          <a:xfrm>
            <a:off x="4371961" y="2573330"/>
            <a:ext cx="1008062" cy="504825"/>
          </a:xfrm>
          <a:prstGeom prst="ellipse">
            <a:avLst/>
          </a:prstGeom>
          <a:noFill/>
          <a:ln w="9360">
            <a:solidFill>
              <a:srgbClr val="000000"/>
            </a:solidFill>
            <a:miter lim="800000"/>
            <a:headEnd/>
            <a:tailEnd/>
          </a:ln>
          <a:effectLst/>
        </p:spPr>
        <p:txBody>
          <a:bodyPr wrap="none" lIns="90000" tIns="46800" rIns="90000" bIns="46800" anchor="ctr"/>
          <a:lstStyle/>
          <a:p>
            <a:pPr algn="ct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B</a:t>
            </a:r>
          </a:p>
        </p:txBody>
      </p:sp>
      <p:grpSp>
        <p:nvGrpSpPr>
          <p:cNvPr id="2" name="Group 7"/>
          <p:cNvGrpSpPr>
            <a:grpSpLocks/>
          </p:cNvGrpSpPr>
          <p:nvPr/>
        </p:nvGrpSpPr>
        <p:grpSpPr bwMode="auto">
          <a:xfrm>
            <a:off x="5595924" y="1636705"/>
            <a:ext cx="1619282" cy="771525"/>
            <a:chOff x="3152" y="1434"/>
            <a:chExt cx="750" cy="486"/>
          </a:xfrm>
        </p:grpSpPr>
        <p:sp>
          <p:nvSpPr>
            <p:cNvPr id="36872" name="Rectangle 8"/>
            <p:cNvSpPr>
              <a:spLocks noChangeArrowheads="1"/>
            </p:cNvSpPr>
            <p:nvPr/>
          </p:nvSpPr>
          <p:spPr bwMode="auto">
            <a:xfrm>
              <a:off x="3152" y="1677"/>
              <a:ext cx="520" cy="242"/>
            </a:xfrm>
            <a:prstGeom prst="rect">
              <a:avLst/>
            </a:prstGeom>
            <a:noFill/>
            <a:ln w="9525">
              <a:noFill/>
              <a:round/>
              <a:headEnd/>
              <a:tailEnd/>
            </a:ln>
            <a:effectLst/>
          </p:spPr>
          <p:txBody>
            <a:bodyPr lIns="90000" tIns="46800" rIns="90000" bIns="46800"/>
            <a:lstStyle/>
            <a:p>
              <a:pPr>
                <a:lnSpc>
                  <a:spcPct val="100000"/>
                </a:lnSpc>
                <a:spcBef>
                  <a:spcPts val="450"/>
                </a:spcBef>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rPr>
                <a:t>0.3</a:t>
              </a:r>
            </a:p>
          </p:txBody>
        </p:sp>
        <p:sp>
          <p:nvSpPr>
            <p:cNvPr id="36873" name="Rectangle 9"/>
            <p:cNvSpPr>
              <a:spLocks noChangeArrowheads="1"/>
            </p:cNvSpPr>
            <p:nvPr/>
          </p:nvSpPr>
          <p:spPr bwMode="auto">
            <a:xfrm>
              <a:off x="3152" y="1434"/>
              <a:ext cx="750" cy="274"/>
            </a:xfrm>
            <a:prstGeom prst="rect">
              <a:avLst/>
            </a:prstGeom>
            <a:noFill/>
            <a:ln w="9525">
              <a:noFill/>
              <a:round/>
              <a:headEnd/>
              <a:tailEnd/>
            </a:ln>
            <a:effectLst/>
          </p:spPr>
          <p:txBody>
            <a:bodyPr lIns="90000" tIns="46800" rIns="90000" bIns="46800"/>
            <a:lstStyle/>
            <a:p>
              <a:pPr>
                <a:lnSpc>
                  <a:spcPct val="100000"/>
                </a:lnSpc>
                <a:spcBef>
                  <a:spcPts val="450"/>
                </a:spcBef>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chemeClr val="tx1"/>
                  </a:solidFill>
                </a:rPr>
                <a:t>P(A=1)</a:t>
              </a:r>
              <a:r>
                <a:rPr lang="ar-SA" sz="1800" dirty="0">
                  <a:solidFill>
                    <a:schemeClr val="tx1"/>
                  </a:solidFill>
                  <a:cs typeface="Times New Roman" pitchFamily="18" charset="0"/>
                </a:rPr>
                <a:t>‏</a:t>
              </a:r>
              <a:endParaRPr lang="en-GB" sz="1800" dirty="0">
                <a:solidFill>
                  <a:schemeClr val="tx1"/>
                </a:solidFill>
              </a:endParaRPr>
            </a:p>
          </p:txBody>
        </p:sp>
        <p:sp>
          <p:nvSpPr>
            <p:cNvPr id="36874" name="Line 10"/>
            <p:cNvSpPr>
              <a:spLocks noChangeShapeType="1"/>
            </p:cNvSpPr>
            <p:nvPr/>
          </p:nvSpPr>
          <p:spPr bwMode="auto">
            <a:xfrm>
              <a:off x="3152" y="1434"/>
              <a:ext cx="520" cy="1"/>
            </a:xfrm>
            <a:prstGeom prst="line">
              <a:avLst/>
            </a:prstGeom>
            <a:noFill/>
            <a:ln w="28440">
              <a:solidFill>
                <a:srgbClr val="000000"/>
              </a:solidFill>
              <a:miter lim="800000"/>
              <a:headEnd/>
              <a:tailEnd/>
            </a:ln>
            <a:effectLst/>
          </p:spPr>
          <p:txBody>
            <a:bodyPr/>
            <a:lstStyle/>
            <a:p>
              <a:endParaRPr lang="en-CA"/>
            </a:p>
          </p:txBody>
        </p:sp>
        <p:sp>
          <p:nvSpPr>
            <p:cNvPr id="36875" name="Line 11"/>
            <p:cNvSpPr>
              <a:spLocks noChangeShapeType="1"/>
            </p:cNvSpPr>
            <p:nvPr/>
          </p:nvSpPr>
          <p:spPr bwMode="auto">
            <a:xfrm>
              <a:off x="3152" y="1677"/>
              <a:ext cx="520" cy="1"/>
            </a:xfrm>
            <a:prstGeom prst="line">
              <a:avLst/>
            </a:prstGeom>
            <a:noFill/>
            <a:ln w="12600">
              <a:solidFill>
                <a:srgbClr val="000000"/>
              </a:solidFill>
              <a:miter lim="800000"/>
              <a:headEnd/>
              <a:tailEnd/>
            </a:ln>
            <a:effectLst/>
          </p:spPr>
          <p:txBody>
            <a:bodyPr/>
            <a:lstStyle/>
            <a:p>
              <a:endParaRPr lang="en-CA"/>
            </a:p>
          </p:txBody>
        </p:sp>
        <p:sp>
          <p:nvSpPr>
            <p:cNvPr id="36876" name="Line 12"/>
            <p:cNvSpPr>
              <a:spLocks noChangeShapeType="1"/>
            </p:cNvSpPr>
            <p:nvPr/>
          </p:nvSpPr>
          <p:spPr bwMode="auto">
            <a:xfrm>
              <a:off x="3152" y="1919"/>
              <a:ext cx="520" cy="1"/>
            </a:xfrm>
            <a:prstGeom prst="line">
              <a:avLst/>
            </a:prstGeom>
            <a:noFill/>
            <a:ln w="28440">
              <a:solidFill>
                <a:srgbClr val="000000"/>
              </a:solidFill>
              <a:miter lim="800000"/>
              <a:headEnd/>
              <a:tailEnd/>
            </a:ln>
            <a:effectLst/>
          </p:spPr>
          <p:txBody>
            <a:bodyPr/>
            <a:lstStyle/>
            <a:p>
              <a:endParaRPr lang="en-CA"/>
            </a:p>
          </p:txBody>
        </p:sp>
        <p:sp>
          <p:nvSpPr>
            <p:cNvPr id="36877" name="Line 13"/>
            <p:cNvSpPr>
              <a:spLocks noChangeShapeType="1"/>
            </p:cNvSpPr>
            <p:nvPr/>
          </p:nvSpPr>
          <p:spPr bwMode="auto">
            <a:xfrm>
              <a:off x="3152" y="1434"/>
              <a:ext cx="1" cy="485"/>
            </a:xfrm>
            <a:prstGeom prst="line">
              <a:avLst/>
            </a:prstGeom>
            <a:noFill/>
            <a:ln w="28440">
              <a:solidFill>
                <a:srgbClr val="000000"/>
              </a:solidFill>
              <a:miter lim="800000"/>
              <a:headEnd/>
              <a:tailEnd/>
            </a:ln>
            <a:effectLst/>
          </p:spPr>
          <p:txBody>
            <a:bodyPr/>
            <a:lstStyle/>
            <a:p>
              <a:endParaRPr lang="en-CA"/>
            </a:p>
          </p:txBody>
        </p:sp>
        <p:sp>
          <p:nvSpPr>
            <p:cNvPr id="36878" name="Line 14"/>
            <p:cNvSpPr>
              <a:spLocks noChangeShapeType="1"/>
            </p:cNvSpPr>
            <p:nvPr/>
          </p:nvSpPr>
          <p:spPr bwMode="auto">
            <a:xfrm>
              <a:off x="3672" y="1434"/>
              <a:ext cx="1" cy="485"/>
            </a:xfrm>
            <a:prstGeom prst="line">
              <a:avLst/>
            </a:prstGeom>
            <a:noFill/>
            <a:ln w="28440">
              <a:solidFill>
                <a:srgbClr val="000000"/>
              </a:solidFill>
              <a:miter lim="800000"/>
              <a:headEnd/>
              <a:tailEnd/>
            </a:ln>
            <a:effectLst/>
          </p:spPr>
          <p:txBody>
            <a:bodyPr/>
            <a:lstStyle/>
            <a:p>
              <a:endParaRPr lang="en-CA"/>
            </a:p>
          </p:txBody>
        </p:sp>
      </p:grpSp>
      <p:grpSp>
        <p:nvGrpSpPr>
          <p:cNvPr id="3" name="Group 15"/>
          <p:cNvGrpSpPr>
            <a:grpSpLocks/>
          </p:cNvGrpSpPr>
          <p:nvPr/>
        </p:nvGrpSpPr>
        <p:grpSpPr bwMode="auto">
          <a:xfrm>
            <a:off x="1500166" y="2428868"/>
            <a:ext cx="2725745" cy="1169987"/>
            <a:chOff x="1247" y="1933"/>
            <a:chExt cx="1042" cy="737"/>
          </a:xfrm>
        </p:grpSpPr>
        <p:sp>
          <p:nvSpPr>
            <p:cNvPr id="36880" name="Rectangle 16"/>
            <p:cNvSpPr>
              <a:spLocks noChangeArrowheads="1"/>
            </p:cNvSpPr>
            <p:nvPr/>
          </p:nvSpPr>
          <p:spPr bwMode="auto">
            <a:xfrm>
              <a:off x="1703" y="2163"/>
              <a:ext cx="587" cy="508"/>
            </a:xfrm>
            <a:prstGeom prst="rect">
              <a:avLst/>
            </a:prstGeom>
            <a:noFill/>
            <a:ln w="9525">
              <a:noFill/>
              <a:round/>
              <a:headEnd/>
              <a:tailEnd/>
            </a:ln>
            <a:effectLst/>
          </p:spPr>
          <p:txBody>
            <a:bodyPr lIns="90000" tIns="46800" rIns="90000" bIns="46800"/>
            <a:lstStyle/>
            <a:p>
              <a:pPr>
                <a:lnSpc>
                  <a:spcPct val="100000"/>
                </a:lnSpc>
                <a:spcBef>
                  <a:spcPts val="450"/>
                </a:spcBef>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rPr>
                <a:t>0.7</a:t>
              </a:r>
            </a:p>
            <a:p>
              <a:pPr>
                <a:lnSpc>
                  <a:spcPct val="100000"/>
                </a:lnSpc>
                <a:spcBef>
                  <a:spcPts val="450"/>
                </a:spcBef>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rPr>
                <a:t>0.1</a:t>
              </a:r>
            </a:p>
          </p:txBody>
        </p:sp>
        <p:sp>
          <p:nvSpPr>
            <p:cNvPr id="36881" name="Rectangle 17"/>
            <p:cNvSpPr>
              <a:spLocks noChangeArrowheads="1"/>
            </p:cNvSpPr>
            <p:nvPr/>
          </p:nvSpPr>
          <p:spPr bwMode="auto">
            <a:xfrm>
              <a:off x="1247" y="2163"/>
              <a:ext cx="456" cy="508"/>
            </a:xfrm>
            <a:prstGeom prst="rect">
              <a:avLst/>
            </a:prstGeom>
            <a:noFill/>
            <a:ln w="9525">
              <a:noFill/>
              <a:round/>
              <a:headEnd/>
              <a:tailEnd/>
            </a:ln>
            <a:effectLst/>
          </p:spPr>
          <p:txBody>
            <a:bodyPr lIns="90000" tIns="46800" rIns="90000" bIns="46800"/>
            <a:lstStyle/>
            <a:p>
              <a:pPr>
                <a:lnSpc>
                  <a:spcPct val="100000"/>
                </a:lnSpc>
                <a:spcBef>
                  <a:spcPts val="450"/>
                </a:spcBef>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000000"/>
                  </a:solidFill>
                </a:rPr>
                <a:t>1</a:t>
              </a:r>
            </a:p>
            <a:p>
              <a:pPr>
                <a:lnSpc>
                  <a:spcPct val="100000"/>
                </a:lnSpc>
                <a:spcBef>
                  <a:spcPts val="450"/>
                </a:spcBef>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000000"/>
                  </a:solidFill>
                </a:rPr>
                <a:t>0</a:t>
              </a:r>
            </a:p>
          </p:txBody>
        </p:sp>
        <p:sp>
          <p:nvSpPr>
            <p:cNvPr id="36882" name="Rectangle 18"/>
            <p:cNvSpPr>
              <a:spLocks noChangeArrowheads="1"/>
            </p:cNvSpPr>
            <p:nvPr/>
          </p:nvSpPr>
          <p:spPr bwMode="auto">
            <a:xfrm>
              <a:off x="1703" y="1933"/>
              <a:ext cx="587" cy="230"/>
            </a:xfrm>
            <a:prstGeom prst="rect">
              <a:avLst/>
            </a:prstGeom>
            <a:noFill/>
            <a:ln w="9525">
              <a:noFill/>
              <a:round/>
              <a:headEnd/>
              <a:tailEnd/>
            </a:ln>
            <a:effectLst/>
          </p:spPr>
          <p:txBody>
            <a:bodyPr lIns="90000" tIns="46800" rIns="90000" bIns="46800"/>
            <a:lstStyle/>
            <a:p>
              <a:pPr>
                <a:lnSpc>
                  <a:spcPct val="100000"/>
                </a:lnSpc>
                <a:spcBef>
                  <a:spcPts val="450"/>
                </a:spcBef>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000000"/>
                  </a:solidFill>
                </a:rPr>
                <a:t>P(</a:t>
              </a:r>
              <a:r>
                <a:rPr lang="en-GB" sz="1800" dirty="0">
                  <a:solidFill>
                    <a:srgbClr val="CC0099"/>
                  </a:solidFill>
                </a:rPr>
                <a:t>B=1</a:t>
              </a:r>
              <a:r>
                <a:rPr lang="en-GB" sz="1800" dirty="0">
                  <a:solidFill>
                    <a:srgbClr val="000000"/>
                  </a:solidFill>
                </a:rPr>
                <a:t>|A)</a:t>
              </a:r>
              <a:r>
                <a:rPr lang="ar-SA" sz="1800" dirty="0">
                  <a:solidFill>
                    <a:srgbClr val="000000"/>
                  </a:solidFill>
                  <a:cs typeface="Times New Roman" pitchFamily="18" charset="0"/>
                </a:rPr>
                <a:t>‏</a:t>
              </a:r>
              <a:endParaRPr lang="en-GB" sz="1800" dirty="0">
                <a:solidFill>
                  <a:srgbClr val="000000"/>
                </a:solidFill>
              </a:endParaRPr>
            </a:p>
          </p:txBody>
        </p:sp>
        <p:sp>
          <p:nvSpPr>
            <p:cNvPr id="36883" name="Rectangle 19"/>
            <p:cNvSpPr>
              <a:spLocks noChangeArrowheads="1"/>
            </p:cNvSpPr>
            <p:nvPr/>
          </p:nvSpPr>
          <p:spPr bwMode="auto">
            <a:xfrm>
              <a:off x="1247" y="1933"/>
              <a:ext cx="456" cy="230"/>
            </a:xfrm>
            <a:prstGeom prst="rect">
              <a:avLst/>
            </a:prstGeom>
            <a:noFill/>
            <a:ln w="9525">
              <a:noFill/>
              <a:round/>
              <a:headEnd/>
              <a:tailEnd/>
            </a:ln>
            <a:effectLst/>
          </p:spPr>
          <p:txBody>
            <a:bodyPr lIns="90000" tIns="46800" rIns="90000" bIns="46800"/>
            <a:lstStyle/>
            <a:p>
              <a:pPr>
                <a:lnSpc>
                  <a:spcPct val="100000"/>
                </a:lnSpc>
                <a:spcBef>
                  <a:spcPts val="450"/>
                </a:spcBef>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rPr>
                <a:t>A</a:t>
              </a:r>
            </a:p>
          </p:txBody>
        </p:sp>
        <p:sp>
          <p:nvSpPr>
            <p:cNvPr id="36884" name="Line 20"/>
            <p:cNvSpPr>
              <a:spLocks noChangeShapeType="1"/>
            </p:cNvSpPr>
            <p:nvPr/>
          </p:nvSpPr>
          <p:spPr bwMode="auto">
            <a:xfrm>
              <a:off x="1247" y="1933"/>
              <a:ext cx="1043" cy="1"/>
            </a:xfrm>
            <a:prstGeom prst="line">
              <a:avLst/>
            </a:prstGeom>
            <a:noFill/>
            <a:ln w="28440">
              <a:solidFill>
                <a:srgbClr val="000000"/>
              </a:solidFill>
              <a:miter lim="800000"/>
              <a:headEnd/>
              <a:tailEnd/>
            </a:ln>
            <a:effectLst/>
          </p:spPr>
          <p:txBody>
            <a:bodyPr/>
            <a:lstStyle/>
            <a:p>
              <a:endParaRPr lang="en-CA"/>
            </a:p>
          </p:txBody>
        </p:sp>
        <p:sp>
          <p:nvSpPr>
            <p:cNvPr id="36885" name="Line 21"/>
            <p:cNvSpPr>
              <a:spLocks noChangeShapeType="1"/>
            </p:cNvSpPr>
            <p:nvPr/>
          </p:nvSpPr>
          <p:spPr bwMode="auto">
            <a:xfrm>
              <a:off x="1247" y="2163"/>
              <a:ext cx="1043" cy="1"/>
            </a:xfrm>
            <a:prstGeom prst="line">
              <a:avLst/>
            </a:prstGeom>
            <a:noFill/>
            <a:ln w="12600">
              <a:solidFill>
                <a:srgbClr val="000000"/>
              </a:solidFill>
              <a:miter lim="800000"/>
              <a:headEnd/>
              <a:tailEnd/>
            </a:ln>
            <a:effectLst/>
          </p:spPr>
          <p:txBody>
            <a:bodyPr/>
            <a:lstStyle/>
            <a:p>
              <a:endParaRPr lang="en-CA"/>
            </a:p>
          </p:txBody>
        </p:sp>
        <p:sp>
          <p:nvSpPr>
            <p:cNvPr id="36886" name="Line 22"/>
            <p:cNvSpPr>
              <a:spLocks noChangeShapeType="1"/>
            </p:cNvSpPr>
            <p:nvPr/>
          </p:nvSpPr>
          <p:spPr bwMode="auto">
            <a:xfrm>
              <a:off x="1247" y="2671"/>
              <a:ext cx="1043" cy="1"/>
            </a:xfrm>
            <a:prstGeom prst="line">
              <a:avLst/>
            </a:prstGeom>
            <a:noFill/>
            <a:ln w="28440">
              <a:solidFill>
                <a:srgbClr val="000000"/>
              </a:solidFill>
              <a:miter lim="800000"/>
              <a:headEnd/>
              <a:tailEnd/>
            </a:ln>
            <a:effectLst/>
          </p:spPr>
          <p:txBody>
            <a:bodyPr/>
            <a:lstStyle/>
            <a:p>
              <a:endParaRPr lang="en-CA"/>
            </a:p>
          </p:txBody>
        </p:sp>
        <p:sp>
          <p:nvSpPr>
            <p:cNvPr id="36887" name="Line 23"/>
            <p:cNvSpPr>
              <a:spLocks noChangeShapeType="1"/>
            </p:cNvSpPr>
            <p:nvPr/>
          </p:nvSpPr>
          <p:spPr bwMode="auto">
            <a:xfrm>
              <a:off x="1247" y="1933"/>
              <a:ext cx="1" cy="738"/>
            </a:xfrm>
            <a:prstGeom prst="line">
              <a:avLst/>
            </a:prstGeom>
            <a:noFill/>
            <a:ln w="28440">
              <a:solidFill>
                <a:srgbClr val="000000"/>
              </a:solidFill>
              <a:miter lim="800000"/>
              <a:headEnd/>
              <a:tailEnd/>
            </a:ln>
            <a:effectLst/>
          </p:spPr>
          <p:txBody>
            <a:bodyPr/>
            <a:lstStyle/>
            <a:p>
              <a:endParaRPr lang="en-CA"/>
            </a:p>
          </p:txBody>
        </p:sp>
        <p:sp>
          <p:nvSpPr>
            <p:cNvPr id="36888" name="Line 24"/>
            <p:cNvSpPr>
              <a:spLocks noChangeShapeType="1"/>
            </p:cNvSpPr>
            <p:nvPr/>
          </p:nvSpPr>
          <p:spPr bwMode="auto">
            <a:xfrm>
              <a:off x="1703" y="1933"/>
              <a:ext cx="1" cy="738"/>
            </a:xfrm>
            <a:prstGeom prst="line">
              <a:avLst/>
            </a:prstGeom>
            <a:noFill/>
            <a:ln w="12600">
              <a:solidFill>
                <a:srgbClr val="000000"/>
              </a:solidFill>
              <a:miter lim="800000"/>
              <a:headEnd/>
              <a:tailEnd/>
            </a:ln>
            <a:effectLst/>
          </p:spPr>
          <p:txBody>
            <a:bodyPr/>
            <a:lstStyle/>
            <a:p>
              <a:endParaRPr lang="en-CA"/>
            </a:p>
          </p:txBody>
        </p:sp>
        <p:sp>
          <p:nvSpPr>
            <p:cNvPr id="36889" name="Line 25"/>
            <p:cNvSpPr>
              <a:spLocks noChangeShapeType="1"/>
            </p:cNvSpPr>
            <p:nvPr/>
          </p:nvSpPr>
          <p:spPr bwMode="auto">
            <a:xfrm>
              <a:off x="2290" y="1933"/>
              <a:ext cx="1" cy="738"/>
            </a:xfrm>
            <a:prstGeom prst="line">
              <a:avLst/>
            </a:prstGeom>
            <a:noFill/>
            <a:ln w="28440">
              <a:solidFill>
                <a:srgbClr val="000000"/>
              </a:solidFill>
              <a:miter lim="800000"/>
              <a:headEnd/>
              <a:tailEnd/>
            </a:ln>
            <a:effectLst/>
          </p:spPr>
          <p:txBody>
            <a:bodyPr/>
            <a:lstStyle/>
            <a:p>
              <a:endParaRPr lang="en-CA"/>
            </a:p>
          </p:txBody>
        </p:sp>
      </p:grpSp>
      <mc:AlternateContent xmlns:mc="http://schemas.openxmlformats.org/markup-compatibility/2006" xmlns:p14="http://schemas.microsoft.com/office/powerpoint/2010/main">
        <mc:Choice Requires="p14">
          <p:contentPart p14:bwMode="auto" r:id="rId3">
            <p14:nvContentPartPr>
              <p14:cNvPr id="272388" name="Ink 4"/>
              <p14:cNvContentPartPr>
                <a14:cpLocks xmlns:a14="http://schemas.microsoft.com/office/drawing/2010/main" noRot="1" noChangeAspect="1" noEditPoints="1" noChangeArrowheads="1" noChangeShapeType="1"/>
              </p14:cNvContentPartPr>
              <p14:nvPr/>
            </p14:nvContentPartPr>
            <p14:xfrm>
              <a:off x="6719888" y="2403475"/>
              <a:ext cx="903287" cy="46038"/>
            </p14:xfrm>
          </p:contentPart>
        </mc:Choice>
        <mc:Fallback xmlns="">
          <p:pic>
            <p:nvPicPr>
              <p:cNvPr id="272388" name="Ink 4"/>
              <p:cNvPicPr>
                <a:picLocks noRot="1" noChangeAspect="1" noEditPoints="1" noChangeArrowheads="1" noChangeShapeType="1"/>
              </p:cNvPicPr>
              <p:nvPr/>
            </p:nvPicPr>
            <p:blipFill>
              <a:blip r:embed="rId10"/>
              <a:stretch>
                <a:fillRect/>
              </a:stretch>
            </p:blipFill>
            <p:spPr>
              <a:xfrm>
                <a:off x="6714488" y="2399255"/>
                <a:ext cx="913728" cy="5908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72389" name="Ink 5"/>
              <p14:cNvContentPartPr>
                <a14:cpLocks xmlns:a14="http://schemas.microsoft.com/office/drawing/2010/main" noRot="1" noChangeAspect="1" noEditPoints="1" noChangeArrowheads="1" noChangeShapeType="1"/>
              </p14:cNvContentPartPr>
              <p14:nvPr/>
            </p14:nvContentPartPr>
            <p14:xfrm>
              <a:off x="6692900" y="1612900"/>
              <a:ext cx="995363" cy="808038"/>
            </p14:xfrm>
          </p:contentPart>
        </mc:Choice>
        <mc:Fallback xmlns="">
          <p:pic>
            <p:nvPicPr>
              <p:cNvPr id="272389" name="Ink 5"/>
              <p:cNvPicPr>
                <a:picLocks noRot="1" noChangeAspect="1" noEditPoints="1" noChangeArrowheads="1" noChangeShapeType="1"/>
              </p:cNvPicPr>
              <p:nvPr/>
            </p:nvPicPr>
            <p:blipFill>
              <a:blip r:embed="rId12"/>
              <a:stretch>
                <a:fillRect/>
              </a:stretch>
            </p:blipFill>
            <p:spPr>
              <a:xfrm>
                <a:off x="6690384" y="1610378"/>
                <a:ext cx="1006147" cy="82064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72390" name="Ink 6"/>
              <p14:cNvContentPartPr>
                <a14:cpLocks xmlns:a14="http://schemas.microsoft.com/office/drawing/2010/main" noRot="1" noChangeAspect="1" noEditPoints="1" noChangeArrowheads="1" noChangeShapeType="1"/>
              </p14:cNvContentPartPr>
              <p14:nvPr/>
            </p14:nvContentPartPr>
            <p14:xfrm>
              <a:off x="6718300" y="2032000"/>
              <a:ext cx="1236663" cy="34925"/>
            </p14:xfrm>
          </p:contentPart>
        </mc:Choice>
        <mc:Fallback xmlns="">
          <p:pic>
            <p:nvPicPr>
              <p:cNvPr id="272390" name="Ink 6"/>
              <p:cNvPicPr>
                <a:picLocks noRot="1" noChangeAspect="1" noEditPoints="1" noChangeArrowheads="1" noChangeShapeType="1"/>
              </p:cNvPicPr>
              <p:nvPr/>
            </p:nvPicPr>
            <p:blipFill>
              <a:blip r:embed="rId14"/>
              <a:stretch>
                <a:fillRect/>
              </a:stretch>
            </p:blipFill>
            <p:spPr>
              <a:xfrm>
                <a:off x="6715765" y="2029579"/>
                <a:ext cx="1246440" cy="4391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72391" name="Ink 7"/>
              <p14:cNvContentPartPr>
                <a14:cpLocks xmlns:a14="http://schemas.microsoft.com/office/drawing/2010/main" noRot="1" noChangeAspect="1" noEditPoints="1" noChangeArrowheads="1" noChangeShapeType="1"/>
              </p14:cNvContentPartPr>
              <p14:nvPr/>
            </p14:nvContentPartPr>
            <p14:xfrm>
              <a:off x="6794500" y="1725613"/>
              <a:ext cx="146050" cy="230187"/>
            </p14:xfrm>
          </p:contentPart>
        </mc:Choice>
        <mc:Fallback xmlns="">
          <p:pic>
            <p:nvPicPr>
              <p:cNvPr id="272391" name="Ink 7"/>
              <p:cNvPicPr>
                <a:picLocks noRot="1" noChangeAspect="1" noEditPoints="1" noChangeArrowheads="1" noChangeShapeType="1"/>
              </p:cNvPicPr>
              <p:nvPr/>
            </p:nvPicPr>
            <p:blipFill>
              <a:blip r:embed="rId16"/>
              <a:stretch>
                <a:fillRect/>
              </a:stretch>
            </p:blipFill>
            <p:spPr>
              <a:xfrm>
                <a:off x="6788293" y="1717676"/>
                <a:ext cx="159925" cy="24461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2392" name="Ink 8"/>
              <p14:cNvContentPartPr>
                <a14:cpLocks xmlns:a14="http://schemas.microsoft.com/office/drawing/2010/main" noRot="1" noChangeAspect="1" noEditPoints="1" noChangeArrowheads="1" noChangeShapeType="1"/>
              </p14:cNvContentPartPr>
              <p14:nvPr/>
            </p14:nvContentPartPr>
            <p14:xfrm>
              <a:off x="6950075" y="1728788"/>
              <a:ext cx="139700" cy="212725"/>
            </p14:xfrm>
          </p:contentPart>
        </mc:Choice>
        <mc:Fallback xmlns="">
          <p:pic>
            <p:nvPicPr>
              <p:cNvPr id="272392" name="Ink 8"/>
              <p:cNvPicPr>
                <a:picLocks noRot="1" noChangeAspect="1" noEditPoints="1" noChangeArrowheads="1" noChangeShapeType="1"/>
              </p:cNvPicPr>
              <p:nvPr/>
            </p:nvPicPr>
            <p:blipFill>
              <a:blip r:embed="rId18"/>
              <a:stretch>
                <a:fillRect/>
              </a:stretch>
            </p:blipFill>
            <p:spPr>
              <a:xfrm>
                <a:off x="6943986" y="1726264"/>
                <a:ext cx="148297" cy="221018"/>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72393" name="Ink 9"/>
              <p14:cNvContentPartPr>
                <a14:cpLocks xmlns:a14="http://schemas.microsoft.com/office/drawing/2010/main" noRot="1" noChangeAspect="1" noEditPoints="1" noChangeArrowheads="1" noChangeShapeType="1"/>
              </p14:cNvContentPartPr>
              <p14:nvPr/>
            </p14:nvContentPartPr>
            <p14:xfrm>
              <a:off x="7053263" y="1774825"/>
              <a:ext cx="222250" cy="188913"/>
            </p14:xfrm>
          </p:contentPart>
        </mc:Choice>
        <mc:Fallback xmlns="">
          <p:pic>
            <p:nvPicPr>
              <p:cNvPr id="272393" name="Ink 9"/>
              <p:cNvPicPr>
                <a:picLocks noRot="1" noChangeAspect="1" noEditPoints="1" noChangeArrowheads="1" noChangeShapeType="1"/>
              </p:cNvPicPr>
              <p:nvPr/>
            </p:nvPicPr>
            <p:blipFill>
              <a:blip r:embed="rId20"/>
              <a:stretch>
                <a:fillRect/>
              </a:stretch>
            </p:blipFill>
            <p:spPr>
              <a:xfrm>
                <a:off x="7047500" y="1768373"/>
                <a:ext cx="231255" cy="20289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2394" name="Ink 10"/>
              <p14:cNvContentPartPr>
                <a14:cpLocks xmlns:a14="http://schemas.microsoft.com/office/drawing/2010/main" noRot="1" noChangeAspect="1" noEditPoints="1" noChangeArrowheads="1" noChangeShapeType="1"/>
              </p14:cNvContentPartPr>
              <p14:nvPr/>
            </p14:nvContentPartPr>
            <p14:xfrm>
              <a:off x="7231063" y="1908175"/>
              <a:ext cx="122237" cy="28575"/>
            </p14:xfrm>
          </p:contentPart>
        </mc:Choice>
        <mc:Fallback xmlns="">
          <p:pic>
            <p:nvPicPr>
              <p:cNvPr id="272394" name="Ink 10"/>
              <p:cNvPicPr>
                <a:picLocks noRot="1" noChangeAspect="1" noEditPoints="1" noChangeArrowheads="1" noChangeShapeType="1"/>
              </p:cNvPicPr>
              <p:nvPr/>
            </p:nvPicPr>
            <p:blipFill>
              <a:blip r:embed="rId22"/>
              <a:stretch>
                <a:fillRect/>
              </a:stretch>
            </p:blipFill>
            <p:spPr>
              <a:xfrm>
                <a:off x="7225985" y="1904960"/>
                <a:ext cx="130580" cy="3857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72395" name="Ink 11"/>
              <p14:cNvContentPartPr>
                <a14:cpLocks xmlns:a14="http://schemas.microsoft.com/office/drawing/2010/main" noRot="1" noChangeAspect="1" noEditPoints="1" noChangeArrowheads="1" noChangeShapeType="1"/>
              </p14:cNvContentPartPr>
              <p14:nvPr/>
            </p14:nvContentPartPr>
            <p14:xfrm>
              <a:off x="7235825" y="1847850"/>
              <a:ext cx="141288" cy="22225"/>
            </p14:xfrm>
          </p:contentPart>
        </mc:Choice>
        <mc:Fallback xmlns="">
          <p:pic>
            <p:nvPicPr>
              <p:cNvPr id="272395" name="Ink 11"/>
              <p:cNvPicPr>
                <a:picLocks noRot="1" noChangeAspect="1" noEditPoints="1" noChangeArrowheads="1" noChangeShapeType="1"/>
              </p:cNvPicPr>
              <p:nvPr/>
            </p:nvPicPr>
            <p:blipFill>
              <a:blip r:embed="rId24"/>
              <a:stretch>
                <a:fillRect/>
              </a:stretch>
            </p:blipFill>
            <p:spPr>
              <a:xfrm>
                <a:off x="7232155" y="1844935"/>
                <a:ext cx="147894" cy="2914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2396" name="Ink 12"/>
              <p14:cNvContentPartPr>
                <a14:cpLocks xmlns:a14="http://schemas.microsoft.com/office/drawing/2010/main" noRot="1" noChangeAspect="1" noEditPoints="1" noChangeArrowheads="1" noChangeShapeType="1"/>
              </p14:cNvContentPartPr>
              <p14:nvPr/>
            </p14:nvContentPartPr>
            <p14:xfrm>
              <a:off x="7380288" y="1857375"/>
              <a:ext cx="141287" cy="93663"/>
            </p14:xfrm>
          </p:contentPart>
        </mc:Choice>
        <mc:Fallback xmlns="">
          <p:pic>
            <p:nvPicPr>
              <p:cNvPr id="272396" name="Ink 12"/>
              <p:cNvPicPr>
                <a:picLocks noRot="1" noChangeAspect="1" noEditPoints="1" noChangeArrowheads="1" noChangeShapeType="1"/>
              </p:cNvPicPr>
              <p:nvPr/>
            </p:nvPicPr>
            <p:blipFill>
              <a:blip r:embed="rId26"/>
              <a:stretch>
                <a:fillRect/>
              </a:stretch>
            </p:blipFill>
            <p:spPr>
              <a:xfrm>
                <a:off x="7374114" y="1850170"/>
                <a:ext cx="155452" cy="11131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72397" name="Ink 13"/>
              <p14:cNvContentPartPr>
                <a14:cpLocks xmlns:a14="http://schemas.microsoft.com/office/drawing/2010/main" noRot="1" noChangeAspect="1" noEditPoints="1" noChangeArrowheads="1" noChangeShapeType="1"/>
              </p14:cNvContentPartPr>
              <p14:nvPr/>
            </p14:nvContentPartPr>
            <p14:xfrm>
              <a:off x="6965950" y="2179638"/>
              <a:ext cx="188913" cy="138112"/>
            </p14:xfrm>
          </p:contentPart>
        </mc:Choice>
        <mc:Fallback xmlns="">
          <p:pic>
            <p:nvPicPr>
              <p:cNvPr id="272397" name="Ink 13"/>
              <p:cNvPicPr>
                <a:picLocks noRot="1" noChangeAspect="1" noEditPoints="1" noChangeArrowheads="1" noChangeShapeType="1"/>
              </p:cNvPicPr>
              <p:nvPr/>
            </p:nvPicPr>
            <p:blipFill>
              <a:blip r:embed="rId28"/>
              <a:stretch>
                <a:fillRect/>
              </a:stretch>
            </p:blipFill>
            <p:spPr>
              <a:xfrm>
                <a:off x="6959485" y="2169671"/>
                <a:ext cx="205075" cy="154842"/>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2398" name="Ink 14"/>
              <p14:cNvContentPartPr>
                <a14:cpLocks xmlns:a14="http://schemas.microsoft.com/office/drawing/2010/main" noRot="1" noChangeAspect="1" noEditPoints="1" noChangeArrowheads="1" noChangeShapeType="1"/>
              </p14:cNvContentPartPr>
              <p14:nvPr/>
            </p14:nvContentPartPr>
            <p14:xfrm>
              <a:off x="7172325" y="2309813"/>
              <a:ext cx="1588" cy="7937"/>
            </p14:xfrm>
          </p:contentPart>
        </mc:Choice>
        <mc:Fallback xmlns="">
          <p:pic>
            <p:nvPicPr>
              <p:cNvPr id="272398" name="Ink 14"/>
              <p:cNvPicPr>
                <a:picLocks noRot="1" noChangeAspect="1" noEditPoints="1" noChangeArrowheads="1" noChangeShapeType="1"/>
              </p:cNvPicPr>
              <p:nvPr/>
            </p:nvPicPr>
            <p:blipFill>
              <a:blip r:embed="rId30"/>
              <a:stretch>
                <a:fillRect/>
              </a:stretch>
            </p:blipFill>
            <p:spPr>
              <a:xfrm>
                <a:off x="0" y="0"/>
                <a:ext cx="0" cy="6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2399" name="Ink 15"/>
              <p14:cNvContentPartPr>
                <a14:cpLocks xmlns:a14="http://schemas.microsoft.com/office/drawing/2010/main" noRot="1" noChangeAspect="1" noEditPoints="1" noChangeArrowheads="1" noChangeShapeType="1"/>
              </p14:cNvContentPartPr>
              <p14:nvPr/>
            </p14:nvContentPartPr>
            <p14:xfrm>
              <a:off x="7256463" y="2170113"/>
              <a:ext cx="150812" cy="204787"/>
            </p14:xfrm>
          </p:contentPart>
        </mc:Choice>
        <mc:Fallback xmlns="">
          <p:pic>
            <p:nvPicPr>
              <p:cNvPr id="272399" name="Ink 15"/>
              <p:cNvPicPr>
                <a:picLocks noRot="1" noChangeAspect="1" noEditPoints="1" noChangeArrowheads="1" noChangeShapeType="1"/>
              </p:cNvPicPr>
              <p:nvPr/>
            </p:nvPicPr>
            <p:blipFill>
              <a:blip r:embed="rId32"/>
              <a:stretch>
                <a:fillRect/>
              </a:stretch>
            </p:blipFill>
            <p:spPr>
              <a:xfrm>
                <a:off x="7250718" y="2162195"/>
                <a:ext cx="164457" cy="222782"/>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2400" name="Ink 16"/>
              <p14:cNvContentPartPr>
                <a14:cpLocks xmlns:a14="http://schemas.microsoft.com/office/drawing/2010/main" noRot="1" noChangeAspect="1" noEditPoints="1" noChangeArrowheads="1" noChangeShapeType="1"/>
              </p14:cNvContentPartPr>
              <p14:nvPr/>
            </p14:nvContentPartPr>
            <p14:xfrm>
              <a:off x="7291388" y="2273300"/>
              <a:ext cx="169862" cy="25400"/>
            </p14:xfrm>
          </p:contentPart>
        </mc:Choice>
        <mc:Fallback xmlns="">
          <p:pic>
            <p:nvPicPr>
              <p:cNvPr id="272400" name="Ink 16"/>
              <p:cNvPicPr>
                <a:picLocks noRot="1" noChangeAspect="1" noEditPoints="1" noChangeArrowheads="1" noChangeShapeType="1"/>
              </p:cNvPicPr>
              <p:nvPr/>
            </p:nvPicPr>
            <p:blipFill>
              <a:blip r:embed="rId34"/>
              <a:stretch>
                <a:fillRect/>
              </a:stretch>
            </p:blipFill>
            <p:spPr>
              <a:xfrm>
                <a:off x="7286719" y="2268583"/>
                <a:ext cx="184227" cy="34834"/>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2401" name="Ink 17"/>
              <p14:cNvContentPartPr>
                <a14:cpLocks xmlns:a14="http://schemas.microsoft.com/office/drawing/2010/main" noRot="1" noChangeAspect="1" noEditPoints="1" noChangeArrowheads="1" noChangeShapeType="1"/>
              </p14:cNvContentPartPr>
              <p14:nvPr/>
            </p14:nvContentPartPr>
            <p14:xfrm>
              <a:off x="7148513" y="2300288"/>
              <a:ext cx="46037" cy="46037"/>
            </p14:xfrm>
          </p:contentPart>
        </mc:Choice>
        <mc:Fallback xmlns="">
          <p:pic>
            <p:nvPicPr>
              <p:cNvPr id="272401" name="Ink 17"/>
              <p:cNvPicPr>
                <a:picLocks noRot="1" noChangeAspect="1" noEditPoints="1" noChangeArrowheads="1" noChangeShapeType="1"/>
              </p:cNvPicPr>
              <p:nvPr/>
            </p:nvPicPr>
            <p:blipFill>
              <a:blip r:embed="rId36"/>
              <a:stretch>
                <a:fillRect/>
              </a:stretch>
            </p:blipFill>
            <p:spPr>
              <a:xfrm>
                <a:off x="7139521" y="2291519"/>
                <a:ext cx="62582" cy="62479"/>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2402" name="Ink 18"/>
              <p14:cNvContentPartPr>
                <a14:cpLocks xmlns:a14="http://schemas.microsoft.com/office/drawing/2010/main" noRot="1" noChangeAspect="1" noEditPoints="1" noChangeArrowheads="1" noChangeShapeType="1"/>
              </p14:cNvContentPartPr>
              <p14:nvPr/>
            </p14:nvContentPartPr>
            <p14:xfrm>
              <a:off x="7526338" y="1725613"/>
              <a:ext cx="68262" cy="225425"/>
            </p14:xfrm>
          </p:contentPart>
        </mc:Choice>
        <mc:Fallback xmlns="">
          <p:pic>
            <p:nvPicPr>
              <p:cNvPr id="272402" name="Ink 18"/>
              <p:cNvPicPr>
                <a:picLocks noRot="1" noChangeAspect="1" noEditPoints="1" noChangeArrowheads="1" noChangeShapeType="1"/>
              </p:cNvPicPr>
              <p:nvPr/>
            </p:nvPicPr>
            <p:blipFill>
              <a:blip r:embed="rId38"/>
              <a:stretch>
                <a:fillRect/>
              </a:stretch>
            </p:blipFill>
            <p:spPr>
              <a:xfrm>
                <a:off x="7520939" y="1720894"/>
                <a:ext cx="81374" cy="237404"/>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2403" name="Ink 19"/>
              <p14:cNvContentPartPr>
                <a14:cpLocks xmlns:a14="http://schemas.microsoft.com/office/drawing/2010/main" noRot="1" noChangeAspect="1" noEditPoints="1" noChangeArrowheads="1" noChangeShapeType="1"/>
              </p14:cNvContentPartPr>
              <p14:nvPr/>
            </p14:nvContentPartPr>
            <p14:xfrm>
              <a:off x="3713163" y="2436813"/>
              <a:ext cx="65087" cy="1150937"/>
            </p14:xfrm>
          </p:contentPart>
        </mc:Choice>
        <mc:Fallback xmlns="">
          <p:pic>
            <p:nvPicPr>
              <p:cNvPr id="272403" name="Ink 19"/>
              <p:cNvPicPr>
                <a:picLocks noRot="1" noChangeAspect="1" noEditPoints="1" noChangeArrowheads="1" noChangeShapeType="1"/>
              </p:cNvPicPr>
              <p:nvPr/>
            </p:nvPicPr>
            <p:blipFill>
              <a:blip r:embed="rId40"/>
              <a:stretch>
                <a:fillRect/>
              </a:stretch>
            </p:blipFill>
            <p:spPr>
              <a:xfrm>
                <a:off x="3702143" y="2431393"/>
                <a:ext cx="83683" cy="1167921"/>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2404" name="Ink 20"/>
              <p14:cNvContentPartPr>
                <a14:cpLocks xmlns:a14="http://schemas.microsoft.com/office/drawing/2010/main" noRot="1" noChangeAspect="1" noEditPoints="1" noChangeArrowheads="1" noChangeShapeType="1"/>
              </p14:cNvContentPartPr>
              <p14:nvPr/>
            </p14:nvContentPartPr>
            <p14:xfrm>
              <a:off x="3886200" y="2998788"/>
              <a:ext cx="14288" cy="3175"/>
            </p14:xfrm>
          </p:contentPart>
        </mc:Choice>
        <mc:Fallback xmlns="">
          <p:pic>
            <p:nvPicPr>
              <p:cNvPr id="272404" name="Ink 20"/>
              <p:cNvPicPr>
                <a:picLocks noRot="1" noChangeAspect="1" noEditPoints="1" noChangeArrowheads="1" noChangeShapeType="1"/>
              </p:cNvPicPr>
              <p:nvPr/>
            </p:nvPicPr>
            <p:blipFill>
              <a:blip r:embed="rId42"/>
              <a:stretch>
                <a:fillRect/>
              </a:stretch>
            </p:blipFill>
            <p:spPr>
              <a:xfrm>
                <a:off x="3872752" y="2984274"/>
                <a:ext cx="35720" cy="30389"/>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2405" name="Ink 21"/>
              <p14:cNvContentPartPr>
                <a14:cpLocks xmlns:a14="http://schemas.microsoft.com/office/drawing/2010/main" noRot="1" noChangeAspect="1" noEditPoints="1" noChangeArrowheads="1" noChangeShapeType="1"/>
              </p14:cNvContentPartPr>
              <p14:nvPr/>
            </p14:nvContentPartPr>
            <p14:xfrm>
              <a:off x="3987800" y="2887663"/>
              <a:ext cx="158750" cy="228600"/>
            </p14:xfrm>
          </p:contentPart>
        </mc:Choice>
        <mc:Fallback xmlns="">
          <p:pic>
            <p:nvPicPr>
              <p:cNvPr id="272405" name="Ink 21"/>
              <p:cNvPicPr>
                <a:picLocks noRot="1" noChangeAspect="1" noEditPoints="1" noChangeArrowheads="1" noChangeShapeType="1"/>
              </p:cNvPicPr>
              <p:nvPr/>
            </p:nvPicPr>
            <p:blipFill>
              <a:blip r:embed="rId44"/>
              <a:stretch>
                <a:fillRect/>
              </a:stretch>
            </p:blipFill>
            <p:spPr>
              <a:xfrm>
                <a:off x="3980189" y="2879050"/>
                <a:ext cx="177235" cy="241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2406" name="Ink 22"/>
              <p14:cNvContentPartPr>
                <a14:cpLocks xmlns:a14="http://schemas.microsoft.com/office/drawing/2010/main" noRot="1" noChangeAspect="1" noEditPoints="1" noChangeArrowheads="1" noChangeShapeType="1"/>
              </p14:cNvContentPartPr>
              <p14:nvPr/>
            </p14:nvContentPartPr>
            <p14:xfrm>
              <a:off x="3859213" y="3413125"/>
              <a:ext cx="25400" cy="12700"/>
            </p14:xfrm>
          </p:contentPart>
        </mc:Choice>
        <mc:Fallback xmlns="">
          <p:pic>
            <p:nvPicPr>
              <p:cNvPr id="272406" name="Ink 22"/>
              <p:cNvPicPr>
                <a:picLocks noRot="1" noChangeAspect="1" noEditPoints="1" noChangeArrowheads="1" noChangeShapeType="1"/>
              </p:cNvPicPr>
              <p:nvPr/>
            </p:nvPicPr>
            <p:blipFill>
              <a:blip r:embed="rId46"/>
              <a:stretch>
                <a:fillRect/>
              </a:stretch>
            </p:blipFill>
            <p:spPr>
              <a:xfrm>
                <a:off x="3850225" y="3401786"/>
                <a:ext cx="44157" cy="36739"/>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2407" name="Ink 23"/>
              <p14:cNvContentPartPr>
                <a14:cpLocks xmlns:a14="http://schemas.microsoft.com/office/drawing/2010/main" noRot="1" noChangeAspect="1" noEditPoints="1" noChangeArrowheads="1" noChangeShapeType="1"/>
              </p14:cNvContentPartPr>
              <p14:nvPr/>
            </p14:nvContentPartPr>
            <p14:xfrm>
              <a:off x="3986213" y="3251200"/>
              <a:ext cx="147637" cy="107950"/>
            </p14:xfrm>
          </p:contentPart>
        </mc:Choice>
        <mc:Fallback xmlns="">
          <p:pic>
            <p:nvPicPr>
              <p:cNvPr id="272407" name="Ink 23"/>
              <p:cNvPicPr>
                <a:picLocks noRot="1" noChangeAspect="1" noEditPoints="1" noChangeArrowheads="1" noChangeShapeType="1"/>
              </p:cNvPicPr>
              <p:nvPr/>
            </p:nvPicPr>
            <p:blipFill>
              <a:blip r:embed="rId48"/>
              <a:stretch>
                <a:fillRect/>
              </a:stretch>
            </p:blipFill>
            <p:spPr>
              <a:xfrm>
                <a:off x="3976081" y="3238800"/>
                <a:ext cx="168986" cy="130561"/>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72408" name="Ink 24"/>
              <p14:cNvContentPartPr>
                <a14:cpLocks xmlns:a14="http://schemas.microsoft.com/office/drawing/2010/main" noRot="1" noChangeAspect="1" noEditPoints="1" noChangeArrowheads="1" noChangeShapeType="1"/>
              </p14:cNvContentPartPr>
              <p14:nvPr/>
            </p14:nvContentPartPr>
            <p14:xfrm>
              <a:off x="4100513" y="3230563"/>
              <a:ext cx="31750" cy="268287"/>
            </p14:xfrm>
          </p:contentPart>
        </mc:Choice>
        <mc:Fallback xmlns="">
          <p:pic>
            <p:nvPicPr>
              <p:cNvPr id="272408" name="Ink 24"/>
              <p:cNvPicPr>
                <a:picLocks noRot="1" noChangeAspect="1" noEditPoints="1" noChangeArrowheads="1" noChangeShapeType="1"/>
              </p:cNvPicPr>
              <p:nvPr/>
            </p:nvPicPr>
            <p:blipFill>
              <a:blip r:embed="rId50"/>
              <a:stretch>
                <a:fillRect/>
              </a:stretch>
            </p:blipFill>
            <p:spPr>
              <a:xfrm>
                <a:off x="4091389" y="3225515"/>
                <a:ext cx="49632" cy="279826"/>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 name="Ink 3"/>
              <p14:cNvContentPartPr/>
              <p14:nvPr/>
            </p14:nvContentPartPr>
            <p14:xfrm>
              <a:off x="4394880" y="2550960"/>
              <a:ext cx="4311000" cy="1074240"/>
            </p14:xfrm>
          </p:contentPart>
        </mc:Choice>
        <mc:Fallback xmlns="">
          <p:pic>
            <p:nvPicPr>
              <p:cNvPr id="4" name="Ink 3"/>
              <p:cNvPicPr/>
              <p:nvPr/>
            </p:nvPicPr>
            <p:blipFill>
              <a:blip r:embed="rId52"/>
              <a:stretch>
                <a:fillRect/>
              </a:stretch>
            </p:blipFill>
            <p:spPr>
              <a:xfrm>
                <a:off x="4384080" y="2540520"/>
                <a:ext cx="4334760" cy="1094040"/>
              </a:xfrm>
              <a:prstGeom prst="rect">
                <a:avLst/>
              </a:prstGeom>
            </p:spPr>
          </p:pic>
        </mc:Fallback>
      </mc:AlternateContent>
    </p:spTree>
    <p:extLst>
      <p:ext uri="{BB962C8B-B14F-4D97-AF65-F5344CB8AC3E}">
        <p14:creationId xmlns:p14="http://schemas.microsoft.com/office/powerpoint/2010/main" val="21219261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additive="repl">
                                        <p:cTn id="6" dur="1" fill="hold">
                                          <p:stCondLst>
                                            <p:cond delay="0"/>
                                          </p:stCondLst>
                                        </p:cTn>
                                        <p:tgtEl>
                                          <p:spTgt spid="36868"/>
                                        </p:tgtEl>
                                        <p:attrNameLst>
                                          <p:attrName>style.visibility</p:attrName>
                                        </p:attrNameLst>
                                      </p:cBhvr>
                                      <p:to>
                                        <p:strVal val="visible"/>
                                      </p:to>
                                    </p:set>
                                  </p:childTnLst>
                                </p:cTn>
                              </p:par>
                              <p:par>
                                <p:cTn id="7" presetID="1" presetClass="entr" fill="hold" grpId="0" nodeType="withEffect">
                                  <p:stCondLst>
                                    <p:cond delay="0"/>
                                  </p:stCondLst>
                                  <p:childTnLst>
                                    <p:set>
                                      <p:cBhvr additive="repl">
                                        <p:cTn id="8" dur="1" fill="hold">
                                          <p:stCondLst>
                                            <p:cond delay="0"/>
                                          </p:stCondLst>
                                        </p:cTn>
                                        <p:tgtEl>
                                          <p:spTgt spid="36869"/>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36870"/>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additive="repl">
                                        <p:cTn id="1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additive="repl">
                                        <p:cTn id="2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additive="repl">
                                        <p:cTn id="24" dur="1" fill="hold">
                                          <p:stCondLst>
                                            <p:cond delay="0"/>
                                          </p:stCondLst>
                                        </p:cTn>
                                        <p:tgtEl>
                                          <p:spTgt spid="36867">
                                            <p:txEl>
                                              <p:pRg st="2" end="2"/>
                                            </p:txEl>
                                          </p:spTgt>
                                        </p:tgtEl>
                                        <p:attrNameLst>
                                          <p:attrName>style.visibility</p:attrName>
                                        </p:attrNameLst>
                                      </p:cBhvr>
                                      <p:to>
                                        <p:strVal val="visible"/>
                                      </p:to>
                                    </p:set>
                                  </p:childTnLst>
                                </p:cTn>
                              </p:par>
                              <p:par>
                                <p:cTn id="25" presetID="1" presetClass="entr" fill="hold" nodeType="withEffect">
                                  <p:stCondLst>
                                    <p:cond delay="0"/>
                                  </p:stCondLst>
                                  <p:childTnLst>
                                    <p:set>
                                      <p:cBhvr additive="repl">
                                        <p:cTn id="26"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additive="repl">
                                        <p:cTn id="30"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additive="repl">
                                        <p:cTn id="34"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2"/>
          <p:cNvSpPr>
            <a:spLocks noChangeArrowheads="1"/>
          </p:cNvSpPr>
          <p:nvPr/>
        </p:nvSpPr>
        <p:spPr bwMode="auto">
          <a:xfrm>
            <a:off x="3962400" y="1676400"/>
            <a:ext cx="1143000" cy="533400"/>
          </a:xfrm>
          <a:prstGeom prst="rect">
            <a:avLst/>
          </a:prstGeom>
          <a:solidFill>
            <a:srgbClr val="FFFF00">
              <a:alpha val="50195"/>
            </a:srgbClr>
          </a:solidFill>
          <a:ln w="9525">
            <a:noFill/>
            <a:miter lim="800000"/>
            <a:headEnd/>
            <a:tailEnd/>
          </a:ln>
        </p:spPr>
        <p:txBody>
          <a:bodyPr wrap="none" anchor="ctr"/>
          <a:lstStyle/>
          <a:p>
            <a:endParaRPr lang="en-US" sz="1800">
              <a:solidFill>
                <a:srgbClr val="000000"/>
              </a:solidFill>
              <a:latin typeface="Arial" charset="0"/>
              <a:ea typeface="ＭＳ Ｐゴシック" pitchFamily="-109" charset="-128"/>
            </a:endParaRPr>
          </a:p>
        </p:txBody>
      </p:sp>
      <p:sp>
        <p:nvSpPr>
          <p:cNvPr id="38" name="Rectangle 25"/>
          <p:cNvSpPr>
            <a:spLocks noChangeArrowheads="1"/>
          </p:cNvSpPr>
          <p:nvPr/>
        </p:nvSpPr>
        <p:spPr bwMode="auto">
          <a:xfrm>
            <a:off x="914400" y="5715000"/>
            <a:ext cx="2438400" cy="457200"/>
          </a:xfrm>
          <a:prstGeom prst="rect">
            <a:avLst/>
          </a:prstGeom>
          <a:solidFill>
            <a:srgbClr val="FFFF00">
              <a:alpha val="50195"/>
            </a:srgbClr>
          </a:solidFill>
          <a:ln w="9525">
            <a:noFill/>
            <a:miter lim="800000"/>
            <a:headEnd/>
            <a:tailEnd/>
          </a:ln>
        </p:spPr>
        <p:txBody>
          <a:bodyPr wrap="none" anchor="ctr"/>
          <a:lstStyle/>
          <a:p>
            <a:endParaRPr lang="en-US" sz="1600">
              <a:solidFill>
                <a:srgbClr val="000000"/>
              </a:solidFill>
              <a:latin typeface="Arial" charset="0"/>
              <a:ea typeface="ＭＳ Ｐゴシック" pitchFamily="-109" charset="-128"/>
            </a:endParaRPr>
          </a:p>
        </p:txBody>
      </p:sp>
      <p:sp>
        <p:nvSpPr>
          <p:cNvPr id="50180" name="Rectangle 2"/>
          <p:cNvSpPr>
            <a:spLocks noGrp="1" noChangeArrowheads="1"/>
          </p:cNvSpPr>
          <p:nvPr>
            <p:ph type="title"/>
          </p:nvPr>
        </p:nvSpPr>
        <p:spPr>
          <a:xfrm>
            <a:off x="-304800" y="217711"/>
            <a:ext cx="8534400" cy="685800"/>
          </a:xfrm>
        </p:spPr>
        <p:txBody>
          <a:bodyPr/>
          <a:lstStyle/>
          <a:p>
            <a:r>
              <a:rPr lang="en-US" dirty="0"/>
              <a:t>Prior (Forward)  Sampling</a:t>
            </a:r>
          </a:p>
        </p:txBody>
      </p:sp>
      <p:sp>
        <p:nvSpPr>
          <p:cNvPr id="50181" name="Rectangle 3"/>
          <p:cNvSpPr>
            <a:spLocks noGrp="1" noChangeArrowheads="1"/>
          </p:cNvSpPr>
          <p:nvPr>
            <p:ph type="body" idx="1"/>
          </p:nvPr>
        </p:nvSpPr>
        <p:spPr/>
        <p:txBody>
          <a:bodyPr/>
          <a:lstStyle/>
          <a:p>
            <a:endParaRPr lang="en-US"/>
          </a:p>
        </p:txBody>
      </p:sp>
      <p:sp>
        <p:nvSpPr>
          <p:cNvPr id="50182" name="Oval 5"/>
          <p:cNvSpPr>
            <a:spLocks noChangeArrowheads="1"/>
          </p:cNvSpPr>
          <p:nvPr/>
        </p:nvSpPr>
        <p:spPr bwMode="auto">
          <a:xfrm>
            <a:off x="3886200" y="23971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Cloudy</a:t>
            </a:r>
          </a:p>
        </p:txBody>
      </p:sp>
      <p:sp>
        <p:nvSpPr>
          <p:cNvPr id="50183" name="Oval 6"/>
          <p:cNvSpPr>
            <a:spLocks noChangeArrowheads="1"/>
          </p:cNvSpPr>
          <p:nvPr/>
        </p:nvSpPr>
        <p:spPr bwMode="auto">
          <a:xfrm>
            <a:off x="2514600" y="3365500"/>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Sprinkler</a:t>
            </a:r>
          </a:p>
        </p:txBody>
      </p:sp>
      <p:sp>
        <p:nvSpPr>
          <p:cNvPr id="50184" name="Oval 7"/>
          <p:cNvSpPr>
            <a:spLocks noChangeArrowheads="1"/>
          </p:cNvSpPr>
          <p:nvPr/>
        </p:nvSpPr>
        <p:spPr bwMode="auto">
          <a:xfrm>
            <a:off x="5254625" y="33877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Rain</a:t>
            </a:r>
          </a:p>
        </p:txBody>
      </p:sp>
      <p:sp>
        <p:nvSpPr>
          <p:cNvPr id="50185" name="Oval 8"/>
          <p:cNvSpPr>
            <a:spLocks noChangeArrowheads="1"/>
          </p:cNvSpPr>
          <p:nvPr/>
        </p:nvSpPr>
        <p:spPr bwMode="auto">
          <a:xfrm>
            <a:off x="3883025" y="43783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WetGrass</a:t>
            </a:r>
          </a:p>
        </p:txBody>
      </p:sp>
      <p:cxnSp>
        <p:nvCxnSpPr>
          <p:cNvPr id="50186" name="AutoShape 9"/>
          <p:cNvCxnSpPr>
            <a:cxnSpLocks noChangeShapeType="1"/>
            <a:stCxn id="50182" idx="5"/>
            <a:endCxn id="50184" idx="1"/>
          </p:cNvCxnSpPr>
          <p:nvPr/>
        </p:nvCxnSpPr>
        <p:spPr bwMode="auto">
          <a:xfrm>
            <a:off x="4929188" y="2901950"/>
            <a:ext cx="504825" cy="555625"/>
          </a:xfrm>
          <a:prstGeom prst="straightConnector1">
            <a:avLst/>
          </a:prstGeom>
          <a:noFill/>
          <a:ln w="28575">
            <a:solidFill>
              <a:schemeClr val="tx1"/>
            </a:solidFill>
            <a:round/>
            <a:headEnd/>
            <a:tailEnd type="triangle" w="lg" len="lg"/>
          </a:ln>
        </p:spPr>
      </p:cxnSp>
      <p:cxnSp>
        <p:nvCxnSpPr>
          <p:cNvPr id="50187" name="AutoShape 10"/>
          <p:cNvCxnSpPr>
            <a:cxnSpLocks noChangeShapeType="1"/>
            <a:stCxn id="50182" idx="3"/>
            <a:endCxn id="50183" idx="7"/>
          </p:cNvCxnSpPr>
          <p:nvPr/>
        </p:nvCxnSpPr>
        <p:spPr bwMode="auto">
          <a:xfrm flipH="1">
            <a:off x="3557588" y="2901950"/>
            <a:ext cx="508000" cy="533400"/>
          </a:xfrm>
          <a:prstGeom prst="straightConnector1">
            <a:avLst/>
          </a:prstGeom>
          <a:noFill/>
          <a:ln w="28575">
            <a:solidFill>
              <a:schemeClr val="tx1"/>
            </a:solidFill>
            <a:round/>
            <a:headEnd/>
            <a:tailEnd type="triangle" w="lg" len="lg"/>
          </a:ln>
        </p:spPr>
      </p:cxnSp>
      <p:cxnSp>
        <p:nvCxnSpPr>
          <p:cNvPr id="50188" name="AutoShape 11"/>
          <p:cNvCxnSpPr>
            <a:cxnSpLocks noChangeShapeType="1"/>
            <a:stCxn id="50183" idx="5"/>
            <a:endCxn id="50185" idx="1"/>
          </p:cNvCxnSpPr>
          <p:nvPr/>
        </p:nvCxnSpPr>
        <p:spPr bwMode="auto">
          <a:xfrm>
            <a:off x="3557588" y="3870325"/>
            <a:ext cx="504825" cy="577850"/>
          </a:xfrm>
          <a:prstGeom prst="straightConnector1">
            <a:avLst/>
          </a:prstGeom>
          <a:noFill/>
          <a:ln w="28575">
            <a:solidFill>
              <a:schemeClr val="tx1"/>
            </a:solidFill>
            <a:round/>
            <a:headEnd/>
            <a:tailEnd type="triangle" w="lg" len="lg"/>
          </a:ln>
        </p:spPr>
      </p:cxnSp>
      <p:cxnSp>
        <p:nvCxnSpPr>
          <p:cNvPr id="50189" name="AutoShape 12"/>
          <p:cNvCxnSpPr>
            <a:cxnSpLocks noChangeShapeType="1"/>
            <a:stCxn id="50184" idx="3"/>
            <a:endCxn id="50185" idx="7"/>
          </p:cNvCxnSpPr>
          <p:nvPr/>
        </p:nvCxnSpPr>
        <p:spPr bwMode="auto">
          <a:xfrm flipH="1">
            <a:off x="4926013" y="3892550"/>
            <a:ext cx="508000" cy="555625"/>
          </a:xfrm>
          <a:prstGeom prst="straightConnector1">
            <a:avLst/>
          </a:prstGeom>
          <a:noFill/>
          <a:ln w="28575">
            <a:solidFill>
              <a:schemeClr val="tx1"/>
            </a:solidFill>
            <a:round/>
            <a:headEnd/>
            <a:tailEnd type="triangle" w="lg" len="lg"/>
          </a:ln>
        </p:spPr>
      </p:cxnSp>
      <p:sp>
        <p:nvSpPr>
          <p:cNvPr id="1132562" name="Oval 18"/>
          <p:cNvSpPr>
            <a:spLocks noChangeArrowheads="1"/>
          </p:cNvSpPr>
          <p:nvPr/>
        </p:nvSpPr>
        <p:spPr bwMode="auto">
          <a:xfrm>
            <a:off x="3886200" y="2397125"/>
            <a:ext cx="1222375" cy="574675"/>
          </a:xfrm>
          <a:prstGeom prst="ellipse">
            <a:avLst/>
          </a:prstGeom>
          <a:solidFill>
            <a:srgbClr val="33CC33"/>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Cloudy</a:t>
            </a:r>
          </a:p>
        </p:txBody>
      </p:sp>
      <p:sp>
        <p:nvSpPr>
          <p:cNvPr id="1132563" name="Oval 19"/>
          <p:cNvSpPr>
            <a:spLocks noChangeArrowheads="1"/>
          </p:cNvSpPr>
          <p:nvPr/>
        </p:nvSpPr>
        <p:spPr bwMode="auto">
          <a:xfrm>
            <a:off x="2514600" y="3365500"/>
            <a:ext cx="1222375" cy="574675"/>
          </a:xfrm>
          <a:prstGeom prst="ellipse">
            <a:avLst/>
          </a:prstGeom>
          <a:solidFill>
            <a:srgbClr val="FF3300"/>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Sprinkler</a:t>
            </a:r>
          </a:p>
        </p:txBody>
      </p:sp>
      <p:sp>
        <p:nvSpPr>
          <p:cNvPr id="1132564" name="Oval 20"/>
          <p:cNvSpPr>
            <a:spLocks noChangeArrowheads="1"/>
          </p:cNvSpPr>
          <p:nvPr/>
        </p:nvSpPr>
        <p:spPr bwMode="auto">
          <a:xfrm>
            <a:off x="5254625" y="3387725"/>
            <a:ext cx="1222375" cy="574675"/>
          </a:xfrm>
          <a:prstGeom prst="ellipse">
            <a:avLst/>
          </a:prstGeom>
          <a:solidFill>
            <a:srgbClr val="33CC33"/>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Rain</a:t>
            </a:r>
          </a:p>
        </p:txBody>
      </p:sp>
      <p:sp>
        <p:nvSpPr>
          <p:cNvPr id="1132565" name="Oval 21"/>
          <p:cNvSpPr>
            <a:spLocks noChangeArrowheads="1"/>
          </p:cNvSpPr>
          <p:nvPr/>
        </p:nvSpPr>
        <p:spPr bwMode="auto">
          <a:xfrm>
            <a:off x="3886200" y="4378325"/>
            <a:ext cx="1222375" cy="574675"/>
          </a:xfrm>
          <a:prstGeom prst="ellipse">
            <a:avLst/>
          </a:prstGeom>
          <a:solidFill>
            <a:srgbClr val="33CC33"/>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WetGrass</a:t>
            </a:r>
          </a:p>
        </p:txBody>
      </p:sp>
      <p:sp>
        <p:nvSpPr>
          <p:cNvPr id="1132566" name="Rectangle 22"/>
          <p:cNvSpPr>
            <a:spLocks noChangeArrowheads="1"/>
          </p:cNvSpPr>
          <p:nvPr/>
        </p:nvSpPr>
        <p:spPr bwMode="auto">
          <a:xfrm>
            <a:off x="914400" y="2890838"/>
            <a:ext cx="1371600" cy="533400"/>
          </a:xfrm>
          <a:prstGeom prst="rect">
            <a:avLst/>
          </a:prstGeom>
          <a:solidFill>
            <a:srgbClr val="FFFF00">
              <a:alpha val="50195"/>
            </a:srgbClr>
          </a:solidFill>
          <a:ln w="9525">
            <a:noFill/>
            <a:miter lim="800000"/>
            <a:headEnd/>
            <a:tailEnd/>
          </a:ln>
        </p:spPr>
        <p:txBody>
          <a:bodyPr wrap="none" anchor="ctr"/>
          <a:lstStyle/>
          <a:p>
            <a:endParaRPr lang="en-US" sz="1800">
              <a:solidFill>
                <a:srgbClr val="000000"/>
              </a:solidFill>
              <a:latin typeface="Arial" charset="0"/>
              <a:ea typeface="ＭＳ Ｐゴシック" pitchFamily="-109" charset="-128"/>
            </a:endParaRPr>
          </a:p>
        </p:txBody>
      </p:sp>
      <p:sp>
        <p:nvSpPr>
          <p:cNvPr id="50195" name="Slide Number Placeholder 22"/>
          <p:cNvSpPr>
            <a:spLocks noGrp="1"/>
          </p:cNvSpPr>
          <p:nvPr>
            <p:ph type="sldNum" sz="quarter" idx="12"/>
          </p:nvPr>
        </p:nvSpPr>
        <p:spPr>
          <a:noFill/>
        </p:spPr>
        <p:txBody>
          <a:bodyPr/>
          <a:lstStyle/>
          <a:p>
            <a:fld id="{B8BDA9BF-989F-4A75-A047-AC88EBA16AF2}" type="slidenum">
              <a:rPr lang="en-US">
                <a:solidFill>
                  <a:srgbClr val="000000"/>
                </a:solidFill>
              </a:rPr>
              <a:pPr/>
              <a:t>22</a:t>
            </a:fld>
            <a:endParaRPr lang="en-US">
              <a:solidFill>
                <a:srgbClr val="000000"/>
              </a:solidFill>
            </a:endParaRPr>
          </a:p>
        </p:txBody>
      </p:sp>
      <p:pic>
        <p:nvPicPr>
          <p:cNvPr id="50196" name="Picture 27" descr="txp_fig"/>
          <p:cNvPicPr>
            <a:picLocks noChangeAspect="1"/>
          </p:cNvPicPr>
          <p:nvPr>
            <p:custDataLst>
              <p:tags r:id="rId1"/>
            </p:custDataLst>
          </p:nvPr>
        </p:nvPicPr>
        <p:blipFill>
          <a:blip r:embed="rId6" cstate="print"/>
          <a:srcRect/>
          <a:stretch>
            <a:fillRect/>
          </a:stretch>
        </p:blipFill>
        <p:spPr bwMode="auto">
          <a:xfrm>
            <a:off x="4114800" y="1371600"/>
            <a:ext cx="754063" cy="307975"/>
          </a:xfrm>
          <a:prstGeom prst="rect">
            <a:avLst/>
          </a:prstGeom>
          <a:noFill/>
          <a:ln w="9525">
            <a:noFill/>
            <a:miter lim="800000"/>
            <a:headEnd/>
            <a:tailEnd/>
          </a:ln>
        </p:spPr>
      </p:pic>
      <p:pic>
        <p:nvPicPr>
          <p:cNvPr id="50197" name="Picture 29" descr="txp_fig"/>
          <p:cNvPicPr>
            <a:picLocks noChangeAspect="1"/>
          </p:cNvPicPr>
          <p:nvPr>
            <p:custDataLst>
              <p:tags r:id="rId2"/>
            </p:custDataLst>
          </p:nvPr>
        </p:nvPicPr>
        <p:blipFill>
          <a:blip r:embed="rId7" cstate="print"/>
          <a:srcRect/>
          <a:stretch>
            <a:fillRect/>
          </a:stretch>
        </p:blipFill>
        <p:spPr bwMode="auto">
          <a:xfrm>
            <a:off x="1090613" y="2514600"/>
            <a:ext cx="1057275" cy="322263"/>
          </a:xfrm>
          <a:prstGeom prst="rect">
            <a:avLst/>
          </a:prstGeom>
          <a:noFill/>
          <a:ln w="9525">
            <a:noFill/>
            <a:miter lim="800000"/>
            <a:headEnd/>
            <a:tailEnd/>
          </a:ln>
        </p:spPr>
      </p:pic>
      <p:graphicFrame>
        <p:nvGraphicFramePr>
          <p:cNvPr id="26" name="Table 25"/>
          <p:cNvGraphicFramePr>
            <a:graphicFrameLocks noGrp="1"/>
          </p:cNvGraphicFramePr>
          <p:nvPr/>
        </p:nvGraphicFramePr>
        <p:xfrm>
          <a:off x="3962400" y="1697038"/>
          <a:ext cx="1143000" cy="506730"/>
        </p:xfrm>
        <a:graphic>
          <a:graphicData uri="http://schemas.openxmlformats.org/drawingml/2006/table">
            <a:tbl>
              <a:tblPr/>
              <a:tblGrid>
                <a:gridCol w="5715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tblGrid>
              <a:tr h="1143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+c</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3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-c</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 name="Table 26"/>
          <p:cNvGraphicFramePr>
            <a:graphicFrameLocks noGrp="1"/>
          </p:cNvGraphicFramePr>
          <p:nvPr/>
        </p:nvGraphicFramePr>
        <p:xfrm>
          <a:off x="990600" y="2913063"/>
          <a:ext cx="1295400" cy="101346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1" name="Rectangle 22"/>
          <p:cNvSpPr>
            <a:spLocks noChangeArrowheads="1"/>
          </p:cNvSpPr>
          <p:nvPr/>
        </p:nvSpPr>
        <p:spPr bwMode="auto">
          <a:xfrm>
            <a:off x="6629400" y="2890838"/>
            <a:ext cx="1371600" cy="538162"/>
          </a:xfrm>
          <a:prstGeom prst="rect">
            <a:avLst/>
          </a:prstGeom>
          <a:solidFill>
            <a:srgbClr val="FFFF00">
              <a:alpha val="50195"/>
            </a:srgbClr>
          </a:solidFill>
          <a:ln w="9525">
            <a:noFill/>
            <a:miter lim="800000"/>
            <a:headEnd/>
            <a:tailEnd/>
          </a:ln>
        </p:spPr>
        <p:txBody>
          <a:bodyPr wrap="none" anchor="ctr"/>
          <a:lstStyle/>
          <a:p>
            <a:endParaRPr lang="en-US" sz="1800">
              <a:solidFill>
                <a:srgbClr val="000000"/>
              </a:solidFill>
              <a:latin typeface="Arial" charset="0"/>
              <a:ea typeface="ＭＳ Ｐゴシック" pitchFamily="-109" charset="-128"/>
            </a:endParaRPr>
          </a:p>
        </p:txBody>
      </p:sp>
      <p:pic>
        <p:nvPicPr>
          <p:cNvPr id="50230" name="Picture 33" descr="txp_fig"/>
          <p:cNvPicPr>
            <a:picLocks noChangeAspect="1"/>
          </p:cNvPicPr>
          <p:nvPr>
            <p:custDataLst>
              <p:tags r:id="rId3"/>
            </p:custDataLst>
          </p:nvPr>
        </p:nvPicPr>
        <p:blipFill>
          <a:blip r:embed="rId8" cstate="print"/>
          <a:srcRect/>
          <a:stretch>
            <a:fillRect/>
          </a:stretch>
        </p:blipFill>
        <p:spPr bwMode="auto">
          <a:xfrm>
            <a:off x="6789738" y="2514600"/>
            <a:ext cx="1089025" cy="322263"/>
          </a:xfrm>
          <a:prstGeom prst="rect">
            <a:avLst/>
          </a:prstGeom>
          <a:noFill/>
          <a:ln w="9525">
            <a:noFill/>
            <a:miter lim="800000"/>
            <a:headEnd/>
            <a:tailEnd/>
          </a:ln>
        </p:spPr>
      </p:pic>
      <p:graphicFrame>
        <p:nvGraphicFramePr>
          <p:cNvPr id="33" name="Table 32"/>
          <p:cNvGraphicFramePr>
            <a:graphicFrameLocks noGrp="1"/>
          </p:cNvGraphicFramePr>
          <p:nvPr/>
        </p:nvGraphicFramePr>
        <p:xfrm>
          <a:off x="6705600" y="2913063"/>
          <a:ext cx="1295400" cy="101346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0.2</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0.2</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50251" name="Picture 36" descr="txp_fig"/>
          <p:cNvPicPr>
            <a:picLocks noChangeAspect="1"/>
          </p:cNvPicPr>
          <p:nvPr>
            <p:custDataLst>
              <p:tags r:id="rId4"/>
            </p:custDataLst>
          </p:nvPr>
        </p:nvPicPr>
        <p:blipFill>
          <a:blip r:embed="rId9" cstate="print"/>
          <a:srcRect/>
          <a:stretch>
            <a:fillRect/>
          </a:stretch>
        </p:blipFill>
        <p:spPr bwMode="auto">
          <a:xfrm>
            <a:off x="1371600" y="4267200"/>
            <a:ext cx="1549400" cy="322263"/>
          </a:xfrm>
          <a:prstGeom prst="rect">
            <a:avLst/>
          </a:prstGeom>
          <a:noFill/>
          <a:ln w="9525">
            <a:noFill/>
            <a:miter lim="800000"/>
            <a:headEnd/>
            <a:tailEnd/>
          </a:ln>
        </p:spPr>
      </p:pic>
      <p:graphicFrame>
        <p:nvGraphicFramePr>
          <p:cNvPr id="36" name="Table 35"/>
          <p:cNvGraphicFramePr>
            <a:graphicFrameLocks noGrp="1"/>
          </p:cNvGraphicFramePr>
          <p:nvPr/>
        </p:nvGraphicFramePr>
        <p:xfrm>
          <a:off x="914400" y="4678363"/>
          <a:ext cx="2438400" cy="202692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228600">
                <a:tc row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+s</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0.99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0.01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8600">
                <a:tc vMerge="1">
                  <a:txBody>
                    <a:bodyPr/>
                    <a:lstStyle/>
                    <a:p>
                      <a:endParaRPr lang="en-CA"/>
                    </a:p>
                  </a:txBody>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0.90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0.10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8600">
                <a:tc row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-s</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0.90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0.10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28600">
                <a:tc vMerge="1">
                  <a:txBody>
                    <a:bodyPr/>
                    <a:lstStyle/>
                    <a:p>
                      <a:endParaRPr lang="en-CA"/>
                    </a:p>
                  </a:txBody>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0.01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0.99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0289" name="TextBox 39"/>
          <p:cNvSpPr txBox="1">
            <a:spLocks noChangeArrowheads="1"/>
          </p:cNvSpPr>
          <p:nvPr/>
        </p:nvSpPr>
        <p:spPr bwMode="auto">
          <a:xfrm>
            <a:off x="6172200" y="4419600"/>
            <a:ext cx="1752600" cy="369888"/>
          </a:xfrm>
          <a:prstGeom prst="rect">
            <a:avLst/>
          </a:prstGeom>
          <a:noFill/>
          <a:ln w="9525">
            <a:noFill/>
            <a:miter lim="800000"/>
            <a:headEnd/>
            <a:tailEnd/>
          </a:ln>
        </p:spPr>
        <p:txBody>
          <a:bodyPr>
            <a:spAutoFit/>
          </a:bodyPr>
          <a:lstStyle/>
          <a:p>
            <a:r>
              <a:rPr lang="en-US" sz="1800">
                <a:solidFill>
                  <a:srgbClr val="000000"/>
                </a:solidFill>
                <a:latin typeface="Arial" charset="0"/>
                <a:ea typeface="ＭＳ Ｐゴシック" pitchFamily="-109" charset="-128"/>
              </a:rPr>
              <a:t>Samples:</a:t>
            </a:r>
          </a:p>
        </p:txBody>
      </p:sp>
      <p:sp>
        <p:nvSpPr>
          <p:cNvPr id="41" name="TextBox 40"/>
          <p:cNvSpPr txBox="1">
            <a:spLocks noChangeArrowheads="1"/>
          </p:cNvSpPr>
          <p:nvPr/>
        </p:nvSpPr>
        <p:spPr bwMode="auto">
          <a:xfrm>
            <a:off x="6477000" y="4876800"/>
            <a:ext cx="1981200" cy="369888"/>
          </a:xfrm>
          <a:prstGeom prst="rect">
            <a:avLst/>
          </a:prstGeom>
          <a:noFill/>
          <a:ln w="9525">
            <a:noFill/>
            <a:miter lim="800000"/>
            <a:headEnd/>
            <a:tailEnd/>
          </a:ln>
        </p:spPr>
        <p:txBody>
          <a:bodyPr>
            <a:spAutoFit/>
          </a:bodyPr>
          <a:lstStyle/>
          <a:p>
            <a:r>
              <a:rPr lang="en-US" sz="1800">
                <a:solidFill>
                  <a:srgbClr val="000000"/>
                </a:solidFill>
                <a:latin typeface="Arial" charset="0"/>
                <a:ea typeface="ＭＳ Ｐゴシック" pitchFamily="-109" charset="-128"/>
              </a:rPr>
              <a:t>+c, -s, +r, +w</a:t>
            </a:r>
          </a:p>
        </p:txBody>
      </p:sp>
      <p:sp>
        <p:nvSpPr>
          <p:cNvPr id="42" name="TextBox 41"/>
          <p:cNvSpPr txBox="1">
            <a:spLocks noChangeArrowheads="1"/>
          </p:cNvSpPr>
          <p:nvPr/>
        </p:nvSpPr>
        <p:spPr bwMode="auto">
          <a:xfrm>
            <a:off x="6553200" y="5192713"/>
            <a:ext cx="1981200" cy="369887"/>
          </a:xfrm>
          <a:prstGeom prst="rect">
            <a:avLst/>
          </a:prstGeom>
          <a:noFill/>
          <a:ln w="9525">
            <a:noFill/>
            <a:miter lim="800000"/>
            <a:headEnd/>
            <a:tailEnd/>
          </a:ln>
        </p:spPr>
        <p:txBody>
          <a:bodyPr>
            <a:spAutoFit/>
          </a:bodyPr>
          <a:lstStyle/>
          <a:p>
            <a:r>
              <a:rPr lang="en-US" sz="1800">
                <a:solidFill>
                  <a:srgbClr val="000000"/>
                </a:solidFill>
                <a:latin typeface="Arial" charset="0"/>
                <a:ea typeface="ＭＳ Ｐゴシック" pitchFamily="-109" charset="-128"/>
              </a:rPr>
              <a:t>-c, +s, -r, +w</a:t>
            </a:r>
          </a:p>
        </p:txBody>
      </p:sp>
      <p:sp>
        <p:nvSpPr>
          <p:cNvPr id="43" name="TextBox 42"/>
          <p:cNvSpPr txBox="1">
            <a:spLocks noChangeArrowheads="1"/>
          </p:cNvSpPr>
          <p:nvPr/>
        </p:nvSpPr>
        <p:spPr bwMode="auto">
          <a:xfrm>
            <a:off x="6553200" y="5573713"/>
            <a:ext cx="1981200" cy="369887"/>
          </a:xfrm>
          <a:prstGeom prst="rect">
            <a:avLst/>
          </a:prstGeom>
          <a:noFill/>
          <a:ln w="9525">
            <a:noFill/>
            <a:miter lim="800000"/>
            <a:headEnd/>
            <a:tailEnd/>
          </a:ln>
        </p:spPr>
        <p:txBody>
          <a:bodyPr>
            <a:spAutoFit/>
          </a:bodyPr>
          <a:lstStyle/>
          <a:p>
            <a:r>
              <a:rPr lang="en-US" sz="1800">
                <a:solidFill>
                  <a:srgbClr val="000000"/>
                </a:solidFill>
                <a:latin typeface="Arial" charset="0"/>
                <a:ea typeface="ＭＳ Ｐゴシック" pitchFamily="-109" charset="-128"/>
              </a:rPr>
              <a:t>…</a:t>
            </a:r>
          </a:p>
        </p:txBody>
      </p:sp>
      <p:sp>
        <p:nvSpPr>
          <p:cNvPr id="34" name="Footer Placeholder 33"/>
          <p:cNvSpPr>
            <a:spLocks noGrp="1"/>
          </p:cNvSpPr>
          <p:nvPr>
            <p:ph type="ftr" sz="quarter" idx="11"/>
          </p:nvPr>
        </p:nvSpPr>
        <p:spPr/>
        <p:txBody>
          <a:bodyPr/>
          <a:lstStyle/>
          <a:p>
            <a:r>
              <a:rPr lang="en-US">
                <a:solidFill>
                  <a:srgbClr val="000000"/>
                </a:solidFill>
              </a:rPr>
              <a:t>CPSC 422, Lecture 11</a:t>
            </a:r>
          </a:p>
        </p:txBody>
      </p:sp>
      <p:sp>
        <p:nvSpPr>
          <p:cNvPr id="35" name="Rectangle 34"/>
          <p:cNvSpPr/>
          <p:nvPr/>
        </p:nvSpPr>
        <p:spPr>
          <a:xfrm>
            <a:off x="7334250" y="332656"/>
            <a:ext cx="209550" cy="2160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7352898" y="701080"/>
            <a:ext cx="209550"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TextBox 39"/>
          <p:cNvSpPr txBox="1">
            <a:spLocks noChangeArrowheads="1"/>
          </p:cNvSpPr>
          <p:nvPr/>
        </p:nvSpPr>
        <p:spPr bwMode="auto">
          <a:xfrm>
            <a:off x="7613012" y="269852"/>
            <a:ext cx="421509" cy="341632"/>
          </a:xfrm>
          <a:prstGeom prst="rect">
            <a:avLst/>
          </a:prstGeom>
          <a:noFill/>
          <a:ln w="9525">
            <a:noFill/>
            <a:miter lim="800000"/>
            <a:headEnd/>
            <a:tailEnd/>
          </a:ln>
        </p:spPr>
        <p:txBody>
          <a:bodyPr wrap="square">
            <a:spAutoFit/>
          </a:bodyPr>
          <a:lstStyle/>
          <a:p>
            <a:r>
              <a:rPr lang="en-US" sz="1800" dirty="0">
                <a:solidFill>
                  <a:srgbClr val="000000"/>
                </a:solidFill>
                <a:latin typeface="Arial" charset="0"/>
                <a:ea typeface="ＭＳ Ｐゴシック" pitchFamily="-109" charset="-128"/>
              </a:rPr>
              <a:t>+</a:t>
            </a:r>
          </a:p>
        </p:txBody>
      </p:sp>
      <p:sp>
        <p:nvSpPr>
          <p:cNvPr id="44" name="TextBox 43"/>
          <p:cNvSpPr txBox="1">
            <a:spLocks noChangeArrowheads="1"/>
          </p:cNvSpPr>
          <p:nvPr/>
        </p:nvSpPr>
        <p:spPr bwMode="auto">
          <a:xfrm>
            <a:off x="7613012" y="611484"/>
            <a:ext cx="421509" cy="341632"/>
          </a:xfrm>
          <a:prstGeom prst="rect">
            <a:avLst/>
          </a:prstGeom>
          <a:noFill/>
          <a:ln w="9525">
            <a:noFill/>
            <a:miter lim="800000"/>
            <a:headEnd/>
            <a:tailEnd/>
          </a:ln>
        </p:spPr>
        <p:txBody>
          <a:bodyPr wrap="square">
            <a:spAutoFit/>
          </a:bodyPr>
          <a:lstStyle/>
          <a:p>
            <a:r>
              <a:rPr lang="en-US" sz="1800" dirty="0">
                <a:solidFill>
                  <a:srgbClr val="000000"/>
                </a:solidFill>
                <a:latin typeface="Arial" charset="0"/>
                <a:ea typeface="ＭＳ Ｐゴシック" pitchFamily="-109" charset="-128"/>
              </a:rPr>
              <a:t>-</a:t>
            </a:r>
          </a:p>
        </p:txBody>
      </p:sp>
    </p:spTree>
    <p:extLst>
      <p:ext uri="{BB962C8B-B14F-4D97-AF65-F5344CB8AC3E}">
        <p14:creationId xmlns:p14="http://schemas.microsoft.com/office/powerpoint/2010/main" val="7237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25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25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325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325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325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1132562" grpId="0" animBg="1"/>
      <p:bldP spid="1132563" grpId="0" animBg="1"/>
      <p:bldP spid="1132564" grpId="0" animBg="1"/>
      <p:bldP spid="1132565" grpId="0" animBg="1"/>
      <p:bldP spid="1132566" grpId="0" animBg="1"/>
      <p:bldP spid="31" grpId="0" animBg="1"/>
      <p:bldP spid="41" grpId="0"/>
      <p:bldP spid="42"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67544" y="0"/>
            <a:ext cx="8229600" cy="1143000"/>
          </a:xfrm>
        </p:spPr>
        <p:txBody>
          <a:bodyPr/>
          <a:lstStyle/>
          <a:p>
            <a:r>
              <a:rPr lang="en-US"/>
              <a:t>Example</a:t>
            </a:r>
          </a:p>
        </p:txBody>
      </p:sp>
      <p:sp>
        <p:nvSpPr>
          <p:cNvPr id="25603" name="Rectangle 3"/>
          <p:cNvSpPr>
            <a:spLocks noGrp="1" noChangeArrowheads="1"/>
          </p:cNvSpPr>
          <p:nvPr>
            <p:ph type="body" idx="1"/>
          </p:nvPr>
        </p:nvSpPr>
        <p:spPr>
          <a:xfrm>
            <a:off x="467544" y="1340768"/>
            <a:ext cx="8280920" cy="5040560"/>
          </a:xfrm>
        </p:spPr>
        <p:txBody>
          <a:bodyPr/>
          <a:lstStyle/>
          <a:p>
            <a:r>
              <a:rPr lang="en-US" sz="2400" dirty="0"/>
              <a:t>We’ll get a bunch of samples from the BN:</a:t>
            </a:r>
          </a:p>
          <a:p>
            <a:pPr lvl="1">
              <a:buFont typeface="Wingdings" pitchFamily="-109" charset="2"/>
              <a:buNone/>
            </a:pPr>
            <a:r>
              <a:rPr lang="en-US" sz="2000" dirty="0"/>
              <a:t>	+c, </a:t>
            </a:r>
            <a:r>
              <a:rPr lang="en-US" sz="2000" dirty="0">
                <a:sym typeface="Symbol" pitchFamily="-109" charset="2"/>
              </a:rPr>
              <a:t>-</a:t>
            </a:r>
            <a:r>
              <a:rPr lang="en-US" sz="2000" dirty="0"/>
              <a:t>s, +r, +w</a:t>
            </a:r>
          </a:p>
          <a:p>
            <a:pPr lvl="1">
              <a:buFont typeface="Wingdings" pitchFamily="-109" charset="2"/>
              <a:buNone/>
            </a:pPr>
            <a:r>
              <a:rPr lang="en-US" sz="2000" dirty="0"/>
              <a:t>	+c, +s, +r, +w</a:t>
            </a:r>
          </a:p>
          <a:p>
            <a:pPr lvl="1">
              <a:buFont typeface="Wingdings" pitchFamily="-109" charset="2"/>
              <a:buNone/>
            </a:pPr>
            <a:r>
              <a:rPr lang="en-US" sz="2000" dirty="0">
                <a:sym typeface="Symbol" pitchFamily="-109" charset="2"/>
              </a:rPr>
              <a:t>	-</a:t>
            </a:r>
            <a:r>
              <a:rPr lang="en-US" sz="2000" dirty="0"/>
              <a:t>c, +s, +r,  </a:t>
            </a:r>
            <a:r>
              <a:rPr lang="en-US" sz="2000" dirty="0">
                <a:sym typeface="Symbol" pitchFamily="-109" charset="2"/>
              </a:rPr>
              <a:t>-</a:t>
            </a:r>
            <a:r>
              <a:rPr lang="en-US" sz="2000" dirty="0"/>
              <a:t>w</a:t>
            </a:r>
          </a:p>
          <a:p>
            <a:pPr lvl="1">
              <a:buFont typeface="Wingdings" pitchFamily="-109" charset="2"/>
              <a:buNone/>
            </a:pPr>
            <a:r>
              <a:rPr lang="en-US" sz="2000" dirty="0"/>
              <a:t>	+c, </a:t>
            </a:r>
            <a:r>
              <a:rPr lang="en-US" sz="2000" dirty="0">
                <a:sym typeface="Symbol" pitchFamily="-109" charset="2"/>
              </a:rPr>
              <a:t>-</a:t>
            </a:r>
            <a:r>
              <a:rPr lang="en-US" sz="2000" dirty="0"/>
              <a:t>s, +r, +w</a:t>
            </a:r>
          </a:p>
          <a:p>
            <a:pPr lvl="1">
              <a:buFont typeface="Wingdings" pitchFamily="-109" charset="2"/>
              <a:buNone/>
            </a:pPr>
            <a:r>
              <a:rPr lang="en-US" sz="2000" dirty="0">
                <a:sym typeface="Symbol" pitchFamily="-109" charset="2"/>
              </a:rPr>
              <a:t>	-</a:t>
            </a:r>
            <a:r>
              <a:rPr lang="en-US" sz="2000" dirty="0"/>
              <a:t>c,  -s,  </a:t>
            </a:r>
            <a:r>
              <a:rPr lang="en-US" sz="2000" dirty="0">
                <a:sym typeface="Symbol" pitchFamily="-109" charset="2"/>
              </a:rPr>
              <a:t>-</a:t>
            </a:r>
            <a:r>
              <a:rPr lang="en-US" sz="2000" dirty="0"/>
              <a:t>r, +w</a:t>
            </a:r>
          </a:p>
          <a:p>
            <a:r>
              <a:rPr lang="en-US" sz="2400" dirty="0"/>
              <a:t>If we want to know P(W)</a:t>
            </a:r>
          </a:p>
          <a:p>
            <a:pPr lvl="1"/>
            <a:r>
              <a:rPr lang="en-US" sz="2000" dirty="0"/>
              <a:t>We have counts &lt;+w:4, </a:t>
            </a:r>
            <a:r>
              <a:rPr lang="en-US" sz="2000" dirty="0">
                <a:sym typeface="Symbol" pitchFamily="-109" charset="2"/>
              </a:rPr>
              <a:t>-w:1&gt;</a:t>
            </a:r>
          </a:p>
          <a:p>
            <a:pPr lvl="1"/>
            <a:r>
              <a:rPr lang="en-US" sz="2000" dirty="0">
                <a:sym typeface="Symbol" pitchFamily="-109" charset="2"/>
              </a:rPr>
              <a:t>Normalize to get P(W) = </a:t>
            </a:r>
          </a:p>
          <a:p>
            <a:pPr lvl="1"/>
            <a:r>
              <a:rPr lang="en-US" sz="2000" dirty="0">
                <a:sym typeface="Symbol" pitchFamily="-109" charset="2"/>
              </a:rPr>
              <a:t>This will get closer to the true distribution with more samples</a:t>
            </a:r>
          </a:p>
        </p:txBody>
      </p:sp>
      <p:sp>
        <p:nvSpPr>
          <p:cNvPr id="52229" name="Slide Number Placeholder 16"/>
          <p:cNvSpPr>
            <a:spLocks noGrp="1"/>
          </p:cNvSpPr>
          <p:nvPr>
            <p:ph type="sldNum" sz="quarter" idx="12"/>
          </p:nvPr>
        </p:nvSpPr>
        <p:spPr>
          <a:xfrm>
            <a:off x="7010400" y="6553200"/>
            <a:ext cx="2133600" cy="304800"/>
          </a:xfrm>
          <a:noFill/>
        </p:spPr>
        <p:txBody>
          <a:bodyPr/>
          <a:lstStyle/>
          <a:p>
            <a:fld id="{A7E672C7-0764-40DD-A29A-47CC05C4DB0C}" type="slidenum">
              <a:rPr lang="en-US">
                <a:solidFill>
                  <a:srgbClr val="000000"/>
                </a:solidFill>
              </a:rPr>
              <a:pPr/>
              <a:t>23</a:t>
            </a:fld>
            <a:endParaRPr lang="en-US">
              <a:solidFill>
                <a:srgbClr val="000000"/>
              </a:solidFill>
            </a:endParaRPr>
          </a:p>
        </p:txBody>
      </p:sp>
      <p:sp>
        <p:nvSpPr>
          <p:cNvPr id="18" name="Footer Placeholder 17"/>
          <p:cNvSpPr>
            <a:spLocks noGrp="1"/>
          </p:cNvSpPr>
          <p:nvPr>
            <p:ph type="ftr" sz="quarter" idx="11"/>
          </p:nvPr>
        </p:nvSpPr>
        <p:spPr/>
        <p:txBody>
          <a:bodyPr/>
          <a:lstStyle/>
          <a:p>
            <a:r>
              <a:rPr lang="en-US">
                <a:solidFill>
                  <a:srgbClr val="000000"/>
                </a:solidFill>
              </a:rPr>
              <a:t>CPSC 422, Lecture 11</a:t>
            </a:r>
          </a:p>
        </p:txBody>
      </p:sp>
      <p:grpSp>
        <p:nvGrpSpPr>
          <p:cNvPr id="3" name="Group 2"/>
          <p:cNvGrpSpPr/>
          <p:nvPr/>
        </p:nvGrpSpPr>
        <p:grpSpPr>
          <a:xfrm>
            <a:off x="5371245" y="2240288"/>
            <a:ext cx="3581400" cy="1993121"/>
            <a:chOff x="2514600" y="2397125"/>
            <a:chExt cx="3962400" cy="2555875"/>
          </a:xfrm>
        </p:grpSpPr>
        <p:sp>
          <p:nvSpPr>
            <p:cNvPr id="19" name="Oval 5"/>
            <p:cNvSpPr>
              <a:spLocks noChangeArrowheads="1"/>
            </p:cNvSpPr>
            <p:nvPr/>
          </p:nvSpPr>
          <p:spPr bwMode="auto">
            <a:xfrm>
              <a:off x="3886200" y="23971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dirty="0">
                  <a:solidFill>
                    <a:srgbClr val="000000"/>
                  </a:solidFill>
                  <a:latin typeface="Arial" charset="0"/>
                  <a:ea typeface="ＭＳ Ｐゴシック" pitchFamily="-109" charset="-128"/>
                </a:rPr>
                <a:t>Cloudy</a:t>
              </a:r>
            </a:p>
          </p:txBody>
        </p:sp>
        <p:sp>
          <p:nvSpPr>
            <p:cNvPr id="20" name="Oval 6"/>
            <p:cNvSpPr>
              <a:spLocks noChangeArrowheads="1"/>
            </p:cNvSpPr>
            <p:nvPr/>
          </p:nvSpPr>
          <p:spPr bwMode="auto">
            <a:xfrm>
              <a:off x="2514600" y="3365500"/>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Sprinkler</a:t>
              </a:r>
            </a:p>
          </p:txBody>
        </p:sp>
        <p:sp>
          <p:nvSpPr>
            <p:cNvPr id="21" name="Oval 7"/>
            <p:cNvSpPr>
              <a:spLocks noChangeArrowheads="1"/>
            </p:cNvSpPr>
            <p:nvPr/>
          </p:nvSpPr>
          <p:spPr bwMode="auto">
            <a:xfrm>
              <a:off x="5254625" y="33877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Rain</a:t>
              </a:r>
            </a:p>
          </p:txBody>
        </p:sp>
        <p:sp>
          <p:nvSpPr>
            <p:cNvPr id="22" name="Oval 8"/>
            <p:cNvSpPr>
              <a:spLocks noChangeArrowheads="1"/>
            </p:cNvSpPr>
            <p:nvPr/>
          </p:nvSpPr>
          <p:spPr bwMode="auto">
            <a:xfrm>
              <a:off x="3883025" y="43783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WetGrass</a:t>
              </a:r>
            </a:p>
          </p:txBody>
        </p:sp>
        <p:cxnSp>
          <p:nvCxnSpPr>
            <p:cNvPr id="23" name="AutoShape 9"/>
            <p:cNvCxnSpPr>
              <a:cxnSpLocks noChangeShapeType="1"/>
              <a:stCxn id="19" idx="5"/>
              <a:endCxn id="21" idx="1"/>
            </p:cNvCxnSpPr>
            <p:nvPr/>
          </p:nvCxnSpPr>
          <p:spPr bwMode="auto">
            <a:xfrm>
              <a:off x="4929188" y="2901950"/>
              <a:ext cx="504825" cy="555625"/>
            </a:xfrm>
            <a:prstGeom prst="straightConnector1">
              <a:avLst/>
            </a:prstGeom>
            <a:noFill/>
            <a:ln w="28575">
              <a:solidFill>
                <a:schemeClr val="tx1"/>
              </a:solidFill>
              <a:round/>
              <a:headEnd/>
              <a:tailEnd type="triangle" w="lg" len="lg"/>
            </a:ln>
          </p:spPr>
        </p:cxnSp>
        <p:cxnSp>
          <p:nvCxnSpPr>
            <p:cNvPr id="24" name="AutoShape 10"/>
            <p:cNvCxnSpPr>
              <a:cxnSpLocks noChangeShapeType="1"/>
              <a:stCxn id="19" idx="3"/>
              <a:endCxn id="20" idx="7"/>
            </p:cNvCxnSpPr>
            <p:nvPr/>
          </p:nvCxnSpPr>
          <p:spPr bwMode="auto">
            <a:xfrm flipH="1">
              <a:off x="3557588" y="2901950"/>
              <a:ext cx="508000" cy="533400"/>
            </a:xfrm>
            <a:prstGeom prst="straightConnector1">
              <a:avLst/>
            </a:prstGeom>
            <a:noFill/>
            <a:ln w="28575">
              <a:solidFill>
                <a:schemeClr val="tx1"/>
              </a:solidFill>
              <a:round/>
              <a:headEnd/>
              <a:tailEnd type="triangle" w="lg" len="lg"/>
            </a:ln>
          </p:spPr>
        </p:cxnSp>
        <p:cxnSp>
          <p:nvCxnSpPr>
            <p:cNvPr id="25" name="AutoShape 11"/>
            <p:cNvCxnSpPr>
              <a:cxnSpLocks noChangeShapeType="1"/>
              <a:stCxn id="20" idx="5"/>
              <a:endCxn id="22" idx="1"/>
            </p:cNvCxnSpPr>
            <p:nvPr/>
          </p:nvCxnSpPr>
          <p:spPr bwMode="auto">
            <a:xfrm>
              <a:off x="3557588" y="3870325"/>
              <a:ext cx="504825" cy="577850"/>
            </a:xfrm>
            <a:prstGeom prst="straightConnector1">
              <a:avLst/>
            </a:prstGeom>
            <a:noFill/>
            <a:ln w="28575">
              <a:solidFill>
                <a:schemeClr val="tx1"/>
              </a:solidFill>
              <a:round/>
              <a:headEnd/>
              <a:tailEnd type="triangle" w="lg" len="lg"/>
            </a:ln>
          </p:spPr>
        </p:cxnSp>
        <p:cxnSp>
          <p:nvCxnSpPr>
            <p:cNvPr id="26" name="AutoShape 12"/>
            <p:cNvCxnSpPr>
              <a:cxnSpLocks noChangeShapeType="1"/>
              <a:stCxn id="21" idx="3"/>
              <a:endCxn id="22" idx="7"/>
            </p:cNvCxnSpPr>
            <p:nvPr/>
          </p:nvCxnSpPr>
          <p:spPr bwMode="auto">
            <a:xfrm flipH="1">
              <a:off x="4926013" y="3892550"/>
              <a:ext cx="508000" cy="555625"/>
            </a:xfrm>
            <a:prstGeom prst="straightConnector1">
              <a:avLst/>
            </a:prstGeom>
            <a:noFill/>
            <a:ln w="28575">
              <a:solidFill>
                <a:schemeClr val="tx1"/>
              </a:solidFill>
              <a:round/>
              <a:headEnd/>
              <a:tailEnd type="triangle" w="lg" len="lg"/>
            </a:ln>
          </p:spPr>
        </p:cxnSp>
      </p:gr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4049280" y="4488480"/>
              <a:ext cx="2310480" cy="317880"/>
            </p14:xfrm>
          </p:contentPart>
        </mc:Choice>
        <mc:Fallback xmlns="">
          <p:pic>
            <p:nvPicPr>
              <p:cNvPr id="4" name="Ink 3"/>
              <p:cNvPicPr/>
              <p:nvPr/>
            </p:nvPicPr>
            <p:blipFill>
              <a:blip r:embed="rId4"/>
              <a:stretch>
                <a:fillRect/>
              </a:stretch>
            </p:blipFill>
            <p:spPr>
              <a:xfrm>
                <a:off x="4039560" y="4460760"/>
                <a:ext cx="2328480" cy="348840"/>
              </a:xfrm>
              <a:prstGeom prst="rect">
                <a:avLst/>
              </a:prstGeom>
            </p:spPr>
          </p:pic>
        </mc:Fallback>
      </mc:AlternateContent>
    </p:spTree>
    <p:extLst>
      <p:ext uri="{BB962C8B-B14F-4D97-AF65-F5344CB8AC3E}">
        <p14:creationId xmlns:p14="http://schemas.microsoft.com/office/powerpoint/2010/main" val="3431208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67544" y="-334908"/>
            <a:ext cx="8229600" cy="1143000"/>
          </a:xfrm>
        </p:spPr>
        <p:txBody>
          <a:bodyPr/>
          <a:lstStyle/>
          <a:p>
            <a:r>
              <a:rPr lang="en-US" dirty="0"/>
              <a:t>Example</a:t>
            </a:r>
          </a:p>
        </p:txBody>
      </p:sp>
      <p:sp>
        <p:nvSpPr>
          <p:cNvPr id="25603" name="Rectangle 3"/>
          <p:cNvSpPr>
            <a:spLocks noGrp="1" noChangeArrowheads="1"/>
          </p:cNvSpPr>
          <p:nvPr>
            <p:ph type="body" idx="1"/>
          </p:nvPr>
        </p:nvSpPr>
        <p:spPr>
          <a:xfrm>
            <a:off x="16858" y="692696"/>
            <a:ext cx="8280920" cy="5040560"/>
          </a:xfrm>
        </p:spPr>
        <p:txBody>
          <a:bodyPr/>
          <a:lstStyle/>
          <a:p>
            <a:pPr marL="342900" lvl="1" indent="-342900">
              <a:buClrTx/>
              <a:buSzTx/>
              <a:buNone/>
            </a:pPr>
            <a:r>
              <a:rPr lang="en-US" sz="2000" dirty="0">
                <a:sym typeface="Symbol" pitchFamily="-109" charset="2"/>
              </a:rPr>
              <a:t>Can estimate anything else from the samples, besides P(W), P(R) , </a:t>
            </a:r>
            <a:r>
              <a:rPr lang="en-US" sz="2000" dirty="0" err="1">
                <a:sym typeface="Symbol" pitchFamily="-109" charset="2"/>
              </a:rPr>
              <a:t>etc</a:t>
            </a:r>
            <a:r>
              <a:rPr lang="en-US" sz="2400" dirty="0"/>
              <a:t>:</a:t>
            </a:r>
          </a:p>
          <a:p>
            <a:pPr lvl="1">
              <a:buFont typeface="Wingdings" pitchFamily="-109" charset="2"/>
              <a:buNone/>
            </a:pPr>
            <a:r>
              <a:rPr lang="en-US" sz="2000" dirty="0"/>
              <a:t>	+c, </a:t>
            </a:r>
            <a:r>
              <a:rPr lang="en-US" sz="2000" dirty="0">
                <a:sym typeface="Symbol" pitchFamily="-109" charset="2"/>
              </a:rPr>
              <a:t>-</a:t>
            </a:r>
            <a:r>
              <a:rPr lang="en-US" sz="2000" dirty="0"/>
              <a:t>s, +r, +w</a:t>
            </a:r>
          </a:p>
          <a:p>
            <a:pPr lvl="1">
              <a:buFont typeface="Wingdings" pitchFamily="-109" charset="2"/>
              <a:buNone/>
            </a:pPr>
            <a:r>
              <a:rPr lang="en-US" sz="2000" dirty="0"/>
              <a:t>	+c, +s, +r, +w</a:t>
            </a:r>
          </a:p>
          <a:p>
            <a:pPr lvl="1">
              <a:buFont typeface="Wingdings" pitchFamily="-109" charset="2"/>
              <a:buNone/>
            </a:pPr>
            <a:r>
              <a:rPr lang="en-US" sz="2000" dirty="0">
                <a:sym typeface="Symbol" pitchFamily="-109" charset="2"/>
              </a:rPr>
              <a:t>	-</a:t>
            </a:r>
            <a:r>
              <a:rPr lang="en-US" sz="2000" dirty="0"/>
              <a:t>c, +s, +r,  </a:t>
            </a:r>
            <a:r>
              <a:rPr lang="en-US" sz="2000" dirty="0">
                <a:sym typeface="Symbol" pitchFamily="-109" charset="2"/>
              </a:rPr>
              <a:t>-</a:t>
            </a:r>
            <a:r>
              <a:rPr lang="en-US" sz="2000" dirty="0"/>
              <a:t>w</a:t>
            </a:r>
          </a:p>
          <a:p>
            <a:pPr lvl="1">
              <a:buFont typeface="Wingdings" pitchFamily="-109" charset="2"/>
              <a:buNone/>
            </a:pPr>
            <a:r>
              <a:rPr lang="en-US" sz="2000" dirty="0"/>
              <a:t>	+c, </a:t>
            </a:r>
            <a:r>
              <a:rPr lang="en-US" sz="2000" dirty="0">
                <a:sym typeface="Symbol" pitchFamily="-109" charset="2"/>
              </a:rPr>
              <a:t>-</a:t>
            </a:r>
            <a:r>
              <a:rPr lang="en-US" sz="2000" dirty="0"/>
              <a:t>s, +r, +w</a:t>
            </a:r>
          </a:p>
          <a:p>
            <a:pPr lvl="1">
              <a:buFont typeface="Wingdings" pitchFamily="-109" charset="2"/>
              <a:buNone/>
            </a:pPr>
            <a:r>
              <a:rPr lang="en-US" sz="2000" dirty="0">
                <a:sym typeface="Symbol" pitchFamily="-109" charset="2"/>
              </a:rPr>
              <a:t>	-</a:t>
            </a:r>
            <a:r>
              <a:rPr lang="en-US" sz="2000" dirty="0"/>
              <a:t>c,  -s,  </a:t>
            </a:r>
            <a:r>
              <a:rPr lang="en-US" sz="2000" dirty="0">
                <a:sym typeface="Symbol" pitchFamily="-109" charset="2"/>
              </a:rPr>
              <a:t>-</a:t>
            </a:r>
            <a:r>
              <a:rPr lang="en-US" sz="2000" dirty="0"/>
              <a:t>r, +w</a:t>
            </a:r>
          </a:p>
          <a:p>
            <a:pPr lvl="1"/>
            <a:r>
              <a:rPr lang="en-US" sz="2000" dirty="0">
                <a:sym typeface="Symbol" pitchFamily="-109" charset="2"/>
              </a:rPr>
              <a:t>What about P(C| +w</a:t>
            </a:r>
            <a:r>
              <a:rPr lang="en-US" sz="2000" dirty="0"/>
              <a:t>)?   </a:t>
            </a:r>
            <a:r>
              <a:rPr lang="en-US" sz="2000" dirty="0">
                <a:solidFill>
                  <a:srgbClr val="00B0F0"/>
                </a:solidFill>
                <a:sym typeface="Symbol" pitchFamily="-109" charset="2"/>
              </a:rPr>
              <a:t>P(C| +</a:t>
            </a:r>
            <a:r>
              <a:rPr lang="en-US" sz="2000" dirty="0">
                <a:solidFill>
                  <a:srgbClr val="00B0F0"/>
                </a:solidFill>
              </a:rPr>
              <a:t>r, </a:t>
            </a:r>
            <a:r>
              <a:rPr lang="en-US" sz="2000" dirty="0">
                <a:solidFill>
                  <a:srgbClr val="00B0F0"/>
                </a:solidFill>
                <a:sym typeface="Symbol" pitchFamily="-109" charset="2"/>
              </a:rPr>
              <a:t>+w</a:t>
            </a:r>
            <a:r>
              <a:rPr lang="en-US" sz="2000" dirty="0">
                <a:solidFill>
                  <a:srgbClr val="00B0F0"/>
                </a:solidFill>
              </a:rPr>
              <a:t>)?  </a:t>
            </a:r>
            <a:r>
              <a:rPr lang="en-US" sz="2000" dirty="0">
                <a:sym typeface="Symbol" pitchFamily="-109" charset="2"/>
              </a:rPr>
              <a:t>P(C| -</a:t>
            </a:r>
            <a:r>
              <a:rPr lang="en-US" sz="2000" dirty="0"/>
              <a:t>r, </a:t>
            </a:r>
            <a:r>
              <a:rPr lang="en-US" sz="2000" dirty="0">
                <a:sym typeface="Symbol" pitchFamily="-109" charset="2"/>
              </a:rPr>
              <a:t>-w</a:t>
            </a:r>
            <a:r>
              <a:rPr lang="en-US" sz="2000" dirty="0"/>
              <a:t>)?</a:t>
            </a:r>
          </a:p>
        </p:txBody>
      </p:sp>
      <p:sp>
        <p:nvSpPr>
          <p:cNvPr id="52229" name="Slide Number Placeholder 16"/>
          <p:cNvSpPr>
            <a:spLocks noGrp="1"/>
          </p:cNvSpPr>
          <p:nvPr>
            <p:ph type="sldNum" sz="quarter" idx="12"/>
          </p:nvPr>
        </p:nvSpPr>
        <p:spPr>
          <a:xfrm>
            <a:off x="7010400" y="6553200"/>
            <a:ext cx="2133600" cy="304800"/>
          </a:xfrm>
          <a:noFill/>
        </p:spPr>
        <p:txBody>
          <a:bodyPr/>
          <a:lstStyle/>
          <a:p>
            <a:fld id="{A7E672C7-0764-40DD-A29A-47CC05C4DB0C}" type="slidenum">
              <a:rPr lang="en-US">
                <a:solidFill>
                  <a:srgbClr val="000000"/>
                </a:solidFill>
              </a:rPr>
              <a:pPr/>
              <a:t>24</a:t>
            </a:fld>
            <a:endParaRPr lang="en-US">
              <a:solidFill>
                <a:srgbClr val="000000"/>
              </a:solidFill>
            </a:endParaRPr>
          </a:p>
        </p:txBody>
      </p:sp>
      <p:sp>
        <p:nvSpPr>
          <p:cNvPr id="18" name="Footer Placeholder 17"/>
          <p:cNvSpPr>
            <a:spLocks noGrp="1"/>
          </p:cNvSpPr>
          <p:nvPr>
            <p:ph type="ftr" sz="quarter" idx="11"/>
          </p:nvPr>
        </p:nvSpPr>
        <p:spPr>
          <a:xfrm>
            <a:off x="3811006" y="6629400"/>
            <a:ext cx="2895600" cy="457200"/>
          </a:xfrm>
        </p:spPr>
        <p:txBody>
          <a:bodyPr/>
          <a:lstStyle/>
          <a:p>
            <a:r>
              <a:rPr lang="en-US" dirty="0">
                <a:solidFill>
                  <a:srgbClr val="000000"/>
                </a:solidFill>
              </a:rPr>
              <a:t>CPSC 422, Lecture 11</a:t>
            </a:r>
          </a:p>
        </p:txBody>
      </p:sp>
      <p:grpSp>
        <p:nvGrpSpPr>
          <p:cNvPr id="3" name="Group 2"/>
          <p:cNvGrpSpPr/>
          <p:nvPr/>
        </p:nvGrpSpPr>
        <p:grpSpPr>
          <a:xfrm>
            <a:off x="5894278" y="1686539"/>
            <a:ext cx="3028980" cy="1769050"/>
            <a:chOff x="2514600" y="2397125"/>
            <a:chExt cx="3962400" cy="2555875"/>
          </a:xfrm>
        </p:grpSpPr>
        <p:sp>
          <p:nvSpPr>
            <p:cNvPr id="19" name="Oval 5"/>
            <p:cNvSpPr>
              <a:spLocks noChangeArrowheads="1"/>
            </p:cNvSpPr>
            <p:nvPr/>
          </p:nvSpPr>
          <p:spPr bwMode="auto">
            <a:xfrm>
              <a:off x="3886200" y="2397125"/>
              <a:ext cx="1222375" cy="574675"/>
            </a:xfrm>
            <a:prstGeom prst="ellipse">
              <a:avLst/>
            </a:prstGeom>
            <a:solidFill>
              <a:schemeClr val="bg1"/>
            </a:solidFill>
            <a:ln w="28575">
              <a:solidFill>
                <a:schemeClr val="tx1"/>
              </a:solidFill>
              <a:round/>
              <a:headEnd/>
              <a:tailEnd/>
            </a:ln>
          </p:spPr>
          <p:txBody>
            <a:bodyPr wrap="none" anchor="ctr"/>
            <a:lstStyle/>
            <a:p>
              <a:pPr algn="ctr"/>
              <a:r>
                <a:rPr lang="en-US" sz="1600" dirty="0">
                  <a:solidFill>
                    <a:srgbClr val="000000"/>
                  </a:solidFill>
                  <a:latin typeface="Arial" charset="0"/>
                  <a:ea typeface="ＭＳ Ｐゴシック" pitchFamily="-109" charset="-128"/>
                </a:rPr>
                <a:t>Cloudy</a:t>
              </a:r>
            </a:p>
          </p:txBody>
        </p:sp>
        <p:sp>
          <p:nvSpPr>
            <p:cNvPr id="20" name="Oval 6"/>
            <p:cNvSpPr>
              <a:spLocks noChangeArrowheads="1"/>
            </p:cNvSpPr>
            <p:nvPr/>
          </p:nvSpPr>
          <p:spPr bwMode="auto">
            <a:xfrm>
              <a:off x="2514600" y="3365500"/>
              <a:ext cx="1222375" cy="574675"/>
            </a:xfrm>
            <a:prstGeom prst="ellipse">
              <a:avLst/>
            </a:prstGeom>
            <a:solidFill>
              <a:schemeClr val="bg1"/>
            </a:solidFill>
            <a:ln w="28575">
              <a:solidFill>
                <a:schemeClr val="tx1"/>
              </a:solidFill>
              <a:round/>
              <a:headEnd/>
              <a:tailEnd/>
            </a:ln>
          </p:spPr>
          <p:txBody>
            <a:bodyPr wrap="none" anchor="ctr"/>
            <a:lstStyle/>
            <a:p>
              <a:pPr algn="ctr"/>
              <a:r>
                <a:rPr lang="en-US" sz="1600">
                  <a:solidFill>
                    <a:srgbClr val="000000"/>
                  </a:solidFill>
                  <a:latin typeface="Arial" charset="0"/>
                  <a:ea typeface="ＭＳ Ｐゴシック" pitchFamily="-109" charset="-128"/>
                </a:rPr>
                <a:t>Sprinkler</a:t>
              </a:r>
            </a:p>
          </p:txBody>
        </p:sp>
        <p:sp>
          <p:nvSpPr>
            <p:cNvPr id="21" name="Oval 7"/>
            <p:cNvSpPr>
              <a:spLocks noChangeArrowheads="1"/>
            </p:cNvSpPr>
            <p:nvPr/>
          </p:nvSpPr>
          <p:spPr bwMode="auto">
            <a:xfrm>
              <a:off x="5254625" y="3387725"/>
              <a:ext cx="1222375" cy="574675"/>
            </a:xfrm>
            <a:prstGeom prst="ellipse">
              <a:avLst/>
            </a:prstGeom>
            <a:solidFill>
              <a:schemeClr val="bg1"/>
            </a:solidFill>
            <a:ln w="28575">
              <a:solidFill>
                <a:schemeClr val="tx1"/>
              </a:solidFill>
              <a:round/>
              <a:headEnd/>
              <a:tailEnd/>
            </a:ln>
          </p:spPr>
          <p:txBody>
            <a:bodyPr wrap="none" anchor="ctr"/>
            <a:lstStyle/>
            <a:p>
              <a:pPr algn="ctr"/>
              <a:r>
                <a:rPr lang="en-US" sz="1600">
                  <a:solidFill>
                    <a:srgbClr val="000000"/>
                  </a:solidFill>
                  <a:latin typeface="Arial" charset="0"/>
                  <a:ea typeface="ＭＳ Ｐゴシック" pitchFamily="-109" charset="-128"/>
                </a:rPr>
                <a:t>Rain</a:t>
              </a:r>
            </a:p>
          </p:txBody>
        </p:sp>
        <p:sp>
          <p:nvSpPr>
            <p:cNvPr id="22" name="Oval 8"/>
            <p:cNvSpPr>
              <a:spLocks noChangeArrowheads="1"/>
            </p:cNvSpPr>
            <p:nvPr/>
          </p:nvSpPr>
          <p:spPr bwMode="auto">
            <a:xfrm>
              <a:off x="3883025" y="4378325"/>
              <a:ext cx="1222375" cy="574675"/>
            </a:xfrm>
            <a:prstGeom prst="ellipse">
              <a:avLst/>
            </a:prstGeom>
            <a:solidFill>
              <a:schemeClr val="bg1"/>
            </a:solidFill>
            <a:ln w="28575">
              <a:solidFill>
                <a:schemeClr val="tx1"/>
              </a:solidFill>
              <a:round/>
              <a:headEnd/>
              <a:tailEnd/>
            </a:ln>
          </p:spPr>
          <p:txBody>
            <a:bodyPr wrap="none" anchor="ctr"/>
            <a:lstStyle/>
            <a:p>
              <a:pPr algn="ctr"/>
              <a:r>
                <a:rPr lang="en-US" sz="1600">
                  <a:solidFill>
                    <a:srgbClr val="000000"/>
                  </a:solidFill>
                  <a:latin typeface="Arial" charset="0"/>
                  <a:ea typeface="ＭＳ Ｐゴシック" pitchFamily="-109" charset="-128"/>
                </a:rPr>
                <a:t>WetGrass</a:t>
              </a:r>
            </a:p>
          </p:txBody>
        </p:sp>
        <p:cxnSp>
          <p:nvCxnSpPr>
            <p:cNvPr id="23" name="AutoShape 9"/>
            <p:cNvCxnSpPr>
              <a:cxnSpLocks noChangeShapeType="1"/>
              <a:stCxn id="19" idx="5"/>
              <a:endCxn id="21" idx="1"/>
            </p:cNvCxnSpPr>
            <p:nvPr/>
          </p:nvCxnSpPr>
          <p:spPr bwMode="auto">
            <a:xfrm>
              <a:off x="4929188" y="2901950"/>
              <a:ext cx="504825" cy="555625"/>
            </a:xfrm>
            <a:prstGeom prst="straightConnector1">
              <a:avLst/>
            </a:prstGeom>
            <a:noFill/>
            <a:ln w="28575">
              <a:solidFill>
                <a:schemeClr val="tx1"/>
              </a:solidFill>
              <a:round/>
              <a:headEnd/>
              <a:tailEnd type="triangle" w="lg" len="lg"/>
            </a:ln>
          </p:spPr>
        </p:cxnSp>
        <p:cxnSp>
          <p:nvCxnSpPr>
            <p:cNvPr id="24" name="AutoShape 10"/>
            <p:cNvCxnSpPr>
              <a:cxnSpLocks noChangeShapeType="1"/>
              <a:stCxn id="19" idx="3"/>
              <a:endCxn id="20" idx="7"/>
            </p:cNvCxnSpPr>
            <p:nvPr/>
          </p:nvCxnSpPr>
          <p:spPr bwMode="auto">
            <a:xfrm flipH="1">
              <a:off x="3557588" y="2901950"/>
              <a:ext cx="508000" cy="533400"/>
            </a:xfrm>
            <a:prstGeom prst="straightConnector1">
              <a:avLst/>
            </a:prstGeom>
            <a:noFill/>
            <a:ln w="28575">
              <a:solidFill>
                <a:schemeClr val="tx1"/>
              </a:solidFill>
              <a:round/>
              <a:headEnd/>
              <a:tailEnd type="triangle" w="lg" len="lg"/>
            </a:ln>
          </p:spPr>
        </p:cxnSp>
        <p:cxnSp>
          <p:nvCxnSpPr>
            <p:cNvPr id="25" name="AutoShape 11"/>
            <p:cNvCxnSpPr>
              <a:cxnSpLocks noChangeShapeType="1"/>
              <a:stCxn id="20" idx="5"/>
              <a:endCxn id="22" idx="1"/>
            </p:cNvCxnSpPr>
            <p:nvPr/>
          </p:nvCxnSpPr>
          <p:spPr bwMode="auto">
            <a:xfrm>
              <a:off x="3557588" y="3870325"/>
              <a:ext cx="504825" cy="577850"/>
            </a:xfrm>
            <a:prstGeom prst="straightConnector1">
              <a:avLst/>
            </a:prstGeom>
            <a:noFill/>
            <a:ln w="28575">
              <a:solidFill>
                <a:schemeClr val="tx1"/>
              </a:solidFill>
              <a:round/>
              <a:headEnd/>
              <a:tailEnd type="triangle" w="lg" len="lg"/>
            </a:ln>
          </p:spPr>
        </p:cxnSp>
        <p:cxnSp>
          <p:nvCxnSpPr>
            <p:cNvPr id="26" name="AutoShape 12"/>
            <p:cNvCxnSpPr>
              <a:cxnSpLocks noChangeShapeType="1"/>
              <a:stCxn id="21" idx="3"/>
              <a:endCxn id="22" idx="7"/>
            </p:cNvCxnSpPr>
            <p:nvPr/>
          </p:nvCxnSpPr>
          <p:spPr bwMode="auto">
            <a:xfrm flipH="1">
              <a:off x="4926013" y="3892550"/>
              <a:ext cx="508000" cy="555625"/>
            </a:xfrm>
            <a:prstGeom prst="straightConnector1">
              <a:avLst/>
            </a:prstGeom>
            <a:noFill/>
            <a:ln w="28575">
              <a:solidFill>
                <a:schemeClr val="tx1"/>
              </a:solidFill>
              <a:round/>
              <a:headEnd/>
              <a:tailEnd type="triangle" w="lg" len="lg"/>
            </a:ln>
          </p:spPr>
        </p:cxnSp>
      </p:grpSp>
      <p:sp>
        <p:nvSpPr>
          <p:cNvPr id="15" name="Rectangle 3"/>
          <p:cNvSpPr txBox="1">
            <a:spLocks noChangeArrowheads="1"/>
          </p:cNvSpPr>
          <p:nvPr/>
        </p:nvSpPr>
        <p:spPr bwMode="auto">
          <a:xfrm>
            <a:off x="265546" y="5761171"/>
            <a:ext cx="7978862" cy="595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lvl="1" defTabSz="914400">
              <a:lnSpc>
                <a:spcPct val="100000"/>
              </a:lnSpc>
              <a:buFontTx/>
              <a:buNone/>
            </a:pPr>
            <a:r>
              <a:rPr lang="en-US" kern="0" dirty="0">
                <a:solidFill>
                  <a:schemeClr val="accent2"/>
                </a:solidFill>
                <a:sym typeface="Symbol" pitchFamily="-109" charset="2"/>
              </a:rPr>
              <a:t>Can use/generate fewer samples when we want to estimate a probability conditioned on evidence?</a:t>
            </a:r>
            <a:endParaRPr lang="en-US" sz="2000" kern="0" dirty="0">
              <a:solidFill>
                <a:schemeClr val="accent2"/>
              </a:solidFill>
              <a:sym typeface="Symbol" pitchFamily="-109" charset="2"/>
            </a:endParaRPr>
          </a:p>
        </p:txBody>
      </p:sp>
      <p:pic>
        <p:nvPicPr>
          <p:cNvPr id="16" name="Picture 4" descr="https://encrypted-tbn2.gstatic.com/images?q=tbn:ANd9GcRmbiq0fjNIqMNEbbRgG-41Uy_xMuQ-55BRXnK88qWBmx3bfWc1X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9526" y="3933056"/>
            <a:ext cx="1259383" cy="470124"/>
          </a:xfrm>
          <a:prstGeom prst="rect">
            <a:avLst/>
          </a:prstGeom>
          <a:solidFill>
            <a:schemeClr val="accent5">
              <a:lumMod val="20000"/>
              <a:lumOff val="80000"/>
            </a:schemeClr>
          </a:solidFill>
          <a:ln w="57150">
            <a:solidFill>
              <a:srgbClr val="00B0F0"/>
            </a:solidFill>
          </a:ln>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653040" y="3872880"/>
              <a:ext cx="6144120" cy="1584360"/>
            </p14:xfrm>
          </p:contentPart>
        </mc:Choice>
        <mc:Fallback xmlns="">
          <p:pic>
            <p:nvPicPr>
              <p:cNvPr id="2" name="Ink 1"/>
              <p:cNvPicPr/>
              <p:nvPr/>
            </p:nvPicPr>
            <p:blipFill>
              <a:blip r:embed="rId5"/>
              <a:stretch>
                <a:fillRect/>
              </a:stretch>
            </p:blipFill>
            <p:spPr>
              <a:xfrm>
                <a:off x="644040" y="3864960"/>
                <a:ext cx="6163200" cy="1601640"/>
              </a:xfrm>
              <a:prstGeom prst="rect">
                <a:avLst/>
              </a:prstGeom>
            </p:spPr>
          </p:pic>
        </mc:Fallback>
      </mc:AlternateContent>
    </p:spTree>
    <p:extLst>
      <p:ext uri="{BB962C8B-B14F-4D97-AF65-F5344CB8AC3E}">
        <p14:creationId xmlns:p14="http://schemas.microsoft.com/office/powerpoint/2010/main" val="174527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Rejection Sampling</a:t>
            </a:r>
          </a:p>
        </p:txBody>
      </p:sp>
      <p:sp>
        <p:nvSpPr>
          <p:cNvPr id="1134595" name="Rectangle 3"/>
          <p:cNvSpPr>
            <a:spLocks noGrp="1" noChangeArrowheads="1"/>
          </p:cNvSpPr>
          <p:nvPr>
            <p:ph type="body" idx="1"/>
          </p:nvPr>
        </p:nvSpPr>
        <p:spPr>
          <a:xfrm>
            <a:off x="203150" y="769658"/>
            <a:ext cx="5867400" cy="4525963"/>
          </a:xfrm>
        </p:spPr>
        <p:txBody>
          <a:bodyPr/>
          <a:lstStyle/>
          <a:p>
            <a:pPr lvl="2"/>
            <a:endParaRPr lang="en-US" sz="2000" dirty="0"/>
          </a:p>
          <a:p>
            <a:r>
              <a:rPr lang="en-US" sz="2800" dirty="0"/>
              <a:t>Let’s say we want </a:t>
            </a:r>
            <a:r>
              <a:rPr lang="en-US" sz="2800" dirty="0">
                <a:sym typeface="Symbol" pitchFamily="-109" charset="2"/>
              </a:rPr>
              <a:t>P(S| +w</a:t>
            </a:r>
            <a:r>
              <a:rPr lang="en-US" sz="2800" dirty="0"/>
              <a:t>)</a:t>
            </a:r>
          </a:p>
          <a:p>
            <a:pPr lvl="1"/>
            <a:r>
              <a:rPr lang="en-US" dirty="0"/>
              <a:t>I</a:t>
            </a:r>
            <a:r>
              <a:rPr lang="en-US" sz="2400" dirty="0"/>
              <a:t>gnore (reject) samples which don’t have W=+w</a:t>
            </a:r>
            <a:endParaRPr lang="en-US" sz="2400" dirty="0">
              <a:sym typeface="Symbol" pitchFamily="-109" charset="2"/>
            </a:endParaRPr>
          </a:p>
          <a:p>
            <a:pPr lvl="1"/>
            <a:r>
              <a:rPr lang="en-US" sz="2400" dirty="0">
                <a:sym typeface="Symbol" pitchFamily="-109" charset="2"/>
              </a:rPr>
              <a:t>This is called rejection sampling</a:t>
            </a:r>
          </a:p>
          <a:p>
            <a:pPr lvl="1"/>
            <a:r>
              <a:rPr lang="en-US" sz="2400" dirty="0">
                <a:sym typeface="Symbol" pitchFamily="-109" charset="2"/>
              </a:rPr>
              <a:t>It is also consistent for conditional probabilities (i.e., correct in the limit)</a:t>
            </a:r>
          </a:p>
        </p:txBody>
      </p:sp>
      <p:sp>
        <p:nvSpPr>
          <p:cNvPr id="53252" name="Text Box 4"/>
          <p:cNvSpPr txBox="1">
            <a:spLocks noChangeArrowheads="1"/>
          </p:cNvSpPr>
          <p:nvPr/>
        </p:nvSpPr>
        <p:spPr bwMode="auto">
          <a:xfrm>
            <a:off x="5867400" y="3657600"/>
            <a:ext cx="2895600" cy="1631950"/>
          </a:xfrm>
          <a:prstGeom prst="rect">
            <a:avLst/>
          </a:prstGeom>
          <a:noFill/>
          <a:ln w="9525">
            <a:noFill/>
            <a:miter lim="800000"/>
            <a:headEnd/>
            <a:tailEnd/>
          </a:ln>
        </p:spPr>
        <p:txBody>
          <a:bodyPr>
            <a:spAutoFit/>
          </a:bodyPr>
          <a:lstStyle/>
          <a:p>
            <a:pPr lvl="1">
              <a:buFont typeface="Wingdings" pitchFamily="-109" charset="2"/>
              <a:buNone/>
            </a:pPr>
            <a:r>
              <a:rPr lang="en-US" sz="2000">
                <a:solidFill>
                  <a:srgbClr val="000000"/>
                </a:solidFill>
                <a:latin typeface="Arial" charset="0"/>
                <a:ea typeface="ＭＳ Ｐゴシック" pitchFamily="-109" charset="-128"/>
              </a:rPr>
              <a:t>	+c, </a:t>
            </a:r>
            <a:r>
              <a:rPr lang="en-US" sz="2000">
                <a:solidFill>
                  <a:srgbClr val="000000"/>
                </a:solidFill>
                <a:latin typeface="Arial" charset="0"/>
                <a:ea typeface="ＭＳ Ｐゴシック" pitchFamily="-109" charset="-128"/>
                <a:sym typeface="Symbol" pitchFamily="-109" charset="2"/>
              </a:rPr>
              <a:t>-</a:t>
            </a:r>
            <a:r>
              <a:rPr lang="en-US" sz="2000">
                <a:solidFill>
                  <a:srgbClr val="000000"/>
                </a:solidFill>
                <a:latin typeface="Arial" charset="0"/>
                <a:ea typeface="ＭＳ Ｐゴシック" pitchFamily="-109" charset="-128"/>
              </a:rPr>
              <a:t>s, +r, +w</a:t>
            </a:r>
          </a:p>
          <a:p>
            <a:pPr lvl="1">
              <a:buFont typeface="Wingdings" pitchFamily="-109" charset="2"/>
              <a:buNone/>
            </a:pPr>
            <a:r>
              <a:rPr lang="en-US" sz="2000">
                <a:solidFill>
                  <a:srgbClr val="000000"/>
                </a:solidFill>
                <a:latin typeface="Arial" charset="0"/>
                <a:ea typeface="ＭＳ Ｐゴシック" pitchFamily="-109" charset="-128"/>
              </a:rPr>
              <a:t>	+c, +s, +r, +w</a:t>
            </a:r>
          </a:p>
          <a:p>
            <a:pPr lvl="1">
              <a:buFont typeface="Wingdings" pitchFamily="-109" charset="2"/>
              <a:buNone/>
            </a:pPr>
            <a:r>
              <a:rPr lang="en-US" sz="2000">
                <a:solidFill>
                  <a:srgbClr val="000000"/>
                </a:solidFill>
                <a:latin typeface="Arial" charset="0"/>
                <a:ea typeface="ＭＳ Ｐゴシック" pitchFamily="-109" charset="-128"/>
                <a:sym typeface="Symbol" pitchFamily="-109" charset="2"/>
              </a:rPr>
              <a:t>	-</a:t>
            </a:r>
            <a:r>
              <a:rPr lang="en-US" sz="2000">
                <a:solidFill>
                  <a:srgbClr val="000000"/>
                </a:solidFill>
                <a:latin typeface="Arial" charset="0"/>
                <a:ea typeface="ＭＳ Ｐゴシック" pitchFamily="-109" charset="-128"/>
              </a:rPr>
              <a:t>c, +s, +r,  </a:t>
            </a:r>
            <a:r>
              <a:rPr lang="en-US" sz="2000">
                <a:solidFill>
                  <a:srgbClr val="000000"/>
                </a:solidFill>
                <a:latin typeface="Arial" charset="0"/>
                <a:ea typeface="ＭＳ Ｐゴシック" pitchFamily="-109" charset="-128"/>
                <a:sym typeface="Symbol" pitchFamily="-109" charset="2"/>
              </a:rPr>
              <a:t>-</a:t>
            </a:r>
            <a:r>
              <a:rPr lang="en-US" sz="2000">
                <a:solidFill>
                  <a:srgbClr val="000000"/>
                </a:solidFill>
                <a:latin typeface="Arial" charset="0"/>
                <a:ea typeface="ＭＳ Ｐゴシック" pitchFamily="-109" charset="-128"/>
              </a:rPr>
              <a:t>w</a:t>
            </a:r>
          </a:p>
          <a:p>
            <a:pPr lvl="1">
              <a:buFont typeface="Wingdings" pitchFamily="-109" charset="2"/>
              <a:buNone/>
            </a:pPr>
            <a:r>
              <a:rPr lang="en-US" sz="2000">
                <a:solidFill>
                  <a:srgbClr val="000000"/>
                </a:solidFill>
                <a:latin typeface="Arial" charset="0"/>
                <a:ea typeface="ＭＳ Ｐゴシック" pitchFamily="-109" charset="-128"/>
              </a:rPr>
              <a:t>	+c, </a:t>
            </a:r>
            <a:r>
              <a:rPr lang="en-US" sz="2000">
                <a:solidFill>
                  <a:srgbClr val="000000"/>
                </a:solidFill>
                <a:latin typeface="Arial" charset="0"/>
                <a:ea typeface="ＭＳ Ｐゴシック" pitchFamily="-109" charset="-128"/>
                <a:sym typeface="Symbol" pitchFamily="-109" charset="2"/>
              </a:rPr>
              <a:t>-</a:t>
            </a:r>
            <a:r>
              <a:rPr lang="en-US" sz="2000">
                <a:solidFill>
                  <a:srgbClr val="000000"/>
                </a:solidFill>
                <a:latin typeface="Arial" charset="0"/>
                <a:ea typeface="ＭＳ Ｐゴシック" pitchFamily="-109" charset="-128"/>
              </a:rPr>
              <a:t>s, +r, +w</a:t>
            </a:r>
          </a:p>
          <a:p>
            <a:pPr lvl="1">
              <a:buFont typeface="Wingdings" pitchFamily="-109" charset="2"/>
              <a:buNone/>
            </a:pPr>
            <a:r>
              <a:rPr lang="en-US" sz="2000">
                <a:solidFill>
                  <a:srgbClr val="000000"/>
                </a:solidFill>
                <a:latin typeface="Arial" charset="0"/>
                <a:ea typeface="ＭＳ Ｐゴシック" pitchFamily="-109" charset="-128"/>
                <a:sym typeface="Symbol" pitchFamily="-109" charset="2"/>
              </a:rPr>
              <a:t>	-</a:t>
            </a:r>
            <a:r>
              <a:rPr lang="en-US" sz="2000">
                <a:solidFill>
                  <a:srgbClr val="000000"/>
                </a:solidFill>
                <a:latin typeface="Arial" charset="0"/>
                <a:ea typeface="ＭＳ Ｐゴシック" pitchFamily="-109" charset="-128"/>
              </a:rPr>
              <a:t>c,  -s,  </a:t>
            </a:r>
            <a:r>
              <a:rPr lang="en-US" sz="2000">
                <a:solidFill>
                  <a:srgbClr val="000000"/>
                </a:solidFill>
                <a:latin typeface="Arial" charset="0"/>
                <a:ea typeface="ＭＳ Ｐゴシック" pitchFamily="-109" charset="-128"/>
                <a:sym typeface="Symbol" pitchFamily="-109" charset="2"/>
              </a:rPr>
              <a:t>-</a:t>
            </a:r>
            <a:r>
              <a:rPr lang="en-US" sz="2000">
                <a:solidFill>
                  <a:srgbClr val="000000"/>
                </a:solidFill>
                <a:latin typeface="Arial" charset="0"/>
                <a:ea typeface="ＭＳ Ｐゴシック" pitchFamily="-109" charset="-128"/>
              </a:rPr>
              <a:t>r, +w</a:t>
            </a:r>
          </a:p>
        </p:txBody>
      </p:sp>
      <p:sp>
        <p:nvSpPr>
          <p:cNvPr id="53254" name="Slide Number Placeholder 17"/>
          <p:cNvSpPr>
            <a:spLocks noGrp="1"/>
          </p:cNvSpPr>
          <p:nvPr>
            <p:ph type="sldNum" sz="quarter" idx="12"/>
          </p:nvPr>
        </p:nvSpPr>
        <p:spPr>
          <a:noFill/>
        </p:spPr>
        <p:txBody>
          <a:bodyPr/>
          <a:lstStyle/>
          <a:p>
            <a:fld id="{A367F5D0-4739-4AEE-B21C-AD99A6FF1B75}" type="slidenum">
              <a:rPr lang="en-US">
                <a:solidFill>
                  <a:srgbClr val="000000"/>
                </a:solidFill>
              </a:rPr>
              <a:pPr/>
              <a:t>25</a:t>
            </a:fld>
            <a:endParaRPr lang="en-US">
              <a:solidFill>
                <a:srgbClr val="000000"/>
              </a:solidFill>
            </a:endParaRPr>
          </a:p>
        </p:txBody>
      </p:sp>
      <p:sp>
        <p:nvSpPr>
          <p:cNvPr id="19" name="Footer Placeholder 18"/>
          <p:cNvSpPr>
            <a:spLocks noGrp="1"/>
          </p:cNvSpPr>
          <p:nvPr>
            <p:ph type="ftr" sz="quarter" idx="11"/>
          </p:nvPr>
        </p:nvSpPr>
        <p:spPr/>
        <p:txBody>
          <a:bodyPr/>
          <a:lstStyle/>
          <a:p>
            <a:r>
              <a:rPr lang="en-US">
                <a:solidFill>
                  <a:srgbClr val="000000"/>
                </a:solidFill>
              </a:rPr>
              <a:t>CPSC 422, Lecture 11</a:t>
            </a:r>
          </a:p>
        </p:txBody>
      </p:sp>
      <p:grpSp>
        <p:nvGrpSpPr>
          <p:cNvPr id="20" name="Group 19"/>
          <p:cNvGrpSpPr/>
          <p:nvPr/>
        </p:nvGrpSpPr>
        <p:grpSpPr>
          <a:xfrm>
            <a:off x="6081798" y="544775"/>
            <a:ext cx="3028980" cy="1769050"/>
            <a:chOff x="2514600" y="2397125"/>
            <a:chExt cx="3962400" cy="2555875"/>
          </a:xfrm>
        </p:grpSpPr>
        <p:sp>
          <p:nvSpPr>
            <p:cNvPr id="21" name="Oval 5"/>
            <p:cNvSpPr>
              <a:spLocks noChangeArrowheads="1"/>
            </p:cNvSpPr>
            <p:nvPr/>
          </p:nvSpPr>
          <p:spPr bwMode="auto">
            <a:xfrm>
              <a:off x="3886200" y="2397125"/>
              <a:ext cx="1222375" cy="574675"/>
            </a:xfrm>
            <a:prstGeom prst="ellipse">
              <a:avLst/>
            </a:prstGeom>
            <a:solidFill>
              <a:schemeClr val="bg1"/>
            </a:solidFill>
            <a:ln w="28575">
              <a:solidFill>
                <a:schemeClr val="tx1"/>
              </a:solidFill>
              <a:round/>
              <a:headEnd/>
              <a:tailEnd/>
            </a:ln>
          </p:spPr>
          <p:txBody>
            <a:bodyPr wrap="none" anchor="ctr"/>
            <a:lstStyle/>
            <a:p>
              <a:pPr algn="ctr"/>
              <a:r>
                <a:rPr lang="en-US" sz="1600" dirty="0">
                  <a:solidFill>
                    <a:srgbClr val="000000"/>
                  </a:solidFill>
                  <a:latin typeface="Arial" charset="0"/>
                  <a:ea typeface="ＭＳ Ｐゴシック" pitchFamily="-109" charset="-128"/>
                </a:rPr>
                <a:t>C</a:t>
              </a:r>
            </a:p>
          </p:txBody>
        </p:sp>
        <p:sp>
          <p:nvSpPr>
            <p:cNvPr id="22" name="Oval 6"/>
            <p:cNvSpPr>
              <a:spLocks noChangeArrowheads="1"/>
            </p:cNvSpPr>
            <p:nvPr/>
          </p:nvSpPr>
          <p:spPr bwMode="auto">
            <a:xfrm>
              <a:off x="2514600" y="3365500"/>
              <a:ext cx="1222375" cy="574675"/>
            </a:xfrm>
            <a:prstGeom prst="ellipse">
              <a:avLst/>
            </a:prstGeom>
            <a:solidFill>
              <a:schemeClr val="bg1"/>
            </a:solidFill>
            <a:ln w="28575">
              <a:solidFill>
                <a:schemeClr val="tx1"/>
              </a:solidFill>
              <a:round/>
              <a:headEnd/>
              <a:tailEnd/>
            </a:ln>
          </p:spPr>
          <p:txBody>
            <a:bodyPr wrap="none" anchor="ctr"/>
            <a:lstStyle/>
            <a:p>
              <a:pPr algn="ctr"/>
              <a:r>
                <a:rPr lang="en-US" sz="1600" dirty="0">
                  <a:solidFill>
                    <a:srgbClr val="000000"/>
                  </a:solidFill>
                  <a:latin typeface="Arial" charset="0"/>
                  <a:ea typeface="ＭＳ Ｐゴシック" pitchFamily="-109" charset="-128"/>
                </a:rPr>
                <a:t>S</a:t>
              </a:r>
            </a:p>
          </p:txBody>
        </p:sp>
        <p:sp>
          <p:nvSpPr>
            <p:cNvPr id="23" name="Oval 7"/>
            <p:cNvSpPr>
              <a:spLocks noChangeArrowheads="1"/>
            </p:cNvSpPr>
            <p:nvPr/>
          </p:nvSpPr>
          <p:spPr bwMode="auto">
            <a:xfrm>
              <a:off x="5254625" y="3387725"/>
              <a:ext cx="1222375" cy="574675"/>
            </a:xfrm>
            <a:prstGeom prst="ellipse">
              <a:avLst/>
            </a:prstGeom>
            <a:solidFill>
              <a:schemeClr val="bg1"/>
            </a:solidFill>
            <a:ln w="28575">
              <a:solidFill>
                <a:schemeClr val="tx1"/>
              </a:solidFill>
              <a:round/>
              <a:headEnd/>
              <a:tailEnd/>
            </a:ln>
          </p:spPr>
          <p:txBody>
            <a:bodyPr wrap="none" anchor="ctr"/>
            <a:lstStyle/>
            <a:p>
              <a:pPr algn="ctr"/>
              <a:r>
                <a:rPr lang="en-US" sz="1600" dirty="0">
                  <a:solidFill>
                    <a:srgbClr val="000000"/>
                  </a:solidFill>
                  <a:latin typeface="Arial" charset="0"/>
                  <a:ea typeface="ＭＳ Ｐゴシック" pitchFamily="-109" charset="-128"/>
                </a:rPr>
                <a:t>R</a:t>
              </a:r>
            </a:p>
          </p:txBody>
        </p:sp>
        <p:sp>
          <p:nvSpPr>
            <p:cNvPr id="24" name="Oval 8"/>
            <p:cNvSpPr>
              <a:spLocks noChangeArrowheads="1"/>
            </p:cNvSpPr>
            <p:nvPr/>
          </p:nvSpPr>
          <p:spPr bwMode="auto">
            <a:xfrm>
              <a:off x="3883025" y="4378325"/>
              <a:ext cx="1222375" cy="574675"/>
            </a:xfrm>
            <a:prstGeom prst="ellipse">
              <a:avLst/>
            </a:prstGeom>
            <a:solidFill>
              <a:schemeClr val="bg1"/>
            </a:solidFill>
            <a:ln w="28575">
              <a:solidFill>
                <a:schemeClr val="tx1"/>
              </a:solidFill>
              <a:round/>
              <a:headEnd/>
              <a:tailEnd/>
            </a:ln>
          </p:spPr>
          <p:txBody>
            <a:bodyPr wrap="none" anchor="ctr"/>
            <a:lstStyle/>
            <a:p>
              <a:pPr algn="ctr"/>
              <a:r>
                <a:rPr lang="en-US" sz="1600" dirty="0">
                  <a:solidFill>
                    <a:srgbClr val="000000"/>
                  </a:solidFill>
                  <a:latin typeface="Arial" charset="0"/>
                  <a:ea typeface="ＭＳ Ｐゴシック" pitchFamily="-109" charset="-128"/>
                </a:rPr>
                <a:t>W</a:t>
              </a:r>
            </a:p>
          </p:txBody>
        </p:sp>
        <p:cxnSp>
          <p:nvCxnSpPr>
            <p:cNvPr id="25" name="AutoShape 9"/>
            <p:cNvCxnSpPr>
              <a:cxnSpLocks noChangeShapeType="1"/>
              <a:stCxn id="21" idx="5"/>
              <a:endCxn id="23" idx="1"/>
            </p:cNvCxnSpPr>
            <p:nvPr/>
          </p:nvCxnSpPr>
          <p:spPr bwMode="auto">
            <a:xfrm>
              <a:off x="4929188" y="2901950"/>
              <a:ext cx="504825" cy="555625"/>
            </a:xfrm>
            <a:prstGeom prst="straightConnector1">
              <a:avLst/>
            </a:prstGeom>
            <a:noFill/>
            <a:ln w="28575">
              <a:solidFill>
                <a:schemeClr val="tx1"/>
              </a:solidFill>
              <a:round/>
              <a:headEnd/>
              <a:tailEnd type="triangle" w="lg" len="lg"/>
            </a:ln>
          </p:spPr>
        </p:cxnSp>
        <p:cxnSp>
          <p:nvCxnSpPr>
            <p:cNvPr id="26" name="AutoShape 10"/>
            <p:cNvCxnSpPr>
              <a:cxnSpLocks noChangeShapeType="1"/>
              <a:stCxn id="21" idx="3"/>
              <a:endCxn id="22" idx="7"/>
            </p:cNvCxnSpPr>
            <p:nvPr/>
          </p:nvCxnSpPr>
          <p:spPr bwMode="auto">
            <a:xfrm flipH="1">
              <a:off x="3557588" y="2901950"/>
              <a:ext cx="508000" cy="533400"/>
            </a:xfrm>
            <a:prstGeom prst="straightConnector1">
              <a:avLst/>
            </a:prstGeom>
            <a:noFill/>
            <a:ln w="28575">
              <a:solidFill>
                <a:schemeClr val="tx1"/>
              </a:solidFill>
              <a:round/>
              <a:headEnd/>
              <a:tailEnd type="triangle" w="lg" len="lg"/>
            </a:ln>
          </p:spPr>
        </p:cxnSp>
        <p:cxnSp>
          <p:nvCxnSpPr>
            <p:cNvPr id="27" name="AutoShape 11"/>
            <p:cNvCxnSpPr>
              <a:cxnSpLocks noChangeShapeType="1"/>
              <a:stCxn id="22" idx="5"/>
              <a:endCxn id="24" idx="1"/>
            </p:cNvCxnSpPr>
            <p:nvPr/>
          </p:nvCxnSpPr>
          <p:spPr bwMode="auto">
            <a:xfrm>
              <a:off x="3557588" y="3870325"/>
              <a:ext cx="504825" cy="577850"/>
            </a:xfrm>
            <a:prstGeom prst="straightConnector1">
              <a:avLst/>
            </a:prstGeom>
            <a:noFill/>
            <a:ln w="28575">
              <a:solidFill>
                <a:schemeClr val="tx1"/>
              </a:solidFill>
              <a:round/>
              <a:headEnd/>
              <a:tailEnd type="triangle" w="lg" len="lg"/>
            </a:ln>
          </p:spPr>
        </p:cxnSp>
        <p:cxnSp>
          <p:nvCxnSpPr>
            <p:cNvPr id="28" name="AutoShape 12"/>
            <p:cNvCxnSpPr>
              <a:cxnSpLocks noChangeShapeType="1"/>
              <a:stCxn id="23" idx="3"/>
              <a:endCxn id="24" idx="7"/>
            </p:cNvCxnSpPr>
            <p:nvPr/>
          </p:nvCxnSpPr>
          <p:spPr bwMode="auto">
            <a:xfrm flipH="1">
              <a:off x="4926013" y="3892550"/>
              <a:ext cx="508000" cy="555625"/>
            </a:xfrm>
            <a:prstGeom prst="straightConnector1">
              <a:avLst/>
            </a:prstGeom>
            <a:noFill/>
            <a:ln w="28575">
              <a:solidFill>
                <a:schemeClr val="tx1"/>
              </a:solidFill>
              <a:round/>
              <a:headEnd/>
              <a:tailEnd type="triangle" w="lg" len="lg"/>
            </a:ln>
          </p:spPr>
        </p:cxnSp>
      </p:grpSp>
      <p:sp>
        <p:nvSpPr>
          <p:cNvPr id="3" name="Rectangle 2"/>
          <p:cNvSpPr/>
          <p:nvPr/>
        </p:nvSpPr>
        <p:spPr>
          <a:xfrm>
            <a:off x="153103" y="4146013"/>
            <a:ext cx="6703640" cy="1384995"/>
          </a:xfrm>
          <a:prstGeom prst="rect">
            <a:avLst/>
          </a:prstGeom>
        </p:spPr>
        <p:txBody>
          <a:bodyPr wrap="square">
            <a:spAutoFit/>
          </a:bodyPr>
          <a:lstStyle/>
          <a:p>
            <a:pPr lvl="1" defTabSz="914400">
              <a:lnSpc>
                <a:spcPct val="100000"/>
              </a:lnSpc>
              <a:buFontTx/>
              <a:buNone/>
            </a:pPr>
            <a:r>
              <a:rPr lang="en-US" kern="0" dirty="0">
                <a:solidFill>
                  <a:schemeClr val="accent2"/>
                </a:solidFill>
                <a:latin typeface="+mn-lt"/>
                <a:sym typeface="Symbol" pitchFamily="-109" charset="2"/>
              </a:rPr>
              <a:t>See any problem as the number of evidence </a:t>
            </a:r>
            <a:r>
              <a:rPr lang="en-US" kern="0" dirty="0" err="1">
                <a:solidFill>
                  <a:schemeClr val="accent2"/>
                </a:solidFill>
                <a:latin typeface="+mn-lt"/>
                <a:sym typeface="Symbol" pitchFamily="-109" charset="2"/>
              </a:rPr>
              <a:t>vars</a:t>
            </a:r>
            <a:r>
              <a:rPr lang="en-US" kern="0" dirty="0">
                <a:solidFill>
                  <a:schemeClr val="accent2"/>
                </a:solidFill>
                <a:latin typeface="+mn-lt"/>
                <a:sym typeface="Symbol" pitchFamily="-109" charset="2"/>
              </a:rPr>
              <a:t> increases?</a:t>
            </a:r>
            <a:r>
              <a:rPr lang="en-US" sz="2000" kern="0" dirty="0">
                <a:solidFill>
                  <a:schemeClr val="accent2"/>
                </a:solidFill>
                <a:latin typeface="+mn-lt"/>
                <a:sym typeface="Symbol" pitchFamily="-109" charset="2"/>
              </a:rPr>
              <a:t> </a:t>
            </a:r>
          </a:p>
          <a:p>
            <a:pPr lvl="1" defTabSz="914400">
              <a:lnSpc>
                <a:spcPct val="100000"/>
              </a:lnSpc>
              <a:buFontTx/>
              <a:buNone/>
            </a:pPr>
            <a:r>
              <a:rPr lang="en-US" kern="0" dirty="0">
                <a:solidFill>
                  <a:schemeClr val="accent2"/>
                </a:solidFill>
                <a:latin typeface="+mn-lt"/>
                <a:sym typeface="Symbol" pitchFamily="-109" charset="2"/>
              </a:rPr>
              <a:t>Or if...</a:t>
            </a:r>
          </a:p>
        </p:txBody>
      </p:sp>
    </p:spTree>
    <p:extLst>
      <p:ext uri="{BB962C8B-B14F-4D97-AF65-F5344CB8AC3E}">
        <p14:creationId xmlns:p14="http://schemas.microsoft.com/office/powerpoint/2010/main" val="282572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459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459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345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a:t>CPSC 422, Lecture 11</a:t>
            </a:r>
          </a:p>
        </p:txBody>
      </p:sp>
      <p:sp>
        <p:nvSpPr>
          <p:cNvPr id="16390" name="Slide Number Placeholder 5"/>
          <p:cNvSpPr>
            <a:spLocks noGrp="1"/>
          </p:cNvSpPr>
          <p:nvPr>
            <p:ph type="sldNum" sz="quarter" idx="12"/>
          </p:nvPr>
        </p:nvSpPr>
        <p:spPr/>
        <p:txBody>
          <a:bodyPr/>
          <a:lstStyle/>
          <a:p>
            <a:pPr>
              <a:defRPr/>
            </a:pPr>
            <a:r>
              <a:rPr lang="en-US"/>
              <a:t>Slide </a:t>
            </a:r>
            <a:fld id="{1F7A79F7-0EB0-412C-A7D3-641362BF2031}" type="slidenum">
              <a:rPr lang="en-US"/>
              <a:pPr>
                <a:defRPr/>
              </a:pPr>
              <a:t>26</a:t>
            </a:fld>
            <a:endParaRPr lang="en-US"/>
          </a:p>
        </p:txBody>
      </p:sp>
      <p:sp>
        <p:nvSpPr>
          <p:cNvPr id="15368" name="Rectangle 2"/>
          <p:cNvSpPr>
            <a:spLocks noGrp="1" noChangeArrowheads="1"/>
          </p:cNvSpPr>
          <p:nvPr>
            <p:ph type="title"/>
          </p:nvPr>
        </p:nvSpPr>
        <p:spPr>
          <a:xfrm>
            <a:off x="285750" y="214313"/>
            <a:ext cx="8572500" cy="900112"/>
          </a:xfrm>
          <a:solidFill>
            <a:srgbClr val="CCFFCC"/>
          </a:solidFill>
        </p:spPr>
        <p:txBody>
          <a:bodyPr/>
          <a:lstStyle/>
          <a:p>
            <a:pPr eaLnBrk="1" hangingPunct="1"/>
            <a:r>
              <a:rPr lang="en-US" altLang="en-US" dirty="0">
                <a:latin typeface="Arial" panose="020B0604020202020204" pitchFamily="34" charset="0"/>
                <a:cs typeface="Arial" panose="020B0604020202020204" pitchFamily="34" charset="0"/>
              </a:rPr>
              <a:t>Learning Goals for today’s class</a:t>
            </a:r>
          </a:p>
        </p:txBody>
      </p:sp>
      <p:sp>
        <p:nvSpPr>
          <p:cNvPr id="15369" name="Rectangle 3"/>
          <p:cNvSpPr>
            <a:spLocks noGrp="1" noChangeArrowheads="1"/>
          </p:cNvSpPr>
          <p:nvPr>
            <p:ph type="body" idx="1"/>
          </p:nvPr>
        </p:nvSpPr>
        <p:spPr>
          <a:xfrm>
            <a:off x="251520" y="1484784"/>
            <a:ext cx="8629650" cy="4214813"/>
          </a:xfrm>
        </p:spPr>
        <p:txBody>
          <a:bodyPr/>
          <a:lstStyle/>
          <a:p>
            <a:pPr eaLnBrk="1" hangingPunct="1">
              <a:spcAft>
                <a:spcPts val="600"/>
              </a:spcAft>
            </a:pPr>
            <a:r>
              <a:rPr lang="en-US" altLang="en-US" sz="3200" b="1" dirty="0">
                <a:latin typeface="Arial" panose="020B0604020202020204" pitchFamily="34" charset="0"/>
                <a:cs typeface="Arial" panose="020B0604020202020204" pitchFamily="34" charset="0"/>
              </a:rPr>
              <a:t>You can:</a:t>
            </a:r>
            <a:endParaRPr lang="en-US" alt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CA" dirty="0">
                <a:latin typeface="Arial" panose="020B0604020202020204" pitchFamily="34" charset="0"/>
                <a:cs typeface="Arial" panose="020B0604020202020204" pitchFamily="34" charset="0"/>
              </a:rPr>
              <a:t>Motivate the need for </a:t>
            </a:r>
            <a:r>
              <a:rPr lang="en-CA" dirty="0" err="1">
                <a:latin typeface="Arial" panose="020B0604020202020204" pitchFamily="34" charset="0"/>
                <a:cs typeface="Arial" panose="020B0604020202020204" pitchFamily="34" charset="0"/>
              </a:rPr>
              <a:t>approx</a:t>
            </a:r>
            <a:r>
              <a:rPr lang="en-CA" dirty="0">
                <a:latin typeface="Arial" panose="020B0604020202020204" pitchFamily="34" charset="0"/>
                <a:cs typeface="Arial" panose="020B0604020202020204" pitchFamily="34" charset="0"/>
              </a:rPr>
              <a:t> inference in </a:t>
            </a:r>
            <a:r>
              <a:rPr lang="en-CA" dirty="0" err="1">
                <a:latin typeface="Arial" panose="020B0604020202020204" pitchFamily="34" charset="0"/>
                <a:cs typeface="Arial" panose="020B0604020202020204" pitchFamily="34" charset="0"/>
              </a:rPr>
              <a:t>Bnets</a:t>
            </a:r>
            <a:endParaRPr lang="en-CA"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CA" dirty="0">
                <a:latin typeface="Arial" panose="020B0604020202020204" pitchFamily="34" charset="0"/>
                <a:cs typeface="Arial" panose="020B0604020202020204" pitchFamily="34" charset="0"/>
              </a:rPr>
              <a:t>Describe and compare Sampling from a single random variable</a:t>
            </a:r>
          </a:p>
          <a:p>
            <a:pPr marL="457200" indent="-457200">
              <a:buFont typeface="Arial" panose="020B0604020202020204" pitchFamily="34" charset="0"/>
              <a:buChar char="•"/>
            </a:pPr>
            <a:r>
              <a:rPr lang="en-CA" dirty="0">
                <a:latin typeface="Arial" panose="020B0604020202020204" pitchFamily="34" charset="0"/>
                <a:cs typeface="Arial" panose="020B0604020202020204" pitchFamily="34" charset="0"/>
              </a:rPr>
              <a:t>Describe and Apply Forward Sampling in BN</a:t>
            </a:r>
          </a:p>
          <a:p>
            <a:pPr marL="457200" indent="-457200">
              <a:buFont typeface="Arial" panose="020B0604020202020204" pitchFamily="34" charset="0"/>
              <a:buChar char="•"/>
            </a:pPr>
            <a:r>
              <a:rPr lang="en-CA" dirty="0">
                <a:latin typeface="Arial" panose="020B0604020202020204" pitchFamily="34" charset="0"/>
                <a:cs typeface="Arial" panose="020B0604020202020204" pitchFamily="34" charset="0"/>
              </a:rPr>
              <a:t>Describe and Apply Rejection Sampling</a:t>
            </a:r>
          </a:p>
          <a:p>
            <a:endParaRPr lang="en-CA" dirty="0">
              <a:latin typeface="Arial" panose="020B0604020202020204" pitchFamily="34" charset="0"/>
              <a:cs typeface="Arial" panose="020B0604020202020204" pitchFamily="34" charset="0"/>
            </a:endParaRPr>
          </a:p>
          <a:p>
            <a:pPr eaLnBrk="1" hangingPunct="1">
              <a:spcAft>
                <a:spcPts val="600"/>
              </a:spcAft>
              <a:buFontTx/>
              <a:buChar char="•"/>
            </a:pPr>
            <a:endParaRPr lang="en-US" altLang="en-US" b="1" dirty="0">
              <a:latin typeface="Arial" panose="020B0604020202020204" pitchFamily="34" charset="0"/>
              <a:cs typeface="Arial" panose="020B0604020202020204" pitchFamily="34" charset="0"/>
            </a:endParaRPr>
          </a:p>
          <a:p>
            <a:pPr eaLnBrk="1" hangingPunct="1">
              <a:spcAft>
                <a:spcPts val="600"/>
              </a:spcAft>
            </a:pPr>
            <a:endParaRPr lang="en-US" altLang="en-US" sz="3200" b="1" dirty="0">
              <a:latin typeface="Arial" panose="020B0604020202020204" pitchFamily="34" charset="0"/>
              <a:cs typeface="Arial" panose="020B0604020202020204" pitchFamily="34" charset="0"/>
            </a:endParaRPr>
          </a:p>
          <a:p>
            <a:pPr eaLnBrk="1" hangingPunct="1">
              <a:spcAft>
                <a:spcPts val="600"/>
              </a:spcAft>
            </a:pPr>
            <a:endParaRPr lang="en-US" altLang="en-US" sz="3200" b="1"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15362"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5362"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21"/>
              <p14:cNvContentPartPr>
                <a14:cpLocks xmlns:a14="http://schemas.microsoft.com/office/drawing/2010/main" noRot="1" noChangeAspect="1" noEditPoints="1" noChangeArrowheads="1" noChangeShapeType="1"/>
              </p14:cNvContentPartPr>
              <p14:nvPr/>
            </p14:nvContentPartPr>
            <p14:xfrm>
              <a:off x="7278688" y="1912938"/>
              <a:ext cx="22225" cy="23812"/>
            </p14:xfrm>
          </p:contentPart>
        </mc:Choice>
        <mc:Fallback xmlns="">
          <p:pic>
            <p:nvPicPr>
              <p:cNvPr id="15363" name="Ink 21"/>
              <p:cNvPicPr>
                <a:picLocks noRot="1" noChangeAspect="1" noEditPoints="1" noChangeArrowheads="1" noChangeShapeType="1"/>
              </p:cNvPicPr>
              <p:nvPr/>
            </p:nvPicPr>
            <p:blipFill>
              <a:blip r:embed="rId6"/>
              <a:stretch>
                <a:fillRect/>
              </a:stretch>
            </p:blipFill>
            <p:spPr>
              <a:xfrm>
                <a:off x="7276179" y="1910412"/>
                <a:ext cx="27244" cy="28863"/>
              </a:xfrm>
              <a:prstGeom prst="rect">
                <a:avLst/>
              </a:prstGeom>
            </p:spPr>
          </p:pic>
        </mc:Fallback>
      </mc:AlternateContent>
    </p:spTree>
    <p:extLst>
      <p:ext uri="{BB962C8B-B14F-4D97-AF65-F5344CB8AC3E}">
        <p14:creationId xmlns:p14="http://schemas.microsoft.com/office/powerpoint/2010/main" val="4053603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422, Lecture 11</a:t>
            </a:r>
          </a:p>
        </p:txBody>
      </p:sp>
      <p:sp>
        <p:nvSpPr>
          <p:cNvPr id="6" name="Slide Number Placeholder 5"/>
          <p:cNvSpPr>
            <a:spLocks noGrp="1"/>
          </p:cNvSpPr>
          <p:nvPr>
            <p:ph type="sldNum" sz="quarter" idx="12"/>
          </p:nvPr>
        </p:nvSpPr>
        <p:spPr/>
        <p:txBody>
          <a:bodyPr/>
          <a:lstStyle/>
          <a:p>
            <a:pPr>
              <a:defRPr/>
            </a:pPr>
            <a:r>
              <a:rPr lang="en-US"/>
              <a:t>Slide </a:t>
            </a:r>
            <a:fld id="{42FC9772-D8FD-465D-8B29-C034841F48F1}" type="slidenum">
              <a:rPr lang="en-US"/>
              <a:pPr>
                <a:defRPr/>
              </a:pPr>
              <a:t>27</a:t>
            </a:fld>
            <a:endParaRPr lang="en-US"/>
          </a:p>
        </p:txBody>
      </p:sp>
      <p:sp>
        <p:nvSpPr>
          <p:cNvPr id="18439" name="Rectangle 2"/>
          <p:cNvSpPr>
            <a:spLocks noGrp="1" noChangeArrowheads="1"/>
          </p:cNvSpPr>
          <p:nvPr>
            <p:ph type="title"/>
          </p:nvPr>
        </p:nvSpPr>
        <p:spPr>
          <a:xfrm>
            <a:off x="228600" y="5257800"/>
            <a:ext cx="8424936" cy="1368152"/>
          </a:xfrm>
        </p:spPr>
        <p:txBody>
          <a:bodyPr/>
          <a:lstStyle/>
          <a:p>
            <a:pPr algn="l" eaLnBrk="1" hangingPunct="1"/>
            <a:br>
              <a:rPr lang="en-US" sz="3200" dirty="0">
                <a:solidFill>
                  <a:schemeClr val="accent6"/>
                </a:solidFill>
              </a:rPr>
            </a:br>
            <a:br>
              <a:rPr lang="en-US" sz="3200" dirty="0">
                <a:solidFill>
                  <a:schemeClr val="tx1"/>
                </a:solidFill>
                <a:latin typeface="Arial Unicode MS" pitchFamily="34" charset="-128"/>
              </a:rPr>
            </a:br>
            <a:endParaRPr lang="en-US" sz="3200" dirty="0">
              <a:solidFill>
                <a:schemeClr val="tx1"/>
              </a:solidFill>
            </a:endParaRPr>
          </a:p>
        </p:txBody>
      </p:sp>
      <p:sp>
        <p:nvSpPr>
          <p:cNvPr id="8" name="Rectangle 2"/>
          <p:cNvSpPr txBox="1">
            <a:spLocks noChangeArrowheads="1"/>
          </p:cNvSpPr>
          <p:nvPr/>
        </p:nvSpPr>
        <p:spPr bwMode="auto">
          <a:xfrm>
            <a:off x="1676400" y="0"/>
            <a:ext cx="5105400" cy="685800"/>
          </a:xfrm>
          <a:prstGeom prst="rect">
            <a:avLst/>
          </a:prstGeom>
          <a:solidFill>
            <a:schemeClr val="accent5">
              <a:lumMod val="40000"/>
              <a:lumOff val="60000"/>
            </a:schemeClr>
          </a:solidFill>
          <a:ln w="9525">
            <a:noFill/>
            <a:miter lim="800000"/>
            <a:headEnd/>
            <a:tailEnd/>
          </a:ln>
          <a:effectLst/>
        </p:spPr>
        <p:txBody>
          <a:bodyPr anchor="ctr"/>
          <a:lstStyle/>
          <a:p>
            <a:pPr algn="ctr">
              <a:defRPr/>
            </a:pPr>
            <a:r>
              <a:rPr lang="en-US" sz="3600" b="1" kern="0" dirty="0">
                <a:solidFill>
                  <a:schemeClr val="accent2"/>
                </a:solidFill>
                <a:latin typeface="Arial" panose="020B0604020202020204" pitchFamily="34" charset="0"/>
                <a:ea typeface="+mj-ea"/>
                <a:cs typeface="Arial" panose="020B0604020202020204" pitchFamily="34" charset="0"/>
              </a:rPr>
              <a:t>TODO for Mon</a:t>
            </a:r>
          </a:p>
        </p:txBody>
      </p:sp>
      <p:sp>
        <p:nvSpPr>
          <p:cNvPr id="10" name="Rectangle 2"/>
          <p:cNvSpPr txBox="1">
            <a:spLocks noChangeArrowheads="1"/>
          </p:cNvSpPr>
          <p:nvPr/>
        </p:nvSpPr>
        <p:spPr bwMode="auto">
          <a:xfrm>
            <a:off x="201855" y="2132856"/>
            <a:ext cx="8686800" cy="3024336"/>
          </a:xfrm>
          <a:prstGeom prst="rect">
            <a:avLst/>
          </a:prstGeom>
          <a:noFill/>
          <a:ln w="9525">
            <a:noFill/>
            <a:miter lim="800000"/>
            <a:headEnd/>
            <a:tailEnd/>
          </a:ln>
          <a:effectLst/>
        </p:spPr>
        <p:txBody>
          <a:bodyPr anchor="ctr"/>
          <a:lstStyle/>
          <a:p>
            <a:pPr>
              <a:spcBef>
                <a:spcPts val="1200"/>
              </a:spcBef>
              <a:spcAft>
                <a:spcPts val="1200"/>
              </a:spcAft>
              <a:buFont typeface="Arial" pitchFamily="34" charset="0"/>
              <a:buChar char="•"/>
              <a:defRPr/>
            </a:pPr>
            <a:endParaRPr lang="en-CA" sz="3200" b="1" kern="0" dirty="0">
              <a:solidFill>
                <a:srgbClr val="000000"/>
              </a:solidFill>
              <a:latin typeface="Arial Unicode MS"/>
            </a:endParaRPr>
          </a:p>
          <a:p>
            <a:pPr>
              <a:spcBef>
                <a:spcPts val="1200"/>
              </a:spcBef>
              <a:spcAft>
                <a:spcPts val="1200"/>
              </a:spcAft>
              <a:buFont typeface="Arial" pitchFamily="34" charset="0"/>
              <a:buChar char="•"/>
              <a:defRPr/>
            </a:pPr>
            <a:r>
              <a:rPr lang="en-CA" sz="3200" b="1" kern="0" dirty="0">
                <a:solidFill>
                  <a:srgbClr val="000000"/>
                </a:solidFill>
                <a:latin typeface="Arial Unicode MS"/>
              </a:rPr>
              <a:t> </a:t>
            </a:r>
            <a:r>
              <a:rPr lang="en-CA" sz="3200" kern="0" dirty="0">
                <a:solidFill>
                  <a:srgbClr val="000000"/>
                </a:solidFill>
                <a:latin typeface="Arial Unicode MS"/>
              </a:rPr>
              <a:t>Read textbook 6.4.2</a:t>
            </a:r>
            <a:endParaRPr lang="en-US" sz="3600" dirty="0">
              <a:solidFill>
                <a:schemeClr val="accent6"/>
              </a:solidFill>
            </a:endParaRPr>
          </a:p>
          <a:p>
            <a:pPr marL="457200" indent="-457200">
              <a:spcBef>
                <a:spcPts val="1200"/>
              </a:spcBef>
              <a:spcAft>
                <a:spcPts val="1200"/>
              </a:spcAft>
              <a:buFont typeface="Arial" panose="020B0604020202020204" pitchFamily="34" charset="0"/>
              <a:buChar char="•"/>
              <a:defRPr/>
            </a:pPr>
            <a:r>
              <a:rPr lang="en-US" dirty="0">
                <a:solidFill>
                  <a:schemeClr val="tx2"/>
                </a:solidFill>
                <a:latin typeface="Arial" panose="020B0604020202020204" pitchFamily="34" charset="0"/>
                <a:cs typeface="Arial" panose="020B0604020202020204" pitchFamily="34" charset="0"/>
              </a:rPr>
              <a:t>Assignment-2 will be out on </a:t>
            </a:r>
            <a:r>
              <a:rPr lang="en-US">
                <a:solidFill>
                  <a:schemeClr val="tx2"/>
                </a:solidFill>
                <a:latin typeface="Arial" panose="020B0604020202020204" pitchFamily="34" charset="0"/>
                <a:cs typeface="Arial" panose="020B0604020202020204" pitchFamily="34" charset="0"/>
              </a:rPr>
              <a:t>the weekend: </a:t>
            </a:r>
            <a:r>
              <a:rPr lang="en-US" dirty="0">
                <a:solidFill>
                  <a:schemeClr val="tx2"/>
                </a:solidFill>
                <a:latin typeface="Arial" panose="020B0604020202020204" pitchFamily="34" charset="0"/>
                <a:cs typeface="Arial" panose="020B0604020202020204" pitchFamily="34" charset="0"/>
              </a:rPr>
              <a:t>Start working on it </a:t>
            </a:r>
          </a:p>
          <a:p>
            <a:pPr marL="571500" indent="-571500">
              <a:spcBef>
                <a:spcPts val="1200"/>
              </a:spcBef>
              <a:spcAft>
                <a:spcPts val="1200"/>
              </a:spcAft>
              <a:buFont typeface="Arial" panose="020B0604020202020204" pitchFamily="34" charset="0"/>
              <a:buChar char="•"/>
              <a:defRPr/>
            </a:pPr>
            <a:r>
              <a:rPr lang="en-US" dirty="0">
                <a:solidFill>
                  <a:schemeClr val="tx2"/>
                </a:solidFill>
                <a:latin typeface="Arial" panose="020B0604020202020204" pitchFamily="34" charset="0"/>
                <a:cs typeface="Arial" panose="020B0604020202020204" pitchFamily="34" charset="0"/>
              </a:rPr>
              <a:t>Next research paper will be this coming Wed</a:t>
            </a:r>
          </a:p>
          <a:p>
            <a:pPr>
              <a:spcBef>
                <a:spcPts val="1200"/>
              </a:spcBef>
              <a:spcAft>
                <a:spcPts val="1200"/>
              </a:spcAft>
              <a:defRPr/>
            </a:pPr>
            <a:endParaRPr lang="en-US" sz="3600" dirty="0">
              <a:solidFill>
                <a:schemeClr val="accent6"/>
              </a:solidFill>
            </a:endParaRPr>
          </a:p>
          <a:p>
            <a:pPr>
              <a:spcBef>
                <a:spcPts val="1200"/>
              </a:spcBef>
              <a:spcAft>
                <a:spcPts val="1200"/>
              </a:spcAft>
              <a:defRPr/>
            </a:pPr>
            <a:br>
              <a:rPr lang="en-US" sz="3600" dirty="0">
                <a:solidFill>
                  <a:schemeClr val="accent6"/>
                </a:solidFill>
              </a:rPr>
            </a:br>
            <a:endParaRPr lang="en-US" sz="3200" b="1" kern="0" dirty="0">
              <a:solidFill>
                <a:schemeClr val="accent6"/>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144386" name="Ink 9"/>
              <p14:cNvContentPartPr>
                <a14:cpLocks xmlns:a14="http://schemas.microsoft.com/office/drawing/2010/main" noRot="1" noChangeAspect="1" noEditPoints="1" noChangeArrowheads="1" noChangeShapeType="1"/>
              </p14:cNvContentPartPr>
              <p14:nvPr/>
            </p14:nvContentPartPr>
            <p14:xfrm>
              <a:off x="178758850" y="177307875"/>
              <a:ext cx="0" cy="0"/>
            </p14:xfrm>
          </p:contentPart>
        </mc:Choice>
        <mc:Fallback xmlns="">
          <p:pic>
            <p:nvPicPr>
              <p:cNvPr id="144386" name="Ink 9"/>
              <p:cNvPicPr>
                <a:picLocks noRot="1" noChangeAspect="1" noEditPoints="1" noChangeArrowheads="1" noChangeShapeType="1"/>
              </p:cNvPicPr>
              <p:nvPr/>
            </p:nvPicPr>
            <p:blipFill>
              <a:blip r:embed="rId6"/>
              <a:stretch>
                <a:fillRect/>
              </a:stretch>
            </p:blipFill>
            <p:spPr>
              <a:xfrm>
                <a:off x="178758850" y="177307875"/>
                <a:ext cx="0" cy="0"/>
              </a:xfrm>
              <a:prstGeom prst="rect">
                <a:avLst/>
              </a:prstGeom>
            </p:spPr>
          </p:pic>
        </mc:Fallback>
      </mc:AlternateContent>
    </p:spTree>
    <p:extLst>
      <p:ext uri="{BB962C8B-B14F-4D97-AF65-F5344CB8AC3E}">
        <p14:creationId xmlns:p14="http://schemas.microsoft.com/office/powerpoint/2010/main" val="377999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solidFill>
                  <a:srgbClr val="000000"/>
                </a:solidFill>
              </a:rPr>
              <a:t>CPSC 422, Lecture 11</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3</a:t>
            </a:fld>
            <a:endParaRPr lang="en-US">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683568" y="1340768"/>
            <a:ext cx="8352928" cy="36004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800100" lvl="1" indent="-342900" defTabSz="914400">
              <a:lnSpc>
                <a:spcPct val="100000"/>
              </a:lnSpc>
              <a:spcBef>
                <a:spcPct val="20000"/>
              </a:spcBef>
              <a:buClrTx/>
              <a:buSzTx/>
              <a:buFont typeface="Arial" pitchFamily="34" charset="0"/>
              <a:buChar char="•"/>
              <a:defRPr/>
            </a:pPr>
            <a:r>
              <a:rPr lang="en-US" b="1" kern="0" dirty="0">
                <a:solidFill>
                  <a:srgbClr val="000000"/>
                </a:solidFill>
                <a:latin typeface="Arial Unicode MS"/>
              </a:rPr>
              <a:t>Recap of BNs </a:t>
            </a:r>
            <a:r>
              <a:rPr lang="en-US" kern="0" dirty="0">
                <a:solidFill>
                  <a:srgbClr val="000000"/>
                </a:solidFill>
                <a:latin typeface="Arial Unicode MS"/>
              </a:rPr>
              <a:t>Representation and Exact Inference</a:t>
            </a:r>
          </a:p>
          <a:p>
            <a:pPr marL="800100" lvl="1" indent="-342900" defTabSz="914400">
              <a:lnSpc>
                <a:spcPct val="100000"/>
              </a:lnSpc>
              <a:spcBef>
                <a:spcPct val="20000"/>
              </a:spcBef>
              <a:buClrTx/>
              <a:buSzTx/>
              <a:buFont typeface="Arial" pitchFamily="34" charset="0"/>
              <a:buChar char="•"/>
              <a:defRPr/>
            </a:pPr>
            <a:r>
              <a:rPr lang="en-US" u="sng" kern="0" dirty="0">
                <a:solidFill>
                  <a:srgbClr val="000000"/>
                </a:solidFill>
                <a:latin typeface="Arial Unicode MS"/>
                <a:ea typeface="+mn-ea"/>
                <a:cs typeface="+mn-cs"/>
              </a:rPr>
              <a:t>Start Belief Networks </a:t>
            </a:r>
            <a:r>
              <a:rPr lang="en-US" b="1" u="sng" kern="0" dirty="0">
                <a:solidFill>
                  <a:srgbClr val="000000"/>
                </a:solidFill>
                <a:latin typeface="Arial Unicode MS"/>
                <a:ea typeface="+mn-ea"/>
                <a:cs typeface="+mn-cs"/>
              </a:rPr>
              <a:t>Approx. Reasoning</a:t>
            </a:r>
            <a:endParaRPr lang="en-US" b="1" kern="0" dirty="0">
              <a:solidFill>
                <a:srgbClr val="000000"/>
              </a:solidFill>
              <a:latin typeface="Arial Unicode MS"/>
            </a:endParaRPr>
          </a:p>
          <a:p>
            <a:pPr marL="1257300" lvl="2" indent="-342900" defTabSz="914400">
              <a:lnSpc>
                <a:spcPct val="100000"/>
              </a:lnSpc>
              <a:spcBef>
                <a:spcPct val="20000"/>
              </a:spcBef>
              <a:buClrTx/>
              <a:buSzTx/>
              <a:buFont typeface="Arial" pitchFamily="34" charset="0"/>
              <a:buChar char="•"/>
              <a:defRPr/>
            </a:pPr>
            <a:r>
              <a:rPr lang="en-US" kern="0" dirty="0">
                <a:solidFill>
                  <a:srgbClr val="000000"/>
                </a:solidFill>
                <a:latin typeface="Arial Unicode MS"/>
              </a:rPr>
              <a:t>Intro to </a:t>
            </a:r>
            <a:r>
              <a:rPr lang="en-US" b="1" kern="0" dirty="0">
                <a:solidFill>
                  <a:srgbClr val="000000"/>
                </a:solidFill>
                <a:latin typeface="Arial Unicode MS"/>
              </a:rPr>
              <a:t>Sampling</a:t>
            </a:r>
          </a:p>
          <a:p>
            <a:pPr marL="1257300" lvl="2" indent="-342900" defTabSz="914400">
              <a:lnSpc>
                <a:spcPct val="100000"/>
              </a:lnSpc>
              <a:spcBef>
                <a:spcPct val="20000"/>
              </a:spcBef>
              <a:buClrTx/>
              <a:buSzTx/>
              <a:buFont typeface="Arial" pitchFamily="34" charset="0"/>
              <a:buChar char="•"/>
              <a:defRPr/>
            </a:pPr>
            <a:r>
              <a:rPr lang="en-US" kern="0" dirty="0">
                <a:solidFill>
                  <a:srgbClr val="000000"/>
                </a:solidFill>
                <a:latin typeface="Arial Unicode MS"/>
              </a:rPr>
              <a:t>First Naïve Approx. Method: </a:t>
            </a:r>
            <a:r>
              <a:rPr lang="en-US" b="1" kern="0" dirty="0">
                <a:solidFill>
                  <a:srgbClr val="000000"/>
                </a:solidFill>
                <a:latin typeface="Arial Unicode MS"/>
              </a:rPr>
              <a:t>Forward Sampling</a:t>
            </a:r>
          </a:p>
          <a:p>
            <a:pPr marL="1257300" lvl="2" indent="-342900" defTabSz="914400">
              <a:lnSpc>
                <a:spcPct val="100000"/>
              </a:lnSpc>
              <a:spcBef>
                <a:spcPct val="20000"/>
              </a:spcBef>
              <a:buClrTx/>
              <a:buSzTx/>
              <a:buFont typeface="Arial" pitchFamily="34" charset="0"/>
              <a:buChar char="•"/>
              <a:defRPr/>
            </a:pPr>
            <a:r>
              <a:rPr lang="en-US" kern="0" dirty="0">
                <a:solidFill>
                  <a:srgbClr val="000000"/>
                </a:solidFill>
                <a:latin typeface="Arial Unicode MS"/>
              </a:rPr>
              <a:t>Second Method: </a:t>
            </a:r>
            <a:r>
              <a:rPr lang="en-US" b="1" kern="0" dirty="0">
                <a:solidFill>
                  <a:srgbClr val="000000"/>
                </a:solidFill>
                <a:latin typeface="Arial Unicode MS"/>
              </a:rPr>
              <a:t>Rejection Sampling</a:t>
            </a:r>
          </a:p>
          <a:p>
            <a:pPr marL="342900" indent="-342900" defTabSz="914400">
              <a:lnSpc>
                <a:spcPct val="100000"/>
              </a:lnSpc>
              <a:spcBef>
                <a:spcPct val="20000"/>
              </a:spcBef>
              <a:buClrTx/>
              <a:buSzTx/>
              <a:buFont typeface="Arial" pitchFamily="34" charset="0"/>
              <a:buChar char="•"/>
              <a:defRPr/>
            </a:pPr>
            <a:endParaRPr lang="en-US" sz="3200" kern="0" dirty="0">
              <a:solidFill>
                <a:srgbClr val="000000"/>
              </a:solidFill>
              <a:latin typeface="Arial Unicode MS"/>
            </a:endParaRPr>
          </a:p>
          <a:p>
            <a:pPr defTabSz="914400">
              <a:lnSpc>
                <a:spcPct val="100000"/>
              </a:lnSpc>
              <a:spcBef>
                <a:spcPct val="20000"/>
              </a:spcBef>
              <a:buClrTx/>
              <a:buSzTx/>
              <a:buFontTx/>
              <a:buNone/>
              <a:defRPr/>
            </a:pPr>
            <a:endParaRPr lang="en-US" sz="3200" kern="0" dirty="0">
              <a:solidFill>
                <a:srgbClr val="000000"/>
              </a:solidFill>
              <a:latin typeface="Arial Unicode MS"/>
              <a:ea typeface="+mn-ea"/>
              <a:cs typeface="+mn-cs"/>
            </a:endParaRPr>
          </a:p>
          <a:p>
            <a:pPr marL="342900" indent="-342900" defTabSz="914400">
              <a:lnSpc>
                <a:spcPct val="100000"/>
              </a:lnSpc>
              <a:spcBef>
                <a:spcPct val="20000"/>
              </a:spcBef>
              <a:buClrTx/>
              <a:buSzTx/>
              <a:buFontTx/>
              <a:buNone/>
              <a:defRPr/>
            </a:pPr>
            <a:endParaRPr lang="en-US" sz="3200" kern="0" dirty="0">
              <a:solidFill>
                <a:srgbClr val="808080"/>
              </a:solidFill>
              <a:latin typeface="Arial Unicode MS"/>
              <a:ea typeface="+mn-ea"/>
              <a:cs typeface="+mn-cs"/>
            </a:endParaRPr>
          </a:p>
          <a:p>
            <a:pPr marL="342900" indent="-342900" defTabSz="914400">
              <a:lnSpc>
                <a:spcPct val="100000"/>
              </a:lnSpc>
              <a:spcBef>
                <a:spcPct val="20000"/>
              </a:spcBef>
              <a:buClrTx/>
              <a:buSzTx/>
              <a:buFontTx/>
              <a:buChar char="•"/>
              <a:defRPr/>
            </a:pPr>
            <a:endParaRPr lang="en-US" sz="3200" kern="0" dirty="0">
              <a:solidFill>
                <a:srgbClr val="808080"/>
              </a:solidFill>
              <a:latin typeface="Arial Unicode MS"/>
              <a:ea typeface="+mn-ea"/>
              <a:cs typeface="+mn-cs"/>
            </a:endParaRPr>
          </a:p>
        </p:txBody>
      </p:sp>
    </p:spTree>
    <p:extLst>
      <p:ext uri="{BB962C8B-B14F-4D97-AF65-F5344CB8AC3E}">
        <p14:creationId xmlns:p14="http://schemas.microsoft.com/office/powerpoint/2010/main" val="419678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26</a:t>
            </a:r>
          </a:p>
        </p:txBody>
      </p:sp>
      <p:sp>
        <p:nvSpPr>
          <p:cNvPr id="6" name="Slide Number Placeholder 5"/>
          <p:cNvSpPr>
            <a:spLocks noGrp="1"/>
          </p:cNvSpPr>
          <p:nvPr>
            <p:ph type="sldNum" sz="quarter" idx="12"/>
          </p:nvPr>
        </p:nvSpPr>
        <p:spPr/>
        <p:txBody>
          <a:bodyPr/>
          <a:lstStyle/>
          <a:p>
            <a:pPr>
              <a:defRPr/>
            </a:pPr>
            <a:r>
              <a:rPr lang="en-US"/>
              <a:t>Slide </a:t>
            </a:r>
            <a:fld id="{745D0A9E-7B62-4A12-912B-39BE0EEEA4F0}" type="slidenum">
              <a:rPr lang="en-US"/>
              <a:pPr>
                <a:defRPr/>
              </a:pPr>
              <a:t>4</a:t>
            </a:fld>
            <a:endParaRPr lang="en-US"/>
          </a:p>
        </p:txBody>
      </p:sp>
      <p:sp>
        <p:nvSpPr>
          <p:cNvPr id="16395" name="Rectangle 2"/>
          <p:cNvSpPr>
            <a:spLocks noGrp="1" noChangeArrowheads="1"/>
          </p:cNvSpPr>
          <p:nvPr>
            <p:ph type="title"/>
          </p:nvPr>
        </p:nvSpPr>
        <p:spPr/>
        <p:txBody>
          <a:bodyPr/>
          <a:lstStyle/>
          <a:p>
            <a:pPr eaLnBrk="1" hangingPunct="1"/>
            <a:r>
              <a:rPr lang="en-US"/>
              <a:t>Realistic BNet: Liver Diagnosis</a:t>
            </a:r>
            <a:r>
              <a:rPr lang="en-US" sz="3200"/>
              <a:t>   </a:t>
            </a:r>
            <a:br>
              <a:rPr lang="en-US" sz="3200"/>
            </a:br>
            <a:r>
              <a:rPr lang="en-US" sz="1800"/>
              <a:t>Source: Onisko et al., 1999</a:t>
            </a:r>
          </a:p>
        </p:txBody>
      </p:sp>
      <p:pic>
        <p:nvPicPr>
          <p:cNvPr id="16396" name="Picture 3" descr="liver-network_Page_1_Image_0001"/>
          <p:cNvPicPr>
            <a:picLocks noGrp="1" noChangeAspect="1" noChangeArrowheads="1"/>
          </p:cNvPicPr>
          <p:nvPr>
            <p:ph idx="1"/>
          </p:nvPr>
        </p:nvPicPr>
        <p:blipFill>
          <a:blip r:embed="rId3" cstate="print"/>
          <a:srcRect/>
          <a:stretch>
            <a:fillRect/>
          </a:stretch>
        </p:blipFill>
        <p:spPr>
          <a:xfrm>
            <a:off x="565944" y="1045120"/>
            <a:ext cx="7858125" cy="5294313"/>
          </a:xfrm>
          <a:noFill/>
        </p:spPr>
      </p:pic>
      <mc:AlternateContent xmlns:mc="http://schemas.openxmlformats.org/markup-compatibility/2006" xmlns:p14="http://schemas.microsoft.com/office/powerpoint/2010/main">
        <mc:Choice Requires="p14">
          <p:contentPart p14:bwMode="auto" r:id="rId4">
            <p14:nvContentPartPr>
              <p14:cNvPr id="51208" name="Ink 8"/>
              <p14:cNvContentPartPr>
                <a14:cpLocks xmlns:a14="http://schemas.microsoft.com/office/drawing/2010/main" noRot="1" noChangeAspect="1" noEditPoints="1" noChangeArrowheads="1" noChangeShapeType="1"/>
              </p14:cNvContentPartPr>
              <p14:nvPr/>
            </p14:nvContentPartPr>
            <p14:xfrm>
              <a:off x="276225" y="587375"/>
              <a:ext cx="1822450" cy="368300"/>
            </p14:xfrm>
          </p:contentPart>
        </mc:Choice>
        <mc:Fallback xmlns="">
          <p:pic>
            <p:nvPicPr>
              <p:cNvPr id="51208" name="Ink 8"/>
              <p:cNvPicPr>
                <a:picLocks noRot="1" noChangeAspect="1" noEditPoints="1" noChangeArrowheads="1" noChangeShapeType="1"/>
              </p:cNvPicPr>
              <p:nvPr/>
            </p:nvPicPr>
            <p:blipFill>
              <a:blip r:embed="rId19"/>
              <a:stretch>
                <a:fillRect/>
              </a:stretch>
            </p:blipFill>
            <p:spPr>
              <a:xfrm>
                <a:off x="271905" y="582695"/>
                <a:ext cx="1838291" cy="37874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1209" name="Ink 9"/>
              <p14:cNvContentPartPr>
                <a14:cpLocks xmlns:a14="http://schemas.microsoft.com/office/drawing/2010/main" noRot="1" noChangeAspect="1" noEditPoints="1" noChangeArrowheads="1" noChangeShapeType="1"/>
              </p14:cNvContentPartPr>
              <p14:nvPr/>
            </p14:nvContentPartPr>
            <p14:xfrm>
              <a:off x="203200" y="5551488"/>
              <a:ext cx="871538" cy="560387"/>
            </p14:xfrm>
          </p:contentPart>
        </mc:Choice>
        <mc:Fallback xmlns="">
          <p:pic>
            <p:nvPicPr>
              <p:cNvPr id="51209" name="Ink 9"/>
              <p:cNvPicPr>
                <a:picLocks noRot="1" noChangeAspect="1" noEditPoints="1" noChangeArrowheads="1" noChangeShapeType="1"/>
              </p:cNvPicPr>
              <p:nvPr/>
            </p:nvPicPr>
            <p:blipFill>
              <a:blip r:embed="rId21"/>
              <a:stretch>
                <a:fillRect/>
              </a:stretch>
            </p:blipFill>
            <p:spPr>
              <a:xfrm>
                <a:off x="197800" y="5542850"/>
                <a:ext cx="888458" cy="57874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1210" name="Ink 10"/>
              <p14:cNvContentPartPr>
                <a14:cpLocks xmlns:a14="http://schemas.microsoft.com/office/drawing/2010/main" noRot="1" noChangeAspect="1" noEditPoints="1" noChangeArrowheads="1" noChangeShapeType="1"/>
              </p14:cNvContentPartPr>
              <p14:nvPr/>
            </p14:nvContentPartPr>
            <p14:xfrm>
              <a:off x="320675" y="5894388"/>
              <a:ext cx="601663" cy="420687"/>
            </p14:xfrm>
          </p:contentPart>
        </mc:Choice>
        <mc:Fallback xmlns="">
          <p:pic>
            <p:nvPicPr>
              <p:cNvPr id="51210" name="Ink 10"/>
              <p:cNvPicPr>
                <a:picLocks noRot="1" noChangeAspect="1" noEditPoints="1" noChangeArrowheads="1" noChangeShapeType="1"/>
              </p:cNvPicPr>
              <p:nvPr/>
            </p:nvPicPr>
            <p:blipFill>
              <a:blip r:embed="rId23"/>
              <a:stretch>
                <a:fillRect/>
              </a:stretch>
            </p:blipFill>
            <p:spPr>
              <a:xfrm>
                <a:off x="310953" y="5886111"/>
                <a:ext cx="614265" cy="440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1211" name="Ink 11"/>
              <p14:cNvContentPartPr>
                <a14:cpLocks xmlns:a14="http://schemas.microsoft.com/office/drawing/2010/main" noRot="1" noChangeAspect="1" noEditPoints="1" noChangeArrowheads="1" noChangeShapeType="1"/>
              </p14:cNvContentPartPr>
              <p14:nvPr/>
            </p14:nvContentPartPr>
            <p14:xfrm>
              <a:off x="7866063" y="231775"/>
              <a:ext cx="788987" cy="349250"/>
            </p14:xfrm>
          </p:contentPart>
        </mc:Choice>
        <mc:Fallback xmlns="">
          <p:pic>
            <p:nvPicPr>
              <p:cNvPr id="51211" name="Ink 11"/>
              <p:cNvPicPr>
                <a:picLocks noRot="1" noChangeAspect="1" noEditPoints="1" noChangeArrowheads="1" noChangeShapeType="1"/>
              </p:cNvPicPr>
              <p:nvPr/>
            </p:nvPicPr>
            <p:blipFill>
              <a:blip r:embed="rId25"/>
              <a:stretch>
                <a:fillRect/>
              </a:stretch>
            </p:blipFill>
            <p:spPr>
              <a:xfrm>
                <a:off x="7860304" y="226374"/>
                <a:ext cx="803385" cy="36545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1212" name="Ink 12"/>
              <p14:cNvContentPartPr>
                <a14:cpLocks xmlns:a14="http://schemas.microsoft.com/office/drawing/2010/main" noRot="1" noChangeAspect="1" noEditPoints="1" noChangeArrowheads="1" noChangeShapeType="1"/>
              </p14:cNvContentPartPr>
              <p14:nvPr/>
            </p14:nvContentPartPr>
            <p14:xfrm>
              <a:off x="8194675" y="2465388"/>
              <a:ext cx="817563" cy="234950"/>
            </p14:xfrm>
          </p:contentPart>
        </mc:Choice>
        <mc:Fallback xmlns="">
          <p:pic>
            <p:nvPicPr>
              <p:cNvPr id="51212" name="Ink 12"/>
              <p:cNvPicPr>
                <a:picLocks noRot="1" noChangeAspect="1" noEditPoints="1" noChangeArrowheads="1" noChangeShapeType="1"/>
              </p:cNvPicPr>
              <p:nvPr/>
            </p:nvPicPr>
            <p:blipFill>
              <a:blip r:embed="rId27"/>
              <a:stretch>
                <a:fillRect/>
              </a:stretch>
            </p:blipFill>
            <p:spPr>
              <a:xfrm>
                <a:off x="8187835" y="2461430"/>
                <a:ext cx="835563" cy="250781"/>
              </a:xfrm>
              <a:prstGeom prst="rect">
                <a:avLst/>
              </a:prstGeom>
            </p:spPr>
          </p:pic>
        </mc:Fallback>
      </mc:AlternateContent>
    </p:spTree>
    <p:extLst>
      <p:ext uri="{BB962C8B-B14F-4D97-AF65-F5344CB8AC3E}">
        <p14:creationId xmlns:p14="http://schemas.microsoft.com/office/powerpoint/2010/main" val="2104186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ADA74-BF9F-40E0-9940-66B801A06DFF}"/>
              </a:ext>
            </a:extLst>
          </p:cNvPr>
          <p:cNvSpPr>
            <a:spLocks noGrp="1"/>
          </p:cNvSpPr>
          <p:nvPr>
            <p:ph type="title"/>
          </p:nvPr>
        </p:nvSpPr>
        <p:spPr>
          <a:xfrm>
            <a:off x="-513928" y="189816"/>
            <a:ext cx="10171856" cy="685800"/>
          </a:xfrm>
        </p:spPr>
        <p:txBody>
          <a:bodyPr/>
          <a:lstStyle/>
          <a:p>
            <a:r>
              <a:rPr lang="en-CA" sz="3200" dirty="0" err="1"/>
              <a:t>Bnets</a:t>
            </a:r>
            <a:r>
              <a:rPr lang="en-CA" sz="3200" dirty="0"/>
              <a:t> to assess and manage Climate Change </a:t>
            </a:r>
          </a:p>
        </p:txBody>
      </p:sp>
      <p:sp>
        <p:nvSpPr>
          <p:cNvPr id="3" name="Content Placeholder 2">
            <a:extLst>
              <a:ext uri="{FF2B5EF4-FFF2-40B4-BE49-F238E27FC236}">
                <a16:creationId xmlns:a16="http://schemas.microsoft.com/office/drawing/2014/main" id="{C9BF599F-2D81-4B0A-846A-CED9CF06E906}"/>
              </a:ext>
            </a:extLst>
          </p:cNvPr>
          <p:cNvSpPr>
            <a:spLocks noGrp="1"/>
          </p:cNvSpPr>
          <p:nvPr>
            <p:ph idx="1"/>
          </p:nvPr>
        </p:nvSpPr>
        <p:spPr/>
        <p:txBody>
          <a:bodyPr/>
          <a:lstStyle/>
          <a:p>
            <a:r>
              <a:rPr lang="en-CA" sz="2400" b="1" dirty="0">
                <a:hlinkClick r:id="rId3" tooltip="Go to Journal of Environmental Management on ScienceDirect"/>
              </a:rPr>
              <a:t>Journal of Environmental Management</a:t>
            </a:r>
            <a:endParaRPr lang="en-CA" sz="2400" b="1" dirty="0"/>
          </a:p>
          <a:p>
            <a:r>
              <a:rPr lang="en-CA" sz="2400" b="1" dirty="0">
                <a:hlinkClick r:id="rId4" tooltip="Go to table of contents for this volume/issue"/>
              </a:rPr>
              <a:t>Volume 202, Part 1</a:t>
            </a:r>
            <a:r>
              <a:rPr lang="en-CA" sz="2400" b="1" dirty="0"/>
              <a:t>,</a:t>
            </a:r>
            <a:r>
              <a:rPr lang="en-CA" sz="2400" dirty="0"/>
              <a:t> 1 November 2017, Pages 320-331</a:t>
            </a:r>
          </a:p>
          <a:p>
            <a:r>
              <a:rPr lang="en-CA" sz="2400" b="1" dirty="0"/>
              <a:t>Reviewing Bayesian Networks potentials for climate change impacts assessment and management: A multi-risk perspective</a:t>
            </a:r>
          </a:p>
        </p:txBody>
      </p:sp>
      <p:sp>
        <p:nvSpPr>
          <p:cNvPr id="4" name="Footer Placeholder 3">
            <a:extLst>
              <a:ext uri="{FF2B5EF4-FFF2-40B4-BE49-F238E27FC236}">
                <a16:creationId xmlns:a16="http://schemas.microsoft.com/office/drawing/2014/main" id="{F945750C-4648-4521-9E74-0612EAF321A9}"/>
              </a:ext>
            </a:extLst>
          </p:cNvPr>
          <p:cNvSpPr>
            <a:spLocks noGrp="1"/>
          </p:cNvSpPr>
          <p:nvPr>
            <p:ph type="ftr" sz="quarter" idx="11"/>
          </p:nvPr>
        </p:nvSpPr>
        <p:spPr/>
        <p:txBody>
          <a:bodyPr/>
          <a:lstStyle/>
          <a:p>
            <a:pPr>
              <a:defRPr/>
            </a:pPr>
            <a:r>
              <a:rPr lang="en-US">
                <a:solidFill>
                  <a:srgbClr val="000000"/>
                </a:solidFill>
              </a:rPr>
              <a:t>CPSC 422, Lecture 11</a:t>
            </a:r>
          </a:p>
        </p:txBody>
      </p:sp>
      <p:sp>
        <p:nvSpPr>
          <p:cNvPr id="5" name="Slide Number Placeholder 4">
            <a:extLst>
              <a:ext uri="{FF2B5EF4-FFF2-40B4-BE49-F238E27FC236}">
                <a16:creationId xmlns:a16="http://schemas.microsoft.com/office/drawing/2014/main" id="{559EB9C0-444A-4CBF-BFE3-582389D00AB6}"/>
              </a:ext>
            </a:extLst>
          </p:cNvPr>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1013572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FDC39-9106-4740-BDD0-DAB1F6EBC740}"/>
              </a:ext>
            </a:extLst>
          </p:cNvPr>
          <p:cNvSpPr>
            <a:spLocks noGrp="1"/>
          </p:cNvSpPr>
          <p:nvPr>
            <p:ph type="title"/>
          </p:nvPr>
        </p:nvSpPr>
        <p:spPr/>
        <p:txBody>
          <a:bodyPr/>
          <a:lstStyle/>
          <a:p>
            <a:r>
              <a:rPr lang="en-CA" sz="3200" dirty="0"/>
              <a:t>One Recent Example from that review</a:t>
            </a:r>
          </a:p>
        </p:txBody>
      </p:sp>
      <p:sp>
        <p:nvSpPr>
          <p:cNvPr id="3" name="Content Placeholder 2">
            <a:extLst>
              <a:ext uri="{FF2B5EF4-FFF2-40B4-BE49-F238E27FC236}">
                <a16:creationId xmlns:a16="http://schemas.microsoft.com/office/drawing/2014/main" id="{35370C80-E461-46AF-99E7-CB78C8E7A5B5}"/>
              </a:ext>
            </a:extLst>
          </p:cNvPr>
          <p:cNvSpPr>
            <a:spLocks noGrp="1"/>
          </p:cNvSpPr>
          <p:nvPr>
            <p:ph idx="1"/>
          </p:nvPr>
        </p:nvSpPr>
        <p:spPr>
          <a:xfrm>
            <a:off x="283294" y="1124744"/>
            <a:ext cx="8458200" cy="4495800"/>
          </a:xfrm>
        </p:spPr>
        <p:txBody>
          <a:bodyPr/>
          <a:lstStyle/>
          <a:p>
            <a:r>
              <a:rPr lang="en-CA" sz="2400" b="1" dirty="0"/>
              <a:t>Environmental Modelling &amp; Software Journal</a:t>
            </a:r>
          </a:p>
          <a:p>
            <a:r>
              <a:rPr lang="en-CA" sz="1800" dirty="0"/>
              <a:t>Volume 80, </a:t>
            </a:r>
            <a:r>
              <a:rPr lang="en-CA" sz="1800" b="1" dirty="0"/>
              <a:t>June 2016</a:t>
            </a:r>
            <a:r>
              <a:rPr lang="en-CA" sz="1800" dirty="0"/>
              <a:t>, Pages 132-142</a:t>
            </a:r>
          </a:p>
          <a:p>
            <a:pPr algn="just"/>
            <a:r>
              <a:rPr lang="en-CA" sz="2400" b="1" dirty="0"/>
              <a:t>A Bayesian Belief Network to assess rate of changes in coral reef ecosystems</a:t>
            </a:r>
          </a:p>
          <a:p>
            <a:endParaRPr lang="en-CA" sz="1800" dirty="0"/>
          </a:p>
          <a:p>
            <a:endParaRPr lang="en-CA" sz="1800" dirty="0"/>
          </a:p>
          <a:p>
            <a:r>
              <a:rPr lang="en-CA" sz="2000" dirty="0"/>
              <a:t>Coral Reef Research Unit, University of Essex, United Kingdom</a:t>
            </a:r>
          </a:p>
          <a:p>
            <a:r>
              <a:rPr lang="en-CA" sz="2000" dirty="0"/>
              <a:t>St. George's University, Grenada</a:t>
            </a:r>
          </a:p>
          <a:p>
            <a:r>
              <a:rPr lang="en-CA" sz="2000" dirty="0"/>
              <a:t>Department of Computer Science, Brunel University, United Kingdom</a:t>
            </a:r>
          </a:p>
        </p:txBody>
      </p:sp>
      <p:sp>
        <p:nvSpPr>
          <p:cNvPr id="4" name="Footer Placeholder 3">
            <a:extLst>
              <a:ext uri="{FF2B5EF4-FFF2-40B4-BE49-F238E27FC236}">
                <a16:creationId xmlns:a16="http://schemas.microsoft.com/office/drawing/2014/main" id="{623966DB-7C3C-44D0-8476-C344B4AB9B36}"/>
              </a:ext>
            </a:extLst>
          </p:cNvPr>
          <p:cNvSpPr>
            <a:spLocks noGrp="1"/>
          </p:cNvSpPr>
          <p:nvPr>
            <p:ph type="ftr" sz="quarter" idx="11"/>
          </p:nvPr>
        </p:nvSpPr>
        <p:spPr/>
        <p:txBody>
          <a:bodyPr/>
          <a:lstStyle/>
          <a:p>
            <a:pPr>
              <a:defRPr/>
            </a:pPr>
            <a:r>
              <a:rPr lang="en-US">
                <a:solidFill>
                  <a:srgbClr val="000000"/>
                </a:solidFill>
              </a:rPr>
              <a:t>CPSC 422, Lecture 11</a:t>
            </a:r>
          </a:p>
        </p:txBody>
      </p:sp>
      <p:sp>
        <p:nvSpPr>
          <p:cNvPr id="5" name="Slide Number Placeholder 4">
            <a:extLst>
              <a:ext uri="{FF2B5EF4-FFF2-40B4-BE49-F238E27FC236}">
                <a16:creationId xmlns:a16="http://schemas.microsoft.com/office/drawing/2014/main" id="{CFDFA5C9-1C1C-42CC-89E8-EF9DADB1559B}"/>
              </a:ext>
            </a:extLst>
          </p:cNvPr>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2569432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A1050-1A70-4FFF-9CA9-24C159E29AC9}"/>
              </a:ext>
            </a:extLst>
          </p:cNvPr>
          <p:cNvSpPr>
            <a:spLocks noGrp="1"/>
          </p:cNvSpPr>
          <p:nvPr>
            <p:ph type="title"/>
          </p:nvPr>
        </p:nvSpPr>
        <p:spPr>
          <a:xfrm>
            <a:off x="467544" y="266700"/>
            <a:ext cx="8534400" cy="685800"/>
          </a:xfrm>
        </p:spPr>
        <p:txBody>
          <a:bodyPr/>
          <a:lstStyle/>
          <a:p>
            <a:r>
              <a:rPr lang="en-US" sz="3200" dirty="0"/>
              <a:t>Carbonate Budget BBN (CARBNET)</a:t>
            </a:r>
            <a:endParaRPr lang="en-CA" sz="3200" dirty="0"/>
          </a:p>
        </p:txBody>
      </p:sp>
      <p:sp>
        <p:nvSpPr>
          <p:cNvPr id="3" name="Content Placeholder 2">
            <a:extLst>
              <a:ext uri="{FF2B5EF4-FFF2-40B4-BE49-F238E27FC236}">
                <a16:creationId xmlns:a16="http://schemas.microsoft.com/office/drawing/2014/main" id="{241F4209-E752-4431-B83C-FEE2B6EC38DB}"/>
              </a:ext>
            </a:extLst>
          </p:cNvPr>
          <p:cNvSpPr>
            <a:spLocks noGrp="1"/>
          </p:cNvSpPr>
          <p:nvPr>
            <p:ph idx="1"/>
          </p:nvPr>
        </p:nvSpPr>
        <p:spPr>
          <a:xfrm>
            <a:off x="251520" y="952500"/>
            <a:ext cx="8856984" cy="5140796"/>
          </a:xfrm>
        </p:spPr>
        <p:txBody>
          <a:bodyPr/>
          <a:lstStyle/>
          <a:p>
            <a:pPr>
              <a:buFont typeface="Arial" panose="020B0604020202020204" pitchFamily="34" charset="0"/>
              <a:buChar char="•"/>
            </a:pPr>
            <a:r>
              <a:rPr lang="en-US" sz="2400" dirty="0"/>
              <a:t>We propose a </a:t>
            </a:r>
            <a:r>
              <a:rPr lang="en-US" sz="2400" dirty="0">
                <a:hlinkClick r:id="rId3" tooltip="Learn more about Belief Networks from ScienceDirect's AI-generated Topic Pages"/>
              </a:rPr>
              <a:t>Bayesian Belief Network</a:t>
            </a:r>
            <a:r>
              <a:rPr lang="en-US" sz="2400" dirty="0"/>
              <a:t> (BBN) approach, which offers a methodological framework to </a:t>
            </a:r>
            <a:r>
              <a:rPr lang="en-US" sz="2400" b="1" dirty="0"/>
              <a:t>address uncertainty </a:t>
            </a:r>
            <a:r>
              <a:rPr lang="en-US" sz="2400" dirty="0"/>
              <a:t>(</a:t>
            </a:r>
            <a:r>
              <a:rPr lang="en-US" sz="2400" dirty="0">
                <a:hlinkClick r:id="rId4"/>
              </a:rPr>
              <a:t>Bennett et al., 2013</a:t>
            </a:r>
            <a:r>
              <a:rPr lang="en-US" sz="2400" dirty="0"/>
              <a:t>, </a:t>
            </a:r>
            <a:r>
              <a:rPr lang="en-US" sz="2400" dirty="0">
                <a:hlinkClick r:id="rId5"/>
              </a:rPr>
              <a:t>Kelly et al., 2013</a:t>
            </a:r>
            <a:r>
              <a:rPr lang="en-US" sz="2400" dirty="0"/>
              <a:t>).</a:t>
            </a:r>
          </a:p>
          <a:p>
            <a:pPr>
              <a:buFont typeface="Arial" panose="020B0604020202020204" pitchFamily="34" charset="0"/>
              <a:buChar char="•"/>
            </a:pPr>
            <a:r>
              <a:rPr lang="en-US" sz="2400" dirty="0"/>
              <a:t>Can </a:t>
            </a:r>
            <a:r>
              <a:rPr lang="en-US" sz="2400" b="1" dirty="0"/>
              <a:t>aid sustainable coral reef management </a:t>
            </a:r>
            <a:r>
              <a:rPr lang="en-US" sz="2400" dirty="0"/>
              <a:t>and prevent further decline. </a:t>
            </a:r>
          </a:p>
          <a:p>
            <a:pPr>
              <a:buFont typeface="Arial" panose="020B0604020202020204" pitchFamily="34" charset="0"/>
              <a:buChar char="•"/>
            </a:pPr>
            <a:r>
              <a:rPr lang="en-US" sz="2400" dirty="0"/>
              <a:t>Help </a:t>
            </a:r>
            <a:r>
              <a:rPr lang="en-US" sz="2400" b="1" dirty="0"/>
              <a:t>evaluate effects of anthropogenic and climatic disturbances </a:t>
            </a:r>
            <a:r>
              <a:rPr lang="en-US" sz="2400" dirty="0"/>
              <a:t>on the reef framework</a:t>
            </a:r>
          </a:p>
          <a:p>
            <a:pPr>
              <a:buFont typeface="Arial" panose="020B0604020202020204" pitchFamily="34" charset="0"/>
              <a:buChar char="•"/>
            </a:pPr>
            <a:r>
              <a:rPr lang="en-US" sz="2400" dirty="0"/>
              <a:t>Consider </a:t>
            </a:r>
            <a:r>
              <a:rPr lang="en-US" sz="2400" b="1" dirty="0"/>
              <a:t>impacts of implementing management interventions </a:t>
            </a:r>
            <a:r>
              <a:rPr lang="en-US" sz="2400" dirty="0"/>
              <a:t>or decision options in order to </a:t>
            </a:r>
            <a:r>
              <a:rPr lang="en-US" sz="2400" b="1" dirty="0"/>
              <a:t>maximize their benefit </a:t>
            </a:r>
            <a:r>
              <a:rPr lang="en-US" sz="2400" dirty="0"/>
              <a:t>(</a:t>
            </a:r>
            <a:r>
              <a:rPr lang="en-US" sz="2400" dirty="0" err="1">
                <a:hlinkClick r:id="rId6"/>
              </a:rPr>
              <a:t>Uusitalo</a:t>
            </a:r>
            <a:r>
              <a:rPr lang="en-US" sz="2400" dirty="0">
                <a:hlinkClick r:id="rId6"/>
              </a:rPr>
              <a:t> et al., 2015</a:t>
            </a:r>
            <a:r>
              <a:rPr lang="en-US" sz="2400" dirty="0"/>
              <a:t>). </a:t>
            </a:r>
          </a:p>
          <a:p>
            <a:pPr>
              <a:buFont typeface="Arial" panose="020B0604020202020204" pitchFamily="34" charset="0"/>
              <a:buChar char="•"/>
            </a:pPr>
            <a:r>
              <a:rPr lang="en-US" sz="2400" b="1" dirty="0"/>
              <a:t>CARBNET</a:t>
            </a:r>
            <a:r>
              <a:rPr lang="en-US" sz="2400" dirty="0"/>
              <a:t>: developed to evaluate coral reef CaCO</a:t>
            </a:r>
            <a:r>
              <a:rPr lang="en-US" sz="2400" baseline="-25000" dirty="0"/>
              <a:t>3</a:t>
            </a:r>
            <a:r>
              <a:rPr lang="en-US" sz="2400" dirty="0"/>
              <a:t>  (carbonate) balance under changing environmental conditions and across reef bioregions. </a:t>
            </a:r>
          </a:p>
        </p:txBody>
      </p:sp>
      <p:sp>
        <p:nvSpPr>
          <p:cNvPr id="4" name="Footer Placeholder 3">
            <a:extLst>
              <a:ext uri="{FF2B5EF4-FFF2-40B4-BE49-F238E27FC236}">
                <a16:creationId xmlns:a16="http://schemas.microsoft.com/office/drawing/2014/main" id="{3A24AB4B-790C-42BD-9FC6-7F23F7CFA93D}"/>
              </a:ext>
            </a:extLst>
          </p:cNvPr>
          <p:cNvSpPr>
            <a:spLocks noGrp="1"/>
          </p:cNvSpPr>
          <p:nvPr>
            <p:ph type="ftr" sz="quarter" idx="11"/>
          </p:nvPr>
        </p:nvSpPr>
        <p:spPr/>
        <p:txBody>
          <a:bodyPr/>
          <a:lstStyle/>
          <a:p>
            <a:pPr>
              <a:defRPr/>
            </a:pPr>
            <a:r>
              <a:rPr lang="en-US">
                <a:solidFill>
                  <a:srgbClr val="000000"/>
                </a:solidFill>
              </a:rPr>
              <a:t>CPSC 422, Lecture 11</a:t>
            </a:r>
          </a:p>
        </p:txBody>
      </p:sp>
      <p:sp>
        <p:nvSpPr>
          <p:cNvPr id="5" name="Slide Number Placeholder 4">
            <a:extLst>
              <a:ext uri="{FF2B5EF4-FFF2-40B4-BE49-F238E27FC236}">
                <a16:creationId xmlns:a16="http://schemas.microsoft.com/office/drawing/2014/main" id="{AB7BB7CA-EF7E-487E-88E0-211AADDD9E98}"/>
              </a:ext>
            </a:extLst>
          </p:cNvPr>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3182674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EA6E3-B089-40F8-BE5B-ECDE4DD87A02}"/>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4957CAB8-2982-4B4F-BC0C-26ACF9FBC047}"/>
              </a:ext>
            </a:extLst>
          </p:cNvPr>
          <p:cNvSpPr>
            <a:spLocks noGrp="1"/>
          </p:cNvSpPr>
          <p:nvPr>
            <p:ph idx="1"/>
          </p:nvPr>
        </p:nvSpPr>
        <p:spPr/>
        <p:txBody>
          <a:bodyPr/>
          <a:lstStyle/>
          <a:p>
            <a:endParaRPr lang="en-CA"/>
          </a:p>
        </p:txBody>
      </p:sp>
      <p:sp>
        <p:nvSpPr>
          <p:cNvPr id="4" name="Footer Placeholder 3">
            <a:extLst>
              <a:ext uri="{FF2B5EF4-FFF2-40B4-BE49-F238E27FC236}">
                <a16:creationId xmlns:a16="http://schemas.microsoft.com/office/drawing/2014/main" id="{21D40EB6-40B1-41C6-911D-CBDD1A7F714A}"/>
              </a:ext>
            </a:extLst>
          </p:cNvPr>
          <p:cNvSpPr>
            <a:spLocks noGrp="1"/>
          </p:cNvSpPr>
          <p:nvPr>
            <p:ph type="ftr" sz="quarter" idx="11"/>
          </p:nvPr>
        </p:nvSpPr>
        <p:spPr/>
        <p:txBody>
          <a:bodyPr/>
          <a:lstStyle/>
          <a:p>
            <a:pPr>
              <a:defRPr/>
            </a:pPr>
            <a:r>
              <a:rPr lang="en-US">
                <a:solidFill>
                  <a:srgbClr val="000000"/>
                </a:solidFill>
              </a:rPr>
              <a:t>CPSC 422, Lecture 11</a:t>
            </a:r>
          </a:p>
        </p:txBody>
      </p:sp>
      <p:sp>
        <p:nvSpPr>
          <p:cNvPr id="5" name="Slide Number Placeholder 4">
            <a:extLst>
              <a:ext uri="{FF2B5EF4-FFF2-40B4-BE49-F238E27FC236}">
                <a16:creationId xmlns:a16="http://schemas.microsoft.com/office/drawing/2014/main" id="{3A2C0276-2320-4DE7-81B4-F4A39DAE0320}"/>
              </a:ext>
            </a:extLst>
          </p:cNvPr>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8</a:t>
            </a:fld>
            <a:endParaRPr lang="en-US">
              <a:solidFill>
                <a:srgbClr val="000000"/>
              </a:solidFill>
            </a:endParaRPr>
          </a:p>
        </p:txBody>
      </p:sp>
      <p:pic>
        <p:nvPicPr>
          <p:cNvPr id="4098" name="Picture 2" descr="https://ars.els-cdn.com/content/image/1-s2.0-S1364815216300494-gr1_lrg.jpg">
            <a:extLst>
              <a:ext uri="{FF2B5EF4-FFF2-40B4-BE49-F238E27FC236}">
                <a16:creationId xmlns:a16="http://schemas.microsoft.com/office/drawing/2014/main" id="{7B6F14B0-4D87-4505-A693-C1341EE152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2656"/>
            <a:ext cx="9144000" cy="58562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FDAC377-E6BF-4946-98F0-94515F1AD5E6}"/>
              </a:ext>
            </a:extLst>
          </p:cNvPr>
          <p:cNvSpPr txBox="1"/>
          <p:nvPr/>
        </p:nvSpPr>
        <p:spPr>
          <a:xfrm>
            <a:off x="1475656" y="2339471"/>
            <a:ext cx="1944216" cy="1089529"/>
          </a:xfrm>
          <a:prstGeom prst="rect">
            <a:avLst/>
          </a:prstGeom>
          <a:noFill/>
        </p:spPr>
        <p:txBody>
          <a:bodyPr wrap="square" rtlCol="0">
            <a:spAutoFit/>
          </a:bodyPr>
          <a:lstStyle/>
          <a:p>
            <a:r>
              <a:rPr lang="en-US" sz="2400" dirty="0">
                <a:solidFill>
                  <a:srgbClr val="00B0F0"/>
                </a:solidFill>
              </a:rPr>
              <a:t>58 nodes and 94 cause-effects links.</a:t>
            </a:r>
            <a:endParaRPr lang="en-CA" sz="2400" dirty="0">
              <a:solidFill>
                <a:srgbClr val="00B0F0"/>
              </a:solidFill>
            </a:endParaRPr>
          </a:p>
        </p:txBody>
      </p:sp>
    </p:spTree>
    <p:extLst>
      <p:ext uri="{BB962C8B-B14F-4D97-AF65-F5344CB8AC3E}">
        <p14:creationId xmlns:p14="http://schemas.microsoft.com/office/powerpoint/2010/main" val="90127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62FAD-BD07-4FE9-BBC3-5C1E2EC9D03B}"/>
              </a:ext>
            </a:extLst>
          </p:cNvPr>
          <p:cNvSpPr>
            <a:spLocks noGrp="1"/>
          </p:cNvSpPr>
          <p:nvPr>
            <p:ph type="title"/>
          </p:nvPr>
        </p:nvSpPr>
        <p:spPr/>
        <p:txBody>
          <a:bodyPr/>
          <a:lstStyle/>
          <a:p>
            <a:r>
              <a:rPr lang="en-CA" dirty="0"/>
              <a:t>CARBNET Engineering</a:t>
            </a:r>
          </a:p>
        </p:txBody>
      </p:sp>
      <p:sp>
        <p:nvSpPr>
          <p:cNvPr id="3" name="Content Placeholder 2">
            <a:extLst>
              <a:ext uri="{FF2B5EF4-FFF2-40B4-BE49-F238E27FC236}">
                <a16:creationId xmlns:a16="http://schemas.microsoft.com/office/drawing/2014/main" id="{D70AE97C-2B86-41E2-BAF1-C63927042FE3}"/>
              </a:ext>
            </a:extLst>
          </p:cNvPr>
          <p:cNvSpPr>
            <a:spLocks noGrp="1"/>
          </p:cNvSpPr>
          <p:nvPr>
            <p:ph idx="1"/>
          </p:nvPr>
        </p:nvSpPr>
        <p:spPr>
          <a:xfrm>
            <a:off x="251520" y="980728"/>
            <a:ext cx="8458200" cy="4495800"/>
          </a:xfrm>
        </p:spPr>
        <p:txBody>
          <a:bodyPr/>
          <a:lstStyle/>
          <a:p>
            <a:pPr>
              <a:buFont typeface="Arial" panose="020B0604020202020204" pitchFamily="34" charset="0"/>
              <a:buChar char="•"/>
            </a:pPr>
            <a:r>
              <a:rPr lang="en-US" sz="2400" dirty="0"/>
              <a:t>Variables identified through </a:t>
            </a:r>
            <a:r>
              <a:rPr lang="en-US" sz="2400" b="1" dirty="0"/>
              <a:t>literature search</a:t>
            </a:r>
          </a:p>
          <a:p>
            <a:pPr>
              <a:buFont typeface="Arial" panose="020B0604020202020204" pitchFamily="34" charset="0"/>
              <a:buChar char="•"/>
            </a:pPr>
            <a:r>
              <a:rPr lang="en-US" sz="2400" dirty="0"/>
              <a:t>Nodes representing different levels of </a:t>
            </a:r>
            <a:r>
              <a:rPr lang="en-US" sz="2400" dirty="0">
                <a:hlinkClick r:id="rId3" tooltip="Learn more about Spatial Resolution from ScienceDirect's AI-generated Topic Pages">
                  <a:extLst>
                    <a:ext uri="{A12FA001-AC4F-418D-AE19-62706E023703}">
                      <ahyp:hlinkClr xmlns:ahyp="http://schemas.microsoft.com/office/drawing/2018/hyperlinkcolor" val="tx"/>
                    </a:ext>
                  </a:extLst>
                </a:hlinkClick>
              </a:rPr>
              <a:t>spatial resolution</a:t>
            </a:r>
            <a:r>
              <a:rPr lang="en-US" sz="2400" dirty="0"/>
              <a:t> were used to capture changes that may occur at different spatial scales. </a:t>
            </a:r>
          </a:p>
          <a:p>
            <a:pPr>
              <a:buFont typeface="Arial" panose="020B0604020202020204" pitchFamily="34" charset="0"/>
              <a:buChar char="•"/>
            </a:pPr>
            <a:r>
              <a:rPr lang="en-US" sz="2400" dirty="0"/>
              <a:t>Presence/absence of </a:t>
            </a:r>
            <a:r>
              <a:rPr lang="en-US" sz="2400" b="1" dirty="0"/>
              <a:t>reef-building and erosive organisms or reef growth and erosion processes</a:t>
            </a:r>
            <a:r>
              <a:rPr lang="en-US" sz="2400" dirty="0"/>
              <a:t> are captured at the smallest scale of reef depth, but also for an entire reef (‘</a:t>
            </a:r>
            <a:r>
              <a:rPr lang="en-US" sz="2400" i="1" dirty="0"/>
              <a:t>Site</a:t>
            </a:r>
            <a:r>
              <a:rPr lang="en-US" sz="2400" dirty="0"/>
              <a:t>’), sub-region (‘</a:t>
            </a:r>
            <a:r>
              <a:rPr lang="en-US" sz="2400" i="1" dirty="0"/>
              <a:t>Reef type</a:t>
            </a:r>
            <a:r>
              <a:rPr lang="en-US" sz="2400" dirty="0"/>
              <a:t>’, ‘</a:t>
            </a:r>
            <a:r>
              <a:rPr lang="en-US" sz="2400" i="1" dirty="0"/>
              <a:t>Reef topography</a:t>
            </a:r>
            <a:r>
              <a:rPr lang="en-US" sz="2400" dirty="0"/>
              <a:t>’) or </a:t>
            </a:r>
            <a:r>
              <a:rPr lang="en-US" sz="2400" dirty="0">
                <a:hlinkClick r:id="rId4" tooltip="Learn more about Region from ScienceDirect's AI-generated Topic Pages">
                  <a:extLst>
                    <a:ext uri="{A12FA001-AC4F-418D-AE19-62706E023703}">
                      <ahyp:hlinkClr xmlns:ahyp="http://schemas.microsoft.com/office/drawing/2018/hyperlinkcolor" val="tx"/>
                    </a:ext>
                  </a:extLst>
                </a:hlinkClick>
              </a:rPr>
              <a:t>region</a:t>
            </a:r>
            <a:r>
              <a:rPr lang="en-US" sz="2400" dirty="0"/>
              <a:t> (‘</a:t>
            </a:r>
            <a:r>
              <a:rPr lang="en-US" sz="2400" i="1" dirty="0"/>
              <a:t>Coral reef region</a:t>
            </a:r>
            <a:r>
              <a:rPr lang="en-US" sz="2400" dirty="0"/>
              <a:t>’). </a:t>
            </a:r>
          </a:p>
          <a:p>
            <a:pPr>
              <a:buFont typeface="Arial" panose="020B0604020202020204" pitchFamily="34" charset="0"/>
              <a:buChar char="•"/>
            </a:pPr>
            <a:r>
              <a:rPr lang="en-US" sz="2400" dirty="0"/>
              <a:t>The CARBNET </a:t>
            </a:r>
            <a:r>
              <a:rPr lang="en-US" sz="2400" dirty="0" err="1"/>
              <a:t>conceptualisation</a:t>
            </a:r>
            <a:r>
              <a:rPr lang="en-US" sz="2400" dirty="0"/>
              <a:t> was proposed to </a:t>
            </a:r>
            <a:r>
              <a:rPr lang="en-US" sz="2400" b="1" dirty="0"/>
              <a:t>twenty experts in the field of coral reef management and </a:t>
            </a:r>
            <a:r>
              <a:rPr lang="en-US" sz="2400" b="1" dirty="0">
                <a:hlinkClick r:id="rId5" tooltip="Learn more about Ecology from ScienceDirect's AI-generated Topic Pages">
                  <a:extLst>
                    <a:ext uri="{A12FA001-AC4F-418D-AE19-62706E023703}">
                      <ahyp:hlinkClr xmlns:ahyp="http://schemas.microsoft.com/office/drawing/2018/hyperlinkcolor" val="tx"/>
                    </a:ext>
                  </a:extLst>
                </a:hlinkClick>
              </a:rPr>
              <a:t>ecology</a:t>
            </a:r>
            <a:r>
              <a:rPr lang="en-US" sz="2400" dirty="0"/>
              <a:t> to identify flaws in the </a:t>
            </a:r>
            <a:r>
              <a:rPr lang="en-US" sz="2400" dirty="0">
                <a:hlinkClick r:id="rId6" tooltip="Learn more about Network Structures from ScienceDirect's AI-generated Topic Pages">
                  <a:extLst>
                    <a:ext uri="{A12FA001-AC4F-418D-AE19-62706E023703}">
                      <ahyp:hlinkClr xmlns:ahyp="http://schemas.microsoft.com/office/drawing/2018/hyperlinkcolor" val="tx"/>
                    </a:ext>
                  </a:extLst>
                </a:hlinkClick>
              </a:rPr>
              <a:t>network structure</a:t>
            </a:r>
            <a:r>
              <a:rPr lang="en-US" sz="2400" dirty="0"/>
              <a:t> and address structural bias before model </a:t>
            </a:r>
            <a:r>
              <a:rPr lang="en-US" sz="2400" dirty="0" err="1">
                <a:hlinkClick r:id="rId7" tooltip="Learn more about Parameterization from ScienceDirect's AI-generated Topic Pages">
                  <a:extLst>
                    <a:ext uri="{A12FA001-AC4F-418D-AE19-62706E023703}">
                      <ahyp:hlinkClr xmlns:ahyp="http://schemas.microsoft.com/office/drawing/2018/hyperlinkcolor" val="tx"/>
                    </a:ext>
                  </a:extLst>
                </a:hlinkClick>
              </a:rPr>
              <a:t>parameterisation</a:t>
            </a:r>
            <a:r>
              <a:rPr lang="en-US" sz="2400" dirty="0"/>
              <a:t>.</a:t>
            </a:r>
          </a:p>
          <a:p>
            <a:endParaRPr lang="en-CA" sz="2400" dirty="0"/>
          </a:p>
        </p:txBody>
      </p:sp>
      <p:sp>
        <p:nvSpPr>
          <p:cNvPr id="4" name="Footer Placeholder 3">
            <a:extLst>
              <a:ext uri="{FF2B5EF4-FFF2-40B4-BE49-F238E27FC236}">
                <a16:creationId xmlns:a16="http://schemas.microsoft.com/office/drawing/2014/main" id="{F5A8BFB5-606A-4D7E-878E-E1ABE9A13998}"/>
              </a:ext>
            </a:extLst>
          </p:cNvPr>
          <p:cNvSpPr>
            <a:spLocks noGrp="1"/>
          </p:cNvSpPr>
          <p:nvPr>
            <p:ph type="ftr" sz="quarter" idx="11"/>
          </p:nvPr>
        </p:nvSpPr>
        <p:spPr/>
        <p:txBody>
          <a:bodyPr/>
          <a:lstStyle/>
          <a:p>
            <a:pPr>
              <a:defRPr/>
            </a:pPr>
            <a:r>
              <a:rPr lang="en-US">
                <a:solidFill>
                  <a:srgbClr val="000000"/>
                </a:solidFill>
              </a:rPr>
              <a:t>CPSC 422, Lecture 11</a:t>
            </a:r>
          </a:p>
        </p:txBody>
      </p:sp>
      <p:sp>
        <p:nvSpPr>
          <p:cNvPr id="5" name="Slide Number Placeholder 4">
            <a:extLst>
              <a:ext uri="{FF2B5EF4-FFF2-40B4-BE49-F238E27FC236}">
                <a16:creationId xmlns:a16="http://schemas.microsoft.com/office/drawing/2014/main" id="{3BA557CA-AD3C-4987-AF64-8AFDCFEBAAEB}"/>
              </a:ext>
            </a:extLst>
          </p:cNvPr>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37066923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C)&#10;\]&#10;\end{document}&#10;"/>
  <p:tag name="FILENAME" val="txp_fig"/>
  <p:tag name="FORMAT" val="pngmono"/>
  <p:tag name="RES" val="1200"/>
  <p:tag name="BLEND" val="0"/>
  <p:tag name="TRANSPARENT" val="0"/>
  <p:tag name="TBUG" val="0"/>
  <p:tag name="ALLOWFS" val="0"/>
  <p:tag name="ORIGWIDTH" val="49"/>
  <p:tag name="PICTUREFILESIZE" val="3137"/>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S|C)&#10;\]&#10;\end{document}&#10;"/>
  <p:tag name="FILENAME" val="txp_fig"/>
  <p:tag name="FORMAT" val="pngmono"/>
  <p:tag name="RES" val="1200"/>
  <p:tag name="BLEND" val="0"/>
  <p:tag name="TRANSPARENT" val="0"/>
  <p:tag name="TBUG" val="0"/>
  <p:tag name="ALLOWFS" val="0"/>
  <p:tag name="ORIGWIDTH" val="69"/>
  <p:tag name="PICTUREFILESIZE" val="4570"/>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C)&#10;\]&#10;\end{document}&#10;"/>
  <p:tag name="FILENAME" val="txp_fig"/>
  <p:tag name="FORMAT" val="pngmono"/>
  <p:tag name="RES" val="1200"/>
  <p:tag name="BLEND" val="0"/>
  <p:tag name="TRANSPARENT" val="0"/>
  <p:tag name="TBUG" val="0"/>
  <p:tag name="ALLOWFS" val="0"/>
  <p:tag name="ORIGWIDTH" val="71"/>
  <p:tag name="PICTUREFILESIZE" val="4478"/>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W|S,R)&#10;\]&#10;\end{document}&#10;"/>
  <p:tag name="FILENAME" val="txp_fig"/>
  <p:tag name="FORMAT" val="pngmono"/>
  <p:tag name="RES" val="1200"/>
  <p:tag name="BLEND" val="0"/>
  <p:tag name="TRANSPARENT" val="0"/>
  <p:tag name="TBUG" val="0"/>
  <p:tag name="ALLOWFS" val="0"/>
  <p:tag name="ORIGWIDTH" val="101"/>
  <p:tag name="PICTUREFILESIZE" val="6446"/>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Arial Unicode MS"/>
        <a:cs typeface="Arial Unicode MS"/>
      </a:majorFont>
      <a:minorFont>
        <a:latin typeface="Times New Roman"/>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37861</TotalTime>
  <Words>1869</Words>
  <Application>Microsoft Office PowerPoint</Application>
  <PresentationFormat>On-screen Show (4:3)</PresentationFormat>
  <Paragraphs>409</Paragraphs>
  <Slides>27</Slides>
  <Notes>21</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27</vt:i4>
      </vt:variant>
    </vt:vector>
  </HeadingPairs>
  <TitlesOfParts>
    <vt:vector size="39" baseType="lpstr">
      <vt:lpstr>MS PGothic</vt:lpstr>
      <vt:lpstr>Arial</vt:lpstr>
      <vt:lpstr>Arial Unicode MS</vt:lpstr>
      <vt:lpstr>Calibri</vt:lpstr>
      <vt:lpstr>Symbol</vt:lpstr>
      <vt:lpstr>Times New Roman</vt:lpstr>
      <vt:lpstr>Wingdings</vt:lpstr>
      <vt:lpstr>Default Design</vt:lpstr>
      <vt:lpstr>1_Default Design</vt:lpstr>
      <vt:lpstr>2_Default Design</vt:lpstr>
      <vt:lpstr>3_Default Design</vt:lpstr>
      <vt:lpstr>Equation</vt:lpstr>
      <vt:lpstr>PowerPoint Presentation</vt:lpstr>
      <vt:lpstr>PowerPoint Presentation</vt:lpstr>
      <vt:lpstr>Lecture Overview</vt:lpstr>
      <vt:lpstr>Realistic BNet: Liver Diagnosis    Source: Onisko et al., 1999</vt:lpstr>
      <vt:lpstr>Bnets to assess and manage Climate Change </vt:lpstr>
      <vt:lpstr>One Recent Example from that review</vt:lpstr>
      <vt:lpstr>Carbonate Budget BBN (CARBNET)</vt:lpstr>
      <vt:lpstr>PowerPoint Presentation</vt:lpstr>
      <vt:lpstr>CARBNET Engineering</vt:lpstr>
      <vt:lpstr>Another Example</vt:lpstr>
      <vt:lpstr>Corresponding BNet</vt:lpstr>
      <vt:lpstr>Revise (in)dependencies……</vt:lpstr>
      <vt:lpstr>Conditional Independencies</vt:lpstr>
      <vt:lpstr>Independence (Markov Blanket)</vt:lpstr>
      <vt:lpstr>Variable elimination algorithm: Summary</vt:lpstr>
      <vt:lpstr>Lecture Overview</vt:lpstr>
      <vt:lpstr>Approximate Inference</vt:lpstr>
      <vt:lpstr>We use Sampling</vt:lpstr>
      <vt:lpstr>Generating Samples from a Known Distribution</vt:lpstr>
      <vt:lpstr>From Samples to Probabilities</vt:lpstr>
      <vt:lpstr>Sampling for Bayesian Networks (BN)</vt:lpstr>
      <vt:lpstr>Prior (Forward)  Sampling</vt:lpstr>
      <vt:lpstr>Example</vt:lpstr>
      <vt:lpstr>Example</vt:lpstr>
      <vt:lpstr>Rejection Sampling</vt:lpstr>
      <vt:lpstr>Learning Goals for today’s class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conati</dc:creator>
  <cp:lastModifiedBy>Giuseppe Carenini</cp:lastModifiedBy>
  <cp:revision>1623</cp:revision>
  <cp:lastPrinted>2015-10-02T15:05:33Z</cp:lastPrinted>
  <dcterms:modified xsi:type="dcterms:W3CDTF">2019-09-27T22:40:45Z</dcterms:modified>
</cp:coreProperties>
</file>