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6.xml" ContentType="application/inkml+xml"/>
  <Override PartName="/ppt/notesSlides/notesSlide11.xml" ContentType="application/vnd.openxmlformats-officedocument.presentationml.notesSlide+xml"/>
  <Override PartName="/ppt/ink/ink7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2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3.xml" ContentType="application/inkml+xml"/>
  <Override PartName="/ppt/notesSlides/notesSlide21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22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1" r:id="rId2"/>
    <p:sldMasterId id="2147483703" r:id="rId3"/>
    <p:sldMasterId id="2147483717" r:id="rId4"/>
    <p:sldMasterId id="2147483802" r:id="rId5"/>
    <p:sldMasterId id="2147483845" r:id="rId6"/>
    <p:sldMasterId id="2147483861" r:id="rId7"/>
    <p:sldMasterId id="2147483887" r:id="rId8"/>
    <p:sldMasterId id="2147483901" r:id="rId9"/>
  </p:sldMasterIdLst>
  <p:notesMasterIdLst>
    <p:notesMasterId r:id="rId39"/>
  </p:notesMasterIdLst>
  <p:handoutMasterIdLst>
    <p:handoutMasterId r:id="rId40"/>
  </p:handoutMasterIdLst>
  <p:sldIdLst>
    <p:sldId id="559" r:id="rId10"/>
    <p:sldId id="669" r:id="rId11"/>
    <p:sldId id="786" r:id="rId12"/>
    <p:sldId id="787" r:id="rId13"/>
    <p:sldId id="828" r:id="rId14"/>
    <p:sldId id="706" r:id="rId15"/>
    <p:sldId id="732" r:id="rId16"/>
    <p:sldId id="730" r:id="rId17"/>
    <p:sldId id="794" r:id="rId18"/>
    <p:sldId id="747" r:id="rId19"/>
    <p:sldId id="777" r:id="rId20"/>
    <p:sldId id="748" r:id="rId21"/>
    <p:sldId id="778" r:id="rId22"/>
    <p:sldId id="780" r:id="rId23"/>
    <p:sldId id="781" r:id="rId24"/>
    <p:sldId id="784" r:id="rId25"/>
    <p:sldId id="821" r:id="rId26"/>
    <p:sldId id="807" r:id="rId27"/>
    <p:sldId id="810" r:id="rId28"/>
    <p:sldId id="829" r:id="rId29"/>
    <p:sldId id="811" r:id="rId30"/>
    <p:sldId id="823" r:id="rId31"/>
    <p:sldId id="822" r:id="rId32"/>
    <p:sldId id="808" r:id="rId33"/>
    <p:sldId id="824" r:id="rId34"/>
    <p:sldId id="809" r:id="rId35"/>
    <p:sldId id="825" r:id="rId36"/>
    <p:sldId id="826" r:id="rId37"/>
    <p:sldId id="830" r:id="rId38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34" autoAdjust="0"/>
  </p:normalViewPr>
  <p:slideViewPr>
    <p:cSldViewPr>
      <p:cViewPr varScale="1">
        <p:scale>
          <a:sx n="74" d="100"/>
          <a:sy n="74" d="100"/>
        </p:scale>
        <p:origin x="1275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88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44CBD31C-C6CE-43B1-9B4B-7DE8233A7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7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1T18:29:09.624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1022 4380 1,'0'0'11,"-23"7"-1,23-7-2,-25 0-2,13 0 0,-1-4 1,0-2 0,13 6 1,-20-17 0,20 17 0,-14-27 1,13 13-1,1-12-1,9 7-1,-2-10-2,9 6 0,1-5-2,6 6 0,-1-2 0,5 8 0,-3 5-1,3 5 0,-2 8 0,-2 6 0,-3 4 0,-1 6-1,-3 7 0,-4 5 1,-4 1-1,0 4 1,-5 1-1,0 1 1,-3 1-1,-1 1 1,-3-4-1,0-2 1,-3-3-1,-2-1 1,-2-2 1,-3-2-2,-5-4 2,0-4-1,-5-5 1,-2-3-1,-2-7-1,1-4 1,-2-9-1,2-6 0,1-6 0,3-8 0,6-4-1,2-5 1,7-2 0,3-6 0,9 1 0,3-2 0,6 4 0,4 5 0,4 4 0,2 7 0,4 4-1,2 10 1,2 6-1,1 8 1,1 7-1,0 5 1,0 6-1,0 4 1,-3 8 0,-2 2 0,-1 2 0,-5 1 1,-5 1-1,-4 2 1,-5-2-1,-6 1 1,-8-5 0,-5 0 0,-8-4 0,-5-2-1,-6-3 0,-3-2 1,-2-6-1,-1-5 0,0-7 0,1-4 1,5-9-1,3-9 0,7-6 1,7-8-1,6-8 1,4-1-1,8-1 0,4-1 0,7 7 0,3 1 0,4 7 0,3 5 0,1 7 0,2 7 0,2 6-1,2 5 1,-3 8 0,-1 10 0,-1 2 0,-4 6 0,-5 5 0,-3 2 0,-6 2 0,-7 3 1,-6-5-1,-7-3 1,-8-3-1,-3 0 1,-5-7-1,-3-3 1,-5-6-1,1-5 1,-1-8 0,2-6-1,3-5 0,3-8 1,4-4-1,5-8 0,7-1 1,7-2-1,6 1-1,5 2 2,6 1-1,4 7 0,6 4 0,1 9 0,3 10-1,-1 4 1,0 8 0,-2 6 0,-4 8 0,-1 4 0,-5 4 0,-6 1 0,-4 0 0,-6 2 0,-6-3 0,-5-2 1,-7-3-1,-3-3 1,-3-7-1,-3-2 0,-2-9 1,2-6-1,1-6 0,3-9-1,1-4 2,2-7-1,4-3 1,5-1-1,2-2 0,4 3 0,5 1 0,2 4 0,6 4 0,3 7 0,7 3 0,4 4 0,3 6-1,3 4 1,4 3 0,1 4-1,4 2 1,-2 1 0,-1-1 0,-2 5 1,-6-2-1,-5 2 1,-8-2-1,-8 2 2,-12-4-1,-5 0 0,-12 0 0,-3-5 0,-6-4 0,-1-2-1,-2-6 0,4-3 0,3-5 0,4-3 1,7-5-2,4-1-1,11 3-3,-1-10-14,14 8-12,6-1 0,0-4-1,7 1-1</inkml:trace>
  <inkml:trace contextRef="#ctx0" brushRef="#br0" timeOffset="8375.479">7895 14027 8,'-5'-25'18,"14"13"-3,-8-7-4,4 4 0,-2-1-2,2-7-1,3 0 0,-2-14 0,7-2 1,-3-15-1,8-3-1,2-15 0,7 0 0,-3-6-2,6 2-1,0-4-2,2 7 0,-3-2-1,0 6 0,-3 2-1,-4 9-1,0 0 0,-4 7 1,-2 8 1,-4 7-1,-2 9 1,-2 10 0,-4 2 1,-4 15 0,0 0-1,0 0 0,0 0 0,2 20 0,-5-1-1,-1 8 0,-1 7 0,-3 5 0,-1 7-1,-2 7 2,-1 9-1,-1 4 0,-3 13 0,0 6 0,-2 11 0,-2 4 0,-2 6 1,-1-2-1,-2-5 0,1-5 0,2-12 1,0-11 0,3-15-1,3-11 1,3-15-1,5-11 0,8-19 0,0 0 0,-9-26 0,13-12 0,2-13-1,3-15 1,5-14 0,5-15-1,1-8 1,6-6 1,2-3-3,1-1 1,3 2 1,1 5 0,-2 4-1,-1 9 1,-1 10-1,-1 9 0,-2 7 2,-4 13-1,-4 10 0,-2 11 0,-5 11 1,-11 22-1,11-9 0,-12 24 0,-3 14 0,-4 12 0,-2 18-1,-5 10 2,-3 17-1,-3 10 0,-2 16 0,-4 5 1,-3 12 0,-4 1-1,-4-1 2,-1-2-2,-4-9 1,0-9 0,1-14-1,0-18 1,5-20 0,7-15-1,8-18 0,6-18 0,16-6-2,-10-36 2,16-7-2,5-13 1,5-10 0,3-12 0,3-12 0,1-7 1,4-4 0,1-3 0,0-1 0,1 3-1,-1 2 1,0 0 0,-1 12-1,-3 9 1,-5 9-1,-2 16 0,-5 9 2,-3 12-1,-3 10 1,-6 23 0,0 0-1,-6 18 1,-2 16-1,-3 14 0,-1 22 0,-5 17-3,5 35-15,-3 14-12,-7 6 0,4 8 1,-8-11-2</inkml:trace>
  <inkml:trace contextRef="#ctx0" brushRef="#br0" timeOffset="10674.6105">16197 12568 28,'14'17'23,"-14"-17"-1,19 17-10,-5-1-12,4 6 0,2 3 1,3 4-1,2 7 1,2 1 0,0 9 2,0 6 0,5 13 2,-4 3 0,8 12 0,1 1 0,6 11-1,-3-2 0,6 6-1,-2-5-1,3-2 1,-5-3-1,1-3 0,-5-7 0,-1-4-1,-5-10 1,-2-7 0,-3-8 0,-5-11-1,-4-11-1,-3-5 2,-7-9 0,-8-11 1,0 0-1,5-26-1,-14 0 0,1-10 0,-8-12-2,-5-9 0,-3-9-2,-8-9 1,-2-4 0,-5-6 1,-3-3 0,-4 0 1,-3-2 0,0 5 0,2-1 1,0 5-1,2 2 0,0 2 1,4 6-2,3 3 1,2 7 1,3 3-1,4 7 1,5 8 0,2 11 1,6 7-1,2 8 0,14 17-1,-12-12 1,12 12-1,11 21 0,1 2 0,9 6-2,2 9 2,5 8-1,5 10 2,2 8-2,0 9 1,0 7 1,3 6-1,1 9 0,0 6 0,0 3 0,2-1 0,-2-1 0,1-10 1,-1-4-1,0-11 0,-5-10 1,0-12-1,-1-12 2,-5-6-2,1-13 0,-10-6-1,1-7 0,-7-12-1,-13 1 1,12-33 0,-17-1-1,-3-11 1,-7-9 0,-6-13 0,-4-13 1,-5-7 0,-4-8 0,-2 0-1,-2-1 1,-2 2-1,-4 1 1,2 6 0,-2 6 0,1 5 1,1 10-1,0 6 0,7 4 1,4 7 0,6 7-1,4 9 0,6 4 1,6 9-2,4 3 1,3 3 0,2 14 0,0 0 0,14-4 0,-3 13 0,5 9 1,3 12 0,4 12-1,6 14 1,5 13 0,7 11-1,3 10 1,4 8 0,2 9-1,1 4 0,-1-2 1,0-6-1,-3-7 1,-2-7 0,-3-8 0,-1-10-1,-6-17 0,-3-10 1,-8-13 1,-2-7 0,-7-10 0,-15-14 0,0 0-2,-1-28 1,-18-5 1,-5-13-2,-9-11 0,-10-18-1,-6-8-1,-7-8 0,-2-1 1,-6-7 0,-2 5-2,-2-2-6,8 10-20,0 9-3,-4 0 0,1 9 0</inkml:trace>
  <inkml:trace contextRef="#ctx0" brushRef="#br1" timeOffset="24623.4084">851 5926 15,'-31'-5'21,"12"10"0,-12-9-1,7 2-15,3 2-1,2-5 0,3-2 0,0-5-1,9-2 1,2-8 0,8-1 1,5-11 0,9 2-1,4-8 0,10 6-1,1-5 0,8 8-1,-1 1 0,7 11-2,-2 5 1,2 8-2,-3 6 1,-3 5-1,-2 8 1,-4 4-1,-5 6 0,-4 3 1,-8 5 0,-6 2 0,-6 5 1,-7 2 0,-6 1-1,-4 2 1,-8-3 1,-3 1-1,-6-7 1,-1 0 0,-4-10 0,2-2 0,-2-11-1,4-5 1,-1-10 0,6-8-1,3-8 1,3-9-1,6-8 0,6-7 0,3-4 0,8-4-1,4 0 1,7 2-1,3 1 0,4 7 0,4 5 0,-1 9 0,3 9-1,0 9 1,0 8-1,-1 7 1,0 8-1,-1 6 0,-4 8 1,-1 6 0,-6 3-1,-2 2 1,-7 3 1,-6-1-1,-8 2 0,-5-2 1,-5-6 0,-7-3 0,-3-8 0,-1-2 1,-3-11-1,0-4 0,2-12 0,-1-7-1,5-6 1,2-8-1,5-4 1,5-7-1,5-2 0,6-1 0,6 0 1,6 5-1,5 4 0,7 4 0,3 6 0,5 8 0,1 10-1,0 10 1,-1 5-1,1 4 1,-3 11-1,-3 2 1,-3 8-1,-5 7 1,-3-2 0,-6-1 0,-4 1 0,-6 3 1,-5-6-1,-7-1 0,-7-8 0,-5-4 1,-4-8 0,-5-6-1,0-7 1,-2-10-1,0-8 1,2-8-2,5-8 2,5-9-1,7-4 0,4-3-1,9-1 2,6-1-2,7 4 2,9 0-2,7 6 2,5 5-2,8 4 1,3 5-1,3 5 1,2 6-1,0 7 0,1 8 1,-2 7 0,-4 6 0,-6 10-1,-6 8 2,-6 5-1,-9 4 0,-8 2 0,-12 0 1,-9-2-1,-7-1 1,-9-5-1,-7-8 1,-4-8 0,-1-8-1,1-7 1,2-8-1,2-10 1,4-8-1,5-9 0,5-4 0,5-3 0,7-1 0,6-1 0,7 4 0,6 1 0,6 7-1,5 8 2,3 4-1,2 7 0,-1 5 0,-1 14 0,-3 5 1,-1 8-1,-3 9 1,1 5-3,-2-3-6,10 3-22,0-7-2,1-20-2,3-13 1</inkml:trace>
  <inkml:trace contextRef="#ctx0" brushRef="#br1" timeOffset="31881.8235">6070 12155 1,'0'0'0,"0"0"0,0 0 8,15-1-7,-15 1-1,22 4 2,-10-3 1,4 4 3,2 1 2,3-1 1,3 0 2,2-2 2,8 2 0,-1-1-1,10 4-2,0-5-1,10 4-2,-1-3-2,7 5-1,5-1-3,4 1 1,7-1-1,1-2-1,3-1 1,-1-1 1,1-4 0,3-1 0,-6-4 0,-1 2 0,-8-3 0,-4 4 0,-11-4 0,-6 3-1,-11-1 0,-10 4 0,-10-2-1,-15 2 1,0 0-1,-27-4 0,-5 4 0,-9-1 0,-13 1 0,-8-1 0,-11 1 0,-10 0 0,-10 1 0,-5 1 0,-6 1 0,-2 0 0,-4 0 0,2 2 1,0-1-1,7 1 0,5 0 0,9-1 1,6-2 1,16 2 0,7-3-1,14 0 1,11-2-1,14 1 1,19 0-1,0 0 0,13-11-1,14 5 0,10 1 0,8-2 0,8 0 0,7-1 0,5 2 0,6 0 0,2 3 0,1 1 1,5 2-1,2 2 0,4 0-1,1 2 1,1-3 0,-3 3 0,0-7 0,-3-1-1,-7-2 1,-7 0 0,-8-3 0,-8-2 0,-10 2 0,-8 1 0,-10 2 0,-10 2 0,-13 4-1,0 0 0,0 0 0,-30-1 0,-1 4 1,-7 1-1,-9 0 1,-9 1 0,-9 1 1,-7 0 0,-6 1-1,-4 1 1,-3-1 0,-3 0-1,-3 1 0,2 1 0,4-3 0,1 1 0,4-2 0,7-3 0,7 2 0,9-2 0,8 1 0,11-3 0,8 0 1,10-1-1,20 1 0,0 0 0,0 0 0,29-5 1,7 2-1,6 2 0,12 2 0,8 2 0,9-1 0,7 2 0,5 1 0,5 0-1,4 2 1,2-2 0,0 0 0,0-3 0,-4-1 0,-3-2-1,-8 0 1,-9-3 0,-11 1 0,-10-4-1,-10 3 1,-12-5 0,-12 3 0,-15 6-1,-6-12 1,-15 8 0,-11 3 0,-11-1-1,-9 3 1,-12 4-1,-10 0 1,-10 1 0,-8 0 0,-3 0 0,-6-3 1,-1 2-1,-1-5 1,1-1-1,6-3 1,6 2-1,5-3 1,12 1-1,9 0 0,9-1 0,12 2-1,11 2 0,13 2 0,19-1 0,0 0 0,13 4 0,16 0 0,10 2 0,13 1 0,6 0 1,7 2 0,4 2 0,5 0 0,0 2 0,-1 0 0,1 1 0,-4 0-1,1 0 1,0-1-2,-3-2 0,-3-1-1,-6-4 2,-4-1-1,-9-7 0,-8-4 1,-8-1 1,-11-5 1,-10 0-1,-9-4 2,-9 1-2,-11 3 1,-10 0-2,-9 5 1,-13 1-1,-8 3 1,-8 1 0,-6 3 0,-7 0 0,-6-1 1,3 0 0,-1 1-1,4-1 0,7 2-1,5-2-3,19 5-9,6-3-13,16-6-3,28 4 0,0 0 0</inkml:trace>
  <inkml:trace contextRef="#ctx0" brushRef="#br1" timeOffset="34259.9595">16759 12237 17,'-20'-6'10,"-2"-3"1,4 3 0,-2 1 1,2-1-3,5 3 0,-2-2-3,15 5-2,-18-4-2,18 4 0,-11-1 0,11 1 1,0 0 0,13 3 1,1 0 0,8 3-1,2-2 1,11 4-1,4-2 0,10 5-2,4-1 0,7 2-1,2 0 0,3-1 0,4 0 0,-2-3 0,-2 1 0,0-2 0,-8-3 0,-2-1 0,-8-3 0,-5 0 0,-9 0 0,-5 0 0,-7-1 0,-7 0-1,-14 1 0,0 0 0,0 0 0,-18-2 0,-6-1 0,-10 1 1,-8-2-1,-8 2 1,-9-1 1,-4 0 0,-8-1 0,-3 0-1,-3 3 0,1 1 1,2 0-1,0 1 1,6-3 1,9 1-1,8-2 0,12 2 1,9-3 0,11-2 0,19 6-1,-6-11 0,25 5 0,10 3-1,10-1 0,8-2-1,13 4 1,7-1 0,8 3 0,7 0 0,2 1 0,3 2 0,-1-2 0,0 1-1,-3 0 1,-6-1 0,-9 0 0,-7-1 0,-13 1 0,-11-3 0,-7 2 0,-12-1 0,-18 1-1,0 0 0,-13-3 1,-16 2-1,-8-1 1,-11 0 0,-12 0 1,-8 0 0,-11-2 1,-2 0 0,-8 3-1,1 0 1,-5 0 0,5 1-1,0 0 1,10 1-1,5-2-1,10 2 1,9-4 1,11 3-1,9-3 1,12 2-1,6-2 0,16 3 0,0 0 1,0 0-1,29-6 0,3 8 0,8 0-1,12-2 0,9 2 1,10 2-1,8-1 0,6 1 0,6 0 1,3-3-2,1 3 1,-1-1 0,0-2 0,-6 1-1,-7 0 1,-7-2-1,-12-1 1,-10 2 0,-10-2 0,-10 1 1,-13-1-2,-19 1 1,0 0 1,-16-3-1,-14 3 0,-12 1 0,-11-1 0,-13 2 0,-11-1 1,-9 2 0,-5 0-1,-8-2 1,-2 1 0,-2 0-1,2-1 0,3 1 1,5 0-1,8 0 0,11-2 0,11 0 0,14 0 0,13-1 0,9 1 0,15-1 0,12 1 0,12-5 0,16 3 0,11 4 0,14-2 0,11 0 0,16 2 0,9 1 0,7-1-1,5 2 1,0-3 0,-3-1-1,-1-1 1,-9-2 0,-10 0 0,-12 1 0,-13-3 1,-11 2 0,-15-2 0,-15 4-1,-12 1 0,-23 1 0,-13 0 1,-10 0-1,-13 2-1,-9-1 0,-5 6-2,-10-10-9,7 6-18,-3-2-3,2-8 1,9-3-2</inkml:trace>
  <inkml:trace contextRef="#ctx0" brushRef="#br1" timeOffset="44443.542">10832 10957 1,'-27'8'2,"5"0"2,2-1 3,3-1 2,4-1 0,2-2 2,11-3 0,-14 0-1,14 0 1,0 0-2,0 0-4,0 0-3,0 0 0,0 0-3,0 0 1,-11-3 0,11 3 1,0 0 0,0 0 0,0 0 1,0 0-1,0 0 1,0 0 0,0 0 1,0 0 0,0 0-1,19 2 1,-19-2 0,24-5-1,-9-1 1,4 2-1,2-6 0,3 3 0,1-5 0,2-2 0,-3 1 0,4-3 0,-3-2-2,3 0 2,-4-3-1,2 3 0,-4 0 0,2 2 0,-2-2 0,1 5 0,2-4 0,2 2 0,-1 0-1,2 0 1,1-2 0,0 0-1,-1-2 1,0 1-1,-1 0 0,-2 0 2,2-2-1,0 1-1,1 1 1,0 0 0,2-1-1,-2 1 0,0 1 1,-3 0-1,0 1 1,-1 3-1,-2-2 0,0 3 0,-2-1 0,0 2 0,-1-1 0,0 2 0,-2 0 1,2 1-1,-3-2 1,1 0-1,-2 1 0,1-1 1,0 2-1,0-2 0,1 3 0,-2 0 0,1 1 0,-2 1 1,1-3-2,0 4 1,-1 0 1,2-1-1,-2-1 0,1 1 1,1-1-1,1 1 0,0-1 1,2 0 0,-1 0-1,-1 3 0,-1-1 0,0 2 0,-3 2 0,1-1 0,-2 1 1,-12 1-2,21 5 1,-21-5 0,18 4 0,-18-4 0,17 6 0,-17-6 0,16 11 0,-16-11 0,17 11 1,-17-11-1,20 14 0,-11-3 0,5 2 1,-3 0-1,2 1 0,2 2 0,-2-2 0,2 5 1,0-5-1,-2 3 0,0-3 0,0 3 1,0-2-1,0 4 1,0 0-1,1 0 1,0 4-1,-1 1 0,2 0 0,-1 1 1,1 0-1,0 0 1,-1-1-1,1 3 0,0-3 0,-1 1 1,0-2-1,-1 0 0,1-1 0,-1 1 1,0 1 0,2-1-1,-1 0 2,-1-1-2,2 1 1,-2 1-1,-1-1 1,0 2-1,-1-7 0,0-1 0,-1 2 0,0 2 0,-1-4 0,-2-1 0,0 1 0,-1-2 0,2 2 0,-4 0 0,1-3 0,0 0 0,0 2 0,0-1 0,1-2 0,-1-2 0,1 2 0,-6-13 0,10 23 0,-8-11 1,1 1-1,-2-3 0,-1-10 0,-4 21 1,4-21-1,-8 21 0,8-21 0,-14 18 0,14-18 0,-16 15 0,16-15 0,-19 12 1,8-9-1,-1 0 0,-3 0 0,0-1 0,-2-1 0,-2 0 0,-3 0 0,-3 2 0,0-5 0,-3 2 0,-3-1 0,-3-2 0,-3-1 0,0-1 0,-5 0 1,-1-1-1,-3 0-1,-2 2 1,-2-2 0,-1 2 0,0-1 0,0 3 0,-1-1 0,-1 0 0,-1 2 1,1 0-1,2-1 0,-1 0-1,0 0 1,1-3 0,0 0 1,4-1-2,2 0 1,3-4 0,0 4 0,4-1 0,3-3 1,2 2-2,1 3 1,3-1 1,0 1-1,3 1 0,0 1 0,1 2 0,1-2 0,3 1 0,-1 0 0,2 0 0,-1 1 0,2 0 0,0-1 0,1-1 0,0 0 0,1 1 0,-2-3 0,0 1 0,2 1-1,0 2 1,0-4 0,1 2 0,0 1 0,2-2 0,1 3 0,1-3 0,0 2 0,1-1 1,11 3-2,-21-6 1,21 6 0,-20-7 0,20 7 0,-18-7 0,18 7 0,-16-9 0,16 9 0,-14-2 0,14 2 0,-14-7-1,14 7 1,-12-8 1,12 8-1,-14-6 0,14 6 0,-14-11 0,14 11 0,-14-6-1,14 6 1,-18-5 0,18 5 0,-21-6 0,9 5 0,1 0 0,0 1-1,11 0 1,-16 0 0,16 0 0,0 0 0,0 0 0,0 0 0,0 0 0,0 0 0,-11-6 0,11 6 0,0 0 0,0 0 0,0 0 0,0 0 0,0-13 0,0 13-1,0 0 1,6-15 0,-2 4 0,1 0 0,-5 11-1,10-18 1,-5 6 0,1 1 1,0 0-2,1 0 1,2 0 0,-9 11-1,20-24 1,-5 12-1,2 1 1,3-4-1,2 2 1,1-2-1,1 2 1,3-2 0,0 6 0,-1-6 0,2-1 0,0 3 0,1-2-1,2 1 2,0-3-2,2 0 1,4 0 0,-1-3 0,4 1 0,-1-2 1,3 2-1,2-2 0,1 1 0,2-1 0,0-1-1,2 0 2,0 0-1,-1 1 0,-2-1 0,-1-3 0,-3 5 0,-3-3 0,-3 3 0,0 2 0,-2 1 0,-2 1 1,-2 1-1,0 1 0,-2 0 0,-3 4 0,-2 0-1,-3 1 2,-3-1-1,-2 3 0,-4 2 0,-11 5 0,17-6 0,-17 6 0,11-6 0,-11 6 1,0 0-1,11-5 0,-11 5 0,0 0 0,11-4 0,-11 4 0,0 0 0,0 0-1,11 0 1,-11 0 0,0 0 0,0 0-1,0 0 1,14 7 0,-14-7 0,15 9 0,-15-9 1,21 12-1,-9-2 0,-1 1 0,2 1 0,-2 0 0,2 2 0,0 3-1,2 5 1,0 0 0,1 2 0,4 1 0,-3 0 0,4 6 0,-3 0 0,0 3 0,-1-1 1,-2 4-2,0 2 2,-3-1-2,1 3 2,0-1 0,-2 0-1,1-3 1,-1-3-2,1-2 2,0 0-1,2-3 1,-1-1-1,-1-2 0,2-5 0,-1 3-1,-2-1 2,0-3-2,-1 0 1,-3-3 0,-1 0 1,0-2-1,-1 2 0,1-2 0,-1-3 0,1 0 0,-2 0 0,1 2 0,-2-1 1,1-1-1,-4-12 0,3 17 0,-3-17 0,1 20 0,-1-20 0,-1 14 0,1-14 0,0 0 0,0 0 1,-4 11-2,4-11 2,0 0-1,0 0 0,0 0 1,0 0 0,0 0-1,0 0 0,0 0 0,0 0 0,-12-2 0,12 2 0,-15-4 0,15 4 0,-23-7 0,8 1 0,-3 0 1,-4 0-1,-2-3 0,-5 3 0,-2-1 0,-3-3 0,-4 3 0,-4 1 0,-1-3 0,-3 3 0,-3 0-1,-2-2 1,-1 3 0,0 1 0,-1-1 0,-1 0 0,-1 2 1,1-6-1,-1 4 0,0 2 0,-2-5 0,0 0-1,1 1 2,-1 1-1,2 2 0,3 1 0,2 2 0,2 0 0,7-1 0,-2-1 0,5 2 0,4-1 1,4-3-1,1 1 0,4-1 0,2 0 0,2 2-1,3-1 2,1 0-1,-1 2 0,1-2 0,1 2 0,-1-2 0,3 2 1,-1-1-1,3 1 0,1 0 0,11 2 0,-14-4 0,14 4 0,0 0 0,0 0 0,0 0 0,0 0 0,0 0 0,0 0 0,0 0 0,0 0 0,0 0 0,0 0 0,-11-4 0,11 4 0,0 0 1,-13-8-2,13 8 1,-16-6 0,16 6 0,-18-6 0,18 6 0,-16-6 0,16 6-1,-11-2 0,11 2 1,0 0-1,9-12 1,-9 12-1,24-20 1,-7 6 0,6-3 0,4-5 0,4 1 0,3-6 0,4-2-1,3-2 1,2 0-1,3-3 1,3 0-1,2-1 0,3-3 1,2 3-1,-1 0 1,1-1 0,-1 0 0,-1-2-1,-3 4 2,-3 2-1,-2-1 0,-3 2 0,1 4 0,-3 0 0,0 1 0,-2 7 0,-3-3 0,1 3-1,-3 3 2,-1 3-1,-6 2-1,-3 2 2,-3 3-1,-3 1-1,-3 4 1,-3 1 0,-12 0 0,17 8 0,-17-8 1,14 10-2,-14-10 1,18 17 1,-18-17-1,21 21 0,-9-8 0,3 1 0,0 3 0,3 4 1,-3 6-2,3 6 2,1 4-2,1 8 2,-1 3-2,2 4 2,-3 1-2,2 2 2,-2 2 0,0 0-1,-2-4 1,0 0-1,-1-1 1,-1-4-1,1 1 1,-2-2-1,1-7 0,-1-3 0,1-2 0,-1-3 0,2-3 0,-1-4 0,-1-2 1,-1-3-1,-1-2 0,-3-4 0,0-3 0,-8-11 0,8 11 1,-8-11 0,0 0-1,0 0 1,0 0-1,-16 0 1,5-1-1,-1 1 1,-5-1-1,-2-2 0,-6 0 0,-1-2 0,-4-4 1,-4 2-1,-6-4 0,-6-2 0,-4-2 0,-6 1 0,-2-1 0,-3-1 0,-3-2 0,-2-2 0,-1-1 0,-1 1 0,-1 1 0,1 2 0,-3-1 0,0 3 0,1 7 0,1 2 0,2 1 0,1 1 0,4 3 0,1-1 0,5 2 0,5 1 0,3-4 0,6 2 0,5 0 0,6 0 0,8 1-1,5 1 0,7 0 0,11-1-2,0 0-3,0 0-14,25 12-13,-5-9-2,3-6 0,6-5 0</inkml:trace>
  <inkml:trace contextRef="#ctx0" brushRef="#br1" timeOffset="48454.7708">10846 13016 8,'0'0'19,"0"0"-6,0 0-2,0 0-3,0 0 0,0 0-2,0 0-1,0 0-1,0 0-1,0 0 2,14 5 0,-14-5 1,12 17 0,-12-17 0,19 24-1,-10-11-1,9 9 1,-4 4-1,6 4 0,0 2 0,6 4-2,-1 3 2,5 6-2,1 1 1,6 7-1,-2 1-1,3 0-1,1 2 1,1 0-1,1-1 0,1-2 1,-4-2-2,1-6 3,-1-4-1,-1-1-1,-2-3 1,-3-3 0,-3 0 0,-2-1-1,-1-1 1,-5 1-2,-2 0 0,-1-2 1,-2 1 0,-1-3 0,-2-3 0,1-2 1,-3-3-2,-2-3 2,1-4-1,-10-14 0,16 19 0,-16-19 0,12 12 0,-12-12 0,0 0 0,15 9 0,-15-9 0,0 0 1,0 0-1,11 6 0,-11-6 0,0 0 1,0 0-1,0 0 0,13-3-1,-13 3 1,14-4 0,-14 4 0,18-5 0,-18 5 1,21-9-1,-8 4 1,-1-5 0,2-1 0,-3 1 0,5 1 0,-4-2 0,4-1-2,0 1 2,1-1 0,1-3-1,0 4 1,3-5-1,0 2 1,0-6 0,2 3 0,1-5-1,2 1 1,1-6 0,2 0 1,3-8-3,2-1 2,1-3-2,2-1 1,-2-4 0,2-1 0,-2 0 0,1-3-1,-2 1 2,1-2-1,2-3 0,0-3 0,-1 0 0,1 1-1,-2-1 1,-1 2 0,-2-2-1,-1 8 1,-5 4-1,-1 4 2,-2 0-2,0 4 1,-2 4 0,1 2-1,-1 2 2,-2 3-1,1 1 0,-3-1 0,-2 5 0,-2 2 0,-2 1 0,-3 4 1,-3 1-1,-5 11 1,3-17 0,-3 17-1,0 0 1,-15-13 0,15 13 0,-21-7-1,8 1 1,-2 1-2,-4 0 1,-2-1 1,-3 0-1,-4-2 0,-3 5 0,-6-5 0,-2 5 0,-6-1 1,-4 3-1,-3 1 0,-4-1 1,-4 3-1,-4 2 0,-1 2 0,-4-2 0,1-1 0,-3 0 1,2-1-1,-5 3 1,3-1 0,-2-3 0,1-1-1,-2 1 1,2 3 0,2-4-1,2 1 1,3 1-1,4-2 0,4 3 0,5-3 0,6 0 1,5 0-1,0 0 1,8-3 0,2 1-1,4 2 1,4-4 0,2 1 0,1 0-1,1-1 0,3 6 0,-1 0 0,1-2 0,-1 0 0,0 4 0,1-1 0,1 0 0,2-1 0,13-2-1,-18 1 1,18-1 0,0 0 0,-13 4 0,13-4-1,0 0 1,0 0 0,0 0 0,0 0 0,0 15 0,0-15-1,2 15 1,-2-15 0,4 23-1,-2-6 1,1-1 0,3 5 0,2 0 0,0 0 0,3 5 0,4 3 0,1 1 0,3 6 0,1 6 2,2 4-2,2 8 2,1 3-2,0 9 1,1 7 0,1 4 0,0-1-1,2-2 0,1-1 1,0-5-1,3-2 0,1-12 1,-1-6-1,1-5 1,0-3-1,2-3 1,-1-2-1,-2-5-1,0-2 2,-3 3-2,2 1 1,-1-3 0,-3 1 0,-3-6 0,-1-2 0,-4-4 0,-1-1 1,-2-7-1,-1-6 0,-3-5 0,-2 1 0,0-5 0,-11 5 0,21-13 0,-10 0-1,0-2 1,0-4 0,1 2 0,1-9 0,2-1 0,2-4 0,5-7 0,5-3 1,7-8-2,4-2 1,8-8 0,4-4-1,4-4 0,2-3 0,-1-1 1,-1 3-1,-4 0 1,-3 3 0,-1 4 1,-4 0-1,-3 4 0,-2 2-1,-2 4 1,0 3-1,-4 6 0,1 2 0,-5 3 0,-3 8 1,-2 4 1,-3 4-2,-5 5 2,-3 4-1,-4 1 1,-7 11-1,0-13 1,0 13-2,-17-6 1,4 5 0,-3-2 0,-2 2 0,-2 2 0,-2-1-1,0 0 1,-2-1 0,-4-3 0,-1 1 0,-7-2 0,-3 1 0,-9 0 0,-6 0 0,-9 0 0,-5 0 0,-10 2 0,-8-1 0,-8 5 0,-7-2 0,-6-2 0,-6 1 0,-1 2 1,-1-1-1,0 2 1,5 0-1,7-2 1,7 0 0,12 0-1,10-1 1,9-3-1,13 2 1,10-5-1,9-1 0,9 6 0,7-4 0,17 6 0,-15-8 1,15 8-1,1-10 0,-1 10 0,15-3 0,-15 3-1,19-6 1,-6 4 0,-2 2 0,1 6-1,-1-1 0,-11-5 1,19 14 0,-19-14-1,20 18 1,-9-4 0,1 0 0,1 1 0,3 1 0,4 3 0,2 3 0,3 3 0,6 7 0,4 2 0,3 10-1,4 4 2,4 6 0,5 5 0,3 5 0,5 6 0,-1 2-1,2 2 1,1-2 1,-1 2-3,0-2 2,-5-8-2,-2-2 1,-4-7 1,-5-7-1,-2-5 1,-6-6-1,-2-10 1,-4-5-2,-4-3 2,-2-5-1,-2-5 0,-2-3 1,-3-8-1,1-5 0,-3-8 0,3-4 1,-3-12-2,2-4 1,3-11-1,1-6 1,6-5-1,2-6 0,5-3 1,3-6-1,3-3 1,3 1 0,-1-1-2,2 0 2,-1-1-1,-1 2 1,-3 4-1,0 3 0,-3 8 0,0 3 1,-3 7 0,-5 8 0,-3 6 0,-4 8 0,-4 8 0,-5 4 1,-4 4-1,-8 11 0,5-13 0,-5 13 0,-11-1 0,11 1 0,-24 1 0,9 0 0,-4 3 0,-1-1 0,-2 3 0,-5 3 0,-4-4 0,-1 0 0,-5 0 0,-7 1 0,-10-2 0,-7 2 0,-11-1 0,-9-3 0,-9 0 0,-10 3 1,-7 1-1,-7-1 0,-3-3 1,-4 2-1,3 1 0,2 2 0,5 0 0,7 1 0,9-5 0,10 1 0,13 1 0,11-2 0,13 1-1,11-5-1,14 4 0,4-5-1,19 2-2,0 0-10,27 17-13,-2-16-8,4-6 1,0-8-1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92.81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25T18:24:09.351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054B6BD-3958-4564-9CE6-2BCA662EDB97}" emma:medium="tactile" emma:mode="ink">
          <msink:context xmlns:msink="http://schemas.microsoft.com/ink/2010/main" type="writingRegion" rotatedBoundingBox="794,2348 21228,1962 21280,4739 847,5126"/>
        </emma:interpretation>
      </emma:emma>
    </inkml:annotationXML>
    <inkml:traceGroup>
      <inkml:annotationXML>
        <emma:emma xmlns:emma="http://www.w3.org/2003/04/emma" version="1.0">
          <emma:interpretation id="{C734674E-A549-4DCA-9B7D-A2708D73A9D4}" emma:medium="tactile" emma:mode="ink">
            <msink:context xmlns:msink="http://schemas.microsoft.com/ink/2010/main" type="paragraph" rotatedBoundingBox="794,2348 19657,1992 19683,3375 821,37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95FA45-19BC-4748-B82C-0CDB9F8379A2}" emma:medium="tactile" emma:mode="ink">
              <msink:context xmlns:msink="http://schemas.microsoft.com/ink/2010/main" type="line" rotatedBoundingBox="794,2348 19657,1992 19683,3375 821,3732"/>
            </emma:interpretation>
          </emma:emma>
        </inkml:annotationXML>
        <inkml:traceGroup>
          <inkml:annotationXML>
            <emma:emma xmlns:emma="http://www.w3.org/2003/04/emma" version="1.0">
              <emma:interpretation id="{75834102-F6CC-4FB2-A09C-706CA13DE1F5}" emma:medium="tactile" emma:mode="ink">
                <msink:context xmlns:msink="http://schemas.microsoft.com/ink/2010/main" type="inkWord" rotatedBoundingBox="804,2861 2424,2831 2433,3334 814,3365"/>
              </emma:interpretation>
              <emma:one-of disjunction-type="recognition" id="oneOf0">
                <emma:interpretation id="interp0" emma:lang="" emma:confidence="0">
                  <emma:literal>to</emma:literal>
                </emma:interpretation>
                <emma:interpretation id="interp1" emma:lang="" emma:confidence="0">
                  <emma:literal>*</emma:literal>
                </emma:interpretation>
                <emma:interpretation id="interp2" emma:lang="" emma:confidence="0">
                  <emma:literal>my</emma:literal>
                </emma:interpretation>
                <emma:interpretation id="interp3" emma:lang="" emma:confidence="0">
                  <emma:literal>top</emma:literal>
                </emma:interpretation>
                <emma:interpretation id="interp4" emma:lang="" emma:confidence="0">
                  <emma:literal>t*</emma:literal>
                </emma:interpretation>
              </emma:one-of>
            </emma:emma>
          </inkml:annotationXML>
          <inkml:trace contextRef="#ctx0" brushRef="#br0">-456 22 28 0,'7'0'11'0,"-7"0"-6"0,0 0-4 0,0 0 3 15,0 0-5-15,0 0-1 16,7 5 1-16,-7-5 0 0,14 5 1 16,0 6 2-16,-7-11 8 15,7 0 3-15,-8 0 9 16,8 0 4-16,-7-6-8 15,7 6 0-15,0-5-7 16,0 0-1-16,0-11-2 16,0 11-4-1,0 5-5-15,0 0 0 16,0 5 1-16,0-5 2 16,6 11 1-16,1-11-4 15,-7 0 1-15,7 0 9 16,0 5 5-16,0-5 0 15,0-5 0-15,0 10-2 16,0-5 0-16,-1 0-6 0,8-5-2 0,0-6 2 16,0 6-1-16,0 0 0 15,0 0-3-15,-1 5-2 16,1 0 3-16,0-6 0 16,0 6-1-16,0 0-2 15,0 6 1-15,-8-12-1 16,1 6 4-16,0-5 2 15,-7 5 2-15,0 0 0 16,0 0 0-16,7 11 0 16,0-11-7-16,-7 5 0 15,0 0-1-15,6 0 2 16,1 6-1-16,-7-11-3 16,0 5 1-16,0-5-1 15,0 5 0-15,0-5 4 16,0 0 1-16,0 0-1 15,0 0-2-15,7 0 1 16,-8-5-1-16,-6 5 0 16,7 0 2-16,0 0-3 15,-14 0 0-15,7 0-1 16,-7 0 0-16,14 0 2 16,-7 10 2-16,7 6-3 15,-14-16 0-15,14 10 1 16,-7-4 2-16,7-1 1 15,0 5 1 1,0-4 2-16,0-1-3 16,-1 0-2-16,1 0 0 15,0-5-1-15,0 0 0 0,-14 0 0 16,14 0 0-16,-7 0 2 16,7 5-3-16,0-5 0 15,0-10 1-15,0 10 0 16,0-10 0-16,0 4 2 15,0-4-3-15,-1 5 0 16,1-1 1-16,0 6 0 16,-7 0 0-16,0 0 0 15,0 0 0-15,0 0 0 16,7 0 0-16,-14 0 0 16,0 0 0-16,7 0 0 15,0 11 2-15,0 5-3 16,0-6 0-16,0-5 1 15,0 0 2-15,-7-5-1 16,7 11-1-16,-7-11 1 16,0 0-1-16,0 0 0 15,0 0 0-15,0 0 0 16,0 0 0-16,0 0 0 16,0 0 0-16,0 0 0 15,0 0 0 1,0 0 0-16,0 0-3 15,0 0 2-15,0 0 1 16,0 0 2-16,0 0-3 16,0 0 0-16,0 0 1 15,0 0 2-15,0 0-1 0,7 5-1 16,-7-5-2-16,0 0 1 16,7 0 1-16,0 0 0 15,-7 0 0-15,7 0 0 16,0 0 0-1,0 0 0-15,-1 0 2 16,1-16 1 0,0 6-4-16,0 5 1 15,0 0 0-15,-7-1 0 16,0-4 0-16,0 5 2 16,0-1-3-1,-7-4 0-15,0-6 1 0,0 6 0 16,0-6 0-16,1 11 0 15,-1 0 2-15,0 0-3 16,-7-1-2-16,0 1 2 16,0-10 2-16,0 9 0 15,0 1-1-15,0 0 1 16,7-6-1-16,-7 6-3 16,0 0 2-16,0 0-1 15,0 0 0-15,7-1 2 16,-13-4 2-16,6 5-3 15,0-1 0-15,0 6 1 16,0-5 0-16,0 0 0 16,7 5 0-16,0 0 0 15,0 0 0-15,7 0 0 0,0 0 0 16,0 0 0-16,0-10 0 16,0 10-3-16,0-6 2 15,0 6 1-15,0 0 2 16,0 0-3-16,0 0 0 15,0 0 1-15,0 0 0 16,0 0 0-16,7 6 0 16,0 9-3-16,0-4 2 15,-7-11-1-15,14 15 3 16,0-9 3 0,0-1-3-16,0 0-1 15,0 0 0-15,0 0 2 0,-1 6-1 16,1-1-3-1,0 11 1-15,-7-10 1 16,0-1 0-16,0 6-3 16,7-6 2-1,0 11 3-15,0-16-3 16,0 6-2-16,0 4 2 16,0-4 2-16,0-6 2 15,-7 5 1-15,0 1-5 16,-1-1 1-16,-6-4 0 15,0 9 0-15,0-15-3 16,0 11 2-16,0-1 1 16,0 6 2-16,0-11-3 15,0 0-2-15,0 0 4 16,-6 11 1-16,-1-11 0 0,0 1-2 16,0-1 3-16,0 0 0 15,0 5-4-15,0-4 1 16,0-1 0-16,0 0 0 15,0 0 0-15,0 0 2 16,0 6-3-16,0-11 0 16,0 0-1-16,0 0 0 15,7 0 2-15,0 0 2 16,0 0-3-16,0 0 0 16,0 5 1-16,-7-5 0 15,0 5 0-15,7 1 0 16,-7-6 0-16,0 0 0 0,0 5 0 15,0 5 2-15,0-5-1 16,0 1-1-16,0-1 1 16,-6 0-1-1,-1 0 0-15,0 11 0 16,7-11 0-16,0-5 0 16,0 0 0-16,7 0-3 15,0 0 0-15,7 0-3 16,0-5-1-1,0 5-1-15,7-5 5 16,-7 5 3-16,0 0-6 16,-1 0-3-16,1 5-13 15,0 0-6-15,7 0-51 16</inkml:trace>
        </inkml:traceGroup>
        <inkml:traceGroup>
          <inkml:annotationXML>
            <emma:emma xmlns:emma="http://www.w3.org/2003/04/emma" version="1.0">
              <emma:interpretation id="{AED3FAF5-B027-40D0-B184-09047A081529}" emma:medium="tactile" emma:mode="ink">
                <msink:context xmlns:msink="http://schemas.microsoft.com/ink/2010/main" type="inkWord" rotatedBoundingBox="3381,2299 8180,2209 8196,3041 3397,3132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63592.8505">4234-388 124 0,'7'0'49'0,"0"0"-26"0,-7 10-23 0,0-10 13 16,0 11-9-1,0-1-2-15,0 16-1 0,0-5 1 16,0-5-1-16,0 5-1 0,0 5 1 15,0-6 5-15,0 6 6 16,0 0 0-16,0-5 3 16,0 5-6-16,7 0-1 15,0-5-2-15,0 5 1 16,7 0-6-16,-7 5-1 16,-7-5-2-16,0 0 0 15,0-10 2-15,0 0 2 16,0-6-3-16,0-15 0 15,0 0 3-15,0-21 1 16,0 0 1-16,0 0 2 16,0-11 3-16,7 1 2 15,0-11 1-15,7-5-9 16,7 5-1-16,-1-5-4 16,8 10 0-16,0 1 2 15,7 9 0-15,-7 1 0 16,0 10 0-16,-1-5 0 15,1 16 2-15,0 5-8 16,0-11-1-16,0 11 2 16,-7 0 0-16,6 0-13 15,1 5-3-15,0 0-13 16,-7 0-4-16,0 5-18 16,0 0-17-1,-7 0 28-15</inkml:trace>
          <inkml:trace contextRef="#ctx0" brushRef="#br0" timeOffset="-63321.4556">5027-466 180 0,'-6'0'68'0,"6"5"-36"0,-7 0-33 0,7 11 12 15,0-6-10-15,-7 6 0 0,7 0-3 16,0 15 0-16,0 11 2 16,0-6 2-16,0 11 1 0,0-6-4 15,0 1 1-15,0-6 0 16,7 11 0-16,-7-10 0 16,13-1-29-1,1-5-13-15,0-15-29 16</inkml:trace>
          <inkml:trace contextRef="#ctx0" brushRef="#br0" timeOffset="-62378.5658">5313-372 156 0,'35'0'57'0,"-8"5"-30"0,15 0-18 0,-14 0 16 15,7 6-12-15,7-6-4 16,-1 5-6-16,8-4-3 16,0-1 1-16,-1 5-1 0,-6-10 0 15,0 0 0-15,-7 0 0 16,0 0-3-16,-8-10 0 16,1 5 2-16,0-1 0 15,0-4 1-15,-7-6 0 16,0 6 0-16,0-1 0 15,-1-4 2-15,-6 4 1 16,0 1-4-16,0-6 1 16,7 6 0-16,-7-11 2 0,-7 6-1 15,-7-1-1-15,7 0 1 16,-7-4-1-16,-7 9-3 16,0-4 2-16,-7 9-8 15,-14 1-2-15,7 0-1 16,0 10 0-16,-6 0 2 15,-1 11 4-15,0-6 1 16,0 11 3-16,0 0 1 16,0 10 1-16,1 6 11 15,6-1 5-15,7 6 5 16,7-1 2-16,7-4-4 16,7 4 1-16,7-4-7 15,7-1-3-15,-1 6-3 16,8-11-2-16,0-10-3 15,7 0 1-15,0-6-4 0,0 1 0 16,-1-6-1-16,1-4-2 16,14-12-33-16,-14 1-12 15,-1-5-42 1</inkml:trace>
          <inkml:trace contextRef="#ctx0" brushRef="#br0" timeOffset="-62961.0043">5501-731 160 0,'0'10'60'0,"7"0"-32"0,-7 6-26 0,7 0 14 15,0-6-8-15,-7 16-2 16,0 5-6-16,0 1-2 15,0 9 1-15,0 11 0 0,0 21 1 16,0 0 4-16,0 0 2 0,7-6-5 16,-7 6 0-16,0-10-3 15,0-6 0-15,0-15 0 16,0-11 0-16,0-5-31 16,-7-16-13-16,0-15-21 15</inkml:trace>
          <inkml:trace contextRef="#ctx0" brushRef="#br0" timeOffset="-66101.8667">2195-367 48 0,'-7'5'19'0,"0"0"-10"0,0 6 0 0,7-6 9 16,-7 5 1-16,0-4 3 15,0 9-8-15,1-4-3 16,-1-1-4-16,0 6-2 16,7-6-1-16,0 11 2 15,0-6-3-15,0 6-2 16,0-5 0-16,0 10 1 16,0 0 1-16,0 0 3 15,0-11-3-15,0 17 0 0,0-6 1 16,0-11 0-16,0 6-5 15,0 5 1-15,0-5 0 16,0 0 2-16,0-11 8 16,0-15-6-1,0 0 1-15,0 5 1 16,0-11 1-16,0-4-6 16,0 4 0-16,0-9-1 15,0 4 2-15,0-5 1 16,0 6 1-16,0-12-2 15,0 1-2-15,0-5 3 16,7 0 0-16,0 0-4 16,6 0-1-16,1 10-2 15,7-10 0-15,7 5 5 0,0 0 3 16,7-6-3-16,-1 17-3 16,8-6 1-16,7 5 0 15,14-5 1-15,-15 11 2 16,1-6-1-16,-7 11-1 15,0 5 1-15,-8 0-1 16,-6 0 4-16,0 0 2 16,-7 0-2-16,-7 5-3 15,0 6-5-15,0-6 0 16,-14-5-14-16,0 0-3 16,0 0-49-16</inkml:trace>
          <inkml:trace contextRef="#ctx0" brushRef="#br0" timeOffset="-65213.3223">2801-154 80 0,'-7'16'33'0,"14"-11"-18"0,0 0-11 16,-7-5 10-16,0 0-6 15,7 5 0-15,-7-5-4 16,13 11-3-16,1-6 2 16,0-5 0-16,0 0 1 15,0 0 0-15,0-5 6 16,0-11 6-16,0 6-2 15,0-6 0-15,-7 1-8 16,0-6-2-16,0 0-2 16,0-5-2-16,0 0 1 0,-7 0-4 15,0 10 0-15,0-4 2 16,0-1 0-16,-7 5-4 0,0 6-1 16,0 4 0-16,0-4 2 15,-7 10-3-15,0 10 2 16,-7 1 3-16,7-1 3 15,-7 16-2-15,0 0-2 16,1 6 2-16,6-1 0 16,-7 0 5-16,7 0 5 15,0-5 1-15,7 16 4 16,0-11-1-16,0 6 0 16,7-6-5-16,0-5 0 15,7 0-1-15,0-5 1 0,7-6-4 16,0 1-1-16,7-6-3 15,0 1-1-15,6-11 3 16,1 0 1-16,0 0-1 16,0 0-2-16,0 0-8 15,-7 0-3-15,6 10-7 16,-6-26-2-16,0 6-27 16,-7 0-38-1,0-1 19-15</inkml:trace>
          <inkml:trace contextRef="#ctx0" brushRef="#br0" timeOffset="-64388.0706">3295-424 88 0,'-7'0'33'0,"7"10"-18"16,-7-5-20-16,7 0 4 0,0 6 0 16,0 4 0-16,7-4 3 15,0-1 3-15,0 6 4 16,0 0 5-16,0-1 1 16,0-4 0-16,0 9-1 15,6-4 1-15,1 5-6 16,-7 0-1-16,0 5-2 15,0 0-1-15,0 5-3 16,-7-5-2-16,0 5 3 0,0-5 2 16,0 0 4-16,0-5-2 15,14-11 1-15,7-15-7 16,7-5-1-16,0-11-2 16,6-5-2-16,1-5-2 0,0-1 1 15,0-4 3-15,-7 5 1 16,-7 0 1-16,-1 10 2 15,1 0-3-15,-7 11 0 16,0-6 1-16,0 11 0 16,-7 5 0-16,0 5 2 15,0 11-1-15,7-6-1 16,0 11 3-16,0-6 0 16,0 6-1-16,0 5 1 15,-1-5-2-15,1 0 2 16,0-6 0-16,0 1 1 15,0-6-2-15,0 6 1 0,0-11 0 16,-7 0 3-16,0-5 1 16,7-5 1-16,-7-10 2 15,0-1 4-15,0-10-8 16,0-5-3-16,0-6 0 16,0 1 2-16,-1-6-4 15,1 1-1-15,0-1 0 16,7 6 0-16,0 4-7 15,0 1 0-15,0 0-19 16,-7 10-8-16,0 0-110 31</inkml:trace>
          <inkml:trace contextRef="#ctx0" brushRef="#br0" timeOffset="-61791.9619">6788-633 140 0,'0'6'55'0,"0"-6"-30"0,-14 0-27 15,7 15 11-15,-7-4-8 16,0-1-1-16,-6 11-2 16,-8-5 0-16,-7 4 2 15,0 1 0-15,0-5 2 0,0 5 3 16,1-6 2-16,6 6 10 15,0-11 6-15,7 6-6 16,7-6-2-16,7-4-6 0,21-6-4 16,7 0-2-16,14 0-3 15,7-6 1-15,6 1-1 16,1 5 0-16,0 0 0 16,-1 0-3-16,-6 0 2 15,0 5 1-15,-14 6 2 16,0 4-1-16,-7 1-1 15,-1 15-2-15,-6-5 1 16,-7 6 1-16,-7-1 2 16,-14 0 3-16,-7-10 2 0,1 5 8 15,-15 0 4-15,0 0 0 16,-7-11 0-16,-6 6-10 16,6-10-5-16,0-1-3 15,7 6 1-15,7-11-25 16,8 0-12-16,-1-5-51 15,14-5-46 1,7-5 45-16</inkml:trace>
        </inkml:traceGroup>
        <inkml:traceGroup>
          <inkml:annotationXML>
            <emma:emma xmlns:emma="http://www.w3.org/2003/04/emma" version="1.0">
              <emma:interpretation id="{87A3A0B9-230A-4DF6-AF59-B043FE01D542}" emma:medium="tactile" emma:mode="ink">
                <msink:context xmlns:msink="http://schemas.microsoft.com/ink/2010/main" type="inkWord" rotatedBoundingBox="8654,2337 10039,2310 10051,2922 8666,294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60980.6926">7394-497 128 0,'0'-5'49'0,"6"5"-26"0,1 0-23 15,-7 0 10-15,14 0-6 16,7 0-1-16,0 0 8 15,7-6 2-15,7 6-6 16,6-5 7-16,1 5 3 0,0 0-1 16,0-10 1-16,0 10-1 15,6 0 0-15,-6 10-8 16,0 1-3-16,-7 4-3 0,-1 11 1 16,1 5-4-16,-7 6 0 15,-7 10 1-15,0 0 0 16,-7-6 0-16,-7-4 0 15,0 4 0-15,-7-4 2 16,-7-6 3-16,0 0 4 16,-7-10 2-16,0-5 1 15,-7-11-6-15,0 0-2 16,-7-5-7-16,-7-5 0 0,8 0-6 16,-1-6 1-16,0 1-5 15,0-1-2-15,7-4 0 16,0 4-1-16,7 1 6 15,0-11 4-15,8 11 6 16,6-11 2-16,0 10 0 16,6-4-2-16,8 4-10 15,7 1-6-15,0 0-45 16,7-1-42 0,7 6 32-16</inkml:trace>
          <inkml:trace contextRef="#ctx0" brushRef="#br0" timeOffset="-60426.196">8757-607 148 0,'0'-31'57'0,"-6"26"-30"0,-15-5-32 0,14 10 12 16,-7 0-6-16,-7 0 2 15,0 0-2-15,-7 0 2 0,0 0-2 16,-6 10 10-16,-1-5 6 0,0 11 2 16,0 5 1-16,0-11-3 15,8 6 2-15,6-6-6 16,14 11-3-16,0-5-3 15,14 4-2-15,7-9-3 16,6-1 1-16,1 6-4 16,7-6-2-16,0 6 2 15,7-6 2-15,0 1 0 16,6 9-1-16,1 6 1 16,-7-5-1-16,0 11-3 15,-7-6 2-15,-8 5 1 16,-6-5 0-16,-7-5 4 15,-7 5 5-15,-7 0 1 16,-7-11 4-16,-6 6-3 16,-8 0 1-16,0-11-3 0,-7 1 0 15,0 4-8-15,0-10-2 16,8 1 0-16,-1-1 0 16,0 11-4-16,14-16-1 15,-7 5-15-15,14-5-6 16,7 0-15-16,0 0-6 15,14 0-49 1</inkml:trace>
        </inkml:traceGroup>
        <inkml:traceGroup>
          <inkml:annotationXML>
            <emma:emma xmlns:emma="http://www.w3.org/2003/04/emma" version="1.0">
              <emma:interpretation id="{4B4D339A-CD4A-4ACE-BE0D-36CDEA9247F0}" emma:medium="tactile" emma:mode="ink">
                <msink:context xmlns:msink="http://schemas.microsoft.com/ink/2010/main" type="inkWord" rotatedBoundingBox="13131,2248 15182,2209 15205,3460 13155,3499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58894.4969">11882-29 76 0,'0'5'30'0,"7"6"-16"0,0 15-1 15,7-16 11-15,0 6-8 16,7 5-4-16,6-6-5 15,1 1-2-15,7-6 3 16,7 1 3-16,7 4 0 16,-1-4 1-16,8 4 0 15,0-4 0-15,-1-6-6 16,15 5 11-16,-1 1 6 0,8-11-9 0,0 0-3 16,6 0-5-1,-6 0 1-15,-8 5-4 0,-6-5 0 16,-7 0-3-16,-15 5-3 15,1-5-16-15,-14 5-7 16,-7 1-45 0,-14 4-38-16,-14-5 37 15</inkml:trace>
          <inkml:trace contextRef="#ctx0" brushRef="#br0" timeOffset="-58324.8312">12195-341 72 0,'28'-5'27'0,"-14"5"-14"0,7 0-2 0,-7 0 10 16,0 0 0-16,7 0-1 15,-1 5-2-15,8 5-1 16,0-10-7-16,7 6-4 15,7-1 3-15,6 5 4 0,8-5-7 16,7 1 1-16,-1-1 0 0,8 0-3 16,-1 5-1-16,1-4-1 15,-7-1 1-15,-15 0-2 16,1 0-1-16,-7 6 1 16,-14-6-1-16,-1 0-38 15,-6-5-58 1,-21 0 8-16</inkml:trace>
          <inkml:trace contextRef="#ctx0" brushRef="#br0" timeOffset="-57467.09">12828-731 56 0,'0'0'24'0,"7"-6"-12"0,7 12-3 16,-14-6 11-16,14 0 0 15,7 5 3-15,0 0-2 16,7-5 2-16,0 10-7 16,6 1-1-16,1-1-1 15,0 6 2-15,0 5-9 0,7-1 2 0,-1 6 2 16,1 1-6-16,0-1-3 15,7 5-1-15,-1 5 1 16,1 6-3-16,14-1 0 16,-8 1 1-16,-6 10 0 15,0-10-3-15,-8-6 2 16,1 1 3-16,0-6 1 16,-7 0-4-16,0-5 1 15,-8 5-5-15,1 1-1 16,-7 4-11-16,-7-5-1 15,0 0 2-15,-7 1 2 16,-7-6 2-16,-7 0 0 0,-7 0 4 16,-7 0 3-16,0-5 5 15,-14 5 2-15,1 0 6 16,-8 0 3-16,-7-11-2 16,-6 6 2-16,-1 0-2 15,0 0 0-15,-6-1-5 16,-15-4-1-16,14 5-1 15,1-6-2-15,-1 6 1 16,7-10-1-16,1 4-3 16,6-9 0-16,14-1-3 15,7 0 1-15,8 0-4 16,6-5-1-16,7 5-11 16,7-5-1-16,7 0-33 15</inkml:trace>
        </inkml:traceGroup>
        <inkml:traceGroup>
          <inkml:annotationXML>
            <emma:emma xmlns:emma="http://www.w3.org/2003/04/emma" version="1.0">
              <emma:interpretation id="{8D0B8311-CB38-4003-9B51-F8D58D7884E0}" emma:medium="tactile" emma:mode="ink">
                <msink:context xmlns:msink="http://schemas.microsoft.com/ink/2010/main" type="inkWord" rotatedBoundingBox="16048,2108 19658,2039 19681,3290 16072,3358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54659.4441">16558-636 56 0,'28'-10'22'0,"-21"15"-12"0,0-5 8 15,-7 0 14-15,0 0-1 16,0 0 2-16,7 16-10 16,-7 4-4-16,0-9-3 0,7 10 0 15,-7-6-8-15,0 6 4 0,7 0 1 16,0-5 2-16,0 5 4 16,-7-6-7-16,7 6 1 15,0-5-8-15,7 0-3 16,0-11-21-16,0-5-10 15,0-5-40 1,-1-1-47-16</inkml:trace>
          <inkml:trace contextRef="#ctx0" brushRef="#br0" timeOffset="-54449.8269">16649-839 212 0,'7'0'82'0,"0"0"-44"0,0 0-40 16,-7 0 14-16,14 5-13 16,0 0-4-16,-1 0-37 15,1 6-17-15,0-6-21 16,0 0-8-16</inkml:trace>
          <inkml:trace contextRef="#ctx0" brushRef="#br0" timeOffset="-53924.721">17366-406 68 0,'14'-26'27'0,"-7"15"-14"0,6-10-4 16,-6 16 9-16,0 0-10 15,0 0-2-15,0-11-6 16,-7 6-1-16,0-1 3 16,0-4 3-16,-7 9 4 15,0 1 5-15,-7 0 1 16,-6 5 0-16,-15 5-3 16,0 0-2-16,-7 6-2 15,0 4 0-15,1-4-4 16,-8 10-1-16,14-6 3 0,7 6 3 15,7-5 5-15,1 10-2 16,6 0 3-16,7 0 1 16,7 0-1-16,7 6-1 15,14-6-1-15,6 0-3 16,15 0-1-16,21-5-8 16,-8 0 0-16,8-11-1 0,7 6 0 15,-8-11-11-15,1-5-5 16,-7-5-32-16,-8-11-14 15,-6 6-22 1</inkml:trace>
          <inkml:trace contextRef="#ctx0" brushRef="#br0" timeOffset="-53413.6366">17832-469 172 0,'0'0'66'0,"7"5"-36"0,0-5-31 16,0 6 15-16,0 4-10 15,0-5 0-15,0 0 0 16,0 6 0-16,7 5-2 15,-1-6 1-15,1 11 0 0,0-5-1 16,0 15-2-16,0-5 1 16,0 0-1-16,0 5-3 15,-7-10 2-15,0 5 3 0,0 0 1 16,-7-10-1-16,-7 5-2 16,0-5 1-16,-7-1-1 15,-7-4-3-15,0-6 2 16,0 5 1-16,0-10 0 15,1 0 0-15,6-10 2 16,-7 5-3-16,7-6-2 16,0-4 2-16,7-1 0 15,7-5 1-15,7 0 2 16,0-5-3-16,7-5 0 16,7 5-1-16,0-6 0 15,6 6 2-15,1 5 0 0,7 1-11 16,0 9-3-16,7-5-33 15,6 6-47 1,1 10 19-16</inkml:trace>
          <inkml:trace contextRef="#ctx0" brushRef="#br0" timeOffset="-55967.2513">15167-307 100 0,'-28'0'38'0,"14"0"-20"0,-7-5-21 0,14 5 8 15,0-11-4-15,0 6 2 16,0-11-2-16,7 1-1 16,7-1 5-16,14-5 4 15,7 6 1-15,0-6 4 16,-1 5 2-16,1-5 2 15,0 0-8-15,0 11-3 16,-7 5-4-16,14-1-3 0,-14 1 1 16,-1 5-1-16,-6 5 2 15,-14 6-3-15,0-1 0 0,0 6 1 16,-7 0 2-16,0 4-1 16,0 1 2-16,1-5 4 15,-1-6 4-15,0 6 0 16,0-11 3-16,0 1-5 15,0-1-1-15,0-5-2 16,-7 0-1-16,7 0-6 16,0 0 1-16,0-5-11 15,0-1-5-15,-7 1-17 16,7 0-4-16,0-6-35 16,0 6-19-1,0 5 48-15</inkml:trace>
          <inkml:trace contextRef="#ctx0" brushRef="#br0" timeOffset="-54886.4676">15828-474 182 0,'14'10'21'0,"-7"6"-3"16,0-6-2-16,0 1-7 16,6-1-3-16,1-4-3 15,7-6-5-15,0-6 1 0,0-4 1 16,7-1 2-16,-7 1 3 15,0-6 2-15,-8 6 1 16,1-6 2-16,-7 1-3 16,-7 4-2-16,0-10-5 15,0 0-2-15,-7 11-2 16,0 0 0-16,-6 4-6 16,-1 12-4-16,0-1 5 15,-7 0 5-15,0 5 3 16,7 6 3-16,-7-5-3 15,0 4 0-15,7 1 3 16,0 5 1-16,1 0-4 16,6 5 1-16,0 5 0 0,7 0 0 15,7 11 0-15,0-5 0 16,6 10 0-16,1-6 2 16,7 17-3-16,0 4 0 15,0-9-1-15,0 4 0 16,-7 0-3-16,0-10 1 15,-7-5-5-15,-7-5-1 16,0 4 5-16,-7-15 4 16,-7 1 2-16,0-1 2 15,-7-11 0-15,0 1 1 16,0-11 0-16,-7 0 0 16,1-5-5-16,6-5-1 0,0-5-4 15,7-11-1-15,7-5-3 16,0-6 1-16,21-4-2 15,7-16 0-15,7-11-14 16,6-5-28 0,15-5 6-16,7-10 19 15,6 10 14-15</inkml:trace>
          <inkml:trace contextRef="#ctx0" brushRef="#br0" timeOffset="-55425.328">15793-505 84 0,'0'0'33'0,"7"0"-18"0,-7 0-16 0,0 0 9 15,0 0-3-15,0 0 2 16,7 10-4-16,0-5-2 16</inkml:trace>
          <inkml:trace contextRef="#ctx0" brushRef="#br0" timeOffset="-56523.4606">14847-845 72 0,'6'-5'27'0,"-6"-5"-14"0,7 10 4 16,-7 0 14-16,0 0-8 15,0 0-3-15,7 10-7 16,0 1-3-16,0-1-2 15,-7 11 0-15,0-6-4 16,0 11 4-16,-7 0 2 0,0 0 1 0,0 6 1 16,0 4-6-16,1 1-2 15,-1-1 0-15,0 6 0 16,-7-1-2-16,7 11 1 16,0-5-2-16,0 10 2 15,7-15-2-15,0 5-1 16,0-11 1-16,7-5-1 15,-7-10 2-15,7 0 1 16,0 0-26-16,0-11-11 16,0-5-47-1</inkml:trace>
          <inkml:trace contextRef="#ctx0" brushRef="#br0" timeOffset="-52995.0622">18284-871 148 0,'0'5'57'0,"7"-5"-30"0,-7 6-29 0,7 4 9 16,0 1-5-16,0-1 1 15,0 11-4-15,0-5 0 0,0 10 1 16,0 0 0-16,0 10 2 0,0 6 1 15,0 5 3-15,0 0 6 16,-7 16 4-16,7-1-8 16,0 1-4-16,0 5-30 15,7-16-10-15,-8 11-37 16</inkml:trace>
        </inkml:traceGroup>
      </inkml:traceGroup>
    </inkml:traceGroup>
    <inkml:traceGroup>
      <inkml:annotationXML>
        <emma:emma xmlns:emma="http://www.w3.org/2003/04/emma" version="1.0">
          <emma:interpretation id="{27A6A95A-3C74-4E80-AAAC-55A0F8F45186}" emma:medium="tactile" emma:mode="ink">
            <msink:context xmlns:msink="http://schemas.microsoft.com/ink/2010/main" type="paragraph" rotatedBoundingBox="16168,2979 21312,3481 21188,4744 16045,42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2137FD1-2C62-4F13-9B03-932892021B0D}" emma:medium="tactile" emma:mode="ink">
              <msink:context xmlns:msink="http://schemas.microsoft.com/ink/2010/main" type="line" rotatedBoundingBox="16168,2979 21312,3481 21188,4744 16045,4242"/>
            </emma:interpretation>
          </emma:emma>
        </inkml:annotationXML>
        <inkml:traceGroup>
          <inkml:annotationXML>
            <emma:emma xmlns:emma="http://www.w3.org/2003/04/emma" version="1.0">
              <emma:interpretation id="{12FEBA2C-7E20-4A38-8592-2A083C3B5F4B}" emma:medium="tactile" emma:mode="ink">
                <msink:context xmlns:msink="http://schemas.microsoft.com/ink/2010/main" type="inkWord" rotatedBoundingBox="16109,3579 16231,3590 16186,4053 16064,4041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51837.1112">14847 612 132 0,'0'15'52'0,"0"-10"-28"0,0 1-19 0,0-6 11 15,0 5-7-15,0-5-1 16,0 15 0-16,0-15 2 16,6 6-5-16,1-1-1 0,0 0 2 15,7 0 3-15,-7-5 2 16,0 0-3-16,0 11-3 16,0-6-2-16,0 0 0 15,0 6-2-15,0 4 2 16,-7 11-2-16,0-5-1 15,0 5 3-15,0 0 0 16,-7 6-1-16,0-11-2 0,0 5 3 16,7 0 2-16,-7-10-4 15,7 10-1-15,0 0-9 16,0-11-4-16,7 6-24 16,0 5-9-16,0 0-31 15</inkml:trace>
        </inkml:traceGroup>
        <inkml:traceGroup>
          <inkml:annotationXML>
            <emma:emma xmlns:emma="http://www.w3.org/2003/04/emma" version="1.0">
              <emma:interpretation id="{74802C48-F2EE-476B-A5B7-F16E8C6EFEC2}" emma:medium="tactile" emma:mode="ink">
                <msink:context xmlns:msink="http://schemas.microsoft.com/ink/2010/main" type="inkWord" rotatedBoundingBox="16775,3554 17894,3663 17852,4087 16733,397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50832.7993">15515 653 36 0,'0'-15'13'0,"0"15"-6"0,-7-6 3 0,7 6 7 0,0 0 2 15,0 0 1-15,0 0 2 16,0 0 3-16,7 0-2 15,-7-5 0-15,0 5-3 16,0 0-1-16,7 0-1 16,-1 0 0-16,1 5-9 15,-7-5 1-15,14 11 1 0,0 4-2 16,-7-4 0-16,0 10-5 16,7-6-1-16,-7 6 1 15,0 11 0-15,0-11-2 16,0 10 1-16,0 0-2 15,-7-5 2-15,0 0-2 0,0 6-1 16,0-11 1-16,0 5 1 16,0-5-3-16,7-6 0 15,0 1 1-15,0-11 0 16,7-10 0-16,-7-6 2 16,7 1-1-16,-1 0-1 15,1-11 1-15,7 5-1 16,0-5 0-16,-7-5 0 15,7 5-3-15,0 0 2 16,0 0-1-16,0 6 0 16,-1-6 2-16,1 5 0 0,7 1-3 15,0 4 0-15,-7 6 2 16,0 0 0-16,0 5-2 16,-7 5 2-16,-7 5 1 15,-1 6 2-15,-6 0 1 16,0 4 1-16,0-4 2 15,0 5 3-15,7-11-4 16,7-4-1-16,7-6-2 16,14-11-2-16,7-10 1 15,13 0-1-15,8-5-3 16,-7 0 2-16,-1 5-1 16,-6-5 0-16,-7 5 4 15,-7 11 1-15,-7 5-1 16,-1 5-2-16,-6 10 3 15,-7 1 2-15,-14 15 7 0,0 0 2 16,0 0-1-16,-7-5 0 16,0 5-7-16,0 0-4 15,0-10-1-15,7 5 1 16,0-1-8-16,0-9-3 16,7-1-44-16,7-4-17 15,0-6-36 1</inkml:trace>
        </inkml:traceGroup>
        <inkml:traceGroup>
          <inkml:annotationXML>
            <emma:emma xmlns:emma="http://www.w3.org/2003/04/emma" version="1.0">
              <emma:interpretation id="{62A267CF-87FB-41C9-8DAC-D8734DAD32A7}" emma:medium="tactile" emma:mode="ink">
                <msink:context xmlns:msink="http://schemas.microsoft.com/ink/2010/main" type="inkWord" rotatedBoundingBox="18320,3189 21312,3481 21188,4744 18196,4452"/>
              </emma:interpretation>
              <emma:one-of disjunction-type="recognition" id="oneOf7">
                <emma:interpretation id="interp11" emma:lang="" emma:confidence="0">
                  <emma:literal>coti</emma:literal>
                </emma:interpretation>
                <emma:interpretation id="interp12" emma:lang="" emma:confidence="0">
                  <emma:literal>art</emma:literal>
                </emma:interpretation>
                <emma:interpretation id="interp13" emma:lang="" emma:confidence="0">
                  <emma:literal>cat;</emma:literal>
                </emma:interpretation>
                <emma:interpretation id="interp14" emma:lang="" emma:confidence="0">
                  <emma:literal>cat</emma:literal>
                </emma:interpretation>
                <emma:interpretation id="interp15" emma:lang="" emma:confidence="0">
                  <emma:literal>cot;</emma:literal>
                </emma:interpretation>
              </emma:one-of>
            </emma:emma>
          </inkml:annotationXML>
          <inkml:trace contextRef="#ctx0" brushRef="#br0" timeOffset="-48671.5606">18667 888 24 0,'-7'-21'11'0,"0"11"-6"0,7-11 5 0,7 16 9 16,-7-6-1-16,0-4 1 16,0 4-1-16,0-4-2 15,0 4-6-15,0 1-4 16,-7 4-3-16,0 6 0 0,-7 0 4 16,-7 6 4-16,-7 4 2 15,1 11 3-15,-8-5 2 16,-7 10 1-16,0 0 1 15,1-5 0-15,-1 5-11 16,7 0 1-16,7-10 3 0,7 10-5 16,7 0 0-16,7 10-2 15,14-4-1-15,7-1 1 16,14-5 3-16,0-5-4 16,7 0-1-16,7-6 0 15,-1 1 2-15,1-6-5 16,0 6-3-16,0-11-21 15,-8-5-8-15,1 0-66 16</inkml:trace>
          <inkml:trace contextRef="#ctx0" brushRef="#br0" timeOffset="-48174.1078">18862 930 148 0,'0'5'55'0,"14"0"-30"0,0 11-25 0,-7-11 13 16,0 6-9-16,6 10-2 15,1-6-1-15,0 11 1 0,0 0-1 16,0 0-3-16,7 1-1 0,-14 4 4 15,0 0 1-15,7 0 2 16,0 1 0-16,-14-1 6 16,0-5 6-16,7 0 1 15,-7-5 1-15,0 0-5 16,-7-5-3-16,0 5-3 16,0-11-2-16,-7 6-6 15,0-11 1-15,-7 0 0 16,0-5 2-16,0 0 3 15,1-5 2-15,-1 0-6 16,0-11 0-16,0 6-1 16,7-11 0-16,7 5 0 15,7-5 0-15,7 6-5 16,7-1-1-16,0 0-2 0,14 1 2 16,6 4-1-16,1 6 0 15,7 0-10-15,-7-1-3 16,7-4-17-16,-1 5-4 15,1 0-29 1</inkml:trace>
          <inkml:trace contextRef="#ctx0" brushRef="#br0" timeOffset="-47469.9262">19140 1259 96 0,'0'-26'38'0,"14"20"-20"0,7 1-19 0,0 5 9 0,7 0-3 16,6 0 0-16,8 0 1 15,7 0 3-15,0 5 5 16,-1-5 3-16,8 0 2 16,-7 6 3-16,-1 4-8 15,1 6-3-15,-7-6-6 16,0 1-4-16,-8 9 0 0,1 1-1 16,-7-5 0-16,-7 5 2 15,0 0 8 1,-7 20 1-16,-7-14 1 15,0 4 2-15,-7 5 2 16,0 6-1-16,0 0-3 16,0 0 0-16,0-6-3 15,0 1 0-15,0-6-8 16,0-10 0-16,0-11-36 16,0-10-15-16,7-10-53 15</inkml:trace>
          <inkml:trace contextRef="#ctx0" brushRef="#br0" timeOffset="-47799.4228">19690 497 120 0,'-7'5'46'0,"7"-5"-24"0,0 10-13 15,0 6 16-15,0-6-12 16,-7 17-2-16,0 4 2 15,0 11 1-15,-7 15-7 16,-7 6 5-16,0 4 3 0,1 17 4 16,-8 0 1-16,0-1-7 15,7 1-3-15,0-11-5 16,7 0-4-16,0-5-5 0,0-6 0 16,7-4-16-16,0-17-6 15,0-9-3-15,1-6 0 16,-8-16-30-1,0-10-33-15,0-5 28 16</inkml:trace>
          <inkml:trace contextRef="#ctx0" brushRef="#br0" timeOffset="-47303.1605">19954 893 216 0,'0'26'82'0,"7"-10"-44"0,0 5-44 0,0-16 12 0,7 6-39 16,0 4-15-16</inkml:trace>
          <inkml:trace contextRef="#ctx0" brushRef="#br0" timeOffset="-50366.585">17011 700 96 0,'0'-5'35'0,"0"5"-18"0,7 5-13 0,-7-5 10 15,7 11 5-15,0 4 3 16,0 11 2-16,0-5 0 16,-7 11-2-16,0-1 1 15,0 5-13-15,0 11 3 0,0 6 3 16,0 4-6-16,0-10-1 15,0 5-5-15,6-10-3 16,1-6-9-16,0 1-3 16,7-6-23-16,0-5-8 0,0-5-16 15,-7-10-32 1,0-6 22-16</inkml:trace>
          <inkml:trace contextRef="#ctx0" brushRef="#br0" timeOffset="-49977.6974">17032 674 36 0,'20'-31'13'0,"1"20"-6"0,14-9 9 16,-14 14 13-16,21 1 7 15,-7 0 3-15,-1 5-6 16,1 0-3-16,0 0-8 0,7 5-1 16,-7 6-12-16,-8 4-5 0,8 1-3 15,-7 5-1-15,-7 5 0 16,0-5 4-16,-7 10 2 16,0-5 4-16,-14 0 1 15,-7 0-1-15,-14-5 1 16,0 0-4-16,-14-5 1 15,-7 5-7-15,-6-1-1 16,-8-9-2-16,0-1 0 16,1 6-14-16,6-11-4 0,-7 0-23 15,14 1-10-15,8-6-21 16,6-6-10 0,21-4 42-16</inkml:trace>
          <inkml:trace contextRef="#ctx0" brushRef="#br0" timeOffset="-49406.046">17762 293 116 0,'7'0'44'0,"0"0"-24"0,0 5-19 0,-7-5 11 16,0 11-6-16,0 4-1 16,0-4 4-16,0-1 4 15,-7 6 4-15,0 0 4 16,0 10-11-16,0 0 3 0,-7 5 3 15,7 0-2-15,-6 6 2 16,6 5 0-16,0 10-1 16,0-10-5-16,0-1-4 15,7 6-3-15,0-10-3 0,7-6-2 16,0-10-1-16,0 0-7 16,0-16-4-16,6-5 3 15,-6 0 2-15,0-5 7 16,7-11 3-16,0 6 7 15,-7-1 3-15,0-9-4 16,0 9 1-16,0-4 1 16,-7 4 2-16,0 1-8 15,0 4-3-15,7 6-1 16,-7 0 2-16,14 6-2 16,-7 9 0-16,0 11 1 15,0 6 2-15,7-1 1 16,-7 0 3-16,7 6-3 15,0 5-2-15,-1-6-25 16,8 1-9-16,0-6-71 16</inkml:trace>
          <inkml:trace contextRef="#ctx0" brushRef="#br0" timeOffset="-49179.8425">18089 356 184 0,'-7'5'68'0,"7"5"-36"0,0-4-24 0,0-6 16 0,0 15-19 15,0 1-4-15,0 5-48 16,7-6-19-16,0 6-9 15,-7 0-2-15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92.81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25T18:23:22.543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B68D917-44A1-4AE9-8392-9D7DB787F62D}" emma:medium="tactile" emma:mode="ink">
          <msink:context xmlns:msink="http://schemas.microsoft.com/ink/2010/main" type="writingRegion" rotatedBoundingBox="21530,4560 22846,4560 22846,5363 21530,5363"/>
        </emma:interpretation>
      </emma:emma>
    </inkml:annotationXML>
    <inkml:traceGroup>
      <inkml:annotationXML>
        <emma:emma xmlns:emma="http://www.w3.org/2003/04/emma" version="1.0">
          <emma:interpretation id="{1F83D254-FDBF-424D-AFFA-57253100168E}" emma:medium="tactile" emma:mode="ink">
            <msink:context xmlns:msink="http://schemas.microsoft.com/ink/2010/main" type="paragraph" rotatedBoundingBox="21530,4560 22846,4560 22846,5363 21530,53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E1C7EA-707A-490D-A962-FCA54558818A}" emma:medium="tactile" emma:mode="ink">
              <msink:context xmlns:msink="http://schemas.microsoft.com/ink/2010/main" type="line" rotatedBoundingBox="21530,4560 22846,4560 22846,5363 21530,5363"/>
            </emma:interpretation>
          </emma:emma>
        </inkml:annotationXML>
        <inkml:traceGroup>
          <inkml:annotationXML>
            <emma:emma xmlns:emma="http://www.w3.org/2003/04/emma" version="1.0">
              <emma:interpretation id="{4BC78A25-3D21-47A2-86AC-1F8AACB45B1A}" emma:medium="tactile" emma:mode="ink">
                <msink:context xmlns:msink="http://schemas.microsoft.com/ink/2010/main" type="inkWord" rotatedBoundingBox="21530,4560 22846,4560 22846,5363 21530,5363"/>
              </emma:interpretation>
              <emma:one-of disjunction-type="recognition" id="oneOf0">
                <emma:interpretation id="interp0" emma:lang="" emma:confidence="0">
                  <emma:literal>on</emma:literal>
                </emma:interpretation>
                <emma:interpretation id="interp1" emma:lang="" emma:confidence="0">
                  <emma:literal>an</emma:literal>
                </emma:interpretation>
                <emma:interpretation id="interp2" emma:lang="" emma:confidence="0">
                  <emma:literal>In</emma:literal>
                </emma:interpretation>
                <emma:interpretation id="interp3" emma:lang="" emma:confidence="0">
                  <emma:literal>On</emma:literal>
                </emma:interpretation>
                <emma:interpretation id="interp4" emma:lang="" emma:confidence="0">
                  <emma:literal>sun</emma:literal>
                </emma:interpretation>
              </emma:one-of>
            </emma:emma>
          </inkml:annotationXML>
          <inkml:trace contextRef="#ctx0" brushRef="#br0">53 412 80 0,'-28'-5'30'0,"21"0"-16"0,-7-16-14 0,14 10 7 15,0-10-9-15,0-10 0 16,0-5-18-16,7-6-6 16,7-10-3-16,7 10 3 15,7 5 12-15,7 1 8 16,7 4 63 15,27 6-12-31,-13 16-4 16,-7 5-16-16,-15 15-9 15,-6 11-7-15,-7 10-1 0,-14 11 10 16,-7 5 6-16,-7 5 3 16,-7 0 1-16,-7-5-15 15,0-10 3-15,-6-1 2 0,-1-4-6 16,-7-17-2-16,7 1-3 16,7-16-2-16,7-5-14 15,7-16-4-15,7-5-45 16,7-11-17-16,7 1-7 15</inkml:trace>
          <inkml:trace contextRef="#ctx0" brushRef="#br0" timeOffset="555.497">666 162 104 0,'0'15'41'0,"-7"6"-22"0,7 10-7 15,0-15 16-15,0 10-7 16,0 5-2-16,-7 11-3 16,7 10 0-16,0-10-8 15,0 0 4-15,0-6 1 0,0-4-6 16,14-6-2-16,6-16-5 15,8-10-3-15,21-10-12 16,0-16-2-16,13 0-5 16,1 5 0-16,7-11 26 15,-8 6 13-15,1 5 8 16,-14 6 5-16,-8 4-5 16,-6 1-1-16,-7 10-2 0,-14 10 1 15,0 1-9-15,-7-1-3 16,-7 16-2-16,0 11-1 15,-7-1-4-15,0 1-1 16,-7-1-1-16,0 11 1 16,0 0-13-16,-7 11-3 15,-7 4-113 1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7T17:44:42.59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4014 6324 2322,'38'22'3999,"-20"-21"-129,13 11-903,-7-7-4386,14 2-1290,7 1-1290,2-8 0</inkml:trace>
  <inkml:trace contextRef="#ctx0" brushRef="#br0" timeOffset="2681.1534">6929 5085 645,'-13'5'1161,"13"-5"-516,0 0-387,0 0 0,0 0-258,-9 0-258,9 0 129,0 0 0,0 0 0,0 0 129,0 0 0,0 0 129,0 0 0,0 0 258,0 0-129,0 0 129,6 0 0,-6 0 258,14 0-129,-4 1 129,-1 0 0,7 2 258,-3-2-516,7 3 129,2-4 129,3 4-258,3-4 258,3 0-129,2 0 258,6-1 0,0-7 0,5 5-129,-3-3 129,9 5-258,-6-4 0,4 5-129,1-1-258,2 1 129,0 0-258,-2 0 258,5 1-258,-1 1 258,0-2 0,3 1-129,1-1 0,0 0 0,1 0 129,3 4-129,-1-4 129,3 3-129,-2-2 129,2-1 0,-3 0 0,4-1 0,-2-2 0,2-1 0,-1-1-129,-1 1 0,3-2 0,-3 4 0,1 2-129,-2 0 0,-1 0 129,-1-3-129,-2 1 0,0 0 0,1 2 0,-1 0 0,-1 0 0,0 0 0,0 2 0,-1 3 129,-2 0-129,3 2 0,-4 0 0,1-1 0,-1-2 129,0 5-129,1-6 0,-3 5 0,2-3 0,0-4 129,-3 2-129,-3-3 0,1 0 0,-5 0 0,-1 0 129,-6-3-129,-3 1 129,-1-2-258,-7 0 258,-2 0-129,-4 1 129,2 2-129,-5-2 0,0 1 0,-2-1 0,-2 3 129,-2-3-129,-9 3 129,16-1-129,-16 1 0,12-1 129,-12 1-258,11-2 129,-11 2 0,0 0 129,12-1-129,-12 1 0,0 0 0,0 0 129,0 0-129,0 0 129,0 0-129,0 0 0,0 0 0,0 0 0,0 0-129,0 0 0,0 0 0,0 0-258,0 0 0,0 0-129,0 0-258,15 5-1548,-15-5-2322,13 3 0,-4-3-387</inkml:trace>
  <inkml:trace contextRef="#ctx0" brushRef="#br0" timeOffset="28487.6294">10805 16419 1032,'-37'14'3999,"30"-2"-129,-8-12-774,15 0-1290,-14 3-2322,14-3 129,0 0 387,0 0 516,-3 13 258,3-13 387,0 0 258,0 0 0,0 0 0,3-20-258,19 5-258,4-19-387,17 0-258,13-9-129,11-8-129,13-5-129,3 0 129,3-2 129,-2 5-258,-8 4 258,-9 7 0,-13 8-129,-9 5 0,-12 9-258,-11-3-258,-1 20-1032,-21 3-2709,7-10-387,-7 10-129,-21 2-387</inkml:trace>
  <inkml:trace contextRef="#ctx0" brushRef="#br0" timeOffset="28907.6534">10679 16155 6837,'13'10'4515,"-2"-3"-387,-11-7-258,0 0-3999,0 0-258,-3 21 129,-2-5 129,-2 16-129,-12 6 129,-4 10 258,-1 7 387,-10-4 0,4 10 0,-3-17 129,7 6-258,3-21 129,15 3 258,8-19-387,19-3-129,14-5 0,15-5-387,9-9 387,7 2-129,3 1 0,7-5-129,-1-2 129,-3 3 0,-6-9-129,-4 1 0,3 2-516,-2-19-3096,6-12-774,8-8-645,-2-20-387</inkml:trace>
  <inkml:trace contextRef="#ctx0" brushRef="#br0" timeOffset="29922.7115">22930 9612 2322,'-6'21'3999,"6"-21"387,-11 3-774,11-3-3483,0 0-258,14-7 258,0-7-129,13-6 129,8-7 129,15-6 387,8-6-129,7-12 258,15 7 0,-8-8 129,11 10-129,-9-7 129,2 16-129,-17-3-129,0 15 0,-17 1-258,-3 5-258,-9 4-129,-10 0-258,0 10-258,-15-10-1032,8 4-2838,-13 7-387,1-18-387,-1 18 129</inkml:trace>
  <inkml:trace contextRef="#ctx0" brushRef="#br0" timeOffset="30447.7415">22869 9258 4386,'8'-16'4515,"-8"16"-645,13-3-774,-13 3-4386,10 12-516,-9 1-258,6 13 258,-7-1 516,-1 6 1032,-11 2 387,-10 2 645,-3 8 903,-15-7 387,2 15 0,-13-5-129,8 10-387,-6-12-516,14 4-387,3-8-258,15-3-129,17-9-129,25-11-129,28-9 0,19-8 0,13-2 129,10-8 0,3-6 258,5 1-129,-13-7 258,-8 8 129,-21-3-129,-9 6-129,-18 3 0,-5 4-258,-7 4-387,-9-4-1032,1 4-3225,-14 0-645,0 0-129,-11 10-258</inkml:trace>
  <inkml:trace contextRef="#ctx0" brushRef="#br0" timeOffset="1.85724E6">5447 4692 903,'-11'4'2709,"11"-4"-2064,0 0-258,-10 12 0,10-12 387,0 0 387,0 0 258,0 0 0,-16 0 129,16 0-129,0 0-129,0 0-258,-9-5-258,9 5 0,9-29-516,9 5 129,6-13-129,13-9-129,14-16 0,14-13 0,16-10 129,10-10-258,10-5 387,7-5-258,3 2-129,-2 4 129,-7 9 0,-8 4 0,-11 11 0,-7 12 0,-16 9-129,-11 10 0,-9 13-129,-11 3-387,-4 17-1677,-7 5-2193,-18 6 0,0 0-258</inkml:trace>
  <inkml:trace contextRef="#ctx0" brushRef="#br0" timeOffset="1.85809E6">7049 2959 1806,'0'0'2967,"0"0"-387,0 0-2580,0 0-387,0 0 258,7 14 516,-7-14 129,1 21 258,1-2 0,-2 1 0,1 14 0,-1 0-129,2 9 0,0 1-516,4 5 129,1-6-258,3 0 258,4-5-258,0-11 258,4-9 129,1-8 129,1-10 129,5-9 129,-4-19 0,2 2 129,-5-18 0,4 5-129,-11-10-129,3 9 129,-9-2-387,-1 5-258,-4 7 0,-2 1-645,0 12-516,-9 3-2709,1 3-645,10 11-903,-16-12 516</inkml:trace>
  <inkml:trace contextRef="#ctx0" brushRef="#br0" timeOffset="1.85884E6">6935 2423 3096,'0'0'4128,"-13"0"-387,13 0-387,0 0-4257,9 15-1548,5-1-1548,-14-14 129</inkml:trace>
  <inkml:trace contextRef="#ctx0" brushRef="#br0" timeOffset="1.8593E6">7616 3007 2580,'-2'-3'3741,"2"3"129,18 26-516,-7-1-3612,4 8-258,-2 4 258,2 11-129,-5 0 129,1 3 129,-6 0-258,-2-2 258,-3-9 0,-1 0-258,-5-9-1161,-7-18-1806,9 8 0</inkml:trace>
  <inkml:trace contextRef="#ctx0" brushRef="#br0" timeOffset="1.8595E6">7539 3353 2193,'-25'-20'3741,"12"8"-129,13 12 129,0 0-3096,18-12-516,2 6-129,7-2-129,5-3 129,5 0-129,4-3-258,7 3-516,1-3-903,-3-6-2064,16 11 129</inkml:trace>
  <inkml:trace contextRef="#ctx0" brushRef="#br0" timeOffset="1.86019E6">8155 3098 1161,'8'-25'2838,"16"11"516,-8-19-1161,10-1-2322,2-5 0,3-2 645,-1-2 0,-8 4 129,0 2-129,-4 4 258,-3 8-129,-3 1-129,-2 10-387,-10 14-129,17-11-258,-17 11 0,12 15 0,-6 5 0,0 11 129,-4 2 0,2 9 129,-1 5 0,-1 3 129,1-4 0,0 5 129,2-3-258,3-4 129,0-2-258,-1-5 258,-1-5-129,2-5 0,-3-3 0,-4-7 0,-1-2 129,-6-3-129,-7-6 129,-4 0 0,-5-3 0,-3 1 0,-5-1-129,-2-3 0,3 1 0,-2 2 0,3-1 258,5 0-258,4-1 0,5-1 0,14 0 0,0 0 129,0 0-129,10 7 129,15-7-129,7 2 129,3-1 129,11 0-129,2-1 0,3 0-129,7 0 0,1 0-129,6-1-2064,3 1-1677,-10-18-258,4 13 0</inkml:trace>
  <inkml:trace contextRef="#ctx0" brushRef="#br1" timeOffset="2.05756E6">14048 13631 1419,'0'0'1677,"0"0"-1677,0 0 129,-8 15 258,8-15 258,-8 18 258,4-7 0,-1 3 516,0-2-387,1 10 258,-2-5-258,4 11 0,-3-3 0,1 11 0,-4-2-258,6 12 0,-8 3 0,6 8 0,-8 1-129,7 8 129,-7-8-129,7 5-129,-3-7-129,8 0 129,-2-14-129,3-1 129,4-13-258,10-2 129,1-6-129,7-6-129,2-7 0,5-7-258,2 0-129,-5-7-387,6 0-387,-12-17-516,8 9-1935,-10-6-1161,-7-1-516,-3 0 258</inkml:trace>
  <inkml:trace contextRef="#ctx0" brushRef="#br1" timeOffset="2.05789E6">13640 14019 5031,'0'11'4902,"0"-11"-258,26 0-129,-2 0-2967,12-7-1548,4 0-129,10-2 129,5 0 129,-1 0-129,1-1 0,-2 2 0,1-1 258,-8 4-387,0-2 129,-5 7-516,-7-2-2709,-1 0-1290,2 2-387,-15-3 258</inkml:trace>
  <inkml:trace contextRef="#ctx0" brushRef="#br1" timeOffset="2.06389E6">14344 13847 1548,'0'0'2451,"0"0"-387,0 0-2838,7-5-258,-7 5 387,8-10 903,-8 10 774,7-11 774,-7 11 0,0 0-129,0 0 129,10-16 0,-10 16-774,0 0-645,11-8-258,-11 8-129,0 0-129,11-8 258,-11 8 129,0 0-129,0 0 129,9 8 258,-9-8-129,1 18-129,3-6 129,-4 3-129,2 4-129,0 0 129,-2 5-258,0 5 387,0 9-387,-4 6 258,-1 12-258,-1 3 129,0 8 0,0 3-129,2-1 129,-1 0-129,3-4 129,0-10-129,2-10 129,0-8-129,0-8 0,0-15 129,4-3 129,-4-11-129,0 0 0,13-14 0,-8-3 0,1-9 129,0 0-129,0-2 0,1-4-129,0 2 0,1 0 0,3 3 129,-3 1-129,5 6 0,-2-1 0,3 7 129,-2 1-129,2 4 129,-1 2-129,1 5 129,1-1 0,-2 3-129,1 0 129,-2 0 129,2 4-129,-2 4 0,2 4 0,-3-2 0,0 9 0,-3 2 0,0 3 0,-3 4-129,-1 5 129,-1-3-129,0 2 129,-2-4-258,0-4 0,2-4-258,-1-6-516,10 3-1548,-1-17-2322,1-4-129,4-12-387</inkml:trace>
  <inkml:trace contextRef="#ctx0" brushRef="#br1" timeOffset="2.0645E6">14964 14344 2451,'-11'-4'3096,"11"11"-1935,0-7-387,0 0 387,0 0 129,12 10-129,-12-10 129,26-10-258,-12-4-129,10-1-129,-1-7-129,2 1-387,-5-5 0,-1 3 129,-4 2-129,-3 3 0,-8-1 129,-2 9-129,-2-4 129,0 14 0,-13-14-258,3 10 0,-1 3-129,-3 1 129,-1 4-129,-1 4 129,-1 6 0,-3 1 129,2 4-129,0 4 0,-1 1 129,4 2-129,-3-1 129,6 5 0,-2-6-129,8 7 0,-1-8 0,7 5 0,0-5 0,7 1 0,8-3-129,6-3 0,8-2 0,8-8-258,11 4-645,-3-8-3225,8-4-516,5-4-387,-2-12 0</inkml:trace>
  <inkml:trace contextRef="#ctx0" brushRef="#br1" timeOffset="2.06511E6">16687 14187 6966,'2'-16'4128,"-2"16"-645,0 0-774,-8 0-3999,-8-3 129,2 3 645,-7 0 129,-4 7 387,-4 2 258,-8 4 645,6 5 129,-9-1 129,8 12-258,-4-3-129,9 6-258,-1-6-258,9 8 129,0-5-129,11 6 0,3-8 0,5 3 0,6-5-129,9-1 129,5-1-129,9-5-129,4-1 0,3-8 0,3-5-258,4-4-387,5 0-1290,1-9-2709,-5-8-129,3-2-258</inkml:trace>
  <inkml:trace contextRef="#ctx0" brushRef="#br1" timeOffset="2.06564E6">16940 14239 7740,'-15'9'4644,"15"-9"-516,0 12-387,0-12-4386,21 2 0,-8-2 129,7 8 0,-1 1 387,2 2 129,-1 3 258,2 0-129,-3 8 258,0-1 0,1 3-129,-5 1-129,2 4 129,-6-2-258,-2 2 129,-4-7 0,-5 2 129,-4-2-258,-8-1 258,-8-5 0,-1-3 0,-9-5 129,-2 1-129,-4-6 129,1 0-129,-3-3 0,5-7-129,2-3 0,7-2-129,6 0 0,9-4-129,9-1 0,4-2 0,13 2 0,7 0-129,7 1 0,7 1 129,6 3-129,-2-6-387,13 13-1548,-4-7-2064,-1-6-516,4 5 0,-4-12 130</inkml:trace>
  <inkml:trace contextRef="#ctx0" brushRef="#br1" timeOffset="2.066E6">17508 13631 5547,'-6'37'4773,"6"-19"-258,2 9-129,3 0-4386,-1 12 0,1 9 258,1 8 0,-3 7 129,-3 7 129,2 10-129,-2-4 0,0 7 129,0-10-129,0-8-129,0-9-258,0-10 0,1-11-258,2-15-516,8-2-516,-11-18-1419,8-6-1806,-8 6-258,6-26-129</inkml:trace>
  <inkml:trace contextRef="#ctx0" brushRef="#br1" timeOffset="2.0662E6">17438 14343 3096,'-57'-56'3870,"35"29"-903,2 8-516,-2-6-516,15 14-387,-1-7-129,8 18-258,8-21-129,19 18 0,2-11-258,15 6 0,7-7-258,15 4-258,6-4-258,9-6-516,12 1-3741,0 3-387,-1-3-387,1 0-258</inkml:trace>
  <inkml:trace contextRef="#ctx0" brushRef="#br1" timeOffset="2.0669E6">19116 14076 8127,'-17'0'4902,"17"0"-516,0-10-387,10 5-4128,9 1 0,8 3 129,4-3-129,1 2 129,5 2 0,-2 0 0,-1 9 129,-2 6 0,-4 7 0,-2 7-129,-5 7 129,-1 5-129,-6 6 0,-3-1 0,-4 2-129,-3-2 387,-4-8 0,-5 1 0,-7-10 0,-4-4 129,-4-8-258,-3-3 129,-4-7-129,0-7-129,-1 0 0,1-9 0,4-2-129,2-6 0,6 1 129,2-5-129,3 3 0,6 0 0,4 4 0,0 2 0,10 0 129,6-1-129,8 0-129,7-4-258,12 5-903,0-7-2709,7-8-645,7 0-129,-3-7-258</inkml:trace>
  <inkml:trace contextRef="#ctx0" brushRef="#br1" timeOffset="2.06783E6">19914 13710 1935,'-16'-9'4515,"16"9"-129,-20-2-387,20 2-1677,-10 0-2322,10 0 129,-7 9 129,7-9 0,-4 20 387,1-1-129,3 13 129,0 10 0,4 13 0,-2 6 0,4 16-129,-2 2-129,2 7-258,-1-5 0,4-5 0,-2-10-258,-2-11 129,-2-11-258,-2-15-258,1-8-129,-2-21-129,-10 0 129,-9-13 0,2-11 0,-10-11 0,1-5 258,-6-8 0,1 1 387,-3-1 129,1 1 129,3 7 0,1 2 0,5 11 129,3 3 0,6 9-129,0 3 129,15 12 0,-8-12 129,16 11-129,8 0 129,15 1-129,10-6 0,12 4-258,10 0-645,0-6-774,15 8-1419,-8-11-645,1 8-258,-9-7 129,-3 10 258,-16-7 1032,1 7 1161,-11 0 1290,-10 0 1290,-7 0 645,2 0 387,-18 0-129,15 8-258,-4 0-645,-11-8-516,10 13 0,-10-13 0,8 13-258,-8-13 258,14 7-387,-14-7-129,17 0-258,-4-3 129,0-5-258,0-6 129,1-3-129,-1-1-258,-2-1 258,-1-2-258,-2 0 129,-2 4-129,-5 2 129,-1 4-258,0 11 129,-20-13 129,2 13 129,-5 1-129,-4 8 258,-7 3 129,-1 7-129,-3 1 516,4 8-387,-1 2 129,7 4-258,0-1 129,10 4-258,5-1 0,9-2 129,4 0-258,6-1 129,12-6 0,8 0 0,11-5-258,3-8-387,17 7-2064,2-12-1806,3-8-645,1-1-387,5-8-129</inkml:trace>
  <inkml:trace contextRef="#ctx0" brushRef="#br1" timeOffset="2.06873E6">21753 13564 3354,'0'12'4386,"0"-12"-129,0 12-258,0 0-3225,0 4-903,0 9 258,0 6 129,0 13 258,-6 14-129,1 14 129,-6 11-129,4 7 0,-5 1 0,3-1-258,2-8 0,0-9-258,2-14-129,1-16-645,4-24-3225,1-3-258,-1-24-387,0-8 129</inkml:trace>
  <inkml:trace contextRef="#ctx0" brushRef="#br1" timeOffset="2.06897E6">21459 13989 5547,'53'1'4515,"-11"0"-129,1-5-387,12-6-3999,5-6-387,7 1 129,-3-5 0,-1-3-129,-7-5 258,-3 0-129,-10-3-258,-4 2-387,-11-6-1548,-10-2-1419,3 6-516,-12-9 0</inkml:trace>
  <inkml:trace contextRef="#ctx0" brushRef="#br1" timeOffset="2.06991E6">22129 13499 1032,'-24'12'3741,"11"-6"129,8 9-1677,3 5-903,-6 1 129,7 13-129,-4 0-129,4 18 0,-7 1-387,6 10-129,-5-4-129,5 9-258,-3-10 0,4-2-258,1-10 258,0-9-129,3-12 0,8-12 0,2-8 0,5-5-129,1-10 0,3-6 129,1-7 0,3 1 0,-6-2 258,1 5-129,-7 2 387,-4 5-258,-5 2 0,-5 10 0,0 0-129,6 10 0,-6 8 0,-2 5-129,1 5 0,1 4 258,1 0-258,6 4-129,3-1-129,6-5-387,5 3-387,3-17-258,10 4-903,-9-20-387,14 8-387,-15-19 387,14 4 129,-19-15 387,9 4 645,-11-3 387,1 2 1032,-6 5 645,-5 2 258,-7 12 129,11-15 129,-11 15-129,0 0 258,13 0-258,-13 0 0,8 10 0,-8-10 0,20 4-129,-10-4-387,10 0-129,-4-7 0,4-3-129,-4-8 0,5 6 0,-5-6-129,1 3-129,-5-4 258,0 1-258,-4 0 0,0 3-129,-3 1 129,0-1-129,-2 3 0,-2 0 129,-1 0-258,0 12 258,-4-17 0,4 17-129,-18-12 0,5 8 0,-3 4 129,-2 0-258,-4 2 258,1 9-129,-3-3 0,2 9-129,-1 0 129,5 3 0,-1 1 129,2 8 0,4-3 129,8 3-129,2 4 129,3 0 0,5 0-129,9-3 0,7 1 0,8-7 0,2 0-129,3-4 258,8-4-516,0-3 129,7-3-129,-5-6-387,6 8-1935,-4-9-2064,-8-3-258,-2-7-516,-9-14 258</inkml:trace>
  <inkml:trace contextRef="#ctx0" brushRef="#br1" timeOffset="2.07157E6">23596 13938 516,'0'-11'1935,"0"11"258,0-13 129,0 13 129,0 0-129,0 0-258,0 0-258,-3-14-516,3 14-387,0 0-258,0 0-258,0 0-129,0 0-258,2 7 258,-2-7-258,6 20 129,-3-6 0,0 3 0,2 6-129,-1-3 258,-1 6-129,-1-7 0,3 3-129,-3-4 258,2 1-129,-3-4 0,0-5 0,-1-10 129,4 13-129,-4-13 129,0 0 129,0 0-258,0 0 129,12-10-129,-5-3 0,0-6 129,4-3-258,1-6 0,1 2 129,0-3-129,0 1 0,2 3-129,-2 2 258,1 3-258,-1 5 129,1 3 0,-5 2-129,2 5 129,-11 5 0,18-4 0,-18 4 129,13 5-129,-13-5 129,9 21 0,-3-5 0,-3 0 129,0 6-129,0-1 129,1-1-129,-3 1 129,3-3-258,-2-4 387,2-2-387,-4-12 129,9 11 0,-9-11 0,23 0-129,-9-3 0,4-3 129,0-6-258,1-2 258,-1 2-258,-2-5 129,-2 1-258,-1 3 258,-3 1-129,-1-1-129,-9 13 129,16-14 0,-7 12 0,-9 2 129,17 4 0,-17-4 0,15 25 0,-7-4 0,1-1 129,-2 9-129,-3 0 129,0 1-258,-1 0 0,-3-2 0,6 5-774,-7-8-2838,1-4-1032,3-7-258,-3-14-387</inkml:trace>
  <inkml:trace contextRef="#ctx0" brushRef="#br1" timeOffset="2.07214E6">24380 14203 5805,'-13'0'4515,"-1"4"-258,14-4 0,0 0-3999,0 0-129,-13-4 129,8-7 129,5 11 129,-6-24 0,6 10 0,0-7 129,2 1-387,4-2 0,5-1-258,-3 2 129,6 1-258,2 2 129,-1 1-129,1 9 258,2 2 0,-4 6-129,-1 3 0,-1 6 129,-3 5-258,-2 7 258,-4 1-129,-1 2-129,-2 1 129,0-3 129,-2-1 0,-3-2 0,-3-2 0,-4-5 0,1 1-129,-5-8 0,1 2 0,-3-2-258,-3-2 0,3 1-129,-1-4 129,4 2-516,-3-7-903,18 5-2709,-11-17-258,9 1-387,9-1 0</inkml:trace>
  <inkml:trace contextRef="#ctx0" brushRef="#br1" timeOffset="2.07259E6">24702 13992 9288,'-4'40'4773,"-3"-27"-645,7 3-258,-7-4-4515,5 8 258,-3-5 129,2 2 258,2-5 258,1-12 129,0 21 129,0-21-129,0 0 129,12 6-129,0-6-258,-3-2 0,3-5-129,0-4 0,1 0 0,0-4 0,-1 2 0,-2-2 0,-1-1 129,-2 1 0,2-1-129,-6 0 0,3 0 129,-4 2-129,0-4 129,-1 6-387,-1 0 129,0 0 0,0 12 0,-1-14-387,1 14 0,0 0-645,-13-2-1548,13 2-1806,-4 7-258,4-7-258</inkml:trace>
  <inkml:trace contextRef="#ctx0" brushRef="#br1" timeOffset="2.07337E6">25117 13926 1677,'0'0'2709,"0"0"-1548,0 0-903,0 0 903,-12 0 258,12 0 645,-16 8 0,10 4 0,-10-9-129,8 8-645,-9-3-258,4 6-387,-2-5-387,1 4-129,-1-1 0,1-1 0,2-3 129,2 4-129,10-12 0,-17 19 129,17-19 0,-10 20 0,10-20-129,-1 22 0,1-10 129,0-1-129,0-11 0,6 16 0,-6-16 0,5 11 0,-5-11 0,0 0 129,0 0-129,0 0 129,0 0-258,0 0 129,13 1 0,-13-1-129,0 0 0,0 0 0,0 0 0,0 0 0,0 0 129,0 0-258,0 0 129,0 0 0,13 0 0,-13 0-129,9 0 0,-9 0 129,14 7-129,-14-7 0,9 12 0,-9-12 0,7 19 0,-4-7-129,-3 8-129,0-6 258,-3 4-258,-2-4 258,2 3 0,-4-1 129,-1-3 0,-3-1 258,2-9 129,-2-1-129,-5-2-129,1 0 129,-4-5-258,-1-8-258,8 6-903,-11-16-1935,9-1-1419,12 7-387,2-8-129</inkml:trace>
  <inkml:trace contextRef="#ctx0" brushRef="#br1" timeOffset="2.07386E6">25231 14114 9030,'-3'20'4515,"3"-20"0,-11 5-645,11-5-4128,0 0 0,0-10 0,0 10 0,6-21 129,1 9 0,0 0 129,1 0 258,-3-1-129,0 1 0,0 2-129,-5-5-258,0 15 0,-4-20 0,4 20 0,-20-12-258,4 11 258,0-4-129,-3 5 0,-1 3 258,2 2-129,0 5 129,4 2 129,1 2 0,2 0-129,3 3 258,3-2 0,3 7 387,2-6-129,0 6 0,1-5 129,11 4 129,-2 2 0,9 2 0,2-1-258,3 2-387,6 6-129,-1-7-774,12 9-2193,-4 0-1290,-9-10-516,2 3-129</inkml:trace>
  <inkml:trace contextRef="#ctx0" brushRef="#br2" timeOffset="2.08032E6">13385 15216 1419,'-15'0'3612,"15"0"-1032,-18 0-387,18 0-258,-15 0-387,4-3-387,11 3-129,-14-9-387,14 9 0,-13-16-258,13 16 129,-10-18-258,9 3-129,0-5-129,1 1-129,8-4 0,0-4-129,8 3 0,-2-3 129,5 3 0,0 3 0,0 3 0,0 3 129,1 4 0,-3 5 0,3 2-129,-1 4 129,-2 0-129,3 4-129,-5 6 258,2 2-129,-3 5 129,-1 6-129,-2 0 129,-4 0 0,-1 3 129,-4 2 258,-2-4-129,-4 6 129,-7-8 129,-2 0 0,-9-6 129,2 6 0,-11-11-258,5 5 129,-7-9-129,3-2-129,-1-3-258,5-2-129,2 0-129,-1-4-903,10-6-2967,6-1-516,-1-7-258,10 3 0</inkml:trace>
  <inkml:trace contextRef="#ctx0" brushRef="#br2" timeOffset="2.08277E6">15774 14965 645,'-6'12'3612,"6"-12"129,0 0-387,0 0-3483,0 0 0,0 0 258,0 0 516,-11 11 0,11-11 387,0 0 129,-11 0 129,11 0-258,0 0-129,0 0-258,-15 3-129,15-3-258,-6 17-258,6 0 0,0 4 0,0 2 0,0 8-129,0 1 387,0-2-258,1 5 129,-1-8 0,3-3 129,-3-6 0,0 0 129,0-18-258,0 15-258,0-15-1161,0 0-3225,6-15-129,3-3-645,-4-18 388</inkml:trace>
  <inkml:trace contextRef="#ctx0" brushRef="#br2" timeOffset="2.08375E6">18244 15007 2451,'-21'-9'2580,"21"9"516,-12-7-387,12 7-258,0-12-258,0 12-903,16-10-645,0 6-387,1-3 0,4 1 0,3-1 129,-1 2-129,-2 1 0,5 4 129,-7 0-258,-1 0 0,-3 1 129,-3 7-129,-12-8-129,19 20 0,-14-6 129,-3 2 0,-2 2 0,-2 9 0,-9-4 0,-2 3 0,0-2 0,-6 4 0,1-3 0,-1 1 0,-2-5 0,5-4-129,1-2 129,5 2 129,1-4-258,9-13 0,0 16 129,0-16 0,23 10 0,-1-6 129,6-2-258,6-1 129,6-1-129,5-3-258,7 3-1032,-2-6-3096,10-2-387,10-4-387,5-5 0</inkml:trace>
  <inkml:trace contextRef="#ctx0" brushRef="#br2" timeOffset="2.08461E6">20850 14750 2580,'0'14'4386,"0"-14"-258,0 0-129,0 0-2451,5-6-1677,-5 6 258,0 0 0,0 0 0,0 0 258,10-11 0,-10 11 0,14-10 258,-2 9-258,1-3-258,2 2 0,4-1-129,1 3 0,-2 0-129,0 0 129,-4 5-129,-2 0 129,-12-5 0,13 20 0,-13-20 0,1 21 0,-1-10 129,-6 2 0,-3-1 0,0 0-129,-2-1 129,11-11-129,-17 14 0,17-14 0,-6 11 0,6-11 0,0 0 0,10 13 0,0-9 0,2 4 0,6 1 0,-4 2 0,3 0 0,1 1 0,-2 1-129,1 2 258,-4-2-129,2-2-129,-3 1 258,-12-12-129,13 18 0,-13-18 0,0 20 129,0-20-129,-25 16 129,6-7 129,-7-1-129,-2 0 0,-3-2 0,0 5 0,-2-6 0,2 4-129,1-2-129,1-6-645,11 3-2838,4 1-774,2-5-645,12 0 0</inkml:trace>
  <inkml:trace contextRef="#ctx0" brushRef="#br2" timeOffset="2.08552E6">23425 14550 903,'-2'30'2451,"2"-8"-258,-9-12 0,2 10-3483,-2-4 516,4 6 903,-1 1 516,-5-5 1161,7 5 387,-6-5 258,7 7-258,-12-10-258,12 5-774,-8-6-387,8 3-387,-4-5-258,6 1 129,1-13 0,7 19 129,3-12-129,8 0 0,3-1-129,5-4 0,2 0 0,3-2-129,-2 0 0,0-4-129,0 1-258,-7-10-645,3 13-1806,-3-4-1806,-10-8-129,4 7-258</inkml:trace>
  <inkml:trace contextRef="#ctx0" brushRef="#br2" timeOffset="2.08581E6">23523 14789 4773,'-1'11'4644,"-7"6"-129,8-17-516,0 0-2967,-3 18-1032,3-6 0,0 4 0,0 1 129,0 4 0,0 3-129,-1 4 258,-1 1-258,2 1 0,0 4 0,0-4-129,5 5-387,0-10-1806,8 2-1806,7 2-258,-1-9-516</inkml:trace>
  <inkml:trace contextRef="#ctx0" brushRef="#br2" timeOffset="2.08716E6">25207 14708 1,'0'0'2579,"0"0"-257,0 0-1290,0 0-258,5 0-129,-5 0 387,0 0 0,0 0 258,0 0 0,0 0 129,0 0-258,0 0 129,0 0-645,0 0-516,0 0 129,0 0-129,0 0 129,0 0 129,0 0-129,0 0 0,-3-12 258,3 12-258,0 0 0,0 0-129,-11-9-129,11 9-129,0 0 129,-11-8-129,11 8 0,-12 0 0,12 0-258,-20 0 0,20 0-129,-21 3 258,10 4-129,1-5 129,0 8-258,10-10 258,-19 14 129,19-14 129,-18 19 129,18-19 0,-19 20 129,7-6 0,1-5 0,3 4 0,8-13 0,-19 22 0,19-22-129,-7 17 258,7-17 0,0 0-129,0 0 0,-2 10 129,2-10-129,0 0-129,5 0 0,-5 0-129,21 0 0,-9-1-129,6 1 129,-1 1-129,5 3 129,0 1 0,1 5 0,-2-5 129,1 4-129,-1 2 129,0 1-258,-4-3 0,-2 3-258,-3-5 129,2 3-129,-14-10-129,10 17 258,-10-17 129,0 12 258,0-12 129,-13 10 258,-2 0-129,-8-4 0,1 1 0,-7-4-129,4 0-129,-3 3-129,0-2-129,4 0-387,1-4-129,10 1-1419,1 3-2322,2-8-258,10 4 0</inkml:trace>
  <inkml:trace contextRef="#ctx0" brushRef="#br2" timeOffset="2.08768E6">25149 14669 258,'18'4'2322,"-18"-4"-1548,18 0 129,-8 0 516,-10 0 387,21-8 516,-21 8-129,15-11 0,-15 11-1806,18 0-2967,-18 0-1161,11-4-387,-11 4 1</inkml:trace>
  <inkml:trace contextRef="#ctx0" brushRef="#br0" timeOffset="2.09492E6">14407 15657 1419,'0'0'2580,"0"0"258,0 0-387,0 0-258,0 6-645,0-6-387,0 0-645,0 0 0,0 0-258,0 0-129,0 0 129,0 0 0,0 0 258,0 0-129,0 0 0,0 0-129,0 0 129,0 0 0,0 0-258,0 0 0,0 0-129,0 0 129,0 0-129,0 0 0,0 0 0,0 0 129,0 0-129,0 0 0,0 0 0,0 0 129,0 0-129,0 11 0,0-11 0,0 0 129,0 0-129,-12 16 0,10-6 0,0 5 0,-2-3-129,3 5 129,-1 0 0,2 5 0,0-3 129,0 6-129,4-1 0,3-5 0,3-1 129,2-1-129,3-6 0,4-4 0,3-5-129,4-2 129,1-10 0,1-4 0,1-3 0,-2-10 0,-2 3 129,-3-7-129,-4 4 0,-5-4 129,-2 2-129,-5 0 129,-2 4-129,-4 4 0,0 1 129,-6 5-258,-4 3 258,0 2-258,-6 3 129,3 2 0,-3 0 0,1 4-129,-1-2 129,0 3-129,-3 0 0,4 9 0,-4-1-129,2 7 129,-3 2-387,0 12-645,0-3-2967,-2 2-645,13 2-129</inkml:trace>
  <inkml:trace contextRef="#ctx0" brushRef="#br0" timeOffset="2.09572E6">16776 15480 3999,'0'18'4386,"0"-18"-387,3 21-516,-3-21-4128,4 24-129,-4-12 387,0 7 387,-3-2 0,-1 0 258,1 3 0,-2-2 516,5 5-258,-3-6 387,3 8-387,0-7-129,6 4-129,-3-4 0,2-1 0,-1-6-129,-1 0 129,-3-11-258,5 14 0,-5-14 0,0 0 0,11 15-387,-11-15-1161,0 0-2838,17 0-129,-6-15-387</inkml:trace>
  <inkml:trace contextRef="#ctx0" brushRef="#br0" timeOffset="2.09686E6">19705 15497 3225,'-5'-6'3612,"5"6"-129,0 0-2967,0-12-387,0 12 129,7-15 0,1 4 258,5 4 387,-3-6-258,7 5 258,-8-2-129,8 4-258,-7-1 258,6 0-387,-16 7-258,18-4-129,-18 4 0,19 0-258,-19 0 129,17 7-258,-17-7 258,13 22 0,-8-8 129,-2 1-129,-1 2 0,-2 4 0,0-3 129,0 6-129,-2 1 129,-3 0 0,-2-1 0,-2 1 129,-1-1 129,1-2-129,0-2 0,1-3 258,2-5-258,2 0-129,4-12 129,-3 14 0,3-14 0,0 0 0,8 9 129,1-6-129,3-3 129,7 0 0,0-7 129,6 4-129,1-4-129,3 1 0,1 1 0,1 1 0,-1 4-258,1-2 0,-2 2 0,1 0-645,11 8-645,-6-3-2967,5-5-258,12 1-258</inkml:trace>
  <inkml:trace contextRef="#ctx0" brushRef="#br0" timeOffset="2.0979E6">22258 15176 2580,'0'0'4257,"0"0"-129,-18 0-258,18 0-3096,0 0-645,0 0 258,-3-10 258,3 10-129,0 0 0,0-11 129,0 11-129,7-2 0,6-1-258,-2-2-129,2 1-129,3 4 0,1-1-129,1 1 0,-3 0 0,0 0 0,-15 0-129,17 15 0,-17-15 0,10 17 129,-9-6-129,-1 3 258,0 0 0,0-1 0,-5 0 258,-2-2-129,-2 3 0,2-2-129,-4-4 129,11-8 0,-17 12-129,17-12 0,-12 7 0,12-7 0,0 0-129,0 0 129,3 15 0,-3-15 0,18 21-129,-7-9 129,3 2 0,3 2-129,0 3 0,4-2-129,0 1 129,-2 0 0,-3-4 129,0 2-129,-5-2 129,-6 0 129,-3-1 0,-5 1 0,-8 1-129,-7-4 258,-2 2-129,-7-5 0,1 2 258,-6-3-129,2-2-129,1-5 0,2 3-129,6-3 0,-1 0-387,22 0-1290,-23 0-1806,23 0-1290,0 0-129,9-10 517</inkml:trace>
  <inkml:trace contextRef="#ctx0" brushRef="#br0" timeOffset="2.09891E6">24261 15207 3225,'7'-14'3612,"-7"14"-129,0 0-1935,0 0-1032,6-10 387,-6 10-129,0 0 258,0 0-258,0 0 258,3-11-129,-3 11-129,0 0-387,0 0-129,0 0-258,0 0-129,-4 9 0,4-9 0,-9 18 0,9-18 0,-13 21 129,4-4 0,2 1 0,-1 3 258,-3-2-129,5 3 129,1-3 0,2 4 0,-2-8 129,4 2 0,-1-3-129,2-2 0,0-12 0,8 15-129,0-12 129,10-1 129,-5-2-387,10 0 129,-1-1 0,2-2-129,2-1 0,-1 1 0,0 1 0,-1 1-258,-2 1-129,-3 0-129,6 0-774,-5 0-2064,0 0-1419,5 0-129,-9 0 0</inkml:trace>
  <inkml:trace contextRef="#ctx0" brushRef="#br0" timeOffset="2.09927E6">24360 15342 1419,'10'20'2967,"-10"-20"0,9 28-387,-6-13-3483,-1 4 903,0 1 258,-2-1 516,0 8 387,-6-6 387,5 11 258,-8-9-129,9 12-387,-4-3-903,-2-7-1548,2 3-3096,4 5-258,0-19-387</inkml:trace>
  <inkml:trace contextRef="#ctx0" brushRef="#br0" timeOffset="2.1112E6">5137 5227 1,'-8'-14'1547,"8"14"-515,-17-14-129,7 9 0,-3 1-258,-4-2 0,0-1 129,-2 0 0,-6-2 0,2 1-129,-6-4 129,5 4 0,-6-5 0,2 2-258,-5 0 258,5 4-129,-4-5-129,3 7 0,-3-6-129,2 7-129,-1-1-129,-1 5 0,1 0 129,1 0-258,-5 0 0,1 5 129,0 3-129,-1 3 0,-1 1 0,1 1 0,-2 1 0,3 3 0,-1-1 0,3 4 0,-2-1 129,3 2 0,-4-2 129,5 4-129,-1-1 129,2 2 129,-1 0 0,4 3-129,1-4 0,2 4-129,1-5 0,2 3 0,3-1 0,2 2 0,-2-2 0,4 5-129,-1 0 0,1 5 258,1 0-258,-2 3 129,4 4-129,-2 1 0,2-2-129,3-1 129,1 2 0,1-2 0,2-3 0,3 3 129,0-9 0,9 4 0,0-2 129,8 1-129,0-1 258,8-2-258,2 2 129,1-1-258,6 2 129,-1-2-129,-1-1 0,5-3 129,-4-3-258,0 2 258,1-6-129,0-2 129,0-2-129,1-5 129,0-2-129,2-4 129,2-2-129,2-3 0,-1 0 0,3-7 129,-3 0-129,4-2 0,-1-5 129,3-2-129,-3-3 0,3 1 129,-3-5-129,2 0 0,-3-6-129,0-3 129,-5 0-129,2 0 129,-3-6 0,-3 1 0,-1-4-129,-1-2 129,-1-2 0,-4-4 0,-1-2 0,-4-5 0,-3 0 129,-4-3-129,-4 1 0,-7 3 0,-3 0 129,0 4-129,-7 3 0,-5 6 129,-3 4 0,-5 2-129,-4 6 0,-2-1 0,-6 4 0,-4 3 0,-3 4 0,-6-1-129,3 4 0,-5 3 0,7 6 0,-2-2-387,12 10-387,-4-1-1290,9 5-2064,7 11-387,3-3-387</inkml:trace>
  <inkml:trace contextRef="#ctx0" brushRef="#br0" timeOffset="2.11394E6">8873 6302 129,'0'0'387,"0"0"0,0 0 129,9 0-129,-9 0 258,24-1 129,-9 0 0,1-1 0,5 2 0,1-3 129,5 3 0,0 0-258,5 0-129,0 0 0,2 0 0,2 0 0,7 3 129,-5-3-129,5 0 129,-2 0 0,3 0 0,0 0 129,3 0-258,-4-1 129,6-1-387,-6 2 0,6 0 0,-2 0-129,3 0 0,-2 2 258,2 1-258,-3-3 258,3 2-129,-1-2 0,1 0 0,-3 0 129,0 0 0,-2-2-129,2 2 0,-4-2-129,2 2 0,-7 0-129,3 0 129,-5 2-129,0-1 129,-3 2-129,0-3 129,-3 0-129,-1 0 129,-7 0 0,2 0 0,-5 0 0,-6 0-129,0 0 129,-13 0-129,14 0 129,-14 0-258,0 0 258,11 0-129,-11 0 0,0 0 129,0 0-129,0 0 0,0 0 129,0 0 0,0 0-129,0 0 0,0 0 129,0 0-129,0 0 0,0 0 0,0 0 0,0 0 0,0 0 0,0 0 0,0 0 0,0 0 0,0 0 0,0 0 0,14 0 0,-14 0 0,13 0 0,-13 0 0,19 0 0,-8-2 0,0 1 0,-11 1 0,15 0 129,-15 0-258,15 0 258,-15 0-129,0 0 0,10 0 0,-10 0 0,0 0-129,0 0 129,0 0 0,0 0 0,0 0 0,0 0 0,0 0 0,11 0-129,-11 0 129,0 0-129,0 0 129,0 0-258,0 0-387,16 12-3741,-5-4-258,-11-8-903,18-14 387</inkml:trace>
  <inkml:trace contextRef="#ctx0" brushRef="#br0" timeOffset="2.11774E6">14501 13422 1548,'-14'0'2064,"14"0"129,0 0 0,-6-8-387,6 8-516,-5-13 0,5 13-129,-8-14-258,8 14 0,-13-25-129,9 14-129,-6-9-129,5 4 0,-7-4-129,6-4 0,-4 0-258,3-3 129,0-7-129,2 1 129,-2-6-258,5 0 129,-2-1 0,4 3 0,-1 0-129,1 3 129,0 5-129,0 5 129,1 4-129,3 4 0,-2 4 129,-2 12-129,4-15 0,-4 15-129,0 0 129,0 0 0,0 0-129,0 0 129,0 0-258,0 0-129,0 0-645,0 0-1419,0 0-2064,0 0 0,0 0-516</inkml:trace>
  <inkml:trace contextRef="#ctx0" brushRef="#br0" timeOffset="2.11892E6">12689 11843 2709,'12'12'4128,"-12"-12"0,0 0-645,8 13-3612,-8-13-129,0 0 387,11 17 0,-11-17 129,6 18 258,-6-7-129,0 5 0,0 1 258,0 8-129,0 3-258,0 6 0,0 3 0,0 4-129,6 2 0,0 3 0,-1 0-258,1-3 258,-3-4 129,3 0-258,-3-7 129,-2-6-258,0-3 129,-1-6-387,0-3-129,0-14-2838,-9 5-1032,9-5-387,-7-23 258</inkml:trace>
  <inkml:trace contextRef="#ctx0" brushRef="#br0" timeOffset="2.11951E6">12576 11885 1548,'11'2'3225,"1"-2"0,-12 0-3096,18-2-516,-7-1 645,1 0-129,4 2 258,1 0 0,1 1 0,3 0-129,1 2 129,2 6-258,2 2 129,0 0-258,3 4 0,-2 2 0,1 1 0,0 5-129,-3-2 258,-1 5-129,-4 4 129,-4 0 129,-1 4-129,-5 3 0,-3 3 0,-5 0 129,-1 1 129,-1-1-129,-3-5 129,-6-2 258,-3-1-387,-7-7 516,-1 3-258,-5-10 0,0 3 129,-7-6-258,1 3 129,-2-3-129,1-1 0,-1-6-129,3 2 0,1-6-129,4-3 0,2 0-129,5-1-129,6-1-516,1-10-774,11 12-1806,0-16-1161,2 1-129</inkml:trace>
  <inkml:trace contextRef="#ctx0" brushRef="#br0" timeOffset="2.12037E6">13195 12337 3354,'14'14'4257,"-14"-14"-129,0 0-387,0 0-3483,0 0-645,11 8 129,-11-8 0,0 0 516,10 2 0,-10-2 0,0 0 258,0 0 0,0 0-129,13-5 0,-13 5 0,15-9-258,-5 1 387,5 0-387,-2-3-129,2 1 0,-2-3 0,-1-1 0,-3 0 0,-5 1 0,0 0-129,-3 2 129,-1 0 129,-1-1-129,1 12 0,-11-14 0,11 14 0,-18-10 0,8 5 0,-4 5 0,2 0-129,-4 0 129,2 2 129,-1 5-129,2-1 0,0 3 0,2 1 0,11-10 0,-17 21 0,11-8 0,4 3 0,2 0 0,0 0 0,0 1 0,2 1 129,3 2 0,1 0 129,1 1-258,0-1 258,2-3-129,-2 0 129,3 0-129,-1-3 129,2-1-129,1-4 0,2-3 0,0-3 0,2 0-129,0-3 0,3 0-129,0-5-258,-4-10-258,12 7-1548,-8-8-2193,-1-8-387,7 1-129</inkml:trace>
  <inkml:trace contextRef="#ctx0" brushRef="#br0" timeOffset="2.12109E6">13602 11822 645,'0'0'3483,"0"0"-129,0 0-2193,0 0-516,-10 4 0,10-4 129,0 0 0,0 10 129,0-10 129,-1 19-129,-3-9 129,4 6-387,-4 4 0,4 9-129,-4 2-258,1 6-129,0 0 129,1 4 0,1 0-258,1 4 387,3-6-258,6-3 0,2-7 129,5 1-129,5-9-129,0-3 0,3-6 0,-1-4 0,-1-3 0,-1-5-129,-4 0 0,-1-1-258,-1-2-258,-6-9-1548,-1-1-2064,5 4-387,-4-13-129</inkml:trace>
  <inkml:trace contextRef="#ctx0" brushRef="#br0" timeOffset="2.12179E6">13479 11981 516,'2'12'2451,"-2"-12"-2709,0 0 258,0 0 516,0 0 516,0 0 258,0 0 387,13 15-258,-13-15 258,0 0 0,9 0-387,2 0-129,-11 0-387,20 0-129,-6-5-258,5 3 129,1-3-129,8-2-129,2-1 0,7 3 0,1-2 0,1 0 129,6 1-258,-2 2 129,2-1-129,-3 5 0,-4-4 0,-2 3 0,-5-2-129,-3 3 129,-7-1 0,-5 1-129,-4 0 0,-12 0 0,13 0 129,-13 0-258,0 0 0,0 0-387,0 9-1419,0-9-2322,-8 1-387,8-1-387</inkml:trace>
  <inkml:trace contextRef="#ctx0" brushRef="#br0" timeOffset="2.12826E6">14438 11565 516,'0'10'3354,"0"-10"0,0 0-2451,0 0-774,0 0 129,0 0 258,0 0-129,0 0 258,0 0 258,-6-6 0,6 6 0,0 0-129,-12-2 129,2-1-516,10 3 129,-18 0-258,5 8-258,-2 1 0,-1 2 0,-2 1 0,-4 5 129,-1 0-129,-1 7 0,-3 0 129,0 6 0,-3 5-129,-1 7 129,1 5 0,2 0-129,0 6 258,5 3-129,4-4-129,5 2 0,5-8 0,6-3 129,3-4-258,2-4 258,10 0 0,2-5 0,6-2 0,2-6-129,4 0 129,0 1-129,1-7 129,4 1-129,-2-8 0,-1 1-129,-5-7 129,2 0 0,-8-2 0,-1-1 0,-3 0 0,-13 0-129,15 0 129,-15 0-516,0 0-1677,13-2-1935,-13 2-387,0-16-129</inkml:trace>
  <inkml:trace contextRef="#ctx0" brushRef="#br0" timeOffset="2.12896E6">14509 12150 3225,'-10'0'3741,"-6"-9"-258,16 9-3096,-14-12-129,14 12 129,-13-21 129,5 6 0,3 2 0,-4-4 0,7 1 129,-4-5-258,6 3 129,0-2-258,6 1-129,4 1-129,4 2 0,6 4 0,3 0 0,3 7-129,1 2 129,2 3-129,-2 2 129,1 7-129,-5 3-129,-1 0 258,-3 4 0,-5-2 0,-1 1 258,-6-1-129,-1 2 129,-6-3 0,0 2 0,-3-1 0,-6 2 129,-8-4-129,-2 5 0,-5-3-129,-3-2 0,-5-1 129,-1 1-129,-4-6-129,4 0 0,-2 1-387,2-3-1032,5-4-2451,4 6-645,-5-6-129</inkml:trace>
  <inkml:trace contextRef="#ctx0" brushRef="#br0" timeOffset="2.13124E6">14983 12096 1161,'-8'0'3096,"8"0"-1806,0 0-129,0 0-387,0 0-129,0 0 129,0 0-129,0 0 129,0 0-129,0 0-129,0 0 0,0 14 0,0-14-129,-6 28-129,-1-11-129,-2 7 0,-2 0 0,0 3 129,-6-2-129,6-1 129,-4-3 129,4-4-129,-1-3 258,3-3-129,9-11-129,-11 18-129,11-18-129,0 0-258,-2 13-129,2-13-645,0 0-387,0 0-1290,0 0-1548,5 0 0</inkml:trace>
  <inkml:trace contextRef="#ctx0" brushRef="#br0" timeOffset="2.13193E6">15185 11939 129,'0'0'2064,"0"0"-129,0 0-129,0 0 0,0 0-516,0 0-387,0 0-645,0 0-129,0 0-129,0 0-129,0 0 129,0 16 0,1-3 129,1 2-129,3 3 129,0 3 129,0 0-129,2 2 0,2-2 0,-2-1 0,1-1-129,-1-4 129,-2-1 0,-5-14 258,8 17-258,-8-17 129,0 0 258,0 0-387,0 0 129,0 0 0,0 0-258,0 0-129,0 0-258,5 11-1032,-5-11-1419,0-7-1032,10 4-258</inkml:trace>
  <inkml:trace contextRef="#ctx0" brushRef="#br0" timeOffset="2.13308E6">15177 11568 903,'14'0'1548,"-14"0"0,0 0-258,13 0 258,-13 0-645,19 0 0,-7 1-258,4 2-129,2 1-258,1 4-129,5 0 0,2 3 0,-1 1 129,5 3 0,-3 1 0,3 2 258,-4 2-129,3 6 0,-4-2 258,-1 7-387,-1 2 129,0 3-258,-3 11 0,-3 2-129,1 4-129,-7-2 129,2 0 0,-5-4 0,-7-3 0,-1-2 387,0-13-129,-7-3 258,-9-6-129,5 0 0,-11-6 258,2 2-258,-4-3 0,1 2-387,-3-3 258,2 0-129,0-3 0,2-1-129,3 0 0,1-2 0,2-1 0,4-2-129,12-3 0,-16 3-387,16-3-387,0 0-387,0 0-1548,9 6-1548,-4-11-129</inkml:trace>
  <inkml:trace contextRef="#ctx0" brushRef="#br0" timeOffset="2.14297E6">14268 12884 645,'0'0'774,"-10"-8"0,10 8-258,0 0 129,0 0-129,1-12-387,-1 12-129,0 0 0,0 0-129,14-9 258,-14 9-129,0 0 129,0 0 0,6-10-129,-6 10 129,0 0 129,10-15-258,-10 15 0,8-12 129,-8 12 0,8-11 516,-8 11 129,0 0 387,0 0-129,0 0 0,5-11 129,-5 11-387,0 0 0,0 0-516,0 0-258,0 0-129,0 0 0,0 0-258,0 0 258,0 0-258,0 8 387,0-8 0,0 0 129,0 0 129,0 0-129,0 14 0,0-14 0,-10 16 0,2-5 0,-2 3 0,-1 6-129,-2-1 0,-2 6 258,-5 1-129,4 3 129,-4-2-129,1 2 129,2-3 129,-1 1-129,2-8 0,3 0-129,6-7 129,7-12 0,-8 17-258,8-17 129,0 0-258,0 0-129,0 0 129,6-7-258,-6 7-645,10-14-903,-4-3-1935,10 13-258</inkml:trace>
  <inkml:trace contextRef="#ctx0" brushRef="#br0" timeOffset="2.14345E6">14360 12784 1935,'0'0'1419,"0"0"-1419,0 0-129,0 0 0,0 0 129,0 0 0,0 0 258,0 0 258,0 0 0,0 0 129,15 17 0,-15-17 0,19 23 258,-7-7-516,3-1 258,2 6-258,2-4 258,5 1 0,1-4-129,2 1 258,1-4-129,2 2-129,-5-6 0,1 0-258,-4-2 0,-3 0-129,-6 0 129,-1-1-258,-12-4 129,12 7 129,-12-7-129,0 0 0,0 0 0,0 0-387,0 0-903,15 15-2580,-15-15-387,9 3-129</inkml:trace>
  <inkml:trace contextRef="#ctx0" brushRef="#br0" timeOffset="2.14573E6">16879 13604 645,'-8'0'1032,"8"0"-129,0 0-129,0 0-258,0 0-129,-3 10 129,3-10 387,0 0 129,0 0 0,0-11 258,-2-5-129,2 4 129,-1-12 258,1 1-387,0-14-258,0 1-387,0-6-129,0-3 258,0-2-516,3-3 258,-2 1-258,3 1 0,-4 0 0,3 2-129,-2 4 0,2 5 0,3 4 0,-2 4 0,0 7-129,2 1 0,-1 6 0,0 3 0,-5 12-258,14-10-516,-3 10-516,-11 0-1032,0 0-1806,16 12-258</inkml:trace>
  <inkml:trace contextRef="#ctx0" brushRef="#br0" timeOffset="2.14679E6">16649 13065 1806,'0'0'1419,"-10"0"-387,10 0 258,0 0 0,0 0 129,0 0-129,0 0 129,0 0-258,0 0 0,-1-13-258,1 13-258,5-18 0,1 5-387,1-3-129,2-1 0,1-2 129,2 1-258,0 1 258,2-2-129,-2 2-129,0-2 0,1 7 0,-3-1 0,3 4 0,-3 1 0,0 0 0,-10 8 0,20-8-129,-11 8 129,3 0 0,-3 0 0,1 0 0,-10 0 0,19 0 0,-19 0 0,12 8 0,-12-8 0,0 0 0,16 17 0,-16-17 129,8 18-129,-1-6 0,1 3 0,0-3 0,1 4 129,2-1-129,2 0-129,-1 0 129,3 1 0,-2-2 0,0-2 129,-2 1-129,0-2-129,-11-11 129,16 21 129,-16-21-258,9 16 129,-9-16 129,4 13-129,-4-13 0,0 11 129,0-11-258,0 0-129,0 17-516,0-17-1677,0 0-1806,0 0-387,-12 0 259</inkml:trace>
  <inkml:trace contextRef="#ctx0" brushRef="#br0" timeOffset="2.1529E6">16124 11698 645,'0'0'1161,"0"0"-258,0-5-258,0 5-387,0 0 129,0 0-129,0 0 129,0 0-258,0 0 129,0 5-129,0-5 0,0 0-129,0 0 0,1 17-129,-1-17 129,0 22 129,0-5 387,0 7-258,-1 6 387,-4 2-129,-2 14 0,2 3 0,-5 2 129,6 4-258,-3-3-258,2-1 258,-1-6-258,6-2-129,-2-13 0,2-7 129,0-6-129,0-6 129,0-11-129,0 12-258,0-12-387,0 0-516,-7-15-258,7 15-1677,-17-34-258</inkml:trace>
  <inkml:trace contextRef="#ctx0" brushRef="#br0" timeOffset="2.15358E6">16181 11746 1419,'5'21'4128,"-5"-21"129,3 23-516,2-9-3225,1 2-774,1 1 0,0 6 129,2-5 0,1 5 129,-2-1-129,1 3 258,0 3-129,1 1 129,1 0 0,-1 1-129,2 2 258,1-2-129,0 4-129,1-5-129,-1-2 129,3-1 0,-4-4-258,2-6 258,-6 0 0,-8-16 258,17 18 0,-17-18 129,0 0 258,0 0-129,13 0-129,-13 0 129,0-13-129,0-3-129,0-1-129,0-6-129,0-4 0,0-2 0,0-5 0,0-1 0,1-2 0,3-3 129,1 0-129,3 1 0,2 1 0,-1 1 0,4-1-129,-1 3 258,1 4-129,0 0 0,-1 2 129,1 2-129,-3 5 0,-2 2 129,1 4 0,-2 4-129,-7 12 0,7-15 0,-7 15-129,0 0-129,0 0-129,0 0-645,0 0-1032,0 0-1935,2 13-774,-2-13 258</inkml:trace>
  <inkml:trace contextRef="#ctx0" brushRef="#br0" timeOffset="2.15823E6">16213 11861 129,'0'0'516,"0"0"-129,0 0 258,-12 8 0,12-8 129,0 0 129,0 0 0,0 0-129,0 0 258,0 0-258,0 0-129,0 0-258,0 0 0,0 0-129,0 0-129,0 0 129,0 0-258,-12 0 258,12 0-129,0 0 129,0 0-129,0 0 258,-12-9-129,12 9 0,0 0 0,0 0 129,-10-7-129,10 7-129,0 0 0,0 0 0,0 0 129,-10-13-258,10 13 0,0 0 0,0 0 129,0 0-129,-8-7 0,8 7 0,0 0 0,0 0 129,-13-7-129,13 7 0,0 0 0,0 0 0,0 0 129,0 0-129,-9-12 0,9 12 0,0 0 129,-3-12 0,3 12 0,0 0 129,-6-12-129,6 12 0,0 0 0,-11-10 0,11 10 0,0 0-258,-7-12 129,7 12-129,0 0 0,0 0 0,0-14 0,0 14 129,0 0-258,3-15 516,-3 15-129,0 0-129,3-13 129,-3 13 0,0 0 0,0 0 0,0 0-129,0 0-129,0 0 0,0 0 0,0 0-129,0 0-129,0 0 129,0 0-387,0 0 258,0 0-258,0 13 0,0-13-774,2 11-1935,7 4-129</inkml:trace>
  <inkml:trace contextRef="#ctx0" brushRef="#br0" timeOffset="2.16388E6">17031 11497 1548,'0'0'1806,"0"0"129,0 0 0,0 0 0,-9 1-774,-1 10-258,-5-1-387,-1 6-258,-4 4 0,-5 1 258,-1 4-258,0 7-129,-3-3 129,2 6-129,-2 3 129,1 3-129,1-1 0,2 6 0,1 3 0,5 0 0,4 1 0,5 1 129,4-4 0,6-1 0,0-4-129,6-2 0,6-7 0,3-2 129,4-6 0,3-2 129,3 0-258,2-7 0,-2-2 129,8-1-129,-4-3 0,2-1-129,-4-4 0,-2 0 0,-1-2-129,-6-3-129,0 5-774,-7-5-1419,-11 0-1806,23-8-129,-16-6 0</inkml:trace>
  <inkml:trace contextRef="#ctx0" brushRef="#br0" timeOffset="2.16434E6">17148 11807 2322,'-8'-15'258,"8"15"129,-2-12 0,2 12 387,0 0 129,0 0 387,0 0 0,0 0 0,0 13-129,0-1 0,0 2 0,0 5-387,0 3 0,-1 8-258,-3 1-129,1 4 129,-6-1-258,1 2 129,-3-1-129,4-3 0,-5-3-129,7-3 0,-2-4-129,3-6-645,4 1-1161,6-2-2451,-6-15-258,10 5 0</inkml:trace>
  <inkml:trace contextRef="#ctx0" brushRef="#br0" timeOffset="2.16467E6">17317 12109 2967,'8'20'3096,"-3"1"129,-4-9-3870,2 8 129,-3 1 516,1 2 0,-1 6 258,0 0 258,0 4-129,-4-4 129,2-2-258,0 0-387,-1-1-1677,-5-14-1935,14 3 129</inkml:trace>
  <inkml:trace contextRef="#ctx0" brushRef="#br0" timeOffset="2.16539E6">17468 11927 1032,'-14'5'3225,"14"-5"-1677,0 0-516,0 0 129,0 0-258,0 0-258,6-13 129,-6 13 0,15-12-129,-15 12-129,21-11 0,-21 11-129,18-3-129,-18 3-129,19 1 129,-19-1-129,12 17 129,-6-5-129,-3 4 258,-1 0-258,0 1 258,-2 2-129,0 4 0,-6 0 0,0 6 0,-4-2 129,0 3-129,-5 0 0,1 3 0,-3-4-129,3 0 129,0-7-129,3 2-129,5-7 0,2-2 129,3-3-258,1-12 129,12 12 0,0-7 0,3-5 0,3 0 129,3 0-129,1 0 0,1-3 0,-2 1-129,3-1-258,-1-3-645,3-2-3096,3 6-516,-7-11 129</inkml:trace>
  <inkml:trace contextRef="#ctx0" brushRef="#br0" timeOffset="2.16622E6">17674 11522 2580,'0'0'3225,"8"-2"-774,-8 2-2322,10 0 129,-10 0 129,18 15 129,-9-2 129,1-1 0,3 5 0,-2-2 129,7 4 0,-2 0-258,7 3 0,-2 1-258,6 2-129,-2 2 0,3 5-129,-3 5 129,1 1-258,-5 3 129,-2 2 0,-2 3 129,-5 0 0,-4 2 129,-1 1 0,-7-7-129,0 3 129,-9-6 0,0 1 258,-10-3-258,3 0 129,-6-4-129,1-1-258,3-3 129,-2-2-516,8 4-1161,0-2-2838,-1-19-129,13 4-258</inkml:trace>
  <inkml:trace contextRef="#ctx0" brushRef="#br0" timeOffset="2.17074E6">19008 12936 2322,'-7'-14'2838,"-2"1"258,9 13-258,-7-11 0,0 0-774,7 11-387,0 0-645,0 0-387,-5-13-258,5 13-516,0 0-129,0 0-387,0 0-645,0 0-2064,10 2-1290,4 4-387,-1-6 646</inkml:trace>
  <inkml:trace contextRef="#ctx0" brushRef="#br0" timeOffset="2.17091E6">19472 12900 4644,'43'22'4902,"-22"-5"-387,-7-16-645,10 6-5289,-4 5-2967,0-11-129,9 7-387</inkml:trace>
  <inkml:trace contextRef="#ctx0" brushRef="#br0" timeOffset="2.17107E6">20153 12929 258,'66'10'3999,"-33"5"129,-18-15-1032,1 10-4257,11 11-2322,-14-14-129</inkml:trace>
  <inkml:trace contextRef="#ctx0" brushRef="#br0" timeOffset="2.17145E6">22059 12910 4257,'96'24'4644,"-55"-5"-516,-16-8-387,1 5-5160,2 10-2580,-6-11 129,8 7-516</inkml:trace>
  <inkml:trace contextRef="#ctx0" brushRef="#br0" timeOffset="2.17164E6">22752 12864 2451,'64'-19'3999,"-30"19"0,-17-3-258,5 4-3354,1 13-258,0 3-516,-2 7-2193,-8-5-1161,11 12-387,-12-15 259</inkml:trace>
  <inkml:trace contextRef="#ctx0" brushRef="#br0" timeOffset="2.17179E6">23227 12944 5547,'63'-33'4644,"-33"15"-387,9 9-129,-1 1-3870,-5 8-903,2 3-2322,0 5-1419,6 10-516,-13-10 387</inkml:trace>
  <inkml:trace contextRef="#ctx0" brushRef="#br0" timeOffset="2.172E6">24205 12922 8643,'67'0'4902,"-42"0"-387,0 0-387,-9 1-4644,8 15-129,-6-2-903,5 5-2709,-7 6-645,-3-4 129,3 2-129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7T17:46:45.96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14631 3294 1032,'11'0'774,"4"-5"-129,-4 3 129,1-5 387,5 2 258,-3-3 258,10 0 0,-5-8 0,13 2-129,1-10 129,18 3-258,3-12-258,20 1-258,8-10 0,18-1-258,7-11-258,12-1 0,1-7-129,4 0-129,-4-1 0,-3 5 0,-15-2 0,-5 7 0,-15 4 0,-9 12 0,-11-1-129,-8 10 516,-13 5-774,-11 1 129,-3 14-1935,-13 1-2193,-14 7-258,0 0-258,-24-9 0</inkml:trace>
  <inkml:trace contextRef="#ctx0" brushRef="#br0" timeOffset="712.0407">14643 2660 2322,'-18'-7'3225,"18"7"129,0 0-1935,0 0-774,-10 0-387,10 0-258,0 0 129,0 0 0,0 10 387,0-10-129,0 0 258,-12 12-258,12-12 258,-17 19-129,5 0 129,-6 3-258,0 12 129,-9 2 129,3 15 129,-6-2-258,3 14 0,-5 0-129,2 6 0,-1-2-129,4 3 0,4-10 0,7 3-387,0-13 387,12-4 129,3-14 0,11-3 0,12-20 129,22-6 0,15-14 0,19-9-258,13-13 129,12 2-258,8-8 0,1-1 0,-4 4 0,-12 5 0,-18 5 258,-15 6-258,-18 8 0,-13 3 129,-14 2 0,-5 6-129,-13 1 0,0 0-129,0 0 0,0 0 0,0 0-129,1 7-129,-1-7-387,0 0-903,0 0-2838,0 0-387,0 0-645,-14-3 0</inkml:trace>
  <inkml:trace contextRef="#ctx0" brushRef="#br0" timeOffset="4956.2832">5477 13314 2322,'-43'5'2709,"23"-5"-1935,2 5-258,0-3-774,0 1-129,0-3 0,-2 0 0,-3 0 258,3 0 258,-5-1 258,-2-9 258,-1 4 387,-2-6 0,-2 0-129,-1 0 0,2 0-387,-1-1-129,4 1-129,-3 1-129,4-1-129,-2 3-129,3-2 0,-1 3-258,0-4 258,-3 1 129,0-2-129,-1-1 258,1 1 0,1-3 258,0 1 0,2-3 129,7 2-387,-1-1 129,4 0-129,8 0-258,0-8 0,4 4-129,1-5-129,4 0 129,0-2 0,0 0 129,0-2-129,0 0 516,0 2-258,0 0 129,2-2 0,-1 1 129,5 3-258,0-6 129,2 4 0,8-1-129,-3-1 258,4 2-516,0-1 516,4 4-516,1-2 516,-2 2-258,4 0 0,1 0 0,2 3 0,5-2 0,4 0-258,3 0 258,1-1 0,8 4 0,-3 0-129,1 3 129,-2 0 0,-1 7 0,-2 0 0,-5 8 129,0 0-129,-4 3 0,1 5-129,0 3 129,3 6 0,-1-4 0,2 7-129,4-3 129,-2 1 0,0-1-129,1 1 129,-2 3 0,-2-1 0,2 3 0,-7 4 129,-2-2-129,0 7 129,-3 3 0,-2-1-258,-1 8 129,0-1 0,-4 6 0,1 0-129,-1 7 0,-1-4-129,-4 5 258,0-4-129,-3 1-129,-2 1 258,-1-4-129,-5-1 129,0 0 0,-3-2 0,-1 1-129,-10-1 0,1 1 129,-6-5 0,-3-1 258,-5-4 129,-3-2 129,-3-3 129,-8-11 387,1 0-129,-4-8-129,3-1 129,-5-6-645,7-3-645,2-6-3225,9 5-516,-6-16-258</inkml:trace>
  <inkml:trace contextRef="#ctx0" brushRef="#br0" timeOffset="15172.8677">12398 12641 4644,'-17'0'4515,"17"0"-258,-13 0-129,13 0-3096,0 0-903,-11-9 0,11 9 0,0 0-129,0 0 0,12-9 0,-3 6 129,7 1 0,3 1 0,8-2 0,4 3 0,5 0 0,5 4 0,4 0 0,0 0 0,1-3 0,-1 3 129,-6-4-129,-3 0 129,-7 0 0,-3 0 0,-8 0 0,-4 0 129,-3 3-258,-11-3 0,12 8 0,-12-8 0,6 17 0,-5-5-129,-1 0 129,0 5 0,0 2 0,-4 8 129,-4 2-129,3 9 129,-5 1-129,2 7 258,-1 2-258,1 1 258,2-1-258,1 0-129,3-9 258,2-3-258,0-6 0,3-13-129,7-1 0,-10-16-903,25 3-3225,-13-7-516,-5-12-258,-3-5-516</inkml:trace>
  <inkml:trace contextRef="#ctx0" brushRef="#br0" timeOffset="15772.9021">14284 11881 3225,'-37'17'4515,"12"-14"-258,7 12-129,-10-3-2580,-3 3-1419,0 3 0,-9 6 387,-2 10 0,-8 3-129,0 12 129,-8 1 0,0 11 0,-3 7 0,4 12 0,-1 5-129,7 13-258,5-2 129,8 8 0,12-1 129,9 3 0,12-9-258,11-3 129,16-12-129,11-9 258,9-10-258,10-7-129,5-15 0,5-2 129,-1-6-129,2-5 129,-5-7-129,-4-4 0,-7-3 129,-6-6-258,-9 1 129,-11-1-129,-3-3-387,-18-5-516,13-3-3483,-13 3-258,0-19-645,-2 6 0</inkml:trace>
  <inkml:trace contextRef="#ctx0" brushRef="#br0" timeOffset="17652.0094">14258 13113 4386,'0'-8'4515,"8"-14"-645,5-25-129,14-6-3741,9-10-387,7-5 387,4-4 0,1 1 387,0 8-129,-7 5 0,0 12 129,-10 8 129,-2 12 0,-8 6-258,-1 8-129,-4 9-129,-3 6 129,-1 13-129,-2 12 129,-3 7 0,1 14 129,-4 9 0,0 10 129,-2 3-129,4 3 129,-1-2-258,4-6 129,1-6-387,1-14-387,10-5-2064,-2-16-1806,-7-18 0,-3-7-645</inkml:trace>
  <inkml:trace contextRef="#ctx0" brushRef="#br0" timeOffset="17853.0211">14469 12795 5547,'-32'23'4515,"29"-4"-258,2-6-129,7-9-3225,11 9-903,10 3-129,11-6-129,9 5-645,6-11-1290,9 2-1935,10 1-258,1-7-258</inkml:trace>
  <inkml:trace contextRef="#ctx0" brushRef="#br0" timeOffset="18644.0664">15327 13154 4128,'10'-61'4257,"17"19"-258,-3-20-129,15-7-3483,-2-3-774,7 0 645,0 8 0,-5 0 258,-3 17-129,-10 1 387,-2 20-258,-12 2 129,3 14 0,-15 10-258,14-10-129,-14 10-129,6 10 0,-1 8-129,-1 6 129,0 6 129,1 10-129,-2 2 387,2 10-129,-4 5-129,4 8 129,1-4-129,1 6 129,-1-4-258,0-2 0,5-7-129,-1-11-258,2-5 0,-1-21-2451,5-8-1677,5-11-774,-6-27-129,3-12 0</inkml:trace>
  <inkml:trace contextRef="#ctx0" brushRef="#br0" timeOffset="19245.1007">16893 12414 7482,'8'53'4773,"-5"-14"-129,1 10-516,-1 11-4257,3 10 129,-1 5-129,-4 1 0,-1-11 129,0-2-387,-6-20-387,6-4-1806,0-23-1935,0-16 129,1-21-645</inkml:trace>
  <inkml:trace contextRef="#ctx0" brushRef="#br0" timeOffset="19740.1289">16872 12701 1548,'-35'-84'4386,"19"39"129,16 13-387,5 0-2064,11-4-1419,14 2-129,5 0-516,12 5 258,0 0-258,6 9 129,-4 2 258,-2 8-129,-10 5 129,-2 5 0,-10 5-129,-6 11 129,-14 5 129,-4 8-129,-12-3 387,-9 9-258,-13-5 129,2 0-129,-6-4-129,8-2-258,4-9-129,8-4-129,17-11-258,5 12 129,16-9-129,6 1 0,7 4 129,0-2 129,2 5 129,-1 6-129,-6 3 129,-5 2 0,-2 4 0,-5 2 129,-4 4 0,-5 2 129,-4-2 129,-2 4 129,-8-7 0,-1 7 129,-15-11 0,1 10-129,-12-11 0,-6 1-129,-5-3-258,-5 0 0,-3-5-258,-3-4-129,2 0-387,-5-13-2193,10 0-2064,7-12-129,14-10-516,10-11-258</inkml:trace>
  <inkml:trace contextRef="#ctx0" brushRef="#br0" timeOffset="20289.1604">17483 11943 903,'-9'-4'2967,"9"4"129,19-11-2580,4 11 0,3 0 516,13 4 258,-6 1 129,9 13-129,1-1 0,10 11-129,-7 1-387,9 14 0,-5 0-387,2 10 0,-5 7 0,2 5-129,-12 3 129,-5 8-258,-7 5 258,-10 6-129,-14 1 129,-1 3 0,-20-3 129,-5 5 258,-15-11 129,-5 4-129,-13-16 129,2-2-129,-12-11 0,0-5-258,-7-10-129,-1-5-129,2-5-387,-1-15-129,7 5-774,-9-15-3870,13-7-129,1-4-258,5-14-387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5-11-27T03:58:13.93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16560 6119 1,'0'0'7,"-15"0"0,15 0-3,0 0 0,0 0-1,0 0 1,-11 5 1,11-5 0,0 0 1,-13 0 0,13 0 0,0 0 0,-15 0 0,15 0-2,0 0-1,0 0 0,0 0 0,0 0-1,0 0 0,0 0 0,17-12 0,-5 12 0,3-3 1,3 4-1,3-4 0,0 0 0,1 1-1,2 1 0,1 0 0,0-2-1,0 1 1,3 0-1,0 0 0,4 2 0,3-2 0,2 0 0,7-1 0,2 0 0,5 0 1,3-1-1,2 0 0,1 2 0,3 0 0,1 0 0,-2 2 1,2 3-1,-1-1 0,2 1 0,4-1 0,1 2 0,1-2 1,1 1 1,1 0-2,-1 0 1,0-1 0,1 3 0,-7 1-1,3 0 1,-2 3-1,-1 0 0,3 1 0,0 2 0,0 1 1,1 2 0,-1 2 0,0 2-1,0 1 1,1 2-2,-4 3 2,1 2-1,-1-2 0,0 5-1,0 1 1,1-1 0,-2 7-1,0-1 1,2 6 0,-2-1 0,1 6 0,3 0 0,-4 1-1,2 2 2,-1 1-1,-2 2 1,2 0 0,-2 2-1,-2 1 1,0 1 0,0 2 0,-2 1-1,-3-1 1,-2 1-1,-1-1 0,0 2 1,-8-2 0,0 3 0,-5-1 0,1 2 0,-4-2 0,0 2 0,-5-2 0,-3-1-1,0 1 1,-4 0 0,-3-4 0,-3 0 1,-6-4-1,0 4 1,-5-2 0,2-4 0,-5 0-1,-1 0 0,-3-4 0,-3 5-1,-2 2 1,-1-3-1,-4 2 0,-3 4-1,-1-2 2,-1 0-1,-3 2-1,0-4 2,-2-3-2,-2-2 2,-1 0-1,-3-1 0,-4-2 0,-2 0 0,-2-3 1,-2 2-2,-2 0 2,-1-1-2,-2-3 1,-3 0 0,-1 1 0,-1-3 0,0 1-1,-2-1 1,0-2 0,0 1 0,1-3 0,1-3 0,0-2 0,0-1 0,0-3 0,0-1 0,0-4 0,-2-1 0,1 0 0,-2-1 1,3-2 0,-1 1-1,3-4-1,-2 0 1,1-1 1,3 0-1,-1-2 0,4 0 0,0 0 0,1-1 0,0 0 1,1-1-1,1 0 0,2 2-1,1-4 1,1 0-1,1-1 0,0-3 0,3 2 0,0-2-1,2 0 1,-3-5 1,5 3-1,-1-2 0,5 2 0,1 0 0,4-3 1,1 2 0,15 1-1,-18 0 1,18 0 0,0 0 0,-12-2 1,12 2-2,0 0 0,0 0-1,0 0 1,-4-15-1,4 15 1,1-11 0,-1 11 0,0 0 1,3-12-1,-3 12 2,0 0-1,3-11 0,-3 11-1,0 0 1,0 0 0,6-11-1,-6 11 1,0 0 0,5-11-1,-5 11 0,0 0 1,0 0 0,0 0 0,0 0 0,0 0 0,0 0 1,0 0-1,0 0 0,0 0 1,5-11-1,-5 11 1,0 0-1,0 0 1,0 0 0,0 0 0,0 0-1,0 0 1,0 0-1,0 0 1,0 0 0,0 0-1,0 0 1,0 0 0,0 0 0,0 0 0,0 0 0,0 0 0,0 0-1,0 0 1,0 0-1,0 0 0,0 0 0,0 0 0,0 0 1,0 0-1,0 0 2,0 0-1,0 0 0,0 0 1,0 0-1,0 0 1,-5-11-1,5 11-1,0 0-1,0 0 1,0 0-1,0-12 0,0 12 0,0 0 0,-1-18 1,1 18-1,-1-16 1,0 5 0,1 11 0,-3-17 0,3 17 0,-2-11-1,2 11 0,0 0 0,0 0 1,0 0-1,0 0 2,0 0-1,0 0 0,0 0 2,0 0-2,-5-10 2,5 10-2,0 0 1,0 0-1,12-7 0,-12 7 0,16-4 0,-4 1 0,2 0 0,4 0 0,0-3 0,4 0 0,1-1 0,4-3 0,0 0 0,1 1-1,1-4 2,-2 0-1,-1 1 0,-4 1 0,-4 5 0,-3-1 0,-4 1 0,-11 6-1,0 0 0,0 0 0,0 0 0,0 0-1,0 0 0,0 0 0,-18 12 0,18-12 0,-21 9 1,9-6-1,-1 2 1,-1-2 1,-2 5-1,-2 1 1,-3 5 0,-2-1 1,-3 0-1,-5 4 0,1 2 1,-3 1 0,0 0 1,1 0-2,3-6 2,2 1-1,3-1 1,5-2-1,5-5-1,3 2 1,11-9 0,-12 12 0,12-12-1,-2 14 1,2-14-1,11 22 2,-3-8-1,5 0 1,1 3-1,4 4 1,0-1 0,5 2-1,1 1 0,1 2 0,1 0-1,3 3 1,-3-1 0,3-2 0,-2 0 0,0 0 0,-4-2 0,3-1 0,-3-5 0,-2-3 0,-3-3 0,-2 0 0,-3-3-1,-13-8 0,18 9 1,-18-9 0,0 0-1,0 0 1,0 0-1,0 0 1,0 0 0,0 0-2,0 0-1,0-14-7,0 14-20,-1-25-4,-7 1 1,3-7-1</inkml:trace>
  <inkml:trace contextRef="#ctx0" brushRef="#br0" timeOffset="1.0001">18114 8309 1,'0'0'17,"0"0"1,0 0-11,0 0-2,0 0-2,0 0-1,0 0 0,0 0 0,0 0 0,0 0 1,0 0 1,0 0 2,0 0-1,14-1 1,-2-1 0,6 4-1,0-5-1,6 4-1,2-1-2,4 2 0,1 0-1,2 2 0,0-1 0,1 2 0,-1 0 0,1 2 1,3 3-1,1 2 1,4 1-1,3 2 0,6 2 0,1 4 1,7 4 0,-1 2-1,3 2 1,5 3-1,-1-1 0,1 3 0,3 2 1,3 1-1,3 2 0,3 2-1,5 6 1,1 3 0,2 5-1,0 1 1,2 3-1,-1 1 1,-4 0 0,-1 2 1,-7-1 0,-3 2 0,-2 0 0,-7 1 1,-4 6-1,-3 2 1,-5 0-2,1 2 2,-5 1-2,1-2 1,-3-4 1,-1 4 0,-4-6 0,-2-2 0,-3-1 1,-2 1-1,-5-3 1,-2 2-1,-6-3-1,-5-3 1,-4-3-2,-5 0 1,-8-4 0,0-5-1,-11-1 0,-2-2 0,-6-1 0,-5-1-2,-4 1 2,-3-5 0,-4-1-1,-4-1 1,-2-3-1,-4-3 1,-3-1-1,0-3 1,-1-4 0,-1-1-1,-1-2 1,-3-1 0,-4-1-1,0-2 1,-2-4 0,-1 1 0,-4-3 0,-1-1-1,-1-2 1,0 0 0,4-2 0,-3-5 0,3 5-1,-3-7 1,1 3 0,0-1 0,0-1 0,1-1 0,-1 1 0,1-1 0,1-1 0,4-2 0,2 1 0,4-1 0,2-3 0,2-2-2,6 0 2,1-3-1,5-1 1,1 2-1,5-2 1,1 0-1,4 2 1,2 2 0,4-1-1,3 2 0,3 2 0,1 0-1,15 9 0,-20-12 0,20 12 1,-14-7-1,14 7 1,0 0 0,-12-7 1,12 7 0,0 0 0,0 0 1,0 0-2,0 0 2,0 0-1,0 0-1,0 0 1,0 0 0,0 0 1,0 0-1,0 0 0,1 10 1,-1-10-1,0 0 0,0 0 1,0 0-1,0 0 0,0 0 1,-11 5 0,11-5-1,0 0 1,0 0 0,0 0-1,0 0 1,0 0-1,0 0 1,0 0-1,-2 12 0,2-12 0,4 11 0,-4-11 1,3 14 0,-3-14 0,5 17 0,-5-17 0,6 18 1,-6-18 0,5 22 0,-3-9 0,3 4 0,-1-1-1,2 1 0,0 2 0,0 3 0,2 0-1,-1 6 1,3-3 0,-1 1-1,1-2 0,2 1 1,2-5-1,-1-3 0,-2-4 0,2-4 0,-13-9 0,15 6 0,-15-6 0,0 0 0,13-16-1,-15 2-1,0-3 1,-4-6 0,-3-5-1,-3-3 1,-1-5 0,-4-4 0,-2 1 0,-2-2 1,2 0-1,1 0 0,1 4 1,2 0-1,2 8 0,2 1-1,2 4 0,2 5 1,3 3 0,0 0 1,3 5-1,1 11 0,0-13 1,0 13 2,0 0-1,15-9-1,-15 9 1,23 10-1,-7-6 1,2 2 1,2 1 0,4 5-2,2-3 2,3 2 0,0-2 0,4 5 0,0-1-1,3 0-1,0 1 1,0 3-1,-3-3 1,0 0 0,-4 1-1,-1-1 1,-5 0-1,-3-3 2,-6-2-2,-2-2 1,-12-7-1,15 12 0,-15-12 1,0 0-2,0 0-1,0 0-2,3 14-10,-3-14-16,-14-9-1,14 9 1,-35-30-1</inkml:trace>
  <inkml:trace contextRef="#ctx0" brushRef="#br0" timeOffset="2.0001">5736 10954 11,'12'-5'7,"-12"5"0,0 0-1,16 1 2,-16-1-2,12-1 0,-12 1-2,17 2 1,-6-1-1,-11-1 0,23 2 0,-11-6 1,7 3-2,-1-5 1,4-3-1,5 0 0,3-4-1,8 1 0,1-4-1,5 1-1,4-5 1,2-4 0,5 1 0,1-6 0,4-2 1,0-4 0,7 0 1,-1-5-1,4-1 0,2-2 0,4-2 0,0-3-1,2-1-1,-1-5 1,-1-1-1,-4-2 1,1-3-1,-6 0-1,-1-1 1,-4-3 0,2-2 1,-5-1-1,2-1 0,-1-2 0,-1 0 0,-3-2 1,2 2 0,-3-2-1,-2 0 0,-3 0 0,-1-2 0,-7-3 0,0 3-1,-3-4 1,-2 1 0,-2 0 0,0-1 1,-3-2-1,1 0 0,1 0-1,-3-1 1,2-5-1,-4-4 1,-1-2 0,-1-3 0,-3-2 1,-3 0-1,-4-2 0,0-5 1,-3 3-1,-2-2 1,-1 2-1,-1-1 0,-1-1 0,0 1 0,0-2 1,-2-1-1,1 2 0,2 0 0,0-1 0,0 2 0,1 1 0,-2 0 1,4-1-1,-1 4 0,3-4 0,-1 0 1,3-2-1,-1-3 1,4 1 0,0-3-1,1 0 0,1-1 1,0 5-1,0 2 0,0 2 1,1 4-1,3 2 1,1 4-1,7 6 1,3 1-1,8 2 1,5 1-1,5 2 1,2-2-2,5 4 0,3 2 1,-3-1 0,3 1 1,-3 2-1,3-2 0,0 3 0,2 4 1,2 2 0,3 0-1,3 4 1,0 3-1,2 0 1,3 7-2,-1 2 0,2 1 1,-1 0 0,2 1-1,2 4 1,0 0 0,-1 4 0,0 0 0,0 4 1,3-1 0,-4 4 0,1 6 0,2-4 0,3 6-1,3 0 1,2 1-1,1 0 1,1 3-1,-2-2 1,0 4 0,-4-2 1,-2 4-1,-3 0 0,0 7 0,-7-1 1,-1 7-2,-2 0 1,-1 5 0,-4 2 0,-2 0-1,-3 3 1,2-1 0,2 2-1,0 0 1,1-3-1,1 2 1,0-1 0,-2 3 0,0 0 0,-2 4 0,-5 0 0,0 3 0,-3 6 0,0-1 0,1 6-1,1-1 1,-1 3-2,2 1 2,2 3-1,-2-2 0,2 2 0,1-2 0,-3-1 0,2 2 1,-2-1-1,1 0 0,2-1 1,-1 3 3,-2-1-3,0 0 2,0 3-3,-4-1 1,-4-3 0,-1 3-1,-2-3 0,-4 0-3,-3 0 4,-1 0-3,-1-2 2,0-2 1,1-1-1,2 0 1,-2 2-1,4-5 0,0 2 0,3-1 1,-3-2-1,1-2 1,-5 3-1,0 1 0,-4-3 1,-4 0-1,-4 1 0,-2-2 0,-1 1 0,-2 0 0,-1-1-1,-1-5 1,-1 1 0,-2-1 0,-1 0 0,0-2-1,-4 0 1,3 0 0,-3-2 0,2 1 0,1-2 0,1 0 1,-1-3-1,2-1 0,-3 0 0,-1-3 0,0 0 1,-4 1-1,0-1 0,-12-2-1,20 6 1,-9-3-1,0 3 1,1-4 0,1 0 0,1-1 0,-1-2 0,-1 1 1,-1-2-1,-11 2 0,17-5 0,-17 5 0,0 0 0,13 0 0,-13 0 1,0 0-1,0 0 1,0 0-1,0 0 1,0 0-1,0 0 0,0 0-1,0 0 1,0 0 0,0 0 0,0 0-1,0 0 0,0 0 2,0 0-1,0 0 0,0 0 0,0 0 0,0 0 0,0 0 0,0 0 1,0 0-1,0 0 0,0 0-1,0 0 1,0 0-1,0 0 1,0 0 0,0 0 0,0 0-1,0 0 1,-9 11 0,9-11 0,-16 10 0,16-10 0,-22 16 0,9-9 0,-3 2 0,-1-3 0,0 2 0,-3-1 0,1 3-1,-4-1 1,-1 2 0,1-2 0,-2 2-1,-1 3 0,-1-2 2,-1 2-1,-1 0 0,1-2 0,0 0 0,1 3 0,1-3 0,2 0 0,3-4 0,4 0 0,2-2 0,15-6-1,-18 11 2,18-11-2,0 0 1,0 0-1,0 0 1,0 0 0,0 0-1,23-13 1,-6 5 0,6-4 0,3-2 0,3 1 0,2-1-1,0-2 2,1 0-2,-2 1 1,-1 1 0,-1 0 0,-4-1 0,1 3 0,-6-1 0,2 2 0,-4 2 0,0 0 0,-5-2-1,-1 2 1,-11 9 0,16-15 1,-16 15-1,10-14 0,-10 14 1,4-13-1,-4 13 1,0 0-1,-2-11 1,2 11-1,-3-10-1,3 10 2,-5-14-1,5 14 1,-9-17-1,2 6 0,1-1 0,-3-2 1,0-1 0,-4-1-1,0-3 1,-2-3-1,-2-5 1,-1-4 0,0-3-1,-3 0 1,1-3-1,1-4 1,-1 3-1,3 0 1,1 2-1,2 1 0,1 7 0,4-1 0,0 2 0,3 4 0,0 4 0,4 3 0,-2 0-1,4 16 0,-3-15-2,3 15 0,0 0-1,2 15-5,-2-15-6,-6 37-16,3-4 1,-8 1-1,1 1 0</inkml:trace>
  <inkml:trace contextRef="#ctx0" brushRef="#br0" timeOffset="3.0001">18332 9930 1,'-15'8'7,"15"-8"-2,-13 2-2,13-2-3,-13-2 0,13 2 1,-13-9 1,13 9 0,-12-13 2,12 13 0,-8-15 0,8 15 0,0 0 0,-8-11-1,8 11-1,0 0-1,0 0 0,10-13-1,-10 13-1,20-7 1,-6-1 0,2 1 0,2 0 0,4 1 1,3-4-1,3 3 0,-1-4 1,6 1-1,0-2 1,4 1 0,0 1 0,2-3 0,1 1 0,-1-3 1,3 0 0,-3-1 0,3 2 0,-2 0 0,4-2 0,-3 2 0,4 0 0,-2 2 0,2 1 0,2-1 1,-1 1 0,-2-4 1,2 2-1,0 0 0,-1 2-1,0-5 1,1 2-1,-1-1-1,2 0-1,-3 2 0,0-2 1,0 2-1,0 0 1,-3-1-1,2 2 0,-3-1 1,0 2 0,2 0-1,-2 0 0,-1 0 0,3-1 0,-1 4 1,-2-3-1,4 1-1,0-1 2,-2-1-1,1-1 0,-2 0 0,-1 0 0,-1 0 0,-2-1 0,-1 1 2,0 2-2,-4 0 1,2 1 0,-2-2 0,3 1 0,-2 0 0,4 1-1,0-3 0,2-1 0,4-1 1,-1-2-1,3 3 0,1-3 1,0-2-1,0 0 1,1 1-1,-2-2 1,-2 2-1,1-1 0,-3 1 1,2-3-2,-3-1 2,-1 1-2,0 0 1,-1-2 0,0-2 0,-2 1 0,1-5 1,-2 2 0,3-1-1,-3-2 1,1-2-1,-1 1 1,0-4-2,1-1 2,-2 1-2,0-4 1,-3-2 0,2-4 0,-2-3 1,0-5-1,-1 0 1,0-6 0,-3-3 1,2-4 0,-4-3 0,1 1-1,-3 0 1,0-1-1,-5-5 0,1 1 0,-3 1-1,-3 1 0,0-1 1,-2 3-2,-2-4 1,0 0 1,-2 3-2,0 1 2,-1-1-1,1 0 0,0 0 0,0-3 1,-1 4 0,0 3-1,-4-2 2,2 5 0,-7 1 0,0 4 0,-3 2-1,0 6 1,-7-3-1,2 1 1,-4-1-2,0 0 0,-2-4 1,-2-1-1,0-3 2,-1-2-2,-1 2 1,1 2-1,0 0 1,-1 4-1,0 0 0,3 4 2,-5 4-3,2 0 2,-2 1-1,-1 1 1,-2-3 0,0 4 0,-1-1-1,-1 3 0,-1-3 2,1 4-2,-1-2 0,-1 3 0,-1 6 1,1-2-2,-2 5 2,2 3-1,-1 4 0,1-1-1,-1 5 1,3 2 0,2-1 0,2 4 1,3-1-2,3 0 2,4 3 0,2 2 0,3-1-1,10 12 2,-11-15-3,11 15 1,0 0 0,-7-12 0,7 12 1,0 0-2,0 0 2,0 0-2,0 0 1,0 0 1,0 0-1,0 0 0,0 0-1,0 0 1,0 0 0,0 0-1,0 0 1,0 0 0,0 0-1,0 0 1,0 0 0,0 0 1,9 11-1,-9-11 0,15 15 0,-8-3-1,4 4 2,0 1-2,0 5 1,-1 4-1,-1 7 0,-1 5 0,-2 5 1,0 2 0,-3-1-1,-2-3 1,-1 3-1,-1-3 1,1-4 0,-1-6 0,-1-5 0,4-7 0,-2 1-1,1-2 0,-1-5 1,0-13-1,-1 16 1,1-16 0,0 0 0,0 13-1,0-13 1,0 0 0,0-14 0,0-1 0,1-2-1,-1-6 0,-1-4 1,-1-8-2,0-1 2,-5-6-1,-1 1 0,-4-1 1,-2 0 0,-5 0-1,1-1 1,-2 6 1,1-1-2,1 5 2,0 1-1,4 5 0,2 0 0,1 8 1,3 3-1,1 5 0,7 11 0,-9-16 0,9 16 0,0 0-1,0 0 1,0 0 0,0 0 0,0 0 0,0 0 0,0 0 0,21 4 0,-4-2 0,9 1 0,7 3 0,10-1 0,8 3 0,7 0-1,3 1 1,8 0 0,0 2 0,-1 1-1,-6-1 1,-6 1 1,-7 0-1,-8-1 0,-7-4-1,-10 1 3,-6-5-3,-7 2 2,-11-5-2,11 4 1,-11-4 0,0 0 0,0 0-1,0 0-3,0 0-2,0 0-17,-5 17-5,-7-20-1,0 0-1</inkml:trace>
  <inkml:trace contextRef="#ctx0" brushRef="#br0" timeOffset="4.0001">14176 5188 17,'12'-6'9,"-12"6"0,0 0-3,16-9 0,-16 9-3,18-4 0,-5 2-1,1 0-1,2-1 0,1 1 0,3-2 0,2 1 1,1-1-1,3 0 0,-2-3 1,3 0 0,2 0 0,3-1 1,2-1 0,1 1-1,4-4 1,1 2-1,3 1 0,3 0 0,-1 2-1,4-1 0,-2 0 0,1 1 0,1 1 0,3 0 0,-4 1 0,2-1 1,-4-1 0,3-1 0,-3 2 0,4 3 0,0-2 0,0 4-1,4-3-1,0 1 1,1 3-1,0 3 0,1-2 0,-1 0 0,-1-1 1,2 2-1,-1 0 1,1 3-1,2-3 2,2 2-1,2-5 0,3 3 0,0 2 0,-1 1 1,0-2-1,-1 0-1,1 0 0,-1 0 1,-2 5-1,0-3 1,0-2 0,3-1 0,3-1 1,4 4-1,-2-3 1,2 5-1,0-3 0,-1 4 0,0 1-1,2 1 0,-5 2 0,2 2 0,0-2-1,1 1 1,3-1 0,2 2 0,-2-2 0,0 1 0,5-2 0,2 2 0,-2-3-1,1 5 1,0-3 0,1 1-1,-1-1 2,0 0-1,-2 0 0,-3 3 0,-1 0-1,0-2 2,-2 2-1,-2-1 0,0-1 0,2 0 0,1-1 0,0-1 1,-2 0 0,1 0-1,0-3 1,-1 0 0,0 1-1,0 1 1,-5-3-1,-1 3 0,-1-3 0,-2 1 0,1 2 0,-2 0 0,-2-3 0,0 2 0,-1-1-1,-1 1 1,4-1 0,-2-1 0,-1 0 0,1-4 0,0 4-1,-2 0 1,2 0 0,2-2 0,0 3 0,-2-2 0,2 2 0,-1 0 0,-2-1 0,1-1 0,-1 0 1,2-2-1,-4 0 0,1 1 0,-1-2 1,1-3-1,0 1 1,0-2-1,-4 1 1,1 0-1,-4-1 1,-2-1 0,-3-1-1,-1 1 1,-3 0-1,-1 0 0,-1 0 0,-1-2 1,-2 0-1,-1-1 0,-1 2 0,-1-2 0,-1-1 1,-1 1-2,-4-2 1,-1 3 1,1-1-2,-3 3 1,2-4 1,-3 2-1,-2-1 0,1 0 0,-3-1 0,1-1 1,-1-1 0,-1-3-1,0 0 1,3-4 0,-2 1 0,2-3 0,-3-2 0,1-2 0,-2-4-1,0 2 1,-3-3 0,1-2-1,-2-4-1,-1-2 2,-3 1-1,1-3 0,-2-3 1,1-5-1,-4 2 1,1-2-1,-1-1 0,1 4 0,-2-4 1,1 4-1,-1-3 0,0 2-1,0-3 1,-1 3 1,-2 0-1,-1-2 1,-3 1-1,1-1 1,-5 1 0,1 5 1,-3-3-1,0 0-1,-1 2 1,2 0-1,0 2 1,2 3-1,-1-3 1,1 5-1,0 1 1,2 5 0,-1-2-1,0 3 1,-2 1 0,2 0 0,-2 2 0,-1 5 0,2-1-1,0 1 1,0 2-1,3 2 1,-1 0-1,5 13 0,-6-20 0,4 9 1,2 11-1,-2-17 0,2 17 0,-1-11 0,1 11 0,0 0 0,0 0 0,0 0 0,0 0 0,0 0 0,0 0 0,0 0 0,0 0 0,0-11 0,0 11 0,0 0 0,0 0 0,0 0 0,0 0 0,0 0 0,1-11-1,-1 11 1,0 0 0,0 0 0,0 0 1,0 0-1,2-12 0,-2 12 0,0 0 0,0 0 0,0-12 0,0 12 0,0 0 0,0 0 0,0 0 0,0 0 0,0 0 0,0 0 0,-2-12 0,2 12 0,0 0 0,0 0 0,-1-12 0,1 12 0,0 0-1,0 0 1,0 0 0,0 0 0,0 0 0,0 0 0,0 0-1,0 0 0,0 0 0,0 0-1,-4 11 1,4-11 1,-1 17-1,0-6 0,-1 3 1,0 7-2,-3 4 2,-2 5 0,-3 1 0,-1 4-1,-2 3 1,-2 0-1,-1 3 0,0 0 2,2-4-2,0-7 1,3-1-1,0-6 1,4-5 0,2-2 0,5-16-1,-6 13 1,6-13 0,0 0 0,0 0 0,0 11 1,0-11-1,0 0 1,0 0-1,0 0 0,0 0 0,-3-14 1,0 2-1,-2-3 0,-1-6 0,0-3 0,-2-1 0,1-4 0,0-2 1,3 2-1,0 0 0,2 3 0,2 0 1,1 6-2,2 1 2,-1 1-2,2 2 1,-2 3 0,2 2 0,-4 11 0,1-19 1,-1 19-1,-2-19 1,2 19 0,0 0 0,0 0-1,-8-12-1,8 12 2,0 0-2,0 0 2,0 0-1,11-11-1,-11 11 2,17-11-1,-17 11 1,19-5-1,-19 5-1,15-2 2,-15 2-1,0 0 0,11-1-1,-11 1 1,0 0 1,0 0-2,0 0 2,0 0-1,0 0 0,0 0 0,0 0 0,0 0 0,0 0 0,0 0 1,0 0-1,0 0 0,0 0 0,0 0 1,0 0-1,0 0 0,0 0 0,0 0 0,4-13 0,-4 13 1,0 0-1,4-12 0,-4 12 0,0 0 0,0 0 0,0 0 0,7-11-1,-7 11 2,0 0-2,0 0 1,0 0 0,12 5 0,-12-5 0,25 9 0,-6-2 0,6 0 0,5 4 0,4-2 0,4 3 0,4 4 0,-1-1 0,2 2 1,1 3-1,2 0-1,-3 0 0,1 2 1,-4-4 0,-1 0-1,-3-1 1,-3-1 0,-7-5 0,-2-1 0,-7-3 1,-3-1-1,-14-6 1,16 6-1,-16-6 1,0 0 0,0 0-1,0 0 0,0 0 1,0 0-2,0 0 1,0 0-2,0 0-2,0 0-6,14 7-17,-14-7-4,13-7-1,-8-6-1</inkml:trace>
  <inkml:trace contextRef="#ctx0" brushRef="#br0" timeOffset="5.0001">21247 10695 21,'0'0'19,"0"0"-4,0 0 0,0 0 0,0 0-2,0 0-2,0 0-3,0 0-2,0 0-2,0 0 0,0 0-1,0 0-1,0 0-1,0 0 0,0 0 0,0 0 0,0 0 0,3 11-1,-3-11 0,0 0 0,7 16 1,-7-16-1,7 14 0,-7-14-1,7 20 1,-2-8 0,1 3 0,0 0 0,3 1 0,-1-1 0,0-1 1,-1-2-1,0 2 0,-1-2 0,-6-12 0,9 13 0,-9-13 0,5 12-1,-5-12 1,0 0 0,0 0 0,0 0 1,0 0-1,0 0 1,-21-5 0,21 5 0,-18-14 0,18 14 0,-17-23-1,17 23 1,-12-24-2,8 10 1,8-2-1,-1 1 1,9 0 0,1 1 0,4-1 2,5 2-2,1-2 1,4 4-1,-2 0 2,2 3-2,-4-2 0,-1 4 0,-2 2-1,-5 1 0,-2 4-1,-13-1-1,17 8-2,-17-8-7,0 0-17,5 11 0,-5-11 0,0 0 0</inkml:trace>
  <inkml:trace contextRef="#ctx0" brushRef="#br0" timeOffset="6.0001">21629 10798 9,'12'6'21,"-12"-6"2,22-4 0,-9-1-15,1-4-2,2 1-1,1-3-3,-1 1 0,2-3-1,-3 3 0,2-1 0,-3 3-1,-1-3 0,-2 2 0,-11 9 0,17-14 0,-17 14 0,6-13 0,-6 13 0,0 0 0,-12-7 1,12 7 0,-24 5 1,11-3-1,-5 2 0,2 3 1,-5-1 1,5 2 0,-2-2 0,3 5 0,-2-4 0,5 6 0,0-4 0,3 5 1,9-14-2,-11 25 0,6-13 1,10 2-1,-2-1 0,9 0 1,-4-1 0,8 0-2,3 0 1,1-1-1,5-5 1,-3 0-3,2-2 0,-4-8-4,4 7-7,-6-3-19,-5-9 0,1 3 0,-10-10 0</inkml:trace>
  <inkml:trace contextRef="#ctx0" brushRef="#br0" timeOffset="7.0001">22027 10713 9,'0'0'24,"0"0"1,0 0-4,0 0-8,0 0-1,0 0-2,17 2-1,-17-2-1,6 10-1,-6-10-2,7 15 1,-7-15-2,6 24-1,-4-9-1,2 6 0,-1-3-1,1-1 0,-1-1 0,2-1-1,1 0 2,-6-15-2,19 12 0,-6-13 0,4-7-1,1-2 0,4-5 0,2-3 0,0-3-1,0 2 2,-2 3-1,-3 1 0,-3 8 1,-4 1 0,-12 6 0,16 5 0,-16-5 0,4 18 0,-4-6 1,2 2 0,-1-2 0,1 1 0,2-1 0,3-1 0,1 1 0,0 0-1,-8-12 1,17 19-1,-17-19 0,16 8 0,-16-8 0,0 0 0,12-7-1,-10-5 1,-2-3-1,-3-3 1,3-1-1,-2-1 0,2 2-3,-4-8-4,9 8-18,-1 5-6,-4-4 2,0 17-2</inkml:trace>
  <inkml:trace contextRef="#ctx0" brushRef="#br0" timeOffset="8.0001">22654 10735 24,'0'0'26,"12"4"1,-12-4 0,0 0-20,0 0-1,2 12-1,5-1 0,-7-11-1,12 23-1,-7-10 0,6 1-1,-4-1-1,2-1 1,-9-12-1,14 18 1,-14-18-1,9 11-1,-9-11 0,0 0 1,0 0-1,0 0 1,-13-7-1,13 7 1,-14-15 1,14 15-1,-13-25 2,8 13-2,0-6 1,4 2 0,1-5 0,5 4 0,3-1-2,3 2 0,5 0 1,2 2-2,7 2 0,-3-2-3,8 12-8,-4 0-19,-3-6 0,1 6-1,-6-5 1</inkml:trace>
  <inkml:trace contextRef="#ctx0" brushRef="#br0" timeOffset="9.0001">23096 10658 18,'4'19'24,"-4"-19"1,5 21-3,1-2-13,-4-2-1,8 7 0,-8-4 0,8 4-3,-4-2 0,1-3-6,2 2-7,-2 1-18,-7-22-1,0 0-2,0 0 1</inkml:trace>
  <inkml:trace contextRef="#ctx0" brushRef="#br0" timeOffset="10.0001">23412 10321 34,'27'17'28,"-27"-17"-1,23 29 2,-9-3-22,-8 3-1,6 12 0,-8 1-3,3 7 1,-6-1-2,2 0 0,-5-4-3,0-6-3,4-2-11,-2-9-14,-5-16-1,5-11 0,0 0 1</inkml:trace>
  <inkml:trace contextRef="#ctx0" brushRef="#br0" timeOffset="11.0001">23390 10563 55,'12'16'32,"-1"-14"1,8 0-1,9 5-24,-6-7-3,9 4-1,0-2-3,3-2 0,0 1-1,2 2-1,-1 2 1,-1-3 0,-1-4 0,-1-1-1,-3 0 0,-1 0 0,2-2 0,-6-1-1,2-4 1,-7 0-2,2 3 1,-6-4 0,-1 4 0,-6-7 0,-8 14 0,8-19-1,-8 19 0,-5-12 1,5 12 0,-19-5 1,3 3-1,-2 3 2,-6 2 1,2 6 2,-6-4 1,5 12 1,-5-5 0,7 9 1,-2-2 0,10 10-1,-3-6-1,13 10 1,1-6-2,12 4 0,4-2-2,12 0 1,7-4-2,6-7 0,9-3-2,-2-12-6,15 4-20,-11-7-7,-5-10 1,-7-3-2</inkml:trace>
  <inkml:trace contextRef="#ctx0" brushRef="#br0" timeOffset="12.0001">21055 11565 1,'-18'-1'3,"18"1"8,-12 9-3,12-9-1,0 0 2,0 0 1,0 0 2,-6-17 0,6 17 2,1-18 1,-1 18-1,-1-11-1,1 11-3,-4-11-1,4 11-2,0 0-1,0 0-1,-9-16 0,9 16-2,-1-12 1,1 12-2,6-11 0,-6 11 0,16-16 0,-4 9-2,2 3 1,2 1-1,3 0 0,2 6 0,1-1 0,1 4 0,0 3 0,-1 1-1,0 4 1,-1 0-1,-4 5 0,-2-4 1,-4 5-1,-4-1 0,-2 5 0,-4-4 0,-2-1 1,-5 0-1,0-3 1,-4-1-1,-1-2 2,-1-2-1,-2-6 0,-2 0-1,-1-4 1,0-3 0,1-3 0,-1-2 1,1 1-1,2-4 0,3 1 0,2-2 1,9 11-2,-7-16 1,7 16-1,4-16 0,-4 16 0,13-16 0,-2 9 1,0-2-2,4 8-1,-3-4-4,15 10-8,-9-4-16,6-3-1,4 3 0,1-3 0</inkml:trace>
  <inkml:trace contextRef="#ctx0" brushRef="#br0" timeOffset="13.0001">21647 11462 23,'-10'12'25,"-12"-6"3,9 5 0,-3-1-19,-5-7-1,10 9 1,-8-10-2,19-2-1,-23 13-1,23-13 0,-14 9-2,14-9-1,0 0 1,0 0-2,15 13 0,0-9-1,2 0 0,3-1-1,4 5-1,-1-4 1,1 7-1,-3 0 0,-4 0 0,-2 0 1,-6 2 0,-4 0 1,-3-2 1,-7 4 0,5-15 2,-22 20-2,6-13 2,-2-3-2,-3-2 0,1-1 0,1-2-4,-1-6-4,20 7-19,-17-9-6,17 9 1,-7-13-1</inkml:trace>
  <inkml:trace contextRef="#ctx0" brushRef="#br0" timeOffset="14.0001">22193 11539 21,'0'0'24,"0"0"0,2-17-1,-2 17-16,26-16 0,-12 5-1,8 1-2,-2 1 0,1 4-1,-1 1 0,0 7-1,-2 1 0,-3 6-1,-3 1 1,-2 7 1,-6-3 0,0 7 3,-11-8 0,6 9 0,-15-12 1,6 9 0,-10-9-2,4 3 0,-6-8-2,1 0-1,-2-3-2,2-6-1,3 3-1,-1-12-4,19 12-6,-19-18-16,16 3-5,8 1-2,5-3 2</inkml:trace>
  <inkml:trace contextRef="#ctx0" brushRef="#br0" timeOffset="15.0001">22596 11531 9,'12'34'20,"-12"-12"2,13 9-4,-1 5-10,-4-1 2,8 7 1,-7-8-1,7 3-1,-7-5-1,5-1-2,-6-5-2,2-4-3,-4-8 0,-3-3-1,-3-11 0,0 0-1,0 0 1,-7-13-1,-2-1 1,0-5-1,-2-4 0,-3-4 1,2-3 0,0-3 0,1-7 0,0 0-1,6-1 1,4 1-1,4 0 1,6 2 0,4 4-1,3 2 1,5 13 1,5 3-1,-2 5 1,2 6 0,-1 7 1,-2 7 0,-5 2 2,-1 14 0,-10-8 0,-1 9 2,-12-4 0,2 8 0,-14-9 0,5 3-1,-12-8-1,4 0-2,-3-6 1,2-7-3,1-1 0,2-10-4,19 8-5,-25-16-21,24 3-3,7-3-1,6-3 0</inkml:trace>
  <inkml:trace contextRef="#ctx0" brushRef="#br0" timeOffset="16.0001">23282 11433 30,'-27'4'27,"13"2"2,-10-7 0,4-1-14,1 12-7,-11-4 0,10 9-2,-10-9 1,11 7-2,-4-4 0,8 4-1,0-6-1,8 4-1,7-11 0,0 0-1,6 14 0,5-10-1,5 0 0,2-1-1,3 4 1,0-1 0,-2 6 0,-2 0-1,-2 3 1,-5 3 0,-4-2 1,-5 2-1,-4-4 2,-6 2-1,-3-5 1,-3 0 0,-3-4-1,0-3 0,-2-2-1,2-4-1,3 1-3,-2-8-3,17 9-13,-11-6-14,11 6 0,-2-18 0,5 6 0</inkml:trace>
  <inkml:trace contextRef="#ctx0" brushRef="#br0" timeOffset="17.0001">23782 11646 22,'0'0'23,"-16"-26"2,16 14 1,-1-3-18,0-4-1,8 3 1,-1-4-1,9 7 0,-4-5 0,9 10-1,-4-1-1,6 7-1,-2 1-1,1 5-1,-6 1 1,1 7-1,-6 3 0,-3 3-1,-7 2 1,-1 3 0,-9-4 2,-1 4-1,-6-6 1,1 4-2,-5-8 1,2-1-1,-4-6 1,3-3-2,1-3-2,1-3-1,5 1-2,-2-14-7,13 3-22,2-1-2,5-4 1,6-1-1</inkml:trace>
  <inkml:trace contextRef="#ctx0" brushRef="#br0" timeOffset="18.0001">24053 11456 44,'-10'17'28,"10"-17"3,-2 15 0,11-1-21,-9-14-1,8 28 0,-8-13-2,7 8-1,-7-9 0,7 6-2,-4-8-1,-3-12-1,15 11-2,-2-13 0,5-9 0,4-8-1,6 0 0,2-5 0,4 1 0,0 0 0,-2 1 1,-3 7 1,-7 3-1,-2 8 1,-7 8-1,-13-4 2,10 21-1,-12-2 1,-5 2 0,0 5 0,-3-1 0,2 0-1,-2-4 1,2-2-1,2-1-1,0-5-3,9 8-10,-3-21-22,-11 15-1,11-15-1,-15-13 1</inkml:trace>
  <inkml:trace contextRef="#ctx0" brushRef="#br0" timeOffset="19.0001">21459 12236 30,'0'0'28,"5"-19"2,-5 19-7,0 0-10,5-18-1,-5 18 0,0 0-3,0 0-1,0 0-2,0 0-2,0 0-1,0 0 0,1 21-1,-1-5-1,0 0 0,3 8 0,-1 7-1,3 4 0,1 3 1,3 2-1,0 4 0,1 1 0,4 3-1,-2-2 1,0-4-1,-2-8-2,3 0-3,-9-16-6,7-4-22,-11-14 1,0 0-1,8-17 0</inkml:trace>
  <inkml:trace contextRef="#ctx0" brushRef="#br0" timeOffset="20.0001">21416 12448 62,'-2'17'33,"2"-17"-1,-2 14 2,14-7-30,-12-7 0,16 2 1,-4-7-1,9-1 0,-1-1-2,10-1 1,0 2-3,3-6-3,9 10-4,-12-11-16,9 8-11,0 0-1,-3-2 0,-1 0 1</inkml:trace>
  <inkml:trace contextRef="#ctx0" brushRef="#br0" timeOffset="21.0001">21872 12345 33,'0'0'25,"0"0"3,0 0-1,18 6-20,-18-6-1,15 2 1,-15-2-1,20 6 0,-9-2-1,7 3-1,-4 2 0,3 2-2,-1 2 0,2 5-1,-2 2-1,-1 0 0,-3-2 1,-2 3-2,-2 2 0,-3-1 1,-1 0-1,-4 0 1,-2-6 0,-2 1 0,-2-4 1,-2-1-1,8-12 1,-20 10 0,6-14 1,1-3-1,-3-4 0,1 0-1,1-4 1,2 1-1,1-2 1,3 0-1,5 3-1,3 2 1,0 11 0,13-18 1,-1 10-2,3 2-1,8 5-1,-2-5-1,11 10-6,-8-4-16,4-3-5,4 6-1,-5-7 0</inkml:trace>
  <inkml:trace contextRef="#ctx0" brushRef="#br0" timeOffset="22.0001">22527 12370 22,'0'0'25,"0"0"0,-16-3 4,4 1-17,12 2-2,-32 13 2,19 4-2,-13-8 0,10 16-1,-8-11 0,9 9-4,-5-7-1,7 8-2,2-8-1,5 2-1,5-3 1,5-4-1,4 0-1,5 0 1,5-2-2,3-6-1,7 4-3,-6-16-11,7 2-17,4-6 1,-1-5-1,3-4 1</inkml:trace>
  <inkml:trace contextRef="#ctx0" brushRef="#br0" timeOffset="23.0001">22787 12151 53,'6'25'29,"-4"-4"1,6 7-1,5 1-27,-3 1 1,1 6-1,-2 2 0,-1 0-1,0-1 0,-3-3-2,1-1-5,-8-7-17,-4-12-7,8-2 1,-2-12-1</inkml:trace>
  <inkml:trace contextRef="#ctx0" brushRef="#br0" timeOffset="24.0001">22685 12352 42,'0'0'32,"2"12"-1,-2-12 1,22-8-18,0 8-8,1-9 0,13 8-1,-3-9-1,8 2-4,4 3-3,-3-7-13,3 6-15,3 3-2,-7-2 0,1 4-1</inkml:trace>
  <inkml:trace contextRef="#ctx0" brushRef="#br0" timeOffset="25.0001">23189 12465 13,'19'-5'25,"-7"-13"0,13 12 1,-1-3-15,-4-2-2,5 9 0,-4-2-3,1 8-1,-7 2-1,-1 10 1,-7-4 0,0 11 1,-12-5-1,4 6 1,-14-4 0,3 4 0,-11-9-1,6 1-1,-8-7-2,2 0 0,-1-10 0,0-2-2,5-7-3,-1-5-3,16 4-14,-3-8-12,4-4-2,8 0-1,3-5 2</inkml:trace>
  <inkml:trace contextRef="#ctx0" brushRef="#br0" timeOffset="26.0001">23524 12384 43,'0'0'30,"4"14"1,0-3-2,-4-11-18,17 34-1,-11-23-2,9 10-1,-8-3-2,8 5 0,-9-4-2,2 4 1,-4-4-2,0-5 0,-4 1-1,1-2 0,-1-13 0,-4 12-1,4-12 1,0 0-1,-6-20 2,6 5-1,0-3-1,1 0 0,2-4 1,0-1-1,6 3-1,-1-2 1,5 3-2,2 2 2,4 4-2,0-3 0,8 10-6,-9-10-11,9 8-15,4 1 0,-1-1-1,2 1 0</inkml:trace>
  <inkml:trace contextRef="#ctx0" brushRef="#br0" timeOffset="27.0001">24182 12330 60,'0'0'32,"0"0"-1,0 0-4,-17-6-19,17 6 2,-18 1-4,18-1 0,-29 8 0,13 4-1,-10-3-1,4 10-1,-5-2 2,5 1-3,-1 0 1,6 0-2,2-1 0,8-2 0,6-4 0,1-11-1,22 12 0,-1-7 0,4-2-1,6 2 1,-1 0 0,1 0-1,-3 1 1,-4 3 0,-4 1-1,-7 3 1,-7 0 1,-6 0-2,-7 3 2,-4 0 0,-6 1-1,-4 1 1,-3-2-1,-2-2 0,-1 3-1,-1-3 0,5 4-7,-10-13-21,12 3-8,2-11 0,3-3 0</inkml:trace>
  <inkml:trace contextRef="#ctx0" brushRef="#br0" timeOffset="28.0001">20770 9382 1,'0'0'11,"0"0"1,0 0-2,-13-3 0,13 3 0,0 0 0,0 0 0,0 0-1,0 0 0,0 0-1,-9-11 0,9 11-1,0 0 0,0 0-2,0 0 0,0 0-2,0 0-1,0 0 0,0 0-1,0 0-1,0 0 0,2 14 0,-2-14-1,6 20 1,-1-7-1,-1 4 1,-1-3 0,1 3 0,0 1-1,-1 1 1,1 0 0,0-3 0,-2 3 0,1-6-1,0 4 0,-3-17 0,5 20-1,-5-20-1,5 11-4,-5-11-4,0 0-10,5-14-7,-9-1 0,4 15 2</inkml:trace>
  <inkml:trace contextRef="#ctx0" brushRef="#br0" timeOffset="29.0001">20804 9416 9,'0'0'14,"0"-12"-1,0 12-1,-10-11 1,10 11-2,-13-6 1,13 6-3,-13-9 0,13 9-2,0 0-3,0 0-1,-11-6-1,11 6 0,0 0-1,16 7-1,-5-3 1,4 2 0,2-2 1,6 4-1,0-4 0,4 1-1,1 1 0,0 2 0,-1 0 0,0-1 0,-4 4-1,-1 0 0,-3 4 1,-5 0 0,-3 1-1,-2 1 1,-6 2-1,-1-2 1,-4 1 0,-3-1 1,-3-4-1,-3 0 2,-1-3-1,-4-3 0,-1-3 0,-2 0 1,-2-4-1,1-1 0,-2 0 1,2-3-2,2 2 2,4-2-2,-1-1 0,4-1-1,11 6 0,0 0 0,0 0-2,-9-12 0,9 12-2,0 0-1,22 1-4,-22-1-9,14-3-9,5 4 2,-8-12 0</inkml:trace>
  <inkml:trace contextRef="#ctx0" brushRef="#br0" timeOffset="30.0001">21185 9450 39,'0'0'26,"-9"13"-1,9-13 0,-15-2-25,15 2-1,0 0-1,0 0 1,2 12 2,-2-12 0,3 16 2,1-4 0,-4 2 0,2 3-1,-2 1 1,2 3-1,-2-3-1,0 1-2,2-1-2,-2-18-4,4 24-7,-4-24-11,0 0-3,11 4 0,-11-18 5</inkml:trace>
  <inkml:trace contextRef="#ctx0" brushRef="#br0" timeOffset="31.0001">21315 9325 8,'-3'-12'15,"14"12"-1,-11 0-1,0-13-16,0 13 2,0 0 3,0 0 3,0 0 2,0 0 4,6 13 2,-4 0-1,-2-13-1,0 27-5,-1-9 0,3 7-3,-3 0 0,5 9-1,-2 4 0,2 2-1,1 4-1,4 0 1,0 0-1,1-7-1,3 2-5,-3-16-7,0-10-15,7 2 0,-17-15 0,21-8 2</inkml:trace>
  <inkml:trace contextRef="#ctx0" brushRef="#br0" timeOffset="32.0001">21503 9309 38,'0'0'27,"5"23"-2,-5-23 2,-7 21-26,7-2-1,0 2 0,1 5 1,-2-1 0,2 5 1,-2-3 0,1-1-1,0 4 1,0-3-1,1 3-3,-2-7-3,6 3-5,-5-10-11,0-16-7,3 21 0,-3-21 1</inkml:trace>
  <inkml:trace contextRef="#ctx0" brushRef="#br0" timeOffset="33.0001">21280 9599 37,'0'0'27,"13"2"-1,-13-2-2,23-10-20,2 6-2,0-3 0,8 3-1,-1-3 1,5 3-2,-1 0 0,2 1-4,2-2-17,0 6-6,-11-12-1,4 9 0</inkml:trace>
  <inkml:trace contextRef="#ctx0" brushRef="#br0" timeOffset="34.0001">21899 9547 27,'0'0'24,"-15"-1"-3,15 1-1,0 0-21,0-19-2,2 5 2,3-3 2,4 1 2,1-6 2,5 2 1,0-2 1,7 5 0,-5 0-2,6 7 0,-3 3-3,-2 6-1,-4 3-1,-3 9-1,-7 3 2,-1 6 0,-8 1 1,-2 4 0,-10-2 1,3 3-1,-7-3 2,4 1 0,-6-6-1,4-2-1,-2-4-1,3-5 0,3-3-4,-1-10-1,16 6-8,-18-24-11,10-2-8,7 2 1,0-10-1</inkml:trace>
  <inkml:trace contextRef="#ctx0" brushRef="#br0" timeOffset="35.0001">21979 9198 18,'15'-6'23,"-15"6"1,0 0-10,16 0-4,-16 0-3,9 19-2,-6-4 0,2 10 0,-4 1 0,3 11 0,-6-2 0,5 7-1,-3 0 0,2 1-2,2-1-7,-2-7-20,3-13-3,15-5-2,-4-21 1</inkml:trace>
  <inkml:trace contextRef="#ctx0" brushRef="#br0" timeOffset="36.0001">22354 9468 39,'-4'22'23,"4"-22"-8,0 0-8,21-10-27,-9 0 3,-1-4 7,6 0 4,-5-4 4,1 4 4,-4-2 6,-9 16 9,5-23 1,-5 23-4,-6-15-8,-6 12-2,-1 1-3,-5 2 0,1 3 1,-5-2 1,5 3 0,-5-3 2,8 9 0,-5-6 0,8 7-1,-3-5 1,8 8-2,-7-4 2,7 5-2,-3 0 1,4 3-1,-3-1-1,6 4 1,-2-1-1,4 1-1,2-5-1,1 0 0,5-6-2,-8-10-2,24 8-3,-13-18-8,8-7-17,6 1 2,-2-8-1,5-3 1</inkml:trace>
  <inkml:trace contextRef="#ctx0" brushRef="#br0" timeOffset="37.0001">22581 9078 37,'0'0'29,"0"0"-2,-17 15 2,20-3-22,5 11-5,2 9-3,3 5 2,2 6 0,3 4 0,-2 4 1,3 4 0,-5-2 0,0 2 0,-5-4 0,1-4-1,-5-4-1,-3-8-1,1-2-3,-7-17-2,6 3-8,-2-19-7,-18-8-8,18 8 1,-20-32-1</inkml:trace>
  <inkml:trace contextRef="#ctx0" brushRef="#br0" timeOffset="38.0001">22552 9490 39,'11'1'23,"4"-2"1,11 2-3,2-6-5,16 6-5,3-4-7,9-3-15,-1-4-17,13 8-1,-6-14-2,8 2 1</inkml:trace>
  <inkml:trace contextRef="#ctx0" brushRef="#br0" timeOffset="39.0001">23223 9111 4,'-3'-11'25,"3"11"1,0 0-4,0 0-6,18-7 0,-18 7-4,0 0-1,0 0-3,0 0-1,0 0-2,4 12-1,-7 0-1,3 6-1,-1 4-1,2 9 0,-1 6 0,2 6 0,-2 2 0,4 3-2,0 1 1,-1-1-1,3 3-2,-4-7-3,6 0-4,-9-19-3,11 9-4,-9-14-14,-1-20-1,-1 14 2,-5-25 9</inkml:trace>
  <inkml:trace contextRef="#ctx0" brushRef="#br0" timeOffset="40.0001">23087 9474 24,'0'0'26,"0"0"3,0 0-1,5-18-16,10 17-2,-6-12-2,11 10-1,-3-8-2,11 6-1,-2-3-2,3 3-2,2 2-3,-5-3-2,6 11-5,-11-7-12,2 3-10,1 2 2,-9-5 0</inkml:trace>
  <inkml:trace contextRef="#ctx0" brushRef="#br0" timeOffset="41.0001">23418 9436 9,'-12'-2'22,"12"2"0,-1-12-1,3-2-13,9 4 1,-2-6-1,9 4 0,-4-4-1,9 5 0,-9-1-1,7 6-1,-9 0-1,2 12-1,-14-6-1,14 13-2,-12-2 2,-2 6-1,-5-2 0,0 5 1,-4-2-1,2-1 0,-5 0 1,2-1 0,-2-2-1,2-4 1,-1-2-1,11-8 0,-18 8-1,18-8-2,-12-5-3,12 5-7,-14-23-19,14 23 0,-6-23-1,7 9 2</inkml:trace>
  <inkml:trace contextRef="#ctx0" brushRef="#br0" timeOffset="42.0001">23648 9302 1,'0'0'19,"6"17"5,-6-17 1,0 0-10,0 0-5,0 0 0,-4 21-1,4-21-1,6 20-1,-6-20-1,12 25-1,-12-25 0,21 23-2,-21-23 0,23 25-1,-23-25 0,17 19 1,-17-19-1,14 14-1,-14-14-1,5 13 0,-5-13 0,0 0 0,0 0 0,0 0-1,0 0 2,0 0-1,-12-16 0,12 16 0,-10-19 1,10 19-1,-8-23 1,8 12 0,4-3-1,6-1 3,1-4-2,7 5 0,2-3 0,4 3 0,1 2-2,-3-2-5,7 6-22,-8 6-6,-8 0 2,-2 0-2</inkml:trace>
  <inkml:trace contextRef="#ctx0" brushRef="#br0" timeOffset="43.0001">21847 10093 1,'0'0'2,"-12"10"17,12-10-7,0 0-1,0 0 2,4 14 1,-4-14-1,0 0 1,0 0-2,1 16-2,-1-16-1,-4 11-3,4-11 0,-6 13-2,6-13 2,0 0-2,0 0-1,0 0 0,0 0-1,-1-15 0,5-5-2,3-2 1,0-3-1,2-7 0,1-2-2,1-1 2,0 1 0,1-1-1,-1 5 1,-1 2 0,-1 5-1,0 6 1,-3 6 0,-6 11 0,0 0 0,0 0 0,0 0 0,0 0 0,7 18 0,-9-7 1,1 3 0,2 2-1,0 0 1,3 1 0,-2-2-1,4-2 0,-6-13 1,15 18-1,-4-14 0,1-3 0,4-7 0,2-5 0,7-4 0,0-4 0,1 0 0,1 0 0,-4 1 0,-1 1 0,-5 9 0,-1 3 0,-16 5 0,15 16 0,-12 1-1,-3 4 2,-1 5-2,-1 5 2,-4 1 0,-2 2 0,-2 0-1,2-5 2,-3 0-1,0-1 0,2-4-1,1-5-1,5-4-2,3-15-7,0 0-17,0 0-6,17-13-1,-4-3 1</inkml:trace>
  <inkml:trace contextRef="#ctx0" brushRef="#br0" timeOffset="44.0001">22381 9992 8,'0'0'24,"6"-11"2,-6 11-4,18-2-10,-18 2-1,15-5-1,-15 5-2,14-4-2,-14 4-2,20 3-1,-20-3-2,22 11 0,-11-3-1,1 3 0,2 4 0,-2 1 1,-1 3 0,-3-1-1,-2 0 2,-2 3 0,-4-4 0,1 2-1,-6-6 1,1 0-1,4-13 0,-20 15 0,5-12-1,1 0 1,-6-5-1,1-1-1,-1-2 1,2-5 0,1 2-1,3-3 0,14 11-2,-12-22 2,17 10-2,2-3 1,10 4-1,3-2 0,9 0-1,-3-4 1,7 2 0,-4-1 0,2 5 1,-7-2-1,0 4 1,-8 2 0,-4 2 2,-12 5 0,13-1 0,-13 1 1,0 0-1,0 17 2,0-17 0,1 21 1,0-9 1,6 4 0,-3-2-1,6 4 1,-4-7 0,5 4-1,-5-3 0,3 3-2,-9-15 0,9 14 0,-9-14 2,0 0-1,5 12-1,-5-12 1,0 0-1,0 0 1,-1-13-2,1 13 1,-1-21-1,1 4 0,1 2-1,1-6 1,3 3-1,1 1 1,3 1-1,1 0 1,1 3-1,0 1 0,2 3-1,-2-3-3,9 10-8,-7-6-18,-1-4 1,7 5-1,-7-6 1</inkml:trace>
  <inkml:trace contextRef="#ctx0" brushRef="#br0" timeOffset="45.0001">23000 9771 39,'-5'15'28,"6"-2"1,-5-1 1,4-12-22,-2 30-1,-2-15-1,8 12-2,-5-4 0,4 7-1,-3-2 0,3-1-1,-2-4-1,1 0-1,0-3 0,-2-6 0,0-14 0,0 0-2,13 3 0,-6-14-2,7-3 1,-3-7 0,5-4 0,-3-5-1,4 3 2,-3-1 1,-1 3 0,-1-1 1,0 7 1,2-1-1,2 3 1,1 3 0,-1-1 0,4 2 0,0 0-1,-2 2 0,2 6-4,-7-4-8,-13 9-17,18 2 0,-18-2-1,-3 14 0</inkml:trace>
  <inkml:trace contextRef="#ctx0" brushRef="#br0" timeOffset="46.0001">23064 9970 37,'0'13'30,"0"-13"1,15 1 1,4 4-23,-5-9 0,12 8-2,-8-9-1,9 8-2,-4-3-2,1 3-1,-1 2-2,-3-4-2,2 10-2,-11-11-4,12 12-14,-8-5-9,-3-3 0,3 1 0</inkml:trace>
  <inkml:trace contextRef="#ctx0" brushRef="#br0" timeOffset="47.0001">23379 10068 33,'-17'1'26,"17"-1"-3,-8-11-4,5-7-14,13 2 2,-5-6-2,12 5 1,-7-6 0,13 12 0,-9-4 0,8 8-1,-7 1-2,3 9-1,-4 1-1,-2 7 0,-2 3-1,-3 3 2,-4 0-1,-1 2 1,-4 2 0,-2 2 1,-6-6 0,2-4 0,-7-2 1,0-2-2,-2-5-1,-2-1 0,2-4-2,-4-8-2,10 7-7,-9-7-19,9-4-5,8 1 0,-1-5 1</inkml:trace>
  <inkml:trace contextRef="#ctx0" brushRef="#br0" timeOffset="48.0001">23657 9910 13,'0'0'26,"0"0"1,8-12 1,-8 12-14,0 0-2,0 0-3,0 0-1,2 11-2,4-1 0,-6-10-1,8 19 1,-8-19-2,13 20 0,-13-20-2,16 20 0,-16-20-1,16 16 0,-16-16-1,14 12 0,-14-12 0,13 9 0,-13-9 0,12 3 1,-12-3 0,11-3 0,-11 3-1,8-11 1,-8 11 0,7-24-1,-5 10 1,2-5-2,-1 1 1,0-1-1,3 3 0,-3-2-2,-3 18-5,10-20-20,-10 20-4,15-13-2,-15 13 1</inkml:trace>
  <inkml:trace contextRef="#ctx0" brushRef="#br0" timeOffset="49.0001">24042 9631 5,'0'0'26,"1"-11"1,-1 11 1,0 0-13,0 0 0,11 14-3,-11-14-2,-2 25-2,-2-10-2,9 13 0,-8-1-2,8 8 0,-5-1-2,4 4 0,-2-4-1,1 1 0,-2-6 0,-2-2-2,2-7-3,-1-20-7,0 0-15,0 0-7,0 0 1,3-31-1</inkml:trace>
  <inkml:trace contextRef="#ctx0" brushRef="#br0" timeOffset="50.0001">24060 9637 27,'0'0'28,"-2"-16"0,2 16 1,11-12-18,-11-3-3,11 7-2,-5-6-1,9 6-1,-3-6-1,5 8 0,-4 0 0,3 9-1,-4-1 0,3 7-1,-6 4 1,-1 8-1,-4-2-1,-2 7 1,-3-1 0,-1 1-1,-3-1 1,-3 2 0,-3-7 1,-1-1-1,-3-4 0,1 0 0,-2-5 0,3-5 0,-1-1-1,14-4 0,-15 3 0,15-3-1,0 0 1,11-6-1,2 5 1,4 4 0,1 3 0,2 3 0,0 2 0,-1 6 0,-5 0 0,0 1 1,-6 2-2,-3 2 2,-6-2-1,-2 0 1,-5-1 0,-3-1 0,-4-5 0,-1 2-1,-1-4 1,-3-5-1,-1-1-1,0-3 0,4 0 0,-3-5-4,20 3-5,-30-3-18,20-8-4,10 11-2,-2-26 3</inkml:trace>
  <inkml:trace contextRef="#ctx0" brushRef="#br0" timeOffset="51.0001">24376 9589 35,'17'4'31,"-17"-4"0,13 4 1,-2 8-18,-11-12-3,0 19-3,-8-8-2,7 10-1,-5 2-2,4 6 0,-5 0-1,4 6 0,-1 2-2,2-1 1,-1-1 0,3 0-1,0-5-1,0-6-1,4 3-4,-4-27-12,0 20-15,0-20-2,17 1 2,-5-7-2</inkml:trace>
  <inkml:trace contextRef="#ctx0" brushRef="#br0" timeOffset="52.0001">24718 10031 79,'18'15'34,"-18"-15"2,0 0-1,14 7-28,-14-7-3,0 0 1,0 0 0,0 0-1,0 0 0,0 0 1,0 0-1,0 0-1,0 0-2,0 0 0,0 0-1,0 0-1,0 0-2,0 0-6,0 0-28,0 0-3,0 0 1,-18-21-2</inkml:trace>
  <inkml:trace contextRef="#ctx0" brushRef="#br0" timeOffset="53.0001">22727 6456 22,'0'0'17,"-4"-11"-3,4 11 0,0 0-1,0 0-2,0 0-1,0 0-3,0 0-1,0 0-1,0 0-1,0 0-2,0 0 0,1 24 0,5-7 0,2 8 0,1 3 0,2 4-1,-3 0 1,3 5-1,-2-2-1,-3-2-2,1-1-4,-8-10-6,1-7-16,4 3-1,-4-18 0,0 0 0</inkml:trace>
  <inkml:trace contextRef="#ctx0" brushRef="#br0" timeOffset="54.0001">22477 6540 18,'-13'-3'24,"13"3"1,-11 2 1,11-2-16,0 0-4,2-11 0,9 10 1,-11 1-1,29-14-1,-9 4 0,11 0-1,0-6-1,10 1-1,-2-5 0,2-1-1,-1 2-1,-3-1-2,0 8-8,-8 0-19,-8-4-2,1 8 1,-14-8-1</inkml:trace>
  <inkml:trace contextRef="#ctx0" brushRef="#br0" timeOffset="55.0001">23028 6602 21,'0'0'23,"17"-10"-8,-5 6-2,4-5-3,1 2-3,1-7-2,2 1-2,0-4 0,1 2-1,-2-2 0,-2 4 1,-5-4 0,-1 6 0,-8-1 0,-3 12 0,-2-12-1,2 12 0,-22-7 0,9 7-1,-6 1-1,2 2 1,-1 0 0,2 2 0,-1-2 1,6 2-1,-1 1 1,12-6 0,-17 14 0,17-14 0,-11 18-1,7-5 1,2 1-1,0 5 1,0 0-1,3 2 1,-1-3-1,1 3 1,1 0-1,1-2-1,-2-2 1,3-1-1,-4-16 1,7 22-1,-7-22 0,19 13 0,-6-13 1,4-4-1,3-4 0,1-4 1,1 0-1,0-4 0,-2-2 0,-3 1 0,-2 0 0,-4 3 0,-2 2-1,-2 1 1,-2-2 0,-2-1 0,4 4-1,-4-5 1,6 3 0,-2 0 0,3-3 1,-2 3-1,2-1 1,-10 13-1,16-15 0,-16 15 0,11-8 1,-11 8 0,0 0-1,0 0 1,0 0-1,0 0 2,0 0 0,0 0-1,0 0 1,0 0 0,0 0 0,4 14-1,-4-14 0,0 17 0,0-4-1,1 4 1,0-2-1,0 0 0,1-3 0,0 2 0,0 1-1,2-2 2,0-2-1,-4-11 0,11 15 0,-11-15 0,16 2-1,-5-2 1,-11 0 1,20-19-2,-9 5 1,0-3 0,-1 0 0,0 2 0,0-4-1,-1-1 1,0 0 0,-1 5 1,2 0-2,-1 3 1,-1 1 0,1 0 0,-9 11 1,16-12-1,-16 12 0,12-1 0,-12 1 0,12 3 0,-12-3 1,14 11-1,-8 0 0,0 5 1,0-3-1,0 1 0,-1 0 1,1-2-1,-2 2 0,-1-3-1,-3-11 2,20-4-2,-6-5 1,4-3 0,2-3-1,2-5 1,4-4 0,-1 0 0,-3 4 0,-3 1 1,-5 5 0,-1 3-1,-13 11 1,12-10-1,-12 10 0,0 0 0,0 0 0,2 17 0,-2-17 0,1 19 0,3-4-1,1-1 1,2 7-3,-3-10-5,12 7-20,-4-7-5,-12-11 0,21 6-1</inkml:trace>
  <inkml:trace contextRef="#ctx0" brushRef="#br0" timeOffset="56.0001">24041 6352 1,'0'0'19,"-3"15"5,3-15 1,-11 7-15,16 5 1,-5 0 1,9 8-2,-7-3-1,10 7-3,-3 3-2,3 3-2,0 4-2,3 2 1,-3-1-2,0-1 1,-2-3-1,-1-3 1,-3-5-1,-3-5 0,0-5 0,-3-13 0,0 0-1,-15 5-1,15-5 0,-23-26-1,11 4 0,-5-7 0,2-1 0,-2-6 2,2 3 0,2-1 1,2 0 1,6 6 1,3 0 1,5 7 1,5-4 0,6 7 0,2-6 1,7 6 0,-3-1 1,7 6-1,-9-2 1,5 8-1,-8-1-1,3 8 0,-18 0-1,17 11-1,-17-11 0,4 23-1,-5-9 1,-1 4-1,0 1 0,-2 0 1,-2-2 0,3 1 1,-6-3 0,2 1 0,-5-2 0,-2 1 0,-3-6-2,0 1-1,1 1-6,-10-12-13,8-5-12,5-1 1,-1-15-2</inkml:trace>
  <inkml:trace contextRef="#ctx0" brushRef="#br0" timeOffset="57.0001">24140 5941 24,'15'10'26,"-15"-10"1,15 17 1,-1-1-20,-10-1 0,10 12 1,-10-4-2,9 9 0,-8-1-1,6 6-3,-8-4 1,5 7-2,-3-3-2,-2-5-2,3 2-2,-7-11-6,10 3-8,-7-9-12,-2-17-2,0 0 2,0 0-1</inkml:trace>
  <inkml:trace contextRef="#ctx0" brushRef="#br0" timeOffset="58.0001">24357 6215 11,'0'0'25,"23"-10"2,-14-2 1,3 4-17,9 5 0,-8-5 0,10 9-2,-11-6 0,9 7-3,-7-3-1,5 8-1,-4-3-2,-1 6 0,0-2 0,-2 6 0,-2-2-2,0 6 0,-3-1 1,-1 1-2,-1 2 1,-2-2-1,0 0 1,-2-1-1,-2-2 2,-2-3 0,-3 0-1,6-12 1,-17 16 0,6-10 0,-5-6 0,1 0-1,-1-3 1,-1-2-1,3-4 0,2-2-2,12 11 2,-12-23-2,12 23 0,6-23 0,-6 23-2,18-21-2,-1 16-5,-6-2-14,3-4-7,4 2 2,-5-6 1</inkml:trace>
  <inkml:trace contextRef="#ctx0" brushRef="#br0" timeOffset="59.0001">24619 5865 37,'0'0'28,"0"0"1,0 0 0,0 0-20,0 0-1,0 0-1,17 26-1,-13-12 0,7 12-2,-2-3 0,4 10-1,-2-2-1,5 6 0,-2 0-2,1 0-1,1-2 0,-3-4-1,0-3-1,-7-8-3,5 2-6,-11-22-17,0 0-3,0 0 0,-12-17 1</inkml:trace>
  <inkml:trace contextRef="#ctx0" brushRef="#br0" timeOffset="60.0001">24534 6069 44,'27'4'29,"-9"-11"1,11 3 1,7-3-22,-7-7-3,10 9-1,-5-7-3,-1 3-2,0 0-3,-7-3-6,4 3-19,-3 8-3,-10-5 1,3 4-1</inkml:trace>
  <inkml:trace contextRef="#ctx0" brushRef="#br0" timeOffset="61.0001">24968 6055 10,'4'11'24,"-4"-11"1,0 0-1,13-5-16,-13 5-1,18-14-2,-10 3-1,2-1-3,-2 0-1,0-1-1,-3 2 1,-5 11-1,-4-13 1,4 13 0,-20 2 0,3 4 0,-1 4 2,-2 4 1,-4-3 1,6 9 3,-8-8-1,11 8 1,-5-6 1,11 9 0,-7-9-2,11 8 0,1-4-3,6 3 0,2-4-1,5 1-2,5-3 0,2-5-1,7-2-3,-2-8-3,10 4-11,-4-8-15,-2-7 2,3-2 0,-8-10-1</inkml:trace>
  <inkml:trace contextRef="#ctx0" brushRef="#br0" timeOffset="62.0001">25156 5824 22,'0'0'26,"0"0"-8,0 0 0,0 0-1,0 0-2,0 0-3,0 0-2,-3 13-3,3-13-3,-13 6-1,13-6-1,-11 16-1,11-16 1,-11 14-1,11-14 0,-6 12 0,6-12 0,-1 13-1,1-13 1,0 0 0,5 11 0,-5-11-1,11 10 0,-11-10 1,18 8-1,-7-2 0,-11-6 1,20 10-1,-9-5 0,-11-5 1,19 12-1,-19-12 0,16 15 0,-16-15 0,16 17 0,-16-17 1,18 19-2,-18-19 2,15 19-2,-15-19 2,11 22-1,-6-11 0,-4 1 0,-1 2 1,1 0-2,-2 2 2,0-3-1,-3-1 1,1-1-1,-2 0 1,5-11-1,-15 17 1,4-11 0,0 2 0,-2-2-1,2 1 0,-3 0-1,2-3 0,12-4-3,-24 11-11,24-11-18,-15 6 0,15-6 1,-10-11-1</inkml:trace>
  <inkml:trace contextRef="#ctx0" brushRef="#br0" timeOffset="63.0001">2972 7948 15,'0'0'23,"-2"-13"-1,2 13 1,0 0-15,0 0-4,0 0-1,-14 7 1,14-7 0,-12 1 0,12-1-1,-16-3-1,16 3-1,-17-9 2,17 9-2,-22-16 0,10 7-1,-2-1-1,-2-3 2,-5 2-1,1-1 0,-4-1 0,1 0 1,-4 1-1,-2-1 1,-3-2-1,0 3 0,-1-4 0,-1-2 1,0-4-1,-2-1 0,0-2 0,-1-3 0,1-2 0,-2-4 1,-4-1 0,1-1-1,-1-3 1,1-1 0,-3-3 0,2-4 0,-2-1 0,3-1-1,-1-3 1,1-4 0,-3 0-1,2 0 1,0-3-1,0 1 0,1-4 0,-2-1 0,1-3 0,1 3 0,3-3 1,2 3-1,0 0 0,3 1 1,4-2-2,3 3 0,4-1 1,5 0 0,3-1-1,3-2 1,1-3 0,2-1 0,2-1 1,5 1-1,0-6 0,2 2 1,2-1-1,3-1 1,2 0-1,3-1 0,3 2 1,3-2-1,3 2 1,5 1-1,3 1 0,4 2 1,2-1-1,1 3 0,2 1 0,2 1 0,-4 3 0,3-1 1,1-1-1,2 1 1,0 2-1,3 1 1,2 1-1,2 1 0,6 2 0,2 1 1,2 4-1,1 2 2,2 3-2,2 0 2,-1-1-1,0 0 0,1-1 0,2 0 0,-3-2 0,2 0-1,-1 0 1,2 0-1,2 1 1,4 0-1,-4 3 1,0-1-1,0 1 0,1 0 0,0 2 0,-1-1 0,-3 2-1,2-1 1,1-1 0,2 0-1,0 2 1,2 4 1,-1-1-1,-1 3 0,2 2 1,1 4-1,-2 3 0,1 6 0,-2 0 1,3 0-1,5 3 0,0 3 1,1 3-1,-2-1 0,2 4 0,0 0 0,-2 4 0,-3-1 0,-2 2 0,1 1 3,0 4-4,0 1 1,-3 2-1,1 0 1,-1 3-1,-1 1 2,-1 4-2,-1 1-2,-4-1 3,1 1 0,1 1 0,2 0 0,0 1 0,2 2-1,-2-1 1,0-3 0,0 1 0,-3-1 0,-1 1 0,1-4 0,-5-1 0,2 0 1,1 1-1,1-4 0,2 0 0,2-3 1,0 3-1,-2-2 0,0 2-1,-2-3 1,-2 2 1,-3 2-1,-2 2 0,0-1 0,-2 1 0,-1 0 1,2 2-1,1-4 1,0 2-1,1 0 1,0-1-1,1 1 1,-1-4-1,2 2 1,-5 0 0,2 0-1,1-3 1,3-1-1,-3-2 0,3-1 0,-2-3 0,4 1 0,3-5 0,3 1 0,-1 1 0,0-4 0,2 0 0,-1 4 0,3-3-1,-4-2 1,-2 1 0,1-1 0,-3-1-1,0 3 1,0-5 0,-1 3 0,0-1 0,-2 2 0,0-1 0,-3 1 0,-1 2 0,-1 2 0,-4-1 0,0 0-1,0 2 1,-1 1 0,1 0-1,1-3 1,0-1 0,1 3 0,2-1 1,1-3-1,-1 1 0,2-2 0,-2-1 1,0 4 2,-1 0-3,4-3 0,-4 1 0,2 4 3,3-4-2,0 3 2,6-1-3,1 0 0,4-5 0,0 2 4,2-1-4,1 3 0,1-3 1,1 1-1,-5-2 0,1 5 1,-1-3-1,1 2 0,1 1 1,0-3-1,-4 2 1,-1-1-1,-2 2 1,-3 1 0,-1-4-1,-3 5 1,-4-3 0,-3 4-1,-1-2 1,0 5-1,-2-3 0,2 0 1,-1 1-1,-3-1 2,2 1-2,-1-1 2,-1 1-2,-1 0 1,-3 2-1,1 0 1,-4 0-1,-1 0 0,1 1 1,1 2-1,-2-2 0,1-2 1,0 3 0,1 0-2,0 3 2,0-3-1,2 2 0,2-2-1,3 3 1,3-3-1,4-3 1,0 2 2,1-3-2,0 3 0,2 0 1,-1 1 0,-3-3-1,0 6 1,-1 1-1,-1 0-2,0 2 3,0 1-2,-1-1 0,-2-3 0,1 5 2,-2 2-2,0-2 1,-2-2 0,-1 1-1,0-1 1,-1 3 0,-2 0 1,-1 1-2,0-4 2,-4 4-1,2 1 0,-3 1 0,2 0 0,-2-2 0,0 1 0,1 0 0,1 0 0,2-1 0,-1 0 0,4 0 0,-1-2 0,-1 3 0,0 0 1,0-1-1,-1 1 0,-5 2 1,-1 2-4,-1-2 3,-1 3-3,-2 0 2,-1-1-2,0 2 3,-1 0-3,2-3 3,2-2 0,0 1 0,2 2 1,2-2-1,3-1 0,1 0 0,-1 1 0,4 1 0,-2 1 1,1 1-1,-2-2 0,-1 1 0,-2 0 1,-2-1-1,0 2 1,-4-3 0,-1 2-1,-1-3 0,0 1 0,-3 2 1,1 0-1,-3 2 0,1-5 0,-1 3 0,1 1 0,-2 0-1,2-1 2,-1-1-2,-1-3 1,1 0 1,-2 3-1,1-4 0,-2-2 0,-1 0 0,-2-1 0,-2 0 1,0-1-1,-3 0-1,-11-6 2,18 11-1,-18-11 0,11 6 0,-11-6 1,0 0-1,0 0 0,0 0 1,0 0-1,0 0 0,0 0 0,0 0 0,0 0-1,0 0 1,0 0 0,0 0 0,0 0 0,0 0 0,0 0 0,0 0 1,0 0-1,0 0 0,0 0 0,0 0 0,0 0 0,0 0 0,0 0 0,0 0 0,0 0 0,0 0 0,0 0 0,0 0 0,0 0 0,0 0 0,0 0 0,0 0 0,0 0 0,0 0 0,0 0 0,0 0 0,0 0 0,0 0 0,0 0 0,0 0-1,0 0 1,0 0 0,0 0 0,0 0 0,0 0-1,0 0 2,0 0-1,0 0 0,0 0 0,0 0 0,0 0 0,-12 14 0,12-14 0,-18 7 0,7-2 0,-3-2 0,-1 4 0,0-3 0,-1 2 3,-1-1-2,0 1 3,-1-1-4,1 0 3,2 0-2,-1-1 2,0 2-3,2-3 1,3 0-2,11-3 0,-15 6 1,15-6 0,0 0 0,-13 5 0,13-5-1,0 0 2,0 0-1,0 0 0,0 0 0,0 0 0,0 0 0,0 0-3,0 0 3,0 0 0,0 0-1,0 0 1,16 0 0,-16 0-1,20-2 1,-8 1 3,3 0-3,-1 1 0,2-1 0,1-2 0,0 5 0,0-5 0,-1 2 0,1 0-1,2 1 1,-4-1 0,1 1 0,0 1 0,0-1 0,-1 2 0,2-3 0,0 0 0,0 0-1,0-2 1,0 1 0,-2-2-3,-2 2 3,-2-2-3,-11 4 3,14-4-2,-14 4 3,0 0-3,0 0 2,0 0 3,0 0-3,0 0 1,-6-11-2,6 11 1,-11-13 0,3 2 0,1 0-1,0-6-2,-2-2 4,0-2-1,-1-3 1,0-3-1,-1-2 0,-1-4 0,-1 0 0,0-2 0,-2 1 1,-1 2-1,2-4 1,-2 4-1,0-1 0,1 5 0,1 0 1,0 2-1,3 6-1,3-1 1,2 7 0,6 14-1,-8-20 1,8 20 2,0 0-2,0 0-1,19-6 0,-19 6-1,23 12-1,-23-12-7,29 33-15,-19-11-11,-5 0 3,-5-4 0</inkml:trace>
  <inkml:trace contextRef="#ctx0" brushRef="#br1" timeOffset="64.0001">21087 10665 1,'0'0'12,"0"0"4,0 0-10,0 0-4,-11 6 1,11-6 3,0 0 1,0 0 0,0 0 1,0 0 0,0 0-1,0 0-1,0 0-1,0 0-2,0 0 0,0 0-2,0 0 2,0 0-2,0 0 2,-11 0-1,11 0 1,0 0-2,0 0 1,0 0 0,0 0-1,0 0 2,0 0-2,0 0 1,17 1 0,-17-1-1,17-4 0,-6 4 0,3 0 0,-1-2-1,2 0 1,-2-1-2,2 0 1,-1-2 0,2 1 0,0-2 0,1 2 0,3 1 0,-1-3-1,4 1 2,1 2-2,1 1 1,2-2 0,0 1 0,1-1 0,-1-1 0,1 1 1,0 0-1,-2-4 0,2 3 0,-3-1 0,1 4 1,1-3-1,0 1 0,-3 1 0,1-2 1,-2-1-1,-1 2 0,0-1 1,0-1-1,-3 0 0,1 0 0,2 0 0,-3 1 0,1 2 1,-1-5-1,2 2-1,-1 3 2,-2-1-2,1 0 1,0 0 0,1-1 0,-1-1 0,1 1 0,2 1 0,-1-1 0,1-1 0,1 1 0,2 5 0,-2-5 0,3 2 0,2-2 0,0 0 0,1-1 0,-1 4 0,0-3 1,0-1-1,-2 4 0,-2 1 0,1 1 0,-3-2 0,1 2 0,-1 0-1,1-3 1,0-1 0,0-3 0,3 3 1,-3-4-1,3 2 0,-2 0 1,2 1-1,1-1 1,0 4-1,2-2 0,0 2 1,0-1-1,2 1 1,-2-3-1,1 0 0,-2-1 1,1 2 0,-1 0-1,-1 1 0,0-2 0,-2 2 0,1 0 0,-2 2 0,2 1-1,-4 1 1,1-2 0,0-1 0,1 0-1,-1 2 1,0-3 1,-1 0-1,1 2 0,2-4 0,-2 2 0,1 0 1,-1 1-1,2-2 0,-3 3 0,0-3 1,0 1 0,-4 1-1,0 1 1,-2 1 0,1-1 0,0 2 0,0 0-1,0 1 1,-1-1-1,3 0 0,-3 0 1,2 2-1,-2-1 1,1 2 0,0-1-1,-1 1 0,2 1 0,2 3 0,0 0 0,2-2 1,2 1-1,0 3 0,0-1 0,2-1 0,1 1 0,-2 0 1,1 1-1,-2 2 1,1 1-1,-1-1 0,-2 4 0,1 1 1,-2 1-2,0 1 1,0-1 0,1 2 0,2-1 1,-1 1-1,2 0 1,2-1 0,-1-1-1,1 2 1,-1-1-1,-2 1 1,0-1-2,-1-1 2,-3 2-2,-1-1 1,0 3 1,-3-3-1,0 2 0,-1-3 0,-2 3 0,-1 1 0,-2 1 1,-1 2-1,-1-1 0,-2 3 0,2 0 1,-2 6-1,-1-1 1,-2 5-1,3-1 0,-2 1 0,1 4 0,1 4 0,-1 1 0,-1 2 0,-2 3 0,-2 0 0,-2 4 0,-2 2 0,-2 1 0,-3 2 0,-1 2 0,1 0 0,0 6 0,1 0 0,1 0-2,3 1 2,-1-2-1,1-1 2,-2 0-1,0 2 0,-4-6 1,0 0-1,-1 0 0,-1-1 0,-3 4 1,2 0-1,-2-2-1,1-2 1,-1 0 0,0-5 0,1 1 0,-3-3-2,2-3 2,-2-5-1,-1-3 0,-1-3 0,0-2 1,-2-1-2,0-5 1,2-4 2,-4-2-2,1-3 1,-3 1 0,-2-4 0,-1 0 0,-5-5 0,-2 0 0,-4-4 0,-3-1 0,-2-2 1,-2-2-1,-2 0 0,-2-6 1,0 1-1,-2-1-1,-1 2 2,-1-7-1,-1 2 0,-5-1 2,-2 0-1,-3-1 0,-2 1 1,-7-2 0,1 3 1,-5-2 0,-1 0-1,-5-1 0,3 0 0,-6-3 0,3 0 0,-1-7-1,0-1-1,1-4 1,2-2-1,-1-6 1,3-1-2,3-2 1,1-2 0,3 0 1,2 1 0,4-2-1,2 1 0,7 0 0,1-1 0,3 1 0,3 0 0,3 0 1,3-1-1,0 1 0,2 1 0,1 1 1,3 1-1,2-3 1,1 1-1,3-1 0,4 1 1,1-3-1,5 1 1,2-4-1,4 0 1,0-1-1,2 4 1,-1-4-2,0 2 1,0-1 0,-1 0 0,1 0 0,-3 1 0,2-6 0,1-2 0,1-4 0,2-3 0,3 0 0,2 1 0,-1-1 0,4 2-1,-2 6 1,1-1 0,-2 4 1,2 6-1,-2 0 0,-1-1 1,1 3-1,0 0 1,1-1 0,1 5 0,0-1-1,1-1 0,1-1 1,2 1-1,1 2 0,-1 2 0,2-4 1,0 3-1,0 1 1,-1 4-1,0 0 1,0 3-1,-2 1 1,1 1-1,-2 2 1,3 5-1,-1 0 0,2 12 0,-4-17 1,4 17-2,-3-11 1,3 11 1,0 0-2,0 0 1,0 0 0,0 0-1,0 0 0,0 0 0,9 17-1,-9-17-3,18 26-10,-18-26-16,13 15-5,-13-15 0,0 0 0</inkml:trace>
  <inkml:trace contextRef="#ctx0" brushRef="#br1" timeOffset="65.0001">20690 9316 1,'0'0'8,"0"0"0,0 0-2,0 0-1,0 0 0,0 0 0,-3-11-2,3 11 0,0 0-1,-16-6 1,16 6-1,-11-2 3,11 2-1,-11-4 0,11 4 0,0 0 1,0 0-2,0 0 2,0 0-2,0 0 0,0 0 0,0 0 0,0 0 1,13 4-1,-13-4 0,16-1 0,-16 1-2,21 1 1,-9-1-1,1-1-1,3 1 1,0-2-2,2 4 1,2-2 1,2-2-1,2 1 1,3 0-1,0 1 0,4-1 0,2 0 0,0-4 1,1 0-1,1 0 0,0-1-1,0 1 1,1 0 1,1-3-1,0 0 0,2 2 0,0-1 0,1 0 0,1-2 0,1-2 0,1-1 0,-2 4 0,2-2 0,0 0-1,-2 2 1,2-2-1,-2 3 1,0 1 0,-1 0 0,-1 1 0,-1-2 0,-3 0 1,2 0-1,1 1 0,1-1 1,-3-2-1,2-2 0,0 2 1,0-2-1,0 1 0,-1-2 0,0 2 1,-3-2-1,3 1 0,-1 3 0,1 0 0,2-1 0,0-1 0,3 0 0,-1-2 0,3 1 0,1-1 1,0 1 0,-1-3 1,3 1 0,-4 1 0,0 0-1,0 4 1,1-1-1,-1-1 0,1 1 0,0-1-1,1 3 1,1-3 0,1 5 1,-1-5-1,3 4 1,-5-1-1,3 3 1,-3 0-1,0 1 0,-1-2 0,0 0 0,-4 3 0,0 1 0,0-3 0,-1 3 0,-2-3-1,2 1 1,-2 3-1,0 1 1,0-2 0,-1 2 0,0-1-1,1 1 1,-3 0 0,0 3 0,-2 0-1,0-1 0,-1 1 1,1 1-1,1 1 0,-2 1 1,3 2-1,1-1 1,-2-1 0,1 2 0,-1 2-1,-2-2 2,-4 4-2,1-1 1,-3 1 0,-1 2-1,1 2 0,-2 0 1,2 2-2,-3-1 1,2-1 0,-1 1 0,0 4 0,-1 0 0,-1-1 0,0 2 0,-1 0 0,1 1 0,-1 4-1,0 0 1,-3 2 1,-1 0-1,0 1 1,-3 3-1,-2-1 0,0 4 0,-4 1 0,-2 0-1,-2-1 1,-2 3-2,-1 0 1,-3-3 1,1 2-1,-5-4 1,1 0-1,-2-1 1,0-2-1,-1-3 1,0-2 0,-2 2-1,1-5 0,-3 0 1,2-2-1,0-4 0,-1 2 1,0-5 0,-1 0 0,2-3 0,-2 0 0,1-2 0,-2 1 0,0-3 0,2 2-1,-3-3-1,3 2 2,-4-4-1,2 2 1,-2-2-1,2-1 1,-2-1-1,-1 1 1,1-2 0,0 2-1,-2 0 0,3-1 0,-4 1-1,1-2 1,0 1 0,-1-2 0,0 3 0,-4-1 1,2 3 0,-2-2-1,1 4 2,-2-3-2,1 1 1,-2-1 0,0 0 0,0 0 1,-3 0-1,-1-3 1,0 3 0,-3-1 0,1 3-1,-2 0 0,0-1 0,-2 0 0,2-1 0,-2 3 0,1-4 0,0 2 1,-3-1-1,3 0 0,-2 0-1,2 2 0,-2-2 0,4 1 1,-2-1-1,3 2 0,2-3 0,-2 2 0,1-2 1,2 1 0,-2 1 0,-2-4 1,-1 3-1,0 1-1,-2 0 2,-2-1-1,0 1 0,-1 0 0,0-4 1,0 6-1,2-2 1,-2-1 0,0 1-1,0-3 0,2 3 1,-1 1-2,2 0 1,-1-5 0,-1 2 0,2-3 0,-2 2 0,0 3 0,0-2 0,-2 0 1,0 2-1,-2 1-1,1 4 1,-1-2 0,2 1 0,-3-4 0,0 1 0,-2 0-1,3 1 1,-2 0 0,1-6 0,1 3 0,0-1 0,0 0 0,1-1 0,3 2 0,0-3 0,0 1 0,3-2 0,1 3-1,1-1 2,2-1-1,4-2 0,0-3 0,4 3 1,1-2-1,3-2 0,-1 3 0,2-4 0,1 3 0,0-2 1,1 3-1,-1-2-1,0 0 2,-3 0-2,4-6 2,-2 1-1,2 1-1,-2 0 1,1-5 0,2-2 0,0 3 0,4-3-1,-1 4 1,12 10 0,-21-21-1,21 21 1,-15-17 1,15 17-1,-16-9 0,16 9 0,-14-9 0,14 9 0,-12-13 1,12 13-1,-11-17 0,11 17 0,-12-23 1,5 12-1,-1-2-1,-1-1 1,0 3 0,-1-1 0,2-2 0,-2 3 0,1-3 1,1-2-1,0 1-1,1 0 1,0-2-1,-2 0 2,2 1-2,-3-3 1,0 3-1,1 4 2,-2-3-1,0 3 1,0 0 0,1 1-1,-1-2 1,1 1-1,0-2 1,1 0-1,-4-1 1,4 1-1,-2-1 0,-1-1 1,-1-1-1,0 2 0,-1-1 0,1 0 0,1-2 1,-2 1-1,0 0 1,0 1 0,0-1-1,1 2 1,0 1 0,0 2-1,0 0 1,1 3-1,1-1 0,0 2 0,0 1 0,11 7 1,-18-17 0,18 17-1,-16-20 1,10 9 0,-1-2-1,1 0 1,-1-1 0,0 1-1,7 13 0,-13-20 0,5 10 1,8 10-1,-12-19 0,12 19 0,-11-15 1,11 15-1,-10-15 1,10 15 0,-7-15 0,7 15-1,0 0 0,-8-14 0,8 14 1,1-11-1,-1 11 1,-1-11-1,1 11 0,-3-11 0,3 11 1,-6-12 0,6 12-1,0 0 2,-12-11-2,12 11 0,0 0 1,0 0-2,0 0 1,0 0 0,0 0-2,12-7-2,4 15-15,-4-3-12,1-5-3,3-1 1,-8-16 0</inkml:trace>
  <inkml:trace contextRef="#ctx0" brushRef="#br1" timeOffset="66.0001">23133 6115 1,'0'0'0,"0"0"2,0 0 1,0 0 1,0 0 2,0 0 2,0 0-1,0 0 2,0 0-1,0 0 1,0 0-2,0 0 0,-14-3-3,14 3 0,0 0-1,0 0 1,-18-16 0,18 16 0,-20-12-1,7 6 0,-4-2-1,-1 2-1,-3 0 0,1 1 0,2-1-1,0 1 1,3-2 0,3 0-1,12 7 0,-14-16 0,14 16 0,0-22-2,6 11 1,5-3-2,3 3 1,2-5 0,1 5-1,0-3 2,-1 4 1,-3 0 0,-13 10 0,16-14 2,-16 14-1,0 0 0,-5-11 0,5 11 0,-18-5 0,6 0 0,-3-4 0,2 0 0,-2-5 1,0-1-1,3-4 1,-1 0 0,2 0-1,0-1 0,-1 0-1,1 0 1,-2 1-2,4 3 2,-1-2-1,1 3 0,-1-3 0,3 5 1,1-2 0,6 15-1,-10-19 1,10 19 0,-8-14 1,8 14-1,0 0 0,-11-9 0,11 9 0,-11-7 0,11 7 1,-14-6-1,14 6-1,-14-7-1,14 7-2,-11-2-4,11 2-7,0 0-13,11 5-1,3-4 1,-6-12 8</inkml:trace>
  <inkml:trace contextRef="#ctx0" brushRef="#br1" timeOffset="67.0001">22620 5619 6,'-16'-9'10,"16"9"0,1-11 0,-1 11-1,3-10-1,-3 10-2,3-13-1,-3 13-1,0 0-1,0 0-3,0 0 1,0 0-2,0 0 0,0 0 0,-6 11 0,6-11 1,-7 21 0,5-8 1,-2 1-1,0 3 1,2-2-1,-2 4 0,0-2 1,1 1-1,0-1 0,1 2 0,1-3-1,1 0 1,0-3-1,1-2 1,-1-11 0,0 0 0,0 0 0,0 0 0,0 0 1,-4-14-1,2-2-1,-3 1-2,1-3 0,2 0-1,1-3 1,-1-3 0,2 2 0,3-2 2,-1 2 0,4-4 2,2 3 0,0-1 1,4 0 0,2 3-1,2 2 1,-2-1 0,3 4 0,-4 3 1,0 3-1,-13 10 1,15-10 0,-15 10-1,0 0 1,0 0-2,3 15-1,-3-15 1,3 18 0,-3-18 1,7 21 1,-7-21 0,15 21 0,-15-21 1,18 18-1,-18-18 1,18 16-2,-18-16 0,15 12-1,-15-12-1,10 11 0,-10-11-1,0 0-2,11 18-5,-9-6-16,-2-12-1,4 15 0,-4-15 5</inkml:trace>
  <inkml:trace contextRef="#ctx0" brushRef="#br1" timeOffset="68.0001">22576 5421 3,'0'0'14,"0"0"-4,0 0-3,5-12-1,-5 12-1,0 0-1,0 0 0,0 0 0,0 0 1,0 0 0,0 0 1,6-12-1,-6 12 0,0 0-1,0 0 0,7-11-2,-7 11 0,0 0 0,19 3-2,-19-3 1,23 9-2,-9-4 3,7 2-2,0-2 2,3 1 0,1-4-1,3 3 1,1 0 0,3 1 0,1 0-1,1-1 0,0 2-1,-1-1 0,-2 1 0,-4-3 1,-7 1-1,-3-2 2,-17-3 1,17 1-1,-17-1 1,0 0-1,0 0 0,-15 5 0,15-5-2,-16-3-2,16 3-3,-16 2-9,5-5-13,11 3-1,0 0 0,-10-12 4</inkml:trace>
  <inkml:trace contextRef="#ctx0" brushRef="#br1" timeOffset="69.0001">23061 7100 1,'0'0'0,"0"0"9,0 0 6,0 0-12,0 0 2,0 0 2,0 0 3,0 0 1,-15-9 0,15 9 1,-18-11 0,18 11-3,-24-6-2,12 7-3,-4-2-1,-1 2-2,-1 2 0,-2 4-1,-3-3 1,1 1-1,-2 1 1,3 0-1,0 0 1,3 0-2,0 0 1,4 1 0,14-7-1,-17 15 0,17-15 0,-5 21 0,10-9 0,-5-12 0,15 26 0,-4-12 1,5 5-1,-2-1 0,3 5 0,-2-2 0,-1 3 0,-5 1 0,1-4 1,-6 4-1,-4-6 2,-3-1 0,-6-2 0,-1-1 0,-5-4 0,0-2 0,-4 0-1,1-1 0,-2 0 0,2-4 0,3 3-1,1-1 1,3-3 0,11-3-1,-16 9 0,16-9 1,0 0 0,-6 14-1,6-14 1,0 15-1,0-3 1,-2 1 0,0 2 0,-3-1 0,-2 3 1,-2-1-1,-4-1 1,-2-1 1,-3 0-1,-2-1-1,-3-2 1,0 1-1,0-5 0,-2 2 1,1-2-1,2-1 0,-1-1-1,3-2 2,3-2-1,2 0 1,3 0-1,12-1 0,-16 0 0,16 0 0,0 0-1,0 0 1,0 0-1,0 0 0,0 0 0,0 0 1,0 0 0,0 0 0,-1 11 0,1-11 0,0 0 1,0 0-1,0 0 0,0 0 0,0 0-1,-13 3 1,13-3 0,0 0 0,0 0 0,0 0 0,0 0 0,0 0 1,0 0 0,0 0-1,0 0-1,0 0 0,0 0-1,0 0 0,0 0 1,0 0-1,-13-5 1,13 5 0,0 0 0,0 0 2,0 0 0,0 0 0,-10-8 0,10 8-1,0 0-1,0 0-1,0 0 0,0 0-1,0 0 1,0 0-1,0 0 2,0 0 2,0 0 1,0 0 0,0 0 0,0 0-1,0 0 0,0 0-1,0 0 0,0 0-1,0 0 0,3 13 1,-3-13 1,0 0 0,0 0 0,0 0 0,0 0 1,0 0-2,0 0 0,0 0 0,0 0 0,0 0 1,0 0 1,0 0 0,0 0-1,0 0 1,11-19 0,-4 8-2,4-4 1,-1-4-2,5-4 1,-2-2-1,4-3 1,-3 0 1,0-1 0,-1 0-1,-2 3 2,-2 1-2,-1 5 1,-2 3 0,-1 5-1,-5 12 0,6-16-1,-6 16 1,0 0-1,0 0 1,-4 11-1,4-11 1,-11 16 0,4-4 0,-2 2-1,-2 4 2,-1-1-2,-1 2 0,-3 3 0,-1 0-1,-2 5 1,0-2 0,-6 3 1,2 1 0,-2-2 1,-1 0 0,2-2 1,2 1-2,3-5 1,2-1-1,7-3 0,1-5-1,8 0 1,3-1 0,-2-11 0,17 11-1,-5-9 2,4-2-1,0 2 0,4-2 0,-1 2 0,1-1-1,2 5 1,0-2 0,2 3-1,0 1 1,3 0 0,1 1 0,0-5 1,-1 2 0,0-2 0,-1 0 1,-6-3-1,2 0 1,-7 0 0,0 2-1,-15-3 0,16 5 1,-16-5-1,0 0 0,0 0 0,0 0 1,0 0-1,0 0 0,0 0-3,-21 3-11,9-6-15,12 3-1,-28-8-1,10 0 0</inkml:trace>
  <inkml:trace contextRef="#ctx0" brushRef="#br0" timeOffset="70.0001">9620 4475 34,'0'0'14,"0"0"-1,0 0-1,0 0-5,0 0-2,2-10-3,-2 10 1,0 0 0,0 0 0,0 0 2,0 0-1,0 0 2,0 0-1,-2-11 1,2 11-2,0 0-1,0-15 0,0 15-2,-5-15 0,2 5 0,1-1-1,2 11 0,-10-22 1,2 10-1,-1-2 0,-2-2 0,1-2 1,-1-1-1,0 2 0,-1-3 0,2 0 0,1 2 0,0 1 1,2 1-1,2 2-1,1 2 1,4 12 0,-4-20 0,4 20 0,-1-17 1,1 17-1,1-12 1,-1 12-1,0 0 1,0 0-1,-1-11 1,1 11-1,0 0 0,0 0 0,0 0 0,0 0 0,0 0-1,0 0 1,0 0 0,0 0-1,0 0 1,0 0 0,6 12 0,-6-12 0,0 0 0,11 13 1,-11-13 0,14 11-1,-14-11 1,16 18-1,-16-18 1,18 15-1,-6-8 0,0-1 0,2-3 0,2-1 0,-3-7 1,3 0 0,-3-3-1,1-3 0,-3-1 1,0-2-1,-4-1 1,-1-1 0,-1 0-1,-1-1 0,-2 1 0,1 2 0,-3-2 1,1 3-1,-1-2 1,1 3 0,-2 0 0,1 1 0,0 0 0,-1 0 0,1 11 0,-3-16-1,3 16 0,0 0 0,0-12 0,0 12 0,0 0-1,0 0 1,0 0-1,0 0 1,0 0 0,0 0-1,4 15 2,-4-15-1,7 14 0,-2-3 0,-5-11 0,10 21 1,-4-8-2,1-1 2,-1 5-1,3-1 1,-1 0-1,2 0 0,0 3 0,1-1 0,1 0 1,0-1-1,1-2 0,-2 1 0,0-3-1,-11-13 1,15 17 0,-15-17-1,0 0-1,11 7-1,-11-7-1,0 0-1,0 0-1,0 0-1,0 0-9,0 0-12,0 0 1,-5 11 0,5-11 2</inkml:trace>
  <inkml:trace contextRef="#ctx0" brushRef="#br0" timeOffset="71.0001">10071 4128 1,'-13'8'2,"18"2"12,-5-10 0,0 0-12,0 0-1,0 0 2,0 0 3,0 0 2,0 0 2,0 0 1,0 0 0,0 0 1,0 0-2,0 0-1,0 0-3,8-10-3,-8 10-1,1-13-1,-1 13 0,-2-23 1,0 8-1,-2-6 0,-1 2 1,-1-8 0,1-1 0,-4-2 0,6 2-1,-4-4 0,3 4 0,-2-3 0,6 3 1,-3 1-1,3 6 0,0 2-1,0 1 1,2 3 0,-2 3-2,0 12 1,3-15-1,-3 15 1,0 0-1,0 0 0,14-7 1,-14 7-1,12 1 1,-12-1 0,19 5 0,-5 0 0,2 1 0,1 3 0,5 0 0,1 3-1,3 2 1,-2 0 1,2 1-2,-4-2 1,0 2 0,-4-3 1,-2 0-1,-3 2 0,-13-14-1,20 21-1,-20-21-2,14 19-1,-14-19-4,10 12-11,-10-12-7,0 0-1,0 0 1</inkml:trace>
  <inkml:trace contextRef="#ctx0" brushRef="#br0" timeOffset="72.0001">10105 3966 48,'0'0'26,"26"-11"0,-15-3-2,1 7-25,7-5-1,3 2 0,-2-4 0,1 2-1,-1-2 1,-1 3-1,-2-3 1,1 4-4,-3-1-4,-4-5-12,5 14-1,-10-10 1,7 10-1</inkml:trace>
  <inkml:trace contextRef="#ctx0" brushRef="#br0" timeOffset="73.0001">10381 3481 8,'0'0'7,"0"0"1,0 0 1,-5 12 1,5-12 0,5 13 0,-1 0 0,1-1-2,2 7-1,0 0-1,4 7-1,0-3-2,4 9 0,-2-6-1,3 3-1,-2-5 1,0 3-2,-3-3 1,2-2-2,-5-4 1,-2-3-1,-1-5-2,-5-10-15,0 0-5,0 0-1,-2-15 1</inkml:trace>
  <inkml:trace contextRef="#ctx0" brushRef="#br0" timeOffset="74.0001">10273 3540 30,'0'0'21,"0"0"-1,5-27 0,-5 27-21,14-20-1,-4 10 1,2-1 2,3-6 2,2 7 1,-2-7 1,4 7 1,-1-9-1,6 7 0,-5-5 0,5 8-2,-5-2-1,2 5-1,-3 1-1,0 2 0,-2 3-1,-4 2 0,2 2 0,-14-4 0,20 9 0,-20-9 0,16 14 0,-16-14 1,12 18-1,-12-18 0,8 19 2,-7-5 0,-3-1 0,-5 2 1,-2-1 0,-2 4 1,-8-1 0,4 5 0,-7-4 0,3 2-1,0-4 0,0-2-2,6-2-2,-2-6-7,15-6-17,0 0-2,0 0 0,4-17-1</inkml:trace>
  <inkml:trace contextRef="#ctx0" brushRef="#br0" timeOffset="75.0001">11349 3450 1,'0'0'0,"0"0"13,0 0 3,0 0-3,-2 12 0,2-12 1,0 0 1,0 0-2,0 0-2,-9-11-3,9 11-3,-5-16-1,3 5-2,-4-8 0,2-3-1,-1-5 1,0 1-1,-1-8 1,1 0-2,-2-3 1,2 3 0,-1-1-1,-1 3 0,-1 3 1,1 4-1,1 1 0,-1 2 0,1 1 0,1 8 0,0-1 0,2 3 1,0 0-1,3 11 0,-3-15 1,3 15 0,0 0-2,0 0 0,0 0 1,0 0 0,0 0-1,0 0 0,8 13 1,-8-13-1,11 21 2,-4-9-1,-1 0 1,3 0-1,-1-1 1,2 0 1,-2 1-1,0-1-1,-8-11 0,17 18 0,-17-18 1,13 12-1,-13-12 1,17-1-3,-17 1 3,19-16 0,-8 2-1,1-2 0,1-5 0,-1 1 0,1 0 0,-4 1 0,2 1-1,-3-2 1,-1 6 0,-1-1 0,-1 4 0,-5 11 0,7-13 0,-7 13 0,0 0 0,0 0 0,0 0-1,0 0 1,11 2-1,-11-2 1,10 21-1,-3-5 1,4 1 0,2 3 0,1 1 1,2 0 0,1 4-1,2-1 0,-2 4 1,2 0-1,-2 0 0,0-2 0,-2-2 0,0 3 0,-4-7 0,0-2 0,-4-3 0,-1-3 0,-6-12 1,5 11-1,-5-11-1,0 0-1,1 11-1,-1-11-2,0 0-14,0 0-9,0 0 1,0 0-1</inkml:trace>
  <inkml:trace contextRef="#ctx0" brushRef="#br0" timeOffset="76.0001">11873 3082 1,'0'0'7,"0"0"6,-15-4 1,15 4-12,0 0 2,0 0 0,0 0 3,-10-11 1,10 11 0,0 0-1,0 0-1,-2-13-1,2 13-3,0 0 0,0 0-1,0 0 1,7-11 0,-7 11 0,0 0 0,0 0 1,0 0-1,0 0 0,0 0-1,0 0 0,0 0-2,0 0 1,0 0 0,0 0-1,0 0 1,0 0 0,0 0 1,0 0-1,0 0 1,0 0-1,0 0 1,0 0-1,0 0 0,0 0 0,0 0 0,0 0 0,0 12 0,0-12-1,0 0 4,0 0-3,0 0 0,0 0 0,0 0 0,0 0 0,0 0 0,10-11 0,-10 11-3,12-7 3,-12 7 0,15-7 0,-15 7 0,17-5 0,-17 5 0,18 1 0,-18-1 0,19 0 0,-19 0 0,18 4 0,-18-4 1,18 3-1,-18-3 0,17 3 0,-17-3 1,16 5-1,-16-5 0,15 5 0,-15-5 2,12 10-2,-12-10 1,10 20-2,-5-9 2,-2 2-1,0-1-1,-2 3 2,1-1-4,-2-1 4,2 0-1,-2-13 1,-2 18 0,2-18-1,-4 17 1,4-17 0,0 0-1,-15 16 0,15-16 0,-16 7 0,16-7 0,-18 9 0,6-6 0,1 1-1,11-4 2,-24 4-1,12-1 0,0-3 1,12 0-1,-21 0 0,21 0-1,-14-6 0,14 6 0,-4-11 0,4 11-1,13-18 1,-2 3-1,6 5 1,3-4 0,2 3 1,2-1-1,1 4 0,0-3 0,0 8-3,-5-2-3,1 5-8,-1 5-6,-9-7 0,6 7 0</inkml:trace>
  <inkml:trace contextRef="#ctx0" brushRef="#br0" timeOffset="77.0001">12128 2996 16,'16'8'17,"-16"-8"1,17 14-2,-17-14-12,17 19-6,-6-10 2,2 0 1,0 1 1,-1 1 1,1-3 1,1 0 1,1 1-1,0 0 1,3 3-2,0 0-1,0 5-1,-1-2-1,-2 2-3,-1 0-2,-5-2-2,-2 1-6,-2 4-8,-5-20 0,-10 19 0</inkml:trace>
  <inkml:trace contextRef="#ctx0" brushRef="#br0" timeOffset="78.0001">12217 3308 41,'7'-14'23,"10"3"1,-7-9-1,4-1-22,0 1 0,3-4 0,-1 3 0,-2-2 0,-1 1 0,-1-3 1,-1 5-1,-2 0 0,1 5-1,1 1-1,-2 1-3,6 6-5,-4 1-12,-11 6-4,24-3 1,-24 3-2</inkml:trace>
  <inkml:trace contextRef="#ctx0" brushRef="#br0" timeOffset="79.0001">12658 2660 18,'9'-15'19,"-9"15"0,0 0 0,14-16-12,-14 16-5,0 0-1,0 0 1,0 0 0,0 0 0,0 0 0,0 0 1,0 0 0,0 0 1,0 0-1,12 17-1,-12-17 1,2 24-1,0-7 0,1 4 0,0 3-1,2 3-1,-2 3 2,2 3-1,-2 0 0,-1 6 0,-2-2 0,0 3 0,-4-2 1,2-3-1,-4-1 0,1-1 0,1-7 0,1-2-1,0-10 1,3-1 0,0-13-1,0 0 1,19-9 0,-8-8-2,2-7 2,3-5 0,1-3-1,1-4 0,1-1 0,-4-2 0,0 4-1,-2 1 2,-2 8-2,-1 0 1,-2 9 0,-2 0-1,-6 17 1,8-11-1,-8 11 1,0 0-1,9 13 1,-7-2 0,1 0 0,0 4 0,1 1 0,1 2 0,2 0 0,0 4 0,4-3 0,0 4 0,2-2 1,-1-2 1,0-2-1,-2-3-1,-2-3 0,-8-11 4,11 14-3,-11-14 4,0 0-4,11-2-2,-11 2 3,9-22 0,-4 6-1,2-6-3,0-3 2,1-4-2,-1 1 2,2-4 0,-2 6-1,0-1 1,-1 6-1,0-1-1,-6 22-3,10-19-4,1 21-7,-11-2-10,0 0 1,0 0-2,0 0 2</inkml:trace>
  <inkml:trace contextRef="#ctx0" brushRef="#br0" timeOffset="80.0001">13187 3106 11,'11'-2'17,"-12"-10"-1,13 9 1,-12 3-13,11-6-1,-11 6 0,16-1 0,-5 3 0,-11-2 0,22 5 0,-11-2 0,4 2-1,-4-1 1,3 4-1,-3-1 0,3 3 0,-3-1 0,0 6 0,0-1-1,-1 2-1,-2-1 0,-1-1 0,1 0 1,-5 0 0,-1-3 0,-2-11 1,-5 17 1,5-17-1,-14 14 0,14-14 1,-20 9-1,9-4 0,-4-4 0,1 1-1,-1-4 1,1 2 0,-2-3 0,4-1 0,1-3 0,11 7 0,-13-18-1,13 18 0,3-20 0,-3 20-1,24-19 0,-7 10-1,5 2 0,2 0-1,3 4-1,-1-3-1,4 7-2,-6-8-10,-3 3-9,2 4 0,-7-4 1,1-1-1</inkml:trace>
  <inkml:trace contextRef="#ctx0" brushRef="#br0" timeOffset="81.0001">13585 2914 31,'0'0'20,"14"13"-2,-14-13 1,11 8-20,-11-8 1,14 16 1,-14-16 0,8 13 2,-8-13 1,2 16-1,-3-5 0,-4 0 1,0 3 2,-1 3-2,0 5-2,-1 3 0,0 4-1,1 0 0,0 0 0,1 0 0,2 0-3,-1-5 2,2-2 1,-2-5-2,2-3 1,-2-3-1,4-11-2,-5 12-10,5-12-11,0 0 0,0-12 1,-2-4-2</inkml:trace>
  <inkml:trace contextRef="#ctx0" brushRef="#br0" timeOffset="82.0001">13834 2970 55,'0'0'23,"0"0"2,4 11-2,-4-11-23,1 17-3,-1-17 2,-1 24 0,2-10 1,-3-1 1,2 2 1,-4 1 0,3 2 0,-3-1 0,3 6 0,-3-1-1,1 3 0,0 2-2,1 2 0,-1-1 0,0-4 1,-2 0-1,0-4 0,0-3 0,5-17-1,-11 19-1,11-19-1,-12 1 0,12-1 0,-10-10 0,4-3 0,5 1 1,-1-1 2,5-3 0,3-1 2,4-2-1,4 1 1,6-4 0,4-1 0,4 2 0,5-1 1,2 0 0,2 3 0,-1-3 1,0 4 0,-4 1 0,-1 6-1,-8-2-1,-2 4-1,-7 2-4,-14 7-3,15-6-6,-15 6-7,0 0-5,-12 8 5,-5-5-4</inkml:trace>
  <inkml:trace contextRef="#ctx0" brushRef="#br0" timeOffset="83.0001">13900 3287 58,'9'12'25,"10"8"-1,-5-12-2,10 12-26,-2-7 1,5 8-1,-5-7 1,0 3-2,-5-8 1,-1 3-1,-16-12-3,12 6-14,-12-6 0,0 0 0,16 3 0</inkml:trace>
  <inkml:trace contextRef="#ctx0" brushRef="#br0" timeOffset="84.0001">14618 3294 30,'0'0'21,"0"0"1,-18 2 1,3-2-19,1 2 0,-6-2 1,0 5 1,-9-2-1,6 6 0,-7-1-2,4 5-1,-2-2 0,3 2 0,2-1-1,2 1-1,5 1 1,4-5-1,12-9 1,-11 15 0,11-15 0,9 16 0,2-4-1,6-1 0,2 1-1,3-1 0,3 8-1,-1-3 0,2 1 0,-4-2 1,-2-1 0,-3-2 0,-3-1 1,-4 1 0,-10-12 1,8 17 0,-8-17 1,-10 19 0,-3-12 0,-3 5 0,-7-5 0,-1 6 0,-6-5-1,1 1 0,-3-2 0,4 0-1,3-2 0,1-6-2,10 4-7,-2-5-18,16 2 0,-6-16 0,9-1 0</inkml:trace>
  <inkml:trace contextRef="#ctx0" brushRef="#br0" timeOffset="85.0001">14598 3712 38,'13'-6'22,"-7"-7"1,11 5-2,1-11-17,2-2-4,5-7 0,3-3-1,2-7 0,1-1 2,0 0 1,-6-1 1,1 8 1,-9-2-1,3 10 1,-11 3 0,1 10-2,-10 11 0,12-12-2,-12 12 1,0 0-1,10 14 0,-7-2 0,-1 4 1,2 2 0,-2 3 0,3 1 0,-2 3 0,1 3 0,0 0-1,-1 4 1,-1 0-2,-2 1 1,0 0 0,-2-1-2,-1-2 0,-3-5-3,2 2-1,-5-11-2,4 1-3,-9-10-5,2-7-8,1 4-2,-10-15 3,7 6 9</inkml:trace>
  <inkml:trace contextRef="#ctx0" brushRef="#br0" timeOffset="86.0001">14709 3594 41,'0'0'25,"16"12"-1,-16-12 0,27 3-18,-1 3-5,1-1 1,4 1 0,2-1-2,3-1 0,0 3-3,-3-4-5,3 0-13,0 6-4,-10-11 0,3 6 0</inkml:trace>
  <inkml:trace contextRef="#ctx0" brushRef="#br0" timeOffset="87.0001">15266 3580 66,'0'0'26,"0"19"0,0-19-1,-11 26-29,9-7-1,3 8 1,-5-2 1,2 3 1,-3 0 2,-3 0 1,1-1 0,-1-2 0,-1-3-1,3-1-3,-3-8-6,9-13-16,-2 18-1,2-18 0,0 0 0</inkml:trace>
  <inkml:trace contextRef="#ctx0" brushRef="#br0" timeOffset="88.0001">15091 3498 60,'0'0'27,"5"12"-1,-5-12 1,24 5-26,0 1-1,5 3 1,8 5 1,3-1-1,7 2 1,1 0-1,2-1-2,3 5-5,-9-1-21,-5-8 0,-1 1-2,-18-15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7T17:50:09.48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16690 2930 2193,'5'-9'2709,"-5"9"-645,0 0-903,0 0-774,0 0-516,0 0-129,0 0-129,0 0 258,0 0 129,0 0 387,0 0 0,0 0 387,0 0 0,2-11 0,-2 11-258,0 0-258,0 0-387,0 0 0,0 0 0,0 0-129,0 0-129,2-12 258,-2 12 0,0 0 129,0-14 129,0 14 258,0-17 0,0 17-129,-2-16 129,2 16-129,0 0-258,-4-12-129,4 12-258,0 0 129,0 0 0,0 0 129,0 0 129,0 0 258,0 0 129,0 7 0,0-7 0,0 0 129,0 0-129,0 0-129,10 0-129,-10 0-129,19-4 0,-7 1 0,4-2 258,0 2-129,4-1-129,1 0 258,-2-2-129,5 2 0,-1 1 0,3 1 0,-2 2 0,4 0-129,0 0 258,1 0-258,2 0 0,0 0 129,1 0 0,2-2-129,-2-6 258,4 1-129,-2-3 129,2 0-129,-1-2 258,2 3-129,4-2-129,-2 3 0,5 0 0,2 4-129,1-1 129,0 1-129,0-2 129,1 3-129,-3-1 0,4-1 0,-6 2 0,1 0 0,-2-3 129,-1 1-129,-2 2 0,3-1 0,-6-1 0,0 4 0,1-6 129,0 1-129,-2 3 0,1 1 129,1-2-129,-2 1 129,0 0-129,1 0 0,-1 3 0,-1 0 0,0 0 0,0 0-129,-3-2 258,0 1-129,-3 0 0,1 0 0,-2-1 0,0 2 0,0-2 0,-1 1 0,2 0 0,1 0 0,1-1 0,3 2 0,2-3 0,3 0 129,3-3-129,1 4 0,2 0 0,2-1 0,2 1 0,3-2 0,-1 3 129,1-2-258,3 0 258,1-2-129,6 1 0,3 2 0,0-1 0,4 0 0,-2-1 0,3 3 0,0 1 0,4 0 0,-3-1 258,-2-2-258,1 1 0,-1 2 0,4-1 129,-1-1-258,1-3 258,-1 2-129,2 2 0,-1 0-129,5-1 129,0 2 0,0-3 0,4 2 0,1 1-258,0-1 129,0-2 129,0 1 0,-1 0-129,-2-2 129,-2 0 0,-1 2-129,-1-1 129,1-1 0,0 4 0,-4-3-129,4 3 129,-1 0 0,-2-2 0,0 0-129,-5 0 129,-1 2 0,0-3 0,-1 0-129,-3 1 129,2-1 0,0 3 0,-1 0 0,0-2 0,3-1 0,-1 0 0,-1 3 0,-2 0 0,4-4 0,0 2 0,1-2 0,-1 1 0,0 0 129,0-2 0,0 4-129,0-2 0,-2 3 129,-4 0-129,-2 0 0,-2 0 0,-1 3 129,-1 1-258,-3 0 129,-2 0 0,-3 1 0,1-1-129,-6 1 129,2 0 0,-6-1 0,0 1 129,-2 1-258,-1-2 258,-1 3-129,-1 0 0,-2 1 0,1 1 0,-6-1 0,-1 3-129,-2-3 129,-1 8-129,-7-4 0,4 5 0,-8-4 129,4 4-129,-5-1 129,3 6-129,0-2 129,-1 1-129,1 2 129,2 1-129,0 2 129,0-2 0,0 3 0,1-3 0,-4 1 0,1-2 0,-5 0-129,-1-2 258,-3 2 0,0 2-129,-1-5 0,-3 4-129,1 3 258,-1-2-258,0 3 258,-4-2-129,0 2-258,-2-5 387,-1 6-129,-3-6 0,0 0 0,-2 0 0,-1 2 129,0-1-129,-2-4 129,-1 5-129,-3-7 129,-1 5-129,-2-4 129,-2 0 0,-3-2 0,-4-2 0,-1-1-129,-7-2 0,2 1 0,-8-6 0,0 3 0,-3-5-129,-4 1 129,-1-1 0,-2 2 0,-1-1 0,-2 4 0,0-4 129,-1 2-258,-1 0 129,1 1 0,-3 1-129,0-1 129,-2 0 0,-2-1-129,-2 0 129,-2 1 0,-3 0 0,1-2 0,0 0 0,0-1 0,-6 1 0,4-1 129,-5 1-129,-2-2 0,-3-1 0,-1-2 129,-4 1-129,0-2 0,-3-1 129,1 0 0,-3 0-129,-2 2 0,0-2 129,-3 2-129,2-2 0,0 1 129,-3 0-129,-1-1 0,-1 0 129,2-1-129,-2-1 258,1 1-129,-2-1 0,2 2-129,0 0 129,2 0-129,1 4 0,5 3 0,0 0 0,4 3 0,4-4-129,1 2 129,3-4 0,2 2 0,4-1 0,-1-5 0,1 1 129,1-1 0,2 0-129,1-1 0,-3-2 0,2 0 0,1-2 0,1 4-129,0-2 129,-1-1-129,2 1 0,-2 2 129,2-1 129,2-1-129,-3 2 0,5-3 0,-1 2 0,0 1 129,1 0-129,-1-2 0,-1 3 0,-1-1 0,2 0 0,1 1 0,0 0 0,1-1 0,2 0 0,2-4-129,3 2 129,3 2 129,-1-3-129,1 0 0,0 2 0,2-2 129,0 2-129,-2 1 0,3 1 0,3-1-129,1 1 129,2 0 0,6 2-129,1 0 129,0 1 0,4-1 0,3-2 129,-1 0-129,3 0 0,-1-1 129,2-1-129,1 0 0,0 0 0,-2 1 0,1 0 0,-1 0 0,-1-2 0,1 3 129,3 0-258,-1 0 129,1 0 129,3 0-258,1 0 129,-1-1 0,2 1-129,2 0 129,0 0 0,1 0 0,4 0-129,-1 0 258,3 0-129,1 0 0,11 0 0,-18 0 129,18 0-129,-16 0 0,16 0 0,-11 0 0,11 0 0,-14 0 0,14 0 0,-12-3-129,12 3 258,-13 0-258,13 0 129,-13-1 129,13 1-129,-10-5 129,10 5 0,-11-7 0,11 7-129,-14-12 129,14 12 0,-15-18-129,4 7 129,0-1-129,-1 1 0,0-4 0,0-2 0,-1-3 0,1-1 129,-1-1-129,3-1 0,1 0 0,-1-4 129,0 0-129,1 3 0,-1 0 0,1 2 0,-1 3-129,0-1 129,2 4 0,-2-4 0,1 4 0,2-2 0,-2 2-129,1-2 129,3 2 0,3-4 129,-1 0-258,3 2 258,0-2-258,3 3 129,3-2 0,6 2 0,0-2 0,4 1-129,2-1 258,3 1-258,2 1 129,3-2-129,5 3 129,0-4-129,4 2 129,1 1-129,4-3 129,2 0 0,2 3 0,2 1 0,2 1 0,0 0 129,-1 2-129,1 2 0,-6-1 0,0 6 0,-4-5 0,-8 6 0,-2 1 0,-6 4 0,-4-1-129,-2 1-129,-5 0-645,1 10-2064,-7 2-1161,-5-12-387,-7 5-129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92.81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25T02:12:30.1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419 9213 52 0,'-4'-3'19'0,"4"6"-10"0,0-3-11 0,0 0 4 0,4 0-18 16,3-3-6-16,3 0 4 15,12-7 5-15</inkml:trace>
  <inkml:trace contextRef="#ctx0" brushRef="#br0" timeOffset="1414.2975">2567 10033 240 0,'-39'3'90'0,"15"-1"-48"0,2 4-51 0,15-1 14 16,0-2 1-16,4-3 4 0,-1 0 1 15,1 0 1-15,-1-3-6 16,4 3 3-16,-3-5 1 0,3 2 1 16,0 0 3-16,0 1-7 15,0-1-2-15,0 0-3 16,0-2-2-16,3 2 1 15,1 3-1-15,-1-2-3 0,1-1 2 16,-1-2-19-16,1 5-7 16,3-3-63-1,7 1-62-15,0-4 49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4T01:38:00.07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4692 13891 1,'-14'7'6,"14"-7"3,0 0 1,-13 8 1,13-8 1,0 0 0,-16 0 1,16 0-2,0 0-1,-15-10-3,15 10-2,0 0 0,-11-6-2,11 6-1,0 0 0,0 0-1,0 0 1,0-11-1,0 11-1,13-5 1,-2 0-2,0 3 1,5-2 0,0-1 0,3 2 0,0 0-1,0 0 0,2 1 1,-2 2-2,1 2 1,-2 1-1,1 5 0,-2-1 0,1 7 0,-5 0-2,2 5 0,-4-2-2,4 5-2,-7 0-1,1 1 0,-3-2 0,0-2 0,-1-1 3,-3-2 2,-1-1 2,-2-3 4,1-12 1,-5 17 0,5-17 0,-13 12 1,13-12-1,-21 10-1,8-7 0,-3 1 1,-1-2 0,-2 1 0,0-3 1,-2 0-1,0 0 0,1-1-1,0-2 0,4-1-1,0 1-1,4-3 1,1-3-1,6-3 0,4-4 0,5-2 0,4-3 0,3-2 0,5-1 0,1 2 0,4-1 0,1 4-1,1 4 0,-1 3 0,0 6-1,-1 5-3,-2 6-7,-6-9-7,12 21-3,-25-17 2</inkml:trace>
  <inkml:trace contextRef="#ctx0" brushRef="#br0" timeOffset="540.0309">5272 13440 42,'0'0'22,"10"23"0,-10-23-2,-2 24-23,4-5 1,3 4 1,-3 4 3,-2 0 1,1 8 3,-4-2 2,3 8 0,-5-3 0,3 8-3,-2-2-1,0 0-1,0-2-1,-1-3-2,2-5 0,-2-8-2,4-3-1,-5-8-5,6-4-5,0-11-10,0 0-7,0 0 2,-2-27 0</inkml:trace>
  <inkml:trace contextRef="#ctx0" brushRef="#br0" timeOffset="884.0506">5575 13378 43,'6'20'29,"-6"-20"-1,0 26 0,-5-12-15,2 3-12,2 5-1,-1 3 2,1 4 0,-2 3 0,2 10 1,-3-1 0,2 8 0,-2 0 0,2 2-1,-1 1 0,1-2-1,-1-4-1,0-8-1,5-2-5,-7-13-16,5-10-10,0-13 2,14 2-1</inkml:trace>
  <inkml:trace contextRef="#ctx0" brushRef="#br0" timeOffset="1823.104">6473 13724 18,'1'-12'21,"15"16"-1,-16-16 1,0 12-14,11-11-4,-11 11 3,0 0 0,2-14 1,-2 14 0,0 0 0,-14-3 0,0 2-1,3 6-3,-6 0-2,0 3 0,-1 1-2,-2 2 2,1 0-1,2 1 0,2-2 1,2-2-1,13-8 0,-16 12 0,16-12 0,0 0 1,-3 12-1,3-12-1,16 4 1,-5 0 0,3-2 0,2 2-1,-1 1 1,3-1 0,2 5-1,-1-2 0,1 4 0,-1 1 1,0 2-1,1-1 1,-2 3 0,-2-2 1,-5 0 0,0-1 1,-5-1 1,-6-12-1,5 18 1,-5-18 0,-11 15-1,0-8 1,-3-2-1,-3 1 0,-2-2 0,0-1-1,-1 1 0,0-3-1,2-1 0,4-2-3,4 3-4,-4-8-10,7-4-14,7 11 0,0-22 0,0 22 0</inkml:trace>
  <inkml:trace contextRef="#ctx0" brushRef="#br0" timeOffset="2532.1447">6816 13702 38,'0'0'18,"-5"11"0,5-11-1,0 0-2,13 8-3,-13-8-3,15 5-2,-15-5-2,21 7-2,-10-4-1,4 4 0,-2-1-1,2 4 0,-1-2 0,1 6-1,0-2 0,0 5 0,-2-1 0,-1 1 0,-4-2 0,1 2 1,-7 0-1,1-1 1,-4 0 0,-3-3 0,-5-1 0,9-12 0,-20 20 0,6-14 0,-3-2 1,1-3-1,-2-2 0,0-2-1,-1-5 0,1 2 1,1-5-2,1 2 1,4-3-1,-2 4 1,5-3-1,9 11 1,-16-16 0,16 16 0,-6-14-1,6 14 1,6-12 0,-6 12 0,21-11 0,-4 4-1,6 2 1,4-2-1,4 2 1,4-1-2,1 6-3,-4-7-6,6 3-17,0 10-2,-14-7 0,5 9 0</inkml:trace>
  <inkml:trace contextRef="#ctx0" brushRef="#br0" timeOffset="3311.1895">7325 13698 53,'7'16'26,"-7"-16"1,8 17-2,-1-6-24,-5 2-1,4 5 1,-3-1 1,1 5 1,-4-4 0,3 4 2,-4-7-1,5 3 0,-4-18 0,6 18-1,-6-18-2,21-5 0,-7-4 0,3-6-1,4-3 0,2-3 1,0 1-1,1 0 1,-5 3 0,-1 4 1,-4 3-1,0 7 1,-14 3 0,20 6-1,-20-6 1,17 22-1,-11-9 0,2 3 1,-2-3-1,2-2 0,-8-11 0,18 12 0,-5-14-1,3-6 0,3-5 1,2 0-1,2-4 0,-1 3 0,0 0 0,0 2 0,-3 4 1,-1 3-1,-3 5 0,0 5 1,-3 4 0,0 2-1,-2 5 1,0 1-1,-4 1 0,0 1 0,0 1-2,-3-7-2,5 6-5,-8-19-12,0 0-13,12 8 0,-12-8 1,20-11-1</inkml:trace>
  <inkml:trace contextRef="#ctx0" brushRef="#br0" timeOffset="4019.23">8248 13644 71,'1'26'27,"-1"-26"0,4 26-1,0-13-29,3 8 0,-6 3 1,2 8 2,1 6 2,-5 1 2,3 11 2,-7-4 0,5 6-1,-6-6 0,4-1-2,-4-11 0,2-4-3,-1-7 1,0-9-1,5-14 0,0 0 0,0 0 0,-12-16 0,11-2 0,2-5 0,0-7 1,4-5-1,0-7 0,2 1-1,3-5 1,1-1-1,3-1 0,-1 2 1,2 4-1,-2 3 1,2 7 0,-1 7 0,-1 6 1,-1 7-1,0 7 0,1 9 0,-2 5-1,2 8 1,-2 1 0,0 4 0,-2 3 0,0 2 0,-1 1 0,-4 0 0,-1 1 1,-5-1 0,-1-3 1,-1 2 0,-6-6 0,2-2 0,-4-4 1,1-3-1,-4-7 1,1-3-2,0-6-1,-1-4-1,2-3 0,-2-5-1,3 2-2,-3-8-1,12 5-4,-8-12-7,15 2-15,0 3-3,2-7 2,9 0 0</inkml:trace>
  <inkml:trace contextRef="#ctx0" brushRef="#br0" timeOffset="4319.2469">8743 13287 80,'0'0'34,"12"15"-1,-8-2 0,-5 0-27,0 3-7,-2 3 2,1 5-1,-2 8 1,0 3 0,1 6 1,-5 6 0,4 6 0,-4-1-1,3 4 1,-2-6-1,2-3-1,2-6-3,-2-11-1,8-1-4,-3-29-12,0 0-14,13-4-1,-3-9 1,3-7 0</inkml:trace>
  <inkml:trace contextRef="#ctx0" brushRef="#br0" timeOffset="4820.2756">8897 13687 57,'12'29'29,"-12"-29"-1,15 21 0,1-12-23,-3-7-4,4-4-1,4-5 1,3-2-1,5-5 1,1-4 0,2-5 0,1 2 0,0-4 0,-3 0 0,-2 0-1,-2 2 0,-7 4 0,-3 2 0,-6 3 0,-5 2 0,-5 12 0,0 0 1,-18-8-1,3 10 1,-5 3-1,-2 2 1,-3 3 0,-1 3 0,-3 0 0,3 0 0,1 3 0,3 2 1,0 1-1,5 4 1,0-1 0,6 5 0,0-2 1,4 7 0,3-7 0,5 6-1,1-6 1,8 1-1,2-6-1,5-3-2,9 0 0,2-8-1,11 3-3,-4-16-3,16 10-8,-11-14-15,9-4-1,4-2 0,-3-10 1</inkml:trace>
  <inkml:trace contextRef="#ctx0" brushRef="#br0" timeOffset="5339.3055">9853 13528 81,'-16'8'33,"-5"-10"-2,4 5 0,-4-1-29,2 1-3,-2-1-1,4 5 2,-4 1 0,-1 0 0,3 7 2,-2 0 0,4 5 0,1-2 0,4 1-1,2 0-1,5-1 0,4 0 0,2-2 0,8-3-1,0-2 1,6 0-1,1-1 0,3 0 1,1-1-1,2 1 0,0-2 1,-1 5-1,-2-3 0,-2 3 1,-2-1 0,-3-1 1,-1 1 0,-6 1 0,-1 1 1,-6-4 0,-2 4 1,-6-3-1,-2 3 1,-7-3 0,1 4-1,-8-5 0,0 3-1,-4-1 0,0-2-3,3 4-2,-10-8-21,7 2-10,0-4 1,2-6-2,1-5 1</inkml:trace>
  <inkml:trace contextRef="#ctx0" brushRef="#br0" timeOffset="6835.391">5124 15365 12,'1'-12'20,"15"14"-1,-14-15 2,-2 13-14,14-12 2,-14 12 2,11-9 0,-11 9 1,0 0 0,0 0 0,-11-4-2,-1 3-4,12 1-4,-22 6-1,7-1-1,-2-1 0,0 2 0,0 1 0,0 0 1,2-1-1,3 2 0,1-2 0,11-6 0,-12 12 0,12-12 0,-4 11 0,4-11 0,0 0 0,10 14 0,-10-14 0,16 16 0,-6-4 0,2-1-1,3 3 1,2-2-1,2 1 0,1 1 0,4 0 0,-2-1 0,4 1 0,-2 0 0,-1 1 0,1-2 0,-4 3 0,-1-1 0,-6-2 2,0 0-2,-6-2 2,-7-11 0,1 18 0,-1-18 0,-16 14 0,2-8 0,-4-2 0,-3-2 0,-2-1-1,1-1 1,-2-1 0,2-1-1,0-3 1,4 0-2,3 1-1,-1-6-4,16 10-9,-12-7-16,7-5-1,5 12 0,2-25 1</inkml:trace>
  <inkml:trace contextRef="#ctx0" brushRef="#br0" timeOffset="11190.6401">5426 15365 1,'-12'1'17,"12"-1"1,0 0-6,0 0-5,0 0 1,0 0-1,-8-12 0,8 12 2,0 0 0,-7-15 0,7 15 0,0 0-1,0 0-2,-6-11-1,6 11-1,0 0-1,0 0 0,12-6-2,-1 5 0,0-1 0,5-1 0,1 2 0,4 2 0,-2 0-1,4 3 1,-1 2-1,0 3 1,0 3-1,-1 2 0,1 3-1,-2 4 1,-2 2-1,-2 0 0,-2 3 0,-4-1 0,0 2-1,-4-2 1,-2 0 0,-4-5-1,-2 1 1,-1-4 0,-2-1 1,-2-5-1,-4 1 1,0-4 0,-5-1 0,0-2 0,-2-1 1,-1-2-2,-2-2 2,2-2-2,1-2 1,-1-4-1,3-2 0,2-2 0,4-1-1,2-1 1,5 2-1,2-2 1,6 0 0,2 1 0,5 1 1,4 1 1,2 1 0,6 2-1,1-1 1,5 4-1,0 0 0,2 1-4,2 5-10,0 6-13,-11-9 0,5 10-1,-15-10 2</inkml:trace>
  <inkml:trace contextRef="#ctx0" brushRef="#br0" timeOffset="12001.6865">5958 15307 46,'0'0'27,"0"0"-1,0 0 0,0 0-22,10 13-5,-10-13 1,5 22 0,-3-9 1,0 6 1,-2 0 1,5 3 0,-5-2 0,5 2-2,-2-3 1,0 0-2,2-4 1,1-2-1,-6-13 1,12 9-1,-12-9 0,18-12 0,-5-2 0,2-3 0,-1-5 1,2 0 0,1-1 0,0 3 1,-1 1-1,-2 6 2,-3 3-1,0 6 0,-11 4 1,18 4-1,-18-4-1,17 17 0,-10-5 1,3 3-1,-4-2 0,2 2 0,-8-15 0,12 18-1,-12-18 1,14 1 0,-14-1-1,22-16 0,-8 3 0,0-1 0,2 1 1,0 2-1,-2 1 0,-2 6 0,-12 4 1,19 7 0,-11 5 0,0 3 1,-2 4-1,2 3 0,-4 2 0,4 2 0,-5-3 0,2-1-2,-1-1-1,-3-7-4,11 4-15,-12-18-12,13 11-2,-13-11 0,5-12 2</inkml:trace>
  <inkml:trace contextRef="#ctx0" brushRef="#br0" timeOffset="12738.7287">6693 15393 49,'11'24'28,"-10"-11"-1,9 15 0,-4 1-24,-1 3-3,0 3 0,-2 3 1,2 2 0,-1-3 1,1 4 1,-4-6 0,2-3 0,-1-4-1,0-6 0,-1-5-2,1-6 1,-2-11-1,0 0 1,0 0-1,0 0 1,-9-27 0,7 10 0,-3-9 1,2-1-1,1-8 0,2-3 0,1-4 0,3-2 0,3-2-1,2 0 0,4 3 0,2 3 1,3 4-1,-1 7 0,4 6 0,0 6 0,1 6 0,-1 7 0,0 5 0,0 4 0,-3 7-1,2 2 1,-4 5 0,0-1 0,-4 7 0,-1-4 0,-5 2 1,-1-1-1,-6-1 1,-1 0 1,-5-6 0,1 4-1,-6-10 1,-1 5 0,-4-8 0,-1 3 0,0-4-1,-1 0 0,1-4-1,-1-2-1,4 2-3,-5-13-3,20 12-13,-9-11-13,3-9-1,7-1 1,2-9 1</inkml:trace>
  <inkml:trace contextRef="#ctx0" brushRef="#br0" timeOffset="13031.7454">7207 14929 77,'17'12'33,"-17"-12"-2,8 17 1,-8-17-30,7 23-3,-9-6 1,0 5 0,-1 6 2,-2 6 0,3 7 0,-5 4 0,4 7 1,-1-1-2,4 2 0,-1-3-1,2-3-2,7-6-3,-7-17-6,14 0-14,-2-13-10,-2-11 3,4-7-2</inkml:trace>
  <inkml:trace contextRef="#ctx0" brushRef="#br0" timeOffset="13491.7717">7478 15388 54,'6'13'29,"9"7"-1,-7-9 1,3-4-22,7 0-5,3-3-2,0-7-1,3-5 1,-1-6 0,3-3 1,-2-2 0,-2-4 1,0 1-1,-5-1 1,-1 2-1,-7 4 0,-2 3 0,-5 3 0,-2 11-1,-4-11 0,4 11-1,-22 4 1,6 1 0,-1 2 0,-5 3 0,-2 2 0,1 1 1,-2-1 0,3 5 0,-2-3 1,5 4 0,-2-3 0,8 5 0,-2-3 1,7 5 1,-2 0-1,9 3-1,-1-1 0,8 3-1,3-3-1,6 1-1,5 0-2,2-5-2,14 3-5,-11-15-17,11-2-7,4-3 1,-2-9 0</inkml:trace>
  <inkml:trace contextRef="#ctx0" brushRef="#br0" timeOffset="14263.8157">8217 15290 55,'11'-4'28,"-11"4"0,4-11 0,-4 11-21,0 0-2,-17 6 1,0-4-2,3 8 1,-8-4-1,3 8 1,-6-5-1,5 6-1,-4-4-1,6 1 0,1 0-2,5 0 1,12-12-2,-14 18 1,14-18 0,5 17-1,-5-17 1,22 17 0,-6-6-1,2 0 1,2 3-1,1-1 1,-2 3-1,2 0 0,-3 1 0,-2 1 0,0-4 0,-5 2 0,1-1 1,-5-2-1,-3-2 2,-1 0-1,-3-11 1,-5 16 0,5-16 1,-21 11-1,6-8 1,-1 2-1,-3-1 0,-1-1-1,1 1-1,-3-6-2,7 8-4,-8-15-16,7 4-11,5-2 1,8-5-2,4-2 2</inkml:trace>
  <inkml:trace contextRef="#ctx0" brushRef="#br0" timeOffset="15102.8638">9042 14786 41,'-3'-14'25,"3"14"0,-6-12-1,6 12-17,-14-5-5,14 5 2,-15 9 0,4-3 0,3 12 1,-8-6 1,3 15 0,-7-1 0,3 10-2,-5 2 0,0 6-2,-4 5 0,3 6 0,-2-2 0,1 5 1,1-5-1,5 2 0,0-5 0,7 0 0,3-8-1,7 0 0,5-3-1,4-4 0,4-4-1,6 0 1,2-6 0,2-2 0,3-3 1,0-2 0,0-5-1,-1 1 1,-1-5 0,-2 0-1,-3-3 0,-2-1 0,-4-2 0,-1 0 0,-11-3 0,13 2 0,-13-2-1,0 0 0,0 0-1,0 0-4,14 9-18,-14-9-9,0 0-2,-2-11 2</inkml:trace>
  <inkml:trace contextRef="#ctx0" brushRef="#br0" timeOffset="17197.9837">9167 15513 56,'0'0'28,"0"0"-1,0 0 2,0 0-19,0 0-9,7-15 2,-7 15-1,6-11 1,-6 11 2,0 0-2,0 0 2,4-14-2,-4 14 1,0 0-2,0 0-1,0 0 0,0 0 0,0 0 0,0 0-1,0 0 0,0 0 0,0 0 0,0 0 0,0 0 0,0 0 0,0 0 0,0 0 0,0 0 0,0 0 0,0 0 0,0 0 0,0 0 0,0 0 0,0 0-1,0 0 1,0 0-1,0 0 1,0 0 0,0 0-1,0 0 1,0 0 0,0 0 0,0 0 1,0 0-1,0 0 0,0 0 0,0 0 0,0 0 0,-10-12 0,10 12 0,-4-14 0,4 14-1,-6-23 1,5 10-1,-3-4 0,4 1 0,-2-2-1,4 3 0,-3-2 0,6 6-1,-4-3 0,-1 14 0,8-21 0,-8 21-1,7-11-1,-7 11 0,0 0-3,13 4-6,-13-4-14,-1 13 1,6 4-1,-5-17 1</inkml:trace>
  <inkml:trace contextRef="#ctx0" brushRef="#br0" timeOffset="17583.0058">9261 14897 83,'3'11'33,"-3"-11"-3,3 16 1,-3-16-30,0 0-4,7 14 1,-7-14-1,0 0 0,10 14-3,-10-14-14,0 0-10,0 0 1,0 0-2,0 0 1</inkml:trace>
  <inkml:trace contextRef="#ctx0" brushRef="#br0" timeOffset="17996.0294">9440 15481 63,'0'0'32,"0"0"-3,0 0 1,0 0-14,0 0-16,0 0 0,0 0 2,0 0 0,0 0 0,0 0 2,0 0-1,0 0 0,0 0 0,0 0-2,0 0-1,0 0-2,0 0-2,15-3-6,-15 3-22,0 0 0,0 0-1,12-8 1</inkml:trace>
  <inkml:trace contextRef="#ctx0" brushRef="#br0" timeOffset="18619.065">9661 15449 12,'0'0'11,"21"0"0,-21-13 6,12 4-7,-12 9-6,13-10 3,0 14 7,-13-4 1,20-2 4,-20 2-1,27-2-7,-11-4-7,4-3-4,0 0-1,-1-7-2,2-1 2,-6-2 1,-1-2 1,-3 1 1,-8 1 1,1 4 1,-9 0 0,5 15 0,-14-14-2,3 14 0,-5 3-2,0 4 1,-2 2-2,-2 4 1,0 0-1,0 3 1,1-1-1,-1 0 1,4 0 0,-1-2 0,3-1 0,1-1 0,13-11 0,-17 19 0,17-19 1,-6 18 0,6-18-1,7 19 2,-2-7-1,7 4 0,0 0 0,4 2 0,0 0 0,5 2 1,-2-2-1,2-1-1,1-4 1,0-3-2,2-3 1,0-4-1,1-2-2,-4-12-7,10 6-15,-5-2-6,-5-5-1,1-2 1</inkml:trace>
  <inkml:trace contextRef="#ctx0" brushRef="#br0" timeOffset="19156.0956">10209 15580 86,'15'-2'33,"-15"2"0,6-13-1,-6 13-32,0 0 0,7-15 0,-7 15 0,0 0 1,0 0-1,0 0-1,0 0-1,0 0-3,0 0-14,6 13-15,-6-13 3,0 0-3,0 0 2</inkml:trace>
  <inkml:trace contextRef="#ctx0" brushRef="#br0" timeOffset="20236.1574">10771 15247 20,'-2'-11'24,"2"11"0,0 0 2,0 0-9,0 0-7,0 0-1,0 0-2,0 0 0,0 0-1,0 0-1,0 0-1,0 0-2,3 21 0,-4-9 0,3 9-1,2 4-1,-1 7 1,3 6 0,1 9-1,0 1 0,1 2 1,1-2-1,-2-1 1,-1-5-1,-1-6-1,0-6 0,-4-15-2,7 2-12,-8-17-15,0 0-1,-3-14 0,-2-10 0</inkml:trace>
  <inkml:trace contextRef="#ctx0" brushRef="#br0" timeOffset="20696.1838">10756 15217 48,'11'-6'24,"-9"-20"-3,20 12 0,-12-7-13,13 0-11,1-1 2,1 3 2,2 6 1,-4 2 3,5 11 2,-8-1 1,5 13-2,-7-3-2,2 10-2,-3-1 0,-1 4 0,-4-2-1,1 6 1,-6-4 0,0 1 0,-7-5 0,1 4 1,-7-5-1,0 5 1,-6-7 0,0 4 0,-8-6 0,3 0 0,-5-4-1,2-1 1,-4-4-1,4-2 0,-1-4-2,1-3-1,7 0-1,-3-6-1,16 11-4,-17-25-9,21 11-16,2 1-2,2-4 1,8 0 0</inkml:trace>
  <inkml:trace contextRef="#ctx0" brushRef="#br0" timeOffset="21159.2103">11360 15332 58,'0'0'19,"-19"-15"0,19 15 1,-9-29-24,7 11 1,-1-4 2,3 2 1,4 3 4,-2-3 4,8 9 0,-1-2-2,5 7-2,0-1-2,3 7-1,0-2-1,1 5 1,-1 2 0,2 3-1,-4 5 1,1 3 0,-6 0 1,0 5 0,-7-3 1,1 7 1,-10-6-1,-1 4 1,-7-8-1,0 2 1,-7-6-1,3 0-1,-6-7-1,5-4-1,1-1-2,0-7-1,18 8-4,-21-24-10,17 6-14,8 2 0,-2-3 0,10 2 1</inkml:trace>
  <inkml:trace contextRef="#ctx0" brushRef="#br0" timeOffset="21686.2405">11820 15145 62,'0'0'30,"0"0"-3,0 0 0,0 0-10,-16-18-20,16 18 1,-24-9 1,8 7 0,-1 6 3,-5-3 1,4 10 1,-5-2-1,2 5-1,0 2-1,3 1-1,2-2 0,4 2 0,1-2 0,5 2 0,4-6 0,7 1 0,-5-12-1,23 18 1,-3-7-1,2-1 0,4 2 1,0-1-1,0 2 0,-3 2 1,-2-1 0,-4 1 0,-6-2 1,-2 2 0,-8-3 1,-2 0 0,-7-1 0,8-11 0,-22 15 0,8-9 1,-3-1-2,0-3 0,-2-2 0,2-1-2,3-2 0,-1-2-2,15 5-3,-18-10-9,18 10-16,6-16-2,-1 5 2,7 0-1</inkml:trace>
  <inkml:trace contextRef="#ctx0" brushRef="#br0" timeOffset="22167.2679">12183 15167 74,'0'0'30,"0"0"-1,0 0 1,-22-13-27,10 9-4,-4 4 2,0 4 0,-5 2 0,3 3 2,-5 1-1,4 5 1,-3-1-2,7 4 0,-3-2-1,4 0 1,3-1-2,3-2 1,5-2 0,3-11 0,3 19 0,-3-19 0,16 18-1,-2-9 1,0 2-1,0 0 1,0 2-1,1 0 1,-1 1-1,-3 0 1,-3 2 0,-2-1-1,-2-1 1,-4 2 0,-1-5 0,1-11 0,-13 18 1,13-18-2,-17 10 1,5-10-2,12 0-2,-21-11-7,21 11-18,-8-17-3,5 1 1,7-1 0</inkml:trace>
  <inkml:trace contextRef="#ctx0" brushRef="#br0" timeOffset="26484.5148">12401 15166 33,'0'0'24,"0"0"0,-3-16 1,3 16-17,0 0-4,0-11 1,0 11 0,0 0 1,0 0 0,0 0-1,0 0 0,0 0-1,5 15-1,-5-15-1,-2 21-1,1-5 0,2 4 0,-1 0 0,0 5 0,2-4 0,-1 4 0,1-3-1,1-2 0,-1-2 0,1-2-2,1 2-2,-5-7-1,6 7-3,-5-18-9,-5 14-13,5-14 0,0 0 0,0 0 1</inkml:trace>
  <inkml:trace contextRef="#ctx0" brushRef="#br0" timeOffset="27182.5548">12617 14734 38,'11'25'25,"-9"-9"0,10 14 0,-5-1-20,0 2-3,1 5 2,-5 1 0,3 7 2,-6-1-1,4 5 1,-9-6 0,6 1-1,-5-11-1,4-2-1,-3-9-2,4-6-1,-1-15 0,0 0-1,20-7 0,-5-7 0,3-1 0,1-3 0,6 0 0,-1-2 0,-1 7 1,2 1-1,-3 4 1,-3 3 1,-2 5 0,-1 2-1,-1 5 0,0 4 1,-3 3-1,-1 3 0,0-2 0,-3 4 0,0-2 0,-3 1 0,-3-4 0,-2 2 1,-4-5 0,-1 2 0,-6-3 1,0 1 0,-3-5 0,0 4 0,-3-5 0,1 0 0,-2-4-2,2 0 1,0-1 0,2-2-2,0-1 1,3-2-1,11 5-2,-18-12 0,18 12-3,-11-13-4,11 13-10,0 0-12,7-15 1,-7 15 0,10-20 1</inkml:trace>
  <inkml:trace contextRef="#ctx0" brushRef="#br0" timeOffset="27611.5794">13120 14785 1,'0'0'3,"0"0"22,0 0 1,0 0-11,1 14 0,-1-14 1,4 29 0,-4-15-1,6 14-4,-6-8-5,5 8-1,-2 0-2,1 7 0,-1 0-2,1 7 1,-2-2-1,2 5 1,-4-4 0,2 3 0,-2-8-1,0-1 1,-1-4-2,0-7 1,-1-5-2,-1-7-2,5 1-2,-2-13-10,0 0-16,0 0-2,1-25 2,4 11-1</inkml:trace>
  <inkml:trace contextRef="#ctx0" brushRef="#br0" timeOffset="28264.6167">13449 15117 9,'12'1'14,"-17"-12"-5,5 11-7,0 0-14,-1-10-9</inkml:trace>
  <inkml:trace contextRef="#ctx0" brushRef="#br0" timeOffset="28935.6551">13402 15195 2,'-2'14'19,"2"-14"3,0 0-2,0 0-9,0 0-1,11 5 0,-11-5 1,11 4-1,-11-4 0,12 2-2,-12-2-1,16 2-2,-16-2-2,24-2 0,-9 0-1,3-1-2,-1-1 1,3-1-1,2-4 0,0 1-1,-2-3 1,4-4 0,-1 0-1,-1-2 1,-1 1 0,-4-1 0,-1 2 0,-4 1 1,-6 0 0,-6 14-1,1-17 1,-1 17 0,-13-11 0,0 10-1,-1-1 0,-3 4 0,-2 2 0,0 1-1,-1 1 1,-2 0 1,3 1-1,-2 2 1,2-1-1,0 2 1,2-2 0,0 2 0,2 1 0,3 2 0,0 1 0,2 3 0,2-2-1,2 4 1,-2-1 0,6 1 1,-2-1-1,5 3 0,1-4 0,2 1 1,1-2-1,5 0 0,1-4 0,4-1 0,3-1-1,4-4 0,4 0-3,2-9-4,13 6-17,0-7-10,0-3 1,5-3-1</inkml:trace>
  <inkml:trace contextRef="#ctx0" brushRef="#br0" timeOffset="30037.7181">14182 15026 1,'0'0'17,"-13"-6"3,13 6-4,0 0-3,0 0-2,0 0-1,0 0-1,6 15-2,-6-15 0,2 17 0,-2-17-2,4 30 0,-5-13-1,4 10 1,-4-2-2,5 8 1,-5-4-1,5 5 1,-2-8-1,4 1-1,-1-7 0,4-3-1,6-10-1,2-7 0,4-6-2,1-8 1,4-5-1,-3-6 1,1-2 0,-2 0 1,-6 2 2,-1 4 0,-6 2 0,0 7 0,-9 12 0,0 0 0,0 0 0,0 0-1,11 9-1,-10 6 0,2 3 0,0 3 1,2-2-1,1 2 0,0-2 0,3 0 1,-2-5-1,3-2 1,-10-12 0,21 11 0,-9-12-1,3-3 0,0-5 1,2-6-1,2-2 0,-1-5 0,-2-5 1,1 1-1,-5-2 1,0 1 0,-4 0 1,-2 3-1,-2 0 0,-1 6-1,1 4 0,-4 2-2,0 12-2,4-17-3,7 22-12,-11-5-14,0 0-1,11 2 1,-11-2-1</inkml:trace>
  <inkml:trace contextRef="#ctx0" brushRef="#br0" timeOffset="30554.7477">14903 15266 32,'0'0'26,"0"0"0,-18-24 2,12 10-21,6 14-3,-6-26 1,6 26 0,-1-23 0,1 23 0,8-24 0,3 14-2,0-2-2,5 1-1,1 0 0,3 0 0,3 4 0,-1 0 0,0 4 1,0 6-1,-1 1 0,-3 9 1,-1 2-1,-2 6 1,-6 1 0,1 5 0,-7-2 0,-2 3 1,-6-3 0,-4 2 1,-6-7 0,-3 0 0,-6-6-1,1-1 1,-6-6-1,2-1 0,-3-5-1,5-3 0,2-4-1,2-3 0,5 0-2,0-7-1,12 3-3,-2-13-6,19 12-14,-2-9-8,3-1 0,7 1 0</inkml:trace>
  <inkml:trace contextRef="#ctx0" brushRef="#br0" timeOffset="31094.7786">15251 15054 63,'0'0'29,"0"0"0,0 0 0,0 0-31,0 0 1,14 10 1,-8 1 1,-2 1 1,4 7 1,-3-1-1,4 8 1,-5-4-1,4 4-1,-1-2 0,-1-1 0,0-4 1,-1 2-1,-1-8 0,1-2 0,-5-11 1,3 12 0,-3-12 0,0 0 0,0 0-1,0 0 1,-3-19 0,1 8 0,0-4-1,1-3 0,0-4-1,2-2 1,1 0-1,3-3 0,2 3 0,2-2 0,3 3 0,0 1 0,3 3 0,2 2-1,3 2 1,2 5-1,3 3 0,1 1-2,4 6 0,-2-2-2,9 10-2,-14-11-9,10 7-19,-7 4 1,-5-5 1,-3 2 0</inkml:trace>
  <inkml:trace contextRef="#ctx0" brushRef="#br0" timeOffset="31462.7996">15804 14589 36,'0'0'29,"12"9"0,-12 2 2,-6 4-21,10 14-4,-10 1 2,7 11-2,-9-1 0,6 13-2,-6 3 0,4 7-2,-3 0-1,2 3 0,0-4-1,0-5 1,3-5-2,-2-13-1,9-4-8,-9-15-22,4-20-1,14 1-1,-7-15 0</inkml:trace>
  <inkml:trace contextRef="#ctx0" brushRef="#br0" timeOffset="31907.8251">16007 15305 57,'0'0'28,"1"-24"1,6 11 0,-2-10-29,3 1-1,-1-3 1,4 2 1,1 5 1,2 0 2,1 7-1,1-1 0,1 8-2,0 2 0,-1 3-1,0 2 0,-1 4 1,-15-7-1,21 20 1,-16-6 0,1 3 0,-6 2 0,-2 4 0,-5-1 1,-1 4 0,-7-6 0,0 3 1,-6-6 0,2 2 0,-5-10-1,3 0 0,-1-6-3,2-8-2,7 2-3,-7-19-11,12 1-18,-1-7 0,4-3 1,4-9 0</inkml:trace>
  <inkml:trace contextRef="#ctx0" brushRef="#br0" timeOffset="32239.8441">16283 14649 67,'23'14'30,"-23"-14"2,10 17-1,-12 1-26,-1-3-3,0 8-1,-4-2 2,1 15 1,-9 5 0,8 13 1,-6-3-1,4 7-1,-2 1-2,4 0 1,-1-1-3,6-7 1,2-6-2,-1-14-1,8-3-3,-3-17-1,14 4-6,-18-15-11,21-13-10,-3-1-1,3-4 2,6-1 0</inkml:trace>
  <inkml:trace contextRef="#ctx0" brushRef="#br0" timeOffset="32719.8715">16781 15061 48,'10'-17'28,"4"8"1,-11-5-2,-8-3-21,5 17-2,-12-19 0,1 18 0,-9-1 0,-1 10-1,-6-1 0,4 8-1,-2 0-1,1 2-1,5 0-1,2 0 1,5-2-1,4 1 1,8-4-1,1-1 1,-1-11 0,18 18-1,-5-8 1,4-1 0,0 3 0,1 1 0,1 1 0,-2 3 0,-1 0 0,-2 1 0,-4-1 0,0 2 1,-6-4 0,-2 4 1,-7-6 1,3 3 1,-11-5 0,4 2-1,-10-5 1,4 3-1,-7-6-1,3 3-1,0-4-1,-3-2-1,6 2-3,-6-6-4,22 2-22,-20-1-6,9-8 1,4-6 0</inkml:trace>
  <inkml:trace contextRef="#ctx0" brushRef="#br0" timeOffset="33403.9107">16842 14371 48,'13'12'29,"-13"-12"-1,15 13 0,-15-13-11,14 21-19,-4-9 2,2 4 0,3 7 3,-3 0 0,8 13 2,-6 3-1,8 11-1,0 3-1,3 9-2,-2 9 0,-1 4 0,-1 1 0,-4 3 0,-1-2 0,-5-2 1,-8-3 0,-1-6 1,-10-5 0,-2 1 0,-8-11 1,2 0 0,-9-10 0,0 2-1,-5-8 1,3-2-1,-4-7-1,6-3 0,0-4 0,1-5-1,6-2 0,3-6-1,15-6-1,-21 9-2,21-9-7,0 0-22,-2-11-3,8-7 0,0-9-1</inkml:trace>
  <inkml:trace contextRef="#ctx0" brushRef="#br0" timeOffset="34927.9975">17589 15144 18,'0'0'18,"11"-1"-1,-15-10 1,4 11-14,0 0-4,11-16 3,-11 16 2,0 0 3,0 0 2,4-16 2,-4 16-2,0 0-2,0 0-4,0 0-2,0 0 0,6-13-1,-6 13 0,0 0 1,0 0 0,0 0 0,0 0 0,0 0-1,5 12 1,-5-12-1,1 16 0,0-5 0,0 4-1,2 4 1,-1 2-1,-1 5 0,3 1 0,-3 2 1,2 2 0,-3 0 0,1 0 0,-2-5 0,2 0 1,-2-6-1,1-2 0,0-6-1,0-12 0,1 15-1,-1-15-1,0 0-3,0 0-7,2-14-17,-2 14-3,2-23 0,1 10 1</inkml:trace>
  <inkml:trace contextRef="#ctx0" brushRef="#br0" timeOffset="35522.0318">17851 15155 31,'0'0'24,"8"20"0,-8-20 0,-4 20-20,5-3-2,-1 1 1,1 4 2,-3-3 0,2 7 1,-3-9-1,5 3 1,-5-7-2,11 1-1,-8-14-2,13 4-2,4-9-2,0-13-5,11 3-2,-2-12-2,8 4 2,-5-9 2,8 4 6,-5 2 2,-6-1 4,1 13 4,-12-4 3,6 15 2,-21 3-1,25 0-3,-25 0-5,16 21-1,-10-4-2,3 2 0,-1 3-1,2-1 0,-2-1 0,-1 4 0,0-6 0,0-2 1,-2-1 0,0 0-1,-1-3 0,-4-12-2,6 21-4,-6-21-15,0 0-9,0 0-3,0 0 2</inkml:trace>
  <inkml:trace contextRef="#ctx0" brushRef="#br0" timeOffset="36558.0908">18752 15070 45,'0'0'22,"0"0"1,17-3-6,-17 3-15,0 0-1,7 20 2,-7-20 1,-1 23 3,-5-11 2,7 12-1,-9-6-1,8 12-1,-6-5-1,6 4-2,-4-2 0,5 2-1,-1-8-1,5-1 0,2-8 0,6-5-2,2-9 0,4-6-1,5-5 0,-1-8 0,5-5 1,-3 0 0,-1-3 1,-2 4 1,-7 0 1,1 7-1,-8 2 1,-8 16 0,11-15-1,-11 15-1,0 0-1,0 0 1,12 11-1,-12-11 0,4 16 0,-4-16 1,6 22 0,-5-11 0,2 2 0,2 5 0,0-2 1,1 2 0,-1 0-1,3 2 1,0-2 0,3 0 1,1-4-1,1-3 0,2-5-1,1-4 1,2-6-1,0-5 0,3-6 0,-1-4-1,-3-6 2,-1 1 0,-3-4 0,0 4 0,-5-3 1,-2 7-1,-3 1 0,-1 6-2,-2 13-1,-2-16-4,2 16-9,0 0-18,0 0-1,0 0 1,0 0 0</inkml:trace>
  <inkml:trace contextRef="#ctx0" brushRef="#br0" timeOffset="37611.1513">19558 14612 1,'0'0'0,"0"0"9,0 0 2,0 12-11,0-12-2,3 15 4,-3-15 3,4 17 6,0-6 2,-4-11 2,4 22-2,-1-8 0,-4-3-2,6 11-2,-8-5 0,6 11-2,-8-3-1,6 12 0,-8-1-1,5 13-1,-7-4 0,4 7 0,-5-1-1,5 1 0,-2-6 0,4-1-1,1-10 0,4-6 0,2-8-2,6-6 0,2-10 0,3-7 0,0-5-1,2-4 1,2-5-1,-1-3 1,2-3 0,0-1 0,1-3 0,1 3 0,-1 0 0,1 4 0,-3 2 0,1 5 0,-1 2-1,0 2 1,-5 6 0,1 1 0,-3 4 0,0-2 0,-12-1 0,20 11 1,-20-11 0,12 19 0,-9-7 1,-1 9 0,-3-4 0,1 7 1,-3-3-1,2 2 1,-1-6-2,3 1 1,-1-18-1,4 16-1,-4-16 0,17-7-1,1-6 0,2-5-1,6-4 1,1-3-1,5-3 2,-3 0-1,-1 5 1,-3 4 1,-6 2 1,-2 7-1,-4 5 1,-1 7-1,-12-2 1,18 21-2,-11-4 1,2 1-1,-2 5 0,2 2 0,-2 0 0,-1-2 0,-1-2 0,1-3-1,0-2-1,-6-16-2,17 18-9,-17-18-19,11-12-2,-1-6-1,-4-9 0</inkml:trace>
  <inkml:trace contextRef="#ctx0" brushRef="#br0" timeOffset="37813.1628">20320 14765 83,'0'0'29,"0"0"-4,0 0-1,20 10-35,-20-10-2,17 0-12,-4 5-8,-2-5 1,8 8 3</inkml:trace>
  <inkml:trace contextRef="#ctx0" brushRef="#br0" timeOffset="38828.2198">20774 14947 50,'14'6'31,"-14"-6"-1,0 0 0,-5 17-19,5-17-10,-11 10-2,11-10 1,-16 17 1,4-10 0,1 5 1,-5-1 1,1 5-1,-4 0 0,3 7 1,-5-1-1,3 7 0,-2-2 0,3 7 0,-1-4 1,5 3-1,0-5 0,6 0 0,5-4-1,2-2 1,5-5-1,6-6-1,2-5 0,3-5-1,5-5-1,1-8 0,2-4-1,2-10-1,3-1-1,-5-12-1,9 1 0,-8-11-1,8 5-2,-13-12-6,15 8-4,-13-8-4,4 4 0,-5-2 4,4 7 6,-11-1 7,1 6 7,-3 6 7,-6 2 7,0 6 5,-3 3 1,-3 8-2,-4 3-7,4 14-5,-2-13-3,2 13-1,0 0-1,-11 6 0,11-6-1,-5 18 2,1-6-1,5 4 1,-2 2 0,5 5-1,-2 1 0,3 7 0,-4 1 0,2 7-1,-6 6 1,1 7-1,-6 1 0,1 5 1,-5-5 0,2 2 0,-2-8 0,5-1-1,-2-15 1,5-7-1,7-12-1,-3-12-2,27-5 0,-6-12 0,9-5 0,-1-8-1,9 1 2,0-4-1,-3 4 2,-2 3 1,-6 6 1,-4 6 0,-4 8 0,-5 10 1,-14-4-1,15 22 0,-10-4 0,-1 6-1,-3 3 1,1 3-1,-2-2 0,3 4 1,-3-4-2,1-1 0,0-2-1,-1-4-3,5 3-4,-5-24-18,-1 18-7,1-18-2,13-2 1</inkml:trace>
  <inkml:trace contextRef="#ctx0" brushRef="#br0" timeOffset="39241.2445">21753 14766 57,'0'26'30,"8"13"-1,-10-5 1,-1 5-27,4 10-2,-5 2 2,6 6 1,-7-4 0,5 2 1,-5-7-1,6-2 0,-5-11-1,4-7-2,2-7-3,-5-11 0,3-10-2,0 0-1,0 0-3,-6-21-5,10 4-9,-4-10-11,-5-9 2,5-5 0</inkml:trace>
  <inkml:trace contextRef="#ctx0" brushRef="#br0" timeOffset="39495.259">21680 14804 17,'-1'-35'24,"18"13"1,0 0-9,4 0-4,12 8-2,-4-6 0,15 8-3,-2-9 1,11 9-2,-6-7 1,8 6-1,-9-7 0,4 8-1,-10-5-2,-1 5-1,-11 2-1,-7 3-2,-4 4-3,-17 3-1,12 4-3,-12-4-8,-15 3-15,5 7-1,-10-6 2,3 6 0</inkml:trace>
  <inkml:trace contextRef="#ctx0" brushRef="#br0" timeOffset="39761.2743">21716 14955 75,'13'1'31,"14"-4"1,0-4-2,6-9-30,4 0-1,4 1 1,1 1 1,0 0 2,-1 6-1,-4 2-2,-3 3-2,0 9-5,-14-6-16,2 5-11,-3 1 1,-8 0-2</inkml:trace>
  <inkml:trace contextRef="#ctx0" brushRef="#br0" timeOffset="40224.3008">22535 15030 20,'12'-4'30,"-12"4"0,12-12 2,-12 12-13,0 0-7,11 23-2,-16-10-4,7 13 0,-8-1-2,4 11 0,-4-1-2,1 1 0,1-1-2,2-2-1,2-4-1,-1-12-4,12 3-10,-11-20-17,11 1 0,2-13-1,0-12 1</inkml:trace>
  <inkml:trace contextRef="#ctx0" brushRef="#br0" timeOffset="40744.3305">22921 14968 30,'0'0'28,"2"-20"0,-2 20 2,0 0-20,-14-10-4,14 10 0,-29 14 0,12 2-1,-5 1-2,2 5 0,0-2-2,4 3 0,0-3-1,5-2 0,5-3 1,5-3-1,1-12 1,11 14-1,2-8 1,3-2-1,2 1 1,3 3-1,1 1 0,-1 1-1,-2 5 1,-1 1-1,-5 4 0,-4 0 0,-4 0 0,-5-2 1,-2-1 0,-7-1 1,-2-3 0,-3-2 0,-3-6 1,0 2 0,-4-5-1,4 1 0,-3-3 0,6 1-1,0-1 0,2-1-1,12 1-2,-16-5-7,16 5-20,0 0-2,1-15 0,7 5-1</inkml:trace>
  <inkml:trace contextRef="#ctx0" brushRef="#br0" timeOffset="41232.3584">23489 14634 32,'12'2'26,"-12"-2"2,11-8 1,-11 8-21,0 0-2,11 7 0,-11-7 1,1 17 0,-4-6-1,4 10-1,-6 1 0,3 8-2,-3 2-1,0 8-1,-2 2 1,0 10-1,-1 5 0,1 8 0,-1-3-1,3 1 2,-1-5-2,3-5 0,0-6-1,0-12-1,3-9-2,0-26-3,-7 20-9,-5-29-16,1-9-1,0-7-1,-7-12 2</inkml:trace>
  <inkml:trace contextRef="#ctx0" brushRef="#br0" timeOffset="41487.373">23150 14868 66,'18'8'32,"3"-8"0,12-2 1,8-1-30,2-5-1,7 2 0,0-3 1,4 4 2,-4-5-1,1 6-1,-9 2-2,-6 1-1,-4 6-4,-14-5-4,3 15-13,-21-15-14,6 19-1,-6-19 2,-18 12-1</inkml:trace>
  <inkml:trace contextRef="#ctx0" brushRef="#br0" timeOffset="42110.4087">23710 15084 16,'11'32'22,"-11"-32"1,12 23 4,-3-6-18,-6-5-4,8 12 3,-8-8 2,5 13 1,-9-8-1,7 13-3,-7-10-3,3 4-1,-5-6-2,2-1 0,-4-6 0,1-2 0,4-13 1,0 0 0,-16 3 0,16-3 1,-10-17 0,9 4 0,-4-8 0,5-1 0,-1-6-1,3 1 0,2-4 0,2 3-2,4 0 1,2 4-1,4 3 0,2 3-1,6 5 1,0 0 0,3 3-1,1 1 0,2 4 1,1-1-1,1 4-1,-4 2 1,1 4-2,-7-3-1,5 12-4,-27-13-14,21 7-12,-21-7 1,11 14-1,-11-14 1</inkml:trace>
  <inkml:trace contextRef="#ctx0" brushRef="#br0" timeOffset="42670.4407">24218 15024 56,'0'0'27,"11"24"0,-11-24 1,5 22-27,-4-8-3,4 7 1,-3 3 2,-2-1 2,4 8 1,-7-7 2,7 9-1,-5-9 0,8 4 0,-6-9-1,9 3-1,-5-8 0,7-1-1,-12-13 0,25 8-1,-11-9-1,2-2 0,2-4 0,1-2 0,0-3 0,1-3 1,-2-2 1,0-2-1,-3-3 1,1 1-1,-4-3 1,-1 1 0,-4 1-1,1 1-1,-3 1 1,-3 0-2,-1 3 0,-2 0 0,0 5-2,-4-4 0,1 5-1,-7-6-4,11 17-5,-16-12-18,16 12-4,-14-20 2,5 5 0</inkml:trace>
  <inkml:trace contextRef="#ctx0" brushRef="#br0" timeOffset="43423.4838">24651 15120 36,'27'18'22,"-27"-18"0,33 5 4,-10-5-22,-3-5-2,3 1 1,-5-7 4,9 10 2,-12-11 1,11 8-1,-11-10-3,6 9-2,-8-6-2,3 4 0,-5-2-1,-11 9-1,17-19 1,-17 19-1,9-19 1,-9 19 0,1-19-1,-1 19 1,-6-19 0,6 19 0,-11-14 0,11 14 0,-15-12 0,15 12-1,-16-6 1,16 6-1,-19 1 0,8 1 0,11-2-1,-22 4 1,11 0 0,-3 0 0,1-1 0,0 1 0,0 1 0,0-3 0,0 3 0,0 1 0,0 0 1,1 5-1,-1 1 1,2 3-1,-1 2 1,1 5 0,0 0-1,2 3 2,-2 1-2,2 1 2,0-2-1,3 1 1,0-3 0,5 3 0,1-4 0,7 1-1,4-2 0,10 0 0,8 1-2,7-5-2,11 9-4,-4-14-23,12 0-5,4-5-2,0-10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7T17:53:29.9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2149 7242 5031,'0'29'2967,"4"-11"-2838,12-18-129,0-9-4902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7T17:53:29.77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2024 7819 5676,'-2'14'5160,"-7"-1"-774,9-13-516,0-7-5289,0 7-3096,18-22-129,4 5-516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25T17:53:54.3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21798 9888 164 0,'21'-8'63'0,"9"-7"-34"0,12-7-12 0,-17 7 20 0,8-11-15 15,9-11-4-15,13-12 11 16,16-7 5-16,13-11-17 15,0 0 13-15,4-8 4 0,4-3-3 16,9 0-1-16,8-8-12 16,-4 0-6-16,-9 12-10 15,-12 6-1-15,-13 9-3 16,-12 7 0-16,-9 11 2 16,-12 3 2-16,-9 5-3 15,-12 3-2-15,-8 7-20 16,-9 5-10-16,-9 7-47 15,-8 11-21-15,-16 7-20 16</inkml:trace>
  <inkml:trace contextRef="#ctx0" brushRef="#br0" timeOffset="450.4624">22205 8981 272 0,'0'-22'104'0,"4"18"-56"0,5-3-43 0,-9 7 24 16,4 0-18-16,0 4-6 16,-4 3-3-16,-4 12 0 15,-5-1-1-15,-7 5-3 0,-9 14-1 0,-9 4 4 16,-8 8 3-16,0 6 8 15,-8 5 2-15,-5 15 1 16,-3 7 1-16,-5 7 0 16,8-7 0-16,9 0-6 15,17-14-2-15,12-1-6 16,13-8-2-16,16-10 0 16,13-8 0-16,13-11 0 15,8-12 2-15,9-10 1 16,8-5 1-16,8-6 11 15,9-12 5-15,4 0-2 16,-9-7 2-16,-4-1-5 16,-8 1-1-16,-8-1-8 15,-9 8-2-15,-4 1-9 0,-9 6-2 16,-7 1-56-16,-5 7-25 16,-9 0-85-1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7T15:23:04.77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5023 7905 1,'0'0'0,"0"0"0,0 0 1,0 0 1,0 0 2,0 0 2,0 0 3,0 0 0,0 0 0,0 0 1,0 0-1,0 0-1,0 0-1,0 0-2,0 0-1,0 0 0,0 0-1,0 0 1,0 0 0,0 0 0,0 0-1,0 0-1,1-13 0,-1 13 0,5-17 0,-1 6-1,1-3 1,2-4 0,0-4-2,4-4 2,0-3-2,3-2 0,-1-6 0,2 1 0,1-2 0,-2 1 0,2-2 1,-1 0-1,-1 2 0,0 2 0,-1 2 1,-1 4 0,-1 5 0,-2 5 0,-4 3-1,1 4 1,-6 12 0,5-11-1,-5 11 1,0 0-1,0 0 0,0 0 1,0 0-1,0 0 1,0 0-1,3 11 1,-3-11 0,0 0-1,0 0 1,0 0-1,0 0 0,0 0 1,0 0-1,5 13 0,-5-13 1,0 17 0,2-2 0,-4 4 0,0 2-1,1 4 1,-1 1 0,0-1-1,3-2 1,0-1-1,-2-4 0,6-4 0,-5-14 1,16 13-1,-1-14 0,5-6 0,5-4 0,3-8 0,4-2 0,1-6 0,1-2 0,0-2-1,-6 3 2,-2 2-1,-7 4 0,-2 4 0,-5 4 0,-2 3 0,-10 11 1,12-6-2,-12 6 1,0 0 0,8 11 0,-8-11 1,1 16-1,-1-5 0,-1 0 0,-2 2 1,2 2-1,0-1 0,-2 2 0,2 5 1,-1 1-1,-1 8 0,0 2 0,-2 5 1,-1 7-1,-2 3 2,-3-1 0,2 3-1,-4-5 1,4-2 0,-4-6 0,5-4-1,-1-10 1,3-3-1,1-4-1,5-15 0,-5 17 0,5-17 0,0 0 0,0 0-1,0 0-1,0 0-2,0 0-10,0 0-16,11-3 0,-11 3-1,15-26 0</inkml:trace>
  <inkml:trace contextRef="#ctx0" brushRef="#br0" timeOffset="1">5902 7696 13,'11'-5'9,"-11"5"2,0 0 0,0 0 1,9-12-1,-9 12-1,0 0-2,0 0-2,13-10-1,-13 10-2,0 0-1,16-1 1,-16 1-1,15-1 0,-15 1-1,20 1 1,-7-1-1,0 2 0,0 1-1,2-1 1,-1-1-1,1 3 1,-2 1-1,1 0 1,-1 1-1,1 0 0,-2 1 1,-1 2-1,-11-9 1,19 20-1,-19-20 1,16 22-1,-10-10 1,0 0-1,-1 0 0,0 1 1,-2-2-1,-3 1 0,0-12 0,-3 19 0,3-19 1,-11 18-1,11-18 0,-16 16 1,16-16-1,-20 13 1,9-5-1,0-3 0,-4 1 0,2-1 1,-2-2-1,2 0 0,-3-2 0,0-1 1,0-1-1,2-3 0,1-1 1,1 0-1,-2 0 0,14 5 0,-18-14 0,18 14 0,-12-14 1,12 14-2,-7-12 1,7 12 1,2-11-1,-2 11 0,11-12 0,-11 12 0,22-13-1,-7 2 2,0 4-2,4-3 1,0 1 0,1 1 0,-1 2 0,1-1 0,-2 4 0,1 3 0,0 0 1,-1 3-1,1 0 0,0 3 0,-3-2 0,0 3 0,0-3-1,-4 2-1,0 0-3,-12-6-7,11-1-14,-11 1-1,0 0 0,0 0 0</inkml:trace>
  <inkml:trace contextRef="#ctx0" brushRef="#br0" timeOffset="2">6396 7642 1,'0'0'0,"0"0"14,0 0 5,0 0-9,0 0 0,0 0 2,0 0-1,0 0 1,0 0 0,6 11-2,-6-11-4,0 0-2,0 0-1,-2 16-1,2-16-1,2 21 0,1-8 0,2 2 0,-1 2 0,2 2-1,2 0 1,-1 1 0,-1-2 0,-2 0-2,0-1 3,-2-1-2,-2-3 0,0-2 0,0-11 0,-1 16 0,1-16 1,0 0 0,0 0 1,0 0-1,0 0 1,0 0 0,-1-16 0,2 4 0,-2-5 0,2-3-2,-1 0 0,1-2 1,-1-1-2,2 3 1,0 1-1,1 2 1,6 4-1,-9 13 1,22-18 0,-6 13 0,4 3 0,2-1-1,3 2 1,2 1 0,0 0-1,-1-1-1,1 2-2,-7-7-4,5 9-7,-11-3-14,-3-4 1,0 1-1,-11 3 1</inkml:trace>
  <inkml:trace contextRef="#ctx0" brushRef="#br0" timeOffset="3">6909 7292 51,'0'0'26,"0"0"0,0 0-2,9 13-27,-7-2 0,4 8 0,-3 2 2,1 2 1,1 6 2,-3 0 0,5 8 2,-4-3-1,6 8 0,-4 1 0,3 4-1,1-3-1,-1-2 0,-2-4-1,0-4 0,-2-9 2,1-4-2,-3-9 1,-2-12-1,0 0 1,0 0 0,0 0 0,0 0-1,7-26-1,-3 6 2,3-6-2,2-3 1,4-4 0,1-2 0,3 0 0,3-4 0,3 3 0,1 1 0,6 2 0,0 0-1,2 3 1,-2 1-1,1 2 1,-2 1-1,-1 7 0,-6 0-2,-2 9-2,-10-5-5,3 14-7,-13 1-11,0 0 0,0 0 0,-13 9 9</inkml:trace>
  <inkml:trace contextRef="#ctx0" brushRef="#br0" timeOffset="4">7053 7645 43,'11'19'28,"-2"-7"1,10 8-2,-5-7-16,10 3-11,0 3 0,4-3 1,1 1-1,-2-4 0,-2 1 0,-3-5 1,-3 2-2,-3-1-3,-5-6-7,1 1-18,0 4 1,-12-9-1,19 10 1</inkml:trace>
  <inkml:trace contextRef="#ctx0" brushRef="#br0" timeOffset="5">7576 7920 49,'-6'14'27,"6"-14"-1,0 0-1,-17-4-26,17 4-1,-6-12 0,6 12 1,-6-22 2,5 5 0,2 1 1,1-4 1,7 0 0,-2 0-1,9 1 0,1 2-2,4 2-1,2 2 1,2 3-1,-2 3 1,0 5 0,-1 3-1,-4 7 2,2 0-1,-2 5 1,-3 1-1,-3 4 1,-1-1 0,-3 4-1,-4-2 2,-1 0-1,-7 0 2,-1 1-1,-7-4 1,-3 5 0,-7-8 1,3 3-1,-8-5 0,2 0-1,-3-4-1,3-2 0,0-4-2,2-7-4,12 5-13,-2-9-13,4-9-1,4 0 0,2-7 0</inkml:trace>
  <inkml:trace contextRef="#ctx0" brushRef="#br0" timeOffset="6">7965 7629 15,'0'0'23,"0"0"-1,0 0 0,15-9-11,-15 9-11,0 0-1,14 7 3,-14-7 1,11 8 1,-11-8 0,6 12 2,-6-12-1,7 22 0,-3-10 0,6 8-2,-2-2 0,3 4-2,3 0 0,1-1-1,0-2 1,1-2-1,-3-4 1,0-2-1,-13-11 1,17 14 0,-17-14 1,0 0 0,12-2 0,-12 2 0,8-13 0,1-1 0,-3-2-2,6-3 1,2-5-2,0-2 2,1 0-1,1-2 0,1-1-1,-2 1 1,2 2 1,-5 3-2,1 5 1,-3 0-2,4 9-4,-10-7-9,-4 16-14,16-8-1,-16 8 0,15-9 0</inkml:trace>
  <inkml:trace contextRef="#ctx0" brushRef="#br0" timeOffset="7">9169 7217 1,'0'0'1,"0"0"15,0 0 0,0 0-11,0 0-4,1 13 3,-1-13 1,0 0 2,5 12 1,-5-12 0,0 0 0,-1 11 0,1-11-2,-2 12-1,2-1-2,-5 0-1,2 6 0,0 2 0,-1 8-1,-1 3 0,-1 9 1,-3 1-2,1 5 2,-1-1-1,1 1 2,-6-5-1,6 2 1,-4-9 0,4-2 0,-1-5 0,6-1-2,-2-6 1,6-1-2,2-5 1,-3-13 0,17 17 0,-1-11-1,3-5 2,7 2 0,1-6-1,5 3 0,1-3 0,2 0 0,-1-1 0,3 0-1,-2 0 0,-1 1 1,-3-1-1,-1 0 1,-3 1-2,-5-2-1,1 2-3,-9-3-1,4 8-8,-18-2-13,16-9-2,-16 9-2,15-12 3</inkml:trace>
  <inkml:trace contextRef="#ctx0" brushRef="#br0" timeOffset="8">9838 7844 1,'-19'0'12,"14"11"7,-12-15 0,17 4-13,-15 0-1,15 0 3,-12-8 0,12 8 1,-12-15 1,4 0-1,9 3 0,-2-6-4,6 0-1,2-3-3,3-1-1,5 1-1,1-2 0,4 3 0,1 1 1,1 3-1,1 3 1,1 3-1,-1 3 1,0 3 0,-2 3-1,-2 3 1,-2 3 0,0 5 0,-6 1 0,0 3 0,-6 2 0,-2 1 2,-3 1 0,-9-2 1,1 5 1,-11-6 0,1 6 0,-11-9 0,4 6-2,-8-8 1,4 2-3,0-3 1,3-4-2,4-2-1,3-8-5,19 5-7,-16-9-13,15-6-2,10 0-1,2-9 0</inkml:trace>
  <inkml:trace contextRef="#ctx0" brushRef="#br0" timeOffset="9">10298 7614 49,'-11'3'26,"12"9"-2,-1-12 1,-10 8-30,10-8 1,-2 19 1,2-19 1,2 19 2,-2-19 2,6 13 1,-6-13 0,12 5 0,-12-5 0,23-9-2,-8 0 1,1-4-2,-2-3 1,2-2-1,0 0 1,-4-2 0,-3 3 0,-7 1 0,-1 2 1,-6 2-1,5 12 0,-20-12-1,5 10 1,-3 7-1,-1 2 0,-3 3 0,2 4 0,-2 1 0,2 2 0,3 0 0,2 3 0,3-1 0,4 2 0,4 2 0,5 2-1,7 3 1,3 4-1,4 4 0,4 4 0,4 4-1,-2 1 0,1 3 1,-4-4-1,-1 5 0,-6-6 1,-1-1 0,-5-6 1,-7-4 0,0-4 1,-7-8-1,1 0 1,-7-8-1,2-4 1,-3-3-1,3-2 1,-3-6 0,5-2-1,0-3 1,5-6-1,3-4 0,4-6 0,8-5-2,2-11 0,11 0-2,0-10-2,11 0 1,-1-6 0,8 4 0,-4-1 1,7 4 0,-5 4 1,0 6 2,-2 5 2,-3 8-1,-3 5 1,-3 8 0,-4 7 2,-7 2 0,1 10 2,-17-6 0,19 24 0,-16-10 1,4 8-1,-7-4 1,6 4-1,-5-5-2,3 2-1,-3-6 0,3 1-2,-4-14 1,2 15-1,-2-15 1,0 0-3,0 0-7,0 0-21,8-14 1,-2-2 0,-5-13-1</inkml:trace>
  <inkml:trace contextRef="#ctx0" brushRef="#br0" timeOffset="10">11237 7502 35,'6'24'23,"-6"-24"-1,-6 17 0,6-17-24,-10 16 0,-2-5 2,-2-4 3,1 4 1,-6-5 3,5 7 1,-9-6-1,8 8 0,-5-2-3,5 4-1,-1-1-1,6 1 0,2-1-1,6 1 0,4-4 1,5 1-1,4-7 1,7 3-1,1-6 2,3 5-1,0-7 0,2 2 0,-2-3 0,2 2-1,-2-3 0,2 0 0,-3 0-1,1-3-1,2 4-3,-7-12-12,7 5-17,2-4 0,-2-11 0,3-2-1</inkml:trace>
  <inkml:trace contextRef="#ctx0" brushRef="#br0" timeOffset="11">12195 7272 7,'1'-14'17,"-1"14"-3,0 0-4,0 0-2,0 0-2,0 0 0,0 0-1,0 0-1,0 0-1,1 14 1,1-1-1,-5 2 1,4 6 0,-4 3 0,2 9 0,-6 2-1,4 11 0,-7 3 0,3 6 0,-7-2 0,3 1-1,-2-9-1,2-5-1,1-11 1,3-12-3,7-17 0,0 0-3,0-22-4,2-7-1,9-1-1,-6-11 2,7 1 0,-4-8 2,3 6 1,-5-4 2,1 6 4,-2 1 2,0 5 0,-3 6-1,1 6 1,-2 6 0,-2 4 0,1 12 0,0 0 1,0 0 1,0 0 0,0 0 1,0 0 0,0 0 0,0 0 0,18 20 0,-18-20 0,23 24-1,-9-10-1,5 9-1,1-1 0,3 6 0,0 0-1,3 1 0,-1-1 1,2 3-1,0-5 1,1 0 0,-2-7-1,-1-1 1,-1-7 1,0-3-1,-4-10 0,1-4 0,-5-11 0,1-2 0,-6-10 0,2-6-1,-5-5 1,0-2-2,-4-3 1,2-1 0,-2-1-1,1 3 0,0 3 1,0 4-1,5 5-1,-2 3 0,6 7-1,-6 0-3,10 13-7,-10-3-8,4 3-11,4 7 1,-16 2 0</inkml:trace>
  <inkml:trace contextRef="#ctx0" brushRef="#br0" timeOffset="12">12948 7568 25,'22'12'24,"-22"-12"0,22-3-1,-5 0-22,4 0-3,2-5 1,5 0 0,-1-4 0,2 1 1,1-4 0,-2 2 1,-4-3 0,-3 3 0,-5-1-1,-5 2 1,-4 0 0,-7 12 0,-7-17 0,-4 12 0,-5 3-1,-5 3 1,-2 3 0,-5 3-1,0 5 1,-2 2-1,2 3 1,0 0-1,1 3 1,3 1 0,2 2 0,3-4 0,4 4 2,0-3-1,9 3 2,0-5-1,8 4 1,5-5 0,7 2-1,3-4 0,8-1-1,3-1-1,2-6-1,7-2-1,0-8-2,5 1-3,-5-10-1,6 1-2,-8-11-1,7 5-2,-11-9-3,5-3-9,-1 6-2,-9-14 3,9 8 23</inkml:trace>
  <inkml:trace contextRef="#ctx0" brushRef="#br0" timeOffset="13">13700 7130 34,'0'0'26,"4"26"0,-4-26-1,3 30-24,-3-7-4,3 11 2,-2 6 1,0 7 0,-1 4 1,-3 4 1,1 2 1,-4-5-1,1 2 1,-2-9-1,0-7-1,-2-7-1,1-11-2,2-4-5,-7-15-4,13-1 0,-17-14 0,12 0 2,-8-6 0,8-3 1,-6-4 4,6-2 6,1 2 4,1-1 1,4 4-1,-2 2 0,8 4 0,-4 3 0,9 4 0,-12 11 0,25-12-1,-7 6 1,7 9-1,2-6 0,10 6 0,-2-7-1,5 3-2,4-3-2,0-1-1,1 3-4,-7-8-5,4 7-6,-8 1-12,-6-9-1,4 11 0,-14-8 15</inkml:trace>
  <inkml:trace contextRef="#ctx0" brushRef="#br0" timeOffset="14">14098 7482 43,'0'0'29,"-6"27"0,6-27 0,-1 19-25,-1-2-6,6 5 2,0 2 0,-1-2 1,5 1 1,-2-5 0,5-1 0,0-7 0,5-5-1,4-6 0,2-6-1,4-6 0,1-5-1,1-2 1,0-5 0,-2 2 0,-3 1 0,-6 4 0,-2 2 1,-15 16-1,18-14 0,-18 14 0,12 1 0,-12-1 0,12 18 0,-3-6 0,-1 3 0,2 1 0,0 1 1,0 1-1,1 0 1,0-1-1,0 0 2,-2-4-2,1 0 2,-10-13-1,18 17 1,-18-17 0,19 0 0,-19 0 0,19-17-1,-7 1 1,3-2-1,-3-7 1,3-3-2,0-1 1,-1-2-1,0 2 1,-2 1-1,-1 5-1,-4 0 0,2 10-2,-6-1-1,-3 14-2,7-16-2,5 21-8,-12-5-11,0 0-5,13-6 0,-13 6 2</inkml:trace>
  <inkml:trace contextRef="#ctx0" brushRef="#br0" timeOffset="15">15056 7636 56,'0'0'30,"-12"5"-2,2-18 0,10 2-29,-1-7-3,9 2 2,-1-6 0,6 3 1,3-3 1,1 4 2,5 4 0,-6 4 0,3 7 0,-4 5-2,1 4 1,-5 4-1,-3 5 0,-2-1 0,-3 3 1,-4 0 0,-2 3 0,-4-5 1,-3 6 0,-5-5 0,0 2 1,-4-5-2,0 2 1,-3-4-1,1-3 0,0-4-1,2-4-1,3-1 0,2-9-1,14 10-1,-18-27-2,21 14-3,-8-14-5,18 8-9,-1-5-10,2-6 2,8 5 0</inkml:trace>
  <inkml:trace contextRef="#ctx0" brushRef="#br0" timeOffset="16">15406 7451 42,'8'20'28,"-8"-20"0,7 23 0,-1-12-27,-6-11 0,7 22 0,-7-22 0,9 22 0,-7-11 1,3 2 0,-5-13-1,5 22 2,-6-11-2,2 1 2,-1-12-2,-5 17 1,5-17-1,-7 12 0,7-12 0,-11 7 0,11-7 0,0 0 0,-12 0 0,12 0 1,-4-14-1,7 3 0,-2-5 1,4 0-1,0-4 0,3 0-1,2 0 1,2 0-2,2 5 0,-1-2 0,4 6-1,-1-3 0,6 8-2,-4-8-1,9 10-3,-10-12-7,9 0-14,-2 3-2,-2-10 0,4 2 2</inkml:trace>
  <inkml:trace contextRef="#ctx0" brushRef="#br0" timeOffset="17">16015 6991 53,'0'0'29,"8"12"0,-8-12-1,-5 12-27,5 2-3,-1 5 3,-2 4-1,0 3 1,-2 6 1,-4 6-1,3 5 1,-1 5-1,4 3 1,0 0-2,1-2 1,4-4-1,0-5 0,0-8 0,2-7 0,0-8 1,-2-5-1,-2-12 0,0 0 1,0 0-1,4-27 0,-2 2 1,2-6-1,1-7 1,1-7-1,4-2 1,3-1-1,2 1 0,3 6 0,5 3 1,3 7-1,3 4 0,2 5 0,4 5 0,1 3 0,-1 1-1,-3 4 1,-3 3-1,-6-2-1,-1 6-1,-11-3-2,0 10-5,-11-5-6,0 0-11,0 0-3,-19 6 0,8 1 1</inkml:trace>
  <inkml:trace contextRef="#ctx0" brushRef="#br0" timeOffset="18">16075 7311 37,'-1'29'32,"5"-7"-1,12 2 0,6 4-17,3-8-8,15 4-1,-1-6-2,9 5 0,0-5-1,1 3 0,-4-5 0,-1 2-1,-3-4-1,-3 2 0,-3 0-2,-4-6-3,3 9-17,-7-5-11,-9-6 0,-4-1 0</inkml:trace>
  <inkml:trace contextRef="#ctx0" brushRef="#br0" timeOffset="19">5117 9145 1,'0'0'0,"0"0"9,2 12 4,-2-12-12,0 0-1,0 0 2,0 0 1,0 0 2,11 11 0,-11-11 2,0 0 0,0 0-1,0 0 0,0 0-1,8 15-1,-8-15-2,5 12-1,-5-12 0,8 23 0,-3-10 0,2 7-1,1 3 0,0 3 0,1 6 0,-1 3 0,-2 3 0,3 1-1,-4-3 1,-2-2 0,0-7-1,1-3-5,3-2-14,-7-22-1,0 0 1,-4-16 10</inkml:trace>
  <inkml:trace contextRef="#ctx0" brushRef="#br0" timeOffset="20">5103 9132 31,'0'0'20,"0"0"-1,3-14-2,4 3-19,8 1 0,3-5 1,5-2 3,5-1 1,2-2 2,4 5 1,0-4 0,3 7-1,-3 1-1,-1 5-2,-4 4-1,-2 4-1,-6 5 0,-3 6 1,-5 4-1,-2 2 1,-7 4-1,0 6 1,-7-3 1,0 4 0,-6-3-1,-3-1 1,-8-2 1,-3-1 0,-4-8 0,-2 1-1,-4-7 1,0-2-1,-2-6-1,3-1 0,-1-5-1,7 2 1,2-3-2,5 0 0,4 2-5,1-7-7,14 11-15,0-16 0,7 2 0,8 1-1</inkml:trace>
  <inkml:trace contextRef="#ctx0" brushRef="#br0" timeOffset="21">5852 9157 26,'-17'-3'9,"6"3"-8,-3 2-6,0-6-9,0-1 7,14 5 4,-21-7 3,21 7 6,-17-17 9,17 17 6,-5-19 0,5 19-9,21-24-7,-4 10-4,6-3-4,6 3 0,0-2 0,6 6 0,-2-1 1,0 6 0,-5 4 1,-2 5 1,-7 7 0,-3 1 2,-6 7 1,-10-1 2,-1 10 2,-13-8 0,5 9 1,-13-11 0,7 6 0,-9-9-2,6 0-1,-5-9-2,6-4-2,1-4-2,3-6 0,1-1-2,1-7-1,7 2-5,-3-5-7,4 1-10,9 5-1,-4-7 1,11 9 6</inkml:trace>
  <inkml:trace contextRef="#ctx0" brushRef="#br0" timeOffset="22">6682 8877 39,'0'0'24,"18"7"-7,-18-7-6,0 0-17,-13 0-5,13 0 6,-22 13 4,5-5 1,-4 1 5,-7-5 6,4 6 6,-5-3 0,7 8-7,-3-6-6,4 6-2,4-2-2,3-2 0,5 1-1,2-1 0,7-11 0,-1 16 1,1-16-1,16 7 0,-2-4 1,1 0-1,5 0 1,1-2-1,1 4 0,-2 0 0,2 1 0,-2 2 0,-4 2 0,-3 0 1,-2 1 1,-3 2 0,-6-2 1,-2 1 0,0-12 0,-16 21 1,-1-14-1,0 0 0,-6-1-1,0 0 0,-2-2-1,-1-2 0,5 1-1,0-4 0,6 1-2,2-5-3,13 5-4,-9-14-7,15 1-10,8 3-1,0-8 0,13 2 11</inkml:trace>
  <inkml:trace contextRef="#ctx0" brushRef="#br0" timeOffset="23">7155 8885 43,'11'9'30,"-11"-9"-2,-14 10 0,-5-6-17,1 5-12,-6-2 0,-3 5 0,-6 0 1,-3 3 0,1 0 2,-2-2 0,6 3 0,-1-3 0,7 4-1,6-2-1,6-2-1,8-1 0,5-12 0,7 20-1,5-16 1,8 0 1,0-2-1,7 2 1,1-1-1,0 0 1,-1 3 0,-4 0 1,-3 3-1,-7-1 1,-3 4 1,-9-1-1,-4 4 1,-11-4-1,-3 2 0,-6-1 1,-1 0-1,-4-2-1,1-3 0,2-2 0,3-6-2,9 0-3,1-12-5,12 13-11,9-26-9,2 2 1,11 1-1</inkml:trace>
  <inkml:trace contextRef="#ctx0" brushRef="#br0" timeOffset="24">7340 8957 54,'8'22'31,"-5"-5"-1,-1 2 0,-4 4-25,-1-6-5,-1 5 1,0 0-1,-3 1 0,1-2 0,-3-1 1,0-2-1,1 1 1,0-4-3,0-4-3,8 2-14,0-13-12,0 0 1,0 0-2</inkml:trace>
  <inkml:trace contextRef="#ctx0" brushRef="#br0" timeOffset="25">7828 8628 59,'0'0'28,"1"15"-1,-1-15-2,0 14-29,-1-3 2,4 2 1,-1 3 2,-5 4 1,2 4 2,-8 1 1,3 12 0,-7 2-1,2 7 0,-5 0-2,1 0-1,0-2-1,0-5 0,4-8 0,4-10-1,7-21-1,11 2-2,14-13-2,3-17 0,20 2-1,-2-13 2,13 4 0,-3-7 1,3 12 1,-9 2 1,-6 11 3,-7 10 2,-11 7 0,-3 12 0,-11 5 0,-2 10 1,-9-3 0,2 9 1,-9-7 0,2 6-1,-4-9 0,1 1 0,-6-9-2,2-2 1,-6-6-1,-1 0-1,-6-6 1,-1 0-1,-3-2-1,-4 0 0,0-2 0,-1 1-2,3 4-1,-3-4-2,11 10-12,-4-4-15,3-7 0,6 3-1,4-7 1</inkml:trace>
  <inkml:trace contextRef="#ctx0" brushRef="#br0" timeOffset="26">8624 8573 38,'-5'-12'20,"2"1"1,3 11-4,-1-13-3,1 13-7,0 0-1,0 0-3,0 0 0,0 0 0,0 0 0,3 16 1,-1 2-2,-4-1 2,4 11-1,-6 1 0,3 10-1,-5 3 0,1 4-1,-2 4-1,1 1 1,-2-2-1,1-6-2,5-3-2,-8-16-8,12-7-18,-2-7-2,0-10 1,10-14-1</inkml:trace>
  <inkml:trace contextRef="#ctx0" brushRef="#br0" timeOffset="27">8724 8940 31,'18'22'26,"-7"-11"0,11 4 0,1-6-21,-1-7-4,5-3 0,0-7 0,2-4 0,-2-8 1,1 0-1,-2-6 2,-2 4-1,-4-2 0,-3 6-1,-5-1 0,-4 5-1,-8 14 0,2-16 0,-2 16 0,-20-4 0,2 8 1,-3 2-1,-5 5 1,-4 4 0,-4-1 1,0 7-1,-2 2 1,2 4 0,-1-1-1,5 6 1,1-4 0,8 3 1,4 0-2,10 0 2,4-4-2,11 0 1,6-4-1,10-4-2,11 1-4,2-13-10,10 0-16,9-2-1,3-10 1,8-2-2</inkml:trace>
  <inkml:trace contextRef="#ctx0" brushRef="#br0" timeOffset="28">9780 8850 23,'0'0'18,"0"0"-5,0 0-1,0 0-3,0 0-1,1 16-2,-4-5-1,3 5-1,-3 1 1,4 7 1,-5-1-2,5 5 1,-3-4-1,3 2 1,-3-5-2,3 4 0,-1-11-1,4 0 0,-4-14-1,13 3 0,0-9-1,2-6 0,5-5 0,-1-4-1,3 0 2,-1-2-1,-3 2 0,-1 4 0,-3 4 1,-1 5-1,-2 6 0,0 5 1,0 7-2,1 5 2,2 2-2,2 5 2,-1-1-1,3 4 1,-3-3 0,3-2 1,-5-4-1,3-3 1,-2-8-1,2-4 0,1-9 0,2-5-1,0-9 1,2-7-2,1-5 2,1-4-1,-2 2 1,-2-1-1,-1 4 1,-5 4-1,0 7-2,-7 5-1,7 14-6,-13 3-10,2-11-13,-2 11 1,0 0-1,0 0 7</inkml:trace>
  <inkml:trace contextRef="#ctx0" brushRef="#br0" timeOffset="29">10600 9135 23,'-17'-4'19,"17"4"-3,-16-9 2,16 9-23,-10-21 1,10 9 2,1-6 2,3 0 3,4 0 3,2-4 1,6 4 0,0-4-1,3 7-3,1-1-2,2 8 0,-2 2 0,-1 5 0,-1 7 0,-1 3-1,-2 6 1,0 6 0,-4 3 0,0 3 2,-9-2 0,3 4 2,-10-7 0,0 5 0,-8-12 1,1 5-1,-9-12-1,3 2-1,-2-7-2,1-6-1,3-2-1,1-6-2,15 11-3,-21-29-7,26 12-9,1-1-8,0-7 1,10 3 0</inkml:trace>
  <inkml:trace contextRef="#ctx0" brushRef="#br0" timeOffset="30">11044 8910 36,'0'0'26,"13"20"0,-13-5-12,3-4-8,3 4-3,-2 0-1,1 4 0,-2-3 0,2 7 1,-4-4 0,3 5 0,-3-6 0,2 4 0,-5-6-1,2 2 0,-3-6 0,0 0 0,3-12 0,-12 11 0,12-11 0,-15-4 1,6-7-1,4 1 1,-1-6-1,3-2 0,2-4-1,5 0 0,2-1 0,5-1-1,5 0 0,2 1 0,9 4 0,2 0-1,5 0-1,0 1-2,7 10-2,-8-9-13,3 5-13,3 4 0,-7-6 0,1 4 0</inkml:trace>
  <inkml:trace contextRef="#ctx0" brushRef="#br0" timeOffset="31">11708 8509 37,'0'0'27,"-2"11"2,6 1-1,-6 1-20,2-13-7,4 26-1,-3-9 2,3 8 0,-4 2 1,1 12 0,-4 2 0,1 10 0,-5 4-1,2 3 0,-1 0-1,1-3 0,-1-5-3,-2-13-2,12-4-18,2-15-9,-6-18 0,16-11-1</inkml:trace>
  <inkml:trace contextRef="#ctx0" brushRef="#br0" timeOffset="32">11968 9050 54,'12'28'30,"-4"-12"-1,6 1-1,2-12-28,2 1-4,1-5 3,4-2 0,-2-6 0,3-2 2,0 0 1,-2-6 1,0 2-1,-3-3 0,-2 0-1,-3-1 0,-5-1-1,-7 0 1,-3-1-1,-9 0 1,-4 3 0,-7 2-1,-3 4 0,-8 4 1,-2 6-2,-2 4 1,0-1-1,0 8-1,1-4-1,10 9-5,-4-10-8,13 1-15,10 4 1,6-11 0,1 14 3</inkml:trace>
  <inkml:trace contextRef="#ctx0" brushRef="#br0" timeOffset="33">12340 8490 42,'0'0'22,"-6"-21"-1,6 21 0,0 0-28,0 0 2,-3 13 1,0-2 2,3-11 3,-11 23 5,10-2 2,-6-5 0,8 10-1,-6 0-1,6 9-3,-1 3 0,3 5-2,-2 6 0,4 0-1,1 2-1,1-5 0,5 0-2,-6-12-2,10 1-6,-6-12-14,2-16-4,7-3 0,-8-17 2</inkml:trace>
  <inkml:trace contextRef="#ctx0" brushRef="#br0" timeOffset="34">12861 8735 52,'0'0'29,"14"-10"-1,-14 10 0,-7-14-28,7 14-2,-16-2 0,1 4 2,-1 4-1,-3 3 2,-6 1 1,3 5 0,-1-2 0,2 3-1,4-2-1,4 1 0,3-2 0,6-2 0,6 0 0,-2-11 0,14 18 0,-2-9 0,4-1 0,1 1 0,2-1-1,-1 2 1,-1 0 0,-1-3 0,-4 5 0,0 0 0,-4 0 0,-3 3 0,-4-1 1,0 3 1,-6-3 0,0 4 0,-7-6 1,0 3 0,-8-6-1,3 4 1,-5-5-2,0-2-1,0 3-2,-2-7-3,8 7-17,-1-6-10,0-6-1,3-3 1</inkml:trace>
  <inkml:trace contextRef="#ctx0" brushRef="#br0" timeOffset="35">13488 8902 10,'0'0'22,"0"0"1,0 0-1,0 0-18,0 0-5,0 0 2,3 14 1,-3-14 2,0 0 1,0 0 0,-1 17 0,1-17 0,-4 12 0,4-12-1,-7 19-1,1-8-1,5 4-1,-4-2 0,4 5 1,-4-2 0,4 5 0,-2-3 0,2 6 0,-2-3 0,2 3 1,-2-2-1,1 0 0,-1-4 0,1 0-1,0-6 0,1-1 0,1-11 0,-1 11 0,1-11-1,0 0 0,0 0 0,0 0-1,0 0-1,0 0-3,0 0-7,0 0-19,-11-17 1,11 17-2,-8-18 2</inkml:trace>
  <inkml:trace contextRef="#ctx0" brushRef="#br0" timeOffset="36">13763 8917 1,'19'1'18,"-19"-1"1,0 0-2,11-8-14,-11 8 0,0 0 2,0 0 1,0 0 1,0 0 0,0 0-1,0 0 1,0 0-2,0 0-1,0 0-1,0 0-2,0 0 1,11 15 0,-9-4 0,-2 3 0,1 4 0,-3 2 0,2 8 0,-5-1 0,3 6 0,-4-5 0,3 1 0,-3-7-1,4-2 0,-1-6 1,3-14-1,0 0 0,17 0-1,-5-12 0,7-7 0,1-1 1,4-8-1,3 0 0,-2-2 0,1 3 0,-3 1 1,-1 6-1,-4 4 0,-2 6 1,0 4-1,-4 4 0,-1 5 0,0 3 0,0 3-1,-2 2 1,-1 2 0,1 2 0,-2 3 1,-2 0-1,0 5 0,-3-1 0,1 2 1,-3-3-1,0 0 1,1-3-2,-1-5-1,7 2-12,-7-15-16,15 1 0,-2-9-1,-3-13 0</inkml:trace>
  <inkml:trace contextRef="#ctx0" brushRef="#br0" timeOffset="37">14774 8825 1,'11'-8'20,"-17"-4"0,17 15 0,-11-3-18,0 0-1,13-8 2,-13 8 1,0 0 1,11 4 2,-11-4-1,6 15 2,1-1 0,-10-3 0,7 11-1,-10 0-2,4 7 0,-5 0-1,4 7 0,-5-4-1,3 2 0,-1-6-2,4-1 1,1-12-1,3-2 0,-2-13 0,20-4-1,-6-8 0,6-5 0,-1-4 0,4-4 0,-1-2 0,2 1 0,-6 3 0,-2 4 0,-3 4 0,-13 15 0,17-9 1,-17 9-1,12 18-1,-7-1 1,0 5 0,0 2 0,1-1 1,0 0-1,0-5 1,3-2-1,-9-16 1,22 12 0,-9-15-1,3-8 0,0-5 1,5-6-1,0-6 0,1-3 0,0-2 0,-2-1 0,1 2 1,-3 3-1,-2 4 0,-4 5 0,1 6-1,-8 3-2,-5 11-2,0 0-3,0 0-10,-3 13-12,3-13-2,-15 15 2,2-9 2</inkml:trace>
  <inkml:trace contextRef="#ctx0" brushRef="#br0" timeOffset="38">15578 8815 18,'14'0'12,"-14"0"-6,0 0 1,5-13-19,-5 13 2,0 0 5,0 0 3,0 0 4,10 17 9,-10-17 4,0 0-1,6 13-4,-6-13-4,0 0-4,12 2 0,-12-2-2,11-8 0,-11 8 0,11-15-1,-11 15-3,7-18-3,-7 18 1,3-21-2,-3 21 0,-7-20-1,7 20-2,-13-23-3,13 23 7,-19-25 7</inkml:trace>
  <inkml:trace contextRef="#ctx0" brushRef="#br0" timeOffset="39">15582 8560 16,'0'0'20,"12"-25"-4,-6 14-5,-6 11-2,16-20-3,-16 20 0,16-17 0,-5 14 0,-11 3 0,14-10-1,-14 10 0,0 0 0,0 0-2,13 1 0,-13-1-1,-1 17 1,1-17-1,-3 28 1,0-11 1,1 6-2,-1 1 1,2 10-1,-2 0 1,1 12-2,-2 3 1,0 8-1,-2 2 0,0 3 1,-2-5 0,-1-1 0,-3-8 0,2-8 0,-2-12 0,2-8 0,10-20 0,-13 9-2,13-9 1,-2-26-1,10 4 0,3-7-1,1-4 1,4-4-1,3 0 2,2-1-2,-1 4 2,-1 2-1,0 4 0,-4 7-1,-1 6 1,-3 4 0,-11 11-1,17-10 1,-17 10 0,11 5-1,-11-5 1,6 14 0,-4-3 0,1 4 0,-2 2 0,0 4 1,-1 3-1,2 5 0,-2 0 0,0 0 1,1 0-1,0-4 0,0-5 0,3-3 1,-4-17-1,16 9 0,0-16-1,2-8 0,5-3 0,4-5 1,2-4-1,3-2 0,0 1 1,-2 1 0,-5 5 0,-3 4 0,-5 5 1,-5 6-1,-12 7 0,15 2 0,-15-2 0,2 24 1,-2-6-1,0 7 1,0 3-1,0 2 1,0-1 0,1 0 0,2-3-1,0-4 0,5-8-2,-8-14-1,20 14-9,-20-14-19,19-27-1,-6 1-1,1-10 0</inkml:trace>
  <inkml:trace contextRef="#ctx0" brushRef="#br0" timeOffset="40">16255 8638 63,'1'28'27,"-1"-28"-10,0 12-15,0-12-33,8 11-2,-8-11 1</inkml:trace>
  <inkml:trace contextRef="#ctx0" brushRef="#br0" timeOffset="41">16711 8797 49,'0'0'31,"0"0"-1,0 0-1,-6-16-21,6 16-8,-24-7 0,7 8 1,-3 2 0,-1 6 0,-4 2 2,1 7-1,-4 0 0,5 8 0,-1 2 0,2 1-1,1 2-1,4 2 1,2-4 0,6-1 0,2-2-1,7-3 2,3-5-1,4 0 0,3-6 1,3-1-1,5-3-1,2-5 1,2-3-2,1-6-1,8-4 0,-2-8-2,7-4-1,-8-13-1,8 0 0,-6-15 0,4 2 2,-7-11-1,4 4 0,-7-9 0,4 7-1,-8-1 2,4 6 0,-7 3 1,-1 9 1,-5 6 1,-3 8 1,-1 7 2,-3 5 2,-4 14-1,0 0 1,0 0 0,0 0-2,10 13 1,-10-13 0,1 23 0,-2-9 1,4 1-1,-3 4 1,4 4 0,-5 1-1,6 10 0,-5 1 0,1 11-2,-6 2 2,0 5-3,-3 2 1,-1-3-1,-1-5 0,2-6 1,1-9-1,5-14 0,2-18-1,17 1 1,4-16-1,5-11 0,3-2 1,4-5-1,1 2 1,-1 3 1,-5 6-1,-5 9 1,-3 8 0,-3 12 0,-6 11-1,-4 8 1,-1 8-1,-2 6 1,0 2-1,-1 1 0,2-2-3,-3-10-9,6-7-19,6-5-2,-14-19 1,25-6-1</inkml:trace>
  <inkml:trace contextRef="#ctx0" brushRef="#br0" timeOffset="42">18114 8442 42,'0'0'28,"0"0"-1,2 16-6,-7-4-17,5 6 2,-7 1 0,4 9-1,-4 1 1,5 8-1,-6 1 0,6 9-2,-4-3 0,3 3-1,1-5-2,2-6 1,1-4-2,-1-8 1,1-6-1,-1-18-1,0 0-1,0 0-2,8-17-1,-12-7 0,5-2 1,-6-10-1,5-2 1,-5-8 2,1 2 0,-1-4 2,0 0 1,1 4 0,0 1 1,4 7 1,0 4 0,5 10 1,-1 0 1,8 11 0,5 1 0,7 6 0,1-3 0,12 3-1,1-3-1,7 1 0,2-3 0,2 2-1,-4-2-1,-1 0 0,-6 1 0,-6 0-2,-7 4-1,-9-5-3,0 12-5,-16-3-14,0 0-5,-13 10-1,-7-3 1</inkml:trace>
  <inkml:trace contextRef="#ctx0" brushRef="#br0" timeOffset="43">17955 8667 71,'16'5'33,"12"2"-1,2-8-1,13-2-31,5 1-1,5-2 0,2-2 0,4 0 0,-3-1 0,0 1 0,-5-3-3,3 9-11,-9-1-16,-4-3-1,-2 6 1,-10-5-2</inkml:trace>
  <inkml:trace contextRef="#ctx0" brushRef="#br0" timeOffset="44">19279 8695 49,'15'25'30,"-14"-13"-2,8 10 1,-6-1-29,2 3 0,-1 2 1,-2 0-1,3-1 0,1-4-2,3-8-3,8-1-12,4-7-11,-2-15-1,12 1 0,-3-16 3</inkml:trace>
  <inkml:trace contextRef="#ctx0" brushRef="#br0" timeOffset="45">19830 8647 30,'0'0'26,"12"5"0,-12-5 1,-18 6-21,7 4-1,-8-4 1,2 5-1,-7-4-1,3 4 0,-6-5 1,6 3-1,0-4-2,5 1 0,1-3-1,15-3-1,-15 9 0,15-9 0,5 11-1,-5-11 1,20 18-1,-8-6 0,3 4 0,-1 0 0,3 3 0,-4-2 1,-1 3-1,-5-2 1,-3-2 0,-3-2 2,-6-2 0,0 2 0,-9-5 0,1 2 0,-5-2 0,2-2 0,-2-1-2,0 0 1,0-1-2,0-1 0,5-1-2,-6-8-5,19 5-17,-13-3-6,4-9-1,9 12 1</inkml:trace>
  <inkml:trace contextRef="#ctx0" brushRef="#br0" timeOffset="46">20612 8392 32,'0'0'26,"0"0"0,0 0 0,11-3-19,-11 3-3,3 18 0,-6-5 0,6 10 0,-6 5 1,4 10-1,-4 2 1,3 5-3,-2 0 1,2 1-3,2-2 0,0-5-1,2-7-1,-1-11-1,5-3-4,-8-18-8,0 0-8,7-16-7,-13-7 0,2 4 1</inkml:trace>
  <inkml:trace contextRef="#ctx0" brushRef="#br0" timeOffset="47">20472 8609 7,'-12'-3'26,"-9"-5"0,21 8 3,-14 2-11,14-2-6,0 0-1,6-11-3,13 9 0,-3-8-2,13 3-1,-1-7-2,10 3-1,0-1-1,4 3 0,4-1-2,0 3 0,3 2-1,-3 0 0,7 6-1,-7-6-3,7 14-7,-12-9-10,-2 1-7,1 3-1,-8-4 1</inkml:trace>
  <inkml:trace contextRef="#ctx0" brushRef="#br0" timeOffset="48">21154 8572 29,'0'0'25,"0"0"-1,-1-16 1,1 16-24,0 0 1,0 0 1,0 0 0,0 0 1,14 10 1,-14-10 0,11 17-1,-11-17 0,13 27-1,-8-10-1,2 3-2,-1 2 0,0 1 0,-1 2 0,-1-1 1,-3-1-1,0-2 1,-2-3 0,0-5 1,1-13-1,-6 15 0,6-15 1,0 0-1,-15-17 1,11 5-1,-1-9 0,2 1-1,-1-3 1,2-1-1,0 0 1,4 1 0,0 0-1,4 0 1,3 4-1,3 1 0,5 0-1,2 4 1,7 0-1,1 1 0,3 6-1,0-1 0,5 7-3,-6-3-3,7 13-5,-11-5-15,-4 0-1,2 4-2,-8-5 2</inkml:trace>
  <inkml:trace contextRef="#ctx0" brushRef="#br0" timeOffset="49">21687 8564 17,'5'21'21,"-16"-11"2,19 8 1,-14 3-19,4-5 0,7 8 1,-6-4 2,10 6 2,-9-4-1,9 5-1,-6-7-1,8 2-2,-4-6-3,8-5 0,-1-6-1,6-8-1,-1-8 1,5-4 0,-1-8-1,1-2 0,-2-5 1,-1 3-1,-5-3 1,-3 4 1,-5 2-2,-5 4 2,-5 3-1,-2 3 0,4 14-1,-18-14 1,7 10-1,0 2-1,11 2 0,-18 3-2,18-3-1,-15 4-7,15-4-14,0 0-7,0 0 0,13 1 0</inkml:trace>
  <inkml:trace contextRef="#ctx0" brushRef="#br0" timeOffset="50">22188 8639 52,'11'1'25,"15"8"-1,-11-14-1,17-1-27,-5 0 1,7 2 1,-2-6 2,2 2 0,-1-2 4,-5-3 1,0 3 1,-8-2-1,-1 1-3,-7-2-1,-12 13 0,11-22-1,-12 11 1,1 11-1,-21-18 1,3 8 0,-3 5 0,-5 3-1,-3 2 1,-1 1-1,-2 4 1,2 2 0,0 3 1,0 2-1,4 2 0,2 1 1,4 4-1,1 2 3,5 2-3,1-5 2,9 9-1,1-4 1,11 5 1,4-4-1,13 4 0,6-1 0,13 2-1,13 0-2,7-5-3,18 13-11,0-14-20,4-4 0,6-3-1,0-10-1</inkml:trace>
  <inkml:trace contextRef="#ctx0" brushRef="#br0" timeOffset="82">13449 15117 9,'12'1'14,"-17"-12"-5,5 11-7,0 0-14,-1-10-9</inkml:trace>
  <inkml:trace contextRef="#ctx0" brushRef="#br0" timeOffset="96">20320 14765 83,'0'0'29,"0"0"-4,0 0-1,20 10-35,-20-10-2,17 0-12,-4 5-8,-2-5 1,8 8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4T15:33:29.54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3589 15722 25,'0'0'26,"0"0"1,6 11-2,-6-11-19,5 13-2,-5-13 1,6 16 0,-6-16-2,8 17 1,-8-17 0,9 19 0,-5-8 0,5 10 0,-3-4 0,9 11 0,-3-4-1,7 7-1,-1 0-1,4 6 0,0-5-1,1-2 1,-1-2-1,-1-1-1,-2-5 1,-2-2 1,-3-3-1,-1-3 1,-13-14-1,16 17 0,-16-17-1,0 0 0,12 9-2,-12-9-5,0 0-7,0 0-14,-6-17-2,6 17-1,-6-23 1</inkml:trace>
  <inkml:trace contextRef="#ctx0" brushRef="#br0" timeOffset="1">4233 15723 15,'0'0'23,"0"0"0,0 0-3,0 0-14,0 0 1,0 0 0,0 0 0,0 0-1,0 0 0,-11-5 0,11 5-1,-12 7 0,12-7-1,-16 15-2,8-3 0,-1 6 0,-1 4-1,1 8 1,-4 1 0,2 10 0,-2 0 0,1 7 0,-5 1-1,1 13 1,-5-2 0,1 5-1,-4 3 1,-2 6-2,-2-1 2,-1 6-1,-1-7 1,0-3-2,2-10 1,4-3 0,1-11 0,5-7-1,4-12 0,3-6 0,5-4-2,6-16-1,-6 12-1,6-12-2,0 0-6,7-31-15,2 12-6,4-4 0,-1-10 1</inkml:trace>
  <inkml:trace contextRef="#ctx0" brushRef="#br0" timeOffset="2">4326 16517 13,'0'0'22,"-1"11"3,1-11-1,0 0-17,0 0-2,0 0 1,21-4-1,-11-2 3,10 8-2,-2-6 0,7 2 0,-3-6-1,6 4-1,-3-4-1,5 2 0,-5-7-1,2 3 1,-6-5-2,0 4 0,-5-5-1,-3 3 1,-4-4-2,-6-4 2,-3 5-2,-5-3 0,-2 5 0,-6-5 0,-3 10-1,-4-8 0,-1 11 1,-4 1-1,0 5 1,-3 7 0,1 0 0,1 8 0,0-2 2,2 8 0,-1 1-1,4 8-1,3 0 2,2 2-1,2 6 1,3-1-1,2 7 2,4-3-2,3 2 1,5-5 1,2-5-1,7 1 1,3-7-2,6-3 1,4-7-1,5-5 0,3-4-1,0-7-2,5-2 1,-4-10-3,8 7-8,-10-9-17,-1-14 0,3 9 0,-7-16-1</inkml:trace>
  <inkml:trace contextRef="#ctx0" brushRef="#br0" timeOffset="3">5166 16335 43,'-23'-9'29,"23"9"-1,-26-5 0,5 3-25,4-2-4,-1 5 0,1 6 1,-2-1 0,0 3 1,-1 2 0,2 9 1,1-5 1,3 6-2,2-2 1,4 2-1,3 5-1,6-7-1,6 2 1,4-1-1,5 5 0,6-5 1,4 2 0,3 4 0,4-8-1,1 4 0,2 2 0,-3-7 0,-2 1 1,-3 1 1,-3 0-1,-3-6 1,-9-1 2,-1 8 0,-10-9 0,-1 8 2,-10-7-2,0 6 1,-12-10 0,0 9 0,-8-10-1,-2 4-2,-2-5 1,0-3-2,2-4 0,-2-1-2,8 1-2,0-14-5,25 15-18,-16-23-5,15 1-2,9-1 2</inkml:trace>
  <inkml:trace contextRef="#ctx0" brushRef="#br0" timeOffset="4">9538 15777 70,'4'15'29,"-4"-15"-1,0 0 0,1 19-26,-1-6-2,1 0 1,0 6 0,3 4 1,-2 3-1,4 9 2,-1 4-1,4 8 0,-3 4 0,4 14 0,-1-1 0,0 12-1,-5-2 0,-1 5 0,-1-8 1,-2-8-2,-2-6 1,-1-13-2,-2-7-1,-1-21-3,11-1-13,-5-15-13,-2-33-3,1 3 3,0-18-1</inkml:trace>
  <inkml:trace contextRef="#ctx0" brushRef="#br0" timeOffset="5">9488 15805 68,'11'30'30,"0"-4"-2,12 9 1,4 4-27,1 1-2,5 6 0,5 4 0,1 0 1,0 2-1,1 3 1,-1-4 0,1 2 0,-1 1 1,2 0 0,0-4 1,1-4-3,-1-7 3,1-3-2,-6-11 1,2-5-1,-5-11-1,-1-6 1,-5-10-1,-4-3 0,-6-8-1,-4-12 1,-4 2 0,-3-8 1,-5-6-1,-3-10 2,-5-7-1,-1-2 2,-4-8-2,2 3 1,-2-8-1,2 4 0,3-1 0,2 9-2,5 9 0,1 1-2,9 13 0,-3-2-4,14 21-12,-4 0-13,2 6-1,-1 5 2,0 1-1</inkml:trace>
  <inkml:trace contextRef="#ctx0" brushRef="#br0" timeOffset="6">10638 16421 43,'0'-12'27,"-8"-16"-1,17 7 0,-7-9-10,10-5-17,7 1 2,3-2 0,6 5 0,2 2 2,6 8 1,-5-4 0,7 16-1,-6 4 1,2 10-1,-6 4-1,2 9-1,-8 11-1,-3 6 0,-4 6 2,-4-3 0,-6 3 1,-2 2-1,-10-2 3,1 6-1,-11-19 2,0 3-2,-10-12 0,1 9-1,-7-18-1,1-3-1,0-12-2,-4-6-1,8-2 0,-4-9-3,16 6-8,-8-15-21,14 2-1,3-7 1,6 1 0</inkml:trace>
  <inkml:trace contextRef="#ctx0" brushRef="#br0" timeOffset="7">16213 15737 7,'12'-1'24,"-12"-10"-2,0 11-5,16-8-4,-15-3 1,12 12-4,-13-1 1,0 0-1,0 0-1,11-2-2,-11 2-1,0 0-2,0 0 0,0 0-2,12 12 0,-5-1-1,1 1 0,1 7 0,2 9 0,0 10 0,-1 10 0,1 6 0,-1 6-1,-2 12 1,0 5 0,-1 4 0,-2-7 0,0-6-2,1-1 2,-3-11-3,5-4 0,-7-18-7,12-4-18,-6-19-5,-7-11-2,0 0 2</inkml:trace>
  <inkml:trace contextRef="#ctx0" brushRef="#br0" timeOffset="8">16145 16496 56,'-3'15'32,"3"-15"-1,5 21 2,-5-21-25,23 8-7,-3-7-1,6 0 1,4-1 1,2-2-1,6 4 0,0-5 0,2 4 0,1-1-1,0-1-1,4 2-4,-7-7-6,7-3-21,-5 1 1,-7-4-2,0-3 0</inkml:trace>
  <inkml:trace contextRef="#ctx0" brushRef="#br0" timeOffset="9">16001 15563 58,'0'0'31,"-4"12"-1,4-12 1,0 0-28,25-6-2,-7 3 1,7 4 0,4-4 0,6 6 0,2-6 0,7 5 1,3-2-1,7 4-2,4 0 0,2-3-5,13 12-13,1-3-15,-1 0 0,5-2 0,-4-1 0</inkml:trace>
  <inkml:trace contextRef="#ctx0" brushRef="#br0" timeOffset="10">18470 16414 1,'0'0'9,"-28"1"13,28-1 2,-20 5-11,2-15 0,18 10 1,-30-13-1,30 13 1,-32-21-2,21 14 0,-12-10-5,9 2-2,-4-8-3,6 2 0,0-2-1,7-2-1,6-4 0,6 0-1,9-2 0,4 2 0,8 4 1,0 0-1,5 7 1,-3 7 0,1 10-1,-6 9 2,-5 9-1,-7 8 0,-7 11 0,-7 7 0,-7-1 3,-5 5-2,-10-4 3,3 3-2,-11-11 2,7-2-1,-8-12 0,5-8-2,-1-9-1,-3-15-2,9 0-3,-6-21-1,9 1 0,-6-13 0,13 0-5,-10-18-5,16 10-7,2-5-7,1-12 1,11 8 1</inkml:trace>
  <inkml:trace contextRef="#ctx0" brushRef="#br0" timeOffset="11">18361 15520 36,'5'-12'28,"7"7"1,-12 5-6,0 0-10,15-1-6,-15 1-2,12 25-1,-7-2-1,7 9 0,-2 11 0,6 14 0,-3 6 0,8 10 0,-5-1-1,6 10 1,-2 0-2,-1 2 0,-2-12 1,-1-7-3,2-13-1,-5-16-6,10-5-20,-6-15-6,-1-17 3,3-11-2</inkml:trace>
  <inkml:trace contextRef="#ctx0" brushRef="#br0" timeOffset="12">18801 16168 61,'3'17'31,"-3"-17"-1,14 19-2,-14-19-24,24 3-7,-8-9 0,9 2 0,-3-4 1,2 1 1,2-3 1,-3-3 2,2 2 1,-5-4-1,1 2 0,-7-4 0,1 0-1,-6 0-1,-3 2 1,-5-2 0,-2 4-1,-7 1 1,-4 4-1,-5-1 1,-3 6 0,-4 2-1,-3 2 0,-1 4 1,-1 2-1,-2 4 1,3 6 0,-1 2 1,3 4 0,2-1 0,6 7 1,1 2 0,10 7-1,4-5 1,11 2 0,6-5-1,10 1-1,7-6 0,6-6-3,7-3-2,-1-12-2,10 7-6,-16-15-22,5-1 0,-8-7-1,-8-5 1</inkml:trace>
  <inkml:trace contextRef="#ctx0" brushRef="#br0" timeOffset="13">18170 16228 19,'0'0'23,"-10"-17"2,10 17-2,0-14-16,-4 0-2,4 3-1,-2-5-1,3 5 1,-1-1-1,4 1 1,-3-3 0,5 3 0,-1-1-1,4 1-1,-2 0 1,5-1-2,-1 1 0,4 0 0,-1 5 0,5-2 0,0 2-1,4 0 0,3 3 0,0 1 1,2 2-1,0 3 0,0-1 1,-1 4-1,-3 2 0,-2 1 1,-4 3-2,-2 2 1,-6-1 0,-4 4 0,-5 1 0,-6 3 0,-2 4 0,-5 1-1,-5-1 2,-4 5 0,-5 0 1,2 2 0,-6-5 1,1 1-2,-5-8 2,1 0-1,0-3-2,-1-8-6,9 1-15,-4-9-10,0-10 0,6 1-1</inkml:trace>
  <inkml:trace contextRef="#ctx0" brushRef="#br0" timeOffset="14">19218 16017 33,'9'19'24,"-9"-19"1,13 22-9,-3 2-10,-1-1-3,3 10 1,-3 7-1,5 12 0,-6 3 0,5 10-1,-5 5 1,3 6-2,-5 3 3,3 0-3,-2-6-2,-1-5 1,2-9 0,-4-10-1,5-9-4,-8-16-4,9-5-10,1-8-9,-11-11 1,9-19 0</inkml:trace>
  <inkml:trace contextRef="#ctx0" brushRef="#br0" timeOffset="15">19274 16097 62,'25'1'27,"-7"-14"-1,15 4-10,-2-1-18,5 2 1,1 4 1,-1 3 0,0 2 1,-6 2 1,3 6 1,-8 1 0,-1 10-1,-7 1-1,-1 5 0,-6 2 0,-4 6-1,-4-3 1,-3 3 0,-5-3 2,0 0 0,-7-5 1,-1 2 0,-7-14 1,2 3-1,-8-10 0,1 1-2,-4-6 0,-1-5-2,1-5-2,0-3 0,6 4-3,-3-11-3,14 12-8,-4-9-17,8-1 0,8 2 0,3-4 2</inkml:trace>
  <inkml:trace contextRef="#ctx0" brushRef="#br0" timeOffset="16">19843 16149 44,'0'18'31,"0"-18"-1,0 0-1,12 13-13,1-11-17,1-6 0,5 0 0,1 0 2,5-4 0,0-3 0,1 0 2,1 2-1,-4-6 0,-1 1-1,-5-3 0,-2 2-1,-6 2-1,-2-2 1,-5 3-1,-6-3 0,-3 0 1,-5 5-1,-3 6 0,-3-1 1,-2 3-1,-2 3 1,-2 2-1,0 3 2,-2 7-1,3 0 1,-3 0 1,3 5-1,0 0 0,1 4 2,1 0-1,4 7 1,-1 1 1,7 3-2,-2-2 0,10 5 0,2 0 0,8 0-2,1-4 2,8 0-3,5-9 0,3-3 0,7-6 0,1-5-2,4-6-1,-3-13-2,11 8-6,-13-25-9,7 6-12,-2-5-1,-4-2 2,-3-3 2</inkml:trace>
  <inkml:trace contextRef="#ctx0" brushRef="#br0" timeOffset="17">20247 15996 61,'-3'18'31,"3"-18"1,8 17-1,2-5-28,-4 0-3,1 2 0,-2 2 2,2 4-1,-4-2 1,1 8 1,-3-4-1,4 1 1,-4-4-1,5 3-1,3-10 0,4-1 0,6-8-2,7-9 1,6-2 0,3-5-1,4-8 1,0-1 0,-2 3 1,-2 0 0,-5-1 1,-3 6-1,-10 0 1,-2 7 0,-15 7 0,20 6-1,-20-6 0,13 22 0,-9-4-1,0 10 1,-1 0 0,1 5-1,0-2-2,-1-6 0,6 2-4,-7-13-9,15-1-20,-1-10-1,5-7 2,1-8-2</inkml:trace>
  <inkml:trace contextRef="#ctx0" brushRef="#br0" timeOffset="18">20988 16235 57,'3'26'31,"7"3"-1,3-13 0,5-3-27,6 1-4,4-9 1,3-5 0,1-5 0,-1-5-1,2-9 2,0 1 1,-5-4 0,-2-3-1,-5-3 0,-4 4 0,-6-6 0,-4 6 1,-8 1-1,-8 5 0,-4 1 0,-5 5-1,-7 2 1,-2 4-1,-3 8-1,-4 3 1,1 6-3,-1 1 1,4 4-3,-4-5-3,16 12-12,-2-1-11,4-8 0,9 2-1,7-16 2</inkml:trace>
  <inkml:trace contextRef="#ctx0" brushRef="#br0" timeOffset="19">21233 15296 47,'-7'-25'28,"7"25"-2,-1-25 1,1 25-26,4-14 1,-4 14 1,11 5 2,-11-5-1,13 23 1,-8-6 0,6 15 0,-5 7-2,2 19-2,-1 8 0,-1 11-1,-4 13 0,1 7 0,-1 4-1,4-1 1,-3-6 1,4 0 1,-1-15-1,4-15-1,1-13-2,0-18-8,7-10-20,-1-10-3,-1-14 0,3-17 0</inkml:trace>
  <inkml:trace contextRef="#ctx0" brushRef="#br0" timeOffset="20">22011 15843 62,'15'0'33,"-15"-11"-2,0 11-1,0 0-27,-21-14-3,6 12 0,-2 5 0,-4 4 2,-6 3 0,1 9 1,-5-5 1,3 9-1,-2-2-1,4 5-1,1-5 0,5-1-1,4 1 0,5-4-1,6 1 1,6-2-1,7 2 0,4-2 0,6 2 0,4-1 0,2 1-1,2-2 0,2 6 1,-2-3 0,-4 1 0,-4-1 0,-5 2 1,-3-1 0,-7-3 1,-5 2 0,-5-7 1,-3 1 0,-8-6 2,-1 1-1,-11-6 0,3 2 0,-4-7-2,-1 3 0,0-2 0,2-2-2,5 4-3,2-7-1,23 7-7,-23 1-21,23-1-1,12-7-1,6-2 2</inkml:trace>
  <inkml:trace contextRef="#ctx0" brushRef="#br0" timeOffset="21">22546 16401 72,'-5'11'35,"5"-11"-1,-9 14-1,9-14-27,0 0-6,0 0 1,0 0 0,0 0-1,0 0 1,0 0 0,0 0-1,0 0-2,0 0-4,0 0-12,0 0-17,12-5 0,-1-1 1,4-6-1</inkml:trace>
  <inkml:trace contextRef="#ctx0" brushRef="#br0" timeOffset="22">22935 16370 94,'0'0'35,"0"0"0,0 0-10,12-1-24,-12 1-1,0 0 0,0 0 1,12 1 0,-12-1 0,0 0 0,14 3-1,-14-3 0,12 9-2,-12-9-5,21 4-7,-21-4-22,19-3 2,-3-5-2,4 2 2</inkml:trace>
  <inkml:trace contextRef="#ctx0" brushRef="#br0" timeOffset="23">23502 16400 69,'0'0'35,"8"16"-2,-8-16 1,0 0-26,0 0-8,0 0-1,0 0-1,12 6 0,-12-6 0,0 0-2,0 0-8,17 9-20,-6-8-2,1-5 2,7 0-2</inkml:trace>
  <inkml:trace contextRef="#ctx0" brushRef="#br0" timeOffset="24">24168 16456 81,'11'12'35,"-11"-12"-2,14 12 0,-14-12-34,0 0-2,0 0-2,0 0-2,0 0-11,0 0-17,-20-5 4,0-8-2,0-5 1</inkml:trace>
  <inkml:trace contextRef="#ctx0" brushRef="#br0" timeOffset="25">1460 16563 26,'0'0'23,"0"0"1,-15 7-2,15-7-20,0 0-1,0 0 1,0 0 0,0 0 2,0 0 0,2-18 2,9 9 1,-4-11-2,11-1 1,-2-13-2,10-5-1,1-12-1,3 0-1,1-7 0,0-3-1,0-7 1,-1-4-1,1 0 1,-4 2-1,0 3 1,-1 2 0,-1 6 0,-2 6-1,0 9 0,-3 15 1,-3 7-1,-1 10 1,-5 7-1,1 10 1,-2 8 0,-1 10-1,0 6 2,2 10-1,-1 9 0,4 5-1,2 12 1,3 5-1,1 7-1,4 3 2,0 3-2,0-2 0,2-5 1,0-2-1,-3-5 0,-1-12 0,-1-13 1,-4-13-3,1 1-2,-18-32-8,19 9-19,-19-9 2,8-30-2,-12 6 1</inkml:trace>
  <inkml:trace contextRef="#ctx0" brushRef="#br0" timeOffset="26">1758 16159 58,'0'0'32,"0"0"1,26 9-2,-7-7-23,7-6-7,9 0-1,9 2-3,-1-9-19,9 5-10,4 5-1,-3-1 1</inkml:trace>
  <inkml:trace contextRef="#ctx0" brushRef="#br0" timeOffset="27">2876 16393 75,'0'0'34,"10"17"-1,-10-17-1,12 1-39,-17-14-17,5 13-11,22-11 0,-10 5 1</inkml:trace>
  <inkml:trace contextRef="#ctx0" brushRef="#br0" timeOffset="28">8162 15603 56,'4'12'30,"0"6"2,-6 0-2,-6 3-22,5 14-2,-8 2-1,9 11 0,-5 3-3,2 9 1,-3 0-1,2 8-1,0 1 0,4-6-2,3-8-1,-1-9-4,11-1-5,-10-18-21,9-11 1,3-16-3,0-16 2</inkml:trace>
  <inkml:trace contextRef="#ctx0" brushRef="#br0" timeOffset="29">8121 15597 77,'0'0'33,"0"0"-2,0 0-1,2-13-30,-2 13-2,22-2-1,3 2 1,-2 0-1,6 5 1,0-1 1,3 6 0,0 3 1,-3 1 0,0 6 1,-1-1-1,1 3 1,-5 3-1,-1 2 1,-5 2-2,-4 2 2,-3 0-1,-5-1 0,-8 2 1,-6 0 1,-8-5 0,-1 4 0,-7-8 0,-1-1 0,-4-6-1,1 1 0,-1-5-1,2 0 0,3-5 0,4-2 0,3-1 0,3-1-1,14-3 1,-13 4 0,13-4-1,0 0 1,15 12-1,-2-3 0,7 4 0,0 0 0,5 4 0,2 1 0,2 8 0,-1-8-1,1 6 1,-1 1 1,-1-3-1,-1 1 1,-4-3 1,-3-2-1,-6-3 2,-4 4-2,-9-5 3,-3 4-1,-13-5 1,-2 3 0,-12-4 1,-2 4-2,-7-6 1,0 1-1,-2-5 0,2 1 0,0-7-2,6-4 0,6 3-2,3-6-2,11 4-2,0-11-6,13 14-21,10-24 0,3 11-1,7 1 0</inkml:trace>
  <inkml:trace contextRef="#ctx0" brushRef="#br0" timeOffset="30">9116 16466 98,'-8'18'34,"1"-5"-1,7-13 2,-17 4-36,17-4-1,-11-9 0,11 9 1,0 0-1,0 0 2,0 0-2,0 0-3,-14-15-18,14 15-12,9-12 1,-1-5 0,7-10-1</inkml:trace>
  <inkml:trace contextRef="#ctx0" brushRef="#br0" timeOffset="31">15039 15634 25,'21'1'30,"-8"-9"-1,5 9 1,-18-1-18,13-6-8,-13 6 1,11-7-1,-11 7 0,0 0 0,0 0 0,-16-9 0,2 12 0,-9-2 0,1 6-2,-10 1 0,-2 5 0,-7 1-1,-2 7 0,-7 7-1,-4 7 1,-4 5 0,-2 6 0,-1 3-1,0 2 1,3 2-1,7 1 1,7-6-1,9-4 0,10-3 0,8-1 0,11-2 0,8-3 1,8-2 1,10-2-2,6-3 2,8-3-2,9-5 2,7-6-3,9-3 2,7-5-2,1-3 1,1-1-3,-5-2 4,-3-2-3,-9 0 2,-9-2 1,-11 2-3,-11-3 0,-2 10-3,-18-5-12,3-11-19,-3 11 3,-11-1-2,0-2 0</inkml:trace>
  <inkml:trace contextRef="#ctx0" brushRef="#br0" timeOffset="32">15351 16424 52,'0'0'32,"0"0"-1,0 0 1,0 0-25,0 0-5,0 0 0,9-12 0,-9 12 0,0 0 0,0 0-2,0 0 0,13-6 2,-13 6 0,0 0-1,0 0-3,13 3 2,-13-3 0,0 0 3,0 0 0,9 13-3,-9-13 2,-2 11-2,2-11 4,0 0-3,-17 7 1,17-7-1,-12 6 1,12-6 0,0 0-1,0 0 0,0 0-1,0 0 1,0 0-2,0 0 0,0 0-1,0 0-6,12 0-27,-12 0 1,0 0-3,-10-26 1</inkml:trace>
  <inkml:trace contextRef="#ctx0" brushRef="#br0" timeOffset="33">16922 15626 12,'0'0'20,"0"0"0,0 0-2,4-11-3,-4 11-1,0 0-3,0-15-2,0 15-2,0 0 1,0 0-3,0 0-1,0 0 0,0 0-1,12 1 0,-12-1-1,0 0 1,0 0-1,0 0 1,0 0 0,0 0-2,0 0 2,-1 13-3,1-13 2,0 0-2,-2 18 2,3-7-1,0 0-1,3 1 1,-2 5-1,2 6 0,1 2 0,-1 6 1,3 1-1,0 4 1,0 3-1,2 5 1,-2 1-1,2 1 1,-4-2 0,3 2 0,-4 0-1,2 4 1,-1-6-1,0-2 0,-2-4 3,3-2-4,3-2 3,-2-2-1,3-8 2,0-8-2,0 5 1,4-6-2,3-6 1,5-3 0,4-2-1,4-9-1,7-4 0,1-2 1,3-7-3,-2 1 3,-2 3-1,-4-1 0,-4 3-1,-7-3-1,1 13-4,-10-15-19,-2 13-7,-11 4-2,13-18 0</inkml:trace>
  <inkml:trace contextRef="#ctx0" brushRef="#br0" timeOffset="34">16772 15881 30,'0'0'27,"0"0"1,-17-8 0,17 8-18,0 0-3,0 0-1,11-6-1,1-1 0,10 7 0,0-6 0,11 4 0,-1-8 0,9 6-1,0-2-1,8 7 0,-3-3-1,3 3 0,-4-2-1,-1 0 0,-4 3 0,-3 4-2,-4-1 0,-9-9-4,5 14-19,-12-7-10,-17-3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11-27T18:47:47.9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5786 343,'44'-44,"87"-44,1 88,-88-44,43 1,-43 43,44-44,-45 44,1 0,0 0,44 44,-45-1,-43-43,88 88,-88 0,0-1,44-87,-44 44,0 0,0 0,0-44,0 87,0-43,0 0,44 43,-1-43,-43 0,0 44,0-88,0 43,0 1,0-44,0 44,0 0,0-44,0 43,-43-43,-1 88,0-88,44 0,-88 44,45 0,-1-44,-44 43,88-43,-44 0,-87 88,87-44,0-44,1 0,-1 44,0-44,0 43,0-43,44 44,-87-44,43 44,0-44,1 0,-45 44,44 0,0-44,1 43,-45-43,44 44,0 0,1-44,-1 0,-44 44,88-44,-44 44,-43-44,87 0,-44 0,0 43,0-43,44 0,-43 0,-1 0,0 0,0 0,0 0,-43 0,43 0,-43 0,-45 0,45 0,-45 0,88 0,1 0,-45 0,88 0,-44 0,0 0,1 0,-45 0,88 0,-44 0,44 0,-87 0,43 0,-44 0,44 0,-131 0,-87 0,-45-43,0-89,-43 1,0-1,-88 45,131-45,-87 45,131 43,132-44,87 88,-43 0,87-43,0-1,0 0,0 44,0-44,0-43,0 43,43 44,45 0,43-88,-43 45,0-1,43 0,-87 0,0 0,-1 44,1-43,44 43,-88 0,43 0,1-88,0 88,0 0,0 0,-44-44,43 44,89 0,-132-44,87 44,1-43,-88 43,88-44,-88 44,43-44,45 44,0-44,-45 0,89 44,-1 0,-43 0,-1-43,-43 43,0 0,87 0,-43 0,-44 0,-1 0,1 0,0 0,44 0,-45 0,1 0,-44 0,88 0,-1 0,-43 0,-44 0,44 0,0 0,0 0,-1 0,45 0,-1 0,-43-44,0 44,175 0,-219-44,44 44,219 0,-44 0,43 0,89 0,-132 0,87 0,88 44,-262 0,-1 43,-87-87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6T16:42:21.77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575 5372 1,'-1'-10'0,"1"10"0,1-11 0,-1 11 0</inkml:trace>
  <inkml:trace contextRef="#ctx0" brushRef="#br0" timeOffset="6459.3694">584 5313 3,'0'0'2,"0"0"1,0 0 1,0 0-1,-14 8 1,14-8 0,-11 20 1,5-7 0,-2 1 0,-1 3 1,-1 0-1,2 1 0,-1 4-1,-1-3 1,2 2-3,-1 1 1,3 2-1,-1 0 1,1 3-2,0 0 1,1 0-1,-1 4 1,2 2-1,-1 2 0,3 1 0,1 4 0,-1 3-1,4-2 0,-2 3 0,2-2 0,-2 2 1,0-2 0,0 6 2,-2-6 0,-1 6 1,-2-2 0,2 3 0,-5 1 1,5 5-1,-4-3-1,5 3 0,-4-1-1,3 2 0,-1-3-1,1 2 1,-3-1 1,2-2-1,-2-4 1,1 3-1,1-5 0,1-1 0,-1 0-1,4-1 0,-1 0-1,4-2 0,-2 2 0,1-2 0,2 3 0,0 0 0,1 0 0,-1-1 0,1 1-1,1-2 1,0 2 0,2 1 0,-1-1 0,-2 1-1,1 2 1,-1 0 0,-3 4 0,1 2 0,-2 0 0,-2 1 0,0 3-1,-1 2 2,0-2-2,1 4 2,-3-1-1,2 1 0,0-3 1,0 3-1,1-3 1,1 2-1,0 0 0,1-2 0,1 2 0,0 0 0,-1-1-1,-1 0 2,1-1-1,-1 0 1,-1-2-1,1 0 0,-1-4 0,2-2 0,0-2 1,2-3-1,-1-1-1,0-3 1,2-1-1,-1 0 2,-1 1-1,0-1 0,0 1 0,-1 1 1,0-1-1,0 0 1,1 3-1,0-3 1,0 1-1,0 1 0,-1-1 1,0 1-1,-1 1 1,0 1-1,-1-1 0,0 2 0,-1-1 0,2-1 0,2 0 0,-2-1 0,1-2 0,0 1 1,0-2-1,2 0 1,-2 2 0,0 2-1,-1-4 1,1 4 0,-1-2 0,2-3-1,-2-2 0,1 0 0,0-5 0,0-3 1,1-2-1,-1-2 0,-1-5 1,1 0-1,1-3 0,1-2 1,0-1-1,1 0 0,1-2 0,0-1 0,2 0 0,-1 0 0,0 1 0,1-1 0,0-1 0,-7-11 0,12 21 0,-12-21 0,15 16 1,-15-16-1,16 12 0,-16-12 0,22 10 1,-9-7 0,2 1-1,3-2 1,0 2-1,3 0 0,2-2 0,0 2 0,2-2 0,2 2 0,-3-1 0,3 0 1,-1-1-1,2 2 0,-3-2 0,5 1 1,0-2-2,3 0 1,0-1 0,2 1 0,2-1 0,2 2 0,1-1 0,3 1 0,-3 1 0,1 2 0,1 1 0,2 1 0,-1 0 0,1 2 0,0-1 0,-1 2 1,-2-2-1,2 1 0,-2-2 0,2 2 0,-3-1 0,1 2 0,-1-3 0,1 2 0,2-1 0,1-1 0,-2 1 0,1-1 1,3-1-1,-1-1 0,0 1 0,0-2 0,-1-1 0,0 1 0,-1 1 1,-1 0-2,1-1 2,1 0-1,-2 2 0,0-2-1,1 2 2,1-1-2,-1-2 1,2 1-1,-4 0 1,2-2 0,2 1 0,-1-1 0,1 0 0,1 3-1,0-2 1,-3 0 0,3 0 0,-3 2 0,2-4 0,-2 2-1,1 0 1,-2-2 0,2 0 0,-1-2 0,0 1 0,1-1 0,-2-2 0,0 2 0,1-1 0,0 1 1,0-2-1,1 2 1,-2 1-1,-2-1-1,1 2 1,0-1 0,-1 2-1,0 2 1,-1-2 0,0 2-1,-1 1 1,1 0 0,-1-2 0,0 2 0,-1-1 0,-2 0 0,2-1 0,0 1 0,4-1 0,-1 0 0,1-1 0,3 1 0,-2-1 0,2 1 0,-1-2 0,-1 0 0,2 0 0,1 0 0,-2 1 0,1-2 0,1 1 0,3-2 0,-1-1 0,5 1 0,-2 0 0,1 1 0,4 1 1,1-1-1,0 1 0,2 1 0,0-1 0,2 0 0,-1-1 0,0 0 0,1-1 0,0 0-1,1-1 1,2 0 0,2-2 0,1 2 0,2-2 0,1 2 0,0-3 0,2 1 0,0-2-1,1 1 2,0-2-1,1 1 0,2-1 0,0-3 1,2 2-2,-1-2 1,2 0-1,0 1 1,-2-2-1,-2 0 1,1 1-1,-1 1 1,-1 0-1,2 0 1,-2 1 0,2-1 0,-2 2 0,-2-2 0,2 1 0,-1-2-1,-3 1 1,0 0 0,-1-1 0,2 2 0,0 1 0,1-1 0,-1 3 0,-2-1 0,2 2 0,-1-1 0,-2-1-1,2 0 1,-3 1 0,1-4 0,0 3 0,1 0 0,1 0 0,-2 1 0,1 1 0,-2 2 0,1 1 0,-1 1-1,-2 1 1,0-1 0,0 0 0,-1 1 0,4-1 0,0 0 0,2-1 0,-1 0 0,3-2 0,-3 2 0,3-1 0,-1 1 0,-3-1 0,0 2 0,-2-1 0,3 0 0,2 0 0,0-2 0,1 2 0,0-4 0,1 0 0,0 0 0,2-1 0,0 2 0,0-3 0,1 3 0,1-1 0,4 1 0,2 0 1,1 1-2,0-1 2,1-1-1,-2 3 0,1-2-1,-3 1 1,1-1 0,1 2 0,-2-1 0,-1 2 0,0 0 0,0-1 0,-1 4 0,-4-2 0,3 2 1,-3 1-1,0 0 0,2 1 0,1 1 0,-1-2 0,1 3 0,3-1 1,0 0-1,-2-1 0,1-1 0,-1 1 0,0 0 0,1-2 1,2-1-1,-2-1 0,2 0 0,0 0 0,0-1 0,-2 0 1,2 2-1,-2-1 0,-1 1 0,3-1 0,-2 0 0,0 0 0,0-1 0,1 0 0,1-2 0,-2 0 1,2-1-1,0 1 0,4-2 0,0 0 0,3 1 0,0-1 0,1-1 0,0 0 0,1 0 0,-1-2 0,-1 0 0,1 0 0,-1 2-1,3-3 1,-1 2 1,1 0-1,2-1 0,1 1 0,1 2 0,-1 0 0,0-1 0,0 3 0,-1-2 0,-1 0 0,-1-1 0,-3 2-1,-1-3 1,-2 1 0,-2 0 0,0 0 0,-2 1 0,-3 3 0,-2-2 1,-1 3-1,0 1 0,-5 0 0,2 1 0,-3 0 0,-1 0 0,2 1 0,-1 0 0,-2 0 0,1 1 0,-2-1 0,-2-1 0,2 3 0,0-3 0,-3 1 0,1-1 0,1 0 0,1-1 0,-1 1 0,4-1 0,-2 1 0,0 2-1,0-1 2,-2 1-1,1 0-1,-3 1 1,0-2 0,-4 1 0,1-1 0,-2 1 0,-1-1 0,0 2 0,-2 1 1,-1-2-1,-2 1 0,-2 1 0,-2-2 0,-4 1 0,-3 0 0,-3-1 0,-1 0-1,-4 0 1,-1 0 0,-4 0 0,-1-1-1,-2-1 1,0 0 0,-1-2 0,-2-2 0,0-1-1,2-1 1,1-4 0,-1 3-1,1-5 1,0 2-1,0-4 1,-2 2-1,-1-4 1,0 1 0,-1-3-1,-3 0 1,0-1 0,-2 0 0,-1 0-1,-1-3 1,0-1-1,-2 0 1,0-2 0,-2-1 0,2-3 0,-2-1-1,0-3 1,-1-2-1,0-1 1,1-3-1,-3-2 1,4-2-1,-2-6 0,-1 2 1,1-7-1,0-3 1,1 0-1,1-2 1,0-3-2,3 0 0,-2-2 0,2 1 0,0-1 1,0 3-1,-3-7 0,3 1 0,-4 0 1,-1-1 0,-1-2 0,0-2 1,-3 1-1,-1-2-1,-3 2 1,0 1 0,-2-3-1,0 3 1,-4-3-1,1 2 1,-1-2 0,1 2 0,-3-2 1,0 2-1,0 2 2,-3-1-2,1 1 2,0 0-2,-2-2 2,-1 0-2,-1 0 0,1-3 2,0 1-2,0-1 1,-1 1 0,0-1 0,0 0 0,-1 0 0,1 0 0,-1 0 0,-3-3 0,4 2 0,-4-1 0,1-2 0,0 1 0,3 0-1,-2 2 1,2 4 0,-1 2 0,-1 4-1,2-1 1,-3 5 0,-2 4-1,-2 1 1,-2 4-1,-1 0 0,0 3-1,-1-1 0,-1 2 0,0 3 1,1-1 1,-1 0-1,-3 3 1,1 2 0,-1 1 2,-3 4-2,-2 4 1,3 2-1,-6 2 0,1 3 0,-2 1 0,-2 2 0,-1 1 1,-4 0-1,-1 2 1,-3 1 0,-2 4 0,-4 1 0,0 1 0,-5 2-1,-2 3 1,-5 1-1,-4 2 0,-3 2 0,-9 2 1,-4 0-1,-5 5 0,-6 1 1,-4 4-1,-8 1 0,-5 5 1,-6 2-1,-4 0 1,-3 2-1,-6 0 1,-5 1-1,-6 1 2,-5 0-1,-1 2 1,-5-2 0,-2 1 0,-6 0 0,2 2 0,-2-1-1,0 1-1,1-2 1,-1-2-2,0-1 2,3-1-2,2-3 1,-2-1-1,1-3 1,3-2 0,1 0 0,2 0-1,2-1 1,1 0 0,1-1-1,2-1 0,5 0 0,-2 1 0,1-3 1,0 1-1,1-1 0,2-1 1,0 1-1,-3-1 1,0 0 0,1 1-1,3 0 1,1-3-1,2 2 1,0-2-1,3-1 0,3-2 1,3 0-1,2-2 1,2-1-1,2 0 1,1-1-1,4-1 1,4 0-1,2-2 0,7 2-1,0-2 1,4 1-1,3-3 1,4 2 0,1-3 0,2 2 0,4-1 1,1 0 0,4-1 1,4-1-1,4 1 1,2-2 0,6 1 0,3-2 0,2-3 0,5 0 0,3-2 0,2-3-1,4 1 1,5-5 0,2 0 0,4-2 0,2 1 0,1-2-1,5-3 0,-1 1 1,5-2-1,-1 2 1,2-3-2,1 0 2,3-1-1,0 3 0,1-2 0,0 0 0,2 3 1,-1-2-1,-1 5 1,3-1 0,-2 2-1,2-1 0,-2 4 1,0-2-1,2 1 1,-3 1-1,2-2 1,-2 2-1,0 0 1,-3-1-1,1 2 2,-3 3-2,-1 3 2,-3 0-2,-3 4 2,-4 1-1,-2 4 0,-2 2-1,-3 0 0,-3 1 1,-2 2-1,-3-1 0,1 0 0,-4 0 0,-1 1 0,-4 0 0,-1-1 1,-3 3-1,-6 0 0,-2 0 0,-2 1 0,-5 2 1,1-1-1,-1 1 0,-2-1 0,-1-1 0,1 0 0,1 2 0,-5-2 0,2 0 0,-2 1-1,-3-2 1,1 1 0,0-1 0,0-1-1,-1-2 1,4-1 0,-2-2 0,1-2-1,1 1 1,-4-3 0,1 0 0,2 1 0,0 0 0,-2-1-1,0 2 1,1-1 0,-2 1-1,-2-2 1,0 2 0,-3-3 0,1 0 0,-2-1 0,0 1 1,1 0-1,-1 0 0,1 2 1,-1 0-1,-1 1 0,-2 1 0,0 2 0,-1-1 0,-1 3 1,0-4-1,-1 4 0,-2-2 1,2 0 0,0 0-1,2 4 0,-2-1 1,1 0-1,1 2 1,2 2-1,-2 1 0,0 0 1,0 0-1,0 1 1,2 0-1,-2-1 1,0 1-1,3 0 1,0-1 0,1 2-1,1 1 1,0-1-1,2 1 1,2 1-1,2 1 0,2 0 0,3-2 0,1 3 0,1-3 0,-1 2 1,2-1-1,2-2 0,-1 1 0,4 0 0,2 1 0,1 0 0,1-1 0,5 2 0,1 1 1,0 2-1,2-3 0,-3 3 0,1-1 1,3 1-1,1-1 1,3-2 0,-1 1-1,6 0 1,0-1 0,8 1 1,0-3-1,5 2 0,2-4 0,5 1 0,2-1 0,3-2-1,2-2 1,4 0-1,2-1 1,14 1-1,-20-5 0,20 5 0,0 0-2,-12-7 1,12 7-2,0 0-3,13-1-8,-13 1-16,22-3 1,-5 2-2,-7-10 2</inkml:trace>
  <inkml:trace contextRef="#ctx0" brushRef="#br0" timeOffset="20023.1452">16946 5205 1,'0'0'0,"0"0"10,14-1 6,-14 1-14,20-10 2,-6 4 1,5 0 1,1 0 1,4 0 0,1 1 1,1-1-1,2 3 0,-4 0-2,4 3 0,-2-1-2,1 5-1,-3 0 0,2 5 0,-2 0-1,1 5 0,-2-1 0,0 5-1,-1 2 1,0 1 0,-1 2 0,1 3-1,-6-2 1,2 1-1,-3-1 1,-1 1-1,-3-2 1,-1 0-1,-4-3 0,-3-1 1,-3-1 0,-3 1-1,-3-5 1,-4 0 0,-2-3 0,-4-1 0,-2-1 1,-3-1-1,-3-1 0,-2-3 0,0 0 0,0-3-1,0-1 1,3 0 0,-2-5-1,5 1 1,3-6 0,3 0-1,3-3 1,4-1-1,2-1 1,2 0 0,1 0-1,2 3 1,1 1-1,3-1 1,-4 12-1,11-18 0,-11 18 0,22-12-1,-5 7 0,2-1 0,8 5-4,-1-5-6,6 3-9,6 5-8,-13-10 1,11 9-1</inkml:trace>
  <inkml:trace contextRef="#ctx0" brushRef="#br0" timeOffset="20655.1814">18072 5162 8,'-8'15'20,"-10"-19"1,18 4 0,-13 17-17,-2-12 0,2 4 1,-5-2 0,2 4 1,-4-4-1,4 5 1,-2-6-2,5 5 0,-1-3-2,14-8 0,-17 18-1,17-18 0,0 14-1,0-14 1,15 16-1,-1-7 0,4 0 0,5 1 0,-1 2 0,3-1-1,-1 3 1,1-2-1,-3 2 1,0 2-1,-5-3 1,-2 2 1,-4-1 0,-3 2 0,-3-4 2,-2 5-1,-7-6 2,2 4-1,-9-5 1,3 3-1,-6-5 0,0 3 0,0-5-1,-2 1-2,0-4 0,-1-5-6,17 2-24,-21-11 1,5-6-2,8-1 0</inkml:trace>
  <inkml:trace contextRef="#ctx0" brushRef="#br0" timeOffset="23534.3461">18924 5286 19,'-11'1'21,"11"-1"-2,0 0-3,0 0-3,0 0 0,7-14-3,-7 14-1,0 0-1,0 0 0,7-17-2,-7 17 0,0 0-1,0 0-1,2-12-1,-2 12 0,0 0-1,0 0-1,0 0 1,0 0-2,0 0 1,0 0-1,0 0 0,0 0 0,0 0 0,0 0 0,0 0 0,0 0 0,0 0 0,15 7 0,-15-7 0,14 9 0,-2-7 0,2 2 0,2-3 0,1 0 0,1-3 0,0-1 0,3-2 0,-1-1 0,-2-1 0,0-1 0,1-2 0,-3 0 0,-2 0 0,0-2 0,-3 0 0,-3 0 0,-2 1 0,-2 0 0,-3 0 1,-1 11-1,-7-19 0,7 19 0,-19-15 0,7 9 0,-1 1 0,-3 0 0,-1 3 0,0 1 0,-2 1 1,1 1-1,2 0 0,-1 0 1,1 1-1,2 1 1,0-2-1,3 4 1,0-2 0,11-3-1,-18 9 1,18-9 0,-13 14-1,13-14 0,-15 17 1,15-17-1,-13 22 1,5-10-1,1-1 0,1 5 1,-4-1-1,3 2 1,-3 1 0,3 1 0,-2-1-1,2 1 1,-1 0 0,4-2-1,1 0 1,2 1-1,1-1 0,2-1 0,3-3 0,2 3 0,2-3 1,2 0-1,1-2 1,0-2-1,2-1 2,1 0-2,-2-2 1,3-2-1,0-2 0,1-1 1,-1-4-1,1-1-1,-1-1-1,-2-5-4,7 10-15,-6-10-13,-4 3 1,-11 7-2,14-16 1</inkml:trace>
  <inkml:trace contextRef="#ctx0" brushRef="#br0" timeOffset="24346.3924">19304 5205 14,'0'0'26,"0"0"1,0 0 1,0 0-9,0 0-4,0 0-2,0 0-5,0 0-3,0 0-1,0 0-1,0 0-1,0 0-1,0 0 0,0 0 0,8 13-1,-8-13 0,9 16 1,-2-3 0,0 1-1,4 3 1,-1-1-1,2 2 1,-1 0-1,3 1 1,-1 1 0,-2 0 0,1 1 0,-1-1-1,0-2 1,-1 0-1,-1-2 1,0-2-2,-9-14 2,15 18-1,-15-18 0,15 10 1,-15-10 0,11 0 0,-11 0 0,9-12 0,-9 12-1,11-25 1,-7 6-1,2-3 1,2-2-2,1-2 2,-1-4-1,1 1 0,1-1 0,2 3 1,-1 0-1,2 3 0,-4 1 1,1 3-1,-1 4 0,-2 1-1,-7 15 1,10-19-2,-10 19-1,0 0-3,0 0-13,2 12-13,-2-12 0,-10 23-1,1-10 1</inkml:trace>
  <inkml:trace contextRef="#ctx0" brushRef="#br0" timeOffset="24871.4225">19897 5218 29,'0'0'26,"0"0"2,13-9-1,-13 9-12,0 0-5,0 0-1,10-13-3,-10 13 0,0 0-1,12-1-1,-12 1 1,0 0-1,0 0-1,11 10 1,-11-10-1,5 15-1,-5-15 1,7 24-1,-4-10-1,2 6 0,-2-1 0,2 2 0,-1-2-1,1 4 1,-1-1 0,-1 0-2,0-3 2,0 0-2,0-1 2,-2-2-2,1-2 1,0-3-1,0 0-2,-2-11-1,5 15-4,-5-15-19,0 0-7,0 0 0,-1-11-1</inkml:trace>
  <inkml:trace contextRef="#ctx0" brushRef="#br0" timeOffset="25667.4681">20375 5437 24,'0'0'26,"0"0"0,-17 5 0,17-5-15,-11-2 0,11 2-4,-14-6-2,3 0-2,11 6 1,-19-13-1,19 13 1,-19-17-2,19 17 1,-19-23-2,13 11 1,0-4-1,5 0 1,1-1-1,4 1-1,2-2 1,6 0-1,1 0 1,5 0-1,0-1 0,3 2 0,-1 3 1,4-1-1,-2 4 0,1 0 0,-3 4 0,-1 3 0,-2 3 0,0 5 1,-5 2-1,0 4 1,-4 2 0,-1 5 0,-2 0-1,0 3 1,-3-1 0,1 4-1,-2-1 1,0 1 0,0 0-1,-1-1 0,0-1 1,0 0 0,-2-2 2,1 0-2,-4-6 1,1 2 0,4-15 1,-17 18-1,5-13 0,-2-1-1,-4-2 0,0-1-1,-4-2 1,0-3-2,0 0-1,-3-4 1,6 3-3,-4-7 0,11 9-7,-10-10-21,12 1-1,4-4 0,3-1 1</inkml:trace>
  <inkml:trace contextRef="#ctx0" brushRef="#br0" timeOffset="26271.5026">20458 4801 26,'11'-1'27,"-11"1"-1,0 0 2,0 0-11,0 0-6,11 3-1,-11-3-3,0 0-3,0 0 1,0 15-2,0-15 1,0 18-2,-2-7 1,4 5-1,-3 1 0,5 6 0,-3-1 0,4 8 0,-4 1 0,4 6 0,-3 0 0,3 5-1,-1-2 0,0 1 0,-2 2 0,2-5 0,-2 0-1,1-2 0,-1-4 1,2-4-1,-2-3 1,1-3-2,-1-1 2,2-4-2,-1-5 1,-3-12-1,8 21 0,-8-21-1,7 14-1,-7-14-4,11 12-14,-11-12-12,0 0-1,10-11 0,-5 1 0</inkml:trace>
  <inkml:trace contextRef="#ctx0" brushRef="#br0" timeOffset="27103.5502">20774 5385 1,'0'0'20,"-4"12"4,4-12 1,0 0-8,0 0 0,-5-11-3,5 11-2,0 0-3,0 0 0,0 0-4,0 0 1,12 0-3,-12 0 0,16 0-1,-5 1-1,2-3 1,5-2-1,1-2 0,4-3 0,4-2-1,1 1 0,2-5 1,1-1-1,-3 0 0,-1-1 0,-4 2 0,-2-1 0,-7 3 0,-3-1 0,-6 2 0,-5 12 0,-3-18 0,3 18 0,-19-14 0,3 12-1,-2 0 1,-4 2 0,-2 2 0,1 2 0,-1 3 0,1 0 1,0 3-1,2 1 1,2-1-1,2 3 1,1-2-1,1 1 1,-1-1 0,4 2 0,1-2 1,1 1-1,1-1 1,1 4 0,1-2-1,2 2 1,0 2-1,4 1-1,0 0 2,4 0-2,2 1 1,4-1-1,1-2 1,4-1-1,5-1 1,1-3-1,2-2 0,4 0 0,3-1 0,3-4-1,3 1 0,-1-5-1,4 1-2,-6-11-6,11 4-24,-9-3 0,-1-5-1,-6-2 1</inkml:trace>
  <inkml:trace contextRef="#ctx0" brushRef="#br0" timeOffset="28126.6087">21259 5309 22,'1'-14'26,"-1"14"-1,0 0 2,6-18-14,-6 18-4,3-13 0,-3 13-4,2-12 0,-2 12 0,0 0-1,0 0 0,4-14 0,-4 14-1,0 0 0,0 0 0,0 0-2,0 0 1,0 0-1,0 0 0,0 0 0,0 0 1,0 0-1,0 0 1,0 0 0,0 0 0,0 0-1,0 0 1,7 12 0,-7-12-1,5 18 1,-1-5 0,-1 1-1,2 4 0,-1 0 0,3 5 0,-1 0 1,2 2-3,-2-2 2,1-2-2,-1-1 1,2-2 0,0-2 0,-1-4-1,1-1 1,-8-11 0,12 12 0,-12-12 0,11 5 1,-11-5-1,0 0 0,13-16 0,-7 2 0,1-6 0,1-3 0,2-2 0,0-3 0,1 1 1,1 2-1,-1 1 0,-1 5 0,-1 4 1,1 5-1,-10 10 0,18-15-1,-18 15 1,18-5 0,-18 5 0,14 0 0,-14 0 0,14 6 0,-14-6 0,14 15 0,-14-15 0,16 22 0,-6-9 1,0 4-1,-1 2 0,2 1 0,-1 3-1,0 0 2,0 2-2,-2-2 2,0 2-2,-5-5 2,1 0-1,-2-2-1,1-6 1,-2-1-1,-1-11-1,4 16-3,-4-16-3,11 6-17,-11-6-9,11-6-1,-11 6 0</inkml:trace>
  <inkml:trace contextRef="#ctx0" brushRef="#br0" timeOffset="29222.6714">22244 5221 42,'0'0'27,"0"0"-6,5-11-3,-5 11-3,0 0-5,0 0-2,-18-7-2,18 7-1,-16 1 0,16-1-1,-20 6 0,8-1-1,-1-2 0,-1 5 0,-3-2-1,2 3 0,-3-1-1,1 4 1,-1-1-1,3 2 1,-2 0-1,2 2 0,1-2 0,1 3 0,2 0 0,2 0-1,-1-1 1,4 2-1,1-1 2,1 0-2,3 1 1,2-1-1,2-5 2,2 1-1,2-1 0,-7-11 1,19 18-2,-6-11 1,1 1 0,2-1-1,4 0 1,2-1-1,0-1 0,-2 0 0,2 1 0,-1-4 0,-1 0 0,-3-1 0,-5-2 0,-1-1-1,-11 2 1,17-2 0,-17 2 0,0 0-1,11-5 1,-11 5-1,0 0 1,0 0-2,0 0 0,0 0-1,0 0-3,0 0-6,0 0-22,0 0 0,0 0-1,0 0 1</inkml:trace>
  <inkml:trace contextRef="#ctx0" brushRef="#br0" timeOffset="30310.7336">22563 5358 7,'0'0'24,"-4"16"0,4-16 3,0 0-12,0 0-3,0 0-1,13-3-2,-13 3-2,13 4 1,-13-4-2,13 4 0,-13-4-1,18 3-1,-18-3-1,25 4 1,-12-4-2,5 2 0,1-3 0,3 2-1,0-4 0,3-1 0,1-2 0,2-3-1,1 0 0,1-3 0,-1-2-1,-2-2 0,-2 1 1,-3-1-1,-2 1 1,-4 1-1,-8 0 1,-4 3 0,-4 1 0,0 10 0,-15-16 0,-1 10 0,-3 1 0,-4 1 0,-2 4 0,-2 1 0,-2 3 0,-1 3 0,0 3-1,2 2 1,0 2 0,0 0 0,3 1 0,-1 0 1,1 2 0,4 0-1,-1 0 2,4 0-1,1 0 0,3 0 1,2 2 0,4 0-1,1-2 2,4 4-3,3-4 3,5 3-3,3-2 2,4 4-2,5-5 1,4 2-1,3-2 1,5-3-1,2-2 0,2 0 0,1-3 1,0-3-1,0-1 1,-1-2-1,-2 0 1,-3-2-1,-4-1 1,-3-1-1,-3 0 0,-3 1 0,-15 0 0,17-4-1,-17 4 0,0 0 0,12-1-2,-12 1-2,0 0-8,-5 11-22,5-11 0,0 0-1,-13 1 1</inkml:trace>
  <inkml:trace contextRef="#ctx0" brushRef="#br0" timeOffset="39623.2662">12687 5154 9,'0'0'7,"0"0"1,0 0-1,0 0 1,0 0 0,0 0 0,0 0-1,0 0 1,0 0 0,0 0 1,0 0-2,10 15 1,-10-15-2,-2 10 0,2-10 0,-1 17-1,1-17-2,-2 25 1,-2-13-2,3 7 1,-3-2-1,3 4 1,-4 2-2,4 4 1,-5 1 1,2 6-3,-1-2 3,0 7-3,-1 1 2,1 4-1,1-2 1,1 2-1,1-4 0,2 0 0,0-3-1,2-2 1,-1-2-1,2-4 0,-1-4 0,-1-2 0,1 0 0,-1-2 0,-1-3 0,1 0 0,0-3 0,1-3 0,-1 0 0,-1-12 0,3 17 0,-3-17-1,0 0 1,0 0-2,11 5-1,-11-18-8,4 2-20,1-4 0,-5-8 0,1-2 0</inkml:trace>
  <inkml:trace contextRef="#ctx0" brushRef="#br0" timeOffset="40507.3169">12575 5245 14,'0'0'22,"0"0"0,0 0 0,0 0-16,0 0-4,0 0 2,0 0 1,11-11 1,-11 11-1,0 0 1,11-18 0,-11 18 0,15-12-1,-2 8-1,-13 4-1,23-8-1,-11 5-1,1 3 0,1 0 0,1 1-1,0 3 1,1-2-1,0 3 0,1-1 1,-1 2-1,0 0 0,1 0 0,-1 3 0,-3 0 0,1 3 0,-1-1 0,-1 2 0,-1-1 0,0 1 0,-2-1 0,-2 2 0,-1-2 1,-1 0-1,-2 1 0,-2-1 0,-2 0 1,-2 1-1,-2-1 1,-2 1 0,-3-1 0,1 2-1,-6-5 1,0 2 0,-2-4 1,0 2-1,-2-3 0,-1-1 0,-1-3-1,2 0 1,0-4 0,2 1-1,-1-1 0,3 0 1,1 0-1,0 0 0,14 2-1,-20-4 1,9 5 0,11-1-1,-19 1 0,19-1 0,-11 3 0,11-3-2,0 0-3,-12-4-10,12 4-14,0 0 0,13-13 0,-2 4 0</inkml:trace>
  <inkml:trace contextRef="#ctx0" brushRef="#br0" timeOffset="41732.3869">13012 5211 23,'0'0'24,"0"0"-1,0 0-2,-14-4-15,14 4-2,0 0 0,0 0-1,0 0 0,0 0 0,0 0-1,0 0 1,0 0-1,0 0 0,0 0 0,0 0 0,0 0-1,0 0 1,0 0-1,0 0 0,0 0 0,11 11 1,-11-11-1,0 0 0,9 12 1,-9-12-1,7 13 1,-7-13-1,9 15 1,-5-3-1,1-1 0,1 4 0,-1 1 0,3 2 0,-2 3 0,0-2-1,-1 2 1,1 1 0,-3-4 0,4 1-1,-5-2 1,2-1-1,-4-16 1,5 21 0,-5-21-1,2 10 1,-2-10-1,0 0 1,0 0 0,0 0 0,0 0 0,0 0-1,0 0 2,0 0-1,0 0 0,-9-15 0,9 15-2,-7-20 2,7 20-2,-8-22 2,2 9-2,1 1 1,1-3-1,-1 2 2,3 0-1,0 1 0,1-2 0,2 1 0,3 1 0,1-2-1,1 0 1,4-1 0,2 1 0,1-1 0,3-1 0,1 2 0,2 0 0,1 0 0,2 2 0,-1 2 0,0 0 0,1 2 0,-3 2 0,0 0 0,-3 2 0,-3 2 0,-2-1 0,-11 3 0,13-2 0,-13 2 1,0 0-1,0 0 0,0 0 0,0 0 0,0 0 0,4 13 0,-4-13 0,-5 11-1,5-11-1,0 0 0,-5 18-4,5-18-3,0 0-11,0 14-11,0-14 0,13 3 0,-13-3 1</inkml:trace>
  <inkml:trace contextRef="#ctx0" brushRef="#br0" timeOffset="42483.4298">13452 5495 1,'0'0'5,"-14"-11"15,14 11 1,0 0-11,-18-19-1,18 19-1,-8-20-1,8 20 0,-2-22-2,5 10-1,1-3 0,4-1-1,1-4-1,6 3 1,-1-2 0,6 4 1,-3-2-1,6 6 1,-5-1-1,3 7 0,-3-1-1,2 5 0,-5 1-1,0 4 0,-1 1-1,-2 2 0,-1 1 0,0 5 1,-1 0 0,-3 4 0,0 0 0,0 2-1,-5 1 3,3 3-2,-6-4 1,1 3-1,-4-5 1,0 2-1,-5-4 2,0 1-2,-4-4 1,-1 1-1,-4-4 1,0-1-1,-4 0 0,0-4 0,0-1-1,2-4 0,1-3 1,0-4-2,5-3 1,0-8-2,8 5-2,-1-9-1,10 8-10,-5-5-15,8-5-1,8 5 1,1-3-1</inkml:trace>
  <inkml:trace contextRef="#ctx0" brushRef="#br0" timeOffset="43210.4715">13803 5212 25,'0'0'22,"0"0"1,0 0-1,0 0-18,0 0-2,0 0 2,0 0 0,9 11 1,-9-11 1,3 18-1,-3-18 1,5 28 0,-4-13-1,6 8-2,-1-1 0,4 3-1,-3 0 1,6 2-1,-4-2 0,4-1-2,-1-1 2,1-1-2,-1-6 1,-1-1-1,2-2 0,-13-13 0,17 14 1,-17-14 0,12 5 0,-12-5 0,0 0 1,14-18-1,-11 4 0,3-4 0,0-5 0,1-2 0,2-3-1,1-1 1,0 0-1,2-2 1,0 2-1,1 2 1,1 3-1,-1 0 0,1 2 0,-1 0 0,1 4 0,-1 0 0,-2 2 0,1 3 0,-2 2 0,-10 11-1,17-15 0,-17 15-2,11-2-2,-11 2-9,0 0-17,-2 17-1,-5-6 1,3 6-1</inkml:trace>
  <inkml:trace contextRef="#ctx0" brushRef="#br0" timeOffset="43706.4998">14322 5196 49,'0'0'25,"7"13"1,-7-13-8,0 0-17,3 15 2,-3-15 1,5 20 0,-5-20 1,4 26 0,-7-12 1,9 9-1,-9-6 0,8 10-1,-8-3 1,7 5-2,-7-2 0,7 3-1,-5-4 0,1 0-1,1-3 0,0-3-1,-1-6 0,2-3-1,-2-11 0,1 12-2,-1-12-4,0 0-14,-3-13-11,5 2 0,-2-5-2,1-2 1</inkml:trace>
  <inkml:trace contextRef="#ctx0" brushRef="#br0" timeOffset="44435.5415">14711 5270 44,'0'0'26,"-15"4"1,15-4-2,0 0-21,0 0-5,-11 12 2,11-12-1,0 0 2,-12 10 1,12-10 0,-11 16 2,8 0 0,-5-4 0,7 8-1,-7-3 1,7 8-2,-1-6 1,3 4-3,-1-4 1,6 3-1,1-6 0,2 0-1,4-3 1,2-3-1,2-3 0,3-2 0,0-5 1,1-5-2,0-3 1,0-4 1,-4-2-2,0-4 1,-5-1 0,0-2 1,-5 2-2,1-1 2,-6 1-1,-1 1 1,-1-1-1,-2 1 0,0 1 0,-3 0 0,-1 1 0,-2 1-1,0 1 1,-3 3 0,0 2 0,-3 3-1,1 3 1,-1 3 0,1 4-1,-2 2 1,4 2-1,-1 2 0,0 5 0,1-2 0,0 5 0,0-3-2,4 7-1,-3-8-4,10 12-5,-10-13-13,5 2-4,6-1-2,-1-14 3</inkml:trace>
  <inkml:trace contextRef="#ctx0" brushRef="#br0" timeOffset="45091.579">14869 4660 39,'0'0'24,"11"5"0,-11-5 0,0 0-22,0 0-1,0 0 1,0 0 0,0 0 0,0 0 2,0 0-1,0 0 1,-5 13 1,8-2-1,-3-11 0,2 23 0,-2-10-1,2 6 0,-2-2-2,0 7 1,0 0-1,1 4 1,-2 5-1,2 5 0,-2 5 0,2 6 1,-4 3-1,3 3 1,-3 2-1,0 0 0,-2-3 0,2 0-1,-2-9 1,2-3-2,2-7 2,2-4-1,1-7 0,1-3-1,3-6 2,-1-4-1,-5-11-1,11 16 1,-11-16-1,0 0 0,11 7 0,-11-7-1,0 0-1,-1-11-5,1 11-16,1-12-8,-7-2 1,1-2-1</inkml:trace>
  <inkml:trace contextRef="#ctx0" brushRef="#br0" timeOffset="45895.6248">15098 5302 43,'0'0'26,"0"0"0,0 0-1,0 0-23,13 9-1,-13-9 1,12-3 1,-12 3 0,16-4 0,-5 6 0,-11-2 1,21-4 0,-21 4-1,22-4 0,-11 0-1,5 1 0,-2-3-1,2 0 0,0-4 0,0 2-1,-1-4 1,-1 0-1,-2-2 0,-2 1 0,-3-2 1,0 1-1,-4-1 0,-3 2 0,-1 1-1,-4-1 1,5 13 0,-15-19-1,15 19 1,-20-13 0,6 8 0,1 1 0,-2 4 0,3 3 0,-3 1 0,2 5 0,-2 2 0,3 5 1,-1 2-1,0 3 0,1 2 0,0 0 1,2 0-1,1 3 1,0-1 0,0 1 1,1 0-1,2 3 0,-2-3 2,6 0-2,-2-2 1,6 1-2,-1-2 2,5-3-2,2 0 2,3-4-2,2-2 0,3-2 1,-1-2-1,4-3 0,-1-2 0,0-4 0,2 1-1,-3-6 0,2 2-1,-5-6-2,5 7-4,-19 1-20,19-17-5,-19 17 1,17-27 0</inkml:trace>
  <inkml:trace contextRef="#ctx0" brushRef="#br0" timeOffset="46622.6665">15566 5539 36,'0'0'25,"-1"-11"-2,1 11-5,-12-11-5,12 11-6,-12-21-3,6 8-1,1-7-1,3-1 1,4-4-1,4 2 0,0-3 0,7 3 1,-2-3 0,9 7 0,-4-1-1,4 6 0,-1 0 0,3 5-1,-3 3 0,1 2 0,-2 5 0,2 2 0,-6 4 0,0 4 0,-3 1 0,0 4 1,-5 1 0,0 2 0,-5-1 0,0 5 0,-6-2 0,1 3-1,-7-2 2,0 1-2,-4-2 1,-1-1-2,-4-3 2,2 0-2,-4-4 1,3-5-1,-2-3 0,1-3 0,2-2-1,0-6-1,4-1 0,-2-9-3,12 4-2,-11-13-9,17 1-16,0-1-1,1-3 0,7-2 2</inkml:trace>
  <inkml:trace contextRef="#ctx0" brushRef="#br0" timeOffset="47290.7048">15758 4590 43,'0'0'23,"0"0"2,0 0-2,11-4-22,-11 4 0,0 0 2,0 0 0,0 0 1,0 0 0,-1 14 0,1-14 1,1 21-2,-2-9 1,3 8-2,-1-2 0,2 5-2,0 1 2,1 7-2,1-1 2,0 9 0,-1 2 0,0 5 0,-1 4 0,2 6 1,-5-2-1,2 5 1,-3-7-2,2 2 1,-2-7 0,1 0 0,-1-8-1,1-3 0,1-2 0,0-5-2,0-3 2,1-6-2,-1-1 2,-1-6-2,0-13 1,1 16 0,-1-16-1,0 0 1,0 0 0,0 0-1,0 0 1,0 0-1,0 0-1,0 0-1,0 0-6,0 0-21,0 0-3,4-16 0,-7-1 0</inkml:trace>
  <inkml:trace contextRef="#ctx0" brushRef="#br1" timeOffset="63894.6545">744 11913 4,'0'0'16,"0"0"-3,0 0-2,0 0 0,0 0 1,0 0-1,0 0 0,0 0-2,0 0 0,0 0-1,0 0-2,0 0-1,0 0-2,0 0-1,0 0 0,0 0-1,0 0 0,0 0 0,0 0-1,0 0 0,0 0-1,0 0 1,0 0 0,0 0 0,0 0 0,0 0 1,15 13-1,-15-13 1,20 8-1,-7-1 1,0-1-1,2 0 1,1-1-1,1-1 1,1 1 0,0-1 0,-2 0 0,3 0 0,-2 0 0,3 1 0,1-1 0,-1 0 0,4 0-1,0 0 0,-1-1 0,3 0 0,-1-1 0,1 1 0,0-3 0,1 1 0,-1-1 1,2 1-1,1-2 1,2 1-1,2-1 0,0-2 1,3 1-1,-1-2 0,0 0 0,2 1 0,-2 0 0,-2 1 0,-1-2 0,0 2 0,-2 1-1,-2-1 1,-1 2 0,-1 0 0,0 0 0,-2 0 0,0-1 1,2 2-1,-2-2 0,2 1 0,0-1 0,2 1 0,0-1 0,0 0 0,0 1 0,0 0 0,0 2 0,-2-1 0,-1 3 0,0-2 0,-1 3 0,-1 0 1,1-1-1,-2 1 1,-1-4-1,3 2 1,-2 0 0,1 0 0,-1-1-1,2 0 1,-1-1 0,1 1-1,1 1 0,0-2 1,0 3-2,1 0 1,0-1 0,-1 2 0,1-1 0,-1 1 0,0-1 0,2 0 0,-3-1 0,2-3 0,3 0 0,-1 0 1,3 0-2,-1 0 2,4-2-2,0 2 1,2 0 0,-1-1 0,2-1 0,0 0-1,-1-1 1,2-1 0,-3-1 0,1 1 0,0 0 0,2 1 0,-1 0 0,-1 0 0,4 1 1,0 1-2,0-2 1,3 1 0,-2-1 0,0 1 0,3 0 0,-2-1 0,2 1 0,0 1 0,-1-2 0,-2 1 0,1-2 1,-1 3-1,0-2 0,0 3 0,-2 0 0,0 2 1,0-2-1,2 2 0,-4 0-1,2 1 2,-2-1-1,0 0 0,1 0 0,-4 0 0,4 1 0,-3-1 0,3 1 0,-3-2 0,1 1 0,-2 1 0,-1 0 0,2-1 0,-3 1 0,2-2 0,-2 3 0,3 0 0,-3-2 0,2-1 0,-1 1 0,1-1 0,0-1 0,1 1 0,0-2 0,0 0 0,3-1 0,-1 1 0,3-1 0,2-1 1,-1 0-1,1-1 0,0-1 1,0-1-1,-1 1 0,1-1 1,-2 0-1,-2 1 0,1 0 0,1 1 0,-1 0 0,-1 0 0,1 1 0,-1-2-1,1 1 1,1-2 0,-1 1 1,2-1-1,1 0 0,1 0 0,1 0 0,0 1 0,-1 0 0,-1 2 0,1-2 1,0 0-1,-2-1 0,2 0 0,-1-2 0,0 1 0,2-1 0,-1 0 0,3-1 0,3 0 0,-2 1 0,-1 0 0,4 2 0,0 0 0,0 0 1,0 3-1,-1 0 0,0 2 0,0-2 0,1 5 0,-3-2 0,2 2 0,0 1 0,1 0 0,2 1 1,0 1-1,-1 0 1,1 1-1,0 0 1,0 1-1,1 0 1,-1 0 0,-3 1-1,1-1 1,1-1-1,1 0 0,-2 0 0,1 0 1,0-1-1,2 1 0,0-2 0,2 1 0,-1 1 0,0-1 1,1 1-1,1 0 0,-3 0-1,1-1 1,1 1 0,-1-1 0,-1 0 0,1-1 0,0 0 0,2-2 0,3 0 0,0-1 0,4 0 0,0-1 0,2-1 0,1 0 0,3 1 0,0-3 0,-1 1 0,0-2-1,2 1 1,0 0 0,2-2 0,0 2-1,0-3 1,0 2 0,1-1 0,1 0 0,-2 0 0,2 2 0,-4-2 0,2 1 0,0 2 0,3-1 0,-1 1 1,0 1-1,-1-1 0,-1 2 0,1-1 0,-2 1 0,-2 0 0,-2-1 1,-1 0-1,2 1 0,-1-1 0,1 1 1,-2-2-1,1 1 0,-1 0 1,1 1-1,-1-2 1,0 2-1,-3-2 0,1 1 1,-1 0-1,2-2 0,-3 1 1,2 0-1,-2-1 1,-1 1-1,0-1 0,-1 1 1,0-1-1,-2 2 0,1-1 0,-1 1 0,0-1 0,-1 2 0,2-2 0,-1 1 1,1 0-1,2 1 0,0 0 0,1 0 0,2-2 0,0 2-1,2 0 1,0-1 0,-1 1 0,1-2 0,1-1 0,1 0 0,2-1 0,-1 2 0,1-2 0,0 2-1,2-1 1,-2 1 0,0 2 0,1-2 0,0 1 0,-1-1 0,4-1 0,1 1 0,1 0 0,1-1 0,2 1 0,2-2 0,-2 0 0,3 1 0,1 0 0,0 1 0,1-1 0,1 2 0,0 0 0,0 0 0,3 0 0,-1-2-1,-2 1 1,2-1 0,-2 2 0,3-1 0,0-2-1,1 2 1,0 0 0,4 2 0,-1 0 0,3 0 0,2 3 0,3-1 0,1 1 0,0-3 0,3 1-1,-1 0 1,0-1 0,-1 0 1,-2-2-1,-1 2 0,-2 1 0,-2 1 1,-1 0-1,-2 0 0,-2 0 0,-1 1 0,-1-1 0,-3 1 0,2-3 0,0 1 0,-4 0 1,1 2-1,-2-2 1,-1 1-1,0-1 0,-1 2 1,0 0-1,-1 0 0,3-1 0,-3-2 0,2 2 0,-3-1 0,3 0 1,-3-1-2,1 0 2,-2 1-1,-1-1 0,-1 4-1,0-4 1,-1 2 0,-3-1 0,-3 1 0,-2 1 0,-4-1 0,-3 1 0,-5 2-1,-5 1 1,-4-1 0,-3 1 0,-3 1-1,-4 2 0,-5-2 1,1 3-1,-4-3 1,-2 3 0,-4 1-1,-2 0 1,-1 2 0,-4 0-1,0 3 1,-1 1 0,-1 1 0,-1 3 0,0 1 0,1 1 0,-3 1 0,1 2-1,-1 0 1,-1 2 0,0 3 0,0-1 0,-1 3 0,0 4 1,2 3-1,-1 2 0,1 1 0,-2 2 1,1 4-1,-2-1 1,0 6-2,-3-1 1,-1 2 1,-4 3-1,-1-1 1,-2 3-1,-4 2 1,0 1-1,-4 1 0,1 3 1,-1-1 0,-1 4-1,1 0 0,0 2 1,0-1-1,-3 0 0,4-3 0,-1-2 1,1 1-1,-2-5 1,2-1-1,1-3 1,-2-1-1,2 3 1,-2 0-2,0 0 1,1-1 1,-3 4-1,0 2 0,0-1 0,0 2 1,-3 0-2,-1 0 1,0 1-1,-2-1 1,-1 1-1,-2 1 1,-2 1 0,-2-2-1,0-1 1,-1-2 1,-2-3-1,1-2 1,-2-1-1,1-3-1,0-3 0,-1-1 0,0-1 0,-1 0 0,-1 1 0,-1-3 0,-2 0 0,0-3 1,1-1 0,-2-1 0,1-5 0,-1-1 0,1-3 0,-4 0 0,1-3 0,0 0 1,-2 1-1,-2-1 0,-1 0-1,-2-2 1,-4 0 0,1-1-1,-3-2 2,-3 0-2,-3-7 2,-1 0-2,-2-1 2,-3-2 0,-1-3 0,-1 0-1,-1-2 0,-3 0 1,-3-1-1,-3-3 0,-3 3 1,1-2-2,-3-3 1,-2 0 0,-1 1 0,-2-2 1,0-2-1,-2 2 0,-2-4 1,-5 3-1,0 0 0,0-1 0,-2 1 0,-1-1 0,-1 2 1,1-1-1,0 1 0,0-4 0,1 2 0,0 0-1,-1-4 1,0 2 0,-1 0 0,-1 0-1,-1-1 1,2 0 0,0 2 0,0-2-1,1 0 1,0-2 0,1 3-1,-1-1 1,0 0 0,1 0 0,-1-4 0,0 2 0,-1 1 0,2 0 0,-4-2 0,-2 0 0,-1 1 1,1 0-1,-5 2 0,-1-1 1,-3 2 0,-3 0 0,-2 0-1,4 3 1,-6 1 0,2 2 0,-1-1 0,-2 1 0,-1 1 0,2 2-1,1-3 1,-2 0 0,4 1 0,-3-2 0,1 2 0,-1 1-1,-1-6 1,2 4 0,-3-1 0,0-3 0,-3 1-1,-1 2 1,1-3 0,0-1 0,0 0-1,-1-2 1,-2 5-1,-1-2 1,4-2-1,-2-1 0,1 2 0,0-2 0,2 1 0,-1 0-1,5-2 1,0-2 0,2-1-1,3-2 1,1 1 0,2 0-1,2-2 1,0 1-1,2-4 0,0 4 1,2 3-1,-1 2 1,-1-1 0,-2 1-1,1 0 1,-1-1-1,0 3 1,-1-1-1,-2 0 0,-1 2 1,-2-1-1,-3 1 0,5 2 1,-5 0-1,0 3 1,-2-1 0,-1 0 0,-2 1-1,4 1 1,-2-2 0,1 4-1,2-1 1,-2-2-1,-2 3 1,4 1-1,1-6 1,1 2 0,4 7 0,-1-2 0,1-3 0,0-2 0,5 3 0,2-1 0,-1 3 0,4 0 1,-1-5-2,1 1 1,1 3 0,1 1 0,0-3 0,1 1 0,-1-3-1,1 1 1,1 2 0,0-2 0,2-1 0,0 4 0,1-3 0,2-1-1,2 0 2,1-1-2,0 0 1,2-1 0,3 0-1,0-1 1,-1-1-1,2 0 1,-2-4-1,2 2 1,0-1 0,0 0 0,4-2 0,-1 0 0,1-2 0,2 0 0,-1 3-1,-1-4 1,1 1 0,2-1 0,-1-2 0,3 2 1,3 0-1,2 3 0,4-5 0,2 2 1,2-2-1,1 0 0,2 4 0,3-4 1,0 5-1,2-7 0,4 5 0,4-2 0,3 1 1,2 0-1,2-3 0,3 3 0,2-1 1,2 2-1,0 1 0,2 1 1,0 2-1,0-2 0,3 6 0,1-6 0,-1 3 1,3 0-1,-1-4 0,3 4 0,0-3 0,2-2 0,2-5 0,2 4 0,3-1 0,-1-3 0,2 3-1,0-6 1,2-2 0,0 0 0,0 1 0,0-2 0,1-2 0,0-2 0,0-3 0,0 2 0,0-4 1,2 1-1,-1-2 1,1 0-2,0-7 2,2-1-1,0 0 1,1-1-1,2-2 0,0-3 0,1-1 0,1-3 1,-1 2-2,4-4 2,-2-2-2,0-3 2,1-1-2,0-1 1,-1-4 0,1 1-1,-2 0 1,0 1 0,-2 1 0,0 0 0,-3 0 0,0 2 0,-1-1 0,3 0 0,-1 0 0,0-1 1,1 1-2,2 1 2,-1-1-2,1 2 2,-1-1-1,0 1 0,-1 0 0,-1-1 1,0-3 0,0 2-1,1-3 0,0-2 1,-1 2-1,4 0 0,0 2 0,3-1 0,0 0 0,3 1 0,1-2 0,2 1 0,-1 1 1,0-1-1,-1 0 0,1 0 0,-4-1 1,1 1-1,-2 2 0,1 1 0,-2-2 0,0 3 0,0 0 0,1 3 1,0 4-1,1-1-1,0 3 1,0-1-1,0 3 1,1 1 0,0 0 0,-1 0-1,2-3 2,0 1-1,1-1 0,0 1 0,0-3 0,2 1 0,-2-2 0,0 1 0,2 3 0,0 0 1,-1 1-1,2 0 0,-1-1 1,1 1-2,-1 3 2,0-2-1,-2 4 1,-1-3-1,-1 3 0,0 0 0,0 2 1,-2 1-1,2 0 0,-2 0 1,3-1-2,-1 2 2,3-1-1,-3 3 0,1 0 0,-2 2 0,0 3 0,1 1 0,-3 3 1,1 3-1,-3 2 0,3 1 0,0 3 0,-2 11-1,3-14 1,-3 14-1,0 0 0,0 0 0,0 0-1,14 1-1,-14-1-4,24 21-18,-10-9-8,-3-3-2,-2 2 1</inkml:trace>
  <inkml:trace contextRef="#ctx0" brushRef="#br1" timeOffset="67318.8504">21702 12506 1,'12'-5'21,"-12"5"2,0 0-7,-2-12-1,2 12-2,0 0 0,-1-11-1,1 11-3,0 0 0,0 0-1,0 0-1,0 0-1,-4-14-1,4 14 0,0 0 0,0 0-1,0 0 1,0 0-2,0 0 1,0 0-2,0 0 1,0 0-2,0 0 0,0 0 0,0 0 0,-4 18-1,4-18 1,2 24-1,-4-7 1,1 5 0,0 6 0,0 4 0,-4 5 0,1 6 0,-2 5-1,1 2 1,0 1-1,2 0 1,-2-4-1,2-2 1,1-5-1,2-5 1,1-8-1,0-5 0,0-5 0,2-4 0,-3-13 0,2 16 0,-2-16 0,0 0-2,0 0-2,0 0-9,4-14-22,-4 14-1,-9-25 0,1 7-2</inkml:trace>
  <inkml:trace contextRef="#ctx0" brushRef="#br1" timeOffset="67865.8817">21441 12727 49,'0'0'30,"0"0"1,0 0 0,0 0-24,8-12-1,-8 12 1,9-11-3,-9 11 1,15-15-1,-2 11 0,-2-9 0,7 7 0,2-3-1,8 1 0,4-1-1,6 0 0,7-2-1,5 3 0,3-2 0,4 2-1,0-1 1,-3 1-1,-2 0 0,-7 3 0,-6 1 1,-7 0-1,-7 0 1,-8 3-1,-5 0 1,-12 1 0,11 0-1,-11 0 0,0 0 0,0 0-2,0 0-1,-15 1-3,15-1-11,-12 10-18,12-10-2,-22 1 1,10-2 0</inkml:trace>
  <inkml:trace contextRef="#ctx0" brushRef="#br1" timeOffset="68603.9239">22138 13068 12,'0'0'24,"-16"-12"3,16 12 0,-9-12-13,0-3-3,9 15 0,-5-28-2,11 16-2,-6-7 0,12 4 0,-5-5-2,9 4 0,-2-4-2,6 6 0,-4-2 0,5 5-2,-3 1 0,1 6-1,0 2 0,0 6 1,-4 2-1,2 6 1,-3 3 0,1 3 0,-4 1 0,0 5 0,-3-3-1,-2 2 1,0-2 0,-2 1 0,-4-3 0,1 0 0,-4-5 0,-1-1 1,-3 0 0,-2-2-1,-3-4 1,0 1 0,-6-4 0,1 1-1,-3-4 1,-2-1-1,-2-4 0,0 2-1,-2-4 1,4 1-1,2-1-1,3-3-1,4 6-2,-1-9-3,14 12-10,0 0-19,0 0 0,-4-16 0,4 16 0</inkml:trace>
  <inkml:trace contextRef="#ctx0" brushRef="#br1" timeOffset="69511.9758">23134 12424 25,'0'0'27,"0"0"1,0 0-8,0 0-7,0 0 0,0 0-2,-5 13-3,5-13-1,-4 12 0,4-12-2,-2 18 1,2-18-1,-1 23-1,-2-12 0,6 8 0,-6-2-1,4 4-1,-3 2 0,2 8 0,-2-1-1,2 5 0,-2 2 0,4 2 0,-2-1-1,1 1 1,0-2-1,1-5 1,1-4-1,-1 0 1,0-7-1,0-3 1,-1-4-1,0-4 0,-1-10 0,0 13 1,0-13-1,0 0 0,0 0-1,0 0-2,0 0-3,0 0-7,5-13-22,-5 13-1,3-13 0,-3 13 0</inkml:trace>
  <inkml:trace contextRef="#ctx0" brushRef="#br1" timeOffset="70279.0197">23138 12899 27,'0'0'26,"0"0"2,2-13-4,-2 13-11,-1-13-2,1 13-2,3-15-1,-3 15-2,10-16 0,-10 16 0,14-17-1,-2 13-1,-12 4 0,25-14-1,-12 6-1,2 5 0,4-2 0,2 5-1,-1 3 0,3 1-1,1 3 0,-1 3 1,1 3-1,1 3 0,-3-1-1,0 4 1,-3-1 0,-1 0 0,-2 0 0,0 0 1,-2-1-1,-2-1 0,-1 1 0,-1-2 0,-3-2 1,-2 3-1,-3-5 1,-1 2 0,-1-13 0,-6 20 0,6-20 1,-18 17 0,2-11-1,0 1 1,-6-1-1,-3 0 0,-7-2 1,-2-2-1,-3-1 0,-1 1 0,-1-4 0,1 1-1,2-2 0,5-5 0,8 3-1,4-4-3,19 9-3,-21-21-19,23 10-10,4-3-1,5-2 1,2 0-1</inkml:trace>
  <inkml:trace contextRef="#ctx0" brushRef="#br1" timeOffset="71247.0751">23726 12960 26,'0'0'26,"0"0"1,-3 17 0,3-17-13,0 0-6,0 0 2,0 0-3,0 0 0,0 0 0,21 6-1,-21-6 0,18-7-2,-7 0 0,8 1-2,-1-8 0,4 2 0,0-5-1,2-1-1,1-2 1,-3 1-1,-1-2 0,-4 3 0,-5 2 0,-4 3 0,-4 1 1,-4 12-1,-10-13 0,-2 8 0,-6 5 0,-4 0 0,-3 1 0,-1 4 0,-4 2 1,2 2-1,0 3 1,1 2-1,0 2 0,4 2 1,1 2-1,4 0 1,1 0-1,3 0 1,2-1 0,6 1 0,1-2 1,6 4-1,2-4 1,4 1-1,4-5 1,6 2 0,2-4-1,4-1 1,1-6-1,3 1 0,0-5 1,2 2-1,-1-3-1,2-2 1,-4 1-1,1 0 0,-1 1 0,-2 0 0,-2 1 0,-3-1 0,-4 1 0,-4 1 0,0 0-1,-11-2 0,13 5-3,-13-5-1,6 11-14,-6-11-18,-14 7 0,2-7 0,-5-2 0</inkml:trace>
  <inkml:trace contextRef="#ctx0" brushRef="#br1" timeOffset="72510.1473">21249 14366 34,'0'0'27,"3"-11"1,-3 11-1,-8-18-16,8 18-1,0-14-2,0 14-1,-1-12-1,1 12 0,0 0 0,0 0-1,0-13-1,0 13 0,0 0-2,0 0 1,0 0-1,0 0-1,0 0 1,0 0 0,0 0 0,1 11-1,-1-11 1,0 11-1,0-11 1,-1 20-1,0-8 0,0 5 1,-2 2-1,2 2 0,-1 4-1,-1 3 2,1 1-2,2 2 1,-3 1 0,3-1-1,0 0 0,3-1 1,-3-1-1,2-6 0,1-4 0,-1-2-1,1-3 1,-1 0-1,-2-14 1,5 15-1,-5-15 1,0 0-1,5 14 1,-5-14-1,0 0 1,0 0-2,0 0-1,0 0-2,0 0-8,0 0-23,0 0 0,-2-20 0,4 7 0</inkml:trace>
  <inkml:trace contextRef="#ctx0" brushRef="#br1" timeOffset="73435.2001">21548 14386 1,'-3'-10'19,"3"10"5,0 0-6,7-17-2,-7 17-1,1-19 0,-1 19-2,1-14-1,-1 14-2,2-12-2,-2 12-1,0 0-1,0 0-2,0 0 0,0 0-1,0 0 0,0 0 0,0 0-1,7 17 0,-7-17 1,1 23-1,-1-8 0,1 5 0,-1 2-1,3 3 1,-2 3-1,0 2 0,-1 0 0,3-1 0,-3-4 0,2-1 0,-1-4-1,2-3 0,-1-5 0,-2-12 0,9 13 0,-9-13 0,17-4-1,-5-6 1,4-4-1,1-5 0,4-5 1,1-3-1,1-3 0,0-2 0,3 1 1,-3-1-1,-1 5 1,-1 4-1,-2 3 1,-3 3 0,-2 6 0,-3 2 1,-11 9-1,14-3 0,-14 3 0,0 0 1,9 13-1,-9-2 1,0 3-1,0 3 1,-2 2 0,2 1-1,0 3 1,0 2 0,-1 0-1,2 3 1,-1-2-1,2 0 1,-2-2-1,0-2 0,0-2 0,0-4 0,0-3 0,0-13 0,1 13-2,-1-13-1,0 0-4,0 0-13,0 0-15,4-18-1,-3 7 0,0-3 0</inkml:trace>
  <inkml:trace contextRef="#ctx0" brushRef="#br1" timeOffset="74018.2334">22254 14016 36,'0'0'29,"-1"15"2,1-15-1,0 0-16,-7 25-6,7-25 2,-3 25-3,-2-12 0,9 9-1,-8-2-2,9 11 1,-4 3-2,5 8 0,-2 4-1,2 8-1,0 0 0,1 5 1,-1-2-2,1 2 1,-3-5-1,1-5 0,0-4 1,0-7-2,-1-5 1,-1-4-1,1-7 1,-2-7-1,1-2-1,-3-13-1,5 12-3,-5-12-4,0 0-19,0-22-6,-1 6 0,-3-5 0</inkml:trace>
  <inkml:trace contextRef="#ctx0" brushRef="#br1" timeOffset="74366.2534">22154 14502 57,'0'0'32,"-2"11"1,2-11 0,0 0-25,0 0 0,15-11-1,2 10 0,-5-10-1,12 5-2,-5-5 1,8 3-2,-1 0-1,4 1 0,-1-2-1,2 4-1,-3 2 0,-2-1-1,-2 3 0,-4 1-1,-1 2-3,-19-2-6,27-1-26,-27 1 1,11 0-1,-11 0 0</inkml:trace>
  <inkml:trace contextRef="#ctx0" brushRef="#br1" timeOffset="75170.2994">22620 14446 38,'15'8'28,"-15"-8"1,11 5 0,-11-5-18,0 0-6,19 6 1,-19-6-1,20-7 0,-20 7-1,24-16-1,-12 3 1,4 1-1,-2-6-1,1 1-1,0-2 0,-1 0-1,-1 0 0,-2 2 0,-3 1 1,-1 2-1,-4 2 1,-3 12 0,0-16 0,0 16 0,-12-8 0,12 8 0,-21-4 0,9 4-1,-4 0 1,0 4 0,-2-2-1,1 6 1,-1-1 0,2 6-1,-1-1 1,2 4 0,2 1 0,0 4 1,0 0-2,2 2 1,0-2 0,1 4 1,0-5-1,2 2 0,-1-2 1,3-1-1,0-3 0,4 1 1,1-3-1,3 0-1,4-2 1,4 1-1,3-2 0,6-1 0,3-2 1,3 0-1,2-5 0,1-2 1,0-1-1,0-1 0,-1-2 0,-1-2-1,-4-1 1,0 0-2,0 1-1,-6-6-3,7 12-18,-10-9-12,-2-2 0,-2-1-1,-3-1 1</inkml:trace>
  <inkml:trace contextRef="#ctx0" brushRef="#br1" timeOffset="76226.3599">23018 14259 23,'0'0'27,"0"0"1,4-12-5,-4 12-7,0 0-1,-4-17-4,4 17-2,0 0 0,0 0-2,0 0-1,0 0 0,0 0-1,0 0-1,0 0-1,4 12 0,-4-12-1,1 19-1,1-5 0,2 4 1,1 3-2,2 7 1,3-2 0,0 2-1,2 1 0,1 0 1,1-1-1,0-2 1,0-3-1,-3-2 0,-2-6 0,0 1 0,-4-5 1,-5-11-1,6 12 0,-6-12 0,0 0 1,0 0-1,-15-2 1,15 2-2,-15-16 2,5 3-1,-1-2 0,0-4 0,2-3 0,1-3 0,2 0 0,1-3 0,3 1 0,4 1-1,1 0 1,3 3 0,4 0 0,4 2 0,2 2 0,2 0-1,3 2 1,1 1 0,2 1 0,2 2-1,0 4-1,-1 0-2,4 9-3,-12-8-8,10 10-21,-6 0 0,-3 3-1,-3-1 1</inkml:trace>
  <inkml:trace contextRef="#ctx0" brushRef="#br1" timeOffset="94226.3894">23467 14246 26,'0'0'16,"0"0"0,0 0-1,0 0-1,0 0-2,5-15-1,-5 15-2,0 0-1,0 0-2,0 0 1,0 0-2,0 0 0,0 0-1,0 0 0,0 0 0,0 0-1,0 0 0,0 0-1,0 0 1,10 13-1,-7-2 0,-1 0 0,1 4 0,1-1-1,1 6 0,-2 2-1,4 2 1,-3 1-1,3 0 1,-1 1-1,0 0 0,0-1 0,0 0 0,0-5-1,0 1 1,-1-5 0,-1-3 0,-4-13 0,5 18 0,-5-18 0,0 0 0,0 0 0,0 0 0,0 0 0,0 0-1,-5-11 1,5 11 0,-8-23 0,3 9 0,2-4-1,-1-2 1,1-2 0,0-2-1,3-2 1,1 0-1,3 3 1,2-4 0,3 2-1,0-1 1,2 2 0,2 2 0,0 4 0,-1 2 0,2 0 0,-1 5 0,0 3 0,2 0 1,0 4-1,-2 0 1,1 4-1,-1 0 0,0 2 0,0 1 0,-13-3-1,17 6-2,-6 1-2,-11-7-5,14 3-20,-14-3-2,11 1-2,-11-1 2</inkml:trace>
  <inkml:trace contextRef="#ctx0" brushRef="#br1" timeOffset="95150.4417">23872 14434 9,'0'0'26,"12"6"1,-12-6 1,0 0-13,20-1-1,-20 1-2,24-8-4,-11-3-1,6 8-2,-4-9 0,7 4-2,-6-5 0,3 2-1,-2-3 0,3 1-1,-4-1 0,-2 2 0,-1-3 0,-5 2 0,-2 1-1,-6 12 1,5-20 0,-5 20 0,-8-14 1,8 14-1,-20-9 0,9 9 0,-4-2-1,2 3 1,-4 0 0,2 4 0,-3 0-1,2 3 0,0 1 0,0-2 1,2 4-1,0 2 0,1 1 0,1 0 0,1 2 1,0 1-1,0 0 0,2 2 1,-2-2-1,4 2 1,-2-2 0,2 1 0,1-2 0,1 1 0,0-3 0,4 3 0,1-1 0,2 0 1,3 0-2,4-1 1,2-1 0,5-2 0,3-1-1,4-3 0,4-3 0,0-4-1,3-1 0,-1-9-3,6 5-5,-14-15-17,7 3-9,0-4-1,-3 0 1</inkml:trace>
  <inkml:trace contextRef="#ctx0" brushRef="#br1" timeOffset="95789.4788">24275 14600 23,'15'15'25,"-15"-15"2,19 9 0,-5-1-16,-14-8-2,24 6 0,-24-6-3,28 0-1,-17-6 2,7 3-2,-7-7 0,4 3-1,-3-5 0,1 0-2,-4-3 1,0 1-2,-3-4 2,-1-1-2,-4 1 1,0-2-2,-6-1 1,2 3-1,-7-3 0,3 2 1,-6-2-1,1 4 0,-4-1 0,2 3 0,-1 2 1,0 1-1,2 3 0,0 3 0,2 3 0,11 3-1,-18 2 0,18-2-1,-15 16 0,15-16-1,-16 28-1,5-14 0,6 13-3,-10-11-6,13 7-16,-3 1-3,-4-3 1,8 4 0</inkml:trace>
  <inkml:trace contextRef="#ctx0" brushRef="#br1" timeOffset="96603.5254">24495 13548 33,'0'0'28,"0"0"1,0 0-10,5-11-3,-5 11-4,0 0-2,0 0-3,0 0 0,-4 11-3,4-11 0,0 0 0,-7 14-1,7-3 0,-4 1-1,4 4 1,-5 1-2,4 6 2,-4 0-2,5 6 1,-1-1-1,1 7 1,0 1-1,1 6 0,0 2 1,0 4-1,-1 5 0,2 5-1,-5 5 0,2 1 0,-1-1 0,2-3 0,0-2 0,0-6 0,2-3 0,3-7 1,-1-6 0,0-5 0,1-5-1,0-3 1,-1-5 0,1-2 0,-3-4-1,-2-12 0,1 16-1,-1-16 1,0 0 0,4 11 0,-4-11 0,0 0 0,0 0 0,0 0-1,0 0 1,0 0-2,0 0 0,0 0-3,0 10-3,0-10-16,-12-9-11,12 9-2,-12-4 2,12 4-1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4-06T16:58:16.81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19305 5658 1,'0'0'0,"0"0"0,0 0 3,0 0-4,0 0 0,0 0 1,2-12 1,-2 12 2,2-13 2,-2 13 1,0-13 1,0 13 0,0-12 0,0 12 0,0 0-2,-2-12-1,2 12-2,0 0 0,0 0 0,0 0 1,8-11 1,-8 11 1,0 0 0,11-10 0,-11 10 0,13-6-1,-13 6-1,18-6 0,-7 5-2,0-2 0,2 2-1,-2 0 0,-11 1 1,20 1 0,-20-1 0,20 6 0,-20-6 0,18 15 0,-9-4 0,-3 2 1,2 5-1,-3 2 0,3 2 1,-6 2-1,3 4 1,-5 1 0,2 5 0,-4 0 0,-1 5 1,-1-2-1,1 6 0,-5-3 0,1 4 0,-4 0 1,2 5-1,-1-3 1,1 5-1,0-2 0,1 3-1,2 0 1,5 2-2,1-5 0,4 1 1,4-1-2,6-6 1,1 1 0,6-5 0,2-5 0,3-3-1,2-4 1,1-4 0,-1-5 0,1-4-1,-4-3 1,-3-3 0,0-2-1,-6-2 1,-1-2 0,-15-2 0,16 4 0,-16-4 0,0 0 0,0 0 0,0 0 1,-15 14-1,15-14 0,-21 16 0,6-2 0,0 0 1,0 4 0,-1 3 0,0 1 1,0 3-2,3 3 2,2 4-2,0 1 1,4 5 0,3 5-2,3 2 2,2 7-2,4 4 2,0 3-2,2 4 2,2 5-1,2 3 0,-2 2 0,1 3-1,1 1 1,-1-3 0,-2 1 0,1-1 0,-2-5-1,-1-2 2,-1-4-2,-1-5 2,-3-1 0,0 0-1,-2-6 1,-3-1-1,-2-4 1,-2 0-1,-4-2 2,-3 0-1,-6-9 0,-2 3 1,-10-7 0,-2 2 1,-8-5 0,0 0 0,-9-5-1,-1 0 1,-4-6-1,2-3 0,-1-3 0,3-1-1,2-7 0,5-5-2,8-1-2,1-13-8,15 3-23,0-6-1,9-10-1,4-8 1</inkml:trace>
  <inkml:trace contextRef="#ctx0" brushRef="#br0" timeOffset="1535.0878">20599 6300 21,'0'0'17,"5"-20"-2,-5 20-1,3-18-2,-3 18 0,-1-17-1,1 17-3,-1-12-1,1 12-1,0 0-2,-4-13 0,4 13 0,0 0-2,0 0 1,0 0 0,0 0-1,7 17 1,-2 0-1,0-2 0,3 10 0,-2 0 0,2 9-1,0-1 1,-1 2-1,-1 3 0,0-3 0,-1 1 0,-1-2-1,-2-2 0,0-7-1,2 1-2,-5-13-2,8 6-10,-7-19-16,0 0 0,12 3 0,-7-17 0</inkml:trace>
  <inkml:trace contextRef="#ctx0" brushRef="#br0" timeOffset="2015.1153">20909 6450 1,'9'37'5,"-13"-15"17,15 13 1,-7-10-10,5-3-2,6-1 1,1-12-4,7 0-1,-1-14-2,8-3-1,-2-13 0,5-1-2,-3-8 1,0-2-2,-4-3 0,-3 3 0,-6-1 1,-2 5-1,-8-3 1,-2 8 0,-8 0 0,0 5 1,-9 1-1,-3 7 1,-6 0 0,-1 9-1,-7 1 0,-3 6-1,-2 4 0,-1 7 0,-1 0-1,2 2 0,3 3-1,3-1 0,6 4-2,3-8-2,12 10-6,-6-12-9,7-3-10,12 5 1,-6-17-1</inkml:trace>
  <inkml:trace contextRef="#ctx0" brushRef="#br0" timeOffset="2528.1445">21459 6268 20,'-12'15'25,"12"14"1,-7-8 1,1 7-21,9 3 1,-2-3 0,9 2-1,0-8-2,11-2 1,1-12-2,7-3-1,3-12 1,3-4-2,3-9 1,-3-3-1,0-5 0,-4 2 0,-8-5 0,-4 3 1,-9 0-1,-9 4 1,-9 1-2,-5 2 2,-9 6-2,-4 3 2,-8 4-1,-1 3 0,-7 7 0,3 4 0,-3 1 1,0 5-3,2 0 2,3 3-3,7-1-1,2 0-3,14 6-8,-2-4-15,8-2-3,10 3 2,4-5-2</inkml:trace>
  <inkml:trace contextRef="#ctx0" brushRef="#br0" timeOffset="3675.2102">22067 6192 1,'0'0'20,"0"0"4,0 0-3,0 0-7,-11-1-1,11 1-1,-11 13-4,9 3 0,-11-3-2,9 10 0,-6-2-2,5 7-1,-4-3 0,6 6-2,-1-7 1,5 0-1,3-3 0,7-4 0,6-5 0,6-4 0,3-5 0,6-6 0,-1-5 0,3-3 0,1-5 0,-2-2 0,-7-5 0,-1 1-1,-4-2 1,-6 1 0,-4 0 0,-6-2 0,-5 3-2,-6-1 3,-6 3-3,-4 0 2,-6 3-1,-2 4 0,-3 1-1,-6 7 1,-1 1 0,-2 8 0,0 6 1,-2 2-2,3 5 1,-2 1-2,8 9-2,-3-8-6,15 9-16,1 1-5,1-7-1,10 2 0</inkml:trace>
  <inkml:trace contextRef="#ctx0" brushRef="#br0" timeOffset="4368.2499">22827 6189 3,'11'0'24,"-11"0"3,0 0 1,0 0-16,0 0 0,0 0 1,-17 0-4,17 0 0,-20 6-3,20-6-3,-26 10-1,11-1 0,-2-2-1,1 4-2,-1-1 3,0 2-3,3-1 1,-1 1-1,4-1 1,2 0-1,2 0 1,7-11 0,-2 19 0,2-19-1,12 17 1,-1-10 0,1 3 0,3-3 0,1 3-1,-1-2 1,1 1 0,0-1-1,-2 3 1,0-2-1,-2 2 1,-1-2-1,0 2 1,-11-11 0,15 21 0,-10-10 0,-5-11 1,0 21 0,0-21 0,-15 23 1,2-11-1,-3 1 1,-5 1-1,-2-1 0,-4 1 0,0-1-1,3 0-2,-5-9-9,5-1-19,7 3-1,-3-11 0,4 4-1</inkml:trace>
  <inkml:trace contextRef="#ctx0" brushRef="#br0" timeOffset="5263.3011">20779 7786 9,'0'0'23,"-17"4"3,17-4 0,0 0-17,-18-9 0,18 9-2,-9-26-1,11 10-1,-4-9 0,10 2-1,-2-5 0,6 2-1,1-3-1,5 6 1,0-1-1,1 6-1,1 4 1,-1 5-2,2 4 1,-4 6-1,3 3 0,-1 5 1,0 4 0,-3 4 0,-2 1 0,0 4 1,-7-2 0,0 3 0,-7-1 0,-1 2 0,-6-3 0,-3-1 0,-3-5-1,0 1 0,-5-1 0,-2-3-2,0-5 2,-2 0-2,1-2 0,0-4 0,4 4-1,-1-6-2,18 1-6,-22 1-17,22-1-5,-6-20 0,7-1 1</inkml:trace>
  <inkml:trace contextRef="#ctx0" brushRef="#br0" timeOffset="5641.3227">21160 7304 32,'-5'18'27,"10"12"2,-6-2 1,0 4-22,10 15 0,-6-3 0,10 13-2,-7-4-1,9 9-1,-4-7-2,4-2 0,-3-4-1,0-6 0,0-4-1,-2-11-1,1-2-1,-6-15-2,6 4-6,-11-15-18,0 0-4,0 0 1,0-26-1</inkml:trace>
  <inkml:trace contextRef="#ctx0" brushRef="#br0" timeOffset="5899.3372">21103 7799 29,'0'0'30,"0"0"0,0 0 1,6-11-20,9 6-3,-7-9 0,17 3-1,-7-6-1,9 2-2,-3-2-2,5 1-1,1 4-1,-1 1-3,1 9-3,-8-8-13,2 5-13,2 5-1,-5-6 1,2 6-1</inkml:trace>
  <inkml:trace contextRef="#ctx0" brushRef="#br0" timeOffset="6651.3805">21769 7412 30,'0'0'25,"0"0"2,0 0-1,0 0-22,0 0 1,11 2 0,-11-2 0,0 0-1,15 15 0,-2-1 0,-3-2-1,8 9 0,-3-4-1,6 7 1,-3-3-2,3 1 1,-3-3 0,3-1 0,-5-2-1,0-1 1,-4-6-1,-12-9 0,16 17 0,-16-17 0,0 0 1,0 0-2,0 0 1,0 0 0,-13 2 0,2-8-1,-1-4 1,-1-2-1,-2-3 0,1-2 0,1-1 0,2-3 0,4 2 0,2-2 0,4-1 0,5 1 0,4 0 0,6 0 0,1 2 1,6 2-1,2 0 0,-1 5 0,4 3 0,-4 3-2,4 9-2,-13-6-6,11 14-16,-6 1-6,-6-1-1,1 5 1</inkml:trace>
  <inkml:trace contextRef="#ctx0" brushRef="#br0" timeOffset="7275.4162">22320 7415 5,'0'0'25,"0"0"2,0 0 0,7 17-11,-7-17-4,0 14-1,0-14-2,1 25-2,-3-9-2,8 11 0,-4-4-2,6 6 0,-2-1 0,5 2-1,-1-3-1,5-4 1,1-5-1,5-7 0,3-10 0,5-4 0,1-10 0,3-1-1,0-8 1,0 0 0,0-3-1,-5 2 0,-6 0 1,-3 3-1,-4 2 1,-4 2-1,-6 2 1,-4 0 0,-3 3-1,2 11 0,-17-15 0,4 8 0,-1 4-1,-5-2 0,4 5-2,-6-6-4,21 6-11,-26 7-14,12-9-1,14 2 0,-19-4 1</inkml:trace>
  <inkml:trace contextRef="#ctx0" brushRef="#br0" timeOffset="7875.4505">22893 6931 32,'20'2'29,"-20"-2"1,0 0-1,18 20-19,-18-20 0,14 29-2,-11-12-2,10 15-2,-7 0 1,6 12-2,-2 1 0,3 6-2,-2 2 1,2 1-1,-2-4 0,2-2 0,-4-4 0,0-8 0,-3-4-2,-2-7 1,-1-4-1,-4-8-2,4 4-4,-3-17-16,-13 0-9,13 0-2,-3-17 1</inkml:trace>
  <inkml:trace contextRef="#ctx0" brushRef="#br0" timeOffset="8439.4827">23294 7401 39,'20'5'29,"-20"-5"0,32-17-9,-5 11-11,-9-10 1,15 5-3,-6-9-2,7 5-1,-4-6-2,3 3 0,-7-2-1,0 3 0,-5-1-1,-3 5 1,-2-2-1,-6 4 0,-10 11 1,6-18-1,-6 18 0,-11-11 0,0 9 0,-6 3 0,-6 5 0,-4 1 0,-3 7 0,-4 3 0,-1 5 0,-5 4 0,2 3 0,2 2 1,3 0-1,5 2 1,5-4 0,6 0 1,6-2-1,10 0 1,6-5-1,9 2 0,7-5 0,8 0 0,4-4 0,5-3-1,4-1-1,-2-6-1,4 1-3,-10-13-17,5-2-10,0 2-1,-6-9 1,3 2-1</inkml:trace>
  <inkml:trace contextRef="#ctx0" brushRef="#br0" timeOffset="9219.5273">24151 7198 17,'0'0'25,"0"0"3,-5-13 0,5 13-16,-15-9-2,-1 3-1,16 6-3,-30-2 0,16 5 0,-7-3-2,4 8-1,-6-2 0,2 3-1,-3 1 0,3 3 0,-1 1-1,2-1 1,-1 2-1,6 2 1,-1-4-1,7 2 0,0-3-1,5 2 1,4-14-1,3 22 1,-3-22 0,16 16 0,-3-9-1,3 1 1,2-4 0,3 1-1,0 1 1,1 0-1,-2 0 1,1 3-1,-1-1 0,-2 2 0,-2 4-1,0 0 1,0 1-1,-3 2 0,2-2 1,-4-1 0,-2 0 0,0 0 0,-3-2 1,-1-1 0,-5-11 1,-6 19 0,6-19 0,-21 21 0,4-10-1,-2 1 1,-7-1 0,0 0-1,-3-3 0,1 1-1,1 0 0,1-4-2,8 5-4,-5-14-18,11 6-11,12-2 0,-12-11 0,12-1-1</inkml:trace>
  <inkml:trace contextRef="#ctx0" brushRef="#br0" timeOffset="13235.757">20582 6316 3,'0'0'8,"0"0"-2,0 0-1,0 0 1,0 0-1,0 0 0,-6-11-1,6 11 1,0 0-1,0 0 1,2-12-2,-2 12 1,0 0 0,-1-11-1,1 11 1,0 0 0,0-13 0,0 13-1,0 0 1,-3-10-1,3 10 1,0 0-1,0 0 1,0 0-1,0 0-1,2-15 1,-2 15-2,0 0 0,0 0 0,0 0-1,2-11 0,-2 11 0,0 0 1,0 0-1,0 0 1,0 0 0,0 0-1,0 0 1,0 0 0,0 0 0,-11 16-1,11-16 1,-5 13-1,5-13 1,-6 18-1,6-18 1,-7 23-1,2-12 1,1 3 0,-3 0 0,2 2 1,-4 1-1,3 1 0,-1 2 1,1-1-1,-1 1 0,0-2 0,1-1-1,1 0 0,1-5 0,0-1 0,4-11 0,-5 13 0,5-13 0,0 0 0,0 0-1,0 0-1,0 0 0,0 0-3,11 7-4,-11-7-16,0 0-3,15-10 1,-13-5 0</inkml:trace>
  <inkml:trace contextRef="#ctx0" brushRef="#br0" timeOffset="18819.0764">20573 8934 9,'0'0'10,"0"0"0,0 0 0,-11 12 0,11-12-1,0 0 0,-17 8 1,17-8-2,-16 8 0,16-8 0,-18 7-2,18-7 0,-18 5 0,18-5-2,-19 1 0,19-1-1,-16-2 0,16 2-1,-16-5 0,16 5-1,0 0 0,-13-14-1,13 14 1,-2-14-1,3 3 1,2-1-1,2 0 0,1 1 0,3-1 0,0 0 0,-9 12 0,19-20-1,-5 14 1,-4 1 0,5 0 0,-1 2 0,0 1 0,2 2 0,0 2 0,0 0-1,-2 3 1,4-1 0,-4 0 0,3 4 0,-1-2 0,-1 1 0,-2 2 0,2 0 0,-2 1-1,0 1 1,-1 2 0,-4-1 0,1 3 0,-4-2 0,-2 1 1,-1-1-1,-5 0 1,-2 1 0,-2-2 0,-3 1 0,-2-4 1,-1 2-1,-3-5 0,0-1 0,-3-2 0,2 0 0,-1-5-1,1 1 0,1 0-1,0-4-1,16 5-5,-23-6-11,23 6-12,-12-13 0,11-2 0,8 4-1</inkml:trace>
  <inkml:trace contextRef="#ctx0" brushRef="#br0" timeOffset="19608.1214">20953 8782 11,'0'0'25,"2"-12"0,-2 12-8,0 0-4,5-15 0,-5 15-2,0 0-2,0 0-2,0 0-1,0 0-1,0 0-1,0 0-1,0 0-1,6 15 1,-6-15-2,9 24 2,-3-8-2,4 2 1,-3 0-1,3 3 1,-1-3-1,1 1 0,0-4-1,0-1 1,-3-3-1,-7-11 1,17 12-1,-17-12 1,17-9-1,-5-2 0,2-6 1,0-3-1,2-7 0,3 0 0,0-2 0,1 2 0,-3 2 0,0 2 0,0 5 1,-2 3-1,-3 5 0,-1 4-1,-11 6 1,18 0 0,-18 0 0,14 12 0,-10 1 0,-1 0 1,-1 2-1,1 1 1,0 3-1,0 1 0,0 0 1,-1 0-1,3-1 0,-2-2-1,3 1 0,0-5-4,7 7-14,-13-20-14,19 11 0,-5-11 0,-14 0 0</inkml:trace>
  <inkml:trace contextRef="#ctx0" brushRef="#br0" timeOffset="20195.1551">21639 8776 17,'6'12'26,"-6"-12"-1,0 0 0,12-1-12,-12 1-12,24-13 1,-8 2 1,3 0-1,0-4 0,3 2 0,-1-4 1,1 2-2,-4 0 1,0 1-1,-5 2 1,0 4-1,-13 8 2,10-14-1,-10 14 0,0 0 0,-16-6 1,5 10-1,-7-2 0,-2 5 0,-4 0 1,0 5-1,-2-1 0,1 4 1,-3 0-1,7 3 0,-2-1 0,5 3 0,3-2-1,5 0 1,2-1-1,5 0 0,5-2-1,5-3 2,4 0-2,7-1 1,3-5-1,5-1 0,4-3-1,2-3-1,8 5-6,-8-8-21,6-5-4,1 1 0,-4-7-1</inkml:trace>
  <inkml:trace contextRef="#ctx0" brushRef="#br0" timeOffset="21548.2324">22552 8445 10,'0'0'26,"7"-14"-3,-7 14-4,0 0-3,0 0-1,-6-13-4,6 13-1,0 0-3,0 0-1,0 0-1,0 0-1,0 0-1,1 16 1,-1-5-2,5 7 1,0 4 0,5 7-2,-1 4 2,6 8-2,-2 0 0,5 3 0,-3 0 0,2 0-1,-2-5 0,-1-1 0,-2-3-1,-2-6 1,-2-1-1,-3-8-1,1 0-1,-6-20-2,7 25-4,-7-25-3,0 0-5,0 0-6,-15-21-9,8 10 1,-6-7 1</inkml:trace>
  <inkml:trace contextRef="#ctx0" brushRef="#br0" timeOffset="21756.2444">22464 8825 23,'0'0'28,"0"0"0,8-14-5,8 11-9,-4-14-3,16 8-3,-4-10-1,12 7-2,-2-5-3,7 2-2,1 3-4,-5-3-15,1 4-11,5 3-1,-8-3 0</inkml:trace>
  <inkml:trace contextRef="#ctx0" brushRef="#br0" timeOffset="22336.2776">22995 8754 20,'0'0'27,"-10"-13"0,10 13 1,5-16-18,-6-3-1,9 7 0,-5-9-2,8 8-1,-4-8-1,8 8 1,-4-3-2,4 5 0,-2 0-1,1 5-1,0 1-1,-1 4 0,-2 2-1,1 3-1,-1 0 2,0 4-2,-11-8 2,21 19-1,-21-19 1,17 24 1,-12-11 0,1 2 0,-6-1 0,3 3 0,-7-4 0,1 3 0,-4-4 1,1 0-2,6-12 1,-20 17-1,8-11 0,0-1 0,-4-4 0,0 0-1,0-2 0,-1-4-1,3 1-1,-2-6-2,16 10-1,-23-21-6,23 21-18,-3-16-6,3 4-1,0 12 2</inkml:trace>
  <inkml:trace contextRef="#ctx0" brushRef="#br0" timeOffset="22899.3098">23368 8527 44,'0'0'30,"-12"8"0,12-8 0,0 0-24,0 0-1,0 0 0,2 12-2,9-4-2,-11-8 1,25 17-1,-12-6 1,8 4-2,-4-3 1,4 4-1,-4-3 0,1 1 1,-3-1 0,-2-1-1,-13-12 1,19 17-1,-19-17 1,7 11-1,-7-11 1,0 0 0,0 0-1,-11 5 1,11-5 0,-17-7-1,6 3 1,-1-4-1,1 0 1,-2-3-1,4-2 0,1-2 1,4-1 0,2-2 0,6-3-1,4 2 1,3-2-1,7 2 2,0-1-2,5 3 0,-1 2-1,2 1 0,2 5 0,-4-1-2,6 9-5,-12-4-21,5 1-4,-2 4 0,-8-3 0</inkml:trace>
  <inkml:trace contextRef="#ctx0" brushRef="#br0" timeOffset="24243.3867">20861 9854 7,'0'0'26,"9"11"0,-9-11 2,0 0-14,0 0-3,0 0-1,0 0-2,0 0-2,14 11 0,-14-11-2,16 5 0,-16-5-1,23 3-1,-8-5 0,6-1-1,0-4 0,3-1 0,0-3 0,1-3-1,-1-1 0,-1-2 0,-3 0 1,-4 0-1,-3 0 0,-3 2-1,-5 2 1,-5 13 0,-1-18 0,1 18 0,-16-10-1,4 6 1,-3 4 0,-3 1 0,-3 3-1,-1 1 1,0 2 0,0 2 0,0 0 0,1 3 1,2 1-1,2 1 0,2 0 1,3-1-1,0 0 1,2 3 0,1-1-1,3 2 1,-1-3 0,2 3 0,-1 0-1,3 3 1,1-2 0,2-1-1,0 0 1,4 0-1,2-1 1,1-1-1,3-1 1,3-2 0,3-4-1,4-2 1,3-2 0,1-2-1,3-4 0,1 1 0,0-2 0,0 0-1,-2-2 1,-2 1-1,-2 1-1,-5-7-4,8 9-17,-7-7-10,-4-3 1,0-2-2</inkml:trace>
  <inkml:trace contextRef="#ctx0" brushRef="#br0" timeOffset="25082.4347">21392 9746 1,'0'0'19,"-7"-15"7,7 15 1,0 0-11,3-14-3,-3 14 0,3-16-2,-3 16-1,6-18-2,-6 18-2,12-17 0,-1 12-3,-11 5 0,18-11-1,-18 11 0,24-2-2,-10 3 1,1 2-1,1 1 0,0 3 0,1 1 0,1 3 0,2 0 0,-2 2 0,-1 1 0,0 2 0,-2 2 0,-1-1 0,-1 4 0,-4-2 0,-1 1-1,-2-1 1,-4 0 0,-1-1 0,-2-2 0,-4-1 0,0-1 0,-3-3 0,-3-2 0,-3 1 0,2-5 0,-2 0 0,-1-3 0,0 1 0,1-6 1,0-1-1,2-2 0,12 6 0,-18-13 0,18 13 0,-12-16 0,12 16-1,-5-13 1,5 13 0,5-13-1,-5 13 1,12-16 0,-12 16 0,23-21 0,-10 9 0,4 2-1,-2-1 0,2 5-1,-2-5-2,6 10-3,-9-10-6,11 11-14,-3-1-5,-3-1 1,6 2 0</inkml:trace>
  <inkml:trace contextRef="#ctx0" brushRef="#br0" timeOffset="25579.4631">22107 9632 11,'0'0'28,"6"-16"0,-6 16 1,0 0-15,0 0-2,-12 1-1,-2-6-3,14 5-1,-25 11-1,13-1-2,-5-1-1,2 4 0,-3 0-1,2 4-1,-1 1 0,1 3 0,0-2-1,4 2 1,2 0-1,3-2 1,3-2-1,3 0 0,6-3 0,2-2 0,5-3 0,3-1 0,5-3-1,0-4-1,6 0 0,0-6-1,8 4-4,-6-14-11,6 4-14,1-1-1,-2-5 1,2 1 0</inkml:trace>
  <inkml:trace contextRef="#ctx0" brushRef="#br0" timeOffset="26331.5061">22276 9298 14,'0'0'28,"13"6"-2,-13-6 3,0 0-14,0 0-7,0 0 0,0 0 0,0 0-2,5 11 0,-5-11 0,4 19-2,-4-6 0,5 7-1,-3-2 1,4 10-2,-2-2 1,3 8-1,-3-1-1,3 3 1,-2 3-1,4-2 0,-3 0 0,2-6-1,0 0 0,-1-5 1,1-6-1,3-8 0,2-7 0,1-9 0,5-7 0,0-4 0,3-6 0,4-7 0,-1 0 0,1-1 0,-2 1 0,-2 4 0,-3 3 0,-2 4 0,-4 4 0,-13 13 0,18-15 0,-18 15 1,11 1-1,-11-1 0,8 15 1,-5-3-1,1 1 1,1 6 0,0 1-1,1 2 1,1 1 0,1 3-1,0 0 0,2 2 1,1-1-1,0-1-1,-1-3 1,-1-4-2,5 3-3,-14-22-17,14 11-13,-3-9 0,-11-2 0,16-23-1</inkml:trace>
  <inkml:trace contextRef="#ctx0" brushRef="#br0" timeOffset="27722.5857">23220 9502 3,'0'0'23,"3"-15"1,-3 15-8,0 0 0,0 0-2,0 0-2,2-11 0,-2 11-3,0 0 0,0 0-2,0 0-1,0 0-2,0 0 0,8 16 0,-8-16-1,2 16 1,-2-16-2,4 22 1,-3-8-1,4 6 0,-4-2-1,6 4 0,-2-1 0,0-1-1,3-2 0,0 2 0,1-7 0,-9-13 0,22 17 0,-11-18 0,3-3 0,3-7 0,0-2 0,-1-8 0,1 0 0,-1-5 0,0 1 0,-2-1-1,-2 3 2,-3 4-2,-2 2 1,-1 3 1,-3 2-1,-3 12 0,0 0 0,0 0 0,0 0 0,0 0 0,0 0 0,9 15 0,-8-2 0,2 2 0,0 0 0,1 4 0,2-1 0,0-1 0,1-1 0,2-3 0,-2 0 0,-7-13 0,17 17 0,-17-17 0,17 6 0,-17-6 0,18-7 1,-18 7-1,14-17 0,-6 5 0,-1-1 1,-1-4-1,-1-3 0,0 1 1,-2-2-1,1-1 0,-2-1 0,0 3 0,-1-1-1,-2 1 0,1 7-2,-5-3-1,5 16-17,3-11-12,-3 11-2,0 0 1,-6-17-1</inkml:trace>
  <inkml:trace contextRef="#ctx0" brushRef="#br0" timeOffset="28391.6239">23900 9543 4,'0'0'23,"0"0"2,-16-2 1,16 2-15,0 0 0,-15-22 1,15 22-2,-8-21-1,8 21-2,-3-28-2,4 16-1,-4-5-1,7 3 0,-1-2-1,1 3 0,3-1 0,1 1 0,1 2-1,2 0 1,-11 11-1,19-13 1,-19 13-1,20-4-1,-20 4 0,17 11 0,-17-11 0,17 21 0,-9-11 0,0 7-1,-1-2 2,0 2-1,-2-1 1,0 0 0,-4-1 0,-1 2 0,-3-1 0,-2 1 1,-4-4-1,1 1 0,-6-2 0,2 0 0,-4-2 0,0-3 0,2-1-1,-1-3 1,0-2-2,2-4 0,13 3-2,-22-15-5,22 15-17,1-21-8,0 3-1,4 0 1</inkml:trace>
  <inkml:trace contextRef="#ctx0" brushRef="#br0" timeOffset="29066.6625">24102 9254 27,'14'3'24,"-14"-3"3,4-11-10,-4 11-8,0 0 1,12 3-2,-12-3-1,12 5 0,-12-5 0,18 17-1,-18-17-1,19 23-2,-9-8 0,3 3-1,-4-1 0,4 4-1,-4-2 1,2 1-2,-4-5 1,2 1 0,-4-2 0,-1-1-1,-4-13 1,5 14 0,-5-14 0,0 0 0,0 0 0,0 0 0,0 0 0,0 0 0,-11-12 0,11 12 0,-8-22-1,2 8 1,1-2-1,0-3 1,0 0-2,0 0 2,3 1-1,0 1 0,2 1-1,2 0 1,1 3-1,-3 13 1,11-21 0,-11 21-1,19-18 1,-8 8-1,1 3 0,0-1 0,4 3-2,-6-7-4,13 10-16,-8-1-10,-4-2 0,2 4-1</inkml:trace>
  <inkml:trace contextRef="#ctx0" brushRef="#br0" timeOffset="29711.6994">24500 9398 15,'-13'-11'24,"13"11"2,-7-21 0,3 3-16,12 4 2,-7-9-3,11 6 0,-4-6-2,9 9 0,-8-7-3,10 8 0,-8-4-1,5 7-1,-4 0 0,0 7 0,-1-1-1,1 3 0,-12 1 0,21 6 0,-21-6 0,18 14 1,-18-14-1,14 24 1,-11-11-1,2 3 1,-4 1 0,1 2 0,-5-1 0,3 1-1,-5-3 1,2 3 0,-3-4 0,-1 1 0,0-5-1,-1 3 1,8-14-1,-20 18 1,8-11-1,0-1-1,-2-2 0,1-2 0,1-2-1,-2-6-2,14 6-3,-23-24-4,23 10-22,-6-9-3,2-3 0,2-6 0</inkml:trace>
  <inkml:trace contextRef="#ctx0" brushRef="#br0" timeOffset="30267.7312">24579 8718 32,'0'0'28,"0"0"1,0 0-1,2-12-18,-2 12-2,0 0 0,0 0-1,0 0-1,11 17 0,-11-17-1,7 17-1,-5-5 0,7 6 0,-5 0-1,5 6 0,-3 2-1,4 8 1,-4 0-1,4 6 0,-4 0 0,1 4-1,0 2 0,2 0 1,-2-2-2,2-3 0,-2-3 1,0-2-1,2-3 0,1-2 0,0-6 1,-1-2-1,1-3 0,-1-5 1,0-2-1,-9-13 0,14 17-1,-14-17 0,0 0 0,0 0-2,8 11-2,-8-11-7,0 0-22,0 0-2,-14-11 0,14 11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7T16:26:26.49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1747 15307 1161,'2'-19'3225,"-2"19"516,0 0-645,0-17-387,0 17-645,0 0-387,0 0-516,0 0-387,0 0-129,-5-12-387,5 12 0,0 0-129,0 0 0,0 0-258,0 0 258,0 0-258,0 0 129,-7 10 0,7-10 129,0 22-258,0-1 129,-1 4 0,-2 9 0,-3 10 129,1 7-258,-4 7 258,0 6 0,-5 6 0,1 4 0,-3-1 129,4-1 0,-2-9-129,4-3 129,2-4-258,6-12 129,2-8-258,2-10 129,11-7-129,6-6 129,9-9-129,6-4 0,8 0-387,3-12 129,8 5-387,-6-11-258,10 10-645,-18-9-1806,-3 3-1290,-2 1-387</inkml:trace>
  <inkml:trace contextRef="#ctx0" brushRef="#br0" timeOffset="380.0216">1486 15695 2322,'0'0'4386,"0"0"0,14 0-387,2-5-2193,3 1-1806,3 1 0,4-1-129,2 1 129,3 3 129,-3 0 0,6 2 129,-2-1 0,4 3 129,-2 0-129,4 0 0,-1 0-129,3-4-516,1 9-516,-8-8-2193,-2-1-1290,-1 7-387,-12-7 258</inkml:trace>
  <inkml:trace contextRef="#ctx0" brushRef="#br0" timeOffset="1363.0779">2375 15332 3999,'0'0'4128,"10"8"-516,-10-8-903,0 0-2709,0 0 129,0 0 129,0 0 387,0 0-129,0 0 387,0 0-129,0 0 129,0 0-258,0 0-129,0 0-129,0 0-129,0 11-129,0-11-129,0 18 0,1-4 129,0 3-129,0 7 0,-1 7 129,0 6-258,-2 8 258,-5 6-129,-5 6 129,-1 5 0,-4 0 129,1 2-129,-3-9 0,5-5 0,-1-9 129,6-8-129,2-12-129,4-6 0,3-15 0,0 0 0,11 1 0,-1-6 0,4-12 129,3-3 0,1-4 0,1-3 0,1-4 0,2 1-129,-3 3 0,0 3 0,1 4 0,-4 6 0,5 3-129,-4 5 0,2 6 129,-1 0-129,-2 0 129,2 5-129,-2 2 129,-2 1 0,-2 7 0,-2-3 129,-3 10-129,-4-1 0,0 4 0,-1 4 129,-2 2 0,0 1 129,-5-3-129,1 5 0,-3-6 0,2 0 129,-1-6-129,1-1-129,2-3-129,1-5-129,2 0-387,0-13-516,18 0-2709,-7-3-1161,5-14 0,0-4-516</inkml:trace>
  <inkml:trace contextRef="#ctx0" brushRef="#br0" timeOffset="1928.1103">2808 16063 1935,'20'22'4128,"-20"-22"129,34 1-516,-19-1-3096,12-5-903,3-7 129,1 1 258,3-2 129,-3-3 258,3 2 0,-7-6 0,2 4 258,-6-4-387,1-2-129,-6 2-258,-2-6-516,-2 7 129,-7-3-387,-1 3 516,-6 1 0,0 4 129,0 14 258,-22-15 129,8 15 129,-6 0 129,0 10-129,-5 5-129,3 3-129,-4 5 0,-1 4 129,1-1 0,4 8 387,-1-10-129,4 8 129,0-10-129,10 7 129,-3-11-258,8 5 129,3-8-258,1 1 0,1-3-129,8 1 0,-1-1 0,6-1 0,-1-3 129,7 0-258,0-2 129,7-2 0,4-1-129,4-3-258,7 2-516,-6-11-1677,8 4-2193,4-1-516,-5-5-129</inkml:trace>
  <inkml:trace contextRef="#ctx0" brushRef="#br0" timeOffset="2703.1546">4301 16262 1677,'-32'1'3870,"9"-8"0,23 7-258,-22-10-3612,10-6 0,-1-1 129,5-5 0,0 0 129,6-7 129,2 2 0,4-4 0,8 2 129,3 0-129,6-3-258,3 6 129,4 1-258,1 6 129,1 5 258,-1 4 0,2 10 0,-9 0 129,6 11 258,-10 0-258,3 15 0,-9-6-129,1 9 0,-11-5-258,1 6 0,-3-4-129,-5 3 258,-9-6 0,-5 1 0,-6-1 258,3-1-258,-8-5 129,5-2-129,-7-1-129,6-6-129,2-4-258,0-6-129,12-8-774,-4-16-387,16 1-2451,1-1-903,9-16-258,4 2 129</inkml:trace>
  <inkml:trace contextRef="#ctx0" brushRef="#br0" timeOffset="3055.1747">4512 15508 8385,'-14'0'4773,"14"0"-129,-3 10-387,3-10-3612,0 0-774,7 8 129,-7-8 0,13 14-129,-13-14 387,17 30-129,-12-9 129,2 13 0,-3 4 0,1 14 0,-5 3-129,0 8 129,-2 0-129,-3 4 258,-3-3-387,2-5 129,-1-7-387,0-18-258,7 2-258,0-36-2580,0 12-1419,13-12-516,0-17-258</inkml:trace>
  <inkml:trace contextRef="#ctx0" brushRef="#br0" timeOffset="3552.2032">4805 16211 6837,'-16'0'4902,"16"0"-516,-8-15-129,4-6-4257,2-1-387,4 0 0,3-9 0,8 4 0,1-13 0,7 7 129,0-6 129,5 6 129,1 2 129,-1 4 129,3 10 0,-4 9-129,-1 8 0,-5 13 0,-1 16 0,-9 2-129,-3 8 516,-6 2-129,0 9 258,-8-12 0,-2 12 387,-12-16-258,7 5 0,-10-14 129,4 2-516,-5-12-129,2-7-129,0-8-129,-1-5-387,4-5-129,-1-15-516,11 9-387,-10-18-1548,14 5-2064,6 3-129,1-1-387</inkml:trace>
  <inkml:trace contextRef="#ctx0" brushRef="#br0" timeOffset="4219.2413">5384 16045 3225,'0'18'4386,"-3"-3"0,3-15-258,-12 9-2967,9 6-645,-4-2 258,5 11 0,-9-6 0,8 7 0,-7-6 0,10 2 129,-2-6-387,4-5-258,-2-10 0,30-7-387,-6-15 129,6-5-129,4-11 0,1 0 129,-2-11 129,0 3 129,-9 1 0,-2 7 129,-12 0 129,-3 13-129,-7-1 0,-7 11-129,-10 4 0,-4 11-129,-7 7-129,-2 12-129,-4 5 0,-2 7-129,3 7-129,-3-1-516,10 6-387,-5-16-903,20 7-1290,-1-17-1419,12-4-129,0-13-258</inkml:trace>
  <inkml:trace contextRef="#ctx0" brushRef="#br0" timeOffset="4631.2649">5529 15940 1032,'7'14'2451,"-7"1"-258,0 4 258,0 8-645,0-8-516,6 16-129,-2-6-129,7 9 129,-2-6-129,7 13 0,-4-4-258,6 10-258,-3-1 129,2 10-258,-4-6 129,1 12-129,-8-3 129,2 5-258,-8-6 0,0 1 0,-2-9-129,-9-1 129,-3-8-258,-3-8 129,-2-9-129,-1-6 0,-2-9 0,-1-7 0,0-6 258,-2-1-258,2-16 129,1-7-129,3-11 129,4-11-129,6-6 0,9-8 0,5-5-129,13-7 0,10 0-774,0-14-1290,9 7-2322,10 12-387,-2-6-387</inkml:trace>
  <inkml:trace contextRef="#ctx0" brushRef="#br0" timeOffset="5315.304">7004 15963 6837,'-16'-13'4515,"-16"0"-258,12 13-516,-9-5-3870,-2 7 0,-3 1-129,-1 7 129,1 2 129,-3 3 129,7 9 258,0-7-129,11 12 129,-2-10-129,11 8 129,0-5-129,10 2 129,0-3-129,8 2 258,3-1-129,7 6-129,0-8 129,7 4-129,2-3 0,3 1-129,2-6-129,3-4 0,1-6 0,2-6-387,5 0-387,-11-24-1806,4 1-1935,2-6-516,-6-3-258,-2-3 259</inkml:trace>
  <inkml:trace contextRef="#ctx0" brushRef="#br0" timeOffset="5971.3415">7211 15444 10062,'0'0'5031,"3"9"-645,-3-9 0,0 0-4515,0 12 0,0-12 129,0 19 0,0-19 129,0 24 0,0-13 129,0 4-129,0 1 0,1 2-129,2-2 258,-1 8-258,1 2 0,-1 6 0,1 10 0,0 6 129,-2 4-129,-1 2 129,0 4 0,0-4 129,-3-6-258,2-4 258,-2-15-258,3-8 129,0-21-258,23 0 0,8-21-129,2-13 0,8-7 129,1-5-258,6 0 387,-2-2-129,-3 9 129,-9 9 0,-7 9 387,-3 13-258,-8 8 129,-4 11-129,0 11-129,-2 6 129,-2 4 0,3 4 0,-1-2 0,1 2 0,1-5 0,1 2 129,-5-9-129,1-2 0,-3-1 0,0-2 0,-2 0-258,-3-3 0,0-3-258,-1-13-258,3 30-1161,-3-30-3096,-1 14-258,1-14-258,0-12-258</inkml:trace>
  <inkml:trace contextRef="#ctx0" brushRef="#br0" timeOffset="7572.4331">8003 15811 1548,'0'0'3354,"6"-1"258,-6 1-1806,0 0-645,0 0-129,0-19 387,0 19-129,0-15-258,0 15 129,7-13-129,-7 13-258,11-14-258,1 10-129,-12 4-129,22-10-129,-10 4 0,6 6 0,-5 0 129,5 2-129,-2 3 0,0 4 129,0 4-129,1 4 129,-2 3-258,1 4 258,-3 0-258,2 7 258,-6-2-129,-1 6 129,-1-4-129,-2 3 129,-5-6-129,0-1 0,-5-4 0,-2-2-129,-4-4 129,0-3-129,-4-4 0,-2-2 0,0 1-129,1-2 0,-2-2 129,1-2-129,1-1 129,-1-2 0,1 0 0,-2-3 0,2-6 0,-3-1 129,1-2-129,-1-2 0,0 1-129,2-1 0,2 2 0,2-3 0,5 2 0,3-3 0,5 4 0,3-3 0,7 1 129,3 1-129,7 0 129,5 2 0,-1 5 129,3 1 0,-3 2 0,3 3 129,-4 0-129,3 0 129,-4 0 0,1 5-129,-1-1 0,0 2 0,-3-2-129,-1 1 0,2 0 0,-6 0 0,-2 0 0,-12-5-129,14 7 0,-14-7-129,0 0-258,0 0-516,10 12-2709,-10-12-903,0 0-258,0 0-258</inkml:trace>
  <inkml:trace contextRef="#ctx0" brushRef="#br0" timeOffset="8231.4707">8721 15898 3354,'21'-10'3999,"-8"9"-129,-11-16-258,-1 5-2967,-1 12-129,2-18 258,-2 18 0,0 0-129,-11-7 258,-7 5-129,5 7-129,-8-1 0,3 13-258,-4-2 129,3 6-258,-3-6 0,6 3 0,0-2 0,5 0 0,4-1-258,5-1 129,2-3-129,2 3 0,6 1-129,6 2 0,4 2 0,0 4 0,2 2 0,0 0 0,-2 6 0,-1-4 0,-2 1 129,-5-1 0,-5-6 0,-1 0 129,-4-8 129,-5 2-129,-8-10 129,-1 3 129,-7-8-129,-2-3-129,-4-4 129,1-3-258,0-2 0,-1-1 0,6 0-258,1 0-129,8 8-258,0-8-1290,12 0-2322,0 13-645,13-22-129,7 9-258</inkml:trace>
  <inkml:trace contextRef="#ctx0" brushRef="#br0" timeOffset="8755.5008">8918 16083 7998,'14'19'4386,"-14"-19"0,20 0-516,-4 0-3612,6-5-258,0-2 129,4-5 129,4 2 129,0-5 258,1 3-258,-5 0 129,0 2 0,-6-4 0,-1 4 0,-9-2-258,-3 0-258,-7 12 129,0-21-129,0 21 0,-15-20-129,1 13 0,-8 0-129,2 7 0,-3 0 129,-1 0 0,-2 6 0,1 4 0,2 2 129,0 3 129,5 4 0,-2 1 0,6 2 258,-2 2-129,7 1 0,-1-2 0,7 4 0,2-2 0,1 1 129,1 1-258,10 1 129,1-3-129,7-1 0,3-3-129,6 0 0,2-3-129,2-4-129,8-1-258,-7-13-645,16 0-3096,-11-3-774,4-5 129,-4-10-903</inkml:trace>
  <inkml:trace contextRef="#ctx0" brushRef="#br0" timeOffset="10859.6211">9758 15839 6321,'14'17'4386,"-14"-17"-258,0 0-129,0 0-3225,0 0-387,0 0 129,0 0 129,-7 0-129,7 0 129,-10 0-129,10 0 0,-18 1-258,7 4-258,1 0 0,-4 0 0,3 2 0,-2-2 0,13-5 0,-16 11 0,16-11 0,-7 13 129,7-13-129,0 0 129,1 14 0,-1-14 0,11 12 0,-11-12 0,16 15 129,-16-15-258,18 12 129,-18-12-129,18 13 0,-18-13 0,18 14 0,-6-4-129,-12-10 129,19 21 0,-5-7-258,-4 1 258,2 0-129,-2 4 129,1-2-129,-3 0 129,0 0 0,-2 2-129,-1-2 129,-1-2 0,-3-2 0,-1-1 0,0 2 129,0-3 0,-6-1 0,6-10 129,-17 19 0,9-8 0,-5-4-129,0 4 129,-2-6 0,-2 6 0,1-6-129,-1 4 129,-1-5 0,-3 1-129,0-3 0,2-1 0,-2-1-129,2 0-129,4-2-129,-3-9-129,8 6-387,-4-16-903,14 9-2838,-3-7-516,3 1-129,5-5-516</inkml:trace>
  <inkml:trace contextRef="#ctx0" brushRef="#br0" timeOffset="11640.6657">11056 15479 8385,'2'39'4644,"4"-24"-387,-5-1-516,2 1-3612,1 11 0,-1 1 258,4 14 0,-7 1 258,2 16-258,-2-2 258,0 12 0,-11-3 0,6 2 0,-6-1-387,2-3 0,1-8-258,0-8 129,4-7-387,0-13-258,4 4-258,0-31-774,12 14-2193,-12-14-1161,9-14-129,-5-5-387</inkml:trace>
  <inkml:trace contextRef="#ctx0" brushRef="#br0" timeOffset="11944.6832">10772 15829 10062,'0'0'5031,"19"-14"-387,-3 9-258,-1-5-3741,14 3-516,6 0 258,6 5-129,3 1 129,8 1-129,-3 0 129,8 8-129,-5-4 0,4 6-129,-6-4 0,1 1-129,-6-3-129,-4-3-129,-3 9-645,-15-19-903,6 6-2838,-14-7-387,-4 1-258,-9-6-129</inkml:trace>
  <inkml:trace contextRef="#ctx0" brushRef="#br0" timeOffset="12603.7209">11435 15429 9933,'0'-14'4386,"0"4"-129,0 10-1290,0-11-2580,0 11 0,0 0-129,0 0 129,0 0 129,0 0-129,2 14 129,-2-3 0,4 8-129,-2 4-129,5 4-258,0 5 0,0 5-129,3 4 129,0 3 0,1 9 0,-3 1-129,0 5 129,-2-2 0,-4 1 0,0-5 129,-2-7-129,0-3 258,-3-16-129,2-4 0,-2-12 0,3-11-129,0 0 0,5-22 0,8-1-129,4-8 0,3-4 129,1-1-129,3-1 129,2 3 0,-2 5 129,-2 8 0,-3 6 0,-2 11 0,-4 4 0,0 9 0,-2 5 0,-1 8 0,1 2 0,-3 2 0,-1 2 0,3 1 0,-3-1 129,-2 1 0,-1-2-129,-2 5 258,-2-3-258,0 7 129,0-2-129,-1-3 258,-2-2-387,0-4-129,3-4-258,-1-9-258,5 0-387,-4-21-903,16 2-2322,-7-10-1032,2-5-129,0-4-258</inkml:trace>
  <inkml:trace contextRef="#ctx0" brushRef="#br0" timeOffset="13115.7502">12065 16077 8385,'20'13'5031,"-11"6"-258,-9-19-258,0 0-3612,0 14-258,0-14-129,0 0-129,18 0-129,-3 0-129,2-11 129,4-1-129,6-5 0,1-5-129,0-1-129,2-3 129,-1 1-129,-7-1 129,-3 2 0,-4 3-129,-7 4 129,-5 3-258,-3 4 129,-5-2-129,5 12 129,-26-11-129,6 11-129,-4 0 258,-3 0 129,-4 10 0,-2 2 0,-3 2 129,1 4 0,3 5 129,0-1-129,5 5 129,2-1-129,6 2 129,1-2-129,10 3 129,4-4-129,4 2 0,11-1-129,10 3 129,8-3 0,9-2 0,9-2 0,3-4 0,8-2-129,4-4 0,4-4-258,-2-15-774,9-1-3225,-7-6-903,-5-5 0,-1-4-903</inkml:trace>
  <inkml:trace contextRef="#ctx0" brushRef="#br0" timeOffset="14022.802">14088 15724 7482,'13'11'4902,"-13"-11"-129,0 0-645,0 0-3999,0 0-129,-7 2 129,7-2 0,-20 0 129,8 3-129,-7-3 129,0 4 129,-6 1-129,-1 7-129,-5 0 0,1 6 129,-1 4-129,2 4 0,0 2 0,4 3 0,4 0 0,7 1 0,6 2 0,4-2-129,4-6 0,11 3 258,5-4-258,9 1 0,3-2 129,5-1-129,6-2 129,3-2-129,1-4 0,2-1 129,-3-8-129,-2 1-129,0-3 0,-7-4 0,-2 0-516,-11-7 0,4 9-387,-17-11-1677,-7 9-2322,16-11-387,-16 11-129</inkml:trace>
  <inkml:trace contextRef="#ctx0" brushRef="#br0" timeOffset="14834.8485">14351 15917 4773,'0'0'4386,"1"-6"-387,-1 6-129,13-23-4128,-7 9 129,1-1 258,-1-3 258,7 10 129,-6-13 387,11 18 129,-7-12-129,10 14-258,-3-8-129,6 9 0,0-3-258,3 3 129,-1 0-258,-2 5 0,3 2 0,-1 5 0,-3 4-129,-1 2 129,-4 5-129,2 0-129,-4 5 129,0 0 0,-1-1-129,-2 0 129,-3-3 0,-1-3 0,-3-3 0,-4-3 0,-2-2-129,-6-1 258,-7-1-258,-3-1 129,-3 0 0,-4 1 0,-2-1 0,-2 2 0,1-5 129,-1 1 0,1-4 0,1 0 129,-1-4-129,1 0-129,2-4 129,2-5-258,1-2 129,5-2-129,4-2 0,4-2 129,4 3-129,3-1 129,5 3 0,7-1-129,2 5 129,4-1 0,3 4-129,5-3 129,-1 3 0,3-2-129,3 3 129,-2-2-129,1 3 0,-5-1-258,3 4-387,-12-5-774,10 5-3096,-9 2-516,-6-2-258</inkml:trace>
  <inkml:trace contextRef="#ctx0" brushRef="#br0" timeOffset="15470.8849">15019 15236 6321,'0'29'4773,"0"-15"-129,-2 1-1032,2 7-3096,-6-4-129,4 9 0,-5-5 129,6 6 258,-8-2-258,9 12 0,-6-1 0,4 14-129,-3 6 0,1 11-258,-2 5 258,4 2-258,-4-3 0,6 0 129,0-7 0,4-4 0,6-11-129,11-8 0,5-7-129,8-14 129,7-12-129,4-9-258,5-4 0,2-17-258,5 1-516,-13-24-387,16 13-2580,-17-6-1548,-4 1 0,-10 0-258</inkml:trace>
  <inkml:trace contextRef="#ctx0" brushRef="#br0" timeOffset="15839.906">14841 15555 5547,'47'2'5418,"-22"-2"-516,1-5 0,0-10-3225,17 8-1032,-3-5 0,13 3-129,1-3-129,4 2 0,1 2-258,2 4-129,1 4-1290,-15 0-3483,5 1-258,-12-1-645,-15 0-258</inkml:trace>
  <inkml:trace contextRef="#ctx0" brushRef="#br1" timeOffset="20983.2002">914 16448 1032,'0'0'1677,"-10"4"258,10-4 129,0 0-129,-13 0-129,13 0-129,0 0-516,-14 1-387,14-1-258,0 0-387,-16 8 0,16-8 129,0 0 0,-14 13 0,14-13 129,-10 12-129,10-12 258,0 0-129,-14 18-129,14-18-129,-7 22 0,6-8-129,-1 2 0,1 2 0,1 3 0,-1 1 0,0 0 0,1 1 129,0-3-129,0 0 129,0-2-129,2-1 129,2 3 0,3-5-129,0-4 0,1 0 258,-8-11-129,22 12 0,-10-12 0,4-5 0,0-11 0,2-4 0,1-3-129,2-6 129,0-5-129,-2-1-129,1 3 129,-1-2-129,-4 0 129,-1 3 129,-9 0-129,0 10 129,-5-2-258,0 8 387,-5 0-258,-6 7 129,-3-1-129,-1 3 129,1-2-129,3 4 0,-1-1 0,12 5 0,-17-7 0,17 7 0,0 0-129,-13-5 129,13 5-129,-10 2 0,10-2 129,-20 20-129,8-3-129,-6-3-258,4 18-774,-7-4-1935,1 1-1161,5 5-258,-5-7 0</inkml:trace>
  <inkml:trace contextRef="#ctx0" brushRef="#br1" timeOffset="22259.2731">3601 16528 2322,'0'12'3483,"0"-12"-1161,0 0-516,-10 0 129,10 0-516,0 0 0,0 0-129,0 0-129,-3 14-387,3-14 0,0 0-387,-3 12-129,3-12-258,0 23 129,0-10-129,0 0 129,0 8-129,0-4 129,0 0 0,0 0 0,0 4 258,-5-4-258,5 3 258,-4-4-258,2-5 258,-1 0-258,2 1 0,1-12-129,-3 18 0,3-18-129,0 11 129,0-11-129,1 20 129,4-9-129,-2 2 129,1-2-258,-4-11 0,10 19-387,-10-19-1419,10-17-2709,7-4-129,-8-23-387</inkml:trace>
  <inkml:trace contextRef="#ctx0" brushRef="#br1" timeOffset="23544.3466">6293 16597 1677,'0'0'4257,"0"0"258,0 0-645,-9-2-2322,9 2-774,0 0-387,0 0 0,0 0 0,0 0 0,-12-5 258,12 5-129,0 0 129,0 0-129,0 0-129,0 0 0,0-12-258,0 12-129,12-10 129,-12 10-258,21-13 129,-6 7 0,0 5-129,3 0 129,1 1-258,-2 0 129,3 7-129,-4 0 0,5 5 0,-5 1 0,4 2-129,-4 1 129,-1 3 0,-5-2 129,-1 3 0,-6 2 129,-3 2-129,-5 2 129,-9 1 0,-1-1 0,-5 3 0,1-1 129,-1-2-129,1-2 0,1 0 0,6-4 129,1-3-129,2-3 258,3-4-258,4 2 129,2-12 0,-1 17 129,1-17 0,0 0 0,1 14 0,-1-14 0,14 8 0,-4-4 0,-10-4 0,26 9 0,-8-8 0,4 2-129,4-3 0,1 1 0,0 0-129,0-1 129,-4 0-129,1-1 0,-7-4 129,-1 3-129,-16 2 129,18-4-129,-18 4 0,11-5-129,-11 5-387,0 0-645,20 0-2709,-20 0-1032,14 0-258,-14 0-129</inkml:trace>
  <inkml:trace contextRef="#ctx0" brushRef="#br1" timeOffset="24835.4205">10210 16508 8901,'0'0'4515,"0"0"-516,0 0-1161,0 0-2580,0 0-129,0 0 0,0 0 0,0 0 129,0 0 129,0 0 258,0 0-258,14 3 0,-14-3 0,12 0-129,-12 0-129,16 0-129,-4 2 0,1 4-129,0-1 0,2 1 129,0 4-129,-1-1 129,0 3-129,-1 1 129,-1 5 0,-3-1 0,0 0 0,-4 1 0,-2-1 129,-1-1 0,-2-3-129,0 1 129,0-14 129,-3 17-129,-4-5 129,7-12-129,-14 12 129,14-12-258,-16 20 258,16-20-258,-14 8 0,14-8 0,0 0-129,-10 4 129,10-4-129,0 0 129,0 0-258,0 0 258,6 14 0,-6-14 0,17 20 0,-6-5 0,3 2 0,-1 1 0,0 4 0,-1-4 0,-2 5 0,-4-3 0,0-3 0,-6 4 0,0-6 258,-5 0-129,-4-2 0,-1 0 0,-4-3 129,2-3-129,-3 0 0,3-3 0,-2-1-129,1 0 129,2-1-129,-2-2-129,13 0-258,-18 0-129,18 0-645,-16 0-1548,16 0-1935,0 0-387,0 0-258,0-16 129</inkml:trace>
  <inkml:trace contextRef="#ctx0" brushRef="#br1" timeOffset="25811.4763">13004 16528 2451,'14'5'2451,"1"-5"387,-15 0-1290,0 0-1548,0 0 258,7-13 903,-7 13-129,0 0 387,0 0 645,0 0-129,0 0-387,0 0-645,0 0-645,6 10-129,-6-10 0,0 25-129,-1-8 129,-3 0 0,0 7 0,-2 0 0,1 4 0,-4-2 0,2 4 0,-3-3 129,4-1 0,-3 1 129,4-5-129,-1-3 0,5 0 0,-1-7 0,2 4-129,0-16 0,10 18 0,-10-18 0,23 19 0,-8-16-129,5 2 129,3-1-129,4 1 129,2-2 0,1 0-129,-1-3 129,2 2-129,-8-2 129,2 0-129,-5 0 129,-4 0-129,-4 0 0,-12 0-129,14-3-129,-14 3-129,0 0-516,0 0-1548,0 0-2451,-8-4-129,-4 1-387,-4-1 517</inkml:trace>
  <inkml:trace contextRef="#ctx0" brushRef="#br1" timeOffset="26151.4958">13127 16855 5934,'0'11'4773,"5"0"-645,-5-11 129,0 0-3483,0 0-903,0 0 129,11 0 129,-11 0 129,0 0 258,0 0 129,0 13 129,0-13-129,0 17-129,-2-5-258,2 7 0,-1 1-129,1 5 129,-1 1-258,1 6 129,0-2 0,0 5-129,0-4 0,0 5 0,1-1-129,0-3 0,5-2-387,-6-10-516,8 9-1161,-8-29-2580,14 3-129,-1-16-774,0-18 646</inkml:trace>
  <inkml:trace contextRef="#ctx0" brushRef="#br1" timeOffset="27495.5726">15991 16641 4386,'15'8'4773,"-15"-8"-129,0 0-645,-8 5-3096,8-5-645,0 0 0,0 0 129,0 0 0,-10 0 0,10 0 0,-11-10 0,11 10 0,-20-8-258,6 1 129,0 2-258,-2 3 0,-5 0-258,1-1 258,1 1 0,-4 0-129,2 2 258,0 0-129,1 2 0,3-2 0,3 6 0,1-1 0,1-2 258,12-3-516,-11 4 258,11-4 0,0 0 0,0 0-129,0 0 129,-3 11 0,3-11 0,-1 12 0,-3-1 0,1 1 0,-1 6 129,-3 4-129,0-4 387,-1-1-258,1 3 0,-1 0-129,3-6 129,0-3-129,5-11 0,0 0 0,8 0-258,9-1 129,2-13-258,5 4 129,0-2 129,3 4 0,-3-1 0,-1 6 129,-2 3 258,-6 3 0,0 11-129,-5-2 258,2 8 0,-4 0-129,2 4 129,-4-3-258,5 3 0,-6-4 0,3 1 0,-4-1 0,1 1 0,-3-7 129,1 4 0,-3-3 129,-3-1-129,-7-3 129,0 1 0,-8-1 0,1 2 0,-6-7-258,-1 2 258,-4-1-258,1 1 129,-2-3 0,2 0-129,1-1-129,0-1 0,3 2-129,-1-5-129,9 1-129,-4-1-774,19 0-3096,-13 3-1161,13-3-129,-17-18-774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7T16:08:45.72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3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5-11-27T18:48:57.361"/>
    </inkml:context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DC934C1-FFD1-436B-B42F-4B7DA5C73AC3}" emma:medium="tactile" emma:mode="ink">
          <msink:context xmlns:msink="http://schemas.microsoft.com/ink/2010/main" type="writingRegion" rotatedBoundingBox="10953,3877 9461,11281 6360,10656 7851,3252"/>
        </emma:interpretation>
      </emma:emma>
    </inkml:annotationXML>
    <inkml:traceGroup>
      <inkml:annotationXML>
        <emma:emma xmlns:emma="http://www.w3.org/2003/04/emma" version="1.0">
          <emma:interpretation id="{34D43BF8-7545-42BE-9D4B-3A106A1F363B}" emma:medium="tactile" emma:mode="ink">
            <msink:context xmlns:msink="http://schemas.microsoft.com/ink/2010/main" type="paragraph" rotatedBoundingBox="10953,3877 9461,11281 6360,10656 7851,32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76EEA0-703D-44AB-BF63-70CADDAF307B}" emma:medium="tactile" emma:mode="ink">
              <msink:context xmlns:msink="http://schemas.microsoft.com/ink/2010/main" type="line" rotatedBoundingBox="10953,3877 9461,11281 6360,10656 7851,3252"/>
            </emma:interpretation>
          </emma:emma>
        </inkml:annotationXML>
        <inkml:traceGroup>
          <inkml:annotationXML>
            <emma:emma xmlns:emma="http://www.w3.org/2003/04/emma" version="1.0">
              <emma:interpretation id="{36C5A83C-BC2A-4ADC-8997-106EFB9BC818}" emma:medium="tactile" emma:mode="ink">
                <msink:context xmlns:msink="http://schemas.microsoft.com/ink/2010/main" type="inkWord" rotatedBoundingBox="10368,6778 9461,11281 6360,10656 7267,6154"/>
              </emma:interpretation>
              <emma:one-of disjunction-type="recognition" id="oneOf0">
                <emma:interpretation id="interp0" emma:lang="en-CA" emma:confidence="0">
                  <emma:literal>53800</emma:literal>
                </emma:interpretation>
                <emma:interpretation id="interp1" emma:lang="en-CA" emma:confidence="0">
                  <emma:literal>ion.</emma:literal>
                </emma:interpretation>
                <emma:interpretation id="interp2" emma:lang="en-CA" emma:confidence="0">
                  <emma:literal>idiot.</emma:literal>
                </emma:interpretation>
                <emma:interpretation id="interp3" emma:lang="en-CA" emma:confidence="0">
                  <emma:literal>idiom.</emma:literal>
                </emma:interpretation>
                <emma:interpretation id="interp4" emma:lang="en-CA" emma:confidence="0">
                  <emma:literal>iso.</emma:literal>
                </emma:interpretation>
              </emma:one-of>
            </emma:emma>
          </inkml:annotationXML>
          <inkml:trace contextRef="#ctx0" brushRef="#br0">9251 7165 3483,'5'27'3999,"-5"5"-129,-1-13-903,-3 3-3096,-1 3 129,1 1 258,1 8 129,-4-3 129,1 10-129,-4 1 129,2 6 129,-6 0-258,3 3 0,-6-2 0,1-6-258,2-4-129,0-13-1419,-5-9-2838,12-5-129,-7-17-129</inkml:trace>
          <inkml:trace contextRef="#ctx0" brushRef="#br0" timeOffset="753.0432">9143 7234 3354,'7'-24'3999,"9"14"-258,-8-11-387,8 5-3612,2-1 0,4 3 258,-1 2 129,2 0 129,0 7 129,-4-2 129,4 7 0,-5 0-129,4 0 0,-2 7-129,1 3-258,-2 2 129,-1 1-129,0 3 0,-2-2 0,-6 3 0,1-2 129,-7 4 0,-1-2 0,-3 0 129,-5 7 0,-9-4-129,0 5 129,-8-2 129,-2 4-258,-2-2 0,-1-2-129,0-2 129,4-5-129,2-2 0,5-6-129,16-8 0,0 0 129,0 0 0,16-13-129,11 1 0,4-1 129,4 0 0,4 5 0,0 3-258,-4 5 258,-1 7-129,-5 12 0,-6 4-129,-6 3 129,-4 5 0,-8 2 129,-5 3-129,0 1 258,-12-4 0,-2 3 129,-8-6 129,-1 4 0,-9-6 0,0 2-129,-9-8 258,5 5-129,-9-9 0,4 1 0,-1-9 0,5 1-129,1-5 129,6-4-387,5 0-258,4-2-387,21 0-1032,-18 0-2838,18 0-387,0 0-129,-7-7 130</inkml:trace>
          <inkml:trace contextRef="#ctx0" brushRef="#br0" timeOffset="4528.2591">9387 6581 1548,'-24'17'2838,"0"-16"129,10 7-2967,0-3 0,-1 3 645,2-1-129,-3-5 387,5 4 129,-4-6-129,2 1 0,-2 1-129,3 6-387,-6-2 0,-1 5-387,-1 2-258,-2 6 258,-5 3 0,-1 6 0,-2 1 0,-5 8 0,0 1 258,-2 8-258,-3 0 129,0 4-129,1 1 129,-2 5 0,1 7 0,0 4-129,1 0 129,2 1 0,3-3 0,5 2 0,3-2 258,8-1-129,3-10 0,10 3 0,4-8 258,5 3-387,9-1 129,4 7 0,4-4-129,2 3 0,0-3-129,4-3 258,0-4-258,2-1 258,3-9-129,5-3 0,-1-10 258,6 0-258,2-7 0,5 3 0,2-8 0,2 1-129,0-5 129,0-3-129,0-5 129,-1 0 0,-1-6 129,0-5-129,-6-6 129,3-2 0,-7-8-129,5-4 0,-7-7 129,1-4-258,-3-8 129,0-6 0,-6-5 0,-1 0-129,-7-3 0,-4-2 129,-4 0-129,-7 0 129,-2 2-258,-3-1 129,-3 1-129,0-3-129,-3-2 258,-3 1-258,-1 2 258,0 1-129,0 1-129,-1 1 258,-3 1 0,0 5 0,-3 2-129,-5 3 0,-1 5-129,-5-1-129,1 8 0,-9 4 0,1 9-258,-9 1 258,1 10-129,-7 3 0,1 13-129,-9 2 0,4 20-903,-5 14-2451,-5-4-258,10 18-129</inkml:trace>
          <inkml:trace contextRef="#ctx1" brushRef="#br1">6832 8320,'0'0,"0"0,44 0,0 0,-1 0,1 0,0-87,87 87,1 0,-1 0,-87 0,44 0,130-44,-174 44,88-44,-89 44,45 0,-88 0,88 0,-45 0,-43 0,44 0,-44-44,44 44,0 0,0 0,-1 0,1 0,-44 0,44-44,-44 44,-44-43,0-1,1 0,-1 0,0 44,0 0,-43-87,130 87,-43 43,88-43,-88 44,44-44,-44 88,0-44,44 43,43 1,-87-88,44 44,0-1,-44 45,0-88,0-44,0 0,0 44,0-43,0-1,-44 44,0 0,-87 87,131-87,-44 44,44-44,-44 44,0 0,1-44,43 44,-44-44,0 0,44 43,-44 1,0 0,44-44,-43 0,43 44,87-44,-87 0,88 0,-88 0,44 0,-44 0,43-44,1 0,-44 0,88 44,-88-43,0 43,0-44,0 0,0 44,44-44,-44 44,0-44,0 44,43-43,-43-1,0 44,0-44,0 44,0-44,-43-43,-1 43,0 0,44 44,-44-44,44 44,-44 0,1 0,-1-44,44 44,-88-43,88 43,-87 0,87 0</inkml:trace>
          <inkml:trace contextRef="#ctx0" brushRef="#br0" timeOffset="1945.1112">9140 9901 1419,'0'0'3483,"0"0"0,0 0-1935,1-15-774,-1 15 258,-5-12 129,5 12 129,-16-10-258,16 10 0,-25-5-129,12 5-387,-7 0-129,2 8-258,-5 4-129,-2 2 0,-1 7 0,-4 2 0,-1 5 258,-1 3-129,0-1 0,2 5 0,3-1 0,1 2 0,5-2 0,6 2 0,4-1-129,3 0 0,5 2 0,3-2 0,4 4 0,8-1 129,1 2-129,4-5 0,2-1 129,4-3-129,0-6 129,5-4-129,-2-9 129,3-4 129,-2-8-129,3 0 0,-1-7 0,-1-5 129,-3-1-129,-2-1-129,-4 2 129,-5 0-129,-4 4 0,-10 8-129,13-9 0,-13 9 0,0 0-387,0 0-516,0 0-3225,13 0-387,-13 0-258,0-17 129</inkml:trace>
          <inkml:trace contextRef="#ctx0" brushRef="#br0" timeOffset="3040.174">8634 9639 645,'-50'26'2838,"33"-9"129,-10-5-2580,4 5-516,-1 0-129,0 3 516,1 1 0,-1 0 258,1 4 129,-1-2 129,5 6-258,-4-1 258,6 6 0,1 0-387,2 5 0,-1-1-129,7 5 0,-3 4 0,6-1 129,0 2-129,3 4 0,1 0 129,1 4-129,3-3 0,7 3 129,1-7 0,7 2 0,3-2-129,6-2 0,2 1 0,5 2 0,5-2-129,3 2-129,-1-2 129,4-2-129,0-7 258,0 2-258,3-10 258,3-4-129,-4-5 129,6-5 0,-3-5-129,2-4 258,-2-8-129,5-2 0,-5-14 0,4-3 0,-3-10-129,0-7 0,-3-8-129,0-6 0,-5-6 0,-3 0-129,-2-2 129,-8-3-129,2-2 0,-5 1 129,-5-3 0,0 3-129,-3 2 0,-5 0 0,-2 0 129,-6-1-129,-5 1-129,-1-1 129,-3 4-387,-10-5 258,-3 2 129,-4-1-129,-4 3 129,1 3 0,-7 1 387,-1 6-129,-6 2 129,-2 9 0,-5 2-129,-4 8 0,-5 2 129,-4 6-129,-4 2-129,-3 8 0,-7 5 0,1 4-129,-1 6-129,-7 4-258,2 17-903,-9 2-1677,0 2-1161,10 12-516</inkml:trace>
          <inkml:trace contextRef="#ctx0" brushRef="#br0" timeOffset="-863.0493">9622 4782 5031,'35'13'4515,"-19"-12"-258,6 6-387,1-6-3999,-3 2-129,1-1 258,-1-1 0,-2 1 258,-4 0-129,-3-1 129,-11-1 0,17 0 129,-17 0-129,14 0 0,-14 0-129,18 2-129,-8 1 0,1 1 0,-11-4-129,17 7 0,-17-7-129,10 8-774,-10-8-3096,6 11-129,-13-11-387,7 0 129</inkml:trace>
          <inkml:trace contextRef="#ctx0" brushRef="#br0" timeOffset="5861.3353">9853 3784 1419,'0'0'3483,"-15"0"-774,15 0-774,-12 0-387,12 0-774,-19 0-516,4 0 0,-2 4-129,-3 2 129,-7 2-129,1 4 0,-6 1 0,-3 2 129,-2 3-129,-2 2 129,0 1 0,0-1-258,-1 7 129,0 0 0,5 5 129,0 3-129,1 4 258,2 7-258,2 5 129,-1 6-129,5 4 129,1 4-129,2 6 129,6 6-258,2 5 258,3 1-129,8 0-129,4-2 129,4-1 0,9-2 0,10-4 0,4-8-129,7-4 258,7-6-129,7-1 0,2-6 129,4 0-129,2-6 258,4 1-129,-4-8 129,7-1-129,-3-9 0,4 0 129,-3-11-129,6-4 129,-5-10 0,3-2-129,0-16 0,2-6 129,-4-16-129,2-6 0,-5-13-129,-3-7 0,-4-10-129,-5-4 129,-5-10-258,-6-3 0,-5-2 129,-10 1 0,-6 4-129,-4 2 129,-7 5 0,-4 4 0,-2 3 0,-10 6 0,-4 5 129,-3-2-258,-2 3 258,-7 2-129,-3-2 129,-3 2-129,-2 4 0,-3 4 129,-1 3-129,-2 5 0,-1 9-129,-1 3 0,-4 16-258,-10 9-129,-2 11 129,-14 13-387,-3 28-258,-25 1-1161,-8 25-2193,-12 19-387,-15 6 0</inkml:trace>
          <inkml:trace contextRef="#ctx0" brushRef="#br0" timeOffset="-1263.0719">9568 5080 258,'0'0'2709,"0"0"-129,0 0 0,0 0-387,0 0-129,-11 0-516,11 0-387,-5-9-258,5 9 0,0-20-258,0 8-129,0-7 0,4-3-258,2-7 0,5 2 0,-1-7 0,5-1-258,-2 1 129,4-3-129,-1-2 0,3 3 0,-5 0 0,4 0 129,-5 1-258,4 0 258,0 3-258,0 0 258,3 3-129,-1 0-129,5 2 129,-5 2 0,3 5-129,-6 0 129,3 3 0,-6 5-129,-13 12 129,17-12 0,-17 12-129,0 0 0,0 0 129,0 0-129,0 0 0,0 0 129,0 0 0,0 0-129,7 11 129,-7-11 0,0 16-129,1-5 258,-1 4-129,2 2 0,-1 0 0,-1 5 0,2 2 0,-1 5 0,1 4 0,-1 6 0,0 2 129,0 4-258,0 1 258,0 3-129,1-2 0,0-1 0,-2-4 0,2-4 129,-2-2-129,5-7 0,-3 0 0,1-5 0,-1-1-129,0-4 129,1-2 0,-2-5 0,-1-12 0,0 17-258,0-17-645,0 0-1419,-11 0-1935,11 0-129,-15-20-129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794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818" y="4410076"/>
            <a:ext cx="5587366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794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C96ABEE7-3A35-4994-B8A5-65152589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18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32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 a concrete example, consider the task of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deduplicating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 citation database in which each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citation has author, title, and venue fields, as done by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Singla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Domingos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[134].We can represent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domain structure with eight relations: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and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relate citations to their fields;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/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/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indicates which words are present in each field;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and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represent field equality; and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represents citation equality. The truth values of all relations except for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equality relations are provided as evidence.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04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 begin with a logistic regression model to predict citation equality based on the words in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fields. This is easily expressed in Markov logic by rules such as the following: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+word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+word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When given a positive weight, each of these rules increases the probability that two citations with</a:t>
            </a:r>
          </a:p>
          <a:p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particular title word in common are equivalent. We can construct similar rules for other fields.</a:t>
            </a:r>
          </a:p>
          <a:p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Note that we may learn negative weights for some of these rules, just as logistic regression may learn</a:t>
            </a:r>
          </a:p>
          <a:p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negative feature weights. </a:t>
            </a:r>
            <a:endParaRPr lang="en-CA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04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closure consists of a single rule: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b3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b3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This model is similar to the standard solution, but has the advantage that the classifier is learned in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context of the transitive closure operation.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 can construct similar rules to predict the equivalence of two fields as well. The usefulness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Markov logic is shown further when we link field equivalence to citation equivalence: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above rules state that if two citations are the same, their authors should be the same, and that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citations with the same author are more likely to be the same.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Most importantly, the resulting model can now perform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collective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entity resolution, where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resolving one pair of entities helps to resolve pairs of related entities. For example, inferring that a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pair of citations are equivalent can provide evidence that the names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AAAI-06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and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21st Natl. Conf. on</a:t>
            </a:r>
          </a:p>
          <a:p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AI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refer to the same venue, even though they are superficially very different. This equivalence can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then aid in resolving other entities.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Experiments on citation databases like Cora and BibServ.org show that these methods can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greatly improve accuracy, particularly for entity types that are difficult to resolve in isolation, as in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above example [134]. Due to the large number of words and the high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arity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of the transitive closure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formula, these models have thousands of weights and ground millions of clauses during learning,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even after using canopies to limit the number of comparisons considered. Learning at this scale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is still reasonably efficient: preconditioned scaled conjugate gradient with MC-SAT for inference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converges within a few hours [75]. Rather than presenting detailed experimental results for entity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resolution, we will show in the next section how to incorporate automatic field segmentation and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then compare the performance of the full system to several state-of-the-art methods.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04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Typically, it is solved by forming a vector of properties for each pair of observations,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using a learned classifier (such as logistic regression) to predict whether they match, and applying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transitive closure</a:t>
            </a:r>
          </a:p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naturally combines logistic regression and transitive closure. Most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importantly, </a:t>
            </a:r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it performs </a:t>
            </a:r>
            <a:r>
              <a:rPr lang="en-CA" sz="1200" b="1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collective </a:t>
            </a:r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entity resolution, where resolving one pair of entities helps to</a:t>
            </a:r>
          </a:p>
          <a:p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resolve pairs of related entities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 a concrete example, consider the task of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deduplicating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 citation database in which each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citation has author, title, and venue fields, as done by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Singla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Domingos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[134].We can represent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domain structure with eight relations: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and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relate citations to their fields;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/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/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indicates which words are present in each field;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and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represent field equality; and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represents citation equality. The truth values of all relations except for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equality relations are provided as evidence. The objective is to predict the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relation.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 begin with a logistic regression model to predict citation equality based on the words in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fields. This is easily expressed in Markov logic by rules such as the following: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+word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+word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When given a positive weight, each of these rules increases the probability that two citations with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particular title word in common are equivalent. We can construct similar rules for other fields.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Note that we may learn negative weights for some of these rules, just as logistic regression may learn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negative feature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weights.Transitive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closure consists of a single rule: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b3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b3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This model is similar to the standard solution, but has the advantage </a:t>
            </a:r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that the classifier is learned in</a:t>
            </a:r>
          </a:p>
          <a:p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context of the transitive closure operation.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 can construct similar rules to predict the equivalence of two fields as well. The usefulness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Markov logic is shown further when we link field equivalence to citation equivalence: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above rules state that if two citations are the same, their authors should be the same, and that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citations with the same author are more likely to be the same.</a:t>
            </a:r>
          </a:p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Most importantly, the resulting model can now perform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collective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entity resolution, where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resolving one pair of entities helps to resolve pairs of related entities. For example, inferring that a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pair of citations are equivalent can provide evidence that the names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AAAI-06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and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21st Natl. Conf. on</a:t>
            </a:r>
          </a:p>
          <a:p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AI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refer to the same venue, even though they are superficially very different. This equivalence can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then aid in resolving other entities.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22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the citation example of the previous section, it was assumed that the fields were manually segmented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advance. The goal of information extraction is to extract database records starting from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raw text or semi-structured data sources.</a:t>
            </a:r>
          </a:p>
          <a:p>
            <a:endParaRPr lang="en-CA" dirty="0" smtClean="0"/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natural language processing, the goal of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coreference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resolution is to identify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mentions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(typically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noun phrases) within a document that refer to the same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entities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This is a key subtask in many NLP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applications, including information extraction, question answering, machine translation, and others.</a:t>
            </a:r>
          </a:p>
          <a:p>
            <a:endParaRPr lang="en-CA" dirty="0" smtClean="0"/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robot mapping, the goal is to infer the map of an indoor environment from laser range data,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obtained by the robot as it moves about the environment [69]. Since this domain relies heavily on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real numbers and continuous variables for distances and coordinates, it is best approached using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hybrid Markov logic networks (HMLNs), as described in Section 5.1.</a:t>
            </a:r>
          </a:p>
          <a:p>
            <a:endParaRPr lang="en-CA" dirty="0" smtClean="0"/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Clustering is the task of automatically partitioning a set of objects into groups so that objects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within each group are similar to each other while being dissimilar to those in other groups.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Linkbased</a:t>
            </a:r>
            <a:endParaRPr lang="en-CA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clustering uses relationships among the objects in determining similarity.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2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Here, </a:t>
            </a:r>
            <a:r>
              <a:rPr lang="en-CA" dirty="0" err="1" smtClean="0"/>
              <a:t>i</a:t>
            </a:r>
            <a:r>
              <a:rPr lang="en-CA" dirty="0" smtClean="0"/>
              <a:t> and j indicate indices between the words, including at the beginning and at the end of the sentence. So, a sentence with $ n$ words has $ n + 1$ indices. For example, the words in the sentence ``The dog chases the cat'' would be indexed as $ _0$ The $ _1$ dog $ _2$ chases $ _3$ the $ _4$ cat $ _5$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48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Here, </a:t>
            </a:r>
            <a:r>
              <a:rPr lang="en-CA" dirty="0" err="1" smtClean="0"/>
              <a:t>i</a:t>
            </a:r>
            <a:r>
              <a:rPr lang="en-CA" dirty="0" smtClean="0"/>
              <a:t> and j indicate indices between the words, including at the beginning and at the end of the sentence. So, a sentence with $ n$ words has $ n + 1$ indices. For example, the words in the sentence ``The dog chases the cat'' would be indexed as $ _0$ The $ _1$ dog $ _2$ chases $ _3$ the $ _4$ cat $ _5$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48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 addition, we need a lexicon for our text telling us the parts of speech of each word. For our small corpus, it looks like this: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06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 smtClean="0"/>
              <a:t>If there are two or more production rules with the same left side </a:t>
            </a:r>
          </a:p>
          <a:p>
            <a:r>
              <a:rPr lang="en-CA" sz="1200" dirty="0" smtClean="0"/>
              <a:t>(such as  NP  =&gt; </a:t>
            </a:r>
            <a:r>
              <a:rPr lang="en-CA" sz="1200" dirty="0" err="1" smtClean="0"/>
              <a:t>Adj</a:t>
            </a:r>
            <a:r>
              <a:rPr lang="en-CA" sz="1200" dirty="0" smtClean="0"/>
              <a:t>  N and   NP  =&gt; </a:t>
            </a:r>
            <a:r>
              <a:rPr lang="en-CA" sz="1200" dirty="0" err="1" smtClean="0"/>
              <a:t>Det</a:t>
            </a:r>
            <a:r>
              <a:rPr lang="en-CA" sz="1200" dirty="0" smtClean="0"/>
              <a:t> N </a:t>
            </a:r>
          </a:p>
          <a:p>
            <a:r>
              <a:rPr lang="en-CA" sz="1200" dirty="0" smtClean="0"/>
              <a:t>then we need to enforce the constraint that only one of them fires. This is achieved with a rule of the form:</a:t>
            </a:r>
          </a:p>
          <a:p>
            <a:r>
              <a:rPr lang="en-CA" sz="1200" dirty="0" smtClean="0"/>
              <a:t>NP(</a:t>
            </a:r>
            <a:r>
              <a:rPr lang="en-CA" sz="1200" dirty="0" err="1" smtClean="0"/>
              <a:t>i,k</a:t>
            </a:r>
            <a:r>
              <a:rPr lang="en-CA" sz="1200" dirty="0" smtClean="0"/>
              <a:t>) ^ </a:t>
            </a:r>
            <a:r>
              <a:rPr lang="en-CA" sz="1200" dirty="0" err="1" smtClean="0"/>
              <a:t>Det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=&gt; !</a:t>
            </a:r>
            <a:r>
              <a:rPr lang="en-CA" sz="1200" dirty="0" err="1" smtClean="0"/>
              <a:t>Adj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Basically, this is saying ``If a noun phrase results in a determiner and a noun, it cannot result in and adjective and a noun''. </a:t>
            </a:r>
          </a:p>
          <a:p>
            <a:endParaRPr lang="en-CA" sz="1200" dirty="0" smtClean="0"/>
          </a:p>
          <a:p>
            <a:r>
              <a:rPr lang="en-CA" sz="1200" dirty="0" smtClean="0"/>
              <a:t>The second problem involves ambiguities in the lexicon. </a:t>
            </a:r>
          </a:p>
          <a:p>
            <a:r>
              <a:rPr lang="en-CA" sz="1200" dirty="0" smtClean="0"/>
              <a:t>If we have homonyms belonging to different parts of speech, such as Fly (noun or verb), </a:t>
            </a:r>
          </a:p>
          <a:p>
            <a:r>
              <a:rPr lang="en-CA" sz="1200" dirty="0" smtClean="0"/>
              <a:t>then we have to make sure that only one of these parts of speech is assigned. </a:t>
            </a:r>
          </a:p>
          <a:p>
            <a:r>
              <a:rPr lang="en-CA" sz="1200" dirty="0" smtClean="0"/>
              <a:t>We can enforce this constraint in a general manner by making mutual </a:t>
            </a:r>
            <a:r>
              <a:rPr lang="en-CA" sz="1200" dirty="0" err="1" smtClean="0"/>
              <a:t>exlcusion</a:t>
            </a:r>
            <a:r>
              <a:rPr lang="en-CA" sz="1200" dirty="0" smtClean="0"/>
              <a:t> rules for each part of speech pair, i.e.:</a:t>
            </a:r>
          </a:p>
          <a:p>
            <a:endParaRPr lang="en-CA" sz="1200" dirty="0" smtClean="0"/>
          </a:p>
          <a:p>
            <a:r>
              <a:rPr lang="en-CA" sz="1200" dirty="0" smtClean="0"/>
              <a:t>!</a:t>
            </a:r>
            <a:r>
              <a:rPr lang="en-CA" sz="1200" dirty="0" err="1" smtClean="0"/>
              <a:t>Det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</a:t>
            </a:r>
            <a:r>
              <a:rPr lang="en-CA" sz="1200" dirty="0" err="1" smtClean="0"/>
              <a:t>Adj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!</a:t>
            </a:r>
            <a:r>
              <a:rPr lang="en-CA" sz="1200" dirty="0" err="1" smtClean="0"/>
              <a:t>Det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!N(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!</a:t>
            </a:r>
            <a:r>
              <a:rPr lang="en-CA" sz="1200" dirty="0" err="1" smtClean="0"/>
              <a:t>Det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!V(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!</a:t>
            </a:r>
            <a:r>
              <a:rPr lang="en-CA" sz="1200" dirty="0" err="1" smtClean="0"/>
              <a:t>Adj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!N(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!</a:t>
            </a:r>
            <a:r>
              <a:rPr lang="en-CA" sz="1200" dirty="0" err="1" smtClean="0"/>
              <a:t>Adj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!V(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!N(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!V(</a:t>
            </a:r>
            <a:r>
              <a:rPr lang="en-CA" sz="1200" dirty="0" err="1" smtClean="0"/>
              <a:t>i,j</a:t>
            </a:r>
            <a:r>
              <a:rPr lang="en-CA" sz="1200" smtClean="0"/>
              <a:t>)</a:t>
            </a:r>
            <a:endParaRPr lang="en-CA" sz="120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76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 smtClean="0"/>
              <a:t>If there are two or more production rules with the same left side </a:t>
            </a:r>
          </a:p>
          <a:p>
            <a:r>
              <a:rPr lang="en-CA" sz="1200" dirty="0" smtClean="0"/>
              <a:t>(such as  NP  =&gt; </a:t>
            </a:r>
            <a:r>
              <a:rPr lang="en-CA" sz="1200" dirty="0" err="1" smtClean="0"/>
              <a:t>Adj</a:t>
            </a:r>
            <a:r>
              <a:rPr lang="en-CA" sz="1200" dirty="0" smtClean="0"/>
              <a:t>  N and   NP  =&gt; </a:t>
            </a:r>
            <a:r>
              <a:rPr lang="en-CA" sz="1200" dirty="0" err="1" smtClean="0"/>
              <a:t>Det</a:t>
            </a:r>
            <a:r>
              <a:rPr lang="en-CA" sz="1200" dirty="0" smtClean="0"/>
              <a:t> N </a:t>
            </a:r>
          </a:p>
          <a:p>
            <a:r>
              <a:rPr lang="en-CA" sz="1200" dirty="0" smtClean="0"/>
              <a:t>then we need to enforce the constraint that only one of them fires. This is achieved with a rule of the form:</a:t>
            </a:r>
          </a:p>
          <a:p>
            <a:r>
              <a:rPr lang="en-CA" sz="1200" dirty="0" smtClean="0"/>
              <a:t>NP(</a:t>
            </a:r>
            <a:r>
              <a:rPr lang="en-CA" sz="1200" dirty="0" err="1" smtClean="0"/>
              <a:t>i,k</a:t>
            </a:r>
            <a:r>
              <a:rPr lang="en-CA" sz="1200" dirty="0" smtClean="0"/>
              <a:t>) ^ </a:t>
            </a:r>
            <a:r>
              <a:rPr lang="en-CA" sz="1200" dirty="0" err="1" smtClean="0"/>
              <a:t>Det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=&gt; !</a:t>
            </a:r>
            <a:r>
              <a:rPr lang="en-CA" sz="1200" dirty="0" err="1" smtClean="0"/>
              <a:t>Adj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Basically, this is saying ``If a noun phrase results in a determiner and a noun, it cannot result in and adjective and a noun''. </a:t>
            </a:r>
          </a:p>
          <a:p>
            <a:endParaRPr lang="en-CA" sz="1200" dirty="0" smtClean="0"/>
          </a:p>
          <a:p>
            <a:r>
              <a:rPr lang="en-CA" sz="1200" dirty="0" smtClean="0"/>
              <a:t>The second problem involves ambiguities in the lexicon. </a:t>
            </a:r>
          </a:p>
          <a:p>
            <a:r>
              <a:rPr lang="en-CA" sz="1200" dirty="0" smtClean="0"/>
              <a:t>If we have homonyms belonging to different parts of speech, such as Fly (noun or verb), </a:t>
            </a:r>
          </a:p>
          <a:p>
            <a:r>
              <a:rPr lang="en-CA" sz="1200" dirty="0" smtClean="0"/>
              <a:t>then we have to make sure that only one of these parts of speech is assigned. </a:t>
            </a:r>
          </a:p>
          <a:p>
            <a:r>
              <a:rPr lang="en-CA" sz="1200" dirty="0" smtClean="0"/>
              <a:t>We can enforce this constraint in a general manner by making mutual </a:t>
            </a:r>
            <a:r>
              <a:rPr lang="en-CA" sz="1200" dirty="0" err="1" smtClean="0"/>
              <a:t>exlcusion</a:t>
            </a:r>
            <a:r>
              <a:rPr lang="en-CA" sz="1200" dirty="0" smtClean="0"/>
              <a:t> rules for each part of speech pair, i.e.:</a:t>
            </a:r>
          </a:p>
          <a:p>
            <a:endParaRPr lang="en-CA" sz="1200" dirty="0" smtClean="0"/>
          </a:p>
          <a:p>
            <a:r>
              <a:rPr lang="en-CA" sz="1200" dirty="0" smtClean="0"/>
              <a:t>!</a:t>
            </a:r>
            <a:r>
              <a:rPr lang="en-CA" sz="1200" dirty="0" err="1" smtClean="0"/>
              <a:t>Det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</a:t>
            </a:r>
            <a:r>
              <a:rPr lang="en-CA" sz="1200" dirty="0" err="1" smtClean="0"/>
              <a:t>Adj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!</a:t>
            </a:r>
            <a:r>
              <a:rPr lang="en-CA" sz="1200" dirty="0" err="1" smtClean="0"/>
              <a:t>Det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!N(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!</a:t>
            </a:r>
            <a:r>
              <a:rPr lang="en-CA" sz="1200" dirty="0" err="1" smtClean="0"/>
              <a:t>Det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!V(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!</a:t>
            </a:r>
            <a:r>
              <a:rPr lang="en-CA" sz="1200" dirty="0" err="1" smtClean="0"/>
              <a:t>Adj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!N(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!</a:t>
            </a:r>
            <a:r>
              <a:rPr lang="en-CA" sz="1200" dirty="0" err="1" smtClean="0"/>
              <a:t>Adj</a:t>
            </a:r>
            <a:r>
              <a:rPr lang="en-CA" sz="1200" dirty="0" smtClean="0"/>
              <a:t>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!V(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r>
              <a:rPr lang="en-CA" sz="1200" dirty="0" smtClean="0"/>
              <a:t>!N(</a:t>
            </a:r>
            <a:r>
              <a:rPr lang="en-CA" sz="1200" dirty="0" err="1" smtClean="0"/>
              <a:t>i,j</a:t>
            </a:r>
            <a:r>
              <a:rPr lang="en-CA" sz="1200" dirty="0" smtClean="0"/>
              <a:t>) v !V(</a:t>
            </a:r>
            <a:r>
              <a:rPr lang="en-CA" sz="1200" dirty="0" err="1" smtClean="0"/>
              <a:t>i,j</a:t>
            </a:r>
            <a:r>
              <a:rPr lang="en-CA" sz="1200" dirty="0" smtClean="0"/>
              <a:t>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76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642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642"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52" indent="-223752" eaLnBrk="1" hangingPunct="1"/>
            <a:r>
              <a:rPr lang="en-US" dirty="0" smtClean="0"/>
              <a:t>First Order Logics  (will build a little  on Prolog and 312)</a:t>
            </a:r>
          </a:p>
          <a:p>
            <a:pPr marL="223752" indent="-223752" eaLnBrk="1" hangingPunct="1"/>
            <a:r>
              <a:rPr lang="en-US" dirty="0" smtClean="0"/>
              <a:t>Temporal reasoning from NLP 503</a:t>
            </a:r>
            <a:r>
              <a:rPr lang="en-US" baseline="0" dirty="0" smtClean="0"/>
              <a:t> lectures</a:t>
            </a:r>
          </a:p>
          <a:p>
            <a:pPr marL="223752" indent="-223752" eaLnBrk="1" hangingPunct="1"/>
            <a:r>
              <a:rPr lang="en-US" b="1" baseline="0" dirty="0" smtClean="0"/>
              <a:t>Reinforcement Learning </a:t>
            </a:r>
            <a:r>
              <a:rPr lang="en-US" baseline="0" dirty="0" smtClean="0"/>
              <a:t>(not done in 340, at least in the latest offering)</a:t>
            </a:r>
          </a:p>
          <a:p>
            <a:pPr eaLnBrk="1" hangingPunct="1"/>
            <a:r>
              <a:rPr lang="en-GB" sz="2800" b="1" dirty="0"/>
              <a:t>Markov decision process</a:t>
            </a:r>
          </a:p>
          <a:p>
            <a:pPr lvl="1" eaLnBrk="1" hangingPunct="1"/>
            <a:r>
              <a:rPr lang="en-GB" sz="2400" dirty="0"/>
              <a:t>Set of </a:t>
            </a:r>
            <a:r>
              <a:rPr lang="en-GB" sz="2400" b="1" dirty="0"/>
              <a:t>states</a:t>
            </a:r>
            <a:r>
              <a:rPr lang="en-GB" sz="2400" dirty="0"/>
              <a:t> S, set of </a:t>
            </a:r>
            <a:r>
              <a:rPr lang="en-GB" sz="2400" b="1" dirty="0"/>
              <a:t>actions</a:t>
            </a:r>
            <a:r>
              <a:rPr lang="en-GB" sz="2400" dirty="0"/>
              <a:t> A</a:t>
            </a:r>
          </a:p>
          <a:p>
            <a:pPr lvl="1" eaLnBrk="1" hangingPunct="1"/>
            <a:r>
              <a:rPr lang="en-GB" sz="2400" b="1" dirty="0"/>
              <a:t>Transition</a:t>
            </a:r>
            <a:r>
              <a:rPr lang="en-GB" sz="2400" dirty="0"/>
              <a:t> probabilities to next states P(s’| s, a′)</a:t>
            </a:r>
          </a:p>
          <a:p>
            <a:pPr lvl="1" eaLnBrk="1" hangingPunct="1"/>
            <a:r>
              <a:rPr lang="en-GB" sz="2400" b="1" dirty="0"/>
              <a:t>Reward</a:t>
            </a:r>
            <a:r>
              <a:rPr lang="en-GB" sz="2400" dirty="0"/>
              <a:t> functions R(s, s’, a)</a:t>
            </a:r>
          </a:p>
          <a:p>
            <a:pPr eaLnBrk="1" hangingPunct="1"/>
            <a:r>
              <a:rPr lang="en-GB" sz="2800" b="1" dirty="0"/>
              <a:t>RL is based on MDPs, but</a:t>
            </a:r>
          </a:p>
          <a:p>
            <a:pPr lvl="1" eaLnBrk="1" hangingPunct="1"/>
            <a:r>
              <a:rPr lang="en-GB" sz="2400" dirty="0"/>
              <a:t>Transition model is </a:t>
            </a:r>
            <a:r>
              <a:rPr lang="en-GB" sz="2400" b="1" dirty="0"/>
              <a:t>not known</a:t>
            </a:r>
          </a:p>
          <a:p>
            <a:pPr lvl="1" eaLnBrk="1" hangingPunct="1"/>
            <a:r>
              <a:rPr lang="en-GB" sz="2400" dirty="0"/>
              <a:t>Reward model is </a:t>
            </a:r>
            <a:r>
              <a:rPr lang="en-GB" sz="2400" b="1" dirty="0"/>
              <a:t>not known</a:t>
            </a:r>
          </a:p>
          <a:p>
            <a:pPr eaLnBrk="1" hangingPunct="1"/>
            <a:r>
              <a:rPr lang="en-GB" sz="2800" dirty="0"/>
              <a:t>While for </a:t>
            </a:r>
            <a:r>
              <a:rPr lang="en-GB" sz="2800" b="1" dirty="0"/>
              <a:t>MDPs</a:t>
            </a:r>
            <a:r>
              <a:rPr lang="en-GB" sz="2800" dirty="0"/>
              <a:t> we can </a:t>
            </a:r>
            <a:r>
              <a:rPr lang="en-GB" sz="2800" b="1" i="1" dirty="0">
                <a:solidFill>
                  <a:schemeClr val="accent2"/>
                </a:solidFill>
              </a:rPr>
              <a:t>compute </a:t>
            </a:r>
            <a:r>
              <a:rPr lang="en-GB" sz="2800" dirty="0"/>
              <a:t>an optimal policy</a:t>
            </a:r>
          </a:p>
          <a:p>
            <a:pPr eaLnBrk="1" hangingPunct="1"/>
            <a:r>
              <a:rPr lang="en-GB" sz="2800" b="1" dirty="0"/>
              <a:t>RL</a:t>
            </a:r>
            <a:r>
              <a:rPr lang="en-GB" sz="2800" dirty="0"/>
              <a:t> </a:t>
            </a:r>
            <a:r>
              <a:rPr lang="en-GB" sz="2800" b="1" i="1" dirty="0">
                <a:solidFill>
                  <a:schemeClr val="accent2"/>
                </a:solidFill>
              </a:rPr>
              <a:t>learns</a:t>
            </a:r>
            <a:r>
              <a:rPr lang="en-GB" sz="2800" i="1" dirty="0"/>
              <a:t> </a:t>
            </a:r>
            <a:r>
              <a:rPr lang="en-GB" sz="2800" dirty="0"/>
              <a:t>an optimal policy</a:t>
            </a:r>
          </a:p>
          <a:p>
            <a:pPr marL="223752" indent="-22375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554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506" indent="-284041" defTabSz="921554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162" indent="-227233" defTabSz="921554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628" indent="-227233" defTabSz="921554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092" indent="-227233" defTabSz="921554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557" indent="-227233" defTabSz="92155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022" indent="-227233" defTabSz="92155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8487" indent="-227233" defTabSz="92155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2952" indent="-227233" defTabSz="92155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>
                <a:solidFill>
                  <a:prstClr val="black"/>
                </a:solidFill>
              </a:rPr>
              <a:pPr eaLnBrk="1" hangingPunct="1"/>
              <a:t>28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Procedure: resample one variable at a time, conditioned on all </a:t>
            </a:r>
          </a:p>
          <a:p>
            <a:r>
              <a:rPr lang="en-CA" dirty="0" smtClean="0"/>
              <a:t>the rest, but keep evidence fixed.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41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principle,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P(F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1|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,L,C)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can be approximated using an MCMC algorithm that rejects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all moves to states where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 does not hold, and counts the number of samples in which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 holds.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However, this may be too slow for arbitrary formulas. Instead, we focus on the case where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 is a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conjunction of ground literals. While less general than Equation 3.2, this is the most frequent type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query in practice. In this scenario, further efficiency can be gained by applying a generalization of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knowledge-based model construction [151]. The basic idea is to only construct the minimal subset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the ground network required to answer the query. This network is constructed by checking if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atoms that the query formula directly depends on are in the evidence. If they are, the construction is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complete. Those that are not are added to the network, and we in turn check the atoms they depend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on. This process is repeated until all relevant atoms have been retrieved. While in the worst case it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yields no savings, in practice it can vastly reduce the time and memory required for inference.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57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principle,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P(F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1|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,L,C)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can be approximated using an MCMC algorithm that rejects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all moves to states where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 does not hold, and counts the number of samples in which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 holds.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However, this may be too slow for arbitrary formulas. Instead, we focus on the case where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 is a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conjunction of ground literals. While less general than Equation 3.2, this is the most frequent type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query in practice. In this scenario, further efficiency can be gained by applying a generalization of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knowledge-based model construction [151]. The basic idea is to only construct the minimal subset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the ground network required to answer the query. This network is constructed by checking if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atoms that the query formula directly depends on are in the evidence. If they are, the construction is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complete. Those that are not are added to the network, and we in turn check the atoms they depend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on. This process is repeated until all relevant atoms have been retrieved. While in the worst case it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yields no savings, in practice it can vastly reduce the time and memory required for inference.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57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principle,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P(F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1|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,L,C)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can be approximated using an MCMC algorithm that rejects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all moves to states where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 does not hold, and counts the number of samples in which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 holds.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However, this may be too slow for arbitrary formulas. Instead, we focus on the case where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 is a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conjunction of ground literals. While less general than Equation 3.2, this is the most frequent type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query in practice. In this scenario, further efficiency can be gained by applying a generalization of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knowledge-based model construction [151]. The basic idea is to only construct the minimal subset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the ground network required to answer the query. This network is constructed by checking if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atoms that the query formula directly depends on are in the evidence. If they are, the construction is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complete. Those that are not are added to the network, and we in turn check the atoms they depend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on. This process is repeated until all relevant atoms have been retrieved. While in the worst case it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yields no savings, in practice it can vastly reduce the time and memory required for inference.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57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Entity resolution is the problem of determining which observations (e.g., database records, noun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phrases, video regions, etc.) correspond to the same real-world objects, and is of crucial importance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many areas. Typically, it is solved by forming a vector of properties for each pair of observations,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using a learned classifier (such as logistic regression) to predict whether they match, and applying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transitive closure. Markov logic yields an improved solution simply by applying the standard logical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approach of removing the unique names assumption and introducing the equality predicate and its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axioms: equality is reflexive, symmetric and transitive; groundings of a predicate with equal constants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have the same truth values; and constants appearing in a ground predicate with equal constants are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equal. This last axiom is not valid in logic, but captures a useful statistical tendency. For example,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if two papers are the same, their authors are the same; and if two authors are the same, papers by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them are more likely to be the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same.Weights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for different instances of these axioms can be learned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from data. Inference over the resulting MLN, with entity properties and relations as the evidence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and equality atoms as the query, naturally combines logistic regression and transitive closure. Most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importantly, it performs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collective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entity resolution, where resolving one pair of entities helps to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resolve pairs of related entities.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 a concrete example, consider the task of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deduplicating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 citation database in which each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citation has author, title, and venue fields, as done by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Singla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Domingos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[134].We can represent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domain structure with eight relations: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and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relate citations to their fields;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/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/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indicates which words are present in each field;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and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represent field equality; and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represents citation equality. The truth values of all relations except for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equality relations are provided as evidence. The objective is to predict the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relation.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 begin with a logistic regression model to predict citation equality based on the words in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fields. This is easily expressed in Markov logic by rules such as the following: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+word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+word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When given a positive weight, each of these rules increases the probability that two citations with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particular title word in common are equivalent. We can construct similar rules for other fields.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Note that we may learn negative weights for some of these rules, just as logistic regression may learn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negative feature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weights.Transitive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closure consists of a single rule: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b3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b3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This model is similar to the standard solution, but has the advantage that the classifier is learned in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context of the transitive closure operation.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 can construct similar rules to predict the equivalence of two fields as well. The usefulness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Markov logic is shown further when we link field equivalence to citation equivalence: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above rules state that if two citations are the same, their authors should be the same, and that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citations with the same author are more likely to be the same.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Most importantly, the resulting model can now perform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collective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entity resolution, where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resolving one pair of entities helps to resolve pairs of related entities. For example, inferring that a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pair of citations are equivalent can provide evidence that the names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AAAI-06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and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21st Natl. Conf. on</a:t>
            </a:r>
          </a:p>
          <a:p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AI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refer to the same venue, even though they are superficially very different. This equivalence can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then aid in resolving other entities.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Experiments on citation databases like Cora and BibServ.org show that these methods can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greatly improve accuracy, particularly for entity types that are difficult to resolve in isolation, as in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above example [134]. Due to the large number of words and the high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arity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of the transitive closure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formula, these models have thousands of weights and ground millions of clauses during learning,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even after using canopies to limit the number of comparisons considered. Learning at this scale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is still reasonably efficient: preconditioned scaled conjugate gradient with MC-SAT for inference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converges within a few hours [75]. Rather than presenting detailed experimental results for entity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resolution, we will show in the next section how to incorporate automatic field segmentation and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then compare the performance of the full system to several state-of-the-art methods.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11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Entity resolution is the problem of determining which observations (e.g., database records, noun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phrases, video regions, etc.) correspond to the same real-world objects, and is of crucial importance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many areas. Typically, it is solved by forming a vector of properties for each pair of observations,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using a learned classifier (such as logistic regression) to predict whether they match, and applying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transitive closure. Markov logic yields an improved solution simply by applying the standard logical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approach of removing the unique names assumption and introducing the equality predicate and its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axioms: equality is reflexive, symmetric and transitive; groundings of a predicate with equal constants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have the same truth values; and constants appearing in a ground predicate with equal constants are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equal. This last axiom is not valid in logic, but captures a useful statistical tendency. For example,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if two papers are the same, their authors are the same; and if two authors are the same, papers by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them are more likely to be the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same.Weights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for different instances of these axioms can be learned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from data. Inference over the resulting MLN, with entity properties and relations as the evidence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and equality atoms as the query, naturally combines logistic regression and transitive closure. Most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importantly, it performs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collective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entity resolution, where resolving one pair of entities helps to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resolve pairs of related entities.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 a concrete example, consider the task of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deduplicating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 citation database in which each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citation has author, title, and venue fields, as done by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Singla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Domingos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[134].We can represent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domain structure with eight relations: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and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relate citations to their fields;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/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/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indicates which words are present in each field;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and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venue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represent field equality; and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represents citation equality. The truth values of all relations except for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equality relations are provided as evidence. The objective is to predict the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relation.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 begin with a logistic regression model to predict citation equality based on the words in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fields. This is easily expressed in Markov logic by rules such as the following: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Title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+word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HasWord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+word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When given a positive weight, each of these rules increases the probability that two citations with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particular title word in common are equivalent. We can construct similar rules for other fields.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Note that we may learn negative weights for some of these rules, just as logistic regression may learn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negative feature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weights.Transitive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closure consists of a single rule:</a:t>
            </a:r>
          </a:p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b3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b3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This model is similar to the standard solution, but has the advantage that the classifier is learned in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context of the transitive closure operation.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 can construct similar rules to predict the equivalence of two fields as well. The usefulness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Markov logic is shown further when we link field equivalence to citation equivalence: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∧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SameAuthor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⇒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SameBib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b1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b2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above rules state that if two citations are the same, their authors should be the same, and that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citations with the same author are more likely to be the same.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Most importantly, the resulting model can now perform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collective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entity resolution, where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resolving one pair of entities helps to resolve pairs of related entities. For example, inferring that a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pair of citations are equivalent can provide evidence that the names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AAAI-06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and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21st Natl. Conf. on</a:t>
            </a:r>
          </a:p>
          <a:p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AI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refer to the same venue, even though they are superficially very different. This equivalence can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then aid in resolving other entities.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Experiments on citation databases like Cora and BibServ.org show that these methods can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greatly improve accuracy, particularly for entity types that are difficult to resolve in isolation, as in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above example [134]. Due to the large number of words and the high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arity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of the transitive closure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formula, these models have thousands of weights and ground millions of clauses during learning,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even after using canopies to limit the number of comparisons considered. Learning at this scale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is still reasonably efficient: preconditioned scaled conjugate gradient with MC-SAT for inference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converges within a few hours [75]. Rather than presenting detailed experimental results for entity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resolution, we will show in the next section how to incorporate automatic field segmentation and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then compare the performance of the full system to several state-of-the-art methods.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1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31006-FF44-40D8-8390-6641BCECAD82}" type="datetime1">
              <a:rPr lang="en-US" smtClean="0"/>
              <a:t>11/24/2017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BEE84-32B2-40FD-86A6-457D607740E6}" type="datetime1">
              <a:rPr lang="en-US" smtClean="0"/>
              <a:t>11/24/2017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C4EA-F348-48F1-B11A-63879B941372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061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69DA4-2CD7-4E36-B119-B71F57AAAA14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649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6DCEE-5DBC-4AB1-857B-6314F07B0510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7605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F8E43-09B8-4BF4-A9C3-77112B15BCE8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206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A7FFF-6AAC-470B-839D-218C94E49736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360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0F40E-BDE0-41D6-9953-9978301F994E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921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C7FD5-8820-4928-A1F1-8FDB831F21BA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24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79A93-9A57-4A0D-B7C8-679CD2FF232D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624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A3DF4-9754-4519-A8AD-13981FD4B470}" type="datetime1">
              <a:rPr lang="en-US" alt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5EF8E-A4A7-45D9-9903-42D1163A0C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816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B668F-F7CD-4F20-99CB-2E18E9DA0E6F}" type="datetime1">
              <a:rPr lang="en-US" alt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BAF2D-2960-4DA3-A3F0-4FCD69E35B3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1122F-9EED-446E-B6CB-397FCA811193}" type="datetime1">
              <a:rPr lang="en-US" smtClean="0"/>
              <a:t>11/24/2017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19A0A-9D9F-48DE-8156-4DE4330CCDF7}" type="datetime1">
              <a:rPr lang="en-US" alt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BF29-541A-4237-B899-422A334C0B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600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97C56-AD9E-4546-A1A0-59C731E61550}" type="datetime1">
              <a:rPr lang="en-US" alt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C6FBD-74A5-477C-B761-A9517587F6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365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05B68-48D1-416B-B9CD-2B7EA4DD2A44}" type="datetime1">
              <a:rPr lang="en-US" alt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1E15-818F-4A77-87B5-FB0988AABCF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905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8F307-02D6-44B0-8147-36C684390E3A}" type="datetime1">
              <a:rPr lang="en-US" alt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4A37E-93FD-437F-B42D-7FEF1C4E526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902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51020-5E71-4E10-A4EA-A4A46BC35839}" type="datetime1">
              <a:rPr lang="en-US" alt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69F8E-93AD-49C3-9368-00CEFAE1AD9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769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7611F-0DDC-4FAB-B79B-3B32E62FC691}" type="datetime1">
              <a:rPr lang="en-US" alt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EE8CC-9BC8-4E66-89BA-A50E30ECFA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520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4AE0D-6EA7-4AE7-BAAB-FC7904DC0268}" type="datetime1">
              <a:rPr lang="en-US" alt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FBB4C-0749-4791-B9DB-3D7C1DE786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6824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935CB-2FE4-4E2A-BDA6-DA0CA1731F44}" type="datetime1">
              <a:rPr lang="en-US" alt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FD688-F23D-49A1-B841-BDC893BDF5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450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9A87C-BB63-4C74-B940-A0F41B1EAB1C}" type="datetime1">
              <a:rPr lang="en-US" alt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EBFA-93FC-4EF5-86E9-9FADA8D8F0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8957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75584-719F-451D-9ED9-B4FFE580E2F0}" type="datetime1">
              <a:rPr lang="en-US" alt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9964E-1850-43AF-B24C-05FDE8C612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17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D554D-1528-45D8-99A8-B5A88252B50B}" type="datetime1">
              <a:rPr lang="en-US" smtClean="0"/>
              <a:t>11/24/2017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7D050-301E-437C-9D8D-E53A0DE8F8A5}" type="datetime1">
              <a:rPr lang="en-US" alt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C27A-24F9-4E59-97EF-F2930269A7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7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7A7A-8175-401B-87AA-9C29AB649F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31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EB85-6967-4CB0-84C3-C5C1B2B7B8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87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5CFC-9D5D-4A37-AD9C-24ED8CB5BC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83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453F-16DE-4021-AF2A-6EBA040AF3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79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99E8-FE4F-4BAD-8AC2-6A6D303CED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29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942C-B4EE-4358-B7D0-27946A9E22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54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B2CA-BA4C-4C2C-8400-22577731E9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7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D1434-449B-4277-90AA-E4BAF63C7308}" type="datetime1">
              <a:rPr lang="en-US" smtClean="0"/>
              <a:t>11/24/2017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3908-D2CD-4159-977F-E1EA7A8651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79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9B1C-B13A-4E0F-A302-7F4812000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57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A8F3-CB1E-4078-BBD6-B62ACB277E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84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6750-2B9D-41D0-8652-5F57EDF0E7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CPSC 422, Lecture 31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05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B1752-C755-4E75-BB81-B888EB283A2F}" type="datetime1">
              <a:rPr lang="en-US" alt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5EF8E-A4A7-45D9-9903-42D1163A0C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80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C3BE9-5110-4CAF-9855-191C78C23C5A}" type="datetime1">
              <a:rPr lang="en-US" alt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BAF2D-2960-4DA3-A3F0-4FCD69E35B3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72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4947E-5390-49D2-987D-2AAB7E003377}" type="datetime1">
              <a:rPr lang="en-US" alt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BF29-541A-4237-B899-422A334C0B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98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C58D8-4047-4674-BE20-5729153745BD}" type="datetime1">
              <a:rPr lang="en-US" alt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C6FBD-74A5-477C-B761-A9517587F6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27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16906-AA66-4E9F-914E-9A668D270C0D}" type="datetime1">
              <a:rPr lang="en-US" alt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1E15-818F-4A77-87B5-FB0988AABCF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73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5C39C-F7FA-4B81-BB04-5A128653404B}" type="datetime1">
              <a:rPr lang="en-US" alt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4A37E-93FD-437F-B42D-7FEF1C4E526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0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525A2-514F-44AD-ACE6-08272AC6F08D}" type="datetime1">
              <a:rPr lang="en-US" smtClean="0"/>
              <a:t>11/24/2017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07C60-13AC-4852-8BC7-9709E80F1413}" type="datetime1">
              <a:rPr lang="en-US" alt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69F8E-93AD-49C3-9368-00CEFAE1AD9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55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8D3BA-D2F3-47E8-A864-E33DD96AB345}" type="datetime1">
              <a:rPr lang="en-US" alt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EE8CC-9BC8-4E66-89BA-A50E30ECFA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18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B9533-528C-4841-9757-789091137815}" type="datetime1">
              <a:rPr lang="en-US" alt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FBB4C-0749-4791-B9DB-3D7C1DE786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38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D65C8-FD68-4D93-BF3B-C45D2D6C2935}" type="datetime1">
              <a:rPr lang="en-US" alt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FD688-F23D-49A1-B841-BDC893BDF5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88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5B81-5A08-498D-8D58-076DE3B31845}" type="datetime1">
              <a:rPr lang="en-US" alt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EBFA-93FC-4EF5-86E9-9FADA8D8F0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347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C8B72-2ACB-4EC4-A1B7-F0D8E2B793F8}" type="datetime1">
              <a:rPr lang="en-US" alt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9964E-1850-43AF-B24C-05FDE8C612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04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B02F1-8132-41DD-B4C3-CA3FA2654F9C}" type="datetime1">
              <a:rPr lang="en-US" alt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C27A-24F9-4E59-97EF-F2930269A7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94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6E349-73A4-45FA-88EC-7ADAFE51CE26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36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31990-67F9-41C3-AB45-2AE38516FF4C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395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1EB28-0BF7-456E-AACE-FF996D61A4AF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9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026D6-AFDE-4E85-8E31-A3C4EC3C879B}" type="datetime1">
              <a:rPr lang="en-US" smtClean="0"/>
              <a:t>11/24/2017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62A76-1BC5-4BAD-81E4-BBD3311525F1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69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C3AD3-22A2-450E-8CC5-0A6056624514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327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B452F-8176-42A5-82AB-9DD8BA4965E3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06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BBDD4-144B-4350-8541-744DA86A358C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291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6D40A-5054-44A5-9623-BB81D1B2C3A8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883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92AB4-6E2D-488F-B0BB-F39FA3546B5E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785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EB6B4-8423-4D3B-BFA9-62A0CCDEB229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568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41743-B354-40B7-9B39-54A8182FC949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120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7B047-138E-4820-A4D3-990D2E70836A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15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5C699D-CE85-45A4-BEA1-4DFDE28BA587}" type="datetime1">
              <a:rPr lang="en-US" altLang="en-US" smtClean="0">
                <a:solidFill>
                  <a:srgbClr val="FFFFFF"/>
                </a:solidFill>
              </a:rPr>
              <a:t>11/24/2017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422, Lecture 31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B444D3-4930-4250-A40D-B6DAA8CB183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6A1EA-CB25-40A3-BF36-ED374954159B}" type="datetime1">
              <a:rPr lang="en-US" smtClean="0"/>
              <a:t>11/24/2017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31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F06295-4CFA-411B-AA73-7C40BFD33F49}" type="datetime1">
              <a:rPr lang="en-US" altLang="en-US" smtClean="0">
                <a:solidFill>
                  <a:srgbClr val="FFFFFF"/>
                </a:solidFill>
              </a:rPr>
              <a:t>11/24/2017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422, Lecture 31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176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FA6DF83-900C-402E-A80D-19152EDB4451}" type="datetime1">
              <a:rPr lang="en-US" altLang="en-US" smtClean="0">
                <a:solidFill>
                  <a:srgbClr val="FFFFFF"/>
                </a:solidFill>
              </a:rPr>
              <a:t>11/24/2017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422, Lecture 31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495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EF60E3-85C3-4EF7-BC91-3CCAAA75BBFE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081BC-2A8A-406B-AC62-45863F99A3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89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5BC71-A471-4380-8085-402850673FEB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D0BBDF-4693-4C95-A935-B0942685AA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431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DAC7B-93FB-40BC-A2BE-8EA6ECA25D0F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16132-1E49-429F-B3FF-02EA5BEC19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40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040D3A-C823-47B8-94AF-4CABCC8B4427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310B6A-9B75-4684-A3B1-6E518B692D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671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520F1-C033-44D7-AEBC-881BC75E02A5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E12F3-7E94-46C2-AC3A-32E6E94C02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465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47C4C1-C2A3-43A4-A46F-404E4BFF855C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4EE0D-7A5D-44A3-828A-A4DC53B1B5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443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97D1C2-1582-46CE-BC18-8CA59CFE259C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A404B-5C20-4B09-BC08-F4F3C4C367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659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FD7F7-B098-4362-8FBC-F28D87394C8A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9D20C-DAE3-4FC3-8A60-5F61C35AE7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A8E61-5E0F-4DD5-8B4E-BDF388D6805E}" type="datetime1">
              <a:rPr lang="en-US" smtClean="0"/>
              <a:t>11/24/2017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D8448-DD77-46AB-926D-BEFB5F7037B7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E3F21-8261-4238-8E02-8E6201D2CC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0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EE284-AA83-4E0A-94DF-46F2D249E51D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658B1-081B-4BBD-B95D-4DB6D99241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693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A126F-77CA-4E69-BCFF-C0F8854C9435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3098B-4F18-4FE0-9E08-82730646FA3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775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194DB-2111-4AA9-9C27-78A15FA8D2E1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649D1-A8A6-4705-82CC-76F3C979A0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384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015853-91D1-4EC5-A742-2B5E0171B7D6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B09841-F4EE-49F8-A184-560FC236D1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647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A3491A-7EA0-46D3-81B6-4F265EBAEE84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19953-A4FB-48A3-AEBF-EC9A47390B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778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4D71D-A56B-4457-A5B4-A97B07084B12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9925B-819D-483C-A85E-74AEDE87C7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068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FF35B-B98D-4B18-A54D-6967868D6EDE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26C78-7514-4B7C-B6E5-D52C0F99ABD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992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81885-0561-4A46-8AAF-4CF4801492B9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819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35B4B-74D5-4281-9DED-976AE998B566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4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5B3D8-64FA-4368-B68E-2255431E73B1}" type="datetime1">
              <a:rPr lang="en-US" smtClean="0"/>
              <a:t>11/24/2017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31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2C046-53EC-4F72-93A0-00EC8DC53E04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023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AC258-5D83-4866-A8B6-392131EBFE8B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024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FF995-9869-4116-ACF1-B91A9461B933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620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EC210-D0F0-49DD-81C9-243C20D50FD4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391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371D4-9857-4294-8000-96DA2D02E624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759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0222F-A907-4EAC-80EC-87D57BAA05D9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17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0501-D344-46DF-A4AA-CFE4DD7DCC3E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175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527C1-AE2D-4DA6-A6E3-F682851DBC3B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30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D3F7C-C611-4955-96C4-BC1B4413FC67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737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D1937-B407-4B7B-904A-11C8469562D6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3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83B69-FE37-47D3-B39B-8EE5E4425990}" type="datetime1">
              <a:rPr lang="en-US" smtClean="0"/>
              <a:t>11/24/2017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464FB1-49F5-4408-B249-BCD88B0761BF}" type="datetime1">
              <a:rPr lang="en-US" altLang="en-US" smtClean="0">
                <a:solidFill>
                  <a:srgbClr val="FFFFFF"/>
                </a:solidFill>
              </a:rPr>
              <a:t>11/24/2017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422, Lecture 31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B444D3-4930-4250-A40D-B6DAA8CB183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737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E0E2AE9-3947-4AC9-A4C3-BA90FFB86191}" type="datetime1">
              <a:rPr lang="en-US" altLang="en-US" smtClean="0">
                <a:solidFill>
                  <a:srgbClr val="FFFFFF"/>
                </a:solidFill>
              </a:rPr>
              <a:t>11/24/2017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422, Lecture 31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621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128DC3-E899-430B-B021-38AA2EF759CD}" type="datetime1">
              <a:rPr lang="en-US" altLang="en-US" smtClean="0">
                <a:solidFill>
                  <a:srgbClr val="FFFFFF"/>
                </a:solidFill>
              </a:rPr>
              <a:t>11/24/2017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 422, Lecture 31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889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BB420-A4D2-4136-8404-FF9E9E8B604A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784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80A91-B4D6-47FC-8398-4F116C0D6A1E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227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388B3-FE88-43B1-A9AA-B651A856D594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331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A17F-841F-427A-BE83-F3508E27EB5B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355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A12D2-A2C1-490A-9534-0A432F9D11AE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097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CBE95-5270-46CB-B492-C76408248BAB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250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2AAD4-EA7A-4996-B3B4-31B1BB278C30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2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8FC32-63E8-4A98-AE3C-DB70D52568D3}" type="datetime1">
              <a:rPr lang="en-US" smtClean="0"/>
              <a:t>11/24/2017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961C1-2B55-4E67-B428-47F915D77CD7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956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23B59-3B34-47F8-A97D-295E5E475340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760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AE9B7-FF6C-47C4-90D5-425B12089B44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043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585C3-5F42-4022-AA57-ADDA4FB73BBA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20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B97C3-4125-45F8-987E-F6A6D5866EB6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982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F57DF-2DA0-437F-BB4F-1E5C55DE6226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5201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6FDEF-397B-4D26-88EB-617168AA4E5D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064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6E6AB-9068-4CCA-B8CD-6E6DE62E1B1E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143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574F4-CDC0-44BF-B0BA-55BA605BEAC5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449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C5DDD-47BD-4CA0-B107-862C93D8EE66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7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DD14A2A-FBF6-41E5-963F-098D894CDA7F}" type="datetime1">
              <a:rPr lang="en-US" smtClean="0"/>
              <a:t>11/24/2017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CPSC 422, Lecture 31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DFABF5A-9658-48DA-84B3-B1C95DC76C8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11/24/2017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CPSC 422, Lecture 31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E39C68D-FBB0-4699-B9F3-4CB8456FD0D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595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q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23BD84CD-9F73-4BBA-886F-9D598780080B}" type="datetime1">
              <a:rPr lang="en-US" altLang="en-US" smtClean="0">
                <a:solidFill>
                  <a:srgbClr val="000000"/>
                </a:solidFill>
                <a:latin typeface="Arial" charset="0"/>
              </a:rPr>
              <a:t>11/24/2017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CPSC 422, Lecture 31</a:t>
            </a: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F15AEBD-366A-46DC-BDF1-EA9A1E0AD082}" type="slidenum">
              <a:rPr lang="en-US" alt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428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5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998F41A4-9569-4D83-A202-3F88B17C1546}" type="datetime1">
              <a:rPr lang="en-US" smtClean="0">
                <a:solidFill>
                  <a:srgbClr val="000000"/>
                </a:solidFill>
                <a:ea typeface="Arial Unicode MS" pitchFamily="34" charset="-128"/>
              </a:rPr>
              <a:t>11/24/2017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CPSC 422, Lecture 31</a:t>
            </a:r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479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8CECE341-8BEE-42D2-8CF8-C776F31AF0C8}" type="datetime1">
              <a:rPr lang="en-US" smtClean="0">
                <a:solidFill>
                  <a:srgbClr val="000000"/>
                </a:solidFill>
                <a:latin typeface="Arial" charset="0"/>
              </a:rPr>
              <a:t>11/24/2017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CPSC 422, Lecture 31</a:t>
            </a: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B1268A8-42E6-4D04-8AD1-236A23EBA211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428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5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5" cy="7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5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5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5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5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999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FE1FB5DA-6D65-4FF6-A82B-7C6179ED8079}" type="datetime1">
              <a:rPr lang="en-US" smtClean="0">
                <a:solidFill>
                  <a:srgbClr val="000000"/>
                </a:solidFill>
                <a:ea typeface="Arial Unicode MS" pitchFamily="34" charset="-128"/>
              </a:rPr>
              <a:t>11/24/2017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CPSC 422, Lecture 31</a:t>
            </a:r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930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00DF8125-716C-45EF-AAEE-139D4640F5D9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6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30624A13-AE9F-47C2-8427-1088CFCE9CF1}" type="datetime1">
              <a:rPr lang="en-US" smtClean="0">
                <a:solidFill>
                  <a:srgbClr val="000000"/>
                </a:solidFill>
              </a:rPr>
              <a:t>11/24/2017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4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0EEB1B68-039D-41BE-888E-25A34CEC003E}" type="datetime1">
              <a:rPr lang="en-US" altLang="en-US" smtClean="0">
                <a:solidFill>
                  <a:srgbClr val="000000"/>
                </a:solidFill>
                <a:latin typeface="Arial" charset="0"/>
              </a:rPr>
              <a:t>11/24/2017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</a:rPr>
              <a:t>CPSC 422, Lecture 31</a:t>
            </a: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F15AEBD-366A-46DC-BDF1-EA9A1E0AD082}" type="slidenum">
              <a:rPr lang="en-US" alt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428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8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9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0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31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90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4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5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customXml" Target="../ink/ink11.xml"/><Relationship Id="rId3" Type="http://schemas.openxmlformats.org/officeDocument/2006/relationships/image" Target="../media/image8.png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Relationship Id="rId11" Type="http://schemas.openxmlformats.org/officeDocument/2006/relationships/customXml" Target="../ink/ink10.xml"/><Relationship Id="rId5" Type="http://schemas.openxmlformats.org/officeDocument/2006/relationships/customXml" Target="../ink/ink8.xml"/><Relationship Id="rId10" Type="http://schemas.openxmlformats.org/officeDocument/2006/relationships/image" Target="../media/image13.emf"/><Relationship Id="rId4" Type="http://schemas.openxmlformats.org/officeDocument/2006/relationships/image" Target="../media/image6.jpeg"/><Relationship Id="rId9" Type="http://schemas.openxmlformats.org/officeDocument/2006/relationships/customXml" Target="../ink/ink9.xml"/><Relationship Id="rId1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31.emf"/><Relationship Id="rId5" Type="http://schemas.openxmlformats.org/officeDocument/2006/relationships/customXml" Target="../ink/ink15.xml"/><Relationship Id="rId4" Type="http://schemas.openxmlformats.org/officeDocument/2006/relationships/image" Target="../media/image50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295.emf"/><Relationship Id="rId5" Type="http://schemas.openxmlformats.org/officeDocument/2006/relationships/customXml" Target="../ink/ink18.xml"/><Relationship Id="rId4" Type="http://schemas.openxmlformats.org/officeDocument/2006/relationships/image" Target="../media/image29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image" Target="../media/image110.emf"/><Relationship Id="rId7" Type="http://schemas.openxmlformats.org/officeDocument/2006/relationships/image" Target="../media/image14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96.xml"/><Relationship Id="rId6" Type="http://schemas.openxmlformats.org/officeDocument/2006/relationships/customXml" Target="../ink/ink21.xml"/><Relationship Id="rId5" Type="http://schemas.openxmlformats.org/officeDocument/2006/relationships/image" Target="../media/image130.emf"/><Relationship Id="rId4" Type="http://schemas.openxmlformats.org/officeDocument/2006/relationships/customXml" Target="../ink/ink20.xml"/><Relationship Id="rId9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1.bin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8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12" Type="http://schemas.openxmlformats.org/officeDocument/2006/relationships/customXml" Target="../ink/ink3.xml"/><Relationship Id="rId2" Type="http://schemas.openxmlformats.org/officeDocument/2006/relationships/slideLayout" Target="../slideLayouts/slideLayout10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5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11" Type="http://schemas.openxmlformats.org/officeDocument/2006/relationships/customXml" Target="../ink/ink5.xml"/><Relationship Id="rId5" Type="http://schemas.openxmlformats.org/officeDocument/2006/relationships/customXml" Target="../ink/ink4.xml"/><Relationship Id="rId10" Type="http://schemas.openxmlformats.org/officeDocument/2006/relationships/image" Target="../media/image2.wmf"/><Relationship Id="rId4" Type="http://schemas.openxmlformats.org/officeDocument/2006/relationships/image" Target="../media/image6.jpeg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31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 Unicode MS" pitchFamily="34" charset="-128"/>
              </a:rPr>
              <a:t>Nov,  24,  2017</a:t>
            </a: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5257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Slide source: </a:t>
            </a:r>
            <a:r>
              <a:rPr lang="en-CA" dirty="0" smtClean="0"/>
              <a:t>from Pedro </a:t>
            </a:r>
            <a:r>
              <a:rPr lang="en-CA" dirty="0" err="1" smtClean="0"/>
              <a:t>Domingos</a:t>
            </a:r>
            <a:r>
              <a:rPr lang="en-CA" dirty="0" smtClean="0"/>
              <a:t> UW  &amp;  </a:t>
            </a:r>
            <a:r>
              <a:rPr lang="en-CA" dirty="0"/>
              <a:t>Markov </a:t>
            </a:r>
            <a:r>
              <a:rPr lang="en-CA" dirty="0" smtClean="0"/>
              <a:t>Logic: An </a:t>
            </a:r>
            <a:r>
              <a:rPr lang="en-CA" dirty="0"/>
              <a:t>Interface Layer </a:t>
            </a:r>
            <a:r>
              <a:rPr lang="en-CA" dirty="0" smtClean="0"/>
              <a:t>for Artificial Intelligence Pedro </a:t>
            </a:r>
            <a:r>
              <a:rPr lang="en-CA" dirty="0" err="1"/>
              <a:t>Domingos</a:t>
            </a:r>
            <a:r>
              <a:rPr lang="en-CA" dirty="0"/>
              <a:t> and Daniel </a:t>
            </a:r>
            <a:r>
              <a:rPr lang="en-CA" dirty="0" err="1" smtClean="0"/>
              <a:t>Lowd</a:t>
            </a:r>
            <a:r>
              <a:rPr lang="en-CA" dirty="0"/>
              <a:t> </a:t>
            </a:r>
            <a:r>
              <a:rPr lang="en-CA" dirty="0" smtClean="0"/>
              <a:t>University of Washington</a:t>
            </a:r>
            <a:r>
              <a:rPr lang="en-CA" dirty="0"/>
              <a:t>, Seattle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12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7BDCE1D-BB9D-4E55-BD0B-802087B85A76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43800" cy="960438"/>
          </a:xfrm>
        </p:spPr>
        <p:txBody>
          <a:bodyPr/>
          <a:lstStyle/>
          <a:p>
            <a:r>
              <a:rPr lang="en-US" dirty="0" smtClean="0"/>
              <a:t>Entity Resolution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8288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+mn-lt"/>
              </a:rPr>
              <a:t>Determining </a:t>
            </a:r>
            <a:r>
              <a:rPr lang="en-CA" sz="2800" dirty="0">
                <a:latin typeface="+mn-lt"/>
              </a:rPr>
              <a:t>which observations </a:t>
            </a:r>
            <a:r>
              <a:rPr lang="en-CA" sz="2800" dirty="0" smtClean="0">
                <a:latin typeface="+mn-lt"/>
              </a:rPr>
              <a:t>correspond </a:t>
            </a:r>
            <a:r>
              <a:rPr lang="en-CA" sz="2800" dirty="0">
                <a:latin typeface="+mn-lt"/>
              </a:rPr>
              <a:t>to the same real-world </a:t>
            </a:r>
            <a:r>
              <a:rPr lang="en-CA" sz="2800" dirty="0" smtClean="0">
                <a:latin typeface="+mn-lt"/>
              </a:rPr>
              <a:t>objects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 smtClean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048000"/>
            <a:ext cx="891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+mn-lt"/>
              </a:rPr>
              <a:t>(e.g., </a:t>
            </a:r>
            <a:r>
              <a:rPr lang="en-CA" sz="2800" dirty="0" smtClean="0">
                <a:solidFill>
                  <a:srgbClr val="00B0F0"/>
                </a:solidFill>
                <a:latin typeface="+mn-lt"/>
              </a:rPr>
              <a:t>database records</a:t>
            </a:r>
            <a:r>
              <a:rPr lang="en-CA" sz="2800" dirty="0" smtClean="0">
                <a:latin typeface="+mn-lt"/>
              </a:rPr>
              <a:t>, </a:t>
            </a:r>
            <a:r>
              <a:rPr lang="en-CA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noun phrases</a:t>
            </a:r>
            <a:r>
              <a:rPr lang="en-CA" sz="2800" dirty="0" smtClean="0">
                <a:latin typeface="+mn-lt"/>
              </a:rPr>
              <a:t>, </a:t>
            </a:r>
            <a:r>
              <a:rPr lang="en-CA" sz="2800" dirty="0" smtClean="0">
                <a:solidFill>
                  <a:srgbClr val="00B050"/>
                </a:solidFill>
                <a:latin typeface="+mn-lt"/>
              </a:rPr>
              <a:t>video regions</a:t>
            </a:r>
            <a:r>
              <a:rPr lang="en-CA" sz="2800" dirty="0" smtClean="0">
                <a:latin typeface="+mn-lt"/>
              </a:rPr>
              <a:t>, </a:t>
            </a:r>
            <a:r>
              <a:rPr lang="en-CA" sz="2800" dirty="0" err="1" smtClean="0">
                <a:latin typeface="+mn-lt"/>
              </a:rPr>
              <a:t>etc</a:t>
            </a:r>
            <a:r>
              <a:rPr lang="en-CA" sz="2800" dirty="0" smtClean="0">
                <a:latin typeface="+mn-lt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+mn-lt"/>
              </a:rPr>
              <a:t>Crucial importance in many areas </a:t>
            </a:r>
          </a:p>
          <a:p>
            <a:r>
              <a:rPr lang="en-CA" sz="2800" dirty="0" smtClean="0">
                <a:latin typeface="+mn-lt"/>
              </a:rPr>
              <a:t>(e.g., </a:t>
            </a:r>
            <a:r>
              <a:rPr lang="en-CA" sz="2800" dirty="0" smtClean="0">
                <a:solidFill>
                  <a:srgbClr val="00B0F0"/>
                </a:solidFill>
                <a:latin typeface="+mn-lt"/>
              </a:rPr>
              <a:t>data cleaning</a:t>
            </a:r>
            <a:r>
              <a:rPr lang="en-CA" sz="2800" dirty="0" smtClean="0">
                <a:latin typeface="+mn-lt"/>
              </a:rPr>
              <a:t>, </a:t>
            </a:r>
            <a:r>
              <a:rPr lang="en-CA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NLP</a:t>
            </a:r>
            <a:r>
              <a:rPr lang="en-CA" sz="2800" dirty="0" smtClean="0">
                <a:latin typeface="+mn-lt"/>
              </a:rPr>
              <a:t>, </a:t>
            </a:r>
            <a:r>
              <a:rPr lang="en-CA" sz="2800" dirty="0" smtClean="0">
                <a:solidFill>
                  <a:srgbClr val="00B050"/>
                </a:solidFill>
                <a:latin typeface="+mn-lt"/>
              </a:rPr>
              <a:t>Vision</a:t>
            </a:r>
            <a:r>
              <a:rPr lang="en-CA" sz="2800" dirty="0" smtClean="0">
                <a:latin typeface="+mn-lt"/>
              </a:rPr>
              <a:t>)</a:t>
            </a:r>
            <a:endParaRPr lang="en-CA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06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7BDCE1D-BB9D-4E55-BD0B-802087B85A76}" type="slidenum">
              <a:rPr lang="en-US" altLang="en-US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6858000" cy="868362"/>
          </a:xfrm>
        </p:spPr>
        <p:txBody>
          <a:bodyPr/>
          <a:lstStyle/>
          <a:p>
            <a:r>
              <a:rPr lang="en-US" dirty="0" smtClean="0"/>
              <a:t>Entity Resolution: Example</a:t>
            </a:r>
          </a:p>
        </p:txBody>
      </p:sp>
      <p:sp>
        <p:nvSpPr>
          <p:cNvPr id="109571" name="Text Box 4"/>
          <p:cNvSpPr txBox="1">
            <a:spLocks noChangeArrowheads="1"/>
          </p:cNvSpPr>
          <p:nvPr/>
        </p:nvSpPr>
        <p:spPr bwMode="auto">
          <a:xfrm>
            <a:off x="1524000" y="1565275"/>
            <a:ext cx="6400800" cy="1025525"/>
          </a:xfrm>
          <a:prstGeom prst="rect">
            <a:avLst/>
          </a:prstGeom>
          <a:noFill/>
          <a:ln w="19050" algn="ctr">
            <a:solidFill>
              <a:srgbClr val="8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6600"/>
                </a:solidFill>
                <a:latin typeface="Arial" charset="0"/>
              </a:rPr>
              <a:t>AUTHOR: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H. POON &amp; P. DOMINGOS</a:t>
            </a:r>
          </a:p>
          <a:p>
            <a:r>
              <a:rPr lang="en-US" sz="2000">
                <a:solidFill>
                  <a:srgbClr val="CC3300"/>
                </a:solidFill>
                <a:latin typeface="Arial" charset="0"/>
              </a:rPr>
              <a:t>TITLE: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UNSUPERVISED SEMANTIC PARSING</a:t>
            </a:r>
          </a:p>
          <a:p>
            <a:r>
              <a:rPr lang="en-US" sz="2000">
                <a:solidFill>
                  <a:srgbClr val="0033CC"/>
                </a:solidFill>
                <a:latin typeface="Arial" charset="0"/>
              </a:rPr>
              <a:t>VENUE: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EMNLP-09</a:t>
            </a:r>
          </a:p>
        </p:txBody>
      </p:sp>
      <p:sp>
        <p:nvSpPr>
          <p:cNvPr id="109572" name="Text Box 5"/>
          <p:cNvSpPr txBox="1">
            <a:spLocks noChangeArrowheads="1"/>
          </p:cNvSpPr>
          <p:nvPr/>
        </p:nvSpPr>
        <p:spPr bwMode="auto">
          <a:xfrm>
            <a:off x="1371600" y="2667000"/>
            <a:ext cx="6553200" cy="1330325"/>
          </a:xfrm>
          <a:prstGeom prst="rect">
            <a:avLst/>
          </a:prstGeom>
          <a:noFill/>
          <a:ln w="19050" algn="ctr">
            <a:solidFill>
              <a:srgbClr val="8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6600"/>
                </a:solidFill>
                <a:latin typeface="Arial" charset="0"/>
              </a:rPr>
              <a:t>AUTHOR: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Hoifung Poon and Pedro Domings</a:t>
            </a:r>
          </a:p>
          <a:p>
            <a:r>
              <a:rPr lang="en-US" sz="2000">
                <a:solidFill>
                  <a:srgbClr val="CC3300"/>
                </a:solidFill>
                <a:latin typeface="Arial" charset="0"/>
              </a:rPr>
              <a:t>TITLE: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Unsupervised semantic parsing</a:t>
            </a:r>
          </a:p>
          <a:p>
            <a:r>
              <a:rPr lang="en-US" sz="2000">
                <a:solidFill>
                  <a:srgbClr val="0033CC"/>
                </a:solidFill>
                <a:latin typeface="Arial" charset="0"/>
              </a:rPr>
              <a:t>VENUE: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Proceedings of the 2009 Conference on Empirical Methods in Natural Language Processing </a:t>
            </a:r>
          </a:p>
        </p:txBody>
      </p:sp>
      <p:sp>
        <p:nvSpPr>
          <p:cNvPr id="109573" name="Text Box 6"/>
          <p:cNvSpPr txBox="1">
            <a:spLocks noChangeArrowheads="1"/>
          </p:cNvSpPr>
          <p:nvPr/>
        </p:nvSpPr>
        <p:spPr bwMode="auto">
          <a:xfrm>
            <a:off x="1676400" y="4079875"/>
            <a:ext cx="6248400" cy="1330325"/>
          </a:xfrm>
          <a:prstGeom prst="rect">
            <a:avLst/>
          </a:prstGeom>
          <a:noFill/>
          <a:ln w="19050" algn="ctr">
            <a:solidFill>
              <a:srgbClr val="8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6600"/>
                </a:solidFill>
                <a:latin typeface="Arial" charset="0"/>
              </a:rPr>
              <a:t>AUTHOR: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Poon, Hoifung and Domings, Pedro</a:t>
            </a:r>
          </a:p>
          <a:p>
            <a:r>
              <a:rPr lang="en-US" sz="2000">
                <a:solidFill>
                  <a:srgbClr val="CC3300"/>
                </a:solidFill>
                <a:latin typeface="Arial" charset="0"/>
              </a:rPr>
              <a:t>TITLE: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Unsupervised ontology induction from text</a:t>
            </a:r>
          </a:p>
          <a:p>
            <a:r>
              <a:rPr lang="en-US" sz="2000">
                <a:solidFill>
                  <a:srgbClr val="0033CC"/>
                </a:solidFill>
                <a:latin typeface="Arial" charset="0"/>
              </a:rPr>
              <a:t>VENUE: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>
                <a:solidFill>
                  <a:srgbClr val="000000"/>
                </a:solidFill>
              </a:rPr>
              <a:t>Proceedings of the Forty-Eighth Annual Meeting of the Association for Computational Linguistics  </a:t>
            </a:r>
          </a:p>
        </p:txBody>
      </p:sp>
      <p:sp>
        <p:nvSpPr>
          <p:cNvPr id="109574" name="Text Box 7"/>
          <p:cNvSpPr txBox="1">
            <a:spLocks noChangeArrowheads="1"/>
          </p:cNvSpPr>
          <p:nvPr/>
        </p:nvSpPr>
        <p:spPr bwMode="auto">
          <a:xfrm>
            <a:off x="1676400" y="5507037"/>
            <a:ext cx="6286500" cy="1025525"/>
          </a:xfrm>
          <a:prstGeom prst="rect">
            <a:avLst/>
          </a:prstGeom>
          <a:noFill/>
          <a:ln w="19050" algn="ctr">
            <a:solidFill>
              <a:srgbClr val="8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  <a:latin typeface="Arial" charset="0"/>
              </a:rPr>
              <a:t>AUTHOR: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</a:rPr>
              <a:t>H. Poon, P. </a:t>
            </a:r>
            <a:r>
              <a:rPr lang="en-US" sz="2000" i="1" dirty="0" err="1">
                <a:solidFill>
                  <a:srgbClr val="000000"/>
                </a:solidFill>
              </a:rPr>
              <a:t>Domings</a:t>
            </a:r>
            <a:endParaRPr lang="en-US" sz="2000" i="1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CC3300"/>
                </a:solidFill>
                <a:latin typeface="Arial" charset="0"/>
              </a:rPr>
              <a:t>TITLE: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</a:rPr>
              <a:t>Unsupervised ontology induction</a:t>
            </a:r>
          </a:p>
          <a:p>
            <a:r>
              <a:rPr lang="en-US" sz="2000" dirty="0">
                <a:solidFill>
                  <a:srgbClr val="0033CC"/>
                </a:solidFill>
                <a:latin typeface="Arial" charset="0"/>
              </a:rPr>
              <a:t>VENUE: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</a:rPr>
              <a:t>ACL-10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9575" name="Text Box 8"/>
          <p:cNvSpPr txBox="1">
            <a:spLocks noChangeArrowheads="1"/>
          </p:cNvSpPr>
          <p:nvPr/>
        </p:nvSpPr>
        <p:spPr bwMode="auto">
          <a:xfrm>
            <a:off x="8001000" y="2449513"/>
            <a:ext cx="1046163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charset="0"/>
              </a:rPr>
              <a:t>SAME?</a:t>
            </a:r>
          </a:p>
        </p:txBody>
      </p:sp>
      <p:sp>
        <p:nvSpPr>
          <p:cNvPr id="109576" name="Line 9"/>
          <p:cNvSpPr>
            <a:spLocks noChangeShapeType="1"/>
          </p:cNvSpPr>
          <p:nvPr/>
        </p:nvSpPr>
        <p:spPr bwMode="auto">
          <a:xfrm flipH="1" flipV="1">
            <a:off x="7924800" y="21336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577" name="Line 10"/>
          <p:cNvSpPr>
            <a:spLocks noChangeShapeType="1"/>
          </p:cNvSpPr>
          <p:nvPr/>
        </p:nvSpPr>
        <p:spPr bwMode="auto">
          <a:xfrm flipH="1">
            <a:off x="7924800" y="28194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578" name="Text Box 11"/>
          <p:cNvSpPr txBox="1">
            <a:spLocks noChangeArrowheads="1"/>
          </p:cNvSpPr>
          <p:nvPr/>
        </p:nvSpPr>
        <p:spPr bwMode="auto">
          <a:xfrm>
            <a:off x="8001000" y="5268913"/>
            <a:ext cx="1046163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" charset="0"/>
              </a:rPr>
              <a:t>SAME?</a:t>
            </a:r>
          </a:p>
        </p:txBody>
      </p:sp>
      <p:sp>
        <p:nvSpPr>
          <p:cNvPr id="109579" name="Line 12"/>
          <p:cNvSpPr>
            <a:spLocks noChangeShapeType="1"/>
          </p:cNvSpPr>
          <p:nvPr/>
        </p:nvSpPr>
        <p:spPr bwMode="auto">
          <a:xfrm flipH="1" flipV="1">
            <a:off x="7924800" y="49530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580" name="Line 13"/>
          <p:cNvSpPr>
            <a:spLocks noChangeShapeType="1"/>
          </p:cNvSpPr>
          <p:nvPr/>
        </p:nvSpPr>
        <p:spPr bwMode="auto">
          <a:xfrm flipH="1">
            <a:off x="7924800" y="56388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543124"/>
            <a:ext cx="2895600" cy="4572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CPSC 422, Lecture 31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001000" y="3835621"/>
            <a:ext cx="1046163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charset="0"/>
              </a:rPr>
              <a:t>SAME?</a:t>
            </a: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7924800" y="3519708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H="1">
            <a:off x="7924800" y="4205508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CA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92798" y="2138362"/>
            <a:ext cx="1046163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charset="0"/>
              </a:rPr>
              <a:t>SAME?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0" y="3682999"/>
            <a:ext cx="1046163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charset="0"/>
              </a:rPr>
              <a:t>SAME?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9056" y="5638800"/>
            <a:ext cx="1046163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charset="0"/>
              </a:rPr>
              <a:t>SAME?</a:t>
            </a:r>
          </a:p>
        </p:txBody>
      </p:sp>
      <p:cxnSp>
        <p:nvCxnSpPr>
          <p:cNvPr id="4" name="Straight Arrow Connector 3"/>
          <p:cNvCxnSpPr>
            <a:stCxn id="18" idx="3"/>
          </p:cNvCxnSpPr>
          <p:nvPr/>
        </p:nvCxnSpPr>
        <p:spPr bwMode="auto">
          <a:xfrm flipV="1">
            <a:off x="1138961" y="1905000"/>
            <a:ext cx="385039" cy="4318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1115219" y="2436074"/>
            <a:ext cx="561181" cy="381232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904215" y="2263036"/>
            <a:ext cx="619785" cy="157474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1009717" y="3931936"/>
            <a:ext cx="666683" cy="173385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31" name="Straight Arrow Connector 30"/>
          <p:cNvCxnSpPr>
            <a:endCxn id="20" idx="3"/>
          </p:cNvCxnSpPr>
          <p:nvPr/>
        </p:nvCxnSpPr>
        <p:spPr bwMode="auto">
          <a:xfrm flipH="1" flipV="1">
            <a:off x="1115219" y="5837238"/>
            <a:ext cx="561181" cy="41116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952500" y="2495550"/>
            <a:ext cx="647700" cy="317023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506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D468E630-3A6A-4D54-97D8-0E64A877C3DD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228600" y="635866"/>
            <a:ext cx="7059946" cy="5940088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C9900"/>
                </a:solidFill>
                <a:latin typeface="+mn-lt"/>
                <a:sym typeface="Wingdings" pitchFamily="2" charset="2"/>
              </a:rPr>
              <a:t>Problem:</a:t>
            </a:r>
            <a:r>
              <a:rPr lang="en-US" sz="2000" b="1" dirty="0">
                <a:solidFill>
                  <a:srgbClr val="000000"/>
                </a:solidFill>
                <a:latin typeface="+mn-lt"/>
                <a:sym typeface="Wingdings" pitchFamily="2" charset="2"/>
              </a:rPr>
              <a:t> Given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citation database</a:t>
            </a:r>
            <a:r>
              <a:rPr lang="en-US" sz="2000" b="1" dirty="0">
                <a:solidFill>
                  <a:srgbClr val="000000"/>
                </a:solidFill>
                <a:latin typeface="+mn-lt"/>
                <a:sym typeface="Wingdings" pitchFamily="2" charset="2"/>
              </a:rPr>
              <a:t>, find duplicate records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Each citation has </a:t>
            </a:r>
            <a:r>
              <a:rPr lang="en-CA" sz="2000" b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author, title, </a:t>
            </a:r>
            <a:r>
              <a:rPr lang="en-CA" sz="2000" b="1" dirty="0">
                <a:solidFill>
                  <a:srgbClr val="000000"/>
                </a:solidFill>
                <a:latin typeface="+mn-lt"/>
                <a:sym typeface="Wingdings" pitchFamily="2" charset="2"/>
              </a:rPr>
              <a:t>and</a:t>
            </a:r>
            <a:r>
              <a:rPr lang="en-CA" sz="2000" b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 venue </a:t>
            </a:r>
            <a:r>
              <a:rPr lang="en-CA" sz="2000" b="1" dirty="0">
                <a:solidFill>
                  <a:srgbClr val="000000"/>
                </a:solidFill>
                <a:latin typeface="+mn-lt"/>
                <a:sym typeface="Wingdings" pitchFamily="2" charset="2"/>
              </a:rPr>
              <a:t>fields</a:t>
            </a:r>
            <a:endParaRPr lang="en-US" sz="2000" b="1" dirty="0">
              <a:solidFill>
                <a:srgbClr val="000000"/>
              </a:solidFill>
              <a:latin typeface="+mn-lt"/>
              <a:sym typeface="Wingdings" pitchFamily="2" charset="2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We have 10 relations</a:t>
            </a:r>
            <a:endParaRPr lang="en-US" sz="2000" b="1" dirty="0" smtClean="0">
              <a:solidFill>
                <a:srgbClr val="7C1302"/>
              </a:solidFill>
              <a:latin typeface="+mn-lt"/>
              <a:sym typeface="Wingdings" pitchFamily="2" charset="2"/>
            </a:endParaRPr>
          </a:p>
          <a:p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Author(</a:t>
            </a:r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bib,author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Title(</a:t>
            </a:r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bib,title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Venue(</a:t>
            </a:r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bib,venue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</a:p>
          <a:p>
            <a:endParaRPr lang="en-US" sz="2000" b="1" dirty="0" smtClean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CA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HasWord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(author, word)</a:t>
            </a:r>
          </a:p>
          <a:p>
            <a:r>
              <a:rPr lang="en-CA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HasWord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(title, </a:t>
            </a:r>
            <a:r>
              <a:rPr lang="en-CA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word)</a:t>
            </a:r>
          </a:p>
          <a:p>
            <a:r>
              <a:rPr lang="en-CA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HasWord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(venue</a:t>
            </a:r>
            <a:r>
              <a:rPr lang="en-CA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, word)</a:t>
            </a:r>
          </a:p>
          <a:p>
            <a:endParaRPr lang="en-CA" sz="2000" b="1" dirty="0" smtClean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CA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SameAuthor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 </a:t>
            </a:r>
            <a:r>
              <a:rPr lang="en-CA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author, </a:t>
            </a:r>
            <a:r>
              <a:rPr lang="en-CA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author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  <a:endParaRPr lang="en-CA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CA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SameTitle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(title, title)</a:t>
            </a:r>
            <a:endParaRPr lang="en-CA" sz="2000" b="1" dirty="0" smtClean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CA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SameVenue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(venue</a:t>
            </a:r>
            <a:r>
              <a:rPr lang="en-CA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, venue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</a:p>
          <a:p>
            <a:endParaRPr lang="en-CA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CA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SameBib</a:t>
            </a:r>
            <a:r>
              <a:rPr lang="en-CA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(bib, bib</a:t>
            </a:r>
            <a:r>
              <a:rPr lang="en-CA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  <a:endParaRPr lang="en-US" sz="2000" b="1" dirty="0" smtClean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543800" cy="685800"/>
          </a:xfrm>
        </p:spPr>
        <p:txBody>
          <a:bodyPr/>
          <a:lstStyle/>
          <a:p>
            <a:r>
              <a:rPr lang="en-US" dirty="0" smtClean="0"/>
              <a:t>Entity Resolution (relations)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91300" y="6553200"/>
            <a:ext cx="2895600" cy="457200"/>
          </a:xfrm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39638" y="2302877"/>
            <a:ext cx="5638800" cy="3573751"/>
            <a:chOff x="3053938" y="2133600"/>
            <a:chExt cx="5638800" cy="3573751"/>
          </a:xfrm>
        </p:grpSpPr>
        <p:sp>
          <p:nvSpPr>
            <p:cNvPr id="5" name="TextBox 4"/>
            <p:cNvSpPr txBox="1"/>
            <p:nvPr/>
          </p:nvSpPr>
          <p:spPr>
            <a:xfrm>
              <a:off x="3663538" y="3172584"/>
              <a:ext cx="419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latin typeface="Courier New" pitchFamily="49" charset="0"/>
                  <a:sym typeface="Wingdings" pitchFamily="2" charset="2"/>
                </a:rPr>
                <a:t>indicate which words are present in each field;</a:t>
              </a:r>
              <a:endParaRPr lang="en-CA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01738" y="4163184"/>
              <a:ext cx="419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latin typeface="Courier New" pitchFamily="49" charset="0"/>
                  <a:sym typeface="Wingdings" pitchFamily="2" charset="2"/>
                </a:rPr>
                <a:t>represent field equality;</a:t>
              </a:r>
              <a:endParaRPr lang="en-CA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53938" y="5368797"/>
              <a:ext cx="419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latin typeface="Courier New" pitchFamily="49" charset="0"/>
                  <a:sym typeface="Wingdings" pitchFamily="2" charset="2"/>
                </a:rPr>
                <a:t>represents citation </a:t>
              </a:r>
              <a:r>
                <a:rPr lang="en-CA" b="1" dirty="0" smtClean="0">
                  <a:latin typeface="Courier New" pitchFamily="49" charset="0"/>
                  <a:sym typeface="Wingdings" pitchFamily="2" charset="2"/>
                </a:rPr>
                <a:t>equality;</a:t>
              </a:r>
              <a:endParaRPr lang="en-CA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06338" y="2133600"/>
              <a:ext cx="419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latin typeface="Courier New" pitchFamily="49" charset="0"/>
                  <a:sym typeface="Wingdings" pitchFamily="2" charset="2"/>
                </a:rPr>
                <a:t>relate citations to their fields</a:t>
              </a:r>
              <a:endParaRPr lang="en-CA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27440" y="1650960"/>
              <a:ext cx="8697600" cy="4421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000" y="1641240"/>
                <a:ext cx="8722080" cy="444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60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D468E630-3A6A-4D54-97D8-0E64A877C3DD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533401" y="1447800"/>
            <a:ext cx="7010399" cy="5324535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C9900"/>
                </a:solidFill>
                <a:latin typeface="Arial" charset="0"/>
                <a:sym typeface="Wingdings" pitchFamily="2" charset="2"/>
              </a:rPr>
              <a:t>Predict citation equality based on words in the fields</a:t>
            </a:r>
            <a:endParaRPr lang="en-US" sz="2000" b="1" dirty="0" smtClean="0">
              <a:solidFill>
                <a:srgbClr val="000000"/>
              </a:solidFill>
              <a:latin typeface="Arial" charset="0"/>
              <a:sym typeface="Wingdings" pitchFamily="2" charset="2"/>
            </a:endParaRPr>
          </a:p>
          <a:p>
            <a:endParaRPr lang="en-US" sz="2000" b="1" dirty="0" smtClean="0">
              <a:solidFill>
                <a:srgbClr val="000000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Title(b1, t1) ∧ Title(b2, t2) ∧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HasWord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(t1,+word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 ∧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HasWord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(t2,+word) ⇒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SameBib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(b1, b2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</a:p>
          <a:p>
            <a:endParaRPr lang="en-US" sz="2000" b="1" dirty="0" smtClean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(NOTE: +word is a shortcut notation, you actually have a rule for each word e.g., </a:t>
            </a:r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Title(b1, t1) ∧ Title(b2, t2) ∧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HasWord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(t1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,”bayesian”) 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∧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HasWord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(t2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,”bayesian” ) 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⇒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SameBib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(b1, b2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 )</a:t>
            </a:r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endParaRPr lang="en-US" sz="2000" b="1" dirty="0" smtClean="0">
              <a:solidFill>
                <a:srgbClr val="000000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Same 1000s of rules for </a:t>
            </a: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  <a:sym typeface="Wingdings" pitchFamily="2" charset="2"/>
              </a:rPr>
              <a:t>author</a:t>
            </a:r>
          </a:p>
          <a:p>
            <a:endParaRPr lang="en-US" sz="2000" b="1" dirty="0">
              <a:solidFill>
                <a:srgbClr val="000000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Same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1000s of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rules for </a:t>
            </a: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  <a:sym typeface="Wingdings" pitchFamily="2" charset="2"/>
              </a:rPr>
              <a:t>venue</a:t>
            </a:r>
            <a:endParaRPr lang="en-US" sz="2000" b="1" dirty="0">
              <a:solidFill>
                <a:schemeClr val="accent6"/>
              </a:solidFill>
              <a:latin typeface="Courier New" pitchFamily="49" charset="0"/>
              <a:sym typeface="Wingdings" pitchFamily="2" charset="2"/>
            </a:endParaRPr>
          </a:p>
          <a:p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endParaRPr lang="en-US" sz="2000" b="1" dirty="0" smtClean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295400"/>
          </a:xfrm>
        </p:spPr>
        <p:txBody>
          <a:bodyPr/>
          <a:lstStyle/>
          <a:p>
            <a:r>
              <a:rPr lang="en-US" dirty="0" smtClean="0"/>
              <a:t>Entity Resolution (formulas)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801120" y="2000520"/>
              <a:ext cx="2127960" cy="1625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7160" y="1992600"/>
                <a:ext cx="2144880" cy="164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78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D468E630-3A6A-4D54-97D8-0E64A877C3DD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5834" y="1490008"/>
            <a:ext cx="9813966" cy="2554545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C9900"/>
                </a:solidFill>
                <a:latin typeface="Arial" charset="0"/>
                <a:sym typeface="Wingdings" pitchFamily="2" charset="2"/>
              </a:rPr>
              <a:t>Transitive closure</a:t>
            </a:r>
            <a:endParaRPr lang="en-US" sz="2000" b="1" dirty="0" smtClean="0">
              <a:solidFill>
                <a:srgbClr val="000000"/>
              </a:solidFill>
              <a:latin typeface="Arial" charset="0"/>
              <a:sym typeface="Wingdings" pitchFamily="2" charset="2"/>
            </a:endParaRPr>
          </a:p>
          <a:p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SameBib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(b1,b2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 ∧ </a:t>
            </a:r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SameBib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(b2,b3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 ⇒ </a:t>
            </a:r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SameBib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(b1,b3)</a:t>
            </a:r>
          </a:p>
          <a:p>
            <a:endParaRPr lang="en-US" sz="2000" b="1" dirty="0" smtClean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SameAuthor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(a1,a2) ∧ </a:t>
            </a:r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SameAuthor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(a2,a3) ⇒ </a:t>
            </a:r>
            <a:r>
              <a:rPr lang="en-US" sz="2000" b="1" dirty="0" err="1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SameAuthor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(a1,a3)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Same rule </a:t>
            </a:r>
            <a:r>
              <a:rPr lang="en-US" sz="2000" b="1" i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for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 </a:t>
            </a: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  <a:sym typeface="Wingdings" pitchFamily="2" charset="2"/>
              </a:rPr>
              <a:t>title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i="1" dirty="0" smtClean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Same rule </a:t>
            </a:r>
            <a:r>
              <a:rPr lang="en-US" sz="2000" b="1" i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for </a:t>
            </a:r>
            <a:r>
              <a:rPr lang="en-US" sz="2000" b="1" dirty="0">
                <a:solidFill>
                  <a:schemeClr val="accent6"/>
                </a:solidFill>
                <a:latin typeface="Courier New" pitchFamily="49" charset="0"/>
                <a:sym typeface="Wingdings" pitchFamily="2" charset="2"/>
              </a:rPr>
              <a:t>venue</a:t>
            </a:r>
          </a:p>
          <a:p>
            <a:endParaRPr lang="en-US" sz="2000" b="1" dirty="0" smtClean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295400"/>
          </a:xfrm>
        </p:spPr>
        <p:txBody>
          <a:bodyPr/>
          <a:lstStyle/>
          <a:p>
            <a:r>
              <a:rPr lang="en-US" dirty="0" smtClean="0"/>
              <a:t>Entity Resolution (formulas)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8600" y="3429000"/>
            <a:ext cx="8382000" cy="3170099"/>
          </a:xfrm>
          <a:prstGeom prst="rect">
            <a:avLst/>
          </a:prstGeom>
          <a:noFill/>
          <a:ln w="635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2000" b="1" dirty="0" smtClean="0">
                <a:solidFill>
                  <a:srgbClr val="CC9900"/>
                </a:solidFill>
                <a:latin typeface="Arial" charset="0"/>
                <a:sym typeface="Wingdings" pitchFamily="2" charset="2"/>
              </a:rPr>
              <a:t>Link fields equivalence to citation equivalence – </a:t>
            </a:r>
            <a:r>
              <a:rPr lang="en-CA" sz="2000" i="1" dirty="0" smtClean="0">
                <a:latin typeface="Arial" charset="0"/>
                <a:sym typeface="Wingdings" pitchFamily="2" charset="2"/>
              </a:rPr>
              <a:t>e.g., if </a:t>
            </a:r>
            <a:r>
              <a:rPr lang="en-CA" sz="2000" i="1" dirty="0">
                <a:latin typeface="Arial" charset="0"/>
                <a:sym typeface="Wingdings" pitchFamily="2" charset="2"/>
              </a:rPr>
              <a:t>two citations are the same, their authors should be the </a:t>
            </a:r>
            <a:r>
              <a:rPr lang="en-CA" sz="2000" i="1" dirty="0" smtClean="0">
                <a:latin typeface="Arial" charset="0"/>
                <a:sym typeface="Wingdings" pitchFamily="2" charset="2"/>
              </a:rPr>
              <a:t>same </a:t>
            </a:r>
          </a:p>
          <a:p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Author(b1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, a1) ∧ Author(b2, a2) ∧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SameBib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(b1, b2) ⇒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SameAuthor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(a1, a2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</a:p>
          <a:p>
            <a:r>
              <a:rPr lang="en-CA" sz="2000" i="1" dirty="0" smtClean="0">
                <a:latin typeface="Arial" charset="0"/>
                <a:sym typeface="Wingdings" pitchFamily="2" charset="2"/>
              </a:rPr>
              <a:t>…and </a:t>
            </a:r>
            <a:r>
              <a:rPr lang="en-CA" sz="2000" i="1" dirty="0">
                <a:latin typeface="Arial" charset="0"/>
                <a:sym typeface="Wingdings" pitchFamily="2" charset="2"/>
              </a:rPr>
              <a:t>that citations with the same author are more likely to be the </a:t>
            </a:r>
            <a:r>
              <a:rPr lang="en-CA" sz="2000" i="1" dirty="0" smtClean="0">
                <a:latin typeface="Arial" charset="0"/>
                <a:sym typeface="Wingdings" pitchFamily="2" charset="2"/>
              </a:rPr>
              <a:t>same</a:t>
            </a:r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Author(b1, a1) ∧ Author(b2, a2) ∧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SameAuthor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(a1, a2) ⇒ </a:t>
            </a:r>
            <a:r>
              <a:rPr lang="en-US" sz="2000" b="1" dirty="0" err="1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SameBib</a:t>
            </a:r>
            <a:r>
              <a:rPr lang="en-US" sz="2000" b="1" dirty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(b1, b2</a:t>
            </a:r>
            <a:r>
              <a:rPr lang="en-US" sz="2000" b="1" dirty="0" smtClean="0">
                <a:solidFill>
                  <a:srgbClr val="7C1302"/>
                </a:solidFill>
                <a:latin typeface="Courier New" pitchFamily="49" charset="0"/>
                <a:sym typeface="Wingdings" pitchFamily="2" charset="2"/>
              </a:rPr>
              <a:t>)</a:t>
            </a:r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i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Same </a:t>
            </a:r>
            <a:r>
              <a:rPr lang="en-US" sz="2000" b="1" i="1" dirty="0" smtClean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rules </a:t>
            </a:r>
            <a:r>
              <a:rPr lang="en-US" sz="2000" b="1" i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for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 </a:t>
            </a:r>
            <a:r>
              <a:rPr lang="en-US" sz="2000" b="1" dirty="0">
                <a:solidFill>
                  <a:schemeClr val="accent6"/>
                </a:solidFill>
                <a:latin typeface="Courier New" pitchFamily="49" charset="0"/>
                <a:sym typeface="Wingdings" pitchFamily="2" charset="2"/>
              </a:rPr>
              <a:t>title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  <a:sym typeface="Wingdings" pitchFamily="2" charset="2"/>
            </a:endParaRPr>
          </a:p>
          <a:p>
            <a:r>
              <a:rPr lang="en-US" sz="2000" b="1" i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Same </a:t>
            </a:r>
            <a:r>
              <a:rPr lang="en-US" sz="2000" b="1" i="1" dirty="0" smtClean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rules </a:t>
            </a:r>
            <a:r>
              <a:rPr lang="en-US" sz="2000" b="1" i="1" dirty="0">
                <a:solidFill>
                  <a:srgbClr val="000000"/>
                </a:solidFill>
                <a:latin typeface="Courier New" pitchFamily="49" charset="0"/>
                <a:sym typeface="Wingdings" pitchFamily="2" charset="2"/>
              </a:rPr>
              <a:t>for </a:t>
            </a:r>
            <a:r>
              <a:rPr lang="en-US" sz="2000" b="1" dirty="0">
                <a:solidFill>
                  <a:schemeClr val="accent6"/>
                </a:solidFill>
                <a:latin typeface="Courier New" pitchFamily="49" charset="0"/>
                <a:sym typeface="Wingdings" pitchFamily="2" charset="2"/>
              </a:rPr>
              <a:t>venue</a:t>
            </a:r>
          </a:p>
          <a:p>
            <a:endParaRPr lang="en-US" sz="2000" b="1" dirty="0">
              <a:solidFill>
                <a:srgbClr val="7C1302"/>
              </a:solidFill>
              <a:latin typeface="Courier New" pitchFamily="49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6658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9685"/>
            <a:ext cx="7467600" cy="944562"/>
          </a:xfrm>
        </p:spPr>
        <p:txBody>
          <a:bodyPr/>
          <a:lstStyle/>
          <a:p>
            <a:r>
              <a:rPr lang="en-CA" dirty="0" smtClean="0"/>
              <a:t>Benefits of MLN model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EE0D-7A5D-44A3-828A-A4DC53B1B55B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36" y="9906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atin typeface="+mn-lt"/>
              </a:rPr>
              <a:t>Standard non-MLN approach: </a:t>
            </a:r>
            <a:r>
              <a:rPr lang="en-CA" sz="2800" dirty="0" smtClean="0">
                <a:latin typeface="+mn-lt"/>
              </a:rPr>
              <a:t>build a classifier that given two citations tells you if they are the same or not, and then apply transitive closure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 smtClean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36" y="2438400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atin typeface="+mn-lt"/>
              </a:rPr>
              <a:t>New MLN approach</a:t>
            </a:r>
            <a:r>
              <a:rPr lang="en-CA" sz="2800" dirty="0" smtClean="0">
                <a:latin typeface="+mn-lt"/>
              </a:rPr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>
                <a:latin typeface="+mn-lt"/>
              </a:rPr>
              <a:t>performs </a:t>
            </a:r>
            <a:r>
              <a:rPr lang="en-CA" sz="2800" i="1" dirty="0">
                <a:latin typeface="+mn-lt"/>
              </a:rPr>
              <a:t>collective</a:t>
            </a:r>
            <a:r>
              <a:rPr lang="en-CA" sz="2800" dirty="0">
                <a:latin typeface="+mn-lt"/>
              </a:rPr>
              <a:t> entity resolution, where resolving one pair of entities helps </a:t>
            </a:r>
            <a:r>
              <a:rPr lang="en-CA" sz="2800" dirty="0" smtClean="0">
                <a:latin typeface="+mn-lt"/>
              </a:rPr>
              <a:t>to resolve </a:t>
            </a:r>
            <a:r>
              <a:rPr lang="en-CA" sz="2800" dirty="0">
                <a:latin typeface="+mn-lt"/>
              </a:rPr>
              <a:t>pairs of related entities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826" y="43434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e.g., inferring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pair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of citations are equivalent can provide evidence that the names </a:t>
            </a:r>
            <a:r>
              <a:rPr lang="en-CA" sz="2400" i="1" dirty="0">
                <a:latin typeface="Arial" panose="020B0604020202020204" pitchFamily="34" charset="0"/>
                <a:cs typeface="Arial" panose="020B0604020202020204" pitchFamily="34" charset="0"/>
              </a:rPr>
              <a:t>AAAI-06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sz="2400" i="1" dirty="0">
                <a:latin typeface="Arial" panose="020B0604020202020204" pitchFamily="34" charset="0"/>
                <a:cs typeface="Arial" panose="020B0604020202020204" pitchFamily="34" charset="0"/>
              </a:rPr>
              <a:t>21st Natl. Conf. </a:t>
            </a:r>
            <a:r>
              <a:rPr lang="en-CA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on AI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refer to the same venue, even though they are superficially very different. This equivalence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 then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aid in resolving other entities.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3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8B0CB432-B4B5-4B8E-9390-2695D36BF23F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7543800" cy="1295400"/>
          </a:xfrm>
        </p:spPr>
        <p:txBody>
          <a:bodyPr/>
          <a:lstStyle/>
          <a:p>
            <a:r>
              <a:rPr lang="en-US" dirty="0" smtClean="0"/>
              <a:t>Other MLN applications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752600"/>
            <a:ext cx="82296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+mn-lt"/>
              </a:rPr>
              <a:t>Information Extraction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+mn-lt"/>
              </a:rPr>
              <a:t>Co-reference Resolution Robot </a:t>
            </a:r>
            <a:r>
              <a:rPr lang="en-CA" sz="2800" b="1" dirty="0">
                <a:latin typeface="+mn-lt"/>
              </a:rPr>
              <a:t>Mapping </a:t>
            </a:r>
            <a:r>
              <a:rPr lang="en-CA" sz="2800" dirty="0">
                <a:latin typeface="+mn-lt"/>
              </a:rPr>
              <a:t>(infer the map of an indoor environment from laser range </a:t>
            </a:r>
            <a:r>
              <a:rPr lang="en-CA" sz="2800" dirty="0" smtClean="0">
                <a:latin typeface="+mn-lt"/>
              </a:rPr>
              <a:t>data)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+mn-lt"/>
              </a:rPr>
              <a:t>Link-based </a:t>
            </a:r>
            <a:r>
              <a:rPr lang="en-CA" sz="2800" b="1" dirty="0">
                <a:latin typeface="+mn-lt"/>
              </a:rPr>
              <a:t>Clustering </a:t>
            </a:r>
            <a:r>
              <a:rPr lang="en-CA" sz="2800" dirty="0">
                <a:latin typeface="+mn-lt"/>
              </a:rPr>
              <a:t>(uses relationships among the objects in determining </a:t>
            </a:r>
            <a:r>
              <a:rPr lang="en-CA" sz="2800" dirty="0" smtClean="0">
                <a:latin typeface="+mn-lt"/>
              </a:rPr>
              <a:t>similarity)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+mn-lt"/>
              </a:rPr>
              <a:t>Ontologies extraction from Text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+mn-lt"/>
              </a:rPr>
              <a:t>…..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CA" sz="2800" dirty="0">
              <a:latin typeface="+mn-lt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CA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974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31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5577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264693"/>
            <a:ext cx="8077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solidFill>
                  <a:srgbClr val="FFFFFF">
                    <a:lumMod val="65000"/>
                  </a:srgbClr>
                </a:solidFill>
                <a:latin typeface="Arial Unicode MS"/>
              </a:rPr>
              <a:t>Finish</a:t>
            </a:r>
            <a:r>
              <a:rPr lang="en-CA" sz="2800" b="1" kern="0" dirty="0">
                <a:solidFill>
                  <a:srgbClr val="FFFFFF">
                    <a:lumMod val="65000"/>
                  </a:srgbClr>
                </a:solidFill>
                <a:latin typeface="Arial Unicode MS"/>
              </a:rPr>
              <a:t> </a:t>
            </a:r>
            <a:r>
              <a:rPr lang="en-CA" sz="2800" b="1" kern="0" dirty="0" smtClean="0">
                <a:solidFill>
                  <a:srgbClr val="FFFFFF">
                    <a:lumMod val="65000"/>
                  </a:srgbClr>
                </a:solidFill>
                <a:latin typeface="Arial Unicode MS"/>
              </a:rPr>
              <a:t>Inference in MLN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b="1" kern="0" dirty="0" smtClean="0">
                <a:solidFill>
                  <a:srgbClr val="FFFFFF">
                    <a:lumMod val="65000"/>
                  </a:srgbClr>
                </a:solidFill>
                <a:latin typeface="Arial Unicode MS"/>
              </a:rPr>
              <a:t>Probability of a formula, Conditional Probability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solidFill>
                  <a:srgbClr val="000000"/>
                </a:solidFill>
                <a:latin typeface="Arial Unicode MS"/>
              </a:rPr>
              <a:t>Markov Logic: </a:t>
            </a:r>
            <a:r>
              <a:rPr lang="en-CA" sz="2800" b="1" kern="0" dirty="0" smtClean="0">
                <a:solidFill>
                  <a:srgbClr val="000000"/>
                </a:solidFill>
                <a:latin typeface="Arial Unicode MS"/>
              </a:rPr>
              <a:t>applications</a:t>
            </a:r>
            <a:endParaRPr lang="en-CA" sz="2800" b="1" kern="0" dirty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solidFill>
                  <a:schemeClr val="bg2">
                    <a:lumMod val="40000"/>
                    <a:lumOff val="60000"/>
                  </a:schemeClr>
                </a:solidFill>
                <a:latin typeface="Arial Unicode MS"/>
              </a:rPr>
              <a:t>Entity resolution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latin typeface="Arial Unicode MS"/>
              </a:rPr>
              <a:t>Statistical Parsing</a:t>
            </a:r>
            <a:r>
              <a:rPr lang="en-CA" sz="2800" b="1" kern="0" dirty="0">
                <a:latin typeface="Arial Unicode MS"/>
              </a:rPr>
              <a:t>!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b="1" kern="0" dirty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400" b="1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9891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Statistical Parsing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876800" cy="4300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b="1" dirty="0" smtClean="0"/>
              <a:t>Input:</a:t>
            </a:r>
            <a:r>
              <a:rPr lang="en-US" altLang="en-US" sz="2600" dirty="0" smtClean="0"/>
              <a:t> Sentence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b="1" dirty="0" smtClean="0"/>
              <a:t>Output:</a:t>
            </a:r>
            <a:r>
              <a:rPr lang="en-US" altLang="en-US" sz="2600" dirty="0" smtClean="0"/>
              <a:t> Most probable parse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b="1" dirty="0" smtClean="0"/>
              <a:t>PCFG:</a:t>
            </a:r>
            <a:r>
              <a:rPr lang="en-US" altLang="en-US" sz="2600" dirty="0" smtClean="0"/>
              <a:t> Production rules</a:t>
            </a:r>
            <a:br>
              <a:rPr lang="en-US" altLang="en-US" sz="2600" dirty="0" smtClean="0"/>
            </a:br>
            <a:r>
              <a:rPr lang="en-US" altLang="en-US" sz="2600" dirty="0" smtClean="0"/>
              <a:t>with probabilities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dirty="0" smtClean="0"/>
              <a:t>E.g.:   </a:t>
            </a:r>
            <a:r>
              <a:rPr lang="en-US" altLang="en-US" sz="2200" dirty="0" smtClean="0">
                <a:solidFill>
                  <a:schemeClr val="bg2"/>
                </a:solidFill>
              </a:rPr>
              <a:t>0.7   NP </a:t>
            </a:r>
            <a:r>
              <a:rPr lang="en-US" altLang="en-US" sz="2200" dirty="0" smtClean="0">
                <a:solidFill>
                  <a:schemeClr val="bg2"/>
                </a:solidFill>
                <a:cs typeface="Arial" charset="0"/>
              </a:rPr>
              <a:t>→ 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dirty="0" smtClean="0">
                <a:solidFill>
                  <a:schemeClr val="bg2"/>
                </a:solidFill>
                <a:cs typeface="Arial" charset="0"/>
              </a:rPr>
              <a:t>          0.3    NP → </a:t>
            </a:r>
            <a:r>
              <a:rPr lang="en-US" altLang="en-US" sz="2200" dirty="0" err="1" smtClean="0">
                <a:solidFill>
                  <a:schemeClr val="bg2"/>
                </a:solidFill>
                <a:cs typeface="Arial" charset="0"/>
              </a:rPr>
              <a:t>Det</a:t>
            </a:r>
            <a:r>
              <a:rPr lang="en-US" altLang="en-US" sz="2200" dirty="0" smtClean="0">
                <a:solidFill>
                  <a:schemeClr val="bg2"/>
                </a:solidFill>
                <a:cs typeface="Arial" charset="0"/>
              </a:rPr>
              <a:t> 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b="1" dirty="0" smtClean="0">
                <a:solidFill>
                  <a:schemeClr val="bg1">
                    <a:lumMod val="85000"/>
                  </a:schemeClr>
                </a:solidFill>
              </a:rPr>
              <a:t>WCFG:</a:t>
            </a:r>
            <a:r>
              <a:rPr lang="en-US" altLang="en-US" sz="2600" dirty="0" smtClean="0">
                <a:solidFill>
                  <a:schemeClr val="bg1">
                    <a:lumMod val="85000"/>
                  </a:schemeClr>
                </a:solidFill>
              </a:rPr>
              <a:t> Production rules</a:t>
            </a:r>
            <a:br>
              <a:rPr lang="en-US" altLang="en-US" sz="26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altLang="en-US" sz="2600" dirty="0" smtClean="0">
                <a:solidFill>
                  <a:schemeClr val="bg1">
                    <a:lumMod val="85000"/>
                  </a:schemeClr>
                </a:solidFill>
              </a:rPr>
              <a:t>with weights (equivalent)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Chomsky normal form: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dirty="0" smtClean="0"/>
              <a:t>	</a:t>
            </a:r>
            <a:r>
              <a:rPr lang="en-US" altLang="en-US" sz="2600" dirty="0" smtClean="0">
                <a:solidFill>
                  <a:schemeClr val="bg2"/>
                </a:solidFill>
              </a:rPr>
              <a:t>A </a:t>
            </a:r>
            <a:r>
              <a:rPr lang="en-US" altLang="en-US" sz="2600" dirty="0" smtClean="0">
                <a:solidFill>
                  <a:schemeClr val="bg2"/>
                </a:solidFill>
                <a:cs typeface="Arial" charset="0"/>
              </a:rPr>
              <a:t>→ B C</a:t>
            </a:r>
            <a:r>
              <a:rPr lang="en-US" altLang="en-US" sz="2600" dirty="0" smtClean="0">
                <a:cs typeface="Arial" charset="0"/>
              </a:rPr>
              <a:t>  or  </a:t>
            </a:r>
            <a:r>
              <a:rPr lang="en-US" altLang="en-US" sz="2600" dirty="0" smtClean="0">
                <a:solidFill>
                  <a:schemeClr val="bg2"/>
                </a:solidFill>
                <a:cs typeface="Arial" charset="0"/>
              </a:rPr>
              <a:t>A → a</a:t>
            </a:r>
          </a:p>
        </p:txBody>
      </p:sp>
      <p:grpSp>
        <p:nvGrpSpPr>
          <p:cNvPr id="22532" name="Group 35"/>
          <p:cNvGrpSpPr>
            <a:grpSpLocks/>
          </p:cNvGrpSpPr>
          <p:nvPr/>
        </p:nvGrpSpPr>
        <p:grpSpPr bwMode="auto">
          <a:xfrm>
            <a:off x="4953000" y="1752600"/>
            <a:ext cx="3248025" cy="3838575"/>
            <a:chOff x="3024" y="1056"/>
            <a:chExt cx="2046" cy="2418"/>
          </a:xfrm>
        </p:grpSpPr>
        <p:sp>
          <p:nvSpPr>
            <p:cNvPr id="22533" name="Text Box 8"/>
            <p:cNvSpPr txBox="1">
              <a:spLocks noChangeArrowheads="1"/>
            </p:cNvSpPr>
            <p:nvPr/>
          </p:nvSpPr>
          <p:spPr bwMode="auto">
            <a:xfrm>
              <a:off x="3792" y="1056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S</a:t>
              </a:r>
            </a:p>
          </p:txBody>
        </p:sp>
        <p:sp>
          <p:nvSpPr>
            <p:cNvPr id="22534" name="Text Box 11"/>
            <p:cNvSpPr txBox="1">
              <a:spLocks noChangeArrowheads="1"/>
            </p:cNvSpPr>
            <p:nvPr/>
          </p:nvSpPr>
          <p:spPr bwMode="auto">
            <a:xfrm>
              <a:off x="3024" y="3186"/>
              <a:ext cx="20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John    ate   the   pizza</a:t>
              </a:r>
            </a:p>
          </p:txBody>
        </p:sp>
        <p:sp>
          <p:nvSpPr>
            <p:cNvPr id="22535" name="Text Box 14"/>
            <p:cNvSpPr txBox="1">
              <a:spLocks noChangeArrowheads="1"/>
            </p:cNvSpPr>
            <p:nvPr/>
          </p:nvSpPr>
          <p:spPr bwMode="auto">
            <a:xfrm>
              <a:off x="3360" y="1968"/>
              <a:ext cx="3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NP</a:t>
              </a:r>
            </a:p>
          </p:txBody>
        </p:sp>
        <p:sp>
          <p:nvSpPr>
            <p:cNvPr id="22536" name="Text Box 15"/>
            <p:cNvSpPr txBox="1">
              <a:spLocks noChangeArrowheads="1"/>
            </p:cNvSpPr>
            <p:nvPr/>
          </p:nvSpPr>
          <p:spPr bwMode="auto">
            <a:xfrm>
              <a:off x="3984" y="1680"/>
              <a:ext cx="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VP</a:t>
              </a:r>
            </a:p>
          </p:txBody>
        </p:sp>
        <p:sp>
          <p:nvSpPr>
            <p:cNvPr id="22537" name="Text Box 16"/>
            <p:cNvSpPr txBox="1">
              <a:spLocks noChangeArrowheads="1"/>
            </p:cNvSpPr>
            <p:nvPr/>
          </p:nvSpPr>
          <p:spPr bwMode="auto">
            <a:xfrm>
              <a:off x="3168" y="259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N</a:t>
              </a:r>
            </a:p>
          </p:txBody>
        </p:sp>
        <p:sp>
          <p:nvSpPr>
            <p:cNvPr id="22538" name="Text Box 17"/>
            <p:cNvSpPr txBox="1">
              <a:spLocks noChangeArrowheads="1"/>
            </p:cNvSpPr>
            <p:nvPr/>
          </p:nvSpPr>
          <p:spPr bwMode="auto">
            <a:xfrm>
              <a:off x="3744" y="2352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V</a:t>
              </a:r>
            </a:p>
          </p:txBody>
        </p:sp>
        <p:sp>
          <p:nvSpPr>
            <p:cNvPr id="22539" name="Text Box 18"/>
            <p:cNvSpPr txBox="1">
              <a:spLocks noChangeArrowheads="1"/>
            </p:cNvSpPr>
            <p:nvPr/>
          </p:nvSpPr>
          <p:spPr bwMode="auto">
            <a:xfrm>
              <a:off x="4272" y="2208"/>
              <a:ext cx="3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NP</a:t>
              </a:r>
            </a:p>
          </p:txBody>
        </p:sp>
        <p:sp>
          <p:nvSpPr>
            <p:cNvPr id="22540" name="Text Box 20"/>
            <p:cNvSpPr txBox="1">
              <a:spLocks noChangeArrowheads="1"/>
            </p:cNvSpPr>
            <p:nvPr/>
          </p:nvSpPr>
          <p:spPr bwMode="auto">
            <a:xfrm>
              <a:off x="4032" y="2640"/>
              <a:ext cx="4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Det</a:t>
              </a:r>
            </a:p>
          </p:txBody>
        </p:sp>
        <p:sp>
          <p:nvSpPr>
            <p:cNvPr id="22541" name="Text Box 21"/>
            <p:cNvSpPr txBox="1">
              <a:spLocks noChangeArrowheads="1"/>
            </p:cNvSpPr>
            <p:nvPr/>
          </p:nvSpPr>
          <p:spPr bwMode="auto">
            <a:xfrm>
              <a:off x="4608" y="2640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N</a:t>
              </a:r>
            </a:p>
          </p:txBody>
        </p:sp>
        <p:sp>
          <p:nvSpPr>
            <p:cNvPr id="22542" name="Line 22"/>
            <p:cNvSpPr>
              <a:spLocks noChangeShapeType="1"/>
            </p:cNvSpPr>
            <p:nvPr/>
          </p:nvSpPr>
          <p:spPr bwMode="auto">
            <a:xfrm flipH="1">
              <a:off x="3552" y="1344"/>
              <a:ext cx="336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22543" name="Line 24"/>
            <p:cNvSpPr>
              <a:spLocks noChangeShapeType="1"/>
            </p:cNvSpPr>
            <p:nvPr/>
          </p:nvSpPr>
          <p:spPr bwMode="auto">
            <a:xfrm>
              <a:off x="3888" y="1344"/>
              <a:ext cx="24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22544" name="Line 25"/>
            <p:cNvSpPr>
              <a:spLocks noChangeShapeType="1"/>
            </p:cNvSpPr>
            <p:nvPr/>
          </p:nvSpPr>
          <p:spPr bwMode="auto">
            <a:xfrm flipH="1">
              <a:off x="3312" y="2256"/>
              <a:ext cx="144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22545" name="Line 26"/>
            <p:cNvSpPr>
              <a:spLocks noChangeShapeType="1"/>
            </p:cNvSpPr>
            <p:nvPr/>
          </p:nvSpPr>
          <p:spPr bwMode="auto">
            <a:xfrm>
              <a:off x="3312" y="2880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22546" name="Line 27"/>
            <p:cNvSpPr>
              <a:spLocks noChangeShapeType="1"/>
            </p:cNvSpPr>
            <p:nvPr/>
          </p:nvSpPr>
          <p:spPr bwMode="auto">
            <a:xfrm flipH="1">
              <a:off x="3888" y="1920"/>
              <a:ext cx="24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22547" name="Line 28"/>
            <p:cNvSpPr>
              <a:spLocks noChangeShapeType="1"/>
            </p:cNvSpPr>
            <p:nvPr/>
          </p:nvSpPr>
          <p:spPr bwMode="auto">
            <a:xfrm>
              <a:off x="4128" y="1920"/>
              <a:ext cx="336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22548" name="Line 29"/>
            <p:cNvSpPr>
              <a:spLocks noChangeShapeType="1"/>
            </p:cNvSpPr>
            <p:nvPr/>
          </p:nvSpPr>
          <p:spPr bwMode="auto">
            <a:xfrm flipH="1">
              <a:off x="4272" y="2448"/>
              <a:ext cx="19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22549" name="Line 30"/>
            <p:cNvSpPr>
              <a:spLocks noChangeShapeType="1"/>
            </p:cNvSpPr>
            <p:nvPr/>
          </p:nvSpPr>
          <p:spPr bwMode="auto">
            <a:xfrm>
              <a:off x="4464" y="2448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22550" name="Line 31"/>
            <p:cNvSpPr>
              <a:spLocks noChangeShapeType="1"/>
            </p:cNvSpPr>
            <p:nvPr/>
          </p:nvSpPr>
          <p:spPr bwMode="auto">
            <a:xfrm flipH="1">
              <a:off x="3840" y="2640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22551" name="Line 33"/>
            <p:cNvSpPr>
              <a:spLocks noChangeShapeType="1"/>
            </p:cNvSpPr>
            <p:nvPr/>
          </p:nvSpPr>
          <p:spPr bwMode="auto">
            <a:xfrm>
              <a:off x="4272" y="2928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22552" name="Line 34"/>
            <p:cNvSpPr>
              <a:spLocks noChangeShapeType="1"/>
            </p:cNvSpPr>
            <p:nvPr/>
          </p:nvSpPr>
          <p:spPr bwMode="auto">
            <a:xfrm>
              <a:off x="4752" y="2928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9841-F4EE-49F8-A184-560FC236D15C}" type="slidenum">
              <a:rPr lang="en-US" altLang="en-US" smtClean="0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5" y="-455295"/>
            <a:ext cx="7543800" cy="1295400"/>
          </a:xfrm>
        </p:spPr>
        <p:txBody>
          <a:bodyPr/>
          <a:lstStyle/>
          <a:p>
            <a:r>
              <a:rPr lang="en-CA" dirty="0" smtClean="0"/>
              <a:t>Logical Representation of CFG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EE0D-7A5D-44A3-828A-A4DC53B1B55B}" type="slidenum">
              <a:rPr lang="en-US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44386" name="Picture 2" descr="\begin{displaymath}\begin{split}S &amp; \rightarrow NP \thickspace VP  NP &amp; \right...&#10;...hickspace N  VP &amp; \rightarrow V \thickspace NP  \end{split}\end{displaymath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6" y="1770993"/>
            <a:ext cx="263395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7155" y="2413484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NP(i,j) </a:t>
            </a:r>
            <a:r>
              <a:rPr lang="pl-PL" sz="3200" dirty="0"/>
              <a:t>^ </a:t>
            </a:r>
            <a:r>
              <a:rPr lang="pl-PL" sz="3200" dirty="0" smtClean="0"/>
              <a:t>VP(j,k) </a:t>
            </a:r>
            <a:r>
              <a:rPr lang="pl-PL" sz="3200" dirty="0"/>
              <a:t>=&gt; S(i,k) </a:t>
            </a:r>
            <a:endParaRPr lang="en-CA" sz="3200" dirty="0" smtClean="0"/>
          </a:p>
          <a:p>
            <a:endParaRPr lang="en-CA" sz="32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1662" y="4577255"/>
            <a:ext cx="563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CA" altLang="en-US" sz="2800" kern="0" dirty="0" smtClean="0"/>
              <a:t>Which one would be a reasonable representation in logics?</a:t>
            </a:r>
            <a:endParaRPr lang="en-US" altLang="en-US" sz="28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kern="0" dirty="0" smtClean="0"/>
          </a:p>
        </p:txBody>
      </p:sp>
      <p:pic>
        <p:nvPicPr>
          <p:cNvPr id="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170" y="4365382"/>
            <a:ext cx="1651025" cy="5876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6" name="Rectangle 5"/>
          <p:cNvSpPr/>
          <p:nvPr/>
        </p:nvSpPr>
        <p:spPr bwMode="auto">
          <a:xfrm>
            <a:off x="-13138" y="2380593"/>
            <a:ext cx="3124200" cy="2003183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0455" y="3409514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  </a:t>
            </a:r>
            <a:r>
              <a:rPr lang="pl-PL" sz="3200" dirty="0"/>
              <a:t>S(i,k) </a:t>
            </a:r>
            <a:r>
              <a:rPr lang="pl-PL" sz="3200" dirty="0" smtClean="0"/>
              <a:t>=&gt;</a:t>
            </a:r>
            <a:r>
              <a:rPr lang="en-CA" sz="3200" dirty="0" smtClean="0"/>
              <a:t>   </a:t>
            </a:r>
            <a:r>
              <a:rPr lang="pl-PL" sz="3200" dirty="0" smtClean="0"/>
              <a:t>NP(i,j) </a:t>
            </a:r>
            <a:r>
              <a:rPr lang="pl-PL" sz="3200" dirty="0"/>
              <a:t>^ </a:t>
            </a:r>
            <a:r>
              <a:rPr lang="pl-PL" sz="3200" dirty="0" smtClean="0"/>
              <a:t>VP(j,k)</a:t>
            </a:r>
            <a:endParaRPr lang="en-CA" sz="3200" dirty="0" smtClean="0"/>
          </a:p>
          <a:p>
            <a:r>
              <a:rPr lang="pl-PL" sz="3200" dirty="0" smtClean="0"/>
              <a:t> </a:t>
            </a:r>
            <a:endParaRPr lang="en-CA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080641" y="1440010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NP ^ VP </a:t>
            </a:r>
            <a:r>
              <a:rPr lang="pl-PL" sz="3200" dirty="0"/>
              <a:t>=&gt; </a:t>
            </a:r>
            <a:r>
              <a:rPr lang="pl-PL" sz="3200" dirty="0" smtClean="0"/>
              <a:t>S </a:t>
            </a:r>
            <a:endParaRPr lang="en-CA" sz="3200" dirty="0" smtClean="0"/>
          </a:p>
          <a:p>
            <a:endParaRPr lang="en-CA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291600" y="5484960"/>
              <a:ext cx="5470920" cy="7513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1520" y="5479920"/>
                <a:ext cx="5491080" cy="76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/>
              <p14:cNvContentPartPr/>
              <p14:nvPr/>
            </p14:nvContentPartPr>
            <p14:xfrm>
              <a:off x="2459408" y="1338120"/>
              <a:ext cx="1369912" cy="26856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47527" y="1326240"/>
                <a:ext cx="1394034" cy="270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/>
              <p14:cNvContentPartPr/>
              <p14:nvPr/>
            </p14:nvContentPartPr>
            <p14:xfrm>
              <a:off x="290648" y="754599"/>
              <a:ext cx="7365600" cy="9475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5248" y="745959"/>
                <a:ext cx="7382160" cy="9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3" name="Ink 52"/>
              <p14:cNvContentPartPr/>
              <p14:nvPr/>
            </p14:nvContentPartPr>
            <p14:xfrm>
              <a:off x="7749488" y="1641639"/>
              <a:ext cx="477000" cy="28944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41568" y="1632639"/>
                <a:ext cx="501480" cy="31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155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31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5577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295400"/>
            <a:ext cx="85344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latin typeface="Arial Unicode MS"/>
              </a:rPr>
              <a:t>Finish</a:t>
            </a:r>
            <a:r>
              <a:rPr lang="en-CA" sz="2800" b="1" kern="0" dirty="0">
                <a:latin typeface="Arial Unicode MS"/>
              </a:rPr>
              <a:t> </a:t>
            </a:r>
            <a:r>
              <a:rPr lang="en-CA" sz="2800" b="1" kern="0" dirty="0" smtClean="0">
                <a:latin typeface="Arial Unicode MS"/>
              </a:rPr>
              <a:t>Inference in MLN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b="1" kern="0" dirty="0" smtClean="0">
                <a:latin typeface="Arial Unicode MS"/>
              </a:rPr>
              <a:t>Probability of a formula, Conditional Probability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latin typeface="Arial Unicode MS"/>
              </a:rPr>
              <a:t>Markov Logic: </a:t>
            </a:r>
            <a:r>
              <a:rPr lang="en-CA" sz="2800" b="1" kern="0" dirty="0" smtClean="0">
                <a:latin typeface="Arial Unicode MS"/>
              </a:rPr>
              <a:t>applications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latin typeface="Arial Unicode MS"/>
              </a:rPr>
              <a:t>Entity resolution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latin typeface="Arial Unicode MS"/>
              </a:rPr>
              <a:t>Statistical Parsing! </a:t>
            </a:r>
            <a:endParaRPr lang="en-CA" sz="2800" b="1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400" b="1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 smtClean="0"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419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43800" cy="1295400"/>
          </a:xfrm>
        </p:spPr>
        <p:txBody>
          <a:bodyPr/>
          <a:lstStyle/>
          <a:p>
            <a:r>
              <a:rPr lang="en-CA" dirty="0" smtClean="0"/>
              <a:t>Logical Representation of CFG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EE0D-7A5D-44A3-828A-A4DC53B1B55B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44386" name="Picture 2" descr="\begin{displaymath}\begin{split}S &amp; \rightarrow NP \thickspace VP  NP &amp; \right...&#10;...hickspace N  VP &amp; \rightarrow V \thickspace NP  \end{split}\end{displaymath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6328"/>
            <a:ext cx="254898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33800" y="2108276"/>
            <a:ext cx="6248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NP(i,j) ^ VP(j,k) =&gt; S(i,k) </a:t>
            </a:r>
            <a:endParaRPr lang="en-CA" sz="3200" dirty="0" smtClean="0"/>
          </a:p>
          <a:p>
            <a:r>
              <a:rPr lang="pl-PL" sz="3200" dirty="0" smtClean="0"/>
              <a:t>Adj(i,j</a:t>
            </a:r>
            <a:r>
              <a:rPr lang="pl-PL" sz="3200" dirty="0"/>
              <a:t>) ^ N(j,k) =&gt; NP(i,k) </a:t>
            </a:r>
            <a:endParaRPr lang="en-CA" sz="3200" dirty="0" smtClean="0"/>
          </a:p>
          <a:p>
            <a:r>
              <a:rPr lang="pl-PL" sz="3200" dirty="0" smtClean="0"/>
              <a:t>Det(i,j</a:t>
            </a:r>
            <a:r>
              <a:rPr lang="pl-PL" sz="3200" dirty="0"/>
              <a:t>) ^ N(j,k) =&gt; NP(i,k) </a:t>
            </a:r>
            <a:endParaRPr lang="en-CA" sz="3200" dirty="0" smtClean="0"/>
          </a:p>
          <a:p>
            <a:r>
              <a:rPr lang="pl-PL" sz="3200" dirty="0" smtClean="0"/>
              <a:t>V(i,j</a:t>
            </a:r>
            <a:r>
              <a:rPr lang="pl-PL" sz="3200" dirty="0"/>
              <a:t>) ^ NP(j,k) =&gt; VP(i,k)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1851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762000"/>
          </a:xfrm>
        </p:spPr>
        <p:txBody>
          <a:bodyPr/>
          <a:lstStyle/>
          <a:p>
            <a:r>
              <a:rPr lang="en-CA" dirty="0" smtClean="0"/>
              <a:t>Lexicon….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EE0D-7A5D-44A3-828A-A4DC53B1B55B}" type="slidenum">
              <a:rPr lang="en-US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066800"/>
            <a:ext cx="3954929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// </a:t>
            </a:r>
            <a:r>
              <a:rPr lang="en-CA" sz="2400" dirty="0"/>
              <a:t>Determiners</a:t>
            </a:r>
          </a:p>
          <a:p>
            <a:r>
              <a:rPr lang="en-CA" sz="2400" dirty="0"/>
              <a:t>Token("a",</a:t>
            </a:r>
            <a:r>
              <a:rPr lang="en-CA" sz="2400" dirty="0" err="1"/>
              <a:t>i</a:t>
            </a:r>
            <a:r>
              <a:rPr lang="en-CA" sz="2400" dirty="0"/>
              <a:t>) =&gt; </a:t>
            </a:r>
            <a:r>
              <a:rPr lang="en-CA" sz="2400" dirty="0" err="1"/>
              <a:t>Det</a:t>
            </a:r>
            <a:r>
              <a:rPr lang="en-CA" sz="2400" dirty="0"/>
              <a:t>(i,i+1)</a:t>
            </a:r>
          </a:p>
          <a:p>
            <a:r>
              <a:rPr lang="en-CA" sz="2400" dirty="0"/>
              <a:t>Token("the",</a:t>
            </a:r>
            <a:r>
              <a:rPr lang="en-CA" sz="2400" dirty="0" err="1"/>
              <a:t>i</a:t>
            </a:r>
            <a:r>
              <a:rPr lang="en-CA" sz="2400" dirty="0"/>
              <a:t>) =&gt; </a:t>
            </a:r>
            <a:r>
              <a:rPr lang="en-CA" sz="2400" dirty="0" err="1"/>
              <a:t>Det</a:t>
            </a:r>
            <a:r>
              <a:rPr lang="en-CA" sz="2400" dirty="0"/>
              <a:t>(i,i+1)</a:t>
            </a:r>
          </a:p>
          <a:p>
            <a:endParaRPr lang="en-CA" sz="2400" dirty="0"/>
          </a:p>
          <a:p>
            <a:r>
              <a:rPr lang="en-CA" sz="2400" dirty="0"/>
              <a:t>// Adjectives</a:t>
            </a:r>
          </a:p>
          <a:p>
            <a:r>
              <a:rPr lang="en-CA" sz="2400" dirty="0"/>
              <a:t>Token("big",</a:t>
            </a:r>
            <a:r>
              <a:rPr lang="en-CA" sz="2400" dirty="0" err="1"/>
              <a:t>i</a:t>
            </a:r>
            <a:r>
              <a:rPr lang="en-CA" sz="2400" dirty="0"/>
              <a:t>) =&gt; </a:t>
            </a:r>
            <a:r>
              <a:rPr lang="en-CA" sz="2400" dirty="0" err="1"/>
              <a:t>Adj</a:t>
            </a:r>
            <a:r>
              <a:rPr lang="en-CA" sz="2400" dirty="0"/>
              <a:t>(i,i+1)</a:t>
            </a:r>
          </a:p>
          <a:p>
            <a:r>
              <a:rPr lang="en-CA" sz="2400" dirty="0"/>
              <a:t>Token("small",</a:t>
            </a:r>
            <a:r>
              <a:rPr lang="en-CA" sz="2400" dirty="0" err="1"/>
              <a:t>i</a:t>
            </a:r>
            <a:r>
              <a:rPr lang="en-CA" sz="2400" dirty="0"/>
              <a:t>) =&gt; </a:t>
            </a:r>
            <a:r>
              <a:rPr lang="en-CA" sz="2400" dirty="0" err="1"/>
              <a:t>Adj</a:t>
            </a:r>
            <a:r>
              <a:rPr lang="en-CA" sz="2400" dirty="0"/>
              <a:t>(i,i+1)</a:t>
            </a:r>
          </a:p>
          <a:p>
            <a:endParaRPr lang="en-CA" sz="2400" dirty="0"/>
          </a:p>
          <a:p>
            <a:r>
              <a:rPr lang="en-CA" sz="2400" dirty="0"/>
              <a:t>// Nouns</a:t>
            </a:r>
          </a:p>
          <a:p>
            <a:r>
              <a:rPr lang="en-CA" sz="2400" dirty="0"/>
              <a:t>Token("dogs",</a:t>
            </a:r>
            <a:r>
              <a:rPr lang="en-CA" sz="2400" dirty="0" err="1"/>
              <a:t>i</a:t>
            </a:r>
            <a:r>
              <a:rPr lang="en-CA" sz="2400" dirty="0"/>
              <a:t>) =&gt; N(i,i+1)</a:t>
            </a:r>
          </a:p>
          <a:p>
            <a:r>
              <a:rPr lang="en-CA" sz="2400" dirty="0"/>
              <a:t>Token("dog",</a:t>
            </a:r>
            <a:r>
              <a:rPr lang="en-CA" sz="2400" dirty="0" err="1"/>
              <a:t>i</a:t>
            </a:r>
            <a:r>
              <a:rPr lang="en-CA" sz="2400" dirty="0"/>
              <a:t>) =&gt; N(i,i+1)</a:t>
            </a:r>
          </a:p>
          <a:p>
            <a:r>
              <a:rPr lang="en-CA" sz="2400" dirty="0"/>
              <a:t>Token("cats",</a:t>
            </a:r>
            <a:r>
              <a:rPr lang="en-CA" sz="2400" dirty="0" err="1"/>
              <a:t>i</a:t>
            </a:r>
            <a:r>
              <a:rPr lang="en-CA" sz="2400" dirty="0"/>
              <a:t>) =&gt; N(i,i+1)</a:t>
            </a:r>
          </a:p>
          <a:p>
            <a:r>
              <a:rPr lang="en-CA" sz="2400" dirty="0"/>
              <a:t>Token("cat",</a:t>
            </a:r>
            <a:r>
              <a:rPr lang="en-CA" sz="2400" dirty="0" err="1"/>
              <a:t>i</a:t>
            </a:r>
            <a:r>
              <a:rPr lang="en-CA" sz="2400" dirty="0"/>
              <a:t>) =&gt; N(i,i+1)</a:t>
            </a:r>
          </a:p>
          <a:p>
            <a:r>
              <a:rPr lang="en-CA" sz="2400" dirty="0"/>
              <a:t>Token("fly",</a:t>
            </a:r>
            <a:r>
              <a:rPr lang="en-CA" sz="2400" dirty="0" err="1"/>
              <a:t>i</a:t>
            </a:r>
            <a:r>
              <a:rPr lang="en-CA" sz="2400" dirty="0"/>
              <a:t>) =&gt; N(i,i+1)</a:t>
            </a:r>
          </a:p>
          <a:p>
            <a:r>
              <a:rPr lang="en-CA" sz="2400" dirty="0"/>
              <a:t>Token("flies",</a:t>
            </a:r>
            <a:r>
              <a:rPr lang="en-CA" sz="2400" dirty="0" err="1"/>
              <a:t>i</a:t>
            </a:r>
            <a:r>
              <a:rPr lang="en-CA" sz="2400" dirty="0"/>
              <a:t>) =&gt; N(i,i+1)</a:t>
            </a:r>
          </a:p>
          <a:p>
            <a:endParaRPr lang="en-C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1066800"/>
            <a:ext cx="386535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2400" dirty="0"/>
          </a:p>
          <a:p>
            <a:r>
              <a:rPr lang="en-CA" sz="2400" dirty="0"/>
              <a:t>// Verbs</a:t>
            </a:r>
          </a:p>
          <a:p>
            <a:r>
              <a:rPr lang="en-CA" sz="2400" dirty="0"/>
              <a:t>Token("chase",</a:t>
            </a:r>
            <a:r>
              <a:rPr lang="en-CA" sz="2400" dirty="0" err="1"/>
              <a:t>i</a:t>
            </a:r>
            <a:r>
              <a:rPr lang="en-CA" sz="2400" dirty="0"/>
              <a:t>) =&gt; V(i,i+1)</a:t>
            </a:r>
          </a:p>
          <a:p>
            <a:r>
              <a:rPr lang="en-CA" sz="2400" dirty="0"/>
              <a:t>Token("chases",</a:t>
            </a:r>
            <a:r>
              <a:rPr lang="en-CA" sz="2400" dirty="0" err="1"/>
              <a:t>i</a:t>
            </a:r>
            <a:r>
              <a:rPr lang="en-CA" sz="2400" dirty="0"/>
              <a:t>) =&gt; V(i,i+1)</a:t>
            </a:r>
          </a:p>
          <a:p>
            <a:r>
              <a:rPr lang="en-CA" sz="2400" dirty="0"/>
              <a:t>Token("eat",</a:t>
            </a:r>
            <a:r>
              <a:rPr lang="en-CA" sz="2400" dirty="0" err="1"/>
              <a:t>i</a:t>
            </a:r>
            <a:r>
              <a:rPr lang="en-CA" sz="2400" dirty="0"/>
              <a:t>) =&gt; V(i,i+1)</a:t>
            </a:r>
          </a:p>
          <a:p>
            <a:r>
              <a:rPr lang="en-CA" sz="2400" dirty="0"/>
              <a:t>Token("eats",</a:t>
            </a:r>
            <a:r>
              <a:rPr lang="en-CA" sz="2400" dirty="0" err="1"/>
              <a:t>i</a:t>
            </a:r>
            <a:r>
              <a:rPr lang="en-CA" sz="2400" dirty="0"/>
              <a:t>) =&gt; V(i,i+1)</a:t>
            </a:r>
          </a:p>
          <a:p>
            <a:r>
              <a:rPr lang="en-CA" sz="2400" dirty="0"/>
              <a:t>Token("fly",</a:t>
            </a:r>
            <a:r>
              <a:rPr lang="en-CA" sz="2400" dirty="0" err="1"/>
              <a:t>i</a:t>
            </a:r>
            <a:r>
              <a:rPr lang="en-CA" sz="2400" dirty="0"/>
              <a:t>) =&gt; V(i,i+1)</a:t>
            </a:r>
          </a:p>
          <a:p>
            <a:r>
              <a:rPr lang="en-CA" sz="2400" dirty="0"/>
              <a:t>Token("flies",</a:t>
            </a:r>
            <a:r>
              <a:rPr lang="en-CA" sz="2400" dirty="0" err="1"/>
              <a:t>i</a:t>
            </a:r>
            <a:r>
              <a:rPr lang="en-CA" sz="2400" dirty="0"/>
              <a:t>) =&gt; V(i,i+1)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338480" y="872280"/>
              <a:ext cx="7790760" cy="5131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8040" y="863640"/>
                <a:ext cx="7805160" cy="515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53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543800" cy="655638"/>
          </a:xfrm>
        </p:spPr>
        <p:txBody>
          <a:bodyPr/>
          <a:lstStyle/>
          <a:p>
            <a:r>
              <a:rPr lang="en-CA" dirty="0" smtClean="0"/>
              <a:t>Avoid two problems (1)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937949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there are two or more </a:t>
            </a:r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rules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with the same left side </a:t>
            </a:r>
            <a:endParaRPr lang="en-CA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such as  </a:t>
            </a:r>
            <a:r>
              <a:rPr lang="en-CA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NP  -&gt; </a:t>
            </a:r>
            <a:r>
              <a:rPr lang="en-CA" sz="28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Adj</a:t>
            </a:r>
            <a:r>
              <a:rPr lang="en-CA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N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 </a:t>
            </a:r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CA" sz="28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NP  </a:t>
            </a:r>
            <a:r>
              <a:rPr lang="en-CA" sz="2800" b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-&gt; </a:t>
            </a:r>
            <a:r>
              <a:rPr lang="en-CA" sz="28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Det</a:t>
            </a:r>
            <a:r>
              <a:rPr lang="en-CA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 </a:t>
            </a:r>
          </a:p>
          <a:p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need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enforce the constraint that only one of them </a:t>
            </a:r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fires :</a:t>
            </a:r>
            <a:endParaRPr lang="en-CA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CA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CA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NP(</a:t>
            </a:r>
            <a:r>
              <a:rPr lang="en-CA" sz="32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i,k</a:t>
            </a:r>
            <a:r>
              <a:rPr lang="en-CA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^ </a:t>
            </a:r>
            <a:r>
              <a:rPr lang="en-CA" sz="32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Det</a:t>
            </a:r>
            <a:r>
              <a:rPr lang="en-CA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CA" sz="32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=&gt; </a:t>
            </a:r>
            <a:r>
              <a:rPr lang="en-US" altLang="ko-KR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</a:t>
            </a:r>
            <a:r>
              <a:rPr lang="en-CA" sz="32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Adj</a:t>
            </a:r>
            <a:r>
              <a:rPr lang="en-CA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CA" sz="32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``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If a noun phrase results in a determiner and a noun, </a:t>
            </a:r>
            <a:endParaRPr lang="en-CA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it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cannot result in and adjective and a noun''. </a:t>
            </a:r>
            <a:endParaRPr lang="en-CA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8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543800" cy="655638"/>
          </a:xfrm>
        </p:spPr>
        <p:txBody>
          <a:bodyPr/>
          <a:lstStyle/>
          <a:p>
            <a:r>
              <a:rPr lang="en-CA" dirty="0" smtClean="0"/>
              <a:t>Avoid two problems (2)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255" y="457200"/>
            <a:ext cx="89416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</a:t>
            </a:r>
            <a:r>
              <a:rPr lang="en-CA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mbiguities </a:t>
            </a:r>
            <a:r>
              <a:rPr lang="en-CA" sz="32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the lexicon</a:t>
            </a:r>
            <a:r>
              <a:rPr lang="en-CA" sz="3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homonyms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belonging to </a:t>
            </a:r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different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parts of speech</a:t>
            </a:r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</a:t>
            </a:r>
          </a:p>
          <a:p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e.g., Fly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(noun or verb), </a:t>
            </a:r>
            <a:endParaRPr lang="en-CA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only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one of these parts of speech </a:t>
            </a:r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should be assigned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lang="en-CA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CA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can enforce this constraint in a general manner by making  </a:t>
            </a:r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mutual exclusion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rules for each part of speech pair, i.e</a:t>
            </a:r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.:</a:t>
            </a:r>
            <a:endParaRPr lang="en-CA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4009697"/>
            <a:ext cx="276710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Det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v </a:t>
            </a:r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Adj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Det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v </a:t>
            </a:r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Det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v </a:t>
            </a:r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Adj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v </a:t>
            </a:r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Adj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v </a:t>
            </a:r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v </a:t>
            </a:r>
            <a:r>
              <a:rPr lang="en-US" altLang="ko-K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ﾡ </a:t>
            </a:r>
            <a:r>
              <a:rPr lang="en-CA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V(</a:t>
            </a:r>
            <a:r>
              <a:rPr lang="en-CA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i,j</a:t>
            </a:r>
            <a:r>
              <a:rPr lang="en-CA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1639800" y="844560"/>
              <a:ext cx="4898520" cy="40676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2600" y="838800"/>
                <a:ext cx="4917240" cy="408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40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Statistical Parsing Representation: Summary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For each rule of the form A </a:t>
            </a:r>
            <a:r>
              <a:rPr lang="en-US" altLang="en-US" sz="2800" dirty="0" smtClean="0">
                <a:cs typeface="Arial" charset="0"/>
              </a:rPr>
              <a:t>→ B C:</a:t>
            </a:r>
            <a:br>
              <a:rPr lang="en-US" altLang="en-US" sz="2800" dirty="0" smtClean="0">
                <a:cs typeface="Arial" charset="0"/>
              </a:rPr>
            </a:br>
            <a:r>
              <a:rPr lang="en-US" altLang="en-US" sz="2800" dirty="0" smtClean="0">
                <a:cs typeface="Arial" charset="0"/>
              </a:rPr>
              <a:t>Formula of the form </a:t>
            </a:r>
            <a:r>
              <a:rPr lang="en-US" altLang="en-US" sz="2800" b="1" dirty="0" smtClean="0">
                <a:latin typeface="Courier New" pitchFamily="49" charset="0"/>
                <a:cs typeface="Arial" charset="0"/>
              </a:rPr>
              <a:t>B(</a:t>
            </a:r>
            <a:r>
              <a:rPr lang="en-US" altLang="en-US" sz="2800" b="1" dirty="0" err="1" smtClean="0">
                <a:latin typeface="Courier New" pitchFamily="49" charset="0"/>
                <a:cs typeface="Arial" charset="0"/>
              </a:rPr>
              <a:t>i,j</a:t>
            </a:r>
            <a:r>
              <a:rPr lang="en-US" altLang="en-US" sz="2800" b="1" dirty="0" smtClean="0">
                <a:latin typeface="Courier New" pitchFamily="49" charset="0"/>
                <a:cs typeface="Arial" charset="0"/>
              </a:rPr>
              <a:t>) ^ C(</a:t>
            </a:r>
            <a:r>
              <a:rPr lang="en-US" altLang="en-US" sz="2800" b="1" dirty="0" err="1" smtClean="0">
                <a:latin typeface="Courier New" pitchFamily="49" charset="0"/>
                <a:cs typeface="Arial" charset="0"/>
              </a:rPr>
              <a:t>j,k</a:t>
            </a:r>
            <a:r>
              <a:rPr lang="en-US" altLang="en-US" sz="2800" b="1" dirty="0" smtClean="0">
                <a:latin typeface="Courier New" pitchFamily="49" charset="0"/>
                <a:cs typeface="Arial" charset="0"/>
              </a:rPr>
              <a:t>) =&gt; A(</a:t>
            </a:r>
            <a:r>
              <a:rPr lang="en-US" altLang="en-US" sz="2800" b="1" dirty="0" err="1" smtClean="0">
                <a:latin typeface="Courier New" pitchFamily="49" charset="0"/>
                <a:cs typeface="Arial" charset="0"/>
              </a:rPr>
              <a:t>i,k</a:t>
            </a:r>
            <a:r>
              <a:rPr lang="en-US" altLang="en-US" sz="2800" b="1" dirty="0" smtClean="0">
                <a:latin typeface="Courier New" pitchFamily="49" charset="0"/>
                <a:cs typeface="Arial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</a:rPr>
              <a:t>E.g.:</a:t>
            </a:r>
            <a:r>
              <a:rPr lang="en-US" altLang="en-US" sz="2800" b="1" dirty="0" smtClean="0">
                <a:cs typeface="Arial" charset="0"/>
              </a:rPr>
              <a:t> </a:t>
            </a:r>
            <a:r>
              <a:rPr lang="en-US" altLang="en-US" sz="2800" b="1" dirty="0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NP(</a:t>
            </a:r>
            <a:r>
              <a:rPr lang="en-US" altLang="en-US" sz="2800" b="1" dirty="0" err="1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i,j</a:t>
            </a:r>
            <a:r>
              <a:rPr lang="en-US" altLang="en-US" sz="2800" b="1" dirty="0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) ^ VP(</a:t>
            </a:r>
            <a:r>
              <a:rPr lang="en-US" altLang="en-US" sz="2800" b="1" dirty="0" err="1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j,k</a:t>
            </a:r>
            <a:r>
              <a:rPr lang="en-US" altLang="en-US" sz="2800" b="1" dirty="0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) =&gt; S(</a:t>
            </a:r>
            <a:r>
              <a:rPr lang="en-US" altLang="en-US" sz="2800" b="1" dirty="0" err="1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i,k</a:t>
            </a:r>
            <a:r>
              <a:rPr lang="en-US" altLang="en-US" sz="2800" b="1" dirty="0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cs typeface="Arial" charset="0"/>
              </a:rPr>
              <a:t>For each rule of the form A → a:</a:t>
            </a:r>
            <a:br>
              <a:rPr lang="en-US" altLang="en-US" sz="2800" dirty="0" smtClean="0">
                <a:cs typeface="Arial" charset="0"/>
              </a:rPr>
            </a:br>
            <a:r>
              <a:rPr lang="en-US" altLang="en-US" sz="2800" dirty="0" smtClean="0">
                <a:cs typeface="Arial" charset="0"/>
              </a:rPr>
              <a:t>Formula of the form  </a:t>
            </a:r>
            <a:r>
              <a:rPr lang="en-US" altLang="en-US" sz="2800" b="1" dirty="0" smtClean="0">
                <a:latin typeface="Courier New" pitchFamily="49" charset="0"/>
                <a:cs typeface="Arial" charset="0"/>
              </a:rPr>
              <a:t>Token(</a:t>
            </a:r>
            <a:r>
              <a:rPr lang="en-US" altLang="en-US" sz="2800" b="1" dirty="0" err="1" smtClean="0">
                <a:latin typeface="Courier New" pitchFamily="49" charset="0"/>
                <a:cs typeface="Arial" charset="0"/>
              </a:rPr>
              <a:t>a,i</a:t>
            </a:r>
            <a:r>
              <a:rPr lang="en-US" altLang="en-US" sz="2800" b="1" dirty="0" smtClean="0">
                <a:latin typeface="Courier New" pitchFamily="49" charset="0"/>
                <a:cs typeface="Arial" charset="0"/>
              </a:rPr>
              <a:t>) =&gt; A(i,i+1)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 smtClean="0">
                <a:cs typeface="Arial" charset="0"/>
              </a:rPr>
              <a:t>E.g.:</a:t>
            </a:r>
            <a:r>
              <a:rPr lang="en-US" altLang="en-US" sz="2800" b="1" dirty="0" smtClean="0">
                <a:latin typeface="Courier New" pitchFamily="49" charset="0"/>
                <a:cs typeface="Arial" charset="0"/>
              </a:rPr>
              <a:t> </a:t>
            </a:r>
            <a:r>
              <a:rPr lang="en-US" altLang="en-US" sz="2800" b="1" dirty="0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Token(“pizza”, </a:t>
            </a:r>
            <a:r>
              <a:rPr lang="en-US" altLang="en-US" sz="2800" b="1" dirty="0" err="1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i</a:t>
            </a:r>
            <a:r>
              <a:rPr lang="en-US" altLang="en-US" sz="2800" b="1" dirty="0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) =&gt; N(i,i+1)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cs typeface="Arial" charset="0"/>
              </a:rPr>
              <a:t>For each nonterminal:</a:t>
            </a:r>
            <a:r>
              <a:rPr lang="en-US" altLang="en-US" sz="2800" dirty="0">
                <a:cs typeface="Arial" charset="0"/>
              </a:rPr>
              <a:t> </a:t>
            </a:r>
            <a:r>
              <a:rPr lang="en-US" altLang="en-US" sz="2800" dirty="0" smtClean="0">
                <a:cs typeface="Arial" charset="0"/>
              </a:rPr>
              <a:t>state that exactly one production holds (solve problem 1)</a:t>
            </a:r>
          </a:p>
          <a:p>
            <a:pPr eaLnBrk="1" hangingPunct="1">
              <a:lnSpc>
                <a:spcPct val="90000"/>
              </a:lnSpc>
            </a:pPr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Mutual </a:t>
            </a:r>
            <a:r>
              <a:rPr lang="en-CA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exclusion rules for each part of speech </a:t>
            </a:r>
            <a:r>
              <a:rPr lang="en-CA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pair </a:t>
            </a:r>
            <a:r>
              <a:rPr lang="en-US" altLang="en-US" sz="2800" dirty="0">
                <a:cs typeface="Arial" charset="0"/>
              </a:rPr>
              <a:t>(solve problem </a:t>
            </a:r>
            <a:r>
              <a:rPr lang="en-US" altLang="en-US" sz="2800" dirty="0" smtClean="0">
                <a:cs typeface="Arial" charset="0"/>
              </a:rPr>
              <a:t>2)</a:t>
            </a:r>
            <a:endParaRPr lang="en-US" altLang="en-US" sz="2800" dirty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BBDF-4693-4C95-A935-B0942685AA5B}" type="slidenum">
              <a:rPr lang="en-US" altLang="en-US" smtClean="0">
                <a:solidFill>
                  <a:srgbClr val="000000"/>
                </a:solidFill>
              </a:rPr>
              <a:pPr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543800" cy="12954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Statistical Parsing : Inference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114800"/>
            <a:ext cx="8229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cs typeface="Arial" charset="0"/>
              </a:rPr>
              <a:t>What inference yields the most probable parse?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 dirty="0"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200" dirty="0" smtClean="0">
                <a:cs typeface="Arial" charset="0"/>
              </a:rPr>
              <a:t>MAP!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524000"/>
            <a:ext cx="8229600" cy="220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 kern="0" dirty="0" smtClean="0">
                <a:cs typeface="Arial" charset="0"/>
              </a:rPr>
              <a:t>Evidence predicate:</a:t>
            </a:r>
            <a:r>
              <a:rPr lang="en-US" altLang="en-US" sz="2400" kern="0" dirty="0" smtClean="0">
                <a:cs typeface="Arial" charset="0"/>
              </a:rPr>
              <a:t> </a:t>
            </a:r>
            <a:r>
              <a:rPr lang="en-US" altLang="en-US" sz="2400" b="1" kern="0" dirty="0" smtClean="0">
                <a:latin typeface="Courier New" pitchFamily="49" charset="0"/>
                <a:cs typeface="Arial" charset="0"/>
              </a:rPr>
              <a:t>Token(</a:t>
            </a:r>
            <a:r>
              <a:rPr lang="en-US" altLang="en-US" sz="2400" b="1" kern="0" dirty="0" err="1" smtClean="0">
                <a:latin typeface="Courier New" pitchFamily="49" charset="0"/>
                <a:cs typeface="Arial" charset="0"/>
              </a:rPr>
              <a:t>token,position</a:t>
            </a:r>
            <a:r>
              <a:rPr lang="en-US" altLang="en-US" sz="2400" b="1" kern="0" dirty="0" smtClean="0">
                <a:latin typeface="Courier New" pitchFamily="49" charset="0"/>
                <a:cs typeface="Arial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kern="0" dirty="0" smtClean="0">
                <a:cs typeface="Arial" charset="0"/>
              </a:rPr>
              <a:t>E.g.: </a:t>
            </a:r>
            <a:r>
              <a:rPr lang="en-US" altLang="en-US" sz="2400" b="1" kern="0" dirty="0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Token(“pizza”, 3) etc.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kern="0" dirty="0" smtClean="0">
                <a:cs typeface="Arial" charset="0"/>
              </a:rPr>
              <a:t>Query predicates:</a:t>
            </a:r>
            <a:r>
              <a:rPr lang="en-US" altLang="en-US" sz="2400" kern="0" dirty="0" smtClean="0">
                <a:cs typeface="Arial" charset="0"/>
              </a:rPr>
              <a:t> </a:t>
            </a:r>
            <a:r>
              <a:rPr lang="en-US" altLang="en-US" sz="2400" b="1" i="1" kern="0" dirty="0" smtClean="0">
                <a:latin typeface="Courier New" pitchFamily="49" charset="0"/>
                <a:cs typeface="Arial" charset="0"/>
              </a:rPr>
              <a:t>Constituent</a:t>
            </a:r>
            <a:r>
              <a:rPr lang="en-US" altLang="en-US" sz="2400" b="1" kern="0" dirty="0" smtClean="0">
                <a:latin typeface="Courier New" pitchFamily="49" charset="0"/>
                <a:cs typeface="Arial" charset="0"/>
              </a:rPr>
              <a:t>(</a:t>
            </a:r>
            <a:r>
              <a:rPr lang="en-US" altLang="en-US" sz="2400" b="1" kern="0" dirty="0" err="1" smtClean="0">
                <a:latin typeface="Courier New" pitchFamily="49" charset="0"/>
                <a:cs typeface="Arial" charset="0"/>
              </a:rPr>
              <a:t>position,position</a:t>
            </a:r>
            <a:r>
              <a:rPr lang="en-US" altLang="en-US" sz="2400" b="1" kern="0" dirty="0" smtClean="0">
                <a:latin typeface="Courier New" pitchFamily="49" charset="0"/>
                <a:cs typeface="Arial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kern="0" dirty="0" smtClean="0">
                <a:cs typeface="Arial" charset="0"/>
              </a:rPr>
              <a:t>E.g.: </a:t>
            </a:r>
            <a:r>
              <a:rPr lang="en-US" altLang="en-US" sz="2400" b="1" kern="0" dirty="0" smtClean="0">
                <a:solidFill>
                  <a:schemeClr val="bg2"/>
                </a:solidFill>
                <a:latin typeface="Courier New" pitchFamily="49" charset="0"/>
                <a:cs typeface="Arial" charset="0"/>
              </a:rPr>
              <a:t>S(0,7} “is this sequence of seven words a sentence?”  but also NP(2,4)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BBDF-4693-4C95-A935-B0942685AA5B}" type="slidenum">
              <a:rPr lang="en-US" altLang="en-US" smtClean="0">
                <a:solidFill>
                  <a:srgbClr val="000000"/>
                </a:solidFill>
              </a:rPr>
              <a:pPr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4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-381000"/>
            <a:ext cx="7467600" cy="10366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Semantic Processing</a:t>
            </a: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228600" y="838200"/>
            <a:ext cx="131826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2"/>
                </a:solidFill>
              </a:rPr>
              <a:t>Example:</a:t>
            </a:r>
            <a:r>
              <a:rPr lang="en-US" altLang="en-US" sz="2000" dirty="0"/>
              <a:t> John ate pizza.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Grammar:</a:t>
            </a:r>
            <a:r>
              <a:rPr lang="en-US" altLang="en-US" sz="2000" dirty="0"/>
              <a:t>      S </a:t>
            </a:r>
            <a:r>
              <a:rPr lang="en-US" altLang="en-US" sz="2000" dirty="0">
                <a:cs typeface="Arial" charset="0"/>
              </a:rPr>
              <a:t>→</a:t>
            </a:r>
            <a:r>
              <a:rPr lang="en-US" altLang="en-US" sz="2000" dirty="0"/>
              <a:t> NP VP       </a:t>
            </a:r>
            <a:r>
              <a:rPr lang="en-US" altLang="en-US" sz="2000" dirty="0" err="1"/>
              <a:t>VP</a:t>
            </a:r>
            <a:r>
              <a:rPr lang="en-US" altLang="en-US" sz="2000" dirty="0"/>
              <a:t> </a:t>
            </a:r>
            <a:r>
              <a:rPr lang="en-US" altLang="en-US" sz="2000" dirty="0">
                <a:cs typeface="Arial" charset="0"/>
              </a:rPr>
              <a:t>→</a:t>
            </a:r>
            <a:r>
              <a:rPr lang="en-US" altLang="en-US" sz="2000" dirty="0"/>
              <a:t> V NP       V </a:t>
            </a:r>
            <a:r>
              <a:rPr lang="en-US" altLang="en-US" sz="2000" dirty="0">
                <a:cs typeface="Arial" charset="0"/>
              </a:rPr>
              <a:t>→</a:t>
            </a:r>
            <a:r>
              <a:rPr lang="en-US" altLang="en-US" sz="2000" dirty="0"/>
              <a:t> ate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                       NP </a:t>
            </a:r>
            <a:r>
              <a:rPr lang="en-US" altLang="en-US" sz="2000" dirty="0">
                <a:cs typeface="Arial" charset="0"/>
              </a:rPr>
              <a:t>→</a:t>
            </a:r>
            <a:r>
              <a:rPr lang="en-US" altLang="en-US" sz="2000" dirty="0"/>
              <a:t> John        NP </a:t>
            </a:r>
            <a:r>
              <a:rPr lang="en-US" altLang="en-US" sz="2000" dirty="0">
                <a:cs typeface="Arial" charset="0"/>
              </a:rPr>
              <a:t>→</a:t>
            </a:r>
            <a:r>
              <a:rPr lang="en-US" altLang="en-US" sz="2000" dirty="0"/>
              <a:t> pizza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Token(“John”,0) =&gt; Participant(John,E,0,1)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Token(“ate”,1) =&gt; Event(Eating,E,1,2)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Token(“pizza”,2) =&gt; Participant(pizza,E,2,3</a:t>
            </a:r>
            <a:r>
              <a:rPr lang="en-US" altLang="en-US" sz="20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Event(</a:t>
            </a:r>
            <a:r>
              <a:rPr lang="en-US" altLang="en-US" sz="2000" b="1" dirty="0" err="1">
                <a:latin typeface="Courier New" pitchFamily="49" charset="0"/>
              </a:rPr>
              <a:t>Eating,e,i,j</a:t>
            </a:r>
            <a:r>
              <a:rPr lang="en-US" altLang="en-US" sz="2000" b="1" dirty="0">
                <a:latin typeface="Courier New" pitchFamily="49" charset="0"/>
              </a:rPr>
              <a:t>) ^ Participant(</a:t>
            </a:r>
            <a:r>
              <a:rPr lang="en-US" altLang="en-US" sz="2000" b="1" dirty="0" err="1">
                <a:latin typeface="Courier New" pitchFamily="49" charset="0"/>
              </a:rPr>
              <a:t>p,e,j,k</a:t>
            </a:r>
            <a:r>
              <a:rPr lang="en-US" altLang="en-US" sz="20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  ^ VP(</a:t>
            </a:r>
            <a:r>
              <a:rPr lang="en-US" altLang="en-US" sz="2000" b="1" dirty="0" err="1">
                <a:latin typeface="Courier New" pitchFamily="49" charset="0"/>
              </a:rPr>
              <a:t>i,k</a:t>
            </a:r>
            <a:r>
              <a:rPr lang="en-US" altLang="en-US" sz="2000" b="1" dirty="0">
                <a:latin typeface="Courier New" pitchFamily="49" charset="0"/>
              </a:rPr>
              <a:t>) ^ V(</a:t>
            </a:r>
            <a:r>
              <a:rPr lang="en-US" altLang="en-US" sz="2000" b="1" dirty="0" err="1">
                <a:latin typeface="Courier New" pitchFamily="49" charset="0"/>
              </a:rPr>
              <a:t>i,j</a:t>
            </a:r>
            <a:r>
              <a:rPr lang="en-US" altLang="en-US" sz="2000" b="1" dirty="0">
                <a:latin typeface="Courier New" pitchFamily="49" charset="0"/>
              </a:rPr>
              <a:t>) ^ NP(</a:t>
            </a:r>
            <a:r>
              <a:rPr lang="en-US" altLang="en-US" sz="2000" b="1" dirty="0" err="1">
                <a:latin typeface="Courier New" pitchFamily="49" charset="0"/>
              </a:rPr>
              <a:t>j,k</a:t>
            </a:r>
            <a:r>
              <a:rPr lang="en-US" altLang="en-US" sz="2000" b="1" dirty="0">
                <a:latin typeface="Courier New" pitchFamily="49" charset="0"/>
              </a:rPr>
              <a:t>) =&gt; Eaten(</a:t>
            </a:r>
            <a:r>
              <a:rPr lang="en-US" altLang="en-US" sz="2000" b="1" dirty="0" err="1">
                <a:latin typeface="Courier New" pitchFamily="49" charset="0"/>
              </a:rPr>
              <a:t>p,e</a:t>
            </a:r>
            <a:r>
              <a:rPr lang="en-US" altLang="en-US" sz="20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Event(</a:t>
            </a:r>
            <a:r>
              <a:rPr lang="en-US" altLang="en-US" sz="2000" b="1" dirty="0" err="1">
                <a:latin typeface="Courier New" pitchFamily="49" charset="0"/>
              </a:rPr>
              <a:t>Eating,e,j,k</a:t>
            </a:r>
            <a:r>
              <a:rPr lang="en-US" altLang="en-US" sz="2000" b="1" dirty="0">
                <a:latin typeface="Courier New" pitchFamily="49" charset="0"/>
              </a:rPr>
              <a:t>) ^ Participant(</a:t>
            </a:r>
            <a:r>
              <a:rPr lang="en-US" altLang="en-US" sz="2000" b="1" dirty="0" err="1">
                <a:latin typeface="Courier New" pitchFamily="49" charset="0"/>
              </a:rPr>
              <a:t>p,e,i,j</a:t>
            </a:r>
            <a:r>
              <a:rPr lang="en-US" altLang="en-US" sz="20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  ^ S(</a:t>
            </a:r>
            <a:r>
              <a:rPr lang="en-US" altLang="en-US" sz="2000" b="1" dirty="0" err="1">
                <a:latin typeface="Courier New" pitchFamily="49" charset="0"/>
              </a:rPr>
              <a:t>i,k</a:t>
            </a:r>
            <a:r>
              <a:rPr lang="en-US" altLang="en-US" sz="2000" b="1" dirty="0">
                <a:latin typeface="Courier New" pitchFamily="49" charset="0"/>
              </a:rPr>
              <a:t>) ^ NP(</a:t>
            </a:r>
            <a:r>
              <a:rPr lang="en-US" altLang="en-US" sz="2000" b="1" dirty="0" err="1">
                <a:latin typeface="Courier New" pitchFamily="49" charset="0"/>
              </a:rPr>
              <a:t>i,j</a:t>
            </a:r>
            <a:r>
              <a:rPr lang="en-US" altLang="en-US" sz="2000" b="1" dirty="0">
                <a:latin typeface="Courier New" pitchFamily="49" charset="0"/>
              </a:rPr>
              <a:t>) ^ VP(</a:t>
            </a:r>
            <a:r>
              <a:rPr lang="en-US" altLang="en-US" sz="2000" b="1" dirty="0" err="1">
                <a:latin typeface="Courier New" pitchFamily="49" charset="0"/>
              </a:rPr>
              <a:t>j,k</a:t>
            </a:r>
            <a:r>
              <a:rPr lang="en-US" altLang="en-US" sz="2000" b="1" dirty="0">
                <a:latin typeface="Courier New" pitchFamily="49" charset="0"/>
              </a:rPr>
              <a:t>) =&gt; Eater(</a:t>
            </a:r>
            <a:r>
              <a:rPr lang="en-US" altLang="en-US" sz="2000" b="1" dirty="0" err="1">
                <a:latin typeface="Courier New" pitchFamily="49" charset="0"/>
              </a:rPr>
              <a:t>p,e</a:t>
            </a:r>
            <a:r>
              <a:rPr lang="en-US" altLang="en-US" sz="20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itchFamily="49" charset="0"/>
              </a:rPr>
              <a:t>Event(</a:t>
            </a:r>
            <a:r>
              <a:rPr lang="en-US" altLang="en-US" sz="2000" b="1" dirty="0" err="1">
                <a:latin typeface="Courier New" pitchFamily="49" charset="0"/>
              </a:rPr>
              <a:t>t,e,i,k</a:t>
            </a:r>
            <a:r>
              <a:rPr lang="en-US" altLang="en-US" sz="2000" b="1" dirty="0">
                <a:latin typeface="Courier New" pitchFamily="49" charset="0"/>
              </a:rPr>
              <a:t>) =&gt; Isa(</a:t>
            </a:r>
            <a:r>
              <a:rPr lang="en-US" altLang="en-US" sz="2000" b="1" dirty="0" err="1">
                <a:latin typeface="Courier New" pitchFamily="49" charset="0"/>
              </a:rPr>
              <a:t>e,t</a:t>
            </a:r>
            <a:r>
              <a:rPr lang="en-US" altLang="en-US" sz="20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Result:</a:t>
            </a:r>
            <a:r>
              <a:rPr lang="en-US" altLang="en-US" sz="2000" dirty="0"/>
              <a:t> </a:t>
            </a:r>
            <a:r>
              <a:rPr lang="en-US" altLang="en-US" sz="2000" b="1" dirty="0">
                <a:latin typeface="Courier New" pitchFamily="49" charset="0"/>
              </a:rPr>
              <a:t>Isa(</a:t>
            </a:r>
            <a:r>
              <a:rPr lang="en-US" altLang="en-US" sz="2000" b="1" dirty="0" err="1">
                <a:latin typeface="Courier New" pitchFamily="49" charset="0"/>
              </a:rPr>
              <a:t>E,Eating</a:t>
            </a:r>
            <a:r>
              <a:rPr lang="en-US" altLang="en-US" sz="2000" b="1" dirty="0">
                <a:latin typeface="Courier New" pitchFamily="49" charset="0"/>
              </a:rPr>
              <a:t>), Eater(</a:t>
            </a:r>
            <a:r>
              <a:rPr lang="en-US" altLang="en-US" sz="2000" b="1" dirty="0" err="1">
                <a:latin typeface="Courier New" pitchFamily="49" charset="0"/>
              </a:rPr>
              <a:t>John,E</a:t>
            </a:r>
            <a:r>
              <a:rPr lang="en-US" altLang="en-US" sz="2000" b="1" dirty="0">
                <a:latin typeface="Courier New" pitchFamily="49" charset="0"/>
              </a:rPr>
              <a:t>), Eaten(</a:t>
            </a:r>
            <a:r>
              <a:rPr lang="en-US" altLang="en-US" sz="2000" b="1" dirty="0" err="1">
                <a:latin typeface="Courier New" pitchFamily="49" charset="0"/>
              </a:rPr>
              <a:t>pizza,E</a:t>
            </a:r>
            <a:r>
              <a:rPr lang="en-US" altLang="en-US" sz="2000" b="1" dirty="0">
                <a:latin typeface="Courier New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EE0D-7A5D-44A3-828A-A4DC53B1B55B}" type="slidenum">
              <a:rPr lang="en-US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7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5105400" cy="8072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422 </a:t>
            </a: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big </a:t>
            </a: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picture: Where are we?</a:t>
            </a:r>
            <a:endParaRPr lang="en-GB" sz="3200" b="1" kern="0" dirty="0">
              <a:solidFill>
                <a:srgbClr val="3333CC"/>
              </a:solidFill>
              <a:latin typeface="Arial Unicode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-15556"/>
            <a:ext cx="9324529" cy="6657609"/>
            <a:chOff x="0" y="349058"/>
            <a:chExt cx="9104212" cy="633751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0005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Partially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7" y="3652158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	Markov Networks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 Conditional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R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andom Fields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  <a:endParaRPr lang="en-US" sz="1800" b="1" i="1" dirty="0">
                <a:solidFill>
                  <a:srgbClr val="FF0000"/>
                </a:solidFill>
                <a:latin typeface="Arial Unicode MS" pitchFamily="34" charset="-128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5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smtClean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/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/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 smtClean="0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Relational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  <a:endParaRPr lang="en-US" sz="20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080000" y="349058"/>
              <a:ext cx="3814058" cy="795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u="sng" dirty="0" err="1">
                  <a:solidFill>
                    <a:srgbClr val="00B050"/>
                  </a:solidFill>
                  <a:latin typeface="Arial Unicode MS" pitchFamily="34" charset="-128"/>
                </a:rPr>
                <a:t>StarAI</a:t>
              </a:r>
              <a:r>
                <a:rPr lang="en-US" sz="2000" b="1" u="sng" dirty="0">
                  <a:solidFill>
                    <a:srgbClr val="00B050"/>
                  </a:solidFill>
                  <a:latin typeface="Arial Unicode MS" pitchFamily="34" charset="-128"/>
                </a:rPr>
                <a:t> (statistical relational AI)</a:t>
              </a:r>
              <a:endParaRPr lang="en-US" sz="1800" b="1" u="sng" dirty="0">
                <a:solidFill>
                  <a:srgbClr val="00B050"/>
                </a:solidFill>
                <a:latin typeface="Arial Unicode MS" pitchFamily="34" charset="-128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Hybrid: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sz="2000" b="1" dirty="0" smtClean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3"/>
              <a:ext cx="2938656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Forward, Viterbi….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CPSC 422, Lecture 31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6" name="Ink 35"/>
              <p14:cNvContentPartPr/>
              <p14:nvPr/>
            </p14:nvContentPartPr>
            <p14:xfrm>
              <a:off x="471600" y="734400"/>
              <a:ext cx="8632800" cy="415548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1880" y="721080"/>
                <a:ext cx="8654400" cy="41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5835240" y="885600"/>
              <a:ext cx="3122640" cy="489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24080" y="875520"/>
                <a:ext cx="3143520" cy="51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85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12004"/>
            <a:ext cx="8820472" cy="4355396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>
              <a:buFont typeface="Arial" pitchFamily="34" charset="0"/>
              <a:buChar char="•"/>
              <a:defRPr/>
            </a:pPr>
            <a:r>
              <a:rPr lang="en-CA" b="0" dirty="0" smtClean="0">
                <a:solidFill>
                  <a:srgbClr val="000000"/>
                </a:solidFill>
                <a:latin typeface="Arial Unicode MS"/>
              </a:rPr>
              <a:t>Compute Probability </a:t>
            </a:r>
            <a:r>
              <a:rPr lang="en-CA" b="0" dirty="0">
                <a:solidFill>
                  <a:srgbClr val="000000"/>
                </a:solidFill>
                <a:latin typeface="Arial Unicode MS"/>
              </a:rPr>
              <a:t>of a formula, Conditional </a:t>
            </a:r>
            <a:r>
              <a:rPr lang="en-CA" b="0" dirty="0" smtClean="0">
                <a:solidFill>
                  <a:srgbClr val="000000"/>
                </a:solidFill>
                <a:latin typeface="Arial Unicode MS"/>
              </a:rPr>
              <a:t>Probability</a:t>
            </a:r>
          </a:p>
          <a:p>
            <a:pPr marL="400050">
              <a:buFont typeface="Arial" pitchFamily="34" charset="0"/>
              <a:buChar char="•"/>
              <a:defRPr/>
            </a:pPr>
            <a:r>
              <a:rPr lang="en-CA" b="0" dirty="0" smtClean="0">
                <a:solidFill>
                  <a:srgbClr val="000000"/>
                </a:solidFill>
                <a:latin typeface="Arial Unicode MS"/>
              </a:rPr>
              <a:t>Describe the </a:t>
            </a:r>
            <a:r>
              <a:rPr lang="en-CA" b="0" smtClean="0">
                <a:solidFill>
                  <a:srgbClr val="000000"/>
                </a:solidFill>
                <a:latin typeface="Arial Unicode MS"/>
              </a:rPr>
              <a:t>entity resolution </a:t>
            </a:r>
            <a:r>
              <a:rPr lang="en-CA" b="0" dirty="0" smtClean="0">
                <a:solidFill>
                  <a:srgbClr val="000000"/>
                </a:solidFill>
                <a:latin typeface="Arial Unicode MS"/>
              </a:rPr>
              <a:t>application of ML and explain the corresponding representation</a:t>
            </a:r>
            <a:endParaRPr lang="en-CA" b="0" dirty="0">
              <a:solidFill>
                <a:srgbClr val="000000"/>
              </a:solidFill>
              <a:latin typeface="Arial Unicode M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Next Class on Mon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Start Probabilistic Relational Models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1662480" y="6070320"/>
              <a:ext cx="775080" cy="307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8880" y="6067803"/>
                <a:ext cx="784440" cy="318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2286720" y="5366520"/>
              <a:ext cx="13320" cy="169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0960" y="5361937"/>
                <a:ext cx="23040" cy="27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2237760" y="5567400"/>
              <a:ext cx="14760" cy="16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6960" y="5563524"/>
                <a:ext cx="29520" cy="31006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1447800" y="3395160"/>
            <a:ext cx="6492063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Keep working on </a:t>
            </a: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Assignment-4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Due </a:t>
            </a: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Dec 2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7803720" y="3123360"/>
              <a:ext cx="560520" cy="482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92920" y="3114720"/>
                <a:ext cx="581400" cy="5014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342899" y="3109502"/>
            <a:ext cx="8701863" cy="2336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Keep working on </a:t>
            </a: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Assignment-4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Due </a:t>
            </a: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Dec 1</a:t>
            </a:r>
          </a:p>
          <a:p>
            <a:pPr marL="0" lvl="0" indent="0">
              <a:buNone/>
              <a:defRPr/>
            </a:pPr>
            <a:r>
              <a:rPr lang="en-CA" b="0" dirty="0"/>
              <a:t>In the past, a similar </a:t>
            </a:r>
            <a:r>
              <a:rPr lang="en-CA" b="0" dirty="0" err="1"/>
              <a:t>hw</a:t>
            </a:r>
            <a:r>
              <a:rPr lang="en-CA" b="0" dirty="0"/>
              <a:t> took students between 8 - 15 </a:t>
            </a:r>
            <a:r>
              <a:rPr lang="en-CA" b="0" dirty="0" smtClean="0"/>
              <a:t>hours to </a:t>
            </a:r>
            <a:r>
              <a:rPr lang="en-CA" b="0" dirty="0"/>
              <a:t>complete. Please start working on it as soon as possible!</a:t>
            </a:r>
            <a:endParaRPr kumimoji="0" lang="en-CA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9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467600" cy="7318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Markov Logic: Definition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 </a:t>
            </a:r>
            <a:r>
              <a:rPr lang="en-US" altLang="en-US" dirty="0" smtClean="0">
                <a:solidFill>
                  <a:schemeClr val="tx2"/>
                </a:solidFill>
              </a:rPr>
              <a:t>Markov Logic Network (MLN)</a:t>
            </a:r>
            <a:r>
              <a:rPr lang="en-US" altLang="en-US" dirty="0" smtClean="0"/>
              <a:t> is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 set of pairs </a:t>
            </a:r>
            <a:r>
              <a:rPr lang="en-US" altLang="en-US" dirty="0" smtClean="0">
                <a:solidFill>
                  <a:schemeClr val="accent2"/>
                </a:solidFill>
              </a:rPr>
              <a:t>(F, w)</a:t>
            </a:r>
            <a:r>
              <a:rPr lang="en-US" altLang="en-US" dirty="0" smtClean="0"/>
              <a:t> where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accent2"/>
                </a:solidFill>
              </a:rPr>
              <a:t>F</a:t>
            </a:r>
            <a:r>
              <a:rPr lang="en-US" altLang="en-US" dirty="0" smtClean="0"/>
              <a:t> is a </a:t>
            </a:r>
            <a:r>
              <a:rPr lang="en-US" altLang="en-US" b="1" dirty="0" smtClean="0"/>
              <a:t>formula</a:t>
            </a:r>
            <a:r>
              <a:rPr lang="en-US" altLang="en-US" dirty="0" smtClean="0"/>
              <a:t> in first-order logic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accent2"/>
                </a:solidFill>
              </a:rPr>
              <a:t>w</a:t>
            </a:r>
            <a:r>
              <a:rPr lang="en-US" altLang="en-US" dirty="0" smtClean="0"/>
              <a:t> is a </a:t>
            </a:r>
            <a:r>
              <a:rPr lang="en-US" altLang="en-US" b="1" dirty="0" smtClean="0"/>
              <a:t>real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Together with a set </a:t>
            </a:r>
            <a:r>
              <a:rPr lang="en-US" altLang="en-US" dirty="0" smtClean="0">
                <a:solidFill>
                  <a:schemeClr val="accent6"/>
                </a:solidFill>
              </a:rPr>
              <a:t>C</a:t>
            </a:r>
            <a:r>
              <a:rPr lang="en-US" altLang="en-US" dirty="0" smtClean="0"/>
              <a:t> of </a:t>
            </a:r>
            <a:r>
              <a:rPr lang="en-US" altLang="en-US" b="1" dirty="0" smtClean="0"/>
              <a:t>constants</a:t>
            </a:r>
            <a:r>
              <a:rPr lang="en-US" altLang="en-US" dirty="0" smtClean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</a:t>
            </a:r>
            <a:r>
              <a:rPr lang="en-US" altLang="en-US" dirty="0" smtClean="0"/>
              <a:t>t defines a </a:t>
            </a:r>
            <a:r>
              <a:rPr lang="en-US" altLang="en-US" b="1" dirty="0" smtClean="0"/>
              <a:t>Markov network </a:t>
            </a:r>
            <a:r>
              <a:rPr lang="en-US" altLang="en-US" dirty="0" smtClean="0"/>
              <a:t>with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One </a:t>
            </a:r>
            <a:r>
              <a:rPr lang="en-US" altLang="en-US" i="1" dirty="0" smtClean="0"/>
              <a:t>binary node </a:t>
            </a:r>
            <a:r>
              <a:rPr lang="en-US" altLang="en-US" dirty="0" smtClean="0"/>
              <a:t>for each </a:t>
            </a:r>
            <a:r>
              <a:rPr lang="en-US" altLang="en-US" b="1" dirty="0" smtClean="0"/>
              <a:t>grounding</a:t>
            </a:r>
            <a:r>
              <a:rPr lang="en-US" altLang="en-US" dirty="0" smtClean="0"/>
              <a:t> of each </a:t>
            </a:r>
            <a:r>
              <a:rPr lang="en-US" altLang="en-US" b="1" dirty="0" smtClean="0"/>
              <a:t>predicate</a:t>
            </a:r>
            <a:r>
              <a:rPr lang="en-US" altLang="en-US" dirty="0" smtClean="0"/>
              <a:t> in the MLN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One </a:t>
            </a:r>
            <a:r>
              <a:rPr lang="en-US" altLang="en-US" i="1" dirty="0" smtClean="0"/>
              <a:t>feature/factor</a:t>
            </a:r>
            <a:r>
              <a:rPr lang="en-US" altLang="en-US" dirty="0" smtClean="0"/>
              <a:t> for each </a:t>
            </a:r>
            <a:r>
              <a:rPr lang="en-US" altLang="en-US" b="1" dirty="0" smtClean="0"/>
              <a:t>grounding</a:t>
            </a:r>
            <a:r>
              <a:rPr lang="en-US" altLang="en-US" dirty="0" smtClean="0"/>
              <a:t> of each </a:t>
            </a:r>
            <a:r>
              <a:rPr lang="en-US" altLang="en-US" b="1" dirty="0" smtClean="0"/>
              <a:t>formula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chemeClr val="accent2"/>
                </a:solidFill>
              </a:rPr>
              <a:t>F</a:t>
            </a:r>
            <a:r>
              <a:rPr lang="en-US" altLang="en-US" dirty="0" smtClean="0"/>
              <a:t> in the MLN, with the corresponding weight </a:t>
            </a:r>
            <a:r>
              <a:rPr lang="en-US" altLang="en-US" dirty="0" smtClean="0">
                <a:solidFill>
                  <a:schemeClr val="accent2"/>
                </a:solidFill>
              </a:rPr>
              <a:t>w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5465" y="2819400"/>
            <a:ext cx="1828800" cy="830997"/>
          </a:xfrm>
          <a:prstGeom prst="rect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+mn-lt"/>
              </a:rPr>
              <a:t>Grounding</a:t>
            </a:r>
            <a:r>
              <a:rPr lang="en-CA" dirty="0" smtClean="0">
                <a:latin typeface="+mn-lt"/>
              </a:rPr>
              <a:t>: substituting </a:t>
            </a:r>
            <a:r>
              <a:rPr lang="en-CA" dirty="0" err="1" smtClean="0">
                <a:latin typeface="+mn-lt"/>
              </a:rPr>
              <a:t>vars</a:t>
            </a:r>
            <a:r>
              <a:rPr lang="en-CA" dirty="0" smtClean="0">
                <a:latin typeface="+mn-lt"/>
              </a:rPr>
              <a:t> with constants</a:t>
            </a:r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739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327150" y="1371600"/>
            <a:ext cx="6553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en-US" sz="3500" dirty="0" smtClean="0"/>
              <a:t>MLN features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27150" y="1447800"/>
          <a:ext cx="60960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32" name="Equation" r:id="rId3" imgW="3085920" imgH="431640" progId="Equation.3">
                  <p:embed/>
                </p:oleObj>
              </mc:Choice>
              <mc:Fallback>
                <p:oleObj name="Equation" r:id="rId3" imgW="308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1447800"/>
                        <a:ext cx="60960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609600" y="1371600"/>
            <a:ext cx="6858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749300" y="1438275"/>
          <a:ext cx="425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33" name="Equation" r:id="rId5" imgW="215640" imgH="406080" progId="Equation.3">
                  <p:embed/>
                </p:oleObj>
              </mc:Choice>
              <mc:Fallback>
                <p:oleObj name="Equation" r:id="rId5" imgW="215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438275"/>
                        <a:ext cx="425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15240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Cancer(A)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27432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Smokes(A)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5334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Friends(A,A)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3505200" y="5334000"/>
            <a:ext cx="1752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Friends(B,A)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572000" y="40386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Smokes(B)</a:t>
            </a:r>
          </a:p>
        </p:txBody>
      </p:sp>
      <p:cxnSp>
        <p:nvCxnSpPr>
          <p:cNvPr id="9228" name="AutoShape 12"/>
          <p:cNvCxnSpPr>
            <a:cxnSpLocks noChangeShapeType="1"/>
            <a:stCxn id="9226" idx="0"/>
            <a:endCxn id="9224" idx="4"/>
          </p:cNvCxnSpPr>
          <p:nvPr/>
        </p:nvCxnSpPr>
        <p:spPr bwMode="auto">
          <a:xfrm flipH="1" flipV="1">
            <a:off x="3429000" y="4572000"/>
            <a:ext cx="952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AutoShape 13"/>
          <p:cNvCxnSpPr>
            <a:cxnSpLocks noChangeShapeType="1"/>
            <a:stCxn id="9224" idx="6"/>
            <a:endCxn id="9227" idx="2"/>
          </p:cNvCxnSpPr>
          <p:nvPr/>
        </p:nvCxnSpPr>
        <p:spPr bwMode="auto">
          <a:xfrm>
            <a:off x="4114800" y="43053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AutoShape 14"/>
          <p:cNvCxnSpPr>
            <a:cxnSpLocks noChangeShapeType="1"/>
            <a:stCxn id="9227" idx="4"/>
            <a:endCxn id="9226" idx="0"/>
          </p:cNvCxnSpPr>
          <p:nvPr/>
        </p:nvCxnSpPr>
        <p:spPr bwMode="auto">
          <a:xfrm flipH="1">
            <a:off x="4381500" y="4572000"/>
            <a:ext cx="876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15"/>
          <p:cNvCxnSpPr>
            <a:cxnSpLocks noChangeShapeType="1"/>
            <a:stCxn id="9224" idx="3"/>
            <a:endCxn id="9223" idx="7"/>
          </p:cNvCxnSpPr>
          <p:nvPr/>
        </p:nvCxnSpPr>
        <p:spPr bwMode="auto">
          <a:xfrm flipH="1">
            <a:off x="2693988" y="4494213"/>
            <a:ext cx="2508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16"/>
          <p:cNvCxnSpPr>
            <a:cxnSpLocks noChangeShapeType="1"/>
            <a:stCxn id="9225" idx="6"/>
            <a:endCxn id="9224" idx="2"/>
          </p:cNvCxnSpPr>
          <p:nvPr/>
        </p:nvCxnSpPr>
        <p:spPr bwMode="auto">
          <a:xfrm>
            <a:off x="2133600" y="4305300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3543300" y="2971800"/>
            <a:ext cx="1676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Friends(A,B)</a:t>
            </a:r>
          </a:p>
        </p:txBody>
      </p:sp>
      <p:cxnSp>
        <p:nvCxnSpPr>
          <p:cNvPr id="9234" name="AutoShape 18"/>
          <p:cNvCxnSpPr>
            <a:cxnSpLocks noChangeShapeType="1"/>
            <a:stCxn id="9233" idx="4"/>
            <a:endCxn id="9224" idx="0"/>
          </p:cNvCxnSpPr>
          <p:nvPr/>
        </p:nvCxnSpPr>
        <p:spPr bwMode="auto">
          <a:xfrm flipH="1">
            <a:off x="3429000" y="3505200"/>
            <a:ext cx="9525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5" name="AutoShape 19"/>
          <p:cNvCxnSpPr>
            <a:cxnSpLocks noChangeShapeType="1"/>
            <a:stCxn id="9227" idx="0"/>
            <a:endCxn id="9233" idx="4"/>
          </p:cNvCxnSpPr>
          <p:nvPr/>
        </p:nvCxnSpPr>
        <p:spPr bwMode="auto">
          <a:xfrm flipH="1" flipV="1">
            <a:off x="4381500" y="3505200"/>
            <a:ext cx="8763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5867400" y="5029200"/>
            <a:ext cx="13716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Cancer(B)</a:t>
            </a:r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6400800" y="4038600"/>
            <a:ext cx="16002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Friends(B,B)</a:t>
            </a:r>
          </a:p>
        </p:txBody>
      </p:sp>
      <p:cxnSp>
        <p:nvCxnSpPr>
          <p:cNvPr id="9238" name="AutoShape 22"/>
          <p:cNvCxnSpPr>
            <a:cxnSpLocks noChangeShapeType="1"/>
            <a:stCxn id="9227" idx="5"/>
            <a:endCxn id="9236" idx="1"/>
          </p:cNvCxnSpPr>
          <p:nvPr/>
        </p:nvCxnSpPr>
        <p:spPr bwMode="auto">
          <a:xfrm>
            <a:off x="5741988" y="4494213"/>
            <a:ext cx="327025" cy="612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AutoShape 23"/>
          <p:cNvCxnSpPr>
            <a:cxnSpLocks noChangeShapeType="1"/>
            <a:stCxn id="9237" idx="2"/>
            <a:endCxn id="9227" idx="6"/>
          </p:cNvCxnSpPr>
          <p:nvPr/>
        </p:nvCxnSpPr>
        <p:spPr bwMode="auto">
          <a:xfrm flipH="1">
            <a:off x="5943600" y="43053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533400" y="2401888"/>
            <a:ext cx="5330825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Two constants: </a:t>
            </a:r>
            <a:r>
              <a:rPr lang="en-US" altLang="en-US" sz="2400" b="1" dirty="0"/>
              <a:t>Anna</a:t>
            </a:r>
            <a:r>
              <a:rPr lang="en-US" altLang="en-US" sz="2400" dirty="0"/>
              <a:t> (A) and </a:t>
            </a:r>
            <a:r>
              <a:rPr lang="en-US" altLang="en-US" sz="2400" b="1" dirty="0"/>
              <a:t>Bob</a:t>
            </a:r>
            <a:r>
              <a:rPr lang="en-US" altLang="en-US" sz="2400" dirty="0"/>
              <a:t> (B)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238320" y="1481400"/>
              <a:ext cx="6206400" cy="3697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040" y="1471680"/>
                <a:ext cx="6225840" cy="37191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Computing Probabilities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44529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P(</a:t>
            </a:r>
            <a:r>
              <a:rPr lang="en-US" altLang="en-US" smtClean="0">
                <a:solidFill>
                  <a:srgbClr val="FF0000"/>
                </a:solidFill>
              </a:rPr>
              <a:t>Formula</a:t>
            </a:r>
            <a:r>
              <a:rPr lang="en-US" altLang="en-US" dirty="0" err="1"/>
              <a:t>,</a:t>
            </a:r>
            <a:r>
              <a:rPr lang="en-US" altLang="en-US" smtClean="0"/>
              <a:t>M</a:t>
            </a:r>
            <a:r>
              <a:rPr lang="en-US" altLang="en-US" baseline="-25000" smtClean="0"/>
              <a:t>L,C</a:t>
            </a:r>
            <a:r>
              <a:rPr lang="en-US" altLang="en-US" dirty="0" smtClean="0"/>
              <a:t>) = ?</a:t>
            </a:r>
          </a:p>
          <a:p>
            <a:pPr eaLnBrk="1" hangingPunct="1"/>
            <a:r>
              <a:rPr lang="en-US" altLang="en-US" b="1" dirty="0" smtClean="0"/>
              <a:t>Brute force: </a:t>
            </a:r>
            <a:r>
              <a:rPr lang="en-US" altLang="en-US" dirty="0" smtClean="0"/>
              <a:t>Sum probs. of possible worlds where formula holds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b="1" dirty="0" smtClean="0"/>
              <a:t>MCMC: </a:t>
            </a:r>
            <a:r>
              <a:rPr lang="en-US" altLang="en-US" dirty="0" smtClean="0"/>
              <a:t>Sample worlds, check formula holds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29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424295"/>
              </p:ext>
            </p:extLst>
          </p:nvPr>
        </p:nvGraphicFramePr>
        <p:xfrm>
          <a:off x="892755" y="2516760"/>
          <a:ext cx="7715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84" name="Equation" r:id="rId4" imgW="342720" imgH="457200" progId="Equation.3">
                  <p:embed/>
                </p:oleObj>
              </mc:Choice>
              <mc:Fallback>
                <p:oleObj name="Equation" r:id="rId4" imgW="342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755" y="2516760"/>
                        <a:ext cx="771525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567261"/>
              </p:ext>
            </p:extLst>
          </p:nvPr>
        </p:nvGraphicFramePr>
        <p:xfrm>
          <a:off x="914400" y="3483810"/>
          <a:ext cx="49434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85" name="Equation" r:id="rId6" imgW="2197080" imgH="279360" progId="Equation.3">
                  <p:embed/>
                </p:oleObj>
              </mc:Choice>
              <mc:Fallback>
                <p:oleObj name="Equation" r:id="rId6" imgW="21970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83810"/>
                        <a:ext cx="49434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58040" y="4789258"/>
            <a:ext cx="7779720" cy="2667704"/>
            <a:chOff x="1219200" y="4818946"/>
            <a:chExt cx="7779720" cy="266770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/>
                <p14:cNvContentPartPr/>
                <p14:nvPr/>
              </p14:nvContentPartPr>
              <p14:xfrm>
                <a:off x="1664280" y="4818946"/>
                <a:ext cx="7334640" cy="92484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54920" y="4810306"/>
                  <a:ext cx="7349040" cy="944640"/>
                </a:xfrm>
                <a:prstGeom prst="rect">
                  <a:avLst/>
                </a:prstGeom>
              </p:spPr>
            </p:pic>
          </mc:Fallback>
        </mc:AlternateContent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1459630"/>
                </p:ext>
              </p:extLst>
            </p:nvPr>
          </p:nvGraphicFramePr>
          <p:xfrm>
            <a:off x="1219200" y="5029200"/>
            <a:ext cx="2657475" cy="2457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586" name="Equation" r:id="rId10" imgW="1180800" imgH="1091880" progId="Equation.3">
                    <p:embed/>
                  </p:oleObj>
                </mc:Choice>
                <mc:Fallback>
                  <p:oleObj name="Equation" r:id="rId10" imgW="1180800" imgH="1091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5029200"/>
                          <a:ext cx="2657475" cy="2457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2125440" y="2590800"/>
              <a:ext cx="6412320" cy="2926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17160" y="2583960"/>
                <a:ext cx="6424560" cy="293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572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392" y="0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Computing Cond. Probabilities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99" y="1447800"/>
            <a:ext cx="9601200" cy="144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 smtClean="0"/>
              <a:t>Let’s look at the simplest case</a:t>
            </a:r>
          </a:p>
          <a:p>
            <a:pPr marL="0" indent="0" eaLnBrk="1" hangingPunct="1">
              <a:buNone/>
            </a:pPr>
            <a:r>
              <a:rPr lang="en-US" altLang="en-US" sz="2400" dirty="0" smtClean="0"/>
              <a:t>P(</a:t>
            </a:r>
            <a:r>
              <a:rPr lang="en-US" altLang="en-US" sz="2400" dirty="0" smtClean="0">
                <a:solidFill>
                  <a:srgbClr val="FF0000"/>
                </a:solidFill>
              </a:rPr>
              <a:t>ground literal </a:t>
            </a:r>
            <a:r>
              <a:rPr lang="en-US" altLang="en-US" sz="2400" dirty="0" smtClean="0"/>
              <a:t>| </a:t>
            </a:r>
            <a:r>
              <a:rPr lang="en-US" altLang="en-US" sz="2400" dirty="0" err="1" smtClean="0">
                <a:solidFill>
                  <a:srgbClr val="00B0F0"/>
                </a:solidFill>
              </a:rPr>
              <a:t>conjuction</a:t>
            </a:r>
            <a:r>
              <a:rPr lang="en-US" altLang="en-US" sz="2400" dirty="0" smtClean="0">
                <a:solidFill>
                  <a:srgbClr val="00B0F0"/>
                </a:solidFill>
              </a:rPr>
              <a:t> of ground literals</a:t>
            </a:r>
            <a:r>
              <a:rPr lang="en-US" altLang="en-US" sz="2400" dirty="0"/>
              <a:t>, M</a:t>
            </a:r>
            <a:r>
              <a:rPr lang="en-US" altLang="en-US" sz="2400" baseline="-25000" dirty="0"/>
              <a:t>L,C</a:t>
            </a:r>
            <a:r>
              <a:rPr lang="en-US" altLang="en-US" sz="2400" dirty="0" smtClean="0"/>
              <a:t>)</a:t>
            </a:r>
            <a:endParaRPr lang="en-US" altLang="en-US" sz="1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816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02439" y="6629400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3958" y="2294231"/>
            <a:ext cx="9601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400" kern="0" dirty="0" smtClean="0"/>
              <a:t>P(</a:t>
            </a:r>
            <a:r>
              <a:rPr lang="en-US" altLang="en-US" sz="2400" kern="0" dirty="0" smtClean="0">
                <a:solidFill>
                  <a:srgbClr val="FF0000"/>
                </a:solidFill>
              </a:rPr>
              <a:t>Cancer(B)</a:t>
            </a:r>
            <a:r>
              <a:rPr lang="en-US" altLang="en-US" sz="2400" kern="0" dirty="0"/>
              <a:t>| </a:t>
            </a:r>
            <a:r>
              <a:rPr lang="en-US" altLang="en-US" sz="2400" kern="0" dirty="0">
                <a:solidFill>
                  <a:srgbClr val="00B0F0"/>
                </a:solidFill>
              </a:rPr>
              <a:t>Smokes(A), Friends(A, B</a:t>
            </a:r>
            <a:r>
              <a:rPr lang="en-US" altLang="en-US" sz="2400" kern="0" dirty="0" smtClean="0">
                <a:solidFill>
                  <a:srgbClr val="00B0F0"/>
                </a:solidFill>
              </a:rPr>
              <a:t>),</a:t>
            </a:r>
            <a:r>
              <a:rPr lang="en-CA" sz="2400" dirty="0">
                <a:solidFill>
                  <a:srgbClr val="00B0F0"/>
                </a:solidFill>
              </a:rPr>
              <a:t> Friends</a:t>
            </a:r>
            <a:r>
              <a:rPr lang="en-CA" sz="2400" i="1" dirty="0">
                <a:solidFill>
                  <a:srgbClr val="00B0F0"/>
                </a:solidFill>
              </a:rPr>
              <a:t>(</a:t>
            </a:r>
            <a:r>
              <a:rPr lang="en-CA" sz="2400" dirty="0">
                <a:solidFill>
                  <a:srgbClr val="00B0F0"/>
                </a:solidFill>
              </a:rPr>
              <a:t>B</a:t>
            </a:r>
            <a:r>
              <a:rPr lang="en-CA" sz="2400" i="1" dirty="0">
                <a:solidFill>
                  <a:srgbClr val="00B0F0"/>
                </a:solidFill>
              </a:rPr>
              <a:t>, </a:t>
            </a:r>
            <a:r>
              <a:rPr lang="en-CA" sz="2400" dirty="0">
                <a:solidFill>
                  <a:srgbClr val="00B0F0"/>
                </a:solidFill>
              </a:rPr>
              <a:t>A</a:t>
            </a:r>
            <a:r>
              <a:rPr lang="en-CA" sz="2400" i="1" dirty="0" smtClean="0">
                <a:solidFill>
                  <a:srgbClr val="00B0F0"/>
                </a:solidFill>
              </a:rPr>
              <a:t>) </a:t>
            </a:r>
            <a:r>
              <a:rPr lang="en-CA" sz="2400" i="1" dirty="0" smtClean="0"/>
              <a:t>)</a:t>
            </a:r>
            <a:endParaRPr lang="en-US" altLang="en-US" sz="24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 kern="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5181600"/>
            <a:ext cx="861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CA" altLang="en-US" sz="2800" kern="0" dirty="0" smtClean="0"/>
              <a:t>To answer this query do you need to create (ground) the whole network?</a:t>
            </a:r>
            <a:endParaRPr lang="en-US" altLang="en-US" sz="28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kern="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51597" y="3018131"/>
            <a:ext cx="6839803" cy="1981200"/>
            <a:chOff x="551597" y="2601036"/>
            <a:chExt cx="7467600" cy="2895600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542197" y="4658436"/>
              <a:ext cx="13716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Cancer(A)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761397" y="3667836"/>
              <a:ext cx="13716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Smokes(A)</a:t>
              </a: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551597" y="3667836"/>
              <a:ext cx="16002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Friends(A,A)</a:t>
              </a: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523397" y="4963236"/>
              <a:ext cx="17526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Friends(B,A)</a:t>
              </a: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4590197" y="3667836"/>
              <a:ext cx="13716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Smokes(B)</a:t>
              </a:r>
            </a:p>
          </p:txBody>
        </p:sp>
        <p:cxnSp>
          <p:nvCxnSpPr>
            <p:cNvPr id="14" name="AutoShape 12"/>
            <p:cNvCxnSpPr>
              <a:cxnSpLocks noChangeShapeType="1"/>
              <a:stCxn id="12" idx="0"/>
              <a:endCxn id="10" idx="4"/>
            </p:cNvCxnSpPr>
            <p:nvPr/>
          </p:nvCxnSpPr>
          <p:spPr bwMode="auto">
            <a:xfrm flipH="1" flipV="1">
              <a:off x="3447197" y="4201236"/>
              <a:ext cx="952500" cy="7620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3"/>
            <p:cNvCxnSpPr>
              <a:cxnSpLocks noChangeShapeType="1"/>
              <a:stCxn id="10" idx="6"/>
              <a:endCxn id="13" idx="2"/>
            </p:cNvCxnSpPr>
            <p:nvPr/>
          </p:nvCxnSpPr>
          <p:spPr bwMode="auto">
            <a:xfrm>
              <a:off x="4132997" y="3934536"/>
              <a:ext cx="4572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  <a:stCxn id="13" idx="4"/>
              <a:endCxn id="12" idx="0"/>
            </p:cNvCxnSpPr>
            <p:nvPr/>
          </p:nvCxnSpPr>
          <p:spPr bwMode="auto">
            <a:xfrm flipH="1">
              <a:off x="4399697" y="4201236"/>
              <a:ext cx="876300" cy="7620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5"/>
            <p:cNvCxnSpPr>
              <a:cxnSpLocks noChangeShapeType="1"/>
              <a:stCxn id="10" idx="3"/>
              <a:endCxn id="9" idx="7"/>
            </p:cNvCxnSpPr>
            <p:nvPr/>
          </p:nvCxnSpPr>
          <p:spPr bwMode="auto">
            <a:xfrm flipH="1">
              <a:off x="2712185" y="4123449"/>
              <a:ext cx="250825" cy="6127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6"/>
            <p:cNvCxnSpPr>
              <a:cxnSpLocks noChangeShapeType="1"/>
              <a:stCxn id="11" idx="6"/>
              <a:endCxn id="10" idx="2"/>
            </p:cNvCxnSpPr>
            <p:nvPr/>
          </p:nvCxnSpPr>
          <p:spPr bwMode="auto">
            <a:xfrm>
              <a:off x="2151797" y="3934536"/>
              <a:ext cx="6096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561497" y="2601036"/>
              <a:ext cx="1676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Friends(A,B)</a:t>
              </a:r>
            </a:p>
          </p:txBody>
        </p:sp>
        <p:cxnSp>
          <p:nvCxnSpPr>
            <p:cNvPr id="20" name="AutoShape 18"/>
            <p:cNvCxnSpPr>
              <a:cxnSpLocks noChangeShapeType="1"/>
              <a:stCxn id="19" idx="4"/>
              <a:endCxn id="10" idx="0"/>
            </p:cNvCxnSpPr>
            <p:nvPr/>
          </p:nvCxnSpPr>
          <p:spPr bwMode="auto">
            <a:xfrm flipH="1">
              <a:off x="3447197" y="3134436"/>
              <a:ext cx="952500" cy="533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19"/>
            <p:cNvCxnSpPr>
              <a:cxnSpLocks noChangeShapeType="1"/>
              <a:stCxn id="13" idx="0"/>
              <a:endCxn id="19" idx="4"/>
            </p:cNvCxnSpPr>
            <p:nvPr/>
          </p:nvCxnSpPr>
          <p:spPr bwMode="auto">
            <a:xfrm flipH="1" flipV="1">
              <a:off x="4399697" y="3134436"/>
              <a:ext cx="876300" cy="533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5885597" y="4658436"/>
              <a:ext cx="13716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Cancer(B)</a:t>
              </a: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6418997" y="3667836"/>
              <a:ext cx="1600200" cy="533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Friends(B,B)</a:t>
              </a:r>
            </a:p>
          </p:txBody>
        </p:sp>
        <p:cxnSp>
          <p:nvCxnSpPr>
            <p:cNvPr id="24" name="AutoShape 22"/>
            <p:cNvCxnSpPr>
              <a:cxnSpLocks noChangeShapeType="1"/>
              <a:stCxn id="13" idx="5"/>
              <a:endCxn id="22" idx="1"/>
            </p:cNvCxnSpPr>
            <p:nvPr/>
          </p:nvCxnSpPr>
          <p:spPr bwMode="auto">
            <a:xfrm>
              <a:off x="5760185" y="4123449"/>
              <a:ext cx="327025" cy="6127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23"/>
            <p:cNvCxnSpPr>
              <a:cxnSpLocks noChangeShapeType="1"/>
              <a:stCxn id="23" idx="2"/>
              <a:endCxn id="13" idx="6"/>
            </p:cNvCxnSpPr>
            <p:nvPr/>
          </p:nvCxnSpPr>
          <p:spPr bwMode="auto">
            <a:xfrm flipH="1">
              <a:off x="5961797" y="3934536"/>
              <a:ext cx="4572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365383"/>
            <a:ext cx="1136595" cy="4045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/>
              <p14:cNvContentPartPr/>
              <p14:nvPr/>
            </p14:nvContentPartPr>
            <p14:xfrm>
              <a:off x="592171" y="5930520"/>
              <a:ext cx="8189640" cy="6357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3531" y="5920800"/>
                <a:ext cx="8210880" cy="65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/>
          <p:cNvGrpSpPr/>
          <p:nvPr/>
        </p:nvGrpSpPr>
        <p:grpSpPr>
          <a:xfrm>
            <a:off x="149349" y="609600"/>
            <a:ext cx="6784851" cy="838200"/>
            <a:chOff x="609600" y="1371600"/>
            <a:chExt cx="7270750" cy="990600"/>
          </a:xfrm>
        </p:grpSpPr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>
              <a:off x="1327150" y="1371600"/>
              <a:ext cx="6553200" cy="9906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graphicFrame>
          <p:nvGraphicFramePr>
            <p:cNvPr id="2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8925319"/>
                </p:ext>
              </p:extLst>
            </p:nvPr>
          </p:nvGraphicFramePr>
          <p:xfrm>
            <a:off x="1327150" y="1447800"/>
            <a:ext cx="6096000" cy="852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296" name="Equation" r:id="rId7" imgW="3085920" imgH="431640" progId="Equation.3">
                    <p:embed/>
                  </p:oleObj>
                </mc:Choice>
                <mc:Fallback>
                  <p:oleObj name="Equation" r:id="rId7" imgW="308592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7150" y="1447800"/>
                          <a:ext cx="6096000" cy="852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609600" y="1371600"/>
              <a:ext cx="685800" cy="9906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graphicFrame>
          <p:nvGraphicFramePr>
            <p:cNvPr id="3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1843877"/>
                </p:ext>
              </p:extLst>
            </p:nvPr>
          </p:nvGraphicFramePr>
          <p:xfrm>
            <a:off x="749300" y="1438275"/>
            <a:ext cx="425450" cy="803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297" name="Equation" r:id="rId9" imgW="215640" imgH="406080" progId="Equation.3">
                    <p:embed/>
                  </p:oleObj>
                </mc:Choice>
                <mc:Fallback>
                  <p:oleObj name="Equation" r:id="rId9" imgW="21564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300" y="1438275"/>
                          <a:ext cx="425450" cy="803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2" name="Ink 31"/>
              <p14:cNvContentPartPr/>
              <p14:nvPr/>
            </p14:nvContentPartPr>
            <p14:xfrm>
              <a:off x="2031728" y="5930615"/>
              <a:ext cx="2462040" cy="7689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19848" y="5918735"/>
                <a:ext cx="2485800" cy="79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7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Computing Cond. Probabilities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54" y="838200"/>
            <a:ext cx="9601200" cy="144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 smtClean="0"/>
              <a:t>Let’s look at the simplest case</a:t>
            </a:r>
          </a:p>
          <a:p>
            <a:pPr marL="0" indent="0" eaLnBrk="1" hangingPunct="1">
              <a:buNone/>
            </a:pPr>
            <a:r>
              <a:rPr lang="en-US" altLang="en-US" sz="2800" dirty="0" smtClean="0"/>
              <a:t>P(</a:t>
            </a:r>
            <a:r>
              <a:rPr lang="en-US" altLang="en-US" sz="2800" dirty="0" smtClean="0">
                <a:solidFill>
                  <a:srgbClr val="FF0000"/>
                </a:solidFill>
              </a:rPr>
              <a:t>ground literal </a:t>
            </a:r>
            <a:r>
              <a:rPr lang="en-US" altLang="en-US" sz="2800" dirty="0" smtClean="0"/>
              <a:t>| </a:t>
            </a:r>
            <a:r>
              <a:rPr lang="en-US" altLang="en-US" sz="2800" dirty="0" err="1" smtClean="0">
                <a:solidFill>
                  <a:srgbClr val="00B0F0"/>
                </a:solidFill>
              </a:rPr>
              <a:t>conjuction</a:t>
            </a:r>
            <a:r>
              <a:rPr lang="en-US" altLang="en-US" sz="2800" dirty="0" smtClean="0">
                <a:solidFill>
                  <a:srgbClr val="00B0F0"/>
                </a:solidFill>
              </a:rPr>
              <a:t> of ground literals</a:t>
            </a:r>
            <a:r>
              <a:rPr lang="en-US" altLang="en-US" sz="2800" dirty="0"/>
              <a:t>, M</a:t>
            </a:r>
            <a:r>
              <a:rPr lang="en-US" altLang="en-US" sz="2800" baseline="-25000" dirty="0"/>
              <a:t>L,C</a:t>
            </a:r>
            <a:r>
              <a:rPr lang="en-US" altLang="en-US" sz="2800" dirty="0" smtClean="0"/>
              <a:t>)</a:t>
            </a:r>
            <a:endParaRPr lang="en-US" alt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816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02439" y="6629400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877136"/>
            <a:ext cx="9601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800" kern="0" dirty="0" smtClean="0"/>
              <a:t>P(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Cancer(B)</a:t>
            </a:r>
            <a:r>
              <a:rPr lang="en-US" altLang="en-US" sz="2800" kern="0" dirty="0"/>
              <a:t>| </a:t>
            </a:r>
            <a:r>
              <a:rPr lang="en-US" altLang="en-US" sz="2800" kern="0" dirty="0">
                <a:solidFill>
                  <a:srgbClr val="00B0F0"/>
                </a:solidFill>
              </a:rPr>
              <a:t>Smokes(A), Friends(A, B</a:t>
            </a:r>
            <a:r>
              <a:rPr lang="en-US" altLang="en-US" sz="2800" kern="0" dirty="0" smtClean="0">
                <a:solidFill>
                  <a:srgbClr val="00B0F0"/>
                </a:solidFill>
              </a:rPr>
              <a:t>),</a:t>
            </a:r>
            <a:r>
              <a:rPr lang="en-CA" sz="2800" dirty="0">
                <a:solidFill>
                  <a:srgbClr val="00B0F0"/>
                </a:solidFill>
              </a:rPr>
              <a:t> Friends</a:t>
            </a:r>
            <a:r>
              <a:rPr lang="en-CA" sz="2800" i="1" dirty="0">
                <a:solidFill>
                  <a:srgbClr val="00B0F0"/>
                </a:solidFill>
              </a:rPr>
              <a:t>(</a:t>
            </a:r>
            <a:r>
              <a:rPr lang="en-CA" sz="2800" dirty="0">
                <a:solidFill>
                  <a:srgbClr val="00B0F0"/>
                </a:solidFill>
              </a:rPr>
              <a:t>B</a:t>
            </a:r>
            <a:r>
              <a:rPr lang="en-CA" sz="2800" i="1" dirty="0">
                <a:solidFill>
                  <a:srgbClr val="00B0F0"/>
                </a:solidFill>
              </a:rPr>
              <a:t>, </a:t>
            </a:r>
            <a:r>
              <a:rPr lang="en-CA" sz="2800" dirty="0">
                <a:solidFill>
                  <a:srgbClr val="00B0F0"/>
                </a:solidFill>
              </a:rPr>
              <a:t>A</a:t>
            </a:r>
            <a:r>
              <a:rPr lang="en-CA" sz="2800" i="1" dirty="0" smtClean="0">
                <a:solidFill>
                  <a:srgbClr val="00B0F0"/>
                </a:solidFill>
              </a:rPr>
              <a:t>) </a:t>
            </a:r>
            <a:r>
              <a:rPr lang="en-CA" sz="2800" i="1" dirty="0" smtClean="0"/>
              <a:t>)</a:t>
            </a:r>
            <a:endParaRPr lang="en-US" altLang="en-US" sz="28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kern="0" dirty="0" smtClean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8" y="2457450"/>
            <a:ext cx="59721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200" y="5556913"/>
            <a:ext cx="9067800" cy="150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CA" altLang="en-US" sz="2800" kern="0" dirty="0" smtClean="0"/>
              <a:t>You do not need to create (ground) the part of the Markov Network from which the query is independent given the evidence </a:t>
            </a:r>
            <a:endParaRPr lang="en-US" altLang="en-US" sz="28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1477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Computing Cond. Probabilities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816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CPSC 422, Lecture 31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02439" y="6629400"/>
            <a:ext cx="2133600" cy="457200"/>
          </a:xfrm>
        </p:spPr>
        <p:txBody>
          <a:bodyPr/>
          <a:lstStyle/>
          <a:p>
            <a:pPr>
              <a:defRPr/>
            </a:pPr>
            <a:fld id="{655BAF2D-2960-4DA3-A3F0-4FCD69E35B3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714746"/>
            <a:ext cx="9601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400" kern="0" dirty="0" smtClean="0"/>
              <a:t>P(</a:t>
            </a:r>
            <a:r>
              <a:rPr lang="en-US" altLang="en-US" sz="2400" kern="0" dirty="0" smtClean="0">
                <a:solidFill>
                  <a:srgbClr val="FF0000"/>
                </a:solidFill>
              </a:rPr>
              <a:t>Cancer(B)</a:t>
            </a:r>
            <a:r>
              <a:rPr lang="en-US" altLang="en-US" sz="2400" kern="0" dirty="0"/>
              <a:t>| </a:t>
            </a:r>
            <a:r>
              <a:rPr lang="en-US" altLang="en-US" sz="2400" kern="0" dirty="0">
                <a:solidFill>
                  <a:srgbClr val="00B0F0"/>
                </a:solidFill>
              </a:rPr>
              <a:t>Smokes(A), Friends(A, B</a:t>
            </a:r>
            <a:r>
              <a:rPr lang="en-US" altLang="en-US" sz="2400" kern="0" dirty="0" smtClean="0">
                <a:solidFill>
                  <a:srgbClr val="00B0F0"/>
                </a:solidFill>
              </a:rPr>
              <a:t>),</a:t>
            </a:r>
            <a:r>
              <a:rPr lang="en-CA" sz="2400" dirty="0">
                <a:solidFill>
                  <a:srgbClr val="00B0F0"/>
                </a:solidFill>
              </a:rPr>
              <a:t> Friends</a:t>
            </a:r>
            <a:r>
              <a:rPr lang="en-CA" sz="2400" i="1" dirty="0">
                <a:solidFill>
                  <a:srgbClr val="00B0F0"/>
                </a:solidFill>
              </a:rPr>
              <a:t>(</a:t>
            </a:r>
            <a:r>
              <a:rPr lang="en-CA" sz="2400" dirty="0">
                <a:solidFill>
                  <a:srgbClr val="00B0F0"/>
                </a:solidFill>
              </a:rPr>
              <a:t>B</a:t>
            </a:r>
            <a:r>
              <a:rPr lang="en-CA" sz="2400" i="1" dirty="0">
                <a:solidFill>
                  <a:srgbClr val="00B0F0"/>
                </a:solidFill>
              </a:rPr>
              <a:t>, </a:t>
            </a:r>
            <a:r>
              <a:rPr lang="en-CA" sz="2400" dirty="0">
                <a:solidFill>
                  <a:srgbClr val="00B0F0"/>
                </a:solidFill>
              </a:rPr>
              <a:t>A</a:t>
            </a:r>
            <a:r>
              <a:rPr lang="en-CA" sz="2400" i="1" dirty="0" smtClean="0">
                <a:solidFill>
                  <a:srgbClr val="00B0F0"/>
                </a:solidFill>
              </a:rPr>
              <a:t>) </a:t>
            </a:r>
            <a:r>
              <a:rPr lang="en-CA" sz="2400" i="1" dirty="0" smtClean="0"/>
              <a:t>)</a:t>
            </a:r>
            <a:endParaRPr lang="en-US" altLang="en-US" sz="2400" kern="0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1800" kern="0" dirty="0" smtClean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6" y="2952415"/>
            <a:ext cx="59721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609600" y="5949538"/>
            <a:ext cx="9601200" cy="111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CA" altLang="en-US" sz="2400" kern="0" dirty="0" smtClean="0"/>
              <a:t>You can then perform Gibbs Sampling in </a:t>
            </a:r>
          </a:p>
          <a:p>
            <a:pPr marL="0" indent="0" algn="ctr">
              <a:buNone/>
            </a:pPr>
            <a:r>
              <a:rPr lang="en-CA" altLang="en-US" sz="2400" kern="0" dirty="0" smtClean="0"/>
              <a:t>this Sub Network</a:t>
            </a:r>
            <a:endParaRPr lang="en-US" altLang="en-US" sz="2400" kern="0" dirty="0"/>
          </a:p>
          <a:p>
            <a:pPr marL="0" indent="0" algn="ctr" eaLnBrk="1" hangingPunct="1">
              <a:buFont typeface="Wingdings" pitchFamily="2" charset="2"/>
              <a:buNone/>
            </a:pPr>
            <a:endParaRPr lang="en-US" altLang="en-US" sz="1800" kern="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134587" y="1104973"/>
            <a:ext cx="9278587" cy="104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CA" altLang="en-US" sz="2400" kern="0" dirty="0" smtClean="0"/>
              <a:t>The sub network is determined by the formulas </a:t>
            </a:r>
          </a:p>
          <a:p>
            <a:pPr marL="0" indent="0" algn="ctr">
              <a:buNone/>
            </a:pPr>
            <a:r>
              <a:rPr lang="en-CA" altLang="en-US" sz="2400" kern="0" dirty="0" smtClean="0"/>
              <a:t>(the logical structure of the problem)</a:t>
            </a:r>
            <a:endParaRPr lang="en-US" altLang="en-US" sz="2400" kern="0" dirty="0"/>
          </a:p>
          <a:p>
            <a:pPr marL="0" indent="0" algn="ctr" eaLnBrk="1" hangingPunct="1">
              <a:buFont typeface="Wingdings" pitchFamily="2" charset="2"/>
              <a:buNone/>
            </a:pPr>
            <a:endParaRPr lang="en-US" altLang="en-US" sz="1800" kern="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334798" y="2114215"/>
            <a:ext cx="6784851" cy="838200"/>
            <a:chOff x="609600" y="1371600"/>
            <a:chExt cx="7270750" cy="990600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1327150" y="1371600"/>
              <a:ext cx="6553200" cy="9906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graphicFrame>
          <p:nvGraphicFramePr>
            <p:cNvPr id="1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6634594"/>
                </p:ext>
              </p:extLst>
            </p:nvPr>
          </p:nvGraphicFramePr>
          <p:xfrm>
            <a:off x="1327150" y="1447800"/>
            <a:ext cx="6096000" cy="852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14" name="Equation" r:id="rId5" imgW="3085920" imgH="431640" progId="Equation.3">
                    <p:embed/>
                  </p:oleObj>
                </mc:Choice>
                <mc:Fallback>
                  <p:oleObj name="Equation" r:id="rId5" imgW="308592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7150" y="1447800"/>
                          <a:ext cx="6096000" cy="852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609600" y="1371600"/>
              <a:ext cx="685800" cy="9906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sz="1400"/>
            </a:p>
          </p:txBody>
        </p:sp>
        <p:graphicFrame>
          <p:nvGraphicFramePr>
            <p:cNvPr id="1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9256513"/>
                </p:ext>
              </p:extLst>
            </p:nvPr>
          </p:nvGraphicFramePr>
          <p:xfrm>
            <a:off x="749300" y="1438275"/>
            <a:ext cx="425450" cy="803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15" name="Equation" r:id="rId7" imgW="215640" imgH="406080" progId="Equation.3">
                    <p:embed/>
                  </p:oleObj>
                </mc:Choice>
                <mc:Fallback>
                  <p:oleObj name="Equation" r:id="rId7" imgW="21564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300" y="1438275"/>
                          <a:ext cx="425450" cy="803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39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31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5577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264693"/>
            <a:ext cx="80772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Finish</a:t>
            </a:r>
            <a:r>
              <a:rPr lang="en-CA" sz="2800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 </a:t>
            </a:r>
            <a:r>
              <a:rPr lang="en-CA" sz="2800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Inference in MLN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Probability of a formula, Conditional Probability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solidFill>
                  <a:srgbClr val="000000"/>
                </a:solidFill>
                <a:latin typeface="Arial Unicode MS"/>
              </a:rPr>
              <a:t>Markov Logic: </a:t>
            </a:r>
            <a:r>
              <a:rPr lang="en-CA" sz="2800" b="1" kern="0" dirty="0" smtClean="0">
                <a:solidFill>
                  <a:srgbClr val="000000"/>
                </a:solidFill>
                <a:latin typeface="Arial Unicode MS"/>
              </a:rPr>
              <a:t>applications</a:t>
            </a:r>
            <a:endParaRPr lang="en-CA" sz="2800" b="1" kern="0" dirty="0"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latin typeface="Arial Unicode MS"/>
              </a:rPr>
              <a:t>Entity resolution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solidFill>
                  <a:schemeClr val="bg1">
                    <a:lumMod val="85000"/>
                  </a:schemeClr>
                </a:solidFill>
                <a:latin typeface="Arial Unicode MS"/>
              </a:rPr>
              <a:t>Statistical Parsing</a:t>
            </a:r>
            <a:r>
              <a:rPr lang="en-CA" sz="2800" b="1" kern="0" dirty="0">
                <a:solidFill>
                  <a:schemeClr val="bg1">
                    <a:lumMod val="85000"/>
                  </a:schemeClr>
                </a:solidFill>
                <a:latin typeface="Arial Unicode MS"/>
              </a:rPr>
              <a:t>!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b="1" kern="0" dirty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400" b="1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5622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twork">
  <a:themeElements>
    <a:clrScheme name="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Network">
  <a:themeElements>
    <a:clrScheme name="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Network">
  <a:themeElements>
    <a:clrScheme name="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76820</TotalTime>
  <Words>6386</Words>
  <Application>Microsoft Office PowerPoint</Application>
  <PresentationFormat>On-screen Show (4:3)</PresentationFormat>
  <Paragraphs>705</Paragraphs>
  <Slides>29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6" baseType="lpstr">
      <vt:lpstr>Arial</vt:lpstr>
      <vt:lpstr>Arial Unicode MS</vt:lpstr>
      <vt:lpstr>Calibri</vt:lpstr>
      <vt:lpstr>Comic Sans MS</vt:lpstr>
      <vt:lpstr>Courier New</vt:lpstr>
      <vt:lpstr>Times New Roman</vt:lpstr>
      <vt:lpstr>Wingdings</vt:lpstr>
      <vt:lpstr>5832 Template</vt:lpstr>
      <vt:lpstr>Office Theme</vt:lpstr>
      <vt:lpstr>Network</vt:lpstr>
      <vt:lpstr>1_Default Design</vt:lpstr>
      <vt:lpstr>1_Network</vt:lpstr>
      <vt:lpstr>3_Default Design</vt:lpstr>
      <vt:lpstr>3_5832 Template</vt:lpstr>
      <vt:lpstr>4_5832 Template</vt:lpstr>
      <vt:lpstr>2_Network</vt:lpstr>
      <vt:lpstr>Equation</vt:lpstr>
      <vt:lpstr>PowerPoint Presentation</vt:lpstr>
      <vt:lpstr>Lecture Overview</vt:lpstr>
      <vt:lpstr>Markov Logic: Definition</vt:lpstr>
      <vt:lpstr>MLN features</vt:lpstr>
      <vt:lpstr>Computing Probabilities</vt:lpstr>
      <vt:lpstr>Computing Cond. Probabilities</vt:lpstr>
      <vt:lpstr>Computing Cond. Probabilities</vt:lpstr>
      <vt:lpstr>Computing Cond. Probabilities</vt:lpstr>
      <vt:lpstr>Lecture Overview</vt:lpstr>
      <vt:lpstr>Entity Resolution</vt:lpstr>
      <vt:lpstr>Entity Resolution: Example</vt:lpstr>
      <vt:lpstr>Entity Resolution (relations)</vt:lpstr>
      <vt:lpstr>Entity Resolution (formulas)</vt:lpstr>
      <vt:lpstr>Entity Resolution (formulas)</vt:lpstr>
      <vt:lpstr>Benefits of MLN model</vt:lpstr>
      <vt:lpstr>Other MLN applications</vt:lpstr>
      <vt:lpstr>Lecture Overview</vt:lpstr>
      <vt:lpstr>Statistical Parsing</vt:lpstr>
      <vt:lpstr>Logical Representation of CFG</vt:lpstr>
      <vt:lpstr>Logical Representation of CFG</vt:lpstr>
      <vt:lpstr>Lexicon….</vt:lpstr>
      <vt:lpstr>Avoid two problems (1) </vt:lpstr>
      <vt:lpstr>Avoid two problems (2) </vt:lpstr>
      <vt:lpstr>Statistical Parsing Representation: Summary</vt:lpstr>
      <vt:lpstr>Statistical Parsing : Inference</vt:lpstr>
      <vt:lpstr>Semantic Processing</vt:lpstr>
      <vt:lpstr>PowerPoint Presentation</vt:lpstr>
      <vt:lpstr>Learning Goals for today’s class</vt:lpstr>
      <vt:lpstr>Next Class on Mon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carenini</cp:lastModifiedBy>
  <cp:revision>895</cp:revision>
  <cp:lastPrinted>2017-11-24T19:10:20Z</cp:lastPrinted>
  <dcterms:created xsi:type="dcterms:W3CDTF">2003-01-21T20:11:16Z</dcterms:created>
  <dcterms:modified xsi:type="dcterms:W3CDTF">2017-11-24T23:39:19Z</dcterms:modified>
</cp:coreProperties>
</file>