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7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8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9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10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11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12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13.xml" ContentType="application/vnd.openxmlformats-officedocument.presentationml.notesSlide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notesSlides/notesSlide14.xml" ContentType="application/vnd.openxmlformats-officedocument.presentationml.notesSlide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notesSlides/notesSlide17.xml" ContentType="application/vnd.openxmlformats-officedocument.presentationml.notesSlide+xml"/>
  <Override PartName="/ppt/ink/ink329.xml" ContentType="application/inkml+xml"/>
  <Override PartName="/ppt/ink/ink330.xml" ContentType="application/inkml+xml"/>
  <Override PartName="/ppt/notesSlides/notesSlide18.xml" ContentType="application/vnd.openxmlformats-officedocument.presentationml.notesSlide+xml"/>
  <Override PartName="/ppt/ink/ink331.xml" ContentType="application/inkml+xml"/>
  <Override PartName="/ppt/notesSlides/notesSlide19.xml" ContentType="application/vnd.openxmlformats-officedocument.presentationml.notesSlide+xml"/>
  <Override PartName="/ppt/ink/ink332.xml" ContentType="application/inkml+xml"/>
  <Override PartName="/ppt/ink/ink333.xml" ContentType="application/inkml+xml"/>
  <Override PartName="/ppt/notesSlides/notesSlide20.xml" ContentType="application/vnd.openxmlformats-officedocument.presentationml.notesSlide+xml"/>
  <Override PartName="/ppt/ink/ink334.xml" ContentType="application/inkml+xml"/>
  <Override PartName="/ppt/ink/ink335.xml" ContentType="application/inkml+xml"/>
  <Override PartName="/ppt/notesSlides/notesSlide21.xml" ContentType="application/vnd.openxmlformats-officedocument.presentationml.notesSlide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notesSlides/notesSlide22.xml" ContentType="application/vnd.openxmlformats-officedocument.presentationml.notesSlide+xml"/>
  <Override PartName="/ppt/ink/ink342.xml" ContentType="application/inkml+xml"/>
  <Override PartName="/ppt/ink/ink343.xml" ContentType="application/inkml+xml"/>
  <Override PartName="/ppt/notesSlides/notesSlide23.xml" ContentType="application/vnd.openxmlformats-officedocument.presentationml.notesSlide+xml"/>
  <Override PartName="/ppt/ink/ink3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6" r:id="rId2"/>
    <p:sldId id="411" r:id="rId3"/>
    <p:sldId id="471" r:id="rId4"/>
    <p:sldId id="472" r:id="rId5"/>
    <p:sldId id="415" r:id="rId6"/>
    <p:sldId id="458" r:id="rId7"/>
    <p:sldId id="459" r:id="rId8"/>
    <p:sldId id="461" r:id="rId9"/>
    <p:sldId id="462" r:id="rId10"/>
    <p:sldId id="463" r:id="rId11"/>
    <p:sldId id="464" r:id="rId12"/>
    <p:sldId id="465" r:id="rId13"/>
    <p:sldId id="429" r:id="rId14"/>
    <p:sldId id="431" r:id="rId15"/>
    <p:sldId id="466" r:id="rId16"/>
    <p:sldId id="433" r:id="rId17"/>
    <p:sldId id="473" r:id="rId18"/>
    <p:sldId id="474" r:id="rId19"/>
    <p:sldId id="434" r:id="rId20"/>
    <p:sldId id="435" r:id="rId21"/>
    <p:sldId id="436" r:id="rId22"/>
    <p:sldId id="409" r:id="rId23"/>
    <p:sldId id="457" r:id="rId2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45" autoAdjust="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0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2:42.4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127 262 2,'0'0'4,"0"0"1,0 0-1,0 0 0,0 0-1,0 0 0,0 0 0,0 0-1,0 0-1,0 0 1,0 0-1,0 0-1,-6 12 1,6-12-1,-2 15 1,0-6 0,0 2 1,1 4-1,0 1 1,0 0 0,0 2 0,0 2 1,1 0 0,0 1 0,1 3 0,1 2 1,0 0-1,1 1 1,0 0-1,1 3 0,0 1-1,1 0 0,-1 0 0,-1 0 0,-1-2 0,1 2 0,-2-1-1,-1-2 0,0-1 1,0-3-1,-1-5 1,1-2-1,-1-2 0,0-5 0,1-10 0,1 14 1,-1-14-1,0 0 0,0 0-1,0 0 0,0 0-3,0 0-6,0 0-7,6-13 0,-5 0 0,0-4-1</inkml:trace>
  <inkml:trace contextRef="#ctx0" brushRef="#br0" timeOffset="801">9 320 10,'0'0'9,"-9"-9"0,9 9 1,0 0 0,-1-13-1,1 13-1,4-14-1,-4 14 0,12-21 1,-3 11-3,1-3 0,4 4-1,1-3 0,3 3-1,0-3 0,4 6-1,0-1 0,1 4-1,-2 0 0,1 2-1,1 2 1,0 2-1,-2 2 0,2-1 0,-1 5 1,-1-2-1,1 5 1,0-3-1,-2 5 1,-1-2-1,-1 3 1,-3 0-1,-2 1 0,-2 1 1,-2-1-1,-1 2 1,-4-2-1,-1 1 1,-3-3 0,-1 1 0,-3-2 0,-1 1 1,-3-3-1,0 1 1,-4-3-1,-2 1 1,-2-4-1,-3 1 1,-3-3 0,-1 2 0,-3-4-1,-1 2 0,-1-4 1,1 2-1,1-2 0,3 1 0,2-1 0,3-2 0,1 2 0,5-2-1,3 1 1,9 1 0,-14-3-1,14 3 1,0 0-1,-11-6-1,11 6 1,0 0-2,0 0-2,0 0-3,0 0-5,0 0-8,0 0-1,0 0-1,15-7 1,-5 0 0</inkml:trace>
  <inkml:trace contextRef="#ctx0" brushRef="#br0" timeOffset="2173">852 278 9,'0'0'7,"0"0"0,0 0 1,0 0 0,0 0-2,0 0-1,0 0 0,-12-6 0,12 6 0,-10 1-1,10-1 0,-15 3-1,6-1-1,0 4 1,-2 0-1,0 1 0,-2 2-1,1 3 0,-2 1 0,0 3 0,-1 1 0,0 3 0,-1-1 1,-2 6 0,0 3-1,0 2 1,-1 0 1,1 4-1,0 0 0,0 1 0,3 3-1,1 1 1,2-5 0,2 3-1,0 0 1,3 2 0,2-2-1,2 2 0,3-3 0,2-1 1,2 0-1,4-3 1,3-5-1,2-1 0,5-1 1,1-6-2,4 1 1,2-2 0,3-3 1,1-1-2,2-2 2,1 1-2,-2-7 1,-1 6 0,-1-9 0,-3 1 0,-4-1-1,-1-1 1,-6-1-1,0-1 0,-14 0 1,16 0 0,-16 0 0,0 0 0,10 0 1,-10 0 0,0 0-1,0 0 1,0 0-2,0 0-4,0 0-6,-19-3-11,19 3-1,-17-12-2,7 4 1</inkml:trace>
  <inkml:trace contextRef="#ctx0" brushRef="#br0" timeOffset="4006">1161 506 7,'7'-12'10,"-7"12"0,5-9 2,-5 9 0,0 0 0,0 0-1,0 0 0,0 0-2,0 0-3,-16-9 0,16 9-3,-19-1 0,5 2-1,0-2 0,-3 3-1,1 0 0,-3 0 0,1 0 0,-2 1-1,1-1 0,4 3 1,-1 2-1,1-1 0,1 3 0,4 1-1,0 1 1,2-1-1,2 3 1,0-4-1,6-9 1,-4 20 0,4-20-1,2 17 1,1-7 0,4 1 0,1-1 0,1 2 1,3 0-1,3 1 1,1-1-1,5 2 0,2 0 1,1 2 0,2 1-1,3 1 0,-1-1 0,0 2 1,-2 2-1,-1 0 0,-3 1 0,-2-1 0,-3-2 0,-3 1 0,-2 0 0,-2-1 0,-5-2 1,2-2-1,-6-2 1,0-2 1,-5-1 0,-1-1 0,-4-2 1,-1 1-1,-6-3 1,0 0-1,-5-1 1,-1 1-2,-4-2 1,0 0-1,-1-3 0,-3 1 0,-2-2 0,0 1-1,0-2 1,0 1-1,0-1 0,3 1 0,2-2 0,5 1 0,3 1-1,3-1-1,7 2-3,9 0-5,0 0-11,4-14 0,13 6-1,1-4 0</inkml:trace>
  <inkml:trace contextRef="#ctx0" brushRef="#br0" timeOffset="4987">1433 851 10,'-2'-9'10,"2"9"2,0 0-1,0 0-2,0 0-2,0 0 0,0 0-2,0 0 0,0 0-1,-1 9 2,1-9-2,0 19 0,1-4 0,-3 1 0,2 4 0,-2 1-1,1 3 0,-2 0-1,2 2 1,0-2-1,2 2 0,0-4 0,4 0 0,-1-6 0,4 2 0,3-2 0,3-4-1,4-2 1,3-4-2,4 1 0,1-5-1,2-3-1,-1-5-2,2-2-3,-6-2-4,0-3-6,-5 0-3,-4-3 2,-4-1-1,-5 4 2</inkml:trace>
  <inkml:trace contextRef="#ctx0" brushRef="#br0" timeOffset="5468">1320 977 4,'0'0'7,"12"-11"1,-2 8 1,1 2 0,2 0 0,0 0 1,5 2-1,-1-1 0,3 1-1,0-2-1,2 2-1,0-2-2,1 0-3,5 0-6,-1-1-10,0-1 0,1-3-1,-2-1 0</inkml:trace>
  <inkml:trace contextRef="#ctx0" brushRef="#br0" timeOffset="6089">1898 935 5,'4'12'7,"-4"-12"0,7 16 2,-6-5-4,1 4 2,0 1 1,1 5 0,-1-2 0,0 4 0,0-3-1,0 4 1,0-2-4,-1-3-1,0 0-3,-1-8-2,2 3-4,-2-14-5,1 13-4,-1-13 0,-9-5 0,9 5 1</inkml:trace>
  <inkml:trace contextRef="#ctx0" brushRef="#br0" timeOffset="6349">1767 1080 23,'0'0'12,"0"0"1,0 0 0,0 0-3,15 1-1,0 0 0,0-3-2,7 2 1,3-2-2,6 1-1,-1-2-2,2 1-1,-1 0-4,-4 0-5,1 2-8,-4 0-4,-7 0 1,-4-2 0</inkml:trace>
  <inkml:trace contextRef="#ctx0" brushRef="#br0" timeOffset="6770">2259 1045 8,'12'-4'9,"3"0"0,2-4 2,3-3-4,3 1 1,0-4 1,3 1-1,-3-2 0,-1 2 1,-3-2-1,-2 4-2,-4 0-1,-2 4-1,-11 7-2,13-10 0,-13 10-1,0 0-1,0 0 0,0 0-1,0 0 1,0 0 0,2 17-1,-3-6 1,2 3 0,-1 5 0,1 1 1,0 1-1,0 2 0,1 1 1,-1-3-1,0 2 0,0-4 0,-2 0 1,0 1-2,0-5 1,-2 1 0,0-1 0,-2-3 0,-1 1-1,-1-1 2,0-2-1,-3-5 0,-1 3 1,0-5 0,-2-2 1,-1-1-1,-1-1 0,0-1 0,0-1 0,1-1 0,1-4 0,1 4-1,3-4 1,9 8-1,-12-8 0,12 8-1,0 0 1,0 0 0,15 3 0,-2-2 1,7 4-1,4-3 1,5 4 0,4-4 0,3-1 0,1 1-3,0-2-6,2 1-10,-4-1-2,1-1 0,-7-4 0</inkml:trace>
  <inkml:trace contextRef="#ctx0" brushRef="#br0" timeOffset="8091">3045 395 1,'0'0'6,"0"0"1,-6-13-1,6 13 1,0 0 0,0 0 0,-1-10 1,1 10-1,0 0 1,0 0-1,0 0 1,0 0-1,0 0-1,0 0-1,0 0-1,0 0-2,0 0-1,0 0-1,0 0 0,0 0 0,1 17 0,2-6 0,1 5 1,1 6 0,0 5 0,0 3 1,1 5 0,-2 3 0,2 4-1,-1 3 1,-1 3 0,-2-1-1,0 1 1,-1 1 0,0 0-1,0 1 1,0-2-1,0 2 0,1 0-1,1-4 1,0 1-1,-1-4 0,3-2-1,-3-3 1,-1-3 0,-1-6 0,0-2 1,-2-4-1,1-4 1,0-3-1,-2-5 0,2-1 1,1-10 0,-1 9-1,1-9 0,0 0-2,0 0-11,0 0-6,-5-15-2,4 3 1,0-8-1</inkml:trace>
  <inkml:trace contextRef="#ctx0" brushRef="#br0" timeOffset="9233">3824 599 8,'0'0'8,"-10"0"0,10 0-1,-21 1-1,7 1 0,-6 2 1,-1 1 0,-3 1-1,-2 2 1,-2 1-2,-1 2 1,0 0 0,0 0-3,2 3-1,1-1 0,6-1-1,1 1 1,4-1-1,5 1 0,6-2 1,5 2 0,8-2 0,7 2 1,9 0-1,6 0 0,7-1 0,4 3 0,7 1-2,2 0 1,0 2-1,-1 2 1,-3 1-1,-5 2 0,-5 3 0,-4-1 0,-5 1 0,-7-2 0,-5 0 0,-5-4 1,-4 1 0,-7 0 0,-3-2 0,-6-1 1,-4 0 0,-6-3 1,-4 1-1,-7-1 2,0 0-2,-6-6 2,-2-1-1,-2-4-1,0 1 1,-1-4-1,4-2 0,3-4 0,5 1-1,4-2-1,5 0 1,4-2-2,5-3 0,11 11-4,-9-21-7,16 11-9,2-4-1,9 2-2,3-7 2</inkml:trace>
  <inkml:trace contextRef="#ctx0" brushRef="#br0" timeOffset="10014">4254 984 0,'0'0'7,"7"11"1,-7-11 0,0 0 0,3 12-2,-3-12 3,1 14 1,-1-3 0,0 0-1,0 6 2,-1-1-3,1 6 0,-3 0-2,2 6-2,-4-2 0,3 3-1,-4-3 0,3 3-1,-1-2 1,3-1-2,0-6 1,1-3 0,4-2-1,1-2 0,6-3 0,1-6-1,6-2-3,0-7-2,5 1-3,-1-6-4,2-1-5,-3-4-4,0-1 1,-5 0 1,-5-2 1</inkml:trace>
  <inkml:trace contextRef="#ctx0" brushRef="#br0" timeOffset="10415">4213 1193 17,'-14'9'10,"14"-9"0,0 0 1,0 0-4,12 4-2,-1-5 2,4 2 1,3-1 2,6 1-2,2-2 1,4 5-2,-1-3-3,2-1-3,0 5-5,-4-5-7,2 1-8,-4-1 1,-4-7-1,-7 0 1</inkml:trace>
  <inkml:trace contextRef="#ctx0" brushRef="#br0" timeOffset="12408">4736 1037 16,'0'0'12,"0"0"-1,0 0 1,0 0-6,0 0-2,0 0-1,0 0 1,5 12 0,-7-1-1,-2 5-1,-1 5 1,-2 7-1,0 4 1,-3 4-2,-1 0 0,1 2-2,1-5-2,1 0-5,3-7-6,2-11 0,4-5 0,-1-10-1</inkml:trace>
  <inkml:trace contextRef="#ctx0" brushRef="#br0" timeOffset="12808">4890 1181 5,'0'0'6,"0"0"1,0 0 0,0 0-3,0 0 2,11-12 1,-6-2 2,4-3 0,1-1 1,3-11-2,3-8 1,4-5-4,1-6-2,4-5-1,0-4-1,1-1-1,0-2 2,0 3 0,0 1 0,-2 4 1,0 6-1,0 8 1,-2 4-1,-2 7 0,-1 5-2,-2 7 1,-3 4-1,0 4 0,-3 5 0,-11 2 0,14 9 0,-10 5 0,1 7 0,-1 5 0,-2 7 0,-2 7 0,0 6 0,0 5 0,0 3 1,1 3-2,1-3 2,2-1-1,2-2 0,1-5 1,3-6-1,-2-6 0,1-6 0,-3-8-1,1-4 0,-4-5-1,-3-11-2,0 0-4,0 0-7,0 0-3,-12-5 0,2-6 1,-5-3 1</inkml:trace>
  <inkml:trace contextRef="#ctx0" brushRef="#br0" timeOffset="13339">5063 842 33,'0'0'15,"0"0"0,0 0 1,21-13-3,0 10-7,4-2-2,6 3 0,1-2 1,5 4-1,2 0-1,3 1-2,1 2-3,-1 1-6,1 2-9,-3 3-3,0-2 2,-4-1-1</inkml:trace>
  <inkml:trace contextRef="#ctx0" brushRef="#br0" timeOffset="13920">5709 805 19,'0'0'10,"0"0"0,4-9-1,-4 9-5,0 0-1,0 0 1,0 0 0,0 0 0,4 13 1,-4-13 0,0 19 1,-1-5 1,0 6-2,-1 0 0,1 6-1,-1 0 0,1 4 0,-1-1 0,2 4 0,1-4-1,3-1 1,1-6-2,4 2 1,0-3-1,1-6 0,4 0 0,0-1-1,2-6-1,0-6-1,6-1-3,-2-4-1,3-3-3,-1-2-4,3-2-4,-4-5-5,-1 1 2,-1 0 0,-8 3 2</inkml:trace>
  <inkml:trace contextRef="#ctx0" brushRef="#br0" timeOffset="14350">5593 996 24,'0'0'9,"-12"5"1,12-5 1,0 0-5,0 0-1,11 0 2,2 3 0,1-3 2,7 3-1,0-2 0,6 2-2,2-1-5,1-2-10,3 1-7,2-3-3,-3-4 2,-1-6-1</inkml:trace>
  <inkml:trace contextRef="#ctx0" brushRef="#br0" timeOffset="15622">5826-4 3,'0'0'8,"0"0"-1,-4-9 1,4 9 0,0 0 0,0 0 1,0 0 0,0 0-1,0 0-2,0 0-1,0 0-1,0 0 0,11 5-2,-2 1 1,5 5-1,0 1-1,7 6 1,2 5 0,6 5 1,2 5-1,6 3 0,1 4 0,3 3 0,2 2 0,2 2 0,-2 4 0,0 1-1,-4 1 1,-4 2-1,-5 3 0,-4 0-1,-7 5 1,-3 1 0,-6-1 0,-4 2 0,-5 1 0,-5 1 0,-3-4 0,-2 1 1,-7-2-1,1-2 1,-5-2 0,1-1 1,-5-7 1,0-1-1,-2-6 0,-1-3 0,0-8 0,1-4-1,2-7 0,3-2 0,2-7-1,4-2 0,2-4-1,4-2 1,9-4 0,-9 4-1,9-4 0,0 0 0,0 0 0,0 0-2,0 0-1,0 0-10,0 0-10,0 0-1,-4-16-1,-3-5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13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287 255 0,'0'0'3,"0"0"0,0 0 1,8-47-1,-8 47 2,0 0 1,0 0 1,0 0 0,-10-41 0,10 41 1,0 0-2,0 0-1,0 0-1,0 0-1,0 0 0,0 0 0,8-44 0,-8 44 2,0 0-1,0 0 0,0 0 0,0 0 0,0 0-1,0 0-2,0 0 0,0 0 0,0 0-1,0 0-1,0 0 1,0 0 0,0 0 0,-3 42 0,3-42 1,0 0-1,7 50 0,-7-50 1,16 45 0,-16-45 0,10 61 0,-10-61 0,6 76 1,-4-33 0,1 3 0,-3 4 1,-4-1 1,9 3-1,-8-7 0,2-2 0,1-43 0,3 77-1,-3-77 0,6 60-1,-6-60 0,3 42-1,-3-42 1,0 0-1,15 43 1,-15-43-1,0 0-1,0 0 0,0 0-2,0 0-3,0 0-7,0 0-7,0 0-1,0 0 1,22-51 1</inkml:trace>
  <inkml:trace contextRef="#ctx0" brushRef="#br0" timeOffset="771">0 183 10,'0'0'7,"0"0"-1,0 0 0,0 0-2,0 0-2,0 0 0,0 0 1,0 0 2,48-10 1,-48 10 2,0 0 0,47-3 1,-47 3 1,60-9-2,-60 9-1,82-17-2,-31 6-1,7 1-1,8 1-1,-3-3 0,5 4-2,-7-1 1,-3 2 0,-7 0 1,-4 4 0,-13-1 0,-12 2 0,-3 0 1,-8 2 0,-11 0 0,13-1 0,-13 1-1,0 0 0,0 0 0,0 0-1,0 0 1,0 0-2,0 0-3,0 0-6,-8 15-9,8-15-3,-10 15-1,-1-7 1,1 8 0</inkml:trace>
  <inkml:trace contextRef="#ctx0" brushRef="#br0" timeOffset="1583">590 560 15,'0'0'10,"0"0"0,0 0 1,0 0-1,0 0-2,0 0 0,0 0-1,0 0 1,0 0-2,0 0 1,0 0-1,0 0-1,0 0-1,47-29-1,-24 30-1,1 4 0,5 1-2,-1 2 0,3 0 0,-4 2 0,6 3-1,-5 0 1,1 4 1,-4 1-1,-3 2 0,-2-1 1,-5 4-1,-1 1 0,-4 0 0,-1 0 0,-4-1 0,-2-2 0,-2-2 0,-2-1 1,-3-2 0,-1-4 1,-5-2 0,-8-1 0,3-4 0,-6-1 0,-6-3-1,0 0 0,27-1 1,-55-8-1,30 2-1,25 6 2,0 0-1,-51-32 1,46 19-2,5 13 1,-3-27-1,2 13-1,3 2 0,0 1 0,3 0-1,10 3 1,-4-2 1,10 3-1,-4 2 0,8 3 1,-2 2-1,4 1-2,-4 6-6,-3-3-7,2 6-3,-6-5-1,3 1 1,-5-7 0</inkml:trace>
  <inkml:trace contextRef="#ctx0" brushRef="#br0" timeOffset="2304">1118 94 28,'0'0'12,"0"0"-1,0 0 1,0 0-6,0 0 1,0 0-1,-10 8 1,10-8-1,-2 19-1,0-9 1,3 7 0,-1-1-1,4 4 0,-2 3-2,6 6 0,-3 6 0,3 7-1,-1 4 0,-2 4 0,-1 1-1,2 1 0,-5-2 0,1-3-1,-2-6 0,-1-9 1,0-5-1,3-6 1,0-7 0,-2-14 0,13 10 0,2-17 0,3-4-1,4-4 1,1-3 0,2-2-1,1 0 1,-2 1-1,-4 5 0,-4 3 0,-5 6 0,-2 5 0,6 3-1,-15-3 1,15 22-2,-5-4 1,2 2 0,-4 1 0,3 2 1,0 0 0,-9 0 1,5-2 0,-8-4 0,-8-2 3,-4-3 0,2-1 0,-8-6 0,-3 0 0,-6-5 1,-1 0-2,-3-5-1,4-2-1,0-1-1,-2-5-2,8 3-7,1-8-9,12 2-5,5-6-1,10 1-1,5-7 1</inkml:trace>
  <inkml:trace contextRef="#ctx0" brushRef="#br0" timeOffset="3075">1724 0 6,'0'0'4,"0"0"1,-5 11-1,5-11-2,0 0 0,-6 13 2,6-13 4,0 0 0,-8 10 2,8-10 0,0 0 0,0 0-1,0 0-1,0 0-3,0 0-3,0 0-1,0 0-1,0 0-1,0 0 1,0 9 0,0-9 0,0 0 1,0 0 0,0 0 1,0 0 0,0 0 1,0 0 1,0 0 0,0 0 0,0 0 1,0 0-2,0 0 0,0 0-1,3 9-1,-3-9 0,0 0-1,0 0 0,0 0 0,0 0 0,0 0 0,0 0 1,0 0 0,0 0-1,0 0 1,0 0 0,0 0 0,0 0-1,0 0 0,0 0 0,0 0 0,0 0 0,3 15 0,-3-2 1,3 8 0,-2 7 1,2 11 0,-3 10 1,1 11-2,-5 9 1,-3 9 0,-3 0-1,1-3 0,-1-5-1,0-4 0,1-11 0,3-9 1,4-12-1,2-12 0,5-5 0,-5-17-3,14 13-9,-14-13-9,21-16-1,-10-5 0,3-3 0</inkml:trace>
  <inkml:trace contextRef="#ctx0" brushRef="#br0" timeOffset="3796">1896 668 39,'17'8'14,"3"-5"1,1-2-2,5-4-5,3-2-2,-1-5 0,2 2 1,-5-7-1,2 3 1,-7-5-1,1 3 1,-9-3 0,1 2-2,-6 0-1,-2 1-2,-4 0 0,-2 1-1,-4 1-1,-2 0 1,-4 2 0,0 0 0,-3 2 0,-3 3 0,-1 2 0,1 3 0,-2 3 0,1 4 0,0 5-1,0 2 0,-3 6 1,6 3-1,0 2 0,2 3 0,3 0 1,3 0-1,5 0 1,4 0 0,8-3 1,3-1-1,8-3-1,8-2 1,3-4-1,9 1 1,-1-7-1,4-2 0,2-2 1,0-3-1,-5-1 0,-3-3 1,-2 1-3,-10-6-11,6 7-10,-14-10-1,-3 0-1,-9-10-1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7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29 7,'6'-12'9,"-6"12"2,4-11 0,-4 11 1,2-9-1,-2 9 0,0 0 0,0 0-1,0 0-3,0 0-1,0 0-1,0 0-1,0 0-2,0 0-2,-13 9 1,13-9-1,-13 17 1,3-4 0,-3 7 0,-1 6 0,-1 2 1,-3 7 0,-3 3 0,0 4 0,-1-1 1,4 1-1,1-7-1,4-3 1,4-4 0,6-4-1,8-4 1,7-3-1,7-5 0,7 0 0,6-3 1,5-1-1,2 0 0,1-1 0,-3-2-2,-3-3-1,-2 0-3,-9-6-5,-1 1-7,-8-7-4,-3-3 0,-4-7 0,-3-1 1</inkml:trace>
  <inkml:trace contextRef="#ctx0" brushRef="#br0" timeOffset="431">319 272 38,'-11'-4'16,"1"1"0,0 1 3,0-2-6,10 4-4,-11-2-2,11 2-1,0 0-2,-3 13 0,4 1-1,2 8-1,1 6 0,1 9 0,-1 10 0,2 6 0,-2 2 0,0 0 0,-2-3 0,-1-5-1,1-9-4,-3-11-3,6-8-12,-5-19-3,14 3-1,-5-19 0,6-7 0</inkml:trace>
  <inkml:trace contextRef="#ctx0" brushRef="#br0" timeOffset="922">591 585 16,'0'0'11,"17"-20"1,-4 4 1,6-6-3,9-3-1,7-7 1,8 1 0,-1-7 0,5 6-1,-3-4-1,-2 8-1,-7-1-1,-5 9-2,-9 3-1,-5 6-1,-6 2-2,-10 9-4,0 0-4,0 0-6,0 0-2,-18-1-1,4 4 0,-5-4 0,-1 1 2,-4-3 3,1-1 5,0-5 8,1 0 4,3 0 2,0 1 2,5-1 1,-1 4 1,15 5-2,-16-7-1,16 7-1,0 0 0,-5 9-1,5-9-2,8 19 1,-1-5 1,4 8 1,2 3-1,1 14 1,0 0-2,1 9-1,-1 3 0,2 2-2,-4-1-1,2-3 1,-4-5-2,2-10 1,-2-6-1,0-8 0,-1-7-3,-9-13-4,13 2-13,-13-14-1,0-4-1,-6-9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9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0 52,'0'0'15,"0"0"3,9 14-2,-4 1-9,-5 8-2,4 11 0,-6 6 1,2 15 1,-8 5 0,2 8-1,-4-3 0,2 0-2,-1-11-1,2-6-2,3-10-2,2-17-3,11-10-5,0-21-7,13-8-5,1-12-3,8-5 2,0-9 1</inkml:trace>
  <inkml:trace contextRef="#ctx0" brushRef="#br0" timeOffset="231">315 143 19,'5'-21'15,"-3"6"1,-2 2-1,0 13 0,-1-11-1,1 11-2,0 0-3,3 22-2,-3-8 0,4 11-2,-4 4 1,3 12 0,-5 6-1,2 10 0,-3 0-1,0 1-1,0-1-1,1-4 0,2-6-3,1-14-11,8-7-11,-9-26-1,24-2-2,-9-21 1</inkml:trace>
  <inkml:trace contextRef="#ctx0" brushRef="#br0" timeOffset="761">619 568 48,'0'0'19,"0"0"1,19-21-1,9-7-7,7-10-6,10-4-1,3-7-2,5-1 0,-3 0 0,-2 5 0,-12 4-1,-8 13 0,-12 8-4,-8 3-9,-8 17-10,-2-16 1,-8 15-3,-6 1 1</inkml:trace>
  <inkml:trace contextRef="#ctx0" brushRef="#br0" timeOffset="982">770 142 43,'-12'5'17,"0"-1"0,12-4 1,-15 16-8,12-1-2,-4 1 0,7 9 0,-1-1-1,8 8 0,1 5-1,8 6-1,5 3-2,7 1 1,4 0-2,3-2-1,1-3-1,2-5-2,1-4-5,-5-12-15,2-7-1,-8-14-1,0-10-1</inkml:trace>
  <inkml:trace contextRef="#ctx0" brushRef="#br0" timeOffset="1332">1429 68 40,'2'-12'18,"-2"12"0,0 0 2,0 0-3,-7 19-8,6 2-2,-4 4 0,3 11-1,-4 7 0,5 10-1,-4 3-1,4 4 0,-1-4-2,3-2-1,2-6-1,0-10-2,7-8-5,-3-17-12,10-10-4,-1-18-1,5-7 0,-1-13 0</inkml:trace>
  <inkml:trace contextRef="#ctx0" brushRef="#br0" timeOffset="1593">1741 24 74,'9'-5'23,"-9"5"-3,0 15 2,-2 1-16,2 9-4,-6 7 0,6 12 1,-6 9 1,-1 12-1,-1 4 0,4 7-2,-3 8-11,0-2-12,2 0-2,-6-11-2,-2-2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50.0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277 3 21,'0'0'11,"0"0"-1,-5-11-1,5 11-2,0 0-2,0 0-2,0 0-3,-8 13 0,8-13-1,-3 22 1,1-7-1,0 6 1,0 7 0,0 5 0,-1 2 1,-1 4-1,-1 2 0,-1-1 1,0 3-2,-1-5-4,0-5-5,2-4-1,-3-9-1,3-6 0</inkml:trace>
  <inkml:trace contextRef="#ctx0" brushRef="#br0" timeOffset="340">0 355 8,'12'11'8,"1"7"0,-1 3 0,0 8 0,2 2-1,0 0 0,1 3 0,0-5 0,6-2 0,0-10 1,4-7 1,3-12-3,3-5 0,-4-11 0,3-3 0,-7-6-2,-3-2-1,-8-1-1,-3 4 0,-6 2 0,-1 5-1,-3 4-1,0 2-1,1 13-4,6-10-5,-6 10-9,15 4-1,-15-4 0,13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08.1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6793 1568 14,'0'0'12,"-1"-11"1,1 11 0,0 0-3,0 0-1,0 0-1,0 0-2,1 18-1,2 7-2,1 13 0,3 16 0,-1 16 1,5 22 2,-5 20 1,6 26 1,-7 19 0,4 25-1,-8 15 1,2 14-3,-6 9 0,2 6 0,-3-2-2,0-4-1,1-7 1,3-7-1,0-12 0,4-5-1,4-10-1,1-10 1,2-17-1,1-19-1,1-23-3,-2-27-5,2-23 0,-6-39-14,1-35-2,-8-43-1,3-29 2</inkml:trace>
  <inkml:trace contextRef="#ctx0" brushRef="#br0" timeOffset="530">6719 1581 10,'2'-28'10,"1"-1"1,7 4-2,4 1-1,5 4 0,4 8 0,3 0-2,12 8 1,7 3 1,18 5-1,17 1-1,18 8 0,16 1 0,15-1-2,10-2 0,12-4-1,-6-8 0,-3-4 0,-18-4 0,-14-6-1,-21-4 1,-16 4 0,-23-1 0,-14 5-2,-14 4 1,-9 3 0,-13 4-2,0 0-5,0 0-16,-11 7 0,-6-6-3,-15-6 1</inkml:trace>
  <inkml:trace contextRef="#ctx0" brushRef="#br0" timeOffset="2353">6736 484 14,'-3'-14'10,"3"14"2,-1-10-1,1 10 0,0 0-1,-1-10-1,1 10 0,0 0-3,0 0-1,0 0-2,5 19-1,1 1-1,5 7-1,3 9 1,2 10 0,3 10 1,3 8 0,-3 2 0,2 0-1,-4-7 1,-5-5-1,-2-10 0,-3-14-2,-1-16-3,-6-14-4,4-23-7,-5-10-3,-2-13 1,-3-13 0</inkml:trace>
  <inkml:trace contextRef="#ctx0" brushRef="#br0" timeOffset="2623">6780 437 25,'-28'-38'13,"6"13"1,1 8-2,3 4-3,6 9-1,12 4-1,0 0-2,0 0 1,22 3-2,2 2-1,10 5 0,4 2 0,8 7 1,4 5-1,3 6-1,-6 7-1,0 6 1,-7 4-1,-6 0 0,-7-1 0,-7 4 2,-11-4 1,-6-2-1,-10-4 2,-5-3-2,-9-5 2,-5-1-1,-8-4 0,-1-5-2,-4-6-1,2-7 1,1-5-2,3-6-2,6-3-3,2-10-8,12 3-10,3-8 0,10 3-2,6-8 1</inkml:trace>
  <inkml:trace contextRef="#ctx0" brushRef="#br0" timeOffset="3144">7356 879 41,'-12'-11'19,"4"1"-1,8 10 2,-6-21-8,8 12-3,1-6-3,4 1-3,2-1-1,2 0-1,5 4-1,-2 1 0,4 4 0,-3 4 0,1 5 0,-2 3 0,0 4 0,0 2 1,-4 4 0,0 2 1,-5 0 2,-1 3-1,-7-3 1,-4 3-1,-9-3 2,-3 2-2,-7-7 0,-1-2-1,0-1-2,-1-7-2,6-3-2,3-7-1,19 7-3,-13-27-2,22 8-3,0-8 1,13 2-2,-1-6 1,7 3 1,0-1 3,1 3 2,-4 4 4,-3 5 3,-3 5 3,-5 3 2,-2 3 1,-12 6 2,13 2 2,-13-2 0,7 12 0,-7-12-2,4 24 1,-6-11-2,5 8 1,-5-5-2,4 3 0,-3-1-2,3 1 0,2-7-1,7-5 0,7-8 0,8-7-1,5-7 0,4-7-1,2-6 1,1-2-1,-2 0 0,-6 3-1,-8 6-1,-6 6 1,-7 9 0,-9 6-1,4 19 1,-4-1 0,2 6 0,2 2 0,4 3 0,3 0 0,3-3 0,2-5 0,4-6 1,2-8-1,1-8 1,0-4 0,-3-9 0,-3-5 0,0-3 0,-6-3 0,-3 0 0,-2 4 0,-5 2 0,-1 4-1,-3 4-1,3 11-3,0 0-10,0 0-11,0 0 0,0 0-1,19-4-1</inkml:trace>
  <inkml:trace contextRef="#ctx0" brushRef="#br0" timeOffset="4096">8268 624 0,'7'-10'7,"-7"10"-1,0 0 0,0 0-3,0 0 1,0 0 2,0 0 2,0 0 1,0 0 1,0 0 1,0 0 1,5 13 1,-2-1-2,-2 0-2,4 5-1,-2-2-3,2 4 0,-3-5-1,4 1 0,4-10-1,5-4 0,1-12 0,5-3-1,1-7-1,0-4 1,2-2 0,0 1-1,-6 2 0,-4 6-1,-4 3 1,0 6-1,-10 9 1,17 1-1,-6 7 0,0 6 0,1 2 0,3 6 1,0 1 0,2 3 0,-5-1 1,0 0-1,-4-2 0,-2-4-5,7 4-19,-4-14-1,6-4-2,-1-16-1</inkml:trace>
  <inkml:trace contextRef="#ctx0" brushRef="#br0" timeOffset="4987">10020 1381 61,'0'0'19,"0"0"0,11 16 0,-8 3-14,4 12-3,-1 14 1,4 21 1,-1 19 1,4 23 1,-7 21 1,4 27 0,-6 18 0,4 20 1,-7 9-3,3 10 0,-1 29-8,4 3 1,0-8-1,4-4-1,-2-11-2,3-11 2,0-18-2,-1-14 0,-3-49 6,1-19-8,-8-30-18,-7 17 2,-11-138 1,5-40 0,-6-44 0</inkml:trace>
  <inkml:trace contextRef="#ctx0" brushRef="#br0" timeOffset="5528">10014 1391 40,'10'9'15,"-2"0"1,-8-9 1,21 11-9,-7-9-4,9 0 1,3-4 1,10 0 1,6-7 0,12 1 0,8-7 0,14 0-2,9-4-1,9 1-2,5-3 0,3 1-1,-3 4 0,-2 1-1,-13 5 0,-11 2 0,-19 4-1,-13 2-2,-11 8-12,-20-2-7,-10-4-1,-16-4-1,-9-4 1</inkml:trace>
  <inkml:trace contextRef="#ctx0" brushRef="#br0" timeOffset="6028">10042 231 40,'0'0'17,"0"0"0,0 0 0,2-9-12,-2 9-2,0 0 1,-1 16 0,-1-5 0,3 8-1,-2 5 1,1 12 0,-5 8 1,1 11 0,-4 5-1,3 4 1,-2-3-1,2-1-1,5-6 0,8-7 0,9-17-1,16-11 0,16-14-1,14-8 0,14-5-1,11-5 1,7-2-2,2-3-2,1 7-6,-11-1-15,-4 10 1,-12-4-2,-9 4 1</inkml:trace>
  <inkml:trace contextRef="#ctx0" brushRef="#br0" timeOffset="6900">11875 1417 23,'8'19'13,"-3"6"0,4 11 2,4 10-6,1 18 0,8 19 3,-5 13-1,6 25 0,-8 16 0,7 20 0,-8 13-1,3 16-2,-2 2-1,2 4-3,2-2 1,5-2-3,4-11-1,4-9 0,4-15-2,-1-15-1,-2-12-1,-5-17-2,-1-15-2,-13-26-11,2-16-6,-14-28-1,-2-24 0,-14-26 2</inkml:trace>
  <inkml:trace contextRef="#ctx0" brushRef="#br0" timeOffset="7500">11871 1404 59,'0'0'18,"0"0"2,0 0-1,23 0-14,0 0-3,8 1 0,4 2 1,6 3-1,1-1-1,0 2 0,-2 0-1,-3 1 1,-5-2-3,-6-2-5,0-2-12,-4-3-1,-2-4-1,-4-8 1</inkml:trace>
  <inkml:trace contextRef="#ctx0" brushRef="#br0" timeOffset="8111">11870 241 34,'14'9'12,"-9"2"1,-1 3-2,0 7-10,3 8 1,2 7 3,0 9 0,-2 3 2,3 3-1,-1-3 0,0 0 1,-5-9 0,0-4-2,-2-13 0,0-4-2,-2-18 1,-2 14-2,2-14 0,-11-13 0,2-5-1,0-8 0,-2-8 0,1-10-1,0-10 1,1-8-2,5-4 1,4-2 0,7 3-1,5 5 1,6 4 0,5 8 0,3 10 0,3 7 1,1 10-1,0 5 0,0 8 0,0 6 0,-5 8 0,-2 4 0,-3 7 0,-4 3 0,-3 2 0,-4 0 1,-5 3 1,-4-1-2,-4-2 2,-3 0-1,-6-4 1,-3 1-1,-6-2 0,-5-2-1,-6-3 0,-1-2 0,-3-1 0,-2 0 0,1-3 0,3-1 0,6 0-1,5 1 1,7-1-1,5 2 1,12-7-1,-7 18 1,14-6-1,4 3 1,3 3 0,7 3 0,6 3 1,6 3 1,4 3-1,7 3 0,1 4 0,2 1 1,1 1-1,1 3-1,-5 2 1,-3-4 0,-7-3 1,-5-3-1,-7-7 1,-2-5 0,-10-5 2,-1-5-1,-9-12 0,7 10 0,-7-10 0,0 0 0,0 0-1,0 0 1,0 0-1,0 0-1,-9-2 0,9 2 0,0 0-1,-15-6-1,15 6 0,-11-8 0,11 8-2,-15-11-2,15 11-8,-17-10-15,7 6 1,-7-9 0,0-1-1</inkml:trace>
  <inkml:trace contextRef="#ctx0" brushRef="#br0" timeOffset="11917">3 2402 21,'0'0'11,"0"0"-1,0 0 0,0 0-3,0 0-2,0 0-1,0 0-1,0 0 0,0 0 0,0 0-1,0 0 1,0 0 1,0 0 0,0 0-1,0 0-1,0 0 0,0 0 0,0 0-1,0 0 0,0 0-1,0 0 1,0 0-1,0 0 0,0 0 0,0 0 1,11 3 0,-11-3-1,0 0 1,11 5 0,-2-3 0,1 0 1,4 1 0,4-2 0,3 1 1,2-2 0,3 0 0,2 0-1,2-1 1,0 0-1,4 1 0,1-2 0,1 1-1,1 1-1,2 0 1,-2 0-1,1 0 1,-1 1-1,2 0 1,0-1-1,-1 1 1,2-1-1,0 0 1,-3-1-1,-1 0 0,-4 0 1,-4 0-1,-6-1 0,-5 2 0,-3 0 1,-4 0-1,-10 0 0,13 1 0,-13-1 0,0 0 1,0 0-1,0 0 1,0 0-1,0 0 1,0 0 0,0 0-1,0 0 0,0 0 0,0 0 0,9 1 0,-9-1 0,0 0 0,0 0 0,10-1 0,-10 1 0,12 0 0,-12 0 0,18 4-1,-9-2 1,3 1-1,3 2 0,1-2 0,-1 1 0,-1-1 0,-2 0 1,-2-1 0,0 0 0,-10-2 0,11 1 0,-11-1 1,0 0 0,0 0 0,0 0 1,0 0 0,0 0 0,0 0 0,0 0 0,4-9 0,-4 9 0,-1-16-1,0 4-1,0-6 1,1-5-1,1-5 0,-1-7 0,1-5 0,1-7 0,-2-3 1,0-3-1,0-3 0,-1 3 0,0 0 1,-1 4-1,0 5 0,-1 3 0,1 5 1,1 6-1,0 4 0,0 4 1,0 6 0,0 1-1,0 5 1,1 10-1,-2-13 1,2 13-1,0 0 0,0 0 0,0 0 0,0 0 0,0 0-1,0 0 1,0 0 0,0 0 0,0 0 0,0 0 0,0 0 0,0 0 0,-14-5 0,14 5 0,0 0 0,0 0 0,0 0-1,0 0 1,0 0-3,0 0-3,0 0-7,0 0-10,0 0 1,9-17-3,-15-1 2</inkml:trace>
  <inkml:trace contextRef="#ctx0" brushRef="#br0" timeOffset="24575">1085 2433 10,'10'3'7,"-10"-3"0,0 0-2,13-3-1,-3 2 1,-10 1 4,0 0 0,11-3 2,-11 3-1,0 0 1,0 0 0,0 0-3,13 4-2,-13-4-3,15 4-1,-5-1 0,5 0-1,0 0 1,3 0 0,1 0 0,5 1 0,1-5 0,4 2 1,1-3 0,3 2 0,1-4 0,3 2-1,0 0 0,1 0 0,-1 0-1,-1 2 0,1-1-1,1 1 1,-2-1-1,0-1 0,1 0 1,0 0-1,2 1 0,3-1 1,-1 1-1,2 1 1,1 1-1,3 0 1,0 0-1,3-1 1,-1-1-1,2-1 1,0-3 0,0-1 0,0-1 1,2-1-1,0-2 0,1 3 0,-1 0 0,2 0-1,-1 0 1,-1 2-1,-2-1 1,4 1-1,1-1 0,-1-1 2,1 0-1,3-1 0,0-1 0,1 0 0,1 0 0,-1 0 0,-4 0 0,-1 1 0,-1 0 0,-1 1-1,0 1 1,-1 0-1,-1 1 0,2 1 0,2-2 1,1 2-1,0 0 0,0 1 0,1-1 1,-2 1-1,1 0 0,-2-1 0,-1 2 0,-1 1 0,-3 1 0,2 0 0,0 2 0,1 1 0,-1 2 0,2-1 0,0 0 0,-1-1 1,0-1-1,0 1 0,-1-2 0,1-1 1,-3-1-1,-1 0 0,1 0 0,-3 0 1,1 0-1,-4 1 0,0-1 0,-4 1 0,-2-1 0,-2 0 0,-4 0 0,-2 0 1,-3-1-1,-6 1 0,-5 0 1,-3 0-1,-12 1 1,14-1 0,-14 1-1,0 0 0,0 0-2,-1-10-20,3 0-4,-8-12-1,0-3 0,-10-12-2</inkml:trace>
  <inkml:trace contextRef="#ctx0" brushRef="#br0" timeOffset="26398">3149 1452 2,'0'0'6,"0"0"0,0 0 0,0 0 0,0 0 0,0 0 0,0 0 2,0 0-1,0 0 2,0 0-1,0 0-1,-10 6-1,10-6-1,0 0-1,0 0-1,0 0 1,0 0 0,0 0 0,3 14 1,-3-14-1,2 21 1,-2-4 0,2 6-2,-2 5 1,1 9-1,-1 11-1,2 8 0,-2 6 1,2 6-1,0-1 0,3 6 0,-2-3 0,4-1-1,1-7 1,0-5-1,1-7 1,1-6-2,-1-8 1,-2-9 1,0-6-2,-1-8 1,-6-13-3,0 0-13,8-17-7,-8-9-1,4-5-2,-1-11 1</inkml:trace>
  <inkml:trace contextRef="#ctx0" brushRef="#br0" timeOffset="27409">4818 1447 3,'5'-14'7,"-5"14"2,0 0 0,4-11 0,-4 11 1,0 0 1,0 0-1,0 0 0,0 0 1,0 0-2,0 0-2,8 10-2,-4 2 1,-3 1-1,2 6 0,-2 2 0,3 7 0,-5 3 0,1 8-1,-3 6-1,1 9 0,-3 4-1,2 2 1,-1 0-2,2-2 1,0-4-1,2-6 0,1-9 0,1-8 0,0-8-1,2-8 1,-2-2 0,-2-13-1,3 15 0,-3-15 0,0 15 0,0-15-1,-2 10 0,2-10-2,-2 13-3,2-13-14,0 0-4,0 0 1,-5-17-2,1-11 1</inkml:trace>
  <inkml:trace contextRef="#ctx0" brushRef="#br0" timeOffset="42901">303 2011 56,'0'0'19,"-9"-1"2,9 1-2,0 0-9,0 0-5,-3-9-3,3 9-2,0 0 0,0 0-1,0 0 1,12-1-1,-12 1 0,6 12 1,-3-2-1,2-1 1,0 0 0,0 1 0,-5-10 1,7 14 1,-7-14 1,0 0 1,8 11 1,-8-11-1,0 0 1,0 0 0,0 0-1,-14 4-2,14-4 0,-15 3 0,15-3-2,-14 1-1,14-1 1,-10-3-1,10 3-1,0 0 1,11-16-1,0 11-2,-2-4-3,7 4-4,-2-3-9,4 5-2,-3-2-2,2 4 2</inkml:trace>
  <inkml:trace contextRef="#ctx0" brushRef="#br0" timeOffset="43582">650 1728 22,'0'0'12,"0"0"0,0 0-1,0 0-2,0 0-3,0 0-1,0 0-2,0 0-2,0 0 1,0 0 2,1 11-1,-1-11 1,4 14 1,-1-3 0,1-1 0,3 3 0,-2 5 0,3 7 0,-2 2-1,3 7-1,-5 4-1,0 5 0,-2 4-1,-3 0 1,-2-4-1,-1-4 1,0-4-1,-1-7 1,1-9 0,1-2 1,3-17 0,0 0 1,0 0-1,-3-12 0,3-8-1,2-4 1,-1-6 0,1-3-2,-2-6 0,1 0-1,-2-2 0,-2 3 0,0 3 0,0 1 0,-2 3 1,0 3-1,0 2 0,0 5 0,1 2 0,1 4 0,2 4-1,-1 1 1,2 10-1,-1-11-2,1 11 2,0 0-1,6 14 1,-5 0 0,3 7-1,-3 6 1,2 9-2,-5 5-7,3 13-12,-5-1-1,-1 1-1,-4-6 0</inkml:trace>
  <inkml:trace contextRef="#ctx0" brushRef="#br0" timeOffset="53637">1926 2089 12,'0'0'11,"0"0"1,-5-9 1,5 9 0,0 0-1,-13-5-2,13 5-1,0 0-4,-10 0 0,10 0-2,0 0 0,-9-8-1,9 8 1,-2-11-1,2 11-1,2-14 1,-2 14-2,5-16 0,-5 16-1,7-11 0,-7 11 0,0 0 0,0 0 0,0 0 0,0 0 0,8 13 0,-8-13 1,-2 14 1,2-14 1,-4 12 1,4-12 1,0 0-1,-11 6 0,11-6 0,-9-5 0,9 5-2,-10-10-1,10 10-1,-4-13-1,4 13 0,3-12 0,-3 12 1,9-10-1,-9 10 0,10-5 1,-10 5 0,11 0 0,-11 0 1,4 11-1,-3-2 1,-3 1 0,0 2-2,-2-1-6,2 1-9,2-12-1,-1 11 1,1-11-1</inkml:trace>
  <inkml:trace contextRef="#ctx0" brushRef="#br0" timeOffset="54298">2312 1739 6,'0'0'6,"0"0"0,-12 2 0,12-2-2,-9 10 1,9-10 0,-10 18 0,4-8 1,2 2 0,1 1-1,1 0 0,2 2-2,3 1-1,2 1 0,3 2 0,1 2 0,2 2 0,4 3-1,-1 4 1,1-1-1,-3 6 0,-1 0 1,-2 1-1,-3-1 1,-4-1 0,-8-6 2,3-1 0,-8-6 2,4-4 0,-7-7 0,1-3 1,-6-6-1,3-2-1,-1-5 0,-2-2-2,0-3-1,6-7 0,3-1-1,7-1-1,7-2 0,6-1 0,7-2-1,5-2 1,7-2-1,1 2 1,1-1 0,-2-3 0,-3 1 1,-4 0-1,-5 1 1,-4 1 0,-7 2-1,-4 2 1,-2 2 0,-3 5-1,0 0 0,-1 5 0,-3 0 0,7 12 0,-13-13-1,2 11 1,-3 3-1,0 2 1,-4 3-1,-2 3-1,3 10-6,-6-1-12,2 9-1,-2-3-1,3 7 0</inkml:trace>
  <inkml:trace contextRef="#ctx0" brushRef="#br0" timeOffset="62590">3591 1912 6,'-11'10'9,"11"-10"0,-9 2 3,9-2-2,0 0-1,0 0 1,0 0-1,0 0 0,0 0-1,-2-11-2,2 11-2,0 0-2,13-12-2,-13 12-1,9-5 0,-9 5-1,11 3 2,-11-3-1,9 15 0,-5-5 1,-1 2 1,0 1 1,-2-1 1,-1 2 1,-3-5 0,1 3 2,2-12 0,-12 11 0,12-11-1,-14-3-1,14 3-1,-9-20-2,7 7 0,2-3-2,3 0 0,1-2-1,3 3 1,2 2-1,1 4 1,0 1 0,1 6 0,0 1 0,2 4 0,-2 3 1,-1 0-1,-10-6 2,14 15-1,-12-5 2,-2-10-1,-6 17 0,-3-9-2,-1-4-4,-2 2-14,2-6 0,0-3-2,3-7 1</inkml:trace>
  <inkml:trace contextRef="#ctx0" brushRef="#br0" timeOffset="63431">4038 1661 27,'0'0'11,"0"0"0,0 0 2,0 0-5,0 0-2,0 0 0,0 0 1,0 0-1,0 0-1,0 0-1,0 0 0,-5 10-2,5-10-2,1 18 0,1-5 0,-1 4 1,1 5 1,0 1 0,0 5 0,0 5 1,-3-1 0,1 2 0,-2-2 0,2-1 0,-4-4 0,2-2-1,-1-7 0,1-4 0,0-4-1,2-10 1,-3 9-1,3-9 0,0 0-2,0 0-5,0 0-13,10-15-1,-1 2-2,2-7 0</inkml:trace>
  <inkml:trace contextRef="#ctx0" brushRef="#br0" timeOffset="64412">5133 1963 0,'-9'9'9,"0"-5"4,0-6 3,9 2-1,-17-12-1,11-1 1,-1-7-1,4 0-2,1-7-3,6 0-3,2-3-5,4 2-1,4 3 0,3 3-1,4 5 0,1 6 0,3 6 1,-1 5-1,1 8 0,-3 5 1,-2 6 0,-1 3 0,-6 6 0,-3 1 1,-6 0 1,-4 1 0,-5-5 1,-4 1 1,-6-6 1,-2-2-1,-5-7 1,-1-2 0,-4-8-2,2-2 0,1-4-3,4-6-3,7 0-7,3-10-7,11 4-5,3-7-2,11 2 2,1-3-1</inkml:trace>
  <inkml:trace contextRef="#ctx0" brushRef="#br0" timeOffset="64883">5554 1935 67,'-17'11'21,"-3"-10"-3,2-8 0,1-10-13,5-3-6,4-1 0,3-3-1,3 0 1,2 1-1,3 2 2,3 7-1,3 4 0,0 4 0,2 6 0,1 2 0,1 6 1,2 4-1,-1 3 0,1 1 1,-1 3 0,-2 2 1,-2-3 2,-3 3 0,-6-3 1,-1 0 1,-9-4 0,-3 4 1,-7-9 0,-1 2-1,-3-4-3,-1-5-4,7-2-11,0-9-8,12-2-1,2-9-2,12 0 2</inkml:trace>
  <inkml:trace contextRef="#ctx0" brushRef="#br0" timeOffset="65223">5733 1790 40,'22'7'17,"-7"5"0,-7 2 0,-7 4-5,-5-1-6,1-2-3,0-3-7,3-12-4,0 0-1,1-20-1,9-1 5,1-4 4,2-3 3,3 4 1,-2 1 5,3 9 3,-7 4 1,1 15 1,-8 4-4,-1 13-4,-6 5-1,-3 7-1,-4 2 0,-1 0 0,-4-3 0,1-3 0,-3-9-1,3-9 0,1-9-1,3-9-1,4-5-1,1-7-1,5 0-2,-1-8-5,12 4-7,-3-5-7,9 4-1,2-4 2,7 3 0</inkml:trace>
  <inkml:trace contextRef="#ctx0" brushRef="#br0" timeOffset="65674">6164 1879 49,'-8'-22'18,"4"-2"1,2-1-2,6 3-5,0 0-7,5 7-4,3 5-1,0 8 0,3 6 0,-1 5 1,0 5 0,0 6 2,-5 2 1,0 5 1,-11-2-8,3 6 2,-10-10 1,4 5-1,-13-12 0,-4 0 4,-3-10-1,3 1-4,-3-10-6,7 1-9,-6-8 0,2 0-2,1-11 0</inkml:trace>
  <inkml:trace contextRef="#ctx0" brushRef="#br0" timeOffset="78382">0 3426 1,'0'0'2,"0"0"0,0 0 1,0 0-1,0 0 0,0 0 0,0 0 0,0 0-1,0 0-1,0 0 1,0 0 1,0 0 2,0 0-1,0 0 1,10 6 0,-10-6 0,0 0-1,0 0 0,0 0-1,0 0-2,0 0 1,0 0-1,0 0 1,10 7 1,-10-7 0,15 1 1,-4-2 0,4 0 1,4-3-1,5 2 1,1-1-1,4 1-1,2-1 0,1 2 0,-1 0-1,5 2 1,-1 1-1,3 2 1,0 0-1,4 1-1,1 0 1,2 0 0,4-2 0,1 3-1,-3 1 1,0-1 1,-3 0-1,-1-1 0,-6 1 1,-2-1 0,-6 1 0,-2-3 1,-7-1-2,-1-1 1,-7-1-1,0 0 0,-12 0 0,14 1 1,-14-1-1,0 0 1,0 0-1,0 0 1,0 0 0,0 0 0,0 0 0,0 0-1,0 0 0,0 0 0,0 0-1,0 0 0,0 0 0,0 0 0,0 0 0,10-3 0,-10 3 0,0 0 0,0 0 0,0 0 0,4-11 0,-4 11-1,0 0 1,4-11-1,-4 11 0,0 0 0,13-1 1,-13 1 0,11 7 0,-11-7 0,18 10 0,-18-10 0,16 3 1,-16-3-1,13 2 1,-13-2 0,12-1-1,-12 1 1,0 0 0,0-14 0,-4 4-1,-3-4 1,2-6-1,-4-5 0,-3-8 0,3-7 0,-2-4 0,4-7 0,-2-4 1,10-2-1,1-1 0,4 1 0,6 2 0,-2 5 1,3 2-1,-3 4 0,2 3 0,-2-1 0,-6 2 0,-2 1 1,-1 3-1,-2 3 0,0 3 1,-1 1-2,1 6 2,-1 4-1,0 6 0,2 13 1,-2-14-1,2 14 1,0 0 0,0 0 0,-3-9-1,3 9 0,0 0 1,0 0-1,0 0-1,0 0 1,0 0-1,0 0 0,0 0-1,0 0-2,4 10-4,-4-10-8,7 14-4,-7-14 0,0 0-1,0 0 1</inkml:trace>
  <inkml:trace contextRef="#ctx0" brushRef="#br0" timeOffset="94566">432 2794 8,'0'0'8,"0"0"1,0 0-1,-9-3 1,9 3-1,0 0-1,0 0-2,0 0 0,0 0 0,-2 12-2,1-2 0,-2 4 0,0 5 1,4 5-1,-5 4 2,5 4 0,-6-2 2,7 4-1,-5-4-1,3 0 0,4-8 0,7-3-1,0-10-1,10-4 0,1-11-1,8-5 0,0-9 1,7-3 0,-6-7 0,-2 0 0,-5-8 0,-5 4 1,-5-2-2,-7 3 1,-7 0-2,-4 1 1,-9-2-1,1 4 1,-4 6-1,0 1 0,-2 3-1,4 4 1,-1 4-1,3 4 0,2 3 0,0 3 0,0 3-1,-2 5 0,-3 6-3,-2 2 0,0 11-4,-10 2-11,5 16-4,-7 1-1,4 10-1,-5-3 1</inkml:trace>
  <inkml:trace contextRef="#ctx0" brushRef="#br0" timeOffset="100624">1172 3431 5,'0'0'9,"0"0"1,0 0 1,-9-6 0,9 6 0,0 0-1,0 0 0,0 0-1,0 0-4,0 0-1,0 0-2,0 0-1,0 0 0,0 0-1,0 0 0,0 0-1,19 0 1,-3 1 1,5 0-1,8 1 1,6 0 0,8 1-1,6 1 1,6 0 0,3 0 0,5 0 1,6 2-1,4-4 0,7 1 0,6-3 1,7-2-1,6-4 1,5-1-1,5-2 0,1-4 0,-3 2-1,-4-2 1,-8 2 0,-9 0-1,-7 4 0,-9 2 1,-10 2-1,-6 2 1,-8 3-1,-4 2 0,-4 0 0,-4 1 0,-5 0 0,-6-1 0,-5 0-1,-5-2-1,-2 0-4,-11-2-10,10-6-2,-10 6 0,3-18 0</inkml:trace>
  <inkml:trace contextRef="#ctx0" brushRef="#br0" timeOffset="101365">3237 3382 26,'-8'-14'16,"5"2"0,1-3 0,-2-6-2,3-2-3,-3-7-2,2-4-2,-1-10-2,2-2-2,-2-9 0,0-3 0,-2-6-2,3 0 0,-1 0 0,1-1 0,0 3 1,2 5-1,-1 3 0,3 7 0,-2 6 1,2 4-1,-1 8 0,0 6 0,-1 7 0,1 4-1,-1 12-1,-1-12-2,1 12-6,0 0-10,1 11-2,-1-11-1,-9 11 0</inkml:trace>
  <inkml:trace contextRef="#ctx0" brushRef="#br0" timeOffset="111390">1889 2938 9,'0'0'6,"-13"4"1,13-4-3,-15 0 0,15 0 2,-15-1 2,15 1 3,-13-2 0,13 2 1,0 0 1,-9-9-2,9 9-3,2-12-2,-2 12-4,11-13-1,-1 6-1,2 2-1,1 0 0,1 3 1,-2 4-1,-1 3 1,-11-5 1,13 18 0,-13-6 2,-1 2 1,-6-2 1,1 1 0,-4-3 0,10-10 1,-20 10-1,10-8-1,0-5-1,0-1-1,10 4 0,-15-11-1,15 11-1,-10-10 0,10 10 0,0 0-1,0 0 0,0 0 0,0 0 0,0 0-1,0 0 2,0 0-1,0 0 0,0 0 1,0 0-3,0 0-10,0 0-9,8-10 0,-8 10-2,11-25 1</inkml:trace>
  <inkml:trace contextRef="#ctx0" brushRef="#br0" timeOffset="112021">2268 2674 38,'9'-11'14,"-9"11"0,17-14-1,-7 7-9,4 1-2,-1 4 0,0 0 0,-2 5 0,-2 0 2,-9-3 0,14 16 1,-10-3 2,-4 1-1,1 5 0,-7-1-1,4 4 0,-6 1 0,3 2-2,-5 0 1,1 2-2,-7-1 1,1 1-1,-3 0 2,-1 1-2,0-4 0,1-2-1,2-2 0,2-4 0,5-4 0,9-12 0,-2 15-1,2-15 1,20 3-1,-1-4 0,3-1 1,0-1-1,6-2 1,1 1 1,0-1-2,0 1 0,-1 0 0,-3 2 1,-3 0-1,1 2 0,-6 0 1,-2 1-1,-5-1 1,-10 0 0,12 2 0,-12-2 1,0 0-1,0 0 1,0 0-1,0 0 1,0 0 0,0 0-1,0 0 0,0 0 0,0 0 0,0 0-2,0 0-1,0 0-7,2 9-18,-2-9 1,-12 0-2,-7-11-1</inkml:trace>
  <inkml:trace contextRef="#ctx0" brushRef="#br0" timeOffset="127964">5202 720 7,'0'0'7,"0"0"1,0 0 2,0 0 1,0 0 0,0 0 0,0 0 0,0 0 1,0 0-2,0 0-3,9-11-1,5 8-3,2 0-1,6 0-1,3 1 0,2 2-1,3 1 0,0 2 0,-1 1 0,-2 1 0,-5 0 0,-2 1 0,-7 3 0,-3 0 0,-4 0 1,-5 4-1,-7 0 1,-5 2 1,-3 1-1,-6 2 1,-3-2-1,-2 0 0,2-1 1,1-4-2,3-2 0,8 0 0,11-9-1,-4 9 1,16-6 0,8 0-1,4 1 1,5 2-1,2 1 1,2 1 0,-1 2 0,-4 2 0,-7 2 0,-5 0 0,-7 2 1,-5-1 1,-7 0 0,-4-1 1,-8-1 0,1-2 0,-8-3 0,3 0 1,-3-5-2,1 0 0,4-2-2,-2-1-1,7 1-4,-3-6-6,15 5-8,-10-1-2,10 1-2,0 0 0,0 0 2</inkml:trace>
  <inkml:trace contextRef="#ctx0" brushRef="#br0" timeOffset="129075">5753 1136 6,'0'0'8,"0"0"0,0 0 0,0 0-4,0 0-1,0 0 1,0 0 0,0 0 1,0 11 0,-3-1 2,-5 5 0,1 1 1,0 5 1,-2 1-2,-1 1-1,-2-5-2,3 0-1,-3-3-2,8-5-3,4-10-5,-3 11-9,3-11-1,11-9 1,1-1-1</inkml:trace>
  <inkml:trace contextRef="#ctx0" brushRef="#br0" timeOffset="129886">5891 769 19,'3'-10'10,"-3"10"0,0 0 0,0 0-3,0 0-1,0 0 0,0 0 0,0 0 0,0 0 1,0 0-1,2 15 0,-1-3 0,2 4 0,-2 4-1,1 5-1,0 2 0,1 6-1,0 1 0,1 3-2,-1-2 1,2-1-1,-1-4 1,2-3-1,-2-5 0,0-3 1,-1-8-1,0-2 1,-3-9-2,0 0-3,3 10-6,-3-10-9,0 0-3,0 0-1,-5-10 1</inkml:trace>
  <inkml:trace contextRef="#ctx0" brushRef="#br0" timeOffset="131939">4695 2282 0,'0'0'1,"0"0"0,0 0 1,10 19 0,-9-6 1,3 8 2,-1 6 0,6 11 3,-1 7 0,5 9 1,-2 9 1,1 6-1,1 7 0,-4 3-1,4 1-1,-6-5-1,0-4-1,-4-8-1,0-7-1,-3-11 0,1-9-1,-1-11-3,-1-9-4,1-16-10,1 10-2,-1-10-1,0-21 1</inkml:trace>
  <inkml:trace contextRef="#ctx0" brushRef="#br0" timeOffset="132530">3904 2920 34,'-25'-1'11,"0"-4"0,3-7-1,6-2-8,5-1-2,6-5-1,4-1 0,5 1 2,5 1 2,7 0 0,5 6 0,5 1 0,3 8 1,4 5 0,1 7-2,0 7 0,0 6-2,-3 5 2,-3 2-1,-9 2 2,-4 2 2,-10-4 1,-6 2 0,-12-9 2,-3 1 0,-13-9 0,-1 1-1,-8-7-1,0-2-1,-5-6-2,5-2-2,3-1-1,3-4-5,12 2-10,6-4-7,14 0-1,7-7-1,15-1 0</inkml:trace>
  <inkml:trace contextRef="#ctx0" brushRef="#br0" timeOffset="133462">4990 2930 25,'0'0'13,"0"0"0,0 0-1,0 0-6,0 0-3,7-9 0,3 5-1,2-2 0,6 0-1,2 0-1,1-2 0,4-1 0,-2 2 0,1 1 1,-4 1 1,-3 3 4,-6 0 0,-11 2 1,9 4 1,-9-4 0,-7 10 1,1-1-1,-6-6-1,3 4-3,-4-3-1,4 0 0,-2-1-2,11-3 0,-14 3 0,14-3-1,0 0 0,-9 2 1,9-2-2,0 0-1,0 0-5,0 0-3,0 0-9,17-12-3,-3 3-1,2-4 1,7-3 0</inkml:trace>
  <inkml:trace contextRef="#ctx0" brushRef="#br0" timeOffset="133942">5598 2575 25,'0'0'14,"-18"-1"-1,7 2 3,-1 1-4,2 4-2,-2 0-2,0 4-1,0-2-1,2 7 1,-1-3-2,6 5 0,1-2-3,4 3 0,4 2-1,3-1-1,5 4 1,2 2-1,2 2 1,1 2-1,1 3 1,-1 6-1,0 0 1,-3 2-1,0 0 0,-5 0 0,-2-2 0,-4-4 1,-3-2 0,-3-6 0,-5-5 0,-2-2 2,-6-8-1,0-2 1,-5-8 0,1-4 0,0-9 0,-1-6-1,4-7-1,5-6 0,7-6-1,6-4-1,8-2-1,7-3 1,7 2-1,5 0 1,5 1 0,2 4 0,-3 2 0,-3 1 1,-7 1 0,-3 4 0,-7 1 2,-3 4-1,-8 3 0,-3 3-1,-6 5 1,-3 3 0,-4 7-1,-2 5-1,-3 7 0,-6 5-3,1 11-6,-8 2-12,-1 9 1,-4 1-3,1 7 1</inkml:trace>
  <inkml:trace contextRef="#ctx0" brushRef="#br0" timeOffset="134783">5048 2940 26,'0'0'17,"-11"7"0,11-7 1,0 0-1,0 0-6,0 0-2,0 0-1,0 0-2,-9-7-2,9 7-1,0 0 0,0 0-2,11-4 0,-11 4-1,16 8-1,-6-2 1,-2 3 0,4 1 0,-5 2 0,0 0 1,-1-1 0,-2-1 1,-4-10 1,2 16 1,-2-16 0,0 0 0,-16 2-1,16-2 0,-14-17-1,9 3-1,0-2-1,1-1-1,5 1 1,-1-1-2,4 5 1,-4 12-1,7-12 1,-7 12 1,0 0-1,3 15 1,-4-4 0,-1 2 0,-1 0 1,0 1 1,-3-3 0,2 1 0,4-12 2,-14 11-2,4-10-2,10-1-7,-11-4-16,11 4-1,-13-17-1,0 1-1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54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37 4,'-2'-11'9,"2"11"0,0 0 1,-3-10-1,3 10 2,-11-6 0,11 6-1,0 0 0,0 0 0,0 0-1,-5-10-2,5 10-2,0 0-2,0 0-1,0 0-1,-25 52 0,25-52-1,-25 80 1,10-22 0,2 10 0,0 6 2,3 5-1,-3-1 1,3-2-1,7-12 1,6-8 0,7-14 0,11-11-1,14-16 0,10-11-1,6-13 0,8-7 0,-5-9 0,3-7 0,-6-5-1,-4-5 2,-16-3-1,-8-2 1,-6-4-1,-8-2 0,-5-3 1,-4 2-1,-5 3 0,-1 3 1,-3 7-1,2 7 0,0 9 0,2 7 1,1 8-5,4 10 0,0 0-7,-14 8-12,13 8-2,-7-3-1,2 8 0</inkml:trace>
  <inkml:trace contextRef="#ctx0" brushRef="#br0" timeOffset="651">742 438 28,'0'0'13,"0"0"2,-4 14 0,7 2-3,-3 8-1,4 10-3,3 8-1,-4 14 0,-3 8-2,2 8-1,-2-1 1,-2 2-2,2-8 1,-1-5-1,-7-13 1,6-8-1,1-16 1,1-6 1,0-17-2,0 0-1,-1-18 0,1-4 0,0-12 0,0-7 1,-1-11-2,1-8-1,0-5-1,1-4 1,0-1 0,0 1 0,1 4-2,9 7 1,3 6 0,3 6 0,2 10 0,5 8-1,5 9 1,4 6 0,5 10 0,-7 6 1,1 10-1,-2 7 1,-1 6 0,-7 5 1,-4 3-1,-6 1 2,-6-3 0,-5-1 1,-7-7 2,-1-1-1,-12-6 0,1-3 0,-10-7 0,-4-1-1,-13-4 0,4 0-1,1-4-1,1-1-1,5 1-2,1-5-8,7 8-17,0-6 0,15-1-1,-7-12-2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11 234 57,'-6'47'20,"1"-3"1,6 0-2,1-1-11,6 1-5,3-5 0,7-7-1,0-10 0,6-12 1,0-15 0,6-13 0,-4-16 1,-1-9-1,-5-12 1,-5-5-1,-5-3-2,-6 1 1,-6 3-1,-4 9 1,-3 8-1,0 10 0,0 8-1,-2 12-1,-1 13 1,-2 13-3,-1 21-6,-5 12-15,-2 20 0,-6 11-1,2 13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5.2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168 306 56,'6'34'19,"-1"4"1,-4-5-1,1 2-11,2-6-3,3-7-2,4-16 1,5-13-2,5-15 0,2-12 0,1-14 0,2-3 2,-5-8-1,-2 2 1,-8 0-1,-5 10 1,-12 3-1,-4 13 0,-9 7 1,-6 10-2,-4 6-1,-5 8-1,-3 8 0,-1 7 0,0 9-2,-2 5-2,9 12-10,3 0-10,8 7 0,4-3-2,14 6 1</inkml:trace>
  <inkml:trace contextRef="#ctx0" brushRef="#br0" timeOffset="400">223 998 44,'0'0'14,"0"0"2,-11-6 0,11 6-11,-3 10-2,0 2 4,3 11 2,-7 4 0,6 8 0,-3-1-2,7 5 0,0-5-1,8-3-1,1-11-3,8-12-1,5-16 0,1-13-1,2-9 0,-2-10 1,-6-7 0,-4-3 1,-7 1 0,-6 5 1,-11 8 0,-6 8 0,-9 8-1,-4 10 0,-4 10-1,-2 9-1,-1 10-2,1 7-1,5 16-6,-1 5-15,10 12-1,0-1-1,11 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6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147 169 73,'1'25'24,"-2"3"-3,3 6 0,-3 3-11,2 8-12,2 2 0,2 1 0,1-5 2,1-7-1,2-12 2,6-15 1,1-21 0,2-15 0,3-16-1,1-12 0,-3-8-1,-1-5 0,-6 1 1,-5 6 0,-7 9 1,-6 12 1,-10 8 1,-1 15 0,-8 9 1,-2 12-2,-5 7 0,0 11-2,-1 9-2,-1 7-3,8 13-17,-1 0-4,8 8-1,-2-3-1,9 2 2</inkml:trace>
  <inkml:trace contextRef="#ctx0" brushRef="#br0" timeOffset="721">140 1019 74,'-5'13'22,"-4"4"-1,2 7-1,-3 4-16,2 7-2,-1 3 1,4 7 1,-4-6 1,6 2-1,1-10 1,7-4 2,7-14-3,8-12-1,5-14-2,6-13-2,3-7 1,3-8-1,-4-4 1,-2 0 0,-8 1 0,-7 5 2,-10 6 0,-6 7 1,-10 5-1,-5 7 1,-6 4-1,-4 6-1,-5 8-1,-4 5-3,2 16-5,-6 0-16,8 16-3,-6 0 0,9 14-1,-3-1 1</inkml:trace>
  <inkml:trace contextRef="#ctx0" brushRef="#br0" timeOffset="1272">153 1801 61,'9'14'18,"0"0"-6,6 8-4,-3 1-4,6 13-14,-5 0 5,2 7 6,0 5 2,-7-5 4,5 4 6,-8-12 4,6 1 0,-5-20-3,10-4-6,-3-22-4,4-14-4,0-16 0,-4-7-1,0-8 1,-3-6 0,-5 0 1,-2 3 0,-8 7 1,1 11 0,-7 10 1,0 11 0,-3 6-2,-5 10 1,-3 11-2,-3 9-3,0 15-2,-11 4-13,8 20-8,-9-2-1,6 7 0,-6-8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8:23.4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781 799 13,'-10'5'9,"10"-5"1,-12 6-1,12-6-1,-11 7 0,11-7 2,0 0-2,-12 2 2,12-2-3,0-14-1,0 14 0,3-24 1,0 6-3,-2-8-2,2-7-1,0-7 0,2-2 0,-3-3 0,1-6 0,0-4-1,2 1 1,-2 2 1,1 8 0,-1 4 0,0 7 0,-1 5-1,1 9 1,-2 7-2,-1 12-1,2-11-4,-2 11-1,0 0-4,0 0-3,0 0-5,0 0-2,-10 4 1,10-4 2,0 0 1</inkml:trace>
  <inkml:trace contextRef="#ctx0" brushRef="#br0" timeOffset="431">540 262 12,'-10'1'8,"-1"1"1,11-2 0,-15 3 1,15-3-3,-10 2 1,10-2-2,0 0 0,0 0-1,0 0 1,0 0-1,0 0 0,12-15-1,-3 3 1,4 0-2,1-2-1,3-5-1,-1-3 0,1 3 0,-1 0-1,3-1 0,-1 2 0,0 0 1,2 0-2,0 4 1,0 3 0,-1-1 1,-2 2-1,-4 3 0,-3 0 0,-10 7 0,14-3 0,-14 3 1,0 0 0,10 18-1,-7-7 1,3 6 0,2 5 1,4 6 0,2 3 0,5 6 1,2 1-1,2 3 0,-4 2 1,4-1-1,-2-5-1,-6-1 1,1-3-1,-2-3 0,-3-3-1,-1-4 1,0-3-1,-2-2 1,-3-5-1,3-1 0,-8-12 1,5 11 0,-5-11 0,0 0 1,0 0-1,0 0-2,0 0-2,-10-6-6,10 6-12,-24-12-1,5 4-2,-9-11 0</inkml:trace>
  <inkml:trace contextRef="#ctx0" brushRef="#br0" timeOffset="34560">326 625 7,'-4'-9'10,"4"9"-1,0 0 1,0 0 1,0 0 0,1-14 1,-1 14-2,-2-14-1,2 14-2,1-20-2,3 10-3,3-3 0,4 2 0,0 2-2,4-1 1,-1 4-1,2 3-1,0 3 0,-1 4 1,-5 4-1,0 3 0,-4 3 0,-4 4 1,-2 1 0,-5 2 0,-4-1 1,-4 1 1,-2-4 0,-3 0 1,-1-6 0,1 0 2,1-6 0,2-2-1,2-7 0,13 4 0,-14-18-1,13 3 0,2-4-2,4-2 0,5 0-1,2 0 0,3 1 0,0 3-1,2 4 1,-1 4-1,-1 5 0,-2 3 0,-3 5 0,-1 3 0,-1 2 1,-3 3-1,-1 0 0,-1 3 1,-1-2 0,-1 0 0,-2-1 0,-2 0 1,-3-1-1,-4 0 1,-2-2 0,-6 1 0,-4-4 1,0-1-1,-3-2 1,1-3-1,1-1-1,1-3-5,7 2-13,-1-3-3,16 5-2,-19-18 0</inkml:trace>
  <inkml:trace contextRef="#ctx0" brushRef="#br0" timeOffset="152840">1106 1435 4,'-26'-6'5,"-2"0"2,-5 1 1,-1-2 0,-3 7 2,-6 7-1,-2 2 0,-5 5-2,-6 6-3,-4 6 0,-7 8-2,-1 8-1,-2 4-1,2 7 1,-1 4-2,2 5 1,4 4 0,5 7 0,7 3 1,9 3-1,6 4 0,14 3 1,8 2-1,13-1 1,10-2 0,13-5 2,11-3-2,9-8 0,8-6 1,9-12 0,10-11 1,11-13 0,13-10-1,5-16 1,8-15 0,6-10-1,7-12-1,-2-12 1,0-10-1,-9-8-1,-9-5 1,-9-3 0,-10 1-1,-11-3 1,-12-2 0,-14 3 0,-10 2 0,-11 4 0,-9 1 1,-14 4 0,-11 1-1,-12 2 0,-10 6 0,-15 2 0,-11 4-1,-13 6 0,-9 6 0,-8 5-1,-4 7 1,-8 9-1,-4 10 0,-1 11 1,1 11-1,3 14 0,1 12 0,5 16-1,3 8 0,8 14-2,6 5-1,14 14-5,8 6-9,13 5 2,11-4-1,17-8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1.2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21 36,'0'0'15,"0"0"0,0 0-1,-9-12-8,9 12-5,0 0 0,0 0-1,8 12 1,-6-2 0,-2 6 2,0 7 1,-4 4 1,2 9 0,-4 6 1,2 8 1,-4 3-1,5 4-1,0-3-1,5-1-2,1-5 0,3-7-4,7-5-4,-1-12-12,7-10-2,0-12-2,2-10 0</inkml:trace>
  <inkml:trace contextRef="#ctx0" brushRef="#br0" timeOffset="371">420 30 60,'-5'24'19,"1"1"1,0 4-2,2 5-14,0 4-4,1 5 0,0 4 0,-2 2 2,-1 1 0,0 2 1,-1-6 0,1-1-1,1-6 0,2-5-3,5-5-13,0-10-5,-4-19-3,17 4 1,-7-19-1</inkml:trace>
  <inkml:trace contextRef="#ctx0" brushRef="#br0" timeOffset="1693">1756 0 41,'0'0'15,"4"14"1,-3-4 0,1 3-7,-1 6-9,-1 6 1,2 7 3,-4 2 0,1 8 2,-6 1 0,2 7 1,-3-2 0,2 3 0,-3-2-1,4 1-1,-2-5-2,4-4-1,1-6 0,2-7-1,1-7-1,0-4 1,1-8-2,-2-9-8,0 0-13,4-26-1,-4 2-1,-7-9 0</inkml:trace>
  <inkml:trace contextRef="#ctx0" brushRef="#br0" timeOffset="2454">161 1269 80,'0'0'24,"13"12"-2,-13-12-2,12 10-20,-1 3-7,-5-2-4,5 11-7,-5 0-4,0 8-1,-5-1 2,-3 7 0</inkml:trace>
  <inkml:trace contextRef="#ctx0" brushRef="#br0" timeOffset="2604">150 1829 22,'-6'23'2,"3"-3"-2,0-7 0,3-13-8</inkml:trace>
  <inkml:trace contextRef="#ctx0" brushRef="#br0" timeOffset="2764">0 2408 82,'-4'58'21,"4"-2"-10,4-3-10,4-4-19,3 2-5,-2-3-1</inkml:trace>
  <inkml:trace contextRef="#ctx0" brushRef="#br0" timeOffset="2944">120 3420 99,'-7'53'22,"0"-1"-21,3-7 0,-2-8-22,8 2-7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0 56,'-5'110'15,"8"-7"-3,2-11-1,6-11-13,2-9-1,4-9 5,0-6 5,-8-11 0,2 5 3,-9-13 4,3 5 2,-10-13-2,6 6-3,-6-9-6,2-4-7,7-3-21,-4-20-2,0 0 0,6-11-3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47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146 235 19,'-1'18'10,"3"-7"-1,3 8 1,0 5-3,4 8-7,1 8 1,0 8 1,-1 6 0,-3 5 0,-1 6 0,-3 2-1,-2-1 0,-1 0 0,-1-9-1,1-6-4,0-8-6,2-17-1,4-14 0,-5-12-1</inkml:trace>
  <inkml:trace contextRef="#ctx0" brushRef="#br0" timeOffset="271">76 281 68,'-10'-25'21,"5"2"-2,4-4-1,8 4-15,9 1-3,8 0-1,10 1-1,5-1 0,7 7 1,4 0-1,0 7 1,-1 3 1,-5 6-1,-8 5 1,-11 8 0,-11 11 0,-11 4 1,-13 9-1,-12 4 1,-10 5 1,-10 1 0,-9 0 1,-5-4 0,0-4 1,0-9-1,5-4 1,7-10-3,5-8-9,15-7-10,10-10-2,14-7-2,9-9 0</inkml:trace>
  <inkml:trace contextRef="#ctx0" brushRef="#br0" timeOffset="681">972 39 81,'0'0'23,"0"0"-1,-18 7-1,4-3-18,-4 6-4,-3 9 0,-6 3 0,-3 9 0,-6 6 1,-3 17 0,-4 4 1,-1 8 0,-1 6 0,4 5 1,2 2 0,7 2 0,5-4 0,12-3-1,7-8 1,14-4-1,8-6-1,7-6 1,6-7-1,5-5 1,2-10-1,1-6 1,0-8-1,0-5 1,0-5-3,-1-7-4,7 1-16,-6-7-1,3-4 0,-4-11-2</inkml:trace>
  <inkml:trace contextRef="#ctx0" brushRef="#br0" timeOffset="1102">1252 337 65,'-15'-11'21,"4"2"-1,-5 1-2,1 6-10,-5 6-7,-2 4-1,-6 8-1,-6 4 1,-1 5 0,-2 5 1,1 0-1,3 1 1,8 0-1,6 0 1,13-4-1,10-2 0,10-1 0,8-4 0,5-1 0,3 1 0,1-2 0,-1-1-1,-2 1 1,-6 1 0,-4-3 0,-7 3 0,-4-3 3,-6 2 0,-8-4 0,-4 2 1,-10-5 0,-2 1 0,-9-6-1,-2 0 0,-1-4-2,-3-4-1,6 0-3,2-7-3,13 1-6,2-7-8,19 3-3,6-7-1,12 0 2,9-4 0</inkml:trace>
  <inkml:trace contextRef="#ctx0" brushRef="#br0" timeOffset="1573">1324 814 79,'-11'2'22,"11"-2"-2,-6-19-3,12 6-17,7-2-5,8 2 0,0-5 0,4 8 1,-1-1 1,-2 7 3,-1 4 2,-2 2 1,-2 5 0,-2 3 0,-3 6-1,-2-2 1,-3 8 0,-5-5 2,-3 1 0,-8-3 0,-2 0 1,-9-3-1,-1-1 0,-7-4 0,2-2-2,0-3-1,3-5-2,7-3-4,1-10-8,16-2-9,5-11-4,12-2 1,3-10-2,10-2 1</inkml:trace>
  <inkml:trace contextRef="#ctx0" brushRef="#br0" timeOffset="2053">1638 22 20,'-2'-13'9,"2"13"0,-2-10 0,2 10-4,3 13-3,2-1-1,2 5 1,2 1 2,3 5 2,3 3 1,2 0 2,6 9 1,-2 0-1,6 9 0,2 3-2,4 8-1,-3 5-2,1 7-1,-3 3-1,-4 6 0,-5 0 0,-6 5 1,-12-3 0,-5-3 1,-13-6 0,-2-3 0,-8-10-1,-1-5 2,-4-11-2,3-8-1,1-9 1,4-6-2,6-5 1,2-7-2,5-5-1,11 0-5,-9-12-16,8 0-3,8-1 0,-4-9-2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8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13 307 13,'3'-11'8,"-3"11"0,0 0-1,0 0 0,0 0-2,1 15-1,1 0 0,-1 6 1,2 9 0,-1 2 1,-1 13 0,1 3-1,2 4 1,0-1-3,0-3-1,0-4-1,0-8 0,-2-6 0,3-8 2,-2-11 0,-3-11 2,3 9-1,-3-9 1,-4-15-1,0-2 0,-2-8-2,1-8 0,-2-8-2,-3-8 0,3-5-1,0-3 0,2 0 1,1 0-1,3 4 0,1 4 0,3 5 1,5 2-1,1 5 0,3 4-1,3 3 2,2 3-1,1 3 0,0 5 1,-2 2-1,-2 5 0,-2 4 1,-2 2-1,-10 6-1,13 0 1,-13 0 0,8 12 0,-8-12 0,9 18 0,-4-7 0,1 1 1,1 2 0,-1 0-1,-2 2 1,3 0 0,-3 3 0,0 1 0,-1 3 0,-3 1 0,-4 2 0,-1-1 0,-3 2 1,-5-2 0,-3-1 1,-3 0-1,-4-3 1,0-3 0,0-3 0,2-3 0,1-5 1,6-1 0,0-3-1,14-3 0,-11 0-1,11 0 0,0 0 0,0 0-2,20 0 1,-5 3-1,7 4 0,6 3 1,5 5 0,5 3 0,5 1 1,4 3 0,-3 4 0,2 3 1,1-2-1,-3 1 0,-5-4 0,-6-1-1,-4-1 2,-7-4-1,-4-6 1,-6-3-1,-12-9 2,11 9-1,-11-9 0,0 0 1,0 0-1,0 0 0,0 0-3,0 0-6,0 0-14,-4-16-1,3 6-2,-2-6 1</inkml:trace>
  <inkml:trace contextRef="#ctx0" brushRef="#br0" timeOffset="1913">954 247 35,'3'-17'14,"-3"17"1,7-14 1,-7 14-6,0 0-2,0-14-1,0 14-2,0 0 0,0 0-1,-13 19-1,1 0-1,-2 6 0,-7 8 0,-4 8-1,-3 6 2,-4 3-1,3 3 2,1-3-1,2 2 0,5-4-1,9-5 0,9-5-1,11-2 0,12-4-3,8-9-2,16-1-9,9-10-8,7-8 0,4-11-1,-1-5 0</inkml:trace>
  <inkml:trace contextRef="#ctx0" brushRef="#br0" timeOffset="2293">1402 396 29,'-19'1'13,"-2"0"1,-2 0 2,-1-1-7,3 4-1,-2-1-1,6 3-2,4-1-1,0 4 0,4-1-1,4 2-1,5 1-1,4 1-1,3 0 1,3 2 0,2 0-1,4 0 1,-1-1 0,5 3-1,-1-1 0,-3 3 0,-2-3 0,-2 2 0,-3-3 1,-4 1 0,0-1 1,-6 0 0,-7-3 1,-1 3 0,-3-2 0,-2 1 1,-4 0-1,-3 1 0,-3-1-1,-1-1 0,-1-2 0,2-2-1,4-1-2,-1-5-4,6 2-15,5-7-1,10 3-1,-3-16 0</inkml:trace>
  <inkml:trace contextRef="#ctx0" brushRef="#br0" timeOffset="2874">1477 288 13,'11'-2'9,"-11"2"0,0 0 1,0 0-5,21 10 0,-15 0 1,-1 4 1,0 5 0,3 4 0,-8-23 2,24 58-1,-24-58-2,25 67 1,-25-67-2,31 76-1,-31-76-1,32 76-1,-32-76 0,20 71-2,-20-71 1,13 69 1,-13-69 1,-1 56 1,1-56 0,-28 49 0,6-27-1,-8 0 1,-8-2-4,-2-4-10,-4 1-11,-1-7-1,3-3-2,4-10 1</inkml:trace>
  <inkml:trace contextRef="#ctx0" brushRef="#br0" timeOffset="21591">235 1825 14,'0'0'14,"-14"1"-1,14-1 2,-10 0-3,10 0-2,0 0 0,0 0-3,0 0-2,0 0 0,15 8-1,1-7 0,4-2 0,4 1-1,1-4 1,4 2-1,1-1-1,-2 2 0,-6-1-2,-1 2 1,-8 0 0,-2 2 1,-11-2-4,0 0-11,-1 12-6,1-12-1,-13 3 1,13-3-2</inkml:trace>
  <inkml:trace contextRef="#ctx0" brushRef="#br0" timeOffset="22102">851 1849 23,'-10'-2'12,"10"2"0,0 0 0,0 0-4,0 0-4,11-2-3,-2 2-1,3 1 1,0 1-1,-12-2 2,11 6 1,-11-6 2,4 12 3,-4-12 1,-10 14 1,-4-10-1,2 5 2,1-7-1,-2 3-2,0-7-2,0 1-2,4-3-4,9 4-6,-7-14-8,8 3-8,8 1-1,-1-4-1,10 3 1</inkml:trace>
  <inkml:trace contextRef="#ctx0" brushRef="#br0" timeOffset="22492">1255 1586 34,'0'0'14,"-5"18"3,4-7 0,0 7-6,2 0-4,-1 6 2,0 1-1,3 4-1,4-3-1,4 1-2,3-5-1,6-6-1,8-9 0,7-6 0,-35-1 0,75-24 0,-50-1 0,-25 25 1,65-64 0,-65 64 0,43-67 0,-43 67 0,5-53-1,-9 33-1,-2 6 2,-12 8-3,-3 6-2,-5 5 2,-3 8-1,2 2-1,-2 7-1,-3-1-5,12 8-13,0-8-2,6 4 0,5-11-2,14-3 2</inkml:trace>
  <inkml:trace contextRef="#ctx0" brushRef="#br0" timeOffset="22933">1775 1530 42,'0'0'15,"43"-24"1,-43 24 1,0 0-10,0 0 1,17 54 0,-17-54 0,-3 52 0,3-52 0,-24 59-1,24-59-1,-38 57-1,38-57-1,-31 49-1,31-49-2,0 0 0,17 47-1,-17-47 0,68 14 0,-68-14-1,85 4 0,-37-4-2,-1-6-4,5 3-7,-5-8-8,-6 4-1,-41 7 0,73-26 1</inkml:trace>
  <inkml:trace contextRef="#ctx0" brushRef="#br0" timeOffset="23293">2045 1766 54,'0'0'16,"0"0"2,0 0-1,0 0-12,0 0 2,-25 55-1,25-55-1,-14 49 1,14-49-1,-17 65 0,17-65-1,-15 75-2,15-75 0,-4 76-2,4-76-1,8 71-12,-8-71-9,7 64 0,-7-64-2,3 46 0</inkml:trace>
  <inkml:trace contextRef="#ctx0" brushRef="#br0" timeOffset="23934">1029 2613 77,'10'11'22,"-10"-11"-2,9 9-2,-9-9-29,5 14-9,-3-2-1,-6 2 0,1 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32.5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3089 0 91,'-11'52'22,"3"-12"-1,2-5-2,3-8-23,1-3-1,4-1 0,-2-8-1,2 2-3,-2-17-2,2 20-3,-7-9 0,7 3-1,-1-2 2,2 4 0,-3 1 4,1 3 6,-2 7 6,0 0 5,1 5 5,-4 1 2,-1 4 1,-6-1-1,10 4-1,-3-4-8,3 0-15,0-6-6,1-7-4,2-6 0,1-7-2</inkml:trace>
  <inkml:trace contextRef="#ctx0" brushRef="#br0" timeOffset="330">3083 1185 92,'-8'59'24,"-6"-10"-1,7-1 0,2-9-23,5-6-1,8-3-2,0-8-2,3-3-5,-5-10-1,8 0 1,-4-6-2,1 5 2,-11-8 1,17 21-1,-12 0 4,-2 5 1,-4 7 2,-1 7 0,-2 6 0,-1 4 6,-2 3 3,0-5 3,1 2 4,-2-6 2,4 1 0,-3-11 1,6 0-2,-3-10-6,4-3-6,1-5-5,0-6-4,6 1-5,-7-11-11,7 24-1,-4-9-1,1 7 2</inkml:trace>
  <inkml:trace contextRef="#ctx0" brushRef="#br0" timeOffset="691">3020 2616 58,'-16'31'15,"4"-6"2,4-8 0,5-2-17,1-4 1,2-11 2,0 0-1,18 4 0,-18-4-3,20-8-2,-20 8-5,19-11-4,-19 11-8,12-11 2,-12 11 0,0 0 0</inkml:trace>
  <inkml:trace contextRef="#ctx0" brushRef="#br0" timeOffset="2012">362 2685 40,'0'0'15,"0"0"1,0 0 0,0 0-7,0 0-6,0 0 1,0 0 1,0 0-1,0 0 0,0 0 1,-15-5-2,15 5 1,-15-1-1,4 5-1,-2 2-1,-3 5 0,-3 4-1,-3 5 0,-2 2 1,-1 9-1,1 5 0,1 5 1,1 3 1,5 4-1,2 2 1,6 3-1,4 3 1,97 9-10,-74 0 2,9-5-2,17 6-6,55 3-9,3-17 0,25-6 1,3-21 0</inkml:trace>
  <inkml:trace contextRef="#ctx0" brushRef="#br0" timeOffset="2713">1502 2663 11,'14'6'10,"-1"4"0,-2 4 2,0 4-1,0 6 0,1 4-2,1 7-2,0 2 1,2 7-4,-2 5 0,-1 4-2,-5 1 0,-4-1-1,-6-1 1,-6-2-1,-8-4 1,-5-2 0,-6-3-3,-8-4-5,-3-2-9,-4-1-2,-6-4 1,1-6-2</inkml:trace>
  <inkml:trace contextRef="#ctx0" brushRef="#br0" timeOffset="3435">301 4097 37,'0'0'10,"-3"-17"0,3 5 0,1 2-8,-1 10 0,3-16 1,-3 16 3,0 0 2,-15-5 1,-1 12 1,-2 6-1,-8 4-1,-1 7-3,-4 7-2,1 10-1,-1 4 0,3 8 1,0 7 0,6 8-1,4 5 1,9 5 0,7 2-1,7 1 0,11 1-4,6-6-3,17 1-10,2-9-7,12-6 0,2-14-2,7-12 1</inkml:trace>
  <inkml:trace contextRef="#ctx0" brushRef="#br0" timeOffset="4025">1332 4143 72,'18'17'22,"-6"-4"-4,-1-3 0,0 6-17,3 1-5,3 7 2,0 3 1,-1 3 2,-1 5 1,-3 2 2,5 10 1,-7-2 1,6 8 1,-4 2-2,5 3-2,-5 2-1,0 3-1,-2-3-1,-6-2 1,-7-3-1,-7-4 2,-7-5-1,-8-4 1,-4-6-3,-7-12-14,5-2-8,-4-15 0,4-9-3,0-16 1</inkml:trace>
  <inkml:trace contextRef="#ctx0" brushRef="#br0" timeOffset="7270">2573 3226 22,'-14'8'11,"14"-8"3,-15 4 3,15-4-5,-10 0 1,10 0-1,0 0 0,-10-4-1,10 4 0,0 0-2,11-1-3,-11 1-1,24-1-3,-1-1 1,4-1-1,5-1-1,5-1 1,1-1-2,-1 2 1,-1 0-1,-10 0 0,-4 1 0,-5 2 0,-8 2 0,-9-1-1,0 0-2,0 0-7,-1 16-13,1-16-1,-6 10-1,6-10 1</inkml:trace>
  <inkml:trace contextRef="#ctx0" brushRef="#br0" timeOffset="7991">3342 2787 42,'4'-10'16,"-4"10"-1,2-10 3,-2 10-10,0 0-4,0 0-1,0 0-1,0 0 1,0 0 1,0 0 0,0 0 1,-2 11-1,4-2 2,-2-9-1,2 20 0,-1-5-1,3 4-1,-2 4 0,-1 6-1,-3 4 1,-2 6-2,0 4 1,0 3-1,0-1 1,-1-2-1,0-3 0,1-2 0,1-7 1,5-6-1,0-6 0,-2-7 0,0-12 0,0 15 1,0-15-1,0 0 0,0 0-3,-17-3-9,7 3-13,-2-3-1,-2 4 0,-4-5-3</inkml:trace>
  <inkml:trace contextRef="#ctx0" brushRef="#br0" timeOffset="9583">2446 4600 36,'0'0'17,"11"3"1,-11-3 1,23-6-7,-8-1-1,9 5 1,-2-6-1,10 6-2,-5-5-2,8 5-2,-5-2-2,-3 2-2,-3 0-1,-6 0-2,-2 3-5,-16-1-8,13-1-8,-13 1 0,0 0-2,-14-16 2</inkml:trace>
  <inkml:trace contextRef="#ctx0" brushRef="#br0" timeOffset="9864">2603 4381 7,'0'0'11,"0"0"4,0 0 2,-4 10-2,4-10 0,3 16 3,0 0-3,-6-1 0,7 9-4,-5 1-2,5 7-2,-5 0-3,3 3 0,-2-1-1,2-1-1,-1-5 1,0-2-1,-1-4-1,0-4-1,-1-4-1,1-3-2,1 1-5,-1-12-7,-5 18-9,5-18-1,-2 12-1,2-12 1</inkml:trace>
  <inkml:trace contextRef="#ctx0" brushRef="#br0" timeOffset="10535">3263 4241 39,'10'-17'21,"-10"17"1,2-15 2,-2 15-7,0 0-2,0 0-3,0 0-3,0 0-3,0 0-1,-9-5-2,9 5-2,0 0 0,0 0 0,0 0-1,0 0 1,0 0 0,5 13-1,-5-13 1,10 17 0,-1-4-1,-5 6 1,-2 5-1,3 3 0,-3 6 0,2 8 0,1 6 0,-2 2 0,-3 2 0,5-1 0,0-2 0,-1-3 0,1-4 0,-2-6 0,2-5 0,-1-4 0,2-2 0,-2-4 0,0-3 1,-3-4-1,2-3 0,-3-10-1,0 12-2,0-12-8,0 0-14,0 0 0,-13-16-2,7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4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0 351 22,'16'-6'9,"6"-12"-1,8-5 0,8-10-7,3-4 0,3-3 3,0-1 2,-3 2 1,-5 3 1,-4 7 1,-10 5 1,-6 10-2,-5 3-2,-11 11-3,0 0 0,0 0-2,1 10-1,-7 4 1,-3 9-1,1 5 0,-3 6 0,-1 5 1,2 5-1,0-1 1,-1 0-1,2-2 0,2-6 0,0-4 1,0-8-1,2-2 1,-1-10 0,-1 1 0,-1-2 0,-3-5 0,-4 1 0,1-3 0,-1 2-1,0-4 1,3 6-1,1-8-1,11 1 1,-13-1 0,13 1 1,5-10 0,7 3 0,5 1 0,5-5 0,3 2 0,6-1-3,0-2-6,7 7-9,-1-3-2,-2 1-1,-3-3 0</inkml:trace>
  <inkml:trace contextRef="#ctx0" brushRef="#br0" timeOffset="741">598 249 38,'13'-14'11,"6"-2"-1,2-8 0,3-1-10,2-1 1,0-1 2,0 6 1,-8-1 0,0 7 3,-7 1-1,-1 8-1,-10 6-1,12-2-1,-12 2-2,4 17-2,-1-1 1,-2 3 0,0 5 0,0 4 1,2 4-1,-2 1 1,1 3 0,-1-1-1,-1-3 1,1-1-1,-4-5 1,0-3 0,-4-5 0,0-2 1,-5-6-1,0 0 1,-5 1-2,-1-3 1,-1 1 0,-1-4-1,0 3-1,0-4 1,5 4 0,3-8-1,2 2 2,10-2 0,0 0 0,0 0 1,9-10 0,5 9 0,4-8-1,3 6 1,3-5 0,5 7-2,1 0-5,-1 1-11,4 9-3,-4-7-2,0 4 1,-1-3-1</inkml:trace>
  <inkml:trace contextRef="#ctx0" brushRef="#br0" timeOffset="1562">562 939 63,'1'13'16,"-1"-13"0,-10 11-4,10-11-22,-10 19-9,5-7 2,-1 3 0,-1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5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50,'-8'25'19,"-4"-3"1,3-3-4,1-6-8,1 1-15,3 2-5,0-3-3,3 1-2,1-1-1,4 2 0,1 1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33,'-10'32'14,"1"-2"-2,-1-7-4,5-3-8,0-1-6,1-5-4,3 0-4,1-1 0,3 2 0</inkml:trace>
  <inkml:trace contextRef="#ctx0" brushRef="#br0" timeOffset="180">71 623 52,'-21'28'17,"6"-5"2,0-5-4,4-5-7,3-2-6,6 1-11,2-12-8,6 17-1,3-9 1,-9-8-1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4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0 97,'-4'22'24,"4"0"-1,-2-11-3,3 3-23,5 2-2,-2 0-2,6 5-2,-6-8-5,7 6-7,-2-2-2,3 1 2,-4 0 0,1 0 2</inkml:trace>
  <inkml:trace contextRef="#ctx0" brushRef="#br0" timeOffset="191">59 579 102,'-18'14'26,"7"2"0,-4-12 1,3-1-25,12-3-1,0 0-2,0 0 1,0 0-2,-2 12 0,2-12-1,10 14-7,-10-14-6,20 16-9,-20-16 0,20 16-1,-20-16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7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23 47,'0'0'18,"-8"10"3,8-10-1,10-3-6,0-5-5,9 5-2,3-3-1,6 2-2,3 0 0,2 0-2,0 4-1,-2 3 0,-1 6-1,-6 3 0,-6 4 2,-6 3-1,-7 4 0,-6 5 1,-8 1 1,-6 5-2,-6-1 2,-3 2 0,-4 0-2,2 0 1,-1-1-1,6-1 0,2-1-1,6-5 0,5-1 1,4-3-1,7-4 0,6-1 0,8-3 0,5-5-3,13 0-16,3-8-6,9-2 0,2-10-2,4-4 2</inkml:trace>
  <inkml:trace contextRef="#ctx0" brushRef="#br0" timeOffset="3775">859 13 6,'0'0'6,"0"0"2,-3 9 1,3-9 1,-8 14 0,1-3 0,1 2-1,1 4-1,-3 4 1,2 4-2,-2 0 0,1 6-1,-2-1 1,4 2-1,-4-3 1,6 3 0,-2-7-2,6 0 1,-2-7-2,7-1 0,2-8-1,7-2-1,6-5-1,5-4-1,7 0-5,0-5-8,7 1-10,-2-1 1,1 2-3,-6-4 2</inkml:trace>
  <inkml:trace contextRef="#ctx0" brushRef="#br0" timeOffset="4326">993 236 32,'0'0'13,"10"12"0,-10-12 0,5 18-7,-1 0-1,1 1 3,0 8-1,-3 1 2,3 6 0,-4-2 1,5 3-1,-6-5-1,3 1-2,-3-5-2,1-2-3,0-2-3,-3-7-9,3 2-10,-2-7-2,1-10-1,0 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23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70,'0'0'23,"0"0"-1,0 0 0,0 0-12,0 0-3,15-13-3,-1 11-2,1-3 0,4 5-1,2 1 0,2 4-1,1 4 0,-3 2-1,1 5 1,-4 1-1,-4 0 2,-5 3-1,-3-2 2,-6 1-2,-7-1 1,-1-1 1,-4-1 1,0-3-2,1-2-1,2-2 1,9-9-2,-8 11 1,8-11-1,19 7 1,1-2-1,1 3-1,5 1 2,3 2 0,-1 3 0,-1 1 0,-6 1 0,-4 0 2,-9 1-1,-4 3 0,-10-1 1,-5 2-1,-9 0 0,-2 0 0,-3 0-1,-3-2-2,4 2-8,-4-6-13,11-1-2,-2-7 0,10-3-1</inkml:trace>
  <inkml:trace contextRef="#ctx0" brushRef="#br0" timeOffset="601">735 0 70,'4'12'20,"-4"2"-1,-2 2 1,-2 3-17,-1 5-2,-5 3 2,0 6 1,-6 2 0,4 6 0,-4-2 0,5 4 0,-1-4-1,5-1-1,1-4-1,6-3 0,6-6 1,3-7-1,4-6 0,5-5 0,4-4 1,6-7-1,7-2-2,4-7-4,9 2-7,-2-8-12,3 1-1,-5-6 0,-2 4 0</inkml:trace>
  <inkml:trace contextRef="#ctx0" brushRef="#br0" timeOffset="961">838 340 31,'0'0'18,"0"0"1,0 0 3,0 0-4,11 9-3,-11-9-3,1 17-3,-3-3-2,4 12 0,-3 2-1,4 10 0,-2 4-2,1 7 0,-1 1-2,1 1-2,3-1-4,-5-9-19,5-5-3,-4-17 0,-1-19-1,0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5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0 12,'0'0'6,"0"0"0,0 0-1,0 0-1,0 0 0,0 0-1,0 0 1,0 0 1,0 0 0,4 9 1,-1 1 0,-2 4-1,1 3 0,-1 7-1,-1 5-1,2 5 0,-2 8-1,2 4 0,-3 5 1,3 3 0,-2 5 0,1 5 2,-2 2-1,1 6 1,-4 4 1,2 12-1,-7 6 0,1 11-1,-4 5 0,1 12-1,-2 10-1,2 8 0,-1 8 0,1 6 0,-1 8 0,2 5-1,0 6 2,-1 9 0,-2 4 0,-1 3 0,-2 4-1,2 2 1,-2 4 0,-1 8-1,-3 3-1,4-2 0,3 1-1,2 2 0,7 4 0,3-4 0,3-4 0,5-8-1,5-9 1,3-4 1,3-9-1,1-9 0,-3-11 1,2-9-1,1-4 1,1-2-1,-3-8 1,-2-8-1,-2-9 0,-3-7-2,-2-9-2,-9-17-8,4-13-13,-6-28 0,1-21-2,-4-32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0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0 45,'0'0'15,"0"0"0,0 0 2,0 0-14,5 10-3,-5-10 0,0 0 0,7 15 1,-7-15 0,2 20 2,-1-4 0,0 5 1,-1 5 0,2 9 2,-2 7-1,3 11 1,-2 8-1,2 12 0,-2 8-1,2 14 0,-3 12-2,0 13 0,-4 13 0,-2 15 0,-1 11 0,-2 10 0,0 13 0,-1 10 1,-2 9-1,2 13 1,-1 8 0,1 8 0,-1 9-2,3 10 1,-1 8-1,7 4 0,2-2 1,5 0-1,4-8 0,4-7 0,2-12 1,0-13-1,-1-17 1,-3-9-1,-2-8 0,0-9 0,-4-12 0,-2-6-1,-1-6-1,0-10 0,-1-12-1,-3-17 0,0-21-5,-7-24-18,3-29-3,-10-37 1,0-36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1:00:22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17 1,'0'0'5,"0"0"0,0 0 0,0 0 0,-2-9 1,2 9-1,0 0 2,0 0 0,0 0 0,0 0 0,-6-10-1,6 10 0,0 0 0,0 0-1,0 0 1,0 0-2,0 0 0,0 0-1,0 0 1,0 0-1,0 0-1,0 0 1,0 0-1,0 0 0,0 0 0,0 0-1,0 0 0,0 0 0,0 0-1,0 0 0,0 0 0,0 0 0,-10 10-1,9-1 1,-2 2 0,2 3 0,1 5 0,0 3 0,-1 5 0,-1 5 1,-2 5-1,-1 5 1,-4 3-1,-2 2 1,-3 1-2,-7-3-8,-3 0-8,-2-5-3,-4-11 1,1-12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95,'1'21'12,"5"-4"-12,4-5 0,-10-12-29,18 10-5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3:46.5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20258 11930 4386,'-38'-16'4515,"15"3"-387,3-3-1161,-5 6-2193,-9-5-258,2 6-129,-9-2 0,-6 5 0,-9-2 0,-3 2 0,-10 1 0,-2 5 0,-15 0-258,0 0 0,-9 4 0,0 3-129,-8 4 0,-6 0 0,-5 2 0,-5 2 0,-1 3 0,-7 3 0,-3 2 0,-5 3 129,-3 3-258,-4 3 129,-2 1 0,-3 3 0,-3 3 0,-2 0 0,-8 4 129,2 1 0,-3 0 258,6 7-129,-1 2 129,7 2 0,5 2 129,12 7-387,4 2 258,13 4-129,5 0-129,10 3 0,9 1-129,9 1 129,5-3 0,9-3-129,11 2 129,7-1-129,11-1 129,10-1 0,13-2-129,9-1 129,7 0-129,13 0 0,15-5 258,11 5-258,10-8 258,10-1-258,10-1 129,11-4 0,8 0 129,12 0-129,10-9 129,9-1-129,11 0 0,6-2 0,8-3 0,9-1 129,3-6-129,7-3 0,1-1 129,7-1-129,1-10 129,6-1 0,1-6-129,5-7 129,1 3-129,4-3 0,-1-3 0,3-5 0,3 0-129,0 0 0,0 3-129,5-3 129,0 0 0,1-2-129,0-3 129,2-1 0,-3 1 0,1-1-129,-2-7 129,-2 1 0,-5-1-129,0-1 129,-4 2-129,-4-3 129,-2 0 0,-7 2 0,-2-1 0,-6 0 0,-4 1 0,-2-1 0,-6-3-129,-5-1 129,-10-4 0,-3-1 0,-4-7 0,-5 1 129,-4-6-258,-7-3 129,-3-7 258,-5-4-258,-6-2 129,-3-3-129,-10-5 129,-11-1-129,-8-5 129,-9-2 0,-12-3-129,-6 0 0,-10-5 0,-10-8 0,-6 0 129,-9-7-258,-7-2 258,-2-1-129,-14-2 0,-10-1-129,-8-3 258,-10 3-129,-11 0 0,-13 4 0,-11 4-129,-12 0 129,-17 4 0,-11 9 0,-12 5-129,-14 7 129,-14 7 0,-9 4-129,-11 7 129,-10 8 0,-12 9-129,-8 4 0,-8 8 129,-12 5-129,-4 5 129,-9 10-129,-11 5 0,-8 10 129,-7 10-129,-8 7-129,-5 14-129,-4 1 0,2 15-645,-7-12-1806,12 19-2193,-1-1-258,7 0-387,2 6-129</inkml:trace>
  <inkml:trace contextRef="#ctx0" brushRef="#br0" timeOffset="1980.113">9816 15164 10449,'-84'11'4902,"36"-9"-387,-2-2-129,2 0-3612,-7-2-645,-1 2-258,1-3 0,-5 1 0,0 2-258,-5-2 258,-4-1 129,-1-1 0,-5-4 0,-1 1 129,-5-2 129,0 1 0,-6-5-129,-1 4 129,-6-3-129,0 4 0,-3 3 0,-1 0-129,-1 1 129,-1 4-129,0 3-129,1 0 0,4 5 0,-2 0-129,5 1 129,-1 2 0,2 0-129,3 0 0,-2 10 129,0 0 129,0 4 0,4 1 0,4 7 0,-1 3 129,4 2-129,6 3 0,6 1 258,7 3-516,4 0 258,5 3-129,7-1 129,5 2-258,10 2 258,8 5-129,6-5 129,9-1 0,6 4 0,2-1 129,9-1-258,7 2 258,5 7-129,5-6 0,2 5 129,7-1-129,6 1 0,8 1-129,5 3 387,7-5-387,9-3 129,9 7 0,8-11-129,4 8 258,7-8 0,9 0 0,3-3 129,9 3 0,2-9-129,3-5 129,3 9-129,5-4-129,2 3 0,2-6 129,3 0 0,1-5 0,-1 2 0,7-2 0,2-6-129,1-7 129,0-8 129,0 10-129,1 1 0,5-2 0,1-13 0,1 8 0,0-11-129,2 4 258,4 0-129,4-5-129,-1-10 0,-3 1 129,0 13 0,-5-8-129,-4 1 0,-1-3 0,-6 5 129,-1-1 0,-4 6-129,-3-10 129,-1-10-258,-3 4 258,-3 6-258,0 4 0,-2-4 0,-1-7 129,-7 3-129,2 8-129,-6-4 129,2-1 0,2-7 258,-3-9-129,-3 2 0,2-2-129,-1-3 258,-1-6-129,1-1 0,1 5 0,-1-11 0,-4 6 129,-2-7 0,-2 3-129,-1-5-129,-4-1 129,-5 1 129,-3-3-129,-5-2 0,-4-4-387,-9 7 387,-3-10-129,-6-3 258,-3-4-129,-10-1 0,-5-7 0,-6 3 258,-8-4-258,-8-8-129,-5-2 258,-9 3-129,-9-2 0,-8-6 0,-9-6 0,-14-4-129,-6-3 129,-12-2 129,-9 4-129,-11-6 129,-10-2-129,-14-1 129,-7 7 0,-10 3-129,-12 1 258,-13-2-129,-10 7 0,-11 5-129,-13 0 0,-9 12 129,-13 2 0,-9 4 0,-11 9 0,-10 8 0,-5 7-129,-10 6 129,-6 7 0,-6 6 0,-5 5-129,-8 8 0,-7 4 129,-1 4 0,-8 7 0,-1 7 0,-2 9-129,0 10 0,1 6-258,8 11 0,-1 3-258,14 19-774,-2-6-2451,11 9-1290,9-3-387,6-1-129,7-8-387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39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179 921 15,'0'0'10,"0"0"0,0 0 0,0 0-3,-2-13 0,3 3 2,2-3-1,-2-5 1,5-4-2,-2-7 0,3-2 0,-3-7 0,5-2-2,-5-10-1,1 0-1,0-3 0,-2 1-1,-2 3 0,0 2-1,-1 6 0,0 5 0,0 6-1,-1 9 1,0 3 0,0-2-1,0 9-1,-3-1-2,4 12-5,-6-13-3,6 13-7,0 0-2,-10-5 0,10 5 1,-14 6 1</inkml:trace>
  <inkml:trace contextRef="#ctx0" brushRef="#br0" timeOffset="371">4 289 9,'-6'10'10,"6"-10"1,0 0 1,0 0-3,-1-11-2,11-5-1,3-5 0,3-2 0,3-5-1,3-2-1,0-1-2,0 1 1,-1 2-1,-3 5 1,-3 4 0,-2 4-1,-5 3 0,-8 12-1,10-12 0,-10 12 0,0 0-1,0 0 0,12 7 1,-12-7-1,17 17 1,-4-5 0,4 2 0,2 2 0,-1 1 1,3 0-1,1-2-1,1 1 1,-4 1 0,-2-5 0,-2 2 0,-3-1 0,0-2 0,-4-1 0,-4 2 1,-4-12-1,7 10 0,-7-10-2,3 9-5,-3-9-11,0 0-3,-7-25 1,-3-6-1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0.9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323 589 6,'-1'14'5,"1"-14"1,-8 18-1,3-3-4,-4 3-1,-1 4-1,-1 2 1,-3 1-1,0 0 1,1-1 0,-1 0 0,1-4 0,3-3 1,1-1 0,1-2 0,4 0 0,1-3 0,2 0 1,2-1 0,-1-10 1,2 14 1,-2-14 1,0 0 2,0 0 0,13-16-1,-8-7 2,3-7-1,0-10-1,3-6 0,2-9-3,0-1 0,-1-3 1,1 3-1,-4 2 0,2 9 0,-5 7 1,3 8-2,-6 7 1,1 7-2,-3 5 0,0 1-1,-1 10-1,0-9-2,0 9-3,-4-9-5,4 9-5,-14-11 0,4 5 0,-4-3 0,-4-2 0</inkml:trace>
  <inkml:trace contextRef="#ctx0" brushRef="#br0" timeOffset="460">37 194 9,'-10'15'6,"0"-2"0,3 1 1,1-3 1,6-11 1,-4 10 0,4-10 0,19-20-1,-3-1 1,8-7 0,1-2-1,4 1-2,0-4-2,0 5 0,-5 6-2,-4 3 2,-5 5-2,-5 10 0,-10 4 0,10-9-1,-10 9-1,0 0 1,0 0-1,13 3-1,-13-3 1,13 5 0,-13-5 0,19 11 1,-10-2-1,3 4 1,-1 4-1,0 4 1,-1 5 0,-1 2-1,-2 0 1,1 5-1,-1-3 1,1-2-2,1-1-3,-2-7-5,5-3-9,1-10-2,1-10 1,-3-11-1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2.8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11 184 9,'0'0'9,"-14"3"1,14-3-1,0 0 1,0 0-1,0 0-1,0 0-2,0 0-3,0 0-1,0 0 0,4-9-2,-4 9 1,22-6-2,-2 3 1,5 0 0,7 0 1,6 1-1,7 0 1,0 3-1,4 0 0,1 2 1,-4 1-1,-1 0 0,-5 1 0,-7-1 1,-8-1-1,-5-1 0,-7 1-1,-4 0 1,-9-3-1,0 0-2,3 11-2,-3-11-2,0 0-3,0 0-2,0 0 0,-5-16 1,7 3 0</inkml:trace>
  <inkml:trace contextRef="#ctx0" brushRef="#br0" timeOffset="401">579 3 7,'-18'-5'6,"18"5"0,-15-2 1,15 2-1,-11 0-1,11 0-1,0 0-1,0 0-1,-7 12 0,7-12-1,11 14 1,1-6 0,5 1 1,7 2-1,6 0 1,5 2-1,5-2 0,-2 2-1,-1-2 0,-4 1-1,-3 0 0,-10-1 0,-4 0 1,-9 1 0,-7 2 0,-9 2 1,-8 3 0,-8 3 0,-7 2 0,-7 1-1,-5 1 1,-2-1-1,0-1 0,3-4-1,5-3 2,8-5-2,7-3 0,9-1-3,14-8-3,0 0-5,0 0-1,27-17-1,1-1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4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2 325 8,'0'0'5,"0"0"0,0 0-1,-9-11 0,9 11-1,0 0 0,0 0-2,0 0 0,0 0 0,0 0 0,0 0 0,0 0 1,0 0 0,0 0 0,0 0 0,0 0 1,0 0 0,11 1-1,-1-1 1,6 0-1,6 1 1,5 0 0,6-1 0,6 1 0,2-1-1,4 1-1,0 0 0,0 3 1,-1-3-1,-5 0 0,-2 0 1,-4 0-1,-5-2 1,-3 1 1,-7-1-1,-2 0 0,-7 1-1,3 0 0,-12 0 0,0 0 0,0 0-1,0 0 1,0 0 0,0 0-1,0 0-1,-10 9-2,1-5-4,-2-3-7,-6-1 0,3-4-1,-1-5 0</inkml:trace>
  <inkml:trace contextRef="#ctx0" brushRef="#br0" timeOffset="521">498 136 0,'0'0'6,"11"7"0,-11-7 0,6 11-1,-5-2-1,-1-9 1,15 18 1,-15-18-1,19 21 1,-6-11-1,5-1 0,2 1 0,5 1-1,-1 2-1,0-1 0,2 0-2,-1 0 0,0 1 0,-1-2 0,-2 2-1,-4-2 1,-2-2-1,-4-1 0,-3 0 1,-9-8 1,11 10-1,-11-10 3,-7 9-2,7-9 1,-23 14 0,5-4 0,-7 0 0,1 3 0,-5 1-1,1 0 0,0 0-1,5-2 1,2-2-1,7-2 0,2-2-1,12-6 1,-12 7 0,12-7 0,0 0-4,0 0-2,0 0-10,0 0-2,0 0 0,0 0-1,0 0 0</inkml:trace>
  <inkml:trace contextRef="#ctx0" brushRef="#br0" timeOffset="1733">1791 280 1,'0'0'3,"0"0"-1,0 0 0,0 0 1,0 0 2,0 0 1,0 0-1,0 0 1,0 0-1,0 0 0,0 0-1,0 0-1,0 0 0,0 0-1,0 0 1,0 0-2,0 0 0,0 0 0,0 0-1,0 0 1,0 0-1,0 0 0,0 0 1,10-4 0,0 5 1,1 0 0,5 1 0,4 0 1,8 0-1,4 3 0,5-2 0,6 1 0,3 0-1,4 0 0,-1-2 1,-3 1-1,-4-2 1,-7 0 0,-9-1 1,-5 0-1,-8-2 0,-13 2 0,11 0 0,-11 0 0,0 0-1,0 0-1,0 0-2,-10-3-2,10 3-2,-12-6-7,12 6-2,-14-13 0,8 2 0,-1-1 0</inkml:trace>
  <inkml:trace contextRef="#ctx0" brushRef="#br0" timeOffset="2344">2180 119 5,'0'0'4,"0"0"0,0 0 0,-3 9 1,3-9 0,9 3-1,-9-3-1,16 5 1,-5-3-1,4 4 0,1 2 0,1-1-1,0 3 0,0-1 0,0 4 0,-1-3-1,-1 7 0,1-6 0,-2 0 0,1 1 0,-2-2-1,-1 0 1,-1-2-1,-3 2 1,-8-10 0,11 15 0,-9-6 1,-5 1 1,-2 1 1,-5 1 0,0 3 1,-6-2 1,0 3-1,-4 0-1,-1 0 0,1 1-1,0-2-1,1-2-1,4-1 0,3-1 0,1-3-1,11-8 1,-11 12-1,11-12 1,0 0 0,0 0 0,0 0-1,0 0-3,0 0-3,0 0-9,-10-1-2,10 1 0,-11-14-1</inkml:trace>
  <inkml:trace contextRef="#ctx0" brushRef="#br0" timeOffset="128175">1213 372 11,'0'0'11,"-13"0"0,13 0 2,-13 1 0,13-1 0,-11-1 0,11 1-3,0 0-2,0 0-3,0 0 0,0 0-2,8-9-2,-8 9 0,14-5 0,-14 5-2,16-2 1,-16 2-1,14 9 0,-14-9 1,1 14-1,-4-5 1,-2 2 1,-1-2 0,-5 3 1,-2-5 0,-1 2 0,-1-4 1,-1 1-1,0-2 1,2-1 0,0-2-1,5-2 1,9 1-2,-14-4 0,14 4-1,-4-11-3,4 11-3,4-17-4,-4 17-10,11-18-1,-3 6 1,-1-6 0</inkml:trace>
  <inkml:trace contextRef="#ctx0" brushRef="#br0" timeOffset="128866">1439 0 3,'5'11'5,"-5"-11"0,2 14 0,-2-14-2,0 22 1,0-4 1,-1 2 2,-1 2 0,1 0 0,-2 1 2,1 2-2,-1 0 0,1 0-1,0-5 0,0 1-1,0-2-2,3-1 0,-1-2-1,3-1 0,0-2-1,2-2-1,1-1-4,-6-10-8,19 11-4,-9-11 1,0-3-1,-10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20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1037 3,'0'0'6,"0"0"0,0 0 0,0 0-2,0 0-1,0 0 0,0 0 1,0 0 0,0 0 1,0 0 0,0 0 0,0 0 0,0 0-2,0 0 0,0 0-1,0 0-1,0 0-1,0 0 0,0 0 0,0 0-1,0 0 1,10-2-1,-10 2 1,0 0-1,13 11 1,-13-11 0,5 11 0,-5-11 2,2 10 2,-2-10 1,0 0 1,-3 9 1,3-9 1,0 0-1,-14-2 0,14 2-2,0 0-2,-11-8 0,11 8-2,0 0-1,-7-13-1,7 13 0,0 0 0,-2-12-1,2 12 1,0 0-1,9-7 0,-9 7 0,9-1 1,-9 1-1,13 4 0,-13-4 1,10 10-1,-10-10 1,6 16 0,-4-7 1,-3 0 0,-1 2 2,2-11 0,-9 17 2,9-17 0,-15 11 0,5-8 1,10-3 0,-19 2-1,9-3-1,10 1 0,-16-7-2,16 7 0,-13-10-1,13 10-1,-8-13 1,8 13-1,4-15-1,-4 15 1,8-13-1,-8 13-2,17-11-4,-4 9-8,4-2-3,1-3-1,3-7 1,7-7-1</inkml:trace>
  <inkml:trace contextRef="#ctx0" brushRef="#br0" timeOffset="832">1665 318 12,'-9'2'9,"-6"-1"0,2 5 0,0 0-2,-3 1-2,4 1-1,-1 0 0,2 0-1,2-2 1,9-6-1,-15 11 0,15-11 0,0 0 0,-11 9-1,11-9 0,0 0-1,0 0 1,0 0-1,-6 11 0,6-11-1,4 15 1,0-4 0,-1 4-1,3 3 1,-1 6 0,3 2-1,1 5 1,0 1 0,2 5-1,3 2 0,2 1 0,2 2 0,3 0 0,0 0 0,1-3-1,0-2 2,-5-3-1,-2-4 0,-6-3 2,-6-1 1,-8-7 0,-6 3 1,-9-5 0,-4 2 0,-6-3 0,-4-1-1,-2-3 0,2-4-1,2-5-1,4-6-1,5-6 0,8-7 0,6-10 0,8-3-1,9-4 0,4-4 0,8-3-1,4-3 1,7 0 1,5-2 0,1 2 0,1-3 0,-3 0 0,0 0 1,-5 3 0,-4 2 0,-7 4 1,-4 4-1,-5 4 1,-5 4-1,-5 2 0,-2 3 1,-5-1-2,-5 3 0,-3 3-2,-7 2 2,-5 9-2,-9 3-1,-5 8-1,-11 7-4,-2 13-4,-9 5-7,-1 10 1,-4 6 0,-4 4 0</inkml:trace>
  <inkml:trace contextRef="#ctx0" brushRef="#br0" timeOffset="1813">560 213 28,'-5'-11'12,"-6"9"-1,-2 5 0,-6 3-6,1 3-4,-6 5 1,-5 7-1,-5 4 0,-4 4 1,-2 4 0,-1 2 0,-2 7-1,1 5 1,1 5-1,1 6-1,4 5 0,5 5 1,6 6 1,6 0 0,8 4 0,8 0 0,11 0 0,12-1 1,11-3-1,12-3 0,9-4 0,12-3-2,8-7-3,14-4-10,8-7-3,7-13 1,2-13-2,0-12 1</inkml:trace>
  <inkml:trace contextRef="#ctx0" brushRef="#br0" timeOffset="2334">2148 207 34,'-10'9'12,"10"-9"-1,0 0 0,7 13-10,3-3-2,4 5 0,3 6 0,3 4 2,2 7 0,4 7 1,-1 9 0,2 10 0,1 8 0,-1 4 0,-2 3-1,-4 2 0,-3 1 1,-6-2 1,-5-1-1,-7-8 2,-6-5 1,-8-6 1,-5 0 0,-9-8 1,-3-1-1,-8-10 1,1-4-2,-2-9-1,2-6-2,1-6-5,5-11-6,7-8-10,6-10-1,8-10-2,7-14 1</inkml:trace>
  <inkml:trace contextRef="#ctx0" brushRef="#br0" timeOffset="2835">3162 13 50,'-11'-6'15,"11"6"-1,0 0 1,0 0-11,0 0-4,0 0 0,-10-6 1,10 6 0,-12 1 1,0-1 1,-1 1-1,-6-1 0,-3 1 0,-4-1-1,0 0 1,-3 1-1,2 0 1,-1 0 0,3 1-1,1 1 0,5 1 0,0 2-1,2 4-1,4 1 1,1 5-1,1 0 0,3 5 0,0 1 0,0 0 1,2 2 0,1 0-1,-1-1 1,1-3 0,-1 0 0,3-3 0,0-3 0,1-4 0,2 0 0,0-10 0,12 6 0,1-7 0,7-3-1,2 0 0,6-1 1,2-1-1,6 1 1,-3 2-1,-1 4 1,-1 1-1,-5 4 2,-3 4-1,-3 1 1,-1 4-1,-5 0 1,-2 2 0,-1 1 0,-4 0 0,-5-2 1,-3 2 0,-8-1 1,-7 1 1,-10-1 1,-5 1 1,-12 0-1,-3 3 0,-7-3-1,1 1 0,-1-4-2,7 0 0,4-2-4,4-5-4,15 1-11,5-10-5,18 1-1,-12-18-1,16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3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43 775 1,'0'0'5,"0"0"1,-12 9 1,12-9 0,-10 5-1,10-5-1,-11 6 1,11-6-2,0 0 0,-12 5 0,12-5 1,0 0 0,0 0 1,0 0 0,0 0 3,0 0-2,0 0-1,0 0-1,0 0-2,0 0-1,-5-10-2,5 10 1,10-17-1,-1 5-2,1-5 2,5-1-1,0-3 1,1 0 0,3 1 0,-1 0-1,-2 3 1,2 1 1,-1 4-1,-3 4 0,-1 1 0,0 3 0,-3 4 0,-10 0-1,18 9 1,-18-9 0,10 18 0,-2-2-1,-3-2 2,3 4 0,0 0-1,3 0 2,1-1-2,2 0 1,1-3 0,3-4 1,4 0-2,0-5 1,1-3 0,-3-4 0,2-1 1,-4-3-1,-4-6 0,-2 4 0,-5-1 0,-7 9-2,5-17-2,-5 17-5,3-13-3,2 4-7,-5 9 1,10-17-1,-2 8 0</inkml:trace>
  <inkml:trace contextRef="#ctx0" brushRef="#br0" timeOffset="631">575 551 3,'-12'1'6,"12"-1"1,0 0-2,0 0 1,0 0-1,-3 10 1,3-10-1,4 14 0,-1-4 1,0 6-1,1-1 1,-1 3 0,3 2-2,-3-2-1,0 1-1,0-2 0,0-1-1,-2-6 2,2 0-3,-3-10 1,2 10 1,-2-10 0,0 0-1,1-14 0,-2 1 1,0-6-2,0-2 2,-1-3-3,0-4 2,-1 1-2,1 2 2,-1 3 0,2 4 0,-1 5 0,0 2 0,2 11-1,-2-10-1,2 10 1,0 0-1,11 5 0,-11-5 0,17 14 0,-5-6 1,2 1-1,1 3 2,2-2-1,-1 1 0,0 0 0,1-1 0,-3-2 0,2 0 1,-5 1-1,1-3 0,-12-6 0,15 11 0,-15-11 1,5 16 0,-8-5 1,-4 3-1,-4 2 1,-5 2-1,-1 3 1,-3 0 0,-2-3 0,1 2-1,2-5 0,4-3 0,4-3-2,11-9-1,-4 9-9,4-9-4,25-11-3,-4-4 1,7-4-1</inkml:trace>
  <inkml:trace contextRef="#ctx0" brushRef="#br0" timeOffset="42551">676 331 9,'0'0'8,"0"0"0,0 0 0,0 0-1,-8-11-1,8 11-1,0 0-2,0 0-1,8-10 0,-8 10-2,0 0 1,14-8-1,-14 8 1,9-4-1,-9 4 0,0 0 0,9 1-1,-9-1 1,0 0 0,4 13 1,-4-13 0,-4 12 1,4-12 1,-4 11 1,4-11-1,-6 9 1,6-9 0,0 0 1,-11 7-1,11-7-1,0 0 0,-12 0 0,12 0-1,0 0 0,-3-11-1,3 11-1,6-11 0,-6 11 0,13-15-1,-4 10-1,0-1 1,1 3 0,-1 1-1,-9 2 1,15 2 0,-15-2-1,8 11 1,-8-11 0,3 17 1,-3-17 0,-2 17 0,2-17 2,-9 17-1,9-17 2,-17 15-1,5-9 1,0-1 0,-2 1 0,0-2 0,1-2-1,1 0 0,1-2 0,11 0-1,-15-3-2,15 3-2,0 0-6,-1-15-6,10 7-3,4-3 1,4-3-1,2-2 0</inkml:trace>
  <inkml:trace contextRef="#ctx0" brushRef="#br0" timeOffset="43483">1026 0 11,'0'0'9,"0"0"-1,0 0-1,0 0-1,0 0-1,0 0 0,0 0-1,0 0 0,0 0 0,0 0 0,0 0 0,0 0 0,0 0-1,0 0 0,0 0-1,-3 9 1,3-9-1,0 9 0,0-9 0,-1 10-1,1-10 0,-1 12 1,1-12-1,0 0 0,-1 18 1,0-7-1,2 4 1,-3 1 0,2 5-1,-3 0 2,2 9-1,-4-4 1,1-2-1,-1 1 0,-1-2 1,1-2-2,0-4 1,1-3-1,2-2 0,2-12-1,-3 12 1,3-12 0,0 0 0,0 0 0,0 0 0,0 0 0,0 0 0,0 0 0,0 0 0,0 0 0,0 0 0,0 0 0,0 0-1,0 0 1,0 0-1,0 0-5,0 0-10,0 0-5,0 0-1,0 0 1,-11-11-2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1.2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24 1,'0'0'2,"0"0"0,0 0-1,0 0 0,0 0 0,0 0 0,0 0-1,0 0 1,0 0-1,0 0 1,0 0-1,-2-9 1,2 9 0,0 0 0,0 0 0,0 0 1,0 0 0,0 0 1,0 0 0,0 0 2,0 0 0,0 0 1,0 0 0,0 0 1,0 0-1,0 0 0,0 0 0,0 0-2,0 0 0,0 0-2,0 0 2,0 0-2,2-9-1,-2 9 1,0 0-1,9-3 0,-9 3 0,12-3-1,-12 3 0,12 0 0,-12 0 0,10 2 0,-10-2 0,0 0-1,10 9 1,-10-9 0,3 9 0,-3-9 1,-6 13 1,6-13 0,-11 12 0,11-12 1,-15 9 0,5-4 0,-2-1 1,3-1-1,-2-3 0,11 0 0,-16-2 0,16 2 0,-10-10-1,10 10-1,3-15 1,1 5-2,-4 10 0,13-16 0,-4 10-1,-9 6 0,18-4 0,-9 5 0,2 3 0,-11-4 0,14 16 0,-8-5 1,-1-1-1,-2 0 1,-3 0 0,-1-1 1,1-9 1,-12 15-1,2-9 0,0 0 1,0-2-1,0-1 1,1 0-1,9-3-1,-16 3 1,16-3 0,-10 1-1,10-1-2,0 0-3,0 0-8,5-13-6,2 3-2,7-3 1,-1-7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2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26 1,'0'0'5,"0"0"1,0 0-1,0 0 1,0 0 0,0 0 2,0 0 0,0 0-1,0 0 0,0 0-1,0 0-1,0 0-2,0 0 0,0 0-2,0 0 0,6 10 0,-6-10 0,0 0 0,0 9-1,0-9 1,1 11 0,-1-11 2,2 19-2,-3-5 0,4 2 1,-1 4-1,2 5 1,-4 3-1,4 2 0,-2 0 0,1 0 1,2-3-1,-3-2 0,-1-5 1,1-3 0,-1-8 1,-1-9 0,1 12 2,-1-12-1,0 0 1,0 0 0,0 0-1,-3-15 0,2 4-2,-1-4 0,-1-3-1,-2-2 0,2-3-1,-2 1 0,0-1 0,0 2 0,-1 2 0,2 2 0,1 3 0,-1 2-1,4 2 1,0-2 0,3 3 0,-1-4-1,2 3 1,0-3-1,1 0 1,-1 0 0,-1 0 0,1 3 0,-2 0 0,-2 10 0,1-14 0,-1 14 0,0 0 0,0 0 0,0 0-1,-1-10 1,1 10-1,0 0 1,0 0-1,0 0-1,0 0 1,0 0 0,-2 14-1,3-5 1,0 7 0,-1 1 0,-1 6 1,1 4-1,0 2 1,-3 1 0,-1 2 0,-1-3 0,0-4 0,-1-3 1,3-6-1,-2-2 0,2-5 0,3-9 0,-3 9-2,3-9-1,0 0-5,0 0-8,0 0-3,0 0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5.4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-1 197 23,'-10'1'11,"10"-1"1,0 0-1,0 0 0,0 0-2,0 0-1,0 0-2,0 0-1,0 0-1,0 0 0,4-12-1,-4 12-1,15-17-1,-1 2 0,4 0-1,3-2 0,6-3 1,1 0 1,4 4-1,-2-1 1,3 4 0,-2 2 0,-1 2-1,-4 5 0,-1 1 0,-3 3-1,-4 4 0,-2 1 0,-4 4 0,-2 2 0,-3 2 1,-1 3-1,-1 4 0,1-1 1,0 2-1,-1-1 1,3 1-1,-1-3 1,3-1-1,1-3 1,0-4-1,1-1 1,-12-9-1,17 9 1,-5-8-1,0-3 1,0-4-1,-2-2 0,2-2-1,1-4-1,5-4 0,-3 1-1,-4-5-1,2 4-1,-4-4 0,1 5-1,-3-1 0,1 2 0,-5 2 1,1 5-1,-1-1 2,-3 10 1,5-10 1,-5 10 1,0 0 1,0 0 0,0 0 1,0 0-1,0 0 1,0 0-1,0 0 1,0 0 0,0 0 1,0 0-1,0 0 1,-9 12 0,9-12-1,-4 18 2,4-6 0,-3 4-1,2-2 0,-1 4 1,2 2-2,0-2 1,1 0-1,0-1 0,1-3 0,0-4 0,0 1-1,-2-11 1,0 0 0,0 0 1,0 0-1,11 1 0,-11-1 0,2-17-1,0 4 0,0-2-2,-2-5 0,1 1 0,-2-3 0,-2 2 0,0-1 1,1 2-1,-3 4 2,2 2 0,1 4 0,2 9 1,-3-11-1,3 11-1,0 0 1,0 0-1,0 0 0,0 0 1,12 11-1,-12-11 1,14 16 0,-1-7 1,0 1-1,3 0 1,1-1 0,-1 0 0,2-2 1,-2-2-1,-3-1 0,-3-2 0,-1 0 0,-9-2-1,0 0 1,0 0-1,9 4 0,-9-4 0,-1 9 0,1-9 1,-5 12 0,5-12 0,-11 18 0,4-7 0,-3 1 0,0 0 1,-4 1-1,-1 0 1,-1 4-1,1-6 0,-1 1 0,1-2 0,2-1-1,3-2-2,0-3-2,10-4-9,0 0-5,0 0 1,-4-18-1,9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7.2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2605 6,'0'0'9,"0"0"-1,0 0 1,0 0 1,0 0 1,0 0 1,0 0-1,-4-12-2,4 12-2,-6-19-1,1 4-2,2-6 0,-1-3-2,-3-4 0,2-3 1,0-1-1,0-2 1,0 3-1,0 1 0,1 5 0,1 5 0,4 5-1,-2 4-1,0 2-3,1 9-2,0 0-2,0 0-2,0 0 0,0 0-4,-5-11 1,5 11-2,-4-9 2,4 9 3,-5-17 2,0 7 1,0 1 2,0-2 1,5 11 2,-10-9 0,10 9 2,-17 5-1,8 2 0,1 4 1,-4 0-1,2 2 2,0-2 2,-1-1 4,4 0 2,7-10 1,-10 9 1,10-9 0,0 0 2,-11-6-3,11 6-2,-2-16-4,1 6-1,1-5-2,1 2 0,0-3-1,2 2 0,1-1 0,0 3-1,0 2 0,-4 10 0,7-12 0,-7 12-1,0 0 1,0 0 0,10-7 0,-10 7-1,0 0 0,0 0-2,0 0-1,0 0-3,11 4-6,-11-4-4,14 1 0,-4-1 1,4-1-1</inkml:trace>
  <inkml:trace contextRef="#ctx0" brushRef="#br0" timeOffset="1062">170 2579 0,'0'0'1,"0"0"0,0 0 2,0 0 1,0 0 1,0 0 0,0 0 0,0 0 0,0 0 0,0 0-1,0 0-2,0 0-1,0 0 0,0 0-1,0 0 0,3 9-1,-3-9 1,0 0 0,0 0 1,0 0-1,0 0 0,0 0 1,0 0 0,0 0 1,0 0 1,0 0 1,0 0 0,0 0 1,0 0-1,0 0 1,0 0-1,0 0-2,0 0 0,0 0-1,0 0 1,0 0-1,0 0 2,0 0 0,0 0 0,0 0 2,0 0 0,9 0-1,-9 0 1,6-11 0,-6 11-2,6-17 0,-6 8-1,1 0 0,-2-1-1,-4 0 1,1 1-1,-2-1 1,-4 2-1,-1 0 0,-2 0 0,-3 2 0,0-1-1,0 2 1,-3-2 0,3-1 0,0 1 0,3 0 1,0-4-1,4 1 1,1-1-1,5-3 0,2-1-1,4 0 0,4-2 0,5-3-1,5-1 1,3 0-1,5-2 1,0 0 0,3 1-1,-2 0 1,0 4 0,-3 2 0,-1 2 0,-4 3 0,-3 3 0,-4 2 0,-11 6 0,16-8 1,-16 8 0,0 0 0,0 0 0,3-12 0,-3 12-1,-13-8 1,4 4-1,-4-2 0,-1 1 0,-4-2-1,0 2 0,0 0-2,6 2-3,-2-3-7,14 6-4,-11-18-3,13 5-1,4-8 1,7 0 1</inkml:trace>
  <inkml:trace contextRef="#ctx0" brushRef="#br0" timeOffset="2063">73 1874 0,'0'0'1,"-9"-7"0,9 7 0,0 0-1,-8 10-1,8-10 1,-9 9 0,9-9 2,0 0 0,-13 11 2,13-11 0,0 0 1,0 0 1,0 0 0,-9 5 1,9-5-1,0 0 0,0 0 0,0 0-1,9 3 0,-9-3-1,21 3 0,-5 0-1,3 1 0,0-2-1,3 2 1,-2-2-1,-2 1-1,-1-1 0,-3-1 1,-1 0-2,-2-1 1,-11 0 0,17 1 0,-17-1 0,13 1 0,-13-1 1,0 0 1,0 0-1,0 0 0,0 0 0,0 0-1,0 0-1,-15-3-1,3 1-1,-3-2 0,-3 1-1,0-2 0,0 2 1,0-1-1,4 0 1,-2 1 1,3 2 0,2-1 0,11 2 1,-18 2-1,18-2 0,-13 3 1,13-3 0,-10 3 1,10-3-1,0 0 1,0 0 0,0 0 0,3-16 1,-3 16-1,13-19 0,-5 5-1,1 0 1,2-2 0,1 1-1,0-2 1,0 3-1,-2-1 1,2 4-1,-1 0 0,-1 3 1,-10 8-1,15-11-1,-15 11 1,9-5 0,-9 5 0,0 0 0,9 0-1,-9 0 1,0 0 0,10 10-1,-10-10 1,9 16 0,-3-4 0,2 1 0,-2 3 0,1-1 0,-2 3 1,0-3-1,-2 3 1,0-2 0,-1-1-1,-3-1 1,1 0 0,0 1 0,-1-5-1,2 1 1,-1-11-2,2 17-1,-2-17-5,2 9-8,-2-9 0,5-12 0,-4-1 0</inkml:trace>
  <inkml:trace contextRef="#ctx0" brushRef="#br0" timeOffset="3605">196 787 3,'0'0'3,"0"0"0,0 0-1,0 0-1,0 0 0,0 0 0,0 0 0,-9 1 0,9-1 1,0 0 1,0 0-1,0 0 1,0 0-1,0 0 0,0 0-1,0 0 1,0 0 0,0 0 1,0 0 0,0 0 1,0 0 1,0 0 1,0 0 2,0 0-1,0 0 0,0 0 0,0 0-1,-9-2-1,9 2-1,0 0-1,-16-8-1,16 8 0,-17-12-1,4 3 1,-1-3 0,1-4 0,-2-4-1,2 1 0,2 0-1,1 0 1,1 0-1,4 2 0,1 0 0,3 4-1,2 1 1,2-1 1,2 0-1,3-2 0,1 1 0,2-2 0,1 0 0,1 1 0,6-1 0,1 0-1,2 0 1,4 1-1,0 1 1,2 1 0,4 1 0,-3 0 0,-3 2 0,-4 0 0,-2 1 1,-4 3 0,-4-3 1,-12 9-1,10-13 1,-10 13-1,-2-14 1,-3 3-1,-3 1 0,-3-1 0,0-1-1,-1 2 0,-1-2 0,2 4 0,11 8 0,-16-11 0,16 11 0,0 0 0,-10-6 0,10 6-1,0 0-2,0 0-1,0 0-1,1-17-4,-1 17-2,3-18-2,-1 9 1,-5-4-1,1 0 2,-2 2 1,-1 1 0,5 10 3,-17-8 2,8 8 1,-2 4-1,-2 4 2</inkml:trace>
  <inkml:trace contextRef="#ctx0" brushRef="#br0" timeOffset="4416">123 175 12,'0'0'9,"0"0"1,0 0 0,0 0-1,0 0-1,0 0-1,0 0-1,0 0-1,0 0-1,0 0-1,0 0 0,13-14 0,-2 6 0,4-2-2,2-3 0,2 0 0,4-3 0,-1 2 1,-4-1 0,4 5 1,-8-1-1,-3 3 0,-11 8 1,15-8-1,-15 8-1,0 0 0,0 0-1,0 0 0,0 0 0,0 0-1,0 0 1,0 0-1,0 0 0,10 6 0,-10-6 0,9 12 1,-2-3-1,2 3 1,1 3 0,2 1 0,2 4 0,-2-1 0,2 0 0,-3 1 0,1-2 0,-4-2 1,0-2-1,-2-2 0,-2-3 0,0 1 1,-4-10-1,5 10 1,-5-10 0,0 0 0,0 0 0,4 10 0,-4-10 1,0 0-1,0 0 1,0 0-1,-13 0-2,4 0-4,9 0-8,-23 5-4,10-3-1,-5-4 0,1-1-1</inkml:trace>
  <inkml:trace contextRef="#ctx0" brushRef="#br0" timeOffset="6019">825 84 2,'0'0'5,"0"0"2,-9 3 2,9-3 0,0 0 0,0 0 0,0 0-1,0-11-1,0 11-2,12-16-1,-2 8-2,3-4-1,2 4 0,1-2 0,0 2-1,0 0 1,-1 4-1,-5 3 1,-1 0-1,-9 1 0,15 1 0,-15-1 0,14 3-1,-3 4 1,1-1 0,4 4 0,2-3 1,3 4-1,1-1 1,-2 3-1,1-2 1,-1-1-1,-2 1 2,-2 0-2,-3-1 0,0 0 1,-4 0-1,1-3 1,-10-7 0,16 10 0,-16-10 0,14 4 1,-14-4-1,17-3 0,-17 3 0,15-7 0,-15 7 0,15-9-2,-15 9-4,15-11-5,-15 11-4,16-14 1,-8 2-2,-2-5 1</inkml:trace>
  <inkml:trace contextRef="#ctx0" brushRef="#br0" timeOffset="6750">1327 35 12,'0'0'9,"0"0"-1,0 0-1,0 0-2,0 0-2,0 0-3,0 0 0,0 0-1,-1 10 1,1-10 1,5 18 0,-1-5 0,0 3 2,2 5 0,-1 0 1,0 3 0,1-1-1,-1 2-1,0-3 1,-1-4-1,0-1 1,-2-6-1,0-1 2,-2-10-1,0 0 1,0 0-1,2-15 0,-3-3 0,0-1 0,-3-5-1,-1-2-1,-3-2 0,0 3 0,-1 1-1,-1 4 1,2 3 0,0 0-1,2 7 0,6 10 0,-8-10 0,8 10-1,0 0 1,0 0 0,0 0-1,0 0 0,0 0 1,0 0-1,0 0 0,0 0 1,12 8-1,-2-4 1,2 4-1,2-2 1,3 2 0,0 0 0,-1 1 0,1 0 0,1-2 0,-6 0 1,4 0-1,-3-2 0,-1 0 1,-1-1-1,0-1 0,-11-3 1,12 5-1,-12-5 0,0 0 1,4 10-1,-4-10 1,-14 11-1,3-3 1,-3 3-1,-5 1 1,-1 3-1,-2 0 0,-1 2 1,-1-3-1,3 1 1,4-3-1,1 1 1,3-6-1,13-7 1,-16 8 0,16-8 0,0 0 0,0 0-3,0 0-7,0 0-6,0 0-1,0 0-1,-9-13 0</inkml:trace>
  <inkml:trace contextRef="#ctx0" brushRef="#br0" timeOffset="61008">95 1315 11,'0'0'10,"-5"-13"0,5 13-1,5-12-1,-5 12-1,18-12 0,-6 6-1,3 2-1,1 3-1,1-1-1,-4 1 0,0 2 0,-2-1-1,-11 0-1,11 9 0,-11-9 0,-1 14 1,1-14 0,-14 14 0,4-9 1,1 4-1,-2-6 1,-1 0 0,3-3-1,0 1 1,9-1-1,-10 0-1,10 0 0,0 0-1,14-1 1,-3-1-1,2 2 0,-1-1-1,-2 0 1,1 3 0,-11-2 0,3 9 1,-3-9 0,-19 14 1,10-7-1,-4-1-2,2 0-7,11-6-8,-10-4-2,16-6 0,6-8-1</inkml:trace>
  <inkml:trace contextRef="#ctx0" brushRef="#br0" timeOffset="61939">589 978 1,'0'0'5,"-2"11"1,2-11-1,0 0 2,0 0 1,0 0 0,-3 9 1,3-9 0,0 0-1,-2 14 0,2-14-2,-2 19 0,3-4-2,-2 0 0,4 4 0,-1 0-1,2 4 0,1 0 0,2 3 0,-3-2-1,1 0 1,-1 1 0,-1 1 0,-3-5-1,2-1 1,-4-5-1,1-1 1,-2-3-1,3-11 0,-3 10 0,3-10 0,0 0 0,0 0 0,0 0-2,0 0-4,-2-11-13,2 11-2,2-19-2,-2 3-1,3-3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7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533 911 22,'-1'-11'10,"3"0"-1,5 1 0,-4-4-2,3 3-7,1 0 1,-1 1 2,-6 10 1,10-10 1,-10 10 2,0 0 2,11 9-2,-11-9 0,4 19 1,-4-19-1,1 22 1,-1-22 0,-2 20 0,2-20-1,-8 12 0,8-12-1,-11 0-2,11 0-1,-11-14-1,7 4-2,0-1-1,2 0 1,0 0-1,1 1 0,1 10 0,1-12 0,-1 12 0,0 0 1,0 0-1,0 0 1,12 10-1,-12-10 1,9 16 0,-5-7 1,-2 2 0,-3-2 0,-1 2 1,-6-1-1,2 0 1,-3-1 0,9-9-1,-16 13-2,16-13-4,0 0-6,-10-1-12,19-5-1,1-10-1,10-1 0</inkml:trace>
  <inkml:trace contextRef="#ctx0" brushRef="#br0" timeOffset="1372">360 0 42,'-11'3'16,"-2"1"-2,-1 2 1,-3 0-6,0 5-9,0 5-1,-4 6 1,-2 9 1,-2 6 0,-1 11 2,-3 7 2,1 10-1,-2 7 2,4 8 0,1 0-2,7 6 1,4-4-1,9 0-1,5-7 1,10 0-2,11-10 0,11-2 0,9-10-2,12-3 1,11-5-3,6-8-6,14-7-14,6-12 2,7-10-4,0-13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17 454 59,'2'17'16,"-2"-17"0,-1 12-1,1-12-9,-5 13-7,4 0 0,-1 3 2,0 5 1,1 5 2,-2 2 2,4 7 0,-3 3 0,4 6 0,-2-2-1,3 2-1,-2-1-1,2 0 0,-2-6-1,1-1 0,-2-9-2,-1-8-3,4 0-7,-3-19-12,-4 10-1,-2-19-1,-1-4 1</inkml:trace>
  <inkml:trace contextRef="#ctx0" brushRef="#br0" timeOffset="1101">215 230 62,'9'10'19,"3"-1"0,4 2-1,3 5-12,6 4-5,5 10-1,3 6 0,5 10 1,-2 10 0,-1 11 0,0 7 1,-9 5 1,-3 7 0,-8-2 1,-5 7 1,-13-10 1,-3 2-1,-12-12 0,-4-2 0,-8-14-1,-1-1 0,-3-12-3,2-12-1,0-7-3,-2-17-11,10-8-11,1-19-1,12-7 0,1-23-1</inkml:trace>
  <inkml:trace contextRef="#ctx0" brushRef="#br0" timeOffset="1512">810 53 42,'-3'-10'13,"4"-1"0,0 2 4,-2-1-8,1 10-2,2-14 0,-2 14 1,0 0 1,2 13 0,-6-2-1,3 11-1,-7 4-3,3 9 0,-7 4-1,3 7 1,-6-2 0,3 2 1,-1-7-2,3-1 0,5-10-1,6-7-1,12-7-1,5-8-2,12-6-1,4-6-1,7-1-1,0-5 0,5 2 2,-6-5-1,-2 5 1,-10 0 0,-5 4 0,-9-3-7,-2 5-11,-12 4 0,-2-15-1,-8 3 1</inkml:trace>
  <inkml:trace contextRef="#ctx0" brushRef="#br0" timeOffset="1892">936 126 78,'0'14'22,"-1"1"-1,2 3 0,-4 0-16,3 5-4,-3 4 1,2 5 1,-5 0 0,1 7 1,-3 0-1,2 7 1,-2 3-1,1 0-9,6 6-17,1-4-1,5-1 0,1-13-2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1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98 93,'-11'4'22,"-1"-8"0,12 4-1,-11-17-21,9 5-2,5 0 2,0-2-1,2 2 1,0 3 2,-5 9-1,11-12 1,-11 12-2,9 1 1,-9-1-2,8 18 1,-7-7 0,1 4 1,-3-1 1,-1 1 0,-3-3 1,1-1 0,4-11 0,-11 11 0,11-11-1,-12-1-1,12 1-2,-12-10-1,12 10-4,-1-17-8,12 10-11,-3-10-1,12 5 0,-1-11 2</inkml:trace>
  <inkml:trace contextRef="#ctx0" brushRef="#br0" timeOffset="3335">76 33 24,'-2'-13'15,"2"13"1,-6-11-1,6 11 0,0 0-6,0 0-2,-8-9-3,8 9-3,0 0 0,0 0 0,0 0-1,0 0 0,0 0 0,0 0-1,5 10 1,-5-10 0,0 0 3,5 12 1,-5-12 2,-2 11-1,2-11 2,-10 9-1,10-9 1,-17 13-2,17-13-1,-16 12-7,6-10-13,10-2-6,-11 3 0,11-3-2,-7-12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2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38 63,'-10'8'16,"10"-8"-1,-15 17 0,10-7-14,2 4-1,3 2 0,1 5 2,0 3 1,3 6 2,0 4 0,5 6 0,1 6-1,3 3-3,0 4 0,3 2-1,-2-3 1,0 0 0,-3-6-1,-1-4 2,-5-9-1,-1-3 2,-6-8-1,-5-4 1,-6-7-1,-3-2 1,-6-7 0,-1-2 0,-5-8 0,2-4-1,1-9 0,8-7-1,10-7-1,9-9 0,13-4-1,11-7-1,11-1 0,7-3 1,6 3 0,1 5 1,-3 4 1,-2 8 1,-11 4 1,-6 8 2,-12 3-2,-6 8 0,-12 1 0,-7 6-1,-7 2-1,-4 1-2,-5 5-2,-8 0-4,2 10-17,-10-2-2,0 8 1,-6-2-2,-1 7 2</inkml:trace>
  <inkml:trace contextRef="#ctx0" brushRef="#br0" timeOffset="1261">362 37 14,'0'0'12,"0"0"0,-2-10 0,2 10-2,-11-3 1,11 3-1,-14 0 0,14 0-3,-20 0 0,8 1-2,-2-3 0,2 2-2,-2-2-1,-1 0-1,1-1-1,1 1 0,-1 0 1,2 1-1,-1 1 0,0 1-1,2 2 1,-1 3 0,1 2-1,3 1 0,2 4 1,0 0-1,4 3 1,2-1-1,4 3 1,3 2 0,2 1 0,2 1 1,1 2-1,3 2 0,-1 2 0,1 2 0,0 4 0,-2 3 0,-1 2 0,0 1-1,2 4 1,-4 0 0,1-2 0,-2 0 1,-2-5-2,-3-2 2,0-4-1,-3-4 2,-6-5 0,0-2 0,-5-5 1,-2 0-1,-3-2 1,-3-3-1,-4-6 1,0-1-1,-4-4 0,-1-1 0,-1-4 0,2-3 0,-1-8 0,6 1 0,1-2 0,6-2-2,4-3 1,5-2-2,7-1 1,4-3 0,7-1-1,6-2 1,6-2-1,6-5 1,3 1-1,6-4 1,0 1-1,-1-2 1,0 2 0,-5 1-1,-6 3 1,-6 2 1,-8 2 1,-8 4-1,-8 2 1,-6 4 0,-8 1-1,-4 2-1,-1 6-5,-5-1-16,2 9-1,-4-1-1,1 8-1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1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74 26,'4'-14'13,"-4"14"1,-3-17-1,3 17-3,-7-16-5,7 16-1,-8-16-1,8 16 1,-6-11 0,6 11 0,0 0-1,0 0 1,-9 3-1,6 6-1,0 6-1,-1 3-1,-3 5 0,1 6 0,-2 4 0,-1 3 0,0 3 0,1 2 1,2-1 0,0 0 0,4-2 0,2-4 0,5-3 0,3-6-1,4-8 0,5-5 0,3-10-2,5-8 1,2-9-1,0-5 0,1-7 1,-2-4-1,-1-1 2,-5-3-1,-1 2 2,-7 3 0,-1 2 1,-4 1 1,-2 7 0,-3-1-1,1 4 1,-2 4-1,-1 4 0,0-1 0,0 10-1,0 0 0,0-9-1,0 9 1,0 0-1,-1 14 0,1-3 0,1 5 0,0 6-1,2 6 1,1 9 0,1 12 0,1 6 0,2 5 1,-1 7-1,1 0 1,-1 1 1,-1-3-1,1-5 0,0-9 0,0-7 0,0-10-1,0-7-3,3-6-3,-3-8-6,5-7-4,-2-8-6,0-7 1,-2-14 0,0-6 1</inkml:trace>
  <inkml:trace contextRef="#ctx0" brushRef="#br0" timeOffset="731">583 404 57,'5'11'17,"-5"-11"-1,20 3-3,-3-11-12,4-3-7,1-3 0,6-1 2,-1-1 3,-2-3 1,-1 2 3,-7-1 2,0 5 1,-7-2 1,1 4-1,-7-3 0,0 0-2,-5 2-2,-1-1-1,-3 1-1,-3 1-1,-2 0 0,-2 2 0,-2 6 0,-2-1 1,0 3 0,0 1 0,-1 3-1,0 1 2,2 3-1,-1 1 0,3 1 0,-1 4 0,2 2 0,2 2 0,0 3 1,3 2 0,2 3 1,4 3-1,2 0 1,5 1 0,2 0 1,3 1-1,3-5-1,5 0 1,3-3-3,2-5 1,5-3-3,0-8 0,8-3-4,-2-11-4,4-2-6,-1-8-4,3-4 1,-2-6 1,1-2 1</inkml:trace>
  <inkml:trace contextRef="#ctx0" brushRef="#br0" timeOffset="1202">1247 219 25,'11'-18'17,"-5"2"2,-3 3-1,-5 0-2,2 13-3,-13-17-4,4 14-3,-5-1-2,-3 5-2,-4 2-1,0 2 0,-1 4-1,3 2 1,2-1-1,1 2 1,5-1-1,5 1 0,5-1-1,5 0-1,3 0 1,4 0 0,4 1-1,3 0 0,2 3 1,-1-2-1,4 4 0,-3-2 1,1 4 1,-2-2-1,-2 2 2,-5 0 0,-2-2 2,-1 1 0,-8-2 1,0 3 0,-7-6 1,-1 4 0,-7-5 1,3 0-2,-6-4 0,2 0-1,-1-5 0,1-2-2,0-3-1,2-5-3,4 2-2,-5-7-5,14 12-7,-12-21-6,14 8-2,1-2 2,8 0 1</inkml:trace>
  <inkml:trace contextRef="#ctx0" brushRef="#br1" timeOffset="42381">115 181 1,'9'-15'1,"-9"15"-1,1-17-2,2 7 2,0 0 3,-3 0 3,3-1 2,-3 11 2,1-15 0,-1 15-1,-3-15-1,3 15-1,-6-9-2,6 9-1,0 0-1,-10-11-2,10 11 1,0 0-1,-8-12 1,8 12 0,0 0 0,-4-11 2,4 11-1,0 0 1,0 0 0,0 0 0,0 0 0,0 0 0,-9-3-1,9 3 0,-9 9-1,9-9 0,-10 17 0,5-6 1,-2 0-1,0 5 1,0 0 1,2 4-1,-3 0 0,1 2 0,1 0 0,0 4 0,1-2 0,1 2-2,1-1 1,1 1 0,1-1-1,2-1 1,-1 1-1,2-2 0,0-2 0,0-1 0,2-3 0,1-3 0,0-3 0,1 1 0,-6-12 1,16 12-2,-6-9 1,2-2-1,0-3 1,2-2-1,1-3 0,1-3 0,3-3-1,1-2 1,-2-3 0,1-1 0,-1-3 0,-2-1 0,-2 2 0,-1-2 0,-5 0 1,0 0 0,-2 3-1,-1 1 1,-2 2-1,-1-1 1,0 5-2,-1-2 2,1 3-1,-2 2 0,0 10 0,0-16 0,0 16 0,0-9 0,0 9 1,0 0-1,0 0-1,0 0 1,0 0 0,0 0 0,0 0 0,0 0-1,0 0 1,0 0-1,0 0 1,0 0 0,-3 15 0,4-4 0,-1 3 0,2 4 0,-1 4 0,2 5 1,-1 3-1,2 5 0,-3 2 2,1 6-2,1 1 1,-1 1 0,1 1 0,0-2 0,0-4-1,2-2 1,0-5 0,1-4 0,-1-4-1,0-2 0,-1-5 1,0-2-2,-1-5 1,-1-1 0,-2-10 0,5 13-1,-5-13 1,0 0-1,0 0 0,7 9 0,-7-9 0,0 0-1,0 0 0,0 0-4,11 5-1,-11-5-9,14-8-7,-4-7-2,5-2-1,-2-12 3</inkml:trace>
  <inkml:trace contextRef="#ctx0" brushRef="#br1" timeOffset="43703">610 261 57,'0'0'14,"10"9"1,-10-9-1,13 4-12,-13-4-5,17 3 1,-8-1 4,2 1 1,-1-2 3,4 3 1,-3-4 0,3 2-1,-1-4 0,6 1-2,-1-3-2,2-2 0,3-2-1,0-1 0,-2-2-1,0-3 1,-2 3-1,-1-3 1,-4 1 0,-3 0 0,-6-1 0,0 2 1,-5-2-1,-4 4 0,-2-2 0,-4 3 0,1 0-1,-5 2 0,0 2-1,-2 2 1,-1 1 0,-2 3-1,-1 1 1,3 1 0,-4 2 0,1 1 0,1 2 0,0 2 0,2 2 1,-2 3-1,2 0 1,0 3 0,2 0 0,2 2-1,1 1 1,1 1 0,3-1 1,3 2-1,1-1 1,4 1-1,0-1 2,4 1 0,2-1-1,4 0 0,2-4 0,3 1-1,1-6 1,2 1-1,0-3 1,0-2-1,1-4-1,1-1 1,-2-2 0,0-2-1,1 0 0,0-2 0,0 1 0,-1-2-1,-2 1-1,-2-3 0,2 3-1,-5-3-2,4 5-5,-15 0-5,19-10-9,-8-1 0,5 2-2,-3-9 2</inkml:trace>
  <inkml:trace contextRef="#ctx0" brushRef="#br1" timeOffset="44574">1281 120 69,'-2'9'21,"2"-9"-1,0 0-1,0 0-11,-11-5-7,11 5-2,-11-3 1,11 3 1,-14-3 1,5 3 1,9 0 0,-19 3 0,10 1 0,-3 0-2,0 1 0,0 3 0,0 0-1,2 0 1,-1 1-1,11-9 1,-15 18 0,15-18-1,-10 15 1,10-15-1,-6 15 0,6-15 1,0 13-2,0-13 1,5 16 0,3-5 0,1-1 0,3 1 0,1 2-1,3 1 1,0 0 0,2 1 0,-2 1 0,1-1 0,-2 2 0,0-1 0,-2 1 0,0 1 0,-2 0 0,-3-2 0,0 2 0,-2-2 0,-2 0 1,-2-3-1,-2 1 1,-4-3 0,0 2 1,-6-1 0,0 1 1,-4-3 1,-2 3-1,-2-2 0,-2 3 1,-2-3-1,0 0-1,0 0 0,1-1 0,0-1-1,3 0 0,-1-1-1,5-4 0,0 2-2,2-5-2,12-1-7,-15 3-15,15-3-1,-11-13 0,8-2-1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21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0 282 34,'0'0'12,"0"0"0,0 0-2,0 0-5,0 0-1,0 0 0,7-9 3,-7 9-2,11-17 1,-1 9 0,0-6 0,2 4-2,2-6-1,4 2-2,1-3 0,-1 2-1,3-1 0,0 2 1,-1 0-1,1 2 1,-2 3 0,-1 0 0,0 3 0,1 2 0,-3 0 1,2 3-1,-3 1 1,1 3 0,-4 0 0,3 2 1,-3 0-1,0 4 0,-2-1 0,1 4-1,-2 1 1,0 2-1,-1 2 0,1 2 1,1 1-1,-2 5 1,0-3-1,1 2 1,-1-2 0,1 0 0,0-4-1,-1-1 0,-3-5 0,3-2 0,-8-10 0,17 12 0,-7-11-1,2-4 1,0-4-1,1-2 0,2-5 0,0-2 0,0-1 0,-2-3 0,1 1 0,-3 1 0,0 1 0,-3 1 0,1 4 0,-2 1 0,1 1 0,-8 10 0,15-13-1,-15 13 1,14-8 0,-14 8-1,13-1 1,-13 1 0,16 4 0,-16-4 0,16 13 0,-7-3 0,0 2 0,0 2 0,-2 1 0,2 2 0,-2 2 0,2 1 0,0-1 0,-1-1 0,1-1 0,-1-1 0,1-4 0,-1 0 0,-8-12 1,15 16-1,-15-16 1,16 9-1,-16-9 2,16-2-2,-7-3 1,0-4-1,3-3-1,0-5-2,5-1 0,-4-8-2,6 5-1,-5-7-2,7 7-3,-8-6-4,3 9-7,-6-3-1,0 4 2,-3 1 2</inkml:trace>
  <inkml:trace contextRef="#ctx0" brushRef="#br0" timeOffset="1081">1108-1 39,'0'0'16,"0"0"-1,7-10 0,-7 10-6,0 0-6,0 0-1,6 11-1,-6-11 1,4 15 0,-3-6 1,2 7 1,-4 1 1,2 6-1,-2 1 1,1 6-1,-2 2-1,1 2 1,2-1-2,1 1 1,0-3-1,1-1 0,0-6 0,0-3-1,0-7-1,1-4 0,-4-10 0,5 13 1,-5-13-1,0 0 0,2-10 0,-5-3-1,-1-2-1,-1-9 1,0-1-2,-5-6 1,4-2-1,-4-3-1,3 3 1,-2-2 1,3 5 0,-2 2 2,2 4-1,-1 5 2,1 2 0,1 5 1,0 3-1,5 9 1,-4-10 0,4 10-1,0 0 0,0 0 0,0 0-1,15 2 0,-3 3 1,3 1-2,3 3 2,5 0-2,4 2 2,3 2-1,0-1 1,2 1-1,1 0 0,0-1 0,0-1 1,0-1-1,-3-1 0,0-1 1,-3 0-1,-3 0 0,-3 1 0,-3-3 0,-5 0 0,-3 1 1,-10-7-1,10 11 0,-10-11 0,-2 11 1,2-11 0,-13 14-1,1-4 0,-3-1 1,-5 2 0,-2 2-1,-1-2 2,-3 2-1,-4 0 0,2 3 1,-3-2 0,3 2-1,1-3 1,1 0-1,2 0-1,1-2 0,8 0-3,-2-7-2,17-4-8,-20 8-9,10-3-1,0-9 0,-1 0 0</inkml:trace>
  <inkml:trace contextRef="#ctx0" brushRef="#br1" timeOffset="22372">85 260 5,'0'0'8,"0"0"0,0 0 1,0 0-1,0 0-2,0 0 2,0 0-1,0 0 1,0 0 0,0 0-1,0 0 0,0 0-2,0 0-1,0 0 0,0 0 0,0 0-1,0 0 0,0 0 0,0 0 0,0 0 0,0 0-1,0 0 1,0 0 0,0 0-1,8-13 0,-8 13-1,10-14 0,-10 14 0,15-20 0,-5 9-1,0-2 1,0-2-1,2 0 1,1 0-1,0-1 0,-1 1 0,1 0 1,2 1 0,-1 0-1,1 2 1,-2 2-2,2 0 2,-2 3-1,0 0 1,-1 2-1,-1 2 1,-2 1-1,0 2 0,-9 0 1,15 3 0,-15-3-1,11 8 1,-11-8-1,12 13 0,-12-13 0,12 17 0,-6-7 0,0 1 0,-1 0 0,3 1 0,-3 1 1,1 0-1,-2 0 1,1 2 0,-2 0 0,2 1-1,-2 1 1,1-1 0,-2 0-1,0 1 1,1-1-1,-2-1 1,2-1-1,-2-1 1,2-2 0,-1 1-1,-2-12 1,8 17-1,-8-17 1,8 15-1,-8-15 1,9 12-1,-9-12 0,14 9 0,-14-9 1,11 6-1,-11-6 0,16 4 0,-16-4 0,16-1 0,-16 1 1,19-7-1,-8 0 0,1-2 0,0-2 0,1-2 0,0 0 0,0-1-1,0 0 1,0-2 0,-1 1 0,0 1 0,1-1 0,-2 2 0,-2 1 0,1 2 0,-10 10 0,14-15 0,-14 15 0,10-8 0,-10 8 0,0 0 0,10-2 0,-10 2 0,0 0 0,0 0 0,0 0 0,10 2 0,-10-2 0,0 0 0,9 5 0,-9-5 0,10 7 0,-10-7 0,11 14 0,-11-14 0,14 19 0,-7-6 1,0 0-1,1 2 0,0-3 0,0 3 0,-1-1 0,0 0 1,0-1-1,0 0 0,-1-2 0,0 0 0,-1 0 0,-5-11 1,12 17-1,-12-17 0,10 13 0,-10-13 0,11 8 0,-11-8 1,12 3-1,-12-3 0,14-3 0,-14 3-1,18-12 1,-7 2-1,2-3 1,-3 0-1,3-2 0,-2-3 0,2 0 0,-2-2 0,-3 1 0,-1-3-1,-2 2 0,2-2 0,-4 2 0,-1 1-1,-3 2 2,0 1-1,2 4 1,-4 0 0,2 2 1,1 10 0,-6-17 0,6 17 1,-3-14-1,3 14 0,-4-13 1,4 13-1,0 0 1,0 0-1,-5-9 1,5 9 0,0 0-1,0 0 1,0 0-1,0 0 0,0 0 1,0 0-2,0 0 1,1 12 0,-1-12 0,4 13 0,-3-1 1,2 1-1,-2 2 1,4 4-1,-3 0 1,1 4-1,-1 1 1,0 1 0,2-4 0,-2 1 0,2 0 0,-1-2-1,2-3 1,0-1 0,-2-3-1,2-2 1,-5-11 0,7 17-1,-7-17 1,5 10 0,-5-10-1,0 0 1,0 0-1,0 0 1,11 1-1,-11-1 0,0 0 0,9-5 0,-9 5 1,11-8-2,-1 2 1,0-4 0,2-2-1,3-4 0,4-4 0,0-2 0,3-3 0,-1 0 0,1 0 0,-1 2 0,1 2 0,-4 3 1,-3 3 0,-4 4 1,-1 5-1,-10 6 1,12-8-1,-12 8 1,0 0-1,0 0 0,0 0 0,0 0 0,0 0 0,0 0 0,0 0 0,0 0 0,0 0 1,0 0-1,0 0 1,0 0 0,-10 0 0,10 0-1,0 0 2,-10-3-1,10 3 0,-10-5 0,0 0 1,-1 1 0,-4-1-1,-2-2 1,-2 1-1,-4 1 0,-2-3-1,-3 1 1,-1 0-2,-1-1 0,1 2-5,-7-3-6,3 5-12,-8-8 0,2 2-1,-10-10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0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40 690 29,'0'0'12,"11"5"1,-11-5-1,0 0-5,0 0-5,0 0-2,11 4 1,-11-4 0,0 0 0,14 3 0,-14-3 1,13 4-1,-4-2 2,4 0 0,1-1 0,5-1 0,5-1 0,5-1 0,3-3 0,5-1 0,3-2-1,3-1-1,2 0 0,0-2-1,1 1 1,-4-1-1,1 1 1,-4 3 0,-1 0 0,-5 0-1,-2 2 0,-6 0-1,-4 2-2,-4-1-4,-5 2-4,-12 2-6,11-3 0,-11 3-1,-15 0 1</inkml:trace>
  <inkml:trace contextRef="#ctx0" brushRef="#br0" timeOffset="491">43 661 17,'-13'3'11,"13"-3"0,-9-2 3,9 2-5,0 0 0,-10 0 0,10 0 2,0 0-3,0 0 0,0 0-1,0 0-1,0 0-2,8-12-2,0 0-1,4-1-1,5-6 0,3-1 0,3-6-1,3-1 1,2-1-1,1 1 0,-1 2 0,-3 2 1,-2 6-1,-3 3 0,-3 4 1,-2 2-1,-5 4 0,-10 4 0,13 2-1,-13-2 1,2 15-1,-6-4 0,-3 4 0,-5 2 0,-2 3 0,-2 2 1,-3 2 0,-3-2 1,1 4-1,-3-1 1,1 0 0,1 0 1,0-1-1,2-2 0,2-3 0,1 1 1,3-4-1,0 0 0,4-2 1,1-1-1,1 0 1,0-2 0,2 0-1,3 0 2,1-1-1,3-1 1,2 1-1,-3-10 1,15 16 0,-2-8 0,1-2 0,6 2 0,1-2 0,3 1-1,3-2-1,2 1 0,0-1 0,1 1 1,0 1-2,-1-2 1,-1 1 0,-1 0-1,-3 3-1,-3-2-1,1 1-2,-3 0-3,3 2-5,-3-3-6,0-1 0,1-2 1,-2-3 1</inkml:trace>
  <inkml:trace contextRef="#ctx0" brushRef="#br0" timeOffset="1422">912 373 20,'0'0'9,"-11"3"0,11-3 0,0 0-5,0 0-4,0 0 0,0 0 1,10 14 0,-10-14 1,7 20 1,-4-6 1,2 6 0,-2-1 0,3 6-1,-2-1 0,0 1 0,0-1-1,1-4 2,0-1-1,3-5 0,1-4 0,2-7 0,3-6-1,1-5-1,5-9 0,0-1 0,2-5-1,-3-1 0,1-3 1,-3 4 1,-5 2 2,-1 6 0,-3 2 1,-8 13 0,7-13 0,-7 13-1,0 0-1,0 0-1,5 11-2,-4 0-1,2 2 0,0 0-1,1 5 1,1 0 0,0-1 0,1 1 1,-2-3 0,3-3 0,1-1 0,-8-11 1,16 14 0,-5-10 0,0-6 0,1-1 1,1-7 0,0 0 0,-1-5 1,-1-2-1,0-4 1,-1 2-1,-4-4-1,0 1 0,-1-1 0,0-1-1,0 2-1,-2 0-2,1 5-4,-2-6-6,4 9-8,-1-3 0,2 6-2,-4-2 1</inkml:trace>
  <inkml:trace contextRef="#ctx0" brushRef="#br0" timeOffset="2264">1616 298 23,'0'0'11,"-7"-9"0,7 9-2,0 0-6,0 0-1,0 0 0,0 0 0,0 0 1,1 10 0,2 0 0,1 2 0,0 5 1,1 2-1,0 4 1,1 1-3,0 3 1,0-3 0,0 2-1,-1-4 0,0-3 0,-1-2-3,1-5-3,0-2-4,-5-10-3,0 0-2,12-1-1,-7-11 0</inkml:trace>
  <inkml:trace contextRef="#ctx0" brushRef="#br0" timeOffset="2584">1782 84 43,'4'-14'16,"-4"14"-1,0 0 0,0 0-9,0 0-5,0 0-1,3 12 0,0-2-1,1 5 1,0 4 0,1 4 2,2 7-1,2 3 0,-1 3 1,0 0-1,2 0 1,-1-2-1,-1-4-1,2-2 1,-4-7-2,0-4-1,0-6-1,-6-11-1,4 13-2,-4-13-1,0 0 0,-12-14 1,5 4 0,-5-5 2,1 0 1,-2-4 0,-1 1 2,1 1 2,3 0 0,0 2 2,-1 2 0,3 3 2,2 0 1,6 10 0,-8-10-1,8 10 1,0 0-2,0 0 0,0 0 0,10-6-2,0 4 0,5 1 0,2-2-1,5 0 1,3-2 0,4 2-2,-1-1-1,2-1-1,-1 2-2,-2-2-3,0-1-3,-3 1-7,-3-2 0,-3-2 1,-3-5 0</inkml:trace>
  <inkml:trace contextRef="#ctx0" brushRef="#br0" timeOffset="3225">2018 0 45,'0'0'14,"0"0"0,0 0-1,0 0-10,0 0-3,13 12 1,-7-1 1,2 1 1,1 7 0,-1 0 1,3 8 0,-4 0 1,3 3-1,-2-1-1,2-1 1,-3-1-2,2-4 0,1-4-1,1-7 0,5-7-1,2-9-1,4-5 0,0-7-1,4-4 1,-1-4-1,0-1 1,0 2 1,-6 2 1,-3 6 1,-4 2 1,-2 7 1,-10 6-1,12-3 1,-12 3-1,10 13 0,-7-4-1,2 5 0,-3 3 0,2 5 0,-2 2 0,0 1 0,-4 1 0,1 0 0,0-2-1,-1-2-1,2-1-3,-3-8-5,8 1-10,-5-14-5,0 0-2,12-9 2,-6-9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4.0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62 53,'0'0'17,"15"13"0,-15-13 0,7 21-10,-4-5-7,-1 6 0,3 8 0,-3 8 1,-1 8 1,2 6 0,-2 3 1,1 5 1,-2-4 0,3 1-1,-3-8 0,2-4 0,-2-11-1,1-7 0,0-7-1,0-6 0,-1-14 1,0 0 0,0 0 0,0 0 0,-4-21 1,3 3-1,-3-10 0,3-2 0,0-6 0,2-4-1,2-4-1,1-3-1,3 1 1,1 2-1,2 3 1,-1 3-1,5 7 1,-3 3-1,3 7 1,-1 5-1,2 6 0,-1 3 0,3 7 1,-1 4-1,1 7 0,-2 4 0,-1 3 1,-1 3 0,-2 3 0,-4 1 1,-4-1 0,-2 1 1,-5-5 0,-2 1 0,-6-5 0,-1-2 0,-4-2-1,0-4 0,-3-2 0,-1-3-1,1-2-1,2-4-2,3 1-2,-1-6-4,16 8-7,-17-20-7,16 7 0,1-6-1,7-2 1</inkml:trace>
  <inkml:trace contextRef="#ctx0" brushRef="#br0" timeOffset="641">364 183 38,'8'16'14,"0"-3"-1,0-1-2,-8-12-2,18 18-12,-8-7 1,2 1 1,1 1 1,-2 1 2,2 4 3,-4-1 0,2 2 0,-2-2 0,1 2-1,-4-3-1,1-1 0,-1-3-1,-2-1 1,-4-11 1,6 14 0,-6-14 1,0 0 1,0 0 0,0 0-1,-1-9 0,1 9-1,-2-21-1,1 6-1,-2-5-1,2-1-1,2 0 1,2-4-1,3 0 0,2-1-1,4 2 1,1 2 0,4 3-1,-1 1-1,3 4-1,-1 2-1,1 8-3,-3-4-3,2 9-5,-4-1-4,2 6-4,-1-3 2,2 4 0,-2-1 3</inkml:trace>
  <inkml:trace contextRef="#ctx0" brushRef="#br0" timeOffset="1122">893 297 68,'0'0'19,"0"0"-3,9-21 0,-5 5-14,3-3-6,2 3 1,0 0 0,2 2 1,-2 5 2,1 2 2,0 6 0,-10 1 0,17 8-1,-8 2-2,-1 3 1,-1 3 0,1 1 0,-4 2 1,-1 3 1,-5-2 2,1 2 1,-7-6 1,1 3-1,-6-6 1,3 1-1,-6-6-1,4 0-1,-2-5 0,3-2-2,-2-3 0,2-3-3,11 5-3,-18-21-2,18 10-5,-3-9-5,6 3-5,1-7-2,8 2 2,-3-3 1</inkml:trace>
  <inkml:trace contextRef="#ctx0" brushRef="#br0" timeOffset="1562">1192-8 56,'9'2'17,"-9"-2"1,0 0-2,0 0-10,0 0-5,0 0-2,0 0 2,0 0-1,0 0 2,0 0 1,3 12-1,-5 1 2,3 3-2,-1 3 0,1 5 0,-2 2 0,3 3 0,-3 0 1,4 0-1,-4-3 0,2-1 0,-1-3-1,2-5 0,-1-4 0,2-3-1,-3-10-1,16 2 0,-3-7 0,5-6 0,2-3 0,2-3 0,3-1 0,2-1 1,1 3-1,-3 2 1,0 5 0,-2 4 1,1 5-1,-5 4 1,1 4 0,-4 4 1,-1 0-1,-3 4 0,-1 0 1,-5 3-1,-2 0 1,-3 3 1,-5-2-1,-2 1 1,-7 0 0,0 0 1,-8-3 1,2 1-2,-8-4 0,3-2 0,-4-2-1,0-1-1,-1-4 0,0-3-1,1 2 0,0-5-3,4 2-6,-5-7-16,7-2 0,-1-13-2,7-6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78 132 1,'0'0'3,"0"0"-1,0 0 0,-12 5 0,12-5 0,0 0-1,-12 3 1,12-3-1,0 0 2,-10 4-1,10-4 1,0 0 1,-9 1-1,9-1 1,0 0-1,0 0 0,-12 5-1,12-5-1,0 0 0,-9 9 0,9-9 1,0 0-1,-9 9 1,9-9 0,0 0-1,0 0 1,0 0 0,0 0-1,-7 10 0,7-10-1,0 0 1,0 0-1,0 0 1,0 0 0,0 0 1,0 0 1,0 0 0,0 0 0,0 0 0,0 0 0,0 0 0,0 0 0,0 0-1,0 0-1,0 0 0,8-10 0,-3 1-1,3-1 0,1-2 0,2-3 0,0 1-1,2-1 1,1 1-1,3 1 0,0 1 1,0 1 0,1-1-1,-2 5 1,2 0 0,-2 0 0,0 2-1,-4 2 1,-2 1 0,2 2 0,-3 0 0,1 2 0,-10-2 0,17 5 0,-17-5 0,14 8 0,-14-8 0,12 8 0,-12-8 0,9 10 1,-9-10-1,10 15 1,-10-15-1,8 19 2,-5-8-1,0 1 0,1 1 0,-2 0 1,1-1-2,-1 0 2,2 0-2,-1-1 2,2-2-1,-5-9 0,7 17 0,-7-17 0,9 15 1,-9-15-1,10 12 1,-10-12-1,13 12 0,-13-12 1,14 10 0,-14-10-1,16 6 1,-16-6-1,15 2 1,-15-2-1,16-1 1,-16 1 0,15-5-1,-15 5 1,16-8-1,-16 8 1,16-13-1,-16 13 0,17-14 0,-17 14-1,13-16 1,-13 16 0,11-16-1,-11 16 1,7-14-1,-7 14 0,4-13 1,-4 13 0,1-9-1,-1 9 1,0 0-1,0 0 0,0-10 1,0 10 0,0 0-1,0 0 0,0 0 0,0 0-1,0 0 1,0 0-1,-2-12 1,2 12-1,0 0 0,-2-11 0,2 11 1,0-10 0,0 10-1,0-11 1,0 11-1,0 0 0,2-14 1,-2 14-1,2-12 0,-2 12 1,0-10 0,0 10 0,1-10 0,-1 10 0,1-10 0,-1 10 0,0 0-1,0 0 1,-3-9 0,3 9-1,0 0 1,0 0-1,0 0 0,0 0 1,0 0-1,0 0 0,0 0 0,4 9 0,-4-9 0,4 10 1,-4-10-1,9 18 1,-5-4 1,0 0 0,-1 1-1,0 1 1,0 1-1,0 0 1,0 1-1,-1-2 1,2-3-1,-1 0-1,0-2 1,0 0 0,-3-11 0,4 14 0,-4-14 1,0 0-2,4 11 2,-4-11-1,0 0 0,0 0 1,0 0-1,0 0 1,0 0 0,0 0 0,0 0 0,1-11 0,-1 11 0,0-16-1,-1 3 1,-1 0-1,-1-3 0,-1 0-1,-1-2 1,-2 1-1,1-1 1,1 1-1,0 1 1,1 1-1,1 0 0,1 3 1,1 1-1,1 11 0,-2-14 1,2 14-1,0 0 0,0-12 1,0 12-1,0 0 0,0 0 1,0 0-1,0 0 0,0 0 0,0 0 0,0 0 1,0 0-1,10 4 1,-10-4 0,15 7 0,-2-3 0,-1 0-1,3-1 1,0 2 0,1 2 0,-1 0 0,0-1 1,0 3-1,0-2 0,-4 2 0,2 2 0,1-3 1,-4 3 0,2-4-1,0 3 0,-12-10 1,17 19-1,-17-19 1,13 18-1,-11-9 0,-2 2 0,-3-1 1,-2 2-1,-3-2 1,-3 2 0,-1-1 0,-4 0 0,-1 0 0,1-2 0,-3 0 1,0-1-1,2-2 0,2 0-1,1-3 1,4-1-1,10-2 0,-12 3-1,12-3-2,0 0-2,0 0-3,8-11-6,7 5-5,2-5-1,5-3 1,4-5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9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4,'0'0'6,"0"0"0,0 0 1,0 0-1,0 0 0,0 0 2,0 0 0,0 0 1,0 0 0,0 0 0,0 0 0,0 0-2,0 0-2,0 0-1,0 0-1,0 0 0,8-10 0,-8 10-1,10-13 0,-3 2 0,4-1-1,0 0 0,3 0 0,-1 0-1,4-1 0,-2-1 0,1 1 0,0-1 0,0 5 1,-3-3 0,2 2 0,-1 0-1,-1 2 1,-1 2 0,2 2-1,-3-2 0,2 3 0,-2 1 1,0 1-1,-1 1 0,-1 2 0,-9-2 0,18 5 0,-18-5 0,16 9 0,-16-9 0,17 12 0,-17-12 1,18 14-1,-9-4 0,0 0 1,1 2 0,-2 2 0,0 0 0,1 2 0,-3 1 0,0 1 0,-1-3 1,0 3-2,0-3 1,-1-2 0,-1 0 0,0-2 0,2-1 0,-5-10-1,9 14 1,-9-14-1,14 12 0,-14-12 1,16 8-1,-16-8 1,13 4 0,-13-4 1,13 0-1,-13 0 1,13-6 0,-13 6-1,14-15 1,-5 6-1,-1-1 0,1-2-1,0 1 0,-2-1 0,-1 1 1,-1 0-1,1 1 0,-1 0 0,-2 1 0,0-1 1,0 0-2,0 0 1,-2-2-1,1 2 1,0 0-1,-2 10 1,1-15-1,-1 15 0,0-13 1,0 13 0,0 0 0,0-9-1,0 9 1,0 0 0,0-10 0,0 10 0,0 0 0,0-9 0,0 9-1,0 0 1,0 0 0,0 0 0,0 0 0,4-10-1,-4 10 1,0 0-1,0 0 1,0 0-1,0 0 0,0 0 1,0 0-1,0 0 1,3 12-1,-3-12 1,4 18 0,-1-6 0,-1 3 1,1 3-2,0-1 2,0 3-1,-1-1 1,0 0-1,1-4 1,-2 1-1,1-2 0,-1-4 1,-1 1-1,0-11 0,0 12 0,0-12 0,0 0 1,1 10 0,-1-10 0,0 0-1,0 0 1,2-13 0,-2 4 0,1-2-1,-1-1 1,-1-2-1,-1-2 0,1 1 0,-1-1 0,-2-2 0,1 2-1,-1 0 1,0 0-1,0 3 1,0-1-1,2 3 1,-1-1 0,3 12 0,-5-14 0,5 14-1,-1-9 1,1 9 0,0 0 0,0 0-1,1-10 0,-1 10 1,0 0-1,0 0 1,15-2-1,-15 2 1,17 1-1,-8 1 1,2 1 0,2 1 0,1 1-1,2 1 1,-2 0 0,2 1 0,-1-1 0,1 0 1,-1 2-1,-2-3 0,-4 0 0,1 0 0,-10-5 1,14 8-1,-14-8 0,5 11 0,-5-11 1,-1 12-2,1-12 2,-6 13-1,6-13 1,-12 18-1,12-18 1,-16 17-1,5-9 0,-2 0 0,0 0 1,-1-1-1,0 1 0,-1-3 0,1 0 0,0 0 0,3 0-1,1-1 0,10-4-3,-15 4-2,15-4-4,0 0-8,0 0-3,8-19-1,9-1 0,-1-8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66 836 5,'0'0'6,"10"9"-1,-10-9-1,0 0-3,0 0-1,0 0 0,0 0 2,0 0 2,9 5-1,-9-5 1,0 0 1,0 0 0,0 0 0,0 0-1,0 0 0,0 0-1,0 0 1,0 0 0,0 0 2,0 0 0,0 0 3,0 0-1,0 0 0,0 0-1,0 0-1,0 0 0,0 0-1,0 0-2,-9-11 0,9 11-1,-9-12 0,9 12 0,-10-17 0,5 6-1,1 0 1,-3-1-1,2-1 0,0 1 0,0-2-1,0 1 0,0-1 1,0 2-1,2 1 0,0 0 1,1 2-1,0-2 0,2 11 0,0-17 0,0 17 0,1-16 0,-1 16 0,5-13 0,-5 13 0,9-14-1,-9 14 1,13-11-1,-13 11 1,18-13 0,-8 6 0,-1 1 0,1-1-1,0 0 1,2 2 0,1 0 0,-4 0 0,3-1 0,-1 0 0,1 1 1,-1 0-1,0-3 0,-1 1 0,-10 7 1,16-14-1,-16 14 1,12-14-1,-12 14 0,10-12 1,-10 12-1,7-10 0,-7 10 1,4-9-1,-4 9 1,0 0-1,2-13 1,-2 13 0,0 0 0,-2-10 0,2 10 0,0 0-1,-6-10 1,6 10 0,0 0-1,-11-13 1,11 13-1,-10-11 1,10 11-1,-12-13 1,12 13-1,-13-12 0,13 12 0,-13-12 1,13 12-1,-15-10 0,15 10 0,-13-8 0,13 8 0,0 0 0,-13-10 0,13 10 1,-4-9-1,4 9 0,0 0 0,-4-10 0,4 10 0,0 0 0,0 0 0,0 0 0,0 0 0,-3-10 1,3 10-1,0 0 0,0 0 0,-1-10 0,1 10 0,0-11 0,0 11 0,0 0 0,0 0 0,0 0 1,0 0-1,0 0 0,0 0-1,-10-7 1,10 7 0,0 0 0,0 0 0,0 0 0,0 0 0,-10-6 0,10 6 0,0 0 0,0 0 0,0 0-1,0 0 1,0 0 1,0 0-1,-9-4 0,9 4 0,0 0 0,0 0-1,0 0 1,0 0 0,0 0 0,0 0 0,0 0-1,0 0 1,0 0 0,0 0-1,0 0 1,0 0-1,0 0 1,11-5 0,-11 5-1,11-2 1,-11 2 0,16 0 0,-7 0 0,0 0 0,-9 0 0,16 0 0,-16 0 0,13 0 0,-13 0 0,9 1 0,-9-1 0,0 0 0,0 0 0,0 0 0,10-2 0,-10 2 0,0 0 0,0 0 0,0 0 0,10-3 0,-10 3 1,0 0-1,0 0 0,0 0 1,0 0-1,0 0 1,0 0-1,0 0 0,0 0 0,0 0 1,2-12-1,-2 12 0,-1-12 0,1 12 0,-1-16 0,1 6 0,-1 0 0,-1-2 0,1 1 0,-1-1 0,0-1 0,-2 1 0,2-1 0,-1 2 0,-1-2 0,1 2-1,-3-1 1,2 1 0,-2 0 0,1 2 0,1 0 0,4 9 0,-7-14 0,7 14 0,0 0-1,0 0 1,0 0 0,0 0 0,0 0 0,0 0 0,0 0-1,0 0 1,0 0 0,0 0-1,0 0 1,0 0 0,0 0-1,0 0 1,0 0-1,0 0 1,0 0 0,0 0 0,0 0-1,0 0 1,0 0-1,0 0 1,-9 6-1,9-6 1,-2 15 0,0-5 0,-2 2-1,0 1 1,-2 1 1,-1 1-1,-2 1 0,0 0 0,-1-1 0,1 1 0,1-2 0,0 0 0,2-2 0,6-12 0,-10 16 0,10-16 0,0 0 0,-4 10 0,4-10 0,0 0 1,0 0-1,0 0 0,0 0-1,0 0 0,0 0-2,0 0-5,0 0-8,0 0-5,10-1-1,-8-10-2,-5-14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4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53 877 3,'0'0'4,"0"0"-1,0 0-2,10-9 0,-10 9 2,0 0 1,0 0 1,4-10 0,-4 10 0,0 0 0,0 0 1,0 0-2,0 0-1,0 0-1,0 0-1,0 0 0,0 0 0,0 0 1,0 0 0,0 0 1,0 0-1,0 0 1,0 0 0,0 0-1,0 0 1,0 0 0,0 0 0,0 0 2,0 0-1,0 0 1,0 0 0,0 0 0,-12-11 0,12 11-1,0 0 0,0 0-2,-6-13-1,6 13 1,-1-10-1,1 10 1,-2-11-1,2 11 1,-3-15 0,3 15-1,-3-16 1,1 6-1,-1-3 0,1 3 0,-2-1-1,2 0 0,-1 0 0,0 0 0,0 1 0,3 10 1,-6-14-1,6 14 0,-6-15 1,6 15-1,-5-14 0,4 4 1,1 10-1,-1-18 0,2 7 0,0 2 0,3 0-1,-2-1 1,1 1 0,-3 9 0,7-16-1,-7 16 1,10-17 0,-10 17 0,16-17 0,-6 7 0,1 1 0,1-1-1,1-1 1,0 1 0,1 1 0,-1-2 0,-1 3 0,-1-1 0,-1 2 0,1-1 0,-2 3 0,-9 5 0,18-8 0,-9 6 0,-9 2 0,17-6 0,-17 6 0,14-6 0,-14 6 0,13-7 1,-13 7-1,10-7 0,-10 7 1,10-6-1,-10 6 1,0 0-1,8-14 1,-8 14 0,2-11 0,-2 11 0,0-11 0,0 11-1,-2-14 1,2 14-1,-3-12 1,3 12-1,-5-13 0,5 13 0,-6-11 1,6 11-1,-5-9 0,5 9 0,-6-9 0,6 9 0,0 0 0,-9-13 0,9 13 0,0 0 0,-10-8 0,10 8 0,0 0 0,0 0 1,-10-8-1,10 8 0,0 0 0,0 0 0,0 0 0,0 0-1,-9-9 1,9 9 0,0 0 0,0 0 0,0 0 0,-10-4 0,10 4 0,0 0 0,0 0 0,0 0 0,0 0 0,0 0 0,0 0 0,0 0 0,0 0 0,0 0 0,0 0 0,0 0 0,0 0 0,0 0 0,-9-4 0,9 4 0,0 0 0,0 0 0,0 0 0,0 0 0,0 0 0,0 0-1,-10-2 1,10 2 0,0 0 0,-9 1-1,9-1 1,-9 3-1,9-3 1,-11 5 0,11-5 0,-11 6-1,11-6 1,-9 4 0,9-4 0,0 0 0,-12 5 0,12-5 0,0 0 0,0 0 0,0 0 0,0 0 0,-9 5 0,9-5 0,0 0 0,0 0 0,0 0 0,0 0 0,0 0 0,0 0 1,0 0-1,0 0 0,0 0 0,0 0 0,0 0 0,0 0-1,0 0 1,10-1 0,-10 1 0,14-1 0,-5 0 0,1 0 0,4-1 0,-2 1 0,3-1 0,0 0 0,0-1 0,2-1 0,-2 1 0,2 1 0,0-1 0,-2 0 0,1 1 0,0 0 0,-2 0 0,-2 1 0,0-1 0,-12 2 0,15-2 0,-15 2 0,10-1 0,-10 1 0,0 0 0,0 0 0,0 0 1,0 0-1,0 0 0,0 0 1,0 0-1,0 0 0,0 0 0,0 0 0,0 0 0,0 0 1,0 0-1,0 0 0,0 0 1,0 0-1,0 0 1,0 0-1,0 0 1,0 0-1,0 0 0,-10-3 0,10 3 1,0 0-1,-15-11 0,15 11 0,-16-14 1,16 14-1,-18-20 0,9 10 0,0-3 0,-1-2 0,1-1 0,1 2 0,1 1-1,-1 0 1,1 1 0,2 0 0,0 2 0,5 10 0,-9-12 0,9 12 0,-6-13 0,6 13 0,0 0 0,-6-12 0,6 12 0,0 0-1,0 0 1,0 0 0,0 0 0,0 0 0,0 0-1,0 0 1,0 0 0,0 0-1,0 0 1,0 0-1,0 0 0,0 0 1,0 0-1,-10 0 1,10 0-1,0 0 1,-5 11 0,5-11 0,-8 18-1,8-18 2,-13 22-1,5-6 0,-2 3 0,-2 2 0,-1 2 0,-3 1 0,2-3 0,-5 7 0,1-3 0,1-1 0,0-1 0,3-3-1,0-1 1,4-3 0,1-2 0,5-4-1,4-10-1,-3 9-7,3-9-10,15-8-1,-8-7-2,-3-11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6.9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216 300 24,'0'0'13,"0"-10"2,0 10 0,-2-10-5,2 10-4,-3-10 2,3 10 0,0 0-1,-7-9-1,7 9-2,0 0 1,0 0 0,0 0-1,0 0 0,3 14 0,4 0-1,0 1 1,5 12-1,-5 7 1,3 10-1,-3 10 0,-1 10-1,-4 3 1,0 4-1,-4-2 1,0 0 0,-2-8 0,1-7-1,-3-11 1,4-9-1,0-9-1,0-7-3,3-4-3,-1-14-11,0 0-10,-2-27 0,6 1-1,-6-12 1</inkml:trace>
  <inkml:trace contextRef="#ctx0" brushRef="#br0" timeOffset="431">15 598 81,'0'0'24,"-13"7"-2,13-7 0,0 0-18,0 0-4,-6-17 0,10 4 2,1-5-1,4-7 1,4-8 0,3-8 1,7-8-1,7-2 1,5-5-1,5 1-1,2 1-1,2 4 1,-4 7-1,-3 8 1,-7 8 0,-7 8 1,-6 6 0,-7 7 0,-10 6 0,0 0 0,7 18 0,-8-2-1,1 6 0,1 4-1,1 5 0,2 5 0,0 2 0,1 3 0,2-3 0,1-2-1,2-1 1,-1-6-1,2-3-1,-2-11-8,7-3-17,-3-18 0,3-6 0,-1-16-1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40 216 54,'-17'5'20,"4"-1"2,1-3-1,12-1-7,0 0-8,0 0 0,19 3 0,5-3-2,6-5 1,11 4 0,7-3-1,10 2 0,5-1-2,4 1-1,2 1-1,-1 2 1,-6 1-1,-8 1 0,-8 0 0,-9-1-3,-5 5-9,-13-11-12,-5 0-2,-9-10 1,-2-3-1</inkml:trace>
  <inkml:trace contextRef="#ctx0" brushRef="#br0" timeOffset="310">466 0 92,'-11'14'24,"11"-14"0,0 12-2,15-9-23,7 0-3,8 2 1,3 0 2,4 3 0,2 1 0,0 1 2,0 4 1,-3 2 1,-1 3-1,0 1 0,-1 3 0,-3 0-1,-2 1 0,-4-2 0,-5-2 0,-6-1 2,-4 1-1,-11-2 1,-8 1 0,-11-1 0,-3 3 1,-9-1 0,-2 2-1,-4-2 0,2 0-1,-1-2-1,8-5-1,7 0-1,2-7-2,20-6-4,-13 1-13,27-5-8,4-12 0,20 0-1,5-14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9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152 233 59,'-50'2'21,"11"2"1,8-4-1,13 4-10,4-4-4,14 0 0,0 0-2,14 6 1,1-6-1,9 4 2,1-5-1,7 4-2,3-2 0,3 2-2,2 0-1,0 1 0,-1-2-1,0 1 0,-2 0-2,-4-6-2,3 1-4,-7-8-5,7 6-3,-9-12-3,6 8-2,-6-9 0,5 7-1,-6-6 1,1 3 3,-5 0 4,-2-4 4</inkml:trace>
  <inkml:trace contextRef="#ctx0" brushRef="#br0" timeOffset="310">602-2 47,'-30'-2'22,"5"3"0,2-1-3,8 8-3,0-4-3,14 7-5,1 0-2,10 4-2,6 1-1,8 4 0,2 0 0,6 2 1,5-3-3,3 2 0,1 0 0,-1-2-1,-3-4 0,-4 0 0,-5-2 1,-8-1-1,-6 2 0,-11 0 1,-7 1 0,-11 1 1,-5 3 0,-7 3 0,-4 0 0,-3 1 0,-2-2 1,4-1-2,3-5 0,4-2-3,11-1-5,2-10-19,12-2-1,25-14-1,13-2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8 241 74,'-12'10'24,"12"-10"-2,2 13-1,13-11-11,11 1-10,9-1 1,10 1 1,5 0 1,9-1 0,2-1 0,5 1 1,-1-1 0,-1-2-3,-3 3-5,-7-6-13,-4 2-7,-12-5 0,-5 0-2,-11-9 1</inkml:trace>
  <inkml:trace contextRef="#ctx0" brushRef="#br0" timeOffset="280">472 0 88,'0'9'23,"9"7"0,9-7-1,8 2-21,11 3-2,3 1 1,6 1 0,3-1 1,3 1 0,-2 0 1,-6-1 0,-5 0 0,-6 0-1,-6 1 0,-8 1 0,-12 2-1,-8 1 1,-9 4 1,-11 2 0,-7 5 0,-10 0 1,-3 4 1,-7-2-1,4 0 1,-4-4-1,7-3-1,6-3-2,6-12-9,12-2-19,0-16 0,10-7 0,-2-21-2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0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307 939 77,'0'0'23,"1"-10"0,1-7-1,-3-15-17,4-5-2,-3-11 0,2-8-1,-3-9 0,1 2 1,-1-3-1,2 5 1,-2 4 1,1 8-3,1 5 1,0 11-2,2 7 0,0 6 0,0 5 0,-2 6-1,-1 9 0,1-12-4,-1 12-10,0 0-10,0 0 0,-16-12 0,16 12-1</inkml:trace>
  <inkml:trace contextRef="#ctx0" brushRef="#br0" timeOffset="311">6 352 69,'-8'19'23,"8"-19"-2,0 0 0,11-16-17,8-4-2,4-8 0,6-3-1,5-9 0,4-2 0,2-2 0,0 5 1,-1 4-1,-2 5 0,-2 7 0,-3 7 1,-6 9-2,-2 7 1,-6 6-1,-2 5 1,-3 7 0,-2 5-1,-5 3 2,0 4 0,-3 0 1,0 4 0,-3-1 1,3 4-1,-5-5-1,6 1 1,-1-2-2,3 1 0,2-3-2,3-2-1,8 1-5,-1-12-19,8-4 1,-5-16-1,4-10-1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1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54,'-5'-9'18,"5"9"2,0 0-3,-4-11-10,4 11-3,0 0-1,0 0 1,0 0-1,0 0 1,0 0-2,0 10 1,0 3-1,1 8 0,-1 7-1,1 9 0,-1 6-1,1 7 1,-2 8 0,0 2 0,0-3 0,0-3 0,1-4 0,2-8-2,1-3 0,1-15-6,5-7-13,-9-17-2,15-5-1,-12-16 2</inkml:trace>
  <inkml:trace contextRef="#ctx0" brushRef="#br0" timeOffset="330">6 362 5,'0'0'8,"-8"10"2,8-10-1,0 0 0,0 0-1,0 12 0,0-12 0,5 14-1,-5-14 2,12 25 1,-6-9-1,6 10 0,-6 1-1,7 8-1,-4 3-1,7 4 0,-2-1-2,4 2 0,-1-5-2,3-4 0,-2-9 1,1-5 0,-1-13 0,2-10 0,-5-12 0,1-9-1,-6-13 1,1-4 1,-1-6-3,-3-2-1,2 0 1,-2 6-2,-1 5-1,-6 3-8,7 9-14,-7 1-1,5 6 0,-3-5-2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2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50 220 51,'-15'5'20,"0"-3"0,5 1-1,10-3-8,-11-3-9,11 3-1,0 0 0,0 0 0,0 0 1,14 1 0,0 0 0,3-1 1,9 4 0,7-2 0,10 4-1,6-1-1,6 2 0,3 0-1,3 1-2,2 2-2,-4-1-2,0 1-5,-9-5-3,-3 2-7,-8-7-1,-3-3 2,-9-8 1</inkml:trace>
  <inkml:trace contextRef="#ctx0" brushRef="#br0" timeOffset="351">465 0 75,'1'16'22,"5"-4"-1,8 4-1,8 1-20,6 0-2,8 5 0,2-1 0,4 2 1,-1-5-1,-2 1 2,-4-1 0,-7-5 1,-4 1 0,-9-2 1,-3 3 0,-5-1-2,-6 5 0,-5-1-1,-5 2 0,-4 1 2,-6 2 1,-6-2 1,-4 4 2,-12-4 1,-1 3 0,-7-3 0,3 3 0,-2-4-3,4-1-6,7 3-13,0-13-8,12-5-1,1-13-2,11-7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137 293 15,'-14'0'13,"0"-1"3,3-1 0,11 2-2,-13 0-1,13 0-3,0 0-2,0 0 0,0 0-2,15 0-1,4 0-1,6 1-2,7 0 1,8 0 0,10 0-1,5 0 0,6 0 0,1 1-1,-4-7 1,-4 3-2,-6-2 1,-6 1-2,-6-2-6,-12-1-14,-5-2 1,-9-1-3,-10 9 1</inkml:trace>
  <inkml:trace contextRef="#ctx0" brushRef="#br0" timeOffset="360">162 293 50,'-14'11'15,"14"-11"0,0 0 0,0 0-13,0 0-2,0 0 3,4-13 0,-4 13 2,7-12 1,7 4 0,2-8-1,9 0 1,6-6-3,5-2 0,8-3-2,1-2 0,7-1-1,-6 1 0,-3 4 0,-7 2 0,-4 8-2,-9 3-2,-5 9-2,-18 3-3,9 6-5,-17 3-5,-6 6-2,-9 0 1,-9 3 2</inkml:trace>
  <inkml:trace contextRef="#ctx0" brushRef="#br0" timeOffset="671">17 302 16,'-15'17'14,"10"-1"0,13-3-1,11 1-3,13-3-1,8 0 0,4-2-3,6 0-2,0 0 0,0-1 0,-5-1 0,-1 3 1,-8 0 0,0 4 0,-6 1 0,-1 2 0,-4 2-2,-1 1 0,-5 0-2,-2-1-5,-2 2-13,-8-6-3,-5-5-2,-2-10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5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0 225 1,'0'0'4,"0"0"0,0 0-2,0 0 0,0 0 3,0 0 0,0 0 1,0 0 1,0 0 3,0 0 2,12 11 0,2-8-1,7-2-1,8 3-1,5-4-1,9 3-2,6-3-1,4 1-1,1 0-3,1 1 1,-6-1-2,-6 2 0,-6 0 1,-10 0-1,-8-1 0,-5-1-2,-14-1-6,0 0-10,0 0-1,0 0 0,-12-10 0</inkml:trace>
  <inkml:trace contextRef="#ctx0" brushRef="#br0" timeOffset="431">479 0 44,'-6'13'17,"6"-13"0,1 13 0,-1-13-4,14 14-12,1-3-1,4 1 2,4 2 1,3 2 0,4 0 0,-2 1 1,4 0 0,-2-1 0,2 1-2,-4-2 1,-2 0-2,-4-2 0,-3-1 0,-5-1 0,-3 0-1,-7 0 1,-5-1 1,-6 1 1,-4-1 0,-7 1 0,-1 4 0,-8-1 1,-1 3 0,-6 0-1,1 2 0,-6 0 0,3 1-2,-1-2 1,2-1 0,1-2-1,5-3 0,6-2-1,0-4-2,14 3-11,-2-9-12,11 0-1,-2-17 0,7 1-1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4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0 406 18,'15'-2'12,"-3"-4"-1,0 4 0,-1 1-4,0 5-2,0 6 1,-2 7-2,-1 9 0,-1 4 1,2 11 2,-3 6-1,0 7 1,-4 4-1,1 2 0,-3-3-1,-2-3-1,-1-5-2,1-7-1,1-7-7,0-11-11,4-13-1,-3-11-2,11-19 1</inkml:trace>
  <inkml:trace contextRef="#ctx0" brushRef="#br0" timeOffset="290">112 435 64,'12'-16'17,"9"-4"1,5-2-1,7-1-15,5 1-1,4 2 0,-5 3 1,-2 6 0,-5 5 0,-5 7 0,-4 6 0,-2 9 0,-7 4-1,-2 4 0,-5 2 1,-1 2 1,-7-2 0,-3 0 1,-8-7 0,-6 2 0,-9-6 1,-4-1-2,-7-5 1,1-4-2,-2-4 0,3-3-5,10-1-4,6-10-9,18 1-8,7-7 1,15 0-3,4-3 2</inkml:trace>
  <inkml:trace contextRef="#ctx0" brushRef="#br0" timeOffset="661">799 417 77,'0'0'16,"0"0"-5,14-22-2,8 6-19,0-7 2,5 2 3,1-2 2,2 6 1,-5 2 5,-4 6 5,1 9 0,-6 5 0,1 9-3,-5 3-2,-1 7-1,-8-1 1,-3 5 1,-8-4 0,-4 0 2,-7-6-1,-2-1 1,-8-9 0,1-1-1,-5-7-1,7-2-2,1-4-3,0-7-6,12 1-6,-1-9-9,14 1-1,5-9-2,11-1 1</inkml:trace>
  <inkml:trace contextRef="#ctx0" brushRef="#br0" timeOffset="1031">1444 0 77,'2'11'22,"-2"-11"-1,0 19-1,-2-5-19,3 5-1,1 8-1,0 5 2,0 8-1,0 6 2,-1 1-1,1 1 2,-2-4-1,2-3 0,-2-5 0,2-7-3,6-3-15,3-13-5,7-11-1,0-10-2,7-8 2</inkml:trace>
  <inkml:trace contextRef="#ctx0" brushRef="#br0" timeOffset="1271">1835 207 73,'9'19'24,"-4"2"-1,4 5-1,-2-2-9,3 4-14,-1 3 1,0 3 0,-1-5 0,0-3 1,-2-5-1,1-5-2,2-1-7,4-12-13,7-8 0,0-12-2,6-7 2</inkml:trace>
  <inkml:trace contextRef="#ctx0" brushRef="#br0" timeOffset="1522">2418 232 79,'0'0'24,"12"9"-1,-12-9-1,-13-2-17,-5 4-3,-7 5 0,-10 1 0,-7 4-1,-6 3 0,-5 5 0,1 3 0,7 3 0,6 1 0,12 0-1,11-2 1,15-1-1,16-5 0,13-3 1,13-6-2,13-8-1,10-3-6,1-13-12,9-3-3,-7-11-1,-1 0 0,-14-9 0,-2 5 6,-16-4 5,-8 6 10,-9 4 12,-6 6 5,-6 6 0,-5 14 2,2-10 0,-2 10-1,-5 10-5,-3 1-2,5 6-1,-5 0 0,4 6 0,-5 0-1,3 5-1,0-4 0,4 1-1,1-4 0,5 0 0,1-6-1,10-4 0,4-9 0,11-6 1,4-8-2,6-5-1,-1-7 0,1-2 0,1-2-1,-4 1 1,-9 5 0,-7 5-1,-7 4-1,-14 13 1,11-2-1,-11 2 1,9 26-1,-6-3 1,3 8-1,1 4 0,1 8 1,7 6 1,-6 5-1,-1 7 1,-2 4 0,1 1-1,-2 0 1,-1-4 0,-2-6 0,-2-5-1,1-6-2,-3-13-12,4-3-10,-6-13-1,4-16-1,-16-1-2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1,4 2 0,1-2-1,2-1 1,0 0-1,1 1 0,0-2-1,0-1 0,-2 0 0,-2-1-1,-4 1 1,1 1-1,-1 0 0,0 0 1,-2 1 0,-1 0-1,2 0 1,0-1 0,-1-2 0,-2-1-1,-1-1 1,0-2-1,-2-2 1,-1-1-1,-2-3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0,3 1 0,3 1 0,2 1-1,4 1 0,6 0-1,0 0 1,-3 6 0,9-2-1,2 0 1,6 2-1,2 0 0,5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12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74 4,'0'0'6,"0"-12"1,0 12 2,-3-10 1,3 10 0,0 0 1,0 0-1,-15-7 0,15 7-1,-11 3-3,11-3-2,-15 9-2,5-3-1,1 1 0,-4 2 0,1 2 0,0 1 0,-4 2 0,2 1 1,-4 3-1,2 2 0,0 3 1,2 4-1,1 1 0,0 4 0,2 3 1,4 3-1,2-93 0,10 26-9,-10 68 1,14 19 1,-10-11-1,14 8-1,-11-14 1,14 8 1,-12 77-1,5-15 10,2-86-2,-1-11 0,2-2 0,-1-4 0,-1-2 0,2-1-2,-2-3-1,0 2-2,0 31-5,-1 46-4,-9-81 3,16-12-1,-9 0-1</inkml:trace>
  <inkml:trace contextRef="#ctx0" brushRef="#br0" timeOffset="1552">292 230 0,'0'0'2,"-5"-13"1,5 13 0,-5-16 1,5 16 0,-5-15 0,5 15 0,-5-15-1,5 15 0,-2-11 0,2 11 0,-5-9 1,5 9 0,0-11 1,0 11 0,-2-9 1,2 9 0,-1-11 0,1 11-1,4-12 0,-4 12 0,-1-10-1,1 10 0,0 0 1,0 0 0,0 0-1,0 0 0,0 0 0,-10-4-1,10 4 0,-10 6-1,10-6-1,-15 8-1,15-8 0,-16 17 0,4-7 1,2 4-1,-2 1 0,0 3 0,0 5 1,-1 1-2,3 3 2,-4 3 0,4 1 0,-1 5-1,-3 1 2,5 2-2,-1 1 1,0-1 0,-2 1 1,5 0-1,-5-3 1,4-3 0,2-2-1,0-3 1,2-2-1,3-2 0,2-4 0,2-3 0,2-1-1,3-2 0,8 0 0,0-3 0,1 0-1,2-1 1,5 1 0,-3-3 0,8 2 0,-4 0 0,-2-1 1,0 0 0,3 1-1,1-2 0,-3-1 1,1 2-1,-7-2 0,2-1 0,-3-1 0,-4-2 0,-3 1 0,-10-5 0,0 0-1,0 0 0,9 9-3,-9-9-6,-11 3-10,11-3-1,-16 5-1,5-7 1</inkml:trace>
  <inkml:trace contextRef="#ctx0" brushRef="#br0" timeOffset="2643">499 533 2,'0'0'6,"-10"-2"2,10 2 0,0 0-1,0 0 3,0 0 0,0 0 0,0 0-1,0 0 0,0 0-1,0 0-1,0-10 0,0 10-2,17-13-1,-7 2 0,7-2 0,-1-5 0,7 0-1,-3-4 0,1 3-2,-2-1 0,-1 3 0,-5 2 0,-1 2 0,-3 4-1,-9 9 1,17-11-2,-17 11 2,15-4-2,-15 4 1,13 7-1,-13-7 0,17 15 0,-10-2 0,-3 2 2,3 3-2,-4 5 1,4 2 1,-7 4-1,-5 4 1,6 1 0,-2 1 0,0-1-1,-7 1 1,6-5-1,-4-1 1,4-4 0,2-3-1,-9-6 2,2 0-1,-2-4 0,4-2 0,-6-3 1,11-7-1,-23 8 0,10-6 0,13-2 0,-19-1 0,9 0-1,10 1 0,-11-4 0,11 4-1,0 0 0,0 0 0,6-11 0,6 6 0,2-1 0,5-1 0,3 0 1,4 0 0,3-1 0,1 2 0,0 2 1,-1 1-1,-3 1-1,-3 2 1,0 3-4,-9-2-4,2 5-10,-16-6-2,16 15-1,-16-15 0,6 9 1</inkml:trace>
  <inkml:trace contextRef="#ctx0" brushRef="#br0" timeOffset="5287">1182 769 19,'-1'10'10,"1"-10"-1,0 0-1,0 0-3,0 0-2,0 0 1,0 0-1,0 0 1,-5 12-1,5-12 1,-1 14-1,1-2 0,-2 1 1,1 5 1,-5 2-1,-1 5 1,-5 0 1,0 4-1,-4 0 0,4 1-2,-2-2-1,1-3-6,3-4-7,4-7-6,6-14-2,-4 9 2,9-18-1</inkml:trace>
  <inkml:trace contextRef="#ctx0" brushRef="#br0" timeOffset="5638">1477 458 17,'0'0'10,"0"0"-1,0 0 0,0 0-2,0 0 0,0 0 0,-11 2-1,11-2 1,-10 6 0,10-6-1,0 0 0,0 0-2,0 0 0,0 0-1,17-15-1,2 1-1,7-6 1,4-4-1,2-1 0,2-3 0,0 1-1,-5 5 0,-4 2-1,-6 5 2,-6 4-1,-13 11 0,14-9 1,-14 9 0,-1 11 0,0 4 0,-2 1 0,1 7 0,-2 3 0,2 5-1,-2 5 1,3 1-1,0 0 0,0 0 0,1 0 0,0 0 0,2 1 0,0-5 0,1-1 0,-1-3 0,0-2 0,-2-4 1,0-5-1,0-1 1,-3-5 0,-1 0 0,4-12 0,-18 13-1,3-8 1,0-2 0,-4-1-1,-1 0 0,1-2 1,-1-3-1,1 1 1,5 0-1,1 0 0,13 2 1,-12-3-1,12 3 0,0 0-1,0 0 1,0 0 0,10-6 0,4 4 0,2-1 0,6 0 0,3 0 0,6 0-1,2 0-3,4 5-8,-1-2-7,-1 2-1,-2-2 1,-4 0-1</inkml:trace>
  <inkml:trace contextRef="#ctx0" brushRef="#br0" timeOffset="10505">2080 0 7,'0'0'8,"0"0"1,0 0-1,0 0 0,0 0 0,0 0-1,0 0-2,0 0-2,0 0-1,0 0-2,0 0 1,0 13-1,4-1-1,5 6 1,2 4 0,4 7 0,4 8 0,5 7 0,1 4 0,-1 7 1,2 6-1,-3 0 0,-2 6 1,-6-1 1,-3 0 1,-6-1 1,-4 2 0,-2-1 2,-4-5-1,-1 2 0,-4-8 1,2-1-1,-3-8 0,2-2-1,-4-11 1,4-2 0,-4-9-1,2-2 0,-1-8-1,2 0-1,0-5 0,9-7 0,-13 9-2,13-9 0,-10 4-2,10-4-4,0 0-9,0 0-5,0 0-2,7-18 2,1 4-1</inkml:trace>
  <inkml:trace contextRef="#ctx0" brushRef="#br0" timeOffset="11166">2581 652 3,'0'0'9,"5"-9"1,-5 9 0,0 0-1,0 0 0,0 0 0,0 0-2,0 0-1,0 0-1,0 0-1,14 0 0,-5 2-1,5 0 0,7 0 0,5 1 0,5-1 1,4 1-2,4 0 1,3 0-2,1-1 0,3 3 0,-3-3 1,0 1-1,-1-1 0,-2-1 0,-3 0 0,-4 1 0,-5-2-1,-3 1 1,-8 0-1,-3 0 1,-5 0-2,-9-1 0,11 2-3,-11-2-4,0 0-8,0 0-2,-15-6 1,6 0 0</inkml:trace>
  <inkml:trace contextRef="#ctx0" brushRef="#br0" timeOffset="11596">3022 433 29,'0'0'11,"0"0"0,0 0 1,0 0-7,9 6-2,-9-6 0,14 3 1,-4 2 1,3 1 1,2 3-2,3 2 0,1 2-1,3 3 0,3-1-1,-1 2-1,0 0 0,-1 0-1,0-1 1,-1-1-1,-4 0 1,0-2-1,-4-1 1,-2 0-1,-2-1 1,-3-1 0,-2 1 0,-9-2 1,2 2 0,-5-2 1,0 1-1,-6 1 1,0 0 0,-7-1-1,2 3 1,-3-3-1,-3 3 1,-2-3-1,2 1 1,-3-1 0,1-1-1,0-1 1,4 0-1,2-3 0,4 0 0,3-1-1,3-1-1,10-3 0,-12 5 0,12-5 0,0 0-1,0 0 0,-9 10-1,9-10-2,0 0-5,0 0-11,11 9-2,-11-9 0,12-5-1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25.3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268 530 11,'0'0'10,"0"0"1,0 0 0,-14 1 1,14-1-1,-16 7-1,16-7 1,-16 10-3,6-6-1,0 3-1,0 0-2,-2 3-1,0 0-2,-1 4 0,-1 3-1,-1 5 0,1 3 0,1 4 0,-2 4 1,2 4-1,-1 7 2,2 3-1,-1 2 1,3 4 0,2 0-1,1 3 1,1-1-1,4-1 1,3-3-1,5-2 0,0-3 0,3-5-1,1-2 0,2-5 1,0-3-1,1-4 0,-2-6 0,-1-4 0,0-3 0,-2-3 0,-8-11 0,10 13 0,-10-13 0,0 0 0,0 0-2,0 0-2,11 10-5,-11-10-7,0 0-2,-4-11-2,4 0 0,-2-5 2</inkml:trace>
  <inkml:trace contextRef="#ctx0" brushRef="#br0" timeOffset="631">325 1109 14,'0'0'10,"0"0"1,0 0 1,15-3-2,-3-11-4,5-3-1,5-7-1,6-6 0,3-3-1,4-4-2,-1 1 0,-1 0 1,-1 5 1,-6 1 0,-1 7 2,-8 3 0,-3 7 0,-7 2 0,-7 11 0,12-12 0,-12 12-2,0 0 0,0 0-2,0 0 0,0 0-1,-1 10 1,1-10-1,-5 13 0,1-4 1,0 4-1,0-1 0,0 5 0,-1 1 0,1 6 0,0 3 0,-1 4-1,0 2 1,0 4 0,0 3-1,-1 0 1,1-2 0,-1-2-1,1-5 1,-1-3 1,1-6-1,-1-5 0,-1-4 1,7-13-1,-12 14 1,12-14-1,-14 6 1,14-6-1,-16-1 1,16 1-1,-11-4 0,11 4 0,-10-3 0,10 3 0,0 0 0,0 0-1,0 0 1,0 0-1,0 0 1,7-9 0,2 6 0,5 2 0,5-1 0,3 1 0,5 0 1,0 1-1,2-1 0,3 2-1,-5-3-6,3 4-10,-4-1-1,-4-1-2,-5-2 1</inkml:trace>
  <inkml:trace contextRef="#ctx0" brushRef="#br0" timeOffset="1362">948 1257 27,'7'12'13,"-7"-12"0,0 0 2,3 13-6,-2-4 1,-4 1-2,3 7 1,-5 0 0,3 6-2,-3 1-1,1 3-2,-2-1-1,0 0-3,2-3-2,-3-4-8,3-1-8,2-8-2,2-10 1,0 0 0</inkml:trace>
  <inkml:trace contextRef="#ctx0" brushRef="#br0" timeOffset="1732">1230 1025 24,'13'-3'11,"-2"-9"-1,5-2 1,1-6-4,4-3-4,4 0 1,-3-4 2,1 3-1,-1-2 3,-2 7-2,-5 1 1,0 5-1,-5 1-1,-10 12-2,16-13-1,-16 13-1,0 0 0,11-5-1,-11 5 0,0 0 0,3 10 0,-3-10 1,0 16 0,0-3-1,-1 2 1,1 4-1,0 5 1,0 4-1,-1 5 0,0 1 1,-5 3-1,4 1 0,-3 1 0,1-3 1,-2-4-1,3-3 1,-2-6-1,2-5 1,3-4-1,-3-3 1,3-11 0,-8 11-1,8-11 1,-12 2-1,3-3 1,-1-1-1,-1-1 0,0 1 0,-1-1 0,2 1 0,0 1 0,10 1 0,-14-2 0,14 2 0,0 0-1,0 0 1,-9-1 0,9 1 0,0 0 0,0 0 0,11 2 0,-11-2 1,17 2 0,-4 0 0,6 0-1,4 3 1,1-1-1,4 0 0,3 0-3,-1-2-5,3 1-9,-2-2-2,-1-3-1,-5-5 0,1-5 1</inkml:trace>
  <inkml:trace contextRef="#ctx0" brushRef="#br0" timeOffset="2854">1609 394 25,'0'0'12,"-1"9"-1,1-9 1,0 0-2,0 0-6,13 7 0,-13-7 0,16 13 1,-4-5 0,2 7 0,2 1-1,5 7 0,2 0 0,5 7-2,0 5 1,4 3-1,-3 0 0,5 4-1,-3 0 1,-1 1 0,-4 1 0,-2-1 0,-4-1 0,-3 0 0,-4-1 1,-4 0 0,-5-3 1,-2 3-1,-7-5 1,0 3-1,-8-3 1,-1 2-1,-4-5 1,-3 1-2,-4-4 1,-1 0 0,-1-3-1,1-2 0,2-6-1,0 0 0,2-3-1,3-3 1,2-2-1,5-1 0,1-4 0,11-6 0,-11 7-1,11-7-1,0 0-2,0 0-5,0 0-13,0 0-2,0 0 0,-2-9-1,2 0 1</inkml:trace>
  <inkml:trace contextRef="#ctx0" brushRef="#br0" timeOffset="7210">2383 1019 12,'0'0'8,"-10"-5"1,10 5 1,0 0 0,0 0 0,0 0 0,-4-10-1,4 10 0,0 0-2,0 0-1,0 0-1,10-1-1,-10 1-1,21 1-2,-5 0 0,7 1 0,5 1 0,7 1-1,3 0 1,6 0-1,3 2 1,5 0 0,0 0 0,-1 1 0,-1-1 0,-2-1 0,-2 1 0,-2-2 0,-8-1 0,-5 0 0,-6-2 0,-5 0 0,-5-1 0,-5 0 0,-10 0 0,0 0-1,9 0 0,-9 0 0,0 0-2,-11-1-2,11 1-4,0 0-6,-12-3-4,12 3-3,-10-10 3,10 10 0</inkml:trace>
  <inkml:trace contextRef="#ctx0" brushRef="#br0" timeOffset="7691">3048 908 0,'-9'-1'8,"9"1"2,0 0-1,0 0-1,0 0 2,0 0 0,0 0 0,0 0 0,15 7-3,-1 2 0,1 3-3,7 1 0,4 2 0,2 1-1,2 0-1,2 0 0,-1-1 0,-2-1-1,-3-2 0,0 0 0,-5-1 0,-2-2 0,-5-2-1,-3 1 1,-11-8 0,12 16 0,-11-7 1,-3 2 0,-5-2 0,-3 3 1,-5 0 1,-1 2 0,-4-1 0,-1 1-1,-5-1 1,1 1-1,-4-2 0,2 3 0,-1-2-1,1 2-1,-1-1 0,2 3 1,1-2-2,2 1 1,2 1-1,0-2 0,2 0 0,4-2 0,1-2 1,3-1-2,2-3 0,9-7-1,-11 10-8,11-10-12,0 0-1,3-11-1,7-6 1</inkml:trace>
  <inkml:trace contextRef="#ctx0" brushRef="#br0" timeOffset="14911">4083 569 17,'0'0'11,"-11"-4"2,11 4 0,-18 6 0,18-6-1,-22 9-1,12-3-1,-3-1-2,3 5-1,-3-2-3,2 2-1,-1 4-3,-2 2 1,0 2 0,-2 4-1,2 2 1,-2 5-1,3 4 1,0 6 0,1 1 1,5 7 0,2 2 0,3 3 0,1 1 0,3 1 0,2-4 0,2-1 0,0-4-1,3-5 0,0-4-1,2-4 1,2-5-1,0-3 0,1-3 0,1-3 0,1-2 1,0-5-1,1 1 0,-2-4 0,0-1 0,-2-1 0,0 1 0,-2-3 0,-2 0-2,-9-4-2,13 5-3,-13-5-6,0 0-8,0 0 0,6-10 0,-6-4 0</inkml:trace>
  <inkml:trace contextRef="#ctx0" brushRef="#br0" timeOffset="15562">4245 938 17,'0'-9'14,"0"-1"1,1 0-1,-1 10-1,5-21 0,-5 21-3,14-20-3,-4 10-2,2-2-2,4 3 0,3-2-1,0 3 1,0 0-1,3 2 1,-3 2-1,1 3 0,-3 2 0,-1 3 0,-4 4 0,1 3 0,-5 3-1,-2 4 1,-5 4-1,-2 3 0,-5 2 0,-2 3 0,-7 1 0,-3 1 0,-4 0 0,-1-1 0,-2-3 0,3-2 0,0-3 0,2-4 0,4-4 0,4-3-1,3-4 1,9-8-1,-9 10 1,9-10-1,0 0 1,18 2-1,-1-3 1,3 0-1,3-2 1,5 0-2,4 0 1,-1 0-2,3 2-2,-7-4-10,4 4-8,-7-3 0,1 1-1,-7-5 1</inkml:trace>
  <inkml:trace contextRef="#ctx0" brushRef="#br0" timeOffset="16404">4760 1172 12,'12'2'9,"-12"-2"0,13-2 1,-13 2-3,10-4-1,-10 4 0,0 0 0,0 0 1,0 0 0,0 0 0,0 0-2,7 12 0,-10-3-2,-1 4 0,1 4 0,-5 5 0,0 6 0,-4 3 2,1 6-1,-5 0 2,3 2-2,-4-4 1,4 0-2,0-7 0,4-5-3,2-3-4,7-20-3,-7 13-8,7-13-5,7-19-2,0-3 1,4-6 1</inkml:trace>
  <inkml:trace contextRef="#ctx0" brushRef="#br0" timeOffset="16894">5038 992 18,'0'0'11,"2"13"3,-2-13 1,0 0-1,0 0-6,16-2 1,-7-8-1,6-2-1,3-6-1,6-4-2,1-3-3,2-2-1,1 0 0,0 2 0,-3 1 0,-2 5 0,-6 3 2,-2 4 0,-6 3 0,-9 9 0,14-7 0,-14 7-1,0 0 1,6 9-2,-6-9 1,1 19 0,-1-5 0,0 4 0,-1 2 0,2 6 1,-2 2-1,1 2 1,0 2-1,0 2 0,0-2 0,0 2 0,-1-4-1,0-2 0,-2-2 0,-1-2 0,-2-2-1,-1-3 0,-3-2 1,-2-1-1,-1-3-1,-5-1 1,2-2 0,-4-2-1,2-1 1,-2-1 0,2-2 1,4-1-1,1-1 2,4-2 0,9 0-1,0 0 1,0 0-1,0 0 1,13-11-1,1 6 0,4 2 0,2 1 1,3 1-1,2 2 1,1 2-1,0 1 1,-2 2-1,-1-2-3,3 2-11,-5-4-6,0-2-1,-3-5 1,-1-6 0</inkml:trace>
  <inkml:trace contextRef="#ctx0" brushRef="#br0" timeOffset="17705">5629 479 16,'0'0'10,"0"0"0,0 0 2,0 0-1,0 0-4,10 7 0,-10-7 1,8 11 1,-1-1-1,0 1 0,4 6-1,1 2-2,4 5-1,-1 4 0,3 4-1,-1 3 1,3 4-2,-1 2 1,0 3-2,-2 3 1,-1 0-1,-2 2 0,-2 0 0,-4-2 0,-1 2 1,-6-4 0,-1 2 1,-6-4-1,-1 0 1,-5-5 1,-1-2-2,-3-5 1,-3-2-1,-2-3 0,-3-2-2,-1-4-2,0-6-2,3 4-4,-4-9-8,6 2-8,-2-9 0,8-1-1,-1-10 2</inkml:trace>
  <inkml:trace contextRef="#ctx0" brushRef="#br0" timeOffset="20319">6142 995 31,'0'0'12,"0"0"2,10 3 0,-10-3-4,12-5-4,1 3 0,-3-2 0,4 0 0,-1 1 0,4 2 0,1-1-2,2 3-1,2 0-1,2 2-1,2 3-1,-1 0 1,4 1-1,2 1-1,0 2 0,0-3-1,1 0-2,-2-3-2,2 1-3,-4-5-4,-2 0-5,-2-4 0,-3-3 1,-5-1 0</inkml:trace>
  <inkml:trace contextRef="#ctx0" brushRef="#br0" timeOffset="20660">6617 815 19,'0'0'12,"0"0"0,0 0 0,0 0-1,0 0-4,0 0 0,0 0-1,0 0 0,13 8 0,-3-6-1,6 3 0,3-1-1,6 3-1,1-1-1,2 1-1,-1 1-1,0 0 0,-2 0 0,-4-1 0,-3 1 0,-5 0 0,-2-1 0,-11-7 0,11 18-1,-10-8 0,-1 3 1,-4 2-1,-2 1 1,-1 2 0,-4 1 1,0 0 0,-4-1 1,0 3 1,-5-4 0,3 2 0,-3-2-1,1 1 1,0-2-2,0-1 0,0-2 0,5 0 0,2-3-1,0-1-1,3-2 0,9-7-1,-12 10-4,12-10-7,0 0-5,0 0-3,0 0 1,6-13 1</inkml:trace>
  <inkml:trace contextRef="#ctx0" brushRef="#br0" timeOffset="22793">7228 605 4,'0'0'6,"0"0"2,0 0 1,0 0 0,0 0 1,0 0-1,0 0-1,0 0-2,3-12-2,-3 12 0,15-5-2,-5 2 1,4 0 0,1 1-1,3 0 0,2 2 0,1 1 0,0 2 0,0 2-1,-2 2 0,-1 2-1,-2 2 1,-3 1-1,-2 2 1,-6 0 1,0 1 0,-7-2 0,-2 2 0,-3-3 2,-2 2-1,-4-5 0,0 2 0,-1-2-1,-2-1-1,0-2 1,4 0-1,0-2-1,1 1 1,11-5-2,-12 4 1,12-4-1,0 0 0,0 0 0,0 0 0,19 11 0,-5-5-1,4 4 1,3 1 0,1 3 0,2 1 0,-3 3-1,0-2 0,-4 3 0,-3-3 0,-1 2-1,-6-1 0,-1 0 1,-4-2 0,-2-1 1,-2-1 2,-3-2 1,-1 0 1,-6-2 1,3 0 0,-5-3 1,1 1 0,-1-3-1,1 3-1,-1-4-1,2 0 0,3-1-1,0-1-2,9-1-2,-13 0-4,13 0-7,0 0-5,0 0-1,1-11 0,-1 11 1</inkml:trace>
  <inkml:trace contextRef="#ctx0" brushRef="#br0" timeOffset="24695">7711 1038 2,'0'0'6,"0"0"0,0 0 1,0 0 0,7 10 2,-7-10 0,0 0 2,0 0-1,2 12 0,-2-12-1,1 17-2,0-3 0,-2 1-2,0 4 1,-4 1-1,2 6 0,-3-1-1,0 3 0,-3-1-2,1-2 1,0-1-2,2-4-1,0-3-3,0-6-4,3-1-9,3-10-4,0 0 0,0 0 0,10-23 0</inkml:trace>
  <inkml:trace contextRef="#ctx0" brushRef="#br0" timeOffset="25156">8075 798 12,'0'0'10,"0"0"3,0 0-1,0 0-2,11 3-1,-11-3 0,22-13-1,-6 0 0,6 0-2,0-4-4,4-2-1,-1-2-1,-1 0 1,-2 2 1,-2 2 0,-3 1 1,-5 4 0,-3 2 0,-9 10 0,12-12 0,-12 12-1,0 0-1,0 0-1,0 0 0,0 0 0,0 0 0,0 0 0,2 15 1,-2-15-1,-1 19 1,1-5 1,0 3-1,0 4 0,0 4 0,0 5-1,-1 4 1,-1 5-1,1 1 0,-2 1 0,-2 2 0,0-2 0,-1-1 0,0-6 0,0-4 0,-1-6 0,1-5 0,0-4 0,1-5-1,5-10 1,-9 10 0,9-10 0,-12 1 0,12-1 0,-14-3 0,14 3 0,-18-5-1,9 2 1,-1 1-1,1 0 1,9 2-1,-13-2 1,13 2 0,0 0 0,-10 0 1,10 0 0,0 0 0,12 0 1,-2-2 0,6 2-1,4-2 0,6 1 0,3 0 0,3 0-1,3 1-1,-4-2-5,2 3-10,-6-3-4,-5-1-1,-10-4 1,-4-5 0</inkml:trace>
  <inkml:trace contextRef="#ctx0" brushRef="#br0" timeOffset="26178">7247 267 4,'0'0'7,"0"0"2,5-11-1,-5 11 0,0 0 0,0 0 1,0 0 0,0 0 1,0 0-2,0 0 1,0 0-3,0 0-1,0 0 0,-8 11-1,8-11-1,-9 16-1,2-2 1,-3 3-1,0 6 0,-4 4-1,-1 5 1,-3 3-1,2 4 0,-2 7 0,1 1-1,2 3 1,1 3-1,2 1 0,3 1 0,4 3 0,2 2 0,3-2 0,3-1 1,1 0-1,4-3 0,3-3 1,3-3 0,2-3 0,2-5-1,1-5 1,4-1 0,1-5 0,3-3-1,2-1 0,2-5 0,2 1-2,1-5-2,3 5-5,-4-3-9,0 0-3,-3-4 1,-3-4 0</inkml:trace>
  <inkml:trace contextRef="#ctx0" brushRef="#br0" timeOffset="27039">8428 261 20,'11'9'9,"-2"-2"1,-9-7 1,20 12-5,-4 1 0,3 6-1,4 8 2,1 5-2,4 7 1,2 6-2,2 9-1,0 3-1,0 2-1,-4 3 0,-2 0-1,-6 1 1,-2 0 1,-8-2 1,-1-3 0,-7-3 2,-2 0 0,-5-5 0,-1-2 1,-5-4 0,-1-1-1,-4-6 0,-1 1-1,-2-5-1,-1-2 0,-1-5-1,5-3 0,-3-5-1,4-2-1,3-5-1,1-4-2,11-7-7,-14 5-11,14-5-2,-4-17 0,6 0 0</inkml:trace>
  <inkml:trace contextRef="#ctx0" brushRef="#br0" timeOffset="27650">9144 950 28,'0'0'12,"0"0"1,0 0-1,0 0-3,12-1-2,-12 1 2,12 2-2,-3-3 0,8 3-1,1-3-1,6 1-1,3 0 0,5 1-2,3-1-1,2 1-1,1 3-1,0-1-1,-2 3-1,-2-2-2,-2 3-2,-6-4-3,-4 3-6,-6-2-1,-2-1-1,-5-3 2,-9 0 1</inkml:trace>
  <inkml:trace contextRef="#ctx0" brushRef="#br0" timeOffset="28030">9494 669 35,'0'0'14,"0"0"0,12 11 0,-12-11-6,19 11-1,-7-5-1,7 4 1,0-3-1,4 5-1,2-3-1,3 5-2,2-2 0,1 1-2,-1 2 0,-1-1 0,-2 2 0,-3-2 0,-2 2 0,-6-2-1,-5 2 0,-5-1 0,-5 3 0,-6 1 1,-7 1-1,-7 3 1,-5 2 1,-4 2 0,-5 1 1,-1 2 0,-2-4 0,3 2 0,0-4 1,5 0-1,2-5 0,6-1-1,4-5 0,4-3 0,3-1-1,9-9-1,-9 10-3,9-10-5,0 0-9,0 0-2,6-12-1,1-4 1</inkml:trace>
  <inkml:trace contextRef="#ctx0" brushRef="#br0" timeOffset="28641">10450 256 21,'0'0'17,"0"0"0,9-2 0,-9 2-1,0 0-3,-6 10-3,-4-5-3,-1 6-2,-2-2-3,-4 7 0,-3 0 0,-3 5-1,-2 3 0,-1 4-1,0 4 1,-1 6-1,0 10 0,0 3 1,-1 10-1,1 10 0,1 6 1,1 5-1,4 3 1,2-1 0,3-1 0,6-5 0,4-7 1,7-7 0,5-10 0,8-5 1,0-9-1,6-5 0,-1-9 0,4-5 0,-2-4-1,-1-5 1,-2-4-2,-3-4 0,-2-1-1,-13-3-1,17 2-4,-17-2-8,0 0-9,8-13 1,-5 2-1,-5-7 0</inkml:trace>
  <inkml:trace contextRef="#ctx0" brushRef="#br0" timeOffset="29202">10290 699 54,'0'0'17,"13"-3"2,0 1 0,7 0-10,3-1-5,6 1 0,2 1-1,4 5 1,-2-1 0,0 5-2,-3 1 1,-3 6-2,-5 0 1,-6 6-2,-5 1 1,-6 0 0,-7 2 0,-4 1 1,-5-2 0,0-1 0,-4-5-1,1-1 1,-1-5-1,5-2 0,1-2-1,9-7 0,-12 6-1,12-6 0,0 0 0,0 0 0,0 0-1,10 6 1,-10-6 0,18 18-1,-5-5 1,-1 4 1,5 2-1,-3 2 0,2 2 0,-5-1-1,-2-2 1,-4 0-1,-1-2 1,-7-3 1,-4-2 0,-2 1 1,-7-4 1,0 2 0,-5-4 1,-1 0-1,-1-2 1,-1 2-1,0-3-2,1-2-1,7 1-3,-3-5-8,7 0-9,2-5-1,6-3-1,6-9 1</inkml:trace>
  <inkml:trace contextRef="#ctx0" brushRef="#br0" timeOffset="30163">10863 1141 32,'-2'-11'13,"2"11"0,0 0 2,0 0-7,0 0-2,0 0 0,-1 16 1,1-16 1,-2 23 0,-2-8-1,3 8 1,-5 0-1,1 8 0,-4-3-2,2 3 0,-2-5-2,1 0-1,-1-5-3,1-6-5,6 0-11,2-15-6,0 0 0,-1-10-1,8-8 1</inkml:trace>
  <inkml:trace contextRef="#ctx0" brushRef="#br0" timeOffset="30524">11016 908 30,'10'-9'12,"5"-3"0,3-4 0,4-4-3,3-2-7,1-2-2,1 2 2,-1 0 1,-3 2 3,-6 4-1,0 3 2,-7 3-2,0 4 1,-10 6-2,11-3-2,-11 3-1,3 13-1,-2 1-1,0 5 0,-1 3 1,1 5-1,0 4 1,1 2 0,0 1 0,0-2 1,-1 0-1,0-4 0,-1-3 0,-1-3 1,0-6-1,-2-1 0,-1-6 0,4-9 0,-10 13 0,10-13 0,-16 8 1,6-4-1,-2-1 1,0 2 0,-1 0 0,0-1 0,0-1 0,2 1 1,1-3 0,10-1 1,-11 3-1,11-3 0,0 0 0,0 0 0,14 6 0,0-2 0,1 1-1,5 2 0,2-1 0,4 2-1,2 2-4,-5-4-12,5-2-4,-4-5-2,-3-5 1,-3-12 0</inkml:trace>
  <inkml:trace contextRef="#ctx0" brushRef="#br0" timeOffset="31245">11258 263 28,'0'0'12,"9"-10"2,-9 10 0,0 0-5,0 0-3,0 0 1,9 1 0,-9-1 0,9 15 0,-4-2-2,7 5 0,1 6-2,8 8 1,0 5-2,6 7 1,2 6-2,2 6 1,1 2-1,-1 5 0,-3 1 0,-4 2-1,-3 2 1,-5 1-1,-4-3 1,-7 0-1,-6 1 0,-3-1 1,-5-4-1,0-1 1,-3-4-1,-3-2 0,0-5 1,-1-2-1,2-9 1,0-3-1,1-6 1,-1-7-1,3-5-1,0-6-1,11-12-2,-20 6-4,20-6-10,-13-15-2,11-1-2,0-6 1,7-7 1</inkml:trace>
  <inkml:trace contextRef="#ctx0" brushRef="#br0" timeOffset="31836">11893 955 14,'-9'-12'15,"9"12"2,8-9 0,-8 9-1,19-8 0,-8 1-1,9 6-2,-4-4-3,12 3-4,0-3-1,7 2-1,1-2-1,7 0-1,2 0 0,3 1-1,3 0 0,-2 2-1,0 0 0,-2 1 0,-5 2-1,-4-1 1,-7 2-2,-8-1-1,-3 3-5,-8-4-7,-12 0-7,10 4 1,-10-4-2,0 0 2</inkml:trace>
  <inkml:trace contextRef="#ctx0" brushRef="#br0" timeOffset="32577">12408 655 22,'0'0'13,"12"11"1,-12-11 1,15 9 0,-2 0 0,1 0-5,5 5-3,2 0-1,5 5-3,-3 0-1,5 4-1,-2-3 1,-1 3-1,0-1 0,0-1 0,-5-2 0,0-1-1,-6-1 1,-2 1-1,-5-2 1,-3-1-1,-6 0 1,-6-1 1,-6 1 0,-1 0 1,-5-1 0,-1 2 0,-6-1 0,2 0 0,-2-1-1,2 1 0,1-3 0,3 2-1,0-4 0,3-1 0,3-2-1,3-2 0,12-5-2,-17 5-3,17-5-14,0 0-3,0 0-1,-9-23-1,15 4 1</inkml:trace>
  <inkml:trace contextRef="#ctx0" brushRef="#br0" timeOffset="36923">13313 279 6,'0'0'7,"0"0"1,-8 9 2,8-9-2,-16 9-2,6-2 1,-2-1 1,1 4 1,-3 0-1,1 6 2,-4-2-3,2 8-1,-5 1 0,-1 7-2,-1 3 0,0 5 0,0 7-2,-1 5-1,3 3 1,1 7 0,3 4 0,3 3 0,2 0 1,4 2-1,2-4 0,6-1 1,4-5-1,5-4 0,1-8-1,6-4 0,1-8 0,5-5 0,-2-5 0,1-5 0,-3-7 1,0-3-1,-4-3 0,-2-1 1,-4-3-1,-9-3-1,10 3 0,-10-3-1,0 0-1,0 0-3,0 0-7,0 0-9,-5-12-2,0-2 0,2-6 1</inkml:trace>
  <inkml:trace contextRef="#ctx0" brushRef="#br0" timeOffset="37524">13275 699 25,'0'0'12,"0"0"3,0 0 1,0 0-4,0 0-2,0 0-2,3-9 1,-3 9-1,14-9-1,-4 4-2,6 2-3,1-1-1,4 1 0,-2 0-1,5 4 0,-3 3 1,-5 0-1,0 3 1,-4 3-2,-3 0 2,-4 4-1,-5 2 1,-4-1 0,-5 1 0,-2 2 0,-2-3 1,-4 1 1,3-3-1,-2-1-1,2-2 1,3-3 0,2-2-2,9-5 1,-9 7-1,9-7-1,0 0 1,10 10 0,0-3-1,1 1 1,2 4-1,2 1 1,0 3 0,0 0 0,-4 1 0,0 0 0,-4 0-1,0-1 1,-4 0 0,-1-2 1,-4-1 0,-1-1 0,-4 0 1,0-2 0,-3-3 1,-2 2 0,-2-3 0,1 0 0,-3-3-1,3 1 1,-3-2-2,4 1-1,0-1-3,2-4-3,10 2-9,-15 0-9,15 0 1,-13-11-2,12 1 1</inkml:trace>
  <inkml:trace contextRef="#ctx0" brushRef="#br0" timeOffset="38956">13609 1093 18,'0'0'12,"10"-14"4,-10 14-1,8-11-2,-8 11 1,0 0-1,0 0-1,0 0-2,0 0-2,0 0-2,0 0-3,0 0 0,0 0-2,2 18 1,-3-4-1,0 6 0,-1 4 0,1 4 1,-2 1-1,2 3 1,-2-2 0,3-2-1,-2-4 0,1-6-3,3-1-2,-2-17-8,6 14-8,-6-14-2,17-9-1,-10-5 0</inkml:trace>
  <inkml:trace contextRef="#ctx0" brushRef="#br0" timeOffset="39337">13784 712 26,'1'-14'13,"-1"14"3,0-14 1,0 14-3,5-10-6,-5 10 0,10-8-1,1 7-1,-2-2 0,4 3-3,3 0-2,0 1 0,3 3 0,-1 0 0,-1 3 0,-1 4-1,-5-1 2,-1 4-1,-3 4 1,-4 3-1,-6-2 1,-2 6-1,-6 0 1,-3 2-1,-6 2 1,-2 1-1,-5-1 1,-1 1 0,0-2-1,1 0 1,2-5-1,5-3 0,4-4 0,5-3 0,4-2 0,9-2 1,-2-9-2,24 10 1,-4-6 0,6 1 0,5-2-1,5 0-1,3-1 0,-2-2-3,4 4-7,-5-6-11,-1 2-1,-8-7-1,-4-2 2</inkml:trace>
  <inkml:trace contextRef="#ctx0" brushRef="#br0" timeOffset="43062">14073 306 6,'0'0'11,"0"0"2,0 0 0,0 0-1,0 0 0,0 0-1,0 0 1,0 13-2,0-13-2,8 13-3,-1-1 0,7 8-2,0 3 1,4 7-2,3 6 0,4 5 0,4 7-1,0 4-1,0 4 0,-3 3 0,0 2 1,-4 2-1,-2 2 0,-5-1 0,-4-2 0,-2-2 1,-6-3-1,-1-4 1,-4-3 1,-1-2 0,-4-8 1,0-1 0,-4-8 2,1-1-1,-3-7 1,1 0-2,-2-9 1,2-1 0,-1-3-2,1 0 0,2-4-2,1 0 1,9-6-1,-17 10 0,17-10-1,-12 7 0,12-7-1,-10 3-5,10-3-15,0 0-2,6-22 0,1-2-1,7-7 0</inkml:trace>
  <inkml:trace contextRef="#ctx0" brushRef="#br0" timeOffset="43773">14626 909 50,'0'0'19,"10"2"1,-10-2-1,20-4-7,-5 0-4,9 2-3,1-3-1,8 2 0,3-1-1,4 2 0,-2-1 0,-1 2-1,-3-1 0,-2 2 0,-6-1-1,-5 1-1,-6 1 0,-4-2-1,-11 1-1,10 0-3,-10 0-5,0 0-6,0 0-6,0 0-1,-4-9 1,-1-1 1</inkml:trace>
  <inkml:trace contextRef="#ctx0" brushRef="#br0" timeOffset="44093">14991 670 16,'0'0'14,"0"0"2,-9 1 1,9-1-4,0 0 0,0 0-2,0 0 0,0 0-2,15-6-4,-5 10-1,1 0-2,5 1-1,0-1 0,5 5 0,1 0-1,0 2 1,0 1-1,-1-3 1,0 2-2,-4 0 2,-2 2-2,-3-4 1,-5 3 0,-2-1 0,-3 2 0,-4 1-1,-2 2 2,-2 0-2,-3 2 2,-5 2-1,0-2 0,-3 3 1,-3-1 0,0-3 1,0 2-1,-2-3 2,2 1-1,-1-3 0,4 1 0,-3-3-1,3 0 1,1-2-1,2 0 0,2-2-1,3-2 1,9-6-1,-14 8 0,14-8-1,0 0-3,0 0-8,0 0-9,0 0-1,0 0-1,0-13 1</inkml:trace>
  <inkml:trace contextRef="#ctx0" brushRef="#br0" timeOffset="46256">15449 492 18,'0'0'9,"0"0"1,0 0 1,13-3-4,-2 3-2,1 0 0,3 0-1,4 1 2,1 2-1,2 0 0,-1 2-2,-1-1-1,-2 3 0,-1-2-1,-1 2 0,-3 0-1,-2 1 1,-4 2-1,-2 0 1,-3 3-1,-3 0 2,-4 0 1,-3 4 0,-7 0 2,2 2 1,-6-4 0,4 2 0,-4-4-1,6 0 0,-2-4-1,15-9-1,-15 12-2,15-12 0,0 0-1,-1 10 0,1-10 0,18 13 0,-4-3 0,2 1 0,2 5 0,0 1 0,2 2 0,0 2-1,-4 2 0,-1-1 1,-3 2-2,-5 0 2,0 0-1,-3 0 0,-2-1 0,-4-1 0,-4-1 1,-3-1 1,-2-3 1,-2 1 0,-3-5 1,1 2 0,-3-6 0,2 1 0,-1-3 0,4-1-1,0-2 0,3-1-2,10-3 0,-15 1-1,15-1-3,0 0-7,-6-10-11,7-1-1,4 1-1,-1-10 1</inkml:trace>
  <inkml:trace contextRef="#ctx0" brushRef="#br0" timeOffset="47128">15934 1090 1,'0'0'10,"0"0"1,2 10-1,-2-10 0,-1 18 3,-2-5 0,1 6 2,-4 2-1,-1 6-3,-2 0-2,2 4 0,-3-2-1,3 0-1,0-7-3,1-1-3,3-4-7,0-7-10,3-10-5,0 0-1,14-11 0,-4-10 0</inkml:trace>
  <inkml:trace contextRef="#ctx0" brushRef="#br0" timeOffset="47478">16130 606 39,'0'0'12,"0"0"0,15-10 0,-6 9-6,6 0-5,-1 0-1,4 1 3,-1 1-1,1 1 2,-1 3 0,-2 0 1,0 4 0,-4 3 0,1 2-1,-8 5 1,3 2-2,-9 0 2,1 5-1,-6-3 0,-1 0 0,-4-4 0,2 1-1,0-7 0,3-2-2,7-11 0,-1 13-1,10-8-1,4-1-1,7 3 1,-1-1-1,5 4 0,0 1 0,2 6 1,-3 2 0,-4 4 0,-3 2 1,-4 3 0,-1 4 1,-8 0 0,-3 3 1,-7-3 0,-5 1 1,-5-6 0,1-1-1,-4-7 0,-1-4-3,3-3-8,-5-10-12,7-6-1,-3-9-1,6-7 0</inkml:trace>
  <inkml:trace contextRef="#ctx0" brushRef="#br0" timeOffset="48169">15441 159 13,'-10'4'11,"10"-4"0,0 0 1,0 0-1,-4 11-2,2-1-1,0 5 0,-1 6-1,1 6-1,-4 7-1,-1 8-1,-2 6 0,0 8 0,-3 4 0,-2 7 0,-1 1 0,1 7-1,0 2 1,4 4-1,1 0 0,7-1 0,3-2-1,9-2-1,5-5 1,6-5-1,6-9 0,4-6-1,3-7 1,1-7-2,3-6 0,-2-9-4,3-2-7,-6-8-9,3-6 0,-3-8-1,0-9 0</inkml:trace>
  <inkml:trace contextRef="#ctx0" brushRef="#br0" timeOffset="48710">16410 199 5,'5'-11'11,"3"0"2,1 2 2,-9 9-3,17-9 1,-17 9 1,13 4 0,-13-4-2,11 24-4,-4-3-2,5 6-1,0 8-2,2 8 0,1 7-2,4 6 0,3 9-1,1 4 1,-1 4 0,-2 8-1,0 4 1,-4 1-1,-1 0 1,-9-1 0,-3-6 0,-5-4-1,-5-7 0,-1-7 0,-3-9 0,0-6-1,-2-7 0,2-9-4,2-4-8,0-10-6,3-6-2,6-10 0,-6-13 1</inkml:trace>
  <inkml:trace contextRef="#ctx0" brushRef="#br0" timeOffset="49191">16946 841 44,'-10'5'17,"10"-5"2,0 0 1,13 1-5,2 1-6,-1-5-2,7 4-1,0-4 0,5 4-1,0-4-1,2 2-1,0-2-1,1 0 0,-2 1-2,2 0 0,0 0 1,-2 0-3,-3 2 0,-3-3-2,-1 6-4,-9-5-10,3 4-3,-14-2-3,9-7 2,-9 7 1</inkml:trace>
  <inkml:trace contextRef="#ctx0" brushRef="#br0" timeOffset="49521">17280 668 8,'0'0'13,"0"0"-1,0 0 2,11 6-2,0-4-1,0 0-1,4 0-1,0 1-3,5 1-3,-2 1-1,4-1-1,-4 2-1,0 2 0,0 0 0,-3 1-1,-2-1 1,-6 6 0,-2-1 0,-4 6 0,-3 1 1,-4 3-1,-4 6 1,-4 2 1,-3 1 1,-4 3 1,-3-1 0,1 0 1,0-4-1,1-2 1,-1-8-1,8 0-1,0-8-1,5-1-3,10-11-3,-12 7-7,12-7-9,8-9-1,4-4 1,0-6-1</inkml:trace>
  <inkml:trace contextRef="#ctx0" brushRef="#br0" timeOffset="50252">17752 411 26,'12'-3'10,"-12"3"0,22-4 1,-9 2-3,5 1-5,0 1 1,4 4 2,-4-1 1,0 4 1,2-1-1,-5 7 0,1-1-1,-4 6-2,-4 0 0,-8 2-1,-6 0 0,-4 3 1,-1-5-1,-2 2 1,-2-5 0,-2 0-1,3-6 0,3 0-1,11-9-1,3 10-1,-3-10-1,24 8-1,-24-8 1,46 15-1,-46-15 1,60 30-1,-60-30 1,57 45-1,-57-45 2,42 60 0,-42-60 1,13 72 0,-13-72 1,-7 71 0,-8-38 0,-5 0 1,20-33-1,-27 50 0,11-32-2,3-6-1,13-12-3,-20 9-13,20-9-4,1-17-1,-1 17-2,0 0 2</inkml:trace>
  <inkml:trace contextRef="#ctx0" brushRef="#br0" timeOffset="50803">18307 1007 30,'0'0'18,"0"0"1,-10 49 2,10-49-4,-25 48-3,25-48-1,-31 60-4,31-60-2,-30 55-3,30-55-4,-19 42-7,19-42-11,0 0-4,0 0-1,0 0 0,41-23 0</inkml:trace>
  <inkml:trace contextRef="#ctx0" brushRef="#br0" timeOffset="51154">18596 379 23,'0'0'13,"0"0"2,0 0 0,0 0 0,28 49-1,-28-49-2,0 0-4,0 0-1,-27 52-2,27-52-1,-22 51-1,22-51 0,-30 73-2,30-73 2,-25 82-2,12-40 2,-5-1-2,18-41 2,-18 75-1,18-75 0,4 56 0,-4-56-1,0 0-1,45 52-1,-45-52-1,62 12-2,-62-12-2,77-2-2,-77 2-3,66-12-4,-66 12-4,54-11-2,-54 11 2,0 0 0,0 0 3</inkml:trace>
  <inkml:trace contextRef="#ctx0" brushRef="#br0" timeOffset="51544">18752 839 22,'1'43'14,"-1"-43"4,0 0 1,0 0-4,0 61-3,0-61 1,-10 59 0,10-59-3,-19 67-3,19-67-6,-13 66-4,13-66-15,-3 53-3,3-53-1,0 0 0,0 0 0</inkml:trace>
  <inkml:trace contextRef="#ctx0" brushRef="#br0" timeOffset="51965">17779 0 39,'-4'14'13,"4"-14"1,-8 9 0,2 1-6,0 0-3,-2 9 0,-1 4 1,-1 14 1,-3 9 0,0 14-2,-3 8 1,0 10-1,-4 9-1,4 6 1,1 2-1,3 4 0,0-7 0,10-4 0,6-9-1,9-1 0,11-8-2,9-3 0,12-10-1,12-5-3,12-4-4,4-11-8,2 0-9,-2-12 1,6-8-2,-7-15 2</inkml:trace>
  <inkml:trace contextRef="#ctx0" brushRef="#br0" timeOffset="52616">18667 18 39,'0'0'12,"0"0"0,0 0 0,0 0-7,0 0-3,0 0 1,0 0 0,0 0 2,0 0 0,43 7 1,-43-7-1,13 51 0,-13-51-1,18 86 1,-12-25-2,4 7 1,4 9 1,-5 11-1,0 8-1,7 4 1,-1 7-1,-2 0-1,-2-1 0,-8-1-2,-3-5-3,-5-2-8,-17-10-10,-10 4-1,-11-14-2,-19-4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1:52.2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78 294 2,'0'0'4,"0"0"0,0 0 0,0 0 0,0 0 1,0 0-1,0 0 2,0 0-1,0 0 0,0 0-1,0 0 1,2 11-1,-2-11-1,2 10 1,-2-10-2,4 15 1,-2-7-1,0 2 0,-1 3 0,2-1 0,-2 4 0,0 0 0,1 2-1,-1 3 1,1 0 0,-1 3-1,2 3 0,0-1 0,1 2 0,0 0 0,1 1 0,0-2 0,0 0 0,-1-3 1,1-2-1,-1-3 1,-1-2-1,0-2 0,0-3 0,-2-3 1,-1-9-2,2 12 1,-2-12-1,0 0-3,0 0-8,0 0-7,-1-11 2,1-4-1,-2-7 0</inkml:trace>
  <inkml:trace contextRef="#ctx0" brushRef="#br0" timeOffset="621">0 213 0,'0'0'10,"10"-5"0,-10 5 0,0 0-1,6-11 0,-6 11 1,0 0-1,14-15-3,-2 10 0,-1-2 0,7 1-2,-1-1 0,7 2-1,4 0-1,3 3 1,1 0-2,1 3 1,-1 1-1,-1 3-1,-1 1 1,-4 3-1,-4-1 0,-5 5 1,-3 1-1,-4 1 0,-1 1 1,-4 1 0,-2 0 0,-2 2 0,-2 0 0,-3-3 0,-3 0 0,-3 2 1,-2-4-1,-4 2 0,-4-3 0,-2 2 0,-4-3 0,-1 0 0,-2-2 1,0-1-1,-1-2 0,1-1 1,1-3-1,2 0 1,4-4 0,2 1-1,3-3 0,3 1 0,4-3-1,10 5-2,-9-13-2,10 2-4,8 1-10,0-3-3,6-1 1,3-4-1</inkml:trace>
  <inkml:trace contextRef="#ctx0" brushRef="#br0" timeOffset="1322">572 459 3,'0'0'9,"-8"-14"0,5 3-1,1 1 0,2 0 0,1-3 0,2 1 0,1-1-1,4 0-2,2-3 0,6 2-1,2-1 1,5 2-3,2-2 0,2 4 0,0 0-1,3 4 0,-5 2 0,0 3 0,-1 4-1,-3 1 1,-10 5 0,3 2 0,-3 2 0,-4 4 1,-6 1 0,0 3 0,-7-1 1,1 0-1,1-1 0,-6 0 0,-3-4 0,-2 0 0,1-5 0,-4-1 0,-1-2-1,-2-1 1,-3-2-1,-1-2 0,4-2-1,-1-2-2,5-1-3,1-6-3,10 1-6,3-8-5,8 0 0,3-8-1,5-2 2</inkml:trace>
  <inkml:trace contextRef="#ctx0" brushRef="#br0" timeOffset="1933">1016 0 8,'0'0'8,"0"0"1,0 0-1,0 0 1,9 12-2,-10-2 0,2 2-2,-1 5 1,1 5 0,-1 4 0,2 7-2,-1 4 2,1 5-2,-2 3-1,2 1 0,-2-6-1,2-1-1,0-4 0,0-8-2,2-7-3,3-6-4,4-8-8,1-5 0,5-5 0,-1-6 0</inkml:trace>
  <inkml:trace contextRef="#ctx0" brushRef="#br0" timeOffset="2234">1261 295 12,'0'0'10,"5"15"2,-5-15 0,6 17-2,-2-6-5,-1 2 1,3 5 1,-2-2-1,2 2 0,-3-2-1,2 1-1,-2-3-1,2-1 0,-1-2-1,-4-11-1,10 16-4,-10-16-7,0 0-6,11 8 0,-11-8 0,8-17-1</inkml:trace>
  <inkml:trace contextRef="#ctx0" brushRef="#br0" timeOffset="2524">1387 81 39,'9'14'13,"-9"-14"0,9 15-3,-9-15-14,15 14-9,-6-5 0,3-3 0,0-2-1</inkml:trace>
  <inkml:trace contextRef="#ctx0" brushRef="#br0" timeOffset="2774">1863 321 0,'0'0'7,"0"0"1,-14-10 0,14 10-2,-16-14 0,16 14 1,-20-11 0,9 8-1,-3 0 1,4 4 0,-5 1-1,3 4 0,-3 0 0,0 7-1,-1 0 0,1 5-1,-2 0-1,4 5 1,0-1-1,1 2-1,2-1 0,3-1 0,0-3 0,4 0-1,3-5 1,4-1 0,5 0 0,5-3-1,7-7 0,5-1-1,7-3-2,1-6-1,6-2-2,-2-7-2,3-3-4,-6-5-2,-1 5-4,-7-8 1,-3 3 1,-5 0 0,-4 2 3</inkml:trace>
  <inkml:trace contextRef="#ctx0" brushRef="#br0" timeOffset="3135">2053 302 8,'0'0'7,"0"0"2,-9 8-1,9-8 1,-9 18 0,2-6 0,1 4 0,1 3-1,-1 1-1,1 5 0,-2-2-2,5 2-1,0-1-1,5-1 0,3-2-1,3-5 0,5-4 0,7-5-1,4-5 1,3-5-1,4-7 1,1-4-1,-1-4 0,-1-1 1,-4-4-2,-3-1 1,-5 3 0,-3 0-1,-5 2 0,-2 3 0,-4 2 0,-1 3 0,-4 11 0,3-14 0,-3 14 1,0 0-1,0 0 0,0 0 0,0 0 0,0 0-1,0 0 0,0 0 1,-5 10-1,4-1 1,0 3 0,1 4 0,-1 5 1,0 5-1,1 6 1,0 8 0,-1 7 0,0 7 0,0 6 0,2 6 1,-2 3 0,1 2 0,-1-3 0,1-3 1,-1-4-1,2-3 0,-1-8-1,2-7 0,1-9-1,0-7-3,4-6-17,-4-8-1,-3-13-3,3-17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08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376 31 5,'0'0'8,"0"0"-1,0 0 2,0 0 0,0 0 0,0 0 0,0 0 0,0 0-2,0 0-1,-1-10-1,1 10 0,0 0-2,0 0 0,0 0-2,-10-2 1,10 2-1,-11 0 1,2 2 0,9-2-1,-18 5 1,9 0-1,-3-1 1,2 3-1,-3 0 0,-4 3 0,4 0-1,-10 2 1,3 8-1,20-20 1,-44 47 0,44-47-1,-47 59 1,47-59 0,-44 71 0,44-71-1,-33 67 1,33-67-1,-32 63 0,32-63 0,-13 61 0,13-61 0,4 58 0,-4-58-1,14 52 1,-14-52 0,33 50-1,-33-50 1,23 44-1,-13-26 1,7-1-1,-4-2 1,2-2 0,1-1 0,2-4 0,4 1 0,-4-6 0,4 2 1,-6 1-1,7-3 1,-11 2 0,1-4 0,-13-1-1,16 5 1,-16-5-1,14 0 1,-14 0-1,0 0 0,0 0-1,0 0-1,10 4-6,-10-4-8,0 0-2,0 0 1,-9-6 0</inkml:trace>
  <inkml:trace contextRef="#ctx0" brushRef="#br0" timeOffset="821">460 235 9,'0'0'9,"0"0"0,0 0 1,0 0-2,0 0-1,0 0 0,0 0-1,0 0-1,0 0-1,0 0 0,0 0 0,-2 13 0,2-13-1,-1 19 0,-1-5 0,2 3-1,0 3 1,1 2-1,1 2-1,-1 2 1,-1 1-1,1-2 1,0 0-1,-2-2 0,-1-5 0,-2-2 0,2-4 0,2-3 0,0-9 0,0 0 0,-4 11-3,4-11-3,0 0-6,0 0-6,0 0 1,0 0-1,0 0 0</inkml:trace>
  <inkml:trace contextRef="#ctx0" brushRef="#br0" timeOffset="1352">690 544 7,'2'10'6,"-2"-10"0,0 0 1,0 0-3,0 0 0,0 0 1,0 0 0,-3 10 2,3-10-1,-1 12 0,1-12 0,1 21 0,-2-6-2,0 5 0,0 1 1,-2 4-3,-2 1 1,3-2 0,-5 2-1,0 1 0,0-4 0,2-4-1,0-2 0,0-4-1,2-3-4,3-10-5,-3 9-7,3-9 2,4-17-1,3 1 0</inkml:trace>
  <inkml:trace contextRef="#ctx0" brushRef="#br0" timeOffset="1863">926 257 0,'0'0'5,"0"0"1,0 0-1,0 0 2,0 0 0,4 9 1,-4-9-1,0 0-1,0 0 0,0 0 0,-2 10-2,2-10-1,0 14 0,0-3-1,0 5 1,1 2 0,-1 4 1,1 3-1,-2 2 0,3 3 0,1 2-1,0-1 0,1-2 0,0-1-1,-1-4 0,0-3 0,0-5 0,0-4 0,-3-12 1,1 12-1,-1-12 0,0 0-4,0 0-11,1-10-3,-3-1 1,-2-7 0</inkml:trace>
  <inkml:trace contextRef="#ctx0" brushRef="#br0" timeOffset="2594">947 0 3,'0'0'4,"0"0"1,0 0-1,0 0-1,0 0-1,0 0 2,7 12 1,-7-12 1,19 13 1,-6-4-1,3 1 0,2 0-1,1 3-1,6 2 0,-1-2-1,3 5 0,-1 1-1,1 2 0,-1-1 0,0 4 0,-1 1-1,-2 1 2,1 4-3,-5 0 2,-2 2-1,-2 2 0,-2 1 1,-3 0 0,-2 0 1,-4-3 0,-2 0 2,-4-5-1,0 0 1,-6-5 0,2-1-1,-5-3 0,-1 1-1,-3-3-1,1 1 0,-5-3-1,0 1 0,1-5 0,-5 1 0,-1 1 0,5-4 1,-1 1-1,2-5 0,0 4 0,6-7 0,0 6-1,12-7 0,0 0-1,-11 1-2,11-1-5,0 0-12,11-1 0,-11 1-2,20-11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3:10.4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1985 376 3,'0'0'4,"0"0"0,0 0 0,-5 11 0,5-11 0,0 0 0,2 9 0,-2-9 1,6 15 0,-2-6 0,2 2 1,1 4-1,1 1 0,2 3 0,2 5-1,0 0 0,3 3 0,2 5 2,3 4-2,0 3 1,5 5-1,2 1-1,3 6 1,3 3 0,3 3-1,1 0-1,3 2 0,-1-3 1,-1 1-2,1-4 2,1-3-2,-5-7 1,-1-1 0,-2-6 0,-2-4 0,-3-4-1,0-3 1,-7-6-1,0 1 0,-1-1 0,-4-2 0,1 1-1,-2 0 0,-1 0 1,1 1-1,-3-1 0,2 1 0,-3-4 1,0 0-1,-1-5 0,-2 0 1,-7-10-1,9 10 1,-9-10-1,0 0 1,0 0 0,0 0-1,0 0 0,0 0-3,0 0-4,0 0-13,0 0 0,-5-15-3,0-4 1</inkml:trace>
  <inkml:trace contextRef="#ctx0" brushRef="#br0" timeOffset="951">2304 400 3,'-3'-13'6,"3"13"1,0 0 0,6-12 1,-6 12 1,0 0-1,0 0-1,0 0-1,0 0-1,0 0-2,10 8 0,-10-8-1,16 15 0,-3-5 1,4 3 1,3 1 1,5 4 0,3 1 0,6-1 0,1 5-1,6 3 0,4 1 0,5 3-1,2-1 1,7 4-2,1-2 1,4 7-1,2-4 1,4 2-1,0-1 0,2-1 0,1 1-1,2 0 1,-1-3 0,0 0-1,-3-3 0,-3-1 1,-5-2-1,-4-2 0,-5-4-1,-7-3 1,-7-3-1,-6-3 1,-8-4-1,-4 0 1,-6-4 0,-3 0 0,-13-3 0,10 1 0,-10-1-1,0 0 1,0 0-2,0 0-2,0 0-5,-14 0-9,2 0-5,-7-7-3,-4-4 2,-10-8 0</inkml:trace>
  <inkml:trace contextRef="#ctx0" brushRef="#br0" timeOffset="1913">2477 0 2,'13'4'6,"-1"1"1,4 2 0,2 1 0,2 1 0,4 0 1,1 1-1,3 2 1,1-1-2,6 3 0,2-1-1,4 3-1,6 0 1,4 4-1,2 2 0,5 1 0,3 2 0,4 4 0,0 0-1,5 2 1,-2 0-2,4-1 1,3-2 0,1 0-1,-5-5 0,5-1 0,-4-2-1,1-4 1,-6 0-1,-1 0 0,-5-3 0,-2 1 0,-2-1 0,-5 1-1,-2-4 1,-8 5-1,-1-5 1,-7 0-1,-4 1 1,-5-3-1,-5 0 0,-5-2 0,-4-1 1,-11-5-1,13 6 0,-13-6 1,0 0 0,0 0 0,0 0 0,0 0 0,0 0 0,0 0 0,0 0-1,0 0 1,0 0-1,0 0-1,0 0-3,0 0-9,0 17-8,0-17-1,-25 10-2,-4-10 1</inkml:trace>
  <inkml:trace contextRef="#ctx0" brushRef="#br0" timeOffset="6439">64 912 13,'0'0'9,"0"0"1,-1-11 1,1 11-1,0 0-1,0 0 0,0 0-2,0 0 1,0 0-3,0 0-1,0 0-1,0 0-2,0 0 0,0 0-1,0 0 0,-5 16 0,5-3 0,-1 6 0,0 4 0,-1 5 1,0 6-1,-1 4 1,-1 5-1,0 4 1,-1 0 0,0 4 0,-3-1 1,3 1-1,-1-3 1,1-2 0,1-6-1,2-4 1,1-6-1,1-4 0,2-6 0,0-6-1,-1-2 1,-1-12 0,5 12-1,-5-12 1,0 0 0,15 9 0,-6-6 0,2-1 0,6-1 0,5 0 0,6-2 0,5 0 0,7-2-1,2-2 1,3 0 0,0 0-1,-1-1 1,-4-1-1,-6 1 0,-5 2 1,-9-1 0,-5 2-1,-5 0 1,-10 3 0,12-2-2,-12 2-3,0 0-12,0 0-4,0-13-1,-4 4 1,2-3 0</inkml:trace>
  <inkml:trace contextRef="#ctx0" brushRef="#br0" timeOffset="7120">566 1379 9,'0'0'9,"7"13"1,-7-13 0,0 0-3,15 6-1,-15-6 1,19-1 0,-8-2 0,4-2-2,0-5 1,2 0-1,-2-4-1,0 1-1,-2-4 0,-1 2 0,-2-2 0,-3 1 1,-3 0-1,-2 2 2,-2-2-2,-2 5 0,-3 0 0,5 11-1,-15-13-1,5 11 0,-2 3 0,-1 4 0,-1 4 0,0 4-2,0 3 2,-1 4-1,-2 1 1,2 4-2,2 1 2,1-1-1,3 2 0,2 0 1,1 0-1,2-2 1,4-1-1,2-1 1,2-2-1,0 2 1,6-2-1,4-2 0,3-3 1,5-2-1,3-2 0,4-5-1,2-3-2,2-10-6,1-3-10,-3-9-1,1-5-1,-5-9 0</inkml:trace>
  <inkml:trace contextRef="#ctx0" brushRef="#br0" timeOffset="7751">995 907 25,'0'0'11,"0"0"1,0 0-3,0 0-3,3 11-1,-6 0-1,0 2 0,0 7 0,0 2 1,3 6-1,-2 2-1,2 7-1,1 3 1,2 6-1,0 4 0,0 5 0,0 2 0,0 5 0,0-1 0,-1-2 0,0-4-1,-2-4 0,0-5 0,0-6 0,0-6 0,0-5 0,-2-7-1,1-3 0,-1-6 1,2-2-1,0-11 0,-6 13 0,6-13 0,-13-5 0,4-5-2,-3-4 0,-3-4 0,-4-7-1,1 0 0,-1-8 0,0 3 0,1-1 1,2 2 0,2 2 2,4 4 0,2 4 0,4 5 1,2 1-1,3 2 1,4 0 1,2 2-1,5 0 1,3 1 0,4-2-1,3 1 1,5 2 0,5 0 0,3 3-1,2 0 1,1 2-1,0 1-1,0 1 1,-4 0-1,-3 0 1,-6 1-3,-4-1-2,-5 2-7,-4-2-7,-12 0 1,0 0-1,5-11 0</inkml:trace>
  <inkml:trace contextRef="#ctx0" brushRef="#br0" timeOffset="8502">1336 941 22,'11'-9'13,"-11"9"0,0 0 0,0 0-4,0 0-4,0 0-1,-5 9-1,5-9 2,-3 13-1,3-3 0,-1 1 0,1 2 0,1-1-1,1 6 0,-2-1 0,1 4 1,0 2-1,-1 4 0,-2 5 1,0 6-1,-3 5 1,0 4-2,-1 4 1,0 0-1,-1 0 0,4-1 0,1-4-1,4-4 0,2-8 1,6-4-1,2-8 0,5-1 0,5-9 1,4-5-2,3-6 1,2-4-2,2-5-1,-3-7-5,5-1-8,-7-8-7,-1 0 0,-8-6-2,-1 1 2</inkml:trace>
  <inkml:trace contextRef="#ctx0" brushRef="#br0" timeOffset="9063">1249 1185 32,'0'0'14,"19"-3"0,-8-2 1,5 3-8,-1-2 0,8 5-1,-3-2 1,5 3 0,0-2 0,5 3-1,-2-3 0,4 3-2,-1-1-1,1 0-1,0 2-3,-3-3-7,2 6-12,-4-5 0,0-1-2,-7-6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07.6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363 5 1,'0'0'4,"0"0"1,0 0 0,0 0 1,-10-6-1,10 6 1,0 0-1,0 0 0,0 0-2,0 0 0,0 0-1,0 0 0,0 0-1,0 0 0,0 0 0,0 0-1,10-8 0,-10 8 0,0 0 0,14-4 0,-14 4-1,14 0 2,-14 0-1,18 2 0,-18-2 0,19 6 0,-8-3 0,0 1 1,2 0 0,0 1 0,0 0 0,-2 2 0,2-2 0,-3 2 0,0 0 0,-10-7 0,16 17 0,-9-8 0,-1 1-1,-1 0 1,-1 1 0,1 2 0,0-1-1,0 2 1,-2-1 0,-1 1 0,1 2 0,-1 1 1,-1 0-1,-2 0 0,1 2 0,-3-1 0,2 1 0,-2 1 1,0-1-1,-3-1 1,2 3 0,-4-3-1,0 2 1,0-1 0,-1 0-1,-1-2 0,-2 2 0,2 2 0,-1 0-1,1 0 1,1-1-1,1 0 0,0 2 0,-1 2 0,5-2 0,-3-2 0,4 0 1,-1 2-1,2-1 0,-1 2 1,3 0 0,5 0-1,-3 0 0,4 0 1,-1 1-1,4-1 0,1 0 1,4-1-1,-1-1 0,1-1 1,3 3-1,-2-5 1,4 2-1,-4 0 1,-1 0-1,-1 1 1,-1 1 0,-2 3-1,-1 1 0,-3 2 1,-2 1 0,-3 0 0,-1 1 0,-3 1 0,-2 1 0,-2 0 1,-1-1 0,-3 0-1,0 1 1,-2 1-1,0 0 0,-2 0 1,1 1-1,1-2-1,-3 2 1,3-1 0,1-1 0,-1 1-1,3-1 1,1 0 0,1-2-1,1 0 1,3-2-1,-1 1 1,3-3-1,2-1 0,0-3 0,0 1 0,5-1 1,1 0-1,3 1 0,2 1 0,1-1 0,1 2 0,1 1 0,2 1 1,-2 3-1,-2 0 0,-2 1 0,1 0 0,-2 0 1,-1 1-1,-2-3 1,1 2-1,-4-1 0,0-1 1,-2 3-1,0-2 1,-2 0-1,-1-2 0,-2 5 0,-2-1 1,0-1 0,-4 3-1,-1-2 1,-3 1 0,-4 1 1,-1-2-1,1 1 0,-1-4 0,2 1 1,-1-4-2,4-1 1,1-5 0,4 1-1,3-4 0,2-1 0,1 2 1,3 1-2,3-1 1,1 2 0,3 1 0,1 1 0,7 5 1,2 1-1,2 0 0,1 2 0,1 2 0,0 2 0,-1 6 1,2 2-1,-6 1 0,-3 0 0,-2 2 0,-3-1 1,-5 2-1,-1 2 0,-4-3 1,-4-2-1,-2 0 1,-2 1-1,-5-2 1,1 2-1,-1-3 1,-5 0 0,0-4-1,2 1 1,0-3 0,1-2 0,1-3-1,1-1 1,2-3-1,6-2 0,0-1 0,3-1 0,2 1 0,2 0 0,3 0 1,4 1-1,4 2 0,4 1 0,2 3 1,1 0-1,3 1 1,1 3-2,1 0 1,-1 2 1,-1 2-2,-1 0 2,-1 0-1,-3 2 0,-3 0 0,-3 0 1,-5 0-1,-4 3 0,-4-1 0,-5 1 1,-5 1-1,-1 1 2,-4-1-2,-1 2 0,-2-2 1,-3-2 0,-2-2-1,2 1 1,0-4 0,2-2 0,1-2 0,4-2 0,0-4-1,6-3 1,3-4-1,2-1 0,4 0 0,1-3 0,3 2 0,2 0 0,4 0 0,3 3 0,-1 0 0,4 3-1,4 0 2,-1 3-2,2 2 1,-2 2 1,-1 3-1,-2 1 0,-1 5 1,-7 1-1,-6 4 0,-9 2 1,-5 0 0,-5 4 0,-7 0-1,-5 2 1,-4 0 0,-4 0 0,0-1-1,3 0 1,-2-3-1,4-4 0,5-4 1,2-3-1,7-4 0,4-2 0,5-5 0,4-4 0,3-1-1,7 0 1,2-1 0,6 0 0,3-1-1,3 1 1,2 0 0,3 3 0,3 1 0,-2-2-1,-1 1 1,-1 0-1,-1 0 1,-2 2-1,-2 1 1,0 0 0,-1 1-1,-1 1 1,-2 1 0,1 1-1,-2 5 1,-2-3 0,-3 2-1,-3-2 1,-4 1 0,-5 1 1,-5 0-1,-5 2 1,-5-3 1,-5 2-1,-6-2 1,-2 2-1,-4-2 1,-1-2-1,0-2 2,2-3-2,2-3 0,6-4 0,2-4 0,8-3-1,4-4 0,4-2-2,11-7-2,0 0-6,0 0-18,0 0 0,15-15 0,-13-9-1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47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1541 1,'0'0'3,"13"-15"1,-1 7 0,-2-2 0,5-1 1,1-3-1,0-3 2,7 0-1,3-5 2,8-3-1,4-3 1,7-1-1,8-6 0,8 0 0,6-4-1,6-2 1,3-3-2,5 3-1,2-4 0,1 3 0,-2 0-1,-2-1-1,-6 2 0,-4 2 0,-2 4 0,-7 1 0,-7 3 0,-8 3 0,-9 4-1,-6 5 1,-7 5-2,-4 3 0,-9 4-3,-11 7-3,0 0-7,0 0-2,0 0 0,-28 16 0,5-3 0</inkml:trace>
  <inkml:trace contextRef="#ctx0" brushRef="#br0" timeOffset="821">181 1674 3,'0'0'5,"0"0"0,6-10 0,-6 10 0,13-11 1,0 4 0,2 0-1,6-2 0,7 0-1,6-3 1,7 0 0,7-4-1,8 1 1,5-5 0,8-1-1,6-3 0,8 0 1,4-3-1,5 0-1,4-2 0,3 1-2,2 0 0,-1 1 0,-2-1 0,-2 3 0,-6-1 0,-5 4 0,-12 1 0,-7 4 0,-8 2 0,-14 4-1,-9 3 0,-13 2-2,-6 5-1,-16 1-4,0 0-6,-5 14-2,-15-2-2,-3-2 1,-14 1 0</inkml:trace>
  <inkml:trace contextRef="#ctx0" brushRef="#br0" timeOffset="1532">110 1892 2,'11'-1'3,"4"0"2,2 1 0,5 0 2,4 0-1,7 1 1,6 0 0,7 1 0,7 1-1,7 2-1,6 2 0,6 0-2,8 2 1,8 0-1,6 1 0,3-2 1,7-2 0,4-4 0,5 0-1,4-4 0,1-1 0,-2-1 0,-1-1-1,-4-2 0,-5 1 1,-6-1-1,-7 1 1,-9-1-1,-9 2 1,-12-2-1,-11 2 0,-9 0 0,-9 3-1,-11-1 1,-8 2 0,-15 1-2,0 0-1,0 0-4,-25 1-7,0 3-6,-10-2-2,-5-1-1,-11-5 1</inkml:trace>
  <inkml:trace contextRef="#ctx0" brushRef="#br0" timeOffset="2874">258 1 6,'0'0'7,"0"0"0,-2-10 1,2 10 0,0 0 0,0 0-1,0 0-1,0 0-1,0 0-1,0 0-1,0 0-1,0 0-1,0 0-1,0 0 1,0 0-2,0 0 0,0 0 1,0 0-1,0 0 0,0 0 1,-6 11-1,6-11 1,-1 17 0,-1-3 0,0 3 0,0 5 1,0 5-1,-2 3 1,2 5 0,1 4 0,-1 2 0,2 3 0,0 1 0,1-1 2,2 0-1,1-3 1,1-4 0,3-1-1,1-5-1,3-4 1,3-3 0,2-5-2,1-6 1,4-2 1,2-4-1,0-7 1,1-3 0,1-9 0,0-2 0,-3-7 1,2-2-2,-5-4 1,0-7 0,-3-1-1,-4-1 0,-3-5 0,-1-1 0,-4-3 0,-2-1 0,-2-2-1,-1 8 1,-1-1 0,-1 5-1,0 4 1,2 7-1,-2 4 1,1 6-1,1 4 1,0 11-1,-2-13 0,2 13 0,0 0-1,0 0 1,0 0-1,0 0 0,0 0 0,0 0-1,0 0-2,0 0-2,0 0-7,-1 11-5,1-11 2,0 0-1,10 10 0</inkml:trace>
  <inkml:trace contextRef="#ctx0" brushRef="#br0" timeOffset="3905">756 362 1,'0'0'4,"0"0"0,0 0 0,1-9-1,-1 9 1,0 0-1,0 0 0,0 0 1,0 0-1,-3 13 0,3-13 0,0 14 0,0-1 1,0 3-1,0 5 0,1 0 0,0 3 0,2 4-1,-2 4 1,0 8-1,0-3-1,-1 0 1,0 2-1,1 0 0,-1-4 0,1-1 1,0-7-1,0-3 0,1-6 1,-1-2-1,1-7-1,-2-9 1,3 13 0,-3-13 1,0 0 2,0 0 0,0 0 1,0 0 0,0 0 0,0 0-1,0-15 1,-1 3-2,0-6-1,0-3-1,0-6-1,1-4 0,-1-4 1,1-1-1,0-3 0,1 0 0,0 1 0,1-5 0,1 1 0,1 7 0,1 1-1,2 3 1,0 0 0,1 2 0,1 3-1,2 7 0,2 3 1,1-3-1,1 4 0,2 2 0,0 4 1,1 0-1,-1 5 0,0 1 0,-2 3 0,-1 3 1,-1 4-1,-1 2 0,-2 3 1,-1 3-1,-1 0 1,-4 4 0,-2-4 0,-3 4 0,-4 1 1,-3-6 0,-4 5 1,-4-1 0,-1-1 0,-3-1 0,-2-1 0,1 0 0,-2-6 1,0 5 0,-2-8-1,4-1 1,-2-2 0,2-1-1,1-2 0,0-1 0,-1-1-1,6-1-2,0 2-2,3-4-12,12 5-5,-11-10-2,11 10 0,-7-24 0</inkml:trace>
  <inkml:trace contextRef="#ctx0" brushRef="#br0" timeOffset="13740">671 3659 2,'12'-2'3,"1"0"1,3-1-1,1-2 0,0 1 0,5 0-1,3-1 0,3 0 0,0-2 0,9-1 0,2-1 1,6 0 0,5-4-1,3 2 1,2-4 0,2 1 0,4-3 0,0 1-1,3-2 0,0-2 0,3 1 0,4-3 0,3 0-1,2-1 1,3 1-1,0-1 0,2 1 0,2 0 0,0 1 0,2 0-1,1 2 1,1 0 0,0 0-1,0 0 1,0 4-1,-4-2 1,-6-1 0,-3 4 0,-8 0 0,-7 2 0,-9 2 0,-8 3 0,-9-1 1,-8 4-1,-8 4-1,-5-2 1,-12 2-2,0 0 1,0 0-2,0 0-3,-12 14-4,-1-9-4,-3 3 1,-7-4-1,-3 2 0</inkml:trace>
  <inkml:trace contextRef="#ctx0" brushRef="#br0" timeOffset="14791">839 3918 5,'0'0'5,"0"0"0,0 0-1,0 0-1,0 0-1,0 0 0,0 0-1,10 2 0,-10-2 0,14 4 1,-5-2 1,5 2 0,0-1 1,4 1 0,2 2 0,4 0-1,4 1 1,3 2-1,3 3-1,2-1 1,4 4 0,2 1-1,5 2 1,-2 2 0,4 1-1,1 1 1,5 2 0,4 0 1,2 2-2,3-3 0,3 2 0,4 0 0,1 0 0,1 3 0,3 0 0,1 0 0,3 0 0,2 0 0,3 0 0,2-1 0,2-1-1,0-5 0,1 1 0,-1-1 0,-3-2 0,-4 1 0,-2-1-1,-7-2 1,-1 1 0,-5-1 1,-5-2-1,-8-1 0,-6-3 1,-9-3-1,-7 0 0,-5-2 0,-7 0 0,-5-2 0,-6 0 0,-9-4-1,9 5 1,-9-5-1,0 0-1,-2 13-2,-8-11-3,1 4-10,-9-2-3,-4-2-1,-8-6 0,-6-7 0</inkml:trace>
  <inkml:trace contextRef="#ctx0" brushRef="#br0" timeOffset="17936">1025 2532 6,'-2'-14'4,"2"14"1,-2-14 1,2 14-1,-2-10 1,2 10-1,0 0 0,-3-12 1,3 12-1,0 0 1,-3-9-1,3 9-1,0 0 0,0 0 0,0 0-1,-3-9-1,3 9-1,0 0 0,0 0-1,0 0 0,0 0 0,0 0-1,-6 10 0,6-10 1,-7 16-1,3-4 1,0 6 0,-1 1 0,2 6 0,-2 3 1,0 3-1,1 3 0,1 4 1,1 1 0,1 0-1,1 1 2,1-2-2,3 0 1,1 0 0,5-5-1,1-2 1,3-1-1,2-5 1,4-2 0,0-6 0,3-1 0,0-7 1,2 0 0,-4-8 2,3-3-1,-3-6 0,0-4 1,-4-7-1,1-1 1,-5-6-2,2-2 1,-6-4-2,2-2 0,-7-4 0,5 0 0,-8-2 0,3-1-1,-4-1 2,1 2-2,0 3 1,-2 2 0,1 4 0,-2 4 0,2 5 0,-3 4-1,2 2 1,-1 5-1,2 11-1,-3-15 1,3 15-3,0 0 0,0 0-2,0 0-3,-4 12-4,4-2-5,5 6-3,-1 0 2,2 6 1</inkml:trace>
  <inkml:trace contextRef="#ctx0" brushRef="#br0" timeOffset="18757">1461 2873 4,'4'-15'8,"-4"15"1,2-10-1,-2 10-2,0 0-1,0 0-1,0 0-1,0 0 0,0 0-2,0 0 1,-3 12-1,3-1 1,0 2 0,0 5-1,1 1 1,1 7 0,1 4 0,0 2 0,1 4-1,0 2 1,0 3-1,-1 4 1,1 0-1,-1-2 0,-1-2 0,-1-1 0,0-5 0,-1-3-1,0-7 1,0-6-1,0-5 1,0-14 2,1 14 0,-1-14-1,0 0 0,-1-16-1,2 3 0,-1-5-1,-1-5-1,0-4-1,-1-4 0,1-2-2,0 0 3,-1-2-1,0-5 1,1 4 1,1 2 0,2-1 0,-1 1 0,3 0 0,-1 1 1,0 2-1,3 6 0,-1-2 1,2 3-1,3 2 1,1 2-1,4 5 1,1 0-1,3 4 2,0 1-2,4 5 1,1 3-1,1 4 0,-2 4 0,-1 4 1,-2 4-1,-3 2 0,0 3 0,-5 1 1,-1 2 0,-3-1 0,-2 0 0,-3-3 1,-2 2 1,-2 0 0,-2 0 1,-5-2 1,-1 0-1,-8-4 2,-1 2-1,-5-1 1,0-3-2,-5-5 0,0 0 0,-3-3-1,2-1-1,-1-3 1,4 0-2,2-2 1,1 0-1,3-1 0,3 0 0,3-1-2,3 1-3,11 3-12,-13-2-5,13 2-1,-9-6-1,9 6-1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26.7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 86 6,'0'0'5,"2"-11"0,-2 11 0,0 0 0,0 0-1,0 0 1,-1-9-1,1 9 0,0 0 0,0 0 0,0 0 0,0 0 0,0 0 0,0 0 0,0 0 0,0 0-1,0 0 0,0 0 0,0 0 0,0 0 0,0 0 0,-12-4-1,12 4-1,0 0 1,-13 4-1,13-4-1,-18 10 1,7-1-1,-3 1 0,-1 2 0,-1 5 0,-2-1 0,2 3 1,-1 2-1,2 1 0,-2 3 1,3 3-1,-2 0 1,3 2-1,1 2 0,0 2 0,2 2 1,2-1-1,1 0 0,3-1 1,3 4 0,2-1 0,5 1 0,1 1 1,4-1-1,3 1 0,2-2 0,3-1 0,3-7 0,2 0-1,2-2 1,0-3 0,0-3 0,2-3 0,-1-3 1,0-2-1,-4-1 0,1-4 1,-4-5 0,-1-1-1,-4-2 1,-3 0 0,-3-1-1,-9 1 0,12-1 0,-12 1 0,0 0-1,0 0 1,0 0-1,0 0 0,0 0 0,9 1 0,-9-1 0,0 0-1,0 0-1,0 0-8,0 0-9,0 0-2,-8-13 1,-3-1 0</inkml:trace>
  <inkml:trace contextRef="#ctx0" brushRef="#br0" timeOffset="1112">520 267 4,'0'0'7,"0"0"2,0 0-2,0 0-1,0 0-1,0 0 0,0 0-1,0 0-1,0 0-1,-1 10 1,1-10 0,0 20-1,0-5 1,0 2 1,0 5 0,1 2-1,-1-1 0,1 4 0,0 0-1,0 0 1,1 1-1,-1-3-1,0-3 0,1-1 0,-1-4-1,0-4 1,-1-3 0,0-10-1,1 14 1,-1-14-2,0 0-4,0 0-8,0 0-1,0 0 0,0 0-1</inkml:trace>
  <inkml:trace contextRef="#ctx0" brushRef="#br0" timeOffset="1602">791 615 3,'3'16'7,"-3"-16"1,1 21-1,-1-8 0,2 2 1,-2 3-1,-2 2 1,0 2-1,-3 1-1,0 4 0,-3-1-2,1 1 0,-2-1 0,0-1-2,0-1 0,-1-6-1,3 0 0,0-3-1,3-5-1,4-10-7,0 0-4,-11 3-3,10-13 1,2-2 0</inkml:trace>
  <inkml:trace contextRef="#ctx0" brushRef="#br0" timeOffset="2113">998 283 4,'6'-9'7,"-6"9"0,0 0-1,0 0 1,0 0 0,0 0 1,1 9-2,-1-9 0,4 13 0,-3-3 1,0 2-1,2 2-1,-1 1 0,1 4-2,-1 2 0,1 5-1,-2 0 0,2 1 0,-2 1-1,0-1 0,-2 0 0,0-2 0,0-2-1,-1-6-2,1 1-3,-1-8-9,2-10-2,0 0 1,0 0-2</inkml:trace>
  <inkml:trace contextRef="#ctx0" brushRef="#br0" timeOffset="2964">1061 0 1,'0'0'6,"0"0"0,0 0-1,0 0 1,12 4 0,-2-1-1,-10-3 0,20 11 0,-5-1-2,0 1-1,2 6 1,-3-1-2,3 7 1,-1 0 0,5 6 1,-4 1-1,2 0 1,-1 7-1,1 1 0,0 2 1,-3 0-2,2 3 1,-5-1 0,0-1 0,-4 3 0,-2-4 1,-4-1 1,-4-2 0,-1 2 1,-9-5 0,2 1 1,-7-5 0,1 1-1,-6-6 0,2-2 0,-4-3-2,2-1 0,-1-7-1,4 0-1,0-6 0,4 3 0,1-7-1,4 1-1,9-3-5,-14 3-6,14-3-8,0 0-2,10-8 2,-5-3-2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1.9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277 48 6,'0'0'7,"0"0"0,0 0 1,0 0 0,0 0 0,0 0-2,0 0 1,0 0-2,-9-6-2,9 6 0,0 0-2,0 0 0,-16 7-1,16-7 0,-18 10-1,8-1 1,-5 2 0,0 2 1,-2 5 0,-3 2 1,4 3 0,-5 6-1,-1 4 1,1 5 0,0 2 0,2 3 1,4 2-2,2 2 1,6 4-1,4 2 0,6-4 0,5 1 0,6-1 0,2-2 0,3-2 0,2-5 1,-1-6-1,2-5 1,-2-4 0,2-6 0,-2-3 0,-2-5 0,1-2 1,-1-4-1,-2-1-1,-2-1 1,-2-2-2,-12-1-1,14-1-6,-14 1-10,0 0-1,8-16 0,-9 4 0</inkml:trace>
  <inkml:trace contextRef="#ctx0" brushRef="#br0" timeOffset="691">327 300 10,'9'-11'8,"4"0"1,-1 3-3,3 2-1,1 4-1,1 2-1,0 3-1,-2 4 0,-2 4 0,2 1 0,-5 3 1,1 1 0,-3 2 0,-3-1 1,-1 4-1,-3-3 1,-2 3-1,-4-1 1,-2 0-1,-3 0 1,-2 2 0,-2-7-1,1 4 1,-1-2-1,0-3 0,1 0 0,3 1 0,1-4-1,3 0-1,1 0 1,5-11-2,-6 10 1,6-10 0,0 0-1,4 10 1,-4-10 0,14 2 0,-2-1 0,3 1 0,4 0 0,2-1-3,5 3-3,0-3-5,4 1-7,-1-2-2,2 0 0,-4-3 1</inkml:trace>
  <inkml:trace contextRef="#ctx0" brushRef="#br0" timeOffset="1212">814 610 24,'0'0'11,"0"0"0,0 0-1,0 0-6,-7 10-3,7-10 0,-1 12 2,0-1 0,-2-1 1,1 7 0,-2-1 1,1 6 0,-2-1-1,0 1-1,0 1-2,0-2-1,4 2-3,-3-5-3,3-2-4,0-2-4,2-5-1,-1-9 0,0 0 1</inkml:trace>
  <inkml:trace contextRef="#ctx0" brushRef="#br0" timeOffset="1653">1013 269 5,'0'0'6,"0"0"0,0 0 0,6 11 0,-6-11 1,0 0 0,0 15 0,0-5-1,0 2 1,0 1-1,1 7-1,0 1-1,0 6 0,1 0 0,0 4-1,0 3 0,1-1-1,-1-1 0,0-2-1,0-3 0,-1-4 0,0-4 0,0-4-1,-1-6 2,0-9-1,1 10-2,-1-10-5,0 0-10,-1-20 1,0 4-1,0-5 0</inkml:trace>
  <inkml:trace contextRef="#ctx0" brushRef="#br0" timeOffset="2204">1068 0 18,'0'0'10,"0"0"0,0 0 0,11 12-4,-11-12 0,12 14-1,-3-4 2,5 4-1,2 0 1,4 6-1,3 3 0,2 3-2,3 4-1,0 2 0,1 3-2,2 2 1,-3 0-1,-1 0 0,-4 1 0,0-2 0,-5-3 1,-2 1-1,-5 0 1,-3 0 0,-5-3 0,-2 0 1,-4-4 0,-1 1-1,-4-2 1,-2-1-1,-1-6 0,-1 1 0,0-3 0,0-1-1,-2 0 0,3-4 0,-2-3-1,3 0 1,10-9-1,-16 11-1,16-11-4,-10 3-7,10-3-9,0 0 0,0 0-2,-8-12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6.7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94 14,'0'0'10,"0"0"2,0 0-1,0 0 1,0 0-2,0 0-1,0 0-2,0 0-2,-10 0-1,10 0-2,-13 13 0,4-3-1,-1 3-1,-4 4 1,-1 4 0,-2 2 0,-1 6-1,0 2 1,0 4 0,2 2-1,-1 3 1,4 3 0,-1-1-1,6 5 1,1-2 0,4 0 0,5-1 0,3 0 0,5-2 0,6-4 1,4-3-1,6-2 0,2-4 0,3-4 0,0-6 0,0-5 0,-2-3-1,-2-4 1,-4-7 0,-5 0-1,-3-5 1,-4 3-2,-11 2-4,12-11-7,-12 11-6,4-9-1,-4 9 1,-8-12-1</inkml:trace>
  <inkml:trace contextRef="#ctx0" brushRef="#br0" timeOffset="611">470 335 17,'0'0'9,"9"-5"0,-9 5 0,0 0-4,0 0-2,0 0 1,0 0 0,0 0 1,0 0 1,0 0 0,0 0 0,0 0 1,0 0-3,0 0-1,0 16 0,0-16-2,1 20 1,1-5-1,-1 6 1,-1 5-1,1 4 1,-1 5 0,0 2-1,0 2 0,-1 0 1,-1-1-2,0-5 1,0-4-2,0-7-4,2-3-11,0-7-2,0-12 1,0 0-1</inkml:trace>
  <inkml:trace contextRef="#ctx0" brushRef="#br0" timeOffset="1062">715 767 29,'0'0'13,"0"0"0,0 0 1,7 11-5,-7-11-5,0 13 1,0-1-1,-2 0 1,1 7-1,-2 3-1,1 2-1,-2 2 0,-1 3-1,0-1 0,-1 0 0,1 0-2,0-4-2,1-4-7,-1-2-7,2-7 0,3-11 0,0 0-1</inkml:trace>
  <inkml:trace contextRef="#ctx0" brushRef="#br0" timeOffset="2234">1056 325 20,'0'0'11,"14"-10"0,-3 6-1,1-3-6,2 3-1,1 2 0,1 2-1,1 1 0,0 1 0,-1 7 1,-2-4 0,0 6 1,-4-1 0,-1 0 1,-4 2-1,-2 4 0,-4 0 0,-1 3-1,-6 3-1,-3 2 0,-6 3 0,-2 3 0,-2 3-1,-1 0 1,-2 0 0,1-2 0,3-5 0,3-1 0,4-5 0,3-4 0,5-4-1,5-3 0,0-9 0,13 12 1,0-7-1,6-1 0,2 0 1,5 0-1,2-1 0,3 1-1,0 0-1,0 0-2,3 1-4,-7-2-11,2-2-1,-4-3-3,-1-4 2</inkml:trace>
  <inkml:trace contextRef="#ctx0" brushRef="#br0" timeOffset="3115">1351 0 1,'0'0'7,"0"0"0,0 0 0,11 8-2,-11-8 2,10 7 0,-10-7 0,13 16 1,-2-5-1,1 2-1,5 5 1,-1 2-2,5 4 2,2 6-2,3 3-2,-2 3 0,2 4 0,-2 2-1,-1 5 0,-3 1-1,-3 4 0,-3 0 1,-4 1-1,-2-1 0,-1-2 1,-4-2-1,-2-3 2,-3-5-1,-2-2 1,-4-4 0,0-1 0,-7-5 0,1-1 0,-5-3-1,3 1-1,-3-4 0,1-2-1,2-2-1,0-4-5,4 3-13,-3-4-1,3-1-3,-4-8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15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72 0,'0'0'3,"0"0"0,-3-10 0,3 10 1,0 0 0,-4-14 0,4 14 1,-2-9 0,2 9 0,-1-10 1,1 10-1,0 0 0,-3-10 0,3 10-1,0 0 0,-1-10 0,1 10-1,0 0 0,0 0-1,0 0 0,0 0 0,-4-10 0,4 10 1,0 0-2,0 0 0,0 0 0,0 0-1,0 0 1,-4 11-1,4-11 0,-1 11-1,1-11 1,-3 11 0,3-11 0,-3 20-1,0-6 1,-1 2 1,1 4-1,-2 5 1,2 3 0,-1 6 1,-1 3-1,0 5 1,-2 1 0,2 0-1,-2 1 0,3-4 0,0-3 0,1 0 0,3-6 0,1-2 0,3-3-1,0-3 1,5-2 0,-3-3 0,5 0-1,-1-7 1,1 1-1,0-5 1,0-2 0,5-3 0,-1-3 0,2-2 0,-2-2 1,1-5 0,3-4-1,-2-5 1,1-3-1,-3-4 0,1-3 1,-3-3-1,0-2 0,-3-3-1,1 0 1,-2 0 0,-1 2 0,-2 0 1,0 0-1,-4 2 2,0 3-1,-1 0 0,-1 5 0,-3 2 0,-1 2-1,0 5 1,1 2-1,0 4 0,3 10-1,-4-11 0,4 11 0,0 0-1,0 0-3,0 0-4,0 0-8,0 0-5,0 0 0,0 0 0,-8 12 0</inkml:trace>
  <inkml:trace contextRef="#ctx0" brushRef="#br0" timeOffset="1062">475 396 12,'0'0'5,"0"0"1,0 0 0,0 0-1,-1 12 0,1-12 0,-1 19-1,0-6-1,2 5 1,-2 2-1,2 3-1,2 4 0,0 4 0,1 1-1,0 2 0,3 1 1,-2 2-1,1 1 1,-2-2-1,1-2 1,-2-3-1,2-3 1,-3-3-1,-1-5 0,1-4 0,-1-6 1,1-1 3,-2-9-1,0 0 1,0 0 0,0 0 0,0 0-1,0 0 1,-13-13-2,13 13-1,-9-15-1,5 6-1,-1-2 1,2-3-1,0-2 0,1-2 1,-1-5-1,2-3 0,0-3 0,1-4 0,0-3 0,1-1 0,3 0 0,0 1-1,1 1 1,2 4-1,1 2 0,2 5 1,0 5-1,0 1 0,3 5 1,-3 2-1,2 3 0,-3 2 0,2 2 0,0 3 1,-1 4-1,-1 2 0,2 1 1,-1 3 0,-1 3-1,1 0 1,-1 2 0,-1-1 0,0 0 0,-2 0 1,-1-1-1,-1 1 0,-4-2 1,-1 3 0,-2-2-1,-2 2 1,-2 1 1,-3-3-1,-1 3 0,-3 0 0,0-1 1,0-1 0,-3-2 1,1 1 0,-3-6-1,1 2 1,-1-5-1,3-2 0,-2-2 0,2-1-2,0-1-1,-2-6-7,8 4-12,-2-5 1,12 10-3,-18-18 1</inkml:trace>
  <inkml:trace contextRef="#ctx0" brushRef="#br0" timeOffset="2514">216 2130 0,'0'0'5,"0"0"1,0 0 1,-9 1 1,9-1 1,0 0 0,0 0-1,0 0-1,0 0-1,0 0-2,0 0-2,0 0 0,0 0-1,12-13 0,-2 6 0,2-1 0,3-1 1,3-6 1,7 1 2,5-5-2,7-4 0,4-4 0,9-2 1,9-6-2,12-3 1,7-6-1,4-4 0,10-3 1,4 0-1,6-5 0,5 0-1,0 0 1,-2 1-1,0 1 0,-1 4-1,-9 4 1,-6 7-1,-11 6 0,-13 5 0,-10 5 0,-11 7-1,-11 6 1,-12 3-1,-5 3 0,-16 4-1,9 6-2,-9-6-4,-14 17-7,-2-3-4,-5-3 2,-6 4-1,-6-1 0</inkml:trace>
  <inkml:trace contextRef="#ctx0" brushRef="#br0" timeOffset="4727">365 2584 0,'12'0'3,"-12"0"-1,9 2 0,-9-2 0,10 0 0,-10 0 0,0 0 0,0 0 0,0 0 0,0 0 0,0 0-1,0 0 1,0 0 0,0 0 0,0 0 0,0 0-1,0 0 1,0 0-1,0 0 0,0 0 0,0 0 0,0 0 0,0 0 0,0 0 0,0 0 0,0 0 1,0 0-1,0 0 0,0 0 0,0 0-1,0 0 1,0 0-1,0 0 0,0 0 0,0 0 1,0 0 0,0 0 0,0 0 0,0 0 0,0 0 0,0 0-1,0 0 0,0 0 0,0 0 0,0 0 0,10-2 0,-10 2 0,0 0 0,0 0 1,11 2 0,-2 0 0,2-2 1,3 2-1,5 3 2,4-3-1,1-2 0,12 2 0,0 3 1,4-2-1,5 5 1,4-5 0,1 1-1,4-2 3,5 5-2,4-4 0,1-3 0,5-1 0,2-6-1,5 4 1,2-5-2,3 4 1,0-3-1,1 5 0,-1 1 0,0 1 0,-1 5-1,-1-3 1,1-1-1,-2 1 1,-6 3 1,-2-4-1,-3-7 0,-6 5 0,-8-4 1,-6 3-1,-11 2 0,-7-1 0,-6-4 0,-6 5 0,-7 0 0,-10 0-1,0 0-3,0 0-7,0 0-8,-21 11-2,-1-4 1,-9-5 0</inkml:trace>
  <inkml:trace contextRef="#ctx0" brushRef="#br0" timeOffset="5969">328 3088 10,'0'0'8,"0"0"1,0 0 0,0 0 0,0 0-1,0 0-2,0 0-2,0 0-1,0 0-2,0 0-1,0 0 0,0 0 0,0 0 0,5 11 1,-5-11 1,9 17-1,-1-7 2,2 0-2,-1 4 2,3 0-1,3 3 0,0 1 1,0 0 0,6 2 0,-2 3-1,-1 0 2,7 3-1,1 2 0,3 3 0,3 2 0,8 5 0,1 2-1,5 3 0,3 3 0,2 2 1,3 0-2,3 3 1,-2-4 0,2 5 0,-2-2 0,3 2 0,-1-1 0,2 2 0,-1-2 0,-1 2-1,0 4 1,1-3 0,0-1-1,-1-1-1,-3-2 1,0-3 0,-3 0 0,0-4-1,-2-4 1,-2-2 0,-3-3 0,-2 1 0,-4-5 0,-1 0-1,-3-5 1,-5-1 0,-5-4-1,-2-2 1,-7-3-1,-3-4 0,-12-11 1,14 15 0,-14-15 0,0 0 1,0 0-1,0 0 1,0 0 0,0 0-1,0 0 0,0 0-1,0 0-1,0 0-2,10 7-8,-10-7-12,0 0 0,-20-13-3,2 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13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572 89 6,'0'0'7,"0"0"1,0 0 1,-1-9-1,1 9 1,0 0-1,0 0-1,0 0 0,0 0-1,0 0-1,0 0 0,0 0-3,0 0 0,-5 12 0,1-2-1,1 4-1,0 4 1,-1 4 0,0 6 0,-1 2 0,1 4 0,1 2 0,0 1 0,2 2 0,0-7 0,0 2-1,1-2 1,0-5 0,-1-5-1,1-4 0,-1-4 0,0-4-1,1-10-4,-1 9-6,1-18-5,0-7 0,0-2 0,0-8 1</inkml:trace>
  <inkml:trace contextRef="#ctx0" brushRef="#br0" timeOffset="451">275 106 5,'0'0'9,"0"0"2,-11 0 0,11 0-2,0 0-2,0 0 1,0 0 0,0 0-2,14 0-1,-4-2-2,4 0 2,7-3-3,9 0 0,6 0 0,6-1 0,7-3 0,3 1 0,3-2-1,0 2 1,-4-3-1,-4 3 1,-7 0 0,-7 0 0,-8 3 0,-5 1-1,-7 2 0,-13 2 0,11-1 0,-11 1-1,0 0 0,0 0-1,-7 17-4,7-17-7,-16 18-6,5-6 1,-3 2 0,-5 1-1</inkml:trace>
  <inkml:trace contextRef="#ctx0" brushRef="#br0" timeOffset="1242">435 1014 4,'0'0'9,"0"0"-1,0 0-1,0 0-1,0 0 1,0 0 0,0 0-1,3 14 0,-7-2-1,0 3 1,-2 3 0,0 3-1,-2 4 0,2 2-1,0 2 0,-1 0 0,2 0-1,0-2 0,5 2 0,-2-6 1,2 0-1,1-3 0,0-2 0,1-2 0,4-1 0,1-3-1,4 1 0,1-4 1,6 1-2,0-2 1,9-2 0,-1-2-1,3 0 0,4-2 0,-2-5 0,-1 1-1,-3-3-1,-1-1-2,-7-3-4,0 1-7,-9-5-7,-1 3-1,-9-6 1,0 1 1</inkml:trace>
  <inkml:trace contextRef="#ctx0" brushRef="#br0" timeOffset="1723">381 1279 19,'0'0'12,"14"3"1,-2-7 1,3-2-7,6 0 0,2-1 1,4 0 1,2 0-4,1 2 0,0-2-2,0 4-1,-3-1-2,-3 0-2,-2 2-5,-5 0-9,-4-1 0,-4-2 0,-9 5 0</inkml:trace>
  <inkml:trace contextRef="#ctx0" brushRef="#br0" timeOffset="2023">374 997 28,'15'6'15,"3"-7"0,2-2 1,1-1-5,7 1-6,3-1 1,6 2 0,-4-1-3,3 2 0,-1 1-2,-3 0-3,0 3-6,-4 0-8,-5 2-1,-4 0 0,-6 0 0</inkml:trace>
  <inkml:trace contextRef="#ctx0" brushRef="#br0" timeOffset="2504">377 1870 18,'0'0'11,"3"12"1,-3-12-2,-2 19-4,2-3 1,-1 5 0,2 4 0,-3 6 0,3 7-2,-2 2-1,0 2-1,-1 1 0,2-2 0,-6-3-1,3-3 0,-1-8 0,2-4 0,-3-6 0,5-4 0,0-13 1,-6 13 0,6-13 1,0 0 0,0 0-1,0 0 1,-2-20-1,2 5 0,0-8-1,1-5-1,-1-8-1,3-5-1,7-3 1,1-2-1,4 0 1,3 1-1,1 5 0,2 5 1,3 6 0,-1 5-1,-2 8 1,-1 3-1,-1 7 0,-1 4 1,-2 6-1,-1 3 0,-3 5 1,-3 4 0,-3 3-1,-2 0 2,-4 2-1,-4-1 1,-2-4 0,0 1 0,-5-6-1,1-2 2,-3-1-1,0-5 0,-3-2 0,0-1-1,-1-2 0,2 0 1,0 0-1,1 0 0,2-1-1,1 2 1,11 1-1,-14 2 1,14-2-1,0 0 0,0 0 0,-8 12 0,8-12 0,6 12 1,1-2-1,1 2 1,2 1 0,2 6 1,2 3-1,2 4 1,1 1-1,1 4 1,0 0-1,0 2 1,1 1-1,-1-3 1,-2 0 0,-1-6 0,-3-2 0,-2-2-1,-1-5 1,-2-3-1,-3-3-2,-4-10-6,0 0-12,0 0-1,1-15-1,-5-1 0</inkml:trace>
  <inkml:trace contextRef="#ctx0" brushRef="#br0" timeOffset="3616">218 3173 0,'0'0'10,"0"0"1,0 0 1,-3 10-1,3-10 2,0 0 1,0 0 0,0 0-4,-1-11-1,1 11-1,3-21-1,0 5-2,-1-4-3,4-3 0,-2-4-1,2-1 0,-1-1-1,3 1 0,-1 0 0,1 1 0,-1 4 1,0 1-1,-1 4 0,1 5 1,-2 3-1,-5 10 0,7-11 0,-7 11 1,0 0 0,8 16 0,-7-5-1,2 5 1,0-2 0,2 5 0,0-3 1,6-1-1,5-6 0,3-6 0,5-6 1,4-6-1,4-8 0,1-3 0,3-5 0,-4 0 0,-2 1-1,-5 3 0,-6 5 1,-4 4-1,-5 4 0,-10 8 0,9-3-1,-9 3 1,-5 11 0,0-2 0,-1 6 0,-2 5 0,1 4 0,0 5 1,-1 3-1,3 3 1,0 1-1,2-2 1,1 2-1,2-1 1,-1-4-1,1-3-1,0-5 0,-2-5-4,7-1-12,-6-5-5,1-12 0,0 0-1,0 0 0</inkml:trace>
  <inkml:trace contextRef="#ctx0" brushRef="#br0" timeOffset="4637">337 3522 12,'0'0'8,"0"0"2,0 0 0,0 0 0,0 0 0,0 0-1,0 0 1,0 0-1,4 11-1,-4-1-2,-1 7 0,0 1-1,1 7 1,-2 1-2,2 4 0,-3 0-1,1 1 0,0-3-1,2-1 1,-3-7-1,3 0 0,-2-5-1,2-4 1,0-11-1,0 12-1,0-12-1,0 0-3,0 0-7,0 0-9,0 0-1,0 0-1,0 0 1</inkml:trace>
  <inkml:trace contextRef="#ctx0" brushRef="#br0" timeOffset="5538">155 4197 8,'0'0'9,"0"0"1,-9 8-1,9-8 0,0 0-1,-10 11-1,10-11 0,-7 15-1,6-4 0,-1 1 0,0 7 0,-1 3-1,1 5 1,-5 6-1,3 4 0,-4 2 0,0 4-1,-1-1-1,2-1-1,-3-3 0,3-2 0,-3-8-1,5-5 1,0-5 0,3-6 1,2-12-1,0 0 1,0 0-1,-4-13 0,6-7-1,-1-5-2,3-5 0,-3-6 0,3-3-2,-1 0 1,2 1 0,-3 3 0,2 3 1,-1 5 0,1 5 0,-1 4 1,3 6-1,-2 1 1,-4 11-1,8-12 1,-8 12-1,10-8 1,-10 8-1,12-6 1,-12 6 0,16 2 0,-7 4-1,4 2 1,1 5 0,1 4 1,1 5-1,4 3 0,-1 3 1,2 1-1,-1-1 2,0-3-2,0-2 2,-4-2-1,1-7 0,-5-3 1,-1-4-1,1-1 2,-3-6-1,-9 0 0,15-8 0,-6-2 0,-1-4-1,3-8 1,-2-4-1,0-4-1,0-3 0,0-3 0,-1-1 0,1 0 0,-1 1-1,0 4 1,-2 3 0,0 0-2,1 8 0,-2-1-5,2 10-9,-5-1-5,-2 13-2,3-11 1,-3 11 0</inkml:trace>
  <inkml:trace contextRef="#ctx0" brushRef="#br0" timeOffset="6570">109 5280 1,'-3'10'7,"3"-10"1,-5 13 2,5-13 0,0 0 1,0 0 0,0 0 1,0 0-2,0 0 1,11-16-2,-3-3-3,3 0-1,2-6-2,3-5-1,0-5-1,3-1 0,-1 0-1,2 1 1,-1 1 0,0 1 0,-2 3 0,1 5-1,0 3 1,-3 6-1,1 3 0,-3 5 0,0 4 0,-2 3 0,1 4 1,-3 4-1,-1 4 1,0 4 1,0 3 0,-2 4 0,0 4 0,1 6 0,1 3 0,-1 4 0,2-1-1,-1 0 0,0 1 0,2-1-1,-1-2 0,1-5 1,-2-6-1,-2-6 1,0-3-1,-2-5 1,-4-11-1,2 9-1,-2-9-2,-11-14-1,5 2-4,-6-9-6,-1-1-6,-6-6-1,-1-1 1,-4-3 0</inkml:trace>
  <inkml:trace contextRef="#ctx0" brushRef="#br0" timeOffset="7111">173 5114 43,'-11'11'17,"11"-11"1,0 0 1,0 0-9,22 3-2,-4-7-1,8 2 0,4-6-1,7 7-2,1-3-2,-1-1-4,4 6-7,-6-1-11,0 4 0,-7 4-2,-5 5 1</inkml:trace>
  <inkml:trace contextRef="#ctx0" brushRef="#br0" timeOffset="7571">250 5809 37,'9'16'15,"-5"-7"2,1 3 0,-3 2-7,3 9-4,-3 3 1,3 6 0,-3 3-2,2 4 0,-2 0-1,0 1-1,-1-3-1,1-2 0,0-5-1,-1-1-1,0-5-1,-2-5-3,2 0-2,-3-7-3,2-2-7,0-10-5,0 0 2,-11-12-1,5-6 2</inkml:trace>
  <inkml:trace contextRef="#ctx0" brushRef="#br0" timeOffset="7892">1 5867 42,'0'0'15,"-11"8"3,11-8 1,0 0-11,17 2 1,1-9 1,11 5 0,1-8 0,12 3-1,1-7-3,7 3-1,0 0-2,0 0-1,-7 2-1,-1 3-1,-5 3-1,-5 2-1,0 6-4,-9-3-8,4 8-10,-7-2 1,1 6-2,-8-4 2</inkml:trace>
  <inkml:trace contextRef="#ctx0" brushRef="#br0" timeOffset="8593">195 6768 13,'0'0'10,"12"2"0,-12-2 2,0 0-6,0 0 1,11 13 2,-11-13 0,2 17 1,-4-5 0,3 6-2,-4 1-1,1 8 0,-3 1-2,1 6 0,-3 2-2,1 3 0,-2-2 0,3 1-1,0-5 1,2-1 0,1-5 0,3-2-1,2-5 1,3-1-1,2-5 0,2 2 0,2-5-1,3 1 1,1-3 0,6 0-1,2-5 0,6-1 0,1-3 0,4-3 1,3-2-2,1-3 0,-1-2-3,-2-3-1,0 2-3,-9-7-6,1 5-11,-10-6 0,-1 3-1,-12-3 1</inkml:trace>
  <inkml:trace contextRef="#ctx0" brushRef="#br0" timeOffset="9113">123 7062 50,'0'0'20,"13"3"0,3-4 1,1-5-10,8 2-4,1-6 0,12 5 0,-2-3-2,5 3-1,-3-4-1,-2 3-1,0-1-3,-6 1-2,0 2-3,-12-5-6,-1 5-8,-6-4-3,-11 8-1,10-19 2</inkml:trace>
  <inkml:trace contextRef="#ctx0" brushRef="#br0" timeOffset="9434">162 6772 31,'0'0'16,"16"2"2,-4-8 2,4 1-5,-1-4-6,12 2 1,-2-6 0,9 4-2,-2-4-1,6 2-1,-2 1-3,4 3 0,0-2-2,-2 3-2,-1 4-2,-8-2-8,6 5-12,-8-3 0,1 0-1,-8-5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1.0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538 4 11,'12'-2'8,"-12"2"0,0 0 0,11-4-4,-11 4 0,0 0 1,0 0 1,0 0 0,0 0 0,0 0 0,0 0 0,0 0 1,0 0-2,-8 9-2,-1-6-1,-3 7 0,-6 4 0,-4 6-1,-7 3 1,-5 6 0,-7 1 0,-2 5-1,-3 3 1,-5 0 0,6-5-1,4-2 1,2-4-2,9-6-3,11-4-3,3-8-6,16-9-5,0 0 0,8-17 0,1-3 0</inkml:trace>
  <inkml:trace contextRef="#ctx0" brushRef="#br0" timeOffset="361">92 208 33,'-11'4'11,"11"-4"1,-9 2 0,9-2-8,0 0-4,-16 5-1,16-5 2,-13 10-1,13-10 1,-15 20 0,7-6 0,-1 4 1,4 5 0,3 3 1,0 3 1,1 1-1,3 3 1,-1-2-1,3 0-1,-1-2 0,5-3 0,1-5 0,-3-3 0,8-7 0,5-5 1,7-8-1,7-6 0,11-8 1,3-4-1,2-5 2,8 1-2,-7-1 1,-3 4-2,-9 4 1,-7 4 0,-10 5 0,-6 4-2,-15 4 0,13-1 0,-13 1 0,0 0 0,0 0 0,0 0 0,0 11 0,0-11 1,-2 9-1,2-9 0,0 0 0,-3 12-1,3-12 0,0 0-1,-2 16-3,2-16-4,-6 21-5,-1-8-6,5 1 0,-3-5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4.2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132 215 13,'0'0'7,"0"0"1,0 0 0,0 0-1,0 0-1,-42-12-2,42 12-2,0 0 0,0 0-1,-46 18-1,46-18 2,0 0 0,0 0 2,-44 17 0,44-17 0,0 0 0,0 0 0,0 0 0,0 0-2,0 0-1,0 0-1,0 0-1,0 0 1,0 0 0,0 0 1,58 13 1,-58-13 0,74-4 1,-18-2 0,12-3 0,10-4 0,11-1 1,8-3-1,-2 1 0,12-2 0,0 5-1,-1-1 1,-7 5-1,-1-1 0,-10 2 0,-9 1 0,-4 0 1,-15-2 1,-7 2 0,-12-3-1,-10 5 1,-14-3 0,-3 5-1,-14 3 0,12-7 0,-12 7 0,0 0-1,0 0 1,0 0-2,0 0 0,0 0 0,0 0-1,0 0 0,0 0 0,0 0-2,0 0-3,0 0-5,0 0-9,0 0-4,0 0-1,0-18-2,-7-1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07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51 584 4,'0'0'7,"-10"-6"0,10 6 1,-10-8-1,10 8 1,-9-11-2,9 11 0,-6-12-1,6 12 0,-2-15-2,2 6-1,3-1 0,0 1-2,3 0 0,1-1 0,-7 10 0,16-12 0,-16 12-1,16-2 1,-16 2-1,7 10 1,-6-1 0,-5 2 0,1 0 0,-2 2 0,-3-2 1,1 1-1,7-12 1,-12 16 0,12-16 1,-9 9 2,9-9 0,0 0 3,-12 1-2,12-1 1,0 0-1,-6-9 0,6 9-1,0 0-2,-8-12-1,8 12-1,0 0-1,0 0-1,0 0 1,0 0 0,12-5-1,-12 5 1,11 6-1,-11-6 2,13 10-1,-13-10 1,10 10 0,-10-10 0,0 0 0,9 11 0,-9-11 1,0 0 0,-1 11 0,1-11-1,0 0-3,-9 6-9,9-6-4,-2-9 1,3-4-1,4-7-1</inkml:trace>
  <inkml:trace contextRef="#ctx0" brushRef="#br0" timeOffset="741">324 23 24,'-11'-13'12,"11"13"-2,-9-11 0,9 11-4,0 0-2,0 0-1,0 0-1,0 0-1,0 0 0,9 13 2,-2-1 0,-3 1 0,4 4 1,-5 3 0,5 3 0,-6 1-1,1 0 1,-3 5-1,3-2 0,-3-1 0,1-1 0,6 3-1,-5-4 0,6-3-1,-6-1 0,8-3-1,-7-3 0,6-2 0,-6-2 1,-3-10-1,6 12-3,-6-12-3,4 15-5,-4-5-7,0 3 1,-2-1-1,0 3-1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0.1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6 297 9,'0'0'8,"-7"-10"0,7 10 0,0-15-1,0 15 0,7-19-1,-7 19-2,8-17 0,-8 17 0,7-9-2,-7 9 0,0 0-1,5 10-1,-5 0 0,0 0-1,0 2 1,0 1 1,0 1 0,-2-2 1,0 0 1,-1-2 1,3-10 2,-8 13-1,8-13 1,0 0-1,-9-2-1,9 2-1,3-18-1,2 6-1,-1 0 0,3 0-2,3 3 0,-10 9 0,19-11 0,-19 11 1,13 2 0,-13-2-1,10 13 1,-9-4 0,-9 2 1,6 0 0,-6 0 1,4 0 1,-5-4 0,3 3 0,-5-6 1,11-4 1,-10 7-1,10-7-1,0 0-3,0 0-4,-8-12-7,15 2-8,7-2-2,0-7 0,2-2 0</inkml:trace>
  <inkml:trace contextRef="#ctx0" brushRef="#br0" timeOffset="921">433 0 20,'-4'10'9,"4"-10"0,-10 10-1,10-10-5,-9 13-3,9-13 1,-7 17 0,3-7 1,3 2 0,1 0 0,1 5 1,3-1 0,3 2 0,3 3-1,1 4 1,5 4-1,1 3 0,0 5-1,1 0 0,-4 2 0,1-3 1,-7-2 0,-1-4 3,-7-6 0,-2-2 1,-6-8 0,0-2 0,-7-6 0,1-1 0,-5-8-1,3-1-1,-5-6-1,5-1-1,3-4-1,4-1 0,8-5 0,7-1-2,7-2 1,6-2 0,7-1-1,2-3 1,1-2 0,1-1 0,-4 1 0,-3 0 0,-6 0 1,-4 4-1,-6 2 1,-3 2 0,-3 5-1,-3 2 1,-1 6-2,-2 2 2,5 9-2,-19 0 0,2 8 1,-4 10-3,-4 6-7,-9 7-9,-5 6-1,-8 8-1,-2 4-1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4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5 470 2,'0'0'5,"0"0"1,-7-11 1,7 11-1,0 0 1,3-11 0,-3 11-1,6-9 0,-6 9-2,15-8-2,-1 5-1,-1 0 0,4 2 0,-1 1 0,1 2 0,-4 1 1,0 3 0,-13-6 1,8 15 2,-8-15 0,-7 17 3,-4-11-2,0 3 1,-4-5 0,2 1-1,-1-4 0,3 1-2,1-4 0,10 2-1,-15-2 0,15 2 0,0 0-1,0 0 0,0 0-2,0 0 1,0 0-2,0 0-1,0 0-5,0 0-7,14-7-5,-3 0-2,8-1 0,0-6 1</inkml:trace>
  <inkml:trace contextRef="#ctx0" brushRef="#br0" timeOffset="901">392 10 18,'3'-10'10,"-3"10"0,0 0 1,0 0-3,0 0-2,0 0 1,0 0-1,0 0 0,0 0 1,-9-1-1,9 1-1,0 0-1,0 0-2,0 0 0,0 0-2,0 0 1,-2 10 0,2-10-1,1 11 1,-1-11 0,2 19 0,-1-7 1,0 5 0,-1 3-1,1 8 1,-1 4 1,0 7-1,-3 5 0,2 5 1,-3 1 0,1 1-1,-1-9 0,1-2 0,0-1 0,1-6 0,-1-8 0,1-5 0,2-4-1,0-2 1,0 0-1,1-3 0,-1-11 0,2 9 0,-2-9 0,0 0 0,0 0 1,0 0 0,0 0 1,0 0-1,0 0-1,0 0-3,0 0-8,0 0-12,10-11-1,-8-3-1,2-1-2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8.3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679-1 12,'10'1'11,"-10"-1"0,0 0 0,0 0-1,-2 12 0,2-12-2,-15 12-2,5-1 0,-1 3 0,-2 5-1,-3 1 0,-4 9 0,-5 6-1,-1 5 1,-10 3-3,-5 2 1,-5-1-2,0-5-1,2-5-5,0-10-6,9-7-7,3-13-2,12-9 1,6-11 0</inkml:trace>
  <inkml:trace contextRef="#ctx0" brushRef="#br0" timeOffset="250">217 258 6,'0'0'9,"-16"2"1,6 0-1,-4 4 0,-2 3 0,-2 7 0,-5 1-1,-1 10 1,-6 0 0,9 6-1,-2 3-1,9 1-1,6-4-2,12-3 0,17-8-1,12-7-1,17-8 0,8-8 0,9-12 0,6-2 0,3-5 0,-6 0-1,-11 3-1,-7 1 0,-14 8-2,-13 5-3,-11 13-11,-15 3-4,-8 5 0,-5 2 0,-2 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9.2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0 26,'0'0'11,"3"11"0,-3-11-1,-7 15-10,-5-2 1,-5 1 3,-11 8 0,-6 4 2,-14 5 0,-4 5 2,-10 6-2,-6 7 1,-4-3-3,0 2-1,7-6-3,4-9-3,14-4-8,8-15-7,16-12 1,11-12 0,14-11 0</inkml:trace>
  <inkml:trace contextRef="#ctx0" brushRef="#br0" timeOffset="251">262 246 14,'-20'8'9,"0"5"1,-2-1-1,2 3-3,-3 3 0,0 2 1,2 4 1,-5 0 0,4 3 1,-1 0-1,6 3-2,1-1-1,8 1-1,6-3-1,10 0-2,7-3 1,9-1-1,10-5 1,6-2 1,6-7 0,3-2 1,-1-6-1,5-1 1,-11-6-1,-5 2 0,-8-3 0,-8 2-1,-8 0 0,-13 5-1,9-2-1,-9 2 0,-15 5-2,15-5-2,-16 13-4,7-7-5,5 4-9,-3-1-1,3 2 2,4-11-1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4.3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9,'20'6'0,"-2"-3"1,0-3-2,-5-5-6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3.9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4,'0'0'3,"5"8"-2,-5-8 0,20 0-5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2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18,'-5'15'11,"5"-15"-1,-13 6 1,4-3-10,9-3-7,-16 8-3,7-6-1,9-2 0,0 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7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74,'8'11'15,"-8"-11"-10,19 11-5,-8-10-20,1 1-2,-2-6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6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11 80,'0'0'25,"12"14"-2,-12-14 0,0 0-18,0 0-4,12-1 0,-12 1 1,0 0 0,0 0 1,0 0 0,0 0 0,0 0-1,0 0 1,0 0-1,0 0 0,0 0-2,0 0 0,0 0-2,0 0-3,0 0-9,0 0-11,-13-4-1,1 1-2,-10-14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07.5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 31 34,'0'0'15,"-9"-1"-1,9 1-1,0 0-2,0 0-4,-10-4-4,10 4-2,0 0 0,14-9-2,-14 9 1,18-8-1,-7 5 0,1 0 0,-1 1 1,-1 1-1,2 2 1,-1 1-1,-1 1 1,-10-3-1,15 11 1,-15-11 1,3 13 1,-3-13 0,-11 15 2,11-15 1,-20 11 0,8-7 0,-4-2 0,5-1-1,0-3-1,2-1 0,9 3-2,-12-13-1,12 13-1,0-16 1,0 16-2,5-15 1,-5 15 0,7-9 0,-7 9 0,11-2-1,-11 2 1,14 3 0,-14-3 1,15 7-1,-15-7 1,12 8 0,-12-8 1,6 10 1,-6-10 0,-10 13 1,-2-6 1,-1 1-1,-3-2 1,1 2 0,-2-2-2,1-1-1,4-2-3,1-4-5,11 1-7,0 0-8,0 0 0,9-14 1,4 7-1</inkml:trace>
  <inkml:trace contextRef="#ctx0" brushRef="#br0" timeOffset="1382">39 80 35,'-10'-1'17,"10"1"1,-18-2 1,18 2-1,-12-1-6,12 1-3,0 0-4,0 0-3,0 0-1,0 0-1,0 0 0,0 0 0,15-2 1,2 1 1,-1-1 0,8 0 0,6-2-1,3 2 1,1-1-1,3 1 0,-1 0-1,-3 1 0,0 1 1,-5 2-1,-3-1 1,-5 1 1,-3-1-1,-4 2 1,-4-2 0,-9-1 1,9 3 0,-9-3 0,0 0 1,0 0-1,0 0-1,-9 0-1,9 0-2,-9-4-4,9 4-12,0 0-8,0 0 0,0 0-2,9-9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0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0 420 63,'0'0'19,"0"0"1,0 0-3,1-9-13,-1 9-3,13-9-2,-13 9 0,18-8-1,-7 6 1,3 0 0,-4 2 0,0 1 0,0 1 1,-10-2-1,12 6 2,-12-6 1,0 0 1,5 12 1,-5-12 0,-13 6 1,2-5 0,11-1 1,-19 6-2,19-6-1,-17 2-1,17-2-2,-9 1 0,9-1-4,0 0-3,0 0-10,11-13-6,-4 4 0,7-2 0,-1-7 1</inkml:trace>
  <inkml:trace contextRef="#ctx0" brushRef="#br0" timeOffset="380">477 49 58,'-6'11'19,"1"-2"0,5-9-2,-18 17-12,8-4-6,-2 4 0,-2 5 0,-4 5 2,-1 3 0,-1 5 1,-1-3 1,5 1 1,0-2 0,9-1 0,4-8-1,10-5 0,11-7-1,8-8-2,6-7 1,5-8-1,4-6 0,-2-8 0,-3-5 0,-3-3 1,-10-3 2,-4 2 0,-10-1 0,-7 5 0,-8 2 0,-5 7-1,-6 5 0,-7 8-1,-2 6-1,-6 10-1,-1 7-1,-2 6-1,4 11-4,-4 0-9,11 9-7,-1-4 0,8 2-1,3-9 0</inkml:trace>
  <inkml:trace contextRef="#ctx0" brushRef="#br0" timeOffset="961">863-4 22,'13'1'10,"-13"-1"0,0 0-1,0 12-5,-5-3 0,-2 4 0,-2 1 0,-3 6 2,-4 2 2,0 5 1,-7 0 0,5 4 0,-5-4 0,2 3-2,1-5-1,5 0-1,5-4-2,6-2-1,8-4-1,6-3 0,8-2-1,8-2 1,4-3-1,7-2 1,0-4-1,4-2 0,-1-1 0,-1-3-3,0 1-2,-7-6-4,-1 3-8,-8-5-4,-5 3 0,-8-5 0,-7 2 1</inkml:trace>
  <inkml:trace contextRef="#ctx0" brushRef="#br0" timeOffset="1321">928 226 13,'-10'12'10,"5"4"2,1 2 2,-1 0-1,3 5 1,1 0 0,4 5-1,-3 0-3,6 8-1,-1-5-2,5 4-4,6 3-7,4-6-14,7-3-1,3-10-3,8-10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 50,'-9'10'18,"9"-10"0,0 0-1,-10 3-9,10-3-6,0 0-2,0 0 0,9-10 0,-9 10 0,11-8 0,-11 8 0,10-8 1,-10 8-1,0 0 0,11-2 0,-11 2 0,0 0 0,2 13 0,-2-13 0,1 13 1,-1-13 2,-3 12 1,3-12 1,0 0 1,-11 7 1,11-7-1,0 0 0,-9 2-1,9-2-1,0 0-3,0 0-2,-10-16-7,10 16-14,11-17-2,1 7 0,-1-9-1</inkml:trace>
  <inkml:trace contextRef="#ctx0" brushRef="#br0" timeOffset="2103">23 22 59,'12'-1'20,"-12"1"-1,13-5-1,-13 5-11,0 0-8,0 0-1,0 0 0,0 0 1,0 0 1,0 0 2,13-2 1,-13 2 1,19 6 1,-5-5-1,8 3 0,2-3 0,6 2-1,0-2-1,-1 1-1,-1-1 0,-5 1-1,-5-2 1,-5 1-1,-13-1 1,14 2-1,-14-2-1,0 0-6,0 0-11,0 0-4,0 0-1,0 0 0,8-11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4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14 406 61,'0'0'22,"-15"4"-4,15-4-3,4-9-6,-4 9-18,25-11-2,-8 5 0,6 5 2,-2-3 2,3 3 6,-3 2 4,-6-2 5,0 4 2,-15-3 1,16 3 1,-16-3-1,0 0-3,0 0-1,-12 5-2,0-4-1,0 2-1,-4-1-2,1 1-2,2 2-2,-2-6-7,15 1-13,-12 0 0,12 0 0,10-18-1</inkml:trace>
  <inkml:trace contextRef="#ctx0" brushRef="#br0" timeOffset="1493">121 415 41,'0'0'21,"-15"-2"0,15 2 1,-19-5-3,19 5-5,-16-9-6,16 9-4,-3-13-3,3 13-2,15-16 0,-3 8 0,7 0-1,2 1 1,3 3 0,1 1 0,0 2 1,-4 3-1,-4 1 2,-2 3 0,-15-6 0,11 15 1,-11-15 0,-7 15 0,-5-10 1,12-5-1,-20 7 0,5-6-1,4-4-1,-2-1 0,2-2 0,1-1-1,-1 1 0,1-2 0,1 3 1,9 5-1,-15-7 1,15 7-3,-9-3-4,9 3-11,0 0-4,14-10-1,5 2 0,3-10 0</inkml:trace>
  <inkml:trace contextRef="#ctx0" brushRef="#br0" timeOffset="2264">562 123 52,'0'0'18,"0"0"0,8-9-1,-8 9-11,0 0-6,0 0 0,-18 14 1,7 3 2,-4 6 0,-2 4 0,-1 6 2,1 0 0,3 2 0,4-6 0,10-2-2,6-9-1,12-9-1,8-10 0,9-8-1,3-11 1,3-8-1,2-8 1,-3-2 0,-10-2 1,-6 2 0,-12 3 1,-6 7 0,-13 6 0,-8 11-1,-8 9 0,-5 7 0,-4 8-2,-7 7-2,2 4 0,2 2-3,10 5-10,1-6-8,12-5-1,5-10-1,7-10 1</inkml:trace>
  <inkml:trace contextRef="#ctx0" brushRef="#br0" timeOffset="2664">939 0 48,'7'16'19,"-6"3"-1,-3 1-3,-4 1-3,-5 5-14,-2 4 1,-4 5 3,-4 0 1,0 1 2,-5-2 0,9 0 3,-3-6 0,11 1 0,1-8-3,14 1-2,6-3-2,12-5 0,7-7-2,5-1 0,6-4 0,3-3 0,5-2 0,-3-2 0,-2-4 0,-5-1-3,-2 5-5,-8-6-12,-3 0 0,-11-4-2,-8-1 1</inkml:trace>
  <inkml:trace contextRef="#ctx0" brushRef="#br0" timeOffset="2995">977 298 59,'0'23'21,"3"0"1,5 1 0,0-2-9,2 9-11,0 2 0,3 2-1,-3 2-1,2-2 0,6 1-4,2-6-12,9-5-5,7-12 0,12-9-1,7-11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81,'10'11'25,"5"1"-2,-3-6-4,1-4-15,9 6-21,-2-6-7,7 2 0,1-6-2,5-1 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0 104,'49'22'26,"-3"0"-3,-6-10-21,-5-5-27,11 2-2,-3-10-1</inkml:trace>
  <inkml:trace contextRef="#ctx0" brushRef="#br0" timeOffset="16174">201 1005 24,'5'14'3,"-4"-2"-2,-1-12-1,0 13-14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86,'72'19'23,"-6"-1"-8,-2-2-14,2-6-20,2-1-6,1-7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0 100,'73'17'27,"-12"-1"-4,-4 1-8,-4 2-36,-2-3-5,8 3 0,-4-9-3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9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99,'68'11'26,"-4"6"-4,-3-3-19,-7-1-26,3 3-3,-4-8-1,4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2099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3929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94,'45'26'20,"-4"1"-19,-3-11-1,-2-8-24,6-2-2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2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96,'34'27'26,"1"1"-7,-2-6-18,3-8-21,0-1-6,1-9-1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4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62,'31'19'24,"1"-3"-3,-3-5-6,2-9-24,2-5-8,2-7-4,7-4-1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82,'24'13'27,"0"2"-2,-9-6-2,2-2-18,2 3-17,-4-7-10,11-2-3,-3-8 0,11-1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8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 8,'56'16'10,"-5"-7"6,1 5 3,-14-9 8,-3 2 1,-11-7-1,-4 4-1,-20-4-7,17-3-10,-17 3-5,0 0-2,0 0-2,9-8 0,-9 8-2,9-10-4,2 10-22,-6-12 1,2-6-1,-7-16-2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5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206 184 30,'0'0'16,"0"0"-1,0 0-1,0 0 0,0 0-4,0 0-3,-9 0-2,9 0-1,-3 12 0,3-2 0,-2 3-1,-3 5 1,1 4-1,2 6-2,-1 4 1,-1 3-1,-1 1 0,-1 2-1,2-3 0,0-2 1,-1-6-1,1-5 0,1-3-3,-3-9-5,6-10-8,0 0-3,-13 5-3,6-14 2,-1-2-1</inkml:trace>
  <inkml:trace contextRef="#ctx0" brushRef="#br0" timeOffset="300">2 426 23,'-12'-3'13,"12"3"2,0 0 0,13-12-1,6 7-1,6-7-4,8 6-1,6-5 0,9 4-1,-1-3 0,2 8-2,-3-5-1,-3 6-1,-43 1 0,54 1-2,-54-1 1,0 0 0,0 0-2,0 0 0,0 0-2,12 11-3,-12-11-10,-11 11-7,11-11-1,-14 5-1,14-5 1</inkml:trace>
  <inkml:trace contextRef="#ctx0" brushRef="#br0" timeOffset="1151">721 0 26,'0'0'12,"0"0"1,0 0-1,0 0-3,0 0-2,0 0 1,0 0-3,0 0 1,0 0 1,0 0 0,0 0 0,0 0-1,8 45-1,-8-45-2,-2 48 0,2-48-1,-8 72 0,7-29 0,-2 5 0,3-1-1,-4 1 1,1-6-1,3-42 0,-2 75 1,2-75-2,1 52 1,-1-52 0,0 0-1,0 0 1,12 47 0,-12-47 0,0 0-1,0 0 1,0 0 0,0 0-1,0 0 0,0 0-2,0 0-5,0 0-14,0 0-1,0 0-2,0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9.0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859 2 17,'1'9'10,"-1"-9"0,0 0-2,0 0-1,0 0-2,0 0-1,0 0-2,0 0 3,0 0 2,0 0 3,0 0 0,0 0 1,0 0 0,0 0 0,0 0-2,-18-3-2,9 4-3,-8-1-2,-3 3-1,-9 2-1,-6 2 0,-3 3 0,-10 2 0,1 3 0,-6 1 1,-3 3-1,1 1 0,2 0 1,2-1 0,5-1-1,46-18 1,-71 34-1,71-34 0,-45 26 0,45-26-1,0 0 1,0 0-1,0 0 0,-23 45 0,23-45 1,0 0-1,0 0 1,63 33 0,-63-33 0,60 18 1,-60-18-1,78 24 1,-32-10-1,2 2-1,7 5 1,-5 0 0,2 6 0,-8 1-1,-2 2 1,-3 2 0,-7 1 0,-8 0 1,-8-1-1,-5 0 1,-9-2-1,-3 1 1,-13 0-1,-7 0 1,-8 1 0,-8 1 0,37-33 1,-75 70-1,28-36 1,-7 2-1,4 0 0,-2 1 1,0 0-1,9 3 0,-4-1 0,0 1-1,6 0 2,41-40-2,-80 77 0,80-77 0,-57 66 0,57-66 0,-42 54 0,42-54 1,-23 46-1,23-46 1,11 45-1,-11-45 1,33 45 0,-33-45 1,54 47-1,-12-26 1,12-1-1,6-2 1,20-4-1,9-1 0,18-2-1,10-3-4,12 6-22,-3-7 0,-2-2-1,-9-8-1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9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4 159 17,'-10'-5'14,"10"5"-1,0 0 0,0 0-4,0 0-3,0 0-3,0 0-1,0 0-2,0 0 0,0 0 1,0 0 0,0 0 0,0 0 1,0 0-1,0 0 1,0 0-1,0 0-1,0 0-4,0 0-5,0 0-4,0 0-2,0 0 1,6-9 0</inkml:trace>
  <inkml:trace contextRef="#ctx0" brushRef="#br0" timeOffset="280">128 4 12,'0'0'8,"0"0"-1,11-2 1,-11 2-5,0 0-2,0 0 4,12-4 3,-12 4 0,0 0 2,0 0-1,0 0 1,0 0-1,0 0-2,0 0-4,0 13-1,2-3 0,1 5-1,0 5 0,1 9-1,0 2 3,1 6-2,-3-2 1,1 0 0,-2-6 0,0-1-1,-1-8-1,-2-6-4,3-3-13,-1-11-2,0 0-2,-5-13 0</inkml:trace>
  <inkml:trace contextRef="#ctx0" brushRef="#br0" timeOffset="610">41 126 54,'0'0'19,"0"0"1,15 11-3,1-11-6,6 0-10,7 4-1,4-1-1,5 1 2,1-1-1,3-2 1,0 6-1,0-2-3,-4 2-11,5-2-4,-2 0-2,-1-4 1,-4-3-1</inkml:trace>
  <inkml:trace contextRef="#ctx0" brushRef="#br0" timeOffset="871">830 188 98,'8'17'26,"-8"-17"0,13 7 1,-13-7-24,14-6-4,-4 4 0,0 1 1,0-2-1,-10 3 0,13-1-4,-13 1-12,0 0-7,0 0-1,22-18-2,-10-4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40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 70,'7'16'23,"3"-13"0,7 1-1,3-8-8,10 1-13,5-1-2,5 1 1,1 0 0,-2-1 0,-3 0 1,-4 3-1,-9-1 1,-5 4-1,-7 1 1,-11-3 1,13 15-1,-10-3 0,-2 1 0,-2 6 0,-1 2-1,-2 5 1,-2 4-1,0 5 1,-4 5-1,-1 5 2,-1 3-1,-1 2-1,1-1 1,2-1-1,1-3 0,4-3 1,2-8-2,2-5 0,3-9-3,-1-5 2,5-3-12,-6-12-11,0 0 2,-12-16-3,4 2 3</inkml:trace>
  <inkml:trace contextRef="#ctx0" brushRef="#br0" timeOffset="371">107 421 45,'-9'-12'20,"9"12"4,-11-13-3,11 13-2,0 0-9,21-4-3,-3 4-4,6 3-1,8 1-1,7 1 1,7 2-3,4-1-3,6 2-17,0-4-2,2-1 0,-9-9 0</inkml:trace>
  <inkml:trace contextRef="#ctx0" brushRef="#br0" timeOffset="741">807 77 91,'17'-3'24,"1"-8"-2,8-1-1,0 0-24,1-3-4,9 9 0,-5 0 1,0 11 1,-10 3 2,-5 10 3,-7 7 3,-11 3 2,-2 10 1,-11-1 1,1 7 0,-11-1-2,0 3 0,-4-2-3,-1 0-1,0-3 1,0-3-2,1-4 1,2-1 0,5-8-1,5-2 0,7-7 1,9-2 1,14-5-2,11-1 2,14-3-2,12-3 0,12 2-2,7-3-6,14 4-17,-6-5-1,2 4-1,-16-6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9:29.6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274 573 47,'6'-11'20,"-6"11"2,6-10-2,-6 10-4,4-13-8,-4 13-4,0 0-1,2-9-1,-2 9 0,-17 15-1,-1 1 0,-4 6-1,-6 7 0,-4 7 1,-2 6 0,-1 2 1,4 4-1,3-1 2,7 0-1,5-4 0,9-3 0,7-7 0,12-3 0,15-9 0,13-7 0,11-6 1,8-4-2,10-6 0,5-3 0,1-2-2,-4-2-2,-2 2-5,-17-5-3,-2 5-6,-16-10-3,-4 5-3,-13-8-2,-5 0 3,-10-4 3,-4-3 4,-5-1 7,-3 2 10,0 2 6,0 4 5,-2 3 1,3 5 1,0 3 0,9 9-2,-13 1-2,4 2-4,9-3-4,-14 16 1,6-3-1,-5 3 2,1 8 1,-5 0 1,-3 12 0,-3 4 1,4 11 0,-2 1-2,6 9 0,0-1-3,10-2-1,6 1 0,10-8-4,14-6-7,3-20-15,15-12 0,0-17-1,11-14-1</inkml:trace>
  <inkml:trace contextRef="#ctx0" brushRef="#br0" timeOffset="731">1182 146 28,'0'0'13,"-11"-18"-2,11 18 1,-7-14-10,7 14 0,-1-9 1,1 9 2,-11 15 1,-4-2 3,0 9 0,-7 0-1,4 8-1,-6-3 0,9 7-1,0-9-2,14-5 0,11-10-2,15-9-1,10-9 0,8-9 0,4-7 0,4-3-1,-3-8 1,-7 2 1,-11-1-1,-10 4 2,-17 3-1,-11 6 0,-12 5 0,-8 4 1,-10 5-3,-1 3-3,4 6-7,-1-2-12,10 6 0,7-6-3,19 0 2</inkml:trace>
  <inkml:trace contextRef="#ctx0" brushRef="#br0" timeOffset="1091">1345 0 62,'8'13'19,"-1"0"2,-4 9-3,0 7-13,-1 6-5,-4 6-2,-1 7 0,-4 4 1,-3-1 2,-3 6 1,-3-9 1,2-2 1,0-4-1,5-5-5,8-3-15,8-8-1,7-10-4,6-13 0</inkml:trace>
  <inkml:trace contextRef="#ctx0" brushRef="#br0" timeOffset="2604">1988 685 40,'0'0'16,"2"-11"0,-2 11 0,0 0-10,0 0-3,-8 16 0,5-2 0,0 7-1,-1 7 2,2 8 0,-2 6 1,3 8-1,-1 4-1,1 0 0,-1-5-2,1-3-1,-1-6-1,-4-8 0,0-9 0,-4-8 0,-3-9 0,-1-6 1,-2-8 1,-3-5 1,-2-6 1,1-6 0,3-9 1,4-4-1,2-5 0,6-3-1,5-1-1,8-1-1,8-1-1,4 3 0,8 2-1,5 4 1,8 5-1,2 4 1,1 7 0,-1 7 0,-2 9 0,-5 9 1,-6 9-1,-8 9 1,-10 9 0,-9 4 0,-11 1 2,-7 4 1,-9-4 1,-3-1 1,-5-9 0,2-2 0,-1-10-1,5-6-2,7-7-6,4-14-16,14-3-4,4-7-1,10-1-1</inkml:trace>
  <inkml:trace contextRef="#ctx0" brushRef="#br0" timeOffset="3194">2393 784 83,'-10'8'27,"4"-18"-3,5-5-2,-1-6-15,3-3-9,5 1-2,3-2 1,4 5-1,-2 3 1,8 4 1,3 4 1,2 7 0,1 4 1,2 6 0,2 5 1,-2 2-1,0 3 0,-6 3 1,-7 1 2,-7 0 0,-7 1 1,-8-5 0,-8 3 0,-8-4 1,-2-2-1,-6-6-1,1-4-2,0-4-3,2-13-8,9-1-14,3-12-1,14-2-1,1-12-1</inkml:trace>
  <inkml:trace contextRef="#ctx0" brushRef="#br0" timeOffset="3575">2941 251 59,'13'18'20,"-5"3"2,-2 4-1,-7 2-11,-1 10-8,-5 4 1,-2 9 1,-7 0 0,2 2-1,-4-3 2,9 0-1,1-8 0,9-4-2,7-10-2,8-10-6,11-6-11,0-14-6,10-8-1,-7-12-1,7-1 2,-8-10 8,0 4 8,-7 0 8,-5 2 13,-3 10 5,-5 2 1,0 9 1,-9 7-3,0 0-6,7 14-5,-5 4-4,-1 5 0,2 5 0,-2-1 1,5 3 0,-2-3 0,2-1-1,2-2-5,2-7-19,7-10 0,0-15-3,6-8-2</inkml:trace>
  <inkml:trace contextRef="#ctx0" brushRef="#br0" timeOffset="4026">3640 547 68,'11'21'23,"-4"-9"-2,-7-12 0,13 7-17,-13-7-3,0 0 0,0 0 1,-14-7 0,0 6 1,-4 0-1,-2 5 1,-1 4 0,-1 7 0,-1 2-1,6 5-1,1 6 0,6 3 0,4 0-1,9-1 1,5-2-1,7-4 1,10-7 0,6-3-1,8-11-1,2-9-2,10-2-12,-3-11-8,5-4-1,-2-7-1,0 1 0</inkml:trace>
  <inkml:trace contextRef="#ctx0" brushRef="#br0" timeOffset="4556">3971 633 46,'0'0'19,"0"0"2,0 0-2,0 10-5,6 10-4,-6-1-1,2 8-4,-3 0 0,3 3-2,-2-1-1,0-5-4,7-3-11,-7-21-8,23 5-2,-4-19-1,9-5 1</inkml:trace>
  <inkml:trace contextRef="#ctx0" brushRef="#br0" timeOffset="4747">4320 650 48,'14'6'19,"4"3"1,-1-2-2,3 1-9,-1-5-5,3-2-1,-2-5 0,-1-3 0,-5-8 1,-5 1 1,-9-5 0,-2 4 0,-10-2 0,-7 7-1,-7 3-1,-5 7-1,-6 5 0,-2 7-2,-1 8 1,2 5 0,7 5 0,10 3 0,9 1 1,13 0-2,16-2 0,12-4-3,15-3-1,10-12-6,11-2-3,0-14-5,11-1-4,-4-10-3,7-2 3,-8-9 2</inkml:trace>
  <inkml:trace contextRef="#ctx0" brushRef="#br0" timeOffset="5047">5048 682 33,'14'-14'17,"-5"4"1,-12 0 0,3 10-1,-25-12-4,7 8-2,-7-4-3,1 6-2,-9-4-1,2 5-1,-2-1 0,6 2-1,6 1-2,3 3 0,9 2-1,9-6-1,6 20 1,9-8 0,6 6-1,4 3 1,2 2 1,4 1-1,-4 3 0,-3 1 0,-6 3 1,-8 1-1,-4-1 2,-10 0 0,-8 0 0,-8-4 1,-6-4 1,-7 0 0,-3-9-1,-4-3-1,-3-5-3,-4-8-21,5-2-3,-5-14-1,6-1-2,-4-15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1.0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272 37 0,'0'0'3,"11"-9"1,-11 9 0,5-10 0,-5 10 1,5-10 1,-5 10 1,0 0 0,6-10 1,-6 10 0,0 0-1,0 0-1,0 0-1,0 0-1,0 0 0,0 0-1,0 0-1,0 0 0,-10 0 0,10 0-1,-14 11 1,6 0 0,-3 3-1,-2 3 0,-4 2 0,0 6 1,-3 1 0,-2 3 0,0 9 0,-5 1 1,2 3-1,2 3 1,2 1-1,2 1 0,5 0 0,3-3 0,5-1-1,6-3 1,4-2-1,4-2 0,5-3 0,4-2 0,3-2-1,4-3 2,1-1-2,2-6 1,0-1-1,-2-5 1,-2-1 0,-4-4 1,-2-3-1,-6-2 0,-1 0 1,-10-3 0,0 0 0,0 0 0,10 2 0,-10-2 1,0 0-1,0 0 0,0 0 0,0 0-2,0 0-1,0 0-8,-10-10-12,10 10-3,-13-14-1,4-2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3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-11 14 12,'-11'-1'9,"11"1"1,0 0-1,0 0 0,0 0-1,0 0-1,0 0-2,0 0-3,0 0 0,19-7-1,-5 5 0,4 1-1,2 0 1,2 0 0,0 1 0,1 0 0,-3 2-1,-1 0 1,-1 3 0,-3 0-1,-1 3 1,-1 0-1,-1 3 0,-2 1 0,0-1 0,-2 2 0,-4 1 1,0 0 1,-4 0-1,-3 2 1,-3-1-1,-2 4 1,-3-3 0,-1 1 0,-1-3 0,1 0 0,2-4-1,10-10 0,-14 13 0,14-13 0,0 0-1,14 0 1,3-3-1,1 0-1,4 1 1,1 0 0,1 1-1,-1 2 1,-4 2-1,-4 3 0,-3 0 1,-3 4-1,-5 1 1,-1 0 0,-5 1 0,-2 2 0,-1-1 1,-5 0 1,-3 0-1,-5-1 2,-3-1-1,-3 1 1,-4-3 0,-3 1 0,-4-6-1,0 4 0,0-5 0,5 2 0,4-3-1,4-2-2,7 1-4,5-8-7,10 7-5,12-14-3,3 3 2,4-8-2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0 7,'0'0'8,"0"0"1,0 0-1,0 0-2,0 0-2,0 0 1,0 0 0,-1 11 0,1-11-1,-5 13 1,0 1 0,0 6 0,-2 5-1,-2 8 1,-4 6-3,1 5 1,-1-2-1,0 1 0,2-6-1,1-6 1,3-6-1,3-10-2,4-15-5,11-6-9,2-16 0,5-6 0,2-13-1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0 4,'0'0'6,"0"0"-2,0 0 1,0 0-2,0 0 1,0 0-1,0 0 1,0 0-1,1 13 1,-1-4 1,-1 3-1,1 4 0,0 4 0,-1 7 0,1 3 0,-1 3-1,0 2 1,-1 0-1,0-5 0,0 0 0,0-4-1,0-5 2,0-4-2,1-5 0,1-12 1,-1 13-1,1-13-3,0 0-4,8-7-9,-3-5-1,0-6 0,3-6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7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0 1,'0'0'5,"10"7"-1,-10-7 1,16 5 0,-3 2 0,5 1 1,3 6 0,5 3-1,4 4 0,3 4-2,2 7 0,-1 0-1,-4 3 0,-1 7 0,-4-2 0,-3-1 1,-6 3 0,-2-1 0,-5-3 0,-2 2 1,-4-1 0,-3-3 1,-6 0-2,-3 1 0,-6-6 1,-3 3 1,-7-6-1,-2 1 1,-5-5 0,1 1-1,-5-6 0,2-2 0,0-1-1,2-2-1,2-4 0,4-1 0,3-4 0,4-1-1,3-3 1,4-2-1,12 1-2,-15-5-4,15 5-14,0 0-2,-7-9-1,0-2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0.0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96 160 2,'0'0'9,"7"-14"0,-7 14-3,-1-14 0,1 14 1,2-17 0,0 7 0,3 1 0,1-3-2,5 3 0,3 0 0,3 4-1,3 2-1,2 3-2,1 3 1,0 1-2,-2 4 0,-2 1 0,-6 3 1,-4 0 0,-6 0 0,-5 3 1,-3-2-1,-4 1 1,-2-1 0,-6-2 0,-3-5 1,-5-1 1,-5-7 0,-1-1 1,-5-4 0,3-3-1,-1-4 1,7 0-2,8-2 0,8-2-2,8 2-1,11-2-1,9 1 1,5 1-1,7 1 0,2 4 1,1 1-1,-3 5 1,0 4-1,-5 2 1,-4 6-1,-4 2 1,-5 5-1,-2 1 0,-5 1 1,-2 0 0,-5 1 0,-2-2 1,-7-2 0,-4-2 0,-4-3 1,-2-2 0,-6-4 0,0 2 0,-1-5 0,3 0-1,3-3 0,5-2 0,7-5-1,7 0 0,7-2 0,6-1 0,5-1-1,4 3 1,6 1-1,0 3 0,0 3 0,-2 3 0,-3 2 1,-4 3-1,-2 2 0,-4 1 0,-3 3 0,-4 1 0,-2 1 0,-4 1 1,-2-1 0,-1-2 0,-5-2 1,-2 0 1,-3-4 0,0-1 0,-1-3 0,3 0-1,2-2-1,1-1-2,12 4-4,-15-7-12,15 7-3,-3-12-2,5 2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3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37 14,'0'0'10,"0"0"0,-1-10 1,1 10-3,0 0-4,0 0-1,0 0-1,7-12 0,-7 12-1,9-7 0,-9 7 0,10-6-1,-10 6 0,10-2 0,-10 2 0,0 0-1,6 16 0,-8-6 1,-3 2 0,2 0 0,-3-1 2,1-1 1,-2 0 2,7-10 1,-10 9 2,10-9-2,0 0 1,0 0-3,-5-9 0,5 9-3,14-18-1,-2 8-1,-2 0 0,3 2-2,-1-1 1,-1 7 1,-11 2 0,13 6 1,-13 4-1,-4 1 2,-2 3 0,-6-3 2,0 2 0,-3-3 1,3-1 0,-1-4-1,2-3-1,2-2-3,9 0-3,-11-12-5,6 0-8,2 2-2,-2-5 0,3-4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4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185 52 12,'0'0'7,"-11"2"1,11-2-1,0 0-4,0 0-1,-8 10 0,8-10 1,-3 14-1,3-14 1,-3 17-1,3-6 1,0 3-1,2 0-1,-2-2 0,7 3 0,2 1-1,-1 6 1,4 0-1,1 1 1,2 4-1,-12 0 1,9 1 0,-12-1 1,-2 1 0,-1-2 1,-9-2 0,-5-2 1,-3-6 1,5 0 1,-8-6-1,3 1 0,-6-8 0,5-2 0,-1-5-1,2-2-1,3-5 0,4 1-1,5-5-1,6-1 0,8-3-1,9-3 0,7-1 0,6-2-1,9-1 1,6-1-1,2 0 0,-1 1 1,-2 1 0,-6 3 1,-7 0-1,-5 2 2,-9-2-2,-7 5 1,-6 0-1,-3-1 1,-3 1-1,-2 2 0,-2-1 0,2 5 0,-1 1 1,0 0-1,7 10 0,-19-11 0,6 10-1,-7 3 1,-2 5-1,-3 1 1,-2 1-1,-3 4 0,1 7-4,-2 0-4,6 3-7,3-3-3,4-2 1,1-4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6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374 0 2,'0'0'8,"0"0"1,0 0 1,0 0-3,0 0 1,0 0 1,0 0 0,0 0-1,0 0-1,0 0 1,-3 10-2,3-10-1,0 0-1,0 0-1,0 0 0,-10 2 0,10-2-1,-10 7 0,10-7 0,-14 11-1,5-1 0,-3 0 1,0 3-1,-1 0 2,-2 4-2,-2-2 2,-3 5-2,-1 1 2,-1 4-1,-5 4 0,1 5 1,-3 3 0,1 4-1,1 2 0,4 0 0,5 0-1,6 1 0,6-3-1,8-2 1,8 0-1,5-3 0,7-4 1,4-3-1,2-2 0,3-1 0,3-3 1,-1-3-1,0-4 0,-2-3 0,-3 0 0,-3-3 0,-4-3 0,-4 0 1,-7-4-1,-10-3 1,12 4 0,-12-4 0,0 0 0,0 0 0,0 0 0,0 0-2,0 0-4,-10-5-9,10 5-8,2-13 0,3 1-3,-1-10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8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83 64 28,'0'0'13,"0"0"0,0 0-1,0 0-4,-2-15-6,2 15 0,14-14 0,-4 4 0,3 2-1,3-1 1,1 3 0,2 3-1,0 3 1,-1 4 0,-2 3-1,-1 4 0,-1 6-1,-3 3 1,-2 0 1,-2 3 0,-4 1 1,-5 2 0,-2 0 2,-9 1-1,-2 2 0,-10-3 0,0 2 0,-7-3 0,1 1-1,-4-5-1,5-1 0,3-4-1,6-5 1,5-1-1,16-10 0,-6 12 0,17-8 0,10-4 0,5 0-1,10-1 2,3 0-1,5-2-1,3 1 1,-3-1-1,-2 1-1,-5 5-7,-9 0-12,-4 2-1,-11-5-1,-3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1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165 0 2,'7'16'4,"-4"-7"2,-2 3-1,-2 2 2,-2 6 0,-2 4 2,-5 3 0,-3 5 1,-7 2-1,0 1-2,-1 3 0,0-4-2,0-5-3,3-4 0,4-6-3,3-7-6,11-12-7,0 0 1,0-16-1,13-4-1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2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0 3,'0'0'7,"0"0"1,0 0-3,0 0 0,0 0 0,0 0 1,0 0-1,0 0-1,0 0 0,-4 10-1,4-10 1,0 0-1,0 0 0,0 0 1,-2 13-1,2-13 1,-1 21-1,-1-2 1,1 7 1,-3 6 0,0 9-1,-2 3 0,1 3-1,-2-2 0,2-2 0,-2-8-1,3-3 0,-1-11 0,4-5-1,1-16 1,-3 15 0,3-15-1,0 0-3,0 0-5,0 0-10,9-13-1,-3-1 0,1-3-1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3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13,'0'0'8,"0"0"1,0 0 0,0 0-5,0 0 0,0 0 1,0 0 1,9 12 0,-9-12 1,16 13-1,-8 0 2,5 3-2,-1 3-2,3 5 0,-1 3 0,2 6-2,0 5 0,0 6 0,0 2-1,0 4 0,-2 2-1,1-1 1,-2-1-1,0-1 1,-5-5-1,-1-5 1,-3-2 0,-6-2 1,-4-5 0,-4 0 1,-8-5 0,-2 1 0,-5-5 0,0 2 0,-2-6-1,2-2 0,0-2-1,4-3 0,2-1 0,3-3-1,4 0 1,1-3-3,11-3-3,-14 5-8,14-5-7,-11-1-1,11 1 0,-13-16-1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4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23 14,'0'0'11,"0"0"0,0 0 0,4-9-6,-4 9-2,0 0 0,14-8-1,-14 8-1,11-1-1,-11 1 1,13 1-1,-13-1 0,0 0 1,0 0 1,7 15 1,-7-15 0,-13 15 1,3-8 1,2 3 2,-4-4 0,12-6 0,-18 12-1,18-12 0,0 0-1,-10 3-1,10-3-1,0 0-1,3-15-1,-3 15 0,5-12 0,-5 12-1,2-11 1,-2 11-1,0 0-1,0 0-1,-11-3-5,11 3-10,0 0-2,0 0-1,26-15 0,-2-3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5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42 29,'0'0'12,"5"-12"0,-5 12-1,10-11-6,-10 11-3,21-8-1,-7 4 0,2 0 1,-3 2 0,6 2-1,0 0 1,-5 2 0,3 1 1,-8 2-2,3 2 0,-12-7-1,16 18 0,-15-8 1,1 3 0,-2 0 0,0 4 0,0 0 1,-12 2 0,9 2 1,-9 1-1,2 3 2,-8-1-2,5 2 1,-7-4-1,2 1 0,3-3 0,-1-1 0,0-3-1,3-2 0,3-3-1,2-2 1,8-9-1,-8 11-1,8-11 1,0 0 0,9 13 1,1-9-1,4-1 1,2 0-1,1 0 1,10-2 0,3 0 0,3-1 0,0-2-1,-2 0 1,-2 0 0,-3 0-1,2 0 0,-13 1 1,-2 0-1,-13 1 1,11 0 1,-11 0-1,0 0 1,0 0 0,0 0 1,0 0 0,0 0 0,0 0-1,0 0 1,0 0-1,0 0-1,0 0 1,0 0-2,0 0 0,0 0-3,0 0-3,0 0-9,-3 9-7,3-9 0,-23 4-2,3-4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6.7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33 2,'0'0'10,"0"0"1,0 0-1,-9-5-3,9 5 1,0 0-1,3-9-1,-3 9-2,12-8-1,-12 8-1,18-7 0,-8 5-1,1 0 0,3 3 0,-3 2 0,0 2 0,-11-5 0,12 15 0,-11-5 3,-1 1 1,0-11 0,-9 18 0,-2-11 1,-1-2-1,-6-5 1,3 0 0,-2-5-3,4 0 0,-2-3-1,4-1 0,2 0-1,9 9-1,-7-16 0,7 16 0,1-9 0,-1 9-1,0 0 1,0 0-1,0 0 1,10 8 0,-10-8 0,1 15-1,-1-15 1,1 16 0,-1-16 0,0 15 1,0-15 0,-1 10 1,1-10 0,0 0 0,-14 8 0,14-8 0,-16 2 0,16-2-4,-14 1-9,14-1-10,-7-13 0,6 1-2,7-2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279 35 4,'-11'-12'8,"1"6"0,1 0 0,9 6 0,-16-8-1,16 8-1,-11-3 0,11 3-1,-9-1-2,9 1-1,-10 3 0,10-3 0,-18 18 0,3 0-1,-3 7 1,-4 5 1,-3 6 0,-2 6 2,1 6-1,2-1 0,6-2 0,8-4 0,11-5-1,11-8 1,12-6-2,9-12 0,7-7 0,0-8 0,2-4 1,-6-7 0,-3-1 0,-12-2-1,-7 0 1,-12 1-1,-7 2-1,-7 6 0,-6 3 0,-3 5-2,-6 4 1,-2 6-1,-3 2-1,4 4 0,0 4-5,11-1-2,2-4-7,13 1-4,2-14 1,26 9 0,-2-14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8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158-1 39,'0'0'14,"0"0"0,0 0 1,0 0-9,0 0-5,0 0 0,0 0 1,-9-4 0,9 4 0,-3 10 1,2 3 0,-2 2-1,-2 7 1,-2 3-1,-1 7 2,-6 4-1,0 7 0,-6-2 0,3 2-1,-2-4 1,3-3-2,2-5 1,7-5 0,6-8-1,11-8 0,11-8 0,11-4 0,9-6 0,6-2 0,3-2 0,1-1-3,-2 2-1,-8-1-5,-5 7-2,-15-4-3,-6 8-5,-15 1-2,0 0 0,-5-12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9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0 9,'-2'12'10,"-1"0"2,2-1 2,0 6-4,0 3 1,0 9 0,-4 4 1,3 11-3,-8 7-1,5 10-1,-2 3-6,4 6-13,6 0-4,5-4-2,6-8-1,5-11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1.9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45 10,'0'0'7,"0"0"2,-2-13-2,2 13-3,9-9 0,-9 9 0,13-11 0,-13 11 0,12-9-1,-12 9 0,12-3-2,-12 3 1,9 8-2,-9-8 1,3 13 1,-5-3 0,2 1 2,-5-1 1,1 1 2,4-11 2,-13 16 0,4-14 0,9-2-1,-10 0-1,10 0-2,-5-13 0,5 13-3,4-21-1,-1 9-1,2 1 0,-1 2-1,-4 9 0,9-12 0,-9 12 0,0 0 0,0 0 1,7 11-1,-8-2 0,-2 1 1,0 4 0,-1-4 1,-1 2 0,1-3 0,4-9 1,-8 12 0,8-12 0,0 0-1,-9-10 1,9 10-1,-1-18 0,0 8-1,1 10 0,-1-17 0,1 17-1,0-10 0,0 10-1,0 0 1,0 0 0,0 0-1,13 9 1,-13-9-1,15 16 1,-6-7 1,0 3-1,-2-1 0,-1-1 1,-2 2 0,-3-3 0,-4 0 1,3-9 0,-18 14 0,5-11 1,-2 1 0,-1-3-2,0-2-2,3 0-15,1-5-3,12 6-1,-13-25 0,11 7-1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0-648 8,'0'0'8,"0"0"-1,0 0 0,8-19-3,-8 19-3,0 0 0,0 0 1,0 0 0,0 0 0,0 0 1,0 0 0,0 0 1,0 0-1,0 0-1,0 0-1,0 0 1,12 19-2,-12-19 0,0 0 0,0 0 0,13 4 0,-13-4 1,0 0-1,0 0 0,0 0 1,0 0 0,0 0-1,0 0 1,0 0-1,0 0 0,0 0 0,0 0-1,0 0-1,0 0-1,0 0-1,0 0-3,0 0-4,0 0 0,0 0 1,-6-19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4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58 4,'0'0'10,"-9"4"0,9-4 2,0 0-2,0 0 0,0 0-1,0 0 1,14-11-2,-14 11 0,15-13-2,-15 13-1,14-11-2,-14 11-1,11-4 0,-11 4-1,0 0 0,3 12 0,-3-12 0,-6 18 2,2-8 0,4-10 1,-10 18 0,10-18 1,-10 13-1,10-13 1,0 0-1,-13 2-1,13-2 0,0 0-1,-6-11 0,6 11-1,-6-14-1,6 14 0,-6-15-1,6 15-6,-2-14-5,2 14-9,13-17-2,2 7 0,0-5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51 18,'0'0'12,"8"-14"1,-8 14 1,0 0-4,3-17-3,-3 17 2,-1-9 1,1 9-2,0 0-1,0 0-2,-4-11 0,4 11-2,0 0-1,0 0 0,0 0-1,0 0-1,0 0 0,0 0 0,0 0 0,0 0 0,0 0-1,0 0 1,-2 12 0,2-12 0,-2 19 0,0-3 0,-2 5 0,0 6 0,-3 6 1,-1 7-1,-2 5 0,-1 2 1,-1 2 0,0 1 0,1-5 0,2-3 0,2-8 0,3-7 0,1-9 0,6-5 0,-3-13-3,14-1-3,0-8-6,-1-10-8,2-3-1,-1-8 0,3-4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209-4 3,'10'-2'10,"-10"2"0,0 0 2,0 0-4,0 0-2,0 0 1,0 0-1,0 0 1,-8 18-2,-2-5 0,-2 7 1,-3 4-2,-1 8 1,-2 6-1,1 4 1,-1 1-2,5 1 0,3 0-2,4-1 1,6-6-1,9-4 0,4-10 0,8-8 0,4-10 0,3-7-1,1-8 1,0-4-1,-3-6 0,-4-3 0,-5 0 0,-3 0 0,-8 2 1,-3 5 0,-4 1-1,-3 5 1,4 10 0,-22-7-1,4 12 1,-3 4-1,-6 7-1,-7 4-4,-3 10-12,-8 4-2,-7 2 0,-5 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-3-427 30,'0'0'16,"0"0"3,11 16-1,-11-16 0,0 0-8,0 0 0,0 0-1,0 0-3,0 0-1,0 0-1,0 0-1,0 0-2,0 0 0,0 0-1,0 0 0,0 0 0,0 0-2,0 0 0,0 0-4,0 0-4,0 0-10,12 11-1,-12-11-1,22-9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-4-4 59,'4'10'20,"-4"-10"1,0 0 0,0 0-14,0 0-2,0 0 2,0 0-1,0 0-1,0 0-2,0 0 1,0 0-1,0 0-1,0 0-1,0 0-1,0 0 0,5 12 0,-5-12 0,0 0 0,0 0-2,0 0-2,11 10-5,-11-10-10,10 5-4,-10-5 1,16-2-3,-6-3 3</inkml:trace>
  <inkml:trace contextRef="#ctx0" brushRef="#br0" timeOffset="331">266 22 61,'0'0'19,"5"17"1,-5-17-1,0 0-12,0 0-5,0 0 0,0 0 0,0 0 1,10 11-2,-10-11 1,0 0 0,15 7-2,-3-4-2,-1-1-3,7 3-5,-3-4-5,3 1-4,0-3-2,0-1 1,-1-4 1</inkml:trace>
  <inkml:trace contextRef="#ctx0" brushRef="#br0" timeOffset="581">498 18 29,'0'0'17,"0"0"2,1 10 1,-1-10-2,0 0-6,0 0-2,0 0-1,0 0-2,0 0-4,0 0 0,4 11-4,-4-11-6,1 12-14,-1-12 0,-4 11-1,4-11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6.9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71,'0'0'23,"0"0"-2,10 8 1,-10-8-14,0 0-4,0 0-1,0 0 1,0 0 0,0 0-2,0 0 1,0 0-1,0 0-1,0 0-1,0 0-2,0 0-5,0 0-12,10 3-4,0-3-1,-10 0-1,18-6 2</inkml:trace>
  <inkml:trace contextRef="#ctx0" brushRef="#br0" timeOffset="291">246 0 50,'0'0'19,"5"9"0,-5-9 0,0 0-6,0 0-7,0 0-1,0 0 1,0 0-1,13 3-1,-13-3 0,0 0-1,11 2-1,-11-2-2,13 5-2,-13-5-6,16 3-13,-16-3 0,22 3-2,-12-5 1</inkml:trace>
  <inkml:trace contextRef="#ctx0" brushRef="#br0" timeOffset="571">489 11 70,'11'11'21,"-11"-11"-1,10 3 0,-10-3-16,0 0-2,0 0 0,12 1-1,-12-1-1,0 0-1,0 0-4,10-2-7,-10 2-7,16-1-2,-6-1 1,0-4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7.8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 66,'0'0'22,"8"16"-1,-8-16-1,0 0-13,0 0-10,3 13-14,-3-13-1,0 0-4,-14-6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21 76,'0'0'23,"0"0"0,0 0-2,0 0-17,0 0 0,0 0-1,0 0 0,0 0 0,0 0-2,0 0-1,0 0-5,13-1-16,-13 1-2,22-10-2,-9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5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63,'23'10'19,"-2"-1"3,-9-7-3,0 2-14,-12-4-3,19 2-1,-19-2-1,12-3-2,-12 3-5,9-4-9,-9 4-3,16-4-2,-5 2 2,-1-5-1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56,'22'10'22,"-7"-5"0,1 1-1,-5-8-4,0 3-16,1 0-2,-1-2-2,-1 5-3,-10-4-10,17 1-4,-8-3-2,3 2 2,0-4-1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66,'15'10'22,"1"2"-2,-16-12-1,16 9-15,-16-9-6,11 5-3,-11-5-3,0 0-9,13 5-4,-13-5 2,9-9 0,-2-1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74,'15'12'22,"1"0"-1,-5-7-2,0 2-19,1-1-6,-12-6-4,20 7-9,-20-7-3,16 0 0,-16 0 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68,'27'12'18,"-2"-1"-14,0-6-3,-4-8-14,1-3-7,-2-5-2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6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81,'17'13'22,"0"-3"-4,-3-11-17,-1-8-20,2-4-4,-4-10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39 27,'-11'-9'14,"11"9"2,-9-6-2,9 6 0,0 0-2,-11-4-3,11 4-3,0 0-1,0 0-1,0 0-2,0 0-1,0 0-2,0 0-3,0 0-6,16-1-7,1-2-2,2-4 2,4-2-1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15,'9'15'10,"-1"-3"-2,1-3 0,-9-9-6,18 9-10,-3-5 0,0-6 0,3-3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0 37,'3'18'12,"-3"-18"1,0 0-2,7 12-9,-7-12-2,0 0 2,0 0 0,0 0-3,10 2-6,-10-2-4,14-7-1,-4-2-1,1-2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16,'11'7'10,"1"1"-1,-3-4 0,-9-4-5,18 8-2,-6-3 0,1-1 0,2 0-2,3-2-3,3 0-4,4-2-1,3-2-2,5-2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29,'0'0'11,"0"0"0,9 7-1,-9-7-7,0 0-1,0 0 0,0 0-1,1 11 0,-1-11-2,0 0-2,11-2-5,-1 1-2,3-3-2,4 1 1,5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4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21,'0'0'12,"15"2"0,-15-2 0,0 0-2,10 7-1,-10-7-3,0 0 0,10 9-3,-10-9-4,14 6-3,0-3-6,1-2-3,2-2-1,4-1 0,3-2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28,'12'14'13,"-12"-14"0,0 0 0,3 10-6,-3-10-1,0 0 0,0 0-3,1 11-1,-1-11-4,0 0-6,18-2-5,-2-3-1,5-3-1,4-4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47,'12'10'14,"-12"-10"0,13 6 0,-13-6-15,13 9-5,-13-9-3,18 2-4,-8-2-1,2-6 0,2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43,'18'16'16,"-8"-5"1,-1 2 0,-9-13-9,8 13-4,-8-13-3,6 13-3,-6-13-4,0 0-11,0 0 1,0 0 0,-7-13-1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7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 29 53,'-13'11'17,"13"-11"-1,0 0 0,-11 3-11,11-3-2,0 0-3,0 0 0,0 0-1,0 0 0,0 0-3,16-7-5,-7 1-4,9 2-3,2-3 1,5 1-1,3-7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9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41,'13'8'14,"-13"-8"-1,10 14 0,-10-14-7,0 0-11,10 10-3,-10-10-4,17 6-1,-6-6 1,2-3-2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1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59,'9'10'16,"-2"1"2,3-6-3,-7 4-16,8-1-6,-2 0-3,7-3-4,-4 3-2,2-7 1,2-8-1,-1 0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3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24,'0'0'12,"15"15"0,-15-15 0,7 11-5,-7-11-4,14 12-4,-3-5-7,2-5-3,3-2-1,0-3 0,1-5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33,'4'11'13,"-4"-11"0,4 10-3,-4-10-7,8 9-5,-8-9-5,16 8-4,-5-7 0,2-1-1,1-3-1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7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37,'5'8'14,"-5"-8"-1,6 15 1,-6-15-6,7 10-14,-7-10-4,14 8-2,-4-6-1,0-3 0,3-2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9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48,'4'10'17,"-4"-10"-1,3 14 1,-3-14-8,8 11-15,-8-11-4,18 7-6,-6-6 0,6-2 1,2-4-1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1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41,'0'0'15,"11"14"0,-11-14 0,7 10-5,-7-10-12,8 10-3,-8-10-4,17 5-4,-7-5-1,6-3-1,2-5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3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38,'10'10'12,"0"-2"-3,-1-3-5,3 0-13,-1-1-4,2 0 1,1-4 0</inkml:trace>
  <inkml:trace contextRef="#ctx0" brushRef="#br0" timeOffset="200">246 22 45,'3'10'16,"-3"-10"-1,0 12 2,0-12-11,0 0-6,-5 15 1,5-15 0,6 11 0,-6-11 0,9 6-2,-9-6-2,12 2-6,-12-2-7,14-1 1,-14 1-1,9-9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2.2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6 108 5,'0'0'9,"0"0"0,-6-9 0,6 9 0,0 0 0,0 0-1,0 0-1,0 0 0,0 0-1,0 0-1,0 0 1,0 0-2,0 0-1,0 0-2,0 0 1,0 0-2,-2 10 1,2-10-1,0 15 0,1-4 0,1 5 0,0 3 0,0 4 1,0 2-1,1 3 0,3 3 0,0-1 1,2 1 0,-2 0-1,2-4 1,4-2-1,0-5 0,1-4 1,-1-7 0,3-3-1,1-9 1,4-8 1,-2-4-2,1-4 1,-1-6 0,0-1 0,0-3 0,-5 0-1,-2 0 1,-1 5 0,-5 3 1,-1 2 1,-2 2-1,-1 6 1,-3 1 0,2 10 0,-1-10 0,1 10-2,0 0 0,0 0 0,0 0 0,1 11-1,-1-1-1,2 1 1,0 4 0,0 2 0,3 4 0,0 0 0,1 1 0,1 1 0,1 0 0,1-1 1,0-2-1,1-2 0,3-4 1,-2-2-1,4-2 1,-2-5-1,3-5 1,-1-6 0,2-5-1,-2-3 1,-1-6 0,0-3 0,-4-4-1,-1-1 1,-2-3-1,-2 1 1,-4 2-1,0 1 1,-2 3-1,1 2 0,-1 7 0,0 0-2,1 15-5,-2-15-6,2 15-8,0 0-2,3 12 2,-3-12-1</inkml:trace>
  <inkml:trace contextRef="#ctx0" brushRef="#br0" timeOffset="951">795 180 9,'0'0'10,"0"0"1,0 0 1,1 9-3,-1-9 0,0 0 0,9 10-1,-9-10 0,11 3-1,-11-3-1,18 0-1,-8-2 0,5 0-1,-2-3-2,4-1 0,-2 0 0,1-2-1,-2-1 1,2-1-1,-5-1 1,-2-1-1,-1-1 0,-2 0 1,-4 1-1,-2-2 0,-2-1 0,-2 3-1,-3-2 1,0 4-1,-2 1-1,-1-1 1,-2 4-1,0 2 0,-3 5 1,1 2-1,-1 3 0,0 6 0,0 1 0,1 5 0,-1 4 1,1 1 0,0 3 0,2 2 0,1 2 1,-2-1 0,6 2-1,1-3 1,3-2 0,3-1 0,4-3 0,1-4 0,6-1 0,6-3 1,-1-4 0,4-5-1,5 0 1,1-4-2,4-1-2,-1-6-6,5 0-11,0-3-2,0-2-1,-2-1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4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212 18 15,'0'0'16,"0"0"1,9-9 0,-9 9-4,0 0 0,-14-3-1,4 6-3,-3-3-3,1 3-2,-6-2 0,2 3-1,-1-2 0,1 1-1,1 0 0,2-1-1,1 1 0,1-1-1,11-2 1,-16 5-1,16-5-1,-10 8 1,10-8 0,-3 12-1,3-12 0,6 13 1,1-4 0,2 1-1,4 0 1,1 0 0,4 3 0,1 0-1,2 0 0,0 0 0,3 4 0,-3-1 0,2 3 0,-2-2 0,-2 1 0,-3-1 0,-4 0 1,-1-2 0,-6-2 1,-3-3 0,-2-10 1,-6 17 0,-4-11 1,-4 0-1,-5-3 1,-2 1 0,-5-4-1,-2-1-1,-3-1 1,1-1-1,0-2 0,3-1-1,3 0-1,5-2-1,6 1-1,3-3-2,10 10-3,1-22-3,10 13-5,3-6-3,6 1-3,4-3 3,4 2 0</inkml:trace>
  <inkml:trace contextRef="#ctx0" brushRef="#br0" timeOffset="641">406 51 25,'0'0'14,"0"0"0,0 0 0,0 0-3,-7-10-4,7 10-1,0 0-1,0 0-1,0 0-1,0 0 1,0 9-2,0-9 1,1 19-2,-1-4 0,0 3 0,1 4 0,-1 2 1,3 3-2,-3-1 1,4 1 0,4-3 0,-4-1-1,7-7 1,2-1 0,3-8 0,3-5 0,5-6 1,-2-6-1,2-5 0,2-4 0,-3-3 0,-3-2-1,-2-2 1,-5 2 0,-3 1 0,-4 3 0,-4-2 1,-2 6 0,-2-1 0,-2 5 0,-1 1 0,5 11 0,-10-13-1,10 13-1,0 0-1,-9-9-3,9 9-2,0 0-5,0 0-8,-2 9-3,2-9 0,5 12 1</inkml:trace>
  <inkml:trace contextRef="#ctx0" brushRef="#br0" timeOffset="1322">859 9 5,'7'-9'9,"-7"9"1,0 0-1,0 0-1,0 0-1,0 0-1,0 0-1,3 11 0,-3-11-1,-1 18 1,1-8 0,1 3 0,0 1 1,2 2-1,-1 1 0,3 4 0,-4-2 0,4 2-1,-3-2 0,2-1 0,-2-1-1,2-3-2,-3-3 2,3-2-1,-4-9 0,10 3 1,-10-3-2,20-15 1,-9 1 0,3-2 0,0-4-1,2-2 0,-1-3-1,1 1 0,-3 3 1,1-2-1,-5 3 0,1 4 0,3 2 0,-6 4 0,-7 10 0,11-8 0,-11 8 1,9 9-1,-2 2 0,-7 4 0,2 2 0,3 2 1,-2 2-1,3 1 1,-1-2-1,2-1 0,-2-6 0,4 0 0,-2-2 1,-7-11-1,14 16 1,-14-16-1,19 4 1,-8-4 0,0-3 0,1-5-1,1-3 1,1-1 0,-1-5-1,2-1 1,-2 0-1,0-1 1,1 2-1,-2 1 1,0 3-1,-1 1 0,-1 4 0,0 3 0,-10 5 0,16-1-1,-16 1 1,14 11-1,-8 0 1,-1 1-1,-1 3 1,1 2 0,-1 1 0,0-1 0,0 0 0,-2-4-3,5 5-13,-6-8-6,4 2-1,-5-12 0,0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6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175-6 9,'0'0'10,"-10"-5"0,10 5 1,0 0-1,0 0-2,0 0-1,0 0-2,0 0-1,0 0-1,0 0 0,-1 12-1,1-12-1,1 14 1,0-4 0,2 6-1,1 4 1,-1 6-1,2 6 0,-1 8 1,4 5 0,-5 7 0,2 1 1,-3 2 0,-1 0 1,-3-2 0,-2-3 0,-2-7 0,-2-4-1,1-7 0,0-5-2,0-7 1,0-6-4,7-14-3,0 0-5,0 0-6,-10-23-3,11-1 0,-3-5 0,0-6 0</inkml:trace>
  <inkml:trace contextRef="#ctx0" brushRef="#br0" timeOffset="381">42 326 14,'-9'2'12,"-1"-1"0,10-1 0,-16 8-2,16-8-1,-9 6-1,9-6-2,0 0 1,0 0-2,0 10 1,0-10-2,15 8 0,-1-4 0,3 4-1,7-1 0,4 0 0,4 0-2,4 1 1,1-2-2,1-1 1,-1-1-2,-2-2 0,-4 0-1,-4-4-2,-2 2-3,-5-5-4,-2 0-7,-4-2 0,-3-2 0,-2-1 0</inkml:trace>
  <inkml:trace contextRef="#ctx0" brushRef="#br0" timeOffset="741">401 65 27,'0'0'12,"0"0"0,-3-11 0,3 11-7,0 0-3,0 0 0,0 0 0,0 0 1,0 10 0,0-10 0,2 17 3,1-6-2,-2 3 1,3 3 0,-1 1-1,3 7-1,-2 1 0,4 5 0,-2 4-1,3 5-1,-2 1 0,0 3 1,0-2-2,0-3 1,-2-3 0,-1-5 0,1-8 0,1-6 0,4-6 0,4-8 0,3-9 1,4-6-1,1-6 0,4-4 0,0-3 0,1-1 0,-3-2-1,-3 3 0,-6 4 1,-1 4-1,-5 6 0,-9 11 0,13-2-1,-13 2 1,3 22 0,-4-5 0,3 2 0,0 1-2,2 2-1,1-5-3,7-3-8,0-6-5,4-5-2,0-7 1,3-5 1</inkml:trace>
  <inkml:trace contextRef="#ctx0" brushRef="#br0" timeOffset="1222">948 394 9,'11'1'8,"-11"-1"1,9 10-1,-9-10-2,17 11-1,-6-7 0,2-1-1,1-3 1,1-5 1,3-1 1,-5-3 1,3-3 1,-6-3-2,0 2 0,-3-3-1,-2 1-2,-3 1-1,-1 0 0,-3 1-2,-2 3 0,-2 0 0,6 10-1,-15-14 0,4 9 1,2 4-1,-2 1 0,-2 3 0,1 4 0,-2 5 0,0 5 1,-1 5 1,1 5-1,-1 1 1,5 4 0,3 0 0,7 1 1,5-4-1,7-3 0,7-4-1,8-4 0,5-6-1,2-5-5,9-5-13,-1-6-3,5-5 0,0-5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8.9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25 414 10,'0'0'11,"0"0"1,-8 10 0,8-10-1,0 0 0,1 15-1,-1-6 0,2 9-3,-2 2 0,3 11-1,-2 4-1,1 9-2,-3 4 0,0 6 0,0 0-2,-2 1 0,0-3 0,-1-5 0,0-9 0,1-6 0,-1-9 1,3-8 1,1-15 0,-1 10 0,1-10-1,1-20 1,-1 1-1,1-3 0,-1-6-1,1-3-1,2-4 1,-1-3-1,0 0-1,2-1 2,2 2-2,2-1 1,2 4 0,0 0 0,3 3-1,0 5 1,3 3 0,0 2-1,-1 6 1,1 5-1,-2 6 0,1 4 1,-4 6-1,3 6 1,-5 5-1,-1 3 1,-2 4 0,0 1 0,-2 1 0,-2-1 1,-3 0-1,-1-2 1,-5-3 1,1-2-1,-2-5 1,0 0-1,-4-5 2,0 0-1,-3-7 0,2 0 0,-2-5-1,1-3 1,1-1-2,0-3-1,3 3-1,2-5-3,5 2-3,-2-6-4,7 6-8,3-5-3,7 4 0,1-6 1,6 1 1</inkml:trace>
  <inkml:trace contextRef="#ctx0" brushRef="#br0" timeOffset="701">330 454 35,'9'-6'17,"-9"6"0,0 0 0,0 0-5,0 0-4,0 0-2,0 0-3,0 0 0,0 13-2,3-3 1,1 2-1,0 5 1,1 1-1,2 5 0,1 0 1,2 3-1,-1-2 0,0 2 0,-1-1-1,0 0 1,-3-6 0,0-2-1,-3-3 1,0-4-1,-2-10 2,1 14 0,-1-14 1,0 0 0,0 0 0,-4-11 0,1 0 0,-1-2-1,-3-6 0,0-1-1,0-3-1,1-3 0,3 0 0,4 1 0,3 1-1,4 2 1,4 0 0,4 2-1,3 2 1,3 2-1,1 3 0,2 1-1,3 7-3,-3-2-2,4 9-8,-3-1-5,1 7-3,0-2 1,3 5 1</inkml:trace>
  <inkml:trace contextRef="#ctx0" brushRef="#br0" timeOffset="1242">795 599 30,'-13'-1'14,"0"-5"1,3-1 0,6-4-4,4-3-5,3-1-2,7 0-1,4-3-1,0 1 1,4 3 0,1 0-1,1 5 1,-4 3-1,3 6 0,-3 3-1,-2 6 0,-1 5-1,-1 3 1,-3 4-1,-2 2 1,-2-1 1,-3 2 1,-7-3 1,-1 1 0,-6-5 1,-1-1 0,-5-5 1,0-1-1,-4-5-1,1 0-1,-3-6 0,4-2-2,2-2-1,1-4-1,5-1-1,2-5-3,5 2-5,3-8-9,10 5-4,0-6-1,7 3 1,2-4 1</inkml:trace>
  <inkml:trace contextRef="#ctx0" brushRef="#br0" timeOffset="1773">1197 597 42,'-13'-4'18,"3"-3"0,4-3 1,2-4-7,8 2-6,2-5-3,4 0-2,2 0-1,4 1 1,0 1-1,3 3 0,-1 3 1,2 5-1,-3 5 0,1 5 0,-1 6 1,-2 4-1,-1 3 0,-4 5 0,-2 0 1,-3 4 1,-4-4 0,-3 1 1,-7-6 0,0 3 2,-7-4-1,-1-2 0,-4-4 0,-1-3-1,1-3-1,-1-4-1,3-3-1,0-8-3,5-5-4,-1-7-7,9-5-9,1-6 1,7-6-2,1-7 2</inkml:trace>
  <inkml:trace contextRef="#ctx0" brushRef="#br0" timeOffset="2193">1378 60 5,'0'0'9,"10"3"2,-10-3 1,3 17-1,-2-5-2,2 9 1,-4 3 1,4 10 1,-6 3-2,3 12-1,-5 0-1,4 4-2,-3-4-1,2-2-1,-1-7-2,3-4 0,2-11 0,4-9-1,7-11 0,2-7 0,4-8 0,1-6-1,2-5 0,2-5 1,-1 1-1,-2 0-1,-3 2 1,-4 5 0,-1 4 0,-3 9 0,-1 9-1,0 10 1,-4 6 1,0 6-1,0 2 1,2 4 0,2-2 1,-1-1-1,-1-8 1,3-5 0,1-9 0,1-6 0,1-9-1,0-3 1,-1-6-1,2-2 0,-1-2-1,0 1 0,-1-1 0,-1 5-1,0 4 1,-2 2-1,1 7 1,0 4-1,-10-1 1,17 21-1,-7-4 1,0 4 0,1 2-1,2 0 1,-1 1 0,2-4-3,4-2-15,-4-8-4,3-2 0,-1-12-2,3-5 2</inkml:trace>
  <inkml:trace contextRef="#ctx0" brushRef="#br0" timeOffset="3045">2392 407 23,'0'0'14,"-12"-9"1,2 8 0,-2-2-3,-2 2-3,-4 3-1,1 3-2,-5 3 0,5 4 0,-5 3 0,6 4 0,-3-2-1,4 8 0,1-3 0,7 4-1,2-4 0,7 2-1,4-2-1,6-1-1,6-4 0,6-3 0,5-3-1,5-6-2,3-4-3,-1-9-5,6-4-5,-2-11-6,2-2-2,-5-12 0,1-3 2</inkml:trace>
  <inkml:trace contextRef="#ctx0" brushRef="#br0" timeOffset="3425">2696-8 6,'0'0'8,"-11"0"2,11 0-2,0 0-1,0 0 0,0 0 0,0 0 0,0 0 0,0 0-1,0 0 1,-3 10 1,3-10-2,-2 12 1,2 1-1,-3 0 0,1 8-1,-2 4 0,2 11-1,-2 4 1,0 9-2,0 2 0,2 3-1,0-2 0,3-1 0,-1-5-1,3-5 1,0-8-1,4-5 0,-1-7 0,2-5-1,0-5 0,2-3-1,2-5-1,-3-3-2,5-2-2,-6-9-5,5 2-5,-4-7-5,1-1-1,-7-6 2,-2-3 0</inkml:trace>
  <inkml:trace contextRef="#ctx0" brushRef="#br0" timeOffset="3856">2486 230 37,'0'0'17,"0"0"2,0 0 1,17 6-7,4-4-4,1-5-1,8 6-2,0-6-2,8 2-4,3 1-4,2-2-8,6 2-7,2 0-1,5 1 0,0-1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3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14 547 35,'-8'-13'14,"8"13"0,2-19 1,1 5-7,2 1-3,1-3 0,3 2 0,2-1-1,2 3 0,2 1 1,2 2-2,-3 3 0,2 2-1,-2 3 0,1 4-1,-2 3-1,1 5 1,-3 2-1,-2 5 0,-2 0 1,-2 4 0,-3-3 1,-2 3 1,-6-3 1,0 0 0,-9-4 0,3-1 1,-7-5-1,2 0 0,-2-5-1,-1-2 0,1-3-3,1-4 0,3-2-2,-2-6-1,9 1-4,-5-8-4,11 5-8,0-7-4,7 2-1,2-2 1,4 1 2</inkml:trace>
  <inkml:trace contextRef="#ctx0" brushRef="#br0" timeOffset="531">569 0 13,'0'0'12,"0"0"1,0 0 0,0 0-1,0 0 0,0 0-1,-5 12-3,5-12-1,-9 18-2,4-6 0,2 5-2,1 3 0,-1 7-2,1 6 1,0 5-1,0 8 1,0 6-1,-1 3 1,0 5-1,0 2 0,0 1 1,0-6-1,1 0 1,-1-5-1,1-5 0,1-1-1,-1-7 1,-2-5-1,2-6-1,0-4 0,-3-9-2,1-3-2,4-12-3,-16 0-2,5-13-3,-1-3-3,-5-6 0,-2-5-1,-3-6 1,-3-1 2,-1 0 3</inkml:trace>
  <inkml:trace contextRef="#ctx0" brushRef="#br0" timeOffset="902">204 556 20,'0'0'12,"1"-12"1,-1 12 1,16-6 0,-7 2 0,11 3-3,-1-4 0,12 5-2,-3-3 0,9 4-2,-2-2-2,5 4-1,4-1-2,-3 4 0,-2 0-1,-3 2 0,-4 0 0,-4 0-1,-5 0 0,-4-1-2,-6 2-5,-13-9-9,10 9-5,-10-9-2,-11 2 1,-3-5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6.2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57 288 9,'0'0'11,"0"0"0,-6-10 1,6 10-1,0 0 0,0 0-3,-10-3-1,10 3 0,0 0-3,-9 14-3,7-4 0,-1 3-2,1 7 1,1 6 1,-1 6 0,1 5 0,-2 4 0,1 2 2,-2-1 0,1 0 0,0-6-1,0-3 0,1-8-1,1-5 0,1-6-4,0-14-4,5 12-5,-5-12-6,14-13 1,-4-2 0,0-5 1</inkml:trace>
  <inkml:trace contextRef="#ctx0" brushRef="#br0" timeOffset="531">360 0 8,'0'0'7,"0"0"0,0 0 0,0 0 0,0 0 0,0 0-2,0 0-1,0 0 0,0 0-1,0 10-1,0-1 0,0 3-1,-1 4 1,1 5 0,0 6 1,0 7 0,0 6 0,-1 3 2,0 6 0,-1 1-1,2 2 1,-2-2-1,2-3 0,3-6-1,0-4 0,2-6-1,3-5-1,1-5 0,2-7-1,3-3-3,1-11-2,4-5-5,1-9-7,2-6 0,0-6 0,-1-8 0</inkml:trace>
  <inkml:trace contextRef="#ctx0" brushRef="#br0" timeOffset="981">169 194 36,'0'0'15,"0"0"0,5-12 0,-5 12-5,13-8-7,-2 5-1,2 2 1,3 0-1,2 0 0,4 1-1,4 0 1,2 1-2,4 0-3,1-2-5,2 1-8,4-1 0,-1-1-1,0 0 1</inkml:trace>
  <inkml:trace contextRef="#ctx0" brushRef="#br0" timeOffset="1402">792 319 19,'1'-13'15,"-1"13"0,0 0-1,-11-7-1,11 7-2,-13 0-2,4 0-4,-2 3-1,0-1-2,-2 2 1,-4 0 0,3 2 0,-2-1-1,2 2 1,0-1-1,3 1 0,0 1-1,11-8-1,-9 14 1,9-14-1,-3 17 0,3-17 0,5 18-1,2-9 1,4 3 0,0-1 0,5 0 0,1 2 0,1-1 0,0 1 0,4 0 0,-2 1 0,-2 0-1,0-1 1,-1 2 0,-4-2 0,-1 0 0,-2-2 1,-10-11 1,10 19 1,-10-19 0,-7 16 1,-4-11 0,-2 5 1,-7-5 0,1 2-1,-8-2-1,1 0-1,-1-3-1,2-1 0,1-1-2,5-3-2,4 3-5,-1-6-10,16 6-5,-10-10 0,10 10-1,7-17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8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8 406 5,'0'0'6,"0"0"0,0 0 0,0 0 1,-3 16-1,2-4 1,-1 4-1,1 7 1,1 7-1,0 8 1,1 8-1,0 6-1,1 4 2,0 3-3,1 2 1,-1-5 0,1-3-1,-1-7-1,1-6 0,-1-9-2,0-7-4,1-5-5,-1-7-4,-2-12-6,0 0 2,0 0-2,9-15 2</inkml:trace>
  <inkml:trace contextRef="#ctx0" brushRef="#br0" timeOffset="361">6 517 14,'-1'-16'9,"-1"-1"-1,4 2 0,0 1-2,3 0 0,1 4-1,2 1 1,1 2-1,0 1 1,3 4 0,0 0 0,3 4-2,0 2 0,3 2-2,1 4 0,1 2 0,0 4-1,0 1 0,0 3 1,-2 1 0,-4 0 1,-3 2 1,-6-1 0,-3 1 1,-9-2 0,-2 1 1,-8-5-1,-2 0 0,-6-3-1,1-2 0,-3-4-2,3-3 0,-1-4-1,4-2-1,3 0-3,2-6-3,7 3-3,-1-7-7,10 11-6,-2-18-1,8 8 2,2-4 0</inkml:trace>
  <inkml:trace contextRef="#ctx0" brushRef="#br0" timeOffset="861">361 455 12,'4'-10'9,"-4"10"0,0 0-1,0 0 0,0 0-2,10 14-1,-5-1 1,1 2-1,0 5 1,3 2-1,1 3-1,1 1 1,-2-1-1,4 0-1,-4-2 0,-1 0 0,-1-6 0,1 0 0,-5-7 0,1 0 0,-4-10 0,4 11 2,-4-11 0,0 0 0,0 0 0,2-10 0,-4 0-1,3-1 0,-3-6-2,2-2 0,-1-3-2,1-3 0,1-1 1,2 0-1,1 0 0,3 1 0,2 3 0,0 2-1,1 2 1,3 5-1,3 2 1,0 4-1,3 5-1,-4 1-1,3 5-2,-4-1-2,7 9-5,-6-3-5,1 6-5,-2-3 1,3 3 1,-3-2 1</inkml:trace>
  <inkml:trace contextRef="#ctx0" brushRef="#br0" timeOffset="1342">822 644 31,'0'0'14,"-12"-10"-1,6-2 1,1-4-5,2 1-4,2-5-1,1 2-1,1-1 0,4 5-1,-2-1 1,-3 15 0,9-15 0,-9 15-2,16 3 0,-7 2-1,2 5-1,3 4 1,2 4 0,1 0 0,2 2 1,-2 0 0,-4-1 2,2 0 0,-8-2 0,-2 2 2,-9-5 1,-1 0 0,-8-3 0,-1 1-2,-7-4 1,2 0-2,-4-4 0,2-2-2,0-4 0,2-3-3,5-1-4,-2-8-6,9 2-11,2-6 0,7-1 0,1-6 0</inkml:trace>
  <inkml:trace contextRef="#ctx0" brushRef="#br0" timeOffset="3575">1182 109 0,'0'0'6,"0"0"-1,0 0 0,0 0 0,0 0 0,0 0 0,0 0 1,0 0 0,0 0 0,0 0 0,0 0-1,0 0-1,0 0 0,0 0-1,0 0-1,0 0 0,0 0-1,0 0 0,0 0 1,0 0-1,0 0 0,-7 10 0,7-10 0,0 0 1,-3 12-1,3-12-1,-3 15 1,2-2 0,1 2 0,0 5 0,-1 5 1,1 5 0,-1 4 0,0 1 1,-1 2 0,0 0 0,-2-2 1,-1-2-1,1-5-1,0-4 0,0-5 0,0-3 0,2-6-1,2-10 1,-1 10 0,1-10-1,7-11 1,1 1 0,2-7-1,4 1 0,3-1 0,3-2 0,5 0-1,-1 3-1,1 3 1,-1 4-1,-1 3 1,0 4-1,-2 3 1,-5 3-1,0 6 1,-3 1 0,-1 4-1,-3 3 1,-2 1 0,-4 3 1,-4 0 0,-1 2 0,-5-2 1,-2 1 1,-5-4 0,1 0 0,-5-6 1,3 0-1,-3-5 0,4-2-1,-2-4 1,1-4-2,-2-2-1,4-3-2,1 0-3,1-9-6,8 4-9,-1-5-2,8 0-2,1-4 1,7 2 1</inkml:trace>
  <inkml:trace contextRef="#ctx0" brushRef="#br0" timeOffset="4376">1527 422 40,'13'-2'14,"-13"2"0,16-6-2,-6 4-9,2 2-1,0 2-2,1 1 1,1 4 0,0 0 1,3 3-1,-1 2 0,-1 3 1,2 0-1,-1 1 0,0 2 0,-1 0 0,-2 1 1,0 1-1,-3-1 0,1-2 1,-5-1 1,-1 2 0,-5-5 2,-1 2 0,-6-4 0,-1 2 0,-9-7 1,1 3 0,-4-7-1,2 0-1,-4-5-1,4-1 0,-1-3-1,6-1-1,1-3-1,4 1 1,3-3-1,2 2-1,4-1 0,2 1 0,5 0 0,2-1-2,5 3-1,1-6-4,7 9-6,0-7-8,5 5-1,0-5 1,4 3 1</inkml:trace>
  <inkml:trace contextRef="#ctx0" brushRef="#br0" timeOffset="5037">1938 149 10,'0'0'10,"0"0"1,0 0-1,0 0 0,0 0-1,0 0-2,0 0-1,0 0-1,0 0-1,0 0 0,0 0-2,0 0 0,0 0-1,0 0 0,0 0 0,-2 16 1,4-5-1,1 7 0,0 4 1,0 5 0,0 2-1,1 3 1,-2-1 0,2 0-1,-4 0 2,1-4-1,-2-6 0,2-5 0,-2-3 0,4-4 0,-3-9 0,11 3-1,1-8-1,3-3 0,3-3 0,4 0-1,4-2 1,0 2-1,2 0 0,-3 5 0,-3 2 0,0 5 1,-4 3 0,-2 3 0,-3 5 0,-4 4 1,-3 1-1,-2 3 1,-1 2-1,0 1 2,-7-1 0,1-1 1,-2-1 0,0-2 0,-6-3 1,-1 2 0,-3-7 1,-3 3-2,-1-6 0,0 1 0,-4-6-1,3-1 0,2-5-1,2-1 0,3-3-1,2-3-1,6 2-1,1-5-2,7 2-2,-1-5-3,10 6-5,-3-8-3,8 5-4,0-6-2,7 4 3,-1 0 1</inkml:trace>
  <inkml:trace contextRef="#ctx0" brushRef="#br0" timeOffset="5698">2374 418 14,'14'5'13,"-14"-5"1,8 9 0,-8-9 0,5 18-1,-2-6-1,-1 2-2,4 4-2,-3-1-2,3 6 0,-2 0-2,1 0 0,-2-1-1,2-1-1,-1-3-1,-2-4 0,2-2-3,-4-12-5,0 0-9,11-3-4,-3-10-2,-1-9 2,3-4-1</inkml:trace>
  <inkml:trace contextRef="#ctx0" brushRef="#br0" timeOffset="6029">2683 109 19,'0'0'12,"3"-10"1,-3 10 1,0 0-5,0 0-1,0 0 0,0 0 0,0 0-3,0 0 1,1 14-1,-1-3 0,-2 1-1,3 5 0,-2 2-1,3 8 0,-2 3 0,1 5-1,-2 4 0,1 2 0,-1 2 0,0 2-1,-1-2 1,-1-4-1,0-3 0,0-7 0,0-5-1,2-6 1,0-5-2,1-13 0,-1 15 0,1-15-3,0 0-2,0 0-1,-2-11-3,-2 0-2,4 2-3,-3-5-5,0 0 1,-2-3 1,-1-3 3</inkml:trace>
  <inkml:trace contextRef="#ctx0" brushRef="#br0" timeOffset="6660">2906 376 27,'0'0'14,"9"5"1,-9-5 0,1 15-4,4 0-2,-6 3-1,4 6 1,-4 2-1,2 4 0,-4-1-2,4 4 0,-3-6-2,1 0-1,-1-6-2,2-2 0,2-4-4,-2-5-2,7 0-4,-7-10-7,0 0-5,11 2-1,-11-2 1,16-21 0</inkml:trace>
  <inkml:trace contextRef="#ctx0" brushRef="#br0" timeOffset="6980">3116 19 17,'0'0'12,"11"-12"-1,-11 12 2,0 0-3,11-7-3,-11 7-1,0 0 0,8 11 1,-8-11-1,3 12 0,-3-12-1,0 14-2,0-14-1,0 14-1,0-14 0,0 16 0,0-16-1,0 17 0,0-7 0,1 3 0,-1 0 0,0 4 0,1 2 0,-1 2 0,-1 7 0,0 3 1,0 2 0,1 6 1,-1 2 1,-1 6-1,-2-2 1,2 2 1,-3-6 0,1 0 0,-3-9-1,3-4-1,-2-8 1,3-6-1,3-14-1,0 0-1,0 0-2,-10-19-2,10 1-3,-5-8-5,4-1-5,-3-7-3,2 0-1,-4-2 0,1 0 2</inkml:trace>
  <inkml:trace contextRef="#ctx0" brushRef="#br0" timeOffset="7411">3018 264 7,'-15'-12'10,"15"12"0,-10-6 1,10 6 0,0 0 0,0 0 0,0 0-1,0 0 1,0 0-2,19 7-1,-3-4-1,2-2-1,6 2-2,0 2-2,5-1 0,2 3-2,2-2-2,0 3-4,-2-4-6,1 5-7,-1-2-1,-1-2 1,-4 0-1</inkml:trace>
  <inkml:trace contextRef="#ctx0" brushRef="#br0" timeOffset="7731">3392 387 26,'0'0'12,"-8"13"3,8-13 0,-7 16-2,4-1-4,-4 2-1,2 5 1,-1 1-1,2 2-1,-1-3-1,3-1-1,2-5-2,5-5-1,-5-11-2,21 4 1,-6-13-1,4-3 0,3-5 0,0-4 0,2-1 0,-2 3 0,-4 0 1,0 3-1,-6 3 1,0 3 0,-12 10 0,11-12 0,-11 12-1,0 0 0,0 0 0,0 0 0,0 0 0,0 0 0,3 10 1,-3-10-1,-3 17 1,0-2 1,0 4 0,-1 6 0,-1 7-1,-2 5 2,-1 3-1,0 5 0,-1-1 0,1 0-1,1-2 0,2-3 1,1-7-2,1-5 0,4-1-1,-1-6-3,4-2-4,-4-7-13,5-1-2,-5-10-1,9-4-1,-1-7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47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 17 11,'0'0'11,"2"-9"0,-2 9 2,2-10-3,-2 10-3,0 0 0,0 0 0,0 0 1,0 0-2,0 0 0,0 0 0,0 0-1,0 0 0,0 0-1,0 0-1,0 14 1,0-14-1,2 17 0,0-3 0,-1 1-1,2 5 0,-1 3 0,0 5-1,-1 6 1,-1 4 0,-1 3 0,0 4 0,-5-3 1,3 2-1,-4-4 0,2-2 0,-1-7 0,0-3 0,0-8-1,2-2 0,0-7-1,4-11 0,-4 13-1,4-13-1,0 0-3,0 0-4,0 0-8,2-20-6,-2 20-1,6-22 1,-1 11 0</inkml:trace>
  <inkml:trace contextRef="#ctx0" brushRef="#br0" timeOffset="671">0 201 17,'0'0'13,"0"0"1,0 0 2,9 11-2,-9-11-3,20 3 0,-8-3-1,8 2 0,-2-4-3,5 2 0,0-3-3,3 1-1,3-2-1,0 2-2,1-1-1,1 0-3,3 3-4,-2-3-6,2 4-6,-3 0-1,-1 2 1,-5 0 0</inkml:trace>
  <inkml:trace contextRef="#ctx0" brushRef="#br0" timeOffset="992">518 349 24,'12'-4'13,"-12"4"-1,0 0 2,9 3-2,-9-3-6,-2 20 0,-1-7 1,1 9-1,-3 3 2,3 5-1,-4-1-1,2 2-2,0-4-1,3-3-2,0-3-6,1-9-11,0-12-3,0 0-2,14-19 1,-8-6 0</inkml:trace>
  <inkml:trace contextRef="#ctx0" brushRef="#br0" timeOffset="1292">582 114 51,'0'0'16,"0"0"-2,0 0 0,-6 9-13,6-9-6,0 0-7,5 13-4,-5-13 1,3 12 0,-3-12 1</inkml:trace>
  <inkml:trace contextRef="#ctx0" brushRef="#br0" timeOffset="1532">684 279 25,'12'-12'14,"-12"12"0,10-6 2,-10 6-4,-2 15-2,-1-1-2,-1 6-2,-1 1 1,1 6 0,-1-4 0,1 7-1,0-7-1,4-1 0,-3-6-2,9-3 0,-6-13 0,10 14-1,-10-14-1,20-4 0,-8-5 0,3-1 0,0-2-1,1-3 0,0-1 0,-2 3 1,0-1-1,-2 3 1,-2 0-1,-1 5 1,-9 6 0,11-8-1,-11 8 1,0 0-1,0 0 0,0 0 0,9-3 0,-9 3 0,0 0 0,2 12 0,-2-12 0,3 20 0,-2-6 0,-1 2 1,1 3 0,0 2-1,0 1 0,2-1 0,0 2-1,-1-3-2,4 2-4,-4-9-12,5 3-4,-7-16-1,12 9-1,-12-9 2</inkml:trace>
  <inkml:trace contextRef="#ctx0" brushRef="#br0" timeOffset="2424">870 502 20,'0'0'13,"-12"11"2,12-11-3,0 0 0,0 0 1,0 0-1,0 0-2,0 0-1,0 0-1,7-12-1,3 3-2,1-6-1,4 0-2,1-3-2,3 0 1,1-1-1,1 3 0,-1 1 0,-3 5 1,-2 0-1,-2 5 1,-1 3-1,-3 5 1,-9-3 0,14 20 0,-9-6 0,2 8 0,-2 4 1,0 4 0,-2-1-1,1 0 1,-2-1-1,1-3-1,-1-3-2,0-9-4,4 0-13,-6-13-3,13-2-1,-6-10-2,5-1 2</inkml:trace>
  <inkml:trace contextRef="#ctx0" brushRef="#br0" timeOffset="2844">1340 448 43,'0'0'16,"0"0"1,11 10 2,-11-10-11,20 1-2,-7-3 0,7 3-1,-1-4-1,7 1 0,-3-2 0,2 0-2,-2-4 0,2 1 0,-4-1-1,-1-3-1,-3 1 1,-3 0 0,-3-2 0,-4 3-1,-4-1 0,-3 1-1,-3 0 0,3 9 1,-17-16-1,4 9-1,0 1 1,-3-1 1,0 4-1,0 0 0,1 3 0,-2 2 1,2 3 0,-1 4-1,0 2 2,-2 4 0,-1 1 1,3 4 1,-2 2-1,6 3 2,1 0-1,6 3 1,2-2-1,10 2 1,3-3-2,10 1-1,5-3 0,8-4-3,11-1-7,3-13-14,10-2 0,0-13-2,9-7 0</inkml:trace>
  <inkml:trace contextRef="#ctx0" brushRef="#br0" timeOffset="6289">1966 373 4,'0'0'8,"-8"10"1,8-10 2,-13 2-1,13-2-2,-15 5 0,15-5 0,-16 7 0,16-7-1,-13 7 0,13-7-4,-9 9 0,9-9-2,-7 9-1,7-9 0,0 0 0,-6 10 1,6-10-1,-1 10 0,1-10 1,3 13-1,-3-13 1,7 19-1,-2-7 1,5 2-1,1 0 0,1 4 1,5 0-1,-1 0 0,2 0 0,-1 2 1,0-2-1,-3-1 0,-3 0 0,-1-1 1,-5-3 1,-2 1 1,-4-5 1,-1 2 1,2-11 1,-16 13-1,0-10 1,2 1-1,-7-3-1,0 1-1,-1-3-1,-1-1 0,-2 0-1,6-1 0,1-2 0,3 0-1,4-1-2,1-5-3,10 11-5,1-25-8,11 12-4,3-7-1,11 1 1,1-5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54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59 301 11,'0'0'10,"0"0"0,0 0 0,0 0-1,0 0-2,0 0-1,-10-5-1,10 5 0,0 0 0,-12 11 0,12-11 1,-9 13-2,9-13-1,-11 18-1,6-7 0,2 1-1,0 3 1,0 2-2,2 3 1,-1 5 0,2 2-1,1 3 1,-1 1-1,0-1 1,1 0-1,1-3-1,-2-3-1,4-6-8,0-6-6,-4-12 0,13 5 0,-13-5 0</inkml:trace>
  <inkml:trace contextRef="#ctx0" brushRef="#br0" timeOffset="1983">320 0 9,'0'0'8,"0"0"-1,0 0-2,0 0 0,0 0-2,0 0 0,0 0-2,0 0 0,0 0 0,0 0 1,0 0-1,0 0 0,0 0 1,8 10 0,-8-10 1,1 18-1,-1-3 0,-1 3 1,-2 8 0,0 5-1,-1 6 1,-3 4 0,-1 6 1,1 1 0,-1 1 2,3-3-2,3-4 0,-1-2 1,2-7-1,7-5-1,0-5-1,5-5-2,7-6-3,3-4-7,2-6-6,8-6 0,0-6-1,0-5 1</inkml:trace>
  <inkml:trace contextRef="#ctx0" brushRef="#br0" timeOffset="2504">149 121 34,'9'1'15,"6"0"0,-2-1 2,5 0-6,6 4-4,0 0 0,7 1-1,1 1-1,4-1-1,0 1-1,4-2-4,-1 1-8,-3-3-9,5 2-1,-5-4 0,-2-3 1</inkml:trace>
  <inkml:trace contextRef="#ctx0" brushRef="#br0" timeOffset="3185">987 335 34,'0'0'13,"-15"-7"2,2 5-1,-4-1-4,1 2-5,-5 0 1,-1 4 0,-3-2-1,1 4 1,-2 0-1,4 2 0,-2-2-1,1 3-1,3-2-1,3 2-1,0-2-1,5-1-1,12-5 1,-13 8 0,13-8 0,5 9 0,-5-9 1,21 11-1,-1-5 0,3 2 1,0 0-1,4 4 0,0-2 0,-1 2 0,0 2 0,-1 0 0,-6 3-1,-2-1 1,-2 2 0,-5-2 0,-4 2 0,-2-1 1,-8-1 1,-2 0 1,-3-3 0,-5 2 2,-5-5 0,-2 3 0,-5-6 0,0 2-1,-2-5 1,-2 2-2,3-3-1,-1-2-2,2 1-1,1-4-3,7 4-9,-4-7-12,7 0 1,3-8-3,4-1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7:13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5 197 14,'0'0'11,"0"0"2,0 0-2,0 0-1,-3 11-1,3-11 1,0 0-1,0 0-3,0 0 0,0 0-1,0 0 0,0 0-1,0 0-2,0 0-1,-4 9 0,4-9-1,0 0 0,1 16 0,1-7 0,0 4 0,0 2 0,4 5 0,-1 1 0,3 4 0,0 1 0,1 2 0,-1-1 0,-1 0 0,2-1 1,-1-3-1,-1-1 0,-1-4 0,-2-1 0,3-4 1,-4-3-1,-3-10 0,8 14 0,-8-14 1,0 0 0,0 0 1,0 0 1,0 0 0,0 0 0,0 0 0,0 0 1,-3-15-2,1 6 1,-4-1-1,0-4-1,-2-1 0,2-3 0,-2-3 0,1 3-1,3-3 0,1-1 0,1 0 0,4 0-1,4-1 1,1 1-1,6 3 1,4-1-1,2 2 1,3 4-1,3 0 1,1 4-2,0 2 0,1 1-1,-4 5-2,-3-1-5,2 5-9,-5-3-1,-2 6-2,-5-5 2,-10 0 1</inkml:trace>
  <inkml:trace contextRef="#ctx0" brushRef="#br0" timeOffset="711">393 371 3,'16'2'7,"2"-4"0,2-1-1,0-4 0,4 0 0,1-2 0,-2-1 0,-1 0 1,-5-1-1,0 1 1,-5 1-2,0 1 0,-12 8-2,9-17-2,-9 17 0,-1-12-1,1 12 0,-10-10 0,0 5-1,0 1 1,-4 1-1,0 1 1,-2 1 0,-1 0 0,-1 2 0,1 1 0,0 2-1,-1 2 1,3 2 1,1 1 0,2 1 0,1 2 2,1 2 0,2 2 1,0-1 0,1 4 1,0-3 0,3 5 0,-1-5 0,5 2 0,-2-3-1,4 0-1,0-4-1,5 1 1,-7-12-2,21 13 0,-4-6-3,1-5-1,7 1-4,-2-6-7,7 1-4,-2-5-4,3-1 3,-2-4-1</inkml:trace>
  <inkml:trace contextRef="#ctx0" brushRef="#br0" timeOffset="1332">752 247 14,'0'0'10,"0"0"1,0 0-1,0 0-2,2 9 1,-2-9-1,-2 12 0,2-12 0,1 15-1,2-2 1,0-3-2,3 6-1,-2-1 0,5 4-1,-3-3-1,5 4 1,-2-3-2,1 0 0,0-2 0,0-3 0,-1-2-1,3-3 0,-2-3 0,3-2-1,0-5 0,3-3 1,0-6-1,1-2 0,1-4 0,-1-3 0,1-1 0,-2-1 0,0 0 1,-4 3-1,-1 5 0,-3 1 1,-8 14-1,9-14 0,-9 14 0,0 0 0,4 11 0,-3 2 0,1 2 0,1 4 0,2 1 0,0 1 0,2 1 0,2-2 0,2-3 0,1-2 1,3-3-1,0-1 0,3-4 1,0-1-1,2-4 1,-2-2 0,-3-3 1,2-1-1,-3-5 1,1-2-1,-4-4 1,1-1 0,-4-2-1,1-1 0,-2-2 0,-2 1 0,-1 2-2,-2 0-1,2 9-7,-5-3-11,1 12-3,3-15-1,-3 15 2</inkml:trace>
  <inkml:trace contextRef="#ctx0" brushRef="#br0" timeOffset="2103">1527 284 17,'0'0'11,"0"0"1,-1-9-1,1 9-2,0 0-2,0 0 0,0 0-2,0 0 1,0 0-1,10 5 0,-10-5-1,15 7-1,-6-3 0,4 3 0,1 1-2,3 4 0,0 0 0,2 3 0,0-1 0,-2 3 0,-2 0 1,-1 1 0,-3-3 0,-4 2 1,-6-2 1,-2 2 0,-7-3 0,-2 1 0,-4-2 1,-1 2-2,-5-5 1,0 2 0,-3-6-1,2 1 0,-1-6-1,2-1 0,-1-6 0,3 0 1,2-3-3,3 0 1,2-1-1,3-3 0,5 2-1,3 1-2,3 0 2,2 0-1,7 3-1,-2-2-2,10 5-2,-4-2-3,11 7-3,-5-4-7,6 4-3,-1-2 2,3 2 0,-3-2 2</inkml:trace>
  <inkml:trace contextRef="#ctx0" brushRef="#br0" timeOffset="2644">1879 382 28,'-2'-11'14,"2"11"0,-1-10 1,1 10-3,-2-9-2,2 9-3,0 0-1,-1-10 0,1 10 0,0 0 0,0 0-1,0 0-2,3 12-1,-3-12 0,5 12-1,1-1-1,1 1 1,1 4-1,4 1 1,-2 3-1,2 1 0,0 0 1,-2 1-1,-2-2 1,0-2 0,-4-3 0,-1-2 0,-1-2 1,-2-11-1,1 11 1,-1-11 0,0 0 1,0 0 0,0 0 0,0 0 1,-1-15-2,1 5 2,0-4-2,1-2-1,0-2-1,1-2 0,1-1 0,2 4-1,1-2 1,1 1-1,2 3 1,1-1-1,4 4-1,-1-1 0,5 5-2,-1-2 0,4 6-4,-1-5-5,7 7-8,-2-2-2,3 4-1,-2-3 2</inkml:trace>
  <inkml:trace contextRef="#ctx0" brushRef="#br0" timeOffset="3244">2327 499 28,'-23'-2'15,"4"-3"0,4-2 0,-1-2-2,7 2-2,-1-5-2,7 3-2,-1-3-1,6-1-2,3 1-2,3-2 0,2 2-2,2 0 0,3 3 0,1 1-1,1 4 1,2 2-1,0 3 1,-1 4 0,2 3-1,-2 3 1,-1 2 0,-1 3 1,-3 0-1,1 2 1,-6-2 0,-1 2 1,-4-2 0,-2 1 1,-5-4 0,0 3 1,-5-5 0,-1 1 0,-3-5-1,-2-1 0,0-5-1,0-1 0,-1-6-3,-1-4 0,4-2-5,-4-6-5,8-1-11,-3-6 0,7 0-2,-2-5 1</inkml:trace>
  <inkml:trace contextRef="#ctx0" brushRef="#br0" timeOffset="3805">2448 0 21,'0'0'12,"0"0"2,0 0-1,0 0-1,0 0-2,0 0 1,0 0-3,0 0-1,-10 5 0,10-5-2,-2 18-1,2 0-1,0 6 0,0 7-1,2 7 0,1 6 1,1 2 0,2 5 0,2-2-1,2-1 1,-3-4-1,4-3 0,-4-6-1,1-6 0,-3-4-3,-3-8-4,2-1-13,-4-16-3,0 12-1,0-12 0,-5-16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8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0 340 2,'2'-14'6,"-2"14"-1,4-10-1,-4 10 1,0 0 0,3-10 0,-3 10 0,0 0 0,0 0-1,0 0 0,0 10 1,1 0-2,2 4 1,-1 7 0,3 5 0,0 5 0,1 6 1,-2 6 1,4 5-1,-1-1-1,1 3-1,-1-1 0,1 0-1,0-4-1,2-1 0,1-5 0,-2-5-1,-1-4 1,-1-4-1,2-6-1,-3-4-1,0-2-3,-6-14-3,0 0-6,9-5-1,-4-11-2,-3-8 2,1-8 0</inkml:trace>
  <inkml:trace contextRef="#ctx0" brushRef="#br0" timeOffset="391">56 470 6,'-10'-19'10,"4"1"0,-1 1-1,6-1 0,2 1 0,3-1 0,5 4-1,2-3 0,7 6-1,0-3-1,7 7-2,0 1 0,4 6-2,-1 4 0,1 5-1,-3 5-1,-2 3 0,-4 5 0,-1 0 1,-5 2 0,-3 1 0,-3-1 0,-4 0 1,-2-3 1,-2 0 0,-5-3 0,0-1 1,-7-5-1,0 2 1,-5-3-1,1-1 0,-4-6-1,0 1-1,1-5 1,1 1-2,3-1 0,1-4-3,14 4-2,-13-16-2,13 16-6,4-19-4,5 8-4,2-4 1,6 0 1,1 0 1</inkml:trace>
  <inkml:trace contextRef="#ctx0" brushRef="#br0" timeOffset="861">528 417 22,'0'0'13,"0"0"0,10-7 0,-10 7-6,0 0 0,0 0-1,0 0 1,0 0-4,0 0 0,0 0-1,6 11 0,-6-11 0,9 18-1,-2-4 0,1 3 1,2 1-1,1 2 1,2-2-1,-2 1 0,1-5 0,-3 1 0,0-2 0,-1-3-1,0 1 1,-8-11-1,7 11 1,-7-11 1,4 9 1,-4-9 0,0 0 1,0 0 1,0 0-1,0 0 1,-2-12-1,2 12-1,-4-18 0,1 7-2,-1-7 0,1 2-1,2-3 0,-1-1 0,6-3 0,1 0 0,3 1-1,3 0 1,3 1 0,2 2-1,4 0 1,0 3-1,0 4 1,0 1-2,-1 5 0,-3 2-2,2 7-2,-4-2-2,2 8-3,-5-2-3,5 8-2,-4-1-4,3 5 2,1-1 1,0 2 2</inkml:trace>
  <inkml:trace contextRef="#ctx0" brushRef="#br0" timeOffset="1402">1107 593 24,'0'0'14,"0"0"0,0 0-1,-9-3-1,9 3-1,-9-15-4,4 3-2,0-2-2,1-3 1,4-1-1,-1-2-1,5 1 0,0 0 0,4 1-1,0 4 0,1 1-1,2 3 0,-1 3 0,1 4 0,0 3 0,1 4 0,-1 2 0,3 4 0,0 2 0,0 1 0,0 4 0,-1-2 1,-2 4 0,-3-3 0,0 2 1,-5-4 0,-2 3 1,-3-5 0,-2 2 1,4-14 0,-15 17 0,4-13-1,-1 3 0,-1-5-1,-1-1-1,1-2 0,0-3-3,2-1-3,0-6-9,6 2-7,1-8 0,6 1-2,0-7 1</inkml:trace>
  <inkml:trace contextRef="#ctx0" brushRef="#br0" timeOffset="1993">1518 74 18,'0'0'11,"0"0"-1,0 0 1,0 0-5,0 0 0,0 0 1,0 0-2,0 0 0,0 0-1,0 0 1,0 0-1,0 14-1,2-4 0,1 5-1,-1 6 0,2 6 1,-1 4-1,0 5 0,-1 3 0,1 3 0,-2 1-1,0-2 1,-1-5-1,0-4 0,1-6 0,0-4 1,1-9 0,-1-3 0,-1-10 1,0 0-1,0 0 1,12-5-1,-4-6 0,4-3 0,0-2-1,5-2-1,0 1 0,2-2 0,-3 4 0,2 2 0,-2 5-1,1 2 1,-3 4 0,1 3-1,-2 3 1,-1 2-1,0 2 1,-4 4 0,-3 1-1,0 3 1,-4-1 1,-3 4-1,-3-3 1,-3 3 0,-4-2 0,0 1 0,-3-5 1,0 2-1,-2-1 0,-1-3 1,1-1-1,1-6 0,4-3-1,-2-3-2,4 1-3,0-10-7,8-3-8,1-2-1,6-5-1,1-3 0</inkml:trace>
  <inkml:trace contextRef="#ctx0" brushRef="#br0" timeOffset="2694">1960 381 5,'13'-10'9,"-13"10"0,10-10 0,-10 10 0,0 0-2,8-10 0,-8 10 0,0 0-2,0 0 0,0 0 0,13 3 0,-13-3 0,16 13-2,-5-6 0,4 6-1,2-1 1,5 4-2,0-1 1,3 3-1,-2-2 0,2 3-1,-1-1 1,-2 2 0,-3-3 0,-2 1 0,-4 3 1,0-1-1,-5-1 1,-1 1-1,-4-5 2,0 2-1,-4-3 1,-1-1 0,2-13 1,-18 14-1,1-11 1,-2-1-1,-3-2 0,-3-2-1,-3-2 0,1-2-2,1-3 1,4-3 0,3-1-1,3-1 0,6 1 0,4-3 0,4 2-1,4-1 1,7 1-2,3 3 1,2 2 0,5-1-2,2 4-2,1-2-5,7 6-6,-3-1-5,0 4 1,0-3 0,-1 2 0</inkml:trace>
  <inkml:trace contextRef="#ctx0" brushRef="#br0" timeOffset="3415">2575 32 20,'0'0'10,"0"0"0,0 0-2,-7 12-4,7-1 0,2 2 1,-1 2 1,2 6-1,0 4 1,2 4 1,-3 4-1,3 4 0,-3 1-2,4 3 1,-4 1-1,0-1 0,-3-4-1,1-1 0,-1-6-1,0-3 0,0-7-1,-1-5 1,2-4-1,0-11 1,2 13-1,-2-13 1,11-3-1,0-2 1,3-4-1,3 1 0,1-2 0,3-2 0,-1 2-1,2 1 0,-1 0-1,-4 4 1,1 3 0,-3 1-1,-1 3 1,-1 2 0,0 4-1,-3 1 1,-3 3 0,-1 3 0,0 2 1,-4 4-2,-2-1 3,-3 1-2,-4 1 1,-1 0 0,-3-3 1,-2 0-1,-2-5 1,-2-1-1,1-4 1,1-1 0,0-3-1,1-3 0,2-3-1,2-3-1,10 4-3,-11-17-5,16 5-6,-3-8-6,12 0-2,0-4 1,10 2 1</inkml:trace>
  <inkml:trace contextRef="#ctx0" brushRef="#br0" timeOffset="4026">3102 464 29,'12'-1'13,"-12"1"0,0 0 1,0 0-8,0 0 0,5 9 2,-5-9-2,1 20-1,-2-8 1,3 7-1,-2 2 0,1-2-1,-1 6-1,1 0-1,-1 0-1,2-3-2,0 0-2,-1-4-5,2-3-6,0-1-5,-3-14 1,11 10-1,-11-10 0</inkml:trace>
  <inkml:trace contextRef="#ctx0" brushRef="#br0" timeOffset="4417">3462 21 21,'0'0'11,"0"0"1,10 11 0,-10-11-6,2 13-2,-2-3 3,1 5 0,-2 3 1,3 6-1,-3 5-1,3 9 1,-3 7-2,2 6 0,-3 3-2,1 4 0,-1 0 0,-1-2-2,0-4 1,0-5-2,1-7 1,1-7-2,2-5-2,0-8-6,6-6-8,-7-14-3,21 5 1,-8-13 0</inkml:trace>
  <inkml:trace contextRef="#ctx0" brushRef="#br0" timeOffset="4777">3777 400 8,'10'2'9,"-10"-2"0,0 0 2,12 4-2,-12-4-2,4 10 1,-2-1 1,-2-9 1,1 23 0,-2-10-2,0 6-1,-1-2-1,2 6-1,-2 1-1,3-5-1,-2 5-1,1 1 0,2-2 0,1-3-2,1-2-1,0-4-3,4-4-3,-8-10-5,13 9-6,-6-20-2,2-3 1,0-8 0</inkml:trace>
  <inkml:trace contextRef="#ctx0" brushRef="#br0" timeOffset="5108">3905 41 44,'0'0'14,"0"0"0,0 0-1,0 0-13,0 0-9,0 0-2,-1 10-2,1-10-1,1 14 0,-1-14 0</inkml:trace>
  <inkml:trace contextRef="#ctx0" brushRef="#br0" timeOffset="5328">4131 20 27,'11'-5'14,"-4"-4"-1,-7 9-1,9-6-6,-9 6 0,3 9 1,-5 3-2,1 7-1,-2 6 0,1 12 2,-4 3-1,1 9 0,-2 1-1,-1 6 0,0 1-2,1-2 0,-1-6 0,0-4-2,2 0 1,3-7-1,0-5 0,1-6 0,1-5 0,0-5-1,2 0 1,-2-5 0,1-12-1,0 0 1,0 0-1,-13-18 0,8 2-2,-1-6 2,1-1-2,0-6 1,1 1 1,2-1 0,2 3 0,2 4 1,1 5 1,1 2-1,2 4 1,-6 11-1,18-14 0,-9 8 0,3 3 0,1 2-1,3 0 1,3 2 0,1 0 0,4 1 0,1-1 0,2 1 0,-2-2 1,2-1-1,-2-1 1,-4-1-1,0-1 1,-4 0-1,-2-1 1,-4-1-1,0 1 1,-11 5 0,11-11 0,-11 11 0,8-9 0,-8 9 0,0 0 0,0 0 0,0 0-1,0 0 1,0 0-1,-6 21 1,-3-6 0,2 5 0,1 2-1,0 4 1,2-2 0,-1 1 0,4-1 0,3-6 0,8-3 0,0-5 0,2-7 0,6-6 0,3-4 0,6-7-1,-1-4 1,1 1 0,3-5-1,-2 4 0,-3 1 0,-5 4 0,-2 3 0,-6 2-1,-3 5 1,-9 3-1,0 0 1,4 11 0,-8-1 0,0 3 0,-3 5 1,-1 8 0,-2 5 1,2 6-1,-2 5 2,-1 5-1,1 3 0,1 3-1,1 0 1,3-2-1,2-2 0,2-4-1,6-2-3,0-8-5,8 2-14,1-9-1,6-3-1,1-11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15.4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0 299 0,'0'0'6,"0"0"0,0 0 0,0 0-1,0 0 0,0 0 2,0 0 0,0 0 1,0 0-1,2 10 0,-2-10-1,0 0-1,0 0-2,0 0 0,0 0-1,-1 9 0,2 2 0,1 2-1,1 3 1,2 6 0,0 4 0,3 4 0,-1 7 0,3 0-1,1-3 1,-2 0-1,-1-3 0,0-3 0,-1-5 0,-1-5 0,-2-4 0,-4-14 0,5 16 0,-5-16 0,0 0 1,0 0 1,0 0-1,3 11 2,-3-11-1,0 0 0,-5-17 0,4 7-1,-2-5 0,1-2-1,-1-4 0,2-4-1,0 0 0,3-2 0,2 1 0,4 0 0,6 1 0,3 2 0,5 1-1,4 0 1,4 1 0,2 3 0,1 2-1,-1 1 1,-1 4-1,-3 1-2,1 4-4,-7 2-5,2 8-4,-3-1-5,-3 4 1,1-3 1</inkml:trace>
  <inkml:trace contextRef="#ctx0" brushRef="#br0" timeOffset="751">658 442 2,'0'0'5,"15"5"1,-6-3-1,5-1 0,5 0 1,5-1 0,3-2-1,2-1 0,1-2 0,1-1 0,-2-6 1,-5 3-2,1-1 0,-8 0 0,-3 2 0,-14 8-1,13-16 0,-13 16 0,-10-8-2,-1 4 0,-6 3 0,-3 0-1,-3 1 0,-3 2 0,-1 1 0,0 3 0,0 3 0,2 2 0,-1 4 1,0 0 0,-2 5 0,3-1 1,2 7 0,-1-3 1,3 2 0,4 0-1,3 1 1,7-1-1,7-1 0,5-2 0,8-2 0,8-4-1,7-4 1,7-6-1,6-3-1,5-6-1,4-5-3,1-4-3,-3-6-3,1-1-6,-4-3-1,-4-1-1,-5-3 1,-4 2 1</inkml:trace>
  <inkml:trace contextRef="#ctx0" brushRef="#br0" timeOffset="1272">1150 391 6,'-11'-6'11,"11"6"1,0 0 0,0 0-2,0 0-2,0 0-1,0 0-3,0 0-1,0 0 0,-1 19-1,4-9 0,0 11 0,2-3 2,0 7-2,1-3 2,2 1-1,0 0 0,1-1 0,1-4 0,2-3 1,-1-6-1,5-2 0,-1-7 0,5-3 0,-2-5 0,2-5-2,0-4 1,-2 0-1,1-3 0,-3 0 0,-3 1-1,-2 2 1,-2 1-1,-4 4 1,0 2-1,-5 10 0,5-14 0,-5 14 0,0 0-1,0 0 0,0 0 0,4 13 0,-1-1 1,-1 2-1,4 6 0,0 0 2,2 2-1,0 0 0,6-1 0,0-3 1,2-1-1,0-3 1,2-5 0,0-3 1,3-5-1,1-5 1,-4-3-1,1-5 1,0-2 0,-1-4-1,-1-5 0,-3 0 0,-2-4-1,-4-5 1,-3 0-2,-2 0 1,0 1-2,-5 0-1,3 7-4,-5 1-8,4 7-6,-2 4 0,2 12 1,7-11-1</inkml:trace>
  <inkml:trace contextRef="#ctx0" brushRef="#br0" timeOffset="2093">1947 324 1,'0'0'7,"-7"-10"1,7 10 1,0 0-3,0 0-1,0 0 0,0 0 0,0 0 0,12-1 0,-2 7 0,8 0 0,-3 4-1,5 4-1,3 3 0,0 3-1,0 3-1,0 3 0,1-1-1,-1 3 0,-2 0 1,-2-2-1,-4 1 1,0-1 0,-5-1 2,-2-3-1,-4-2 1,-3-1 1,-9-5 0,1-1 0,-8-4-1,-1-2 1,-6-5-1,-1-3-1,-4-4 0,0-4-1,1-1 0,3-4-1,3-3 0,3-1-1,5-1-1,5 0 0,4 2-1,7-1-1,4 3 0,3 0 0,6 3 1,0-1-1,8 3 0,-1-1 1,3 1-1,-1-2 2,0 1 0,-1 1 0,0-2 1,-4 3 0,-3-2 0,-2 3 2,-4 0-1,0 2 0,-12 6 1,12-8 0,-12 8 1,0 0-1,0 0 0,9-7 0,-9 7 1,0 0-1,0 0 1,6 16 0,-1-5-1,1 3 0,0 4 1,3 6 0,1 3-1,1 3 1,-1 0-1,2 1 0,-3-1 1,1-4-1,-2-4 1,-1-3 1,-4-7 1,1-2 1,-4-10 0,0 0 0,0 0 0,0 0 0,-11-12-1,8-1 0,-4-6-2,2-2-1,2-5-1,-1-2 0,3 0 0,3-3 0,3 2-1,3 2 1,5 1-1,1 1 0,7 2 0,2 5-1,6 2-2,0 2-2,4 10-4,-4-3-5,6 8-5,-3-1-1,3 10 1,-5-3 1</inkml:trace>
  <inkml:trace contextRef="#ctx0" brushRef="#br0" timeOffset="3105">2865 616 0,'-10'-19'7,"6"-2"0,1-1-2,6-2 1,2 0-1,3 2 0,3 2 1,2 3 0,3 4-2,0 2 0,0 4 0,-1 2-2,1 5 0,-1 5 0,0 3-1,-2 5 0,2 3 0,-4 4 1,1 3 1,-5 2 0,-3 5 1,-4-3 3,-4 2-2,-6-3 2,-3 2-1,-6-6 0,-1 0-1,-6-6 0,3-3-2,-4-5 0,3-5-1,0-6-2,1-6 0,5-6-3,1-9-4,8-5-6,-3-7-5,10-3-2,0-8 1,4 0 0</inkml:trace>
  <inkml:trace contextRef="#ctx0" brushRef="#br0" timeOffset="3535">2944-5 15,'12'-1'10,"-12"1"0,0 0 1,10 7-5,-10-7-2,6 15 2,-1-3-1,-2 3 2,5 8-1,-5 0 2,6 8 0,-5 2-1,4 9-1,-2 3 0,3 8-2,-3-1 0,3 4-1,-2 1 0,2 0-1,0-3 0,0 2-1,3-9 1,-1-3-1,-2-5 0,2-6 0,-3-7-1,0-4 0,0-4-2,-4-7-3,3-1-9,-7-10-6,0 0-2,0 0 1,4-12-1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2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-4 728 8,'-9'-8'4,"9"8"-1,-8-15 1,8 15 0,-4-21 0,2 9-1,1-2 0,1-2-1,1 0 1,1-2-1,0 1 0,4-4 0,1 1-1,2 0 1,1 0-1,4 0 1,1 0-1,1 0 1,4 0 0,-1 1-1,2 0 1,2 1 0,0-2-1,0 2 1,1 2-1,2-1 0,-2 3 1,1 0-1,2 2 0,-3 2-1,2-1 1,0 2 0,-1 1-1,3-1 1,1 2 0,1 0-1,1 0 0,2 0 1,0 2-1,0 0 1,4 1-1,0 1 0,0 0 0,1 1 0,-1 1 0,2 1 0,-2 0 0,-1 1 0,0 0 0,-1 1 0,-1 0 0,0 1 0,1 1 0,-1-1 0,2 2 0,-1 1 0,1-1 0,3 1 0,0 1 0,0 0 0,2 2 0,0-1 0,3 1 0,-1 1 0,2-1 0,-1 1 0,0 1 0,0 0 0,2 0 0,-1 0 1,2 0-1,4 2 0,1-1 0,5-1 1,2-1-1,3-1 1,2-3-1,3 4 0,4 0 0,-1-2 0,3 1 0,0-2 0,4 4 0,2-3 0,1 5 0,4-5 0,0 1 0,3-1 0,1 1 0,4 0 0,-1-1 0,2 3 0,3-1 0,0 1 0,2 1 0,4 0-1,1 1 2,-1-1-1,0-1 0,1 2-1,0-4 1,0 1 0,1-2 0,-1-1 0,0-4 0,0 0 0,2-3 1,1-1-1,-2-3 0,5-2 0,-2-2 1,-2-2-1,3-1 0,-1-3 0,-2-1 1,2-4-1,-2-1 0,-3-1 0,-1-5 1,-3 1-1,-1-3 1,-2-2-1,-1-1 0,-5-1-1,-2-1 1,-8 2-1,-4 0 0,-3 0 1,-3 0-1,-9 3 1,-7 2-1,-4 1 1,-4 4 0,-3 1 0,-5 1 0,-4 4-1,-6 2 1,-4 3 0,-5 0 0,-2 4 0,-5 1-1,-2 1 1,-9 4-1,10 0 1,-10 0-1,0 0 1,2 12-1,-2-12 1,-5 17 0,1-6 0,3 2 0,-2 0 0,1 2 0,2 2-1,1 0 2,1 2-1,2-1 0,5 3-1,-2 3 1,5 0 1,3 5-1,1 4 0,5 3 0,1 1 0,4 3 0,2 2 0,3-1 0,4 1 1,4 0-1,3-2 1,2-3 0,8 2 0,2-5 0,7-1 0,4-2 0,4-4 0,0-3 0,6-6 0,2-2 0,-1-7 1,4-3-1,-1-5 0,-1-3 1,0-3-1,0-2 0,-1-5 0,0-1-1,-1-2 1,-1-3-1,0-1 0,0 1 1,-2-1-1,0 1 1,-4 1-1,-2 0 1,1 4-1,-4 3 0,-4 1 1,-1 2-1,-1 2 0,-1 1 0,-1 3-1,0 3 1,-1 1 0,-2 2 0,-3 1 0,-2 5 0,-2 2 0,-5 4 0,-2 2-1,-3 6 1,-5 2 0,-1 6 0,-3 4 0,-1 2 0,-4 4 1,1 2-1,-1 0 0,-1 0 1,-3-1-1,0-3 0,-1-1 0,-4-6 0,2-4 0,-3-5-1,0-1-5,1-3-10,-2-5 1,1-8 0,-12-8-1</inkml:trace>
  <inkml:trace contextRef="#ctx0" brushRef="#br0" timeOffset="3404">11310 1411 10,'0'0'6,"0"0"1,0 0 1,0 0-1,0 0 1,0 0-3,0 0 0,0 0-2,0 0 0,0 0-1,-1-11 0,1 11-1,0 0-1,1-15 1,-1 15-1,2-11 0,-2 11 1,1-12-1,-1 12 0,3-11 0,-3 11 0,2-11 0,-2 11 0,4-13 0,-4 13 0,5-14 0,-5 14 0,8-18 0,-3 8 1,0-2-1,1 1 0,0-2 1,2-1-1,0-1 1,1-1-1,2 0 0,-1 0 0,1-1 0,3-2 1,0 2-1,3 1 1,-1 0-1,4 0 1,0-1-1,3 2 1,-2-1-1,3 3 1,1-2-1,0 1 1,1-1 0,-1 2 0,0-1 0,0 1 0,-1-2 0,1 3 2,-2-1-2,-1 1 0,-2 0 0,1 1 0,-1 2 0,-2 1 0,2 1-1,-1 0 1,-1 2-1,2 2 1,-1 1-1,0 1 0,2 2 1,-1 1-1,-1 2 1,2 0-1,-1 3 1,2 0-1,-2 1 0,1 0 1,1 3-1,1 0 1,-2 0-1,3 1 0,-1 1 1,2 1-1,2-1 1,2 2 0,0-2 1,2 2-1,1 0 0,1 1 1,3-1 0,2 1-1,-1-1 0,2 0 0,3-1 0,1 0-1,2-4 1,-1 1-1,2-2 1,0-1-2,-1-1 2,1-1-1,-1-1 0,0 1 1,1-2-1,3-1 0,1-2 1,2-1-1,1-2 1,-2-3-1,3-2 1,-1-2-1,1-3 0,1-4 1,-3 0-1,-2-3 0,0-1 0,0 0 0,0-2 0,-1-1 0,-2-1-1,-2 2 1,1-2 0,-2-2 0,-3-1 0,-2-1 0,-3-1 1,-4 0-1,-3 0 0,-3 1 1,-3-1-1,-2 4 0,-3 0 1,-5 3-1,1 1 1,-2 2-1,-4 2 1,1 2-1,-4 2 1,0 4-1,-5 9 0,6-15 0,-6 15 1,0 0-1,2-10 0,-2 10 0,0 0 0,0 0-1,0 0 1,0 0-1,0 0 1,0 0-1,0 0 0,0 0 1,0 0-1,0 0 1,6 13-1,-6-13 1,6 16 0,-2-4 0,0 4 0,2 2 0,2 3 0,-1 3 0,2 4-1,1 1 2,1 2-2,2 1 1,2 0 0,0 1 0,4 0 0,2-1 1,3-1-1,1 0 0,8-1 1,2 0-1,3-1 0,2-1 1,3-1-1,2-1 0,1-1 1,2-2-1,-4-3 0,4 1 0,0-2 0,0-3 1,5-1-1,0-2 0,2-2 0,1-1 0,2-1 0,-1-3 0,1-2 0,1 0 0,-2-2 0,0-1 0,2-3 1,-2-2-1,3 0 0,1-1 0,0 0 0,0-1-1,0 0 1,1-1 0,-3 2 1,1 1-1,-5 0 0,-1 1 0,-3 2 1,-2 2-1,-3 0 0,-1 2 0,-2 1 0,-8 3-1,2 3 1,-5 0-1,3 3 1,-2 4 0,-3 6-1,-1 3 1,-7 5-1,-22-31 2,56 70-1,-26-29 1,-30-41-1,42 85 0,-23-43 1,-3 0 0,-16-42-1,23 75-1,-23-75-4,-4 66-13,-11-38-2,-11-14 0,-11-10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00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 3305 25,'0'0'13,"0"0"0,0 0-2,0 0-3,0 0 0,0 0 1,0 0 1,0 0 0,0 0 1,0 0-2,0 0 1,0 0-1,0 0-3,0 0-1,4-9-2,0 0-1,1-5 0,3-3-1,1-5 0,2-4-1,1-5 2,2 0 0,-1-3-1,3-1-1,-2 0 1,0 2 0,-1 2 1,0 2-1,-1 2 0,-2 2 0,0 2 0,-1 3 0,-1 1 0,1 3-1,-2 1 0,-1 3 0,1 1-1,-2 4 0,-5 7-2,6-10-3,-6 10-7,0 0-7,2-9-7,-2 9-1,0 0 0,-8-9 1</inkml:trace>
  <inkml:trace contextRef="#ctx0" brushRef="#br0" timeOffset="542">820 2773 23,'0'0'15,"0"0"1,0 0-2,0 0-2,9-9-6,-3 1 0,5-2 0,2-2 2,2 0 0,3-4 1,2-1 0,-1-1 0,2 0-2,-1 1-1,-2 1 0,0 3-1,-6 2 2,-1 2-3,-3 2 1,-8 7-1,10-6-1,-10 6 0,0 0-2,0 0 1,0 0-2,0 0 1,0 0 0,0 0 1,0 0-1,6 9 1,-6-9 0,7 8 0,-7-8 0,10 11-1,-4-3 0,2 2 0,1 0 0,1 2-1,1 1 1,-1 1 0,0 2 0,0 0 1,-1 2-1,0-1 0,0-1 0,-1 1 0,0-2 0,0 0 0,-1-3 0,0-1-1,-1-2 1,-1-1-1,-5-8 0,7 10 1,-7-10-1,0 0 0,4 9-1,-4-9-2,0 0-14,0 0-16,-7 1-1,-2-3 0,-7-6 0</inkml:trace>
  <inkml:trace contextRef="#ctx0" brushRef="#br0" timeOffset="82108">2066 31 5,'0'0'9,"9"-1"0,-9 1 1,0 0 0,0 0 1,0 0 0,0 0-2,0 0-1,0 0-1,0 0-1,0 0-1,0 0-1,0 0 1,-7 0-1,7 0 0,0 0 0,0 0-1,-7-2 1,7 2-2,0 0 0,-8-3 0,8 3 0,-9-3 0,9 3 0,-13-2-1,5-1 1,-1 2-1,-1 0 1,-1-1-2,-1 1 1,-2-1-1,-2 0 1,0 1-1,-4 0 0,-1 1 0,-2 0 1,-1 0-1,-1 0 0,-1 0 1,1 0-1,-3 1 0,0-1 1,0 0-1,0 0 0,0 0 1,0 0-1,-3 1 1,2 1-1,1-2 1,-2 2-1,3 0 1,-1-1-1,0 0 1,1 0-1,3 0 1,-1-1-1,2 0 1,0 0 0,0-1-1,0 1 0,1 0 0,1 0 0,-1 1 1,2-1-1,0 1 0,1-1 1,1 0 0,2 0 0,-1 0 1,-1 0-1,1 0 1,0-1 0,0 1-1,-1 1 0,0-1-1,0 0 1,1 0-1,2 1 0,-1-1 0,0 0 0,3 1 0,0 0 0,0-1 0,1 2 0,1 0 0,-1-2 0,0 2 0,2 0 0,-2-1 0,3 2 0,-1-1 0,0 0 0,2 0 0,0-1 0,0 2 0,0-1 1,1 0-1,-1 0 1,0 1 0,0-1 0,0 0-1,0 0 1,1 0 0,0 0 0,0 0-1,7-2 1,-10 2-1,10-2 0,-7 2 1,7-2-1,0 0 0,0 0 1,0 0-1,0 0 0,0 0 0,0 0 0,0 0 0,0 0-1,0 0 1,0 0 0,-5 8-1,5-8 1,0 0-1,3 8 1,-3-8 0,6 14-1,-1-4 1,1 0 0,2 4 0,1 1 0,2 2 0,1 0 0,-1 1 0,2-1 0,-1 1 0,2 1 1,-1 0-1,2-1 1,1 0-1,1-1 1,1 1 0,0-2 0,1 0-1,3-1 1,1-2 0,-3 1-1,1-2 1,-1 2-1,1-1 0,-2-1 1,-1 1-1,-1 1 0,0-3 0,-2 1 0,0 1 0,-1-1 0,1 0 1,-1 1-1,0-3 0,1 1 0,-1 1 1,2-2-1,0 2 1,1-1-1,0 0 0,1 2 0,0-1 1,0 0-1,3 0 0,-3-1 1,1 0-1,0-1 1,-1 1-1,-1-2 0,-1 0 1,1 1-1,-1 0 1,0-1-1,1 0 0,-1 0 0,-1-2 1,0 1-1,0-2 0,-4 1 1,0-3-1,-2-1 0,-2 0 1,-7-3-1,9 4 0,-9-4 0,0 0 0,0 0 0,7 6 1,-7-6-1,0 0 0,0 0 0,0 0 1,0 0-1,0 0 0,0 0 0,0 0 1,0 0-1,0 0 0,0 0 0,0 0 1,0 0-1,0 0 1,0 0-1,-5 7 1,5-7 0,0 0-1,0 0 1,-11 8-1,11-8 0,-12 8 1,4-3-1,-1 0 0,-2 2 0,-2 0 0,-3 1 0,0 2 1,-1-1-1,-2 0 0,-1 1 0,-2 2 0,-1-2 0,0 1 0,0 1 0,0-1 1,0 1-1,-1 0 0,2 1 0,0-2 0,0 1 0,0-1 0,-1 2 0,1-1 0,-1 0 0,-2 1 0,2 1 0,-1 1 0,-1 0 0,0 1 1,0 0-1,0 1 0,1 1 0,-2 0 0,-1-1 0,1 1 0,-1 2 0,0 0 0,-1 1 0,-1-1 0,-1 2 0,0-1 0,-1 1 0,1-2 0,0 0 0,-1 0 0,2-2 0,1 1 0,1-3 0,0 0 0,1 1 0,2-2-1,1 0 1,1 0-1,2-1 1,-2 0-1,1 0 0,3 0 1,-1 1 0,-1-1 0,3 1-1,-1-2 1,0 1 0,4-1 0,0-2 0,1 1 0,2-4 0,1 1 0,0 1 0,2 0 0,-2 1 0,1 0 0,0 1 0,0 0 0,1 0 0,0 1 0,2-3 0,-1 0 0,2-2 0,5-8 0,-6 12 0,6-12 0,-3 10-1,3-10 1,-3 10 0,3-10 1,-1 10-1,1-10 0,-1 9 0,1-9 0,0 10 0,0-10 0,0 0 0,2 9 0,-2-9 0,0 0 0,8 9 1,-8-9-1,9 8 1,-9-8-1,14 11 1,-5-6-2,1 1 1,1 0 0,1-1 0,2 1 0,2 0 0,1-1 0,2-2 0,2 2 0,0-2 1,2 0-1,2 0 1,1-1-1,0 2 0,1-1 1,-1 0-1,-1-1 1,1 2 0,0-2 0,1-1 1,0 1-1,1-1 0,2 0 0,1 0 0,1 0 0,0-1 0,1 0-1,0 0 1,0 0-1,-1 0 1,-1 0 0,-1 0 0,3 0 0,-2-1 0,2 0 0,0 0 0,0 1-1,-2-1 1,1 1 0,-1-1-1,-1 1 1,0 0-1,-2 0 1,-2 1-1,-1-1 1,-1-1-1,1 1 1,-1-1-1,1 0 1,1 0-1,-2 0 0,1-1 0,-1 0 0,1 2 1,-1-1-1,-3 1 0,1 0 0,-4 1 0,-1-1 0,-1 2 0,-2 0 0,-2-1 0,0 0 1,-2 2-1,-1-1 0,-1 0 0,-8-2 0,12 5 0,-12-5 0,10 2 0,-10-2 0,11 4-1,-11-4-2,16 3-7,-7-2-21,2-5-5,-1 0 1,-3-8-1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12 66,'0'0'28,"0"0"-2,0 0-2,0 0-14,1 15-4,-1-15 1,0 0 0,0 0-1,0 0-1,0 0 1,0 0 0,0 0-2,0 0-1,0 0-1,0 0-2,0 0-2,0 0-6,0 0-11,0 0-13,15-2 0,1-4 0,-6-13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14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199 258 11,'0'0'12,"0"0"-1,0 0 0,2 12-3,-2-12 0,0 0 1,0 0 0,0 0 1,0 0-2,-5 9 0,5-9-3,0 0-1,0 0-1,-1 13 0,1-13-1,-5 12 1,5-12-1,-5 15 1,2-4-1,2-1 0,-2 2 0,0-2-1,2 2 0,0 1 0,1-1-1,1 0 1,0 2 0,-1 2 0,1 0 0,-1 3 0,-1 1 0,0 2 1,-1 2-2,-1 1 2,0 4-1,0-1 0,0 3 1,1 3-1,0 0 1,2 2-1,1 3 1,1-1-1,1 1 0,1 1 0,-1-2 0,0 0 0,-2 2-1,-1-4 1,-3 0-1,0-2 1,-2 0-1,0-2 0,0-3 0,-1-4 0,1-1 0,3-2 0,-1-2 1,2-2-2,2-2 2,1-1-2,0-2 1,2-2 0,-1-2 1,-3-9-1,7 12 0,-7-12 0,0 0 0,0 0 0,0 0-2,0 0-4,0 0-13,0 0-8,6-18 0,-9-9-1,6-3 0</inkml:trace>
  <inkml:trace contextRef="#ctx0" brushRef="#br0" timeOffset="940">128 182 29,'0'0'17,"0"0"-1,0 0-2,0 0-3,0 0-2,0 0-1,0 0 0,0 0-1,0 0 0,0 0 0,0 0-1,0 0-1,-2-9-1,2 9-1,7-11-2,-7 11 0,14-15-1,-1 4 0,4 1 0,3-3 0,4-1 0,4 1 1,3-1-1,3 2 1,0 0 0,4 1-1,-4 2 1,2 0 0,1 2-1,-3 2 1,-4 1 0,0 2 0,-5 2 0,1 2-1,-4 2 1,1 1-1,-4 3 1,1 3-1,-1 1 0,-1 2 1,-1 1-1,-1 2 0,-2 2 0,-2 1 0,0 2 1,-3-1-1,-2 3 0,-1 1 0,0 1 0,-3 2 1,1-2-1,-2 1 0,2 0 0,-3 0 0,-1-1 0,-2-2 1,-3-2-1,0 2 0,-3-4 2,-1 1-2,-3-1 1,-2-1-1,-3-1 1,-1 0 0,-2-1-1,-1 1 1,-3-1-1,-2 0 1,-1 0 0,-3 0 0,-2-1 0,0 1 0,-3-3 0,-3-1 1,1-4 0,0 2 0,0-4 0,-1-2 0,3-1 0,1-1-1,2-2 1,2 1-1,1-2 0,2-2 0,-1 2-1,3-1 0,1 0 0,1 0 1,3 1-2,1-1 0,6 1-2,1 0-5,12 0-4,0 0-11,4-12-7,14 4 0,1-11-2,13 3 3</inkml:trace>
  <inkml:trace contextRef="#ctx0" brushRef="#br0" timeOffset="2482">1732 84 16,'0'0'17,"0"0"-1,0 0-2,-13-9-3,13 9-4,-18 3 0,7 0-2,-3 2 0,-3 2 2,-2 1-1,-2 4 1,-3 2-1,-3 0-1,0 5-1,-3 2-1,-1 1-1,-1 3-1,2 4 1,-3-1-1,3 4 0,-3 4 0,0 4 0,-4 2 0,1 4 0,-1 5 0,-2 5 0,2 5 0,0 3-1,4-1 1,3 2-1,7 0 1,4 1-1,9-1 1,5-2 0,8-3-1,6 0 1,4 0 0,7-2 0,1-3 0,4-4 1,2-1 1,4-4 0,1-5 1,4-4-1,1-6 1,3-3-2,-1-4 1,2-4 0,-1-6-2,-2-3 1,-4-4 0,-6 0 0,-3-4 1,-4 0-1,-7-3 0,-4 0 0,-10 0-1,0 0-1,0 0-3,0 0-8,0 0-12,-13-8-7,-3-5-1,5-4 0,-5-13-1</inkml:trace>
  <inkml:trace contextRef="#ctx0" brushRef="#br0" timeOffset="3249">2044 710 45,'0'0'23,"0"0"1,0 0-4,2-12-4,-2 12-12,-15-7-1,3 5-1,-4-1 1,-1 3 0,-3 3-1,-3 4 1,-2 1 0,-3 5 0,-1 1-1,-3 4-2,2 0 1,1 0-1,1 2 0,4-3 0,2-2-1,6-2 1,5-2-1,5 0 0,5-2 1,1-9-1,14 14 0,3-7 1,4 1-1,4 0 1,4 1 0,4 0 1,1 3-1,2 0 0,1 3 0,-1 0 0,-3 0 0,-1 5 0,-1 0 0,-3-1 0,-2 2 0,-5-2 0,-5-1 0,-2-2 0,-4 1 1,-5-5 0,-3 0 0,-6-1 1,-4 1 0,-6-1 1,-1 1-1,-6-1 1,-4 1 1,-2-1-1,-2 0 1,-4-2-2,2-1 1,0-2 0,-1-3-1,1-3 0,1-1 0,2-4-1,3-1 0,1-2-1,2-2-1,2 0-2,2-2-4,4 1-9,4 0-5,-1-4-8,10 4-1,1-8-1,8 4 2</inkml:trace>
  <inkml:trace contextRef="#ctx0" brushRef="#br0" timeOffset="4221">2463 1315 25,'0'0'15,"-19"-1"-1,19 1-1,-17-6-4,17 6-2,-14-13 1,14 13 1,-12-17 0,7 8 0,0-1 0,3-1-1,2 1-3,2-3-1,3 2-2,2-2-2,4 1 0,3-2-1,2 1 1,3 0-1,0 1 1,2 3 0,-2 0-1,-1 5 1,-1 1 0,-1 3 0,-2 2-1,-1 2 1,-4 3 0,3-1 0,-3 4 0,2-2 0,-11-8 1,15 19-1,-9-9 1,0 2-1,-2-1 1,-2 1 0,-2 0 0,-2 1 0,-1 1 1,-4-1 1,1 0 0,-6-1 0,3 1 1,-6-2 0,2 0 1,-3-2-1,3 0 0,-3-3-1,0 1 0,3-2-1,-1-3 1,0 0-1,1-1 0,-1-5-1,2-1-1,-2-1-3,1-4-4,1-2-12,2 1-10,-4-11-1,10 2-2,-5-9 2</inkml:trace>
  <inkml:trace contextRef="#ctx0" brushRef="#br0" timeOffset="5151">3050 1214 44,'9'18'19,"-9"-18"-2,-2 20-2,-1-4-7,-1 4-1,0 6 1,-4 5 1,-1 7 0,-4 6 0,-2 7 0,-4-1 1,-1 5-2,-4-1-2,1 0-3,3-6-1,-2-6-4,4-9-5,3-7-9,3-15-11,12-11-1,0 0-2,-4-28 1</inkml:trace>
  <inkml:trace contextRef="#ctx0" brushRef="#br0" timeOffset="5553">3881 551 46,'19'-3'24,"-19"3"1,0 0-3,0 0-5,0 0-9,-10 0-2,-3 3-1,-4 2 1,-4 2-2,-7 3-1,-4 3 2,-5 3-1,-3 4-2,1 4 0,-2 0-2,1 2 1,2 2-1,4-1 0,7-1-1,4-3 0,6 0 0,8-5 0,4 2 0,9-3 0,6 0 1,5 2-1,4-1 1,4 2 0,3 3-1,2 0 1,1 1-1,2 3 1,-3-2-1,1 1 1,0-2-3,-3 0 2,-3-3-1,-2-1 2,-5-4-1,-5 0 1,-4-1 0,-7 0 0,-7 0 1,-4-1 0,-6-1 1,-4 1 2,-6-1-1,-3 1 1,-3-3-1,0-1 1,0-3 0,1-1-1,0-1-1,4-3 0,2-2-2,5-2 0,3-2-1,2 0-3,6-3-5,10 7-8,-8-20-6,14 11-6,3-11-2,11 6 1,-1-9 1</inkml:trace>
  <inkml:trace contextRef="#ctx0" brushRef="#br0" timeOffset="14120">4004 1417 3,'0'0'4,"-10"0"1,10 0-2,0 0 0,-10 4 1,10-4 0,0 0 1,-9-1 0,9 1 1,0 0 1,-9 1-1,9-1 0,0 0 0,-12 2 1,12-2-2,0 0 2,0 0-1,-11 4-1,11-4-1,0 0 0,-10 3-2,10-3 0,-9 2-2,9-2 0,-11 2 1,11-2 0,-8 2 0,8-2 1,0 0 0,0 0 1,0 0 0,0 0 1,0 0-1,0 0-1,0 0 0,2-10 0,5 1 0,3-3-2,0-2 1,1-2-1,1-3 0,0 1 0,3 0 1,-4 0 0,-1 3-1,0 0 1,-2 6 0,-1-1-1,-7 10 1,12-13-1,-12 13 0,12-9 0,-12 9 1,11-6-1,-11 6 0,10-3 1,-10 3 1,0 0 0,0 0 0,0 0-1,0 0 1,0 0 0,0 0-1,0 0 0,0 0 0,0 0-1,0 0 0,0 0 0,9 8 0,-9-8-1,4 11 1,-3-1 1,1 1-1,0 3 0,-1 3 0,0-1 0,0 6 0,0 1 1,1 0-1,-1 3 0,1-2 0,1 0 0,-2 1 0,1-3 0,1-1 0,-2-4 1,-1-3-1,1-3 0,-1-11 0,0 13 0,0-13 0,0 0 0,0 0 1,0 0-1,0 0 0,0 0 0,0 0 0,-11 1 0,11-1 0,-13-5 0,13 5-1,-18-7 1,7 5 0,1-1 0,0 0 0,1 2-1,9 1 1,-12-3 1,12 3-1,0 0 0,0 0 0,-10 0 0,10 0 0,0 0 0,0 0 0,0 0 0,0 0 0,0 0 0,0 0 1,10-4-1,-10 4 0,18-4 0,-4 0 0,3-1 0,2 1 0,4-1 1,-1-1-1,2 1 0,-1 1 0,-3 1 1,-3 2-1,-2-1 0,-3 4 0,-12-2 1,14 2-1,-14-2 0,0 0 0,0 0-1,8 11-3,-8-11-5,0 0-10,0 0-8,0 0 0,0 0 1,-16-15 0</inkml:trace>
  <inkml:trace contextRef="#ctx0" brushRef="#br0" timeOffset="15681">4522 1355 37,'0'0'22,"0"0"-1,9 13-3,-9-13-4,0 17-2,-1-3-1,0 3-2,-3 4-2,1 3-1,-2 6-1,-2 5 0,-2 6-1,-3 4-2,-1 5-7,-2 5-7,0 4-8,-5-8-6,7 3-3,-2-17 2,9-1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47,'0'0'24,"0"0"2,0 0-2,0 0-7,0 0-8,0 0-1,0 0-1,0 0-1,14 11-1,-14-11 0,11 4-2,-11-4-5,12 3-9,-12-3-11,24 4-6,-24-4-1,29-7-1,-14-3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1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0 658 57,'12'4'23,"-12"-4"2,0 0-5,9 6-10,-9-6-3,0 0-2,7 9-2,-7-9 0,0 0-3,0 0-5,0 0-13,12 11-7,-12-11-2,11-5 1,-11 5 0</inkml:trace>
  <inkml:trace contextRef="#ctx0" brushRef="#br0" timeOffset="285">215 639 52,'10'5'23,"-10"-5"1,0 0-2,4 8-12,-4-8-6,0 0-3,3 11-3,-3-11-8,0 0-10,6 10-5,-6-10 2,0 0 0</inkml:trace>
  <inkml:trace contextRef="#ctx0" brushRef="#br0" timeOffset="802">497 716 23,'9'11'20,"-9"-11"1,7 12-2,-5-4-4,1 4-3,-2 2 0,-1 3-1,0 7-1,-4 3-2,1 8 0,-5 7 0,0 5-2,-6 3-1,1 3-2,-3 0-1,0-4-2,-1-1-5,4-8-14,-2-13-9,9-5-1,-3-19-1,9-3 2</inkml:trace>
  <inkml:trace contextRef="#ctx0" brushRef="#br0" timeOffset="1480">1121 55 18,'8'-8'16,"6"4"-1,-6-3 1,3 2-4,-11 5 2,17-8-1,-17 8 1,10-8-2,-10 8 1,0 0-1,10-5-1,-10 5-1,0 0-4,0 0-1,0 0-1,-12-7-2,12 7 0,-19-2-1,7 1 0,-4 1 0,-2 2 0,-1 1-1,-3 2 0,-2 1 0,0 4 0,0 0 0,-3 2 0,2 1 0,0 2-1,2 1 1,1 1 0,2-1 0,2 0 0,2-1 0,5-1 0,2 0 0,6-2-1,4-2 1,6-1 0,4-1 0,7 1 0,3-1 0,6 2 0,3 0 0,2 2 0,1 2-1,2 1 1,0 4-2,0 0 1,1 3-1,-3 0 1,-1 1-1,-2-1 1,-4 4-2,-5-2 2,-4-1-1,-5-1 1,-6 0 0,-5 0 0,-4-2 0,-7-2 1,-4-2 2,-3-2-1,-4 1 2,-4-3 0,-4-2 1,-1 0 0,-4-1 0,1-2 1,-3-3-2,-1-1 1,2-3-1,1-2-1,2-2-1,5-1-1,2-2 0,5-2-3,5 1-5,2-2-12,6-4-13,6 3 0,0-6-1,7 3 1</inkml:trace>
  <inkml:trace contextRef="#ctx0" brushRef="#br0" timeOffset="4902">1427 732 17,'0'0'14,"0"0"0,0 0-1,0 0-3,0 0-1,0 0-1,0 0 0,0 0-2,0 0 1,0 0-1,0 0-1,0 0 0,0 0-1,0 0 0,0 0 0,0 0-1,2 8 0,-2-8 0,0 0 0,2 13 0,-2-13 0,3 12-1,-3-4 0,2 2 0,-2 2-1,1 1 0,-1 3 0,0 2-1,0 0 0,1 1 0,2-2 0,-3 2 0,3-4-1,-1 0 0,0-3 0,-1-1-1,-1-11-1,2 14-2,-2-14-2,0 0-7,0 0-6,0 0-7,0 0 2,0 0 0</inkml:trace>
  <inkml:trace contextRef="#ctx0" brushRef="#br0" timeOffset="5502">1246 761 9,'0'0'15,"0"0"1,14-4 0,-14 4-2,9-5-1,-9 5 0,13-8-1,-5 4-1,1-1-1,0 0-2,2 1-2,1-1-1,2 0-1,0 1 0,2 1-1,0 0 0,1-1-1,-1 2 1,-2 0-2,1-1 2,-4 2-2,-1 1 0,-10 0-1,13-1 1,-13 1-1,0 0-1,0 0 1,0 0 0,9 2-1,-9-2-3,0 0-2,0 0-7,0 0-7,13 3-6,-13-3-3,0 0 2,0 0-1</inkml:trace>
  <inkml:trace contextRef="#ctx0" brushRef="#br0" timeOffset="6224">1573 856 12,'0'0'14,"0"0"0,0 0-2,0 0-3,0 0 0,8 10 0,-8-10 2,1 9 0,-1-9-2,3 14 0,-1-5-2,-1 0 0,0 2-2,0 3-1,2-2 0,-3 1-2,1 1 0,0-1-1,0 1 0,0-2 0,0 1 0,0-2-1,0-1 0,-1-10 1,3 16 0,-3-16 0,2 12 1,-2-12 0,0 0 0,4 12 1,-4-12-1,0 0 1,0 0-1,9 9 1,-9-9-2,0 0 1,12 6 0,-12-6-1,12 3 0,-12-3 0,13 3 0,-13-3-1,13 0-1,-13 0-2,11 0-3,-11 0-6,0 0-9,14-5-6,-14 5-3,7-9 1,-5-2 0</inkml:trace>
  <inkml:trace contextRef="#ctx0" brushRef="#br0" timeOffset="6830">1552 982 32,'0'0'19,"0"0"-1,0 0 0,0 0-6,0 0-4,0 0-1,0 0-1,8-4 1,-8 4-2,10-1 1,-10 1-1,13-3-1,-4 2-1,0-1-1,2 1-1,-1-1-3,1-1-2,-1 1-5,1-1-5,2 1-6,-13 2-6,17-7 0,-13-1 2</inkml:trace>
  <inkml:trace contextRef="#ctx0" brushRef="#br0" timeOffset="7222">1537 835 19,'0'0'17,"0"0"-2,0 0 1,8-2-4,-8 2 0,9 0 0,-9 0-1,13 0 0,-4 1-1,0-1-2,0 0-1,2 3-1,0-2-2,0 0-1,0 1-1,-3 0-1,1 0 0,-9-2-2,14 3-2,-14-3-6,0 0-10,14 4-6,-14-4-4,0 0 2,0 0 0</inkml:trace>
  <inkml:trace contextRef="#ctx0" brushRef="#br0" timeOffset="7684">1826 957 10,'0'0'14,"0"0"0,0 0-1,1 11-2,-1-11 2,0 0 0,3 9-2,-3-9-1,4 13-2,-2-3-2,0 1-2,1 5-2,-1 0-1,2 2 0,-2 1 0,1 1-1,0-1 0,0 0 0,-2-1-2,2-2-1,-1-1-1,-2-2-1,0-2-1,0-1-3,0-1-2,0-9-3,-1 10-2,1-10-3,0 0 0,-7-16 2</inkml:trace>
  <inkml:trace contextRef="#ctx0" brushRef="#br0" timeOffset="8064">1818 954 30,'9'-1'19,"-9"1"0,18-9-2,-8 3-6,3 3 0,-2 0-1,0 1-1,0 2-2,-2 2 0,0 2-2,-9-4-1,11 13-2,-9-2 0,-2 0 0,-3 3 0,-1 1-1,-3-1 1,0 1-1,-2-1 1,0-2-1,-1-1 0,1-2 0,-2-2 0,-1-1 0,2-4-1,0 0 0,-1-1 2,2-1-2,0-1 0,9 1 0,-12-4 0,12 4 0,0 0-2,0 0 1,0 0 0,-3-9 1,3 9-1,0 0 0,11-2 1,-11 2 0,12 3 0,-12-3 0,14 9 0,-6-2 0,2 2 0,0-1 0,0 3 0,0-1 1,-2 2-1,0-2 0,0 0 0,-2 1 0,-1 0 0,-1 0-1,0 0 1,-1-3-2,0 2-1,-3-10-2,5 16-5,-5-16-10,0 0-7,0 0 0,0 0 1,15-9 0</inkml:trace>
  <inkml:trace contextRef="#ctx0" brushRef="#br0" timeOffset="9027">2027 1379 19,'1'14'19,"-1"-14"1,0 0 2,0 0-3,0 0-4,0 0-2,0 0-2,-3-11 0,1 2-2,2-1-1,-2-4-2,1-5-4,-1-1-1,1-2-1,0-3 0,1 2-1,1-2 1,0 3-1,0 1 1,0 4 0,1 2 0,-1 4 0,1 3 0,-2 8 0,2-9 0,-2 9 0,0 0 0,0 0 0,0 0-1,0 0 1,0 0-1,0 0 1,0 0 0,0 0 0,4 11 0,-4-11 1,4 12 0,-4-12 0,5 15 0,-5-15 0,9 16 0,-9-16 0,11 10 1,-11-10-2,17 4 1,-9-5-1,2-1 0,0-2 1,0-2-1,-2 1-1,1-2 1,-9 7 0,13-11 0,-13 11 0,10-9 0,-10 9 0,0 0 0,0 0-1,0 0 1,8-6-1,-8 6 1,0 0-1,0 0 1,0 0 0,-2 12 0,2-12 1,-2 17-1,2-3 1,-1 4-1,1 3 1,-1 4-1,-1 1 0,2 1 0,-3 1 1,2-4-1,-1-3 0,0-4-2,1-5-1,1-2-6,0-10-6,0 0-10,11-1-4,-6-10 0,7 1 0</inkml:trace>
  <inkml:trace contextRef="#ctx0" brushRef="#br0" timeOffset="9852">2312 1236 26,'4'11'21,"-4"-11"-1,-1 22 1,0-10-6,0 4-4,0 2 0,-1 0-2,2 0-1,-1 1-2,1-2 0,-1-2-2,1-1-1,0-5-1,1 0-2,-1-9-2,1 10-3,-1-10-4,0 0-7,0 0-10,12 1-2,-12-1 1,9-11 1</inkml:trace>
  <inkml:trace contextRef="#ctx0" brushRef="#br0" timeOffset="10218">2451 1356 36,'0'0'21,"3"12"1,-3-12-1,0 18-9,0-4-1,-1 2 0,-1 3-2,-1 0-2,0 1 0,0 0-1,-1-3-1,-1-1-1,1-5 0,0-3-1,4-8-3,0 0 0,0 0-3,-2-8-1,5-3-1,2-4 0,0-3 0,1 1 1,-1-3 1,1 3 0,-2 0 1,-1 4 1,-1-1 0,0 5 0,-2 9 1,2-13 0,-2 13 1,0 0 0,0 0 1,0 0 1,0 0-1,0 0 0,0 0 1,0 0-1,0 0-1,0 0 0,0 0 0,0 0-1,1 13 0,-1-13 1,3 16-1,-2-5 1,2 3-1,2-1 0,0 2 1,2-2-1,1 3 1,0 0-2,2-2 0,0-2 1,-1-3 0,-2 0 1,1-3 0,-8-6 0,12 5 0,-12-5 2,10-5 0,-10 5 0,8-13 0,-4 2-1,0 1-1,0-5 1,-1 1-1,0-2 1,0-2-2,0-1 0,-1 0 0,0-1 0,0 1-1,1 3-2,-3 1-2,4 2-6,-2 2-7,0 1-5,-2 10-7,6-12 0,-6 12 1</inkml:trace>
  <inkml:trace contextRef="#ctx0" brushRef="#br0" timeOffset="11057">2692 1578 19,'4'11'20,"-4"-11"0,0 0 0,0 0-4,0 0-1,0 0-1,8 5-1,-8-5-2,9-12-2,-2 0-2,0-2 0,3-3-3,4-4-3,0-3 0,2 1-1,1 1 0,-1 1 0,0 1 0,-2 6 0,-2 3 0,-3 3 0,-9 8-1,12-6 1,-12 6 0,0 0 0,5 14 0,-5-3 0,-1 1 0,0 2 0,0 3 1,0 2 1,0 3 0,1 2-1,2 3 1,0-1-1,1 1 1,0-1-1,2-1 0,-2-4-1,2-4 0,-2-5 0,-3-12 0,3 12-4,-3-12-3,-1-10-8,-1-1-4,-4-5-7,3 0-3,-7-6-1,3 2 1</inkml:trace>
  <inkml:trace contextRef="#ctx0" brushRef="#br0" timeOffset="11523">2724 1513 49,'0'0'24,"1"9"2,-1-9-4,16 6-6,-5-4-3,3 1-2,2 0-2,4 1-2,-2 1-3,3 0-3,-2 0-5,0 1-7,-1 0-7,0 2-7,-7-7-5,3 5 0,-5-10 1</inkml:trace>
  <inkml:trace contextRef="#ctx0" brushRef="#br0" timeOffset="11884">3075 1453 20,'9'-4'16,"-9"4"0,0 0 0,0 0-2,0 0 0,0 0-2,0 0 0,0 0-2,0 11 0,0-11-2,0 12-1,0-4-2,-1 2-1,-1 2-1,-3 2 2,2 3-2,-3 1 0,-2 3 0,2-3-1,-2 3 0,3-3 0,-1 1-1,4-5 1,2-1 0,3-2 0,4-2 0,4-4 0,4-2 0,1-1 0,3-2 0,2 0-1,0-2-1,0 1-1,-1-2-1,-2 2-2,-3-1-7,-1 1-14,2 1-7,-7-6 0,0 1 0,-5-7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4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4,'0'0'10,"0"0"0,0 0-2,0 0 1,0 0 0,0 0 2,0 0-1,0 0 1,0 0-1,0 0-2,0 0-2,0 0-2,0 0-1,0 0 0,0 0-2,0 0 0,0 0 0,0 0 0,0 0 0,0 0-2,0 0-2,0 0-4,0 0-5,16 1-6,-16-1-3,13-8-1,-8-5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44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16,'0'0'13,"0"0"-1,0 0 0,0 0-3,0 0-2,0 0-1,0 0 0,0 0 0,0 0-1,0 0-1,0 0 1,0 0-1,0 0 0,0 0 0,0 0 0,8 13 0,-8-13 0,13 15-1,-5-4 2,4 1-1,2 2 0,6 2 0,3 1-1,2 0-1,3 2 0,1 2-1,3 0 0,0 3 0,0 1 0,-1 4-1,-1 2 1,-1 2-1,-1 4 0,0 0 0,2 2 0,-3 0 1,0 1-1,-2 0 0,-1 0 0,-1 0 1,-2 1-1,-1 0 0,-2 1 0,0 1 0,-4 0 0,0-2 0,-3-1 0,-2-2 0,-4 0 1,-3-5-1,-2 0 1,-2-2 0,-1-2 0,-2 1-1,-2 1 1,-1-4-1,0 2 1,-1-3-1,-1 2 1,-1-3-1,-1-1 0,-1-4 1,0-2 2,-1 0-2,-2-2 0,1-1 0,-2-2 0,1 0 0,-1 0 0,2-4 0,1 1 0,2-1-1,1-3 1,11-6 0,-13 9-1,13-9 1,0 0 0,0 0-1,0 0 0,0 0 0,0 0 0,-4 10 0,4-10 0,0 0 0,-6 12-1,6-12 1,-7 10 0,7-10-2,-11 9-4,11-9-10,-11 18-9,0-14-4,2 7-1,-6-11 1</inkml:trace>
  <inkml:trace contextRef="#ctx0" brushRef="#br0" timeOffset="23156">1140 1107 14,'0'0'11,"0"0"0,-11-4 1,11 4-2,0 0-1,0 0-2,0 0 1,0 0 0,0 0 1,0 0-2,0 0 0,0 0-1,0 0 0,0 0 0,0 0-1,0 0-1,0 0-1,0 0 0,0 0 0,0 0 0,0 0-1,0 0 0,0 0 0,0 0 0,0 0-1,0 0 1,0 0-2,0 0 1,0 0 0,0 0 0,0 0-1,0 0 1,0 0 0,0 0-1,3 11 2,-3-11-2,0 0 1,2 9-1,-2-9 1,6 11-1,-6-11 1,9 18 0,-2-9-1,0 3 1,4 0 0,-2 0 0,2 2 0,1-1 1,2 0-1,0 0 0,0 1 0,0-2 0,1 0 0,-1-1 0,0 2-1,-1-2 1,0 0 0,0-1-1,0 0 1,-1 0-1,1 0 0,-4 0 0,2-1 0,-11-9 0,15 14-1,-15-14 1,11 9 0,-11-9-1,0 0 2,0 0-1,5 10 0,-5-10 1,0 0-1,0 0 0,0 0 1,0 0-1,0 0 0,0 0-1,0 0-2,0 0-5,0 0-10,0 0-8,0 0-4,5-12 0,-5 12 0</inkml:trace>
  <inkml:trace contextRef="#ctx0" brushRef="#br0" timeOffset="24324">1146 1532 16,'0'0'16,"0"0"1,0 0-3,0 0-1,0 0 1,0 0-2,0 0 0,0 0-1,0 0-1,0 0 0,0 0-2,0 0-1,0 0-1,2-12-1,-2 12-1,8-20-1,-3 6-1,3-4 0,-1-1 1,4-2-1,-2-2 0,3 0 0,0 0 0,0 0-1,0-1 1,-1 4-1,0-1 1,0 2-1,-3 2 1,1 0-1,-3 3 1,1-1-1,-2 3 0,0 1 0,-5 11-1,8-18 1,-8 18-1,5-13 0,-5 13 1,4-9-1,-4 9 0,0 0 0,5-10 0,-5 10 0,0 0 1,6-15-1,-6 15 0,9-17 0,-5 7 0,2-1 0,0 1 0,-6 10-1,7-15 1,-7 15-1,0 0 0,0 0-1,0 0-2,0 0-4,0 0-6,0 0-11,0 0-6,0 0 0,10-1-1,0 0 2</inkml:trace>
  <inkml:trace contextRef="#ctx0" brushRef="#br0" timeOffset="26653">1058 1356 2,'0'0'11,"0"0"-1,0 0-1,0 0-3,0 0 0,0 0 2,0 0 0,0 0 1,0 0 2,0 0 1,0 0-1,0 0 0,10 5 0,-10-5-2,13 2 0,-13-2-2,17 3 0,-7-5-1,1 4-1,-11-2 0,22-4-1,-11 2-2,3 0 1,0-1-2,4-3 1,2 1-1,3-3 0,3 1 0,2 0 0,2-1-1,-2 0 1,1 1-1,-5 4 0,-2-2 1,-5 3-1,-5-1 0,-2 2 0,-10 1 1,10 0-1,-10 0 1,0 0-1,0 0 0,0 0 1,0 0-1,0 0 1,0 0-1,0 0 0,0 0-2,0 0-1,-13 10-8,13-10-14,-13 4-4,13-4-2,-9-1 1,9 1 0</inkml:trace>
  <inkml:trace contextRef="#ctx0" brushRef="#br0" timeOffset="29182">2508 14 2,'0'0'6,"11"-7"-1,-11 7-2,0 0 0,0 0 1,0 0 0,12-8 1,-12 8 1,0 0-1,0 0 0,0 0-1,0 0-1,0 0 0,0 0-1,0 0 0,0 0-1,0 0 2,0 0 1,0 0 1,0 0 1,0 0 1,0 0-1,0 0 0,0 0 0,0 0-1,0 0-1,0 0-1,0 0 1,0 0 1,0 0 1,0 0 0,0 0 1,-14 1-1,14-1-1,-14 1 0,14-1-1,-18 3 0,7-1-2,-2-1-1,-1 2 0,-2 0 0,-4 2 0,-4 0 1,0-2-1,0 2 0,-3 0 1,-1-3-1,1 3 0,0-2 0,2 0 0,1 0 0,0-1 0,0-1 0,4 1 0,-1-1 0,2 0 0,2-1 0,-1 2 0,1-2 0,0 1 0,0 0-1,1 0 1,0 0-1,2 0 1,1 1-1,1-1 0,2 0 0,10-1 0,-17 4 1,17-4-1,-14 1 0,14-1 0,-10 2 0,10-2 0,0 0 0,-13 2 1,13-2-1,0 0 0,-13 4-1,13-4 2,-11 4-1,11-4-1,-11 4 1,11-4 0,-11 5 0,11-5 0,0 0 0,-11 5 0,11-5 0,0 0 0,-11 6 0,11-6 0,0 0 0,0 0 0,-12 4 0,12-4 0,0 0 1,-9 4-1,9-4-1,0 0 1,0 0 0,-13 8 0,13-8 0,-10 5 0,10-5 0,-11 5 1,11-5-1,-16 6 0,16-6 0,-17 4 0,7-2 1,10-2-1,-18 3 0,18-3 0,-14 4 0,14-4 0,-14 3 0,14-3 0,-13 4 1,13-4-1,-12 1 0,12-1 0,-9 2 0,9-2 0,0 0 0,-10 3 0,10-3 0,0 0 0,0 0 0,0 0 0,-11 1 0,11-1 0,0 0 0,0 0 0,0 0 0,0 0 0,0 0 0,0 0 0,0 0 0,0 0 0,0 0 1,0 13-1,0-13 1,3 12 0,2-2 0,-2 0 0,2 2 0,1 1 0,1 1-1,-1 1 0,3-1 0,0 3 0,1-2 0,1 1 0,3 0 0,1 3 1,1 1-1,0 0 0,3 1 0,1 3 0,2 0 0,1 2 0,2 1 0,1 1 0,2-1 0,1 2 0,0-3 0,1 0 0,-1-1 0,1-3 0,-2 2 0,-2-2 0,0 0 0,-4-2 0,-1-3 0,-1 1 0,-4-1 1,-2-3-2,-3-2 2,-1-2-1,-10-10 0,14 17 0,-14-17 0,11 12 0,-11-12 0,0 0 0,8 10 0,-8-10 0,0 0 0,0 0 0,0 0 0,0 0 0,0 0 0,0 0 0,0 0 0,0 0 0,0 0 0,0 0 0,0 0 1,0 0-1,0 0 0,0 0 0,0 0 0,0 0 0,0 0 0,0 0 0,0 0 0,0 0 0,0 0 0,0 0 0,0 0 0,0 0 0,0 0 0,0 0 1,0 0-1,0 0 0,0 0 0,0 0 0,0 0 0,0 0 0,0 0 0,0 0 0,0 0 0,0 0 0,0 0 0,0 0 0,0 0 0,0 0-1,0 0 1,0 0 0,0 0 0,-3 12 0,3-12 0,0 0 0,-10 15-1,3-4 2,-2 2-1,-3 4 0,-2 0 0,-3 4 0,-2 0 0,-2 1 0,1 1 0,-2-1 1,2 1-1,0-1 0,0-3 0,0 2 0,2-1 0,0-2 0,3 1 0,-2-2 0,3 0 0,-1 1 0,1-1 0,-1-1 0,1 2 0,1 0-1,-1-1 0,2 0 0,-1-2 1,3 1-1,-1-3 0,0 0 0,11-13 1,-17 16 0,17-16 0,-13 12 0,13-12 0,0 0 1,-11 9-1,11-9 0,0 0 0,0 0 1,0 0-1,0 0 0,0 0 0,0 0 1,0 0-1,0 0 0,0 0 0,0 0 0,0 0 1,0 0-1,0 0 0,0 0 0,0 0 0,0 0 0,0 0-1,0 0 1,0 0 0,0 0 0,0 0 0,0 0 0,0 0 0,0 0 0,0 0-1,-8 10 1,8-10 0,0 0 0,-15 14 0,15-14 0,-15 13 0,15-13 0,-17 17-1,6-8 2,11-9-2,-18 18 2,9-6-1,-2-1 0,1 2 0,-2 1 0,1-3 0,1 2 0,-2-2 1,2-2-1,10-9 0,-15 17 1,15-17-1,-9 9 0,9-9 1,0 0-1,-11 9 0,11-9 0,0 0 0,0 0 1,0 0-1,0 0 0,0 0 0,0 0 0,0 0 0,0 0 0,0 0 0,0 0 0,0 0 0,0 0 0,0 0-1,0 0 2,0 0-2,-7 10 1,7-10 0,0 0 0,0 0 0,-10 11 0,10-11 0,0 0 0,0 0 0,0 0 0,0 0 0,-7 12 0,7-12 0,0 0 0,0 0 0,0 0 0,0 0 0,0 0 0,0 0 0,0 0 0,0 9 0,0-9 0,0 0 0,0 0 0,7 11 0,-7-11 0,0 0 0,10 13 1,-10-13-1,12 8 0,-12-8 0,19 10 1,-9-4-1,3 1 0,1-3 0,3 3 0,3-1 1,2 1-1,1 1 0,3-3 0,4 2 0,7-2 0,4 1 0,6-1 0,3-1 0,3-2-1,3 0 1,0-1 0,2 3-2,-4-3 0,-1 3-3,-4-3-5,-3 4-12,-2 2-11,-9-7 0,-3 1 0,-11-11 1</inkml:trace>
  <inkml:trace contextRef="#ctx0" brushRef="#br0" timeOffset="47755">2266 1903 4,'0'0'6,"0"0"1,0 0-1,0 0-1,0 0-1,0 0 1,0 0-1,0 0 0,0 0 0,0 0 1,0 0 0,0 0 1,0 0-1,0 0 0,0 0-1,15 4 0,-15-4 0,15 2 0,-15-2 0,18 4-1,-8-3 1,1 0-1,0 0 0,-1 2 0,1-2-1,0-1 0,-1 2 1,1 0 0,-2-1 1,1-1 1,2 1-1,-3-2 0,2 2 1,-1-2-2,-10 1 0,18 1-2,-18-1 0,12 1-1,-12-1 0,0 0 1,9 0-1,-9 0 0,0 0 1,0 0-1,0 0 0,0 0 0,11-2 0,-11 2 0,13-3 0,-13 3 0,13-2 0,-13 2 0,12-2 0,-12 2 0,0 0 0,9-2 0,-9 2 0,0 0 0,0 0 0,0 0 0,0 0 0,0 0 0,0 0 0,0 0 0,0 0 0,0 0 0,0 0 0,0 0 0,0 0 0,0 0 0,0 0 0,0 0-1,0 0 1,0 0 0,0 0 0,0 0 0,0 0 0,0 0 0,0 0-1,0 0-2,0 0-4,0 0-9,12 4-9,-12-4-2,0 0 1,-8-15 0</inkml:trace>
  <inkml:trace contextRef="#ctx0" brushRef="#br0" timeOffset="51951">2886 644 6,'0'0'11,"0"0"-1,0 0-1,0 0-2,0 0-2,-4 10 0,4-10 0,0 0 0,0 0-1,-4 11 1,4-11-1,0 0 0,0 0-1,0 0 2,0 11-2,0-11 1,0 0-1,0 0 1,2 10 0,-2-10-1,0 0-1,2 14 0,-2-14-1,1 12 0,-1-12-1,1 15 1,-1-15-1,-1 19 0,0-7 1,-1 2-1,-1 3 1,1 3-1,-1 0 1,1 5-1,-1 1 1,1 3-1,1 2 1,0 1-1,1 2 0,1 2 1,0 3-1,0-1 0,0-1 0,1 0 0,-1-3 0,0-1 1,-1-3-1,0-3 0,-1-1-1,-2-5 1,1-1-1,-1-2 1,0-2-1,1-3 1,-1-4-1,1 1 0,2-10 2,0 0-1,0 0 1,0 0-2,0 0-6,13 0-8,-9-15-6,6 4 1,-5-15-1,7-2 0</inkml:trace>
  <inkml:trace contextRef="#ctx0" brushRef="#br0" timeOffset="52921">2833 602 30,'0'0'17,"-12"-15"-2,12 15-1,0 0-2,0 0-3,-4-12-1,4 12 0,0 0 0,1-12 0,-1 12-1,2-12-1,-2 12-2,7-13 0,-7 13-2,16-18-1,-3 8-1,3-2 0,7 1 0,1-1 0,5-1 0,1 3 1,3 0-1,0 2 0,2 3 0,-5 3-1,-3 1 1,-1 3 0,0 3 0,-6 1-1,-1 2 1,-2 0 0,-4 4 0,-1 0 0,-2 2-1,-2 1 1,-2 2 0,-2 1 0,-1 2 0,-1 0-1,-1-2 1,-1 2 0,-3 1 1,0-3-1,-2 0 0,-1-3 1,0 2-1,-4-3 1,0 1 0,-3 0-1,-1 1 1,-2-1 0,-2 1 0,-2-1 0,0-1-1,-4 0 1,1-1 0,-4-3 0,-1 0 0,-1-3 0,-1 1 0,1-3 0,2 0 0,0-2 0,2-2 0,4-1-1,4-1 2,3-1-2,3 0 1,11 2-1,-10-6 0,10 6 0,0 0 0,0 0-1,0 0 1,0 0-2,0 0 1,0 0 1,0 0-1,0 0 1,0 0-1,11 5 1,-11-5 1,13 10-1,-13-10 1,17 19-1,-5-6 1,1 3 1,0 0-2,3 4 1,1 1-1,-1 0 1,1 0 0,-2 4 0,0 1 0,-3 0 0,1 1 0,-1 3 0,1-1 0,2 1 0,1-1-1,3-3 1,-1-2 0,1-2 0,-2-3 1,1-3-1,-3-4 0,-3-4 1,-2-1-1,-10-7 0,11 7 1,-11-7-2,0 0 1,0 0 0,0 0-1,0 0-2,0 0-10,3-13-10,-3 13-8,5-31 1,2 10-2,-3-18 1</inkml:trace>
  <inkml:trace contextRef="#ctx0" brushRef="#br0" timeOffset="54158">3783 682 27,'18'-8'13,"-18"8"-2,13-8-2,-13 8-6,0 0 0,12-9 1,-12 9 1,0 0 0,0 0 2,9-13 0,-9 13 0,0 0 0,0 0-1,0 0-1,0 0-1,0 0-1,0 0 0,0 0 0,0 0-1,0 0 0,0 0 1,0 0-1,0 0-1,0 0 1,0 0-2,-12-7 1,12 7-1,-14 5 0,4-2 1,-1 2-1,-3 4 0,-2-1 0,-1 1 1,-1 4-1,0 2 0,-1-1 1,-1 4-1,-1 2 1,4 1 0,-3 3-1,0 0 1,2 2-1,2 0 0,0 3 1,2-1-1,4-2 1,-1 4-1,3-2 1,3-1 0,1 0 0,0 2 0,1 0 0,2 1-1,2-2 1,0 1 0,1-2 0,2-1 0,-1 1 0,1-1 0,-1-1 0,2-2 0,1 0 0,0-2 0,1-1 2,4-1-2,2-1 0,0-5 0,3 1 1,1-3-1,3-2 0,-1-2 0,2 0-1,-1-1 1,-3-2-1,2 1 0,-1-1 0,-1 0 0,-3 0 0,-1 0 1,0 0-1,-4-1 0,-9-3 0,16 7 0,-16-7-1,11 5 1,-11-5 0,0 0 0,12 6-2,-12-6-3,0 0-9,0 0-9,11 2-5,-11-2-2,-10-15 2</inkml:trace>
  <inkml:trace contextRef="#ctx0" brushRef="#br0" timeOffset="60675">4126 944 15,'0'0'11,"0"0"0,0 0-1,0 0-3,0 0-1,0 0 0,0 0-1,0 0 1,0 0-1,0 0 0,0 0 0,-10-2-2,10 2 0,0 0-2,-10-2 0,10 2-1,0 0 1,-13-2-1,13 2 1,0 0 0,-11-3-1,11 3 1,0 0 0,0 0 0,0 0-1,0 0 1,0 0 0,0 0-1,0 0 1,0 0 0,0 0-1,0 0 1,0 0-1,0 0 0,0 0 0,0 0 0,0 0 1,0 0-1,0 0-1,0 0 1,0 0 0,0 0-1,3-10 1,-3 10 0,0 0-1,11-6 1,-11 6-1,0 0 1,0 0 0,9-4 0,-9 4 0,0 0 0,0 0 1,0 0-1,0 0 1,0 0 1,0 0-1,0 0 1,0 0 0,0 0 0,-9 1-1,9-1 1,-12 2-1,12-2 0,-17 4-1,7 0 0,-1-1 1,-2 1-1,0-2 0,0 3 0,-2-1 0,1 0 0,-3 0 0,1 2 0,-1-2 1,1 1 0,0 1-1,2 0 1,1 0 0,1 0-1,12-6 1,-16 8 0,16-8-1,-11 8 0,11-8 0,0 0 0,-8 10 0,8-10 1,0 0-1,0 0 0,-8 12 1,8-12-1,0 0 0,0 0 1,-2 11-1,2-11 1,0 0-1,0 0 1,17 11 0,-5-7 0,2-2 0,3 2-1,3-1 1,2 2-1,1 0 0,0 1 0,0 0 0,-2 2-1,-1 1 1,-1 1 0,-2 0 0,1 0 0,-1 3-1,-1 0 1,-2-1 0,0 1 0,1 0 0,-4 0-1,0 1 1,-3-1 0,-2 2 0,0-2 0,-2 0-1,-3-1 1,-1 1 0,0-1 0,-4 1 0,2-3 1,-3 0-1,0 0 0,-2 0 0,0 1-1,-3-2 1,0 1 0,-2-2 0,-1 1 0,0-3 1,-2 2 0,1-2 0,-1-3 1,-1 3 0,0-4 0,-1-1 0,0 0-1,-1-1 1,-1-2-1,1 2 0,-1-2 0,1-2-1,0 2 0,0-1 0,3 2-1,1-1-1,4 1-3,0-2-6,10 3-7,0 0-7,-15-15-1,15 15 1,3-20 1</inkml:trace>
  <inkml:trace contextRef="#ctx0" brushRef="#br0" timeOffset="62345">4355 1512 11,'-13'-1'15,"13"1"2,-11-2-1,11 2-2,0 0-1,0 0 0,-12-15-2,12 15 0,-7-15-2,6 4-2,-2 1-1,1-2-2,1 0-1,1-2 0,0 2-2,3 0 0,1 2-1,1-2 1,4 1-2,0 3 1,1 0-1,2 1 0,-2 1-1,3 2 1,-1 2 0,0 2 0,0 2-1,-12-2 1,17 8-1,-17-8 1,16 15 0,-16-15 0,9 16 0,-7-4 0,-2-3 0,0 4 0,-2-3 0,1 2 1,-5-2 0,1 1 1,-3-2 0,8-9 1,-19 18 0,10-11 0,-2 2 0,-2-3 0,3 1 0,-1-2 0,0-1-1,1 0 0,10-4 1,-18 4-1,9-3-1,9-1-1,-18-2-4,8-3-11,10 5-10,-20-11-2,11 0 2,-7-12 0</inkml:trace>
  <inkml:trace contextRef="#ctx0" brushRef="#br0" timeOffset="63231">4430 695 28,'0'0'16,"-10"-13"-1,10 13-2,0 0-4,0 0-3,0 0-2,0 0-2,0 0-1,13 5-1,-13-5 1,12 4 0,-12-4 0,19 10 0,-6-4 1,1 4-1,3 0 1,4 6-1,1-1 0,1 4 0,2 1 0,-1 2 0,1 2-1,1 2 1,-4 1-1,1 1 0,-3 2 0,-1 2 1,-1 1-1,-4 5 0,-2 1 1,-4 0-1,-2 2 1,-4 0-1,-2-1 1,-3 0-2,-5-4 1,0-1 0,-4-2 0,-1-3 1,-3-1 0,-2-3 1,-1-1 0,0-4 2,0 2-1,-2-5 1,4-2-1,0-1 0,0-2-1,3-3 0,1-3 0,4 0-1,9-7 0,-15 6 0,15-6-2,0 0-4,0 0-8,-13-8-8,13 8-5,3-17 1,5 8-1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5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0 961 21,'0'0'15,"15"5"1,-15-5-2,11 3-6,-11-3 0,13 1 0,-13-1 0,0 0-2,10 1 1,-10-1-4,0 0-5,0 0-9,16-1-8,-16 1-2,16-10-1,-8-1 0</inkml:trace>
  <inkml:trace contextRef="#ctx0" brushRef="#br0" timeOffset="286">284 920 23,'-2'12'18,"2"-12"1,0 0-2,6 11-9,-6-11-8,14 8-4,-14-8-2,21 7-6,-11-10-4,8 3-2,-8-8 1</inkml:trace>
  <inkml:trace contextRef="#ctx0" brushRef="#br0" timeOffset="523">606 927 53,'11'16'23,"-11"-16"0,0 0-2,0 0-17,11 9-5,-11-9 0,0 0 1,9 2 0,-9-2 0,0 0 0,0 0-2,11 0-4,-11 0-3,0 0-6,0 0-5,13-6-3,-13 6 0,7-12 1</inkml:trace>
  <inkml:trace contextRef="#ctx0" brushRef="#br0" timeOffset="841">794 935 24,'20'3'18,"-20"-3"-1,15 1-1,-15-1-9,0 0-3,12 5-3,-12-5-2,0 0-4,0 0-6,0 0-6,0 0-1,0 0 0</inkml:trace>
  <inkml:trace contextRef="#ctx0" brushRef="#br0" timeOffset="1446">999 55 5,'0'0'8,"0"0"0,-9-9 2,9 9 1,0 0 1,0 0-1,0 0 0,0 0-2,0 0-2,0 0-3,0 0-2,0 0 0,0 0-1,0 0-1,0 0 0,0 0 0,0 0 1,0 0-1,-8 9 1,8-9-1,1 15 1,-1-3-1,3 5 0,0 2 1,0 4-1,1 4 0,0 4 1,0 3-1,-2 3 1,0 3 0,-2 5 0,-1 1-1,-1 3 1,1 2 0,-1 0-1,2 2 0,2 0 1,2 1-1,2-6 0,5-3 0,-2-5 0,-1-4 1,0-6-1,1-4 0,-3-8 0,-3-3 1,0-4-1,-3-11 0,1 14 0,-1-14 0,-1 9 1,1-9-1,0 0-1,0 0 0,0 0-4,0 0-6,0 0-11,0 0 1,-12-15 0,12 6 0</inkml:trace>
  <inkml:trace contextRef="#ctx0" brushRef="#br0" timeOffset="2236">777 196 2,'1'-18'10,"-1"18"-1,16-12-3,-4 4-2,2 0 0,4 1 1,1-2 1,6 2 0,0-2 1,5 3 1,-2-2-1,3 3-1,-2-1-1,6 1-1,-2 3-2,1-1-1,-1 2 0,1 1-1,0 1 1,-1 0 0,-1 1 1,-5 1-1,-3 1 1,-1 2 0,-2 1 0,-3 3 0,-4 2 0,-1 4-1,2 1 0,-3 2-1,-2 3 0,1 0 0,-3 2 0,1-2 0,-2-1 0,-2-2 0,-2 1 1,-1-2-1,-1-2 0,-4 1 0,-1-3 0,-3 3 1,-1-1-1,-5 0 1,0-3 0,-2 1 1,-6-3 1,-2-1 0,-3 0 0,-2-5 0,-5 2 0,2-1-1,-4-1 0,-2-3-1,1 2-1,0-4 1,1-1-1,2-1 0,0-1 0,1 0 1,6-1-1,3 0 1,6 1-1,2-1 1,5 3 0,10 1-1,-10-3 1,10 3-1,0 0 0,10-2 0,-10 2 0,15 1-1,-5 0 1,3 2 0,1 2 0,0 0-1,1 3 2,1 1-1,2 2 0,-2 1 0,1 5 0,1-1 1,-2 5-1,2 0 1,0 6 0,0-1 0,2 2 0,0 1-1,1-1 1,-3 2 0,3-3 0,-2-1-1,1-3 1,-2 1-1,-1-2 1,-1-3-1,-2-2 0,0-1 1,-2 0-1,-2 0-1,-1-3 1,-3 1 0,1-2-1,-1-1 0,0-2 1,0-1-1,-6-8-1,10 15-1,-10-15-4,0 0-8,12 15-7,-12-15-5,0 0 1,-3-14 2</inkml:trace>
  <inkml:trace contextRef="#ctx0" brushRef="#br0" timeOffset="3535">1880 112 4,'0'0'15,"6"-11"0,-6 11 0,0 0-5,0 0-1,0 0-2,0 0 1,-2-9 0,2 9-2,0 0-1,0 0-1,0 0 0,0 0 0,0 0-1,-11-3 1,11 3 0,-9 1-1,9-1 0,-14 5-1,4 0 0,1 1 0,-3 1-1,-1 2 1,-1 2-1,0 0 0,-3 3 0,-2 1 0,3 3-1,-5 3 1,2 4-1,-1 3 0,2 2 0,1 3 0,2 2 1,4 1-1,0 4 0,3 0 0,2-1 1,4 3-1,-1 1 1,2 2-1,2 2 1,2 1-1,-1 0 0,4 0 1,-1-2-1,1-3 0,-1-2-1,3-5 1,-1-3-1,1-6 1,1 0 0,-1-3 0,0-1 0,4-5 2,-1 1-1,0-4 1,3 2-1,0-1 1,0-2-1,0-2 0,0 0 0,0-1 0,0-1-1,0 0 1,-2-3-1,0 2 0,-1-3 0,-11-6-3,14 9-6,-14-9-13,10 3-5,-14-15-2,2 3 2</inkml:trace>
  <inkml:trace contextRef="#ctx0" brushRef="#br0" timeOffset="4443">2121 472 19,'11'-7'16,"-11"7"-1,0 0-1,0 0-5,0 0-1,0 0 1,0 0-1,0 0 0,0-9-1,0 9 0,-9-2-1,9 2-1,-16-2 0,5 4-1,-3 1-1,-2 0-1,-1 2 0,-3 1-1,-2 2 1,0-1-1,-6 3 1,3-1-1,1-1 0,0 1 0,-1-1 0,5 3 0,1-2-1,2-1 0,3 2 1,1-2-1,3-1 0,10-7 0,-12 14 0,12-14 1,2 13-1,-2-13 1,14 11-1,-1-6 1,4 2 0,3 1-1,5 1 1,1 0-1,3 2 0,-2 0 0,3 2 0,0 0 0,-1 2 0,-2-1 0,-3-1 0,-2 0 0,-4-1-1,-1-1 1,-3 0 0,-6 0-1,0-1 1,-3 1 0,1-1-1,-5 0 1,1 1 0,-4 0 0,0-1 0,-4 1 0,-4-2 0,0 0 1,-6 0 0,-3 0 1,-2-2 0,-2 0 2,-2 0-1,-3-3-1,-2-1 1,2 2-1,0-3 0,2 0-1,4-2 0,2 0-1,3 0 1,4-2-2,1 1 0,4-2-5,8 3-8,-13-3-10,4-1-6,9 4 0,-11-10 0</inkml:trace>
  <inkml:trace contextRef="#ctx0" brushRef="#br0" timeOffset="5587">2292 983 20,'0'0'17,"3"-8"-1,-3 8-1,0 0-6,0 0 1,0 0-2,0 0-1,0 0 1,0 0-1,0 0 0,0 0-2,0 0-1,0 0-1,0 0 0,0 0-2,4 9 0,-4-9-1,6 15 1,-5-3-1,4 1 1,-3 3-1,4 2 1,-4 1-1,4 1 1,-2 1-1,0 0 0,0-3 1,0 1-1,-2-3 0,1 0 1,-1-2-1,-1-1 1,0-1-1,-1-1 0,-1-3 0,1-8 0,-2 13 0,2-13 0,0 0-2,0 0-3,0 0-9,0 0-8,-8-8-5,8-3 1,-7-11 0</inkml:trace>
  <inkml:trace contextRef="#ctx0" brushRef="#br0" timeOffset="6174">2134 1034 2,'0'0'12,"0"0"1,0 0-2,0 0-3,0 0 2,0 0 1,0 0-1,1-10 2,-1 10-2,0 0-1,0 0-1,0 0-3,0 0-1,10-6-1,-10 6-1,14-1 0,-1 0 0,3-1 0,4-2 0,5 3 1,1-3-1,3 2 1,0-3 1,-1 2 0,-4-1 0,-1 2 0,-8-1 0,-3 1 0,-12 2-1,12-1-1,-12 1 0,0 0-1,0 0-1,0 0 0,0 0 0,-9 4-1,9-4-1,0 0-5,0 0-4,0 0-14,0 0-3,0 0-2,-1-16 1</inkml:trace>
  <inkml:trace contextRef="#ctx0" brushRef="#br0" timeOffset="6962">2182-1 11,'0'0'12,"0"0"-1,0 0 0,5-9-4,-5 9-1,0 0-1,0 0 1,0 0 0,0 0 1,10 4 0,-10-4-1,0 0-2,16 13-1,-16-13 0,21 17-1,-5-4 1,3 2 0,1 2 2,4 4-1,3 2 1,1 2-1,1 3 0,2 2-1,-3 2 0,3 2 0,0-1-2,0 1-1,-1 0 1,-1-1-2,0 2 2,-6-2-2,-1 0 1,-5-2 0,-3 4 0,-6 0 0,-2 3 0,-6 2 0,-1 1 1,-3 3-1,1 2 1,-3 0-1,-1-1 1,-2-1-1,2-2-1,1-2 2,0-6 0,-3-3 0,2-6 0,-1-2 0,0-2 0,1-4 0,0-5 1,0 0-1,-2-2 0,3-1-1,6-9 1,-9 13 0,9-13-1,0 0 1,0 0-2,-6 10-3,6-10-10,0 0-14,0 0 1,-4-20-3,7 7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3:09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6 2,'0'0'4,"13"-6"0,-13 6 1,0 0 0,12 1 0,-12-1 1,0 0 0,0 0 0,0 0 0,0 0 1,0 10-1,0-10-1,0 0 0,-16 10 0,16-10-1,-18 9 0,6-4-1,-4 1-1,2-2-1,-3 2 0,0 0 0,1 0-1,-1 0 1,2-1-1,1 1 0,0 0 0,2 0 0,1-1 0,0-1 0,1 1 0,10-5 1,-15 9-1,15-9 0,-14 8 0,14-8 1,0 0-1,-13 12 1,13-12 1,0 0 0,0 14 0,0-14 1,7 14 1,-7-14 0,13 14 1,-13-14-2,19 15 1,-7-6-1,3 0 1,3-1-2,1 0-1,2 0 0,4 2 0,-3-2-1,1 0 0,-2 0 0,-3 1 0,-2-1 0,-1 0-1,-4 1 1,-11-9 0,14 18-1,-14-18 1,10 17 0,-10-17 0,5 17 0,-5-17 0,0 15 1,0-15 0,-11 16 0,1-6 0,-1 1 0,-5 1 1,-1 2-1,-4-1 1,0-3 0,2 2 1,-3-3 0,2-1 0,1-3 1,3 1-1,0-6 0,1 1 0,0-1-1,1 0-2,3-1-1,0-3-7,0 2-12,11 2-7,-7-12-1,17 0-1,0-14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43:56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5667 10253 258,'0'0'645,"0"0"-129,0 0-258,0 0-129,0 0 258,0 0-258,0 0 0,0 0-129,0 0 129,0 12-129,0-12 129,0 0 129,-10 10-129,10-10 0,-6 10 129,6-10 129,-3 12-129,3-12 258,-4 14-129,4-14 258,0 15-258,0-15 387,0 19-258,0-9 129,4 4-129,-1 1 258,-1 1-129,4 4-129,0 1 129,4 7 0,-2 0-258,4 5 0,-3 0 0,3 3-129,-2-4 0,1 5 129,-2-1 0,-2 0-129,-1-3 129,3 1 129,-5-5-129,3 3-129,-5-3 258,6 0-258,-6-7-129,4 5 0,-3-6 129,2-2 0,-2-1-129,1-1 129,0-2-129,0-4 258,-4-11-258,5 20 0,-5-20-129,0 0 129,6 14-129,-6-14 129,0 0-129,0 0 0,0 0 129,0 0-129,2 13 129,-2-13-129,0 13 0,0-2 129,0 2-129,0 0 0,0 0 129,-1 2-129,-1-2 0,-1-1 129,3-12-129,-4 17 0,4-17 129,-4 12-129,4-12 129,0 0-129,0 0 129,0 0-129,0 0 129,0 0-129,0 0 0,0 0 129,0 0-129,0 0 0,0 0 129,0 0-129,0 0 129,0 0-129,0 0 129,0 0 0,0 0-129,0 0 129,0 0 0,0 0-129,0 0 129,0 0 0,0 0 0,0 0-129,0 0 129,7-7-129,-7 7 129,12-15-129,-5 1 258,1 1-258,1-6 129,2-3-129,2 0 129,2-5-129,1-3 129,5 0-129,1-5 0,2-3 0,5-2 0,-1-2 0,5-2-129,1-2 129,0-1 0,1-5 0,-1 0 0,1 2-129,-3 0 258,-2 1-129,-3 3 0,-1 3 0,-5 2 129,-3 6-129,-1 6 129,-2 4-129,-4 5 0,-1 4 0,-3 6 129,-7 10-129,10-11 0,-10 11 0,0 0 0,0 0 0,0 0 0,0 0 0,0 0-129,4 6-258,0 9-1419,-4-15-2709,0 14-258,0-14-516,-19 9-129</inkml:trace>
  <inkml:trace contextRef="#ctx0" brushRef="#br0" timeOffset="1876.1073">6792 9958 516,'0'0'1032,"11"0"129,-11 0 0,0 0-129,4 7-258,-4-7 0,5 16 129,-3-3 0,-2-1-129,2 5 0,-2 0-129,0 9 129,-1-2 129,-1 6-129,-6-3-129,1 4 0,-4-2-129,4 1-129,-1-2-129,0-5-129,1-2-258,2-5-129,4 1-258,1-17-516,0 18-516,0-18-1548,0 0-1032,0 0 129</inkml:trace>
  <inkml:trace contextRef="#ctx0" brushRef="#br0" timeOffset="2284.1306">6980 10014 1,'5'22'3224,"-5"-22"-128,9 19-129,-9-19-3096,16 19-129,-8-4 258,-1-1 387,0 6 258,-5-4 387,2 9 129,-4-4 129,0 8-129,-3-4-129,3 1-387,-5-2-129,3 1-387,-1-2 0,1-5-129,0-2-129,-1-5 0,3-11-645,0 0-387,0 0-1161,0 0-1677,0-10-387,0-2 259</inkml:trace>
  <inkml:trace contextRef="#ctx0" brushRef="#br0" timeOffset="2860.1636">6564 9886 129,'11'-1'3096,"-11"1"-774,0 0-1161,18-4 129,-18 4-387,23 0 129,-9 0-129,2 3 129,1-3 0,5 5 0,-3-5-258,9 4 0,0-4-258,6 3 0,4-3-387,4 0 0,1 0 0,4 0-129,-1-1 0,2-4 0,-1 0 0,-2-1 0,-3-2 0,-2 1 0,-7-2 0,-3 1 0,-4 0 0,-4 1 0,-6 1 0,-3 0 0,-13 6-129,15-10 0,-15 10-645,6-11-774,-6 11-2580,0 0-258,0-14 0</inkml:trace>
  <inkml:trace contextRef="#ctx0" brushRef="#br0" timeOffset="4380.2505">7762 10207 129,'-12'0'2580,"12"0"-1935,-14 5 129,14-5-129,-17 1 258,17-1 129,-25 5 0,11 1 129,-6-1-129,4 5 0,-9 0-129,6 6-258,-7-1 129,5 4-129,-6 0 0,7 6 0,-6 1-129,7 6 0,-6-1 0,7 5 0,-4-1-129,6 5 0,-5-3 0,1 5 0,3-4 0,2 3 0,-3-1 129,4 4-258,0-7 129,4 6 0,-2-3-129,8 1 0,0-2 129,4 0-258,1-4 0,5-1-129,4-1 0,7-6 129,-1 0-129,4 0 0,1-5 129,0-3-129,0-3 129,3 0-129,-3-4 129,-1 0 0,1-6-129,-1 1 129,-1-6-129,0 2 0,-2-3 0,2 0 129,-4 0-129,0 0 0,0 0 0,-4-3 129,-11 3-129,17 0 0,-17 0 0,0 0 0,11-1 0,-11 1-129,0 0-258,0 0-129,0 0-645,0 0-2580,0 0-903,0 0-387,0-13-258</inkml:trace>
  <inkml:trace contextRef="#ctx0" brushRef="#br0" timeOffset="5264.3011">8322 10544 1548,'-20'3'4128,"20"-3"-258,-23 6-258,7-4-3225,3 4-516,2 1 129,-3 0 0,-2 1 129,-1 2 129,-2-3 0,0 5 129,-3-3 0,5 3 0,-4-3-129,5 4 0,-2-2-258,4-1 0,0 3 0,14-13-129,-13 19 129,13-19-129,0 17 129,0-17 0,17 14 0,-1-9 0,3 2 0,5-2 0,2-1 0,1 3 0,1 2 0,2-3 0,-1 5 129,-2-1-129,2 3 129,-4 3-129,0 1 129,-4-1-258,-5 1 258,-1 1-129,-5-1 129,-4 2-129,-4-2 0,-2-1 129,-3-1 0,-6-2 129,-4-1-129,-4 0 129,-4-5-129,0 0 129,-6-5 0,-2 1-129,-3-3 129,-1 0-129,-3-7 258,1 2-129,-1-5-129,3 3-129,1-4 129,2 3-129,4-4 0,6 4-129,1 1 0,3-3-516,16 10-387,-13-9-1677,13 9-1806,0-13 0,8 2-129</inkml:trace>
  <inkml:trace contextRef="#ctx0" brushRef="#br0" timeOffset="6364.364">8504 10202 2580,'12'5'2709,"-12"-5"-1935,18 12 387,-18-12 129,28 16 129,-28-16 0,26 23 129,-15-13 0,8 12-258,-9-4-258,9 10-258,-7-2-258,5 10 129,-3-2-387,4 8 129,-4-3-258,1 4 129,-1-2-129,-1 4 129,0-3-129,-2 4 129,-3-3-129,-1 2 0,-1 0 0,-3-2 0,-3-2 129,0 4-129,-2-5 129,-5-1 0,0-3 0,-1 2 0,-5-3-129,1-1 129,-1-2-129,-1-3 0,0-6 0,0 2 0,0-6-129,0-3 129,1-6 0,1-2-129,12-8 0,-19 5 0,19-5 0,-12 0-129,12 0 0,0 0-258,0 0-645,0 0-3096,0 0-645,0-5-516,0-7-129</inkml:trace>
  <inkml:trace contextRef="#ctx0" brushRef="#br0" timeOffset="28379.6232">5872 12733 645,'0'0'1032,"0"0"0,0 0-129,0 0-129,0 0-129,0 0-129,0 0-387,0 0 0,0 0-129,0 0 129,0 0 0,0 0 258,0 0 0,0 0 0,0 0-129,0 0 0,0 0 0,0 0-129,0 0 0,0 0-129,0 0 129,0 0-129,0 0 0,0 0 129,0 0 0,0 0 129,0 0-129,0 13 0,0-13 0,0 14 0,0-2 0,0 3 129,0-1-129,0 6 0,0 2 129,0 2 129,0 5-129,-3 0 129,1 5 258,-1-4-258,0 4 258,-3-4-129,4 1 129,-3-3 0,4 2 0,-3-6-129,2 3 0,-1-5-129,0 2 0,0-5-129,1 5 0,-5-8 0,4 1-129,0-3 258,-1 0-129,2-4 0,1 1 0,1-11 0,-3 18 0,3-18-129,0 16 0,0-16-129,-1 18 129,1-18-129,0 14 0,0-14 0,0 0 0,-3 13 0,3-13 0,0 0-129,-7 11 129,7-11-129,-5 10 0,5-10 0,-4 15 0,4-15-129,-4 14 0,4-14 0,-3 15 0,3-15-516,-2 10 0,2-10-516,0 0-387,0 0-1677,7 10-903,-7-10 0</inkml:trace>
  <inkml:trace contextRef="#ctx0" brushRef="#br0" timeOffset="29759.7021">5786 12775 1419,'0'0'2838,"0"-20"-387,0 8-2322,7 2-129,3-5 129,0 2 258,0-3 258,6 2 0,-3-6 129,4 7 129,-1-7 0,4 7 0,-2-5 0,4 5-387,-3-1 129,6 2-258,-4-2 258,3 5-258,0-2 0,2 4 258,-1-3-387,1 4 129,0 0-258,-1 1 129,0 1-129,-2 1-129,-2 1 129,-1 2-129,-2 0 129,-4 0-129,0 0 0,-2 4 129,-12-4 129,18 15-258,-18-15 0,14 20 0,-11-5 129,2 1-129,-3 3 129,2-1-129,-4 3 0,0 1 0,0-1 129,-1 1-129,-5-3 129,-1 1 0,-3-1 0,-1 1 0,-2 1 0,-2-1 0,-2 0 0,-1 2-129,2-1 129,-4-2 0,0-1-129,0 0 0,-1-4 129,2-1 0,-3-3-129,0 2 129,-1-5-129,2 0 129,-2-3-129,3 0 0,2-3 0,1-1 0,0 0 0,2 0 0,2-2 0,0-2 0,3 1 0,10 3 0,-18-7 0,18 7 0,0 0 0,-11-7-129,11 7 129,0 0-129,0 0 129,0 0-129,0 0 129,9 0-129,-9 0 129,15 0 0,-15 0 129,15 9-129,-3-4 0,-12-5 0,19 12 0,-8-3 129,0 0-129,3 4 129,-2-1-129,1 3 129,2 0 0,0 4 129,3 0-129,1 6 129,2-1 129,2 3-129,0 2 0,2 2-129,0 1 0,1 3 0,-4-3 129,0-1-387,-5 1 258,0-3 0,-4-2-129,1-4 129,-4-3 0,-3-3 0,1-5-129,0-1 129,-8-11-129,8 11 129,-8-11-129,0 0 129,0 0-129,0 0 129,0 0-129,0 0 0,0 0-129,6-6-258,-6 6-1032,0 0-3096,5-17-129,-3 4-516,1-7-129</inkml:trace>
  <inkml:trace contextRef="#ctx0" brushRef="#br0" timeOffset="30904.7676">7083 12631 1419,'-5'-11'2838,"5"11"-387,0-12-516,0 12-258,0 0-129,0 0-387,-13-12 0,13 12-129,-13 0-129,13 0-129,-20 12-387,9-2 0,-6 1-129,1 4 0,-2 4 129,-1 5-129,-4-2 0,2 10 0,-4-1 129,3 6 0,-4 1-129,1 6 0,-3-4 129,4 6-129,0-1 0,4 5 129,-1-6 0,5 4-258,2-4 258,5 5-258,2-4 129,6 3-129,1-4 129,5-3-129,4 0-129,5 0 129,5-4-129,4-3 129,4 0-129,3-4 129,0-3-129,3-2 129,-1-3-129,2-4 0,-1-3 0,-2-3 129,-1-4-129,-3-2 0,-3-3 0,-2-2 258,-3-1-258,-3 0 0,-3 0 129,-13 0-129,16-2 129,-16 2-129,0 0 0,12-4 129,-12 4-129,0 0 0,0 0-129,0 0 0,-6 0-387,6 0-387,0 0-2064,-12-4-1806,12 4 0,0 0-774,-13-22 387</inkml:trace>
  <inkml:trace contextRef="#ctx0" brushRef="#br0" timeOffset="31939.8268">7524 12881 3225,'0'0'3612,"0"0"-258,-18-2-1806,18 2-1419,-15-1 0,15 1 0,-18 0 129,6 0 258,1 1 0,-5-1 129,3 8-129,-6-2 129,2 6-258,-2-5-129,2 6 0,-3-2-129,4 4 258,2-5-258,-1 4 0,4-5-129,11-9 129,-19 18-129,19-18 129,-8 14 0,8-14 0,0 0 129,5 13 0,-5-13 0,22 2 0,-6-2 0,4 0-129,0 2 0,5-1 0,-3 3-258,4-1 129,-1 3 0,-2 2 0,3 2 0,-4 2 0,4 3 0,-5 1 0,0 2 129,-3-1 0,-2 2 0,-3 0 0,-4-1-129,-3-1 0,-4-3 129,0 1-258,-2-3 129,-2 2 0,-7-3 129,9-11-258,-24 16 258,7-7 129,-4-4-129,4 4 0,-8-4 0,2-2 129,-4 1-129,3-1 0,-3-3 0,0 0-129,1 0 129,0 0-129,2-2 129,0-3-129,3 0-129,1 0 0,7 1-258,1-2-258,12 6-645,-12-3-2193,12 3-1161,6-11-129,-6 11 0</inkml:trace>
  <inkml:trace contextRef="#ctx0" brushRef="#br0" timeOffset="33079.892">7583 12576 1806,'0'0'2451,"0"0"-1677,0 0 0,0 0 258,0 0 129,0 0-129,0 0 258,9 0 258,-9 0-129,13 0-258,-13 0 0,21 4-516,-9-1 129,5 7-258,-2-3-129,7 4 129,-6 3-129,6 3-129,-2 1 0,3 6 0,-6 4 0,6 3-129,-6 1 129,6 5-129,-5 1 0,1 0 0,-1 3 0,-1 1 0,-1-1-129,0 2 129,-2-1 0,-2 2-129,0-2 129,-4 0 0,-4-2 0,0-1 258,-4-7-129,0 1-129,-7-3 0,0 0 258,-9-7-258,5 1 129,-3 0-129,-1-2 0,-1 2-129,-1-1 129,-2-4-129,1 4 129,-2-5-129,1-1 129,-3 1 0,1-1 0,-1-4-129,2 1 0,-1-4 0,2 0-129,3 0 0,0-4-129,16-6-129,-18 10-129,18-10-774,0 0-1419,0 0-1806,15 1-387,4-6-258</inkml:trace>
  <inkml:trace contextRef="#ctx0" brushRef="#br0" timeOffset="33967.9428">8710 12830 1161,'0'0'3096,"0"0"258,0 0-2322,0 0-387,0 0 0,0 0 129,0 0 0,0 12 258,0-12 0,0 0 0,0 0-129,0 20-258,0-20-129,0 17-129,-1-6-129,1 4 129,-1 0-129,1 7 0,-1 1 129,1 6 0,-1 0-258,1 6 258,0 3-129,0 3 0,0-2 0,0 5 0,0-6 0,0 1 0,0-5 0,0-2 0,0-6-129,0-6 129,0-3-258,0-4 129,0-13-129,0 15-387,0-15 129,0 0-387,0 0-516,-4-12-1677,-1-3-1677,4 2-129,-6-10-258</inkml:trace>
  <inkml:trace contextRef="#ctx0" brushRef="#br0" timeOffset="34479.9721">8480 13101 1548,'0'0'3999,"0"0"-258,0 0 0,7-10-2580,-7 10-1161,17-11 258,-5 7 387,-12 4-129,25-8 129,-25 8 258,27-6 0,-27 6 0,30-4-129,-17-1-129,8 5-258,-5-2 0,6 2-129,-2-4 0,5 4 129,-3-4-129,3 4-129,1-3 129,1 2-258,0-3 129,0 2 0,-3-1 0,2-1-129,-4 1 129,-2 1 0,-3-2-129,-3 3 129,-14 1 0,16-4 0,-16 4-129,0 0 129,0 0-129,0 0 0,0 0-129,0 0-129,0 0-516,-10 2-2322,10-2-1419,-13 9-516,13-9-258</inkml:trace>
  <inkml:trace contextRef="#ctx0" brushRef="#br0" timeOffset="40660.3255">10385 12138 774,'14'-5'1548,"-14"5"-516,0 0 258,0 0-258,0 0 129,0 0 129,0 0-129,0 0-129,0 0 129,0 0-258,0 0-129,0 0-129,0 0-129,-6-3-258,6 3 0,-14-1 129,14 1-129,-18 0-129,18 0 0,-22-3 0,11 3 0,-4 0 0,1 0 0,-1 0 129,0 0-258,-4 0 129,-1 4 0,0-3 0,-2 2 0,-2-1 0,-1 1 0,1-1 0,-1 1 0,-1 0-129,1 0 129,1-2 0,1 3-129,-2-1 129,3 0-129,-4-1 129,3 3-129,-1-1 0,-1 0 0,0 0 129,1 2-129,-1-3 0,5 2 258,-2-2-258,1 1 129,2-1-129,1 0 129,0-1 0,1 2-129,1-3 129,2 1-129,2 0 129,12-2 0,-19 0-129,19 0 129,-10 0-129,10 0 129,0 0-129,-12 0 129,12 0 0,0 0-129,0 0 129,0 0-129,0 0 129,0 0-129,0 0 129,0 0-129,0 0 0,0 0 129,0 0-129,0 0 0,0 0 0,0 0 0,0 0 129,0 0-129,0 0 0,0 0 0,0 0 0,0 0 0,0 0 0,0 0 0,0 0 0,0 0 0,0 0 0,0 0 0,0 0-129,0 0 129,0 0 0,0 0 0,0 0 0,0 0 0,0 0 0,0 0-129,0 0 129,0 12 0,0-12 0,0 0 0,0 0 0,4 14 0,-4-14 0,9 12 129,-9-12-129,13 17 0,-2-7 0,3 0 0,1 2 0,4 3 129,1-1-129,2 0 0,1 6 258,3 0-258,0 2 258,0-1-258,0 3 258,3 0-258,-1 2 258,2 1-258,2-4 0,-1 2 0,0 0 0,1-1 0,-1-2 0,-2 0 0,-1-1-129,-2-1 129,-2 0 0,-2-3 0,-5 0 0,1-3 0,-6-2 0,-1-2 0,-4 0 0,-7-10 0,10 12 0,-10-12 129,0 0-129,1 11 0,-1-11 0,0 0 0,-8 8 129,8-8-129,-11 3 0,11-3 0,-13 2 0,13-2 0,-13 0 0,13 0 0,-10 2 0,10-2-129,-13 2 129,13-2 0,0 0 0,-10 5 0,10-5 0,0 0 0,0 0 0,0 0 0,0 0 129,0 0-129,0 0 0,0 0 0,0 0 0,0 0 129,0 0-129,0 0 0,0 0 0,0 0 0,-13 7 0,13-7 0,-13 6 0,2 1 0,-5 0 258,-3 3-258,-5 2 0,-5 3 129,-4 1-129,-4 4 129,-3 1-129,0 1 129,-4 2 0,2 0 0,2 1-129,-1-1 129,1-2-129,6-2 129,3 1 0,0-4 0,5 0 129,2-2-258,4-1 129,3 0 0,5-2 0,1-2-129,11-10 0,-14 12-129,14-12 129,0 0 0,-12 10 0,12-10 0,0 0 0,0 0 0,0 0 0,0 0 0,-4 12 0,4-12 0,0 0 0,0 0 0,0 0 0,0 0 129,0 0-129,0 0 0,0 0 0,0 0 0,0 0 0,0 0 129,0 0-129,0 0 0,0 0 0,0 0 0,0 0 0,-1 11 0,1-11 0,0 0 0,0 0 0,-1 10 0,1-10 0,0 0 0,0 12 0,0-12 0,0 0 0,0 0 0,0 0-129,-3 12 129,3-12 129,0 0-129,0 0 0,0 12 0,0-12 0,0 0 0,0 0 0,0 0 0,-4 11 0,4-11 0,0 0 0,0 0 0,0 0 0,0 0 0,0 0 129,0 0-129,0 0 0,0 0 129,6 9-129,-6-9 0,0 0 129,14 7-129,-14-7 129,14 5-129,-14-5 258,21 7-258,-9-2 129,3 0 0,-2 2-129,5-1 0,1 1 0,3 1 129,-1 1-129,4 0 0,0 2 129,5-1-129,0 1 0,5 1 0,3-2 0,-1 1 129,8-2-258,4-2 258,3-2-129,2-1 0,5-4 0,1 0 0,2 0 0,4 0-129,-2-4 129,0-1 0,-1-1 0,-2 2-129,-4-1 129,-4 1 0,-8 3-129,-5-3-129,-2 4-258,-14-4-387,6 7-1806,-16-2-1806,-14-1-387,12-5-387,-13-8 129</inkml:trace>
  <inkml:trace contextRef="#ctx0" brushRef="#br0" timeOffset="43416.4833">9918 14052 129,'11'0'2451,"-11"0"129,0 0-1677,4-9 0,-4 9 258,0 0 0,0 0 258,0-16 0,0 16-129,-11-4 0,11 4-129,-17 0-387,5 2-387,-4 1 0,0 4-258,-2 0 258,0 1-258,-3-1 387,4 3-387,-2-2 129,7 0-129,-2-2 0,3 1-129,11-7 0,-13 5 129,13-5-129,0 0 0,0 0 0,10 4 0,4-4 0,3 0-129,7 0 129,-2 0-129,7 0 0,-2 3 129,5 3-129,-3 2 0,2 4 0,-5 0 0,3 5-129,-4 0 258,-2 3-129,-5 0 129,-2 1 0,-5-1 0,-2 1 0,-4-3 129,-5-2 258,-1 1-258,-10-3 129,2 1 0,-10-3 0,1 2 129,-7-6-129,2 3 129,-7-5 0,4 3 0,-5-4 0,5 2 0,-2-4-129,4-1-129,-1-2-129,4 0 0,6 0 0,0 0-129,15 0-129,-17-14-258,17 14-129,-2-21-387,10 18-1290,3-7-1935,0-2-387,8 1 0</inkml:trace>
  <inkml:trace contextRef="#ctx0" brushRef="#br0" timeOffset="44804.5626">10192 13892 1,'0'0'1418,"-3"-12"-257,3 12 387,0 0 129,-4-12 129,4 12 0,0 0-129,0 0-387,0 0-387,0 0-258,0 0-387,0 0-129,0 0 129,0 0-129,0 0 0,0 0 258,0 0-129,0 0 129,0 0-129,0 0 258,0 0-129,1 10 0,3 0 0,-4-10 0,4 24 258,-4-10-258,1 4 129,-1-4 0,0 5-129,-3-7 0,1 3-258,2-15 129,-4 22-258,4-22-129,-2 11-129,2-11-258,0 0-129,1 11-645,-1-11-1419,0 0-1806,0 0 129,13-2-129</inkml:trace>
  <inkml:trace contextRef="#ctx0" brushRef="#br0" timeOffset="45563.6061">10694 14083 3483,'12'-3'3483,"-12"3"258,3-11-903,-3 11-2322,0 0 0,-9-13 129,9 13 129,-18-6 129,18 6-129,-23-2 129,12 2-258,-7 0-129,3 7-258,-2-1-129,1 1-129,1 1 0,-2 2 0,0 1 0,3 1 0,-2-1 0,1 3 0,2-1 0,-1 3 129,3 0-129,1 0 0,4 1 129,0 2 0,3-1 0,3 0 0,0-2 0,3 2 129,4-3-129,6-2 129,-1 0-129,5-1 129,1-4-129,4 2-129,3-3 0,1-2 0,2 0 129,0-3-129,2-2 0,1 0 0,0 0 0,-1-2 0,2-3 0,-5 0 0,-1-1 0,-4 1 0,0-1 0,-6 3 0,-4 0 0,0 1 0,-12 2-129,11-4-258,-11 4-129,0 0-645,0 0-1548,0 0-1548,-13 0-258,3 0-387</inkml:trace>
  <inkml:trace contextRef="#ctx0" brushRef="#br0" timeOffset="46103.6369">10467 14209 1677,'19'-9'2580,"-4"9"-774,-2-3-1548,-3 1 129,3 0 258,-2-1 129,2 1 258,-2-3 129,5 5 258,-2-4-258,2 3 0,1-5-387,0 5-129,-1-2-258,1 3-258,-2-2 0,1 2 0,-3 0-129,-2 0 258,-11 0-129,18 0-129,-18 0 129,0 0-129,12 8 0,-12-8 0,0 0-129,-3 11-258,3-11-258,0 0-387,-12 12-1161,12-12-1548,-13 5-129,13-5 0</inkml:trace>
  <inkml:trace contextRef="#ctx0" brushRef="#br0" timeOffset="46959.6858">11090 13783 1419,'16'6'3483,"4"2"0,-20-8 0,11 6-3096,1 7 387,-5 0 129,1 9 0,-8 0 258,6 12 0,-6-3-129,0 12 258,-4 1-516,2 6-129,-5 0-258,4 3-129,-2-6-129,2 0 258,-3-3-258,6-4 0,0-7 0,0-5 0,4-4-258,-1-6 0,3-1-258,-6-17-129,9 21-387,-9-21-774,0 0-2451,0 0-387,1-14-129,-1 2 0</inkml:trace>
  <inkml:trace contextRef="#ctx0" brushRef="#br0" timeOffset="47787.7328">11071 13890 3225,'23'-24'3225,"1"17"-258,-12-15-129,12 6-3225,3-1 258,3 1 258,1 4 129,-1-2 387,4 4 516,-6 0-258,7 6 258,-9-1-387,6 5-387,-5 0-258,0 0 129,-7 1-129,1 9 129,-8-3 0,1 6 129,-8-1 0,1 3-129,-7-1 0,0 6 0,-3-4-129,-3 1-129,-2 4 0,-5-3 258,3 0-129,-4 0 0,-2-3 0,-2 0 0,-1 1 0,-1-3-129,-3-1 129,0 0-129,-3-3 0,3-1 0,-3 1 0,3-3 0,3 1 129,-1 0-129,5-2 0,0-1 0,16-4 0,-20 5 0,20-5 0,0 0 129,0 0-129,0 0 129,10 13-129,5-9 129,1 0-129,5 4 129,1 2 258,7 2-258,-5 3 129,6 5 129,-2-2 0,3 11 0,-5-5-129,3 5 258,-4 0-129,2 1-129,-3-3 0,3 0 0,-5-2-129,-1-5-129,0-1 129,-1 0 0,-3-7-258,-2-2 258,-5-2-129,-10-8 0,16 9 129,-16-9-129,0 0 0,0 0-129,0 0-129,1-7-516,-1 7-3096,0 0-903,-3-22-129,-8 8-645</inkml:trace>
  <inkml:trace contextRef="#ctx0" brushRef="#br0" timeOffset="51322.9355">11952 12356 1,'0'0'257,"0"0"388,0 0 0,0 0 387,0 0 258,0 0-129,5 12 129,-5-12 129,7 17-258,-1-2-258,-2-3 0,1 9-258,-1 0 258,6 10 0,-6 2 0,4 13-129,-6 1 129,6 15-129,-7 3-129,6 6 0,-7 1 0,2 1 0,-2-1-129,2 1 129,-2-13-129,4-1 0,-4-12 258,4-5-387,-4-10-129,2-3 0,-2-10-258,2-7 0,-2-12 0,0 0-129,0 0-258,0 0-516,0 0-1161,0-22-2193,0-4-645,-2-7-129,-2-12 0</inkml:trace>
  <inkml:trace contextRef="#ctx0" brushRef="#br0" timeOffset="52038.9764">11881 12443 2193,'42'-31'2967,"-18"15"129,6-1-1032,5 4-645,-1-6-774,5 7 0,0-3-387,1 7 0,-2 1 258,3 4-258,-3 1 0,-1 2 0,-2 3 129,0 7-129,-11 2 129,5 4 0,-11 1 258,2 1-258,-12 1 0,2 3 0,-10-3 258,0 3-258,-4-8-129,-6 8 0,-8-8 129,-2 7-129,-4-6 0,-5 3 129,-5-2-129,-1 0 129,-4 0-258,2 3 387,-4-4-387,1 4 129,1-4-129,4 1 129,1-1-129,2-2 0,4-2-129,2-3 0,6 1-129,5-4 0,15-5-387,-20 3-645,20-3-2838,10-3-774,0-11-258,5-1-129</inkml:trace>
  <inkml:trace contextRef="#ctx0" brushRef="#br0" timeOffset="55488.1736">13240 12183 1935,'0'0'1419,"0"0"-129,0 0-129,0 0 258,0 0-387,0 0 129,0 0-387,0 0-129,-9-1-387,9 1-129,-10 1 0,10-1-129,-13 6 129,13-6 258,-16 2-258,16-2 129,-15 1 0,15-1 129,-18 0-129,18 0 129,-21 3 0,10 0 0,-3 2-129,2 0 0,-3 2 129,0 2 0,-5 2-129,6 4 129,-6-1 129,4 5-129,-7-2-129,4 5 129,-2 3 258,1 5-387,-2 1 129,2 4-258,-2 1 129,-2 6 0,0 1 0,1 3 0,-2 0-129,4 5 258,-2 0-129,5 4 0,-2-2 0,9 3 129,-1-1-258,5 3 129,1-2 129,5 3-129,1-5 0,1 1 0,6-3 0,6-3-129,3-5 129,7-5-129,1-7 0,4-4-129,1-9 258,7-4-258,-2-5 0,2-3 129,1-3-129,-2-3 0,-2-1 129,1 0-129,-3-2 0,-1-1 0,-5-2 0,-4 0 129,-4 1-129,-5-2 0,-2 4 0,-10 2 0,11-4 129,-11 4-129,0 0 0,0 0-129,0 0 129,0 0 0,-5 6-258,5-6-387,-10 16-1032,-3-12-2838,13-4-387,-22 0-129,8-7-516</inkml:trace>
  <inkml:trace contextRef="#ctx0" brushRef="#br0" timeOffset="58587.351">13433 12617 258,'11'0'258,"0"-9"-129,-11 9 129,0 0 258,13-6-129,-13 6 258,0 0 129,0 0 0,0 0 129,0 0-129,-9 0 258,9 0-258,-19 1 258,5-1 258,14 0-129,-26 0 129,16 0-258,-9-1 0,5 1-129,-2 0-387,0 3-129,1 1-258,0 2 129,1 2-129,1 1-129,13-9 0,-20 19 0,20-19 0,-11 20-129,11-20 129,-2 17 0,2-17-258,6 16 258,-6-16 0,17 10-129,-3-5 129,2 1 0,1-2 0,3 1 0,3 2 0,0-1-129,4 2 129,-2 4-129,2 3 129,-4-1-129,3 3 129,-3-2 0,0 4-129,-5-1 129,-1 1 0,-4 2 0,-4-4-129,-2 2 258,-6-3-129,-1 3 129,-6-6-129,-5 2 129,-3-5 129,-5 2-129,-4-3 258,-2 2-129,-5-6 129,1 2-129,-5-2 129,0 3 129,-3-4-258,0 1 129,0-1-129,3 3-129,-4-4 129,6 4-258,3-3 0,4 2 0,3-1 0,3-3-129,5 1 0,3-3-129,11 0-387,0 0-387,0 0-1419,0 0-1935,11-5-387,6-2 258</inkml:trace>
  <inkml:trace contextRef="#ctx0" brushRef="#br0" timeOffset="59251.389">13694 12392 2322,'-7'0'3483,"7"0"-129,0 0-2451,0 0-516,0 8 129,0-8 0,0 0 258,0 0 0,0 17 129,0-17-258,-3 16 0,3-16-129,-4 22-387,0-7 0,2 2 0,-1-1 387,3 2-258,-4-1 129,4 5 0,-5-6 129,5 2 129,-3-4-258,3 1 0,0-2-129,0-2 0,0-11-129,0 14-129,0-14 0,0 0-258,1 16-129,-1-16-516,0 0-1806,11 6-1806,-11-6-129,0 0-258</inkml:trace>
  <inkml:trace contextRef="#ctx0" brushRef="#br0" timeOffset="60432.4565">14152 12505 1161,'-12'-14'1806,"12"14"-516,0 0 0,0 0-387,0 0 129,0 0-387,0 0 129,0 0-258,0 0 258,0 0-129,0 0 0,0 0 0,0 0 0,-5 13-129,5-13 0,-2 14 0,2-14-129,-4 20 0,1-6 0,3 3-129,-1 3 0,1 4 0,-2 0 129,2 7-129,-1 1 0,1 2 129,-4 4-129,4 6 0,-4-1 129,3 6 0,-4-3-129,2 2 129,-2-3 0,1 4 0,-3-10 0,1 1-129,2-8 0,0-2 0,1-8-129,0 1 0,1-7-129,-1-2 0,2-3 0,1-11 0,-4 18 0,4-18 0,-6 11 0,6-11 0,0 0 0,-3 13 0,3-13 0,0 0 0,0 11-129,0-11 129,0 0 0,0 0-129,0 0 0,0 0-129,10 11-258,-10-11-258,0 0-903,0 0-2322,4-8-645,-4 8-129,9-24 130</inkml:trace>
  <inkml:trace contextRef="#ctx0" brushRef="#br0" timeOffset="61299.5061">14783 12611 516,'0'0'3483,"0"0"645,-12-3-1806,-2 0-774,14 3-258,-29 4-129,16 6-258,-11-4 0,6 8-129,-8-2-258,3 3-258,-5-1-129,1 3 0,0 0-129,0-1 129,-2 0-129,3 0 258,0-2-129,5 1 0,3-2-129,3-1 129,6 2-129,9-14 0,-7 20 0,7-20-129,8 17 129,4-6-129,6-5 129,3 1 0,2 1-129,5-2-129,3 2 258,-2 1-129,3-2 0,-1 3 0,-1-1 129,-1 2-129,-2-1 0,-5 4 129,-2 0 0,-5 1 0,-3-1 0,-3 3 0,-5-2 0,-4 2 129,0-1 0,-5-1 0,-6 0 0,-2-1 0,-5 1 258,-2-1-258,-2-3 258,0 2-258,-5-5 0,4 3 129,-4-7-129,3 3-129,-2-3 129,5-1-129,2-1 0,-1-2-129,7 0 0,0 0-258,13 0-387,-15-4-774,15 4-2838,0 0 129,9-12-645</inkml:trace>
  <inkml:trace contextRef="#ctx0" brushRef="#br0" timeOffset="61820.5359">14945 13187 2451,'7'11'1161,"-7"-11"-129,0 12 129,0-12 645,0 19 0,0-19 516,-3 32-258,-4-13-387,7 10-387,-7-4-516,5 5-129,-4-2-129,2 2-258,0-2 0,0-2-129,1-6 0,-1-1 0,1-5-258,0-3 0,3 0-258,0-11-387,0 0-774,0 0-2322,0 0-516,11-14-387</inkml:trace>
  <inkml:trace contextRef="#ctx0" brushRef="#br0" timeOffset="62667.5844">15131 12724 129,'6'-15'1032,"9"6"-387,-15 9 129,16-15 258,-11 5 387,7 6 0,-7-8 387,8 7 0,-4-6 0,8 10-258,-7-7-387,11 8-129,-1-5-129,7 5-387,-4 0 129,6 5-258,-2 0 129,2 4-129,-1 2-129,2 3 0,-3 1-129,0 6 0,-3-1-129,0 4 0,-4 0 0,0 5 129,-6 0-129,-1 1 0,-4 1 0,0-2 0,-5 0 0,-2 1 129,-2-3-129,0-2 0,-8 1 0,1-4 129,-4 0 0,-1 0-129,-6-3 129,-1-1 0,-3-2 0,1-1-129,-2-6 258,-4 1-258,2-5 0,-4 0 0,4-5 0,0 0 0,-1-3 0,1-8 129,1 0-258,3-2 129,2 0-129,3-3 129,3 1-258,2 0 129,8 0-129,0 3 129,3 12 0,3-21 0,8 13 0,1 0 0,7 2 129,1 0 0,4 2 0,4 2-129,2 2 129,4 0 0,2 0-258,1 0-129,3 2-774,-10-2-1677,2 0-1548,3 5-387,-8-5 258</inkml:trace>
  <inkml:trace contextRef="#ctx0" brushRef="#br0" timeOffset="67142.8403">15690 12151 258,'0'0'387,"0"0"0,7-5 0,-7 5 129,0 0 0,0 0 129,0 0 129,15 5 0,-15-5-129,25 15 387,-9-6 0,5 5-129,1-5-258,4 9 0,0-4 129,2 8 0,-3-5 0,5 10 129,-6-5 129,4 8-516,-3 1 387,2 4-516,-6 2 129,2 7-129,-2-1 0,-3 8-258,0-1 0,-5 4 129,-3 1-129,-4 6 129,-3-3-129,0 2 129,-3-3 129,0 2-129,-4-6 0,1-2 0,-4-5 0,2-2 0,-4-4 0,4-2 0,-5-3-129,0-4 129,-5-3 0,4 0 129,-6-3-129,2-3 258,-2-3-387,4-1 129,-2-5 0,3-1-129,12-12-129,-16 16 0,16-16 0,0 0 0,-11 9-129,11-9 0,0 0 0,0 0-387,7 9-774,-7-9-2709,0 0-774,23-7-387,-14-12-129</inkml:trace>
  <inkml:trace contextRef="#ctx0" brushRef="#br0" timeOffset="70137.0116">16538 12262 903,'9'6'903,"-9"-6"-129,0 0-129,0 0-258,0 0-129,0 0-129,0 0 0,0 0 0,0 0 258,0 0-258,0 0 0,0 0 0,0 0 0,0 0-129,0 0 0,0 0 0,0 0 0,0 0-129,0 0 129,0 0-129,11 10 0,-11-10-774,0 0-1935</inkml:trace>
  <inkml:trace contextRef="#ctx0" brushRef="#br0" timeOffset="71720.1021">16422 13157 1806,'0'0'2064,"0"0"-387,0 0-258,0 0-387,0 0-516,9-10-129,-3-2-258,1 2 0,6-3-129,-1-2 129,4-3-129,-1 1 129,4-4 0,-3 2 129,6 1-129,-1-1 129,-4 2-129,2 0 258,-5 5-129,2-2 0,-6 7-129,-10 7 0,14-10-129,-14 10-129,0 0-129,0 0-387,0 0-258,0 0-387,-10 4-1161,10-4-774</inkml:trace>
  <inkml:trace contextRef="#ctx0" brushRef="#br0" timeOffset="72239.1318">16477 12876 774,'0'0'1161,"-12"0"-387,12 0 129,0 0 129,-10-2 129,10 2 258,0 0-258,0 0 0,0 0 0,0 0-516,0 0 0,0 0-258,6 2 0,-6-2 0,18 10 0,-18-10 129,26 19 0,-14-7 0,3 5 0,-3-3 0,3 7 0,-5-1 0,2 3-129,-5-2 0,3 1-129,-5 0 258,5 1-258,-6-5 0,3-2-129,0 0 0,0-7-129,-7-9 129,9 17-129,-9-17 0,0 0 129,0 0-129,0 0 0,0 0-129,0 0 0,0 0 0,0 0-129,-5-6-258,5 6-258,-14-8-258,1-2-645,13 10-516,-24-12-387,24 12-387,-24-16-258,12 8 258</inkml:trace>
  <inkml:trace contextRef="#ctx0" brushRef="#br0" timeOffset="72607.1529">16412 13070 645,'-22'0'1032,"22"0"0,-16 0 258,16 0-387,-10 2 129,10-2 258,0 0-129,0 0-129,6 0-129,-6 0 0,25-9 0,-10 1-129,10 3-258,-5-5 129,10 4-258,-6-2-129,5 0 129,0-1-258,-1 1 0,-2 0 0,-1 0 0,-6 3-129,1 0 0,-5 1 0,-4 1 0,-11 3 0,11-3 0,-11 3 0,0 0-129,0 0 129,0 0 0,-1 6-129,1-6 0,-12 11-387,2-9-258,10-2-774,-17 17-1806,0-17-774,17 0-129</inkml:trace>
  <inkml:trace contextRef="#ctx0" brushRef="#br0" timeOffset="73052.1783">16558 12890 2580,'0'0'2580,"0"0"-1677,0 9-258,0-9-387,2 19 258,2-8 0,-4-11-129,5 24 129,-5-11-129,1 3 258,-1-3-129,0 6 258,0-4-129,-1 3 0,-4-1 0,5 3 0,-2-4-129,2 2-258,0-3 0,0-1-258,2 1-258,-2-15-129,13 19-258,-13-19-645,13 10-1806,-3-2-1032,-10-8 129</inkml:trace>
  <inkml:trace contextRef="#ctx0" brushRef="#br0" timeOffset="76159.356">17220 12071 1161,'0'0'1935,"0"0"-387,0 0-645,0 0-387,0 0 258,0 0-129,0 0 0,0 0 129,0 0-258,0 12 258,0-12 129,6 14 0,-6-14-129,8 29 0,-6-14-129,9 9-129,-4-3 129,5 8-258,-2-2-129,4 7 0,-2 2 258,4 7-258,2 4 0,1 9-129,-1 4 129,1 5-129,1 6 129,1 4-258,-1-3 0,0-1 129,-4 1 129,1-4-129,-1-8 129,0-4-129,-2-9 129,-1-5-129,-3-8 129,2-3 0,-3-9-129,0-4-129,-1-5 129,-2-1-129,-6-12 129,9 16-129,-9-16 0,0 0 0,12 12 0,-12-12 0,0 0 0,0 0 129,0 0-129,0 0 129,0 0 0,0 0-129,0 0 129,0 0-129,0 0 0,3-6 0,-3 6 0,0 0 0,0 0 0,-1-12 0,1 12 0,0 0 0,0 0 0,-6-11 0,6 11 0,0 0 0,-2-18 0,2 18 0,0-19 0,0 5 0,0-1 0,5-7 0,-1 0-129,2-6 129,1-4-129,2-2 0,3-4 0,0-4 129,3-6-129,2-2 0,0-5 129,1-2 0,2-3 0,1-1 0,0 1 0,1-2 129,0 3-258,-1 5 258,-1 1-258,0 7 129,-3 0 0,2 5 0,-3 2 0,-1 3-129,-5 4 258,4 1-258,-3 5 258,-2 1-258,-2 6 129,0 2 0,-4 4 0,-3 13 0,8-17 0,-8 17 0,0 0 0,3-11 0,-3 11-129,0 0 0,0 0 0,0 0 0,0 0-129,0 0-129,0 10-387,0-10-387,0 0-2838,-3 21-516,3-21-387</inkml:trace>
  <inkml:trace contextRef="#ctx0" brushRef="#br0" timeOffset="77307.4217">18324 11844 258,'0'0'1935,"8"14"-645,-8-14-129,9 19-129,-6-7 0,3 0-129,-5 2 129,4 6 129,-5-5-129,4 8 129,-4-3-129,2 9 0,-2-4-258,2 8 129,-2-5-387,1 3 129,-1-5-387,3 1 129,-3-5-129,4-3 129,-4-5-129,2-2 0,-2-12-129,2 13 0,-2-13-129,0 0-129,0 0-258,0 0-516,0 0-774,0-12-1806,-4-6-903,4-1-516</inkml:trace>
  <inkml:trace contextRef="#ctx0" brushRef="#br0" timeOffset="77743.4457">18503 11930 2451,'-8'0'3225,"8"0"-1419,0 0-903,0 9 129,0-9 0,0 18 0,0-7 0,0 10 258,0-5-387,6 12 0,-5-6-387,5 6 0,-5-6-129,5 5-129,-1-5 129,1 2 0,-4-7 0,3 2 0,-2-6-129,2 0 0,-5-13-129,8 17 0,-8-17-129,0 0 129,4 12-129,-4-12-129,0 0-258,0 0-129,0 0-903,0 0-2580,-8 0-645,8 0-387</inkml:trace>
  <inkml:trace contextRef="#ctx0" brushRef="#br0" timeOffset="78407.4846">18149 11907 258,'0'0'3999,"0"0"258,0 0-1806,13 0-645,-13 0-516,25-1-129,-14-4-258,13 5 129,-3-7-387,10 6 0,-6-5-129,8 4 0,-3-4-129,7 4 0,-3-3 0,2 2-129,0 0 0,1 2-129,-2-2 129,1 3-129,-2-2 129,-4 2-129,-5-2 0,-4 2 0,-4-1 0,-4 1 129,-13 0-129,14-2 0,-14 2 0,0 0 0,0 0 0,0 0-129,0 0 0,0 0 0,0 0-258,0 0 129,0 0-387,0 0-645,0 0-2193,7 7-1419,-7-7-387,0 0-258</inkml:trace>
  <inkml:trace contextRef="#ctx0" brushRef="#br0" timeOffset="83926.8003">19069 12195 1161,'0'0'1032,"0"-10"-645,0 10-258,0 0 129,0 0 258,0 0 129,0 0 258,0 0 516,0 0-129,0 0 258,0 0 0,0 0-258,0 0-258,0 0 129,0 0-258,0 0-387,0 0-129,0 0 129,0 0-258,-15 0-129,15 0 129,-17 9-129,4 1 0,-1 4 129,-6 0 0,2 6 258,-5 0-258,1 6 258,-5 3-129,1 8-129,-4-1 129,4 7-129,0 1 129,1 4-258,0 2 129,4 4-129,1 0 0,4 0 129,5 0-129,4 0 129,2-1-129,5-1 129,0-3 0,9 0 0,1-3 0,5 0 0,2-5 0,4 1-129,1-2 129,2-2 0,0-3 0,5-6-258,-1-5 0,4-2 129,1-5-129,-3-5 0,1-4 0,-3-2 0,-2-4 0,-5-1 0,-2-1 0,-7 0 129,-12 0-129,16-3 129,-16 3 0,0 0-129,0 0 129,0 0-129,0 0 0,-1-12-129,1 12-129,0 0-645,0 0-1935,0 0-1935,-11-13-516,5-3-129,3-6 0</inkml:trace>
  <inkml:trace contextRef="#ctx0" brushRef="#br0" timeOffset="84867.8541">19410 12585 1161,'15'0'3741,"-15"0"0,0 0-129,9-12-3096,-9 12-387,0 0 129,0 0 0,-9 0 387,-6 3 0,15-3 129,-29 18-258,12-4 129,-7 0-258,4 0-258,-4-1 129,1 3-129,0-3 129,2 2-129,-3-3 129,9 0 0,-3 0-129,8-2 0,10-10-129,-15 19 129,15-19 0,0 17 0,0-17 0,18 14-129,2-6 129,5-1 0,2 2-129,5-1 129,2 4-129,-2-3 0,2 4 0,-2 1 0,-1 0 0,-5 2 0,-1 3 0,-2-1 0,-4 0 0,-1-1 0,-4 0-129,-1 0 129,-3-1 0,-5-1 0,-3 0 0,-2-1 0,-2-2 0,-8 0 0,-4-2 129,-5 0 0,-2-3-129,-4 2 129,-5-4 0,-1 2 129,-3-3-129,-1 1 0,0-4 0,2-1 0,-1 0 0,5 0 0,5 0 0,4-2-129,2-2 129,6 1-258,12 3 129,-14-8-129,14 8-129,0 0 0,0 0-387,4-12-645,13 10-2709,-4 0-645,1-6-258,3 2 0</inkml:trace>
  <inkml:trace contextRef="#ctx0" brushRef="#br0" timeOffset="85671.9001">19642 12479 903,'0'0'2709,"0"0"-1419,0 0-516,0 0 258,0 0 258,0 0-258,0 0 387,10 8-129,-10-8 0,0 0-258,4 14-258,-4-14-258,4 15-129,-4-15 0,5 16 0,-3-6 0,-2-10-129,4 22 0,-4-10 0,2 2 0,-2-2 0,1 1 258,-1 1-258,2-2-129,-2-12 129,1 19 0,-1-19-129,0 13 0,0-13 0,0 0-129,0 12 0,0-12 129,0 0-258,0 0 129,0 0-129,0 0 129,0 0-258,0 0-258,0 0-774,0 0-1806,0 0-1419,0 0-387,1-12 258</inkml:trace>
  <inkml:trace contextRef="#ctx0" brushRef="#br0" timeOffset="86903.9706">19756 12269 2451,'11'0'2709,"-11"0"-129,12 2-387,-12-2-645,19 7-129,-19-7-516,23 13-258,-10-7 129,5 7-258,-3-1-129,6 5 258,-4 2-129,8 6-258,-2 2 129,0 6-129,-1 6 129,2 4-258,-1 5 0,1 5 0,-3 4 0,0 1 129,-3 0-129,-2 2 129,-2 0-129,-2 1 129,-4-5-129,-1 2 129,-3-5-129,-4-4 129,0-3 0,-6-2-129,-5-6 258,1 0 0,-8-11-129,2-2 129,-4-6-258,2-2 129,0-8 0,2 2-129,1-6-129,3-1 0,12-4 0,-16 1 0,16-1 0,0 0 0,0 0 0,-12 0-129,12 0-258,0 0-258,0 0-1290,0 0-2580,0 0-387,9-4-258,-9-20-129</inkml:trace>
  <inkml:trace contextRef="#ctx0" brushRef="#br0" timeOffset="219288.5426">5612 15501 2580,'-6'0'3225,"6"0"-129,0 0-2064,0 0-774,0 0 0,0 0 0,0 0-129,0 0 258,0 0-129,0 0 258,0 0-129,0 0 0,0 0-258,0 0-129,0 0 0,0 0-129,0 0 129,0 0-258,0 0 129,0 0 129,0 0 0,0 0 0,0 0 0,0 0 0,-5 8 0,5-8 0,0 20 129,0-9-129,1 4 258,1 1-129,0 6 0,-1 5 0,0 2-129,-1 5 129,0 2 0,0 8 0,0 2 258,0 2-129,0 3 258,0-3 0,1 3 0,0-9-129,3 1 129,-2-6-258,4-1-129,-3-5 0,1-7-129,-2 2-129,1-6 129,-2 0 0,-1 3-129,0-7 258,0 0 0,0-1 0,0 2-129,0-17 129,-1 19-129,1-19 0,0 0-129,0 12 0,0-12 0,0 0 0,0 0-258,0 0-258,0 0-645,0 0-1419,8 12-1548,-8-12 0</inkml:trace>
  <inkml:trace contextRef="#ctx0" brushRef="#br0" timeOffset="220708.6238">5618 15462 1032,'40'-17'1161,"-16"5"-645,-2-1 258,4 1-258,1 4 387,-4-1 129,2 4 258,-5 1-129,3 1 0,-3 3 0,0 0-387,-2 4-129,-2 3-258,1 3-129,-2 2-129,-1 2-129,-2 1-129,0 3 129,-3-1 0,-1 1 0,0-1 0,-2 2 0,-1 1 0,-4-4 0,1 2 129,-2-2 0,0 1 0,0-2 129,-4 0-129,-3-1 387,0-2-258,-6-2 129,2 2 0,-6-3 0,4 2 0,-7-4-129,3 0 129,-4-3-258,2 1 0,-1 1-129,-1-5 129,0 2-129,2-3 0,1 3 0,1-3-129,6 0 129,-2 0 0,13 0 0,-17 0 0,17 0 0,0 0 0,-10-2 0,10 2 0,0 0 129,0 0-129,0 0 0,0 0 129,0 0-129,0 0 129,0 0 0,8 3 0,-8-3-129,13 6 129,-13-6-129,17 15 129,-17-15-129,20 20 129,-13-9 129,5 4 129,-3-1-129,6 5 129,-8 1 0,8 2 0,-2 0-129,3 7 129,-1-4-258,4 7 129,1-5-129,-1 5 0,2-6-129,0 6 129,-2-6 0,2 4-129,-2-2 129,-2-3-129,2 1 0,-2-2 0,-1-4 0,-2-1 0,-1-3 0,-1-1-129,-3-2 129,2-1 0,-11-12-129,14 14 129,-14-14 0,12 17 0,-12-17 129,0 0 0,10 12 0,-10-12-258,0 0-129,0 0-903,0 0-2838,0 0-774,0 0-129,-14-7-387</inkml:trace>
  <inkml:trace contextRef="#ctx0" brushRef="#br0" timeOffset="221759.6839">6757 15612 1419,'0'0'3483,"0"0"-258,14 1-258,-14-1-3096,0 0-129,0 0 387,0-5 129,0 5 387,0 0 129,-10 0 258,-4 0 0,14 0-129,-22 10-258,11 2-129,-5 3-258,2 3-129,-6 5 0,2 3 129,-2 10-129,0 3 258,-2 3-129,3 6 258,-4-2-129,4 6 0,-1-6 0,5 6 129,1-3-258,8 2 0,-1-6 0,7 0 0,4-3-129,13-2 0,1-3 129,5 0-258,3-8 129,3 0-129,1-3 129,2-2-129,-1-3 0,-2-5 0,1 1 0,-3-3 0,0-7 0,-4 3 129,-3-3-129,-2-6 0,-4-1 129,-1 6-129,-13-6 0,14 0 0,-14 0 0,0 0-129,0 0-129,0 0-645,13 1-1032,-13-1-2580,0-6-258,0 6-387</inkml:trace>
  <inkml:trace contextRef="#ctx0" brushRef="#br0" timeOffset="222496.7261">7188 15863 2580,'-17'16'2967,"-1"-16"387,18 0-2838,-20 0 129,5 1 387,15-1 0,-22 13 129,14-1 387,-5-11-129,8 13-129,-7-12-258,12 10-516,0-12-387,-1 17-129,1-17 0,6 15 0,-6-15 0,20 21 129,-8-10-129,1 1 0,2-1 0,0 2 0,0 1 129,0 1-129,1 1 0,-1 3 0,1-4 0,1 3 0,-4-1 0,0 2 0,-2-2 0,-2-2 0,0 1 0,-7-4 129,2 2-129,-4-3 0,-1 0 129,1-11 0,-19 15 129,5-10-129,-6-5 129,2 4-129,-5-4 129,-1 0-129,-4-9 129,5 1-129,-2-1 0,5 0-129,0-1-129,4-2-129,16 12-387,-21-22-645,21 22-2451,2-17-903,3 5-387,6-1 0</inkml:trace>
  <inkml:trace contextRef="#ctx0" brushRef="#br0" timeOffset="223171.7647">7303 15620 1935,'6'7'3741,"-6"-7"0,0 0-258,20 0-3096,-7-2-387,1 0 0,2 2 258,-3 0 258,6 2 0,-5-2 258,4 8-129,-2-4 0,4 9-129,-3-2-258,4 3-129,-1 5 0,0 2-129,0 5 0,-1 3 0,-1 6 0,-3 0 0,0 6 0,-2 3 0,-3-3 0,-2 5 129,-2-7-129,-2 4 0,-4-6 0,0-1 129,0-4 129,-6 0 129,-4-6-129,2 3 129,-8-6 0,4-1 0,-7-5 0,5 0-129,-6-9 0,4 5-129,-2-9-129,2-2 129,1-2 0,2 3-129,1-3 0,12 0-129,-19 0 0,19 0-129,0 0-387,-13-3-258,13 3-903,0 0-2322,0 0-258,11 0-645</inkml:trace>
  <inkml:trace contextRef="#ctx0" brushRef="#br0" timeOffset="225313.8872">7272 15786 1,'13'0'257,"-13"0"1,0 0-129,14 0-129,-14 0 129,0 0-129,0 0 0,10 0-129,-10 0 129,0 0 129,0 0 0,13 0 129,-13 0 0,0 0 0,0 0 0,12 0 129,-12 0-258,0 0 0,0 0-129,12 0 0,-12 0 129,0 0 129,0 0 0,0 0-129,11 0 129,-11 0 0,0 0-129,0 0 0,0 0 0,0 0-129,0 0 0,0 0 0,0 0 0,0 0-129,0 0 129,0 0-516,0 0 0,0 0-258,0 0-129,0 0-258</inkml:trace>
  <inkml:trace contextRef="#ctx0" brushRef="#br0" timeOffset="227091.9889">7151 15868 1677,'0'0'1935,"0"0"-258,0 0-645,0 0-129,0 0-129,0 0-258,0 0 258,0 0 0,0 0 129,0 0-129,9 0 0,-9 0 0,0 0 129,0 0-387,13 0 258,-13 0-387,0 0 0,12 0 0,-12 0-129,12 0 0,-12 0 0,10 0 0,-10 0 129,13-2 0,-13 2 0,16-3 0,-16 3-129,19-7 0,-19 7-129,20-3 129,-7 2-129,-2-3 0,-1 1 0,-10 3 0,20-5-129,-20 5 129,20-7 0,-20 7 0,13-9 0,-13 9-129,12-6 129,-12 6 0,11-6-129,-11 6 0,0 0 0,12-3 0,-12 3 0,0 0 0,0 0 0,13-3 0,-13 3 0,0 0 0,0 0 129,0 0-129,12-1 0,-12 1 0,0 0 0,0 0 0,0 0-129,0 0 129,0 0 0,11 0 0,-11 0 0,0 0 0,0 0 0,0 0 0,0 0 0,0 0 0,0 0 0,0 0 0,0 0 0,0 0 129,0 0-129,0 0 0,0 0 0,0 0 0,0 0 129,0 0-129,0 0-129,0 0 0,0 0-645,0 0-2580,0 0-1161,0 0-258,0 7-258</inkml:trace>
  <inkml:trace contextRef="#ctx0" brushRef="#br0" timeOffset="231196.2236">8629 15821 1161,'12'17'3612,"-12"-17"-129,0 0 0,0 0-2967,0 0 0,6 12 0,-6-12 258,0 0 0,0 0 129,0 0 129,0 0-129,0 12 0,0-12-387,0 0-129,0 14 0,0-14-129,0 18 0,0-4 0,0 1-129,0 6 129,0 1 0,0 7 0,0-2 129,0 9-258,-4 1 0,2 7 0,-1-3 0,1 2 0,0-2-129,1-2 0,1-5 0,0-4 0,0-3 129,0-7-129,3-5 0,1-4-129,-4-11 129,6 12-129,-6-12 0,0 0-258,0 0-645,0 0-645,14-4-2709,-14 4-387,1-21-129,-1 6-129</inkml:trace>
  <inkml:trace contextRef="#ctx0" brushRef="#br0" timeOffset="231744.255">8420 16128 645,'3'-15'3741,"7"4"258,3 11-258,-13 0-1806,14-4-1419,2 4 129,-5-6-129,8 6 258,-6-5-129,8 5 129,-8-1 258,11 1-258,-8-5 0,10 5-129,-4-6-129,6 4-129,0-3-258,2 0 0,1 0 0,0 5-129,-2-5 129,-2 2 129,-2 2-129,-4 1 0,-5-3 129,0 3 0,-16 0-129,15 0 129,-15 0-129,0 0 0,0 0 258,0 0-258,-1 8 0,1-8 0,-12 7-129,12-7 0,-13 9-387,13-9-645,-7 11-1290,7-11-2193,0 0-516,0 0-387,-12-8 129</inkml:trace>
  <inkml:trace contextRef="#ctx0" brushRef="#br0" timeOffset="234904.4357">10175 15318 1806,'0'0'2838,"0"0"-1161,0 0-387,0-6-258,0 6-129,0 0 0,0 0 0,0 0 129,0 0 129,-10-4-258,10 4 0,0 0-258,0 0 0,0 0-129,0 0-129,-10 0 0,10 0 129,0 0-258,0 0 0,0 0 0,0 0 0,0 0-129,0 0 0,-16-3 129,16 3-129,0 0 0,-11-1-129,11 1 129,0 0-129,-16-1 0,16 1 0,-12 0 0,12 0 129,-15 0-129,15 0 129,-17-2-129,17 2 129,-21 0-129,10 2 129,-2-1-129,-1 3 129,-1 0 0,-1 1 0,-5-2 0,0 4 0,-2-1 0,-2 1 129,-2-1-129,3 2 0,-8-1 0,2 2 0,-4 0 0,0-2 0,-3 2-129,2 1 129,-2-3 0,1 1 0,1-1-129,2 2 129,4 0-129,0-1 129,2 0-129,1-1 0,2 0 0,0-1 0,1 0-129,6-1 129,-1 0 0,5 0 0,-1 0 0,14-5 0,-16 5 0,16-5 0,0 0 0,0 0 0,-12 6 0,12-6 0,0 0 0,0 0 0,0 0 0,0 0 129,0 0-129,0 0 0,8 5 0,-8-5 129,11 7-129,-11-7 0,13 15 0,-13-15 0,18 17 129,-7-5-258,3-2 129,-1 5 0,4-2 129,1 2-258,1-1 129,2 2 0,0 0 0,0 1 0,4 1 0,-1-1 0,1 3 0,0 1 0,2 0 0,1 2 0,-1 0 0,1 0 129,-2 0-129,-2-1 0,-2-3 0,0-2 0,-4 2 0,-4-5 0,-3 2 0,-1-4 0,-4-2 0,-6-10 0,6 19 129,-6-9-129,0-10 0,-6 19 129,6-19-129,-18 14 0,7-7 0,0 2 129,-2-3-258,-4 4 258,0-3-129,-2 0 0,0 4 0,-2-2 0,-1 3 0,-1 1 0,-1 0-129,-2 4 129,2 1 0,-3 4 0,1 2 0,0 4 0,-2-2 0,2-1 0,0 2 129,0-1-129,2 1 129,4-8-258,-1 0 258,3-2-129,5-1 129,2-2-258,2 0 129,2-1 0,7-13 0,-5 16 0,5-16 129,0 15-129,0-15 0,0 0 129,12 14-129,1-13 258,1 1-258,5 5 129,3-4 0,0-1-129,7 1 129,0 0 0,0-2 0,4 6-129,0-5 0,4 3 258,3-5-258,4 0 258,5 0-129,5 0-129,5 0 129,4-5 0,4 2-129,8-3 0,1 2 129,1 3-258,2-4 258,0 2-129,-7-6 0,-2 4 129,-8-4-129,-7 6 129,-8-2 0,-7-1-129,-12 3 129,-5 0 0,-9 3 0,-14 0-129,13 0 129,-13 0 0,0 0-129,-12 5-129,12-5 0,-25 10-129,15 4-645,-14-12-1677,12 10-2193,-7-6-387,-4 5-258,-4-11-387</inkml:trace>
  <inkml:trace contextRef="#ctx0" brushRef="#br0" timeOffset="236595.5325">9610 16907 1548,'0'0'3612,"0"0"387,0 0-2064,0 0-129,-4-6-516,4 6 0,0 0-129,0 0-258,-14-3 129,14 3-387,0 0 0,0 0-129,-11-3 0,11 3-129,0 0 0,0 0 129,-17-7-258,17 7 0,-14 0 0,14 0-129,-16 1 0,16-1 0,-20 9-129,9 0 129,11-9-129,-21 17 0,21-17 0,-20 17 0,20-17 0,-17 20 0,8-8 0,9-12 0,-13 21 0,13-21 0,-10 20 0,10-20 0,-6 22 0,6-22 0,-1 19 0,1-8 0,0-11-129,6 20 129,-6-20 0,15 20 0,-15-20 0,21 22-129,-8-13 129,1 3-129,2 1 0,-2-1 129,1 4-129,0-1 129,0 2-129,-1 1 0,3 0 0,-4-3 0,1 4 129,-5 1-129,2-2 0,-4-1 0,0-1 129,-3 0 0,-3-1 0,0-1 129,-1-14 0,-5 17 129,5-17-129,-16 16 0,0-13 129,5 5 0,-9-6-129,1 5 129,-2-7-129,1 4 0,-3-4-129,0 0 0,0-4 129,-1-3-129,2-1-129,2-1 129,2 4-129,3-7 129,0 5-129,5-1 129,10 8-258,-11-14 0,11 14-258,-3-24-516,3 24-258,0 0-1677,16-17-1419,-2 7-774,0-4 129</inkml:trace>
  <inkml:trace contextRef="#ctx0" brushRef="#br0" timeOffset="237384.5776">9854 16765 1032,'12'5'3096,"-12"-5"-2193,0 0 387,0 0 387,0 0-129,11 11 387,-11-11 0,0 13-258,0-13-774,0 12-129,0-12-258,0 20-129,0-20 0,0 21 129,0-21-129,0 21 0,0-21 0,-2 23 129,2-23-129,-3 24 0,-3-13 0,6 4-129,-2-1 129,1 1-129,-2-2-258,3-2 129,-1-1-129,1-10 129,0 19-129,0-19 129,0 13-129,0-13 0,0 0 129,0 0-129,0 9 129,0-9 0,0 0 0,0 0-129,0 0 0,0 0-129,0 0-387,0 0-903,15-9-2580,-15 9-774,11-23-129,-5 9-387</inkml:trace>
  <inkml:trace contextRef="#ctx0" brushRef="#br0" timeOffset="238316.6309">10324 17001 3870,'10'5'3612,"-10"-12"-258,0 7 0,7-4-3225,-7 4-129,2-15 258,-2 15 387,0 0 0,-10-19 516,10 19 0,-16-3-129,16 3-258,-20 0-387,8 3-129,-2 3-258,-1 5 129,-1-1-129,-1 1 0,0 1 0,0 0 0,1 1 0,-1-1 0,3 6 0,0-1 0,0-5 129,2 5-129,0-1 0,5 5 129,-1-4 0,2 3 0,1-5 0,4 6 129,-2-3 0,3 3 0,0-2-129,3 0 129,1 1-129,4 1 0,-1-3-129,1-4 129,4 2 0,2-1 0,-1 0-129,3-3 129,-1-2 0,4-1-129,-1 4 129,2-5 0,-1-1-258,0-3 258,-3-4-129,3 0-129,-2 0 129,0-2 0,-3 2 0,-2 0 0,-1-2 0,-11 2 0,18 0-129,-18 0 129,12 2 0,-12-2 0,0 0-129,10 0 129,-10 0-129,0 0-129,10 10-387,-10-10-645,7 16-903,-7-16-2580,0 0 129,0 0-645</inkml:trace>
  <inkml:trace contextRef="#ctx0" brushRef="#br0" timeOffset="239023.6714">10152 17237 1,'-6'4'2966,"6"-4"1,6 6-258,-6-6-2064,0 0 129,11-6 258,-11 6 0,0 0 387,4-17-258,-4 17 0,0 0-387,0 0-516,0 0-258,12 0 129,-12 0-129,0 0 258,0 0 0,13-4 129,-13 4 129,13-7-129,-13 7 129,17-6-129,-17 6 0,24-6 0,-11 0-129,5 2 0,-1-1-129,1 0 0,0 2-129,-2-1 129,-1-1 0,-1 5-129,0 0 129,-2 0 129,-12 0-258,20 0 129,-20 0-129,13 7 129,-13-7-129,0 0 258,0 0-129,12 3 0,-12-3 129,0 0 0,0 0-129,0 0 129,-7 0-129,7 0-129,0 0-129,-16 0-129,16 0-258,-14 4-645,14 8-1161,0-12-2322,0 0-129,0 0-774</inkml:trace>
  <inkml:trace contextRef="#ctx0" brushRef="#br0" timeOffset="239599.7043">10746 16860 3612,'6'13'4773,"-6"-13"-258,0 13-129,5 1-2451,-5-14-1032,0 17-129,0-17-129,-4 30 0,2-14-129,2 8 0,-6 0-258,3 8 0,0 2 0,1 4-129,-1 4 0,1 6 0,1 0-129,1 4 258,0-5-258,0-1 0,0-7 0,0 0 129,0-12-258,0-8 129,1-4-258,-1-15 129,2 17-258,-2-17-258,0 0-903,0 0-2451,-2-10-645,2-7-387,-2-10-258</inkml:trace>
  <inkml:trace contextRef="#ctx0" brushRef="#br0" timeOffset="240532.7577">10689 16868 645,'11'-31'4257,"0"21"129,-4-3-387,1-2-1548,8 6-1032,-5-8-645,10 9-129,-3-5-387,3 9 0,5-6 0,-3 5-129,2-2 129,-2 7-129,-2-5 129,1 5 129,-5-2-129,2 2 129,-5 0 0,0 6 0,-14-6-129,21 12 0,-16-1-258,2 1 129,-3 5-129,-2-3 0,-2 3 0,0 5 129,-4-7-129,-1 5 129,-4-4 0,0 5 0,-5-5 129,2 0-129,-5-3-129,1-1 129,-4-1 0,1-1 0,-3 0-129,0-1 0,0-1 0,3-1 0,-1-1 0,0-1 0,4 1 0,-2-1 0,6-3 0,12-2-129,-18 0 129,18 0 0,-10 0-129,10 0 129,0 0-129,0 0 129,0 0 0,0 0-129,0 0 129,10 7 0,-10-7 0,16 14 0,-6-6 0,2 4 0,2 3-129,4 3 129,-2 5 0,4 4-129,4-1 129,-2 5 0,3 3 0,-1 5 0,2 0 0,-1 4 129,-2-6-129,1-3 0,-1 2 0,-1 2 0,-3-13 0,0-1 129,-3-2-129,-2-3 0,-4-6 0,0 5 0,-10-18 387,10 8-387,-10-8 0,5 13 129,-5-13-129,0 0 129,0 0 129,1-6-258,-1 6-258,0 0-516,0 0-1806,0 0-2193,13-12 129,-11-12-774,-2-5 129</inkml:trace>
  <inkml:trace contextRef="#ctx0" brushRef="#br0" timeOffset="243767.9427">11433 15457 2451,'15'5'3354,"-15"-5"258,15 0-258,-4 3-3096,-11-3 129,21 10 258,-21-10 0,22 15 387,-22-15-129,18 26 129,-10-16 0,4 14-258,-2-6-129,5 12-129,-4-3-129,4 10-129,1 4 129,2 8 0,-4 1 0,7 7-129,-3 1 0,2 1 0,-1-2 0,3 0 0,-2-8-258,2-1 258,-1-9-258,1-1 129,-2-7-129,1-1-129,-5-6 387,3 0-387,-5-6 258,0-2-258,-14-16 258,20 21-258,-20-21 387,9 15-258,-9-15 258,0 0-258,5 10 129,-5-10 0,0 0 0,0 0 0,0 0 0,0 0 0,0 0 0,0 0 0,0 0 0,0 0 129,0 0-129,0 0 0,0 0-129,0 0 129,0 0-258,0 0 129,0 0 0,0 0 0,0 0 0,0 0 0,0 0 0,0 0 0,0 0 129,0 0-129,0 0 0,0 0-129,0 0 129,0 0 0,0 0 0,0 0 129,0 0-129,0 0 129,0 0 0,0 0-129,0-8 0,0 8 129,0-12-258,0 12 258,0-19-387,0 5 258,0-4-129,0-6 258,6 0-129,-2-7 0,5-4 0,0-6 0,2-4 0,3-6 0,1-5 0,3-4 0,1-5 0,2-2 0,0-1 0,2-2 129,-2 5-129,-1 3 129,0 6 0,-5 5 0,-1 5-129,-3 5 129,-1 5 0,-1 9-129,-3 3 129,-2 4-129,0 4 0,-1 3 0,-3 13 0,6-12-129,-6 12 129,0 0 0,0 0-129,0 0 129,0 0-129,7 7 129,-7-7-129,2 13 129,-2-13-258,2 15-129,1-3-645,-3-12-1548,0 0-2193,0 11-258,0-11-387,-12 0-258</inkml:trace>
  <inkml:trace contextRef="#ctx0" brushRef="#br0" timeOffset="251032.3582">12610 15018 1161,'-8'1'2967,"8"-1"-258,0 0-1806,0 0-1032,0 0 0,0 0 258,0 0 258,0 0 0,-13-8 387,13 8 129,0 0 129,0 0-129,0 0-129,0 0-258,0 0 0,0 0-129,-5-12-129,5 12-129,0 0 0,0 0-129,0 0 0,0 0 0,0 0 0,0 0 129,0 6-129,0-6 0,0 0 258,0 14-129,0-14 0,2 12 0,-2-12 258,2 20-129,-1-8 258,3 8 0,-4 1-129,4 7 0,-3-1 129,3 11 0,-4-5-129,3 7 129,-3-6-129,2 3 0,-2-8 0,1 1 0,-1-6-129,0-4 0,0-3-258,1-8-258,2 3-129,-3-12-387,0 0-516,0 0-1935,0 0-1290,13-12-129,-10-6-258</inkml:trace>
  <inkml:trace contextRef="#ctx0" brushRef="#br0" timeOffset="251456.3825">12746 15069 645,'0'0'3612,"0"0"258,0 0-258,10 11-2451,-3 3-516,-7-14 258,10 29 0,-9-15 0,8 13 0,-9-7 0,6 12 0,-6-10-129,4 10-129,-4-7-129,3 7-258,-3-7 0,2 1 0,0-4 0,1 0-129,0-7-258,-1-3-258,5 3 0,-7-15-516,9 15-258,-9-15-1935,0 0-1419,6-13-258,-6 0 0</inkml:trace>
  <inkml:trace contextRef="#ctx0" brushRef="#br0" timeOffset="252092.4188">12407 15041 1548,'0'11'2838,"0"-11"258,0 0-2064,0 0-258,0 0 258,-10-1 129,10 1 258,0 0 0,0 0-129,0 0 0,0 0-516,0 0-258,0 0 0,0 0-258,0 0 0,0 0 0,10-1 0,-10 1 129,24-1-129,-6-4 129,8 3 129,1-3-129,10 4 0,1-6-129,4 3-129,4-1-129,-1 1 129,3 0-129,0 3 129,-3-2-129,1 3 129,-5-1 0,-5 1 0,-4 0 0,-6 1 0,-7 2 0,-3 2-129,-16-5 129,14 13 0,-14-13-258,0 18 0,-2-5-516,-10-8-516,12 9-2580,-11-2-1032,-2-6-258,0-3-129</inkml:trace>
  <inkml:trace contextRef="#ctx0" brushRef="#br0" timeOffset="254016.5289">12667 15783 1935,'11'-8'2967,"-11"8"-1548,5-14-387,-5 14 0,10-13 129,-10 13 258,0 0 129,0 0 129,6-17-129,-6 17-129,0 0-387,0 0 0,0 0-387,0 0-258,0 0 0,0 0 0,0 0-258,0 0 0,0 0 0,0 0 0,0 0 0,-6-6 129,6 6-258,0 0 0,0 0 0,0 0-258,0 0 0,0 0 0,0 0-258,0 0 0,0 0-258,0 0 0,0 0-258,0 0 129,7 0 0,-7 0 0,0 0 387,0 0 0,15-8 129,-15 8 258,0 0 129,17-8 0,-17 8 129,14-4 0,-14 4 258,14-3-129,-14 3 258,0 0 258,0 0 0,15-4 129,-15 4-129,0 0 0,0 0-129,0 0-129,-9 0-129,9 0 0,-13 0-258,13 0 129,-20 2-129,9 3 129,-2-1-129,3 2 258,-3-1-129,13-5-129,-23 15 129,12-5 0,-1 1-129,0 3 129,1 3-129,1 4 129,-3 2-129,5 4 0,-3 3 0,2 5 129,1 1-129,1 3 129,0 1-129,2 3 0,-2-1-129,4 2 129,-1 0 0,4 2-129,0-3 129,1 1-129,5-2 129,5-1-129,0-6 258,5 0-387,0-6 387,4-3-258,4-6-129,3-3 129,1-4-129,2-2 129,1-5-129,0-6 129,0 0-129,-2 0 129,-3 0 0,-4-4 0,-2 4 0,-6-6 0,-3 5 0,-11 1 0,16-7 0,-16 7 0,0 0-129,0 0 129,0 0-258,0 0 0,0 0-387,0 0-387,11 12-2064,-11-12-1548,0 0-645,0-12-258</inkml:trace>
  <inkml:trace contextRef="#ctx0" brushRef="#br0" timeOffset="254855.5769">13301 15934 1935,'-3'-17'4386,"3"17"129,-16-9-903,3-1-2193,13 10-258,-28 0-516,11 6-129,-5-2 0,4 6-129,-6-3 0,3 8-129,-4-5-129,5 3 0,-3-2 0,7 1-129,-1 0 0,0-2 129,6-1-129,0 1 0,11-10-129,-12 14 258,12-14-129,0 12 0,0-12 0,14 8 0,1-4 0,3 0 0,6 0 0,-1 1 0,7 2 0,0 0-129,0 3 0,1-2 129,-2 1 0,-2 3 0,-1 2 0,-4-2-129,0 1 129,-6-1 0,-1 2 0,-3-1 0,-5 4-129,1-3 258,-4 0-258,-2 0 258,-2 1-129,0-15 0,-10 19 129,0-8 0,0-3-129,-7 0 129,1-4 129,-5 4-129,-3-5 129,-2 3 0,-1-5 0,0 3 0,-1-4 129,0 0-129,0 0-129,4 0 0,1 0-129,3 0 0,7 0-129,-1-2-129,14 2-387,-15-7-387,15 7-1290,0 0-2451,16 0-129,-2-7-387</inkml:trace>
  <inkml:trace contextRef="#ctx0" brushRef="#br0" timeOffset="255531.6156">13563 15675 3096,'13'16'4128,"-13"-16"-258,0 0-258,-8 4-3225,8-4-387,0 0 258,0 12 0,0-12 129,0 0 387,0 12 0,5-2-129,-5-10 129,1 23-258,-1-11-129,0 6 0,0 0 0,0 6 0,0 0-129,0 4 0,0-1-129,0-1 129,0-1-129,0 0 0,0-2 0,0-5 0,0-5-129,0-2 0,0-11 0,0 14 0,0-14 0,0 0-129,0 0 129,4 12-129,-4-12-387,0 0-258,0 0-1419,0 0-2580,0 0-258,9-8-387</inkml:trace>
  <inkml:trace contextRef="#ctx0" brushRef="#br0" timeOffset="256556.6742">13854 15700 1161,'-4'-17'4386,"4"17"-903,-5-20-774,5 20-645,0 0-258,0 0-387,0 0-258,0 0-129,0 0-387,0 0 0,0 0-258,4 8 0,-4-8-129,14 15 258,-14-15-258,22 21-129,-8-11 129,5 4-129,-2 1 0,3 5 0,0 1-129,4 5 129,-4 2-129,2 3 0,-2 3 0,-2 0 0,-1 4 0,-3-1 0,0-3 0,-3 0-129,-2-1 129,-1 1 0,-4 1-129,0 0 129,-3-4 0,-1 1 0,0 0 258,-3-3-387,-3-3 387,-3-1-387,0-4 387,-3-1-258,-2-4 258,-1 4-129,-3-5 0,-2 4 0,0-5 0,0 3 258,-2 0-258,1-1 0,-1 0-258,-2-2 129,3 3-129,0-1-129,4 0-129,-5-7-645,19 17-2064,-10-18-1677,13-8-516,-17 9-258</inkml:trace>
  <inkml:trace contextRef="#ctx0" brushRef="#br0" timeOffset="299836.1496">9471 10515 645,'-5'12'774,"5"-12"129,0 0-129,0 15 129,0-15 0,1 17 0,-1-17 129,7 21-258,-5-8-129,4 5 0,-3 0-129,1 8 129,0 0-258,0 4 129,2-1-129,-1 4 0,2-4 0,2 4 0,-4-7 129,6 2-258,-5-7 258,2 2-129,-3-6-129,3 1 0,-7-3 129,4-2-129,-4-3-129,0 2 0,-1-12-129,1 17 129,-1-17-129,0 12 0,0-12 0,0 0 0,0 0 0,0 12-129,0-12-258,0 0-1548,0 0-2193,0 0-129,-9-9 0</inkml:trace>
  <inkml:trace contextRef="#ctx0" brushRef="#br0" timeOffset="300373.1803">9218 10917 1935,'0'0'3354,"0"0"258,0 0-2451,0 0-1419,0 0 258,12-8 0,-12 8 387,11-9 258,-11 9 258,14-6 129,1 6 0,-3-5 0,11 5 0,-2-7-258,10 5-258,-1-6-258,7-1 0,-4-3-258,7 3 129,-2-5 0,2 5 0,-4-5 0,3 6 258,-7-6 0,4 7-129,-5-4 0,-1 4 0,-9 0 0,-2 2-129,-4-1 129,-1 5-129,-14 1 129,15-3-129,-15 3 0,0 0 129,0 0-258,0 0 0,-11 7-516,-2-7-903,13 0-3096,-17 10-258,2-7-387,0-2 259</inkml:trace>
  <inkml:trace contextRef="#ctx0" brushRef="#br0" timeOffset="301244.2302">10320 10086 2322,'0'15'2967,"0"-15"-903,-1 17-1935,1-5 387,0-12 129,1 26 129,-1-14 0,5 9 129,-5-3 0,2 11 0,-2 0 0,4 10-387,-4 5-129,4 8 0,0 4-258,1 5 129,1-1-129,3 2 129,-3-3 0,2-4 129,-1-8-129,2-3 0,-3-11 0,0-1 0,-1-8 0,-2-4-258,2-6 0,-5-14-258,6 20-387,-6-20-387,0 0-645,0 0-1161,0 0-1677,0-12 0</inkml:trace>
  <inkml:trace contextRef="#ctx0" brushRef="#br0" timeOffset="302232.2867">10238 10164 2709,'6'-13'1548,"-6"13"-258,11-20 0,-7 7-129,8 3-129,-1-5-129,6 3 0,0-7 129,8 6-387,0-5 129,8 6-129,-3-5-258,9 5-129,-1 1 258,4 4-387,-5 0 0,7 5 0,-4 2 0,-3 0-129,1 4 129,-4 6 0,-5 4 0,-2 3 0,-5 6 258,-5 1-258,-5 3 258,-3 4-258,-7-1 129,0 1-129,-2-2 0,-7 3 0,-5-4 0,-1-3-129,-5 1 129,-1-3-129,-3-5 129,0-1-129,-5-3 258,1-1-258,-2-5 0,-1-1 129,0-3-129,1-4 0,0 0 0,1 0 0,1-5 0,-1-2 0,4 1-129,-3 0 129,5 1 129,1 2-129,1 1-129,5 2 129,1 0 0,13 0 0,-14 10 0,14-10-258,-2 16 258,2-16 0,7 22 0,1-12 258,6 4-258,4 3 0,2 0 129,4 4-129,4 3 0,3 2 129,1 2-129,3 5 0,0-1 0,1 1 129,-2 3-129,-2-1 129,-2 3 0,-1-2-129,-3-3 258,-3 1-258,-2-4 129,-2-2 0,-1-8 0,-3 0-129,-1-6 0,-2-7 0,-12-7 0,18 7-129,-18-7-129,10-7-387,-10 7-1290,9-10-2580,-9-6-258,0 1-129</inkml:trace>
  <inkml:trace contextRef="#ctx0" brushRef="#br0" timeOffset="302949.3276">11612 10198 2193,'18'-15'3483,"-18"15"-2193,3-11 0,-3 11 0,0 0 129,-11-8-258,11 8-258,-27 0 258,16 7-258,-11-4-129,8 9 0,-11-3-258,6 6-129,-3-3 0,3 7 129,-2 1-387,4 6 129,-1 1-129,2 5 0,-1 5 0,4 3 0,-4 4 0,6 3 129,-2 2-129,4 2 129,1 1 0,5 4-258,2-5 258,1-2-258,4-3 258,7-3-258,5-6 129,5 0 0,2-9-129,6-6 129,3-1 0,3-7 0,5-3-129,0-3 0,-1-4 129,0-3-129,-3-1 0,-5 0 0,-4-4 0,-4 1 0,-6-2 258,-4-1-258,-13 6 0,15-6 0,-15 6-258,0 0-129,0 0-387,0 0-1032,-3-13-2967,3 13-129,-14-17-516</inkml:trace>
  <inkml:trace contextRef="#ctx0" brushRef="#br0" timeOffset="303624.3663">12056 10432 129,'0'0'3483,"0"0"258,-16-8-387,6 7-3354,-3 1 0,0 0 129,-4 4 258,-3-1 258,2 8 387,-10-5 0,5 8-129,-7-3 0,6 6 0,-4-4-516,5 4-129,2-5-258,4 1 129,3-1-129,7 0 0,7-12 0,0 17 129,0-17-129,24 12 0,-7-7 129,8 2-129,1 1 0,3-1 129,3-1-129,2 4 0,-1 0-129,-1 0 129,-1 2 0,2 0 0,-6-1 0,0 1 0,-6-1 0,-6 3 0,-3-2 129,-6 2-129,-3-2 129,-3 0 0,-3 0 0,-7 1 129,-5-1 0,0 1 0,-9-2 129,0 2-129,-6-4 129,1 3-258,-3-4 258,2-1-258,-3-6 0,3-1-129,0 0-258,4-8 0,9 5-387,-7-14-1290,13 3-2580,4 2-387,2-8-129</inkml:trace>
  <inkml:trace contextRef="#ctx0" brushRef="#br0" timeOffset="304300.405">12139 10152 3999,'0'0'4515,"0"12"-129,0-12-516,0 0-3999,9 14 0,1-4 129,-10-10 0,23 19 129,-10-7 129,3 1 0,2 4 0,0-1 0,6 4 129,-1 4-258,2 2 258,3 1-258,0 5 0,-3 3-129,2 3 129,-1 2-129,-2 6 129,-4-2-129,0 2 258,-7 3-129,1 0 0,-10-3 129,1 1 0,-5-5 0,-3-1 0,-6-3 0,1-1-129,-5-5 0,0-2 0,-1-2-129,0 0 129,-1-5-129,-2-3 0,4-1 0,1-5-129,1 1 0,-1-7-258,9 4-258,3-12-903,0 0-3096,0 0-258,0 0-516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53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10983 13762 129,'0'0'645,"0"0"0,0 0-129,0 0 129,0 0 0,0 0-258,0 0 0,0 0-258,0 0 0,0 0 0,0 0 129,0 0-129,0 0 0,0 0 129,0 0 129,0 0-129,0 0 258,0 0 0,0 0-129,8-5-129,-8 5 0,0 0 0,14 2-129,-14-2 0,0 0 0,17 15 129,-17-15 258,0 0-129,13 14 129,-13-14-129,8 16 258,-8-16 0,13 17-258,-5-6 0,-3-1 129,3 5-129,-1-4 0,0 4 0,-1-1 0,2 1 258,-3 2-258,4 0 0,-2-1 129,2 1-129,0 0-129,0 0 0,0-2-129,0 2 0,1-3 0,1 1-129,0-1 129,0 0-129,1 1 0,2-1 129,-2 2-129,3-1 129,-3 2-129,3-1 0,-3 4 0,1-3 0,-2 0 258,1 1-258,1-2 129,-3 2 0,1-3 0,2 2 0,-13-17 0,19 24 0,-9-12 129,-1 2-129,-9-14 0,15 19 0,-15-19 0,13 17 0,-13-17-129,12 12 129,-12-12 0,0 0-129,14 12 129,-14-12-129,0 0 0,0 0 0,8 14 0,-8-14 0,0 0 0,0 0 0,0 13 0,0-13 0,0 0 0,-2 10 129,2-10-129,0 0 0,0 0 0,-14 8-129,14-8 0,0 0-387,0 0-903,0 0-2709,0 0-258,0 0-387,-16 0 129</inkml:trace>
  <inkml:trace contextRef="#ctx0" brushRef="#br0" timeOffset="1056.0601">11050 14558 1419,'-13'0'1290,"13"0"258,0 0 0,-14-12 129,14 12-258,0 0-387,-12-12-258,12 12-258,0 0-258,0 0 129,-13-12-258,13 12 129,0 0-129,0 0 258,-15-8-129,15 8 129,0 0 258,0 0-258,-10-10 0,10 10 129,0 0-129,0-16 0,0 16 129,9-20-387,-4 6 129,4 1 0,-3-6 0,5 2 0,-2-4 0,3-2 129,-3-3-129,9-2 0,-4-4 0,4 1-129,3-4 129,0 5-258,1-5 258,2 5-129,-1-3 0,-1 3 129,0-2-258,2 3 129,-5-1 0,4 2 0,-2-1-129,1 1-129,-2 2 129,2 2-129,-1 2 258,-4 0-258,1 5 258,-5 0-129,-2 5 0,-11 12 129,13-19 0,-13 19 0,0 0-129,0 0 129,0 0 0,0 0-129,0 0 0,0 0 0,-5 12-129,5-12 0,-9 12 0,9-12-129,-4 15-258,4-15-645,0 0-3096,0 20-258,0-20-387,-4 18 258</inkml:trace>
  <inkml:trace contextRef="#ctx0" brushRef="#br0" timeOffset="3055.1747">10751 17564 516,'-3'-15'1032,"3"15"516,0 0 0,-6-12-258,6 12 129,0 0-516,0 0-258,0 0-258,-3-13-258,3 13 0,0 0 129,0 0 129,0 0-129,0 0 258,0-9 0,0 9 129,0 0 0,0 0 0,0 0-129,0-13-129,0 13-129,0-19 0,0 19 129,0-19-258,0 4 0,3-4-129,3 0 129,1-5-129,4-3 129,2-3-129,0-3 129,4-5-129,1-2 258,2-3-129,0 0 129,2-4-129,1 3 0,1-4 129,-3 3-129,4 1 129,-4 4 0,0 1 0,-5 2 0,2 6 258,-7 4-258,2 7 129,-6-1-129,0 4 0,-7 17-129,10-20 0,-10 20-129,6-14 0,-6 14-129,0 0 0,0 0 0,0 0-129,0 0 129,0 0 0,0 0 0,0 0-129,0 0-516,0 0 0,12 0-2193,-12 0-1161,0 0-516,0 11 258</inkml:trace>
  <inkml:trace contextRef="#ctx0" brushRef="#br0" timeOffset="4068.2327">10642 16695 1548,'-11'-15'2451,"11"15"-1806,-5-12 0,5 12 516,-5-10 129,5 10 129,0 0 129,-7-17 0,7 17 0,0 0-258,0 0-516,0 0 0,0 0-258,0 0-258,0 0-129,0 0 0,0 12 0,0-12-129,7 17 129,1-5 0,1 5-129,3 3 0,2 2 129,0 2 129,5 2-129,-1 3 0,6 5 129,1-2 0,3 6 0,2-4-129,3 4 129,1-1-129,0 4 0,-1-2-129,0 7 129,-4-10-129,0 8 0,-6-5 129,-1 2 0,-4-6-129,0-1 258,-6-9-258,0-1 129,-5-7 0,-2-2 0,1-5-129,-6-10 0,0 0 0,6 11 0,-6-11 129,0 0-129,0 0 0,0 0 129,0 0-129,0 0 129,0 0-129,0 0 0,0 0 0,0 0-258,0 0 0,0 0-387,0 0-1032,1 10-2967,-1 5 387,0-15-903,-13 4 517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4:03.9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21377 10953 774,'-28'-5'2709,"28"5"-1548,-28-5-774,9 5 129,3-3-258,-8 3-129,1 0 258,-3 0 0,-4 6 129,-2 1-129,-4 4 129,-3 2 258,-7 6-129,-2-1 129,-4 3 0,-7 3 0,2 2-258,-4-1 129,-1 4-258,-1 3-258,2 3 258,-2 2-258,-1 7 0,3-1-129,-2 6 258,1 1-258,3 7 129,0-3 0,5 7 0,-1 2 258,7 2-258,0 7 258,9 6-129,-4 2 0,8 3 258,1 8-258,7 6 129,3 2-258,9 2 0,5 4 129,6 3-258,4-1 129,11 2-129,9 0 0,6-2 387,7 2-258,8 1 0,3-3 129,9-3-129,8 2 258,8-4-129,6-7 0,6-1-129,9-7 129,9-4 0,4-8 0,11-5 0,2-9 129,9-1 129,2-10-258,8-6 129,2-16 0,7 0 129,-2-15-258,5-5 129,-4-9 0,6-15-129,-5-15 0,4-8-129,-5-11 129,0-13-258,-3-9 129,1-11 0,0-12-129,-8-13 129,-1-6 0,-6-8 0,-10-8 0,-4-5 129,-6-10-129,-12-6-129,-11-2 258,-8 0-258,-14 2-129,-9-2 258,-15-1-129,-11 0 0,-17 5 0,-9 6 0,-12 0 0,-18 2 0,-14 3 129,-10 8-258,-14 6 0,-11 7 129,-10 8-129,-12 9 0,-13 9 129,-8 8-129,-8 10-129,-10 8 258,-8 8 0,-8 8 0,-3 8 129,-4 7-258,-3 13 129,-3 7-129,-2 12 129,-1 3 0,1 18 0,-2 14 0,-1 13-129,-5 15 129,4 12 0,1 14 0,0 12 0,6 10-129,8 12 129,7 7-387,15 4 258,12 0-516,21 16-1677,2-10-2322,19 4-516,10-6-129,9-5-516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01:05:13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1326 7,'0'0'11,"0"0"-2,0 0-3,0 0-1,0 0 0,0 0 0,0 0-1,0 0 1,0 0-1,0 0 1,0 0 0,-3 14 0,3-14 1,-2 12 0,2-12-1,-3 15 0,2-5-1,0 2 0,1 2-1,-2-1-1,1 3 0,1 2 0,-1 1 0,1 2 0,0 0-1,0 4 1,-1 1 0,3 3-1,-1 1 1,2 4-1,-2 1 0,0 1 0,0 0 0,2-2-1,-2-2 1,0 0-1,0-4 0,0-1 1,3-5 0,-2 0 0,0-1 0,2 0 0,-2 0 0,-1 0 0,1 1 1,-2-2-1,-2 1 1,2-3-1,-2 0 0,1-2 0,0-2-1,0-2 1,-1-1-1,2-11 0,-1 18 0,1-18 0,1 13 1,-1-13-1,0 0 1,0 0 0,2 10 0,-2-10 0,0 0 0,0 0-1,0 0-1,0 0-2,0 0-7,0 0-14,-6-10-1,-4-3 0,7 1 1</inkml:trace>
  <inkml:trace contextRef="#ctx0" brushRef="#br0" timeOffset="898">-3 1423 21,'0'0'18,"0"0"-1,0 0 0,0 0-3,-5-15-4,5 15-2,7-12-1,-7 12-1,10-15-2,-10 15 1,18-16-2,-4 6 0,0 2 0,4-1-1,1-1 0,6 1-1,1 2 0,-1 0 0,1 2 0,1 2 0,-1 1-1,-1 3 1,-3 1-1,1 4 1,-4 1-1,1 2 0,-2 2 1,-3 3-1,-1 2 1,-2 0-1,1 2 1,-3 0-1,-1 2 0,0 0 0,-1 0-1,-1 0 0,-3-3 1,-1 1 0,-3-1 0,-3 2 0,-1-2 0,-6 1 2,-1-2-1,-3-1 1,-3 0 0,-1-3 0,-3 1-1,0-3 1,-3-1-1,1-2 0,0-2 0,-2 2 0,3-3-1,0 0 0,0-1 1,-1 1-1,2 0 0,1-1 0,2 1 0,3-1 0,-1 0 0,6 0 0,10-3 0,-14 3 0,14-3 1,0 0-1,0 0 0,0 0 0,0 0-1,0 0 1,0 0 0,0 0-1,0 0 1,0 0-1,0 0 0,0 0 1,0 0-1,2 12 1,-2-12 0,12 12 0,-12-12 1,17 19 0,-5-6 0,2 1 0,1 1 1,2 2 1,1 2-2,2 2 2,1 1-1,0 2 0,3 3-1,1-1 1,3 2-2,0-1 1,0-2 0,-2-2-1,0 1 0,-4-6 0,-2-2 1,-5-4-1,-3-1 0,-12-11 1,14 14-1,-14-14 0,0 0 1,10 9 0,-10-9 1,0 0-1,0 0 0,0 0 1,0 0-2,0 0-2,0 0-10,0 0-14,-5-10-3,5 10-1,-11-17 0</inkml:trace>
  <inkml:trace contextRef="#ctx0" brushRef="#br0" timeOffset="2144">1145 1515 15,'4'-11'15,"-4"11"1,5-10 0,-5 10-3,0 0-3,5-13 0,-5 13 0,0 0 0,0 0-1,0 0 0,-2-10-1,2 10-2,0 0 0,-10 0-2,10 0-2,-15 5 0,15-5-1,-22 12-1,9-3 0,-2 4 0,-3 1 0,2 4-1,-3 2 1,0 3 0,-1 1 0,2 7-1,-1 1 1,2 4 0,0 2 1,2 1-1,1 2 1,1 2 0,3-1 0,-1-2 0,3-1 0,1-3 1,1 0 1,4-1 0,2-2-1,2-3 0,3 1 0,2-2 0,3 0 0,1-2-1,2-4 0,1 0 0,1-2 0,2-3-1,1-2 1,-1-1 0,2-2-1,0-1 1,-1-1-1,1-1 1,2-1-1,-2-1 1,0 0-1,0 0 1,1-1-1,0 0 1,-1 0-1,0-1 1,-2-1-1,-2-2 1,-2 2-1,-2-3 1,-11-2 0,15 4-1,-15-4 2,0 0-1,0 0 1,0 0-1,0 0 1,0 0 0,0 0-1,0 0 1,0 0-2,0 0 0,0 0-3,0 0-4,0 0-12,0 0-14,-5-11 2,-3 0 0,8 11-2</inkml:trace>
  <inkml:trace contextRef="#ctx0" brushRef="#br0" timeOffset="4583">1628 1796 3,'21'-4'10,"-21"4"-1,18-3-1,-18 3-1,10-1 1,-10 1 1,0 0 1,0 0 2,11-2 2,-11 2-1,0 0 0,0 0-2,0 0-1,-13-1-3,13 1-1,-17 1-3,5 2-1,-2-1-1,-3 2-1,0 1 0,-1 2 0,1 0-1,-2 2 1,2-1 0,1 0 0,1 1 0,1-1 0,0 0 0,2 1 0,0-1 0,12-8-1,-19 15 1,19-15 0,-16 13 0,16-13 0,-11 11-1,11-11 1,0 0-1,-6 12 1,6-12-1,0 0 1,7 13 0,-7-13 1,14 9-1,-2-1 1,2 0-1,3 2 2,7-2-2,3 2 1,1 2-1,4 1 0,3 0 0,0-2 0,-2 2-1,-1-1 1,-4 1-1,-5-2 1,-2 0-1,-5-1 1,-4 1 0,-3-1 0,-9-10 0,12 20 0,-10-8 0,-3-1 1,-1 1 0,-4 1 1,-2 0 0,-4-1 1,-2 2 1,-4 0 1,-5 0 0,-3-2 0,-3 2 0,-1-4-1,0 1 0,-2-3-1,1 0 0,-1-3-2,3 0 0,2-1-4,-1-4-8,1-1-18,3 3-1,-7-9 0,7 0-2</inkml:trace>
  <inkml:trace contextRef="#ctx0" brushRef="#br0" timeOffset="9367">1870 1353 8,'0'0'9,"-11"8"-1,11-8-3,0 0-1,0 0 0,0 0-1,0 0 1,0 0 0,0 0 1,0 0-1,3 14 1,-3-14-1,3 10-2,-3-10 1,7 17 0,-3-7-2,3 2 1,-1 2-1,2 1 0,1 0 0,0 4 0,3-1-1,1 2 0,1 3 1,1 0-1,1 3 0,1 0 2,0 2-2,1 3 0,-2 0 0,2 2 1,-2-1-1,-1 2 0,-1-1 1,0-3 0,-1-1-1,-1 0 1,-2-1-1,-2-3 1,-1-1-1,-2-1 1,-3 0-1,-2 0 1,-2 1 0,-3-2 0,-2 1 1,-3 2 1,-3 0 0,-2 1 1,-3 0 0,-1 1 0,-2-3 0,-2 2 0,-1-4-1,0-1 0,1-2 0,-1-3-1,0-1 0,3-3 0,1-2 0,3-3 0,2-1 1,1-2-1,14-4 0,-17 3-2,17-3-2,0 0-3,0 0-1,0 0-5,0 0-6,3-10-8,9 7 1,-5-12 1,8 5 2</inkml:trace>
  <inkml:trace contextRef="#ctx0" brushRef="#br0" timeOffset="10472">2757 1576 8,'0'0'12,"0"0"0,0 0 0,0 0-3,0 0-2,0 0-1,0 0-1,0 0-1,0 0-1,0 0-1,0 0-1,3 12 0,-3-12 0,3 21 2,1-6-2,-1 4 1,1 2 0,-1 6-1,0 3 1,-2 4 0,-1 2-1,0 5 1,-3-2 0,2 3-1,-1 1 0,1-5-1,0-3 1,1-5-1,0-4 0,1-5 0,0-6 0,-1-15 1,2 15 0,-2-15-3,0 0-4,0 0-6,0 0-5,-9-23-1,5 12 0,-11-11-1</inkml:trace>
  <inkml:trace contextRef="#ctx0" brushRef="#br0" timeOffset="10921">2523 1894 7,'0'0'13,"22"-7"-1,-10 1-1,4 5-4,-2-3-1,6 5 1,-2-3-1,6 4 0,-2-2 0,6 3 1,-2-2-2,3 0-1,1 0 0,3-1-1,-2 0-1,2-1 1,0-1-1,-2-1 1,0 0 1,-4-1 0,-3 1 1,-5-1 0,-2 1 0,-6 0 0,-11 3 0,12-2 0,-12 2-2,0 0 0,0 0-2,0 0-3,0 0-7,0 0-8,0 0-8,0 0-2,0 0 2,-5-13-1</inkml:trace>
  <inkml:trace contextRef="#ctx0" brushRef="#br0" timeOffset="14803">5983 601 6,'0'0'8,"0"0"1,0 0-1,0 0-1,0 0 1,0 0-1,0 0-2,0 0-1,0 0-1,0 0 0,0 0-1,0 0-1,-13 3 1,13-3 1,-14 0 0,14 0 1,-20 1 0,6 0-1,-2 0-1,0 2 1,-3-1-1,-2 1-1,0 1 0,-3-1 1,1 2 0,-1 0 0,-1-1 1,-1 2 0,-1-2 0,1 3 0,-2-3 1,0 2-1,-2-1-1,0 2-1,-3-3 1,1 3-1,-3-1 0,-2-1 0,0 3-1,-2-1 1,0 1 0,-1-2 0,0 1 1,1-1-1,0 1-1,2-1 1,-1-3 0,1 2 0,2-2-1,-1 1 1,2-2-1,0 1 1,1-1 0,2 0 0,0 1-1,3 0 0,-2-1 0,3 0 0,0-1 1,2 1-1,1-1 0,3-1 0,3 1 0,1-1 0,6 0 1,0 0-1,11 0 1,-13-1-1,13 1 1,0 0 0,0 0 0,0 0 0,0 0-1,0 0 1,0 0-1,0 0-1,0 0 1,0 0-1,0 0 1,0 0-1,0 0 0,0 0 1,0 0-1,0 0 1,0 0-1,0 0 1,0 0-1,0 0 0,0 0 1,0 0-1,0 0 0,0 0 1,0 0-1,0 0 1,12 9 0,-12-9 0,0 0 0,15 12 0,-15-12 0,15 11 0,-15-11 0,19 14 0,-7-7 0,0 0 0,2 2 0,3-1 0,-1 3 0,2-1 0,3 1 0,0 1 1,2 0-1,3 2 0,1 0 1,4-1-1,3 1 1,2-1-1,4 1 1,1-3-1,1 1 1,-1-1-1,3 0 0,-1 2 0,-2-2 1,1 3-1,-1-2 0,-2 2 0,-2 0 0,-1-2 0,-2 0 0,-2 0 0,-4 0 0,-2-3 0,-1 0 0,-4 1 0,-2-2 0,-4-1 0,-1 0 0,-14-7 0,19 12 0,-19-12-1,0 0 1,10 11 0,-10-11 0,0 0 0,0 0 0,0 0 0,0 0 0,0 0 0,0 0 1,0 0-1,0 0 0,0 0 1,0 0-1,0 0 0,0 0 0,0 0 0,0 0 0,0 0 0,0 0 1,0 0-2,0 0 1,1 11 0,-1-11 0,0 0 0,0 0 0,0 0 0,0 0 0,0 0 1,-16 14-1,16-14 0,-18 15 1,6-6-1,-2 0 1,-4 4-2,-1-1 1,-2 2 0,0 2 0,-2-1 0,-2 2 0,1-1-1,-3 1 1,-1 0 0,-1 1 0,-2 1 0,0 0 0,-3 0 0,-1 1 0,0 4 1,-1 0-1,0 1 0,-2-2 0,2 3 0,0-1 1,1 0-1,1-1 0,1-1 1,0 0-1,2-1 0,1 1 1,-2-3-1,2-2 0,1 1 1,0-1-1,1-2 1,3-1-1,1-2 1,3-2-1,4 0 1,2-2-1,1 1 1,3-3-2,11-7 1,-15 10 0,15-10 0,0 0-1,-12 14 1,12-14 0,0 0-1,0 0 1,-6 11-1,6-11 1,0 0 0,0 0 0,0 0 0,0 10 0,0-10 0,0 0 0,0 0 0,4 14 0,-4-14 0,0 0 0,0 0 0,6 14 0,-6-14 1,0 0-1,0 0 1,8 10 0,-8-10 0,0 0 0,13 10 1,-13-10-1,13 8 1,-13-8 0,18 8 2,-5-3-2,0-1 0,3 1-1,3 0 1,3-2 0,3 1-1,2-1 1,3 0-1,4-2 0,4-1 0,4 0-1,3-3 1,4 1 0,3-1-1,4-1 1,6 1-1,4-2 1,2 0-1,2 1 0,6-1 1,2 0-1,5 2 0,0-1 0,1 1 0,1 0 0,-2 1 0,1 1-1,-4 1 1,-4 0 0,-4 1-1,-6 1 1,-4 1 0,-7 0 0,-5 2-1,-5 0 1,-8-1 0,-4 2-1,-6 1 0,-8-1-5,-3 2-9,-7 6-9,-9-14-6,-4 19 0,-14-18 1</inkml:trace>
  <inkml:trace contextRef="#ctx0" brushRef="#br0" timeOffset="18063">5769 2566 13,'0'0'10,"0"0"1,0 0 0,0 0-2,-17-6-2,17 6 0,-22 3 0,9 1-1,-5-1-1,1 2-2,-4 1 0,0 0-3,-3 1 1,1 1 0,-2 0-1,1 3 1,0-2 0,3 1-1,2 0 1,1 0-1,4-2 1,4 0-2,10-8 2,-12 16-1,12-16 0,-1 11 1,1-11 0,14 12 0,-1-6 1,4-2-1,3 2 1,4-1-1,6 0-1,0 0 1,3 0-1,2 2-1,0-1 1,-2 2 0,-1 1-1,-1 3 1,-2 1 0,-1 2-1,-5 1 0,-1 3 0,-2-1 0,-3 2 0,-3-1 0,-4-2 0,-3 0 0,-3-2 2,-4-2 0,-4-2 1,-4 0 1,-5-2 1,-3-2 2,-5 1-1,-5-3 1,-3 1-1,-3-4 0,-3 0 0,-2 1-2,-1-2 0,0 0 0,-1-1-1,3 0 0,1 0 0,2 0 0,3-1 0,4 1-1,3-1 1,4 0-2,7-2 0,0 2-2,12 1-3,0 0-4,0 0-7,0 0-9,3-17-2,13 12 2,-7-15 0</inkml:trace>
  <inkml:trace contextRef="#ctx0" brushRef="#br0" timeOffset="20535">5958 2397 17,'0'0'12,"0"0"0,0 0-1,0 0-3,0 0 0,0 0-2,0 0 0,0 0 0,0 0-3,0 0 0,0 0-2,0 0 0,0 0-1,0 0 0,0 0 1,-3 10-1,3-10 0,0 0 1,2 14 0,-2-14 0,1 14 0,-1-14 1,3 20-1,-1-9 0,-1 0 1,2 2-1,-1 0 0,1-1 0,1 0-1,-1-1 1,0-1-1,-3-10 1,6 15-1,-6-15 2,2 11 0,-2-11 0,0 0 1,0 0-1,-4 13 1,4-13-1,0 0 0,0 0-1,-4 11 0,4-11-2,0 0 1,0 0-2,0 0-1,0 0-2,11 7-7,-11-7-7,0 0-4,10-17 2,-10 17 0</inkml:trace>
  <inkml:trace contextRef="#ctx0" brushRef="#br0" timeOffset="43047">7268 973 10,'0'0'11,"0"0"-2,0 0-3,0 0-2,0 0-1,0 0 0,0 0-1,0 0 1,0 0-1,0 0 0,0 0 0,0 0 0,0 0 0,0 0-2,-4-12 1,4 12-1,0 0 0,2-11-1,-2 11 1,0 0 0,0 0 0,0 0 0,0 0 0,0 0 0,0 0 0,0 0 0,0 0 1,0 0 0,0 0 1,0 0-1,0 0 1,0 0 1,0 0-1,0 0 1,0 0-1,0 0 0,0 0 1,6 11 1,-6-11-1,1 13 1,-1-13 0,0 18 0,0-18 0,3 21 0,-2-7 0,0 1-1,1 1 0,1 4-1,-2 1 0,1 2-1,-2 2 0,1 3 0,-1 0 0,0 1 0,-1 3-1,0 2 0,1-1 0,-1-2 0,0-1 0,0 0-1,1-4 1,-2 0-1,2-3 2,2-2-1,-2 2 0,1-1 1,0 1-1,0-1 0,-1-1 0,0 0 1,-1-1-1,-1-1 1,-2-3 0,-1-1 0,1-2 1,-3 1-1,1 0 1,0-3-1,0 1 0,0-1 0,6-11 0,-7 17-1,7-17 0,-3 11 0,3-11 1,0 10-1,0-10 0,0 13 0,0-13 0,-2 15 0,2-15 1,-3 15-1,3-15 0,-3 11-2,3-11-4,0 0-6,0 0-9,0 0-5,-10-19 2,14 7-1</inkml:trace>
  <inkml:trace contextRef="#ctx0" brushRef="#br0" timeOffset="44250">7233 922 9,'0'0'13,"0"0"0,0 0 0,4-12-4,-4 12-3,6-10-1,-6 10 1,8-13 0,-8 13 0,14-14 0,-14 14 0,21-15 0,-8 7 0,2-1-1,3 1 0,2 0 0,1 2-1,2 0-1,0 2 0,4-1 0,1 3-1,0 1-1,0 1-1,2 1 1,-2 1-1,0 0 0,-2 2 0,-1 1 0,-2 0 1,0 1-1,-2 0 0,-2 1 0,0 0 0,-1 1 1,-1 2-1,-1 0 0,0-1 1,-2 2-1,-2-1 0,0 1 1,-4-1-1,-1 1 1,-2-1-1,-3 2 0,0-2 1,-4 1-1,0 3 1,-1 0-1,-2 0 0,0 1 1,2 1-1,-3 1 0,1 0 1,-2 2-1,1-3 0,-1 0 1,0 1-1,-1-3 1,-2 1-1,0-4 1,-1 1-1,0-1 1,-1-2 0,-2 0-1,0-1 1,-2-1 0,0 1 0,-2-2-1,1 1 1,-3-1 0,-1-1 0,0-1 0,-3 1 1,-1-1 0,-2-1 1,-2-1 0,-2 2-1,0-2 1,-2-1-1,-1 1 0,3-1 0,-1-1 0,2-1-1,2-1 0,3 1-1,2-1 1,2 0-1,2-1 0,2 1 0,4 1-1,1 0-2,12 1-3,-16-2-5,16 2-8,0 0-9,0 0-1,10-3 0,-4-8 1</inkml:trace>
  <inkml:trace contextRef="#ctx0" brushRef="#br0" timeOffset="53570">8341 818 0,'0'0'12,"0"0"1,0 0-2,0 0 0,0 0 0,0 0 0,0 0 0,0 0-1,0 0-1,0 0-2,0 0-2,0 0 0,0 0-2,0 0-1,0 0 0,0 0 0,0 0 0,0 0 1,0 0-1,0 0 1,0 0-1,0 0 1,-13-2-2,13 2 0,0 0-1,-16 14 0,16-14 0,-17 21 0,6-6-1,-2 5 1,-4 2 0,1 3 0,-3 3 0,1 3 0,-2 0 1,0 3-1,-1 1 1,2-1-1,2-1 1,-1 1 0,4-1 1,3 1-2,0-1 0,3 1 1,1 0 0,0 0 0,3 1 1,0 0-1,0 2 2,-1-3 0,2 0 0,-1-2 0,1 1 2,1 0-3,2-2 1,-2-2 0,5 0 0,-1-2-1,2-1 0,1-2 0,2 1 1,2-4-2,0 0 1,2-3 0,0 1-1,1-4 0,1 0 0,0-3 0,1-1-1,0 0 1,-2-3-1,1 0 0,1-3 0,-2 1 0,1-3 0,-2 2 0,1 1-1,-12-6 1,20 7 0,-9-4 0,-11-3 0,19 7 0,-8-1 0,1-4 0,-1 1 1,2-2-1,1 0 0,-2 0 0,1-1 0,-3 0 0,-10 0 0,17-2 0,-17 2 1,0 0-1,11-1 0,-11 1 1,0 0-1,0 0 1,0 0 0,0 0-1,0 0 0,0 0-3,0 0-6,-9-12-17,9 12-5,-11-19-2,7 8 0,-10-11 1</inkml:trace>
  <inkml:trace contextRef="#ctx0" brushRef="#br0" timeOffset="54796">8907 1194 20,'0'0'19,"0"0"0,0 0-2,0 0-6,0 0-3,0 0 0,-15 10-1,3-8-2,2 2-2,-5-1-1,-2 2 0,0 1 0,-1 1 0,1 0 0,-1 0 0,2-1 0,0 1 0,2 0 0,2 0 0,1-1 0,11-6 0,-15 11-1,15-11-1,0 0 1,-10 14-1,10-14 1,0 10-1,0-10 0,2 13-1,-2-13 2,8 14-2,-8-14 1,15 18 0,-3-8 0,2-2-1,2 3 1,4-3 1,2 3-2,3 0 1,-1-1 0,1 1 0,1 2 0,-1-2 0,0 2 0,-2-1 0,-2-1 0,0 2 0,-1-1 0,0 0 0,-4-2 0,1 2 0,-3 0 0,-1 0 0,-3-1 0,-1 2 0,-3-3 1,-2 1-1,-3-1 1,-1-10 1,-5 19-1,5-19 2,-16 17-1,3-9 1,-3 1 0,-4-2 0,-1 2 0,-5 0-1,0 0 0,-3 1 1,1-1 0,-2 0-1,2 2 1,-1-3-1,2 0 0,-1-2 1,1 0-1,0-1 0,1-2-1,2-1 0,2 1 0,-1-3 0,2 1 0,4-2 0,1 0-1,3-2 0,2 2 0,11 1 0,-15-6 0,15 6-1,0 0-1,-11-7-1,11 7 0,0 0-3,-9-11-5,9 11-11,0 0-8,-9-20 0,9 20-1,-5-27 3</inkml:trace>
  <inkml:trace contextRef="#ctx0" brushRef="#br0" timeOffset="56091">9127 929 0,'0'0'12,"0"0"0,0 0 0,0 0-3,0 0-1,0 0 1,0 0 1,-4 10 1,4-10 0,0 0-1,0 0-1,0 0 0,0 0-2,0 0-1,-1 14-1,1-14-1,-3 17 0,-1-7-1,2 5 0,-3 3-1,2 0 0,-2 3-1,0 1 0,1 1-1,1-2 0,1-2 0,0 1 0,2-5-1,0-1 1,0-2 1,0-12-1,2 16 0,-2-16 0,0 0 0,1 12 0,-1-12 0,0 0-1,0 0-3,0 0-7,0 0-8,0 0-7,0 0 0,0 0 0,-13-6 0</inkml:trace>
  <inkml:trace contextRef="#ctx0" brushRef="#br0" timeOffset="56988">9573 886 2,'0'0'9,"0"0"0,-5 11 1,5-11-3,-3 11 0,3-11 0,-4 16 1,1-5 0,2 5 0,-2 3 0,2 3-1,-1 3-1,2 4-1,-1 5-2,2 2 0,-1 3-1,1 4-2,-1 1 0,1 2-1,-2 0 1,-3 2-1,0 1 1,-1 2-1,-3-1 1,2-1 0,-2-2 0,2 0 0,-1-4 1,5-3-1,-2-3 1,4-6-1,0-4 0,2-5 1,0 0-1,-1-3 1,0-3-1,1-1 1,-2-2-1,1 1 1,3-2-1,-4-1 1,0-11 0,0 14 0,0-14 1,0 0 0,1 11 1,-1-11 2,0 0-3,0 0-4,0-13-10,-7-6-9,12 8-3,-11-16 1,7 4-1</inkml:trace>
  <inkml:trace contextRef="#ctx0" brushRef="#br0" timeOffset="59268">10263 1215 0,'0'0'9,"0"0"0,13-2-1,-13 2 0,0 0 1,0 0 0,0 0 1,0 0 0,0 0-1,-18-5-1,18 5-3,-16 0-3,4 2 0,1 0-1,-2-1-1,-4 3 1,0-1-1,-3 2 1,1-1 0,1 2 0,-2 0 0,0 1 0,1-1 0,2 1 0,3 0 0,0 0 0,2-1-1,2 1 0,10-7 1,-18 10-1,18-10 0,-12 13-1,12-13 1,-9 13 0,9-13-1,-6 11 1,6-11-1,-2 11 1,2-11-1,2 12 1,-2-12-1,10 11 1,-10-11 0,18 12 0,-4-8-1,4 5 0,4-5 0,1 2 0,4 0-1,1 1 0,-1 0 0,1 0 0,-1 1 1,-3 1 0,-1 1 0,-2 0 1,-3 2-1,0 1 1,-1 1 0,-3 0 0,-1 1 0,-1 0 0,-3 0 0,-1 0 1,-2 1-1,-2-4 0,-2 2 0,-2-2 1,-1-2 0,-4 1 0,5-11 1,-14 17 2,4-8 1,-2-1 1,-5-2 1,-2-1 1,-4 2 1,-5-2-1,-4 1 0,-2-3-1,-2 1-2,0-1-1,0 0 1,0 0-3,3-2-1,2 0 0,6 1-1,1-1 1,4-1-1,4 0 0,3 0 0,3 0 0,10 0-1,0 0 0,-11-1-3,11 1-4,0 0-4,0 0-8,4-13-8,6 9-2,-4-10 2,10 4 1</inkml:trace>
  <inkml:trace contextRef="#ctx0" brushRef="#br0" timeOffset="60509">10526 1705 4,'-3'17'13,"3"-17"-2,-4 13-1,4-13-1,-6 21 0,0-8-1,3 4-1,-3 1 0,1 5 0,-2 2 0,-1 3-2,-1 2 1,-1 4-2,1 1 0,-2 0-1,1-2 0,1-2 0,-1-3-2,3-5 0,1-2 0,-1-6 0,3-4-1,4-11 1,-7 15 0,7-15 0,0 0-2,0 0-3,0 0-4,0 0-10,0 0-6,6-18 2,5 7-1</inkml:trace>
  <inkml:trace contextRef="#ctx0" brushRef="#br0" timeOffset="61242">10689 1250 0,'0'0'9,"0"0"0,11-7 1,-11 7-2,0 0 0,10-7 0,-10 7 0,14-2 0,-3 3 0,-11-1 1,23 0-3,-8 3 0,3 0-2,2 2-1,2 2-1,2 1 0,1 2-1,2 1 0,0 3-1,-2-1 0,1 3 0,-4 0 0,-1 2 0,-2 0 1,-3 3-1,0 0 1,-4 1 1,0 2-1,-4 0 0,-1 1 0,0 2 0,-2-1 0,-2 2-1,0-1 1,-2 1 0,-3-1-1,-2 0 1,-3-2 0,-3-1 1,-4-1-1,-4-2 1,-2 1 0,-2-3 0,-1-2 1,-2-3 0,2-2 1,-4-3 0,4-2 1,-4-5-1,2-2 0,-2-5 0,3-2-1,-1-4 1,3-3-2,3-1 0,3-1-1,2-2 0,5 2-1,3 0 0,2-2-1,5 2 1,2 1-1,3-1 0,3 1 0,4 1 0,0-1 0,4 2 1,2 3 0,1 2 0,1 0-2,-1 4 2,2 2 0,-2 3 0,1 2 0,-1 3 0,-1 1 0,2 0-1,-1 3-1,0-2-3,-2 0-4,-1-1-6,2 5-10,-7-12-4,5 5 2,-17-5 0</inkml:trace>
  <inkml:trace contextRef="#ctx0" brushRef="#br0" timeOffset="62614">11097 766 8,'0'0'13,"0"0"1,0 0-2,0 0-3,10 11-1,-10-11-1,18 18-1,-5-4-1,3 1-1,4 5-1,1 2 0,5 5-1,-1 1-1,3 3 0,3 1-1,0 2 0,0 4 0,0-1 1,0 2-1,-3-2 0,-2 1 0,-3 2 0,-2 2 0,-6-3-1,-2 3 1,-6 0-1,-1 0 2,-5 2-2,0 0 1,-3 0 0,0-1 1,-2 3-1,-1-2 1,-2-1 0,-1 1-1,-4 0 2,-1-2-1,-3 0 1,-3-1 1,-1-6 1,-2-1 0,-1-5 2,-2-2 0,2-5 0,-2-2 0,3-6 1,1-4-2,0-2 0,3-3 0,1-2-2,2-1-1,2-4 0,13 2-2,-17-3-1,17 3-3,0 0-6,0 0-11,-13-14-6,13 14-1,10-22 0,3 8 2</inkml:trace>
  <inkml:trace contextRef="#ctx0" brushRef="#br0" timeOffset="87651">3539 1516 0,'0'0'9,"0"0"0,0 0-1,0 0-1,0 0-1,-11 3 1,11-3 0,0 0 1,0 0 0,0 0 0,0 0 0,0 0-2,0 0-1,0 0-1,0 0-2,0 0 0,0 0-2,0 0 1,0 0-1,0 0 0,0 0 0,0 0 0,0 0 0,0 0 0,0 0 0,1 12 0,-1-12 0,6 11 0,-6-11 1,10 18 0,-3-4 0,1 2-1,0 2 1,-1 2 0,2 4 0,-1 2-1,1 2 0,0 1 1,-3 0-1,3 0 0,-3 2 0,3-1 0,-2-3 1,4 1-1,-3 0 0,1 0 1,1-2-1,0 1 0,3 0 1,-1 0-1,2 1 0,-3 0 0,2-1 0,-1-2 0,-3 2 1,-1-3-1,-1 2 0,-2-3 1,-1 1-1,-2-2 0,-1 0 1,0-1-1,-1 0 0,-1-1 1,1-1-1,-1 1 0,0-1 0,-2 0 1,1-3-1,0-1 0,-1-1 1,0-2-1,-2-2 1,5-10 1,-9 18-1,9-18 2,-13 12-1,13-12 0,-16 12 0,5-6 1,1 1-1,-2-1-1,-1 1 1,0 0-2,-2 1 1,-1-2 0,2-1 0,-4 0-1,3 1 1,0-3 1,0-1-1,2-1 0,1 0 0,12-1 1,-17 0-2,17 0 1,-12-1 0,12 1-1,-11-6 0,11 6 0,0 0 0,-14-13 0,14 13 0,-9-14 0,3 3 0,0 0 1,-1 1-1,-1-2 0,1-1 0,0-1 0,-1 1 0,2 0-1,0 0 1,2-3-1,1 1 1,2-2-1,1-1 1,0 0-1,1-1 1,1 0 0,0 0 0,0 0 1,-1 0-1,1 2 1,-1-1 0,2 1-1,0-1 1,0 0 0,2 0-1,-1 0 1,2-2-1,1-1 0,3-1 0,-1 0 0,1-2 0,1-1 0,2-2-1,1-2 1,2 1 0,4-3 0,-1 0 0,2-2 0,1 0-1,1 0 2,2 0-1,-1 1 0,0-1 0,1 1 0,2 1 0,1 0-1,-1 2 1,0 3 0,0 2 0,-4 1 1,-1 4 0,-4 4 0,-5 1 0,-3 6 1,-10 8 0,14-11 0,-14 11 0,0 0 2,0 0-2,0 0 0,0 0-1,0 0 1,0 0-1,0 0 0,0 0-1,0 0 0,0 0-2,0 0 0,0 0-3,0 0-6,0 0-10,0 0-6,0 0-3,0 0 3,-27-3 0</inkml:trace>
  <inkml:trace contextRef="#ctx0" brushRef="#br0" timeOffset="108192">11941 599 9,'1'-10'8,"-1"10"-1,0 0 0,0 0-1,0 0-1,0 0-2,0 0 0,0 0-1,0 0 0,0 0-1,0 0 0,2 10 0,-2-10 0,3 11 1,-3-11 0,2 15 1,-2-15-1,3 17 0,-1-6 0,-1 3 0,0 2-1,2 3 0,-1 0 1,0 4-1,1 1 0,1 3 0,0 2 0,1 2 0,0 3 0,1 2 0,0 4 0,1 4 1,0 2-1,-1 1 0,0 2 0,-2 4 0,-2-1 0,-1 1-1,-2 0 1,-2 0 0,0-1 0,0-2 1,1-2 0,2-3 0,2-1 1,4-4-1,2-4 0,3-3 1,1-5-2,-1-1 0,0-4 0,-2-4 0,-1-2 0,-2-2 0,-1 1 1,-3-2-1,-1-2 0,-1 0 0,0 0 1,0 0 0,0-1-1,0-11 1,-1 17-1,1-17 1,1 13 0,-1-13 0,0 11-1,0-11 1,0 10 0,0-10-1,0 13 0,0-13-1,-1 15 1,1-15 0,-2 15 0,2-15-1,-1 13 0,1-13 0,-1 13 0,1-13 0,-2 13 0,2-13 0,2 14 0,-2-14 0,0 14 0,0-14 0,1 14 0,-1-14 0,0 10 0,0-10 0,0 0 0,1 11 0,-1-11 1,0 0-1,0 0 0,0 0 0,0 0 1,0 0 0,0 0 0,0 0 0,0 0 0,0 0 0,3-14 0,-3 14 0,4-18 0,-1 7 0,3-3 0,-2-2 1,3-2-2,-3-3 1,6-1 1,-2-2-1,2-1 0,0-4 0,-1-2 1,3-1-2,-1-3 4,1-1-3,1-3 0,1 0 1,-1-2-1,1 0 0,1-1 0,0 0-1,3 3 1,-1-4 0,2 2 0,2-3 0,2 1 0,1 0 0,0-1-1,0 0 1,1-1 0,1 2-2,0-1 1,-1 1 0,0 1 0,2 0 0,-3 2 0,2 2 0,0 0 0,-3 0 0,0 4 1,-3 1-1,0 1 0,-4 2 0,2 1 0,-3 0 0,0 3 1,-1 0-1,0 1 0,-1 2 0,-1-1 0,-3 2 1,-1 2-1,-2 5 0,-2 1 1,-4 14-2,3-15-1,-3 15-7,0 0-11,0 0-9,-10 9-1,0-19 0,10-3 0</inkml:trace>
  <inkml:trace contextRef="#ctx0" brushRef="#br0" timeOffset="113344">13213 127 7,'0'0'10,"-4"11"0,4-11-1,0 0-1,0 11 1,0-11 0,0 0 0,0 0-1,-1 11 2,1-11-1,0 0-2,0 0 0,0 0-2,0 0 0,0 0-1,0 0-1,0 0-1,0 0 0,0 0 0,0 0 0,0 0 0,0 0-1,0 0 1,0 0 0,0 0-1,0 0 1,8-12-1,-8 12 1,5-14-1,-5 14 0,3-16-1,-3 16 0,2-13 1,-2 13-1,-1-10 0,1 10 0,0 0 0,0-12-1,0 12 1,0 0 1,0 0-1,0 0 0,0 0 0,0 0 0,0 0 0,0 0 0,0 0-1,0 0 1,0 0 0,0 0-1,0 0 1,0 0 0,0 0 0,0 17 0,-1-5 0,-1 4 1,0 3-1,1 4 1,-3 4-1,1 1 0,0 4 0,2 1 0,0 1 0,0-1 0,1-2 0,-1-2-1,2-3 1,-2-3 0,0-2-1,-1-6 0,1-1 0,-1-3-2,2-11-1,-2 13-1,2-13-4,0 0-8,0 0-7,0 0-1,7-28 1,0 11 1</inkml:trace>
  <inkml:trace contextRef="#ctx0" brushRef="#br0" timeOffset="114184">13403 50 11,'13'6'19,"-13"-6"0,0 0-2,0 0-4,0 0-3,0 0-2,0 0-1,0 0-2,0 0-2,0 0 0,-1 18 0,2-8 0,0 3-1,2 3 1,-2 5-1,1 6 1,-1 3-1,-1 6 0,0 4-1,0 1 0,0 2 0,-2 0-1,2-2 1,-1-4-1,1-4 1,-1-8-2,1-4 0,0-4-2,0-17-5,2 17-8,-2-17-8,0 0 0,-1-29 1,7 9-1</inkml:trace>
  <inkml:trace contextRef="#ctx0" brushRef="#br0" timeOffset="114672">12887 61 19,'0'0'16,"0"0"0,0 0-2,8-11-5,-8 11-1,0 0 2,16-10-2,-16 10 0,17-8-2,-5 4 0,5 2-2,7 0-1,5 0-1,9 1-1,10 1 0,7 0-1,9 0 0,8-1 0,0-1-1,2-1-2,-4-1-1,-6 0-1,-7 0-4,-8 1-2,-13 0-5,-4 7-5,-17-6-1,0 8 0</inkml:trace>
  <inkml:trace contextRef="#ctx0" brushRef="#br0" timeOffset="117609">13580 883 8,'0'0'9,"0"0"0,0 0-3,8-10-1,-8 10 1,0 0 0,0 0 2,0 0 1,0 0 0,0 0 1,3-11-2,-3 11-1,0 0 0,0 0-2,-14-3-2,14 3 0,-17 1-2,6 1 1,0 2 0,-3 2 1,-3 1 0,0 2 0,-3 2 0,-1 2 0,-2 6 0,-1 2 1,0 2-1,-2 3 0,1 3 1,2 1-1,0 2 0,2 1 0,0-2-1,3 3 0,1-2 1,0 2-1,2 2-2,0 3 0,3-2-1,2 3 1,0 2-1,2-1 1,1 2-1,1 0 1,3 0 0,1-1 1,-1 0-1,4 0 1,3-3 0,4 1-1,3-3 1,5 0-1,3-2 1,3-1-1,2-4 0,3-3 0,0-3 0,1-5 0,4-1 0,-2-4 0,0-5 0,1-3 0,-2-1 0,1-2 0,-1-1 1,1 0-1,-5-4 1,0 1-1,1 0 1,-2 0-1,1-1 1,-2-1-1,0 2 1,1-1-1,-1 1 1,-3-1 0,-4 0 0,-2 2 0,-2-1 1,-12 1-1,15-2 2,-15 2-1,0 0 0,0 0 0,0 0 0,0 0-2,0 0-1,0 0-7,-9-12-16,9 12-8,-14-19 1,8 6-3,-8-12 2</inkml:trace>
  <inkml:trace contextRef="#ctx0" brushRef="#br0" timeOffset="118812">14091 1232 16,'0'0'15,"-11"4"1,-2-5 0,2 6-1,-8-4-1,1 5-1,-6-2-1,-1 3-2,-6 2-2,-1 0-3,-2 0-2,0 1 0,1 0-1,3 1-1,2-1 0,3 1-1,4-3 1,5 1-2,16-9 1,-15 14-2,15-14 1,-1 12 1,1-12-2,21 9 2,-6-3-1,7-2 1,1 3-1,4-1 0,2 4 1,4-2-2,-3 2 0,4 2-2,-1 1-1,4 2-1,0 1 0,1 2 0,1-1 0,-3 3 1,-3-1 1,-3-2 1,-3 1 2,-7-2 1,-7-2 0,-6-1 2,-5 0 1,-7-2 1,-3 1 1,-5-2 0,-4 1 2,-3-3 0,-5 0 0,-4-2 1,0 0-2,-5-4 0,1 2 0,-3-4-1,1 1-1,-3-2 0,1-1-1,2-1-1,4-1 0,-2 0 0,5 1-1,2-4 0,3 4-1,4-4 0,3 4-1,4-2-4,-1 0-8,13 5-12,-10-11-4,4-1-2,11 1 2</inkml:trace>
  <inkml:trace contextRef="#ctx0" brushRef="#br0" timeOffset="119767">14292 1081 25,'0'0'17,"0"0"0,0 0 1,0 0-4,0 0-1,0 0-1,0 0-1,0 0-2,0 0-1,0 0-2,0 0-1,0 0-1,0 0-1,0 0-1,0 0-1,12 7 1,-12-7-1,4 11 1,-4-11-1,6 16 0,-2-3 0,-1 2 0,0 1 0,1 3-1,0 1 0,-1 1 0,2-1 0,0-3 1,-3-1-2,0-2 1,1-2-1,-3-12-3,0 14-6,0-14-10,0 0-8,0 0-1,-7-12 2,10 1-1</inkml:trace>
  <inkml:trace contextRef="#ctx0" brushRef="#br0" timeOffset="121122">14394 848 1,'0'0'9,"0"0"-1,0 0-1,10 7 0,-10-7 0,11 9 0,-11-9-1,15 12 0,-3-1 0,-1-2 0,4 6 0,2 0-1,1 4 1,3 4-2,3 3 0,-1 2-1,5 3-1,1 2 0,-1 2-1,2 1 0,-5 3-1,0-2 1,-3 2-1,-3 5-1,-5-2 1,-4 2 0,-3 0 0,-2 3 0,-4-1 0,-1 0 1,-3-3 0,-3-2 2,-2-3-1,-2-2 1,-1-2 1,-5-4 0,1-4 2,0-2-1,-4-3 2,3-2-1,-3-3 0,2 0 1,-3-5-1,2 1 1,-1-3-3,0 0 0,0-2 0,-1 2-2,2-1 1,-2-1-3,3-1 2,1-2-3,2 2 2,1-4-1,13-2 0,-16 6-1,16-6-1,0 0 0,-12 3-2,12-3-3,0 0-7,0 0-8,0 0-8,0 0-1,-6-18 1,6 18 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3.7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3196 582 5,'-3'-13'10,"3"13"-1,-7-15-2,1 5 0,6 10-2,-16-16-1,5 7-1,-1 0 0,-3 0-1,1 2-1,-3-1 0,3 1 1,-5 0-1,0-1 0,2 0 1,-4-2 1,0 2 0,0-3 1,-1 2-1,-3-2 1,3 2-1,-2-2 1,1 1-1,0-2 0,1 1-1,-2-2-1,2 1 1,-2-3-1,-2 2 1,-2-2-2,-2 0 1,0 3 0,-3-3-1,0 1 1,-2 1 0,0 1 0,-1 1 0,2-2 1,0 4 0,-1-3 0,3 1-1,-2 2 1,3-1-1,-2-1 0,1 2-1,0 0 1,0 0-1,-1 2 0,-2 0 0,0 0 0,-2 2 0,0-2 0,-2 3 0,0-1 1,-2 0-1,-2 0 0,2 0 0,-2-2 1,0 1-1,-3 0 0,1 1 0,-1 1 0,3 0 0,-2 2 0,2 2 0,0 0 0,2 2 0,1 1 0,0-1 0,-2 1 0,1-1 0,-2 0 0,2 1 0,0 0 0,0 0 0,2 0 0,1 2 0,3 0 0,2 0 0,2 1 0,-3 0 0,7-1 0,1 2 0,0 0 0,1-1 0,1 1 0,1 0 0,0 2 0,6-2 0,-5 1 0,4 0 0,-2 1-1,1 0 1,0-1 0,-1 4 0,0 1 0,-3 3 0,1-1 0,-1 0 0,1 2 0,0-1-1,-1 3 2,1-2-2,0-4 1,5 0 0,-2 0 0,3-1 0,-3 2 0,2-2 0,2 1 0,-1 0 0,2 0 0,-1 0 0,2-1 0,0-2 0,2 0 0,2-3 0,9-7 0,-13 12 0,13-12 0,0 0 0,-12 7 0,12-7 0,0 0 0,0 0 0,0 0 0,0 0 0,0 0 0,0 0 0,0 0 0,0 0 0,0 0 0,0 0 0,0 0 0,0 0-1,0 0 1,0 0 0,0 0 0,0 0 0,0 0 0,0 0-1,0 0 1,0 0 0,0 0 0,0 0 0,0 0 0,0 0 0,0 0 0,0 0 0,0 0 0,0 0 0,0 0 0,0 0-1,0 0 1,0 0 0,0 0 0,0 0 0,0 0 0,0 0-1,0 0 1,0 0 0,0 0 0,0 0 0,7 10-1,-7-10 1,17 3 0,-5-1 0,6 0 0,2 0 0,3 0 0,4-1 0,2 0 0,2-1 0,2 0 0,0-1 0,3 0 0,-3 0 0,0 0 0,-2 1 0,-1 0 0,-1-1 0,-3 1 0,-4 0 0,-2 1-1,-3 0 1,-4 0 0,-2-1 0,-11 0 0,13 1 0,-13-1 0,0 0 0,0 0 0,0 0 0,0 0 1,0 0-1,0 0 0,0 0 1,0 0-1,0 0 1,0 0-1,0 0 1,0 0-1,0 0 0,0 0 0,0 0 0,0 0 0,0 0 0,0 0 0,0 0 0,0 0 0,0 0 0,0 0 0,0 0 0,0 0-1,-14-5 1,14 5-1,-15 1 1,6 0-1,-4-1 0,-1-1 1,-3 1-1,-2-1 1,-5-1 0,0-1 0,-5 0-1,0 0 1,-4-1-1,-1 1 0,-2 0 1,0 1-1,1 1 0,0 0 1,2 0 0,3 1 0,3-1 0,4 1 0,5 0 0,2 0 0,5 0 0,11 0 0,-14 0 1,14 0-1,-9 0 0,9 0 0,0 0 0,0 0 0,0 0 0,0 0 0,0 0 0,0 0 0,0 0 0,0 0 0,0 0 0,0 0 0,0 0 0,0 0 0,0 0 1,0 0-1,0 0 0,0 0 0,0 0 0,0 0 0,-1-9 1,1 9-1,0-12 0,0 12 0,3-18 0,-1 3 0,3 0 0,-1-4 0,1 1 1,0-3-1,2 1 0,-1-2 1,1-1 0,2 0-1,-1 4 0,-1 1 0,1 3 1,-2 0-1,-1 4 0,-2 2 0,-3 9 1,4-11-1,-4 11 1,0 0-1,0 0 0,0 0 0,0 0 0,0 0 0,0 0 0,0 0-1,0 0 1,0 0-1,0 0 0,0 0-1,0 0-3,11 3-6,-11-3-11,11 14-6,-1-2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0 129 0,'0'0'2,"12"-2"-1,-12 2 1,0 0 0,11 13 0,-11-13-1,12 11 0,-12-11 0,13 15 1,-5-6-1,-8-9 0,15 16 0,-15-16 0,16 16 1,-6-7-1,-1-1 1,3 2 0,0-1 0,2 2 0,2 1 1,2 1 0,3 1 1,2 1 0,3 1-1,2 1 1,2 2 0,1 0-1,3 1 0,1 3-1,1-3 0,2 3 0,0 1 0,2 1 0,3 2 0,0 0 0,3 3 0,1-1-1,1 1 1,1 1 0,2-5 0,0 2 2,3-2-2,2-5 1,1 1 0,3-3 0,5-1 0,0 0-1,5-1 0,2 1-1,-2-4 0,2 5-1,-1-5 0,1 2 1,-4 2-1,0-4 0,-4 3 0,2-3 1,0-1 0,1-3 0,-1-1-1,0-2 1,-1-4 0,1-1 0,-1-3 0,-1 0-1,-2-1 1,-1-3-1,-1-1 1,0 1-1,-2-2 1,-1 0 0,-2-3-1,-2 0 1,0-1 0,-1 2-1,-3-1 1,0-1-1,-1 1 0,0 1 0,0-3 1,0 2-1,-1-3 1,0 2-1,-2-1 0,0-4 1,-1-1-1,-1 0 1,-1-2-1,2 1 1,-5-2 0,2-1 0,-2 0-1,1 1 1,1-1-1,-1-1 0,-2 0 1,0-1-1,-1 0 1,0-2-1,-1 0 0,-2-1 1,-3-2-1,-1 1 1,-2 0-1,-1-1 0,-3 0 1,-1 0-1,-1 0 0,-1 3 0,-1 2 0,-3 3 0,0 2 1,-4 5-2,-1 2 1,-12 11 0,13-11 0,-13 11 0,0 0 0,0 0 0,0 0-1,0 0 2,0 0-1,0 0 0,0 0 0,0 0 0,0 0 0,0 0 0,0 0 0,0 0 0,0 0-1,0 0 1,0 0-1,0 0 1,-6-9 0,6 9 0,-12-6-1,12 6 1,-15-5-1,15 5 2,-17-5-2,7 1 1,1 1 0,-4-2 0,2 0-1,-4-1 1,-1-1 0,-2 1-1,-2 0 1,0 0 0,-3 1-1,-1 2 1,-1 0 0,1 2-1,3 1 1,-1 1 0,2-1 0,2 2 0,3 1 0,4-2 0,1-1 0,10 0 0,-12 3 0,12-3 1,0 0-1,0 0 0,0 0-1,12-9 1,2 4 0,1-5 0,7-1 0,5 0-1,2-3 1,3 2 0,-1 0 0,-1 1 0,-2 2 0,-1-1 0,-4 3 0,-3 0 0,-4 2 0,-2-1 0,-3 2 0,-1 1 0,1 1 0,-2 1 0,-9 1-1,18-1 1,-18 1 0,16 2 0,-16-2 0,14 3-1,-14-3 1,9 3 0,-9-3 0,0 0 0,0 0 0,0 0 0,10 9 0,-10-9 0,0 0 0,10 9 0,-10-9 0,9 8 0,-9-8 0,13 16 0,-5-6 0,1 4 0,1 3 0,3 3 1,0 3-1,2 3 0,0 1 1,0-1-1,0 1 0,-1 0 0,-1-5 0,-1-1 1,-2-2-1,0-4 1,-1-2 0,-3-2 0,0-2 0,-6-9 0,10 16-1,-10-16 1,6 9 0,-6-9-1,0 0 1,0 0-1,0 0 1,0 0 0,0 0-1,0 0 1,0 0-1,0 0 1,0 0-1,0 0-1,0 0-1,0 0-7,0 0-23,-12 5 0,-6-10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9:21:15.9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11955 12402 774,'0'0'1548,"0"0"-516,0 0 0,0 0 387,0 0 129,0 0-258,0 0 129,0 0-258,0 0-129,0 0-129,0 0-516,0 0 258,0 0-387,0 0 0,0 0 129,0 0-258,0 0 129,0 0-129,0 0 129,0 0-258,0 0 0,0 0 129,0 0-129,0 0 0,0 0 129,0 0-129,-6 10 0,6 0 129,0-10 129,-2 26-258,2-11 129,0 5-129,0 1 129,0 4-129,0-1 129,0 4-129,0 0 129,0 2 0,0-1 0,4-3-129,0 1 129,1-2-129,0-1 0,1-7 0,-1 0 0,1-5 0,-2 0 0,-4-12 0,9 13 0,-9-13 129,0 0 0,0 0 129,0 0-129,12 0 258,-12 0-258,10-16 0,-2 2 0,2-5-129,1-5 0,4-3-129,3-2 0,2-3 0,4-1-129,-1-3 129,3 3 129,0-3 0,1 5 0,0 2 0,-4 5-129,0 2 258,-4 6-258,1 4 258,-6 4-258,2 5 129,-3 3 129,-1 3-129,-12-3 129,19 22-258,-8-8 516,-5 5-387,1-2 0,-4 5 0,1-2 129,-3 6-129,0-2 129,-1 2 0,0 1 0,0-2 0,-3-1 0,0 2 0,0-4 0,1-1-129,1-3 129,1-5-129,0-13 0,0 13 129,0-13-129,17-3-129,-4-10 129,4-7 0,2-2-129,2-6 129,0-1-129,3-3 0,-2 2 129,-1 1-129,-2 1 129,1 1 129,-1 5-129,-1 1 129,2 1-129,3 6 129,-3 4-129,2 5 0,-1 3 129,-2 2-258,2 5 129,-4 9 0,-3 1 258,-1 4-258,-3 0 258,-2 6-129,-3-1 129,-2 1 0,-3 1 0,1 5 0,-1-3-129,0 4 129,-4-3-129,1-2 258,-1 0-258,0-5-129,0-1 129,2-5-129,1-3-129,1-13 0,-1 12-387,1-12-387,0 0-2451,6-9-1419,-3-10 0,3-3-387</inkml:trace>
  <inkml:trace contextRef="#ctx0" brushRef="#br0" timeOffset="915.0523">13181 12495 129,'0'0'2838,"0"0"-129,0 0-2451,6 0-387,-6 0 258,20-8 645,-5 4 258,0-3 258,6 3-129,-4-5 129,7 4 129,-6-3-129,7 4-258,-4-1-387,2 5-258,-2-3 0,2 3-258,-1 0 0,-3 5-129,0 3 129,-4 3-129,1-1 129,0 5-129,-2-1 129,-2 6-129,-2 0 129,0 1 0,-4 3-129,1 1 129,-2 3-129,-3-1 0,-2 0 129,0-1 0,-7 1-129,-2-3 129,-5-3 258,-3 0-258,-2-5 129,0 1-129,-6-5 129,3-2-129,-4-1 0,2-4 0,0-4 0,-2-1-129,1 0 129,1-8 0,5-2-129,-2 0 129,7-6-129,1-1-129,7 0 129,6-3 0,2 1-129,9-3 0,8 0 0,3 1 0,6 1 0,1 3 0,4 2 129,0 4-129,1 5 129,-1 5 0,-1 1-129,-2 4-129,0 11-258,-7-3-129,3 14-774,-11-6-1935,-2-1-1161,1 3-258</inkml:trace>
  <inkml:trace contextRef="#ctx0" brushRef="#br0" timeOffset="1355.0775">13736 12441 3999,'0'0'4128,"20"12"-258,-20-12-387,13-2-3870,-1 1-258,6 1 387,1 0 258,-1 0 258,2 8 387,-6-3 129,7 9 129,-7-6 0,11 11 0,-5-2-387,5 7-258,1 1-129,3 5 0,0 2-129,-3 4 0,3 2 0,-3 2 0,-2 1-129,-3-4 129,-1 1-129,-3-7-258,1 1-516,-8-11-1161,-2-6-2193,4 1-516,-12-16 129</inkml:trace>
  <inkml:trace contextRef="#ctx0" brushRef="#br0" timeOffset="1748.1">13831 13050 5934,'21'0'4386,"-11"-15"-387,15 4-387,-7-15-4128,14 5-129,-2-9 387,3-2 0,2-4 258,0-5 516,5 3 0,-5-8 0,9 6 258,-9-6-129,6 7-258,-5 0-129,1 3-129,-4 5 0,-3 3 0,-5 8-129,-6 0 0,-1 11-258,-7-7-258,5 16-774,-16 0-1548,0 0-1677,0 0-387,0 0 0</inkml:trace>
  <inkml:trace contextRef="#ctx0" brushRef="#br0" timeOffset="2875.1645">12819 13240 903,'6'-8'3225,"-6"-7"129,13 6-1806,-1 1-1290,2-1 258,3 2-129,0-1 129,3 3 0,1-1 0,0 5 0,0-1 129,2 2-258,-1 3-129,-1 7 0,3 1-129,-3 4 0,3 4-129,-2 2-129,2 4 0,-2 3-129,-2 1 258,0 0 0,-2 3-129,0-2 129,-4 2 0,-3-3 129,-4 1 129,0-3-129,-5-3 0,-2 0 129,-3-4 0,-8 0 0,-4-4 0,-3 1 0,-6-3-129,-3 0 0,-3-3 0,-2 1 0,-4-5 129,2 3 129,0-5 0,2-3 0,0-2-129,8-2 129,-2-8-129,8-2 0,1-3-129,6-2-129,2-2 0,4-3 0,4 2 0,1-4-129,6 3 129,7-3 0,3 4 0,4-2-258,7 2 258,0 4-129,8 2 129,0 2 0,5 3-129,1 2-129,4 6-258,-4-2-774,2 3-2580,4 4-387,-13-1-258</inkml:trace>
  <inkml:trace contextRef="#ctx0" brushRef="#br0" timeOffset="4076.2332">15253 11808 774,'0'-11'3612,"0"11"258,0 0-2322,0 0-516,0 0-129,0 0-258,-7 8 0,6 7-129,-6 2 258,6 6 0,-4 4-129,5 7-129,-2 2 129,2 10-129,0 2-129,0 9 0,0 2 129,2 9-129,-1-2-129,2 4 0,-3-3 0,1-4-129,-1-4 0,0-8-129,1-7-258,-1-12 0,0-3-645,-2-16-903,2-13-2709,0 0-129,-12-5-129</inkml:trace>
  <inkml:trace contextRef="#ctx0" brushRef="#br0" timeOffset="4318.2469">15007 11862 774,'0'0'1548,"-6"-9"-258,6-1-2580,7-7-387</inkml:trace>
  <inkml:trace contextRef="#ctx0" brushRef="#br0" timeOffset="4691.2683">15065 11754 1,'42'-44'1934,"-18"24"-644,2 3 129,3 0-258,2 4-258,2 0-387,3 6-516,0 2 0,2 5-387,1 0 258,-2 5-129,-4 9 258,-1 1 258,-2 5-129,-5 1 258,-2 4 0,-6 0 129,-2 3-129,-7-2 258,-2-1 0,-6 1 0,0-1 0,-9-2 129,-6 0-129,-5-3 129,0 2 0,-10-4-129,3 0 129,-8-5-258,3 4 129,-5-3-129,5 0-129,-6-3-129,7-2 129,-4-4 0,7 2-258,-2-4 0,6-1 0,1-2-129,5 0-129,7 0-774,-3-9-516,14 9-1935,3-11-1161,6-3-258</inkml:trace>
  <inkml:trace contextRef="#ctx0" brushRef="#br0" timeOffset="5435.3109">16414 11635 2322,'11'-2'3483,"-11"2"516,-8-11-2838,8 11-387,-16 0-129,3 5 258,-8-2 0,1 9-258,-10-4 258,3 9-387,-9-1 258,4 9-516,-4-3 0,2 6-129,-5 6 0,4 3 0,-1 3-129,2 7 258,1 5 0,1 5 0,2 3-129,4 4 129,1 2 0,5 3-129,4 1 129,4 1-129,3-4 129,6 0-129,3-6 129,4-1-129,9-6 0,4-4 129,4-4-258,5 0 129,2-11 0,4 0-129,3-6 129,3-4-129,-1-6 0,4-3 129,-2-4 0,0-4 129,-3-1-129,2-2 0,-5-4 0,-4 1-129,-8-1 129,-1 0 0,-5-1-129,-3 0 0,-12 0 0,0 0 0,11 4-129,-11-4-129,0 0-516,-18 3-903,6-2-2838,1-1-516,-5-4-129,3-8 130</inkml:trace>
  <inkml:trace contextRef="#ctx0" brushRef="#br0" timeOffset="6221.3559">16864 12185 3870,'0'0'4386,"7"-22"-129,-7 22-2451,0 0-903,-7-16-129,7 16 0,-21 0-258,8 0 129,-11 3-129,-1 7 0,-7-2-258,3 7 129,-6-3-129,2 4 0,0 0-129,2-1 0,5-1-129,3-1 129,8-1-129,1-2 0,6 1-129,8-11 129,-2 17 0,2-17 0,12 16-129,5-9 129,4-1-129,1 2 129,7 2 129,4 0-258,2 2 258,1 1-258,1 3 129,1 0-129,-2 2 129,2 1-129,-6 1 0,-2-2 0,-3-2 0,-7 0 129,-3-1 0,-4 0 129,-7-2-129,-4 0 129,-2-13 0,-14 19 0,-4-11 0,-6 3 129,-8-6-129,-5 3 129,-6-4 0,-3 3 0,-5-5-129,0 4 129,0-4 0,2 2-258,3 0 129,4-2 0,7 3-129,3-3-129,7 3 129,3-5-387,12 4-129,-3-6-387,13 2-1161,0 0-2580,14-20-258,2 3-258</inkml:trace>
  <inkml:trace contextRef="#ctx0" brushRef="#br0" timeOffset="6699.3832">17186 11715 3483,'17'12'4644,"-17"-12"-516,9 19 129,-9-19-3999,8 25-387,-8-11 0,0 3 258,-2 2 0,-6 3 129,3 0 129,-6-1-129,1 4 129,-2-1 0,2 2-258,3 1-516,-3-7-387,10 2-2451,0 2-1419,-1-12 0,1 0-129</inkml:trace>
  <inkml:trace contextRef="#ctx0" brushRef="#br0" timeOffset="8095.463">17683 11722 1548,'0'0'1161,"0"0"-774,0 0 0,0 0 387,0 0 129,0 0 258,0 0 0,0 7-129,0-7-129,-4 18 129,4-4-258,-4-2 0,4 5-258,-5 0 129,5 6 0,-1-2-129,1 12 258,-6 1-258,5 9-129,-5 6 129,3 13-258,-7 5 129,0 12-258,-4 6 0,3 4-129,-4 4 129,3 1 0,-2-7 129,5-2-129,-1-11 258,5-8-129,1-10-129,4-10 258,0-10-258,0-6 0,0-5-129,4-5 129,1-3 0,-1-4-129,-1-1 129,-3-12 0,9 16 0,-9-16-129,0 0 129,0 0-258,0 0-129,0 0-258,11 5-1290,-11-5-2709,-4-10-129,2-2-387</inkml:trace>
  <inkml:trace contextRef="#ctx0" brushRef="#br0" timeOffset="8995.5145">18378 12146 2967,'13'-5'4386,"-13"5"-387,0 0-1290,0 0-2193,-9-3 258,-1 1-129,10 2 129,-25 0-129,10 3-129,-6-1 129,-1 4-129,-6 0-129,1 3-258,-2 1 0,2 1 0,-1 1-129,2 2 0,2 1 0,4-2 0,5 4-129,1-2 0,6 1 0,4-1-129,4 0 129,2-1 0,8 1 0,5 0 0,5 2 129,2 0-129,4 2 258,2 0-387,4 5 258,-4 0-387,2 2 258,0-1-129,-1 2 0,-5-3 0,-3 4 129,-6-5 129,-2 1 0,-5-2 0,-2 0 0,-5 0 0,-1-3 129,-7 2 129,-5-4 0,0 3 0,-9-8 0,0 2 387,-6-6-258,-1 0 0,-6-6 0,2 2-129,-4-4 0,3-2-129,-2-6 0,5 1-129,2-2 129,5-3-258,3 2 0,5-2-129,15 12-258,-19-24-516,19 24-1806,9-8-1806,-9 8-258,25-17 0</inkml:trace>
  <inkml:trace contextRef="#ctx0" brushRef="#br0" timeOffset="9552.5464">18677 12754 903,'0'28'4128,"0"-28"0,0 34-129,-3-13-2838,3 4-1032,0 6 129,-3-2 258,3 3 0,-4 1-129,4 3 258,-4-6-258,3 1 0,-1-3-129,-3-10-774,5 2-1677,3-8-2193,-3-12-387,0 0 258</inkml:trace>
  <inkml:trace contextRef="#ctx0" brushRef="#br0" timeOffset="9781.5595">18861 12286 129,'0'-10'-128</inkml:trace>
  <inkml:trace contextRef="#ctx0" brushRef="#br0" timeOffset="10528.6022">18861 12286 1,'17'-39'1418,"-17"39"517,22-11 774,-4 8-129,3 0-516,-1-3-903,7 6-258,-2-3-387,5 3 129,-3 0-387,2 0 0,-2 5 0,3 2-258,-1 3 129,-1 2-129,0 2-129,-2 2 129,0 4-129,-3 0 258,-3 3-129,-1 1 0,-3 0 129,-3 2-258,-4 1 258,-4 0-129,-2-3 387,-3 1-387,-5 0 258,-3-2-258,-5-3 258,-4 1 129,-2-4 0,-2 1-129,-2-3 0,-1-2-129,-3-3 0,0 0 0,-3-3-129,7-5 0,-4-1 0,3-1-129,1-3 0,3-5 0,2-3-258,3-3-129,6-1-129,-2-2-129,11 0 0,0-4-258,8 5 0,4-5 129,6 7 0,0-3 387,5 5 258,3 2 258,1 3 129,1 4 387,0 3 0,0 2 258,-3 3 0,5 8 0,-4-1 0,2 5-129,-4-1-129,4 6 129,-4-3-258,5 3 0,-5-2 129,3 3-129,-7-2 0,6 0 0,-6-1-129,1 0 129,-5-3-129,2-1-129,-3-2 129,2-1-129,-7-3 0,1 0 0,-11-10 0,17 14 129,-17-14 0,0 0 0,10 9-129,-10-9 129,0 0-129,0 0 0,0 0 0,13 5-129,-13-5 129,0 0-129,0 0-129,0 0-387,0 0-1419,0 0-2709,0 0-258,0 0-129</inkml:trace>
  <inkml:trace contextRef="#ctx0" brushRef="#br0" timeOffset="13123.7506">19497 11553 258,'5'-13'1290,"-5"13"-387,0 0 0,0 0-129,0 0 0,0 0-387,11-9 258,-11 9 129,0 0-129,14 0 0,-14 0 0,15 7 0,0 1 0,-3 1-387,5 5 258,1 3-258,4 5-129,3 3 0,2 6-129,1 2 129,-1 5-129,4 6 0,-4 5 0,2 4 0,0 3 0,-2 3 0,0 0 387,-2 2-387,2 1 258,-4 3 0,-1-1-129,-4-3 258,-4 4-258,-2-2 0,-4 2 0,-6-3 258,-2 4 0,-3-7 0,-3 1 0,-11-6 258,7-1 0,-10-7 129,5 2-129,-7-7-129,4 1 129,-5-8-258,0 2 0,0-7 0,0 0-129,-2-7 129,3 1-258,-1-11 129,6-3-129,0-1-129,5-5-129,12-3-387,-16 0-645,16 0-1935,8 1-1419,-8-1-258,18-15-258</inkml:trace>
  <inkml:trace contextRef="#ctx0" brushRef="#br0" timeOffset="13642.7803">20566 12354 1806,'1'-12'4257,"-1"12"-129,0 0-129,16-5-2580,-16 5-1548,14 0-129,-14 0-129,21 5 258,-9 1 258,-2 6 258,5 3-129,-2 5 129,5 5-258,1 3 129,1 4 0,3 4 0,1 1-258,3 0-129,-5 4 0,6-1-129,-6-2 0,2 1 0,-10-4-258,2 3-387,-10-9-387,1 3-774,-7-3-1548,-10-15-645</inkml:trace>
  <inkml:trace contextRef="#ctx0" brushRef="#br0" timeOffset="13995.8005">20457 12910 3999,'0'0'4386,"0"0"-387,1-16-129,15-4-3483,5-4-903,3-5 258,7-8 0,6-1 258,1-3-129,3-3 258,5 2 0,-5 2 129,0 2-129,0 4 258,-2 5-258,-4 1-129,-3 4 129,-5 6-258,-3 2 129,-5 4-129,-6 3-129,-1 1 0,-12 8-516,13-5-903,-13 5-1935,0 0-645,0 0-258</inkml:trace>
  <inkml:trace contextRef="#ctx0" brushRef="#br0" timeOffset="15039.8602">21446 11986 903,'10'40'3741,"-10"-20"0,15 14-258,-9 0-3354,6 6-645,-1 4 387,3 9 129,-1 6 0,0 2 129,0 5 258,-1 2 129,1 5 129,-2-2-129,1 4 129,-2-10-387,1 1 129,-4-10-129,3-4 0,-2-11-258,0-5 129,-2-6 0,1-8-129,-2-5 129,1-4 129,-6-13 0,8 18 258,-8-18 0,0 0 0,0 0 129,2-10-129,-2-4 0,0 2 0,0-8-129,0 0-129,0-5-129,5-3 129,-2-5-129,2-5 0,3-4 0,3-6 0,2-5 0,2-3-129,4-5 0,-2-4 258,7-3-516,1 0 258,0-1-129,1-2 129,4 3-129,-1 1 129,0 2-129,1 5 129,-1 6 129,0 5-129,-4 5 129,-4 8-129,-3 2 129,-2 8 129,-5 4-129,-1 2 0,-6 6-129,-4 14 0,4-18 0,-4 18-129,0 0-258,0 0 129,0 0-129,0 0-129,0 0-516,0 0-1806,0 0-1935,-4 13 129,4-13-387</inkml:trace>
  <inkml:trace contextRef="#ctx0" brushRef="#br0" timeOffset="16594.9492">21512 12143 1,'0'0'257,"-6"-9"-257,6 9-129,0 0 1,0 0 128,0 0 0,0 0 0,0 0 0,0 0 0,0 0 128,0 0-128,0 0 129,0 0-129,0 0 387,-11-9-129,11 9 387,0 0 0,0 0 129,0 0-129,0 0 387,0 0-129,0 0 258,0 0-258,-11-13-258,11 13 129,-5-12 0,5 12 129,-9-20-129,4 11 129,-7-8-129,5 0-129,-6-7-129,3 7 0,-4-11 0,-1 4-258,0-2 0,0 2 0,2-1-129,-2 4 129,3-1-129,-3 3 0,2-1-129,3 5 129,-3 0-129,2 2 0,2 1 0,9 12-129,-16-16-129,16 16-258,0 0-387,-10-11-129,10 11-645,0 0-903,0 0-1935,8 5 258</inkml:trace>
  <inkml:trace contextRef="#ctx0" brushRef="#br0" timeOffset="18240.0433">22378 11475 1161,'0'0'2838,"13"4"-1677,-13-4-1161,0 0 0,5 12 387,-5-12 129,1 20 645,-1-8-129,1 8 129,-1 0-129,0 6 0,0 0-258,4 6-129,-4-3-258,4 5-129,-2-5 129,0 0-387,1 0-516,-3-8-774,0-8-2451,8 4-387,-8-17 0</inkml:trace>
  <inkml:trace contextRef="#ctx0" brushRef="#br0" timeOffset="18549.061">22662 11505 3870,'7'34'3870,"-7"-34"-516,9 28-129,-5-15-3999,2 8 0,-5 0 387,4 4 516,-4 3 258,-1-3 129,0 7 387,-6-5 0,6 6-129,-4-5-516,1-5-516,3 3-1290,-1-2-2193,1-24-645,0 12-129</inkml:trace>
  <inkml:trace contextRef="#ctx0" brushRef="#br0" timeOffset="19023.0881">22125 11563 1677,'-34'6'3483,"34"-6"-258,-15-2-129,15 2-3225,0 0 0,-8-12 258,8 12 258,0 0 0,0 0 516,9-15 129,-9 15 0,17-2-387,-1 2-387,3-2-129,7 1-129,6-2-129,6-3 0,6-1 0,5-5 0,9-1 0,-2-3 0,6-1 129,0-1 0,-3 2 0,-1 0 129,-6 4 0,-5 6-129,-9 0 129,-5 5 0,-9 1-129,-7 0 129,-4 4-129,-13-4 0,8 15-129,-8-15-129,0 16-645,0-16-1290,-20 5-1806,20-5-387,-17 4 259</inkml:trace>
  <inkml:trace contextRef="#ctx0" brushRef="#br0" timeOffset="19512.1158">22913 11639 129,'0'-21'3741,"6"8"129,9 11-258,-15 2-2580,24-17-903,-8 6-129,5-3 258,3 3 0,0-6 0,1 3 0,2-4 258,-1 2-129,-3-1-129,1 0 129,-5 1-129,-1 2-129,-5 1-129,-1 3-129,-12 10-387,10-15-387,-10 15-774,0 0-1161,0 0-1290,-9 2 0</inkml:trace>
  <inkml:trace contextRef="#ctx0" brushRef="#br0" timeOffset="19891.1377">23047 11376 2451,'-14'0'3354,"14"0"-903,0 0-1161,0 0 0,0 0-387,7 0-129,-7 0 129,0 0 0,0 0 0,14-8-387,-14 8-258,0 0 0,10 13 0,-4 2-129,1 1-129,-1 6 129,1 1-129,0 3 129,0 1-129,0-2 0,-2 1 129,0-2-129,-2-3 129,2-2-258,-4-2 129,3-4-129,-4-13-129,1 17-258,-1-17-129,0 0-516,0 0-387,0 0-516,0 0-645,-7 0-1290,-5-12 1</inkml:trace>
  <inkml:trace contextRef="#ctx0" brushRef="#br0" timeOffset="20309.1616">22919 11543 1548,'0'0'1677,"0"0"-129,0 0-516,0 0 129,0 0 0,0 0-258,-4-12-129,4 12 129,0 0-387,15-5 0,-15 5-129,24-3-129,-9 0-258,5 1 129,1-1-129,3 2 258,2-2-258,1 3 0,1-1 0,-2 1 129,-2 0-129,-1 0 129,-1 0-129,-1 0 0,-4 1 0,-1 2 129,-4-2-129,-1 1 129,-11-2-129,13 3 129,-13-3-129,0 0 129,0 0-258,0 11-387,0-11-903,-4 19-1806,-9-19-774,10 10 0</inkml:trace>
  <inkml:trace contextRef="#ctx0" brushRef="#br0" timeOffset="21419.2251">22721 12083 1806,'-2'-9'3096,"8"7"-2193,-6 2 0,0 0 129,0 0 129,0 0-129,2-13 129,-2 13-129,0 0 0,-8 0-258,-2 3-516,-3 3-129,-1 6 0,-5 4-129,-4 2 129,-2 6 129,-5 1 0,-2 6 0,-3 1-129,1 4 258,-3 3 0,4 4 129,-3-2-129,6 4 0,0 0 129,9-1-129,-1 1 129,8 0-258,0-3-129,8-1 129,2 0-129,4-2 0,6-3-129,7-1 129,3-2-129,7-2 129,2-4-129,6-2 129,2-4-129,3 0 0,2-3 0,4-2 129,-2-1-129,0-2 0,1 0 0,-3-2 0,-1-4 0,-2 3-129,-1-5 0,-4 2 0,-3-2-129,-5-4-129,-1 5-129,-8-6-774,4 1-1161,-4 0-2193,-13-1 0,11-8 0</inkml:trace>
  <inkml:trace contextRef="#ctx0" brushRef="#br0" timeOffset="22191.2693">23310 12303 2322,'0'-14'3741,"0"14"129,0 0-2451,-12-9-774,-1 9 129,-9 0 0,-2 3 129,-9-1 0,1 10 0,-12-4 0,8 7-129,-6-3-258,4 4-129,-3 0-129,8-1-129,3-2 0,7-3-129,6 2 129,5-6-129,12-6 129,2 11-258,10-6 129,9-4-129,5 3 129,6 1-129,4-1 0,2 1 129,3 2-258,-4 3 129,1 0 0,-5 3 0,-1 1-129,-5 2 129,-1 4 0,-7-1 0,-3 3 129,-6-1-129,-3 2 129,-5 0 129,-2-1-129,-7 0 258,-6-2 129,-3 4-129,-8-10 129,2 3 129,-8-5-129,0 4 129,-5-8 0,3 2 0,-8-7 0,9 1-129,-6-4-129,5 4-129,-2-4 129,4 1-258,6-1 129,1 0-258,8 3 129,0-3-129,15 0-258,-13 0-129,13 0-645,0 0-1548,12-12-2064,9 2-129,1-10-387</inkml:trace>
  <inkml:trace contextRef="#ctx0" brushRef="#br0" timeOffset="22720.2994">23542 12165 1677,'10'13'3870,"-10"-13"-387,15 7-258,-15-7-2193,0 0-1548,13 2-129,-13-2 516,11 5 258,-11-5 258,6 12 516,-6-12 0,0 17 129,0-17-516,-8 24-129,3-12-387,3 3 258,0-3-258,-1 1 129,0-2-129,3-11 129,-4 17-129,4-17 0,-3 14-129,3-14 0,-4 12-516,4-12-516,0 0-1548,0 0-1677,0 0 0</inkml:trace>
  <inkml:trace contextRef="#ctx0" brushRef="#br0" timeOffset="24423.3969">23548 12221 1419,'-6'-12'1806,"6"12"-258,0 0-387,0 0 129,0 0-516,0 0-258,0 0 129,0 0 0,0 0-258,0 0 129,0 0 0,0 0-258,0 0 258,0 0-129,0 0 0,0 0-258,0 0 129,0 9-129,0-9 387,4 19-258,-1-5 129,-3-1 258,1 3-129,-1 0-129,1 1 129,-1 0-129,3 1-258,-2 0 129,4-1-129,-2-3 0,1-1-129,-1-1 129,-3-12-129,6 17 129,-6-17 0,0 0-129,0 0 129,0 0 0,0 0 129,0 0-129,0 0 0,0 0 0,0 0 0,2-17-129,-2 5 0,0-5 0,-1-1 0,-1-2-129,-1 2 129,1-1 0,1 2 129,0 2-129,1 1-129,0 3 129,0 0 0,0 11-129,0-15 129,0 15-129,1-12 129,-1 12-129,0 0-129,7-14 258,-7 14-129,0 0 129,0 0 0,0 0 0,6-11 0,-6 11-129,0 0 129,0 0 0,0 0 0,0 0 0,0 0 0,0 0 0,0 11 129,0-11-129,0 19 0,0-19 0,0 22 0,2-8 0,0-2 0,0 5 0,-2-2 0,0 3 0,0-1 0,0 3 129,0-3-129,0-1 258,0-3-516,0 0 516,0-13-258,0 16 129,0-16-129,0 0 0,1 13 0,-1-13 0,0 0 0,0 0 0,0 0 0,0 0-387,0-5-258,0 5-1548,0 0-2193,1-25-258,-1 25 0</inkml:trace>
  <inkml:trace contextRef="#ctx0" brushRef="#br0" timeOffset="25503.4587">23753 12026 258,'0'-13'1677,"0"13"258,0 0 258,0 0 0,0 0-387,0 0-645,0 0-129,0 0-387,0 0-129,20 0 129,-20 0-129,19 6 0,-7 0-258,3 4 0,2-1-258,0 5 129,2 0-129,-2 4 129,3-1 0,0 2 0,-1 1-129,1 2 129,0-1 129,-1 4-258,-2-3 129,3 3-129,-6-1 0,-1 1 0,0 2 129,-6 2-129,-1 2 129,-4 1-129,-2 0 129,0 1-129,0 1 258,-5 2-129,-3-7 129,1 3 0,-8-6 0,3 3 258,-6-3-129,0-1 0,-4-1 0,0 4 0,-4-7 0,2 5 0,-4-4 0,3 0-129,-3-2 258,5 3-258,-4-8 0,5 2 0,-1-3-129,2 0 0,1-4-129,2 0 0,2-2 129,3-1-129,2-1-129,11-6 129,-17 8-129,17-8 0,0 0 0,-9 13-129,9-13-258,0 0-1161,0 0-2838,0 12-387,0-12-258,0-8 0</inkml:trace>
  <inkml:trace contextRef="#ctx0" brushRef="#br0" timeOffset="34119.9516">4701 4055 1,'-20'11'2579,"20"-11"-128,0 0-1935,-19 0-258,8 0-129,-3 0-129,-2 4 129,-7 0 129,-3 4 129,-6 1-258,-1 0 0,-6 8-129,-4 3 0,-5 6 0,-5 3 0,-7 9 0,-4 6 0,-10 3-129,-6 8 129,-8 8 0,-8 5-129,-6 5 258,-5 6-129,-6 5 387,-4 6-129,0 5 0,2 4 129,-3 2-129,6 3 0,0 5 129,7 0-258,1 3 0,3 5-129,4 3 258,2 1 0,2 6 0,3 2 129,3 2 129,5 3 0,1-1 129,9 3 0,4 0-258,4 5 258,3 1-387,1 1 129,0 2 0,3 5 0,-1 3-258,2 5 258,-4-4 0,6 2 0,2-5 0,5 5 0,4-4-129,8-2 129,2-6-129,6 0 129,6 0-258,4 0 0,5-2 0,2-3-129,2 0 129,3-1-129,1 0 0,1-1 129,0-3 0,3-1-129,0-7 129,0-2 0,0-4-129,0-3 0,4-5 0,2-4 129,4-7-129,3-3 129,3-4-129,3-6 129,3-6-129,7-8 0,1-11 129,2-3-129,4-11 0,0-6 129,4-4-129,0-7 129,0-1-129,2-2 129,-1-2 0,0-3 0,0-5 0,-1 1 0,-6-5 0,-1-1 0,-5-5-129,-2 1 129,-6-5-129,-2 0 129,-6-1-129,-12-4 129,16 3-129,-16-3 258,0 0-258,0 0 129,0 0-129,0 0 129,0 0-129,0 0 0,0 0 129,0 0-129,0 0 0,0 0 0,0 0 129,0 0-129,0 0 0,0 0 0,0 0 129,0 0-129,0 0 129,0 0-129,0 0 0,0 0 0,0 0 0,0 0 0,-14 10 0,0-8 0,-3 3 0,-5 0 0,-4 0 0,-4 2 0,-6 2 0,-1-2 0,-5 1 0,-3 0 0,-1-1 0,-1 0 0,-2 0-129,1-2 129,-1-2 0,0 2 129,2-3-129,0 0 0,4 1 129,2-3-129,5 1 129,4-1-129,6 1 0,4-1 0,8 0 0,3 0 0,11 0-129,0 0 129,0 0 0,0 0-129,13-10 129,5 3 0,2 2-129,7 1 129,4 0 0,8 0-129,1 4 129,4 0-129,5 0 129,2 0-129,2 0 0,5 0 129,0 0 0,1 0-129,2 0 129,-2-8 0,-2-1 0,-1-3 0,-4-4 0,-5 0 0,-2-1 0,-7-2-258,-5 2 258,-5-2 0,-5-3 0,-6-2-129,-4-5 129,-3-1 0,-6-6 0,-4-4 0,0-4 0,-7-5 0,-2-6 0,-6-1 0,-4-2 0,-1-3 129,-5 2-129,-2 1 258,-3 2-258,0 2 129,-1 8 0,-1 7-129,3 4 0,1 8 0,4 5 129,4 5-258,5 8 0,4 1 0,11 8-387,0 0 258,0 0-258,6 5-387,15 12-903,0-1-2322,6-4-387,10 4-129,-7-10 1</inkml:trace>
  <inkml:trace contextRef="#ctx0" brushRef="#br0" timeOffset="35163.0112">1977 13434 1032,'34'0'1419,"-15"0"0,9 0 258,2-1-258,11-3 0,5-2-258,5-1 129,11 0-387,5-5-258,12 2 129,3-5-387,12 5 129,7-6-129,6 1 0,7-2 0,6 0 0,6-4 0,5-1-129,6 1 129,4-4 0,-1 0-258,3 1 129,1-2 0,7 4-129,-2-5 129,1 2 129,-3-1-129,5 0 0,3-1 129,3 0-258,-3-3 129,2 1-129,0-1 129,2-4-258,1-4 129,-8 1-129,-3 1 0,-3 0 0,-5-4 0,-4 4 129,-9-1-129,-9 5 0,-8 5 129,-6 3-129,-12 2-129,-6 3 129,-13 4-129,-8 4 129,-9 3-129,-9 3 129,-10 0-129,-10 4 258,-7 0 0,-8 1-129,-13 0 0,10 1-387,-5 12-1548,-5 2-2451,-7-5 0,-8 2-645</inkml:trace>
  <inkml:trace contextRef="#ctx0" brushRef="#br0" timeOffset="37507.1452">4108 11414 2193,'0'0'2709,"0"0"-1677,0 0-516,0 0-129,0 0 0,0 0 129,0 0 129,0 0 129,0 8 0,0-8 0,1 15-129,-1-15 129,6 24 0,-2-10-258,3 5 0,-3 4 0,7 3-129,-6 0 129,8 9-387,-3-1 258,4 7-258,-2 1 129,2 4 0,-1-1-258,-1 4 129,-3-1 0,2-2 129,-4-3 0,1-2 0,-3-5-129,3-3 129,-5-8-129,3-3 258,-2-9-258,1-2 0,-5-11 129,4 11 0,-4-11 0,0 0 0,0 0 0,10-5 0,-10 5 0,7-19-129,-4 3 0,3-3-129,0-7 0,2-4 0,0-6 0,2-7 0,4-6 129,1-5-129,5-6-129,0-2 258,5-1-258,-1-1 129,3 4 0,1-1 0,-3 7-129,1 3 129,-5 8 129,-1 5-129,-4 6 0,0 7 0,-5 5 0,-2 7 0,-9 13-129,10-8 129,-10 8-129,0 0-129,9 16-129,-9-16-258,2 34-1161,-2-12-2451,-5-3-387,4 1-258</inkml:trace>
  <inkml:trace contextRef="#ctx0" brushRef="#br0" timeOffset="38115.1801">4962 11313 516,'0'0'2580,"0"0"-1032,0 0-1290,0 0 129,0 0 387,0 0 516,12 0 0,-12 0 0,0 0 0,0 10 0,0 6 0,0-4-387,0 13-129,-2-3-258,1 12 129,-5-1-258,3 6 0,-5 0 0,2 2-129,2-4 258,-1-2-516,4-5 129,-3-4-645,4-4-258,0-22-1032,0 12-2451,0-12-129,9-7-258</inkml:trace>
  <inkml:trace contextRef="#ctx0" brushRef="#br0" timeOffset="38467.2002">5171 11311 4257,'0'0'4644,"0"0"-645,0 0-258,0 10-3612,0-10-387,4 17-258,-3-5 258,3 2 129,-4 5 129,2 1 129,-1 4 129,-1-1 258,0 5-258,0 1 129,1 3 0,-1-2-258,0 4-129,4-4 129,-3-3-258,4-3 0,-5-3-258,3-1 0,-3-10-516,4 2-1032,-4-12-2064,0 0-387,0 0 258</inkml:trace>
  <inkml:trace contextRef="#ctx0" brushRef="#br0" timeOffset="39046.2328">4873 11263 1548,'-14'14'3225,"14"-6"-258,-11-11-258,11 3-3096,0 0-129,0 0 774,0 0-129,0 0 387,0 0 516,0 0 258,0 0-129,-4-14-258,4 14-129,0 0-516,7-8 0,-7 8-129,14-5 129,-3 3-129,3 0-129,2-2 129,5 3-129,0-5 0,5 4 129,0-2-129,2 1 0,0 0 0,2 1 0,-2-1 0,-1 3 0,1 0 0,0 0 129,-1 0-129,-2 3 0,1-1 129,-2 1 0,-2 0-129,-3-1 129,-1 0-129,-5-1 129,-13-1-129,17 1 0,-17-1 129,0 0-258,0 0 129,0 0-258,6 12-258,-6-12-903,0 0-2580,0 0-129,-8 0-516</inkml:trace>
  <inkml:trace contextRef="#ctx0" brushRef="#br0" timeOffset="39803.2766">5501 11156 1,'0'0'1934,"0"-12"130,0 12-129,0 0 129,0 0-516,0 0 0,0 0-387,0 0-258,0 0-129,15 7-387,-15-7 0,24 17 129,-10-7-129,6 6-129,-2 0 0,4 2-129,0 0 129,1 3-258,-1 1 0,-4-1 0,0-1-258,-5 0 129,0-2-258,-7-3-258,-2 2-1032,-4-1-1935,0-16-645,-10 14-129</inkml:trace>
  <inkml:trace contextRef="#ctx0" brushRef="#br0" timeOffset="40092.2923">5480 11429 3225,'9'-8'4386,"9"2"-516,-7-19 0,5 2-3741,4-4-258,6-2 129,1-1 0,0-1 0,-2-1 129,-1 0 0,-5 7-129,-1 3 0,-6 1-387,1 8-903,-7 1-903,-5 0-1806,-1 12-258</inkml:trace>
  <inkml:trace contextRef="#ctx0" brushRef="#br0" timeOffset="40375.3093">5632 11086 903,'0'0'1419,"0"0"-258,0 0 258,-1 10 0,1-10 0,0 19-129,1-1-129,-1 2 0,2 9-129,-2 0-258,0 7-129,0-1-387,-2 4 0,-1-5-129,-2-1-129,1-6-129,-5-6-258,5-2-516,4-19-1161,-18 8-1419,18-8-645</inkml:trace>
  <inkml:trace contextRef="#ctx0" brushRef="#br0" timeOffset="40580.3209">5476 11255 3354,'23'0'4128,"-23"0"-516,28-2-2451,-3 2-258,2 0-516,4 0-129,1 0-774,-2 0-516,2 0-2193,3 4-903,-14-4 129</inkml:trace>
  <inkml:trace contextRef="#ctx0" brushRef="#br0" timeOffset="42051.4052">6190 11355 3096,'0'-11'3354,"0"11"-1548,0 0-645,-8-9-258,8 9 0,-18 0-129,6 0 129,-10 0-258,4 11 129,-10-5 0,5 10-129,-10 1-258,1 8 129,-4 0-387,0 9 0,0 6 0,0 4 0,-3 4-129,3 5 129,1 1 129,4 3 0,2-3 129,8 2 129,2-8-258,11-2 258,3-7-258,5-1 129,7-9-258,9 1 129,3-9-129,6-1 0,2-8-129,6-2 129,1-3-129,3-4 129,2-2-129,-2-1 0,1 0 129,-1-1-129,-2-1 0,-7-1 0,0 2 0,-5-3-129,-5 3 129,-5-3-129,-1 4-258,-12 0-258,14 0-645,-14 0-2064,0 0-1161,0 0-516,-5-22 129</inkml:trace>
  <inkml:trace contextRef="#ctx0" brushRef="#br0" timeOffset="42755.4455">6482 11626 1161,'-17'0'2838,"6"2"-2193,-1 3 258,-5-3 258,2 6 129,-4-4 129,2 8 129,-3-7-258,4 7-387,-2-4-258,5 4-516,1-3 0,1 2-258,11-11 129,-11 17 0,11-17 129,-1 15 0,1-15 0,6 13 129,-6-13 0,23 7 0,-6-3 0,2-2-129,-1 0 0,7 1 0,-2-2-129,2 4 0,0 0-129,-3 1 129,1 2 0,-1 2-129,-2-1 0,-4 2 129,-3 5-129,-3-1 129,-4 4 0,0-5 0,-6 3 0,-1 0 129,-7-2-129,-3 2 129,-1-2 129,-4-1 0,-4-5 0,0 2 129,-3-5 0,0 2 0,-4-6-129,5 0 0,-6-2-129,3-2 0,-1-5 129,4 0-516,5 2 129,-3-5-387,8 8-387,-5-8-1290,17 10-2064,-8-12-258,7 0 0</inkml:trace>
  <inkml:trace contextRef="#ctx0" brushRef="#br0" timeOffset="43498.488">6717 11310 2580,'0'0'3354,"0"0"129,0 0-2709,0 0-645,4 7 387,-4-7 129,10 13 258,-10-13 129,15 16 0,-15-16 129,20 18-129,-20-18-387,27 25 0,-11-10-387,3 3 0,3 3-129,1 0-129,0 2 0,1 4 129,-1 2-129,-1 0 0,-3 3 129,-2 2-258,-3 1 258,-1 0-258,-5 1 129,-1 0 0,-2-2 0,-2-2 0,-3-1 129,0 2 129,-3-3 0,-7 1 0,-4-5 129,-3 4 0,-10-6 0,2 5 129,-10-5-258,0 1 258,-5-4-387,1 1 0,-3-2-129,3-1-129,4 0-387,-2-6-258,14 8-1032,-2-5-2967,3-6-129,5 1-258</inkml:trace>
  <inkml:trace contextRef="#ctx0" brushRef="#br0" timeOffset="49670.841">3604 13842 2580,'0'0'3741,"0"0"129,0 0-2064,0 0-1419,4 16-258,-1-6 387,-2 5-129,4 4 258,-4 1 129,5 11 0,-4 0 129,5 11-129,-3 0 0,6 15-129,-5 1-258,3 12 0,-1 1-258,1 6 129,-1 1-258,-1 1 129,-1-11 0,-2-3-129,1-8 129,-2-11-129,1-10 0,-3-11-387,5-5-258,-5-20-903,0 0-2193,19-17-903,-9-15-258,5-2 517</inkml:trace>
  <inkml:trace contextRef="#ctx0" brushRef="#br0" timeOffset="49987.8592">4040 13955 4257,'12'-17'4773,"-12"17"-258,0 0-258,0 0-2322,0 0-1806,0 12-129,0 7 129,0 6-387,0 9 387,0 10 0,0 6 129,-1 11 0,-4 6-129,4 6 258,-4-1-258,1 1 129,0-3-129,2-6 0,0-7-258,0-14-387,6-4-2064,2-12-1935,-6-11-258,0-3-387</inkml:trace>
  <inkml:trace contextRef="#ctx0" brushRef="#br0" timeOffset="50490.8879">3309 14638 3225,'-4'14'4257,"4"-14"-387,0 0 0,4 21-3870,10-9-129,7 6 129,3 6 0,3 6 129,3 3 129,0 6 129,3 2 0,-5 2 258,6 9-258,-4-6 129,5 2 129,-3-6-258,6 2 0,-2-10-129,5-1 0,1-11-129,-1-6 0,-2-4 0,1-9 129,-4-6-129,2-16 0,-3-13 129,3-11 0,-4-12 0,3-6 0,1-9 129,4-4-129,-1-2-129,-1 4-129,0 7-129,-5 7-129,1 16-903,-7 5-3096,-4 1-516,-2 11-387,-13-2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9T21:39:44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15126 11260 1161,'0'0'1935,"0"0"-258,0 0 0,0 0 0,0 0-516,0 0-387,0 0-129,0 0-258,0 0 0,0 0 129,0 0-129,0 0 258,-6 3-258,6-3 0,-12 1-258,12-1-129,-18 4 129,4 0-129,1-4 0,-3 3 0,-2 1 129,-2-1-129,0 2 129,-1 0 129,-1 0-129,-3 2 0,-1 0 129,-2 3 0,-1 1 0,-4-3 0,-1 4 0,-1 0-129,-3 0 258,-1 0-129,4 1 0,-2-3-129,4 1 129,-1-3-129,3 2 0,2-3-129,4 1 129,0-3 0,1 3-129,5-4 129,0 2-129,4-2 0,0-1 0,3-1 258,1 2-129,11-4 0,-12 3 0,12-3 0,0 0 0,0 0 0,0 0-129,0 0 0,0 0 0,0 0 0,0 0 0,0 0 0,0 0 0,0 0 0,0 0 0,0 0 129,-7 11-129,7-11 0,0 0 0,0 12 129,0-12-129,0 0 0,8 12 129,-8-12 0,0 0 0,11 11 0,-11-11 0,14 12-129,-14-12 129,15 17 0,-15-17 0,19 20 0,-8-6 0,0 1-129,-1 2 0,1-1 129,3 4-129,-1-2 129,1 3-129,0-1 129,4 1-129,-2 0 129,3-1 0,1 2 129,2 0 0,2 0-129,3 2-129,1-2 129,2 2-129,2-1 0,1 2 129,-1-1-129,-2 1 0,1-2 0,-3 0 129,-5 0-129,-1-2 0,-5 0 0,-2-2 0,-4-1 0,-2-1 129,-3-3-129,1-2 0,-7-12 0,7 17 0,-7-17 0,5 11 0,-5-11 129,0 0-129,0 0 129,0 0-129,0 0 0,0 0 129,0 0-129,0 0 129,0 0-129,0 0 129,0 0-129,0 0 0,0 0 129,0 0-129,0 0 0,0 0 0,0 0 0,0 0 0,0 0-129,0 0 129,0 0 0,0 0 0,0 0 0,0 0 0,0 0 0,0 0-129,0 0 129,0 0 0,0 0 0,0 0 0,0 0 0,0 0 0,0 0 0,0 0 0,0 0 0,0 0 0,0 0 0,0 0 0,0 0 0,0 0 129,0 0-129,0 0 0,0 0 0,0 0 0,0 0 0,0 0 0,0 0 129,0 0-129,0 0 0,0 0 0,0 0 0,-7 7 0,7-7 0,0 0 0,0 0 0,0 0 0,0 0 0,0 0 0,0 0 0,-9 11 0,9-11-129,0 0 129,-9 14 129,9-14-129,-9 14 0,9-14 0,-18 17 0,9-6 0,-4 0 0,0 3 0,-4 2 129,-1 4-129,-3 1 129,-1 4-129,-2 1 129,-2 5-129,3 3 129,-5 2-129,2 3-129,-1 4 258,-3 1-129,3 4 0,1-2-129,-1 3 258,4-5-258,1-2 258,4-3-258,2-5 258,3-5-258,0-4 258,4-4-129,0-1 0,2-6 0,-2 1 0,3-5 0,6-10 0,-12 16 0,12-16 0,-6 11 0,6-11 0,0 0 0,0 0 0,0 0 0,0 0 0,0 0 0,0 0 0,0 0 0,0 0 0,0 0 0,0 0 0,-9 11 0,9-11 0,0 0 0,0 0 0,0 0 0,0 0 0,0 0 0,0 0 0,-6 10 129,6-10 0,0 0 0,-9 14-129,9-14 129,-12 15-129,12-15 258,-15 17-258,15-17 0,-19 19 0,10-7 0,-2-2 129,-2 0-129,3 0 0,10-10 0,-18 17 0,18-17 0,-14 16 0,14-16 129,0 0-129,0 0 0,-5 10 129,5-10 0,0 0-129,10 10 129,0-8 0,4 0-129,3 0 129,4-1 0,5-1 0,3 0-129,7 0 129,6-1 0,9-1 0,2-3 0,8-1 0,3 2-129,4 0 129,4 1-129,1-3 0,1 1 0,1-2 0,-1 3 0,0-1-129,-2 2 0,0 0 0,2 1-129,-8 1-258,4 1-645,-15 0-2193,5 3-1419,-8 3-258,-12-3-387,-10 0 0</inkml:trace>
  <inkml:trace contextRef="#ctx0" brushRef="#br0" timeOffset="1056.0601">14919 13737 2967,'22'-15'3741,"-9"14"-258,-12-15-129,-1 16-3096,8-14-129,-8 14 129,6-11 0,-6 11 387,0 0-129,-10-13 129,10 13 129,-22-2-129,10 2-129,-9 2 0,0 3-258,-2 3-129,-5 1-129,0 3 129,0-2-129,-1 4 0,1-1 129,6 0-129,1 0 0,2-1 0,10 0 129,2-2-129,7 1 129,0-11 0,13 18-129,4-8 129,7-3-129,2 0 0,3 1 0,4 1 0,-2-1 0,1 3-129,-5 0 129,-2 3 0,-1 0 0,-5 1 129,-4 2 0,-2 0 0,-3-1-129,-6-3 387,0 4-258,-4-5 0,-1 6 0,-9-7 0,1 1 129,-10-5 0,2 3 129,-6-5-129,0 0 0,-4-4-129,3-1 129,-2 0-129,4-1-129,1-4-129,2 0-129,6 3-129,-1-6-516,14 8-645,-14-2-1290,14 2-1806,0 0 0,0 0-258</inkml:trace>
  <inkml:trace contextRef="#ctx0" brushRef="#br0" timeOffset="1799.1029">15197 13597 1935,'23'-18'4128,"-9"14"129,-9-8-258,3 1-2322,-8 11-903,12-11-258,-12 11-129,0 0-129,14-4 258,-14 4-129,0 0 0,0 0 0,0 0 0,0 0 0,0 0-129,0 0 0,0 0-129,0 0 0,0 0 0,0 0 0,0 0 0,0 0-129,0 0 129,0 0 129,0 0-129,0 0-129,0 0 129,0 0-129,0 0 0,0 0 0,0 0 0,0 0 0,0 0 0,0 8 0,0-8 0,1 18 129,-1-3 0,0 2-129,0 2 129,0 5 0,0 1-129,0 3 129,-1 2 0,-4-1-129,3-3 129,-1-4-129,-1-2 0,3-4-258,1-16-903,-1 13-2967,1-13-387,0 0-258,0-6-516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0,'34'70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0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19,'6'13'18,"-6"-13"0,7 13-3,-7-13-11,9 12-2,-9-12 0,11 9 2,-11-9 2,0 0 1,9 5 1,-9-5 0,0 0 1,0 0 0,0 0-1,0 0-1,0 0-2,0 0-2,0 0-2,0 0-2,0 0-2,0 0-2,0 0-1,-2-10-5,2 10-6,0 0-3,12-9-5,-12 9 0,17-10 1</inkml:trace>
  <inkml:trace contextRef="#ctx0" brushRef="#br0" timeOffset="429">488 152 64,'0'0'25,"16"15"-4,-16-15-6,13 13-20,-3-5-2,-10-8 2,15 15-1,-15-15 2,10 8 3,-10-8 2,0 0 1,10-8-5,-10 8-7,12-20-8,0 10-2,-4-10 0,9 6-1</inkml:trace>
  <inkml:trace contextRef="#ctx0" brushRef="#br0" timeOffset="665">855 165 37,'6'21'25,"5"5"0,-5-11-1,5 1-11,-2-3-8,0-4-2,1-3-1,1-6-2,0-5 0,1-5 0,2-4-2,1-4-2,4-1-3,0-3-2,5 2-2,-2-1 1,3 6-2,-1 0 2,1 5 1,-3 2 2,1 5 3,-4 4 5,-2 1 2,-2 4 2,-2 2 3,-1 4 2,-4 0 2,0 1 1,-2 0 0,0 0-1,0 0-2,-1-3-2,-5-10-2,10 16-3,-10-16-2,15 3-5,-5-6-7,0-8-5,4-2-2,0-8-4,5-2 0,-1-8 1,10 5 1</inkml:trace>
  <inkml:trace contextRef="#ctx0" brushRef="#br0" timeOffset="1052">1653-3 2,'24'22'4,"-5"0"3,0 6 2,-4 1-2,-2 1 0,-3-4 1,0 0-2,-5-8 0,1-3-5,-6-15-3,9 11-2,-9-11 0,15-17 0,-6 1 0,3-8 1,3-2 1,2-3 0,3 2 1,2 1 1,4 6-3,0 3 2,1 5 2,0 10 2,-3 5 2,3 10 1,-6 3 2,2 7-1,-5 2 0,-1 5-4,-1 0-5,-1-3-1,-2-3 1,0-5 0,0-7 1,0-9-1,4-6 2,-1-10 0,4-7 2,2-5 0,3-3-2,5-4-2,1 2-1,1 3 0,3 5-3,0 3 0,3 8-3,-3 4 0,4 13 0,-6 5 1</inkml:trace>
  <inkml:trace contextRef="#ctx0" brushRef="#br0" timeOffset="1436">2709 75 1,'22'28'5,"-6"-2"3,-1 3-1,-6-9-3,-2-4-2,0-4-6,-7-12-3,15 0 0</inkml:trace>
  <inkml:trace contextRef="#ctx0" brushRef="#br0" timeOffset="1546">2886 82 19,'22'-22'8,"-3"1"-3,1 6 0,-2 6-5,-3 5-2,0 10 1,-3 3-1,-2 7 1,-1 3-2,-2 6-1,0-3-3,4 4-3</inkml:trace>
  <inkml:trace contextRef="#ctx0" brushRef="#br0" timeOffset="1896">3452 159 37,'0'0'21,"0"0"-1,9-5-5,-9 5-10,0 0-4,0 0-4,0 0-6,0 13-3,0-13-2,2 14-5,-2-14 0,0 0-1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2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19,'4'-11'7,"-4"11"-7,4-19-3,-4 19-5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1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50 1,'7'-10'8,"-2"-3"-1,-5 13-2,12-16-2,-12 16 2,0 0-1,8-12 2,-8 12-1,0 0-1,0 0 1,0 0 0,-13 7-2,13-7 0,-15 16-2,7-3-1,-3 4 0,0 1 1,-2 3 1,-2 5 1,-4 2 0,0 5 0,-4 3 1,-2 4 1,-3 3-2,-2 2 0,-1 4-1,-1 0 0,-2-1-1,1-4 0,2-4-1,2-7-3,6-5-4,4-12-9,12-2-3,7-14-1,0-14 0</inkml:trace>
  <inkml:trace contextRef="#ctx0" brushRef="#br0" timeOffset="447">68 401 28,'0'0'18,"-9"11"-1,9-11-2,-10 17-16,7-1-1,-1 1 1,1 4 1,-3 3 0,0 3 0,0 1 0,1 0 1,-1 0 0,1 1 0,3 0 0,2-2 0,5-1 1,5-5 2,8-5-1,8-7 0,10-4 0,7-7 0,5-8 2,1-5 2,1-6 1,-2-1 0,-6-4 0,-6 3 0,-11 2-1,-7 4 0,-5 5-2,-2 1-2,-1 6-4,2 0-4,5 5-9,6 4-15,0-10 1,8 3-1,-5-15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676-3 6,'1'-11'4,"-1"11"-1,0 0 0,0 0-1,0 0-1,0 0-1,0 0 1,0 0 1,0 0 0,0 0-1,0 0 1,0 0 0,-2 15 0,2-15 0,-3 24-1,-1-5 0,-3 6 2,-5 8-1,-6 6 1,-5 9 0,-11 4 0,-7 8 0,-5-2-1,-4 1 1,0-6-2,4-5 1,4-9-2,10-8-1,9-8-2,9-13-9,15 0-4,-1-10-1</inkml:trace>
  <inkml:trace contextRef="#ctx0" brushRef="#br0" timeOffset="402">190 443 9,'2'13'15,"6"6"0,-6-6 0,2 4-16,-3 3-1,-2 1 3,-3 3 0,-3 1 1,-3 3 1,-3-2 1,-2 0 0,2 1 0,2-4 1,3 2-1,4-2 0,9-3 1,7-3-2,8-4 1,7-4 0,2-5 1,3-3 0,3-5 1,-1-5-2,-1-6 1,-2-2 0,-3-4 0,2-2-1,-2-1-1,1-1 0,-2 2-2,-1 2 0,-5 3-1,-2 3 0,-3 4 0,-4 4-2,-4 3-3,-8 4-3,0 0-2,0 0-7,-17 12-10,0-2 1,-12-9 0,-1 5 1</inkml:trace>
  <inkml:trace contextRef="#ctx0" brushRef="#br0" timeOffset="997">110 431 3,'7'-20'14,"-7"20"1,6-11-3,-6 11-6,0 0 0,0 0 1,4-16 1,-4 16 1,-2-10 0,2 10-2,0-12 0,0 12-2,0 0-1,2-13-1,-2 13-2,0 0 0,0 0-1,0 0 0,-8 14-1,4-3 0,-1 0 0,-3 5 0,1 3 0,-2 3 1,-1 4 0,0 0 0,0 3 0,0 4 0,1-1 0,1 2 0,1-3 0,0-3 1,2-2-1,1 0 0,0-4 1,3-4-1,0 1 0,3-3 0,0-3 2,1-1 0,-3-12 2,11 13 0,0-13 0,2-6 0,6-5 0,4-3 0,4-4-1,3-4-1,6 0-2,0-1 0,0 0 0,2 3 1,-1 4-1,0 2 0,0 5 0,-3 1-1,-2 3 1,1 2-1,-4 1-2,-3 1-7,-7 2-13,-10-7-4,-9 6 0,-4-18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8:53:14.3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11211 14773 1,'6'-19'902,"-6"19"130,3-17 129,-3 17-129,4-12 129,-4 12 258,0-12-387,0 12-129,0-13-129,0 13-129,0-13-258,0 13 129,0-11-387,0 11-129,0 0 0,3-14-129,-3 14 129,0 0-129,4-10 129,-4 10 0,0 0 129,0 0 0,6-11 258,-6 11 129,0 0 258,0 0-258,0 0 129,0 0-129,0 0 258,0 0-258,0 0 258,0 0-387,0 0 0,0 0 0,0 0 0,0 0 129,0 0-129,0 0-129,0 0-129,0 0 0,0 0 129,0 0-129,0 0 0,0 0 129,0 0-129,0 0 129,0 0 0,-9 9-129,9-9 0,-9 12 129,9-12-129,-11 21 0,8-6 129,-4 1 0,2 4-129,-4 0 0,4 4 0,-5 2 129,3 2 0,-5-2 0,1 4 0,-2 0 0,3-1-129,-3 0 129,2-1-129,1-4 129,-1 0-129,4-3 0,0-1-129,2-5 129,1-2-129,1-2 0,3-11 0,-2 14 0,2-14 0,0 0 0,-1 12 0,1-12 0,0 0 0,0 0-129,0 0 129,0 0-129,0 0-258,0 0 0,1-13-387,13 13-1677,-14 0-1806,15-11-516,-1 0-129,-1-4-129</inkml:trace>
  <inkml:trace contextRef="#ctx0" brushRef="#br0" timeOffset="809.0463">11538 14659 5031,'0'0'3870,"0"0"-387,0 0-645,0 0-2838,0 0 129,0 0 258,0 0 129,0 0 258,0 0-129,0 0 129,0 0-129,0 0 0,0 11-258,0-11-129,0 0-258,-8 16 129,8-16-129,-8 19 258,2-7 0,-1 2 0,-2-1 0,0 5 129,-1 0-129,0 6 0,-4-3 129,4 4-129,-4 0-129,4 4 129,-3 0 0,5 0 0,-1 3 0,3-3-129,-1-3 258,4-2-258,0-2-129,3-1 129,-1-4-129,0-3 0,1-3 129,0-11-129,0 17 0,0-17 0,0 0 0,0 9 0,0-9 0,0 0 0,0 0-129,0 0 0,0 0-387,0 0-258,0 0-2451,0 0-1419,5-12-129,-5-1-387,-1-5 129</inkml:trace>
  <inkml:trace contextRef="#ctx0" brushRef="#br0" timeOffset="2860.1636">11001 14292 129,'0'0'2580,"0"0"-516,0 0-387,0 0 258,0 0-258,0 0 0,0 0-258,0 0-258,0 0-258,0 0-387,0 0 0,-9-2 0,9 2-258,-13 0 129,13 0-129,-17 0 0,5 0 0,2 0 0,-3 2-129,-2 6-129,-2-1 129,2 4-129,-4 1 0,3 3 129,-7 1 129,6 5 0,-3-3-129,5 2 258,-2 2-258,6 0 129,1-2 0,4 5 0,4-4-258,1 3 129,1-1 0,0 0 0,1 1-129,1 2 129,-2-1 0,1 7 0,-1-3 258,0 3-129,-6 0 0,1 0-129,-2-1 129,0 1-129,-3-4-129,2-3 129,-1-2 0,0-3-129,2-3 0,-1-5 0,8-12 0,-10 14 0,10-14-129,0 0 129,-12 0-129,12 0 129,0 0-129,-12-11 0,12 11 129,0 0-129,0 0 0,0 0 0,0 0 0,-8-11 0,8 11 0,0 0-129,9 8 129,-9-8 0,17 20 129,-8-8 0,2 5-129,-2 5 129,-1 4-129,0 1 129,-3 4 0,-1 2 129,-4 2-129,0 1 129,-9 3 0,1 1-129,-4 0 129,0 2-129,-4-2 258,0 0-258,-1-1 129,2-2-258,0-5 258,2-1-129,1-4 0,5-4 129,0-3-129,4-3 129,2 1-129,1-5 129,2 2-129,7-3 129,1 0 0,4-2-129,3-3 129,3 0 0,3 1 0,4 0 0,1-2-129,1-1 129,3-2-129,1 6 129,-2-3-129,2 0 129,-2-1-129,-2 0 129,-1-2-129,-2 1 129,-3-4-129,-3 1 129,-6 1 0,-1-2-129,-13 0 0,16 0 0,-16 0 0,0 0 0,0 0-129,0 0-129,0 0-387,0 0-2322,0 0-1548,0 0-258,0-14-516,0 1 258</inkml:trace>
  <inkml:trace contextRef="#ctx0" brushRef="#br0" timeOffset="3996.2285">12237 15091 516,'0'0'3483,"-2"-12"258,2 12-129,0 0-2193,0 0-258,0 0 129,-13-16-258,13 16 129,0 0 129,0 0-258,-10 0 0,10 0-258,-7 7-129,0 9-258,-3 0-258,4 8 0,-6 5 0,0 7 0,-2 3-129,-3 7 129,0 1-258,1-4-258,7 6-1935,1-9-2193,0-8-129,4-9-645,4-23 387</inkml:trace>
  <inkml:trace contextRef="#ctx0" brushRef="#br0" timeOffset="5836.3336">14471 15248 9030,'0'0'4902,"-9"-11"-258,9 11-1548,0 0-2709,0-16-258,0 16 258,10-13-129,-6 2 129,-4 11 129,13-13 0,-13 13 129,8-12-129,-8 12 0,0 0-129,11-11-129,-11 11 0,0 0 0,0 0-129,0 0-129,13-10 0,-13 10-258,12-3-258,-12 3-387,27-2-3354,-13-3-774,5 2-387,-1-1-387</inkml:trace>
  <inkml:trace contextRef="#ctx0" brushRef="#br0" timeOffset="6370.3644">15217 15257 8127,'0'0'5031,"0"0"-129,12 1-258,-2-1-4128,-10 0-387,18-10 0,-18 10 129,18-8 129,-18 8-129,17-4 258,-17 4-258,0 0 129,0 0-129,12-3-129,-12 3 0,0 0-258,0 0-258,0 0-129,16 9-645,-16-9-2193,15 3-1548,-1 0-516,5 3-129</inkml:trace>
  <inkml:trace contextRef="#ctx0" brushRef="#br0" timeOffset="7325.419">16224 15438 2580,'14'3'4386,"-14"-3"-1935,0 0-129,0 0 0,0 0-258,0 0-129,0 0 129,0 0-516,0 0-258,0 0-258,0 0-129,0 0-258,0 0-258,0 0-129,0 0-129,0 0-129,0 0-258,14 0-129,-14 0-516,24 0-2709,-8-1-1419,9-4-129,2-6-645</inkml:trace>
  <inkml:trace contextRef="#ctx0" brushRef="#br0" timeOffset="8149.4661">17750 15299 4902,'-13'0'4515,"13"0"0,0 0-516,0 0-3225,-10-13-516,10 13 129,0 0 0,0-11 258,0 11-129,0 0 129,3-13 129,-3 13-129,0 0-258,12-3-129,-12 3-258,0 0-258,20 0-387,-20 0-1290,16-6-2580,-4 6-387,-12 0-129,24-3-258</inkml:trace>
  <inkml:trace contextRef="#ctx0" brushRef="#br0" timeOffset="8900.5091">18469 15288 4773,'0'0'4386,"0"0"-129,13 0-258,-13 0-3225,0 0-387,0 0-129,0 0 258,0 0 0,0 0 0,0 16 129,0-16-129,-4 13 129,4-13-258,-12 23 0,1-9-129,4 3 0,-3 2 0,3 2 0,-6 3 0,3 2-129,-2 0 258,0 3-387,-1 0 129,0 5-129,-1-1-129,0 0-258,2 3-129,-5-9-516,12 13-2322,-6-11-1548,2-1-258,-2-6-129</inkml:trace>
  <inkml:trace contextRef="#ctx0" brushRef="#br0" timeOffset="10972.6276">18910 14887 4128,'0'0'3870,"0"0"-645,0 0-903,0-12-2580,0 12-258,4-20 516,3 6 0,0 3 516,-1-5 129,8 2 129,-2-3 0,8 2-129,-6-1 0,11 1-387,-4 3-129,4-2-129,-1 6 129,1-1-258,-2 1 129,-2 4 0,-4 1 129,-1 3 0,-5 0 0,-11 0 129,13 14-129,-8 1 129,-5 0 0,-5 5 0,-5-2-129,0 7 0,-8-2 0,0 7 0,-4-3 129,0 3-258,-3 2 129,2-1-129,-4 1 129,2 2 129,4-7-129,2 0 129,3-4-129,4-1 0,3-6 0,5-1 0,4-4 0,0-11 0,13 17-129,2-12 129,4-2-129,3-2 0,4-1 129,4 0 0,0-1-129,1-3 129,-4-2 129,-2 4-258,0 0 129,-4 1 0,-6 1-129,0 0 0,-3 1 0,-12-1 0,20 10-129,-20-10-258,18 17-129,-18-17-516,22 16-1806,-10-6-1677,-12-10-129,14 15-387</inkml:trace>
  <inkml:trace contextRef="#ctx0" brushRef="#br0" timeOffset="18080.0341">19610 14804 774,'0'0'1032,"0"0"-129,0 0 258,0 0-129,0 0 0,0 0 387,0 0-387,0 0 0,0 0-387,0 0 0,0 13-258,0-13 258,0 0-129,0 0 129,0 0-258,-3 12 129,3-12-129,0 0 0,0 14-129,0-14 258,0 0-258,-2 15 129,2-15 129,0 0-129,0 17 129,0-17-129,-1 12 0,1-12 258,-8 22-258,1-10 0,2 5 0,-7 2 0,3 3-129,-5-1 129,2 7-129,-3-4 129,2 2 0,-1-2-258,2 0 129,3-3-129,2-2 0,6-1-129,1-6 0,0-12-129,8 17 129,-8-17-129,22 8 129,-10-5 0,2-2 129,-2-1 0,3 0 0,0-1 0,5-1-129,0-1 129,3 3 0,1-3 0,4 0-129,3 3 0,2-2 0,-3 0 0,2 1 0,-4 0 0,-1-2 0,-4 3-129,-3-3 129,-4 3 0,-16 0 0,16 0-129,-16 0-129,0 0-258,0 0-516,0 0-645,-11 0-1935,-5 0-1032,2 0-387,-8 0 129</inkml:trace>
  <inkml:trace contextRef="#ctx0" brushRef="#br0" timeOffset="18440.0547">19674 15051 6837,'10'15'4386,"-2"-2"-129,-8-13-645,0 0-2967,0 0-1161,12 9 258,-12-9 129,3 19 258,0-2 129,-3-3 258,0 11 129,0-4 0,0 11 0,-5-5-129,4 6-129,-6-2-129,5 2-129,-4-2 129,2 2-129,1-3-129,-1-5-258,2 0-129,-4-7-129,6 3-645,0-21-1032,0 11-2322,0-11-516,0 0 0</inkml:trace>
  <inkml:trace contextRef="#ctx0" brushRef="#br0" timeOffset="19260.1014">20495 15295 4902,'3'21'4386,"4"0"-516,-7-21 0,3 17-3741,1-2 129,-4-1 129,3 8 258,-3-4 129,0 11-129,-12-4 129,5 11-129,-11-1 0,6 5-387,-6 2-129,1-2-258,-1 2 0,-5-6-258,9 2-129,-7-18-774,13 2-3225,-4-5-129,12-17-774,-12 2 645</inkml:trace>
  <inkml:trace contextRef="#ctx0" brushRef="#br0" timeOffset="21612.2362">20970 14846 1161,'0'0'2322,"-15"-14"0,15 14 0,-13-8-258,13 8 0,0 0-258,0 0-516,-7-12-387,7 12-129,1-12-387,-1 12 0,12-13 0,-12 13 0,20-17-129,-5 9 0,1-2-129,3 5 0,0 1 0,2 3-258,-1 1 0,-1 0 129,-3 2-129,2 5 129,-7 2-129,0 1 129,-11-10 0,12 22 0,-12-10 129,0 2 0,-5 0 0,-4 0-129,-3 1 258,-1-1-258,0-5 129,1 2-129,12-11 0,-18 13-129,18-13 0,0 0-129,0 0 129,7 5-129,9-5 129,-1 0-129,4 0 258,1 3-258,-1 2 258,0-1 0,-4 4 0,0 0 0,-4 3 0,-4 2 0,0-1 258,-6 2-129,-1 3 0,0 0 0,-1-2 129,-6 3 129,-4-4 0,2 5 129,-9-5 0,5 3 0,-9-7 129,6 4-129,-6-5-129,2 1 0,-3-3-129,4 0-129,-1-2-129,3-1 0,3 0-129,2-3-129,12-1-258,-19 0-387,19 0-1032,0 0-2709,0 0-387,0 0-129,11-17 129</inkml:trace>
  <inkml:trace contextRef="#ctx0" brushRef="#br0" timeOffset="22384.2803">21650 14801 774,'0'0'3354,"15"7"-258,-15-7-258,0 0-2451,0-6-645,0 6 387,0 0 258,0 0 129,0 6 645,0-6 258,0 0 0,0 0-387,-10 18-387,10-18-258,-7 13-129,7-13 129,-14 19-129,5-7 258,2 5 0,-7-3-129,5 10 129,-8-4 0,6 5 0,-5-1-129,5 2 129,-4-5-387,7 4 129,-2-4 0,3-1-129,1-2 0,3 0 0,-1-6 129,4 3-129,-1-5 0,1 1 129,0-11-129,11 20 129,-1-15-129,8 1 129,0 0-258,4-4 129,5 4 0,0-5-129,2 0-129,0-1 0,0 0-129,-5 0 0,1 0 0,-2 0-129,1 0-387,-11-4 0,8 4-774,-15-6-387,7 4-2064,-13 2-903,8-13 0,-8 13 259</inkml:trace>
  <inkml:trace contextRef="#ctx0" brushRef="#br0" timeOffset="22724.2998">21700 15112 1161,'0'0'4128,"0"0"129,-11 0-258,11 0-1935,0 0-1548,0 0-129,6 0 129,-6 0-129,0 0 129,4 13 258,-1 2-258,-3-2 0,1 10 129,-1 1-258,0 6 129,-4-1-129,-1 6 129,-2-2-258,1 2 129,-2-4-258,3-1 0,4 0-516,-1-8-387,4 7-1161,3-11-2838,3-6-129,4-8-516,-12-4 517</inkml:trace>
  <inkml:trace contextRef="#ctx0" brushRef="#br0" timeOffset="24284.389">21936 14184 2580,'0'0'3354,"0"0"129,0 0-2838,0 0 0,0 0 0,0 0 129,3-12 258,-3 12 129,15-6 0,-3 6-387,0-3 129,5 3-387,2-1-258,2 1-129,0 0-129,3 0 129,-2 4-129,-2 1 258,-2 4-258,-2 1 129,-3 4 129,1 3-129,-4 6 0,-2 3 0,-3 6 0,-1 8 0,-3-3 129,1 10 0,-2-3 0,0 4 129,-2-3-129,1 5 129,-2-5-129,3-1-129,0-4 258,2-2-387,3-4 0,4-3 0,2-4-129,2-5-129,7-5 258,1-4-258,2-4 129,2-4 0,3-2-129,-2-3 129,-4 0 0,-3-4 0,-3 0 129,-5 0 129,-11 4-129,0 0 129,0 0 0,0 0-129,-13-4 129,-6 4-129,-1 8 0,-6 4 0,-2 2 0,2 6 129,-1 4-129,4 2 0,4 5 0,3 0 0,2 4 0,6 3 129,4-1 0,3 5-129,1-1 129,0 4 0,5 2-129,3 1-129,0 3 129,2-2 0,0 4 0,0-2-129,0 4 258,0-3-129,0-5 129,-2-1 258,-4-6-258,4-2 129,-8-10 0,1 1 0,-1-6 129,-4-5-129,-6-5 0,2 1 129,-6-5-258,1 0 258,-4 0-258,1 1-129,-2-5-129,-1 1 0,3 6-387,-9-8-258,12 13-1677,-10-10-2451,1-3-129,-1-4-645,1 0 388</inkml:trace>
  <inkml:trace contextRef="#ctx0" brushRef="#br0" timeOffset="28335.6207">11214 14402 258,'0'0'1548,"10"-4"-387,-10 4-258,0 0-129,0 0-387,0 0 129,0 0 0,0 0 387,0 0-258,0 0-129,0 0-129,0 0 129,0 0-258,-7 0-129,7 0 0,-13 5-129,13-5 0,-18 10 0,18-10 0,-22 17 0,12-8 258,0 3-258,-2 5 0,2-2 129,-2 3-129,1 2 0,0 2 129,0 0-129,-1 2 129,1 3 0,-3 1 258,1 1-129,-3 3 0,2 0 0,0 2 258,-1 1-258,0 2 258,1-1 0,0 3 129,-2-4-129,3 2 129,0-4-129,3 4 0,-1-4 129,5 0-258,2-1-258,1-2 129,3 1-258,0 0 129,4-5-129,3 5 0,0-2-129,4-2 129,-1 4 0,4-5 0,0 2 0,3-1 0,0 0-129,4-5 0,2 1-258,1-7-645,8 0-1677,4 4-1290,-9-15-387,7 2 258</inkml:trace>
  <inkml:trace contextRef="#ctx0" brushRef="#br0" timeOffset="29159.6678">11756 14443 1806,'0'0'3096,"0"0"129,0 0-1935,0 0-903,0 0-258,0 0 0,0 0 0,7 12 129,-7-12 387,6 21 0,-4-10-129,1 9 129,-3-3-129,2 8 129,-2-2-258,2 9 0,-2 0 0,2 6-129,-2-1 129,0 4-129,0 1 129,0 5-129,-4-1 0,1 4 129,-2-1-129,0 2 129,-4-1 0,1 1 0,-4-2 0,2 0 0,-8-9 0,5 4 0,-8-6-129,3-2 0,-3-6-129,1-1 129,-2-5-258,4 0 0,0-4-129,2-4-387,7 2-258,-7-10-1032,16-8-1935,-3 21-645,3-21-516,0 0 387</inkml:trace>
  <inkml:trace contextRef="#ctx0" brushRef="#br0" timeOffset="30107.7221">12702 14460 645,'13'0'2838,"-13"0"-387,0 0-1161,-6 0-1032,6 0 0,0 0 0,-15 11 129,15-11 258,-21 14-129,10-2 258,-4-4 0,3 5 0,-5-1-129,3 3-129,-2 1-129,3 5 0,-3 1-258,4 3 0,-3 1 129,2 6-129,-1 1 129,0 2 129,-1 2 0,2 3-129,-1-2 129,1 5 129,2 1-258,1 0 0,3 2-129,2-2 0,4 1 0,1-1-129,0-4 0,3-1 0,4-2 0,3-3-129,0-1 0,2-3-258,3 1-387,4-7-129,2 9-903,4-5-1548,-2-4-1032,14 5 258</inkml:trace>
  <inkml:trace contextRef="#ctx0" brushRef="#br0" timeOffset="30827.7633">13232 14439 645,'0'0'3354,"0"0"129,6 18-516,-6-7-2064,2 1-1290,2 1 129,3 3-129,0 7 516,-1-2 129,5 5 129,-7 2 258,7 3-129,-6 4 129,6 5-129,-5 1 0,4 5-129,-1 7-258,1 1 129,-3 4-258,-3 0 129,3 2 129,-3-2-129,-2-3 129,-1-1 129,-1-10 0,-3-1 258,-10-7-129,4 0 0,-10-8 0,2 3-129,-6-6-129,3 1-387,-1 0 0,-3-5-774,9 7-774,-5-2-2580,5-6-258,5-3-258</inkml:trace>
  <inkml:trace contextRef="#ctx0" brushRef="#br0" timeOffset="32511.8594">18975 14367 2322,'0'0'3483,"0"15"0,0-15-1290,-11 6-1677,11-6 0,-12 5 387,12-5 0,-18 9 129,18-9-129,-16 7 129,16-7-258,-19 10-129,19-10-258,-19 15-129,10-2-129,-4-2 0,-1 6 0,0 0 0,-2 3 0,0 1 129,0 4-129,-2 6 0,-1 4 0,-1 2 0,1 5-129,1 1 129,-1 5-129,0 3 258,4 1-129,0-4 0,3 1 0,1-2 0,5 2 129,1-3-129,5 1 0,0-4 0,0 1-129,4-2 0,7 0 129,5-2-258,3-1 129,5-2 0,-1 1-129,9-4 0,1 0-258,-1-2 129,-1-6-516,7 3-1032,-6-6-2709,2-14-387,1-1-129</inkml:trace>
  <inkml:trace contextRef="#ctx0" brushRef="#br0" timeOffset="33427.912">19838 14514 258,'14'35'1419,"-4"-12"-516,3 7-129,0 0 129,-1 0 129,0 6 645,-1-2-258,1 2 0,-4-4-129,4 6 0,-4-6-258,3 7-387,-3-1-129,0 2-387,-1 1 258,2 3-258,-1 1-129,-3 2 129,0 0 129,-1 1 0,-4-4 129,2 3 258,-2-6-129,-2 5 0,-9-6 129,3 3-258,-10-4 129,4 1-258,-7-2-258,1-2-129,1 3-258,-4-11-387,7 8-2451,3-2-1161,-5-10-645,6-2 258</inkml:trace>
  <inkml:trace contextRef="#ctx0" brushRef="#br0" timeOffset="34359.9652">21111 14376 3870,'-4'17'3483,"-7"-17"-387,11 0-645,0 0-2967,-8 15 387,8-15 129,-18 17 516,6-3 0,-6-6 516,5 13 129,-12-6 0,7 11-129,-11-3-258,4 7-258,-7 3-129,5 5-129,-4-2 0,4 3-129,0-1 129,2 2-129,4-4 0,5 3 129,-1-4-129,8 2 129,1 0-129,5 4 129,3-1 129,1 3-129,8-1-258,3 1 129,4-1 0,2 0 0,4-1-129,0-3 129,4-3-129,2 3 0,5-2-129,3 0-258,7-2-387,-4-8-516,18 7-1290,-6-8-2193,2-7-387,7-4-129</inkml:trace>
  <inkml:trace contextRef="#ctx0" brushRef="#br0" timeOffset="35173.0118">21700 14396 129,'0'14'3354,"1"2"387,-1-16-516,0 0-2580,10 18-645,-1-7 129,1 5 516,1-4 258,3 9-129,0-7 258,5 9-129,-4-5-129,6 7 0,-3 3-387,5 2-129,-4 3-129,3 3 0,-2 2 0,0 2 0,-1 1 129,1 4 0,-7-4 0,3 9 129,-8-3 0,2 9 129,-7-2-258,2 7 258,-5 0-258,0 2 129,-2 0-129,-2 3-258,0-2-258,-4-6 129,0 6-258,-5-12-516,7 11-2064,-6-4-1935,-10-13 0,0-4-258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DBD8-0BBA-4D43-A8F3-C3EBF835FB9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46B6-617C-48E1-AB52-B9985641B04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891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latin typeface="Arial Unicode MS" pitchFamily="34" charset="-128"/>
              </a:rPr>
              <a:t>Because of the stochastic nature of the environment,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6D38-5D95-4C24-9D67-6DE043B7059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latin typeface="Arial Unicode MS" pitchFamily="34" charset="-128"/>
              </a:rPr>
              <a:t>Because of the stochastic nature of the environment,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95BDD6-F7FD-4B45-8BE2-F7D02247746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177810" y="696891"/>
            <a:ext cx="4633929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5"/>
            <a:ext cx="5126578" cy="4176744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165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47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This is true for any policy,</a:t>
            </a:r>
            <a:r>
              <a:rPr lang="en-US" baseline="0" dirty="0" smtClean="0">
                <a:ea typeface="Arial Unicode MS" pitchFamily="34" charset="-128"/>
                <a:cs typeface="Arial Unicode MS" pitchFamily="34" charset="-128"/>
              </a:rPr>
              <a:t> so it is also true for the optimal one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32ABE-3E5E-49E1-8BE6-DBA6496EC672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77811" y="696891"/>
            <a:ext cx="4633928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29" tIns="43965" rIns="87929" bIns="43965" anchor="ctr"/>
          <a:lstStyle/>
          <a:p>
            <a:pPr defTabSz="439644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600" dirty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6"/>
            <a:ext cx="5126578" cy="4176743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44" algn="l"/>
                <a:tab pos="879289" algn="l"/>
                <a:tab pos="1318933" algn="l"/>
                <a:tab pos="1758578" algn="l"/>
                <a:tab pos="2198222" algn="l"/>
                <a:tab pos="2637867" algn="l"/>
                <a:tab pos="3077510" algn="l"/>
                <a:tab pos="3517155" algn="l"/>
                <a:tab pos="3956799" algn="l"/>
                <a:tab pos="4396444" algn="l"/>
                <a:tab pos="4836088" algn="l"/>
                <a:tab pos="5275733" algn="l"/>
                <a:tab pos="5715377" algn="l"/>
                <a:tab pos="6155022" algn="l"/>
                <a:tab pos="6594666" algn="l"/>
                <a:tab pos="7034311" algn="l"/>
                <a:tab pos="7473955" algn="l"/>
                <a:tab pos="7913600" algn="l"/>
                <a:tab pos="8353244" algn="l"/>
                <a:tab pos="8792889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22</a:t>
            </a:fld>
            <a:endParaRPr lang="en-US" alt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I'll show some pictures of cool applications in that class, and will give you an opportunity to discuss the applications that you discovered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539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10912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 smtClean="0"/>
              <a:t>forget the proper sequence of tasks</a:t>
            </a:r>
            <a:r>
              <a:rPr lang="en-US" dirty="0" smtClean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they lose track of the steps</a:t>
            </a:r>
            <a:r>
              <a:rPr lang="en-US" dirty="0" smtClean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</a:t>
            </a:r>
            <a:r>
              <a:rPr lang="en-GB" dirty="0" smtClean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2"/>
                </a:solidFill>
              </a:rPr>
              <a:t>new state</a:t>
            </a:r>
            <a:r>
              <a:rPr lang="en-GB" dirty="0" smtClean="0"/>
              <a:t> of the world depends on the </a:t>
            </a:r>
            <a:r>
              <a:rPr lang="en-GB" dirty="0" smtClean="0">
                <a:solidFill>
                  <a:schemeClr val="accent2"/>
                </a:solidFill>
              </a:rPr>
              <a:t>previous state(s)</a:t>
            </a:r>
            <a:r>
              <a:rPr lang="en-GB" dirty="0" smtClean="0"/>
              <a:t> as well as the </a:t>
            </a:r>
            <a:r>
              <a:rPr lang="en-GB" dirty="0" smtClean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receives </a:t>
            </a:r>
            <a:r>
              <a:rPr lang="en-GB" dirty="0" smtClean="0">
                <a:solidFill>
                  <a:schemeClr val="accent2"/>
                </a:solidFill>
              </a:rPr>
              <a:t>rewards</a:t>
            </a:r>
            <a:r>
              <a:rPr lang="en-GB" dirty="0" smtClean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Aim: </a:t>
            </a:r>
            <a:r>
              <a:rPr lang="en-GB" b="1" dirty="0" smtClean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0" marR="0" indent="0" algn="l" defTabSz="456795" rtl="0" eaLnBrk="1" fontAlgn="base" latinLnBrk="0" hangingPunct="1">
              <a:lnSpc>
                <a:spcPct val="100000"/>
              </a:lnSpc>
              <a:spcBef>
                <a:spcPts val="449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Example of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Stochastic Shortest-</a:t>
            </a:r>
            <a:r>
              <a:rPr lang="en-CA" sz="1200" b="1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PathMDP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Where (3,4) is the goal state? (see MDP 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book Chp2)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5" Type="http://schemas.openxmlformats.org/officeDocument/2006/relationships/image" Target="../media/image2.png"/><Relationship Id="rId59" Type="http://schemas.openxmlformats.org/officeDocument/2006/relationships/image" Target="../media/image1311.emf"/><Relationship Id="rId2" Type="http://schemas.openxmlformats.org/officeDocument/2006/relationships/notesSlide" Target="../notesSlides/notesSlide10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1.xml"/><Relationship Id="rId53" Type="http://schemas.openxmlformats.org/officeDocument/2006/relationships/image" Target="../media/image388.emf"/><Relationship Id="rId58" Type="http://schemas.openxmlformats.org/officeDocument/2006/relationships/customXml" Target="../ink/ink162.xml"/><Relationship Id="rId5" Type="http://schemas.openxmlformats.org/officeDocument/2006/relationships/image" Target="../media/image171.emf"/><Relationship Id="rId57" Type="http://schemas.openxmlformats.org/officeDocument/2006/relationships/image" Target="../media/image6.jpeg"/><Relationship Id="rId4" Type="http://schemas.openxmlformats.org/officeDocument/2006/relationships/customXml" Target="../ink/ink160.xml"/><Relationship Id="rId56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emf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381.emf"/><Relationship Id="rId21" Type="http://schemas.openxmlformats.org/officeDocument/2006/relationships/image" Target="../media/image372.emf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47" Type="http://schemas.openxmlformats.org/officeDocument/2006/relationships/image" Target="../media/image385.emf"/><Relationship Id="rId50" Type="http://schemas.openxmlformats.org/officeDocument/2006/relationships/customXml" Target="../ink/ink186.xml"/><Relationship Id="rId55" Type="http://schemas.openxmlformats.org/officeDocument/2006/relationships/image" Target="../media/image2.png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69.xml"/><Relationship Id="rId29" Type="http://schemas.openxmlformats.org/officeDocument/2006/relationships/image" Target="../media/image376.emf"/><Relationship Id="rId11" Type="http://schemas.openxmlformats.org/officeDocument/2006/relationships/image" Target="../media/image367.emf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380.emf"/><Relationship Id="rId40" Type="http://schemas.openxmlformats.org/officeDocument/2006/relationships/customXml" Target="../ink/ink181.xml"/><Relationship Id="rId45" Type="http://schemas.openxmlformats.org/officeDocument/2006/relationships/image" Target="../media/image384.emf"/><Relationship Id="rId53" Type="http://schemas.openxmlformats.org/officeDocument/2006/relationships/image" Target="../media/image388.emf"/><Relationship Id="rId5" Type="http://schemas.openxmlformats.org/officeDocument/2006/relationships/image" Target="../media/image171.emf"/><Relationship Id="rId10" Type="http://schemas.openxmlformats.org/officeDocument/2006/relationships/customXml" Target="../ink/ink166.xml"/><Relationship Id="rId19" Type="http://schemas.openxmlformats.org/officeDocument/2006/relationships/image" Target="../media/image371.emf"/><Relationship Id="rId31" Type="http://schemas.openxmlformats.org/officeDocument/2006/relationships/image" Target="../media/image377.emf"/><Relationship Id="rId44" Type="http://schemas.openxmlformats.org/officeDocument/2006/relationships/customXml" Target="../ink/ink183.xml"/><Relationship Id="rId52" Type="http://schemas.openxmlformats.org/officeDocument/2006/relationships/customXml" Target="../ink/ink187.xml"/><Relationship Id="rId4" Type="http://schemas.openxmlformats.org/officeDocument/2006/relationships/customXml" Target="../ink/ink163.xml"/><Relationship Id="rId9" Type="http://schemas.openxmlformats.org/officeDocument/2006/relationships/image" Target="../media/image366.emf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375.emf"/><Relationship Id="rId30" Type="http://schemas.openxmlformats.org/officeDocument/2006/relationships/customXml" Target="../ink/ink176.xml"/><Relationship Id="rId35" Type="http://schemas.openxmlformats.org/officeDocument/2006/relationships/image" Target="../media/image379.emf"/><Relationship Id="rId43" Type="http://schemas.openxmlformats.org/officeDocument/2006/relationships/image" Target="../media/image383.emf"/><Relationship Id="rId48" Type="http://schemas.openxmlformats.org/officeDocument/2006/relationships/customXml" Target="../ink/ink185.xml"/><Relationship Id="rId56" Type="http://schemas.openxmlformats.org/officeDocument/2006/relationships/image" Target="../media/image3.png"/><Relationship Id="rId8" Type="http://schemas.openxmlformats.org/officeDocument/2006/relationships/customXml" Target="../ink/ink165.xml"/><Relationship Id="rId51" Type="http://schemas.openxmlformats.org/officeDocument/2006/relationships/image" Target="../media/image387.emf"/><Relationship Id="rId3" Type="http://schemas.openxmlformats.org/officeDocument/2006/relationships/image" Target="../media/image1.png"/><Relationship Id="rId12" Type="http://schemas.openxmlformats.org/officeDocument/2006/relationships/customXml" Target="../ink/ink167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180.xml"/><Relationship Id="rId46" Type="http://schemas.openxmlformats.org/officeDocument/2006/relationships/customXml" Target="../ink/ink184.xml"/><Relationship Id="rId20" Type="http://schemas.openxmlformats.org/officeDocument/2006/relationships/customXml" Target="../ink/ink171.xml"/><Relationship Id="rId41" Type="http://schemas.openxmlformats.org/officeDocument/2006/relationships/image" Target="../media/image382.emf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4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49" Type="http://schemas.openxmlformats.org/officeDocument/2006/relationships/image" Target="../media/image38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.xml"/><Relationship Id="rId13" Type="http://schemas.openxmlformats.org/officeDocument/2006/relationships/image" Target="../media/image393.emf"/><Relationship Id="rId18" Type="http://schemas.openxmlformats.org/officeDocument/2006/relationships/customXml" Target="../ink/ink194.xml"/><Relationship Id="rId3" Type="http://schemas.openxmlformats.org/officeDocument/2006/relationships/image" Target="../media/image7.png"/><Relationship Id="rId21" Type="http://schemas.openxmlformats.org/officeDocument/2006/relationships/image" Target="../media/image397.emf"/><Relationship Id="rId7" Type="http://schemas.openxmlformats.org/officeDocument/2006/relationships/image" Target="../media/image390.emf"/><Relationship Id="rId12" Type="http://schemas.openxmlformats.org/officeDocument/2006/relationships/customXml" Target="../ink/ink191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93.xml"/><Relationship Id="rId20" Type="http://schemas.openxmlformats.org/officeDocument/2006/relationships/customXml" Target="../ink/ink19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92.emf"/><Relationship Id="rId24" Type="http://schemas.openxmlformats.org/officeDocument/2006/relationships/customXml" Target="../ink/ink197.xml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10" Type="http://schemas.openxmlformats.org/officeDocument/2006/relationships/customXml" Target="../ink/ink190.xml"/><Relationship Id="rId19" Type="http://schemas.openxmlformats.org/officeDocument/2006/relationships/image" Target="../media/image396.emf"/><Relationship Id="rId4" Type="http://schemas.openxmlformats.org/officeDocument/2006/relationships/customXml" Target="../ink/ink188.xml"/><Relationship Id="rId9" Type="http://schemas.openxmlformats.org/officeDocument/2006/relationships/image" Target="../media/image391.emf"/><Relationship Id="rId14" Type="http://schemas.openxmlformats.org/officeDocument/2006/relationships/customXml" Target="../ink/ink192.xml"/><Relationship Id="rId22" Type="http://schemas.openxmlformats.org/officeDocument/2006/relationships/customXml" Target="../ink/ink19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emf"/><Relationship Id="rId21" Type="http://schemas.openxmlformats.org/officeDocument/2006/relationships/image" Target="../media/image33.emf"/><Relationship Id="rId42" Type="http://schemas.openxmlformats.org/officeDocument/2006/relationships/customXml" Target="../ink/ink216.xml"/><Relationship Id="rId63" Type="http://schemas.openxmlformats.org/officeDocument/2006/relationships/image" Target="../media/image54.emf"/><Relationship Id="rId84" Type="http://schemas.openxmlformats.org/officeDocument/2006/relationships/customXml" Target="../ink/ink237.xml"/><Relationship Id="rId138" Type="http://schemas.openxmlformats.org/officeDocument/2006/relationships/customXml" Target="../ink/ink264.xml"/><Relationship Id="rId159" Type="http://schemas.openxmlformats.org/officeDocument/2006/relationships/image" Target="../media/image102.emf"/><Relationship Id="rId170" Type="http://schemas.openxmlformats.org/officeDocument/2006/relationships/customXml" Target="../ink/ink280.xml"/><Relationship Id="rId191" Type="http://schemas.openxmlformats.org/officeDocument/2006/relationships/image" Target="../media/image118.emf"/><Relationship Id="rId205" Type="http://schemas.openxmlformats.org/officeDocument/2006/relationships/image" Target="../media/image125.emf"/><Relationship Id="rId107" Type="http://schemas.openxmlformats.org/officeDocument/2006/relationships/image" Target="../media/image76.emf"/><Relationship Id="rId11" Type="http://schemas.openxmlformats.org/officeDocument/2006/relationships/image" Target="../media/image28.emf"/><Relationship Id="rId32" Type="http://schemas.openxmlformats.org/officeDocument/2006/relationships/customXml" Target="../ink/ink211.xml"/><Relationship Id="rId53" Type="http://schemas.openxmlformats.org/officeDocument/2006/relationships/image" Target="../media/image49.emf"/><Relationship Id="rId74" Type="http://schemas.openxmlformats.org/officeDocument/2006/relationships/customXml" Target="../ink/ink232.xml"/><Relationship Id="rId128" Type="http://schemas.openxmlformats.org/officeDocument/2006/relationships/customXml" Target="../ink/ink259.xml"/><Relationship Id="rId149" Type="http://schemas.openxmlformats.org/officeDocument/2006/relationships/image" Target="../media/image97.emf"/><Relationship Id="rId95" Type="http://schemas.openxmlformats.org/officeDocument/2006/relationships/image" Target="../media/image70.emf"/><Relationship Id="rId160" Type="http://schemas.openxmlformats.org/officeDocument/2006/relationships/customXml" Target="../ink/ink275.xml"/><Relationship Id="rId181" Type="http://schemas.openxmlformats.org/officeDocument/2006/relationships/image" Target="../media/image113.emf"/><Relationship Id="rId22" Type="http://schemas.openxmlformats.org/officeDocument/2006/relationships/customXml" Target="../ink/ink206.xml"/><Relationship Id="rId43" Type="http://schemas.openxmlformats.org/officeDocument/2006/relationships/image" Target="../media/image44.emf"/><Relationship Id="rId64" Type="http://schemas.openxmlformats.org/officeDocument/2006/relationships/customXml" Target="../ink/ink227.xml"/><Relationship Id="rId118" Type="http://schemas.openxmlformats.org/officeDocument/2006/relationships/customXml" Target="../ink/ink254.xml"/><Relationship Id="rId139" Type="http://schemas.openxmlformats.org/officeDocument/2006/relationships/image" Target="../media/image92.emf"/><Relationship Id="rId85" Type="http://schemas.openxmlformats.org/officeDocument/2006/relationships/image" Target="../media/image65.emf"/><Relationship Id="rId150" Type="http://schemas.openxmlformats.org/officeDocument/2006/relationships/customXml" Target="../ink/ink270.xml"/><Relationship Id="rId171" Type="http://schemas.openxmlformats.org/officeDocument/2006/relationships/image" Target="../media/image108.emf"/><Relationship Id="rId192" Type="http://schemas.openxmlformats.org/officeDocument/2006/relationships/customXml" Target="../ink/ink291.xml"/><Relationship Id="rId206" Type="http://schemas.openxmlformats.org/officeDocument/2006/relationships/customXml" Target="../ink/ink298.xml"/><Relationship Id="rId12" Type="http://schemas.openxmlformats.org/officeDocument/2006/relationships/customXml" Target="../ink/ink201.xml"/><Relationship Id="rId33" Type="http://schemas.openxmlformats.org/officeDocument/2006/relationships/image" Target="../media/image39.emf"/><Relationship Id="rId108" Type="http://schemas.openxmlformats.org/officeDocument/2006/relationships/customXml" Target="../ink/ink249.xml"/><Relationship Id="rId129" Type="http://schemas.openxmlformats.org/officeDocument/2006/relationships/image" Target="../media/image87.emf"/><Relationship Id="rId54" Type="http://schemas.openxmlformats.org/officeDocument/2006/relationships/customXml" Target="../ink/ink222.xml"/><Relationship Id="rId75" Type="http://schemas.openxmlformats.org/officeDocument/2006/relationships/image" Target="../media/image60.emf"/><Relationship Id="rId96" Type="http://schemas.openxmlformats.org/officeDocument/2006/relationships/customXml" Target="../ink/ink243.xml"/><Relationship Id="rId140" Type="http://schemas.openxmlformats.org/officeDocument/2006/relationships/customXml" Target="../ink/ink265.xml"/><Relationship Id="rId161" Type="http://schemas.openxmlformats.org/officeDocument/2006/relationships/image" Target="../media/image103.emf"/><Relationship Id="rId182" Type="http://schemas.openxmlformats.org/officeDocument/2006/relationships/customXml" Target="../ink/ink286.xml"/><Relationship Id="rId23" Type="http://schemas.openxmlformats.org/officeDocument/2006/relationships/image" Target="../media/image34.emf"/><Relationship Id="rId119" Type="http://schemas.openxmlformats.org/officeDocument/2006/relationships/image" Target="../media/image82.emf"/><Relationship Id="rId44" Type="http://schemas.openxmlformats.org/officeDocument/2006/relationships/customXml" Target="../ink/ink217.xml"/><Relationship Id="rId65" Type="http://schemas.openxmlformats.org/officeDocument/2006/relationships/image" Target="../media/image55.emf"/><Relationship Id="rId86" Type="http://schemas.openxmlformats.org/officeDocument/2006/relationships/customXml" Target="../ink/ink238.xml"/><Relationship Id="rId130" Type="http://schemas.openxmlformats.org/officeDocument/2006/relationships/customXml" Target="../ink/ink260.xml"/><Relationship Id="rId151" Type="http://schemas.openxmlformats.org/officeDocument/2006/relationships/image" Target="../media/image98.emf"/><Relationship Id="rId172" Type="http://schemas.openxmlformats.org/officeDocument/2006/relationships/customXml" Target="../ink/ink281.xml"/><Relationship Id="rId193" Type="http://schemas.openxmlformats.org/officeDocument/2006/relationships/image" Target="../media/image119.emf"/><Relationship Id="rId207" Type="http://schemas.openxmlformats.org/officeDocument/2006/relationships/image" Target="../media/image126.emf"/><Relationship Id="rId13" Type="http://schemas.openxmlformats.org/officeDocument/2006/relationships/image" Target="../media/image29.emf"/><Relationship Id="rId109" Type="http://schemas.openxmlformats.org/officeDocument/2006/relationships/image" Target="../media/image77.emf"/><Relationship Id="rId34" Type="http://schemas.openxmlformats.org/officeDocument/2006/relationships/customXml" Target="../ink/ink212.xml"/><Relationship Id="rId55" Type="http://schemas.openxmlformats.org/officeDocument/2006/relationships/image" Target="../media/image50.emf"/><Relationship Id="rId76" Type="http://schemas.openxmlformats.org/officeDocument/2006/relationships/customXml" Target="../ink/ink233.xml"/><Relationship Id="rId97" Type="http://schemas.openxmlformats.org/officeDocument/2006/relationships/image" Target="../media/image71.emf"/><Relationship Id="rId120" Type="http://schemas.openxmlformats.org/officeDocument/2006/relationships/customXml" Target="../ink/ink255.xml"/><Relationship Id="rId141" Type="http://schemas.openxmlformats.org/officeDocument/2006/relationships/image" Target="../media/image93.emf"/><Relationship Id="rId7" Type="http://schemas.openxmlformats.org/officeDocument/2006/relationships/image" Target="../media/image26.emf"/><Relationship Id="rId162" Type="http://schemas.openxmlformats.org/officeDocument/2006/relationships/customXml" Target="../ink/ink276.xml"/><Relationship Id="rId183" Type="http://schemas.openxmlformats.org/officeDocument/2006/relationships/image" Target="../media/image114.emf"/><Relationship Id="rId24" Type="http://schemas.openxmlformats.org/officeDocument/2006/relationships/customXml" Target="../ink/ink207.xml"/><Relationship Id="rId45" Type="http://schemas.openxmlformats.org/officeDocument/2006/relationships/image" Target="../media/image45.emf"/><Relationship Id="rId66" Type="http://schemas.openxmlformats.org/officeDocument/2006/relationships/customXml" Target="../ink/ink228.xml"/><Relationship Id="rId87" Type="http://schemas.openxmlformats.org/officeDocument/2006/relationships/image" Target="../media/image66.emf"/><Relationship Id="rId110" Type="http://schemas.openxmlformats.org/officeDocument/2006/relationships/customXml" Target="../ink/ink250.xml"/><Relationship Id="rId131" Type="http://schemas.openxmlformats.org/officeDocument/2006/relationships/image" Target="../media/image88.emf"/><Relationship Id="rId152" Type="http://schemas.openxmlformats.org/officeDocument/2006/relationships/customXml" Target="../ink/ink271.xml"/><Relationship Id="rId173" Type="http://schemas.openxmlformats.org/officeDocument/2006/relationships/image" Target="../media/image109.emf"/><Relationship Id="rId194" Type="http://schemas.openxmlformats.org/officeDocument/2006/relationships/customXml" Target="../ink/ink292.xml"/><Relationship Id="rId208" Type="http://schemas.openxmlformats.org/officeDocument/2006/relationships/customXml" Target="../ink/ink299.xml"/><Relationship Id="rId19" Type="http://schemas.openxmlformats.org/officeDocument/2006/relationships/image" Target="../media/image32.emf"/><Relationship Id="rId14" Type="http://schemas.openxmlformats.org/officeDocument/2006/relationships/customXml" Target="../ink/ink202.xml"/><Relationship Id="rId30" Type="http://schemas.openxmlformats.org/officeDocument/2006/relationships/customXml" Target="../ink/ink210.xml"/><Relationship Id="rId35" Type="http://schemas.openxmlformats.org/officeDocument/2006/relationships/image" Target="../media/image40.emf"/><Relationship Id="rId56" Type="http://schemas.openxmlformats.org/officeDocument/2006/relationships/customXml" Target="../ink/ink223.xml"/><Relationship Id="rId77" Type="http://schemas.openxmlformats.org/officeDocument/2006/relationships/image" Target="../media/image61.emf"/><Relationship Id="rId100" Type="http://schemas.openxmlformats.org/officeDocument/2006/relationships/customXml" Target="../ink/ink245.xml"/><Relationship Id="rId105" Type="http://schemas.openxmlformats.org/officeDocument/2006/relationships/image" Target="../media/image75.emf"/><Relationship Id="rId126" Type="http://schemas.openxmlformats.org/officeDocument/2006/relationships/customXml" Target="../ink/ink258.xml"/><Relationship Id="rId147" Type="http://schemas.openxmlformats.org/officeDocument/2006/relationships/image" Target="../media/image96.emf"/><Relationship Id="rId168" Type="http://schemas.openxmlformats.org/officeDocument/2006/relationships/customXml" Target="../ink/ink279.xml"/><Relationship Id="rId8" Type="http://schemas.openxmlformats.org/officeDocument/2006/relationships/customXml" Target="../ink/ink199.xml"/><Relationship Id="rId51" Type="http://schemas.openxmlformats.org/officeDocument/2006/relationships/image" Target="../media/image48.emf"/><Relationship Id="rId72" Type="http://schemas.openxmlformats.org/officeDocument/2006/relationships/customXml" Target="../ink/ink231.xml"/><Relationship Id="rId93" Type="http://schemas.openxmlformats.org/officeDocument/2006/relationships/image" Target="../media/image69.emf"/><Relationship Id="rId98" Type="http://schemas.openxmlformats.org/officeDocument/2006/relationships/customXml" Target="../ink/ink244.xml"/><Relationship Id="rId121" Type="http://schemas.openxmlformats.org/officeDocument/2006/relationships/image" Target="../media/image83.emf"/><Relationship Id="rId142" Type="http://schemas.openxmlformats.org/officeDocument/2006/relationships/customXml" Target="../ink/ink266.xml"/><Relationship Id="rId163" Type="http://schemas.openxmlformats.org/officeDocument/2006/relationships/image" Target="../media/image104.emf"/><Relationship Id="rId184" Type="http://schemas.openxmlformats.org/officeDocument/2006/relationships/customXml" Target="../ink/ink287.xml"/><Relationship Id="rId189" Type="http://schemas.openxmlformats.org/officeDocument/2006/relationships/image" Target="../media/image117.emf"/><Relationship Id="rId3" Type="http://schemas.openxmlformats.org/officeDocument/2006/relationships/image" Target="../media/image7.png"/><Relationship Id="rId214" Type="http://schemas.openxmlformats.org/officeDocument/2006/relationships/customXml" Target="../ink/ink302.xml"/><Relationship Id="rId25" Type="http://schemas.openxmlformats.org/officeDocument/2006/relationships/image" Target="../media/image35.emf"/><Relationship Id="rId46" Type="http://schemas.openxmlformats.org/officeDocument/2006/relationships/customXml" Target="../ink/ink218.xml"/><Relationship Id="rId67" Type="http://schemas.openxmlformats.org/officeDocument/2006/relationships/image" Target="../media/image56.emf"/><Relationship Id="rId116" Type="http://schemas.openxmlformats.org/officeDocument/2006/relationships/customXml" Target="../ink/ink253.xml"/><Relationship Id="rId137" Type="http://schemas.openxmlformats.org/officeDocument/2006/relationships/image" Target="../media/image91.emf"/><Relationship Id="rId158" Type="http://schemas.openxmlformats.org/officeDocument/2006/relationships/customXml" Target="../ink/ink274.xml"/><Relationship Id="rId20" Type="http://schemas.openxmlformats.org/officeDocument/2006/relationships/customXml" Target="../ink/ink205.xml"/><Relationship Id="rId41" Type="http://schemas.openxmlformats.org/officeDocument/2006/relationships/image" Target="../media/image43.emf"/><Relationship Id="rId62" Type="http://schemas.openxmlformats.org/officeDocument/2006/relationships/customXml" Target="../ink/ink226.xml"/><Relationship Id="rId83" Type="http://schemas.openxmlformats.org/officeDocument/2006/relationships/image" Target="../media/image64.emf"/><Relationship Id="rId88" Type="http://schemas.openxmlformats.org/officeDocument/2006/relationships/customXml" Target="../ink/ink239.xml"/><Relationship Id="rId111" Type="http://schemas.openxmlformats.org/officeDocument/2006/relationships/image" Target="../media/image78.emf"/><Relationship Id="rId132" Type="http://schemas.openxmlformats.org/officeDocument/2006/relationships/customXml" Target="../ink/ink261.xml"/><Relationship Id="rId153" Type="http://schemas.openxmlformats.org/officeDocument/2006/relationships/image" Target="../media/image99.emf"/><Relationship Id="rId174" Type="http://schemas.openxmlformats.org/officeDocument/2006/relationships/customXml" Target="../ink/ink282.xml"/><Relationship Id="rId179" Type="http://schemas.openxmlformats.org/officeDocument/2006/relationships/image" Target="../media/image112.emf"/><Relationship Id="rId195" Type="http://schemas.openxmlformats.org/officeDocument/2006/relationships/image" Target="../media/image120.emf"/><Relationship Id="rId209" Type="http://schemas.openxmlformats.org/officeDocument/2006/relationships/image" Target="../media/image127.emf"/><Relationship Id="rId190" Type="http://schemas.openxmlformats.org/officeDocument/2006/relationships/customXml" Target="../ink/ink290.xml"/><Relationship Id="rId204" Type="http://schemas.openxmlformats.org/officeDocument/2006/relationships/customXml" Target="../ink/ink297.xml"/><Relationship Id="rId15" Type="http://schemas.openxmlformats.org/officeDocument/2006/relationships/image" Target="../media/image30.emf"/><Relationship Id="rId36" Type="http://schemas.openxmlformats.org/officeDocument/2006/relationships/customXml" Target="../ink/ink213.xml"/><Relationship Id="rId57" Type="http://schemas.openxmlformats.org/officeDocument/2006/relationships/image" Target="../media/image51.emf"/><Relationship Id="rId106" Type="http://schemas.openxmlformats.org/officeDocument/2006/relationships/customXml" Target="../ink/ink248.xml"/><Relationship Id="rId127" Type="http://schemas.openxmlformats.org/officeDocument/2006/relationships/image" Target="../media/image86.emf"/><Relationship Id="rId10" Type="http://schemas.openxmlformats.org/officeDocument/2006/relationships/customXml" Target="../ink/ink200.xml"/><Relationship Id="rId31" Type="http://schemas.openxmlformats.org/officeDocument/2006/relationships/image" Target="../media/image38.emf"/><Relationship Id="rId52" Type="http://schemas.openxmlformats.org/officeDocument/2006/relationships/customXml" Target="../ink/ink221.xml"/><Relationship Id="rId73" Type="http://schemas.openxmlformats.org/officeDocument/2006/relationships/image" Target="../media/image59.emf"/><Relationship Id="rId78" Type="http://schemas.openxmlformats.org/officeDocument/2006/relationships/customXml" Target="../ink/ink234.xml"/><Relationship Id="rId94" Type="http://schemas.openxmlformats.org/officeDocument/2006/relationships/customXml" Target="../ink/ink242.xml"/><Relationship Id="rId99" Type="http://schemas.openxmlformats.org/officeDocument/2006/relationships/image" Target="../media/image72.emf"/><Relationship Id="rId101" Type="http://schemas.openxmlformats.org/officeDocument/2006/relationships/image" Target="../media/image73.emf"/><Relationship Id="rId122" Type="http://schemas.openxmlformats.org/officeDocument/2006/relationships/customXml" Target="../ink/ink256.xml"/><Relationship Id="rId143" Type="http://schemas.openxmlformats.org/officeDocument/2006/relationships/image" Target="../media/image94.emf"/><Relationship Id="rId148" Type="http://schemas.openxmlformats.org/officeDocument/2006/relationships/customXml" Target="../ink/ink269.xml"/><Relationship Id="rId164" Type="http://schemas.openxmlformats.org/officeDocument/2006/relationships/customXml" Target="../ink/ink277.xml"/><Relationship Id="rId169" Type="http://schemas.openxmlformats.org/officeDocument/2006/relationships/image" Target="../media/image107.emf"/><Relationship Id="rId185" Type="http://schemas.openxmlformats.org/officeDocument/2006/relationships/image" Target="../media/image115.emf"/><Relationship Id="rId4" Type="http://schemas.openxmlformats.org/officeDocument/2006/relationships/customXml" Target="../ink/ink198.xml"/><Relationship Id="rId9" Type="http://schemas.openxmlformats.org/officeDocument/2006/relationships/image" Target="../media/image27.emf"/><Relationship Id="rId180" Type="http://schemas.openxmlformats.org/officeDocument/2006/relationships/customXml" Target="../ink/ink285.xml"/><Relationship Id="rId210" Type="http://schemas.openxmlformats.org/officeDocument/2006/relationships/customXml" Target="../ink/ink300.xml"/><Relationship Id="rId215" Type="http://schemas.openxmlformats.org/officeDocument/2006/relationships/image" Target="../media/image130.emf"/><Relationship Id="rId26" Type="http://schemas.openxmlformats.org/officeDocument/2006/relationships/customXml" Target="../ink/ink208.xml"/><Relationship Id="rId47" Type="http://schemas.openxmlformats.org/officeDocument/2006/relationships/image" Target="../media/image46.emf"/><Relationship Id="rId68" Type="http://schemas.openxmlformats.org/officeDocument/2006/relationships/customXml" Target="../ink/ink229.xml"/><Relationship Id="rId89" Type="http://schemas.openxmlformats.org/officeDocument/2006/relationships/image" Target="../media/image67.emf"/><Relationship Id="rId112" Type="http://schemas.openxmlformats.org/officeDocument/2006/relationships/customXml" Target="../ink/ink251.xml"/><Relationship Id="rId133" Type="http://schemas.openxmlformats.org/officeDocument/2006/relationships/image" Target="../media/image89.emf"/><Relationship Id="rId154" Type="http://schemas.openxmlformats.org/officeDocument/2006/relationships/customXml" Target="../ink/ink272.xml"/><Relationship Id="rId175" Type="http://schemas.openxmlformats.org/officeDocument/2006/relationships/image" Target="../media/image110.emf"/><Relationship Id="rId196" Type="http://schemas.openxmlformats.org/officeDocument/2006/relationships/customXml" Target="../ink/ink293.xml"/><Relationship Id="rId200" Type="http://schemas.openxmlformats.org/officeDocument/2006/relationships/customXml" Target="../ink/ink295.xml"/><Relationship Id="rId16" Type="http://schemas.openxmlformats.org/officeDocument/2006/relationships/customXml" Target="../ink/ink203.xml"/><Relationship Id="rId37" Type="http://schemas.openxmlformats.org/officeDocument/2006/relationships/image" Target="../media/image41.emf"/><Relationship Id="rId58" Type="http://schemas.openxmlformats.org/officeDocument/2006/relationships/customXml" Target="../ink/ink224.xml"/><Relationship Id="rId79" Type="http://schemas.openxmlformats.org/officeDocument/2006/relationships/image" Target="../media/image62.emf"/><Relationship Id="rId102" Type="http://schemas.openxmlformats.org/officeDocument/2006/relationships/customXml" Target="../ink/ink246.xml"/><Relationship Id="rId123" Type="http://schemas.openxmlformats.org/officeDocument/2006/relationships/image" Target="../media/image84.emf"/><Relationship Id="rId144" Type="http://schemas.openxmlformats.org/officeDocument/2006/relationships/customXml" Target="../ink/ink267.xml"/><Relationship Id="rId90" Type="http://schemas.openxmlformats.org/officeDocument/2006/relationships/customXml" Target="../ink/ink240.xml"/><Relationship Id="rId165" Type="http://schemas.openxmlformats.org/officeDocument/2006/relationships/image" Target="../media/image105.emf"/><Relationship Id="rId186" Type="http://schemas.openxmlformats.org/officeDocument/2006/relationships/customXml" Target="../ink/ink288.xml"/><Relationship Id="rId211" Type="http://schemas.openxmlformats.org/officeDocument/2006/relationships/image" Target="../media/image128.emf"/><Relationship Id="rId27" Type="http://schemas.openxmlformats.org/officeDocument/2006/relationships/image" Target="../media/image36.emf"/><Relationship Id="rId48" Type="http://schemas.openxmlformats.org/officeDocument/2006/relationships/customXml" Target="../ink/ink219.xml"/><Relationship Id="rId69" Type="http://schemas.openxmlformats.org/officeDocument/2006/relationships/image" Target="../media/image57.emf"/><Relationship Id="rId113" Type="http://schemas.openxmlformats.org/officeDocument/2006/relationships/image" Target="../media/image79.emf"/><Relationship Id="rId134" Type="http://schemas.openxmlformats.org/officeDocument/2006/relationships/customXml" Target="../ink/ink262.xml"/><Relationship Id="rId80" Type="http://schemas.openxmlformats.org/officeDocument/2006/relationships/customXml" Target="../ink/ink235.xml"/><Relationship Id="rId155" Type="http://schemas.openxmlformats.org/officeDocument/2006/relationships/image" Target="../media/image100.emf"/><Relationship Id="rId176" Type="http://schemas.openxmlformats.org/officeDocument/2006/relationships/customXml" Target="../ink/ink283.xml"/><Relationship Id="rId197" Type="http://schemas.openxmlformats.org/officeDocument/2006/relationships/image" Target="../media/image121.emf"/><Relationship Id="rId201" Type="http://schemas.openxmlformats.org/officeDocument/2006/relationships/image" Target="../media/image123.emf"/><Relationship Id="rId17" Type="http://schemas.openxmlformats.org/officeDocument/2006/relationships/image" Target="../media/image31.emf"/><Relationship Id="rId38" Type="http://schemas.openxmlformats.org/officeDocument/2006/relationships/customXml" Target="../ink/ink214.xml"/><Relationship Id="rId59" Type="http://schemas.openxmlformats.org/officeDocument/2006/relationships/image" Target="../media/image52.emf"/><Relationship Id="rId103" Type="http://schemas.openxmlformats.org/officeDocument/2006/relationships/image" Target="../media/image74.emf"/><Relationship Id="rId124" Type="http://schemas.openxmlformats.org/officeDocument/2006/relationships/customXml" Target="../ink/ink257.xml"/><Relationship Id="rId70" Type="http://schemas.openxmlformats.org/officeDocument/2006/relationships/customXml" Target="../ink/ink230.xml"/><Relationship Id="rId91" Type="http://schemas.openxmlformats.org/officeDocument/2006/relationships/image" Target="../media/image68.emf"/><Relationship Id="rId145" Type="http://schemas.openxmlformats.org/officeDocument/2006/relationships/image" Target="../media/image95.emf"/><Relationship Id="rId166" Type="http://schemas.openxmlformats.org/officeDocument/2006/relationships/customXml" Target="../ink/ink278.xml"/><Relationship Id="rId187" Type="http://schemas.openxmlformats.org/officeDocument/2006/relationships/image" Target="../media/image116.emf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301.xml"/><Relationship Id="rId28" Type="http://schemas.openxmlformats.org/officeDocument/2006/relationships/customXml" Target="../ink/ink209.xml"/><Relationship Id="rId49" Type="http://schemas.openxmlformats.org/officeDocument/2006/relationships/image" Target="../media/image47.emf"/><Relationship Id="rId114" Type="http://schemas.openxmlformats.org/officeDocument/2006/relationships/customXml" Target="../ink/ink252.xml"/><Relationship Id="rId60" Type="http://schemas.openxmlformats.org/officeDocument/2006/relationships/customXml" Target="../ink/ink225.xml"/><Relationship Id="rId81" Type="http://schemas.openxmlformats.org/officeDocument/2006/relationships/image" Target="../media/image63.emf"/><Relationship Id="rId135" Type="http://schemas.openxmlformats.org/officeDocument/2006/relationships/image" Target="../media/image90.emf"/><Relationship Id="rId156" Type="http://schemas.openxmlformats.org/officeDocument/2006/relationships/customXml" Target="../ink/ink273.xml"/><Relationship Id="rId177" Type="http://schemas.openxmlformats.org/officeDocument/2006/relationships/image" Target="../media/image111.emf"/><Relationship Id="rId198" Type="http://schemas.openxmlformats.org/officeDocument/2006/relationships/customXml" Target="../ink/ink294.xml"/><Relationship Id="rId202" Type="http://schemas.openxmlformats.org/officeDocument/2006/relationships/customXml" Target="../ink/ink296.xml"/><Relationship Id="rId18" Type="http://schemas.openxmlformats.org/officeDocument/2006/relationships/customXml" Target="../ink/ink204.xml"/><Relationship Id="rId39" Type="http://schemas.openxmlformats.org/officeDocument/2006/relationships/image" Target="../media/image42.emf"/><Relationship Id="rId50" Type="http://schemas.openxmlformats.org/officeDocument/2006/relationships/customXml" Target="../ink/ink220.xml"/><Relationship Id="rId104" Type="http://schemas.openxmlformats.org/officeDocument/2006/relationships/customXml" Target="../ink/ink247.xml"/><Relationship Id="rId125" Type="http://schemas.openxmlformats.org/officeDocument/2006/relationships/image" Target="../media/image85.emf"/><Relationship Id="rId146" Type="http://schemas.openxmlformats.org/officeDocument/2006/relationships/customXml" Target="../ink/ink268.xml"/><Relationship Id="rId167" Type="http://schemas.openxmlformats.org/officeDocument/2006/relationships/image" Target="../media/image106.emf"/><Relationship Id="rId188" Type="http://schemas.openxmlformats.org/officeDocument/2006/relationships/customXml" Target="../ink/ink289.xml"/><Relationship Id="rId71" Type="http://schemas.openxmlformats.org/officeDocument/2006/relationships/image" Target="../media/image58.emf"/><Relationship Id="rId92" Type="http://schemas.openxmlformats.org/officeDocument/2006/relationships/customXml" Target="../ink/ink241.xml"/><Relationship Id="rId213" Type="http://schemas.openxmlformats.org/officeDocument/2006/relationships/image" Target="../media/image129.emf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37.emf"/><Relationship Id="rId40" Type="http://schemas.openxmlformats.org/officeDocument/2006/relationships/customXml" Target="../ink/ink215.xml"/><Relationship Id="rId115" Type="http://schemas.openxmlformats.org/officeDocument/2006/relationships/image" Target="../media/image80.emf"/><Relationship Id="rId136" Type="http://schemas.openxmlformats.org/officeDocument/2006/relationships/customXml" Target="../ink/ink263.xml"/><Relationship Id="rId157" Type="http://schemas.openxmlformats.org/officeDocument/2006/relationships/image" Target="../media/image101.emf"/><Relationship Id="rId178" Type="http://schemas.openxmlformats.org/officeDocument/2006/relationships/customXml" Target="../ink/ink284.xml"/><Relationship Id="rId61" Type="http://schemas.openxmlformats.org/officeDocument/2006/relationships/image" Target="../media/image53.emf"/><Relationship Id="rId82" Type="http://schemas.openxmlformats.org/officeDocument/2006/relationships/customXml" Target="../ink/ink236.xml"/><Relationship Id="rId199" Type="http://schemas.openxmlformats.org/officeDocument/2006/relationships/image" Target="../media/image122.emf"/><Relationship Id="rId203" Type="http://schemas.openxmlformats.org/officeDocument/2006/relationships/image" Target="../media/image124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8.xml"/><Relationship Id="rId18" Type="http://schemas.openxmlformats.org/officeDocument/2006/relationships/image" Target="../media/image23.emf"/><Relationship Id="rId26" Type="http://schemas.openxmlformats.org/officeDocument/2006/relationships/image" Target="../media/image133.emf"/><Relationship Id="rId39" Type="http://schemas.openxmlformats.org/officeDocument/2006/relationships/customXml" Target="../ink/ink321.xml"/><Relationship Id="rId21" Type="http://schemas.openxmlformats.org/officeDocument/2006/relationships/customXml" Target="../ink/ink312.xml"/><Relationship Id="rId34" Type="http://schemas.openxmlformats.org/officeDocument/2006/relationships/image" Target="../media/image137.emf"/><Relationship Id="rId42" Type="http://schemas.openxmlformats.org/officeDocument/2006/relationships/image" Target="../media/image141.emf"/><Relationship Id="rId47" Type="http://schemas.openxmlformats.org/officeDocument/2006/relationships/customXml" Target="../ink/ink325.xml"/><Relationship Id="rId7" Type="http://schemas.openxmlformats.org/officeDocument/2006/relationships/customXml" Target="../ink/ink30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emf"/><Relationship Id="rId29" Type="http://schemas.openxmlformats.org/officeDocument/2006/relationships/customXml" Target="../ink/ink3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11" Type="http://schemas.openxmlformats.org/officeDocument/2006/relationships/customXml" Target="../ink/ink307.xml"/><Relationship Id="rId24" Type="http://schemas.openxmlformats.org/officeDocument/2006/relationships/image" Target="../media/image132.emf"/><Relationship Id="rId32" Type="http://schemas.openxmlformats.org/officeDocument/2006/relationships/image" Target="../media/image136.emf"/><Relationship Id="rId37" Type="http://schemas.openxmlformats.org/officeDocument/2006/relationships/customXml" Target="../ink/ink320.xml"/><Relationship Id="rId40" Type="http://schemas.openxmlformats.org/officeDocument/2006/relationships/image" Target="../media/image140.emf"/><Relationship Id="rId45" Type="http://schemas.openxmlformats.org/officeDocument/2006/relationships/customXml" Target="../ink/ink324.xml"/><Relationship Id="rId5" Type="http://schemas.openxmlformats.org/officeDocument/2006/relationships/customXml" Target="../ink/ink304.xml"/><Relationship Id="rId15" Type="http://schemas.openxmlformats.org/officeDocument/2006/relationships/customXml" Target="../ink/ink309.xml"/><Relationship Id="rId23" Type="http://schemas.openxmlformats.org/officeDocument/2006/relationships/customXml" Target="../ink/ink313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10" Type="http://schemas.openxmlformats.org/officeDocument/2006/relationships/image" Target="../media/image19.emf"/><Relationship Id="rId19" Type="http://schemas.openxmlformats.org/officeDocument/2006/relationships/customXml" Target="../ink/ink311.xml"/><Relationship Id="rId31" Type="http://schemas.openxmlformats.org/officeDocument/2006/relationships/customXml" Target="../ink/ink317.xml"/><Relationship Id="rId44" Type="http://schemas.openxmlformats.org/officeDocument/2006/relationships/image" Target="../media/image142.emf"/><Relationship Id="rId4" Type="http://schemas.openxmlformats.org/officeDocument/2006/relationships/image" Target="../media/image25.emf"/><Relationship Id="rId9" Type="http://schemas.openxmlformats.org/officeDocument/2006/relationships/customXml" Target="../ink/ink306.xml"/><Relationship Id="rId14" Type="http://schemas.openxmlformats.org/officeDocument/2006/relationships/image" Target="../media/image21.emf"/><Relationship Id="rId22" Type="http://schemas.openxmlformats.org/officeDocument/2006/relationships/image" Target="../media/image131.emf"/><Relationship Id="rId27" Type="http://schemas.openxmlformats.org/officeDocument/2006/relationships/customXml" Target="../ink/ink315.xml"/><Relationship Id="rId30" Type="http://schemas.openxmlformats.org/officeDocument/2006/relationships/image" Target="../media/image135.emf"/><Relationship Id="rId35" Type="http://schemas.openxmlformats.org/officeDocument/2006/relationships/customXml" Target="../ink/ink319.xml"/><Relationship Id="rId43" Type="http://schemas.openxmlformats.org/officeDocument/2006/relationships/customXml" Target="../ink/ink323.xml"/><Relationship Id="rId48" Type="http://schemas.openxmlformats.org/officeDocument/2006/relationships/image" Target="../media/image144.emf"/><Relationship Id="rId8" Type="http://schemas.openxmlformats.org/officeDocument/2006/relationships/image" Target="../media/image18.emf"/><Relationship Id="rId3" Type="http://schemas.openxmlformats.org/officeDocument/2006/relationships/customXml" Target="../ink/ink303.xml"/><Relationship Id="rId12" Type="http://schemas.openxmlformats.org/officeDocument/2006/relationships/image" Target="../media/image20.emf"/><Relationship Id="rId17" Type="http://schemas.openxmlformats.org/officeDocument/2006/relationships/customXml" Target="../ink/ink310.xml"/><Relationship Id="rId25" Type="http://schemas.openxmlformats.org/officeDocument/2006/relationships/customXml" Target="../ink/ink314.xml"/><Relationship Id="rId33" Type="http://schemas.openxmlformats.org/officeDocument/2006/relationships/customXml" Target="../ink/ink318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20" Type="http://schemas.openxmlformats.org/officeDocument/2006/relationships/image" Target="../media/image24.emf"/><Relationship Id="rId41" Type="http://schemas.openxmlformats.org/officeDocument/2006/relationships/customXml" Target="../ink/ink3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326.xml"/><Relationship Id="rId7" Type="http://schemas.openxmlformats.org/officeDocument/2006/relationships/customXml" Target="../ink/ink3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327.xml"/><Relationship Id="rId4" Type="http://schemas.openxmlformats.org/officeDocument/2006/relationships/image" Target="../media/image13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9.xm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0.emf"/><Relationship Id="rId5" Type="http://schemas.openxmlformats.org/officeDocument/2006/relationships/image" Target="../media/image8.wmf"/><Relationship Id="rId10" Type="http://schemas.openxmlformats.org/officeDocument/2006/relationships/customXml" Target="../ink/ink33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2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50.emf"/><Relationship Id="rId5" Type="http://schemas.openxmlformats.org/officeDocument/2006/relationships/image" Target="../media/image10.wmf"/><Relationship Id="rId10" Type="http://schemas.openxmlformats.org/officeDocument/2006/relationships/customXml" Target="../ink/ink333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40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wmf"/><Relationship Id="rId12" Type="http://schemas.openxmlformats.org/officeDocument/2006/relationships/customXml" Target="../ink/ink3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4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customXml" Target="../ink/ink3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6.xml"/><Relationship Id="rId13" Type="http://schemas.openxmlformats.org/officeDocument/2006/relationships/image" Target="../media/image1690.emf"/><Relationship Id="rId18" Type="http://schemas.openxmlformats.org/officeDocument/2006/relationships/customXml" Target="../ink/ink341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wmf"/><Relationship Id="rId12" Type="http://schemas.openxmlformats.org/officeDocument/2006/relationships/customXml" Target="../ink/ink338.xml"/><Relationship Id="rId17" Type="http://schemas.openxmlformats.org/officeDocument/2006/relationships/image" Target="../media/image171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3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7.emf"/><Relationship Id="rId5" Type="http://schemas.openxmlformats.org/officeDocument/2006/relationships/image" Target="../media/image16.wmf"/><Relationship Id="rId15" Type="http://schemas.openxmlformats.org/officeDocument/2006/relationships/image" Target="../media/image1700.emf"/><Relationship Id="rId10" Type="http://schemas.openxmlformats.org/officeDocument/2006/relationships/customXml" Target="../ink/ink337.xml"/><Relationship Id="rId19" Type="http://schemas.openxmlformats.org/officeDocument/2006/relationships/image" Target="../media/image17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Relationship Id="rId14" Type="http://schemas.openxmlformats.org/officeDocument/2006/relationships/customXml" Target="../ink/ink3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43.xml"/><Relationship Id="rId4" Type="http://schemas.openxmlformats.org/officeDocument/2006/relationships/image" Target="../media/image29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69.emf"/><Relationship Id="rId7" Type="http://schemas.openxmlformats.org/officeDocument/2006/relationships/customXml" Target="../ink/ink3.xml"/><Relationship Id="rId12" Type="http://schemas.openxmlformats.org/officeDocument/2006/relationships/image" Target="../media/image15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5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4.emf"/><Relationship Id="rId9" Type="http://schemas.openxmlformats.org/officeDocument/2006/relationships/customXml" Target="../ink/ink4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3.xml"/><Relationship Id="rId30" Type="http://schemas.openxmlformats.org/officeDocument/2006/relationships/image" Target="../media/image167.emf"/><Relationship Id="rId35" Type="http://schemas.openxmlformats.org/officeDocument/2006/relationships/customXml" Target="../ink/ink17.xml"/><Relationship Id="rId8" Type="http://schemas.openxmlformats.org/officeDocument/2006/relationships/image" Target="../media/image15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23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18.xml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5.emf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22.xml"/><Relationship Id="rId24" Type="http://schemas.openxmlformats.org/officeDocument/2006/relationships/image" Target="../media/image11.emf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10" Type="http://schemas.openxmlformats.org/officeDocument/2006/relationships/image" Target="../media/image4.emf"/><Relationship Id="rId19" Type="http://schemas.openxmlformats.org/officeDocument/2006/relationships/customXml" Target="../ink/ink26.xml"/><Relationship Id="rId4" Type="http://schemas.openxmlformats.org/officeDocument/2006/relationships/image" Target="../media/image1.emf"/><Relationship Id="rId9" Type="http://schemas.openxmlformats.org/officeDocument/2006/relationships/customXml" Target="../ink/ink21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48.xml"/><Relationship Id="rId21" Type="http://schemas.openxmlformats.org/officeDocument/2006/relationships/customXml" Target="../ink/ink39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52.xml"/><Relationship Id="rId50" Type="http://schemas.openxmlformats.org/officeDocument/2006/relationships/image" Target="../media/image258.emf"/><Relationship Id="rId55" Type="http://schemas.openxmlformats.org/officeDocument/2006/relationships/customXml" Target="../ink/ink56.xml"/><Relationship Id="rId7" Type="http://schemas.openxmlformats.org/officeDocument/2006/relationships/customXml" Target="../ink/ink3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1.emf"/><Relationship Id="rId29" Type="http://schemas.openxmlformats.org/officeDocument/2006/relationships/customXml" Target="../ink/ink43.xml"/><Relationship Id="rId11" Type="http://schemas.openxmlformats.org/officeDocument/2006/relationships/customXml" Target="../ink/ink34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47.xml"/><Relationship Id="rId40" Type="http://schemas.openxmlformats.org/officeDocument/2006/relationships/image" Target="../media/image253.emf"/><Relationship Id="rId45" Type="http://schemas.openxmlformats.org/officeDocument/2006/relationships/customXml" Target="../ink/ink51.xml"/><Relationship Id="rId53" Type="http://schemas.openxmlformats.org/officeDocument/2006/relationships/customXml" Target="../ink/ink55.xml"/><Relationship Id="rId58" Type="http://schemas.openxmlformats.org/officeDocument/2006/relationships/image" Target="../media/image262.emf"/><Relationship Id="rId5" Type="http://schemas.openxmlformats.org/officeDocument/2006/relationships/customXml" Target="../ink/ink31.xml"/><Relationship Id="rId19" Type="http://schemas.openxmlformats.org/officeDocument/2006/relationships/customXml" Target="../ink/ink38.xml"/><Relationship Id="rId4" Type="http://schemas.openxmlformats.org/officeDocument/2006/relationships/image" Target="../media/image235.emf"/><Relationship Id="rId9" Type="http://schemas.openxmlformats.org/officeDocument/2006/relationships/customXml" Target="../ink/ink33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42.xml"/><Relationship Id="rId30" Type="http://schemas.openxmlformats.org/officeDocument/2006/relationships/image" Target="../media/image248.emf"/><Relationship Id="rId35" Type="http://schemas.openxmlformats.org/officeDocument/2006/relationships/customXml" Target="../ink/ink46.xml"/><Relationship Id="rId43" Type="http://schemas.openxmlformats.org/officeDocument/2006/relationships/customXml" Target="../ink/ink50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54.xml"/><Relationship Id="rId3" Type="http://schemas.openxmlformats.org/officeDocument/2006/relationships/customXml" Target="../ink/ink30.xml"/><Relationship Id="rId12" Type="http://schemas.openxmlformats.org/officeDocument/2006/relationships/image" Target="../media/image239.emf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33" Type="http://schemas.openxmlformats.org/officeDocument/2006/relationships/customXml" Target="../ink/ink45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58.xml"/><Relationship Id="rId20" Type="http://schemas.openxmlformats.org/officeDocument/2006/relationships/image" Target="../media/image243.emf"/><Relationship Id="rId41" Type="http://schemas.openxmlformats.org/officeDocument/2006/relationships/customXml" Target="../ink/ink49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53.xml"/><Relationship Id="rId57" Type="http://schemas.openxmlformats.org/officeDocument/2006/relationships/customXml" Target="../ink/ink57.xml"/><Relationship Id="rId10" Type="http://schemas.openxmlformats.org/officeDocument/2006/relationships/image" Target="../media/image238.emf"/><Relationship Id="rId31" Type="http://schemas.openxmlformats.org/officeDocument/2006/relationships/customXml" Target="../ink/ink44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75.xml"/><Relationship Id="rId21" Type="http://schemas.openxmlformats.org/officeDocument/2006/relationships/customXml" Target="../ink/ink66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59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70.xml"/><Relationship Id="rId41" Type="http://schemas.openxmlformats.org/officeDocument/2006/relationships/customXml" Target="../ink/ink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customXml" Target="../ink/ink61.xml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74.xml"/><Relationship Id="rId40" Type="http://schemas.openxmlformats.org/officeDocument/2006/relationships/image" Target="../media/image282.emf"/><Relationship Id="rId5" Type="http://schemas.openxmlformats.org/officeDocument/2006/relationships/image" Target="../media/image3.png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0" Type="http://schemas.openxmlformats.org/officeDocument/2006/relationships/image" Target="../media/image172.emf"/><Relationship Id="rId19" Type="http://schemas.openxmlformats.org/officeDocument/2006/relationships/customXml" Target="../ink/ink65.xml"/><Relationship Id="rId31" Type="http://schemas.openxmlformats.org/officeDocument/2006/relationships/customXml" Target="../ink/ink71.xml"/><Relationship Id="rId44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customXml" Target="../ink/ink60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69.xml"/><Relationship Id="rId30" Type="http://schemas.openxmlformats.org/officeDocument/2006/relationships/image" Target="../media/image277.emf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8" Type="http://schemas.openxmlformats.org/officeDocument/2006/relationships/image" Target="../media/image171.emf"/><Relationship Id="rId3" Type="http://schemas.openxmlformats.org/officeDocument/2006/relationships/image" Target="../media/image1.png"/><Relationship Id="rId12" Type="http://schemas.openxmlformats.org/officeDocument/2006/relationships/image" Target="../media/image268.emf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33" Type="http://schemas.openxmlformats.org/officeDocument/2006/relationships/customXml" Target="../ink/ink72.xml"/><Relationship Id="rId38" Type="http://schemas.openxmlformats.org/officeDocument/2006/relationships/image" Target="../media/image28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82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1.png"/><Relationship Id="rId21" Type="http://schemas.openxmlformats.org/officeDocument/2006/relationships/customXml" Target="../ink/ink86.xml"/><Relationship Id="rId7" Type="http://schemas.openxmlformats.org/officeDocument/2006/relationships/customXml" Target="../ink/ink79.xml"/><Relationship Id="rId12" Type="http://schemas.openxmlformats.org/officeDocument/2006/relationships/image" Target="../media/image286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emf"/><Relationship Id="rId11" Type="http://schemas.openxmlformats.org/officeDocument/2006/relationships/customXml" Target="../ink/ink81.xml"/><Relationship Id="rId24" Type="http://schemas.openxmlformats.org/officeDocument/2006/relationships/image" Target="../media/image292.emf"/><Relationship Id="rId5" Type="http://schemas.openxmlformats.org/officeDocument/2006/relationships/customXml" Target="../ink/ink78.xml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85.xml"/><Relationship Id="rId4" Type="http://schemas.openxmlformats.org/officeDocument/2006/relationships/image" Target="../media/image5.png"/><Relationship Id="rId9" Type="http://schemas.openxmlformats.org/officeDocument/2006/relationships/customXml" Target="../ink/ink80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8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emf"/><Relationship Id="rId21" Type="http://schemas.openxmlformats.org/officeDocument/2006/relationships/image" Target="../media/image301.emf"/><Relationship Id="rId42" Type="http://schemas.openxmlformats.org/officeDocument/2006/relationships/customXml" Target="../ink/ink109.xml"/><Relationship Id="rId63" Type="http://schemas.openxmlformats.org/officeDocument/2006/relationships/image" Target="../media/image322.emf"/><Relationship Id="rId84" Type="http://schemas.openxmlformats.org/officeDocument/2006/relationships/customXml" Target="../ink/ink130.xml"/><Relationship Id="rId138" Type="http://schemas.openxmlformats.org/officeDocument/2006/relationships/customXml" Target="../ink/ink157.xml"/><Relationship Id="rId107" Type="http://schemas.openxmlformats.org/officeDocument/2006/relationships/image" Target="../media/image344.emf"/><Relationship Id="rId11" Type="http://schemas.openxmlformats.org/officeDocument/2006/relationships/image" Target="../media/image296.emf"/><Relationship Id="rId32" Type="http://schemas.openxmlformats.org/officeDocument/2006/relationships/customXml" Target="../ink/ink104.xml"/><Relationship Id="rId37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customXml" Target="../ink/ink117.xml"/><Relationship Id="rId74" Type="http://schemas.openxmlformats.org/officeDocument/2006/relationships/customXml" Target="../ink/ink125.xml"/><Relationship Id="rId79" Type="http://schemas.openxmlformats.org/officeDocument/2006/relationships/image" Target="../media/image330.emf"/><Relationship Id="rId102" Type="http://schemas.openxmlformats.org/officeDocument/2006/relationships/customXml" Target="../ink/ink139.xml"/><Relationship Id="rId123" Type="http://schemas.openxmlformats.org/officeDocument/2006/relationships/image" Target="../media/image352.emf"/><Relationship Id="rId128" Type="http://schemas.openxmlformats.org/officeDocument/2006/relationships/customXml" Target="../ink/ink152.xml"/><Relationship Id="rId5" Type="http://schemas.openxmlformats.org/officeDocument/2006/relationships/image" Target="../media/image171.emf"/><Relationship Id="rId90" Type="http://schemas.openxmlformats.org/officeDocument/2006/relationships/customXml" Target="../ink/ink133.xml"/><Relationship Id="rId95" Type="http://schemas.openxmlformats.org/officeDocument/2006/relationships/image" Target="../media/image338.emf"/><Relationship Id="rId22" Type="http://schemas.openxmlformats.org/officeDocument/2006/relationships/customXml" Target="../ink/ink99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112.xml"/><Relationship Id="rId64" Type="http://schemas.openxmlformats.org/officeDocument/2006/relationships/customXml" Target="../ink/ink120.xml"/><Relationship Id="rId69" Type="http://schemas.openxmlformats.org/officeDocument/2006/relationships/image" Target="../media/image325.emf"/><Relationship Id="rId113" Type="http://schemas.openxmlformats.org/officeDocument/2006/relationships/image" Target="../media/image347.emf"/><Relationship Id="rId118" Type="http://schemas.openxmlformats.org/officeDocument/2006/relationships/customXml" Target="../ink/ink147.xml"/><Relationship Id="rId134" Type="http://schemas.openxmlformats.org/officeDocument/2006/relationships/customXml" Target="../ink/ink155.xml"/><Relationship Id="rId139" Type="http://schemas.openxmlformats.org/officeDocument/2006/relationships/image" Target="../media/image360.emf"/><Relationship Id="rId80" Type="http://schemas.openxmlformats.org/officeDocument/2006/relationships/customXml" Target="../ink/ink128.xml"/><Relationship Id="rId85" Type="http://schemas.openxmlformats.org/officeDocument/2006/relationships/image" Target="../media/image333.emf"/><Relationship Id="rId12" Type="http://schemas.openxmlformats.org/officeDocument/2006/relationships/customXml" Target="../ink/ink94.xml"/><Relationship Id="rId17" Type="http://schemas.openxmlformats.org/officeDocument/2006/relationships/image" Target="../media/image299.emf"/><Relationship Id="rId33" Type="http://schemas.openxmlformats.org/officeDocument/2006/relationships/image" Target="../media/image307.emf"/><Relationship Id="rId38" Type="http://schemas.openxmlformats.org/officeDocument/2006/relationships/customXml" Target="../ink/ink107.xml"/><Relationship Id="rId59" Type="http://schemas.openxmlformats.org/officeDocument/2006/relationships/image" Target="../media/image320.emf"/><Relationship Id="rId103" Type="http://schemas.openxmlformats.org/officeDocument/2006/relationships/image" Target="../media/image342.emf"/><Relationship Id="rId108" Type="http://schemas.openxmlformats.org/officeDocument/2006/relationships/customXml" Target="../ink/ink142.xml"/><Relationship Id="rId124" Type="http://schemas.openxmlformats.org/officeDocument/2006/relationships/customXml" Target="../ink/ink150.xml"/><Relationship Id="rId129" Type="http://schemas.openxmlformats.org/officeDocument/2006/relationships/image" Target="../media/image355.emf"/><Relationship Id="rId54" Type="http://schemas.openxmlformats.org/officeDocument/2006/relationships/customXml" Target="../ink/ink115.xml"/><Relationship Id="rId70" Type="http://schemas.openxmlformats.org/officeDocument/2006/relationships/customXml" Target="../ink/ink123.xml"/><Relationship Id="rId75" Type="http://schemas.openxmlformats.org/officeDocument/2006/relationships/image" Target="../media/image328.emf"/><Relationship Id="rId91" Type="http://schemas.openxmlformats.org/officeDocument/2006/relationships/image" Target="../media/image336.emf"/><Relationship Id="rId96" Type="http://schemas.openxmlformats.org/officeDocument/2006/relationships/customXml" Target="../ink/ink136.xml"/><Relationship Id="rId140" Type="http://schemas.openxmlformats.org/officeDocument/2006/relationships/customXml" Target="../ink/ink15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1.xml"/><Relationship Id="rId23" Type="http://schemas.openxmlformats.org/officeDocument/2006/relationships/image" Target="../media/image302.emf"/><Relationship Id="rId28" Type="http://schemas.openxmlformats.org/officeDocument/2006/relationships/customXml" Target="../ink/ink102.xml"/><Relationship Id="rId49" Type="http://schemas.openxmlformats.org/officeDocument/2006/relationships/image" Target="../media/image315.emf"/><Relationship Id="rId114" Type="http://schemas.openxmlformats.org/officeDocument/2006/relationships/customXml" Target="../ink/ink145.xml"/><Relationship Id="rId119" Type="http://schemas.openxmlformats.org/officeDocument/2006/relationships/image" Target="../media/image350.emf"/><Relationship Id="rId44" Type="http://schemas.openxmlformats.org/officeDocument/2006/relationships/customXml" Target="../ink/ink110.xml"/><Relationship Id="rId60" Type="http://schemas.openxmlformats.org/officeDocument/2006/relationships/customXml" Target="../ink/ink118.xml"/><Relationship Id="rId65" Type="http://schemas.openxmlformats.org/officeDocument/2006/relationships/image" Target="../media/image323.emf"/><Relationship Id="rId81" Type="http://schemas.openxmlformats.org/officeDocument/2006/relationships/image" Target="../media/image331.emf"/><Relationship Id="rId86" Type="http://schemas.openxmlformats.org/officeDocument/2006/relationships/customXml" Target="../ink/ink131.xml"/><Relationship Id="rId130" Type="http://schemas.openxmlformats.org/officeDocument/2006/relationships/customXml" Target="../ink/ink153.xml"/><Relationship Id="rId135" Type="http://schemas.openxmlformats.org/officeDocument/2006/relationships/image" Target="../media/image358.emf"/><Relationship Id="rId13" Type="http://schemas.openxmlformats.org/officeDocument/2006/relationships/image" Target="../media/image297.emf"/><Relationship Id="rId18" Type="http://schemas.openxmlformats.org/officeDocument/2006/relationships/customXml" Target="../ink/ink97.xml"/><Relationship Id="rId39" Type="http://schemas.openxmlformats.org/officeDocument/2006/relationships/image" Target="../media/image310.emf"/><Relationship Id="rId109" Type="http://schemas.openxmlformats.org/officeDocument/2006/relationships/image" Target="../media/image345.emf"/><Relationship Id="rId34" Type="http://schemas.openxmlformats.org/officeDocument/2006/relationships/customXml" Target="../ink/ink105.xml"/><Relationship Id="rId50" Type="http://schemas.openxmlformats.org/officeDocument/2006/relationships/customXml" Target="../ink/ink113.xml"/><Relationship Id="rId55" Type="http://schemas.openxmlformats.org/officeDocument/2006/relationships/image" Target="../media/image318.emf"/><Relationship Id="rId76" Type="http://schemas.openxmlformats.org/officeDocument/2006/relationships/customXml" Target="../ink/ink126.xml"/><Relationship Id="rId97" Type="http://schemas.openxmlformats.org/officeDocument/2006/relationships/image" Target="../media/image339.emf"/><Relationship Id="rId104" Type="http://schemas.openxmlformats.org/officeDocument/2006/relationships/customXml" Target="../ink/ink140.xml"/><Relationship Id="rId120" Type="http://schemas.openxmlformats.org/officeDocument/2006/relationships/customXml" Target="../ink/ink148.xml"/><Relationship Id="rId125" Type="http://schemas.openxmlformats.org/officeDocument/2006/relationships/image" Target="../media/image353.emf"/><Relationship Id="rId141" Type="http://schemas.openxmlformats.org/officeDocument/2006/relationships/image" Target="../media/image361.emf"/><Relationship Id="rId7" Type="http://schemas.openxmlformats.org/officeDocument/2006/relationships/image" Target="../media/image172.emf"/><Relationship Id="rId71" Type="http://schemas.openxmlformats.org/officeDocument/2006/relationships/image" Target="../media/image326.emf"/><Relationship Id="rId92" Type="http://schemas.openxmlformats.org/officeDocument/2006/relationships/customXml" Target="../ink/ink134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305.emf"/><Relationship Id="rId24" Type="http://schemas.openxmlformats.org/officeDocument/2006/relationships/customXml" Target="../ink/ink100.xml"/><Relationship Id="rId40" Type="http://schemas.openxmlformats.org/officeDocument/2006/relationships/customXml" Target="../ink/ink108.xml"/><Relationship Id="rId45" Type="http://schemas.openxmlformats.org/officeDocument/2006/relationships/image" Target="../media/image313.emf"/><Relationship Id="rId66" Type="http://schemas.openxmlformats.org/officeDocument/2006/relationships/customXml" Target="../ink/ink121.xml"/><Relationship Id="rId87" Type="http://schemas.openxmlformats.org/officeDocument/2006/relationships/image" Target="../media/image334.emf"/><Relationship Id="rId110" Type="http://schemas.openxmlformats.org/officeDocument/2006/relationships/customXml" Target="../ink/ink143.xml"/><Relationship Id="rId115" Type="http://schemas.openxmlformats.org/officeDocument/2006/relationships/image" Target="../media/image348.emf"/><Relationship Id="rId131" Type="http://schemas.openxmlformats.org/officeDocument/2006/relationships/image" Target="../media/image356.emf"/><Relationship Id="rId136" Type="http://schemas.openxmlformats.org/officeDocument/2006/relationships/customXml" Target="../ink/ink156.xml"/><Relationship Id="rId61" Type="http://schemas.openxmlformats.org/officeDocument/2006/relationships/image" Target="../media/image321.emf"/><Relationship Id="rId82" Type="http://schemas.openxmlformats.org/officeDocument/2006/relationships/customXml" Target="../ink/ink129.xml"/><Relationship Id="rId19" Type="http://schemas.openxmlformats.org/officeDocument/2006/relationships/image" Target="../media/image300.emf"/><Relationship Id="rId14" Type="http://schemas.openxmlformats.org/officeDocument/2006/relationships/customXml" Target="../ink/ink95.xml"/><Relationship Id="rId30" Type="http://schemas.openxmlformats.org/officeDocument/2006/relationships/customXml" Target="../ink/ink103.xml"/><Relationship Id="rId35" Type="http://schemas.openxmlformats.org/officeDocument/2006/relationships/image" Target="../media/image308.emf"/><Relationship Id="rId56" Type="http://schemas.openxmlformats.org/officeDocument/2006/relationships/customXml" Target="../ink/ink116.xml"/><Relationship Id="rId77" Type="http://schemas.openxmlformats.org/officeDocument/2006/relationships/image" Target="../media/image329.emf"/><Relationship Id="rId100" Type="http://schemas.openxmlformats.org/officeDocument/2006/relationships/customXml" Target="../ink/ink138.xml"/><Relationship Id="rId105" Type="http://schemas.openxmlformats.org/officeDocument/2006/relationships/image" Target="../media/image343.emf"/><Relationship Id="rId126" Type="http://schemas.openxmlformats.org/officeDocument/2006/relationships/customXml" Target="../ink/ink151.xml"/><Relationship Id="rId8" Type="http://schemas.openxmlformats.org/officeDocument/2006/relationships/customXml" Target="../ink/ink92.xml"/><Relationship Id="rId51" Type="http://schemas.openxmlformats.org/officeDocument/2006/relationships/image" Target="../media/image316.emf"/><Relationship Id="rId72" Type="http://schemas.openxmlformats.org/officeDocument/2006/relationships/customXml" Target="../ink/ink124.xml"/><Relationship Id="rId93" Type="http://schemas.openxmlformats.org/officeDocument/2006/relationships/image" Target="../media/image337.emf"/><Relationship Id="rId98" Type="http://schemas.openxmlformats.org/officeDocument/2006/relationships/customXml" Target="../ink/ink137.xml"/><Relationship Id="rId121" Type="http://schemas.openxmlformats.org/officeDocument/2006/relationships/image" Target="../media/image351.emf"/><Relationship Id="rId142" Type="http://schemas.openxmlformats.org/officeDocument/2006/relationships/customXml" Target="../ink/ink159.xml"/><Relationship Id="rId3" Type="http://schemas.openxmlformats.org/officeDocument/2006/relationships/image" Target="../media/image1.png"/><Relationship Id="rId25" Type="http://schemas.openxmlformats.org/officeDocument/2006/relationships/image" Target="../media/image303.emf"/><Relationship Id="rId46" Type="http://schemas.openxmlformats.org/officeDocument/2006/relationships/customXml" Target="../ink/ink111.xml"/><Relationship Id="rId67" Type="http://schemas.openxmlformats.org/officeDocument/2006/relationships/image" Target="../media/image324.emf"/><Relationship Id="rId116" Type="http://schemas.openxmlformats.org/officeDocument/2006/relationships/customXml" Target="../ink/ink146.xml"/><Relationship Id="rId137" Type="http://schemas.openxmlformats.org/officeDocument/2006/relationships/image" Target="../media/image359.emf"/><Relationship Id="rId20" Type="http://schemas.openxmlformats.org/officeDocument/2006/relationships/customXml" Target="../ink/ink98.xml"/><Relationship Id="rId41" Type="http://schemas.openxmlformats.org/officeDocument/2006/relationships/image" Target="../media/image311.emf"/><Relationship Id="rId62" Type="http://schemas.openxmlformats.org/officeDocument/2006/relationships/customXml" Target="../ink/ink119.xml"/><Relationship Id="rId83" Type="http://schemas.openxmlformats.org/officeDocument/2006/relationships/image" Target="../media/image332.emf"/><Relationship Id="rId88" Type="http://schemas.openxmlformats.org/officeDocument/2006/relationships/customXml" Target="../ink/ink132.xml"/><Relationship Id="rId111" Type="http://schemas.openxmlformats.org/officeDocument/2006/relationships/image" Target="../media/image346.emf"/><Relationship Id="rId132" Type="http://schemas.openxmlformats.org/officeDocument/2006/relationships/customXml" Target="../ink/ink154.xml"/><Relationship Id="rId15" Type="http://schemas.openxmlformats.org/officeDocument/2006/relationships/image" Target="../media/image298.emf"/><Relationship Id="rId36" Type="http://schemas.openxmlformats.org/officeDocument/2006/relationships/customXml" Target="../ink/ink106.xml"/><Relationship Id="rId57" Type="http://schemas.openxmlformats.org/officeDocument/2006/relationships/image" Target="../media/image319.emf"/><Relationship Id="rId106" Type="http://schemas.openxmlformats.org/officeDocument/2006/relationships/customXml" Target="../ink/ink141.xml"/><Relationship Id="rId127" Type="http://schemas.openxmlformats.org/officeDocument/2006/relationships/image" Target="../media/image354.emf"/><Relationship Id="rId10" Type="http://schemas.openxmlformats.org/officeDocument/2006/relationships/customXml" Target="../ink/ink93.xml"/><Relationship Id="rId31" Type="http://schemas.openxmlformats.org/officeDocument/2006/relationships/image" Target="../media/image306.emf"/><Relationship Id="rId52" Type="http://schemas.openxmlformats.org/officeDocument/2006/relationships/customXml" Target="../ink/ink114.xml"/><Relationship Id="rId73" Type="http://schemas.openxmlformats.org/officeDocument/2006/relationships/image" Target="../media/image327.emf"/><Relationship Id="rId78" Type="http://schemas.openxmlformats.org/officeDocument/2006/relationships/customXml" Target="../ink/ink127.xml"/><Relationship Id="rId94" Type="http://schemas.openxmlformats.org/officeDocument/2006/relationships/customXml" Target="../ink/ink135.xml"/><Relationship Id="rId99" Type="http://schemas.openxmlformats.org/officeDocument/2006/relationships/image" Target="../media/image340.emf"/><Relationship Id="rId101" Type="http://schemas.openxmlformats.org/officeDocument/2006/relationships/image" Target="../media/image341.emf"/><Relationship Id="rId122" Type="http://schemas.openxmlformats.org/officeDocument/2006/relationships/customXml" Target="../ink/ink149.xml"/><Relationship Id="rId143" Type="http://schemas.openxmlformats.org/officeDocument/2006/relationships/image" Target="../media/image362.emf"/><Relationship Id="rId4" Type="http://schemas.openxmlformats.org/officeDocument/2006/relationships/customXml" Target="../ink/ink90.xml"/><Relationship Id="rId9" Type="http://schemas.openxmlformats.org/officeDocument/2006/relationships/image" Target="../media/image295.emf"/><Relationship Id="rId26" Type="http://schemas.openxmlformats.org/officeDocument/2006/relationships/customXml" Target="../ink/ink101.xml"/><Relationship Id="rId47" Type="http://schemas.openxmlformats.org/officeDocument/2006/relationships/image" Target="../media/image314.emf"/><Relationship Id="rId68" Type="http://schemas.openxmlformats.org/officeDocument/2006/relationships/customXml" Target="../ink/ink122.xml"/><Relationship Id="rId89" Type="http://schemas.openxmlformats.org/officeDocument/2006/relationships/image" Target="../media/image335.emf"/><Relationship Id="rId112" Type="http://schemas.openxmlformats.org/officeDocument/2006/relationships/customXml" Target="../ink/ink144.xml"/><Relationship Id="rId133" Type="http://schemas.openxmlformats.org/officeDocument/2006/relationships/image" Target="../media/image357.emf"/><Relationship Id="rId16" Type="http://schemas.openxmlformats.org/officeDocument/2006/relationships/customXml" Target="../ink/ink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484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3</a:t>
            </a:r>
          </a:p>
          <a:p>
            <a:pPr algn="ctr">
              <a:spcBef>
                <a:spcPct val="50000"/>
              </a:spcBef>
            </a:pPr>
            <a:endParaRPr lang="en-US" sz="1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Sep, 13 2017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558903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he sequence of actions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will take the agent in terminal state (3,4)…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070984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788319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13550" y="4503936"/>
            <a:ext cx="148033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 smtClean="0">
                <a:latin typeface="+mj-lt"/>
              </a:rPr>
              <a:t>never</a:t>
            </a:r>
            <a:endParaRPr lang="en-US" b="1" i="1" dirty="0">
              <a:latin typeface="+mj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188" y="4460323"/>
            <a:ext cx="17285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always</a:t>
            </a:r>
            <a:endParaRPr lang="en-US" baseline="30000" dirty="0">
              <a:latin typeface="+mj-lt"/>
            </a:endParaRPr>
          </a:p>
        </p:txBody>
      </p:sp>
      <p:pic>
        <p:nvPicPr>
          <p:cNvPr id="4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6" y="89849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96635" y="4508885"/>
            <a:ext cx="30398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 smtClean="0">
                <a:latin typeface="+mj-lt"/>
              </a:rPr>
              <a:t>Only sometimes</a:t>
            </a:r>
            <a:endParaRPr lang="en-US" b="1" i="1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233" y="5589240"/>
            <a:ext cx="15144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endParaRPr lang="en-US" b="1" baseline="30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/>
              <p14:cNvContentPartPr/>
              <p14:nvPr/>
            </p14:nvContentPartPr>
            <p14:xfrm>
              <a:off x="2235600" y="4011480"/>
              <a:ext cx="6734520" cy="233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22640" y="3997080"/>
                <a:ext cx="6762600" cy="2361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8812" y="4970550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With what probability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42919" y="5553022"/>
            <a:ext cx="35027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r>
              <a:rPr lang="en-GB" b="1" dirty="0" smtClean="0">
                <a:latin typeface="+mn-lt"/>
              </a:rPr>
              <a:t>+ 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 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47082" y="5589240"/>
            <a:ext cx="24146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 </a:t>
            </a:r>
            <a:r>
              <a:rPr lang="en-GB" b="1" dirty="0" smtClean="0">
                <a:latin typeface="+mn-lt"/>
              </a:rPr>
              <a:t>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51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3" grpId="0" animBg="1"/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716338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reach the goal in any other 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99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299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9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316163"/>
              <a:ext cx="166688" cy="331787"/>
            </p14:xfrm>
          </p:contentPart>
        </mc:Choice>
        <mc:Fallback xmlns="">
          <p:pic>
            <p:nvPicPr>
              <p:cNvPr id="2129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690" y="2307886"/>
                <a:ext cx="181449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9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1654175"/>
              <a:ext cx="163512" cy="333375"/>
            </p14:xfrm>
          </p:contentPart>
        </mc:Choice>
        <mc:Fallback xmlns="">
          <p:pic>
            <p:nvPicPr>
              <p:cNvPr id="2129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6950" y="1644815"/>
                <a:ext cx="173957" cy="34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29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1450975"/>
              <a:ext cx="315912" cy="153988"/>
            </p14:xfrm>
          </p:contentPart>
        </mc:Choice>
        <mc:Fallback xmlns="">
          <p:pic>
            <p:nvPicPr>
              <p:cNvPr id="2129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602" y="1445938"/>
                <a:ext cx="329225" cy="1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9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1387475"/>
              <a:ext cx="882650" cy="185738"/>
            </p14:xfrm>
          </p:contentPart>
        </mc:Choice>
        <mc:Fallback xmlns="">
          <p:pic>
            <p:nvPicPr>
              <p:cNvPr id="2129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8863" y="1384955"/>
                <a:ext cx="894169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30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4648200"/>
              <a:ext cx="1139825" cy="596900"/>
            </p14:xfrm>
          </p:contentPart>
        </mc:Choice>
        <mc:Fallback xmlns="">
          <p:pic>
            <p:nvPicPr>
              <p:cNvPr id="2130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9840" y="4640280"/>
                <a:ext cx="1152426" cy="60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30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09850"/>
              <a:ext cx="369887" cy="303213"/>
            </p14:xfrm>
          </p:contentPart>
        </mc:Choice>
        <mc:Fallback xmlns="">
          <p:pic>
            <p:nvPicPr>
              <p:cNvPr id="2130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5069" y="2602648"/>
                <a:ext cx="385734" cy="31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30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2784475"/>
              <a:ext cx="36513" cy="41275"/>
            </p14:xfrm>
          </p:contentPart>
        </mc:Choice>
        <mc:Fallback xmlns="">
          <p:pic>
            <p:nvPicPr>
              <p:cNvPr id="2130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7089" y="2775861"/>
                <a:ext cx="5386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30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681288"/>
              <a:ext cx="20637" cy="136525"/>
            </p14:xfrm>
          </p:contentPart>
        </mc:Choice>
        <mc:Fallback xmlns="">
          <p:pic>
            <p:nvPicPr>
              <p:cNvPr id="2130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2375" y="2671202"/>
                <a:ext cx="39826" cy="15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30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811463"/>
              <a:ext cx="306388" cy="96837"/>
            </p14:xfrm>
          </p:contentPart>
        </mc:Choice>
        <mc:Fallback xmlns="">
          <p:pic>
            <p:nvPicPr>
              <p:cNvPr id="2130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4394" y="2803543"/>
                <a:ext cx="322950" cy="11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0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1673225"/>
              <a:ext cx="552450" cy="938213"/>
            </p14:xfrm>
          </p:contentPart>
        </mc:Choice>
        <mc:Fallback xmlns="">
          <p:pic>
            <p:nvPicPr>
              <p:cNvPr id="2130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7003" y="1666385"/>
                <a:ext cx="571525" cy="951534"/>
              </a:xfrm>
              <a:prstGeom prst="rect">
                <a:avLst/>
              </a:prstGeom>
            </p:spPr>
          </p:pic>
        </mc:Fallback>
      </mc:AlternateContent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28800" y="5719763"/>
            <a:ext cx="5270500" cy="555625"/>
            <a:chOff x="1152" y="3603"/>
            <a:chExt cx="3320" cy="3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300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2" y="3658"/>
                <a:ext cx="150" cy="295"/>
              </p14:xfrm>
            </p:contentPart>
          </mc:Choice>
          <mc:Fallback xmlns="">
            <p:pic>
              <p:nvPicPr>
                <p:cNvPr id="21300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" y="3655"/>
                  <a:ext cx="160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01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4" y="3620"/>
                <a:ext cx="248" cy="331"/>
              </p14:xfrm>
            </p:contentPart>
          </mc:Choice>
          <mc:Fallback xmlns="">
            <p:pic>
              <p:nvPicPr>
                <p:cNvPr id="21301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8" y="3614"/>
                  <a:ext cx="259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301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05" y="3833"/>
                <a:ext cx="18" cy="27"/>
              </p14:xfrm>
            </p:contentPart>
          </mc:Choice>
          <mc:Fallback xmlns="">
            <p:pic>
              <p:nvPicPr>
                <p:cNvPr id="21301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0" y="3828"/>
                  <a:ext cx="27" cy="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301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19" y="3700"/>
                <a:ext cx="99" cy="190"/>
              </p14:xfrm>
            </p:contentPart>
          </mc:Choice>
          <mc:Fallback xmlns="">
            <p:pic>
              <p:nvPicPr>
                <p:cNvPr id="21301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" y="3695"/>
                  <a:ext cx="114" cy="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3014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3709"/>
                <a:ext cx="301" cy="208"/>
              </p14:xfrm>
            </p:contentPart>
          </mc:Choice>
          <mc:Fallback xmlns="">
            <p:pic>
              <p:nvPicPr>
                <p:cNvPr id="213014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1" y="3704"/>
                  <a:ext cx="316" cy="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301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17" y="3754"/>
                <a:ext cx="355" cy="98"/>
              </p14:xfrm>
            </p:contentPart>
          </mc:Choice>
          <mc:Fallback xmlns="">
            <p:pic>
              <p:nvPicPr>
                <p:cNvPr id="21301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" y="3749"/>
                  <a:ext cx="366" cy="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01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43" y="3603"/>
                <a:ext cx="552" cy="227"/>
              </p14:xfrm>
            </p:contentPart>
          </mc:Choice>
          <mc:Fallback xmlns="">
            <p:pic>
              <p:nvPicPr>
                <p:cNvPr id="21301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38" y="3598"/>
                  <a:ext cx="561" cy="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017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7" y="3610"/>
                <a:ext cx="359" cy="163"/>
              </p14:xfrm>
            </p:contentPart>
          </mc:Choice>
          <mc:Fallback xmlns="">
            <p:pic>
              <p:nvPicPr>
                <p:cNvPr id="213017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3" y="3605"/>
                  <a:ext cx="370" cy="1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01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822575"/>
              <a:ext cx="301625" cy="109538"/>
            </p14:xfrm>
          </p:contentPart>
        </mc:Choice>
        <mc:Fallback xmlns="">
          <p:pic>
            <p:nvPicPr>
              <p:cNvPr id="21301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2504" y="2815008"/>
                <a:ext cx="318542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01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2822575"/>
              <a:ext cx="309563" cy="103188"/>
            </p14:xfrm>
          </p:contentPart>
        </mc:Choice>
        <mc:Fallback xmlns="">
          <p:pic>
            <p:nvPicPr>
              <p:cNvPr id="21301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3561" y="2813194"/>
                <a:ext cx="329001" cy="12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302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284413"/>
              <a:ext cx="85725" cy="304800"/>
            </p14:xfrm>
          </p:contentPart>
        </mc:Choice>
        <mc:Fallback xmlns="">
          <p:pic>
            <p:nvPicPr>
              <p:cNvPr id="21302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8582" y="2272898"/>
                <a:ext cx="107697" cy="326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302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643063"/>
              <a:ext cx="147638" cy="315912"/>
            </p14:xfrm>
          </p:contentPart>
        </mc:Choice>
        <mc:Fallback xmlns="">
          <p:pic>
            <p:nvPicPr>
              <p:cNvPr id="21302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5932" y="1632269"/>
                <a:ext cx="168883" cy="3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221683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60173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97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A0C7A2-F070-4C2A-AC65-AAE03BD61EC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robot needs to know what to do as the decision process unfolds…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It starts in a state, selects an action, ends up in another state selects another action….</a:t>
            </a:r>
            <a:endParaRPr lang="en-US" sz="2000" b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 				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7750" y="34290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3857625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So </a:t>
            </a:r>
            <a:r>
              <a:rPr lang="en-US" sz="2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 policy for an MDP </a:t>
            </a:r>
            <a:r>
              <a:rPr lang="en-US" sz="2400" b="0" dirty="0">
                <a:latin typeface="Arial Unicode MS" pitchFamily="34" charset="-128"/>
              </a:rPr>
              <a:t>is a single decision function </a:t>
            </a:r>
            <a:r>
              <a:rPr lang="en-US" b="0" i="1" dirty="0">
                <a:solidFill>
                  <a:schemeClr val="accent2"/>
                </a:solidFill>
                <a:latin typeface="Arial Unicode MS" pitchFamily="34" charset="-128"/>
              </a:rPr>
              <a:t>π(s)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that specifies what the agent should do  for each state </a:t>
            </a:r>
            <a:r>
              <a:rPr lang="en-US" b="0" i="1" dirty="0">
                <a:latin typeface="Arial Unicode MS" pitchFamily="34" charset="-128"/>
              </a:rPr>
              <a:t>s</a:t>
            </a:r>
            <a:endParaRPr lang="en-US" sz="2400" b="0" i="1" dirty="0">
              <a:latin typeface="Arial Unicode MS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Needs to make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the same decision over and over</a:t>
            </a:r>
            <a:r>
              <a:rPr lang="en-US" sz="2400" b="0" dirty="0">
                <a:latin typeface="Arial Unicode MS" pitchFamily="34" charset="-128"/>
              </a:rPr>
              <a:t>: Given the current state what should I do? </a:t>
            </a:r>
            <a:endParaRPr lang="en-US" sz="2000" b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>
                <a:latin typeface="Arial Unicode MS" pitchFamily="34" charset="-128"/>
              </a:rPr>
              <a:t> 				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5559425" y="3144838"/>
            <a:ext cx="2332038" cy="2360612"/>
            <a:chOff x="3502" y="1981"/>
            <a:chExt cx="1469" cy="1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0165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65" y="3230"/>
                <a:ext cx="125" cy="238"/>
              </p14:xfrm>
            </p:contentPart>
          </mc:Choice>
          <mc:Fallback xmlns="">
            <p:pic>
              <p:nvPicPr>
                <p:cNvPr id="220165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8" y="3222"/>
                  <a:ext cx="136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0166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3311"/>
                <a:ext cx="222" cy="113"/>
              </p14:xfrm>
            </p:contentPart>
          </mc:Choice>
          <mc:Fallback xmlns="">
            <p:pic>
              <p:nvPicPr>
                <p:cNvPr id="220166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9" y="3306"/>
                  <a:ext cx="236" cy="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0167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9" y="3316"/>
                <a:ext cx="203" cy="110"/>
              </p14:xfrm>
            </p:contentPart>
          </mc:Choice>
          <mc:Fallback xmlns="">
            <p:pic>
              <p:nvPicPr>
                <p:cNvPr id="220167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2" y="3311"/>
                  <a:ext cx="218" cy="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0168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51" y="3313"/>
                <a:ext cx="220" cy="128"/>
              </p14:xfrm>
            </p:contentPart>
          </mc:Choice>
          <mc:Fallback xmlns="">
            <p:pic>
              <p:nvPicPr>
                <p:cNvPr id="220168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5" y="3308"/>
                  <a:ext cx="234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0169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49" y="2834"/>
                <a:ext cx="146" cy="213"/>
              </p14:xfrm>
            </p:contentPart>
          </mc:Choice>
          <mc:Fallback xmlns="">
            <p:pic>
              <p:nvPicPr>
                <p:cNvPr id="220169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3" y="2827"/>
                  <a:ext cx="156" cy="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170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9" y="2469"/>
                <a:ext cx="74" cy="185"/>
              </p14:xfrm>
            </p:contentPart>
          </mc:Choice>
          <mc:Fallback xmlns="">
            <p:pic>
              <p:nvPicPr>
                <p:cNvPr id="220170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" y="2463"/>
                  <a:ext cx="83" cy="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0171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47" y="2503"/>
                <a:ext cx="194" cy="131"/>
              </p14:xfrm>
            </p:contentPart>
          </mc:Choice>
          <mc:Fallback xmlns="">
            <p:pic>
              <p:nvPicPr>
                <p:cNvPr id="220171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1" y="2499"/>
                  <a:ext cx="206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0172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" y="2485"/>
                <a:ext cx="167" cy="140"/>
              </p14:xfrm>
            </p:contentPart>
          </mc:Choice>
          <mc:Fallback xmlns="">
            <p:pic>
              <p:nvPicPr>
                <p:cNvPr id="220172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9" y="2479"/>
                  <a:ext cx="174" cy="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0173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25" y="2902"/>
                <a:ext cx="192" cy="117"/>
              </p14:xfrm>
            </p:contentPart>
          </mc:Choice>
          <mc:Fallback xmlns="">
            <p:pic>
              <p:nvPicPr>
                <p:cNvPr id="220173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" y="2899"/>
                  <a:ext cx="202" cy="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017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16" y="1981"/>
                <a:ext cx="706" cy="242"/>
              </p14:xfrm>
            </p:contentPart>
          </mc:Choice>
          <mc:Fallback xmlns="">
            <p:pic>
              <p:nvPicPr>
                <p:cNvPr id="22017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4" y="1977"/>
                  <a:ext cx="716" cy="2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069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58799F-A274-4C82-BA85-845FAF3D4F2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How to evaluate a policy</a:t>
            </a:r>
          </a:p>
        </p:txBody>
      </p:sp>
      <p:sp>
        <p:nvSpPr>
          <p:cNvPr id="7279" name="Rectangle 7"/>
          <p:cNvSpPr>
            <a:spLocks noChangeArrowheads="1"/>
          </p:cNvSpPr>
          <p:nvPr/>
        </p:nvSpPr>
        <p:spPr bwMode="auto">
          <a:xfrm>
            <a:off x="118269" y="731910"/>
            <a:ext cx="885825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latin typeface="Arial Unicode MS" pitchFamily="34" charset="-128"/>
              </a:rPr>
              <a:t>policy </a:t>
            </a:r>
            <a:r>
              <a:rPr lang="en-US" sz="2400" b="0" kern="0" dirty="0">
                <a:latin typeface="Arial Unicode MS" pitchFamily="34" charset="-128"/>
              </a:rPr>
              <a:t>can generate a </a:t>
            </a:r>
            <a:r>
              <a:rPr lang="en-US" sz="2400" kern="0" dirty="0">
                <a:latin typeface="Arial Unicode MS" pitchFamily="34" charset="-128"/>
              </a:rPr>
              <a:t>set of state sequences </a:t>
            </a:r>
            <a:r>
              <a:rPr lang="en-US" sz="2400" b="0" kern="0" dirty="0">
                <a:latin typeface="Arial Unicode MS" pitchFamily="34" charset="-128"/>
              </a:rPr>
              <a:t>with different </a:t>
            </a:r>
            <a:r>
              <a:rPr lang="en-US" sz="2400" kern="0" dirty="0">
                <a:latin typeface="Arial Unicode MS" pitchFamily="34" charset="-128"/>
              </a:rPr>
              <a:t>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p:pic>
        <p:nvPicPr>
          <p:cNvPr id="7280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9212" y="4162354"/>
            <a:ext cx="9193212" cy="810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Each state sequence </a:t>
            </a:r>
            <a:r>
              <a:rPr lang="en-US" sz="2400" b="0" kern="0" dirty="0">
                <a:latin typeface="Arial Unicode MS" pitchFamily="34" charset="-128"/>
              </a:rPr>
              <a:t>has a corresponding reward. Typically the </a:t>
            </a:r>
            <a:r>
              <a:rPr lang="en-US" sz="2400" b="0" kern="0" dirty="0" smtClean="0">
                <a:latin typeface="Arial Unicode MS" pitchFamily="34" charset="-128"/>
              </a:rPr>
              <a:t>(</a:t>
            </a:r>
            <a:r>
              <a:rPr lang="en-US" sz="2400" b="0" i="1" kern="0" dirty="0" smtClean="0">
                <a:latin typeface="Arial Unicode MS" pitchFamily="34" charset="-128"/>
              </a:rPr>
              <a:t>discounted</a:t>
            </a:r>
            <a:r>
              <a:rPr lang="en-US" sz="2400" b="0" kern="0" dirty="0" smtClean="0">
                <a:latin typeface="Arial Unicode MS" pitchFamily="34" charset="-128"/>
              </a:rPr>
              <a:t>) sum </a:t>
            </a:r>
            <a:r>
              <a:rPr lang="en-US" sz="2400" b="0" kern="0" dirty="0">
                <a:latin typeface="Arial Unicode MS" pitchFamily="34" charset="-128"/>
              </a:rPr>
              <a:t>of the rewards for each state in the sequence 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1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211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1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211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11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211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11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211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1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211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11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211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1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211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119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2119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21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21196" name="Group 43"/>
          <p:cNvGrpSpPr>
            <a:grpSpLocks/>
          </p:cNvGrpSpPr>
          <p:nvPr/>
        </p:nvGrpSpPr>
        <p:grpSpPr bwMode="auto">
          <a:xfrm>
            <a:off x="842963" y="5229225"/>
            <a:ext cx="8181975" cy="609600"/>
            <a:chOff x="531" y="3294"/>
            <a:chExt cx="5154" cy="3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1197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1" y="3387"/>
                <a:ext cx="764" cy="288"/>
              </p14:xfrm>
            </p:contentPart>
          </mc:Choice>
          <mc:Fallback xmlns="">
            <p:pic>
              <p:nvPicPr>
                <p:cNvPr id="221197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" y="3383"/>
                  <a:ext cx="776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1198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1" y="3294"/>
                <a:ext cx="4274" cy="384"/>
              </p14:xfrm>
            </p:contentPart>
          </mc:Choice>
          <mc:Fallback xmlns="">
            <p:pic>
              <p:nvPicPr>
                <p:cNvPr id="221198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5" y="3291"/>
                  <a:ext cx="4287" cy="3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11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222375"/>
              <a:ext cx="847725" cy="474663"/>
            </p14:xfrm>
          </p:contentPart>
        </mc:Choice>
        <mc:Fallback xmlns="">
          <p:pic>
            <p:nvPicPr>
              <p:cNvPr id="2211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32882" y="1217704"/>
                <a:ext cx="857808" cy="48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20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2332038"/>
              <a:ext cx="496888" cy="314325"/>
            </p14:xfrm>
          </p:contentPart>
        </mc:Choice>
        <mc:Fallback xmlns="">
          <p:pic>
            <p:nvPicPr>
              <p:cNvPr id="22120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605" y="2328077"/>
                <a:ext cx="514159" cy="324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120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3613150"/>
              <a:ext cx="1609725" cy="663575"/>
            </p14:xfrm>
          </p:contentPart>
        </mc:Choice>
        <mc:Fallback xmlns="">
          <p:pic>
            <p:nvPicPr>
              <p:cNvPr id="22120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2024" y="3610630"/>
                <a:ext cx="1629167" cy="6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120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1227138"/>
              <a:ext cx="227013" cy="2901950"/>
            </p14:xfrm>
          </p:contentPart>
        </mc:Choice>
        <mc:Fallback xmlns="">
          <p:pic>
            <p:nvPicPr>
              <p:cNvPr id="22120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2242" y="1221738"/>
                <a:ext cx="252237" cy="292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120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1284288"/>
              <a:ext cx="1262063" cy="1719262"/>
            </p14:xfrm>
          </p:contentPart>
        </mc:Choice>
        <mc:Fallback xmlns="">
          <p:pic>
            <p:nvPicPr>
              <p:cNvPr id="22120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7955" y="1277808"/>
                <a:ext cx="1274302" cy="173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120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1795463"/>
              <a:ext cx="501650" cy="368300"/>
            </p14:xfrm>
          </p:contentPart>
        </mc:Choice>
        <mc:Fallback xmlns="">
          <p:pic>
            <p:nvPicPr>
              <p:cNvPr id="22120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0727" y="1791866"/>
                <a:ext cx="516775" cy="381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120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2406650"/>
              <a:ext cx="530225" cy="349250"/>
            </p14:xfrm>
          </p:contentPart>
        </mc:Choice>
        <mc:Fallback xmlns="">
          <p:pic>
            <p:nvPicPr>
              <p:cNvPr id="22120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4111" y="2401604"/>
                <a:ext cx="547155" cy="36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120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236913"/>
              <a:ext cx="608012" cy="398462"/>
            </p14:xfrm>
          </p:contentPart>
        </mc:Choice>
        <mc:Fallback xmlns="">
          <p:pic>
            <p:nvPicPr>
              <p:cNvPr id="22120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2723" y="3233310"/>
                <a:ext cx="625651" cy="40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120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679575"/>
              <a:ext cx="903288" cy="1746250"/>
            </p14:xfrm>
          </p:contentPart>
        </mc:Choice>
        <mc:Fallback xmlns="">
          <p:pic>
            <p:nvPicPr>
              <p:cNvPr id="22120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920" y="1672015"/>
                <a:ext cx="920929" cy="176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120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57300"/>
              <a:ext cx="317500" cy="2636838"/>
            </p14:xfrm>
          </p:contentPart>
        </mc:Choice>
        <mc:Fallback xmlns="">
          <p:pic>
            <p:nvPicPr>
              <p:cNvPr id="22120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86418" y="1248301"/>
                <a:ext cx="334419" cy="265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120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6525" y="1166813"/>
              <a:ext cx="201613" cy="214312"/>
            </p14:xfrm>
          </p:contentPart>
        </mc:Choice>
        <mc:Fallback xmlns="">
          <p:pic>
            <p:nvPicPr>
              <p:cNvPr id="22120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9325" y="1159249"/>
                <a:ext cx="216374" cy="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121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2689225"/>
              <a:ext cx="574675" cy="88900"/>
            </p14:xfrm>
          </p:contentPart>
        </mc:Choice>
        <mc:Fallback xmlns="">
          <p:pic>
            <p:nvPicPr>
              <p:cNvPr id="22121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9024" y="2684546"/>
                <a:ext cx="594119" cy="10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21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38" y="1892300"/>
              <a:ext cx="146050" cy="215900"/>
            </p14:xfrm>
          </p:contentPart>
        </mc:Choice>
        <mc:Fallback xmlns="">
          <p:pic>
            <p:nvPicPr>
              <p:cNvPr id="22121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8145" y="1885823"/>
                <a:ext cx="162957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121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374900"/>
              <a:ext cx="231775" cy="193675"/>
            </p14:xfrm>
          </p:contentPart>
        </mc:Choice>
        <mc:Fallback xmlns="">
          <p:pic>
            <p:nvPicPr>
              <p:cNvPr id="22121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4818" y="2371300"/>
                <a:ext cx="24943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121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2425"/>
              <a:ext cx="142875" cy="231775"/>
            </p14:xfrm>
          </p:contentPart>
        </mc:Choice>
        <mc:Fallback xmlns="">
          <p:pic>
            <p:nvPicPr>
              <p:cNvPr id="22121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0145" y="2883774"/>
                <a:ext cx="154781" cy="25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21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1720850"/>
              <a:ext cx="247650" cy="207963"/>
            </p14:xfrm>
          </p:contentPart>
        </mc:Choice>
        <mc:Fallback xmlns="">
          <p:pic>
            <p:nvPicPr>
              <p:cNvPr id="22121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44786" y="1715813"/>
                <a:ext cx="262048" cy="22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121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2347913"/>
              <a:ext cx="306388" cy="252412"/>
            </p14:xfrm>
          </p:contentPart>
        </mc:Choice>
        <mc:Fallback xmlns="">
          <p:pic>
            <p:nvPicPr>
              <p:cNvPr id="22121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11459" y="2343592"/>
                <a:ext cx="320789" cy="26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122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5668963"/>
              <a:ext cx="25400" cy="3175"/>
            </p14:xfrm>
          </p:contentPart>
        </mc:Choice>
        <mc:Fallback xmlns="">
          <p:pic>
            <p:nvPicPr>
              <p:cNvPr id="22122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6335" y="5665788"/>
                <a:ext cx="30843" cy="9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1233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710238"/>
              <a:ext cx="9525" cy="3175"/>
            </p14:xfrm>
          </p:contentPart>
        </mc:Choice>
        <mc:Fallback xmlns="">
          <p:pic>
            <p:nvPicPr>
              <p:cNvPr id="221233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5182" y="5707416"/>
                <a:ext cx="15020" cy="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1234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5524500"/>
              <a:ext cx="19050" cy="12700"/>
            </p14:xfrm>
          </p:contentPart>
        </mc:Choice>
        <mc:Fallback xmlns="">
          <p:pic>
            <p:nvPicPr>
              <p:cNvPr id="221234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6034" y="5521234"/>
                <a:ext cx="26239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1235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5554663"/>
              <a:ext cx="22225" cy="9525"/>
            </p14:xfrm>
          </p:contentPart>
        </mc:Choice>
        <mc:Fallback xmlns="">
          <p:pic>
            <p:nvPicPr>
              <p:cNvPr id="221235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27667" y="5548069"/>
                <a:ext cx="327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1236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500688"/>
              <a:ext cx="15875" cy="7937"/>
            </p14:xfrm>
          </p:contentPart>
        </mc:Choice>
        <mc:Fallback xmlns="">
          <p:pic>
            <p:nvPicPr>
              <p:cNvPr id="221236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89238" y="5495276"/>
                <a:ext cx="33915" cy="25615"/>
              </a:xfrm>
              <a:prstGeom prst="rect">
                <a:avLst/>
              </a:prstGeom>
            </p:spPr>
          </p:pic>
        </mc:Fallback>
      </mc:AlternateContent>
      <p:grpSp>
        <p:nvGrpSpPr>
          <p:cNvPr id="221293" name="Group 109"/>
          <p:cNvGrpSpPr>
            <a:grpSpLocks/>
          </p:cNvGrpSpPr>
          <p:nvPr/>
        </p:nvGrpSpPr>
        <p:grpSpPr bwMode="auto">
          <a:xfrm>
            <a:off x="209550" y="4868863"/>
            <a:ext cx="8631238" cy="1379537"/>
            <a:chOff x="132" y="3067"/>
            <a:chExt cx="5437" cy="8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1216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3273"/>
                <a:ext cx="97" cy="20"/>
              </p14:xfrm>
            </p:contentPart>
          </mc:Choice>
          <mc:Fallback xmlns="">
            <p:pic>
              <p:nvPicPr>
                <p:cNvPr id="221216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" y="3268"/>
                  <a:ext cx="111" cy="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1217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0" y="3190"/>
                <a:ext cx="253" cy="141"/>
              </p14:xfrm>
            </p:contentPart>
          </mc:Choice>
          <mc:Fallback xmlns="">
            <p:pic>
              <p:nvPicPr>
                <p:cNvPr id="221217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" y="3187"/>
                  <a:ext cx="261" cy="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1218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4" y="3280"/>
                <a:ext cx="74" cy="14"/>
              </p14:xfrm>
            </p:contentPart>
          </mc:Choice>
          <mc:Fallback xmlns="">
            <p:pic>
              <p:nvPicPr>
                <p:cNvPr id="221218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9" y="3276"/>
                  <a:ext cx="84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1219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38" y="3194"/>
                <a:ext cx="289" cy="152"/>
              </p14:xfrm>
            </p:contentPart>
          </mc:Choice>
          <mc:Fallback xmlns="">
            <p:pic>
              <p:nvPicPr>
                <p:cNvPr id="221219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2" y="3191"/>
                  <a:ext cx="298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1220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51" y="3275"/>
                <a:ext cx="41" cy="10"/>
              </p14:xfrm>
            </p:contentPart>
          </mc:Choice>
          <mc:Fallback xmlns="">
            <p:pic>
              <p:nvPicPr>
                <p:cNvPr id="221220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47" y="3271"/>
                  <a:ext cx="48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1222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272"/>
                <a:ext cx="59" cy="237"/>
              </p14:xfrm>
            </p:contentPart>
          </mc:Choice>
          <mc:Fallback xmlns="">
            <p:pic>
              <p:nvPicPr>
                <p:cNvPr id="221222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7" y="3267"/>
                  <a:ext cx="68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1223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47" y="3262"/>
                <a:ext cx="92" cy="17"/>
              </p14:xfrm>
            </p:contentPart>
          </mc:Choice>
          <mc:Fallback xmlns="">
            <p:pic>
              <p:nvPicPr>
                <p:cNvPr id="221223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2" y="3257"/>
                  <a:ext cx="100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1224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04" y="3257"/>
                <a:ext cx="93" cy="26"/>
              </p14:xfrm>
            </p:contentPart>
          </mc:Choice>
          <mc:Fallback xmlns="">
            <p:pic>
              <p:nvPicPr>
                <p:cNvPr id="221224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9" y="3252"/>
                  <a:ext cx="102" cy="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1225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09" y="3243"/>
                <a:ext cx="94" cy="20"/>
              </p14:xfrm>
            </p:contentPart>
          </mc:Choice>
          <mc:Fallback xmlns="">
            <p:pic>
              <p:nvPicPr>
                <p:cNvPr id="221225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4" y="3238"/>
                  <a:ext cx="102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1226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2" y="3222"/>
                <a:ext cx="46" cy="19"/>
              </p14:xfrm>
            </p:contentPart>
          </mc:Choice>
          <mc:Fallback xmlns="">
            <p:pic>
              <p:nvPicPr>
                <p:cNvPr id="221226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7" y="3217"/>
                  <a:ext cx="55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227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96" y="3198"/>
                <a:ext cx="48" cy="25"/>
              </p14:xfrm>
            </p:contentPart>
          </mc:Choice>
          <mc:Fallback xmlns="">
            <p:pic>
              <p:nvPicPr>
                <p:cNvPr id="221227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1" y="3193"/>
                  <a:ext cx="57" cy="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1228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05" y="3192"/>
                <a:ext cx="53" cy="11"/>
              </p14:xfrm>
            </p:contentPart>
          </mc:Choice>
          <mc:Fallback xmlns="">
            <p:pic>
              <p:nvPicPr>
                <p:cNvPr id="221228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1" y="3188"/>
                  <a:ext cx="60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1229" name="Ink 6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11" y="3179"/>
                <a:ext cx="45" cy="13"/>
              </p14:xfrm>
            </p:contentPart>
          </mc:Choice>
          <mc:Fallback xmlns="">
            <p:pic>
              <p:nvPicPr>
                <p:cNvPr id="221229" name="Ink 6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7" y="3175"/>
                  <a:ext cx="53" cy="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1230" name="Ink 6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16" y="3161"/>
                <a:ext cx="76" cy="19"/>
              </p14:xfrm>
            </p:contentPart>
          </mc:Choice>
          <mc:Fallback xmlns="">
            <p:pic>
              <p:nvPicPr>
                <p:cNvPr id="221230" name="Ink 6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4" y="3157"/>
                  <a:ext cx="83" cy="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1231" name="Ink 6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04" y="3067"/>
                <a:ext cx="165" cy="131"/>
              </p14:xfrm>
            </p:contentPart>
          </mc:Choice>
          <mc:Fallback xmlns="">
            <p:pic>
              <p:nvPicPr>
                <p:cNvPr id="221231" name="Ink 6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00" y="3061"/>
                  <a:ext cx="17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1232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2" y="3180"/>
                <a:ext cx="258" cy="404"/>
              </p14:xfrm>
            </p:contentPart>
          </mc:Choice>
          <mc:Fallback xmlns="">
            <p:pic>
              <p:nvPicPr>
                <p:cNvPr id="221232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" y="3175"/>
                  <a:ext cx="270" cy="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1237" name="Ink 7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62" y="3863"/>
                <a:ext cx="214" cy="73"/>
              </p14:xfrm>
            </p:contentPart>
          </mc:Choice>
          <mc:Fallback xmlns="">
            <p:pic>
              <p:nvPicPr>
                <p:cNvPr id="221237" name="Ink 7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" y="3858"/>
                  <a:ext cx="222" cy="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238" name="Ink 7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96" y="3787"/>
                <a:ext cx="298" cy="147"/>
              </p14:xfrm>
            </p:contentPart>
          </mc:Choice>
          <mc:Fallback xmlns="">
            <p:pic>
              <p:nvPicPr>
                <p:cNvPr id="221238" name="Ink 7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2" y="3780"/>
                  <a:ext cx="306" cy="1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1239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783013"/>
              <a:ext cx="1825625" cy="508000"/>
            </p14:xfrm>
          </p:contentPart>
        </mc:Choice>
        <mc:Fallback xmlns="">
          <p:pic>
            <p:nvPicPr>
              <p:cNvPr id="221239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8518" y="3777253"/>
                <a:ext cx="1844346" cy="52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1240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135188"/>
              <a:ext cx="107950" cy="317500"/>
            </p14:xfrm>
          </p:contentPart>
        </mc:Choice>
        <mc:Fallback xmlns="">
          <p:pic>
            <p:nvPicPr>
              <p:cNvPr id="221240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98697" y="2127637"/>
                <a:ext cx="124862" cy="33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1241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219325"/>
              <a:ext cx="136525" cy="157163"/>
            </p14:xfrm>
          </p:contentPart>
        </mc:Choice>
        <mc:Fallback xmlns="">
          <p:pic>
            <p:nvPicPr>
              <p:cNvPr id="221241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40041" y="2212492"/>
                <a:ext cx="150934" cy="17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1242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362200"/>
              <a:ext cx="41275" cy="141288"/>
            </p14:xfrm>
          </p:contentPart>
        </mc:Choice>
        <mc:Fallback xmlns="">
          <p:pic>
            <p:nvPicPr>
              <p:cNvPr id="221242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19604" y="2356794"/>
                <a:ext cx="54555" cy="1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1243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2244725"/>
              <a:ext cx="9525" cy="136525"/>
            </p14:xfrm>
          </p:contentPart>
        </mc:Choice>
        <mc:Fallback xmlns="">
          <p:pic>
            <p:nvPicPr>
              <p:cNvPr id="221243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32153" y="2240402"/>
                <a:ext cx="21614" cy="148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1244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125663"/>
              <a:ext cx="163513" cy="323850"/>
            </p14:xfrm>
          </p:contentPart>
        </mc:Choice>
        <mc:Fallback xmlns="">
          <p:pic>
            <p:nvPicPr>
              <p:cNvPr id="221244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30048" y="2122784"/>
                <a:ext cx="176119" cy="33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1245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2673350"/>
              <a:ext cx="112713" cy="69850"/>
            </p14:xfrm>
          </p:contentPart>
        </mc:Choice>
        <mc:Fallback xmlns="">
          <p:pic>
            <p:nvPicPr>
              <p:cNvPr id="221245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8758" y="2663678"/>
                <a:ext cx="129584" cy="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124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265363"/>
              <a:ext cx="42863" cy="41275"/>
            </p14:xfrm>
          </p:contentPart>
        </mc:Choice>
        <mc:Fallback xmlns="">
          <p:pic>
            <p:nvPicPr>
              <p:cNvPr id="22124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25892" y="2259261"/>
                <a:ext cx="55830" cy="56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1247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2109788"/>
              <a:ext cx="142875" cy="184150"/>
            </p14:xfrm>
          </p:contentPart>
        </mc:Choice>
        <mc:Fallback xmlns="">
          <p:pic>
            <p:nvPicPr>
              <p:cNvPr id="221247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06943" y="2100437"/>
                <a:ext cx="161589" cy="201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124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2838450"/>
              <a:ext cx="136525" cy="314325"/>
            </p14:xfrm>
          </p:contentPart>
        </mc:Choice>
        <mc:Fallback xmlns="">
          <p:pic>
            <p:nvPicPr>
              <p:cNvPr id="22124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92843" y="2831249"/>
                <a:ext cx="158138" cy="33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124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2906713"/>
              <a:ext cx="152400" cy="155575"/>
            </p14:xfrm>
          </p:contentPart>
        </mc:Choice>
        <mc:Fallback xmlns="">
          <p:pic>
            <p:nvPicPr>
              <p:cNvPr id="22124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50365" y="2899150"/>
                <a:ext cx="168252" cy="17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1250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048000"/>
              <a:ext cx="63500" cy="136525"/>
            </p14:xfrm>
          </p:contentPart>
        </mc:Choice>
        <mc:Fallback xmlns="">
          <p:pic>
            <p:nvPicPr>
              <p:cNvPr id="221250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21872" y="3045478"/>
                <a:ext cx="74324" cy="14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21251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922588"/>
              <a:ext cx="25400" cy="165100"/>
            </p14:xfrm>
          </p:contentPart>
        </mc:Choice>
        <mc:Fallback xmlns="">
          <p:pic>
            <p:nvPicPr>
              <p:cNvPr id="221251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35674" y="2917193"/>
                <a:ext cx="40068" cy="17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1252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828925"/>
              <a:ext cx="107950" cy="334963"/>
            </p14:xfrm>
          </p:contentPart>
        </mc:Choice>
        <mc:Fallback xmlns="">
          <p:pic>
            <p:nvPicPr>
              <p:cNvPr id="221252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7285" y="2823168"/>
                <a:ext cx="121624" cy="35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1253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2754313"/>
              <a:ext cx="23812" cy="26987"/>
            </p14:xfrm>
          </p:contentPart>
        </mc:Choice>
        <mc:Fallback xmlns="">
          <p:pic>
            <p:nvPicPr>
              <p:cNvPr id="221253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16793" y="2750355"/>
                <a:ext cx="39326" cy="4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1254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663825"/>
              <a:ext cx="122238" cy="150813"/>
            </p14:xfrm>
          </p:contentPart>
        </mc:Choice>
        <mc:Fallback xmlns="">
          <p:pic>
            <p:nvPicPr>
              <p:cNvPr id="221254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0012" y="2656986"/>
                <a:ext cx="142371" cy="16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1255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2205038"/>
              <a:ext cx="65087" cy="33337"/>
            </p14:xfrm>
          </p:contentPart>
        </mc:Choice>
        <mc:Fallback xmlns="">
          <p:pic>
            <p:nvPicPr>
              <p:cNvPr id="221255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20731" y="2198586"/>
                <a:ext cx="79471" cy="4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1256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2043113"/>
              <a:ext cx="107950" cy="163512"/>
            </p14:xfrm>
          </p:contentPart>
        </mc:Choice>
        <mc:Fallback xmlns="">
          <p:pic>
            <p:nvPicPr>
              <p:cNvPr id="221256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72047" y="2036990"/>
                <a:ext cx="125582" cy="1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1257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2051050"/>
              <a:ext cx="146050" cy="157163"/>
            </p14:xfrm>
          </p:contentPart>
        </mc:Choice>
        <mc:Fallback xmlns="">
          <p:pic>
            <p:nvPicPr>
              <p:cNvPr id="221257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36937" y="2043138"/>
                <a:ext cx="162957" cy="17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1258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2147888"/>
              <a:ext cx="15875" cy="239712"/>
            </p14:xfrm>
          </p:contentPart>
        </mc:Choice>
        <mc:Fallback xmlns="">
          <p:pic>
            <p:nvPicPr>
              <p:cNvPr id="221258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29377" y="2145009"/>
                <a:ext cx="27517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1259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2970213"/>
              <a:ext cx="44450" cy="52387"/>
            </p14:xfrm>
          </p:contentPart>
        </mc:Choice>
        <mc:Fallback xmlns="">
          <p:pic>
            <p:nvPicPr>
              <p:cNvPr id="221259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26027" y="2961181"/>
                <a:ext cx="58905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1260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0613" y="2852738"/>
              <a:ext cx="11112" cy="4762"/>
            </p14:xfrm>
          </p:contentPart>
        </mc:Choice>
        <mc:Fallback xmlns="">
          <p:pic>
            <p:nvPicPr>
              <p:cNvPr id="221260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95724" y="2837500"/>
                <a:ext cx="23557" cy="3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1261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2963863"/>
              <a:ext cx="22225" cy="34925"/>
            </p14:xfrm>
          </p:contentPart>
        </mc:Choice>
        <mc:Fallback xmlns="">
          <p:pic>
            <p:nvPicPr>
              <p:cNvPr id="221261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17179" y="2958822"/>
                <a:ext cx="41224" cy="5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26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847975"/>
              <a:ext cx="39687" cy="193675"/>
            </p14:xfrm>
          </p:contentPart>
        </mc:Choice>
        <mc:Fallback xmlns="">
          <p:pic>
            <p:nvPicPr>
              <p:cNvPr id="22126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2597" y="2838615"/>
                <a:ext cx="57727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126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43213"/>
              <a:ext cx="114300" cy="171450"/>
            </p14:xfrm>
          </p:contentPart>
        </mc:Choice>
        <mc:Fallback xmlns="">
          <p:pic>
            <p:nvPicPr>
              <p:cNvPr id="22126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7677" y="2837090"/>
                <a:ext cx="127958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12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2432050"/>
              <a:ext cx="15875" cy="4763"/>
            </p14:xfrm>
          </p:contentPart>
        </mc:Choice>
        <mc:Fallback xmlns="">
          <p:pic>
            <p:nvPicPr>
              <p:cNvPr id="2212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65208" y="2429596"/>
                <a:ext cx="27781" cy="10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12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2417763"/>
              <a:ext cx="180975" cy="25400"/>
            </p14:xfrm>
          </p:contentPart>
        </mc:Choice>
        <mc:Fallback xmlns="">
          <p:pic>
            <p:nvPicPr>
              <p:cNvPr id="2212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58826" y="2409780"/>
                <a:ext cx="201123" cy="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12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3076575"/>
              <a:ext cx="204788" cy="9525"/>
            </p14:xfrm>
          </p:contentPart>
        </mc:Choice>
        <mc:Fallback xmlns="">
          <p:pic>
            <p:nvPicPr>
              <p:cNvPr id="2212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10677" y="3068882"/>
                <a:ext cx="21846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212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3081338"/>
              <a:ext cx="4762" cy="7937"/>
            </p14:xfrm>
          </p:contentPart>
        </mc:Choice>
        <mc:Fallback xmlns="">
          <p:pic>
            <p:nvPicPr>
              <p:cNvPr id="2212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01231" y="3074123"/>
                <a:ext cx="19048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212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35400"/>
              <a:ext cx="17463" cy="7938"/>
            </p14:xfrm>
          </p:contentPart>
        </mc:Choice>
        <mc:Fallback xmlns="">
          <p:pic>
            <p:nvPicPr>
              <p:cNvPr id="2212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66846" y="3829627"/>
                <a:ext cx="34570" cy="2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12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3363" y="3790950"/>
              <a:ext cx="52387" cy="9525"/>
            </p14:xfrm>
          </p:contentPart>
        </mc:Choice>
        <mc:Fallback xmlns="">
          <p:pic>
            <p:nvPicPr>
              <p:cNvPr id="2212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7622" y="3785088"/>
                <a:ext cx="62075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212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794125"/>
              <a:ext cx="57150" cy="9525"/>
            </p14:xfrm>
          </p:contentPart>
        </mc:Choice>
        <mc:Fallback xmlns="">
          <p:pic>
            <p:nvPicPr>
              <p:cNvPr id="2212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31646" y="3788630"/>
                <a:ext cx="66495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12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3821113"/>
              <a:ext cx="31750" cy="14287"/>
            </p14:xfrm>
          </p:contentPart>
        </mc:Choice>
        <mc:Fallback xmlns="">
          <p:pic>
            <p:nvPicPr>
              <p:cNvPr id="2212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45216" y="3815041"/>
                <a:ext cx="41491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12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808413"/>
              <a:ext cx="36512" cy="17462"/>
            </p14:xfrm>
          </p:contentPart>
        </mc:Choice>
        <mc:Fallback xmlns="">
          <p:pic>
            <p:nvPicPr>
              <p:cNvPr id="2212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630645" y="3801865"/>
                <a:ext cx="48325" cy="3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12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163" y="3810000"/>
              <a:ext cx="50800" cy="9525"/>
            </p14:xfrm>
          </p:contentPart>
        </mc:Choice>
        <mc:Fallback xmlns="">
          <p:pic>
            <p:nvPicPr>
              <p:cNvPr id="2212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50038" y="3803772"/>
                <a:ext cx="61248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127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6025" y="3811588"/>
              <a:ext cx="31750" cy="15875"/>
            </p14:xfrm>
          </p:contentPart>
        </mc:Choice>
        <mc:Fallback xmlns="">
          <p:pic>
            <p:nvPicPr>
              <p:cNvPr id="22127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19170" y="3805815"/>
                <a:ext cx="44378" cy="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127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1703388"/>
              <a:ext cx="26987" cy="14287"/>
            </p14:xfrm>
          </p:contentPart>
        </mc:Choice>
        <mc:Fallback xmlns="">
          <p:pic>
            <p:nvPicPr>
              <p:cNvPr id="22127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86231" y="1698745"/>
                <a:ext cx="41210" cy="2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127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1706563"/>
              <a:ext cx="33337" cy="17462"/>
            </p14:xfrm>
          </p:contentPart>
        </mc:Choice>
        <mc:Fallback xmlns="">
          <p:pic>
            <p:nvPicPr>
              <p:cNvPr id="22127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8537" y="1703356"/>
                <a:ext cx="39431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12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1700213"/>
              <a:ext cx="19050" cy="11112"/>
            </p14:xfrm>
          </p:contentPart>
        </mc:Choice>
        <mc:Fallback xmlns="">
          <p:pic>
            <p:nvPicPr>
              <p:cNvPr id="2212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33221" y="1695912"/>
                <a:ext cx="28036" cy="2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12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1704975"/>
              <a:ext cx="77787" cy="15875"/>
            </p14:xfrm>
          </p:contentPart>
        </mc:Choice>
        <mc:Fallback xmlns="">
          <p:pic>
            <p:nvPicPr>
              <p:cNvPr id="2212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49672" y="1701728"/>
                <a:ext cx="84269" cy="2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12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1687513"/>
              <a:ext cx="30162" cy="6350"/>
            </p14:xfrm>
          </p:contentPart>
        </mc:Choice>
        <mc:Fallback xmlns="">
          <p:pic>
            <p:nvPicPr>
              <p:cNvPr id="2212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72952" y="1682221"/>
                <a:ext cx="3878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2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6925" y="1689100"/>
              <a:ext cx="50800" cy="9525"/>
            </p14:xfrm>
          </p:contentPart>
        </mc:Choice>
        <mc:Fallback xmlns="">
          <p:pic>
            <p:nvPicPr>
              <p:cNvPr id="2212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02602" y="1683808"/>
                <a:ext cx="58726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12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1685925"/>
              <a:ext cx="34925" cy="12700"/>
            </p14:xfrm>
          </p:contentPart>
        </mc:Choice>
        <mc:Fallback xmlns="">
          <p:pic>
            <p:nvPicPr>
              <p:cNvPr id="2212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39489" y="1681934"/>
                <a:ext cx="42846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12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1671638"/>
              <a:ext cx="33337" cy="9525"/>
            </p14:xfrm>
          </p:contentPart>
        </mc:Choice>
        <mc:Fallback xmlns="">
          <p:pic>
            <p:nvPicPr>
              <p:cNvPr id="2212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74970" y="1666699"/>
                <a:ext cx="41582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12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682750"/>
              <a:ext cx="17463" cy="22225"/>
            </p14:xfrm>
          </p:contentPart>
        </mc:Choice>
        <mc:Fallback xmlns="">
          <p:pic>
            <p:nvPicPr>
              <p:cNvPr id="2212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70520" y="1678090"/>
                <a:ext cx="30560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12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1449388"/>
              <a:ext cx="41275" cy="14287"/>
            </p14:xfrm>
          </p:contentPart>
        </mc:Choice>
        <mc:Fallback xmlns="">
          <p:pic>
            <p:nvPicPr>
              <p:cNvPr id="2212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15674" y="1445816"/>
                <a:ext cx="53478" cy="2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12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444625"/>
              <a:ext cx="26987" cy="14288"/>
            </p14:xfrm>
          </p:contentPart>
        </mc:Choice>
        <mc:Fallback xmlns="">
          <p:pic>
            <p:nvPicPr>
              <p:cNvPr id="2212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84710" y="1439981"/>
                <a:ext cx="35263" cy="2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12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1430338"/>
              <a:ext cx="44450" cy="23812"/>
            </p14:xfrm>
          </p:contentPart>
        </mc:Choice>
        <mc:Fallback xmlns="">
          <p:pic>
            <p:nvPicPr>
              <p:cNvPr id="2212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88393" y="1424565"/>
                <a:ext cx="53485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12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430338"/>
              <a:ext cx="39688" cy="17462"/>
            </p14:xfrm>
          </p:contentPart>
        </mc:Choice>
        <mc:Fallback xmlns="">
          <p:pic>
            <p:nvPicPr>
              <p:cNvPr id="2212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48595" y="1426062"/>
                <a:ext cx="47265" cy="2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12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513" y="1457325"/>
              <a:ext cx="25400" cy="14288"/>
            </p14:xfrm>
          </p:contentPart>
        </mc:Choice>
        <mc:Fallback xmlns="">
          <p:pic>
            <p:nvPicPr>
              <p:cNvPr id="2212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77220" y="1453039"/>
                <a:ext cx="32913" cy="2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12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1474788"/>
              <a:ext cx="23813" cy="15875"/>
            </p14:xfrm>
          </p:contentPart>
        </mc:Choice>
        <mc:Fallback xmlns="">
          <p:pic>
            <p:nvPicPr>
              <p:cNvPr id="2212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05770" y="1470458"/>
                <a:ext cx="31751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12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1477963"/>
              <a:ext cx="30163" cy="15875"/>
            </p14:xfrm>
          </p:contentPart>
        </mc:Choice>
        <mc:Fallback xmlns="">
          <p:pic>
            <p:nvPicPr>
              <p:cNvPr id="2212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4935" y="1472912"/>
                <a:ext cx="39975" cy="2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2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1463675"/>
              <a:ext cx="31750" cy="14288"/>
            </p14:xfrm>
          </p:contentPart>
        </mc:Choice>
        <mc:Fallback xmlns="">
          <p:pic>
            <p:nvPicPr>
              <p:cNvPr id="2212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882501" y="1458317"/>
                <a:ext cx="40770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2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1458913"/>
              <a:ext cx="106362" cy="28575"/>
            </p14:xfrm>
          </p:contentPart>
        </mc:Choice>
        <mc:Fallback xmlns="">
          <p:pic>
            <p:nvPicPr>
              <p:cNvPr id="2212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54676" y="1454211"/>
                <a:ext cx="115015" cy="408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28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9550" y="6381563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BE6EBD-49FC-4C53-8CBD-3AB5167E47F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MD</a:t>
            </a:r>
            <a:r>
              <a:rPr lang="en-GB" sz="3200" dirty="0" smtClean="0"/>
              <a:t>Ps: expected value/total reward of a policy and optimal policy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78461" y="643070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  <p:sp>
        <p:nvSpPr>
          <p:cNvPr id="8218" name="Rectangle 9"/>
          <p:cNvSpPr>
            <a:spLocks noChangeArrowheads="1"/>
          </p:cNvSpPr>
          <p:nvPr/>
        </p:nvSpPr>
        <p:spPr bwMode="auto">
          <a:xfrm>
            <a:off x="160085" y="4566443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For all the sequences of states generated  by the policy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7" y="981248"/>
            <a:ext cx="91709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Each sequence of states (environment history)  associated with a policy has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a certain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probability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of occurring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a given amount of total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reward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as a function of the rewards of its  individual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2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222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221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4748212"/>
              <a:ext cx="381000" cy="169863"/>
            </p14:xfrm>
          </p:contentPart>
        </mc:Choice>
        <mc:Fallback xmlns="">
          <p:pic>
            <p:nvPicPr>
              <p:cNvPr id="22221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485" y="4738495"/>
                <a:ext cx="393952" cy="18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221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748212"/>
              <a:ext cx="523875" cy="128588"/>
            </p14:xfrm>
          </p:contentPart>
        </mc:Choice>
        <mc:Fallback xmlns="">
          <p:pic>
            <p:nvPicPr>
              <p:cNvPr id="22221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8719" y="4738847"/>
                <a:ext cx="541878" cy="14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221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4595812"/>
              <a:ext cx="452438" cy="250825"/>
            </p14:xfrm>
          </p:contentPart>
        </mc:Choice>
        <mc:Fallback xmlns="">
          <p:pic>
            <p:nvPicPr>
              <p:cNvPr id="22221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0122" y="4588975"/>
                <a:ext cx="466116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221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4519612"/>
              <a:ext cx="1058863" cy="368300"/>
            </p14:xfrm>
          </p:contentPart>
        </mc:Choice>
        <mc:Fallback xmlns="">
          <p:pic>
            <p:nvPicPr>
              <p:cNvPr id="22221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1719" y="4512778"/>
                <a:ext cx="1073624" cy="385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21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519612"/>
              <a:ext cx="260350" cy="333375"/>
            </p14:xfrm>
          </p:contentPart>
        </mc:Choice>
        <mc:Fallback xmlns="">
          <p:pic>
            <p:nvPicPr>
              <p:cNvPr id="22221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2010" y="4512419"/>
                <a:ext cx="277611" cy="34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1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053012"/>
              <a:ext cx="309563" cy="265113"/>
            </p14:xfrm>
          </p:contentPart>
        </mc:Choice>
        <mc:Fallback xmlns="">
          <p:pic>
            <p:nvPicPr>
              <p:cNvPr id="22221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6761" y="5047249"/>
                <a:ext cx="327921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4976812"/>
              <a:ext cx="1284288" cy="390525"/>
            </p14:xfrm>
          </p:contentPart>
        </mc:Choice>
        <mc:Fallback xmlns="">
          <p:pic>
            <p:nvPicPr>
              <p:cNvPr id="222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6481" y="4969973"/>
                <a:ext cx="1300846" cy="40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4976812"/>
              <a:ext cx="739775" cy="268288"/>
            </p14:xfrm>
          </p:contentPart>
        </mc:Choice>
        <mc:Fallback xmlns="">
          <p:pic>
            <p:nvPicPr>
              <p:cNvPr id="222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80840" y="4967809"/>
                <a:ext cx="753815" cy="28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4976812"/>
              <a:ext cx="355600" cy="255588"/>
            </p14:xfrm>
          </p:contentPart>
        </mc:Choice>
        <mc:Fallback xmlns="">
          <p:pic>
            <p:nvPicPr>
              <p:cNvPr id="222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922" y="4971765"/>
                <a:ext cx="368917" cy="27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357812"/>
              <a:ext cx="904875" cy="214313"/>
            </p14:xfrm>
          </p:contentPart>
        </mc:Choice>
        <mc:Fallback xmlns="">
          <p:pic>
            <p:nvPicPr>
              <p:cNvPr id="222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6402" y="5349528"/>
                <a:ext cx="923232" cy="23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7777" y="2951309"/>
              <a:ext cx="1685925" cy="425450"/>
            </p14:xfrm>
          </p:contentPart>
        </mc:Choice>
        <mc:Fallback xmlns="">
          <p:pic>
            <p:nvPicPr>
              <p:cNvPr id="222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35257" y="2944470"/>
                <a:ext cx="1698525" cy="437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6653" y="3064235"/>
              <a:ext cx="1136650" cy="311150"/>
            </p14:xfrm>
          </p:contentPart>
        </mc:Choice>
        <mc:Fallback xmlns="">
          <p:pic>
            <p:nvPicPr>
              <p:cNvPr id="222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19814" y="3059193"/>
                <a:ext cx="1151047" cy="3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2" y="3284054"/>
              <a:ext cx="6154738" cy="673100"/>
            </p14:xfrm>
          </p:contentPart>
        </mc:Choice>
        <mc:Fallback xmlns="">
          <p:pic>
            <p:nvPicPr>
              <p:cNvPr id="222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8492" y="3277575"/>
                <a:ext cx="6168418" cy="6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3442918"/>
              <a:ext cx="744029" cy="1188132"/>
            </p14:xfrm>
          </p:contentPart>
        </mc:Choice>
        <mc:Fallback xmlns="">
          <p:pic>
            <p:nvPicPr>
              <p:cNvPr id="222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54355" y="3432117"/>
                <a:ext cx="766717" cy="121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4241117"/>
              <a:ext cx="12700" cy="7938"/>
            </p14:xfrm>
          </p:contentPart>
        </mc:Choice>
        <mc:Fallback xmlns="">
          <p:pic>
            <p:nvPicPr>
              <p:cNvPr id="222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01444" y="4234261"/>
                <a:ext cx="31044" cy="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7" y="3741055"/>
              <a:ext cx="1631950" cy="703761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0526" y="3729536"/>
                <a:ext cx="1654631" cy="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0587" y="4241117"/>
              <a:ext cx="38100" cy="7938"/>
            </p14:xfrm>
          </p:contentPart>
        </mc:Choice>
        <mc:Fallback xmlns="">
          <p:pic>
            <p:nvPicPr>
              <p:cNvPr id="222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726" y="4229210"/>
                <a:ext cx="53915" cy="3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7" y="3952192"/>
              <a:ext cx="1177925" cy="613848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3787" y="3938879"/>
                <a:ext cx="1188005" cy="6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2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2" y="4134755"/>
              <a:ext cx="12700" cy="7937"/>
            </p14:xfrm>
          </p:contentPart>
        </mc:Choice>
        <mc:Fallback xmlns="">
          <p:pic>
            <p:nvPicPr>
              <p:cNvPr id="222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1591" y="4131508"/>
                <a:ext cx="25037" cy="1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3633105"/>
              <a:ext cx="1735137" cy="694055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55223" y="3622300"/>
                <a:ext cx="1752780" cy="71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2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7" y="3737880"/>
              <a:ext cx="982538" cy="480167"/>
            </p14:xfrm>
          </p:contentPart>
        </mc:Choice>
        <mc:Fallback xmlns="">
          <p:pic>
            <p:nvPicPr>
              <p:cNvPr id="222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22068" y="3731041"/>
                <a:ext cx="997654" cy="49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2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6112" y="3168464"/>
              <a:ext cx="111125" cy="179387"/>
            </p14:xfrm>
          </p:contentPart>
        </mc:Choice>
        <mc:Fallback xmlns="">
          <p:pic>
            <p:nvPicPr>
              <p:cNvPr id="222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57841" y="3163431"/>
                <a:ext cx="129466" cy="19628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108696" y="5949280"/>
            <a:ext cx="91167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Optimal policy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is the policy that maximizes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expected total  reward 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62457" y="2846002"/>
            <a:ext cx="41081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Expected value /total reward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1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67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Sketch of ideas to find the optimal policy for a MDP</a:t>
            </a:r>
            <a:r>
              <a:rPr lang="en-GB" dirty="0" smtClean="0"/>
              <a:t> </a:t>
            </a:r>
            <a:r>
              <a:rPr lang="en-GB" sz="3200" b="0" dirty="0" smtClean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124744"/>
            <a:ext cx="8815467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(s): the expected value of following policy </a:t>
            </a:r>
            <a:r>
              <a:rPr lang="en-US" sz="2000" i="1" kern="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in state 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24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(s, a), where a is an action:  expected value of performing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kern="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</a:rPr>
              <a:t>Can we express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s, a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) in terms of V</a:t>
            </a:r>
            <a:r>
              <a:rPr lang="en-US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)  ?</a:t>
            </a:r>
            <a:endParaRPr lang="en-US" sz="2800" kern="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4433217" y="6176313"/>
            <a:ext cx="4710783" cy="396081"/>
          </a:xfrm>
          <a:prstGeom prst="wedgeRectCallout">
            <a:avLst>
              <a:gd name="adj1" fmla="val -24438"/>
              <a:gd name="adj2" fmla="val -286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set of states reachable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468560" y="3546297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451392" y="4482401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441472" y="5490513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6360" y="3522600"/>
              <a:ext cx="5252400" cy="283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440" y="3519000"/>
                <a:ext cx="5271840" cy="2852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995936" y="4940460"/>
            <a:ext cx="285383" cy="36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843237" y="5997572"/>
            <a:ext cx="285383" cy="45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21040" y="4937760"/>
              <a:ext cx="316440" cy="138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960" y="4926240"/>
                <a:ext cx="338040" cy="13996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64875" y="4251568"/>
            <a:ext cx="5532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endParaRPr lang="en-US" b="1" i="1" dirty="0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14917" y="3555647"/>
            <a:ext cx="5783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</a:t>
            </a:r>
            <a:endParaRPr lang="en-US" b="1" baseline="300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7387" y="5602580"/>
            <a:ext cx="5935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6323400"/>
            <a:ext cx="36415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D. </a:t>
            </a:r>
            <a:r>
              <a:rPr lang="en-US" b="1" dirty="0" smtClean="0">
                <a:latin typeface="+mn-lt"/>
              </a:rPr>
              <a:t>None of the above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129227" y="3725087"/>
              <a:ext cx="1686240" cy="147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6347" y="3711407"/>
                <a:ext cx="1703160" cy="1501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364" y="6589348"/>
            <a:ext cx="2895600" cy="457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Discounted Reward Function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857250"/>
            <a:ext cx="878522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the agent goes through states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k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 receives rewards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We will look at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discounted reward 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to define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  reward for this sequence, i.e. its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utility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for the agent 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796925" lvl="1" indent="-339725">
              <a:lnSpc>
                <a:spcPct val="10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/>
          </p:nvPr>
        </p:nvGraphicFramePr>
        <p:xfrm>
          <a:off x="1259632" y="4221088"/>
          <a:ext cx="471963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4" imgW="2133360" imgH="685800" progId="Equation.3">
                  <p:embed/>
                </p:oleObj>
              </mc:Choice>
              <mc:Fallback>
                <p:oleObj name="Equation" r:id="rId4" imgW="2133360" imgH="685800" progId="Equation.3">
                  <p:embed/>
                  <p:pic>
                    <p:nvPicPr>
                      <p:cNvPr id="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471963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/>
          </p:nvPr>
        </p:nvGraphicFramePr>
        <p:xfrm>
          <a:off x="1258888" y="3068638"/>
          <a:ext cx="36909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6" imgW="1815840" imgH="431640" progId="Equation.3">
                  <p:embed/>
                </p:oleObj>
              </mc:Choice>
              <mc:Fallback>
                <p:oleObj name="Equation" r:id="rId6" imgW="1815840" imgH="431640" progId="Equation.3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36909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0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25825" y="38919150"/>
              <a:ext cx="0" cy="0"/>
            </p14:xfrm>
          </p:contentPart>
        </mc:Choice>
        <mc:Fallback xmlns="">
          <p:pic>
            <p:nvPicPr>
              <p:cNvPr id="2560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325825" y="38919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0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560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3501008"/>
            <a:ext cx="45365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55948" y="4718247"/>
            <a:ext cx="4652156" cy="80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287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Sketch of ideas to find the optimal policy for a MDP</a:t>
            </a:r>
            <a:r>
              <a:rPr lang="en-GB" dirty="0" smtClean="0"/>
              <a:t> </a:t>
            </a:r>
            <a:r>
              <a:rPr lang="en-GB" sz="3200" b="0" dirty="0" smtClean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412875"/>
            <a:ext cx="8892480" cy="2088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: the expected value of following policy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en-US" sz="24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(s, a), where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have, by definition</a:t>
            </a: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2743200" y="5181600"/>
            <a:ext cx="2016125" cy="792163"/>
          </a:xfrm>
          <a:prstGeom prst="wedgeRectCallout">
            <a:avLst>
              <a:gd name="adj1" fmla="val 66406"/>
              <a:gd name="adj2" fmla="val -13356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states reachable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971784" name="AutoShape 8"/>
          <p:cNvSpPr>
            <a:spLocks noChangeArrowheads="1"/>
          </p:cNvSpPr>
          <p:nvPr/>
        </p:nvSpPr>
        <p:spPr bwMode="auto">
          <a:xfrm>
            <a:off x="0" y="4648200"/>
            <a:ext cx="1520825" cy="685800"/>
          </a:xfrm>
          <a:prstGeom prst="wedgeRectCallout">
            <a:avLst>
              <a:gd name="adj1" fmla="val 154263"/>
              <a:gd name="adj2" fmla="val -1199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reward obtained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1785" name="AutoShape 9"/>
          <p:cNvSpPr>
            <a:spLocks noChangeArrowheads="1"/>
          </p:cNvSpPr>
          <p:nvPr/>
        </p:nvSpPr>
        <p:spPr bwMode="auto">
          <a:xfrm>
            <a:off x="7345363" y="5229225"/>
            <a:ext cx="1798637" cy="1008063"/>
          </a:xfrm>
          <a:prstGeom prst="wedgeRectCallout">
            <a:avLst>
              <a:gd name="adj1" fmla="val -24491"/>
              <a:gd name="adj2" fmla="val -1296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policy </a:t>
            </a:r>
            <a:r>
              <a:rPr lang="en-US" sz="2000" i="1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</a:p>
        </p:txBody>
      </p:sp>
      <p:sp>
        <p:nvSpPr>
          <p:cNvPr id="971786" name="AutoShape 10"/>
          <p:cNvSpPr>
            <a:spLocks noChangeArrowheads="1"/>
          </p:cNvSpPr>
          <p:nvPr/>
        </p:nvSpPr>
        <p:spPr bwMode="auto">
          <a:xfrm>
            <a:off x="4876800" y="5105400"/>
            <a:ext cx="2016125" cy="1008062"/>
          </a:xfrm>
          <a:prstGeom prst="wedgeRectCallout">
            <a:avLst>
              <a:gd name="adj1" fmla="val 29605"/>
              <a:gd name="adj2" fmla="val -1339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Probability of getting to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via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810000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85800" y="5486400"/>
            <a:ext cx="1520825" cy="685800"/>
          </a:xfrm>
          <a:prstGeom prst="wedgeRectCallout">
            <a:avLst>
              <a:gd name="adj1" fmla="val 191614"/>
              <a:gd name="adj2" fmla="val -2209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Discount factor</a:t>
            </a:r>
            <a:endParaRPr lang="en-US" sz="2000" i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403600"/>
              <a:ext cx="5334000" cy="1098550"/>
            </p14:xfrm>
          </p:contentPart>
        </mc:Choice>
        <mc:Fallback xmlns="">
          <p:pic>
            <p:nvPicPr>
              <p:cNvPr id="254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608" y="3396401"/>
                <a:ext cx="5350560" cy="11169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13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971784" grpId="0" animBg="1"/>
      <p:bldP spid="971785" grpId="0" animBg="1"/>
      <p:bldP spid="97178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Value of a policy and Optimal policy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90805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can also compute 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8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(s)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in terms of 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8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</a:p>
        </p:txBody>
      </p:sp>
      <p:graphicFrame>
        <p:nvGraphicFramePr>
          <p:cNvPr id="973830" name="Object 6"/>
          <p:cNvGraphicFramePr>
            <a:graphicFrameLocks noChangeAspect="1"/>
          </p:cNvGraphicFramePr>
          <p:nvPr/>
        </p:nvGraphicFramePr>
        <p:xfrm>
          <a:off x="2411413" y="1484313"/>
          <a:ext cx="3832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4" imgW="1333440" imgH="228600" progId="Equation.3">
                  <p:embed/>
                </p:oleObj>
              </mc:Choice>
              <mc:Fallback>
                <p:oleObj name="Equation" r:id="rId4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84313"/>
                        <a:ext cx="38322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1" name="AutoShape 7"/>
          <p:cNvSpPr>
            <a:spLocks noChangeArrowheads="1"/>
          </p:cNvSpPr>
          <p:nvPr/>
        </p:nvSpPr>
        <p:spPr bwMode="auto">
          <a:xfrm>
            <a:off x="2555875" y="2636838"/>
            <a:ext cx="3387725" cy="1173162"/>
          </a:xfrm>
          <a:prstGeom prst="wedgeRectCallout">
            <a:avLst>
              <a:gd name="adj1" fmla="val 8745"/>
              <a:gd name="adj2" fmla="val -9031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performing the action indicated  by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and following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after that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73832" name="AutoShape 8"/>
          <p:cNvSpPr>
            <a:spLocks noChangeArrowheads="1"/>
          </p:cNvSpPr>
          <p:nvPr/>
        </p:nvSpPr>
        <p:spPr bwMode="auto">
          <a:xfrm>
            <a:off x="611188" y="2636838"/>
            <a:ext cx="1368425" cy="1223962"/>
          </a:xfrm>
          <a:prstGeom prst="wedgeRectCallout">
            <a:avLst>
              <a:gd name="adj1" fmla="val 121116"/>
              <a:gd name="adj2" fmla="val -964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3833" name="AutoShape 9"/>
          <p:cNvSpPr>
            <a:spLocks noChangeArrowheads="1"/>
          </p:cNvSpPr>
          <p:nvPr/>
        </p:nvSpPr>
        <p:spPr bwMode="auto">
          <a:xfrm>
            <a:off x="6011863" y="2205038"/>
            <a:ext cx="2881312" cy="719137"/>
          </a:xfrm>
          <a:prstGeom prst="wedgeRectCallout">
            <a:avLst>
              <a:gd name="adj1" fmla="val -61019"/>
              <a:gd name="adj2" fmla="val -5198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action indicated by </a:t>
            </a:r>
            <a:r>
              <a:rPr lang="en-US" sz="2000" i="1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endParaRPr lang="ru-RU" sz="2000" i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4801" y="4191001"/>
            <a:ext cx="8382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For the optimal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 we also have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981200" y="4876800"/>
          <a:ext cx="4876799" cy="73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4876799" cy="73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1352550"/>
              <a:ext cx="1150938" cy="209550"/>
            </p14:xfrm>
          </p:contentPart>
        </mc:Choice>
        <mc:Fallback xmlns="">
          <p:pic>
            <p:nvPicPr>
              <p:cNvPr id="235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1365" y="1343189"/>
                <a:ext cx="1169658" cy="228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2082800"/>
              <a:ext cx="1712912" cy="384175"/>
            </p14:xfrm>
          </p:contentPart>
        </mc:Choice>
        <mc:Fallback xmlns="">
          <p:pic>
            <p:nvPicPr>
              <p:cNvPr id="235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6103" y="2073439"/>
                <a:ext cx="1731632" cy="402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19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 animBg="1"/>
      <p:bldP spid="9738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Value of Optimal policy</a:t>
            </a: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960" y="3055917"/>
            <a:ext cx="922156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But the Optimal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 is the one that gives the action that maximizes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the future reward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for each state</a:t>
            </a:r>
          </a:p>
        </p:txBody>
      </p:sp>
      <p:graphicFrame>
        <p:nvGraphicFramePr>
          <p:cNvPr id="973836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48031"/>
              </p:ext>
            </p:extLst>
          </p:nvPr>
        </p:nvGraphicFramePr>
        <p:xfrm>
          <a:off x="611561" y="4293096"/>
          <a:ext cx="3888432" cy="105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" name="Equation" r:id="rId4" imgW="1688760" imgH="457200" progId="Equation.3">
                  <p:embed/>
                </p:oleObj>
              </mc:Choice>
              <mc:Fallback>
                <p:oleObj name="Equation" r:id="rId4" imgW="1688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4293096"/>
                        <a:ext cx="3888432" cy="105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00179"/>
              </p:ext>
            </p:extLst>
          </p:nvPr>
        </p:nvGraphicFramePr>
        <p:xfrm>
          <a:off x="1905000" y="1066800"/>
          <a:ext cx="48768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48768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5" y="1814402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Remember for any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endParaRPr lang="en-US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0852497"/>
              </p:ext>
            </p:extLst>
          </p:nvPr>
        </p:nvGraphicFramePr>
        <p:xfrm>
          <a:off x="1308784" y="5553496"/>
          <a:ext cx="6665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7" name="Equation" r:id="rId8" imgW="2869920" imgH="393480" progId="Equation.3">
                  <p:embed/>
                </p:oleObj>
              </mc:Choice>
              <mc:Fallback>
                <p:oleObj name="Equation" r:id="rId8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784" y="5553496"/>
                        <a:ext cx="66659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5366" y="5085184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So…</a:t>
            </a:r>
          </a:p>
        </p:txBody>
      </p:sp>
      <p:graphicFrame>
        <p:nvGraphicFramePr>
          <p:cNvPr id="16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141782"/>
              </p:ext>
            </p:extLst>
          </p:nvPr>
        </p:nvGraphicFramePr>
        <p:xfrm>
          <a:off x="683567" y="2315400"/>
          <a:ext cx="7282689" cy="82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" name="Equation" r:id="rId10" imgW="3022560" imgH="342720" progId="Equation.3">
                  <p:embed/>
                </p:oleObj>
              </mc:Choice>
              <mc:Fallback>
                <p:oleObj name="Equation" r:id="rId10" imgW="3022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315400"/>
                        <a:ext cx="7282689" cy="825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7640" y="1459800"/>
              <a:ext cx="8388360" cy="403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400" y="1457280"/>
                <a:ext cx="8410680" cy="40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115960" y="4053600"/>
              <a:ext cx="552960" cy="102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2640" y="4045680"/>
                <a:ext cx="56880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443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Value Iteration Rationale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l-GR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0" y="83820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states,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can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write an equation like the one below for each of them</a:t>
            </a: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equation contains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unknowns –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values for the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states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equations in N variables (Bellman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equations): It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be shown that they have a unique solution: the values for the optimal policy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Unfortunately the N equations are non-linear, because of the max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operator: Cannot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easily solved by using techniques from linear algebra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Iteration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Iterative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approach to find the optimal policy and corresponding values</a:t>
            </a:r>
          </a:p>
        </p:txBody>
      </p:sp>
      <p:graphicFrame>
        <p:nvGraphicFramePr>
          <p:cNvPr id="379910" name="Object 5"/>
          <p:cNvGraphicFramePr>
            <a:graphicFrameLocks noChangeAspect="1"/>
          </p:cNvGraphicFramePr>
          <p:nvPr/>
        </p:nvGraphicFramePr>
        <p:xfrm>
          <a:off x="2678113" y="1371600"/>
          <a:ext cx="5845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4" imgW="2616120" imgH="444240" progId="Equation.3">
                  <p:embed/>
                </p:oleObj>
              </mc:Choice>
              <mc:Fallback>
                <p:oleObj name="Equation" r:id="rId4" imgW="2616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371600"/>
                        <a:ext cx="5845175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611438" y="2057400"/>
          <a:ext cx="59578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" name="Equation" r:id="rId6" imgW="2666880" imgH="444240" progId="Equation.3">
                  <p:embed/>
                </p:oleObj>
              </mc:Choice>
              <mc:Fallback>
                <p:oleObj name="Equation" r:id="rId6" imgW="2666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057400"/>
                        <a:ext cx="5957887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76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23150" y="43649900"/>
              <a:ext cx="0" cy="0"/>
            </p14:xfrm>
          </p:contentPart>
        </mc:Choice>
        <mc:Fallback xmlns="">
          <p:pic>
            <p:nvPicPr>
              <p:cNvPr id="24576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423150" y="436499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576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4576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57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2949575"/>
              <a:ext cx="1246188" cy="98425"/>
            </p14:xfrm>
          </p:contentPart>
        </mc:Choice>
        <mc:Fallback xmlns="">
          <p:pic>
            <p:nvPicPr>
              <p:cNvPr id="2457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0150" y="2945970"/>
                <a:ext cx="1256987" cy="112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57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984500"/>
              <a:ext cx="3175" cy="11113"/>
            </p14:xfrm>
          </p:contentPart>
        </mc:Choice>
        <mc:Fallback xmlns="">
          <p:pic>
            <p:nvPicPr>
              <p:cNvPr id="2457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6872" y="2980915"/>
                <a:ext cx="10231" cy="1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57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8513" y="1341438"/>
              <a:ext cx="223837" cy="280987"/>
            </p14:xfrm>
          </p:contentPart>
        </mc:Choice>
        <mc:Fallback xmlns="">
          <p:pic>
            <p:nvPicPr>
              <p:cNvPr id="2457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1653" y="1335674"/>
                <a:ext cx="234668" cy="29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57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1311275"/>
              <a:ext cx="242887" cy="304800"/>
            </p14:xfrm>
          </p:contentPart>
        </mc:Choice>
        <mc:Fallback xmlns="">
          <p:pic>
            <p:nvPicPr>
              <p:cNvPr id="2457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1577" y="1307317"/>
                <a:ext cx="255481" cy="3184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1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/>
              <a:t>You can: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Compute the probability </a:t>
            </a:r>
            <a:r>
              <a:rPr lang="en-US" altLang="en-US" dirty="0" smtClean="0"/>
              <a:t>distribution </a:t>
            </a:r>
            <a:r>
              <a:rPr lang="en-US" altLang="en-US" dirty="0"/>
              <a:t>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 policy for an </a:t>
            </a:r>
            <a:r>
              <a:rPr lang="en-US" altLang="en-US" dirty="0" smtClean="0"/>
              <a:t>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Define and Justify a discounted reward function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Derive the Bellman equations on which Value Iteration is based </a:t>
            </a:r>
            <a:r>
              <a:rPr lang="en-US" altLang="en-US" sz="2000" dirty="0" smtClean="0"/>
              <a:t>(we will likely finish this in the next lecture)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661248"/>
            <a:ext cx="8715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For Fro: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54" y="1068004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Read textbook 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7800" y="791177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948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 smtClean="0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73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5" y="1957683"/>
                <a:ext cx="702654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648200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241" y="4635239"/>
                <a:ext cx="1483768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00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 smtClean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If the agents bumps into a wall, it says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09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3789360" y="5098320"/>
              <a:ext cx="4295880" cy="70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77120" y="5087880"/>
                <a:ext cx="43196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264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067944" y="980728"/>
            <a:ext cx="3384376" cy="329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75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770D8F-F2AE-484E-881C-BD7F4566E9D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3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913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141663"/>
              <a:ext cx="2320925" cy="622300"/>
            </p14:xfrm>
          </p:contentPart>
        </mc:Choice>
        <mc:Fallback xmlns="">
          <p:pic>
            <p:nvPicPr>
              <p:cNvPr id="21917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755" y="3134465"/>
                <a:ext cx="2336405" cy="64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3189288"/>
              <a:ext cx="892175" cy="339725"/>
            </p14:xfrm>
          </p:contentPart>
        </mc:Choice>
        <mc:Fallback xmlns="">
          <p:pic>
            <p:nvPicPr>
              <p:cNvPr id="21917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197" y="3186049"/>
                <a:ext cx="902976" cy="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3281363"/>
              <a:ext cx="371475" cy="276225"/>
            </p14:xfrm>
          </p:contentPart>
        </mc:Choice>
        <mc:Fallback xmlns="">
          <p:pic>
            <p:nvPicPr>
              <p:cNvPr id="2191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4311" y="3272360"/>
                <a:ext cx="391993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91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3289300"/>
              <a:ext cx="630238" cy="288925"/>
            </p14:xfrm>
          </p:contentPart>
        </mc:Choice>
        <mc:Fallback xmlns="">
          <p:pic>
            <p:nvPicPr>
              <p:cNvPr id="2191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2061" y="3282104"/>
                <a:ext cx="651486" cy="30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1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6988" y="3751263"/>
              <a:ext cx="141287" cy="220662"/>
            </p14:xfrm>
          </p:contentPart>
        </mc:Choice>
        <mc:Fallback xmlns="">
          <p:pic>
            <p:nvPicPr>
              <p:cNvPr id="2191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4105" y="3745143"/>
                <a:ext cx="148496" cy="2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91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3746500"/>
              <a:ext cx="4479925" cy="1955800"/>
            </p14:xfrm>
          </p:contentPart>
        </mc:Choice>
        <mc:Fallback xmlns="">
          <p:pic>
            <p:nvPicPr>
              <p:cNvPr id="2191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96125" y="3736060"/>
                <a:ext cx="4500445" cy="197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91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3838575"/>
              <a:ext cx="400050" cy="415925"/>
            </p14:xfrm>
          </p:contentPart>
        </mc:Choice>
        <mc:Fallback xmlns="">
          <p:pic>
            <p:nvPicPr>
              <p:cNvPr id="2191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2343" y="3829572"/>
                <a:ext cx="422015" cy="43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91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244975"/>
              <a:ext cx="85725" cy="201613"/>
            </p14:xfrm>
          </p:contentPart>
        </mc:Choice>
        <mc:Fallback xmlns="">
          <p:pic>
            <p:nvPicPr>
              <p:cNvPr id="2191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85880" y="4233454"/>
                <a:ext cx="105811" cy="22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91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4676775"/>
              <a:ext cx="142875" cy="455613"/>
            </p14:xfrm>
          </p:contentPart>
        </mc:Choice>
        <mc:Fallback xmlns="">
          <p:pic>
            <p:nvPicPr>
              <p:cNvPr id="2191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31220" y="4664539"/>
                <a:ext cx="161229" cy="47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1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324475"/>
              <a:ext cx="147638" cy="801688"/>
            </p14:xfrm>
          </p:contentPart>
        </mc:Choice>
        <mc:Fallback xmlns="">
          <p:pic>
            <p:nvPicPr>
              <p:cNvPr id="2191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62459" y="5312595"/>
                <a:ext cx="164922" cy="825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91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1624013"/>
              <a:ext cx="625475" cy="1054100"/>
            </p14:xfrm>
          </p:contentPart>
        </mc:Choice>
        <mc:Fallback xmlns="">
          <p:pic>
            <p:nvPicPr>
              <p:cNvPr id="2191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9521" y="1615013"/>
                <a:ext cx="641319" cy="10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1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3868738"/>
              <a:ext cx="636587" cy="1312862"/>
            </p14:xfrm>
          </p:contentPart>
        </mc:Choice>
        <mc:Fallback xmlns="">
          <p:pic>
            <p:nvPicPr>
              <p:cNvPr id="2191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58797" y="3863338"/>
                <a:ext cx="653150" cy="1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919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5602288"/>
              <a:ext cx="31750" cy="320675"/>
            </p14:xfrm>
          </p:contentPart>
        </mc:Choice>
        <mc:Fallback xmlns="">
          <p:pic>
            <p:nvPicPr>
              <p:cNvPr id="21919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62531" y="5596889"/>
                <a:ext cx="48707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919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089275"/>
              <a:ext cx="714375" cy="469900"/>
            </p14:xfrm>
          </p:contentPart>
        </mc:Choice>
        <mc:Fallback xmlns="">
          <p:pic>
            <p:nvPicPr>
              <p:cNvPr id="21919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0467" y="3083874"/>
                <a:ext cx="732738" cy="48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19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881313"/>
              <a:ext cx="798513" cy="969962"/>
            </p14:xfrm>
          </p:contentPart>
        </mc:Choice>
        <mc:Fallback xmlns="">
          <p:pic>
            <p:nvPicPr>
              <p:cNvPr id="21919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50390" y="2872312"/>
                <a:ext cx="812914" cy="98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919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4198938"/>
              <a:ext cx="1211262" cy="1857375"/>
            </p14:xfrm>
          </p:contentPart>
        </mc:Choice>
        <mc:Fallback xmlns="">
          <p:pic>
            <p:nvPicPr>
              <p:cNvPr id="21919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82189" y="4191377"/>
                <a:ext cx="1234659" cy="187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19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3402013"/>
              <a:ext cx="338137" cy="369887"/>
            </p14:xfrm>
          </p:contentPart>
        </mc:Choice>
        <mc:Fallback xmlns="">
          <p:pic>
            <p:nvPicPr>
              <p:cNvPr id="21919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03712" y="3393369"/>
                <a:ext cx="345699" cy="38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9199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3929063"/>
              <a:ext cx="19050" cy="65087"/>
            </p14:xfrm>
          </p:contentPart>
        </mc:Choice>
        <mc:Fallback xmlns="">
          <p:pic>
            <p:nvPicPr>
              <p:cNvPr id="219199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26255" y="3924029"/>
                <a:ext cx="30552" cy="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200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5100" y="4157663"/>
              <a:ext cx="50800" cy="271462"/>
            </p14:xfrm>
          </p:contentPart>
        </mc:Choice>
        <mc:Fallback xmlns="">
          <p:pic>
            <p:nvPicPr>
              <p:cNvPr id="219200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76813" y="4153343"/>
                <a:ext cx="63410" cy="2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201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89463"/>
              <a:ext cx="41275" cy="242887"/>
            </p14:xfrm>
          </p:contentPart>
        </mc:Choice>
        <mc:Fallback xmlns="">
          <p:pic>
            <p:nvPicPr>
              <p:cNvPr id="219201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74485" y="4581547"/>
                <a:ext cx="57067" cy="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202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5219700"/>
              <a:ext cx="382587" cy="228600"/>
            </p14:xfrm>
          </p:contentPart>
        </mc:Choice>
        <mc:Fallback xmlns="">
          <p:pic>
            <p:nvPicPr>
              <p:cNvPr id="219202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18060" y="5208900"/>
                <a:ext cx="395904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203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688013"/>
              <a:ext cx="369888" cy="292100"/>
            </p14:xfrm>
          </p:contentPart>
        </mc:Choice>
        <mc:Fallback xmlns="">
          <p:pic>
            <p:nvPicPr>
              <p:cNvPr id="219203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29471" y="5681530"/>
                <a:ext cx="386439" cy="30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920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57563"/>
              <a:ext cx="103188" cy="2665412"/>
            </p14:xfrm>
          </p:contentPart>
        </mc:Choice>
        <mc:Fallback xmlns="">
          <p:pic>
            <p:nvPicPr>
              <p:cNvPr id="21920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95126" y="3352163"/>
                <a:ext cx="123682" cy="267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9205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844925"/>
              <a:ext cx="42862" cy="2487613"/>
            </p14:xfrm>
          </p:contentPart>
        </mc:Choice>
        <mc:Fallback xmlns="">
          <p:pic>
            <p:nvPicPr>
              <p:cNvPr id="219205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8682" y="3837365"/>
                <a:ext cx="66634" cy="25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92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4054475"/>
              <a:ext cx="71437" cy="193675"/>
            </p14:xfrm>
          </p:contentPart>
        </mc:Choice>
        <mc:Fallback xmlns="">
          <p:pic>
            <p:nvPicPr>
              <p:cNvPr id="2192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4973" y="4045475"/>
                <a:ext cx="82261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2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35625"/>
              <a:ext cx="12700" cy="22225"/>
            </p14:xfrm>
          </p:contentPart>
        </mc:Choice>
        <mc:Fallback xmlns="">
          <p:pic>
            <p:nvPicPr>
              <p:cNvPr id="2192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8442" y="5627974"/>
                <a:ext cx="25400" cy="346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64902" y="4686217"/>
            <a:ext cx="481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2,1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112021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54555</TotalTime>
  <Words>1580</Words>
  <Application>Microsoft Office PowerPoint</Application>
  <PresentationFormat>On-screen Show (4:3)</PresentationFormat>
  <Paragraphs>244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Combining ideas for Stochastic planning</vt:lpstr>
      <vt:lpstr>PowerPoint Presentation</vt:lpstr>
      <vt:lpstr>PowerPoint Presentation</vt:lpstr>
      <vt:lpstr>Summary Decision Processes: MDPs</vt:lpstr>
      <vt:lpstr>Example MDP: Scenario and Actions</vt:lpstr>
      <vt:lpstr>Example MDP: Rewards</vt:lpstr>
      <vt:lpstr>Example MDP: Underlying info structures</vt:lpstr>
      <vt:lpstr>Example MDP: Sequence of actions</vt:lpstr>
      <vt:lpstr>Example MDP: Sequence of actions</vt:lpstr>
      <vt:lpstr> MDPs: Policy</vt:lpstr>
      <vt:lpstr>How to evaluate a policy</vt:lpstr>
      <vt:lpstr>MDPs: expected value/total reward of a policy and optimal policy</vt:lpstr>
      <vt:lpstr>Lecture Overview</vt:lpstr>
      <vt:lpstr>Sketch of ideas to find the optimal policy for a MDP (Value Iteration)</vt:lpstr>
      <vt:lpstr>Discounted Reward Function</vt:lpstr>
      <vt:lpstr>Sketch of ideas to find the optimal policy for a MDP (Value Iteration)</vt:lpstr>
      <vt:lpstr>Value of a policy and Optimal policy</vt:lpstr>
      <vt:lpstr>Value of Optimal policy</vt:lpstr>
      <vt:lpstr>Value Iteration Rationale</vt:lpstr>
      <vt:lpstr>Learning Goals for today’s class</vt:lpstr>
      <vt:lpstr>For Fro: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434</cp:revision>
  <dcterms:created xsi:type="dcterms:W3CDTF">2000-08-26T02:46:38Z</dcterms:created>
  <dcterms:modified xsi:type="dcterms:W3CDTF">2017-09-13T20:35:55Z</dcterms:modified>
</cp:coreProperties>
</file>