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12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3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14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15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notesSlides/notesSlide16.xml" ContentType="application/vnd.openxmlformats-officedocument.presentationml.notesSlide+xml"/>
  <Override PartName="/ppt/ink/ink179.xml" ContentType="application/inkml+xml"/>
  <Override PartName="/ppt/ink/ink180.xml" ContentType="application/inkml+xml"/>
  <Override PartName="/ppt/notesSlides/notesSlide17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notesSlides/notesSlide18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notesSlides/notesSlide22.xml" ContentType="application/vnd.openxmlformats-officedocument.presentationml.notesSlide+xml"/>
  <Override PartName="/ppt/ink/ink196.xml" ContentType="application/inkml+xml"/>
  <Override PartName="/ppt/notesSlides/notesSlide23.xml" ContentType="application/vnd.openxmlformats-officedocument.presentationml.notesSlide+xml"/>
  <Override PartName="/ppt/ink/ink197.xml" ContentType="application/inkml+xml"/>
  <Override PartName="/ppt/notesSlides/notesSlide24.xml" ContentType="application/vnd.openxmlformats-officedocument.presentationml.notesSlide+xml"/>
  <Override PartName="/ppt/ink/ink198.xml" ContentType="application/inkml+xml"/>
  <Override PartName="/ppt/notesSlides/notesSlide25.xml" ContentType="application/vnd.openxmlformats-officedocument.presentationml.notesSlide+xml"/>
  <Override PartName="/ppt/ink/ink199.xml" ContentType="application/inkml+xml"/>
  <Override PartName="/ppt/ink/ink200.xml" ContentType="application/inkml+xml"/>
  <Override PartName="/ppt/notesSlides/notesSlide26.xml" ContentType="application/vnd.openxmlformats-officedocument.presentationml.notesSlide+xml"/>
  <Override PartName="/ppt/ink/ink20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29.xml" ContentType="application/vnd.openxmlformats-officedocument.presentationml.notesSlide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30.xml" ContentType="application/vnd.openxmlformats-officedocument.presentationml.notesSlide+xml"/>
  <Override PartName="/ppt/ink/ink224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225.xml" ContentType="application/inkml+xml"/>
  <Override PartName="/ppt/notesSlides/notesSlide35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40"/>
  </p:notesMasterIdLst>
  <p:handoutMasterIdLst>
    <p:handoutMasterId r:id="rId41"/>
  </p:handoutMasterIdLst>
  <p:sldIdLst>
    <p:sldId id="559" r:id="rId3"/>
    <p:sldId id="560" r:id="rId4"/>
    <p:sldId id="563" r:id="rId5"/>
    <p:sldId id="564" r:id="rId6"/>
    <p:sldId id="565" r:id="rId7"/>
    <p:sldId id="566" r:id="rId8"/>
    <p:sldId id="568" r:id="rId9"/>
    <p:sldId id="409" r:id="rId10"/>
    <p:sldId id="488" r:id="rId11"/>
    <p:sldId id="612" r:id="rId12"/>
    <p:sldId id="613" r:id="rId13"/>
    <p:sldId id="615" r:id="rId14"/>
    <p:sldId id="604" r:id="rId15"/>
    <p:sldId id="616" r:id="rId16"/>
    <p:sldId id="617" r:id="rId17"/>
    <p:sldId id="495" r:id="rId18"/>
    <p:sldId id="591" r:id="rId19"/>
    <p:sldId id="608" r:id="rId20"/>
    <p:sldId id="569" r:id="rId21"/>
    <p:sldId id="496" r:id="rId22"/>
    <p:sldId id="618" r:id="rId23"/>
    <p:sldId id="594" r:id="rId24"/>
    <p:sldId id="536" r:id="rId25"/>
    <p:sldId id="498" r:id="rId26"/>
    <p:sldId id="544" r:id="rId27"/>
    <p:sldId id="600" r:id="rId28"/>
    <p:sldId id="601" r:id="rId29"/>
    <p:sldId id="424" r:id="rId30"/>
    <p:sldId id="599" r:id="rId31"/>
    <p:sldId id="610" r:id="rId32"/>
    <p:sldId id="619" r:id="rId33"/>
    <p:sldId id="620" r:id="rId34"/>
    <p:sldId id="621" r:id="rId35"/>
    <p:sldId id="611" r:id="rId36"/>
    <p:sldId id="602" r:id="rId37"/>
    <p:sldId id="586" r:id="rId38"/>
    <p:sldId id="609" r:id="rId3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5" autoAdjust="0"/>
  </p:normalViewPr>
  <p:slideViewPr>
    <p:cSldViewPr>
      <p:cViewPr varScale="1">
        <p:scale>
          <a:sx n="75" d="100"/>
          <a:sy n="75" d="100"/>
        </p:scale>
        <p:origin x="1245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88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59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590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05:52.07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3056 4659 903,'-7'16'3096,"-3"-16"-129,10 0-129,0 0-3096,-11 4 0,11-4 0,-16 0 387,16 0 258,-20-4 387,11 0 258,-9-6 0,5 6 387,-10-11-516,4 11 258,-7-7-258,1 7-258,-6-3-387,3 4 0,-8 1-129,3 1 0,-2 1-129,0 0 387,-3-2-258,2 0 129,3-1 0,4 1 0,2-3 129,6 2-129,2-1 0,6 3-129,2 1-129,11 0 129,-17 3-129,17-3-129,-10 12 0,10-12 0,-11 22 258,4-8-258,3 4 129,0-1-258,-1 4 387,0 4-258,2 4 129,-2 4-129,1 8 0,2 3 0,1 10 129,-2 5 0,0 10-129,-3 3 129,-4 6 0,0 4 0,-6 3 0,-3-1 0,-3 8 0,-3-5 0,2 4 0,3-3 0,0 0 129,5 0-129,5-2 129,7-3-129,3-4 258,0 0-258,5 2 129,2 1 0,-2-7-129,-2-2 129,-3-1-129,0-7 129,-2 0 0,0-11 0,-6-8 129,3-6-129,1-10 129,3 0 0,-1-8 129,2-2-258,0-8 0,0 3 0,0-15 0,3 17 0,-3-17-129,3 14 129,-3-14-129,0 0 129,0 0-129,0 0 129,0 0-129,0 0 129,0 0-129,0 0 129,11 5 0,-11-5-129,14 0 129,-1 0 0,2 0-129,6 0 129,3 0 0,6 0-129,2 0 129,3 0-129,5 0 0,5 0 0,1 0 0,2 0 0,5 0 0,4 0 0,0 0 0,4 0 0,-2 0 129,1 3 0,-1 2-129,-1-1 387,-2 1-258,1-1-129,-6-2 129,-1 0 0,-5-2 0,-1 0 0,-6-4 0,-6 3 0,-6-4 0,-5 2 129,-9-1 0,-12 4 0,15-1 0,-15 1-129,0 0 0,0 0-129,0 0 129,0 0-129,0 0 0,0 0-129,0 0 0,0 0 0,0 0-387,0 0-903,0 0-3612,0 0-129,0-16-387,-7-6-516</inkml:trace>
  <inkml:trace contextRef="#ctx0" brushRef="#br0" timeOffset="18268.0448">2749 7399 258,'-3'-7'2193,"3"7"0,-13-6-129,13 6-387,-16-8-516,3 8 129,-3-4-387,-1 4-258,-5 0-129,1 3-129,-3-1-129,-2 4 0,0-2 0,1 0 0,-1 2-129,4-2 0,0 3 0,3-2-129,0 1 387,3 0-387,1-1 129,3 1 0,0-2 0,12-4-129,-17 7 129,17-7-129,0 0 0,-10 8 0,10-8-129,0 0 129,-7 17 0,7-17 0,-5 18 0,0-6 0,0 0 0,-1 4 129,-1 2-129,1 2 0,0 5 0,-2 3 129,-2 5 0,2 2-129,1 3 129,-5 1-129,3 1 129,-2 2 258,-3 4-129,3 3 0,-2 0 0,2 4 0,-1 2-129,3 6 258,3-1-387,3 3 129,0-2 129,3 2-258,1-3 129,4 1-129,-1 2 0,-1-1 0,2 4 129,-5-3-258,0-1 129,-2 2 129,-6-2 0,3 0 0,-3-3 0,5 4 129,-2-2-129,5 6 129,0-4-129,4 0-129,3 0 0,1-2 129,2-1-258,0-2 258,1-5-258,0-2 258,-2-5-258,0 2 258,-1 1-129,1 2 0,-4-5 129,2 4 0,-2-1 0,2 2 0,-2 2 0,-1-6 0,0-5 258,0-1-258,-1-6 129,4-6-129,-2-4 129,0-5 0,-2-6-258,1-2 129,-3 1 0,-1-13-129,3 17 129,-2-5 0,-1-12-129,3 12 129,-3-12-129,0 0 0,9 12 0,-9-12 0,0 0 0,11 0 0,-11 0 0,0 0 0,0 0 129,9 0 0,-9 0-129,0 0 129,0 0 0,0 0-129,6 8 0,-6-8 0,0 0 129,7 12-129,-7-12 129,0 0 0,0 0-129,0 0 129,10 7 129,-10-7-258,0 0 129,0 0 0,0 0-129,10 10 0,-10-10 258,0 0-258,7 10-258,-7-10 516,0 0-258,0 0 129,0 0 0,0 0 0,0 0 0,12 2-129,-12-2 129,0 0-129,18 12 0,-18-12 0,21 10-129,-7-6 129,3-3 0,3-1-129,3 0 129,2-7 0,2 1 0,3 0 0,2 1-129,1 4 129,2 1 0,2 0-129,1 7 129,-1 3 0,4 0-129,-1-1 258,1-2-129,0-3 0,-2-3 0,1 3 0,-1-4 0,-3 0 129,3 0-129,-3 0-129,-3 0 129,-1 0 0,-4 4 0,-5 0 0,0-3-129,-7 2 129,-3-1 0,-13-2 0,15 4 129,-15-4 0,0 0 0,0 0 0,0 0 0,0 0 0,0 0-129,0 0 129,0 0-258,0 0 0,0 0 0,0 0 0,0 0 0,-6-6 0,6 6 0,-21-8 129,9 1 0,-5 1 0,1-1 129,-2 1-129,0 4-129,1-2 129,1 3-258,-2-2 129,2 1-129,-3-4 129,1 5 0,-4-5 0,-4-4 0,-4 1 129,-2 0 0,-2 1 0,-7 1 129,4 5-129,0 2-258,-3 0-387,7 12-516,-6-7-387,13 12-1161,-4-3-1806,3-3-516,1 0-129</inkml:trace>
  <inkml:trace contextRef="#ctx0" brushRef="#br0" timeOffset="23704.3558">11503 8968 1935,'0'0'3741,"0"0"-258,0 0-2580,-14 0-516,14 0 0,-14 0 0,14 0-129,-23 1 129,13-1-129,-7 0 0,2 0 129,-5 0-258,-1 0 129,0-1-129,-4-1 129,-2-3 129,-3 2-258,-2-3 129,-3 3 0,-2-4 0,3 4 129,-6-7-129,1 3 129,-1-2-129,3 0 129,-1-5-258,3 3 129,-1-8 0,5 3-129,1-2 129,2-1-129,6-1 0,2 3 0,4-2 129,3 2 0,5-3-129,4 1 0,2-2 0,2-4 0,0 3-129,3-5 129,5 1-258,5 0 258,1 2-129,4 1 0,4 0-129,2 4 129,5-1 129,0 3-258,6-3 129,-1 0 0,0 2 129,1-1-258,-1-1 258,3 3-129,-1 2 0,0 0 0,5 2 0,3 1 0,2 2 0,2 2 129,5 1-129,4 3 0,1-3 0,2 3 129,-1-1-129,-1 5 129,-1-3 0,-2 3-129,-1 0 258,1 3-129,-5 4-129,2 4 129,-1 1 0,4 2-129,-2-1 0,2 0 0,-2-1 0,-5 1 0,1-1 0,-5-2 129,-3 2 0,-6 2-129,-5-1 129,-4 4 0,-2 3-129,-5 1 129,-6 5-129,-5 2 129,-2 1 0,-5 2-129,-1 4 129,-4 0-129,-7 0 129,-2 2-129,-4-5 129,-3 2-129,-4-1 0,-4 0 0,-5 0 129,-3-2 129,-6-1-258,-3 1 258,-8-3-129,-2-1 0,-6 0 0,-4-1 129,-6-4 0,-4-2-129,-9-6 0,0-2 129,-3-8-129,0-4 129,0-1-129,5-6 0,3-6-129,3 0-258,12 10-1806,-7-12-2838,6-2-258,2-3-774,-1-9 129</inkml:trace>
  <inkml:trace contextRef="#ctx0" brushRef="#br0" timeOffset="65115.7243">15259 5490 645,'0'0'2580,"0"0"-516,0 0-2709,0 6-387,0-6 129,8 0 645,5 0 516,0 0 516,10-1 129,4-3 516,6 2 129,7-5-258,8 4 0,3-1-129,9 3-258,-1 0 0,6 1-387,-2 4 0,2 5-129,-2-1-129,0 4-129,-6 0-129,-4 0 0,-4-2 0,-6-3 129,-9-4 387,0 3 129,-16-6 258,3 4 129,-21-4 0,13 0-258,-13 0 0,0 0-258,-13-8-387,-5 3-129,-1 1-387,-12-1 0,-4 2 0,-8-4 129,-5 3 129,-6-1 0,-1-1 258,1-1-129,-1-3 0,5 5 129,0 0 0,10 4-129,1 1 0,5 0 0,8 2-129,6 2 0,4 1 258,5 0-258,11-5 0,-15 8 129,15-8 0,0 0 0,0 0 0,11 14-129,4-9 129,7 2-129,8 0 0,7-4-129,16 8-516,2-8-1806,13 0-1806,14 3-258,-2-8-129</inkml:trace>
  <inkml:trace contextRef="#ctx0" brushRef="#br0" timeOffset="66019.7761">18539 5605 3870,'75'-12'4386,"-22"7"-645,7 2-1290,5-6-903,12 9-516,-5 1-645,1 3-258,-3 3-129,-7 1-129,-9 1-129,-12-4-258,-8 5-645,-16-5-1161,-18-5-1935,6 12-258,-23-12 130</inkml:trace>
  <inkml:trace contextRef="#ctx0" brushRef="#br0" timeOffset="66712.8157">16062 6382 129,'20'6'3096,"-20"-6"129,16 0-129,5 1-387,-5-2-516,19 1-387,0-4-516,20 4-258,0-2-387,17 2-258,4 0-129,10 0-258,2 5 0,-1 1-258,0 7-516,-15-6-1161,5 5-2580,-8 8-129,-15-11-387</inkml:trace>
  <inkml:trace contextRef="#ctx0" brushRef="#br0" timeOffset="67228.8452">15909 7455 903,'95'3'3870,"-36"-3"0,5 0-387,5-5-1032,17 4-387,-5-16-774,15 10-258,-8-8-258,5 5-258,-7-4-129,-1 4-129,-10-2-129,-6 5-129,-6 4 0,-11 3-129,-7 0-258,-10-1-387,-3 5-1548,-12 2-2193,-8-6-258,-12 0-387</inkml:trace>
  <inkml:trace contextRef="#ctx0" brushRef="#br0" timeOffset="67815.8788">15835 8243 1032,'40'5'1935,"-19"-4"-129,2 0 387,0-1-129,6 0-258,-1-1-387,11 1-129,-3-9 0,15 5 0,-2-9-129,13 3-258,0-6-129,13 6-258,-3-5-129,11 8-129,-3 0 0,1 2-258,-2 5 0,-5 0 129,-11 6-129,-4 3 0,-9 0 129,-12 1-129,-8-1 0,-6-2 0,-8 1 0,-6-8-516,4 0-2967,-14 0-1161,6-17-387,-7 0-129</inkml:trace>
  <inkml:trace contextRef="#ctx0" brushRef="#br0" timeOffset="68446.9146">15595 9051 5289,'-18'-12'4773,"-4"-5"-645,22 17-387,-2-12-4128,10 12-258,5-3 0,12 3 0,1 4 129,11 4 258,5 1 258,3-1 516,9 7 0,1-8 129,10 5 0,-2-8 0,12 7 258,-4-7-387,10 4-129,-3-4 0,4 0-258,-8 0 0,-1-2-129,-6 1-129,-12-3-516,-2 5-1419,-16 0-2322,-18-3-258,-19-2-516</inkml:trace>
  <inkml:trace contextRef="#ctx0" brushRef="#br0" timeOffset="69015.9471">15782 9994 2322,'8'20'4128,"5"-10"-129,-13-10 0,21-5-3741,-2 0-258,7 2 516,8-1 0,7-4 0,9 8 258,3-2-129,12 2 258,3 0-129,14 2-129,3 2 0,14 9-258,6 2-129,6-1-129,5 5-129,3-1 0,0 3 0,-4-2 0,-5 2 0,-9-4-129,-8-5 129,-12-8-516,-6 1-3354,-12-5-645,-21-5-516,-10-11-129</inkml:trace>
  <inkml:trace contextRef="#ctx0" brushRef="#br0" timeOffset="70076.0081">15702 10742 3483,'0'0'4257,"0"0"-258,0 0-2580,0 0-387,8-5 129,-8 5-258,25-12 129,-10 2-387,12 3 0,-2-1-258,10 1-129,4 3-258,7 4 129,11 0-129,5 5 129,13 1-129,5 4 0,9-3 0,8 3 129,3-2 0,6-2 129,-6 0 129,1 1 0,-8-3 0,0 6 387,-14-8-258,-3 4 129,-18-6-258,-4 4 129,-14-4-258,-2 0-129,-10 0-258,-8-4-387,4 4-1935,-9 5-2322,-15-5-258,11 0-516,-11 0 129</inkml:trace>
  <inkml:trace contextRef="#ctx0" brushRef="#br0" timeOffset="86459.9451">12909 5490 645,'27'17'3354,"-17"-15"258,16 8-387,-2-2-3225,6-2 258,10 6 516,6-10 129,13 4-129,5-6 129,16 1 129,2-1 129,9 0-387,-2-1-387,0 1-258,-6 0-129,-10 0-516,-4 8-1677,-10-1-1935,-17-7-516,-2 0 129</inkml:trace>
  <inkml:trace contextRef="#ctx0" brushRef="#br0" timeOffset="86947.9731">13025 6386 1,'17'19'3869,"14"-16"259,-3-8-387,13-2-3354,6 3 0,5-6 258,10 5 0,-1-5 0,5 7 0,-2-3 0,8 6 129,-1 0-258,7 4 0,-2 4-645,2-1-1032,3 2-2838,1 8-258,-13-11-516</inkml:trace>
  <inkml:trace contextRef="#ctx0" brushRef="#br0" timeOffset="87359.9964">13155 7187 1677,'-13'3'4386,"13"-3"387,0 10-258,9-3-3612,4-7-258,17 5 0,3-5 258,19 4-258,2-4-129,17 3-129,4-2-129,8 6-129,4 2-258,-1 4-258,12 6-3354,-7 5-903,-7-1-387,-1 2 0</inkml:trace>
  <inkml:trace contextRef="#ctx0" brushRef="#br0" timeOffset="88021.0345">13081 8925 1677,'-16'25'3483,"16"-25"258,0 0-3354,11 8 129,8-9 387,15 0 258,2-14 129,14 11 129,2-13 129,16 12-129,-4-10 0,11 15-516,0-1-258,3 3 0,-4 5-129,3 5 0,-14-2-258,-4 4 0,-11-4 0,-7-1 0,-11-3-129,-5 0 0,-10-6-129,-5 0 129,-10 0-129,0 0-129,11 3-387,-11-3-1032,-10 4-2967,-6 6-645,-8-7-129,-11 4-258</inkml:trace>
  <inkml:trace contextRef="#ctx0" brushRef="#br0" timeOffset="93424.3434">13248 10675 1,'-23'1'1676,"-1"0"-257,13 3-516,-1-2-129,1 1-516,11-3 258,-18 3-258,18-3-129,-12 4-129,12-4-129,0 0 0,0 0-258,0 0 258,0 0 0,0 0 129,0 0 129,0 0 0,0 0-645,-14 0-2322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5:40.3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5591 11309 516,'17'2'2838,"-17"-2"129,0 0-2064,8 11-645,-8-11 258,0 0 129,0 15 129,0-15-129,0 0 0,-1 13-129,1-13 129,0 0 0,0 0-129,0 0-129,0 0 0,0 0 0,0 0-129,0 0 0,0 0 129,-1-8-387,1 8 0,0-12 0,0 12-258,0 0 129,0 0 0,0 0 0,0 0 0,0 0 0,0 0 0,0 17 129,0-2 0,0 6 129,-2 8 0,0 1-129,0 6 258,-2 4 0,2 9 0,-2-1 258,3 9-129,-2 3 258,3 6-258,-2 5 258,2 8-258,0-2 129,0 1-129,0 2-129,4-1-129,-2-9 0,2-2-129,2-13 129,-2-9-129,4-6 129,-4-8-129,0-12 0,-1-6 0,-3-14 0,4 13 0,-4-13-516,0 0-903,0-17-1935,0 0-903,-1-12-387,1-4 0</inkml:trace>
  <inkml:trace contextRef="#ctx0" brushRef="#br0" timeOffset="705.0403">5852 12402 2967,'0'0'4515,"-1"-7"-129,1-20-387,0-7-2451,11-2-903,0-11 0,7-3-387,0-7-129,5 0 0,1-4 0,2 2-129,-1-1 258,1 8 0,-2 0 129,1 7-129,-2 4 0,0 5 0,-3 6-129,1 5 129,-6 5-387,5 7 129,-7 4-129,1 5 129,-14 4 0,19 0 0,-11 12 129,-1 5-129,-1 4 258,2 8-258,3 4 0,0 8 0,4 6 129,2 4-258,2 4 0,0 3 258,1 3-258,-1 0 129,-1-4 0,0-3 0,-3-5-129,-3-6 129,-2-4-129,-6-13-645,4-5-2451,-8-8-1419,0-13 258,-14-4-645</inkml:trace>
  <inkml:trace contextRef="#ctx0" brushRef="#br0" timeOffset="932.0533">5912 12054 4257,'27'26'4773,"1"-15"-387,1-6-258,9-5-3225,18 7-258,8-5-516,7-2-1290,14 0-2838,10 0-258,1-5-516,11-4 258</inkml:trace>
  <inkml:trace contextRef="#ctx0" brushRef="#br0" timeOffset="2884.165">9156 11919 258,'13'6'3870,"0"-6"258,-13 0-516,13-11-2064,1 8-645,0-3 0,7 4-516,0-3-258,2 5 129,2 0 0,5 0 0,-2 0 0,6 0 129,-3 0-129,4 3 129,1-3 0,5 2 129,0-2-258,7 0 0,-1 0 0,7 0-129,3-2 0,4-1 0,1 2-129,4 0 0,0 1 129,4 2-129,4 1 0,-2 0 129,1 2-129,2-4 129,-3 0 129,2 3-129,-2-4 129,6 0-129,-5-1 129,3 1-129,1 0 0,0 0 0,-1 1-129,1 0 258,1 2-258,-2 0 0,6-2 0,0 2 129,3-2-258,-2-1 258,6 0-129,2 0 129,0 0-129,3-4 129,0 2 0,3-1-129,-1 0 129,3 2 0,0-3-129,1 0 0,1 1 0,3-2 0,0 0 0,-2-2 0,1-1 0,2-1 0,-4-2 0,3 2 0,-3-3 0,1 1 129,-1 1-129,-2-1 0,-1 3 0,-1 0 129,-3-1-129,-2 3 0,-6 0 0,-2 3 0,-5 0-129,-5 0 258,-2 1-129,-5 2-129,-5 0 258,-3 0-129,-8 0 129,-6 0-129,-6 4 0,-7-2-129,-8 3-258,-10 0-645,-3 7-3354,-12-3-387,-24-2-387,-16-5-129</inkml:trace>
  <inkml:trace contextRef="#ctx0" brushRef="#br0" timeOffset="3565.2039">10055 10683 1,'27'-6'0</inkml:trace>
  <inkml:trace contextRef="#ctx0" brushRef="#br0" timeOffset="3995.2285">10055 10683 1032,'78'-6'1935,"-78"6"387,0 0 645,0 0-258,11 0 258,-11 0-645,0 0-387,-8-6-1032,8 6-387,-11-6-387,11 6-129,-22-8 129,8 6-258,-6 1 129,1 1-129,-3 0 129,-4 6 0,-2 2 0,-1 1-129,-2 3 0,1 0 129,0 5 0,1 0 0,1-3-129,2 2 258,4 4-129,1-3 0,5 0 129,5 3-129,5-3 129,3 2-129,3-2 129,6 0-258,6-3 258,6 2 0,3-4-129,3-1 0,5-1 0,2-1 0,2-1 0,0-4 0,2 3 0,-3-4 0,-2 3 0,-2-2 0,-2 0 0,-3 0 0,0-1 0,1 1-129,-1 0-129,-2-3-258,10 5-1677,-3-5-2193,-4-1 0,6-3-387</inkml:trace>
  <inkml:trace contextRef="#ctx0" brushRef="#br0" timeOffset="4588.2624">10461 11071 1548,'-21'-2'3612,"21"2"129,-21-19-387,7 4-3096,3 1-516,3-1 0,-1 1 129,3-3 0,2-3 129,3 1 387,1 0 0,3-1 129,8 3 0,0 0 0,4 3 0,-1 1-258,1 5 0,0 6-258,0 2 0,-1 0 0,-2 6-258,-2 8 258,0-1 0,-1 3 258,-3 3-258,-1-2 129,0 3-129,-1-1 129,-2 0 0,-2-1 0,2-2 0,-2 2 129,0-4 258,-4 1-258,0 0 258,4-15-129,-17 23 0,4-15 129,13-8-129,-25 9-129,11-7 0,2-2-129,-2-5-258,14 5-258,-21-26-1161,16 9-2709,5 1 0,0-9-645</inkml:trace>
  <inkml:trace contextRef="#ctx0" brushRef="#br0" timeOffset="5356.3064">10825 10872 3096,'-6'13'3870,"6"-13"258,0 0-2322,0 0-1161,-13 8 129,13-8-387,0 16 129,0-4-258,0-12 129,0 22-129,0-12 129,0 8 0,0-5-129,5 3 129,-3-3 129,6 3-129,-3-4 0,3 4 0,0-5-129,3-1 129,-11-10-129,22 16 0,-22-16-129,20 6 0,-20-6 0,21 0 0,-10 0 0,1-1 0,-12 1-129,18-14 0,-18 14 129,18-20-129,-11 7 129,0 0-129,0-5 0,0-2 0,-1 3 0,0-5 129,1 2-129,-5-1 0,3 2-129,-4 2 129,-1 0 0,0 2 0,0 4-258,0 11 0,-6-15-258,6 15-129,0 0-258,-13-8-1032,13 8-1806,7 5-1032,-7-5 0</inkml:trace>
  <inkml:trace contextRef="#ctx0" brushRef="#br0" timeOffset="6248.3574">11305 10783 2322,'-16'-1'3999,"16"1"-774,0 0-774,0 0-1032,0 0-645,0 0-258,0 0-129,0 0-258,0 0 0,0 0 0,2 11 129,-2-11-129,10 14 129,-5-3 258,2-1-258,1 4 0,1 0-129,1 2 129,-1 5-129,1-3 258,0 7-258,-3-6 258,4 6-258,-8-6 129,4-1-129,-3-3 129,0-1-129,-4-14 0,7 14 0,-7-14 129,0 0-129,15-4 0,-15 4 0,15-26 129,-3 11 0,-3-4-129,2-2 129,-1-1-129,0 2 0,-2 4-129,0-1 129,-2 2-258,0 1 258,-3 3-258,-3 11 129,10-13-129,-10 13 129,0 0 0,14-7-129,-14 7 129,6 7 0,-6-7 129,9 21-258,-3-4 258,-3-2-258,0 4 387,1 4-258,1-2 0,-1 5 0,2-1 0,-1 1 0,1-1-129,1-2 129,0-1-258,-2-5 0,3 0 0,-8-17-516,16 9-1677,-16-9-1935,15-25-387,-6 2 0</inkml:trace>
  <inkml:trace contextRef="#ctx0" brushRef="#br0" timeOffset="6639.3796">11895 10398 5031,'8'14'4773,"0"10"-516,-7-11-129,4 5-3741,1 5-387,1 6-129,0 7 129,3 8 0,-5 2 258,0 5-129,3 4 129,-3-3 0,2 4 0,-1-5 0,7-3-129,-3-3 129,8-7-258,-2-11 0,5-7 0,4-4-129,-4-10-129,6-5 0,-4-2-645,6-11-1806,-7-3-1548,-7-9-516,2-2 129</inkml:trace>
  <inkml:trace contextRef="#ctx0" brushRef="#br0" timeOffset="6924.396">11592 10710 8643,'25'4'4773,"3"-4"-387,11-7-1677,9 1-2709,9 5-387,8-5 129,6 6-258,0-7-129,4 7-516,-11-3-516,9 3-903,-7 0-2064,-12 0 258,0 0 130</inkml:trace>
  <inkml:trace contextRef="#ctx0" brushRef="#br0" timeOffset="7214.4126">12955 10213 5547,'11'-6'3483,"-11"6"-1032,0 0-1032,-15-6-5676,3 12 0,-3 14 1548,-12-4 1161</inkml:trace>
  <inkml:trace contextRef="#ctx0" brushRef="#br0" timeOffset="7460.4267">12955 10213 1,'-155'107'1676,"119"-74"1420,0 0 1419,-5-4-645,1 3-1419,11 4-1032,-5-2-774,9 5-129,5-1-258,7 1-129,6 2-258,7 0 129,10 3 129,9 2-129,6 0 129,7 2-129,3-1 129,7-4-129,2 3 129,0 2 0,2-4-129,0-3 0,2-4 129,-2-4-129,1-4-258,-5-4 129,5-4-1032,-7-11-2451,-1-10-903,4-1-129,-12-15 0</inkml:trace>
  <inkml:trace contextRef="#ctx0" brushRef="#br0" timeOffset="8704.4977">13370 10983 129,'0'0'1677,"0"0"-1161,12 1 516,-12-1 516,11 0 387,-11 0 129,10-9 0,-10 9-129,14-20 0,0 4-258,-5-12-903,14-1-258,-3-10-258,8-10-129,0-2-258,6-7 258,-1-3-258,0-3 0,-3 2 129,-2 1-129,-2 6 129,-5 2-129,4 9 0,-5 6-129,1 8-258,-4 6 0,5 9-129,-8 3 129,3 12-129,-4 0 129,2 17 129,-4 1 129,0 11 258,-3 4 0,-2 9 129,0 6 0,-1 5 129,1 2-258,2 3 129,1 0-129,-2 1 129,7-2-129,-4-3 129,3-2-258,-1-11 258,-1-1-258,-3-10 258,0-7-258,-5-8 0,0-3-516,-3-12-1677,0 0-1290,0 0-516</inkml:trace>
  <inkml:trace contextRef="#ctx0" brushRef="#br0" timeOffset="8953.5121">13499 10668 3096,'81'8'4386,"-36"-8"-387,14 1-258,-5-1-4128,9 2-1548,-1 8-2064,-7-10-258,6 3-129</inkml:trace>
  <inkml:trace contextRef="#ctx0" brushRef="#br0" timeOffset="9620.5502">14457 10614 4902,'-16'0'4644,"16"0"-645,0 0-387,-16-7-3612,16 7-516,0 0 0,0 0 129,0 0 129,0 0 0,7 5 258,-7-5 387,16 9 129,1-4 129,-2-3-129,10 1-129,0-3 0,9 2 258,5-2-387,6 1 0,3-1-129,3 0-129,3 0 0,-1 0 0,2 0 0,-4 2-129,-3 4 0,-7-5 0,-3 4-129,-6 0-387,-3 4-387,-11-5-1677,-6-2-1548,2 4-258,-14-6-129</inkml:trace>
  <inkml:trace contextRef="#ctx0" brushRef="#br0" timeOffset="10156.5808">15004 10467 3096,'37'19'3870,"-22"-19"0,12 14-258,-1-4-3741,2 4-258,-1-2 258,2 6-258,-2-1 129,1 0 129,-4 0 129,-1-3 0,-1 2 129,-4-5 0,-4 3 0,-3-3 0,-11-11 129,9 18-129,-9-7-129,0-11 129,-17 18 0,0-7 0,-1 0 0,-7 5 0,0 1 387,-4 0-129,1 3-129,0-2 129,1 2-258,-2 0 129,4 2-258,0-5 129,3 5-129,3-5-129,1-1-129,3-3 258,1-1 0,3 0-129,1-7-387,10-5-1161,-12 14-2193,12-14-516,0 0 258</inkml:trace>
  <inkml:trace contextRef="#ctx0" brushRef="#br0" timeOffset="11107.6353">16143 10476 5031,'0'0'4515,"0"0"-258,0 19-387,0-7-3612,-6 0-387,6-12 0,-13 25 0,5-8 129,1 0 129,1 2 0,-1 1 0,2-2 129,-3 2 129,1 2-258,-6 2 0,2 3 129,-5 2 0,-4 1-258,-6-1 258,-2 2-258,-6-3 258,-2-1-258,-3-3 258,-2-4-387,-3-6 258,0-3-129,0-7 0,3 0 0,1-3 0,4-1-129,4-8 0,4-9 0,10-3-129,3-8 0,12 3 0,3-6 0,3-1-258,7 0 387,11 2-129,-1 0 0,7 4 129,1 4-258,7 5-129,-1-3-129,7 8 0,-1 1 0,5 10 129,-4 1 0,4 11 129,-3 8 516,-4 5 129,1 7 387,-6 5-129,1 6 0,-1-4 129,3 4 0,-3-6 0,2 1-258,-1-6 0,0 1-129,-3-11 129,-3 0-129,-6-8 0,-2 0 0,-9-7 0,0-1 0,-11-5-129,0 0 0,0 0 0,0 0-129,0 0 0,0 0-258,0 0-129,-4-5-1290,-9-4-2709,13 9-129,-24-23-516</inkml:trace>
  <inkml:trace contextRef="#ctx0" brushRef="#br0" timeOffset="11868.6788">16492 9889 1935,'39'60'1548,"-12"-22"-387,7 6-258,6 3 387,1-1 129,6 6 129,-4-6-129,7 7 129,-9-4 0,3 4-129,-11-2-387,2 6-129,-11-3-387,-3 4 129,-15-5-129,-1 9-129,-11-7 129,-7 5-129,-13-7 0,-2 5-129,-9-4 0,1-2-387,1 1-129,-5-11-129,7 1-387,-7-14-645,11 3-2064,-5-6-1290,1-11 0,1-6 0</inkml:trace>
  <inkml:trace contextRef="#ctx0" brushRef="#br0" timeOffset="16684.9543">10178 12483 1806,'17'0'3999,"-17"0"0,13-3-387,-13 3-2451,0 0-1032,10-12 387,-10 12-129,0 0 129,0 0 129,0 0 0,5-10 0,-5 10 129,0 0-129,0 0-258,0 0 129,0 0-129,-8-5-129,8 5 0,0 0-129,0 0-129,0 0 0,0 0 0,-6-12 0,6 12 0,0 0-129,0 0 129,0 0 0,0 0-129,0 0 129,0 0-129,0 0-129,0 0 129,0 0 129,0 0-129,0 0 129,0 0-129,0 0 129,0 0 0,0 0-258,0 0 258,0 0 0,0 0-129,0 0 129,0 0 0,0 0-129,0 0 129,0 0 129,0 0-258,0 0 0,0 0-129,0 0 0,0 0-129,0 0 258,0 0-129,0 0 258,0 0 0,0 0 129,0 0 0,0 0 129,0 0-258,0 0 0,0 0-129,0 0-129,0 0-129,0 0 129,-13 0 0,13 0 129,0 0 129,0 0 129,0 0 0,0 0 0,0 0 0,-11 0 0,11 0 129,0 0-258,-16 0 129,16 0-129,-19 2 0,6 1 129,-1 2 0,-6-2 0,1 3 129,-6-4-129,0 4-129,-3-4 129,1 0-129,-5 1 0,2-3-129,-3 0 129,1 0 0,-2-3 0,-1-3 0,3 2 0,-2 0 0,1 1 0,4 3 129,1-4-129,2 2 0,3 2 0,4 0 0,-2 1 0,3 4-129,1-2 129,-1 1-129,0 1 129,1 0-129,-1 0 129,3-2-258,2 1 258,2-1-129,11-3 129,-16 7 0,16-7-129,0 0 0,0 0-258,0 0 258,0 0-129,0 0 0,-5 13 129,5-13-129,0 0 129,7 7 129,-7-7 0,12 7 0,-12-7 0,13 5 129,-13-5-129,19 9 0,-19-9 0,23 7 0,-10-2 0,3 1 0,3 3 0,3-1 0,4 3-129,5 1 129,-1 5 0,4 0 0,2 3 0,-1 1 0,5-1-129,-3 1 258,0 1-129,0 1 0,3-1 0,-3 2 0,3 0 0,-2 0 0,-2 4 0,-4-4 0,-4 1 0,-8 1 129,-5-5 0,-6 4 0,-9-5 129,-6 2 0,-12-3 0,-5 2 129,-9-1-129,-4-1 129,-8 0 0,-3-1 0,-5 1 0,1 1-258,-5-1 129,4 2-129,-1-1 129,6 3-258,4-5 0,2 3-258,3 1 258,8-5 0,4 3 0,4-6 0,5-4 0,4 0-129,13-10 129,-14 18 0,14-18 129,1 12 0,10-9 0,8 2 0,3 0 129,8 1 0,8 0 129,9 2-129,6-1 0,9-2-129,5 7 0,9-3-129,7-1 129,4 4-129,4-3 0,-2-1 0,0 0 0,-2 0-129,-3 0 0,-5-3-258,0 9-774,-16-7-2193,-1 1-903,-2 4-387,-11-4-258</inkml:trace>
  <inkml:trace contextRef="#ctx0" brushRef="#br0" timeOffset="21856.2501">9056 13962 1032,'0'0'2193,"0"0"-1419,0 0-387,0 0 258,0 0 129,0 0 645,0 0-258,0 0 0,-3 10 258,2 2-258,1-12-258,-7 25-129,6-12-516,-2 5-129,2 4-129,1 5-129,0 2 129,0-1-129,4 9 129,1 4-129,2 1 129,2 6 0,0 0 0,0 0 0,2 0 0,-2 1 0,3-6 0,-2-1 129,-1-5-129,3-5 0,-2-7 129,4-4-129,-1-6 129,4-5-129,-1-9 129,5-2-129,6-16 129,4-8 0,1-12 0,5-8 0,0-8-129,1-5 387,-3-5 0,-2 4-129,-8 3 129,-3 7 129,-9 8 0,-4 9-129,-7 5 0,1 8-258,-3 9-645,0 10-1032,0 0-1032,0 0-1419,-17 5-387,10 15 258</inkml:trace>
  <inkml:trace contextRef="#ctx0" brushRef="#br0" timeOffset="22173.2682">9079 14601 5676,'7'6'4515,"8"-16"-387,-9-3-258,8 4-2709,-1 0-1032,4 1 0,3 3-129,4 0-129,-3 0 0,5 3 129,-4-2-129,0 3 129,2 1 0,2 0-258,2 0-774,9 3-1290,9 3-1548,-1-6-258,13 3-258</inkml:trace>
  <inkml:trace contextRef="#ctx0" brushRef="#br0" timeOffset="23051.3184">9873 14229 1161,'19'16'3225,"-19"-16"129,21 13-1548,-9 4-1161,2-1-129,4 9 0,0 1 0,2 1-258,-1 2 0,3 5 258,-2 0-258,1 2 0,-2 3 0,2 4 129,-4 1-129,-1 3 0,-4-2 0,-2 1 129,-5 0-258,-2-3 0,-3-3 129,0-2-258,-5-6 0,-6-6 0,3 1 0,-5-9 0,-1-3 0,-3-3 129,-1-6-129,-2-6 129,-4 0 0,1 0 0,-5-3 0,4-5 129,-3-3-129,4-5 0,2-4 0,3-5 0,3-6 0,5-1 129,3-7-129,6 1 0,1-8-129,10 0 129,5 0-129,6 2 0,8-1 0,3 4 0,5 2 0,1 0-129,3 12-387,-5 1-1161,-2 4-2064,6 11-258,-13-6-258</inkml:trace>
  <inkml:trace contextRef="#ctx0" brushRef="#br0" timeOffset="24388.3949">11710 12893 516,'12'-14'903,"-3"2"258,-9 12 387,0 0 129,9-12 0,-9 12-129,0 0-129,0 0-129,0 0-774,13-8-258,-13 8 129,0 0-129,5-11 0,-5 11 387,0 0-129,0 0 258,-17-18-258,5 16 129,-5-2-387,-2 4 0,-8 2-258,0 5 129,-3 5-258,-4 0 0,1 9 0,-1 4 129,0 4-129,2 2 0,4-2 129,7 5-258,0-1 258,4 0 258,5 1-129,7-1 0,2 1 129,3-2-129,8-1 0,8 1 0,5-6 0,3 1-129,7-4-258,2-5-129,8-1-516,-4-8-774,5-7-2193,8 4-129,-12-11-129</inkml:trace>
  <inkml:trace contextRef="#ctx0" brushRef="#br0" timeOffset="24928.4258">11939 13346 5547,'-18'-5'3999,"-1"-22"-645,19 15-774,0-10-4128,7 1-516,1-1 0,12 0-258,-3-5 387,6 8 516,-1-3 645,3 5 903,-3 3 645,1 2 258,-2 2 129,-2 8 0,-2 2-258,-3 5-258,1 6 0,-3 3-387,-1 4 129,-5 4 129,-2 2 0,-4-2 387,0 7 0,-4-9 129,-4 8 0,-7-11 129,5 5-387,-7-8 0,6 0-129,-6-6-387,4 1-129,-1-6-258,0-3-387,14 0-774,-25-3-1161,12-13-1806,13 16 129,-10-30-258</inkml:trace>
  <inkml:trace contextRef="#ctx0" brushRef="#br0" timeOffset="25415.4537">12363 13121 5160,'0'0'4386,"0"0"-129,0 0-516,0 0-3483,0 0-387,0 12 258,0-12-129,0 20 0,0-3 0,0 2 129,4 5 129,3-3 129,1 2-129,5-4-258,1-2 129,6-8 0,3-2-129,1-5 129,4-2 0,-5-4 129,3-6 129,-7-7 129,-2 5-129,-6-10 0,-3 6 0,-8-4 0,0 1 0,-1-1-258,-4 7-129,-3-3-129,2 2 129,6 14-129,-10-17 129,10 17 0,0 0-387,0 0-387,-13-11-516,13 11-1935,7 4-1419,-7-4 0,0 0-387</inkml:trace>
  <inkml:trace contextRef="#ctx0" brushRef="#br0" timeOffset="26047.4898">12802 13029 5160,'0'0'4128,"14"0"-387,-14 0-129,-2 11-4128,-4 2-129,6 11 258,-6 0 0,4 5 516,-3 3 387,-1-1 129,1 1 129,-3-6 129,6 1-129,-3-10 0,5 0-258,0-17 0,7 17-129,6-17-129,8-6 0,3-10-129,6-5 0,2-4-129,1-3 0,2-2-129,-5-2 129,-3 4-129,-2 3 129,-3 3-258,-1 3 258,-1 6 0,1 2-129,3 4 0,-1 1 129,1 4-129,-3 0 129,-1 2-129,-2 0 258,-3 7-129,-5 1 129,-5 3 0,0 6 129,-5 5 0,0 6 0,0 1 129,-1 4-387,-3 1 129,1-1-516,3 6 0,-3-10-774,6 0-2838,6-7-387,0-10-516,4-7 0</inkml:trace>
  <inkml:trace contextRef="#ctx0" brushRef="#br0" timeOffset="26408.5104">13523 12608 3612,'2'33'4644,"-1"-11"-129,-1-7-258,2-1-1806,1 8-2451,-1 7-129,0 10 129,1 0 0,-3 7 0,0 2 129,0 5 0,-5 2 258,3 2-129,-6-2 0,6 1 0,1-6-129,1-4-129,8 1 0,7-13-516,9-1-258,-1-16-258,14-2-387,-9-15-258,9 0-774,-8-7-1677,-3-18-516,1 1 516</inkml:trace>
  <inkml:trace contextRef="#ctx0" brushRef="#br0" timeOffset="26689.5265">13316 12997 7224,'28'17'4773,"4"-17"-516,-1-10-129,6 1-3999,9-1-258,3 3 0,5 2 0,2 4 0,-3-2-387,2 6-387,-11-3-1677,0 0-1677,3 8-516,-8-8 129</inkml:trace>
  <inkml:trace contextRef="#ctx0" brushRef="#br0" timeOffset="27384.5663">14597 12322 5547,'11'-12'4773,"-11"12"-387,0 0-129,-1-10-4128,1 10-258,0 0 129,-18 2-129,18-2-129,-22 20 129,8-3 129,-4 5 0,-2 4 129,-1 4-129,-2 6 0,-2 5 0,0 6 129,-3 5-129,-3-1-129,1 5 258,-1 6-258,2 1 129,1 3 258,2-3-258,4 6 129,8-1-129,5 3 129,6-4 0,3-2 0,5-2 0,12-7-129,4-5 0,5-7 0,7-5 129,1-6-258,6-8 129,5-4 0,-2-7-129,1-1-258,-2-11-903,5-2-1935,0 0-1032,-10-11-387,8-2 129</inkml:trace>
  <inkml:trace contextRef="#ctx0" brushRef="#br0" timeOffset="28007.6019">14583 13283 3096,'-3'21'3741,"3"-21"258,0 0-258,0 0-3096,0-19-516,9-1 258,7-3 129,-1-11 258,10-4-129,1-14-129,8-2 129,-3-6-129,7 3-129,-2-7-129,3 5 0,-6 0 129,3 6-129,-9 7 0,-3 11-258,-5 6 129,-3 6-258,-4 9 0,-12 14 0,17-8-129,-17 8 129,8 12 0,-6 7 0,3 4 0,0 3 129,1 5 0,-1 6 0,3 4-129,-1 4 258,4 1-129,-2 1 0,1 3 0,1-1 0,-1 2 129,2-1-258,-2-1 129,0-6-129,-3-3 0,-1-5-258,2-3-258,-8-9-903,0-7-2709,0-3-129,-8-13-258</inkml:trace>
  <inkml:trace contextRef="#ctx0" brushRef="#br0" timeOffset="28279.6174">14636 13021 6708,'32'18'4773,"-9"-17"-258,12 2-516,-3 0-3741,13-3-774,0-3-129,12 3 0,-2-2-129,2 2-129,-5 0-516,7 0-1935,-2 5-1032,-10-5 129</inkml:trace>
  <inkml:trace contextRef="#ctx0" brushRef="#br0" timeOffset="28895.6527">15714 13101 4128,'-17'-12'4515,"-1"-5"-129,18 17-258,-11-7-3096,11 7-1032,-8-10 0,8 10 258,0 0-129,0 0 0,0 0 0,0 0 0,0 0-129,0 0 129,0 0-129,12 0 129,2 0-129,4 3 129,4 1 129,4-1-129,7 4 0,1-4-129,1 2 0,1-1 0,0 3-129,-1 2-129,-1-5-258,1 8-645,-12-10-1419,0 4-1677,4 3-645,-4-9 387</inkml:trace>
  <inkml:trace contextRef="#ctx0" brushRef="#br0" timeOffset="29443.6841">15987 12941 3225,'29'18'3741,"-14"-16"0,16 5-2064,-7 3-1677,7 1 129,3-2 129,-1 4 0,1-1 0,-3 3 0,3-2 258,-4-4-258,0 3 0,-3-4-129,-2 3-129,-4-1 0,1 0-129,-5-3 129,-7 0-129,0 5 129,-3 1 0,-4 4 129,-3 3 0,-2-2 0,-7 5 258,-6 0 0,-5 3 0,-5-3 129,-2 1-129,-9-2 0,2 0 0,-1-1-387,-1-6-387,4 7-645,0-11 0,10 4-129,-1-10 0,12 5-516,-3-10-1032,2-3-1419,12 3 516</inkml:trace>
  <inkml:trace contextRef="#ctx0" brushRef="#br0" timeOffset="30155.7248">16685 12780 3225,'-13'-4'3096,"13"4"-258,0 0-258,0 0-3999,-14 8 258,14 4 387,1 5 516,2-4 774,11 11 903,-6-7 258,13 14 0,-8-9 0,15 12-516,-6-6-258,10 6-258,-3 1 0,5 7-387,1 2-129,-1 1-129,0 2 0,-4 2-129,0 4-129,-6-3-129,-3 2 0,-9-6 258,-2-3-129,-9-6 129,-1-2 0,0-7 129,-13-4 0,-1-6 0,-6-5 0,-2-3 0,-7-5 0,2-5-129,-4 0 258,-2-8-129,2-8 258,1-6 0,-1-7 0,9-3 0,1-8 129,6-2-258,7-6 0,6 1 0,2-3-129,4-1 129,10-2-258,3 3 129,5 1 0,2-1 0,6 3-129,5-2 129,4 6-129,0 2-258,4 9 258,-4 1-129,-3 7-129,-6-1-903,2 8-2709,-7 8-387,-15-3-258</inkml:trace>
  <inkml:trace contextRef="#ctx0" brushRef="#br0" timeOffset="31763.8168">14898 11823 3354,'18'0'3612,"-18"0"-774,7-9-1935,-7 9-774,0 0 0,0 0 0,0 0 0,0 0 129,0 0 387,0 0 0,12-4-258,-12 4 387,0 0-258,13-5-129,-1 5-129,3-2 0,3 0-258,5-1 0,5 1 129,0 0-129,5 1 0,0-1 129,2 1-129,2 1 129,1 0 0,0 0-129,2 1 129,3 0-129,-2 0 129,3 0 0,-1 2 129,0 0-129,2-1 129,-2-1-129,1 3 0,2-1 0,3 1-129,-1 0 129,4-1-129,-1 2 0,3-2 129,-1 0-129,4 1 129,-1-4 0,0 2 0,3-2 0,1 0 0,-3 0 258,1-4-258,-1 1 0,-2 1 0,-3-1-129,-3 3 0,-3 0 0,-4 0 0,-2 0-129,-1 0 129,-3 0 0,1 0-129,-1 0 129,3-5 0,1 3 129,1-3-129,3 1 0,1 2 0,-2-2 0,0 2 0,2 2 0,0 0-129,-2 0 129,-2 5 0,2 0 0,-6-1 0,0 1 0,-5 0 0,-3-3 0,-6-1 129,-4-1-129,-3 0 0,-2-1 0,-1 1 0,-1-2 0,-12 2 0,20 0-258,-20 0 129,19 5-258,-19-5 0,13 15-258,-13-15-1548,0 16-2193,9 3-258,-9-19 0</inkml:trace>
  <inkml:trace contextRef="#ctx0" brushRef="#br0" timeOffset="32245.8443">17464 12332 129,'-16'-29'3483,"16"29"-645,-11-19-645,11 19-3354,-8-11-1290,8 11 387,0 0 129,0 0 904</inkml:trace>
  <inkml:trace contextRef="#ctx0" brushRef="#br0" timeOffset="32552.8619">17464 12332 1419,'-35'-59'2064,"39"66"516,-4-7 0,24 21-387,-9-7-645,12 8-387,1 4-258,9 7-516,0 7 0,5 7-387,2 7 129,-1 9-258,1 5 0,-8 5-129,-1 7 258,-10-1 0,-5 1 0,-7-2 0,-7-7 258,-6-4 0,-5-6 0,-5-4 129,-8-11-129,0-5 258,-8-3-129,2-3 0,-8-1-129,1 2-129,-4-7-129,0-2-129,-1-1-129,-1-1 0,4-1-516,-2-10-516,9 3-1161,5-5-1806,-2-9-258,23-3 517</inkml:trace>
  <inkml:trace contextRef="#ctx0" brushRef="#br0" timeOffset="33161.8967">18282 11955 1548,'3'11'3483,"-3"-11"-129,0 0-387,0 0-3354,0 0-516,0 0 258,0 0 387,18 7 516,-6-7 387,-12 0 258,25 0 0,-13-1 0,7 1-129,-4-5 0,5 2-387,-1 0 0,2-2-645,0 4 0,-4-6-903,2 6-1419,5 1-1548,-24 0-129</inkml:trace>
  <inkml:trace contextRef="#ctx0" brushRef="#br0" timeOffset="33448.9132">18197 11683 3483,'35'6'4128,"-9"-5"-258,-7 2-1032,5-3-3096,4 3 129,5-1-258,1 0 0,3 3 0,-4-2-1032,0-3-2322,10 5-258,-12-10 388</inkml:trace>
  <inkml:trace contextRef="#ctx0" brushRef="#br0" timeOffset="35336.0208">19613 10551 645,'18'-12'1806,"-5"2"129,-13 10 129,0 0 0,0 0-129,0 0-387,0 0-645,0 0-516,0 0 129,0 0-258,-11-7 0,1 7 129,-1 0 129,-4-3-258,0 3-129,-4 0 129,0 0 0,0 0-129,-2 7 129,1 2-258,2-1 0,-2 2 129,0 2-129,2 3 129,-1 2 0,3-2 0,2 2 0,0 0 0,1 5 129,5-3-258,2 5 129,2 0 0,4-2 0,0 2 0,0 5 0,4-5 129,4-1-258,0 0 129,6-1-129,4-6 129,8-1-387,8-2-258,6-13-903,8 0-2838,7 0 129,-3-6-645</inkml:trace>
  <inkml:trace contextRef="#ctx0" brushRef="#br0" timeOffset="35864.0513">19937 10914 5289,'-16'-4'4644,"-10"-17"-1032,26 21-387,-12-34-4644,12 15-387,0-10 0,13 8 129,-4-7 645,9 5 516,-4-1 516,7-1 645,-2 7 387,-1 3 129,-1 5 0,-4 3-258,1 5-387,-4 2-516,-10 0 0,14 16-129,-13 1 129,-1 1 129,-2 5 0,-8 4 258,3-1 0,-10 1 129,6 4-129,-6-6 129,5 3-129,-3-6-129,3 1 0,0-9-129,-1 1-129,3-8 129,-1-2-258,-1-3 0,1-2-258,11 0-903,-19-18-1032,9-3-1806,10 5-129,0-13-258</inkml:trace>
  <inkml:trace contextRef="#ctx0" brushRef="#br0" timeOffset="36384.081">20390 10631 4902,'9'21'3612,"-9"-21"-387,0 0-387,0 10-3999,0-10-129,0 13 258,0-13 129,0 23 774,0-7 903,-3-2 258,3 7 129,-3-2 258,3 6-258,0-7-129,3 7-516,3-4-129,5-1-258,0-3 0,5 0 0,4-10-129,0-1 129,5-6 258,3-3-129,-4-8-129,4 0 129,-6-8 0,2 0 0,-7-2 0,0 3 0,-7-4-129,-4 7 0,0-2 129,-5 2-258,-1 3 129,0 12-258,0-17 0,0 17-129,0 0-129,0-12-645,0 12-774,0 0-2064,0 0-774,0 0 0</inkml:trace>
  <inkml:trace contextRef="#ctx0" brushRef="#br0" timeOffset="36932.1124">20945 10650 3612,'17'12'4386,"-17"-12"-903,0 0-129,17 9-2580,-17-9-2193,9 23 0,-9-10 129,4 8 774,0 2 387,-4-5 387,4 3 516,-4-6 258,9-1 129,-9-14-129,28 5-516,-3-10-129,10-9-258,8-9 258,0 0 0,4-7-129,2 2 258,-11-1 0,-1 9 258,-13-2-129,-4 13 0,-20 9-258,18-4-129,-18 4-129,6 14-129,-5 3-129,0 4 129,3 3 0,-1 1 129,1 3-129,1-3 129,-2 1 0,2 1-129,-1-4 129,0-5-258,2 2-129,-3-11-516,6 7-258,-9-16-1161,0 0-1806,10-5-774,-10-10-129</inkml:trace>
  <inkml:trace contextRef="#ctx0" brushRef="#br0" timeOffset="37259.1308">21674 10197 5031,'8'20'4515,"-8"-8"-258,8 15-129,4 2-3870,-3 11-387,0 7 129,3 11 0,0 6 129,3 6-258,-2 0 258,0-3-129,0-7 0,-2-5 258,-2-8-645,2-8 129,-5-12-516,2-5-516,-8-22-1419,0 0-1290,0 0-645,2-23 259</inkml:trace>
  <inkml:trace contextRef="#ctx0" brushRef="#br0" timeOffset="37489.1442">21474 10505 3612,'0'0'3225,"0"14"-129,8-14-645,16 3-387,0-3-258,11 2-387,1-2-516,10 0-645,2 2-516,-1-2-1161,4 0-2580,0 0-516,-11-4-258</inkml:trace>
  <inkml:trace contextRef="#ctx0" brushRef="#br0" timeOffset="38044.176">22628 9999 903,'0'0'2709,"0"-5"129,0 5 0,0 0-3870,-6 13 129,-8-8 258,1 6 387,-4 2 1290,-4-4 129,5 6 258,-7-3-129,9 7-129,-9-2-258,3 10-129,-1-2-129,1 8-129,-3 6-129,4 11-129,-4 11 0,3 6 129,-5 4-129,7 4 0,-3 7-258,6 2 129,1-3 0,3-4 0,4-6 0,5 0 129,2-5-129,5-1 0,8-7-129,6-5 258,10-4-516,1-4 258,10-7-258,1-12-258,11-4-258,-5-13-1419,-2-9-2064,11 0-129,-15-17 129</inkml:trace>
  <inkml:trace contextRef="#ctx0" brushRef="#br0" timeOffset="38605.208">22624 11133 5934,'-9'-6'4386,"9"-28"-516,13 12-258,-8-14-4128,5 1-129,1-8 129,2 0 258,2-7 387,0-4 129,7 3 387,-3-7 0,6 9 0,0-9 129,6 10-258,-5 0-129,1 11-129,-4 3-129,-1 7 0,-6 6-129,-2 6 0,-14 15 0,13-9-129,-13 9 129,2 17 0,-2 5-129,0 8 129,0 7 0,0 7 0,0 6 0,0 4 0,2 2-129,2 0 129,2-1 129,2 0-129,0-6 0,0-3 0,-1-5-129,-2-8-129,2-3 129,-4-10-258,3 0-129,-6-20-516,2 12-1548,-2-12-1677,-8-8-258,3-4 0</inkml:trace>
  <inkml:trace contextRef="#ctx0" brushRef="#br0" timeOffset="38833.2208">22554 10807 516,'-20'0'3870,"20"0"645,6 12-903,17-9-2193,2-3-903,9-3 129,6-1-387,7 3 0,3-2-258,6 2-129,-1 1-1032,-3 0-2451,-5 0-387,11 2-258</inkml:trace>
  <inkml:trace contextRef="#ctx0" brushRef="#br0" timeOffset="39468.2573">23392 10810 1935,'-18'2'2967,"8"-4"129,10 2-3354,0 0 129,0 0 258,6 6 387,5-4 387,7 2 129,1-4 0,10 4 129,-2-4-129,9 1-129,0-1-129,8 1-129,-4-1-129,4 0-129,-2-1-129,-1 1 0,-5 0-129,-1 0-258,-5 8-387,-12-7-1032,2-1-2322,-4 8-516,-16-8 0</inkml:trace>
  <inkml:trace contextRef="#ctx0" brushRef="#br0" timeOffset="39913.2829">23650 10655 3096,'33'17'3870,"-3"-7"-129,-7-9-1032,10-1-2838,2 0 129,5 1 0,-2-1 258,-1 2 129,-2 1 0,-6 2 129,-1 2 0,-5 3-129,-1 3-258,-8 2-129,-2-1-129,-5 4-129,-6-1 129,-1 2 0,-5-2 0,-5 2 258,-4-2-129,-5 1 387,-1 4-129,-6-3 387,2 5-387,-6-3 0,3 4 129,-2-8-258,5 7-129,1-4-258,2-8-903,10 4-1032,5-2-1935,6-14-516,0 0 387</inkml:trace>
  <inkml:trace contextRef="#ctx0" brushRef="#br0" timeOffset="40680.3268">24649 10519 258,'14'-12'3612,"-14"12"-258,0 0-258,0 0-2580,0 0-645,0 17-258,-4-2 258,-1 1 258,2 2 258,-5-1 0,4 7 387,-3-7-129,2 6 387,-6-8-258,6 9 129,-7-9-258,1 7 258,-7-6-387,-1 6 0,-7-2 129,2 4-258,-12 0 0,3 0-258,-5-2 129,-1 2-387,-1-4 258,3-3-129,0-8 0,1-4-129,8-5 0,1-4 0,6-6-129,2-10 129,5-2-129,4-6-129,7 2 0,2-5-129,4 5-774,1-7-645,12 6-645,2-2 129,6 11 258,1-7 258,6 12 387,-2 1 387,6 5 645,3 6 645,1 2 645,0 8-129,2 10-258,-1 3-387,1 6 0,-2 3 0,-4 4 387,-2 0 387,-1 2 0,-4 3 129,-1-5 387,-1-1-129,-4-6 129,5-1-129,-9-8-129,4 2-258,-9-10 0,2 0-387,-15-11 0,14 4-645,-14-4-1032,0 0-1419,0-8-1290,0 8 0</inkml:trace>
  <inkml:trace contextRef="#ctx0" brushRef="#br0" timeOffset="41167.3546">24615 9842 2580,'24'37'3870,"-17"-23"-129,19 17-387,-5-1-3612,5 8-129,-1 5 0,5 5 258,-1 5 129,2 4 387,3 6 0,-4-1 0,8 7 258,-6 3-258,4-4 258,-5 4-387,-2-3-129,-7-1 129,-2 1-129,-12-6 516,-4-2-129,-11-1 129,-11 11 129,-13-9-258,-5 9-258,-8-2-774,-8-2-2322,-7-7-1419,5 4-258,-6-23-258</inkml:trace>
  <inkml:trace contextRef="#ctx0" brushRef="#br0" timeOffset="42048.405">19535 11679 645,'-21'17'2580,"4"-15"0,17-2-2580,-3 20-774,3-9 129,0-11 645,16 18 516,1-11 387,-1-7 774,10 0-129,-1-3 516,12 2 0,1-10-129,19 9-387,1-9-516,19 7-129,11-2-387,14 2 0,14-3-258,15 7 0,9-4-129,12 3 0,9-3 0,9 4 129,1 0-129,10 0 0,5 1 0,5 5 0,0-4 129,2 3 129,-2 0-129,2-1 0,-3-2 129,1-1-129,-7-1-129,-1 0 129,-6 0-129,-5 0 0,-5 0-129,-13 0 0,-11 0-129,-14-1 129,-17-1 129,-10-1-129,-15 2 0,-15-1 0,-10 2-129,-10 0 0,-8 2-129,-12-2-258,-3 10-129,-15-8-645,-3 14-2322,-14-1-1032,-25-5-387,-10 5 0</inkml:trace>
  <inkml:trace contextRef="#ctx0" brushRef="#br0" timeOffset="43095.4649">20153 12927 3354,'-6'-8'4386,"6"8"-129,-13 0-1419,1-2-2193,12 2-387,-16-5-129,16 5-129,-18-5 0,7 1 0,-1 2 0,-1 1 129,-2 1 0,0-2 0,-4 2 129,4 0-129,-3 0 0,3 7-129,-4-2 0,4 3 129,-3-3 0,2 8 0,-3-1 0,4 5 129,-2-2-129,2 6 129,-1-3 258,3 4-258,1 0-129,5-1 129,0 3 129,7-2-129,0-2 0,2 2-129,9-3 129,5-2-129,2 0 0,7-3-129,5-7-129,5-2-258,11-2-387,-2-8-1290,14 0-1161,0-6-1419,0-7 0,3 7-128</inkml:trace>
  <inkml:trace contextRef="#ctx0" brushRef="#br0" timeOffset="43592.4932">20498 13150 2322,'-35'9'3999,"12"-9"387,3-5-2322,7 3-645,-6-12-258,11 2-516,-5-8-129,8-2-258,2-4 0,3 2-258,0-1 129,7 1-129,3 2 0,1 0 0,1 8 0,-1 2 0,1 7 0,-12 5 0,18 0 0,-18 0-129,16 15 129,-9 4 0,-1 2 0,-1 2 0,-3 1 129,-1 2-129,-1-1 129,0 1 129,-5-1 129,-1-2-129,-4-3 258,3-1-129,-4-4-129,2 1 0,9-16 129,-16 15 0,16-15-258,-19 1 0,19-1-129,-18-8 0,18 8-387,-22-26-258,22 26-1806,-6-24-2193,1-1 129,5 3-516</inkml:trace>
  <inkml:trace contextRef="#ctx0" brushRef="#br0" timeOffset="44299.5338">20693 12964 2967,'14'0'3999,"-14"0"0,0 0-1419,0 0-1935,-1 14-516,-5-3-129,0 4 129,-1 5 0,0 2 387,1 4-129,-2-1 129,7 3 0,-1-3-129,3-1-129,9-5-129,7-4-129,8-6-258,4-8 0,6-1 0,-1-6 0,1-5 258,-1-2 387,-7-4 0,-1 4 258,-12-7 129,-2 11-129,-9-8 0,1 6-258,-4-6-129,0 5-258,-3-1 0,-1-3-129,4 16-129,-11-19 129,11 19-129,-13-17 0,13 17-129,-16-10-129,16 10-387,-14-7-516,14 7-774,0 0-1935,-16 0-516,16 0 258</inkml:trace>
  <inkml:trace contextRef="#ctx0" brushRef="#br0" timeOffset="44943.5706">21141 12941 5031,'9'15'3999,"-9"-15"-774,0 0 258,0 16-4128,0-16-258,0 16 258,0-6 387,0 3 516,2 5 645,-2-4 258,0 8 129,-1-4-258,1 11 0,-3-8-387,3 8-129,0-9-129,0 2-258,0-8 0,4-3 0,-4-11 0,20 1 0,-5-8-129,5-11 0,2-5-129,3-4 258,2-3-258,-1 1 129,-2-4 0,-1 5 0,-5 5 0,-2 4 0,-6 2 129,1 6-129,-11 11-129,13-11 129,-13 11-129,14 0 129,-14 0-129,15 18 129,-7-6-129,0 2 129,-1 2 0,-1-1 0,-2 2 0,1-1 129,-4 2-129,0-2 129,-1 4-129,0 1 0,0 1 0,0-2-387,0 4-387,-1-9-774,3 6-774,-2-9-1032,0-12-1161,12 3-516</inkml:trace>
  <inkml:trace contextRef="#ctx0" brushRef="#br0" timeOffset="45312.5914">21774 12472 4773,'11'28'4515,"-11"-16"-258,9 9-129,-4-2-3999,-2 9-129,-1 7 129,-2 9 129,0 6 129,-1 4-258,-4 6 129,-3 1-129,2 2 129,2-4-129,4-5 0,0-6-258,3-6 0,9-10-258,5-14-387,9-3-516,-2-15-1290,6-10-1548,7-1-516,-8-18 129</inkml:trace>
  <inkml:trace contextRef="#ctx0" brushRef="#br0" timeOffset="45568.6063">21595 12700 8127,'93'18'4386,"-30"-1"-903,-11-17-2064,8 0-5934,13 11-387,-3-10-387</inkml:trace>
  <inkml:trace contextRef="#ctx0" brushRef="#br0" timeOffset="46123.638">22925 12417 8127,'-15'0'4257,"15"0"0,-16 12-645,16-12-3999,-21 14-258,11 1 387,-9-1 0,0 5 258,0 3 258,-4-3 258,1 2 0,-8 0-129,4 6 129,-4-1-129,4 6 0,-2-3 0,3 9-129,4 3-258,5 1 129,3 4-129,5 2 129,4 3-129,4 6-129,0 0 129,1 3 0,5 3 0,0 2-129,0 2 0,3-6-129,3-2-129,1-13-258,8 4-1032,0-18-2451,5-16-645,8-6-387,1-13 516</inkml:trace>
  <inkml:trace contextRef="#ctx0" brushRef="#br0" timeOffset="46763.6746">22964 13358 3870,'4'14'3612,"7"-10"-258,-11-4-258,8-6-3741,-8 6-258,20-20 516,-7 4 516,5-7 258,3-3 516,-2-17 258,10 5 129,-7-14 0,13 5 0,-10-7-387,8 5-387,-7-2 0,1 12-129,-4 6-258,-3 4 0,-4 9-129,-4 8 0,-12 12 0,17-12 0,-17 12 0,11 6 0,-11-6 129,8 21-129,-4-8 0,2 0 129,1 7 0,1 2-129,0 0 0,1 1 129,1 2-129,2 5 0,0 0 0,-1 3 129,1 2 129,-1 1-258,-1 5 0,-2-5-258,-2 3 258,-1-2-129,-2-1 0,-1-5-129,0-4-129,-2-8-129,0 2-387,0-21-774,0 17-1935,0-17-1032,0 0-129,0 0 130</inkml:trace>
  <inkml:trace contextRef="#ctx0" brushRef="#br0" timeOffset="47020.6893">23056 13137 3354,'31'13'4644,"-8"-16"-387,18 3 0,-5-5-2709,12 0-1677,3 1-129,4 4-129,-4 0-645,3 0-774,-8 9-2451,-5-9 0,2 4-129</inkml:trace>
  <inkml:trace contextRef="#ctx0" brushRef="#br0" timeOffset="47551.7198">23538 12455 4128,'3'-12'4128,"11"12"-129,-14 0-387,20 0-3483,-4 6-645,5 5 258,3 1 387,-2 0 258,3 7 129,-3-8 258,6 11 129,-8-1 0,10 8 0,-5-1-258,5 6-129,-1 7-387,3 5 0,-2 6-129,1 2 0,-3-2 0,-5 2 258,-3-1-129,-4 5 258,-12-5-129,-1 0-129,-6-4 129,-10 2 0,-7-3-129,-4 2-129,-4-3 0,-4-5-129,0 3-129,-2-8-258,5 3-387,-8-13-1677,7-1-2064,5-6-258,-3-13-258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9:58.971"/>
    </inkml:context>
    <inkml:brush xml:id="br0">
      <inkml:brushProperty name="width" value="0.09333" units="cm"/>
      <inkml:brushProperty name="height" value="0.09333" units="cm"/>
      <inkml:brushProperty name="color" value="#606060"/>
      <inkml:brushProperty name="fitToCurve" value="1"/>
    </inkml:brush>
  </inkml:definitions>
  <inkml:trace contextRef="#ctx0" brushRef="#br0">-3 61 112 0,'0'0'44'0,"0"0"-24"0,0 4-8 16,0-4 16-16,0 0-1 15,0 0 2-15,0 0-14 16,0 0-4-16,0 0-7 16,0 0-1-16,0 0 3 0,0 0-1 15,0 0 0-15,0 0 1 16,0 0 1-16,0 7-1 16,0-7-1-16,0 4 1 0,0-4 1 15,0 0 1-15,0 0 2 16,0 8-3-16,0-8-2 15,0 0 0-15,0 3-1 16,0-3 0-16,0 0 2 16,4 8-3-16,-4-8 0 15,0 11 1-15,0-4 0 16,0 1 0-16,4-1 0 16,0-3 0-16,-4 10 2 15,4-2-1-15,-4-1 0 16,0 0-3-16,5 0-2 0,-5 0 3 15,0 0 2-15,0 7 0 16,0-3 0-16,0 4-1 16,0-1 0-16,4 1 0 15,-4-1 2-15,0-3-1 16,0-4 0-16,0 0-3 16,0-3 1-16,0-5-2 15,0-3-1-15,4 0 3 16,0-7 2-16,4-8-2 15,1-7 0-15,3 3-3 16,1-6-1-16,3-5 1 16,1 0 0-16,0 1 0 15,-1-1 0-15,5-3 0 16,0 0 0-16,0 10-3 16,-5 1 0-16,1 4 2 0,4-1 0 15,-5 16 1-15,1-5 2 16,0 1-3-16,-1 14 0 15,1-3-1-15,-5 3 0 16,1 1 2-16,-1 3 0 16,1 0 0-16,-5 4 0 15,0-1 0-15,1 1 0 16,-1 0 2-16,-4 4 3 16,0 6-2-16,1-6 0 15,-5-1 1-15,0 1 0 16,0-1 0-16,0-7 0 0,0 8 0 15,0-8 0-15,0-4-5 16,0 8-1-16,0-11 1 16,0 7 2-16,0-4 0 15,0 1-1-15,0-1-4 16,0-3-2-16,0-4-15 16,0 0-4-16,8 0-27 15,4-7-11-15,1-5-55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9:59.616"/>
    </inkml:context>
    <inkml:brush xml:id="br0">
      <inkml:brushProperty name="width" value="0.09333" units="cm"/>
      <inkml:brushProperty name="height" value="0.09333" units="cm"/>
      <inkml:brushProperty name="color" value="#606060"/>
      <inkml:brushProperty name="fitToCurve" value="1"/>
    </inkml:brush>
  </inkml:definitions>
  <inkml:trace contextRef="#ctx0" brushRef="#br0">37 134 196 0,'-16'15'74'0,"16"-8"-40"0,-8-3-40 0,8-4 14 16,-5 7-12-16,5-7-1 15,0 0 6-15,-4 0 4 16,0-7-2-16,4 7 11 0,0-4 8 0,0-3-5 16,0 0 1-16,4-8 0 15,0 0-12 1,5 0-4-16,3-7-1 16,-4 7-1-16,1-3-3 15,3 10 2-15,1-3 5 16,-5 4 2-16,0-1 0 15,1 5 1-15,-1-1-4 16,5 4 0-16,-5 0-1 16,0 4 1-16,0 3-2 15,1 0-1-15,-1 5 1 16,0-1-1-16,-3 3-3 16,-1 1 2-16,-4 7 1 15,0-3 0-15,-4-1 2 0,-1 1 1 16,-3-8 1-16,0 7 2 15,-1-3-1-15,-3 0 2 16,0-8 0-16,-1 8 1 16,1-11 0-16,-1 7 2 15,1-7-5-15,-1-4-3 16,1 0-1-16,-1-4-1 16,5 0-7-16,0-3-3 15,3 0-14-15,5-8-5 16,5 0-23-16,3-7-6 15,4-4-45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00.173"/>
    </inkml:context>
    <inkml:brush xml:id="br0">
      <inkml:brushProperty name="width" value="0.09333" units="cm"/>
      <inkml:brushProperty name="height" value="0.09333" units="cm"/>
      <inkml:brushProperty name="color" value="#606060"/>
      <inkml:brushProperty name="fitToCurve" value="1"/>
    </inkml:brush>
  </inkml:definitions>
  <inkml:trace contextRef="#ctx0" brushRef="#br0">37 10 176 0,'0'-8'68'0,"4"4"-36"0,-4 1-37 0,5 3 12 15,-5 0 5-15,0 0 7 16,0 0 3-16,0 0 4 16,0 0-14-16,0 3 0 0,-5 1-1 15,1 11-2-15,4 0 2 16,0 0-2-16,0 3 0 16,0 1-3-16,0 3 1 15,0 0-2-15,0 0 0 16,0 0-3-16,0 0-2 15,-4 15 1-15,0-3 1 16,0-5 1-16,0 8 1 0,-1 11 0 16,1-3 2-16,0-1-1 15,0 8 0-15,0-4-1 16,4 0 0-16,4-7-2 16,4-4 1-16,5-8-9 15,3-10-3-15,5-4-2 16,4-15-1-16,0-8-4 15,0-7-1-15,0-3-8 16,0-1-2-16,-4 1-5 16,0-1-3-16,-5 1-16 15,-3-1-49 1,-5 8 12-16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00.578"/>
    </inkml:context>
    <inkml:brush xml:id="br0">
      <inkml:brushProperty name="width" value="0.09333" units="cm"/>
      <inkml:brushProperty name="height" value="0.09333" units="cm"/>
      <inkml:brushProperty name="color" value="#606060"/>
      <inkml:brushProperty name="fitToCurve" value="1"/>
    </inkml:brush>
  </inkml:definitions>
  <inkml:trace contextRef="#ctx0" brushRef="#br0">-6 26 124 0,'0'0'46'0,"0"0"-24"0,0-7-6 0,0 7 16 0,0 0-6 15,0 0-3-15,0 0-7 16,0 0 0-16,4 0-9 16,5 0 7-16,-1 7 3 0,5-3-3 15,-1-4 2-15,5 0-3 16,-1 0 0-16,5 0-3 15,0-4 1-15,4 4-6 16,0 0-1-16,-4 0 0 16,4 0 0-16,0 0-2 15,-1 0 1-15,1-7-13 16,0 7-6-16,0-4-20 16,0 0-10-16,9-7-61 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01.718"/>
    </inkml:context>
    <inkml:brush xml:id="br0">
      <inkml:brushProperty name="width" value="0.09333" units="cm"/>
      <inkml:brushProperty name="height" value="0.09333" units="cm"/>
      <inkml:brushProperty name="color" value="#606060"/>
      <inkml:brushProperty name="fitToCurve" value="1"/>
    </inkml:brush>
  </inkml:definitions>
  <inkml:trace contextRef="#ctx0" brushRef="#br0">18-4 156 0,'0'0'60'0,"5"0"-32"0,-5 0-26 16,0 0 12-16,0 0-5 15,0 0 0-15,0 3-1 16,0 8 0-16,-5-3-4 15,5-1 6-15,-4 4 3 16,0 4-4-16,4-11-1 16,-4 11 0-16,4-4 0 0,0 0 0 15,0-4-2-15,0 12 1 16,0-5-4-16,0 5-2 16,0 3 4-16,0-3 1 15,0-1-2-15,0 1-3 16,0-1 0-16,0 1 1 15,8-5-1-15,1-3-1 16,3-3 1-16,5-4 1 16,-1-8-3-16,5-4-2 15,0-3-1-15,0-3 3 16,0-1 0-16,-1-4 1 0,-3 1 13 16,0 3 8-16,-5 0 1 15,-4 0 1-15,1-3-6 16,-5 3-2-16,0-3-9 15,-4 7-4-15,0-8 1 16,0 1 0-16,0-1-4 16,-4 1-1-16,4 3-4 15,0 4 1-15,-4 3-17 16,0 8-10 0,4 0-3-16,0 15-17 15,0-11-7-15,4 11-39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02.289"/>
    </inkml:context>
    <inkml:brush xml:id="br0">
      <inkml:brushProperty name="width" value="0.09333" units="cm"/>
      <inkml:brushProperty name="height" value="0.09333" units="cm"/>
      <inkml:brushProperty name="color" value="#606060"/>
      <inkml:brushProperty name="fitToCurve" value="1"/>
    </inkml:brush>
  </inkml:definitions>
  <inkml:trace contextRef="#ctx0" brushRef="#br0">39 13 196 0,'4'-4'74'0,"-4"1"-40"0,4-5-35 0,0 8 15 16,0 0-1-16,-4 0 15 15,0 0 0 1,-4 0-14-16,0 4-1 0,-4 0 0 0,0 7-7 16,-1 0-1-16,1 0-3 15,4 4 1-15,0-1-2 16,-1-6-1-16,5 7 1 15,0-4-1-15,5 0-3 16,3-4 2-16,0 1-1 16,5-1 0-16,-1 0 2 15,1 1 0-15,-1-1-3 16,5 8 2-16,-1 0-1 16,-3-8-2-16,-1 12-2 15,5-1 1-15,-5-3 1 16,-3 0 2-16,-1 0 1 15,-4-4 3-15,-4 3 8 16,0-3 5-16,0 1 4 16,-4-5 3-16,0 4-6 0,-4-4 1 15,-5 1-6-15,-3-4 1 16,3-1-5-16,-4-3-2 16,5 0 0-16,-5-3-1 15,5-1-2-15,-1-4-2 16,1 8-6-16,4-7-1 15,-1-4-10-15,5 0-2 16,4 0-17-16,4-4-4 16,9-3-28-16,-1-1-11 15,5-7-20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02.844"/>
    </inkml:context>
    <inkml:brush xml:id="br0">
      <inkml:brushProperty name="width" value="0.09333" units="cm"/>
      <inkml:brushProperty name="height" value="0.09333" units="cm"/>
      <inkml:brushProperty name="color" value="#606060"/>
      <inkml:brushProperty name="fitToCurve" value="1"/>
    </inkml:brush>
  </inkml:definitions>
  <inkml:trace contextRef="#ctx0" brushRef="#br0">62 131 196 0,'-4'18'74'0,"4"-18"-40"0,0 0-46 16,0 0 7-16,0 0-2 16,4 0 4-16,0-3 19 15,-4 3 10-15,8 3-13 16,1-3 11-16,3 0 5 0,1 0-11 15,8 0-2-15,-1-3-8 16,5-5-3-16,0-3-2 16,0-4 0-16,0 8-2 0,-4-4-1 15,0 0 3-15,-5 0 0 16,1 3 3-16,-4-3 3 16,-5 0-2-16,-4 0-2 15,-4 7 0-15,0-3-1 16,-4-1-2-16,-4 1 1 15,-5 3-7-15,-4 4 1 16,-3 0-1-16,-5 4 2 16,-4 3 3-16,-1 1 2 15,1 3-4-15,4 0 1 16,5 4 2-16,-1 0 3 0,4 3-2 16,0 1 0-16,1 3 3 15,-1-4 1-15,5 1-3 16,-1-1-1-16,5 1 1 15,4-1 2-15,0 1-3 16,4-1 0-16,4 4-1 16,4-3-2-16,0-4 1 15,5-4-1-15,3 0-5 16,9 0 1-16,9-4-11 16,3-7-6-16,1 0-24 15,-1-7-11-15,1 0-63 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03.354"/>
    </inkml:context>
    <inkml:brush xml:id="br0">
      <inkml:brushProperty name="width" value="0.09333" units="cm"/>
      <inkml:brushProperty name="height" value="0.09333" units="cm"/>
      <inkml:brushProperty name="color" value="#606060"/>
      <inkml:brushProperty name="fitToCurve" value="1"/>
    </inkml:brush>
  </inkml:definitions>
  <inkml:trace contextRef="#ctx0" brushRef="#br0">34 233 192 0,'-17'-18'74'0,"17"10"-40"0,-8-3-24 0,8 7 17 15,-5-3-7-15,1 0 1 16,4-1-8-16,0-3 0 16,0 0-8-16,0 0 1 0,4 0 1 15,5-8 1-15,-1 5 0 0,5-1 0 16,3-4 0-16,1 12-4 15,4-8-1-15,4 0 1 16,0 4 2-16,0 4-1 16,0 3 0-16,0 4-1 15,-1 4 0-15,-3 3-2 16,0 1-2-16,0 3 1 16,-4 7 1-16,-5 1-3 15,-4-1 0-15,-8 4 3 16,-4 1 1-16,-4-1 3 15,-5-4 1-15,-3 1 3 16,-1-1 1-16,-4 4-1 16,0-3 1-16,1-4-4 0,-1-4-2 15,0-4-9 1,4-3-3-16,1-4-5 0,3-11-3 16,1-4-18-16,3-11-6 15,5-3-29-15,4-8-11 16,0-4-27-1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03.775"/>
    </inkml:context>
    <inkml:brush xml:id="br0">
      <inkml:brushProperty name="width" value="0.09333" units="cm"/>
      <inkml:brushProperty name="height" value="0.09333" units="cm"/>
      <inkml:brushProperty name="color" value="#606060"/>
      <inkml:brushProperty name="fitToCurve" value="1"/>
    </inkml:brush>
  </inkml:definitions>
  <inkml:trace contextRef="#ctx0" brushRef="#br0">33-2 220 0,'-13'4'85'0,"9"-4"-46"0,0 3-32 15,4-3 18-15,0 4-13 16,-4-4-4-16,0 4 8 16,4-4 4-16,0 0-10 15,-4 4 1-15,4-4 2 0,0 7-1 16,0-7 1-16,0 7-3 16,0 4-1-16,4-3-1 15,0 10 9 1,-4 1-3-16,0-1-7 15,0 1-2-15,0 3-1 16,0 8 0-16,4-1 0 16,0 8 0-16,0 4-2 15,1-1-2-15,-1 5-2 16,4 3 1-16,0-4-1 0,5 4 0 16,4 0-3-16,-1 1 1 15,1-1-7-15,-1 3-1 16,1-6-6-16,-4-5-4 15,-1-3-10-15,-4-11-5 16,-3 4-27-16,-5-12-9 16,-9-14-27-1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22.091"/>
    </inkml:context>
    <inkml:brush xml:id="br0">
      <inkml:brushProperty name="width" value="0.93333" units="cm"/>
      <inkml:brushProperty name="height" value="0.93333" units="cm"/>
      <inkml:brushProperty name="color" value="#808080"/>
      <inkml:brushProperty name="fitToCurve" value="1"/>
    </inkml:brush>
  </inkml:definitions>
  <inkml:trace contextRef="#ctx0" brushRef="#br0">37-1 136 0,'-4'0'52'0,"4"4"-28"0,-8 0-17 0,8-4 15 15,-4 3-4-15,0 1 1 0,-1 0-6 16,1-4 0-16,4 4-8 16,-4-1-5-16,4 1-3 0,0 0 2 15,0-1 0-15,0 8 3 16,0-3 1-16,0 3-6 16,0 0 0-16,0 0 1 15,0 4 3 1,0 3 0-16,-4 1-3 15,4 3-1-15,0 0-1 16,0 4 0-16,4 0-2 16,0 4-1-16,0-1-5 15,1-3 0-15,3 0-3 16,0-4 2-16,1 0-11 16,-1 1-41-16,0-5-3 15,0 1 30-15,1 3 18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14:16.8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11134 12034 258,'-39'-5'3612,"24"6"-258,-8-1-1677,4 5-1032,0 1-387,5 0-516,-2 1 129,4 1-129,-1-4 129,4 1 129,9-5 258,-21 3 258,21-3 0,-18 2 258,18-2-129,-16 0 0,16 0 129,-11 2-129,11-2-129,0 0-129,0 0 129,0 0 0,18 10 258,4-8-387,16 5 129,1-2-129,15 3 258,7 1-387,7 5-129,4-1-129,0 1-258,0 2-258,-9-5-645,3-4-2967,-3 5-387,-10-12-129</inkml:trace>
  <inkml:trace contextRef="#ctx0" brushRef="#br0" timeOffset="2191.1253">13011 12251 2709,'0'0'3612,"0"0"-129,0 0-2193,0 0-387,18 0 0,-18 0-258,19 1 258,-6 1 0,8 4-258,-2-4 0,12 2-258,-1 2-129,5 0 129,1-1-258,6 1 258,2-5 0,10 2 0,0 0 0,8-2-129,5 0 0,11 4 0,5-3-129,6 1 0,4-1 0,0 3-258,4-1 129,1-1 129,-2 0-129,3-3 129,-1 1 0,0 0 0,-1-1 0,2 2 0,4-2 129,4 1-129,1-1 0,2 2 129,4 0-258,2-2 0,-2 3 0,2-1 129,2 0-129,-2 1 0,-2 0 0,3 1 129,-1-1-129,1 3 0,5 0 0,2 0 0,-3 2 0,-1 0 0,1 1-129,1-1 129,-4 1 258,-4-1-387,-6-4 129,0-1 0,-4-2 0,-1-1 0,2 0 0,-3 0 0,4 0-129,-3 0 387,-1 0-387,-1 0 129,-2 1 129,-7 4-129,-5-4 129,-5-1-129,-4 0 0,-6 0 0,-6-3-129,-5-1 0,-6 3-129,-8 1 0,-1-3-258,-10 3 258,-4 0 0,-6 0-129,-5 0 129,-8 0 0,-2 0 129,-11 0 0,0 0 129,3-12 0,-3 12 0,-8-13 0,8 13 129,-17-8-129,17 8 0,-19-13 0,19 13-129,-17-12-129,17 12 129,-21-17-129,11 3-129,-4-5 0,2 1 129,-2-6 0,5-1 0,-3-8 0,4-2 0,0-9 0,4 2-387,-4-5 258,2-1 0,1 0-129,2 3 258,-3 5 0,2 4 258,-1 6 129,-2 2 129,4 9 0,-4 0 129,0 4-129,-3 1 0,2-1-129,-3 3-129,0-1 0,1 1 0,0-1-129,-3 0 129,0-4-129,-2 2 0,-4 3 129,-4-1 0,-6 4 0,-4 0 0,-8 4 0,-3 1 0,-8 4 0,-8 0 0,-5 0 0,-6 0 0,-13 0 0,-5 1 0,-10-1 0,-8 0 0,-10-1 0,-11-2 129,-6-4-129,-10 1 0,-9-1 0,-9-1 0,-10 2 0,-3-3 0,-4 1 0,-6 2 0,2-1 0,-5 4 129,7 1-129,0 2 0,5 0 129,-2 1-129,10 2 129,1-3-129,5 1 0,6-1 0,7 0 0,7-5-129,5-1 0,7-1 129,0 1-258,7-1 258,5 3-129,4 2 0,4-1 129,7 3-258,6 0 258,6 1 0,9 6 0,11 1 0,9 1 0,10 0-129,8 1 129,13-1-258,5 0 129,11-1-129,3-3 129,12-5 0,0 0-129,-7 12 129,7-12 129,0 0 0,0 0 0,-3 12 0,3-12 0,0 0 129,-9 12-129,9-12 0,0 0 0,-16 15 0,16-15 258,-11 11-129,11-11 0,-17 13 129,17-13-129,-20 19 129,11-9-129,-5 0 129,2 2 0,-4 2-129,1 4-129,-2 0 129,0 5-129,1 3 129,-1 7-129,-2 0 0,1 9 0,3 0 0,1-4 129,2 3-129,2-1 129,3-4-258,3-4 129,4 0-516,5-8-2451,6-12-1032,12 5-258,-5-23 130</inkml:trace>
  <inkml:trace contextRef="#ctx0" brushRef="#br0" timeOffset="3451.1974">18997 11386 258,'-13'12'3225,"3"-14"0,10 2-129,0 0-3354,0 0 0,0 0 258,0 0 258,0 0 258,0 0 258,6-8 129,-6 8-129,0 0 258,19-7-258,2 7 0,1 0-387,12 0 0,6 2 0,5 4 129,12-5-258,12 7 0,4-5-129,9 1 129,9-1-129,9-1 129,9-2 129,10 0-129,5-2 0,5-1-129,3-2 129,5 4 0,-3-2 0,6 3-129,-1 0 0,-3 0 0,-4 0 0,-1 4 258,-9 0-258,-1 2 129,-9-2 0,-6 0 258,-11 0-387,-4 2 129,-10-2-129,-8-1 0,-10-1 0,-10 0 0,-11-2 0,-10 3 0,-8-3 0,-12 0-129,-12 0 0,14 0-129,-14 0-129,0 0 0,0 0-129,0 0-258,-1 13-516,-15-4-3225,2-5-258,-3-1-387,-11-14-129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22.647"/>
    </inkml:context>
    <inkml:brush xml:id="br0">
      <inkml:brushProperty name="width" value="0.93333" units="cm"/>
      <inkml:brushProperty name="height" value="0.93333" units="cm"/>
      <inkml:brushProperty name="color" value="#808080"/>
      <inkml:brushProperty name="fitToCurve" value="1"/>
    </inkml:brush>
  </inkml:definitions>
  <inkml:trace contextRef="#ctx0" brushRef="#br0">-4-2 88 0,'4'15'35'0,"0"-8"-18"0,5 0-20 0,-1 1 8 16,0-1-4-16,1 1-1 15,-1-1 5-15,0 4 4 16,1 4 8-16,-1 3 4 16,0 1-4-16,0-1 0 15,1 1-6-15,-5-1 1 16,0 1-7-16,0-1-3 0,0-3 1 16,5 4-7-16,-1-8 1 15,-4 3-4-15,5-2 0 16,-5-5-5-16,4 8-11 15,-4-4 3 1,5 0 2-16,-1 0-37 16,0-4-6-16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23.083"/>
    </inkml:context>
    <inkml:brush xml:id="br0">
      <inkml:brushProperty name="width" value="0.93333" units="cm"/>
      <inkml:brushProperty name="height" value="0.93333" units="cm"/>
      <inkml:brushProperty name="color" value="#808080"/>
      <inkml:brushProperty name="fitToCurve" value="1"/>
    </inkml:brush>
  </inkml:definitions>
  <inkml:trace contextRef="#ctx0" brushRef="#br0">-4 7 132 0,'-4'0'52'0,"4"-4"-28"0,4 0-33 0,-4 4 9 16,0 0-4-16,8 0-1 15,1 4 8-15,-5-4 14 16,4 11 2-1,-4 4-8-15,1-1-3 0,-1 5-5 16,4-1-3-16,0 5 3 0,1-5-4 16,-1 1 0-16,0-1-8 15,5 1-4-15,-1-5-7 16,1-2 0-16,-1 6-29 16,1-7-21-1,-1-4 29-15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23.384"/>
    </inkml:context>
    <inkml:brush xml:id="br0">
      <inkml:brushProperty name="width" value="0.93333" units="cm"/>
      <inkml:brushProperty name="height" value="0.93333" units="cm"/>
      <inkml:brushProperty name="color" value="#808080"/>
      <inkml:brushProperty name="fitToCurve" value="1"/>
    </inkml:brush>
  </inkml:definitions>
  <inkml:trace contextRef="#ctx0" brushRef="#br0">-4 0 44 0,'4'18'16'0,"4"-7"-8"0,0 4-27 0,1-7-6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23.577"/>
    </inkml:context>
    <inkml:brush xml:id="br0">
      <inkml:brushProperty name="width" value="0.93333" units="cm"/>
      <inkml:brushProperty name="height" value="0.93333" units="cm"/>
      <inkml:brushProperty name="color" value="#808080"/>
      <inkml:brushProperty name="fitToCurve" value="1"/>
    </inkml:brush>
  </inkml:definitions>
  <inkml:trace contextRef="#ctx0" brushRef="#br0">-4 5 84 0,'4'7'33'0,"5"-3"-18"0,-5-8-29 16,4 1 3-16,5-1-23 15,-5-4-5-15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32.571"/>
    </inkml:context>
    <inkml:brush xml:id="br0">
      <inkml:brushProperty name="width" value="0.93333" units="cm"/>
      <inkml:brushProperty name="height" value="0.93333" units="cm"/>
      <inkml:brushProperty name="color" value="#57D200"/>
      <inkml:brushProperty name="fitToCurve" value="1"/>
    </inkml:brush>
  </inkml:definitions>
  <inkml:trace contextRef="#ctx0" brushRef="#br0">2-3 132 0,'-5'-4'52'0,"1"0"-28"0,4 4-22 0,0 0 14 15,0 0-8-15,0 0 0 16,0 0-2-16,0 0-1 16,0 0-3-16,-4 0 5 0,4 0 3 15,0 0-10-15,0 0-2 16,0 0-17-16,0 8-7 16,4-1-42-16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33.036"/>
    </inkml:context>
    <inkml:brush xml:id="br0">
      <inkml:brushProperty name="width" value="0.93333" units="cm"/>
      <inkml:brushProperty name="height" value="0.93333" units="cm"/>
      <inkml:brushProperty name="color" value="#57D200"/>
      <inkml:brushProperty name="fitToCurve" value="1"/>
    </inkml:brush>
  </inkml:definitions>
  <inkml:trace contextRef="#ctx0" brushRef="#br0">-6-10 96 0,'-4'0'35'0,"4"4"-18"0,4-4-60 16,5 0-12-16,-5 0 27 15,4 0 13-15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39.897"/>
    </inkml:context>
    <inkml:brush xml:id="br0">
      <inkml:brushProperty name="width" value="0.93333" units="cm"/>
      <inkml:brushProperty name="height" value="0.93333" units="cm"/>
      <inkml:brushProperty name="color" value="#00B0F0"/>
      <inkml:brushProperty name="fitToCurve" value="1"/>
    </inkml:brush>
  </inkml:definitions>
  <inkml:trace contextRef="#ctx0" brushRef="#br0">-9-15 104 0,'-4'0'38'0,"8"0"-20"0,0 0-21 0,-4 0 6 16,0 0 3-16,0 0 6 16,0 0 9-16,0 0 7 15,0 0-2-15,0 0 2 16,0 0-12-16,0 0-2 15,0 0-8-15,0 0-11 0,4 3-4 0,0 5-17 16,5-5-9-16,-1 1-41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0:40.378"/>
    </inkml:context>
    <inkml:brush xml:id="br0">
      <inkml:brushProperty name="width" value="0.93333" units="cm"/>
      <inkml:brushProperty name="height" value="0.93333" units="cm"/>
      <inkml:brushProperty name="color" value="#00B0F0"/>
      <inkml:brushProperty name="fitToCurve" value="1"/>
    </inkml:brush>
  </inkml:definitions>
  <inkml:trace contextRef="#ctx0" brushRef="#br0">0 7 4 0,'9'-7'0'0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1:10.013"/>
    </inkml:context>
    <inkml:brush xml:id="br0">
      <inkml:brushProperty name="width" value="0.93333" units="cm"/>
      <inkml:brushProperty name="height" value="0.93333" units="cm"/>
      <inkml:brushProperty name="color" value="#9966CC"/>
      <inkml:brushProperty name="fitToCurve" value="1"/>
    </inkml:brush>
  </inkml:definitions>
  <inkml:trace contextRef="#ctx0" brushRef="#br0">-7-11 148 0,'-4'-4'55'0,"4"4"-30"0,0 0-16 16,0 0 14-16,0 0-5 16,0 0 2-16,0 0 0 15,0 0 0-15,0 0-11 16,0 0-5-16,0 0-3 0,0 0-6 16,4 8 1-16,-4-8-5 15,4 7 1-15,0 0-3 0,0 1 0 16,0-1-12-16,5 1-5 15,-1-1-25 1,0 0-33-16,-4 1 21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1:10.583"/>
    </inkml:context>
    <inkml:brush xml:id="br0">
      <inkml:brushProperty name="width" value="0.93333" units="cm"/>
      <inkml:brushProperty name="height" value="0.93333" units="cm"/>
      <inkml:brushProperty name="color" value="#9966CC"/>
      <inkml:brushProperty name="fitToCurve" value="1"/>
    </inkml:brush>
  </inkml:definitions>
  <inkml:trace contextRef="#ctx0" brushRef="#br0">-5-2 108 0,'0'4'41'0,"4"-4"-22"0,-8 7-18 16,4-7 8-16,4 4-19 16,0 0-5-16,-4-4-31 15,4 3-12-15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7:02.9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14562 8386 1806,'-12'0'903,"12"0"-258,0 0-387,0 0 129,0 0-129,0 0 258,0 0 258,0 0 387,0 0-129,10-12 129,-6-1-129,7 1 0,-4-10 0,8-4-258,0-5-129,7-6 0,-1-8-129,7 1-258,1-5 129,5 1-258,3-3 0,-1 3 0,0 0 0,-2 5-129,-4 3 0,-2 4 0,-6 4 0,-4 5 0,-3 4 0,-3 7 0,-4 3-129,-8 13 129,14-13 0,-14 13-129,0 0 129,12-5-129,-12 5 129,13 4-129,-13-4 129,13 15-129,-3-1 258,0-1-129,1 7 129,1 1-258,0 5 258,2 2-129,-1 3 129,3 6-129,-1 2 0,4 6 0,0-1 0,1-1 129,-2 1-129,-2-2 0,-1-3 0,-2-4 129,-2-7-258,-5-3 258,-2-3-258,-2-6 129,-2 0-258,0-5-258,0-1-1161,0-10-2451,0 0-129,-4-9 0</inkml:trace>
  <inkml:trace contextRef="#ctx0" brushRef="#br0" timeOffset="376.0212">14725 8073 1935,'-9'20'4515,"9"-20"-129,0 0-129,9-3-3354,4 1-645,9 0-258,3 1-129,4 1 0,5 0 0,1 0 129,1 4-129,-6 0 0,0-1 129,-3 2 0,-4-3 0,-3-2 129,-1 0-129,-2 0 0,-1-1-258,2 1-1161,-2 0-2580,-3-7-387,5 2 258</inkml:trace>
  <inkml:trace contextRef="#ctx0" brushRef="#br0" timeOffset="941.0538">15423 7979 645,'21'10'1677,"-5"-6"0,-1-1 129,3 3 0,-3-6-129,6 4-129,-4-4-129,8 0-258,-1 0-258,9 0 0,-4 0-258,11 0-258,-3 0 129,6 0-387,-3 0 0,0 0 0,-3 1-129,-2 5 0,-4-4 0,-3 1-129,-6-1 129,-4 1 0,-3-1-129,-5-2 0,-10 0-129,14 0-1419,-14 0-1677,0 0-774,3-22-516</inkml:trace>
  <inkml:trace contextRef="#ctx0" brushRef="#br0" timeOffset="1496.0856">15927 7749 2193,'16'0'3612,"-16"0"0,0 0-1935,0 0-1290,9 11-129,-9-11-258,19 11 0,-7-4 0,2 4 0,6-1 129,2 1-129,6-1 0,2 1 0,1 1 0,4 2-129,-1-1 129,-3-4 0,0 7-258,-4-3 258,-6 3-129,-5-3 258,-3 3-129,-8 0 387,-5-2 0,0 3 258,-14-2-258,0 2 387,-11-6-258,3 6 129,-7-4-129,2 3-258,-4 1 0,4-1 129,1 0-387,3-1 0,2 2-129,5-8-129,2 6 129,14-15 0,-15 14-129,15-14 129,0 0 0,-9 12 0,9-12-129,0 0-129,0 0-387,0 0-903,0 0-2064,15 9-516,-5-17 129</inkml:trace>
  <inkml:trace contextRef="#ctx0" brushRef="#br0" timeOffset="1983.1131">16817 7774 3354,'-9'21'3612,"9"-9"-129,0-12-3225,2 17-645,2-8 258,2 6 0,-2 2 258,-2-4 129,1-1 129,-3 2 0,0 2 258,0 0-258,-1 5 387,-5 0-258,4 7 0,-5 6-129,4 9 0,-1-2 0,4 5-129,-3-3 0,3 1-258,0-7 129,0-6-258,3-5-129,1-9-387,8-4-774,-12-13-2580,14 0-258,1-12 0</inkml:trace>
  <inkml:trace contextRef="#ctx0" brushRef="#br0" timeOffset="2772.1585">16715 7786 3483,'0'0'3999,"1"-7"-258,15-3-2451,-1 5-903,4-2-258,9 2-129,2-1 0,6 2 0,0 0 0,4 1 129,1 3 0,-4 0-129,0 0 258,-4 3-258,-5 5 258,-1 6-258,-8 1 129,-3 6 0,-6-2 0,-1 8 129,-9-4 0,0 7 129,-6-7 0,-7 2 0,-5-4 0,1 1 129,-5-2-258,0-6 0,-1 2-129,2-5 0,2 0-129,1-3 129,5-2-129,2-2-129,11-4 129,-13 6-129,13-6 0,0 0 0,0 0 0,0 0-129,9 1 258,-9-1-129,23 10 129,-9-1 0,4 6 0,5 3 0,0 5-129,4 1 129,0 5-258,-1-2 129,0 2 0,-3-2 129,-6-3-129,-3-3 258,-7-4-129,-5 1 258,-2-3-258,-6-1 387,-9-3-129,-2-1 0,-6-3 0,-3 1-129,-6-3 129,1 0-129,-4-5 129,-2 0-258,-1-1 0,4-4 0,0-2-129,2 1 0,5-2-129,1-4-129,7 3-387,1-7-1032,10 5-903,6 1-1677,2-12 0</inkml:trace>
  <inkml:trace contextRef="#ctx0" brushRef="#br0" timeOffset="3492.1998">17810 7830 1032,'12'-12'4128,"-12"12"-129,2-16-645,-2 16-2838,5-10-1290,-5 10-258,0 0 0,0 0 0,0 0 387,0 0 516,0 0 387,-12 5 645,12-5 516,-13 5-129,13-5-129,-14 2 0,14-2-258,-18 3-258,18-3-258,-19 4-129,6 0-129,0 5-258,-1-2 129,-5 6-129,1 4 129,-4 7-129,-1 2 129,-4 8 0,-2 2-258,2 5 516,0 2-258,0 6 129,2 2 0,1-3-129,5 0 258,3-3-258,8-4 129,4-7 0,4-2 129,7-9-129,14-8 258,8-6 0,11-4-258,9-5 129,9-5 0,3-6-129,4-3 0,-1 1 0,-5-2-129,-7 1 129,-8 2-129,-10 5 0,-7-1 129,-11 3 0,-4 2-129,-12 3 0,11-5 129,-11 5-258,0 0 129,0 0-129,0 0-129,0 0-129,1 8-1032,-1-8-2838,19 12-258,-19-12-387</inkml:trace>
  <inkml:trace contextRef="#ctx0" brushRef="#br0" timeOffset="7628.4363">19378 8328 1806,'0'0'1806,"0"0"-516,0 0-387,0 0-258,0 0-129,0 0 129,0-10 0,0-2 258,6 0 0,-4-6 129,5 2 0,1-12-129,5-3-129,1-5-129,7 0-258,1-7 129,4 2-387,2-4 129,4 2 0,-3 1-129,2 4 0,-6 3-258,-2 3 258,-3 5-258,-1 4 258,-6 2-129,-3 4 0,1 5 0,-11 12 0,13-16 258,-13 16 0,0 0-129,0 0-129,0 0 129,0 0 0,0 0-129,0 0 129,0 0-129,0 0-129,0 0 129,0 0 0,0 0-129,0 0 129,0 0 0,0 0-129,0 0 129,0 0 129,0 0-129,0 0 0,0 0 0,0 0 0,10 15 129,-3-4-129,2 8 129,1 7-258,7 4 129,-2 8 0,2 7 129,2 2-258,-1 5 129,3-2-129,-3 1 129,0 1 0,1-3 0,-2-2 129,0-9-258,-4-3 258,0-5-258,-4 1 258,-2-5-129,-2-5 0,-3-4 129,-2-5-258,0 0 129,0-12 0,0 16 0,0-16-129,0 0-129,0 0-1677,-1-7-2064,1 7-516,-8-31 129</inkml:trace>
  <inkml:trace contextRef="#ctx0" brushRef="#br0" timeOffset="7984.4567">19450 8100 2322,'0'14'4515,"0"-14"-258,0 0-258,10 0-3225,4-3-645,9-1-129,7 0 0,7-3 0,6 1-129,3 0 258,1 0-258,0 1 129,0 1 0,-5 0 0,-2 3-387,-3 1-645,3 0-1161,0 5-1806,-11-3-387,5 5 517</inkml:trace>
  <inkml:trace contextRef="#ctx0" brushRef="#br0" timeOffset="8439.4827">20520 8158 3999,'-17'-5'4386,"1"-10"-645,16 15-387,-11 0-3999,11 0-258,0 0-516,17 6 129,-6-6 129,10 9 129,0-4 645,6-2 387,4 1 645,-4-4 387,6 0 0,-4-8 0,7 7 129,-4-7-258,9 6 0,-3-3-387,2 5-258,2 0-258,-2 0 0,0 6-129,-1-2-129,-3 3-258,-10-4-645,3 6-1548,-4 0-1290,-13-9-258</inkml:trace>
  <inkml:trace contextRef="#ctx0" brushRef="#br0" timeOffset="8987.5141">20996 7981 129,'0'13'4128,"0"-13"0,0 0-387,17 2-1806,1 1-1935,4 1-129,5-4 0,4 5-129,4 0 129,1 0 258,3 0-129,-4 3 0,0 0 258,-3 0-129,-1 1-129,-6 1 129,0 2-129,-7 3 129,-2-1-129,-6-3 258,-5 1-129,-5 1 129,0 5 129,-9-2-258,-5 1 129,-7-3 0,-4 1 0,-5 0 129,-1 4-258,-4-6 0,-2 3 0,-1-4 0,4 1 0,1 0-129,2-2 0,3 3-129,1 1 129,6-1-129,0 1-129,2 5-129,-1-1-258,3 7-1548,5 8-1935,-16-12-258,11 4 129</inkml:trace>
  <inkml:trace contextRef="#ctx0" brushRef="#br0" timeOffset="13987.8001">21702 8122 903,'0'0'1290,"0"0"0,7 9 0,-7-9-258,0 0-129,0 0-387,0 0-516,1 12 0,-1-12-258,0 0 516,5 16 0,-5-16 0,5 17 258,-5-17-129,3 20 258,-1-5 0,1-5-258,2 6 258,-3-3-387,5 3 258,-4-3-258,3 6 129,-2-7 0,4 1 0,-8-13-129,17 21 129,-17-21-258,21 16 0,-10-12 129,5-2 0,-5-2 0,5 0 0,0-5 129,3-3-129,-4-5 0,4 0 0,-4-4 0,4-2-129,-4 0 0,0-1-258,-3 0 129,0 1 0,-4 1 0,-2-1-129,-1 2 129,-2 2 0,-2 2 0,-1 13 0,3-18 0,-3 18 0,0-13 0,0 13 0,0 0-258,0 0 258,0 0 0,0 0-129,0 0 0,0 11 129,2 2-258,-1-1 258,2 5 0,-1-3 129,1 1-129,1 2 129,2 0-129,0 4 0,2-4 129,-1 3 0,4-4-129,-1 2 0,3-1 0,1-1 0,1-3 0,2-3 0,-1-2 258,4-2-258,-3-2 129,2-1 0,0-3-129,1 0 129,0-3 0,0-3-129,1-2 258,0-2-258,0 1 258,-2-3-129,-4-2 129,0 1 0,-7-4 0,1 0 0,-4-2-129,-3 0 0,-2-3 129,0 1-258,0-2 129,0 2-129,0 0 0,0 1 0,1 0 0,4 2-129,2 4-129,0-1-129,4 8-645,-11 7-1290,12-14-2064,0 14-387,-12 0 129</inkml:trace>
  <inkml:trace contextRef="#ctx0" brushRef="#br0" timeOffset="25719.4711">17565 17577 258,'0'22'3225,"0"-22"129,0 0-1935,0 0-1290,0 0-258,0 0-129,0 0 387,0 0 0,0 0 258,0 0 387,-8 15-129,6-1 129,2-14-129,-10 19 258,4-7-516,2 3 0,4-15-258,-10 66 0,10-66 387,-8 55 0,8-55-516,-7 78 387,7-78 0,-9 82 129,9-82-129,-13 70 258,13-70-387,-19 87 0,19-87 387,-17 78-774,17-78 387,-12 58-129,12-58-129,0 0 258,-4 70-516,4-70 129,0 0 129,0 0 129,0 0-129,0 0 0,2 49 0,-2-49 0,0 0 258,0 0-258,0 0-258,0 0 0,0 0 258,0 0 0,0 0 0,0 0-129,0 0 0,53 13 0,-53-13 0,0 0 258,58 13-258,-58-13 0,55 10 0,-55-10 129,63 10 0,-63-10-129,76 16 258,-76-16-129,86 8 0,-38-6 129,2 3 0,4-1 0,4 2-129,3-6 0,1 0-129,5 0-258,0 0 258,2 0 0,6 6 0,-1-4 0,0 3 129,0 5 0,3 0 0,1-7 129,-1 2-129,1-1 129,0-1 0,2-3 0,2 0-129,3 0-129,-2 0 258,0 5-129,0-4 129,2-1-258,0 0 0,-3 1 0,0 4-129,-2-5 258,2 0-387,-1 0 387,0 10-258,-5-3 129,4-7 0,0 0 129,-3-3-129,0 3 129,-1-2 0,0-2-129,-1-2 129,2 6-516,-7 0 516,-3 0 0,-1 0 258,-5-1-258,-7-5 129,-1 1-129,-53 5-129,87-24 516,-87 24-387,67-19-129,-67 19-129,0 0 258,61-6-387,-61 6 258,0 0 129,0 0 0,0 0-129,0 0 129,0 0-129,0 0 129,0 0-387,0 0 0,0 0 0,0 0 0,50-39 0,-50 39 129,0 0 129,0 0 0,0 0 387,0 0-129,0 0 0,0 0 258,17-55 0,-17 55 0,0 0 129,-7-55-129,7 55 258,-14-61-258,14 61 387,-19-89-129,7 36 387,4-8 0,-4 1-516,6 4-129,-5-2 0,5-12 129,-4 12-645,4 4 387,-3 7-774,4 5 387,-3 4 0,3 14 258,0 4-258,-2 0 129,7 20-387,-13-9-1677,13 9-2064,-2 8-903,2-8 129</inkml:trace>
  <inkml:trace contextRef="#ctx0" brushRef="#br0" timeOffset="27728.586">18099 17154 3225,'11'3'3741,"-11"-3"-258,14-17-1677,-4-3-1548,4 0-258,2-8 387,3-2 0,7-4 258,1-4-129,5-12 258,-3-4 129,11 3-129,-5-10 0,10-1-387,-1-6 129,7 0-129,4-7-129,4 9 0,0-4-129,4-1 0,0-5-258,3 6 258,-4 0 0,0 2-258,-1 7 258,-2-1-258,-2 7 129,0 7-129,-2 9 129,-8 6-129,0 10 0,-11 4-387,-1 14-387,-14-3-387,5 12-1419,-12 7-1806,-14-11-258,3 21 258</inkml:trace>
  <inkml:trace contextRef="#ctx0" brushRef="#br0" timeOffset="28311.6191">19443 15618 3612,'27'10'4902,"-27"-10"-645,18 1-129,-18-1-2838,0 0-1677,20 8 0,-4 6 0,-2-2 0,9 13-129,2 4 387,6 12 0,2 3 258,2 7 0,6 7 0,5 1 129,9 5 0,4 1-129,4 2 0,2-6 0,4 2-258,-1-7 129,-2 6 0,0-3 129,-6-1-387,-2-3 258,-4-5 129,-7 0-129,-4 1 129,-3-5 129,-4-3-129,-6-8 0,0 0 129,-10-8-129,0 0 0,0-3-129,-5-5-129,1 0 0,-3-9 0,-2 7 0,-3-5 0,-8-12 0,11 14 129,-11-14-129,8 15 129,-8-15-129,7 10-129,-7-10-645,4 17-2580,-4-17-774,6 19-516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1:12.310"/>
    </inkml:context>
    <inkml:brush xml:id="br0">
      <inkml:brushProperty name="width" value="0.93333" units="cm"/>
      <inkml:brushProperty name="height" value="0.93333" units="cm"/>
      <inkml:brushProperty name="color" value="#9966CC"/>
      <inkml:brushProperty name="fitToCurve" value="1"/>
    </inkml:brush>
  </inkml:definitions>
  <inkml:trace contextRef="#ctx0" brushRef="#br0">2-1 168 0,'-4'4'66'0,"4"-1"-36"0,0-3-22 15,0 0 16-15,0 0-8 16,0 0-1-16,0 0-3 16,0 0 2-16,0 0-7 15,4 8 2-15,-4-1 4 0,4 1-5 16,-4-1 0-16,4 0-4 15,0 1-3-15,1-1-5 16,-1 1 0-16,4-1-7 16,-4 0-1-16,5 1-11 0,-5 3-5 15,4 0-12-15,0 4-5 16,5-4-30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1:12.789"/>
    </inkml:context>
    <inkml:brush xml:id="br0">
      <inkml:brushProperty name="width" value="0.93333" units="cm"/>
      <inkml:brushProperty name="height" value="0.93333" units="cm"/>
      <inkml:brushProperty name="color" value="#9966CC"/>
      <inkml:brushProperty name="fitToCurve" value="1"/>
    </inkml:brush>
  </inkml:definitions>
  <inkml:trace contextRef="#ctx0" brushRef="#br0">-2-3 124 0,'4'4'46'0,"9"-4"-24"0,-5 3-24 0,-8-3 11 16,4 4-6-16,8 0-2 15,-7-1 0-15,-1 5-1 16,0-1-3-16,4 1 0 16,-4-1-16-16,1 0-7 15,3 1-23-15,-4-1-8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1:13.196"/>
    </inkml:context>
    <inkml:brush xml:id="br0">
      <inkml:brushProperty name="width" value="0.93333" units="cm"/>
      <inkml:brushProperty name="height" value="0.93333" units="cm"/>
      <inkml:brushProperty name="color" value="#9966CC"/>
      <inkml:brushProperty name="fitToCurve" value="1"/>
    </inkml:brush>
  </inkml:definitions>
  <inkml:trace contextRef="#ctx0" brushRef="#br0">-2 1 96 0,'12'-4'35'0,"-8"4"-18"0,5 4-2 0,-9-4 13 16,4 3-11-16,4 1-4 15,0 0-15-15,1 0-4 16,-1-4-41-16,0 3-17 16,1-3 20-16,-1-3 9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01:13.465"/>
    </inkml:context>
    <inkml:brush xml:id="br0">
      <inkml:brushProperty name="width" value="0.93333" units="cm"/>
      <inkml:brushProperty name="height" value="0.93333" units="cm"/>
      <inkml:brushProperty name="color" value="#9966CC"/>
      <inkml:brushProperty name="fitToCurve" value="1"/>
    </inkml:brush>
  </inkml:definitions>
  <inkml:trace contextRef="#ctx0" brushRef="#br0">-8-4 104 0,'4'0'41'0,"5"0"-22"0,-1 0-44 0,0 0-2 15,1 0-12-15,-1-4-2 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9:27:49.119"/>
    </inkml:context>
    <inkml:brush xml:id="br0">
      <inkml:brushProperty name="width" value="0.93333" units="cm"/>
      <inkml:brushProperty name="height" value="0.93333" units="cm"/>
      <inkml:brushProperty name="color" value="#57D200"/>
      <inkml:brushProperty name="fitToCurve" value="1"/>
    </inkml:brush>
  </inkml:definitions>
  <inkml:trace contextRef="#ctx0" brushRef="#br0">-45-52 148 0,'-5'0'55'0,"5"0"-30"0,-4 0-18 16,4 0 15-16,0 0-7 16,0 0 2-16,0 0-6 15,0 0 1-15,0 0-7 0,0 0 4 0,0 0 1 16,0 0 3-16,0 0 3 15,0 0-5-15,0 0 1 16,0 0-5-16,0 0-2 16,0 0-2-16,0 0 0 15,0 0-4-15,0 0 0 16,0 0 1-16,0 0 0 16,0 0-9-16,0 0-4 15,0 0-9-15,0 0-3 16,4 0-29-16,1 4-13 15,-5-4-8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9:27:51.746"/>
    </inkml:context>
    <inkml:brush xml:id="br0">
      <inkml:brushProperty name="width" value="0.93333" units="cm"/>
      <inkml:brushProperty name="height" value="0.93333" units="cm"/>
      <inkml:brushProperty name="color" value="#57D200"/>
      <inkml:brushProperty name="fitToCurve" value="1"/>
    </inkml:brush>
  </inkml:definitions>
  <inkml:trace contextRef="#ctx0" brushRef="#br0">73 30 104 0,'0'-9'41'0,"-4"5"-22"0,4-4-33 0,0 8 3 0,4-4-9 16,-4-1-1-16,0 1 12 15,0 0 7-15,0 0 22 16,0 4 9-16,0 0 1 16,-4 0 2-16,-6 0-12 15,6 0-2-15,-1 4-6 16,0 0 0-16,0 0-7 16,-4 1-1-16,-1-5 2 0,6 0-1 15,-1 0 2-15,0 0-6 16,0 0-1-16,1 4 0 15,-1-4 0-15,0 0-5 16,5 0 1-16,0 0 6 16,0 0 4-16,0 0 1 15,0 0 1-15,0 0-4 16,0 0-1-16,0 0-6 0,0 0 0 16,0 0-6-16,0 0 1 15,0 4-14-15,0-4-5 16,0 4-37-1,0 0-23-15,0 1 37 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9:27:59.522"/>
    </inkml:context>
    <inkml:brush xml:id="br0">
      <inkml:brushProperty name="width" value="0.93333" units="cm"/>
      <inkml:brushProperty name="height" value="0.93333" units="cm"/>
      <inkml:brushProperty name="color" value="#00CCFF"/>
      <inkml:brushProperty name="fitToCurve" value="1"/>
    </inkml:brush>
  </inkml:definitions>
  <inkml:trace contextRef="#ctx0" brushRef="#br0">30 62 168 0,'-10'-4'66'0,"5"-13"-36"0,1 8-35 16,4 9 12-16,0 0-6 15,0 0-1-15,-5 0 3 16,5-4 2-16,0 0-2 16,-5 4 11-16,5 0 6 0,0 0-4 15,0 0 1-15,0-4-4 16,0 0 0-16,0 4-7 16,0-5-2-16,-4 5-2 0,4 0 1 15,0 0-2-15,0 0-1 16,0 0 1-16,0 0 1 15,0 0-3-15,0 0 0 16,0 0 1-16,0 0 0 16,0 0 0-16,0 0 2 15,0 0-8-15,0 0-1 16,0 0-3-16,0-4-1 16,0 0 3-16,0 0 5 15,0 4 2 1,0-4-4-16,-5 4 1 15,5 0-14-15,0 0-3 0,0 0-40 16,0 0-42 0,5 0 28-16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9:28:01.188"/>
    </inkml:context>
    <inkml:brush xml:id="br0">
      <inkml:brushProperty name="width" value="0.93333" units="cm"/>
      <inkml:brushProperty name="height" value="0.93333" units="cm"/>
      <inkml:brushProperty name="color" value="#00CCFF"/>
      <inkml:brushProperty name="fitToCurve" value="1"/>
    </inkml:brush>
  </inkml:definitions>
  <inkml:trace contextRef="#ctx0" brushRef="#br0">19-2 108 0,'0'0'44'0,"-5"0"-24"0,5 0-26 16,-5 0 8-16,1 0-4 15,-1 0 0-15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9:28:01.833"/>
    </inkml:context>
    <inkml:brush xml:id="br0">
      <inkml:brushProperty name="width" value="0.93333" units="cm"/>
      <inkml:brushProperty name="height" value="0.93333" units="cm"/>
      <inkml:brushProperty name="color" value="#00CCFF"/>
      <inkml:brushProperty name="fitToCurve" value="1"/>
    </inkml:brush>
  </inkml:definitions>
  <inkml:trace contextRef="#ctx0" brushRef="#br0">81-4 162 0,'-5'0'1'0,"0"0"12"0,-4 0 7 16,-1 0 7-16,1 4 4 16,4 1-4-16,0-1 1 15,1 0-16-15,-1 0 2 0,0 0 0 16,0 1-3-16,5-5-1 16,0 0-4-16,0 0-1 15,0 0-3-15,0 0 1 16,0 0-7-16,0 0 1 15,0 0-4-15,0 0 2 16,0 0 1-16,0 0 2 0,0 0 1 16,0 0 3-1,0 0-3-15,0 0 0 0,0 0 1 16,0 0 2-16,0 0-1 16,0 0 2-16,-4 0-2 15,-1 0-1-15,0 0 3 16,0 0 0-16,5 0-1 15,0 0-2-15,0 0-2 16,0 0 1-16,0 0 1 16,0 0 0-16,0 0 0 15,5 4 0-15,0 0 0 16,0-4 0-16,-1 0 2 16,-4 0 1-16,0 0 1 15,0 0 2-15,0 0-1 16,0 0 2-16,0 0-4 0,0 0 0 15,0 0-3-15,0 0-1 16,5 4 1-16,-5-4 0 16,0 0 2-16,0 0 3 15,0 0 0-15,0 0 0 16,0 0-3-16,0 0 1 16,0 0-4-16,0 0 0 15,0 0-1-15,0 0-2 16,0 0 3-16,0 0 0 15,0 0 1-15,5 4 0 16,0 1-3-16,-5-5 0 16,4 4-1-16,1 0 0 0,-5-4-2 15,0 0-1-15,5 4-5 16,-5 0-3-16,0-4-16 16,0 0-5-16,4 9-54 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1,'0'0'5,"-14"1"-3,1-1-4,-3 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2:50.297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202 0 76 0,'-4'4'30'0,"4"0"-16"0,0-1-12 15,0-3 6-15,0 0-4 16,0 4-1-16,0 0 1 16,-4 3 2-16,0 1 8 15,4-5 3-15,-5 5-2 16,1-1 1-16,0 0 0 15,0 1 2-15,0-1-4 16,0 4 0-16,-1-3-8 16,-3-1 0-16,4 4 1 0,0 0-1 15,0-3 1-15,0 3-4 16,-1 0 0-16,1 0 1 0,0 0 0 16,0 0 0-16,0 11 0 15,-5-7 0-15,5 4 0 16,0-1 0-16,0 1 0 15,0-1-2-15,0 1 1 16,-1-1-2-16,5 1-1 16,0-1 3-16,0 4 0 15,0 0-1-15,0 1 1 16,0-1-2-16,0 0-1 16,0 8 1-16,5 3 1 15,-5 4 1-15,0 0 3 0,4 0-3 16,0-4 0-16,-4 4 1 15,4-4 0-15,0 1-2 16,0-1 1-16,5 4-2 16,-1-8-1-16,0 1 1 15,1-4 1-15,-1 4-1 16,0-1 2-16,1-3-2 16,-1 4-1-16,0-1 3 15,1 4 0-15,-1 4-4 16,0 4-1-16,1 0 1 15,-1-4 0-15,-4 0 3 16,0 3 1-16,5-3-4 16,-5 0 1-16,-4 0 0 15,8 0 2-15,-4-3-3 0,0-5 0 16,0 1 3-16,1-1 3 16,3-3 0-16,0 0 2 15,1 4-4-15,-5 3 0 16,0 4 1-16,0 7 0 15,-4 1-2-15,0-1 1 16,0-3-2-16,0 0-1 16,-4-1 1-16,0 1 1 15,0 0-3-15,-1 3-2 16,1-7 2-16,4 0 2 16,-4-4 0-16,4 4 2 15,-4 0-4-15,0 4 0 16,0 3 1-16,-1 1 0 0,1-5 0 15,0 1 2-15,0 3-1 16,0-3-1-16,0 0 1 16,0-4-1-16,-1 0-3 15,1 0 2-15,0 0 1 16,0 7 2-16,4-3-1 16,0-4 2-16,0 0-4 15,0 0-2-15,4 0 2 16,0 0 0-16,0 0-2 15,-4-4 2-15,0 0 1 16,0 0 2-16,9 1-1 16,-9 3-1-16,0 3 1 15,0-6-1-15,0 6 0 16,0-3 0-16,0-3 0 16,0-1 0-16,0-4 0 0,0 1 2 15,0 3-3-15,0 1-2 16,0 3 2-16,0 3 2 15,0 1 0-15,-4-4-1 16,-1 0-2-16,1 4 1 16,0-4 1-16,0 0 0 15,0-1 0-15,0-2 2 16,-1-1-1-16,5-3 2 16,-4-1-4-16,0 1-2 15,0-1 2-15,0-3 0 16,0 4 1-16,-1-1 2 15,1 5-3-15,-4 3 0 0,4-4 1 16,0 0 0-16,-5-3 0 16,5-4 2-16,0 0-1 15,0 0-1-15,0 3 1 16,0-3 1-16,-1 0-1 16,1-4-1-16,0 0-2 15,0-3-1-15,0-1 2 16,0 4 2-16,-1 1-2 15,-3-1 0-15,4-4 1 16,-4 4 2-16,3 1-3 16,-3-5 0-16,4 1 1 15,0-1 0-15,-5 1-3 16,5 3 2-16,0 0-1 16,0 4 0-16,0 0 2 15,0 0 0-15,0 0 0 0,-1-1 0 16,5-2-3-16,0-5 2 15,0 1-4-15,0-5 1 16,0 1 2-16,0 0 3 16,0 0-2-16,0 3 0 15,0-3-1-15,0-4 0 16,0 0 2-16,0 0 0 16,0 4-3-16,0-4 0 15,0 0 2-15,0 0 0 16,0 4 1-16,0-4 0 15,0 4 0-15,0 0 0 0,0-4 0 16,-4 0 2-16,4 0-3 16,-4 8 0-16,4-5 1 15,-4 5 0-15,0-4-3 16,4 0 2-16,0-1-4 16,-4 5 1-16,4-1 0 15,-5 1-1-15,5-1 1 16,0 1 0-16,-4-1 0 15,4-3 0-15,0-4-6 16,0 0-2-16,0-3-9 16,0-8-1-16,0 0-9 15,4 0-1-15,1-4-42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7:23:37.9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10801 11589 2580,'0'0'3354,"-3"12"258,3-12-2322,0 0-1161,0 0 387,0 0 258,0 14 129,0-14 258,0 0 0,9 0 0,0 0-258,-9 0 0,16 0-258,-6 0-258,4 0 0,3 0-129,2 3 0,3-3 129,6 3 0,-1-3 129,9 0 0,1 0-129,8 0 0,3 1 0,8 7-129,0-1-129,5 0 129,3-1-129,1 1 129,-1 0 0,1-2 0,-5-2 0,-2 1 0,-5-4 0,-2 3-129,-4 2 258,-3 0-387,-2-2 258,-4 1-129,-7 0 129,0 0-258,-7-3 129,-3 2-129,-5-1 129,-5-2 129,-11 0-129,11 0 0,-11 0 0,0 0 0,0 0 129,0 0-258,0 0 0,0 0 0,0 0 0,0 0 0,0 0-129,0 0 129,0 0 0,0 0-129,0 0 129,0 0-387,0 0-516,-9-7-2451,9 7-1806,0 0-387,-11-22-258,1 3-129</inkml:trace>
  <inkml:trace contextRef="#ctx0" brushRef="#br0" timeOffset="1956.1119">2629 9019 1806,'-7'-32'1548,"3"16"-258,0 3-129,0-3 387,-1-4-387,-2 7 258,-2-6-258,0 4-129,-6-2-129,2 4-129,-9-4-387,0 4-129,-5-1-129,-4 3-258,-6-1 129,-5 2 0,-7-1 0,-6 5 0,-2-2 129,-8 5 0,-3 2 0,-1 1 129,-3 0-129,6 8 0,-6 1 0,7 5 129,-4 4-129,5 1 0,-5 8 129,12 4 129,-3 5-258,6 4-129,-2 1 0,5 4 0,0 0-129,2 5 387,-10 0-129,8-2-129,-11 3 258,11-1-258,-6 2 258,9 1 0,-3 3 0,17 0-129,9 2 129,2 4 0,13 4-129,5 4 0,5 0 129,15 5 0,6-5-129,12 4 0,9-8 0,8-3-258,7-5 0,0-8 129,6-4 0,-5-2 0,5-3 129,-8-2 0,8 1-129,-7 1 387,5-6 0,1 1 129,5-10-387,3 0 129,10-15 129,1-3-258,3-8 0,2-12-129,4-12 0,3-10-129,3-8 258,2-8-129,-2-8 129,-3-3 0,0-2-129,-2 1 0,-1-3 0,-3 8 129,-7 0-129,-4 3 0,-10-4 0,-4 0 129,-14-7 0,-7-2 0,-13-6 129,-8-2 0,-13-6-129,-7 6 0,-2 3-129,-8 4 0,-5 8 0,1 6 0,-2 9-129,-2 10 129,-2 4 0,-2 8-129,-4 4 258,-3 5-258,-5 5 129,-6 4-129,-3 5 129,-6 0-258,0 12-129,-7-5-774,10 15-1419,-4-2-1806,3 4-129,5-2-516,5 1 129</inkml:trace>
  <inkml:trace contextRef="#ctx0" brushRef="#br0" timeOffset="3160.1807">3360 10648 3354,'33'-20'3870,"-9"9"-258,-5-13-258,1-1-2838,7 3 129,-1-7-258,3 6 129,-5-4 258,1 4-129,-7-3 258,2 11-258,-9-5 0,3 9-129,-3 4-129,0 3-258,-2 4 0,0 8-258,0 7 129,-1 4 0,0 5-129,-4 5 129,-1 3 0,-3 2 0,-5 2 0,-4 3 387,-3-6-258,-3 5 258,-3-8 129,3-4-129,-2-4-129,6-1 0,1-7-129,10-14-387,-2 21-516,2-21-2967,0 0-645,7 1-516,-7-1 0</inkml:trace>
  <inkml:trace contextRef="#ctx0" brushRef="#br0" timeOffset="15307.8754">16017 8851 4128,'25'-41'4773,"-8"1"-387,6-2-258,3-8-3870,2-11 0,6-2 0,-1-6 0,3-1-129,-1 4-129,1 3 0,-4 6 129,3 7-129,-5 9 258,-2 5-129,-3 12 0,-2 11 0,-5 6 129,-1 13-129,-4 14 0,-5 13 0,-3 11-129,-3 16 0,-2 12 129,0 11-129,-1 5 129,-1 5 0,-2-1 0,4-2 0,2-11 0,6-8 0,3-13-387,1-23-903,5-14-2967,-1-19-387,-6-12-516,-2-19 258</inkml:trace>
  <inkml:trace contextRef="#ctx0" brushRef="#br0" timeOffset="15480.8854">16279 8529 6450,'-63'4'4644,"40"6"0,11 2-516,10 0-3870,6 0-258,12-2-129,10-1-516,3-9-1677,8 0-1806,9-3-387,-1-6-387</inkml:trace>
  <inkml:trace contextRef="#ctx0" brushRef="#br0" timeOffset="15839.906">16803 8378 6966,'-4'46'4902,"-8"-10"-516,-3 10-258,-3 6-3999,1 5 0,6 2-129,3-4 0,7-2 129,2-13-258,14-12 258,10-15-129,8-13 0,7-12 129,4-13-129,5-9 129,-1-7 0,0-4 0,-3-2 129,-11 1-129,-5 7 387,-8 3-516,-9 9 258,-5 2-258,-3 4-129,-4 7-129,0 4-516,0 10-1032,0 0-2838,0 0 0,0 0-516,-5 7 258</inkml:trace>
  <inkml:trace contextRef="#ctx0" brushRef="#br0" timeOffset="16216.9276">17328 8390 4257,'-8'8'4644,"14"0"-258,9-4-258,2 4-3741,1 0 0,10 9 258,-4 5-258,5 10-129,-3 2-129,1 7-129,-2 0 0,-2 2 0,-3 3 0,-2-5-129,-2 1-516,-7-10-1290,1-6-2193,-2 0-387,-8-9-258</inkml:trace>
  <inkml:trace contextRef="#ctx0" brushRef="#br0" timeOffset="16429.9398">17337 8879 7482,'-43'-21'4902,"34"5"-129,9-9-258,7 0-3870,14-8-387,13 0 0,8-3-129,8-1-129,7 4-387,2 1 0,8 13-1290,-7-5-2709,-1 3-387,-3-1-516,-5 0 258</inkml:trace>
  <inkml:trace contextRef="#ctx0" brushRef="#br0" timeOffset="16773.9594">18210 8611 7740,'7'18'4644,"10"-12"129,8-5-645,0 0-4257,16 4 0,10-1 129,6 2 0,3-1 0,1 2 0,2 2-129,-4-1-258,1 4-645,-13-7-2580,-2-3-1032,-6 1-129,-12-4-129</inkml:trace>
  <inkml:trace contextRef="#ctx0" brushRef="#br0" timeOffset="17175.9824">18601 8344 7611,'0'51'5160,"16"-22"-774,5-4-129,11-1-4257,5 2-129,8-4 0,4-3 0,2-4 129,-3-4-258,-1-5 387,-3 3-129,-8-4 0,-2 3 0,-10 1 0,-3 1 0,-8 5-129,-5 1 258,-7 9-258,-1 1 129,-9 7 129,-7 3 0,-7-1 0,-6 6 258,-8-2 129,-2 6-129,-6-8 129,4 0-258,3-6-258,4-7-129,11 4-1032,2-19-2967,21-9-645,0-8-258,13-17-516</inkml:trace>
  <inkml:trace contextRef="#ctx0" brushRef="#br0" timeOffset="17585.0058">20065 8049 6837,'39'0'4644,"-30"0"-129,-9 0-258,-14-2-4257,-3 2-129,-8 2 258,-6 5 0,-11 2 0,-5 11 129,-13 8 0,-2 13 129,-12 5 129,3 12 0,-7 4 0,8 8 0,1 3 0,12 2-129,9-5 129,16 3-258,16-8 0,16-1-258,14-11 0,18-3 0,13-5-129,10-10-129,10-6-129,1-18-516,8 7-1290,-5-18-2451,0-8-387,-5-13-516,-7-11 129</inkml:trace>
  <inkml:trace contextRef="#ctx0" brushRef="#br0" timeOffset="18244.0435">20095 8586 6063,'-23'0'5289,"16"0"-516,7 0-258,0 0-3612,6 0-903,10 2 0,8 1 0,3 4 0,6-1 129,5 5-258,-2 2 258,1 1-129,-5 8 0,-3 1 0,-7 9 0,-5 0 0,-10 4 0,-3-1 0,-5 3 0,-11 2 258,-7-7-129,-4 0 258,-7-12-129,-3-1 129,-3-8 0,-1-2-129,-1-10 0,6-7 0,5-11-258,7-5-129,9 0 0,7-3-129,5 0 129,10 3-129,6 5-129,4 0 0,6 11-129,-1-5-516,7 12-258,-12-10-2451,6-1-1032,1-2-129,-6-4-258</inkml:trace>
  <inkml:trace contextRef="#ctx0" brushRef="#br0" timeOffset="18680.0685">20485 8584 8256,'3'36'4902,"2"-21"-129,1-1-387,-6-14-4386,14 27 0,-6-4 0,-1 2 129,-3 2-129,-2-2 129,0-1 0,1 0 129,1-6-129,7-7 129,6-6-129,10-5 129,4-7-129,7-8 0,2-6 0,6-2 129,-4-4 0,-2 8 0,-7 0 0,-5 6-129,-8 4 129,-2 4 0,-2 5-129,-2 3-129,2 4 0,1 2 0,1 0 0,2 6 0,0 3 0,0 3 129,-3 12 0,-3 9 258,-7 5-387,-3 6 0,1 9-1161,-7-6-3483,2-5-258,2-14-645,5-19-387</inkml:trace>
  <inkml:trace contextRef="#ctx0" brushRef="#br0" timeOffset="20441.1691">22406 8831 8514,'5'0'4902,"7"0"-387,0-2-258,-3-4-4515,4 6-258,0 0 258,-1 5-129,-12-5 0,13 17 0,-13-17 0,0 19 387,0-6 129,0-13 387,-13 17 129,4-13 0,9-4 258,-16 5-258,16-5 0,-11 5-258,11-5-129,0 0-387,0 0-258,0 0-387,-2-14-2580,2 14-1290,2-18-516,2 0-387</inkml:trace>
  <inkml:trace contextRef="#ctx0" brushRef="#br0" timeOffset="20940.1977">23005 8224 1677,'-5'-30'3999,"6"18"129,-1-11-387,2 6-2967,7 10-258,-5-4 0,7 11 0,-11 0 258,10 7-258,-10 9 0,2 13 0,-4 3 0,-6 17 0,-9 2 129,-1 10-129,-9-4 258,2 6 0,-5-7-129,5 0 0,-1-13 0,10-2-258,3-15 0,13-3-258,10-10-129,14-9-129,10-4-129,8-5 129,4-6 129,4-2-129,2-2 129,-5 3-258,-6 0-129,-12-3-1677,-1 5-2451,-9 1-129,-8-4-387,-6-5-258</inkml:trace>
  <inkml:trace contextRef="#ctx0" brushRef="#br0" timeOffset="21168.2108">23140 8472 6708,'-5'39'5289,"3"-15"-258,2 7-516,0 1-2967,0 9-1161,3 10 0,-3 2-258,2 5 258,-2 4-129,0 4-129,0 2-516,0-8-516,7 6-3612,-2-9-258,0-8-387,1-10-387</inkml:trace>
  <inkml:trace contextRef="#ctx0" brushRef="#br0" timeOffset="23872.3655">15815 9385 774,'0'0'2838,"18"-3"258,-10 0-2838,6 1 0,0-1 0,6 1 0,-2-1 0,6 2 0,3 1-129,5 0 0,5-3 0,5 3 129,6 0 129,3-2 258,10 2 129,1-2 0,13 2 258,1-4 0,10 4 129,1-4-129,11 4-129,1-3-387,9 3-129,-1-1 0,3-2-258,5 2-129,5-1 129,3 0-129,3 0 0,7 2 0,4-3-129,6 3 129,3 0 0,4 0 0,2 2 0,0 1 0,0 4 0,-1-2 0,-2 7-129,0 0 129,-4 0 0,-1 0 0,-1 1-129,-3 1 129,-1 1 0,-5-3 0,-5-2 129,-4 2-129,-6 0 129,-4 0-129,-8 0 387,-7 1-387,-7-2 0,-6-4 129,-7 3-129,-10-3 129,-7-4-129,-11 2 0,-8-3 0,-10-1-129,-6-1 0,-9 4-129,-6-4-129,-3 3-129,-10-3-258,0 0-903,0 16-2322,-12-14-387,1 5 129</inkml:trace>
  <inkml:trace contextRef="#ctx0" brushRef="#br0" timeOffset="25736.4721">19340 7757 774,'0'0'3354,"14"-2"-645,-14 2-903,0 0-387,0 0-387,4 6-129,-4 7 0,0-13 129,-10 27-258,-1-13 258,2 12-258,-6-2 0,3 7-258,-1-2 129,5 0-258,0 3-774,4-11-1161,4-3-2580,7-4-258,4-14-516</inkml:trace>
  <inkml:trace contextRef="#ctx0" brushRef="#br0" timeOffset="25971.4855">19447 7765 3096,'24'-21'3870,"-12"9"258,8 12-516,-1 0-3225,-7 3-129,-3 7 129,-5 2 0,-4 10 129,-12 2-129,-6 9-129,-6 1 0,-2 7 0,-1 2-258,0 1-258,9 5-1290,7-6-2451,8-13-387,13-4-129</inkml:trace>
  <inkml:trace contextRef="#ctx0" brushRef="#br0" timeOffset="26521.517">21195 7998 2451,'21'59'4386,"-15"-31"-387,6 5-2451,1 8 0,-6-6-387,3 2-516,-2-6-516,-2-5-1161,2-11-2709,6 2-387,-1-17-129</inkml:trace>
  <inkml:trace contextRef="#ctx0" brushRef="#br0" timeOffset="26709.5277">21497 8064 4257,'2'29'4386,"3"-5"0,-3 1-129,2 3-3999,3 10 129,-1 3-129,4 5-645,1-1-3225,6 8-516,-6-10-387,5 2-129</inkml:trace>
  <inkml:trace contextRef="#ctx0" brushRef="#br0" timeOffset="41048.3479">20651 16365 1419,'0'0'1806,"2"-7"0,-2 7 129,0 0-258,0-10-387,0 10-387,0 0-516,0 0 129,-5-12-129,5 12 0,0 0 258,0 0-258,-5-15 129,5 15-258,-4-13 0,4 13-129,0 0-258,-11-21 129,11 21-129,-11-12-129,11 12 129,-13-9 0,13 9 129,-15-9-129,8 6 129,-3-2 0,1 0 0,0 1 0,-1-6 0,0 3 0,-1-5 129,1 3 0,-3-6 129,0 7 0,-2-8 0,1 5 0,-4-2-129,0 2 129,-2-1-129,2-2-129,-4-1 129,1 1 0,1-3-129,0 2 129,1-1 0,0 3 0,0-4-129,1 2 258,-1 5-258,0-4 0,-1 3 0,-1-4 0,-2 5 129,-1-6-129,-1 5 0,-1-1 0,1 1 129,0-1-129,0-2 0,2 6 129,0-5 0,3 5 0,-2-5 0,4 6 129,-3-5 0,1 6-129,0 2 129,1-3 0,-2 2-258,1 5 129,2 0-129,-2 2 0,0 5 0,2 3 0,-2-3 129,3 5 0,-4 2-129,0-3 129,-1 5-129,1-3 129,-1 2-129,1 4 129,-2-1-129,0 2 0,0-3 0,-2 7 0,-1-3 0,1 7 0,-1-3 0,0 1 129,0 0-258,1 5 387,2 1-258,1-2 0,1 3 0,3 0 129,2-1-129,1 2 0,2 3 129,3-1-258,0-2 258,3 4-258,2-6 129,2-3-129,-1 2 129,4 7 0,-1-4 0,0 5 0,-2 0 0,3 1 0,-1 1 0,-1 5 129,2-1 0,0-8 0,0 1 129,2-2 129,3-3-258,4 2 129,2-1 0,4 2 0,-1-7-129,5 3 258,0-3-645,0 4 645,2-4-387,2 1 258,0-1-129,2-3 0,5 0 0,1 1-129,3 2 129,3-4 0,3 0 0,1-2 0,1 1 258,0-1-387,3-4 129,0 4 129,0-15-387,1-6 387,1 5-258,5-2 129,0-16-258,3-2 129,-1-9 0,2-9 129,-1 2 258,1 2-387,-3-14 258,-1-1-129,-6 11 129,2-8-129,-4-1 0,0 8-258,-3-3 258,-1 1-129,-5-6 129,1-1-258,-4-5 258,-1 0 0,-3-6 129,-4 6 0,-2-7 0,-4-4-129,-4 4 258,-2 0-258,-5 6 129,-2 2-258,-4 6 258,-1-4-258,0 5 0,-4 9-258,0 1-645,-12-11-1806,6 6-2322,-14-11-387,-6-15-516,-10-22-387</inkml:trace>
  <inkml:trace contextRef="#ctx0" brushRef="#br0" timeOffset="43116.4662">10721 10329 1677,'-50'-40'2709,"22"19"-1935,3 7-258,-4-6 645,5 5-258,-3-4-129,4 0 129,-2 2-129,4 2 0,4 1 0,2-1-258,3 6 0,4-1-387,8 10 129,-11-11-129,11 11 129,-8-4 0,8 4 0,-11 0 0,11 0-258,-11 3 129,11-3-129,-10 17 129,10-17-129,-5 17 0,5-17 129,1 21 0,8-9 258,2 1-387,4-1 258,6-3-129,3-1 129,7 1 0,0 1 129,10-2-129,4-3 129,5 4 0,3-5-129,6 6 0,2 2 129,8 3-129,4-5-129,6 7 129,1 0-258,6 1 258,7 1-258,8 5 129,5-6 0,7 4-129,3 2 0,3 1 0,3 1-129,4-2 0,-1 5 0,-2-6 129,-4 1 0,1 1-129,-5-5 129,1 1 0,-1-2 0,-3-1 129,-3 0-129,-2-3 0,-5 0 0,-6 1 129,-10-3-129,-7-3 0,-9-1 0,-5-3 0,-10-1 0,-6-5 0,-7 0 0,-6 0-129,-6-5 258,-5-4-258,-9-2 129,-6-1 0,-6-2 0,-4-2 0,-5 1-129,-5-2 0,-2 1 0,-1-3 0,0 3-129,-4-4 0,4-2 129,0-6 0,2-2 129,-1-6-129,2-7 129,3-3 0,-3-7 0,3-4 129,0-3-129,1-3 129,0-3-258,1-3 129,1-1 0,-1-1 0,-1 2-129,-1 1 0,-4 5 258,2 5-258,1 7 129,-1 10 0,3 5 0,2 6 129,4 6-258,0 3 258,7 3-258,0 2 258,-1-1-129,3 2 0,-4 2 0,-5 13 0,11-18 0,-11 18 0,5-15-129,-5 15 129,0 0-129,6-15 0,-6 15 0,4-12 0,-4 12 0,0-16 0,0 16 129,-12-18-129,-2 7 129,-4 1-129,-4-2 129,-7-1 0,-5-1 0,-10 0 0,-5-1-129,-6 0 129,-8-1 0,-6 0 0,-7 0 0,-7-1 0,-8 0 0,-1-3 0,-5-1 0,-4-3 129,-7 5-129,-1-3 129,1 3 0,1 1-129,2-1 129,2 8-129,1 2 0,3 3 0,6-3 129,3 3-129,3-3 0,3 4 0,1 2 129,5-2-129,2 1 129,1 4-129,5 0 0,5 4 0,3 6 0,7 2 0,3 2 0,11-2 0,5 3 0,8-2 0,9-1-129,5 0 129,5-5 0,9-7-129,0 12 129,0-12 0,11 7 0,-11-7 0,15 5 0,-15-5 0,16 5 0,-16-5 0,8 5 0,-8-5 0,1 11 129,-1-11-129,0 18 0,-1-6-129,-7-1 129,2 5 129,-4 1-258,1 2 258,-2 3-258,-2 4 258,-3 8 0,0 7-258,-1 6 258,-4 7-258,0 10 258,-6 3-129,-1 13 0,-3 3 0,4-4 0,1-3 0,5 1 258,-1-5-258,4-12 258,6-4-129,7-14 0,5-6 129,0-6 0,0-4-129,0-9-129,1-3 129,5-2-258,-6-12 0,12 17-903,-12-17-2322,9 0-1032,-1-9-387,-9-21 129</inkml:trace>
  <inkml:trace contextRef="#ctx0" brushRef="#br0" timeOffset="78972.5163">5342 10413 1032,'0'0'2967,"0"0"-645,0 0-645,0 0-645,0 0-258,-3 0 129,3 0-258,0 0 0,0 0-129,0 0 0,0 0-129,0 0 0,12 5-129,5 1 0,6-2 0,8 3 258,4-1-129,9 6-129,9 0 129,6 4-258,6 3 129,13 0-129,3 4-129,8-1 0,8-1-129,7-2 129,4-6 129,8-4 129,-1-7 0,4-2 258,-5-9 0,4-4 129,-5-11 0,-1 1-129,-10-7-129,-4 1-129,-8-3 0,-5 3-258,-8 0 0,-7 1-129,-6 0 0,-5-1-129,-8 1 129,-6-1-129,-4 0 258,-9-3-129,-4 3 129,-8 0 0,-9-2 0,-4 2 129,-7-4 0,0 3 0,-11-7-258,0-3 258,-7-8-129,0-3 0,-4-6 129,-2-5-258,0-4 129,0-6 0,3-1-129,2 3 129,1 1 0,3 0-129,6 7 0,1 5 129,2 7-129,5 6 0,1 8 129,0 1-129,0 10 129,1 3 0,0 2 0,-1 8-129,-2-2 129,-7 9 0,-5 5 0,-6 0 129,-6 5-129,-7 7 0,-9 2 0,-7 0 129,-11 1-129,-8 5 129,-6-6-129,-8 2 129,-6-3 0,-8 2-129,-5-2 0,-6 3 0,0-4 129,-2 0-129,-4-5 129,1 1-129,-1-4 0,5 0 129,5-4 0,5 0-129,3 0 129,7 0 0,5 0-129,9 4 0,8 5 0,5 3 0,10 5 0,8 1-129,10 4 0,10-1 0,9 2 129,6 0-129,8-1 129,3-1-129,9-1 129,1 1 0,3-1 129,-2 6-129,2 2 129,-3 3-129,-2 9 0,-3 5 129,-5 9-129,1 5 0,-4 5 0,3 2 0,10 8-516,7-4-1548,19 9-1935,20 3-387,24-11-387,23-1 1</inkml:trace>
  <inkml:trace contextRef="#ctx0" brushRef="#br0" timeOffset="79778.5631">16693 11486 258,'7'-31'2838,"-7"31"-258,3-18-2967,-3 18-258,0-11-774,0 11-774</inkml:trace>
  <inkml:trace contextRef="#ctx0" brushRef="#br0" timeOffset="80176.5859">16565 11462 129,'0'0'3999,"-6"-11"129,6 11-387,0 0-2193,0 0-387,0 0-387,3 14-258,2 12 0,2 12-387,3 17 129,2 13-258,4 19 129,-3 11-129,3 5 0,-2 5 129,-4 4-129,-3-7 129,-3 1 129,-4-9 0,0-3-129,-1-9 129,-2-6-258,-1-6 0,1-10 0,0-3-258,-1-16-516,4-1-1290,0-9-2193,-3-17-258,3-1 0</inkml:trace>
  <inkml:trace contextRef="#ctx0" brushRef="#br0" timeOffset="80813.6223">13445 14203 1161,'-15'30'3741,"12"-13"0,-6-14 0,9-3-1806,0 0-1161,-10 4 0,10-4 129,0 0-129,0 0 129,0 0 0,14 4-258,4-4-129,11-1-258,14-2 129,16 1 129,17-3 0,18 3-258,18-2-129,19 4 0,11 1-129,14 9 129,6 5-258,3 1 0,4 2 0,-6-3 0,-7 2-129,-14-6-258,-9 1-387,-23-12-2322,-10-12-1161,-9-8-387,-15-16-258</inkml:trace>
  <inkml:trace contextRef="#ctx0" brushRef="#br0" timeOffset="82136.698">16199 13573 8127,'-11'0'4644,"4"12"-258,-1 14-1290,0-1-3096,3 11 0,0 7 0,-2 17 129,0 7 0,-1 18 129,-2 13 0,0 10 0,0 4 0,2 5 129,6 0 0,2-9-129,2-10-129,9-15-129,3-18 129,3-15-129,1-15 0,0-12 0,-3-11 0,-3-3 129,-12-9 0,15 0 129,-15 0-129,9-3 0,-9 3 0,6-12 0,-6 12-129,0 0 129,9-11-129,-9 11-129,12-3 129,-2 3 0,5 0-129,9 3 129,8 1 0,13-2 0,12-2 0,8 0 0,12-4 0,7-1 0,8-2 0,1 1 0,-2-5 129,-6 3-129,-8 3 0,-10 1 129,-11-1 0,-10 1 0,-13-3 0,-8 1 129,-10-1-258,-7 2 129,-8 5-129,0-15 0,0 15 0,-13-18 129,-1 8-258,-1-10 258,-2-4-129,-2-10 129,1-12-129,1-13 129,5-18-129,3-14 0,5-11-129,4-7-129,0-5 129,5-3-258,6 4 129,0 12 129,4 11-258,-3 16 129,0 17 258,-2 10-258,0 12 258,0 14-129,0 12 129,-1 5 0,-9 4 0,11 1 0,-6 11 0,-5 4 129,0 9-129,-4 1 129,-7-1-129,-6 2 129,-8-4-129,-8 2 129,-10-9-129,-8-7 0,-13-8 129,-7-3 129,-10-12 0,-5-1 0,-6 1 129,1-4-129,3-5 129,5 3-258,10 3 0,8 2-387,19 13-1161,4-13-2451,19 5-1032,7-1-258,7-6-645</inkml:trace>
  <inkml:trace contextRef="#ctx0" brushRef="#br0" timeOffset="83131.7549">16460 10328 1419,'-26'-38'2064,"14"23"-2322,-1-2-387,3 2 258,-1 1 0,1-2 129,0 3 387,0-1 516,0 4 258,-1-1 258,-2 1 516,6 2 258,-7-3-129,14 11-258,-17-11 0,17 11-387,0-12-387,5 5-129,10 0-258,7 2-258,9 2-129,7 1 0,7 2-129,2 0 0,-2 9 0,0 4 129,-7-1 0,-5 5 0,-12-3 258,-7 5 387,-14-3-129,-4 7 0,-15-8 387,-2 6-258,-8-4-129,1 1 0,-2-2-258,3-1-258,7-1-129,6-5-258,14 3-129,0-12-129,24 22-258,-2-11 129,9 5 258,-2-4 0,2 5 129,-6-2 387,-5 7 0,-4-3 129,-7 5 129,-3 3 0,-4-1 129,-2 7-258,0 2 0,-2 4 0,-8-1 258,0 6 0,-9-5 0,0 7 0,-9-3 0,-3 2-645,-3 0-3096,-7 2-774,-10-14-387,-2 0-387</inkml:trace>
  <inkml:trace contextRef="#ctx0" brushRef="#br0" timeOffset="83984.8037">12568 13783 9288,'-16'10'4773,"6"-10"-129,10 0-516,-1-21-3999,2 6-129,11 1 0,5-1 0,4-3-129,4 4 129,6 2-129,0 7 0,0 5 0,-3 5 129,1 10-129,-4 2 0,-3 5 129,-5 4 0,-5 3 129,-5 3 129,-2-1 0,-5-2 129,-2 1 0,-8-2 0,-1 2-129,-2-6 258,4-5-258,2-7-129,7-12-129,2 11 129,10-11-129,9 0-129,6 1 129,1 1 0,3 3 129,-2 9-129,0 1 0,-6 10 0,-5 5 0,-6 5 129,-3 4 0,-9 4 0,0 1 258,-11-1-129,-3 4 258,-9-9-129,-1 2 129,-5-10-129,-1 2-129,0-8-258,-3-8-516,12 6-2709,-8-14-1806,3-8-129,0-10-387,-1-14-645</inkml:trace>
  <inkml:trace contextRef="#ctx0" brushRef="#br0" timeOffset="89413.1142">17406 5207 903,'11'12'3741,"-9"12"-129,-3-13 0,-6 13-2967,0 12-258,-6 6 129,0 13 0,-7 7-258,-2 7 0,-2 2-258,1-5 0,1-7-129,3-13-258,8-12-1161,11-34-645,0 0-1032,13-24-516,3-24 517</inkml:trace>
  <inkml:trace contextRef="#ctx0" brushRef="#br0" timeOffset="89798.1361">17354 5487 258,'20'-119'3612,"-20"66"645,-2 11-516,-4 8-1419,-7 4-1032,6 10-516,-3 5-129,10 15-516,-11-13 0,11 13 0,0 0 0,3 20 129,3-2 0,4 11 0,3 5 0,1 13 0,-2 0 0,1 10-129,-5 3 0,0 3 0,-7-2 0,0 0-129,-1-10 258,0-6-129,2-9 0,6-13 0,5-13 0,7-14 0,8-21 0,2-15 0,4-12 0,2-11 0,-5-11 0,-3-1 129,-5-6-129,-4 6 129,-8 7 0,-3 5 0,-4 10-129,-3 10-258,4 14-387,-4 1-1161,8 16-2580,-1 6-258,2-1-387,1 6-258</inkml:trace>
  <inkml:trace contextRef="#ctx0" brushRef="#br0" timeOffset="90241.1615">17741 5730 6708,'-12'-19'4644,"10"-8"-258,2 1-258,0-5-4257,10 6 0,5-1 129,5 6-129,3 2 129,4 8 0,2 9 0,4 1 0,-2 6-129,1 9 129,-3 5 129,-2 3-129,-3 3 129,-7 1 0,-1-3 129,-9 0 129,-2 1 0,-5-8 0,-4 2 129,-8-9-129,0-1 0,-4-6-129,0 0 0,0-4-387,-1-13-387,7 6-1419,-3-9-2322,6-5-516,1-2-129,2-2 0</inkml:trace>
  <inkml:trace contextRef="#ctx0" brushRef="#br0" timeOffset="90608.1825">18128 5542 3870,'8'58'4386,"-8"-29"-387,0 5-129,0 2-3225,-3-5-258,3 1 129,0-12-258,7-3 258,7-14-258,7-3-129,7-16 0,3-9 129,3-11 129,2 3 0,-6-8 258,3 4-129,-12 0 258,-1 8-129,-11 1-129,0 12 0,-8 4-258,-1 12-258,0-13-129,0 13-129,0 0-516,0 0-1806,0 13-1935,0-13-258,4 10-516,-4-10 0</inkml:trace>
  <inkml:trace contextRef="#ctx0" brushRef="#br0" timeOffset="91068.2087">18576 5455 5547,'0'15'4644,"0"2"-258,0-5-129,0 2-3096,-1 1-1161,-1 7-129,-1 2 258,0 2-129,0 3 258,-2-4 0,4-2 0,0-4 129,6 1-129,8-11 258,12-6-258,8-7-129,8-9 0,3-14 129,5 1-129,-3-7 129,-2 1 0,-9 3 0,-7 7-129,-10 5 129,-6 8-129,-12 9 0,8 2-258,-7 8 0,-1 5 0,1 4 0,0 0 129,2 6-129,-2 0 129,4 4-129,0 3 0,2 9-903,-7-7-2709,5-2-1032,0-11-129,-5-21-645</inkml:trace>
  <inkml:trace contextRef="#ctx0" brushRef="#br0" timeOffset="91520.2347">19501 5624 6966,'11'29'4902,"2"-19"-516,9 0-129,6-1-4128,13 1-258,7 0 258,7 4-258,3-4 129,2 5-129,-1-6-129,-1 6-258,-11-10-1548,-7 0-2193,-3 4-387,-13-9-129</inkml:trace>
  <inkml:trace contextRef="#ctx0" brushRef="#br0" timeOffset="91916.2573">20001 5463 5934,'-7'38'4515,"12"-23"-258,12 5 0,4-8-4386,8 9-258,6-2 387,7 0-258,3-6 129,1 1 129,3-6-129,-4-1 129,-4-2 0,-6-1 129,-4 1 0,-8 0 129,-9 10 0,-8 3-129,-6 7 129,-3 6-129,-12 6 129,-10 1-129,-6 7 258,-11-2 0,0 5 0,-10-9 0,5 1 0,-3-3-258,4-4 129,8-5-258,2-14-2064,13-3-2193,9-11-516,8-11-387,6-10 0</inkml:trace>
  <inkml:trace contextRef="#ctx0" brushRef="#br0" timeOffset="92728.3038">20983 5308 2967,'0'0'4257,"6"-8"0,-6 8-258,6-12-3354,-6 12-129,3-14-129,-3 14-129,0 0 129,0 0-129,0 0-129,2 14 0,-2 10 258,0 5 0,0 10-129,-5 6 258,-2 12-258,-3 3 129,-3 3-129,-2-1 129,-2 2-129,1-11-129,1-4 0,2-11 0,6-11-129,7-10 0,7-14 0,16-7-129,5-15 0,7-2 129,3-5 0,3 1 129,-2 2 0,-9 5 129,-4 6-129,-10 12 129,-6 4-129,-10 14-129,0 6 129,-4 2-258,-5 4 129,1 1 0,-2-2-129,-2-2 129,0-3 258,-3-6-129,-1-2 258,-8-8-129,0 3 129,-4-9-258,-1-2 258,-2-2-258,4-10-258,7-1-645,-1-16-2322,19 5-1548,5-5-387,13-4-129,8 1-258</inkml:trace>
  <inkml:trace contextRef="#ctx0" brushRef="#br0" timeOffset="93140.3274">21416 5900 5805,'-36'3'4644,"19"-11"-387,9-5-129,7-8-4128,1-2-129,14-2 129,4-1 129,5 2 0,1-1 129,2 8 0,-3 3 129,-3 7-258,-3 7 129,-3 11 0,-3 7-258,-1 6 129,-3 5-258,0 2 258,-4 3-129,0 2 387,-3-6 0,0 0 258,-5-12-129,-2 5 129,-11-14-258,1 0 258,-6-9-129,1-5-387,-1-7-258,3-12-516,7 7-387,-4-20-2193,17 7-1419,2-2-516,13-2-129</inkml:trace>
  <inkml:trace contextRef="#ctx0" brushRef="#br0" timeOffset="93500.3477">21761 5796 4644,'-2'37'4386,"0"-21"-129,-6-13-258,8-3-3870,0 0-129,2-12 0,8 0 129,4-3 258,7 4-129,0-4 387,5 10-129,-4 1 0,4 8 0,-9 10-129,1 13-129,-7-2 0,-5 6-129,-3 1-129,-3 1 258,-3-6 129,-3 1 0,-5-14 0,-1 1 129,-4-9-129,0-2 0,-2-6 129,0-4-387,-2-7-258,-4-8-516,6 7-645,-7-15-2838,11-2-903,3-9-129,7-4-258</inkml:trace>
  <inkml:trace contextRef="#ctx0" brushRef="#br0" timeOffset="94081.3812">22196 5242 6837,'-11'-9'4902,"1"-2"-516,10 11-258,0 0-3870,0 0-258,10 13 129,-3 9 0,3 10 0,-2 11 129,0 12-129,-3 11 258,-2 11 0,-6 7-129,-4 9 0,-3-6 129,1-4-258,-2-8 0,0-10 0,4-12-258,0-18 0,7-15-129,0-20-258,0 0-129,3-26-129,5-6 129,-5-21-129,9-3 258,-2-11 129,3 0 516,3 1 0,-4 0 387,7 11 129,-1 1 0,6 13 129,1 1-516,8 12 387,-2-1-645,6 3 129,2-1-258,1 1 129,-1 1-129,-1 4 258,-7 1 0,-4 1-258,-5 9 0,-7 1-129,-2 9-774,-13 0-387,0 14-2064,-4 3-1419,-11 0-129,-1 7 129</inkml:trace>
  <inkml:trace contextRef="#ctx0" brushRef="#br0" timeOffset="94339.3959">22299 5609 5934,'-32'40'4773,"26"-19"-129,6-2-387,10 1-3612,8 7-516,7 0 0,10 4 129,1-5-129,7 1 0,-2 0-129,0-1 129,-3-4 0,-1 3 129,-6-4 129,-3 1-129,-3 0-258,-2-3-129,-1 8-1419,-8-10-2709,-2-8-129,-2-6-645,-10-16-129</inkml:trace>
  <inkml:trace contextRef="#ctx0" brushRef="#br0" timeOffset="97045.5507">23461 6007 2709,'10'-5'3354,"-10"5"-903,0 0-774,8-7-129,-8 7-387,0 0-129,0 0-129,0 0-129,0 0 129,0 0-129,0 0 0,0 0 129,0 0-258,0 0-258,0 0 0,0 0-258,8-11 0,-8 11-129,12-6 0,-12 6-129,10 0 0,-10 0 0,7 0-129,-7 0 129,0 0-129,0 0 258,0 0-129,0 0 258,0 0 0,0 0 129,0 0 129,0 0 0,0 0 0,-8 0 0,8 0 129,-10 0-258,10 0-129,-12 2 0,12-2-258,-7 0-129,7 0-516,0 0-516,16-3-2967,-6-2-387,-1-8-258,8-3-258</inkml:trace>
  <inkml:trace contextRef="#ctx0" brushRef="#br0" timeOffset="98135.6131">23814 5504 3999,'17'12'4128,"6"-12"129,5-2-129,-1 1-3870,9-3-129,-3 4 129,7 0 0,-10 0-387,-1 4 387,-8 1-258,-3 2 0,-7 3 129,0 3 129,-9-1 258,-2 7 0,-5-2 129,-5 4 0,-8-1 0,-1 4 0,-3-6 129,-2 4-387,1-5 0,2-1-258,11-1 0,10-2-129,9-3-129,15 0 0,9 2 0,8-2 0,4 2 129,3 3-129,-6 1 129,-1 1 0,-13 2 0,-8 3 129,-13-2-129,-6 4 129,-1-2-129,-4-3 129,-13 0-129,-4 2 129,-4-4 129,-1 6 129,-1-7-129,-2 2 0,-5-2 129,-1 1-387,10 7-1419,-5-9-2967,7-10-258,1-3-516,1-11-129</inkml:trace>
  <inkml:trace contextRef="#ctx0" brushRef="#br0" timeOffset="100660.7574">23857 5554 2967,'0'0'4257,"-9"-2"-516,9 2 0,0 0-3612,0 0-258,0 0 258,0 0 129,0 0-129,0 0 129,0 0-129,4-4 129,9 4 516,4 0-645,13 0 387,3 1-387,14 3 258,3 2-258,6 4 516,-4 2-516,0 7 129,-11-1-129,-6 7 129,-15 2 0,-8 4 0,-12 4-258,-7 6 258,-10 0-258,-6 0 129,-6 0 0,-5 3 129,-1-5 0,-6 2 129,-2-8 258,2-1-129,1-5 0,3 3-258,4-7 0,3 1-129,6-7 0,8 1-258,12 0 258,9-3 0,16 1-129,18-4 129,11-6 0,12 3 129,4-6 129,18-1 129,-1-2-258,0 0-129,-8 0 258,-10 0-129,-8 0 0,-12 5 0,-4 2 0,-41-7-387,41 20 0,-41-20-129,0 0-258,0 0-1161,0 0-2967,24 51 0,-24-51-645,-46-8-258</inkml:trace>
  <inkml:trace contextRef="#ctx0" brushRef="#br0" timeOffset="101659.8146">16322 14404 5547,'-10'6'4515,"-2"-6"-516,12 0-129,-10 0-3096,10 0-903,-2-6 129,2 6 129,6-14-129,2 6 258,5 2 129,-1 2-129,1 1 129,-2-1 0,1 4 0,-12 0-129,15 14 258,-15-14-129,4 24 0,-4-24-129,4 22-129,-4-10 0,2 0 0,-2-12 0,5 15-129,-5-15 258,0 0 129,0 0 0,0 0 129,0 0-258,0 0 0,-9-1-387,4-11-645,5 12-2709,7-17-1161,-2 3-387,2-6-387</inkml:trace>
  <inkml:trace contextRef="#ctx0" brushRef="#br0" timeOffset="102223.8467">16694 14048 9288,'-22'4'4773,"13"-4"-258,-2-2-387,11 2-4128,-8-10 129,8 10-258,7-15 129,2 4 0,4 1 258,3 2-258,2-1 387,-1 3-387,3 6 258,-4 0 129,0 3-258,0 9 387,-5 1-774,-2 3 645,-4 5-387,-3 1 258,-2 3-129,-7 4 0,-6 8 0,-10-3 129,-1 7 129,-10 0 0,1 4 0,-4-4 129,4 2-129,2-6-258,8-7 129,6-4 0,14-6-258,6-7 129,17-4-129,8-5 0,6-2 129,5-2 0,4 0-129,0-4 0,-3 2 0,-4 1 0,-7 1 0,-2 0 0,-2 3-129,-2 4 0,0 0-258,5 13-1935,-7-13-2709,4-2 0,-7-5-645,-8-7-258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21:35.94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14250 7353 2193,'0'0'3483,"-1"7"129,1-7-3483,0 0-129,0 0 516,0 0 0,0 0 129,0 0 129,0 0-129,0 0 129,0 0-129,0 0-387,0 0 0,0 0-129,0 0-129,0 0 129,0 0-129,11 10 129,1-6-129,-1 2 0,9 0 0,-1 3 0,3-2 258,8-2-258,1-2 129,3 1 0,5-3 0,4 4 0,3-3 0,3 0 0,3 2-129,4-1 129,4-1 0,1 0-129,6-1 129,3 0-129,6-1 258,6 0-129,4 0 129,4-5 0,2 4 0,5-2-129,3 3 129,1 0 0,2 0 129,-3 4-258,0 5 0,-1 2 0,1 3-129,-2-2 129,1 0-129,-4 1 129,-1-4-129,1-1 0,-2-3 129,-2-2 0,-1 1 129,-7-4-129,-3 4 129,-7-4 0,-1 4-129,-7-1 0,-3 2 0,-5-3 0,-1 1-129,-4-3 0,-2 0 0,-7 0 0,-4-4 129,-7-1 0,-5 0 0,-4-1-129,-4-3 0,-2 6 0,-1-2-258,2 2 0,-3-2 0,4 4 129,-1-4-129,-4-1 258,1 5-129,-5-2 258,0 1 0,-10 2 0,16-9 0,-16 9-129,15-11 0,-15 11-129,18-7 129,-7 1-129,-11 6 0,20-12 0,-20 12 129,11-19 0,-8 8 0,-1-4 129,-2-2-258,-2-5 258,-3-1-129,-1-4 0,3-2-129,-2-3 258,3 3-258,2-5 258,0 0-129,5 1 129,1-5-129,4 1 129,0 1 0,-2-3-129,-3 0 0,2-5 0,-1-2 0,-1-3 0,0 2-129,0-4 258,3 0-258,1 1 129,1 3 0,0 6 129,-1 7-129,-1 8 0,-2 3 0,1 5 0,-2 6 0,-5 12-129,8-20 129,-8 20 0,5-14 129,-5 14-129,4-13 0,-4 13 0,0 0 0,2-14-129,-2 14 0,0 0 0,-7-7-258,7 7 258,-11-3-129,11 3 0,-18-2 129,18 2-129,-19 0 258,8-2 0,-2 1 0,-3-1-129,-5-2 129,-3 1 0,-7 3 129,-8-3-258,-3 3 129,-8 0 0,-7 0-258,-6 0 129,-9 0 0,-1 0 0,-6 0 0,-2 0 0,-4-3 0,-3-3 0,-2-4 258,-6 2 0,-1-3 0,-1 2 0,-6-1 0,0 3 0,-2-1 0,2 5-129,-1-4 0,2 2 0,1 0 0,-1-4 0,3-3 0,0-1-129,3 0 258,-2-4-129,3 2 258,1-5-129,4 3 0,-1 3 0,4 2 0,-1 0-129,2 4 0,1 1 0,3 2 0,4 5-129,3 0 0,7 0 0,5 0 129,5 0 0,6 0 129,5 3-129,8-1 0,2 2 0,3-3 0,2 4-129,4-4 129,0 3 0,3-2-129,3 1 129,3 0 0,1-2 0,5-1 0,1 3 0,2-2-258,11-1 258,-19 8-129,19-8 0,-12 15 129,12-15-129,-9 17 129,8-3 0,1-1 0,0 3 0,0 4 0,4 0 129,0 4-258,1 5 129,-3 4-129,2 4 129,-2 5-129,1 3 0,-3 1 0,1 8 0,0 1 129,-1 6 0,3 1 129,-1 3-129,4 0-129,0-2 258,2 2-129,2-6 129,5-1-129,0-3 0,6-6 0,2-8 129,0-7 0,-5-5 129,5-5 0,-7-10 129,-1-2-129,-15-12 129,18 13-129,-18-13 129,0 0-258,12-1-129,-12 1-774,8-17-3225,-8 17-903,0-31-258,-5 2 129</inkml:trace>
  <inkml:trace contextRef="#ctx0" brushRef="#br0" timeOffset="52524.0042">3518 12809 2322,'-55'-15'1806,"30"5"-129,-2-4 258,1 2-258,-5-5-129,5 2-129,-7-9 129,7 9-387,-8-9-387,7 4 0,-5-8-129,6 4-129,-6-8 129,3 2-129,0-5-258,0-1 129,-1-2-129,3 1 0,-3-4-258,3 1 129,1-2-129,2 0 0,3 0 0,2 0 0,4 2 129,3-3-129,3-3 129,6 5 0,2-4 0,1 3 0,6-2 0,7 2 0,2-5-129,5 1 129,4 3-258,2-2 129,5 2-129,3-2 129,3 1 0,6-2 0,-2 1 0,6 4 0,-3 1 0,6 3 0,-4 3 129,2 1-129,0 3 0,1 6 129,-4 5-129,5 5 129,0 3 0,1 9-129,1 2 0,1 5 0,1 10 0,3 2 129,2 0-129,0 4 0,2-5 258,0 1 0,-2-1-129,3 1 0,-6 0 129,-2 5-129,-6 5 0,-6 3 0,-7 7 0,-4 5 0,-4 0-129,-8 7 129,1 0 0,-2 3 0,-1 0 0,3 3-129,-5 2 129,4-1-129,-7 7 129,0-2 0,-10 0-129,-2 4 387,-16 5-258,-5 6 0,-13-1 0,-9 4 0,-11-6 0,-5 4 0,-6-6 0,-4-6-129,-3-5 129,-5-11 0,1-8 0,0-5 129,-5-9-129,6-7-129,-2-1 0,1-6 0,6-4 0,1-1-387,11 1-387,-4-9-1290,20 0-2838,-1 3-129,11-3-387,3 0-387</inkml:trace>
  <inkml:trace contextRef="#ctx0" brushRef="#br0" timeOffset="102456.8602">6134 10689 2580,'-117'-3'4128,"55"-16"0,4-3-2580,8-4-516,-2-8-258,8-3-516,-4-6 0,0-2-258,-2-9 0,3 1 129,-2-8-129,4-1 258,1-4-129,8-4 0,4-6 0,6-6 0,8-7-129,8-1 0,8-9 129,4 3-129,15-3 0,8-3 0,11 0 129,9 3-129,15 7 129,11 5-129,12 6 0,10 5 0,7 9 0,7 10 0,6 15-129,1 8 129,0 14-129,-4 14 129,-3 6-129,-2 12 129,-1 10 0,0 7 129,2 5 0,2 7 129,-3 5 129,0 5-129,1 6-129,-4 9 129,-5 6-129,-5 10-129,-11 6 129,-7 4-258,-10 5 0,-14 1 0,-7 2 0,-16-3 0,-12-1 129,-14-2 0,-9-8 129,-21 0 129,-12-7 129,-10 0-129,-16-8 387,-7 1-258,-16-7-258,-10-3 129,-13-5-258,-10-8 0,-12-5-129,-8-8-129,-6-10-129,-4-9-129,4-4-258,0-13-645,11 1-1290,4-2-1677,7-14 0,20-1 130</inkml:trace>
  <inkml:trace contextRef="#ctx0" brushRef="#br0" timeOffset="108304.1947">22189 11989 1,'0'-16'3482,"0"16"259,0 0-516,0 0-2838,0 0-774,0 0 258,3 16 129,4 8 0,-2 13 387,1 13-129,-3 17 129,-3 20 258,0 25-129,-1 26 0,-4 22-258,-6 14 0,0 14 0,-1 2 0,-1-5 0,0-10 129,2-11 258,3-28-129,7-13 258,-1-25-129,4-12 0,2-19 0,7-9-387,-1-16 0,2-9 0,2-7-258,-2-4 0,0-10 0,-1 0 129,0-3-129,1-1 0,-2 0 0,5-1 0,0-4-129,11-3 258,9-7-258,16-8 129,15-14 0,15-8-129,21-4 129,11-4-129,19 6 0,9 0-129,5 10 387,-2 7-258,-8 10 258,-6 11 0,-13 1 129,-8 2 0,-17 0 129,-8 0-129,-12-2-129,-7 0 129,-7-5-129,-6-4-129,-8-2 0,-4 2-129,-9 0 129,-7-1 0,-8 5 0,-3 1 0,-13 4 129,0 0 129,9-15 0,-6 0 129,-3-17-258,0-10 258,2-21-258,0-17-129,5-20 0,1-20-258,5-9-387,-1 0 258,6 5 129,2 0 0,0 8 129,0 10 129,0 11-129,-4 3 258,0 5 0,-7 0 0,2-4-129,-4-1 0,-1 1-129,-6-6-129,0 8-129,-1 5 129,-6 10 0,-4 5-129,-1 13 258,-6 9-387,2 10 258,-7 10 0,-2 7 129,-5 4 0,-5 6 129,-12 0 0,-8 8 129,-12 2 0,-13 1 0,-10 7 0,-14-3-129,-13 4 129,-14-1-129,-9 1 0,-6-3-129,-8-4 129,-6 1 129,0 1 0,-3-4 258,9 5-129,4-2 129,10 2 0,7-1-129,18 6-129,14-5 0,21 2-129,18 0-516,12-7-645,30 0-3096,20 0-516,14-12 0</inkml:trace>
  <inkml:trace contextRef="#ctx0" brushRef="#br0" timeOffset="109228.2474">23247 10625 3096,'10'60'3612,"-10"-28"-129,2 15-3225,1 8-516,2 11 0,1 1-129,2 3 387,-1-2 258,-1-11 258,6-3 258,-7-17 387,10-3 516,-13-20-129,10-2 0,-12-12-129,24-17-387,-12-17-258,10-2-258,-1-17-129,4-5-258,0-10-129,3-2 0,-3-4 0,2 0 0,-2 1-129,0 4 129,0 6 0,1 3 0,1 8 129,-1 8-129,-2 11 0,-1 8-129,0 13-129,-9 1-387,3 17-1548,-8 7-2064,-9-13-516,2 28-387</inkml:trace>
  <inkml:trace contextRef="#ctx0" brushRef="#br0" timeOffset="110384.3137">23779 11075 645,'62'-32'1935,"-30"16"516,-12-10 645,0 2-129,-11-3 0,-6 7-387,-6-6-1161,-6 7-387,-11-2-903,0 4-258,-4 4-129,-3 3 0,1 5 129,-2 4-129,0 5 516,-2 13-258,3 7 129,1 10-129,1 12 129,0 3-129,1 9 129,4 2-129,4 1 129,5-2-129,5-5 129,6-6 129,12-16-129,13-4 129,13-19-129,12-9-129,5-12 129,8-15 0,-1-6-129,1-9 0,-7-2 0,-9 1 129,-12 3 129,-10 9-258,-11 2 129,-5 10 0,-6 5-129,-3 3-129,0 11 0,2-14 0,-2 14-129,15-1 129,-3 1 129,0 5-129,4 5 129,-5 2 129,1 7-129,-1 4 129,-8-1-129,-2 4 129,-1 1-129,-1-5 129,-6-1 129,3-2 0,-3-9 0,7-10 129,-11 15 129,11-15-258,-4-10 129,4-6-129,3-13 0,3-2-129,6-8 129,0 2-258,5-6 0,0-2 129,5 9-387,0 2 258,0 11-258,-5 0-258,6 17-516,-14-9-516,10 18-1032,-19-3-903,11 4-1290,-2 8-258</inkml:trace>
  <inkml:trace contextRef="#ctx0" brushRef="#br0" timeOffset="111164.3583">24468 10929 903,'27'10'4644,"-27"-10"-387,9 28-516,-8-3-1677,-1 0-1032,0 5-774,0 1-387,-4 1-129,3 2 0,1-2 516,-1-8 0,1 2 258,-5-12 129,5 3 129,0-17-129,-2 15-129,2-15-387,0-8-129,2-4-774,3-14 0,5-2-129,-4-12 258,4-2 0,-3-10 258,5-3 0,-6-4 129,-3-2 129,-1 1-129,-2 5-516,-2-2-1161,-3 5-645,-3 4 0,1 4 258,1 5 129,5 6 1548,0 4 1161,-2-1 1161,5 17 1032,-1-5 129,-1 18 129,7-15-258,-7 15-258,0 0-1032,13 23-774,-10 0-516,2 8-129,0 6 129,4 11 129,-3 4 0,1 6-129,-2 4 258,-1 6-258,0-6 129,1 4 0,0-6 129,2-5-387,-2-8 258,5-4-258,-1-13 129,4-9 0,2-9-129,5-9 129,1-8-129,3-9 129,-2-8-129,1-3 129,-4-6-129,0 2 129,-3 0-129,-4 5 0,-3 6-129,-5 4 0,-4 14 0,17-11-258,-5 13-258,-12-2 129,23 24-129,-12-8 258,2 8 0,-7 2 258,2 7 0,-4 3 129,-4 1 0,0 4 258,-8 0-129,-2 0 258,-9-2 0,3 2 0,-11-12 0,-1 6 129,-6-10-387,-5-5-2322,-4-11-2064,4 1-387,-13-16-645,4-9-258</inkml:trace>
  <inkml:trace contextRef="#ctx0" brushRef="#br0" timeOffset="111812.3953">23098 11633 4257,'15'-18'4257,"2"18"-258,-17 0-258,16 0-3870,-8 20 0,1 4 129,-4 9 129,-5 7 258,0 13 258,-12 2-129,1 11 387,-9 1-258,5 8 129,-9 0-129,6 0-258,1-5-258,4-8-774,12-9-3354,1-7-516,0-17-258,6-10-258</inkml:trace>
  <inkml:trace contextRef="#ctx0" brushRef="#br0" timeOffset="112320.4244">22299 13034 8127,'55'14'4902,"-25"-7"-387,-4-7-129,4 0-4386,2-5-258,5-2 129,2 0 129,-1 0-129,-2-4 0,-2 2 129,-1-2 0,-3 3 0,-4 3-129,3 3 0,-6-1-129,3 3-387,-5-9-903,7 2-2451,-2 3-645,-10-8-387,3 0 258</inkml:trace>
  <inkml:trace contextRef="#ctx0" brushRef="#br0" timeOffset="113424.4875">22920 12484 5805,'14'34'4386,"-14"-22"-387,6 19-774,-9-7-4644,2 20-387,-8-2 645,3 13 129,-8 2 516,-4 1 774,1 6 387,-3-8 516,6 4 387,-3-13 0,10 6-387,-2-16-129,9 1-516,0-9-258,8-3-387,4-6 0,2-4-129,3-3-129,-4-6-129,0-2 387,-13-5 129,16 7 0,-16-7 0,0 0 129,0 0 129,14 0 0,-3-1-258,5-5 0,5-8 0,6 2-129,5-3 129,7-2 129,4 0-129,1-2 0,3 4 258,0 0-258,-1 6 129,1 0-129,-3 1 129,-1 3-129,-1 1-129,-4 3 129,-4 1-129,-3 0 129,-6 0 0,-4 1-129,-5 1 129,-5 1 0,-11-3 129,14 4 0,-14-4 129,0 0-129,0 0 129,0-12-258,0 12 258,-1-25-129,-1 5 0,-2-9-129,0-8 0,2-8 0,0-7-129,2-4 258,0-1-129,0-2 129,0 3-129,0 5 129,-2 7-258,2 8 129,0 6-258,0 7-129,0 0 0,10 10-129,-6-4-129,6 8 387,-10 9 258,11-14 129,-11 14 258,0 0 0,0 0 0,0 0 0,0 0 129,-8 0-387,-2 8 0,-4-3-129,-5 0 0,-4-1 0,-7-2 129,-7-2 0,-5 0 129,-10 0 0,-3-6-129,-6 4 129,-4 2 129,-7 0-258,-1 9 0,-2 6-129,3 0 0,8 4-129,4 0-516,19 6-387,7-15-774,34-10-2709,0 14-387,22-20-129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6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1040-1 3,'0'0'4,"0"0"2,-10 2-1,10-2-1,0 0 1,0 0-1,0 0-1,0 0-1,0 0-1,-6 12-1,6-12 0,0 0 0,-2 9 0,2-9 0,0 0 1,0 0 1,-5 9 0,5-9 2,0 0 1,-10 5-1,10-5 0,0 0 0,0 0 0,-9 2-1,9-2-2,0 0 0,0 0-1,0 0 1,0 0 0,0 0 1,0 0-1,-9 2 1,9-2-1,0 0 0,-11 3 0,11-3-1,0 0 1,-9 3 2,9-3-1,0 0 2,0 0-1,0 0 0,0 0 0,0 0-1,0 0 0,0 0-1,0 0 0,0 0-1,0 0 0,0 0 0,0 0 1,0 0-2,0 0 1,0 0 0,0 0-1,0 0-1,0 0 1,0 0 0,-8 11 1,8-11 0,-11 14 0,0-2 0,-6 6 1,-6 5 0,-6 8 0,-7 7 1,-9 8 0,-4 6 2,-7 8-1,-2 6 0,-4-1 0,2 4 0,-1-1 0,1-1-1,3-1-1,3-3-1,3-4 0,3-4 1,7-4-1,4-6 0,7-8 1,6-7-1,5-10 2,7-3 0,12-17 1,-12 15 0,12-15-1,0 0 1,0 0-1,0 0 0,0 0-2,0 0-3,0 0-8,10-7-12,5-5 0,3-15-2,9-11 1</inkml:trace>
  <inkml:trace contextRef="#ctx0" brushRef="#br0" timeOffset="2824">21 720 26,'3'-9'12,"-3"9"-1,0-13 0,0 13-8,0 0-4,0 0 0,0 0 0,10 5-1,-10-5 2,9 12 0,-9-12 0,11 14 0,-6-4 1,-1-1 0,-2 1 1,-2 3 1,-2 3 1,-1 5 1,-3 4 1,1 4 1,-4 2-1,3 4 0,-2 0-1,5 2-1,-3-4 0,6-1-1,3-5-1,2-2 0,2-4-1,4-2 1,3-5-2,4-1 1,5-6 0,5-5-1,6-4 0,5-7 0,6-6 1,2-4 0,0-6 1,1-2 1,-9-2 2,2 4 0,-13-1 0,-5 9-1,-9 1 0,-1 7-1,-4 8-3,0 3-5,6 11-7,-6 0-12,5 4 0,-1-7-1,2-2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2-1 1,'-9'-5'3,"9"5"-2,0 0 1,0 0 0,0 0-1,0 0 1,-3 10-2,3-10 1,7 16 0,0-7 3,2 3 2,3-2 3,4 7 0,4-4 3,7 5-1,4 3 1,8 7 0,6 4-3,8 7-2,5 7-1,9 6-2,1 4-2,3 2 1,2 3-1,0-1-1,-3-2 0,-3-3-1,-6-5 1,-4-3-1,-6-7 1,-2-3 0,-8-7 0,-2-3 0,-6-4 0,-2-3 0,-5-2 0,-2-2 0,-4-3 0,-3 0 0,-5-3 0,0-2 1,-12-8 0,12 12-1,-12-12 1,0 0 1,0 0-1,0 0-1,0 0 0,0 0 0,0 0 0,0 0-1,0 0 0,0 0-1,0 0-1,0 0-5,0 0-13,0 0-2,0 0-3,-5-12 2</inkml:trace>
  <inkml:trace contextRef="#ctx0" brushRef="#br0" timeOffset="691">1356 985 23,'0'0'9,"3"-18"0,2 7 1,1 2-8,-6 9-1,8-12 1,-8 12 0,0 0 2,4-10 0,-4 10 1,-6-13-2,2 2-1,-1-7-1,0-3 3,-5-7 3,4 2 1,-4-6 1,3 2 1,-3 1 0,5 6 0,-3 3-3,4 6-2,4 14-4,-6-13-1,6 13-2,1 13 0,2-2 0,4 6-1,1 4 0,2 4 0,4 3 1,-1-1-1,5 4 0,-2-3-1,1 3 0,-3-6 0,0 1 1,-3-6 0,-2-2 2,-1-4 0,-4-4 1,-4-10 2,-2 15 0,2-15-1,-19 15 1,2-4 1,-6 1-2,-4 6 0,-4 0 0,-3 0 0,-4 1 0,2-1 1,-1-5 0,4 2 0,2-7 1,5 0-1,2-3 1,8-1-1,0-3-2,2-2-6,4 0-15,-4-7 0,1-8-2,-3-11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1:52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80,'-17'10'24,"8"1"-2,9-11 0,-3 9-14,3-9-12,9 9-4,0 4-7,1-3-8,4 2-1,2-3 2,4-4-1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16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68 12,'-3'-21'19,"3"21"1,-4-14-7,4 14-8,0-15 0,0 15-1,7-11 0,-7 11 0,19-4-1,-5 3 0,7 3-1,0-2-1,4 5 0,-1 5 0,1 3-1,-4 0 1,-1 4-1,-6 0 0,-4 1 0,-4 1 0,-5-1 0,-3-5 1,-3 2 1,-8-2 0,-2 1 1,-5-4 1,2 1-1,-2-2 1,3 0-2,0-1 1,6 2-2,8 0-1,8 1 1,7 4-2,4 0 1,4 4-1,1 1 1,0 1 0,-1 2 0,-7 0 0,-4 2 0,-6-1 0,-6 1 0,-6-2 0,0 1 0,-3 0 0,-2-2 1,2-3-1,-1 0 1,0-4 0,2-1 0,-4-2 0,-1-1 1,-4-3-1,-3-3-6,-1-1-19,-1 2-3,-2-8 0,1-1-1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21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14,'0'0'10,"0"0"-1,0 0-1,0 0-2,0 0-2,0 0-2,0 0 0,0 0-1,0 0-1,0 0 0,0 0 0,0 0 1,0 0-1,0 0 1,0 0-2,0 0-4,0 0-9,2-13-3,-2 13 0</inkml:trace>
  <inkml:trace contextRef="#ctx0" brushRef="#br0" timeOffset="360">309 34 13,'0'0'13,"0"0"-9,0 0-4,8 11 1,-8-11 0,0 0 0,0 0 1,0 0-2,12 5-1,-12-5-3,13-1-8,1 3-2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22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36,'0'0'14,"0"0"-1,11-9-1,-11 9-2,10-10-4,-10 10-6,14-12-9,-14 12-12,14-10-1,-14 10 0</inkml:trace>
  <inkml:trace contextRef="#ctx0" brushRef="#br0" timeOffset="581">358-3 5,'0'0'10,"0"0"-1,9-8-1,-9 8-1,0 0 0,0 0-3,0 0 0,0 0-1,0 0 0,0 0 0,0 0-1,0 0 1,0 0-2,4 15 1,-3-5 0,0 2-1,-1 5 1,1 6-1,-1 3 0,0 7 0,-1 4 1,-1 3-1,-3 6-1,1 0 1,-2 0-1,2 1 2,-3-5-2,2 0 0,-1-7 1,1-4-1,4-8 1,-2-4-1,2-5 2,0-4 2,1-10 0,-1 11 2,1-11 0,0 0-1,3-17 1,6 3-1,0-8-1,6-6-1,2-4-2,4-7-1,2-2 0,2-1 0,4 0 0,-3 3 0,3 4 0,0 3-1,1 5 1,-1 5-1,0 4 1,-1 3-1,1 6 1,-1 1 0,-2 3-1,-4 3 1,-1 1 0,-2 2-1,-4 2 0,-1 1 1,-6 6-1,-4 3 0,-4 5 1,-3 4-1,-4 6 1,-4 2 0,-1 7 0,-3 2 0,1 1 0,-1 0 0,2 0 0,-1-3 1,3-2-1,2-2 0,2-3 1,1 0 0,1-4-1,2-3 1,-1-3-1,3-1 0,-2-4 1,2-1-1,1-14 0,-2 15 0,2-15 0,0 0 0,0 0-4,0 0-7,0 0-14,0-11-2,4-4 1,5 1-1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39:04.3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69 90 100 0,'-4'3'38'0,"0"4"-20"0,-4 0-21 16,4-4 6-16,0 4-6 15,0 0 2-15,0-3 1 16,0-1 2-16,1 1-3 16,3-1 0-16,0-3 1 15,0 4 2-15,0-4-1 16,3 3 2-16,1 4 2 15,-4 0 2-15,4 0 5 16,-4 0 5-16,0 7-5 16,0-4-2-16,0 4-3 15,-4 0 0-15,0 6-4 16,1-2 0-16,-1 2 3 0,0 1-1 16,0-4 2-16,0 1-2 0,0-1 0 15,0 0-1-15,4 1 0 16,0-1-2-16,0 0-2 15,0 1 5-15,0-1 4 16,0 0-7-16,0 4-1 16,0 0 3-16,-4-1 2 15,4 1-2-15,0-4-3 16,0 1-3-16,0-4 1 16,0-1 1-16,0-2 0 15,4-1 0-15,0-3 2 0,0 0 1 16,0 0 1-16,-4-7-2 15,0 0-2-15,4 3 1 16,4 1 1-16,-1-4-6 16,1 0 1-16,0 0-4 15,0 0 0-15,0 0-1 16,-1-4 2-16,1 1-1 16,4-4 0-16,-1 0 1 15,5-3 2-15,0-1 2 16,-1 1 3-16,1 3 0 15,-1 0-1-15,1 0 1 16,3 4-1-16,1-1 0 16,-5 1 0-16,5-1-3 15,3 1 2-15,0-1 1 0,5-2 0 16,-1 2 0-16,4 1 0 16,4-1 0-16,4 1 0 15,4-1 0-15,0 4 2 16,0-3-3-16,-1 3 0 15,1 0 1-15,0 0 0 16,0-4 0-16,0 1 2 16,-1-1-1-16,1 1 2 15,8-1-2-15,3 1-1 16,1 3 1-16,3 0-1 16,-3 0-3-16,-1 3 2 15,-3 4 1-15,-1 0 2 16,1 0 5-16,-1 0 4 0,1 0-2 15,4 0 0-15,7 0-3 16,-4 0-1-16,1 3-3 16,-5 1-2-16,1-1 1 15,-5 0-1-15,1 1 2 16,3-1 1-16,1-3 1 16,-1 0 0-16,8 0 2 15,1-4 3-15,-1 1-2 16,0 3-2-16,-3-4 0 15,-5 1-1-15,1-4-2 16,-1 3-2-16,5-3 1 16,-5 4-1-16,4-1-3 15,5 0 0-15,-1 1 2 16,0 3 0-16,-3-4-2 0,-5-3 2 16,1 4 3-16,-1-4 3 15,16 0-4-15,-8 0-1 16,1 3 0-16,7-3 0 15,0 0-3-15,0 4 2 16,-8-4-6-16,0 0-3 16,-3 0 1-16,-1 0 3 15,4 0 1-15,1 0 3 16,7 0 1-16,0 0 1 16,0 3 0-16,-4-3 2 15,-4 0-1-15,-3 0 2 16,-5 0-2-16,8-3-1 15,1 3 3-15,7-4 2 0,4 1-2 16,0-1 0-16,-4 1-1 16,-8-4-2-16,0 0 1 15,0 0-1-15,5 4 0 16,3-1 2-16,4 4-1 16,0 0-1-16,0 4 3 15,-12-4 0-15,0 0 5 16,-4 7 5-16,5-4-5 15,-5-3-2-15,8 0-3 16,4 0-3-16,0 0-4 16,0 0 0-16,-7 0 2 15,-5-3 3-15,0 3-2 16,1 0 0-16,3-4 1 16,4 4 2-16,8 0-1 0,4 0-1 15,-4-3 1-15,-4-1 1 16,-8 1 1-16,1 3 3 15,3 0 1-15,-4 0 1 16,0 3 0-16,8 1 2 16,4-1-5-16,-4 4-3 15,-3 0-1-15,-5-4-1 16,0 4 6-16,-4 0 4 16,9 7-3-16,-1-4-2 15,8 1 2-15,0-4 2 16,-4 3-4-16,0 0-1 15,-4 1-2-15,-4-1-2 0,8-3 1 16,-4 4 1-16,4-1-3 16,4 0 0-16,-4-3-1 15,-3 0 0-15,-13-3 2 16,8 3 0-16,-7-1-3 16,-5-2 2-16,9-4-1 15,-1 0 0-15,1-4 2 16,7 4 0-16,-12 0-3 15,5-3 2-15,-13 0 1 16,5 3 0-16,-12-4 0 16,-8 4 0-16,4 0 0 15,-4 0 0-15,-4 0-5 16,1-3-1-16,-5-1 0 16,0 1 4-16,-3 3 3 15,-1-4 2-15,-3 1 1 0,-1-1 0 16,1 4 0-16,-4-3 0 15,-1-1-5-15,1 1-1 16,0-4 3-16,-1 4 3 16,1-8-1-16,-4 4-2 15,0 0 0 1,-1 0-4-16,-3-3 2 16,0 0-6-16,0-1 0 15,4-3-2-15,-4 1 1 16,7-5-4-16,-3-2 0 15,0-5 8-15,4-2 7 0,-5-1 8 16,-3 0 3-16,0 1 1 16,-4 2 1-16,0-2-6 15,0-4-2-15,0-1-4 16,-4-6-3-16,4 0-3 16,0-7-1-16,0 0-5 15,0 0 0-15,0-3 4 16,0 3 2-16,-4 3-1 15,-3 8 2-15,-5 3-10 16,-4 7-3-16,-7 6-50 16,-4 11-21-16,-12 7-20 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39:07.16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51 24 112 0,'8'4'44'0,"-8"-1"-24"0,0-3-13 15,0 0 13-15,-4 0-15 16,4 0-2-16,0 0 0 0,0 0 0 16,0 0-1-16,0 0 3 0,0 4 4 15,-4-1-1-15,4 1 1 16,0-1-3-16,-4 4 1 16,4 0-4-16,-3 0-2 15,-1 3 4-15,4 1 1 16,-4-1 0-16,0 0-1 15,4 4-6-15,-4 0 1 16,0 3 2-16,0 1 3 16,0-1 0-16,0 4 0 15,1 0-3-15,-1-4 1 16,0 4-4-16,4-4 0 0,0 4 1 16,0-4 0-16,0-3 0 15,0 0 0-15,0-4-3 16,0 4 2-16,0-4 1 15,0 1 0-15,4 2-3 16,3-2 0-16,1-1-3 16,0-3 1-16,4 0-4 15,-1 0 1-15,1-4-1 16,4-3 1-16,3-3-4 16,4-7 0-16,5-4-1 15,-1-4 3-15,0-6 8 16,0 3 6-16,1 1 13 15,-9 2 7-15,1 1 1 16,-5 0 2-16,-3-1-4 16,-1 1 0-16,-3 3-10 0,0 1-3 15,-4 2-6-15,0 1-1 16,0-1-1-16,-4 4-2 16,0 1-2-16,4 2-1 15,-1 4-3-15,-3 0-1 16,0 0 1-16,0 0 2 15,4 4 2-15,0-1 3 16,0 0 0-16,0 1 2 16,4 3-4-16,-4-4 0 15,0 1 3-15,-1 3 1 16,5 0-1-16,-4 0 1 0,0 3 0 16,4 0 1-16,0 1-2 15,-1 2-2-15,1 1-2 16,4 4 1-16,0-1 1 15,3 0 0-15,1 1-7 16,3-1-3-16,4 0 1 16,5 0 3-16,-1-3 1 15,0-3 3-15,4-4 3 16,0-1 4-16,1-2 2 16,-1-4 3-16,0-4-3 15,-8 1 1-15,4-4 1 16,-7-3 2-16,-4-1 8 15,-5-9 16 1,-3-5-8-16,-4-2-7 0,-8-8-5 16,0-3-7-16,-8 0 0 15,9 3-5-15,-9 4-2 16,0 4 0-16,0 2 1 16,1 1-3-16,3 3 0 15,0 4-1-15,0 0 0 16,5 3-3-16,-1 0-1 15,4 11-8-15,4-1-2 16,-1 4-15-16,5 4-8 16,0 3-41-1,0 3-60-15,-4 4 32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2:52.263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94 128 0,'4'4'49'0,"0"-1"-26"0,1 5-23 15,-1-5 13-15,4 1-7 16,0 0-1-16,5 3-2 16,-1-3-3-16,1 0 1 15,3-1-1-15,5 1 2 0,0 0 3 16,0-1 2-16,0-3 1 16,-1 0 2-16,5 0-1 15,0 0 2-15,0 0-2 16,4 0 2-16,-4-3-4 0,9-1 1 15,-1 0-5-15,4-3 0 16,5-1-3-16,4 5-1 16,0-1-1-16,8 0 0 15,-4 1 2-15,-5-1 2 16,5 0-1-16,-4 1-1 16,0-1 3-16,0 0 2 15,-1 0-2-15,1 1-2 16,4-1 2-16,8 0 2 15,0 4-2-15,1-3 0 16,-1 3-3-16,-4 0-1 0,0 0 3 16,-4 0 1-16,-4-4 1 15,4 0 0-15,0 1 0 16,0-1 0-16,12 0 0 16,-4 0 0-16,5 4 2 15,3-3 3-15,-3-1-2 16,-5 4 1-16,0 0-5 15,0 0-2-15,-4 0-3 16,1-4 1-16,3-3-1 16,4 7 0-16,5 0 4 15,-1 0 3-15,1 0-2 16,-5 0 0-16,1 0-1 16,-1 0 1-16,13 0 2 15,-8-4 2-15,3 1-1 16,5-1 1-16,-4-3-2 0,4 7 0 15,-13-4-3-15,1 0-2 16,-9 4 1-16,0-4 1 16,0 4-3-16,0 0 0 15,0 0 1-15,0 0 0 16,8 4-3-16,1 0 2 16,-1-4 1-16,-3 4 2 15,3-4-1-15,-8 11-1 16,0-4 3-16,-4-7 0 15,-4 11-1-15,0-7 1 16,3-1-2-16,6 1-1 16,3 0-2-16,0 0 1 0,0-1 1 15,1 5 2-15,-5-1-3 16,-4 4 0-16,-1 0 1 16,1 0 2-16,-4-3-3 15,0-1 0-15,4 1 1 16,4-1 0-16,4 0 0 15,5-7 2-15,-5 8-1 16,-4-8-1-16,0 0 1 16,-4 0-1-16,0 0 0 15,-4 3 0-15,-1 1-3 16,1 0 2-16,0 3-1 16,4 1 0-16,4-5 2 15,0 5 0-15,0-5 2 16,0 1 1-16,-4-4-4 15,0-4 1-15,-4 1 0 0,0-5 0 16,-1 1 0-16,1-4 0 16,-4 3 0-16,3-3 0 15,1 8-3-15,0-1 2 16,4 4 1-16,0 0 0 16,-4 4 0-16,-1-1 2 15,1-3-1-15,-4 8-1 16,-1-5-2-16,-3-3 1 15,-1 0 1-15,1 0 2 16,3 0-1-16,-3 0-1 16,-1-3 1-16,9-5-1 15,0 8 0-15,4 0 2 0,-1 0-3 16,1 0 0-16,0 0 1 16,-4 0 0-16,0-3 2 15,4 3 1-15,-9 0-1 16,-3 0-2-16,3 0-2 15,1 3 1-15,0-3 1 16,8 11 2-16,0-7-1 16,4 0-1-16,0-4-2 15,0 7 1-15,-4-3 1 16,-5 0 2-16,1-1-1 16,0-3-1-16,-4 11 1 15,-5-3-1-15,0-1-7 16,1 1-3-16,-1-1-12 15,9 0-4-15,0-3-17 16,4-4-5-16,-4 0-52 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39:08.2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0 176 132 0,'0'0'49'0,"0"0"-26"0,4 0-18 0,-4 0 11 15,0 0 4-15,0 0 2 16,0 0-3-16,0 0 1 15,0 0-11-15,0 0 1 0,0 4 1 16,0-4-4-16,0 0-2 16,0 0 0-16,4 3-1 15,-4-3 0-15,0 4 2 16,0-4-1-16,0 0 0 16,4-4 3-16,0 1 3 15,4-4-6-15,-1-4-1 0,1-2 0 16,0-5 2-16,0 1-1 15,4 0 2-15,3-1-2 16,-3 1 0-16,-1 7-1 16,-3-8 0-16,0 8 2 15,-4 0 3-15,0 6 0 16,4-3 0-16,-8 4-10 16,0 3-4-16,0 0-2 15,0 0-1-15,0 7 2 16,0 0 4-16,0 0-1 15,3 6 1-15,-3 1 2 16,4 4 0-16,0 2 2 16,0 1 3-16,0 3-4 15,4 1-3-15,0-1-2 0,-1-3 3 16,1-4-13-16,0-3-4 16,0-4-10-16,0-3-5 15,-1-7-31 1,1-14-55-16,4-7 23 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39:08.4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0 252 0,'0'0'96'0,"0"0"-52"0,0 0-49 16,0 0 17-16,0 0 6 15,8 4 6-15,0-1 1 16,-5 4 0-16,1 0-14 16,0 0-9-16,0 0-4 0,0 0-24 15,0 3-10-15,0 1-25 16,4-4-12-16,7-7-30 15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39:09.1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77 1 148 0,'0'-3'55'0,"-4"6"-30"0,8-9-14 16,-4 6 18-16,0 0-13 15,0 0-1-15,8 6-3 0,0 8 0 16,-4-3-6 0,-4-1-2-16,4 4 2 0,-4 0-1 0,4 0 0 15,-1 3-3-15,1 7 1 16,0 7-4-16,4 4-2 15,0 6-5-15,-8-3 0 16,11 4 2-16,-7-1 1 16,0-3-2-16,0-3 2 15,-4 0 3-15,0-4 3 16,-4-7 4-16,0 4 2 16,-3-8 3-16,-1-2 4 15,0-1 1-15,-4-7 3 16,-3-3-8-16,-1-3-3 0,1-4-9 15,-1-4-1-15,4-3-19 16,1-3-6-16,-1-4-31 16,4-3-55-1,0-11 19-15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39:09.5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44 168 0,'0'0'63'0,"4"-3"-34"0,12-1-30 0,-9 4 15 15,5 0 7-15,0-3 7 16,3 3 5-16,1 0 3 0,7-3-20 15,1-4-5-15,7 0-3 0,4 0-4 16,0 3-1-16,-4 1 1 16,0-1 2-16,0 4-1 15,0 4 2-15,-3-1-6 16,-9 1-3-16,4-1-10 16,-7 4-5-16,-8 4-31 15,-8-5-14-15,-4 5-40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18.5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F94E8CA-4C5F-41CE-99FF-8DFB5624ED2F}" emma:medium="tactile" emma:mode="ink">
          <msink:context xmlns:msink="http://schemas.microsoft.com/ink/2010/main" type="inkDrawing"/>
        </emma:interpretation>
      </emma:emma>
    </inkml:annotationXML>
    <inkml:trace contextRef="#ctx0" brushRef="#br0">320-398 140 0,'16'0'52'0,"-8"4"-28"0,7 3-19 16,-3-4 13-16,4 1-6 16,3-1 1-16,8 0-6 15,4 1-2-15,4-1-2 16,12 1 0-16,11-1 2 0,9-3 2 15,3 4 1-15,0 3-2 16,4 0 1-16,0-4 0 16,15 4 3-16,8 0-5 15,9 0-1-15,2 3-2 16,1 1-2-16,12-1 1 0,4-3-1 16,-1 0 2-16,-3 3 3 15,7-3 0-15,9 0 0 16,-1-4-1-16,0 1 0 15,-4-1 0-15,8 1 2 16,0-1 1-16,1 4 1 16,-9 0-7-16,12 4 0 15,4-1 1-15,-4 0 3 16,-12 1-4-16,12 6-3 16,0-3 1-16,-8 7 0 15,-7-4-2-15,-9 0 2 0,9-3 3 16,-5 0 1-16,-11 0 3 15,-4-4 3-15,-4-3 0 16,0 0 0-16,32-4-5 16,-9-6-1-16,-7 3-3 15,-8 0-3-15,-12 0 4 16,0 0 1-16,0 3-3 16,-7-3-1-16,-5 4 1 15,-11 3 0-15,-8 0 1 16,-4 0 0-16,-7-1 0 15,-1 1 0-15,0 0 0 16,5-3 2-16,-1-1-6 16,-8 1-1-16,-3-1-3 15,-12 1 2-15,-12-1-23 16,-4 4-8-16</inkml:trace>
    <inkml:trace contextRef="#ctx0" brushRef="#br0" timeOffset="-2265.9422">130 5411 140 0,'15'7'55'0,"-3"0"-30"0,7-1-23 0,-7-2 12 0,4 3-3 16,-1 0 1-16,5-4-2 16,7 1-1-16,0-1-5 15,4 1 2-15,4-1 0 0,4-3 0 16,8-3-1-16,0-4 1 15,7 0 1-15,8 0-1 16,8-4-1-16,0 1-1 16,4 0 2-16,0-1-3 15,4 1-2-15,8-4 0 16,3 4-1-16,9-1-3 16,-5 1 2-16,0 0 3 15,1 3 1-15,-1 3 1 16,5 1 0-16,3-1-2 15,-4 4-2-15,0 0 1 16,-3 0-1-16,7 0 0 0,4 0 0 16,-4 0 2-16,0 0 3 15,-7-3 0-15,-5 3 2 16,5 0-2-16,3-4 2 16,0 4-4-16,-3 0 0 15,-5 0-3-15,1 0-1 16,-1 0 3-16,9 0 1 15,3 0-4-15,-8 4 1 16,20-1 0-16,-12 8 2 16,-7-1-1-16,7 0-1 15,0 1-2-15,4-4 1 0,-8 0 3 16,-7 0 1-16,-4 0-4 16,3-1 1-16,4 1 0 15,1 0 2-15,-5 0-1 16,-3 0 2-16,-8-3-4 15,0-1-2-15,0 0 2 16,7 1 0-16,1-1 3 16,-1 1 1-16,-7 3-1 15,-4 0-2-15,-12 0-2 16,-3 3 1-16,-5 0 1 16,-3 4 0-16,3 0 0 15,5 0 0-15,-1 0 2 16,-3 0 1-16,-5-1-4 15,1-2-1-15,-8-1-2 0,-4-3 0 16,-4 0-13-16,-4-4-4 16,0 1-20-1,-4-4-7-15,0 0-38 16</inkml:trace>
    <inkml:trace contextRef="#ctx0" brushRef="#br0" timeOffset="-1141.1579">6793 5276 156 0,'0'-31'57'0,"0"10"-30"0,0-14-25 16,0 15 14-16,0-12-4 16,0-16 3-16,-4-7 1 15,0-4-1-15,-4 0-7 0,0-3 1 0,-3-7 2 16,-1-8-6-16,0-12-1 16,1-8 0-16,-1 0 2 15,-4-4 1-15,5-2 1 16,-1-15-2-16,4 4 1 15,0 0 0-15,1-4 1 16,-1-10-2-16,4 0-1 16,-4-3-3-16,0-4-2 15,1-4 1-15,-5 1-1 16,0-4-5-16,4-3-1 16,1 3 0-16,-1 4 2 0,0 3-1 15,0 3 1-15,1-13 0 16,3 0 3-16,-4 3-2 15,0 3-1-15,-4-9 0 16,-3 2 3-16,3 15-2 16,1 10 1-16,-1 7 2 15,0-1 0-15,0 5 2 16,1 6 1-16,3 11-4 16,4 6-1-16,0 4-2 15,4 0 3-15,0-21 0 16,0 4 1-16,4 7 2 15,0 13 1-15,-4 11-6 16,0 10-2-16,0 17-5 16,-4 11 1-16,-8 7-41 15,1 7-19-15,-5 6-12 16</inkml:trace>
    <inkml:trace contextRef="#ctx0" brushRef="#br0" timeOffset="2387.8949">-38 1713 120 0,'0'3'46'0,"4"4"-24"0,4-11-26 0,-8 4 10 16,8 0-7-16,3 0 0 15,5 0-6-15,3 0 0 16,5 4 1-16,7 3 3 15,4 0 2-15,4 0 3 16,4 3 8-16,3 0 3 16,5 1 5-16,7-4 1 0,9 0-4 15,18 0-1-15,12 3-6 16,5-3-3-16,3 0-2 16,15 3-3-16,17 1 3 0,7 2 2 15,-4-2 2-15,23 3-1 16,1-1 1-16,-5-2-2 15,16-1 2-15,4-3-4 16,-3 3 0-16,6-3 5 16,5-3 5-16,-8-1 2 15,8-3 0-15,12 0-5 16,-5 4-2-16,1-4-4 16,7 0-1-16,-11 3-1 15,-4-3 1-15,11 0 0 0,-11 4 1 16,-16-4-7-16,4 0 0 15,-7 0 1-15,-20 3 3 16,-16-3 0-16,-8 0-1 16,-3 0-6-16,23 4-4 15,-12 3-14-15,-15 6-7 16,-8 5-22-16,-12 2-6 16,1 8-15-1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21.95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3B4BF99-0AB8-42E8-819C-F91F8FB31CCF}" emma:medium="tactile" emma:mode="ink">
          <msink:context xmlns:msink="http://schemas.microsoft.com/ink/2010/main" type="inkDrawing"/>
        </emma:interpretation>
      </emma:emma>
    </inkml:annotationXML>
    <inkml:trace contextRef="#ctx0" brushRef="#br0">0 0 108 0,'4'7'41'0,"0"7"-22"0,0 0-20 16,0-7 7-16,0 3-2 15,3 1 0-15,5-1 4 16,4 0 5-16,3 1 2 15,4-1 0-15,12 0-1 0,4 1 1 16,8-1-8-16,7 1 2 0,9-5 2 16,22 1-2-16,13 0 2 15,7-3-4-15,4-4 1 16,19 0-5-16,16 0-2 16,8 0 0-16,0-4-1 15,27 8 0-15,-8-4 0 16,12 0-3-16,15 3 2 15,-3-3 3-15,15 0 3 16,0 4 2-16,-11-1 3 16,11 1 1-16,0 3 3 15,-11-7-3-15,7 6-1 16,-4 5-4-16,-7-4 1 0,15 3-2 16,0-3 0-16,-15 0-3 15,11 0-2-15,-11 0-4 16,-12 0-2-16,0-4 5 15,-1 1 2-15,-14 3-6 16,-16-1-4-16,-1-2 0 16,-3-1 3-16,20 1 3 15,-24-1 2-15,-24 1-6 16,-15-1-3-16,-11 1-14 16,-12 3-5-16,-12 6-62 15</inkml:trace>
    <inkml:trace contextRef="#ctx0" brushRef="#br0" timeOffset="-6725.364">152-2802 140 0,'-4'4'55'0,"4"-1"-30"0,-4 4-23 15,4-4 14-15,-4 1-8 16,0-1-2-16,0 4-3 16,-3 0 0-16,-1 0-2 15,0 0-3-15,4 0 1 0,0 3 1 16,0 4 0-16,0 0 0 0,1 3 2 15,-1 4-1-15,0 3 2 16,4 7-4-16,0 11-2 16,0 3 2-16,0 14 2 15,0-1-2-15,0 1-2 16,4 4 2-16,-4-1 2 16,-4 14-2-16,0 3 0 15,0 11 1-15,-4 0 2 16,0 4-1-16,5-4-1 15,3 10 1-15,0 0 1 16,3 1-3-16,1-8 0 16,4 4 1-16,0 0 2 15,-4 10-3-15,-4 0 0 0,-4 4 3 16,-4 3 3-16,-4 21 4 16,1 0 2-16,-1-7-5 15,0 0-4-15,-3 10 3 16,3-6 1-16,0-4 2 15,5-4 0-15,-1-6 0 16,0 7 2-16,0-8-3 16,4-3 1-16,1-6-5 15,-1-8 0-15,0-3 1 16,0-4 2-16,0 1-3 16,0-8-2-16,0-3-5 15,4-7-2-15,-4-7-4 16,4-6 1-16,0 9-4 15,0-6 1-15,0 7 6 0,0-1 3 16,4-9 3-16,0 2 2 16,0-9-3-16,0-4 0 15,0-4-1-15,0-6-2 16,0-1-4-16,-1-6-2 16,1-1-6-16,0 1-1 15,0-7-14 1,0-8-50-16,0-2 4 15</inkml:trace>
    <inkml:trace contextRef="#ctx0" brushRef="#br0" timeOffset="-1951.8881">55-2235 64 0,'-20'4'27'0,"16"-1"-14"0,0 4-18 16,4-7 6-16,0 0 1 15,0 0 3-15,8 4 9 16,0-1 5-16,4 1-5 15,-1 3-3-15,5-1-2 16,3 1 1-16,1 0 1 16,3-3 1-16,8 3-2 15,0 0-1-15,4 0-1 16,4-1 2-16,4-2-5 16,8 3-3-16,11 0 1 0,12 0 2 15,8 0 4-15,3 0-4 0,5 6-1 16,7-2 0-16,16-1 0 15,8 0-2-15,-1 4 1 16,1 0-2-16,19 3 2 16,0 4-2-16,0-3 2 15,4-1 2-15,20-3 2 16,-1-1-1-16,-3-2 1 16,23-4-4-16,-4 0 0 15,-8 0-3-15,16 3-1 16,3 0 1-16,-3 4 2 15,12 4-3-15,-1-5 0 16,-11 8 3-16,12 0 1 0,-1 3-4 16,-19 0 1-16,0 1 2 15,0-1 1-15,-8 0 1 16,24-3 2-16,-4-4 3 16,-8-3 2-16,-24-4-8 15,-11-3-3-15,-4 4-23 16,0-1-10-16,-16 7-38 15,-11 4-39 1,-23 0 33-16</inkml:trace>
    <inkml:trace contextRef="#ctx0" brushRef="#br0" timeOffset="2612.1691">1082-3182 56 0,'0'0'22'0,"0"3"-12"0,-4-3 10 0,4 3 14 16,0 1-3-16,-4-1 2 15,-4 1-13-15,5 3-4 16,-1-4-7-16,0 4-4 16,0 0-2-16,0 0-3 0,4 0 3 15,0 0-4-15,4 0 0 16,-4 0 1-16,4 3 2 16,0 0 1-16,0 1 1 15,-1 6-2-15,1-3 1 16,0 0 0-16,0 3 1 0,0 4-2 15,0 6-2-15,0 5-2 16,0-1-1-16,0 3 4 16,3 8 1-16,-3 3-3 15,0 7 1-15,0 13 0 16,4 12 2-16,0 6-1 16,-5 7 2-16,5 3-2 15,-4 18-1-15,0 6-2 16,0 1 1-16,-4 3-1 15,0 14 0-15,-4 10 0 16,0-6-2-16,-4 2 5 16,1 15 1-16,-1-7 0 15,-4 0-2-15,0 3 1 16,1 10 1-16,-5-6 1 16,1-7 3-16,3 7 6 0,0-1 2 15,5-9-1-15,-1-8 0 16,4 0-5-16,0 8 0 15,4-8-5-15,0-3 0 16,0 7-1-16,4 10-2 16,0 24 1-16,0-17-1 15,0-10-3-15,3 3 2 16,1-13 1-16,-8-11 0 16,0-11 2-16,-4-2 3 15,-4-8 4-15,1-7 2 16,3-10 1-16,0-10 2 0,0-11-5 15,0-7-1-15,0-10-4 16,4-3-3-16,0-8-3 16,0-10 1-16,4-7-8 15,0-6-2-15,0-8-16 16,0-13-8-16,0-11-72 16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22.96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FF7FA39-7A42-429A-830A-AE711BE8B82F}" emma:medium="tactile" emma:mode="ink">
          <msink:context xmlns:msink="http://schemas.microsoft.com/ink/2010/main" type="inkDrawing"/>
        </emma:interpretation>
      </emma:emma>
    </inkml:annotationXML>
    <inkml:trace contextRef="#ctx0" brushRef="#br0">-2-1 160 0,'-8'3'63'0,"8"-3"-34"0,-4-3-32 0,4 3 11 16,0 0-6-16,0 0-2 15,0 0-6-15,0 0-1 16,0 0 3-16,8 0 2 0,0 3 2 16,4 1 2-16,3 3 1 0,9 3-1 15,3 0-2-15,8 1 5 16,8 3 1-16,7-4 4 15,9 4 4-15,3-4-4 16,8-3 2-16,27 0-1 16,12-7 1-16,4 4-4 15,8-4-3-15,27 0-2 16,11 0 0-16,1 0-2 16,27 0-1-16,-1-4 3 15,1 1 0-15,16-4-4 16,-1 3 1-16,0 1 2 15,12 3 1-15,-7 0-4 16,3 3 1-16,4-3 0 0,-8 0 0 16,12-3 0-1,-8-1 0-15,-11-3 0 0,7-3 2 16,-4 3-1-16,-7-3-1 16,0 3 3-16,-1 3 2 15,-11 1-4-15,-8-1-3 16,4 4 1-16,-19 0 0 15,-16 4 1-15,-12-4 2 16,-15 0-1-16,0 7 2 16,-8-7 2-16,11 3 2 15,-11-3-3-15,-19 0-3 16,-12 0-11-16,-8 0-6 0,-8 0-1 16,-11 0 0-16,-9 0-1 15,-7 0 1-15,-11 0-57 16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26.0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5C4D622-0234-4F64-B1A3-4A43BE75F102}" emma:medium="tactile" emma:mode="ink">
          <msink:context xmlns:msink="http://schemas.microsoft.com/ink/2010/main" type="inkDrawing"/>
        </emma:interpretation>
      </emma:emma>
    </inkml:annotationXML>
    <inkml:trace contextRef="#ctx0" brushRef="#br0">53-2 72 0,'0'0'30'0,"4"0"-16"0,-4 0-10 0,0 0 10 16,0 0-4-16,0 0 0 15,0 7 0-15,4 0 1 0,-4 0-1 16,4 3 1-16,0 4-4 16,-4 3 1-16,4 8-5 15,-4-1 0-15,3 7-1 16,1 7-2-16,0 4 1 0,0 10-1 16,0 13 0-16,4 11-3 15,-4 11 0-15,0 6-1 16,-4 8 0-16,0 16 3 15,-4 11 0-15,0 7 1 16,0 14 2-16,0 10-1 16,0 0 2-16,4 7 0 15,0 11 1-15,0-8 0 16,-4 8 2-16,0 13 6 16,-3-14 4-16,-1-3-2 15,0 7 2-15,0 0 0 0,-4-14-1 16,5 4-3-16,-1 3-2 15,-4-4-6-15,4-10-1 16,1 14-1-16,3-7-2 16,0-14 3-16,4-13 2 15,4-1 0-15,0-3 0 16,0-21-3-16,3-13 1 16,1-11 2-16,-4-11 2 15,0-10-3-15,0 14-3 16,0-20 0-16,-4-8 1 15,4-10-3-15,3-10 0 16,1-8-10-16,0-9-5 0,0-8-6 16,3-10 1-16,1-7-10 15,0-14-5-15,-1-6-43 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27.1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B5CFADE8-6D7F-4444-8C58-F23991DC1460}" emma:medium="tactile" emma:mode="ink">
          <msink:context xmlns:msink="http://schemas.microsoft.com/ink/2010/main" type="inkDrawing"/>
        </emma:interpretation>
      </emma:emma>
    </inkml:annotationXML>
    <inkml:trace contextRef="#ctx0" brushRef="#br0">-5 28 124 0,'0'-7'46'0,"0"3"-24"0,8 1-24 0,-4 3 11 16,0-4-6-16,-1 1-2 16,1-1 0-16,0 4 1 15,4-3-1-15,-4-1-3 0,4 4 1 16,-1 0 1-16,1 0 2 16,0 4-3-16,0 3 0 15,0 3 10-15,-4 4 3 16,-1 0 3-16,1 10 4 15,0 0-9-15,4 7-1 16,0 4-7-16,3 7-2 16,1 3-5-16,0 6 1 15,-1 19 2-15,5 6 1 0,-4 10-2 16,-1 11 0-16,1 7-1 16,0 20 0-16,3 11 0 15,-7 7 3-15,0 24-11 16,-4 11-4-16,0 6-1 15,3 18 0-15,-3-11 5 16,0 11 5-16,-4 6 15 16,0-13 7-16,0 0 6 15,0 10 2-15,-4-17-4 16,0 3 1-16,1 10-7 16,3-20-3-16,0-3 1 15,0-1 0-15,0 28 8 16,0-38 5-16,0-17-7 0,0-14 1 15,0-7-7-15,0-21-1 16,0-6-4-16,0-11-1 16,0-14-3-16,0-7-2 15,3-3-2-15,1-11 1 16,0-10-4-16,0-7 1 16,0-3-7-16,0-1-3 15,4 1 3-15,-1-4 2 16,5 0-6-16,4-7-1 15,-1-6-7-15,5-12-2 16,3-19-20 0,4-18-51-16,-3-28 10 15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28.00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41079D9-6FCD-4E0F-98ED-3944BF9B73D7}" emma:medium="tactile" emma:mode="ink">
          <msink:context xmlns:msink="http://schemas.microsoft.com/ink/2010/main" type="inkDrawing"/>
        </emma:interpretation>
      </emma:emma>
    </inkml:annotationXML>
    <inkml:trace contextRef="#ctx0" brushRef="#br0">16-4 148 0,'-8'-4'55'0,"4"8"-30"0,0-1-18 0,4-3 13 0,0 0-8 16,0 3 1-16,0 4-8 15,0 4-1-15,0 3-2 16,4-1-2-16,4 5 3 0,-1-1-2 15,1 4-1-15,0 0 1 16,0-1-1-16,0 5 0 16,-5 6 0-16,1 10 4 15,4 4 2-15,0 11 2 16,4 2 2-16,-1 1-5 16,1 7-1-16,3 7-2 15,1 16 1-15,4 12-2 16,-1 3 2-16,0 10-2 15,1 21-1-15,-5 10 1 16,-3 4 1-16,0 10-3 0,-4 7 0 16,-1 0-4-16,-3 10 1 15,0 15 2-15,0-8 1 16,-4 7 3-16,0 7 1 16,-4-10 12-16,0 7 5 15,-4 3 3-15,1-10 1 16,-5 7-5-16,4 3 1 15,0-17-5-15,1-11 1 16,-1 1-7-16,0-14-1 16,0-25-2-16,1-13-1 15,-1 13-1-15,0-20 2 16,0-18-3-16,0-10 0 0,1-10-3 16,3-14-1-16,0-14-10 15,4-11-3-15,0-6-13 16,4-11-3-16,-4-17-37 15,8-17-14-15,-1-7-24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2:53.809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658 6379 140 0,'0'-26'55'0,"4"8"-30"0,-4-8-21 15,0 15 15-15,0 0 0 16,0-4 3-16,0-4-6 16,0-6-1-16,0 6-9 15,0-3 3-15,0 0 3 0,0-1-2 16,-4-2 0-16,4-1-6 15,0-8-1-15,0 5 1 16,-4-4 0-16,4-1 2 0,0-6 1 16,0-5-1-16,0-3-1 15,0 0 3-15,0 0 3 16,-5 0-4-16,1-4 1 16,0 0-3-16,0-7 2 15,-9 0-2-15,5-8 0 16,-4-3-3-16,-5 4 1 15,0 3 0-15,1 0 1 16,-1 7 0-16,5 1 2 16,-5 3 1-16,5-3 3 15,-1-1-3-15,-4 1 1 16,5-12-3-16,-5 1 0 16,5-1-3-16,-5 4 1 0,1 4-2 15,-1 0 2-15,0 0-2 16,1-4 2-16,-1 4-2 15,0-4 2-15,-4-22 0 16,5 3 1-16,-1 5-2 16,5 6-2-16,-1 5 1 15,-3 3-1-15,3 4-3 16,1-8 0-16,-1-3 2 16,1-11 2-16,3-1 2 15,1 5 1-15,0-1-5 16,-1 4 1-16,5-7 0 15,0 3 0-15,0-7-3 16,0-11 2-16,0 11 1 16,-1 3 2-16,1 5-1 0,0 6-1 15,4-3-2-15,0 1-1 16,0-9 2-16,4-10 0 16,0 10 1-16,1 5 0 15,-1 6-3-15,-4 5 2 16,4 3 1-16,-4 0 2 15,0 0-3-15,0 0 0 16,4-7 1-16,-4 4 2 16,0 6-1-16,0 9 2 15,-4-1-4-15,0 7 0 16,0-3 1-16,-1 4 0 16,1 0-5-16,0-4 1 0,4-1 0 15,0 1-1-15,4-3 1 16,-4-9 0-16,4 5 3 15,-4 7 2-15,0 7 0 16,-4 1 2-16,0 3 0 16,0 3 1-16,0 5-7 15,0-1 0-15,-1 1-4 16,1-1 0-16,4-3-1 16,0-1 0-16,0-3 2 15,0 0 2-15,-4 0 2 16,0-3 1-16,0-1 1 15,0 4 0-15,0 0 0 16,-1 4 0-16,-3 3-3 16,0 4 2-16,-1 4-15 0,1 4-6 15,4-1-16-15,0 4-6 16,-5-3-64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BA86D05-9EC3-4E93-818D-6929D6920716}" emma:medium="tactile" emma:mode="ink">
          <msink:context xmlns:msink="http://schemas.microsoft.com/ink/2010/main" type="inkDrawing"/>
        </emma:interpretation>
      </emma:emma>
    </inkml:annotationXML>
    <inkml:trace contextRef="#ctx0" brushRef="#br0">-2-1 160 0,'-8'3'63'0,"8"-3"-34"0,-4-3-32 0,4 3 11 16,0 0-6-16,0 0-2 15,0 0-6-15,0 0-1 16,0 0 3-16,8 0 2 0,0 3 2 16,4 1 2-16,3 3 1 0,9 3-1 15,3 0-2-15,8 1 5 16,8 3 1-16,7-4 4 15,9 4 4-15,3-4-4 16,8-3 2-16,27 0-1 16,12-7 1-16,4 4-4 15,8-4-3-15,27 0-2 16,11 0 0-16,1 0-2 16,27 0-1-16,-1-4 3 15,1 1 0-15,16-4-4 16,-1 3 1-16,0 1 2 15,12 3 1-15,-7 0-4 16,3 3 1-16,4-3 0 0,-8 0 0 16,12-3 0-1,-8-1 0-15,-11-3 0 0,7-3 2 16,-4 3-1-16,-7-3-1 16,0 3 3-16,-1 3 2 15,-11 1-4-15,-8-1-3 16,4 4 1-16,-19 0 0 15,-16 4 1-15,-12-4 2 16,-15 0-1-16,0 7 2 16,-8-7 2-16,11 3 2 15,-11-3-3-15,-19 0-3 16,-12 0-11-16,-8 0-6 0,-8 0-1 16,-11 0 0-16,-9 0-1 15,-7 0 1-15,-11 0-57 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8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1F2B9A9-8A24-46CD-8272-FDDB291E1378}" emma:medium="tactile" emma:mode="ink">
          <msink:context xmlns:msink="http://schemas.microsoft.com/ink/2010/main" type="inkDrawing"/>
        </emma:interpretation>
      </emma:emma>
    </inkml:annotationXML>
    <inkml:trace contextRef="#ctx0" brushRef="#br0">83 0 56 0,'0'0'22'0,"0"3"-12"0,-4-3 10 0,4 3 14 16,0 1-3-16,-4-1 2 15,-4 1-13-15,5 3-4 16,-1-4-7-16,0 4-4 16,0 0-2-16,0 0-3 0,4 0 3 15,0 0-4-15,4 0 0 16,-4 0 1-16,4 3 2 16,0 0 1-16,0 1 1 15,-1 6-2-15,1-3 1 16,0 0 0-16,0 3 1 0,0 4-2 15,0 6-2-15,0 5-2 16,0-1-1-16,0 3 4 16,3 8 1-16,-3 3-3 15,0 7 1-15,0 13 0 16,4 12 2-16,0 6-1 16,-5 7 2-16,5 3-2 15,-4 18-1-15,0 6-2 16,0 1 1-16,-4 3-1 15,0 14 0-15,-4 10 0 16,0-6-2-16,-4 2 5 16,1 15 1-16,-1-7 0 15,-4 0-2-15,0 3 1 16,1 10 1-16,-5-6 1 16,1-7 3-16,3 7 6 0,0-1 2 15,5-9-1-15,-1-8 0 16,4 0-5-16,0 8 0 15,4-8-5-15,0-3 0 16,0 7-1-16,4 10-2 16,0 24 1-16,0-17-1 15,0-10-3-15,3 3 2 16,1-13 1-16,-8-11 0 16,0-11 2-16,-4-2 3 15,-4-8 4-15,1-7 2 16,3-10 1-16,0-10 2 0,0-11-5 15,0-7-1-15,0-10-4 16,4-3-3-16,0-8-3 16,0-10 1-16,4-7-8 15,0-6-2-15,0-8-16 16,0-13-8-16,0-11-72 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8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108E6DF-50DE-4605-B127-147AFE7488FD}" emma:medium="tactile" emma:mode="ink">
          <msink:context xmlns:msink="http://schemas.microsoft.com/ink/2010/main" type="inkDrawing"/>
        </emma:interpretation>
      </emma:emma>
    </inkml:annotationXML>
    <inkml:trace contextRef="#ctx0" brushRef="#br0">53-2 72 0,'0'0'30'0,"4"0"-16"0,-4 0-10 0,0 0 10 16,0 0-4-16,0 0 0 15,0 7 0-15,4 0 1 0,-4 0-1 16,4 3 1-16,0 4-4 16,-4 3 1-16,4 8-5 15,-4-1 0-15,3 7-1 16,1 7-2-16,0 4 1 0,0 10-1 16,0 13 0-16,4 11-3 15,-4 11 0-15,0 6-1 16,-4 8 0-16,0 16 3 15,-4 11 0-15,0 7 1 16,0 14 2-16,0 10-1 16,0 0 2-16,4 7 0 15,0 11 1-15,0-8 0 16,-4 8 2-16,0 13 6 16,-3-14 4-16,-1-3-2 15,0 7 2-15,0 0 0 0,-4-14-1 16,5 4-3-16,-1 3-2 15,-4-4-6-15,4-10-1 16,1 14-1-16,3-7-2 16,0-14 3-16,4-13 2 15,4-1 0-15,0-3 0 16,0-21-3-16,3-13 1 16,1-11 2-16,-4-11 2 15,0-10-3-15,0 14-3 16,0-20 0-16,-4-8 1 15,4-10-3-15,3-10 0 16,1-8-10-16,0-9-5 0,0-8-6 16,3-10 1-16,1-7-10 15,0-14-5-15,-1-6-43 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681C7D2-A2AE-43D8-A5DE-F101752ABABD}" emma:medium="tactile" emma:mode="ink">
          <msink:context xmlns:msink="http://schemas.microsoft.com/ink/2010/main" type="inkDrawing"/>
        </emma:interpretation>
      </emma:emma>
    </inkml:annotationXML>
    <inkml:trace contextRef="#ctx0" brushRef="#br0">-5 28 124 0,'0'-7'46'0,"0"3"-24"0,8 1-24 0,-4 3 11 16,0-4-6-16,-1 1-2 16,1-1 0-16,0 4 1 15,4-3-1-15,-4-1-3 0,4 4 1 16,-1 0 1-16,1 0 2 16,0 4-3-16,0 3 0 15,0 3 10-15,-4 4 3 16,-1 0 3-16,1 10 4 15,0 0-9-15,4 7-1 16,0 4-7-16,3 7-2 16,1 3-5-16,0 6 1 15,-1 19 2-15,5 6 1 0,-4 10-2 16,-1 11 0-16,1 7-1 16,0 20 0-16,3 11 0 15,-7 7 3-15,0 24-11 16,-4 11-4-16,0 6-1 15,3 18 0-15,-3-11 5 16,0 11 5-16,-4 6 15 16,0-13 7-16,0 0 6 15,0 10 2-15,-4-17-4 16,0 3 1-16,1 10-7 16,3-20-3-16,0-3 1 15,0-1 0-15,0 28 8 16,0-38 5-16,0-17-7 0,0-14 1 15,0-7-7-15,0-21-1 16,0-6-4-16,0-11-1 16,0-14-3-16,0-7-2 15,3-3-2-15,1-11 1 16,0-10-4-16,0-7 1 16,0-3-7-16,0-1-3 15,4 1 3-15,-1-4 2 16,5 0-6-16,4-7-1 15,-1-6-7-15,5-12-2 16,3-19-20 0,4-18-51-16,-3-28 10 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8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2B53A2D-0110-4CFC-9B9A-6273D646F705}" emma:medium="tactile" emma:mode="ink">
          <msink:context xmlns:msink="http://schemas.microsoft.com/ink/2010/main" type="inkDrawing"/>
        </emma:interpretation>
      </emma:emma>
    </inkml:annotationXML>
    <inkml:trace contextRef="#ctx0" brushRef="#br0">16-4 148 0,'-8'-4'55'0,"4"8"-30"0,0-1-18 0,4-3 13 0,0 0-8 16,0 3 1-16,0 4-8 15,0 4-1-15,0 3-2 16,4-1-2-16,4 5 3 0,-1-1-2 15,1 4-1-15,0 0 1 16,0-1-1-16,0 5 0 16,-5 6 0-16,1 10 4 15,4 4 2-15,0 11 2 16,4 2 2-16,-1 1-5 16,1 7-1-16,3 7-2 15,1 16 1-15,4 12-2 16,-1 3 2-16,0 10-2 15,1 21-1-15,-5 10 1 16,-3 4 1-16,0 10-3 0,-4 7 0 16,-1 0-4-16,-3 10 1 15,0 15 2-15,0-8 1 16,-4 7 3-16,0 7 1 16,-4-10 12-16,0 7 5 15,-4 3 3-15,1-10 1 16,-5 7-5-16,4 3 1 15,0-17-5-15,1-11 1 16,-1 1-7-16,0-14-1 16,0-25-2-16,1-13-1 15,-1 13-1-15,0-20 2 16,0-18-3-16,0-10 0 0,1-10-3 16,3-14-1-16,0-14-10 15,4-11-3-15,0-6-13 16,4-11-3-16,-4-17-37 15,8-17-14-15,-1-7-24 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4.9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4D9EB99-0CB7-4349-8BD3-AFFDFFD8E656}" emma:medium="tactile" emma:mode="ink">
          <msink:context xmlns:msink="http://schemas.microsoft.com/ink/2010/main" type="inkDrawing"/>
        </emma:interpretation>
      </emma:emma>
    </inkml:annotationXML>
    <inkml:trace contextRef="#ctx0" brushRef="#br0">231 0 140 0,'-4'4'55'0,"4"-1"-30"0,-4 4-23 15,4-4 14-15,-4 1-8 16,0-1-2-16,0 4-3 16,-3 0 0-16,-1 0-2 15,0 0-3-15,4 0 1 0,0 3 1 16,0 4 0-16,0 0 0 0,1 3 2 15,-1 4-1-15,0 3 2 16,4 7-4-16,0 11-2 16,0 3 2-16,0 14 2 15,0-1-2-15,0 1-2 16,4 4 2-16,-4-1 2 16,-4 14-2-16,0 3 0 15,0 11 1-15,-4 0 2 16,0 4-1-16,5-4-1 15,3 10 1-15,0 0 1 16,3 1-3-16,1-8 0 16,4 4 1-16,0 0 2 15,-4 10-3-15,-4 0 0 0,-4 4 3 16,-4 3 3-16,-4 21 4 16,1 0 2-16,-1-7-5 15,0 0-4-15,-3 10 3 16,3-6 1-16,0-4 2 15,5-4 0-15,-1-6 0 16,0 7 2-16,0-8-3 16,4-3 1-16,1-6-5 15,-1-8 0-15,0-3 1 16,0-4 2-16,0 1-3 16,0-8-2-16,0-3-5 15,4-7-2-15,-4-7-4 16,4-6 1-16,0 9-4 15,0-6 1-15,0 7 6 0,0-1 3 16,4-9 3-16,0 2 2 16,0-9-3-16,0-4 0 15,0-4-1-15,0-6-2 16,0-1-4-16,-1-6-2 16,1-1-6-16,0 1-1 15,0-7-14 1,0-8-50-16,0-2 4 15</inkml:trace>
    <inkml:trace contextRef="#ctx0" brushRef="#br0" timeOffset="1">320-398 140 0,'16'0'52'0,"-8"4"-28"0,7 3-19 16,-3-4 13-16,4 1-6 16,3-1 1-16,8 0-6 15,4 1-2-15,4-1-2 16,12 1 0-16,11-1 2 0,9-3 2 15,3 4 1-15,0 3-2 16,4 0 1-16,0-4 0 16,15 4 3-16,8 0-5 15,9 0-1-15,2 3-2 16,1 1-2-16,12-1 1 0,4-3-1 16,-1 0 2-16,-3 3 3 15,7-3 0-15,9 0 0 16,-1-4-1-16,0 1 0 15,-4-1 0-15,8 1 2 16,0-1 1-16,1 4 1 16,-9 0-7-16,12 4 0 15,4-1 1-15,-4 0 3 16,-12 1-4-16,12 6-3 16,0-3 1-16,-8 7 0 15,-7-4-2-15,-9 0 2 0,9-3 3 16,-5 0 1-16,-11 0 3 15,-4-4 3-15,-4-3 0 16,0 0 0-16,32-4-5 16,-9-6-1-16,-7 3-3 15,-8 0-3-15,-12 0 4 16,0 0 1-16,0 3-3 16,-7-3-1-16,-5 4 1 15,-11 3 0-15,-8 0 1 16,-4 0 0-16,-7-1 0 15,-1 1 0-15,0 0 0 16,5-3 2-16,-1-1-6 16,-8 1-1-16,-3-1-3 15,-12 1 2-15,-12-1-23 16,-4 4-8-16</inkml:trace>
    <inkml:trace contextRef="#ctx0" brushRef="#br0" timeOffset="2">130 5411 140 0,'15'7'55'0,"-3"0"-30"0,7-1-23 0,-7-2 12 0,4 3-3 16,-1 0 1-16,5-4-2 16,7 1-1-16,0-1-5 15,4 1 2-15,4-1 0 0,4-3 0 16,8-3-1-16,0-4 1 15,7 0 1-15,8 0-1 16,8-4-1-16,0 1-1 16,4 0 2-16,0-1-3 15,4 1-2-15,8-4 0 16,3 4-1-16,9-1-3 16,-5 1 2-16,0 0 3 15,1 3 1-15,-1 3 1 16,5 1 0-16,3-1-2 15,-4 4-2-15,0 0 1 16,-3 0-1-16,7 0 0 0,4 0 0 16,-4 0 2-16,0 0 3 15,-7-3 0-15,-5 3 2 16,5 0-2-16,3-4 2 16,0 4-4-16,-3 0 0 15,-5 0-3-15,1 0-1 16,-1 0 3-16,9 0 1 15,3 0-4-15,-8 4 1 16,20-1 0-16,-12 8 2 16,-7-1-1-16,7 0-1 15,0 1-2-15,4-4 1 0,-8 0 3 16,-7 0 1-16,-4 0-4 16,3-1 1-16,4 1 0 15,1 0 2-15,-5 0-1 16,-3 0 2-16,-8-3-4 15,0-1-2-15,0 0 2 16,7 1 0-16,1-1 3 16,-1 1 1-16,-7 3-1 15,-4 0-2-15,-12 0-2 16,-3 3 1-16,-5 0 1 16,-3 4 0-16,3 0 0 15,5 0 0-15,-1 0 2 16,-3 0 1-16,-5-1-4 15,1-2-1-15,-8-1-2 0,-4-3 0 16,-4 0-13-16,-4-4-4 16,0 1-20-1,-4-4-7-15,0 0-38 16</inkml:trace>
    <inkml:trace contextRef="#ctx0" brushRef="#br0" timeOffset="3">6793 5276 156 0,'0'-31'57'0,"0"10"-30"0,0-14-25 16,0 15 14-16,0-12-4 16,0-16 3-16,-4-7 1 15,0-4-1-15,-4 0-7 0,0-3 1 0,-3-7 2 16,-1-8-6-16,0-12-1 16,1-8 0-16,-1 0 2 15,-4-4 1-15,5-2 1 16,-1-15-2-16,4 4 1 15,0 0 0-15,1-4 1 16,-1-10-2-16,4 0-1 16,-4-3-3-16,0-4-2 15,1-4 1-15,-5 1-1 16,0-4-5-16,4-3-1 16,1 3 0-16,-1 4 2 0,0 3-1 15,0 3 1-15,1-13 0 16,3 0 3-16,-4 3-2 15,0 3-1-15,-4-9 0 16,-3 2 3-16,3 15-2 16,1 10 1-16,-1 7 2 15,0-1 0-15,0 5 2 16,1 6 1-16,3 11-4 16,4 6-1-16,0 4-2 15,4 0 3-15,0-21 0 16,0 4 1-16,4 7 2 15,0 13 1-15,-4 11-6 16,0 10-2-16,0 17-5 16,-4 11 1-16,-8 7-41 15,1 7-19-15,-5 6-12 16</inkml:trace>
    <inkml:trace contextRef="#ctx0" brushRef="#br0" timeOffset="4">134 567 64 0,'-20'4'27'0,"16"-1"-14"0,0 4-18 16,4-7 6-16,0 0 1 15,0 0 3-15,8 4 9 16,0-1 5-16,4 1-5 15,-1 3-3-15,5-1-2 16,3 1 1-16,1 0 1 16,3-3 1-16,8 3-2 15,0 0-1-15,4 0-1 16,4-1 2-16,4-2-5 16,8 3-3-16,11 0 1 0,12 0 2 15,8 0 4-15,3 0-4 0,5 6-1 16,7-2 0-16,16-1 0 15,8 0-2-15,-1 4 1 16,1 0-2-16,19 3 2 16,0 4-2-16,0-3 2 15,4-1 2-15,20-3 2 16,-1-1-1-16,-3-2 1 16,23-4-4-16,-4 0 0 15,-8 0-3-15,16 3-1 16,3 0 1-16,-3 4 2 15,12 4-3-15,-1-5 0 16,-11 8 3-16,12 0 1 0,-1 3-4 16,-19 0 1-16,0 1 2 15,0-1 1-15,-8 0 1 16,24-3 2-16,-4-4 3 16,-8-3 2-16,-24-4-8 15,-11-3-3-15,-4 4-23 16,0-1-10-16,-16 7-38 15,-11 4-39 1,-23 0 33-16</inkml:trace>
    <inkml:trace contextRef="#ctx0" brushRef="#br0" timeOffset="8">1161-380 56 0,'0'0'22'0,"0"3"-12"0,-4-3 10 0,4 3 14 16,0 1-3-16,-4-1 2 15,-4 1-13-15,5 3-4 16,-1-4-7-16,0 4-4 16,0 0-2-16,0 0-3 0,4 0 3 15,0 0-4-15,4 0 0 16,-4 0 1-16,4 3 2 16,0 0 1-16,0 1 1 15,-1 6-2-15,1-3 1 16,0 0 0-16,0 3 1 0,0 4-2 15,0 6-2-15,0 5-2 16,0-1-1-16,0 3 4 16,3 8 1-16,-3 3-3 15,0 7 1-15,0 13 0 16,4 12 2-16,0 6-1 16,-5 7 2-16,5 3-2 15,-4 18-1-15,0 6-2 16,0 1 1-16,-4 3-1 15,0 14 0-15,-4 10 0 16,0-6-2-16,-4 2 5 16,1 15 1-16,-1-7 0 15,-4 0-2-15,0 3 1 16,1 10 1-16,-5-6 1 16,1-7 3-16,3 7 6 0,0-1 2 15,5-9-1-15,-1-8 0 16,4 0-5-16,0 8 0 15,4-8-5-15,0-3 0 16,0 7-1-16,4 10-2 16,0 24 1-16,0-17-1 15,0-10-3-15,3 3 2 16,1-13 1-16,-8-11 0 16,0-11 2-16,-4-2 3 15,-4-8 4-15,1-7 2 16,3-10 1-16,0-10 2 0,0-11-5 15,0-7-1-15,0-10-4 16,4-3-3-16,0-8-3 16,0-10 1-16,4-7-8 15,0-6-2-15,0-8-16 16,0-13-8-16,0-11-72 16</inkml:trace>
    <inkml:trace contextRef="#ctx0" brushRef="#br0" timeOffset="6">79 2802 108 0,'4'7'41'0,"0"7"-22"0,0 0-20 16,0-7 7-16,0 3-2 15,3 1 0-15,5-1 4 16,4 0 5-16,3 1 2 15,4-1 0-15,12 0-1 0,4 1 1 16,8-1-8-16,7 1 2 0,9-5 2 16,22 1-2-16,13 0 2 15,7-3-4-15,4-4 1 16,19 0-5-16,16 0-2 16,8 0 0-16,0-4-1 15,27 8 0-15,-8-4 0 16,12 0-3-16,15 3 2 15,-3-3 3-15,15 0 3 16,0 4 2-16,-11-1 3 16,11 1 1-16,0 3 3 15,-11-7-3-15,7 6-1 16,-4 5-4-16,-7-4 1 0,15 3-2 16,0-3 0-16,-15 0-3 15,11 0-2-15,-11 0-4 16,-12 0-2-16,0-4 5 15,-1 1 2-15,-14 3-6 16,-16-1-4-16,-1-2 0 16,-3-1 3-16,20 1 3 15,-24-1 2-15,-24 1-6 16,-15-1-3-16,-11 1-14 16,-12 3-5-16,-12 6-62 15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4.93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307B02E-54E4-4D04-BC76-8851085EEB3F}" emma:medium="tactile" emma:mode="ink">
          <msink:context xmlns:msink="http://schemas.microsoft.com/ink/2010/main" type="inkDrawing"/>
        </emma:interpretation>
      </emma:emma>
    </inkml:annotationXML>
    <inkml:trace contextRef="#ctx0" brushRef="#br0">-2-1 160 0,'-8'3'63'0,"8"-3"-34"0,-4-3-32 0,4 3 11 16,0 0-6-16,0 0-2 15,0 0-6-15,0 0-1 16,0 0 3-16,8 0 2 0,0 3 2 16,4 1 2-16,3 3 1 0,9 3-1 15,3 0-2-15,8 1 5 16,8 3 1-16,7-4 4 15,9 4 4-15,3-4-4 16,8-3 2-16,27 0-1 16,12-7 1-16,4 4-4 15,8-4-3-15,27 0-2 16,11 0 0-16,1 0-2 16,27 0-1-16,-1-4 3 15,1 1 0-15,16-4-4 16,-1 3 1-16,0 1 2 15,12 3 1-15,-7 0-4 16,3 3 1-16,4-3 0 0,-8 0 0 16,12-3 0-1,-8-1 0-15,-11-3 0 0,7-3 2 16,-4 3-1-16,-7-3-1 16,0 3 3-16,-1 3 2 15,-11 1-4-15,-8-1-3 16,4 4 1-16,-19 0 0 15,-16 4 1-15,-12-4 2 16,-15 0-1-16,0 7 2 16,-8-7 2-16,11 3 2 15,-11-3-3-15,-19 0-3 16,-12 0-11-16,-8 0-6 0,-8 0-1 16,-11 0 0-16,-9 0-1 15,-7 0 1-15,-11 0-57 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4.94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2B5F7D8-C7BD-4FD6-A3A9-DE9DDE3AD562}" emma:medium="tactile" emma:mode="ink">
          <msink:context xmlns:msink="http://schemas.microsoft.com/ink/2010/main" type="inkDrawing"/>
        </emma:interpretation>
      </emma:emma>
    </inkml:annotationXML>
    <inkml:trace contextRef="#ctx0" brushRef="#br0">53-2 72 0,'0'0'30'0,"4"0"-16"0,-4 0-10 0,0 0 10 16,0 0-4-16,0 0 0 15,0 7 0-15,4 0 1 0,-4 0-1 16,4 3 1-16,0 4-4 16,-4 3 1-16,4 8-5 15,-4-1 0-15,3 7-1 16,1 7-2-16,0 4 1 0,0 10-1 16,0 13 0-16,4 11-3 15,-4 11 0-15,0 6-1 16,-4 8 0-16,0 16 3 15,-4 11 0-15,0 7 1 16,0 14 2-16,0 10-1 16,0 0 2-16,4 7 0 15,0 11 1-15,0-8 0 16,-4 8 2-16,0 13 6 16,-3-14 4-16,-1-3-2 15,0 7 2-15,0 0 0 0,-4-14-1 16,5 4-3-16,-1 3-2 15,-4-4-6-15,4-10-1 16,1 14-1-16,3-7-2 16,0-14 3-16,4-13 2 15,4-1 0-15,0-3 0 16,0-21-3-16,3-13 1 16,1-11 2-16,-4-11 2 15,0-10-3-15,0 14-3 16,0-20 0-16,-4-8 1 15,4-10-3-15,3-10 0 16,1-8-10-16,0-9-5 0,0-8-6 16,3-10 1-16,1-7-10 15,0-14-5-15,-1-6-43 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4.94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AEBD62B4-FA0E-4189-8C8B-A1606888546A}" emma:medium="tactile" emma:mode="ink">
          <msink:context xmlns:msink="http://schemas.microsoft.com/ink/2010/main" type="inkDrawing"/>
        </emma:interpretation>
      </emma:emma>
    </inkml:annotationXML>
    <inkml:trace contextRef="#ctx0" brushRef="#br0">-5 28 124 0,'0'-7'46'0,"0"3"-24"0,8 1-24 0,-4 3 11 16,0-4-6-16,-1 1-2 16,1-1 0-16,0 4 1 15,4-3-1-15,-4-1-3 0,4 4 1 16,-1 0 1-16,1 0 2 16,0 4-3-16,0 3 0 15,0 3 10-15,-4 4 3 16,-1 0 3-16,1 10 4 15,0 0-9-15,4 7-1 16,0 4-7-16,3 7-2 16,1 3-5-16,0 6 1 15,-1 19 2-15,5 6 1 0,-4 10-2 16,-1 11 0-16,1 7-1 16,0 20 0-16,3 11 0 15,-7 7 3-15,0 24-11 16,-4 11-4-16,0 6-1 15,3 18 0-15,-3-11 5 16,0 11 5-16,-4 6 15 16,0-13 7-16,0 0 6 15,0 10 2-15,-4-17-4 16,0 3 1-16,1 10-7 16,3-20-3-16,0-3 1 15,0-1 0-15,0 28 8 16,0-38 5-16,0-17-7 0,0-14 1 15,0-7-7-15,0-21-1 16,0-6-4-16,0-11-1 16,0-14-3-16,0-7-2 15,3-3-2-15,1-11 1 16,0-10-4-16,0-7 1 16,0-3-7-16,0-1-3 15,4 1 3-15,-1-4 2 16,5 0-6-16,4-7-1 15,-1-6-7-15,5-12-2 16,3-19-20 0,4-18-51-16,-3-28 10 15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4.9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5E21387-25B1-44DE-96A7-397EB7B65EF5}" emma:medium="tactile" emma:mode="ink">
          <msink:context xmlns:msink="http://schemas.microsoft.com/ink/2010/main" type="inkDrawing"/>
        </emma:interpretation>
      </emma:emma>
    </inkml:annotationXML>
    <inkml:trace contextRef="#ctx0" brushRef="#br0">16-4 148 0,'-8'-4'55'0,"4"8"-30"0,0-1-18 0,4-3 13 0,0 0-8 16,0 3 1-16,0 4-8 15,0 4-1-15,0 3-2 16,4-1-2-16,4 5 3 0,-1-1-2 15,1 4-1-15,0 0 1 16,0-1-1-16,0 5 0 16,-5 6 0-16,1 10 4 15,4 4 2-15,0 11 2 16,4 2 2-16,-1 1-5 16,1 7-1-16,3 7-2 15,1 16 1-15,4 12-2 16,-1 3 2-16,0 10-2 15,1 21-1-15,-5 10 1 16,-3 4 1-16,0 10-3 0,-4 7 0 16,-1 0-4-16,-3 10 1 15,0 15 2-15,0-8 1 16,-4 7 3-16,0 7 1 16,-4-10 12-16,0 7 5 15,-4 3 3-15,1-10 1 16,-5 7-5-16,4 3 1 15,0-17-5-15,1-11 1 16,-1 1-7-16,0-14-1 16,0-25-2-16,1-13-1 15,-1 13-1-15,0-20 2 16,0-18-3-16,0-10 0 0,1-10-3 16,3-14-1-16,0-14-10 15,4-11-3-15,0-6-13 16,4-11-3-16,-4-17-37 15,8-17-14-15,-1-7-24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2:55.37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7268 34 124 0,'-17'-4'46'0,"9"4"-24"0,-8-3-24 0,7 3 11 16,-3-4 5-16,-5 0 5 16,-8-3 4-16,-8 3 1 15,0 1-13-15,-9-1 2 0,-8 4 1 16,0 0-3-16,-4 4-1 16,0 3 0-16,-4-3 1 15,-5 3 1-15,-7 0 2 16,-14 1-1-16,-3 3 2 0,0 0-6 15,-1 4-3-15,5-4-3 16,-4 0-3-16,-5 0 1 16,-16 4 1-16,8 0-1 15,0 3-1-15,5 4 1 16,-1-3-1-16,-4-1 0 16,-8 1 2-16,4-1 1 15,0-3 3-15,4 0-1 16,0 0 2-16,-4-4-6 15,-8 0-1-15,4-4 0 16,4 4 2-16,4-3-1 16,0 7 2-16,-8-12 0 15,-9 5 3-15,5-5-3 16,4 1 0-16,4 0-3 16,0-1-1-16,-4 1 1 0,-5 0 0 15,-20 3 0-15,13 1 0 16,3-5 0-16,5 5 0 15,-5-5 0-15,-12 5 0 16,17-8 0-16,8 4 0 16,0-4 0-16,0 3 0 15,-4 1 0-15,-5-4 0 16,9 0 2-16,5-4 1 16,7 1-4-16,5 3 1 15,-9 3 0-15,0-3 2 0,-4 4-6 16,13 0 1-16,4-4-1 15,4 0 2-15,0 0 1 16,4 0 1-16,0 3 0 16,0 1 2-16,-8 3-1 15,8-3-1-15,4 4 1 16,1-1-1-16,11 0-3 16,1 1 2-16,4 3 5 15,8-4 5-15,0 1-3 16,1-5-1-16,7 5-2 15,5-5 0-15,0 5-4 16,4-5 0-16,8 1 1 16,0-4 0-16,8 4-3 15,1-4 2-15,-1 4 1 16,5-4 2-16,4 3-6 0,4-3 1 16,0 0-8-16,12 4-1 15,5-4-15-15,0 0-6 16,12-7-55-1,0-1-56-15,-4-10 43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7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0CBB4C4-39F2-432B-AD30-8EB5D98040D4}" emma:medium="tactile" emma:mode="ink">
          <msink:context xmlns:msink="http://schemas.microsoft.com/ink/2010/main" type="inkDrawing"/>
        </emma:interpretation>
      </emma:emma>
    </inkml:annotationXML>
    <inkml:trace contextRef="#ctx0" brushRef="#br0">320-398 140 0,'16'0'52'0,"-8"4"-28"0,7 3-19 16,-3-4 13-16,4 1-6 16,3-1 1-16,8 0-6 15,4 1-2-15,4-1-2 16,12 1 0-16,11-1 2 0,9-3 2 15,3 4 1-15,0 3-2 16,4 0 1-16,0-4 0 16,15 4 3-16,8 0-5 15,9 0-1-15,2 3-2 16,1 1-2-16,12-1 1 0,4-3-1 16,-1 0 2-16,-3 3 3 15,7-3 0-15,9 0 0 16,-1-4-1-16,0 1 0 15,-4-1 0-15,8 1 2 16,0-1 1-16,1 4 1 16,-9 0-7-16,12 4 0 15,4-1 1-15,-4 0 3 16,-12 1-4-16,12 6-3 16,0-3 1-16,-8 7 0 15,-7-4-2-15,-9 0 2 0,9-3 3 16,-5 0 1-16,-11 0 3 15,-4-4 3-15,-4-3 0 16,0 0 0-16,32-4-5 16,-9-6-1-16,-7 3-3 15,-8 0-3-15,-12 0 4 16,0 0 1-16,0 3-3 16,-7-3-1-16,-5 4 1 15,-11 3 0-15,-8 0 1 16,-4 0 0-16,-7-1 0 15,-1 1 0-15,0 0 0 16,5-3 2-16,-1-1-6 16,-8 1-1-16,-3-1-3 15,-12 1 2-15,-12-1-23 16,-4 4-8-16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7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6685575-8EF7-4CD5-AEE2-6259DEED8D0A}" emma:medium="tactile" emma:mode="ink">
          <msink:context xmlns:msink="http://schemas.microsoft.com/ink/2010/main" type="inkDrawing"/>
        </emma:interpretation>
      </emma:emma>
    </inkml:annotationXML>
    <inkml:trace contextRef="#ctx0" brushRef="#br0">231 0 140 0,'-4'4'55'0,"4"-1"-30"0,-4 4-23 15,4-4 14-15,-4 1-8 16,0-1-2-16,0 4-3 16,-3 0 0-16,-1 0-2 15,0 0-3-15,4 0 1 0,0 3 1 16,0 4 0-16,0 0 0 0,1 3 2 15,-1 4-1-15,0 3 2 16,4 7-4-16,0 11-2 16,0 3 2-16,0 14 2 15,0-1-2-15,0 1-2 16,4 4 2-16,-4-1 2 16,-4 14-2-16,0 3 0 15,0 11 1-15,-4 0 2 16,0 4-1-16,5-4-1 15,3 10 1-15,0 0 1 16,3 1-3-16,1-8 0 16,4 4 1-16,0 0 2 15,-4 10-3-15,-4 0 0 0,-4 4 3 16,-4 3 3-16,-4 21 4 16,1 0 2-16,-1-7-5 15,0 0-4-15,-3 10 3 16,3-6 1-16,0-4 2 15,5-4 0-15,-1-6 0 16,0 7 2-16,0-8-3 16,4-3 1-16,1-6-5 15,-1-8 0-15,0-3 1 16,0-4 2-16,0 1-3 16,0-8-2-16,0-3-5 15,4-7-2-15,-4-7-4 16,4-6 1-16,0 9-4 15,0-6 1-15,0 7 6 0,0-1 3 16,4-9 3-16,0 2 2 16,0-9-3-16,0-4 0 15,0-4-1-15,0-6-2 16,0-1-4-16,-1-6-2 16,1-1-6-16,0 1-1 15,0-7-14 1,0-8-50-16,0-2 4 15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8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283D1BE-751C-4422-A570-71796FB777F2}" emma:medium="tactile" emma:mode="ink">
          <msink:context xmlns:msink="http://schemas.microsoft.com/ink/2010/main" type="inkDrawing"/>
        </emma:interpretation>
      </emma:emma>
    </inkml:annotationXML>
    <inkml:trace contextRef="#ctx0" brushRef="#br0">134 567 64 0,'-20'4'27'0,"16"-1"-14"0,0 4-18 16,4-7 6-16,0 0 1 15,0 0 3-15,8 4 9 16,0-1 5-16,4 1-5 15,-1 3-3-15,5-1-2 16,3 1 1-16,1 0 1 16,3-3 1-16,8 3-2 15,0 0-1-15,4 0-1 16,4-1 2-16,4-2-5 16,8 3-3-16,11 0 1 0,12 0 2 15,8 0 4-15,3 0-4 0,5 6-1 16,7-2 0-16,16-1 0 15,8 0-2-15,-1 4 1 16,1 0-2-16,19 3 2 16,0 4-2-16,0-3 2 15,4-1 2-15,20-3 2 16,-1-1-1-16,-3-2 1 16,23-4-4-16,-4 0 0 15,-8 0-3-15,16 3-1 16,3 0 1-16,-3 4 2 15,12 4-3-15,-1-5 0 16,-11 8 3-16,12 0 1 0,-1 3-4 16,-19 0 1-16,0 1 2 15,0-1 1-15,-8 0 1 16,24-3 2-16,-4-4 3 16,-8-3 2-16,-24-4-8 15,-11-3-3-15,-4 4-23 16,0-1-10-16,-16 7-38 15,-11 4-39 1,-23 0 33-16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8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4ADC7DB-4459-49D3-90CF-599A4CA8C19D}" emma:medium="tactile" emma:mode="ink">
          <msink:context xmlns:msink="http://schemas.microsoft.com/ink/2010/main" type="inkDrawing"/>
        </emma:interpretation>
      </emma:emma>
    </inkml:annotationXML>
    <inkml:trace contextRef="#ctx0" brushRef="#br0">-38 1713 120 0,'0'3'46'0,"4"4"-24"0,4-11-26 0,-8 4 10 16,8 0-7-16,3 0 0 15,5 0-6-15,3 0 0 16,5 4 1-16,7 3 3 15,4 0 2-15,4 0 3 16,4 3 8-16,3 0 3 16,5 1 5-16,7-4 1 0,9 0-4 15,18 0-1-15,12 3-6 16,5-3-3-16,3 0-2 16,15 3-3-16,17 1 3 0,7 2 2 15,-4-2 2-15,23 3-1 16,1-1 1-16,-5-2-2 15,16-1 2-15,4-3-4 16,-3 3 0-16,6-3 5 16,5-3 5-16,-8-1 2 15,8-3 0-15,12 0-5 16,-5 4-2-16,1-4-4 16,7 0-1-16,-11 3-1 15,-4-3 1-15,11 0 0 0,-11 4 1 16,-16-4-7-16,4 0 0 15,-7 0 1-15,-20 3 3 16,-16-3 0-16,-8 0-1 16,-3 0-6-16,23 4-4 15,-12 3-14-15,-15 6-7 16,-8 5-22-16,-12 2-6 16,1 8-15-1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8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679DD77-7A06-4F21-8845-33E154E85C83}" emma:medium="tactile" emma:mode="ink">
          <msink:context xmlns:msink="http://schemas.microsoft.com/ink/2010/main" type="inkDrawing"/>
        </emma:interpretation>
      </emma:emma>
    </inkml:annotationXML>
    <inkml:trace contextRef="#ctx0" brushRef="#br0">0 0 108 0,'4'7'41'0,"0"7"-22"0,0 0-20 16,0-7 7-16,0 3-2 15,3 1 0-15,5-1 4 16,4 0 5-16,3 1 2 15,4-1 0-15,12 0-1 0,4 1 1 16,8-1-8-16,7 1 2 0,9-5 2 16,22 1-2-16,13 0 2 15,7-3-4-15,4-4 1 16,19 0-5-16,16 0-2 16,8 0 0-16,0-4-1 15,27 8 0-15,-8-4 0 16,12 0-3-16,15 3 2 15,-3-3 3-15,15 0 3 16,0 4 2-16,-11-1 3 16,11 1 1-16,0 3 3 15,-11-7-3-15,7 6-1 16,-4 5-4-16,-7-4 1 0,15 3-2 16,0-3 0-16,-15 0-3 15,11 0-2-15,-11 0-4 16,-12 0-2-16,0-4 5 15,-1 1 2-15,-14 3-6 16,-16-1-4-16,-1-2 0 16,-3-1 3-16,20 1 3 15,-24-1 2-15,-24 1-6 16,-15-1-3-16,-11 1-14 16,-12 3-5-16,-12 6-62 15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D353CF9B-0D04-4BF4-914C-03A69665BD4C}" emma:medium="tactile" emma:mode="ink">
          <msink:context xmlns:msink="http://schemas.microsoft.com/ink/2010/main" type="inkDrawing"/>
        </emma:interpretation>
      </emma:emma>
    </inkml:annotationXML>
    <inkml:trace contextRef="#ctx0" brushRef="#br0">6793 5276 156 0,'0'-31'57'0,"0"10"-30"0,0-14-25 16,0 15 14-16,0-12-4 16,0-16 3-16,-4-7 1 15,0-4-1-15,-4 0-7 0,0-3 1 0,-3-7 2 16,-1-8-6-16,0-12-1 16,1-8 0-16,-1 0 2 15,-4-4 1-15,5-2 1 16,-1-15-2-16,4 4 1 15,0 0 0-15,1-4 1 16,-1-10-2-16,4 0-1 16,-4-3-3-16,0-4-2 15,1-4 1-15,-5 1-1 16,0-4-5-16,4-3-1 16,1 3 0-16,-1 4 2 0,0 3-1 15,0 3 1-15,1-13 0 16,3 0 3-16,-4 3-2 15,0 3-1-15,-4-9 0 16,-3 2 3-16,3 15-2 16,1 10 1-16,-1 7 2 15,0-1 0-15,0 5 2 16,1 6 1-16,3 11-4 16,4 6-1-16,0 4-2 15,4 0 3-15,0-21 0 16,0 4 1-16,4 7 2 15,0 13 1-15,-4 11-6 16,0 10-2-16,0 17-5 16,-4 11 1-16,-8 7-41 15,1 7-19-15,-5 6-12 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0.87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57DB596-52F2-4CBA-A80F-082FA7F534D9}" emma:medium="tactile" emma:mode="ink">
          <msink:context xmlns:msink="http://schemas.microsoft.com/ink/2010/main" type="inkDrawing"/>
        </emma:interpretation>
      </emma:emma>
    </inkml:annotationXML>
    <inkml:trace contextRef="#ctx0" brushRef="#br0">130 5411 140 0,'15'7'55'0,"-3"0"-30"0,7-1-23 0,-7-2 12 0,4 3-3 16,-1 0 1-16,5-4-2 16,7 1-1-16,0-1-5 15,4 1 2-15,4-1 0 0,4-3 0 16,8-3-1-16,0-4 1 15,7 0 1-15,8 0-1 16,8-4-1-16,0 1-1 16,4 0 2-16,0-1-3 15,4 1-2-15,8-4 0 16,3 4-1-16,9-1-3 16,-5 1 2-16,0 0 3 15,1 3 1-15,-1 3 1 16,5 1 0-16,3-1-2 15,-4 4-2-15,0 0 1 16,-3 0-1-16,7 0 0 0,4 0 0 16,-4 0 2-16,0 0 3 15,-7-3 0-15,-5 3 2 16,5 0-2-16,3-4 2 16,0 4-4-16,-3 0 0 15,-5 0-3-15,1 0-1 16,-1 0 3-16,9 0 1 15,3 0-4-15,-8 4 1 16,20-1 0-16,-12 8 2 16,-7-1-1-16,7 0-1 15,0 1-2-15,4-4 1 0,-8 0 3 16,-7 0 1-16,-4 0-4 16,3-1 1-16,4 1 0 15,1 0 2-15,-5 0-1 16,-3 0 2-16,-8-3-4 15,0-1-2-15,0 0 2 16,7 1 0-16,1-1 3 16,-1 1 1-16,-7 3-1 15,-4 0-2-15,-12 0-2 16,-3 3 1-16,-5 0 1 16,-3 4 0-16,3 0 0 15,5 0 0-15,-1 0 2 16,-3 0 1-16,-5-1-4 15,1-2-1-15,-8-1-2 0,-4-3 0 16,-4 0-13-16,-4-4-4 16,0 1-20-1,-4-4-7-15,0 0-38 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6:11.75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BD512B5-41B2-493A-A4FD-B1447A459CB4}" emma:medium="tactile" emma:mode="ink">
          <msink:context xmlns:msink="http://schemas.microsoft.com/ink/2010/main" type="inkDrawing"/>
        </emma:interpretation>
      </emma:emma>
    </inkml:annotationXML>
    <inkml:trace contextRef="#ctx0" brushRef="#br0">81-2 172 0,'-8'3'66'0,"8"1"-36"0,0-1-24 0,0-3 17 0,0 4-10 16,0 3-2-16,-3 0-9 15,-1 0-1-15,0 3-1 16,0 7 4-16,0-3 5 0,-4 3 4 16,0 1 4-16,1-1-5 15,-1 4 1-15,0 3-10 16,0 0-4-16,4 4 0 16,1 0 0-16,3 3-4 15,3 3 1-15,1 4-11 16,4 0-6-16,4 0-32 15,-1-3-16-15,-3-14-11 16</inkml:trace>
    <inkml:trace contextRef="#ctx0" brushRef="#br0" timeOffset="676.0136">-160 1119 200 0,'-8'-7'77'0,"8"7"-42"0,0-4-30 15,0 4 17-15,0-3-12 16,4 0-3-16,0-1 0 15,4 1 2-15,0-1-4 16,3 1 4-16,1-1 3 0,0 4-4 16,-1 4-2-16,1 3-3 15,0 3 0-15,-1 4-4 16,-3 0 0-16,-4 3-4 16,-4 4-1-16,-4 3 7 15,0-3 6-15,-4 3-3 0,1-3 0 16,-1-1-2-16,0-2 1 15,0-1-2-15,0-3-1 16,1 0-2-16,3-4 1 16,0 0-1-16,4 1-2 15,0-1 3-15,0-3 2 16,4 0-2-16,0 0 0 16,3 7 1-16,1-4 2 15,0 1-3-15,4-5 0 16,3 5 1-16,1-4 2 15,3 0-3-15,1 0 0 0,-1-4 1 16,5-3 2-16,3 0-6 16,0 0-1-16,4 0-51 15,0 0-20-15,0-3-22 16</inkml:trace>
    <inkml:trace contextRef="#ctx0" brushRef="#br0" timeOffset="1591.3337">-67 2288 180 0,'0'-10'68'0,"4"3"-36"0,4-4-26 16,-4 8 15-16,0-4-9 16,4 0 1-16,-5 0-4 15,5 4 2-15,0-1-6 16,0 1 1-16,4-1 4 0,-1-3 0 16,5 4 4-16,-1 0-5 15,5-1-1-15,-5 1-2 16,5-1-1-16,-1 4-10 0,-3 4-4 15,-1 3-6-15,-3 3-2 16,-4 4 3-16,-4 3 3 16,-4 4 7-16,-4 3 4 15,-4-3 7-15,-4 0 6 16,1-1-3-16,3-2 0 16,0-1-9-16,0-7 0 15,4 1-10-15,4-11-8 16,4-4 6-1,4 1 1-15,0 3 2 16,0 0 2-16,0 0 2 0,-5 7 2 16,5 0 3-16,0 3 2 15,-4 0 1-15,0 4 0 16,0 4 2-16,0-1 1 16,-4-3 3-16,0 3-5 15,0-3-1-15,0 3 4 16,-4 0 3-16,-4-3-4 15,0 0 1-15,-4 0 1 16,1 0 2-16,-1-4-1 16,-4 0-1-16,1 1-5 15,-5-1-3-15,1-3-5 16,0 0 0-16,3 0-20 16,0-4-7-16,1 1-41 15,3 3-59 1,4 0 28-16</inkml:trace>
    <inkml:trace contextRef="#ctx0" brushRef="#br0" timeOffset="2402.0615">3 3492 176 0,'-3'0'66'0,"3"4"-36"0,0-1-29 0,0-3 14 15,0 0-10-15,0 3-1 16,0 4 0-16,0 0 0 16,-4 0-2-16,0 4 7 0,0 2 6 15,-4 1-1-15,0 4 2 0,0 2-5 16,-3 1 1-16,-1 0-9 16,0 0-2-16,1-1-1 15,-1 8 2-15,0-4-3 16,5 0 0-16,-1-3 1 15,4-4 2-15,4-3-3 16,4 0 0-16,0-3 3 16,4-1 1-16,3-3 1 15,5 0 0-15,3-4 0 16,1-3 0-16,-1 0-5 16,1 4 1-16,-5-1 0 15,1 1 2-15,-1-1-6 16,-3 1 1-16,0 2-6 15,-1-2-1-15,1-1-11 0,0 1-4 16,3-4-26-16,-3-4-10 16,0 1-17-1</inkml:trace>
    <inkml:trace contextRef="#ctx0" brushRef="#br0" timeOffset="2717.4634">214 3703 184 0,'-8'4'71'0,"4"2"-38"0,4 1-36 15,0-7 11-15,0 4-15 16,0-1-5-16,0 4-5 15,0-7 0-15,0 7 9 16,0 0 2-16,0 0 2 0,0 3 7 16,0 1 3-16,0-1 5 15,0 4 6-15,0 3-7 16,-4 4-1-16,0 3-7 16,0 7-4-16,0 0-13 15,0 4-2-15,4-4-56 16</inkml:trace>
    <inkml:trace contextRef="#ctx0" brushRef="#br0" timeOffset="3693.3793">73 4609 200 0,'-7'7'77'0,"3"-3"-42"0,0-1-28 0,4-3 18 16,-4 0-18-16,-4 0-3 15,-3 0-5-15,-1-3-1 16,-4 3 2-16,1 0 0 0,-1 0 2 15,-3 3-1-15,3 1-1 16,1 3 1-16,-1 0-1 16,4 0 0-16,1-1 0 15,3 1 0-15,0 0 0 0,0 0 0 16,4 0 0-16,1-3 0 16,3 6-5-1,0 0-1-15,0-3-2 16,0 11 2-1,0-5 6-15,0 1 0 16,0-3 0-16,0-4 3 16,0 6 0-16,3-6 1 15,5 0 0-15,0-3-5 16,4-4-1-16,3 0 1 16,1 0 0-16,3 0 1 15,1 0 0-15,-1 3 0 16,1 1 2-16,-1-1-3 15,1 1-2-15,-1-1 2 16,-3 4 0-16,-1 0 3 16,1 3 1-16,-5 1-4 0,1 2 1 15,-4 1 0-15,-4-3 2 16,-4 6 3-16,-4-3 2 16,-4 3 3-16,0-3 4 15,-3 0-2-15,-5 0 3 16,-3-4-8-16,-1 0-4 15,-3 1-2-15,-4-1-1 16,-1-3-3-16,1 0 2 16,4 0-8-16,3-4-2 15,5 1-14-15,3-4-4 16,0-4-64 0,1 1-36-16,3-8 60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5:44.93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033F586E-4C1C-4942-8BE5-2E3E1AE6514D}" emma:medium="tactile" emma:mode="ink">
          <msink:context xmlns:msink="http://schemas.microsoft.com/ink/2010/main" type="inkDrawing"/>
        </emma:interpretation>
      </emma:emma>
    </inkml:annotationXML>
    <inkml:trace contextRef="#ctx0" brushRef="#br0">-38 1713 120 0,'0'3'46'0,"4"4"-24"0,4-11-26 0,-8 4 10 16,8 0-7-16,3 0 0 15,5 0-6-15,3 0 0 16,5 4 1-16,7 3 3 15,4 0 2-15,4 0 3 16,4 3 8-16,3 0 3 16,5 1 5-16,7-4 1 0,9 0-4 15,18 0-1-15,12 3-6 16,5-3-3-16,3 0-2 16,15 3-3-16,17 1 3 0,7 2 2 15,-4-2 2-15,23 3-1 16,1-1 1-16,-5-2-2 15,16-1 2-15,4-3-4 16,-3 3 0-16,6-3 5 16,5-3 5-16,-8-1 2 15,8-3 0-15,12 0-5 16,-5 4-2-16,1-4-4 16,7 0-1-16,-11 3-1 15,-4-3 1-15,11 0 0 0,-11 4 1 16,-16-4-7-16,4 0 0 15,-7 0 1-15,-20 3 3 16,-16-3 0-16,-8 0-1 16,-3 0-6-16,23 4-4 15,-12 3-14-15,-15 6-7 16,-8 5-22-16,-12 2-6 16,1 8-15-1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7:05.60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FE0AF6-1F52-4061-A769-7E77409DB5AC}" emma:medium="tactile" emma:mode="ink">
          <msink:context xmlns:msink="http://schemas.microsoft.com/ink/2010/main" type="inkDrawing"/>
        </emma:interpretation>
      </emma:emma>
    </inkml:annotationXML>
    <inkml:trace contextRef="#ctx0" brushRef="#br0">0 32 68 0,'0'-3'27'0,"0"3"-14"0,0-4-2 0,0 4 12 16,0 0 10-16,0 0 4 0,0 0 3 15,0 0 0-15,0 0-14 16,0 0-5-16,0 0-12 16,0 0 0-16,0 0 2 0,0 0-2 15,3 0 2-15,5-3-8 16,0-1-2-16,0 4 3 16,0-3 2-16,3-1 0 15,1 4-1-15,0-3 1 16,-1 3 3-16,1-4-4 15,0 4-1-15,-1-3 2 16,1 3 1-16,0 0-1 16,-1 0 1-16,1 0-4 15,0 0 0-15,-5 0-1 16,1 0-2-16,0 0-2 16,0 0 1-16,0 0 1 0,-1 3 0 15,-7-3 0-15,8 4 0 16,-8-4 0-16,0 0 0 15,-4 7 2-15,4 0 1 16,0 0-1-16,-4 0-2 16,0-1 1-16,1 5 1 15,-1-1-3-15,0 1 0 16,-4-1-1-16,0 0-2 16,0 1 5-16,1-1 1 15,-5 0-3-15,0 4 1 16,1 0 0-16,-1 0 2 15,-4 0-1-15,5 3-1 16,-1-3 1-16,0 0 1 0,1 0-3 16,-1-4-2-16,4 0 2 15,0 1 0-15,1-1 1 16,-1 1 0-16,4-5 0 16,0 1 0-16,0 0 0 15,0 4 2-15,4-11-3 16,0 10 0-16,0-3 1 15,0 0 0-15,0 0 0 16,4 0 0-16,-4-7 0 16,4 3 0-16,-4-3-3 15,4 4 2-15,-4-4-1 16,0 0 0-16,0 0 0 16,4 3-2-16,-4-3 0 15,4 7 0-15,-4-7 0 0,4 3 0 16,-4-3 3-16,0 7 0 15,0-3-2-15,-4-1 2 16,0 1 3-16,4-4 3 16,0 3-4-16,0 1-1 15,0-4-5-15,0 0-1 16,0 3-4-16,-4-3-1 16,4 0-3-16,0 0 1 15,-4 0-20-15,0-3-8 16,0 3-55-1</inkml:trace>
    <inkml:trace contextRef="#ctx0" brushRef="#br0" timeOffset="977.2">31 537 80 0,'0'-3'30'0,"0"6"-16"0,-4-6-17 0,4 3 6 16,0 0 8-16,0 0 5 15,0 0 14-15,0 0 8 16,0 0-3-16,0 0 2 16,0 0-10-16,0 0-4 15,0 0-13-15,4 0-6 0,3 3-1 16,1 1-2-16,-8-4 2 15,8 0-2-15,-8 0-1 16,0 0 1-16,4 0 1 0,0 3-3 16,-4-3-2-16,4 4 6 15,-4-4 3-15,0 0 1 16,4 0 3-16,-1 0-1 16,-3 0 0-16,0 0 1 15,0 0 1-15,0-4-3 16,0 4-3-16,0 0-5 15,0 0 0-15,0-3-2 16,0 3 0-16,0 0 2 16,0 0 2-16,0 0-1 15,0 0-1-15,4 3 1 16,-4-3-1-16,4 0-33 16,0 7-13-16,-8-10-65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01.106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44 697 128 0,'-4'0'49'0,"4"4"-26"0,0-4-27 16,0 0 34-16,0 11-9 15,0-3-1-15,0-1-3 16,-4 0-9-16,0 1 6 0,0-1 3 16,0 1-1-16,-1-1 1 15,1-3-5-15,0-1-2 16,0 5-4-16,0-4-1 0,0-1-3 15,4-3 1-15,0 0 2 16,0 0 4-16,0-3 2 16,4-5 3-16,4-7-5 15,0-7-1-15,5-4-2 16,4-11-1-16,-1-11-3 16,5 0-2-16,0 0 1 15,0 4 1-15,-1-1-1 16,1 5 2-16,0-1 0 15,0 0 1-15,-4 1 0 16,-1 3 0-16,-3 3 0 16,3-3 0-16,-3 4-2 15,-1 3-2-15,1 5 1 0,-5 6 1 16,0 1-3-16,1 3-2 16,-5 4 4-16,-4 0 1 15,4 3-3-15,0 5-1 16,0 3 1-16,-4 0 0 15,0 0-2-15,0 0 2 16,4 3 1-16,1 1 0 16,-5-4 0-16,0 0 0 15,4 4 0-15,-4-4 0 16,0 0 0-16,4 3 0 16,0 5 0-16,0-5 0 15,0 1-3-15,5 7 2 16,-5 0 3-16,4 8-1 15,5-1-1 1,-1 4 1-16,1 4-1 16,3 4 2-16,1 3-1 15,4 4 2-15,0 8-4 16,-1 10 0-16,1 8 3 16,0-4 1-16,0 4-4 15,-5-4 1-15,-3-7 0 16,-1-4 2-16,1-7-3 15,-1-4-2-15,1-4 2 16,-1-4 0-16,1-6 1 16,-5-1 0-16,0-4-3 15,1-3 2-15,-5-4-1 16,0-3 0-16,-8-5 0 16,0-6-13-16,-5-1-2 15,1-3-30-15,-4-1-11 16,-1-3-52-1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7:33.375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 24 104 0,'0'-4'38'0,"-4"4"-20"0,4 0-12 0,0 0 11 16,0 0-5-16,0 0 1 0,0 0-10 15,0 0-2-15,0 0-1 16,8 0 0-16,-8 0 0 15,3 0 2-15,1-3 1 0,-4 3 3 16,0 0 1-16,4 0 1 16,-4 0 2-16,0 0-1 15,4 0 2-15,0 0-4 16,-4 0-2-16,4 0-2 16,-4 0 0-16,0 0-2 15,4 0 2-15,-4 0 0 16,4 0 1-16,0 0-2 15,-1 0 1-15,1-4 0 16,4 4 1-16,-4 0-2 16,4-3-2-16,-4 3 1 15,3-4 1-15,1 4-3 0,0 0 0 16,0-3 3-16,0 3 3 16,-1 0 0-16,-3-4 2 15,4 4 0-15,0 0 3 16,0 0-5-16,-1 0-1 15,1 0 0-15,0 0 2 16,0 0-1-16,0 0 0 16,-1 0-1-16,1 0 0 15,0 0 0-15,0 0 2 16,-1 0-1-16,1 4 2 0,0-4-4 16,4 0-2-16,-1 0 4 15,1 0 1-15,0 3-2 16,3-3-1-16,1 0 1 15,-4 4 0-15,3-4-5 16,1 3 1-16,-1 1 0 16,-3-1 0-16,0 1 2 15,-1-4 1-15,1 0 3 16,0 0 3-16,-1 0-4 16,-3 0-1-16,0 0-2 15,0 3 1-15,-1-3-4 16,5 0 0-16,-4 0 1 15,4 0 0-15,-1 0 0 16,1 0 2-16,0 0-1 16,-1 0-1-16,-3-3 1 0,4 3 1 15,-4 0-1-15,-1 0-1 16,5 0 1-16,0 0 1 16,-1 0-3-16,1 0 0 15,0 0 1-15,-1-4 2 16,1 4-1-16,0 0-1 15,-1 0 1-15,1-3 1 16,0 3 1-16,-1 0 1 16,1 3-2-16,0-3 1 15,-1 0-2-15,1 0 2 16,0-3-4-16,-4 3 0 0,-1 0 1 16,1 0 0-16,0 0 0 15,0 0 0-15,-1 0 0 16,1-4 0-16,0 4 0 15,4-3 0-15,-1 3 0 16,-3 0 2-16,4 0-1 16,0 0-1-16,-1 0 1 15,1 0-1-15,0 0-3 16,-1 0 2-16,1 0 1 16,0 0 2-16,-1 0-1 15,1 0-1-15,0 0 1 16,-1 0-1-16,1 0 0 15,0 0 0-15,3 3 0 16,-3-3 0-16,3 0 0 16,-3 0 0-16,0 0 0 0,-1 0 0 15,1 4 0-15,0-4 0 16,0 0-3-16,-1 0 2 16,1 3 1-16,0-3 0 15,-1 0 0-15,1 0 2 16,-4 0-1-16,-1 0 2 15,5 0-4-15,0 0 0 16,-4 0 1-16,-1 0 0 16,1 0 0-16,0 0 2 15,0 0-1-15,3 0-1 16,1 0 1-16,-4 0-1 16,4 0-3-16,-1 0 2 15,1 4 1-15,-4-4 2 0,-1 0-3 16,1 0 0-16,4 0 1 15,3 0 2-15,-3 0-1 16,0 0-1-16,0 0 1 16,-1 0-1-16,1 0-3 15,3 0 2-15,1 0 1 16,0 0 0-16,-1 0 0 16,-3 0 2-16,-1-4-3 15,1 4 0-15,0 0 1 16,0 0 0-16,-5 0 2 15,1 0 3-15,0 0-2 16,0 0 0-16,-4 4-1 16,-4-4 1-16,0 0 0 15,3 0 1-15,-3 0-2 0,4 0-2 16,0 0-2-16,4 0 1 16,-4 0 1-16,4 0 0 15,-4 0 0-15,-4 0 0 16,3 3 0-16,-3-3 0 15,0 0 0-15,0 0 2 16,0 0-1-16,0 0 2 16,4 0-4-16,-4 0-2 15,8 0 2-15,-8 0 0 16,0 0 1-16,0 0 2 16,0 0-1-16,0 0-1 0,0 0 1 15,0 0-1-15,0 0-3 16,0 0 0-16,0 0 2 15,0 0 2-15,0 0 0 16,4 0-1-16,-4 0 1 16,0 0-1-16,0 0 0 15,0 0 0-15,0 0-3 16,0 0 0-16,0 0-1 16,4 0 3-16,-4 0-9 15,0 0-1-15,0 0-16 16,0 0-6-16,0 0-68 15,-12 0-58 1,-7-3 59-16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7:46.66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12 104 0,'4'0'41'0,"0"0"-22"0,4 0-11 15,-4 0 13-15,4 4-10 16,-1-1-1-16,1-3-2 16,-8 0 0-16,4 0-4 15,-4 0 6-15,0 0 3 0,0 0 0 16,0 0 0-16,0 0-10 15,0 0-3-15,0 0-4 16,0 0 0-16,0 0 3 16,0 0 2-16,4 7 4 15,-4-7 4-15,0 0 5 16,0 0 1-16,4 7-4 16,-4-7 1-16,0 0-3 0,0 0 2 15,0 0-6-15,0 0-1 16,8 4 0-1,-1-4-2-15,1 3-2 16,-4-3 3-16,8 3 0 16,-4-3 3-16,-8 0 3 15,7 4-2-15,1-1-2 16,0 1 0-16,0-8 1 16,-1 4-5-16,1 0-3 15,4 0 3-15,0 0 3 16,-1-3-3-16,1 6-1 15,0-3 0-15,3 0 0 0,-3 0 0 16,7-3 0-16,1 3 0 16,-1-4 2-16,1 1-1 15,-1 0-1-15,1-1 1 16,3 4-1-16,0-3 2 16,5 3 3-16,-1 0-2 15,0 0 0-15,-4 3 3 16,1-3 3-16,-1 0 0 15,-3 0 0-15,-5 0 1 16,5 0 1-16,-5 0-3 16,1 0-3-16,-1 0-2 15,1 0 0-15,-1 0-4 16,-3 0 0-16,0 0 1 16,-1 0 0-16,1-3 2 15,0 3 1-15,-4-4 1 0,-1 4 0 16,-3-3-2-16,0-1 1 15,0 4-4-15,0-3 0 16,0 3-4-16,-4-4 1 16,4 1 0-16,-4 3-1 15,4-4 1-15,-4 4 3 16,7-3 0-16,-7 3 1 16,0 0 0-16,0 0 0 15,4 0-3-15,-4 0 2 16,0 0-4-16,4 0-1 15,0 0-4-15,-4 0-1 0,0 0-12 16,0 0-5-16,0 0-36 16,0-4-75-1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7:48.44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30 137 112 0,'-3'-3'44'0,"3"6"-24"0,0-3-8 0,0 0 16 0,0 0-7 15,0 0 0-15,0 0-6 16,-4 0-1-16,4 0-8 16,0 0 0-16,-4 4 1 0,0-4 3 15,0 3 4-15,4 1-2 16,0-4 3-16,0 3-4 15,0-3-1-15,-4 0-4 16,4 0 1-16,0 0 2 16,0 0 2-16,0 0-1 15,-4 0 1-15,4 0-4 16,0 0 1-16,0 0-5 16,0 0 0-16,0 0-6 15,0 0 0-15,-4 0-1 0,4 0-1 16,0 0 4-16,0 0 2 15,0 0 0-15,0 0 2 16,0 0 0-16,0 0 1 16,0 0 2-16,0 0 3 15,0 0 0-15,4 0 0 16,0-3-5-16,4 3-1 16,0-4-1-16,-1 1 1 15,1 3-4-15,4-4-2 16,-4 1 2-16,7-4 2 15,1 0 0 1,-1 4-1-16,1-1 1 16,0 1 1-16,-1-1 3 0,1 4 0 15,-1-3 0-15,1-1-1 16,-1 4 0-16,1 0-2 16,3-3 1-16,1 3 0 15,-1-4 1-15,5 1-5 16,-1 0 1-16,0-1 2 15,1 4 1-15,-5 0-1 16,1 0 1-16,-1 0-2 16,1-3 2-16,-5-1 0 15,5 1 3-15,-9-1-3 16,1 1 0-16,0 3-1 16,-1-4-2-16,1 4 1 15,0-3-1-15,-5 3 2 16,1-4 1-16,0 1-4 15,0 0-1-15,0-1 3 0,-5 1 1 16,-3-1 0-16,8 1-2 16,-4 3-2-16,0-4 1 15,-4 4-1-15,4-3 0 16,0-1 0-16,-4 4 0 16,0 0 0-16,0-3-2 15,4 3 0-15,3 0 0 16,-7 0 0-16,8 0 3 15,0 0 0-15,-8 0 3 16,4-4 1-16,-4 4 1 16,0 0-2-16,0 0 1 0,0 0-4 15,0 0 0-15,0 0-4 16,0 0 1-16,0 0 2 16,0 0 1-16,4-3-2 15,-4 3 0-15,0 0 2 16,0 0 0-16,0 0 1 15,0 0 0-15,0 0 2 16,0 0 1-16,0 0-1 16,0 0 1-16,0 0-4 15,4-4 0-15,-4 4 1 16,0 0 0-16,0 0-3 16,0 0 0-16,0 0-1 15,0 0 3-15,0 0-2 16,0 0 1-16,0 0 0 15,0 0 0-15,0 4 0 0,0-4-2 16,0 0 0-16,0 0 0 16,0 7-6-16,0-7-4 15,0 0-10-15,0 0-5 16,-4 0-44-16,0-7-20 16,0-7-2-1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6:21.20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66735E-508F-4757-B686-986E68810519}" emma:medium="tactile" emma:mode="ink">
          <msink:context xmlns:msink="http://schemas.microsoft.com/ink/2010/main" type="inkDrawing"/>
        </emma:interpretation>
      </emma:emma>
    </inkml:annotationXML>
    <inkml:trace contextRef="#ctx0" brushRef="#br0">7508 1321 192 0,'-4'-4'71'0,"8"4"-38"0,-8 4-28 0,4-4 19 16,0 0-4-16,0 0 0 16,-4 0-2-16,0 0 1 15,4 0-10-15,0 0-1 0,0 3 2 16,0 4-2-16,0 0 1 15,0 3-5-15,0 8-1 16,0 6-1-16,0 10 1 16,0 8-7-16,-4 3 1 15,0 3-8-15,0 11-3 16,-3-4-10-16,-1 4-3 16,-4 3-53-16,4 8-54 15,1-15 41-15</inkml:trace>
    <inkml:trace contextRef="#ctx0" brushRef="#br0" timeOffset="675.5507">7142 2618 232 0,'-4'-7'88'0,"8"0"-48"0,4-7-47 0,-1 7 14 0,5-3-10 16,0-1 2-16,3 1 1 15,1 0 2-15,3-1-1 16,1 4 10-16,-1 1 6 0,1 2-3 15,-1 1 0-15,1 3-6 16,-1 3-3-16,1 4-5 16,-5 0 0-16,1 3 0 15,-1 1 0-15,-3 2-7 16,-4 5 0-16,0 3 1 16,-5-1 3-16,-3 5 2 15,0-1 1-15,-3 0 2 16,-5 4 1-16,-4-1-1 15,0 4 1-15,-3-6-2 16,3-5-1-16,0-2 1 16,1-4 1-16,3-1-3 0,0-2-2 15,4-1-3-15,0 1 1 16,4-5 5-16,4 1 4 16,4 0-3-16,4-3-1 15,-1-1-2-15,5 1 0 16,0-1-16-16,-1-3-5 15,5 0-29-15,-1 0-9 16,4 0-23 0</inkml:trace>
    <inkml:trace contextRef="#ctx0" brushRef="#br0" timeOffset="1455.5619">7126 3625 160 0,'0'-4'60'0,"0"4"-32"0,0 0-24 0,0-3 15 15,4-1-5-15,0 1 2 16,4-4 2-16,4 0 1 16,3 0-10-16,1 0 8 0,3 0 5 15,1 0-5-15,-1 4 1 16,1-1-9-16,-5 4-1 16,-3 4-6-16,-1-1-4 15,1 4-4-15,-4 4-1 0,-4 2 1 16,-4 1 2-16,-4 3 6 15,0 1 6-15,-4 3 0 16,0-4 1-16,1 0-3 16,-1-3 1-16,0-4-11 15,12-10-17 1,8-7-3-16,3-3-1 16,1 0 0-16,3-1 8 15,1 4 3-15,-1 4 12 16,-3 3 6-16,-1 7 10 15,-3 7 3-15,-4 3 3 16,0 4 0-16,-5 3-3 16,-3 4 0-16,0-1-7 15,-3 1-2-15,-1-4 2 0,-4 0 1 16,-4 1-5-16,1-1-2 16,-5 0 0-16,0 0 2 15,1-6-5-15,-1-5-1 16,-3 1 0-16,-1 0 0 15,-3-4-5-15,0 1 1 16,-1-1-11-16,1 1-3 16,3-4-24-16,5-1-8 15</inkml:trace>
    <inkml:trace contextRef="#ctx0" brushRef="#br0" timeOffset="2416.1209">7329 5001 248 0,'-8'14'93'0,"8"-10"-50"0,0 3-50 0,4 0 16 0,-4-1-13 16,0 5 1-16,0-1-4 16,0 8 2-16,-4 2 3 15,0 5 3-15,-4 9 4 0,-3 8 4 16,-5 3 5-16,-3 6-8 16,-5 12-1-16,1-1-1 15,3-7 0-15,1-3-16 16,3-3-6-16,9-11-163 31,10-21 70-31</inkml:trace>
    <inkml:trace contextRef="#ctx0" brushRef="#br0" timeOffset="3663.4736">7126 5949 232 0,'0'4'88'0,"4"-4"-48"0,8 0-45 15,-4 0 17-15,3 0-18 16,5 0-3-16,3-7-3 16,1 3 0-16,-1 4 7 15,1 0-2-15,-1 4 2 0,1-1-4 0,3-3-1 16,0-3-39-1,1-4-51-15,-5-3 20 16</inkml:trace>
    <inkml:trace contextRef="#ctx0" brushRef="#br0" timeOffset="3301.7781">7224 5980 228 0,'-20'0'85'0,"12"0"-46"0,-7 0-48 16,11 0 12-16,-4 0-9 15,-4 0 1-15,1 0 3 0,-1 0 1 16,0 0 1-16,1 4 4 0,-1-1 2 15,-4 1 2-15,5 3 0 16,-1 3-4-16,-3 1-1 16,3 2-6-16,0 5 0 15,1-1-4-15,-1 4 2 16,4-1 1-16,0 1 2 16,1-3 1-16,3-1 1 15,0 0 0-15,0-3 2 16,0 0 1-16,4-4 1 15,0 1-2-15,4-5 1 0,4 1-2 16,3-7 2-16,1 4-2 16,0-4-1-16,3 0 1 15,1 3-1-15,-1 1 0 16,1-1 0-16,-1 4 0 16,5 0 0-16,-1 3-3 15,5 1 2-15,-1-1 1 16,0 4 2-16,1-4-1 15,-1 4-1-15,-3 0 1 16,-5 3 1-16,-3-3-1 16,-4 0 2-16,-1 3 4 15,-7 1 6-15,-3 2 6 16,-5 1 3-16,-8-4-3 16,-3 1 1-16,-5-4-9 15,-3-1-2-15,0-2-10 0,4-4-1 16,-5-7-20-16,9-4-8 15,-5-6-26-15,5-4-10 16,3-7-36 0</inkml:trace>
    <inkml:trace contextRef="#ctx0" brushRef="#br0" timeOffset="2145.8283">7212 4801 204 0,'0'10'77'0,"0"-6"-42"0,4-1-34 0,-4-3 16 0,0 0-11 15,0 0-3-15,0 0-2 16,0 0 1-16,0 7-1 16,0 0 10-16,-4 3 8 0,0 4 3 15,0 3 2-15,-4 8-9 16,1 2-2-16,-5 4-5 16,0 1 0-16,1-5-5 15,-1 4-2-15,4-3-3 16,0-4 1-16,4-3-1 15,4-4 0-15,8-3-3 16,8-7-1-16,3-7 0 16,5-3 2-16,-1-1-5 15,4 1-1-15,-3-1 0 16,-1-3 1-16,-4 0-3 16,-3 4 0-16,-4 0-5 0,3-1-2 15,-3 1-40 1,-1-4-58-16,-3-4 21 15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9:29.648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B252F3E-3450-4D60-A7CD-BE92E5AC3566}" emma:medium="tactile" emma:mode="ink">
          <msink:context xmlns:msink="http://schemas.microsoft.com/ink/2010/main" type="inkDrawing"/>
        </emma:interpretation>
      </emma:emma>
    </inkml:annotationXML>
    <inkml:trace contextRef="#ctx0" brushRef="#br0">18277-454 168 0,'0'-4'63'0,"4"8"-34"0,-4-8-27 15,0 4 12-15,7 0-3 16,-7 0 1-16,0 0 5 15,4 0 3-15,-4 0-10 16,-4 0 8-16,0 0 2 0,1 4-2 0,-1-4 2 16,-4 3-2-16,-4-3 0 15,1 0-5-15,-1 0 0 16,-4 0-4-16,1 4 0 16,-5-1-3-16,1 1-1 15,-5 3-6-15,-3-4 1 16,-4 4 2-16,-4 0 1 15,-4 0 1-15,0 3 2 16,0 4-1-16,4 3 2 16,0 1 0-16,0 2 1 15,4 5-2-15,4-1-1 16,0 0-1-16,3 7 2 0,5 0-3 16,3 0 0-16,1 1-1 15,3-1 1-15,0 0-2 16,5-4-1-16,3 1 1 15,0 3-1-15,4-6 2 16,4 2 1-16,3-3-1 16,5 1 1-16,4 2 0 15,3-2 1-15,1-1-2 16,3-4 1-16,4 1-2 16,8-3-1-16,0-5 1 15,8-2-1-15,-4-4 0 16,0-4 2-16,-4-3-3 15,4-3 0-15,-4-1 1 16,0-3 0-16,-4 0 0 16,-4 4 2-16,-3-1-1 0,-5 1-1 15,-3 0 1-15,-5-1 1 16,1 4-3-16,-4-3 0 16,-4 3 1-16,0 0 2 15,-4 0-1-15,0 0 2 16,0 0-7-16,0 0-1 15,0 0-14-15,0 0-5 16,0 0-34-16,3 0-14 16</inkml:trace>
    <inkml:trace contextRef="#ctx0" brushRef="#br1" timeOffset="-179957.0774">16662 674 200 0,'3'3'74'0,"1"11"-40"0,4-4-33 0,-4-3 16 16,0 0-9-16,0 0-2 15,4 0 1-15,-1 0 0 16,1 0-3-16,0 0 4 0,0 0 2 0,-1 3-3 15,1 4 1-15,0 7-5 16,-4 6-2-16,0 4-7 16,-4 4-4-16,0 0-8 15,0 3-3-15,0 0-47 16,0 3-50 0,0-6 30-16</inkml:trace>
    <inkml:trace contextRef="#ctx0" brushRef="#br1" timeOffset="-179222.2697">17638 715 200 0,'0'0'77'0,"4"0"-42"0,4-3-34 16,0 3 16-16,0-4-9 16,7 1-2-16,1-1-3 15,3 1-3-15,5-1 1 16,-1 1-1-16,0-1 2 0,1 8 1 16,3-1 1-16,-8 4-2 0,1 4-2 15,-9-1-6-15,-3 4-1 16,-12 3 1-16,-3 4 3 15,-9 7 2-15,-3 3 3 16,-9 3 3-16,1 1 4 16,0-4 0-16,0 0 2 15,3 0-2-15,9-6 2 16,3-5-2-16,0-2 0 16,8-5-1-16,4 1 0 15,4-3-2-15,8-1 1 16,7-3-4-16,5-4 0 15,7 1-3-15,8-4-1 16,8 0-6-16,-9 0-3 0,1 0-5 16,-4-7-4-16,0 4-22 15,-3-1-11-15,-1-3-44 16</inkml:trace>
    <inkml:trace contextRef="#ctx0" brushRef="#br1" timeOffset="-178456.6251">18872 715 152 0,'-15'4'57'0,"11"-1"-30"0,-4-3-38 0,4 0 5 0,0 0-3 16,0 0 3-16,-4-3 29 15,5 3 15-15,-1-4 7 16,0 4 3-16,4-3-13 16,4-1-6-16,0 1-17 15,3 3-3-15,5 0-2 0,4 3-3 16,3-6-1-16,4 6-3 15,-3 1-1-15,-1 3-6 16,1-1 0-16,-5 1-4 16,-3 0 2-16,-8 4 0 15,-4 3 1-15,-4-1 7 16,-4 5 5-16,-3 2-4 16,-5-2 0-16,-3-1-2 15,-1 0 0-15,1-3 2 0,3-3 2 16,4-1-3-16,-3-3-2 15,7-4-3-15,8-3-1 16,0 0 1-16,8 7 4 16,11 0 1-16,1 0 1 15,-1 3-3-15,1 4 2 16,-5 4 7-16,-3-1 4 16,-4 4-5-16,-4-1-3 15,-4 1 1-15,-8 0 2 16,-4 0-2-16,-3-1 0 15,-1 1 1-15,0 0 0 16,1 0 0-16,-5-4 0 16,-3-3-2-16,7 0-2 0,1-4-13 15,-1 0-6-15,5-6-28 16,-1-4-10-16,4-4-38 16</inkml:trace>
    <inkml:trace contextRef="#ctx0" brushRef="#br1" timeOffset="-177886.5142">19872 826 228 0,'0'-7'85'0,"0"3"-46"0,8-6-46 0,-8 7 16 16,4-1-13-16,4-3-1 16,-4 4-1-16,0-1 4 0,0 1 1 15,-1 3 5-15,-3 0 2 0,4 7 0 16,0 0-1-16,-4 7 1 16,0 3 1-16,0 4-1 15,-4 3 1-15,-3 3 0 16,-1-2 1-16,-8 2 2 15,4 8 1-15,5-7-3 16,-1-1-3-16,0 1-7 16,4-4-3-16,4 0 2 15,0-3 3-15,4 0 7 16,4-4 6-16,4 1-5 16,3-5 0-16,9-2-4 15,-1-1-1-15,0-6-12 16,4-1-7-16,5-6-16 15,3-1-7-15,-4-3-41 16,0 0-49-16,0 0 37 16</inkml:trace>
    <inkml:trace contextRef="#ctx0" brushRef="#br1" timeOffset="-177614.0982">20036 1134 260 0,'4'7'99'0,"0"0"-54"0,3-1-59 16,-3 1 14-16,0 0-11 16,0 0 2-16,-4 4 11 15,0-1 6-15,-4 4-3 16,0 3 6-16,0 4 2 0,1 0-2 15,3 3 1-15,3 0-18 16,1 4-6-16,8-4-43 16,0 0-16-16,11-7-28 15</inkml:trace>
    <inkml:trace contextRef="#ctx0" brushRef="#br1" timeOffset="-176744.9271">21488 653 240 0,'-8'-4'90'0,"0"4"-48"0,0-3-47 16,0 6 17-16,-3-6-11 15,-1 3-1-15,-4-4 2 16,1 4 1-16,-1 0-1 0,-3 0 3 0,-1 0 4 16,-3 7-3-16,4 0-1 15,-1 4-5-15,-3-1-2 16,3 4-4-16,1 0-1 16,-1 0-10-16,-3 3-1 15,8 0 4-15,-1 0 4 16,4 1 6-16,-3 3 2 15,3-4 8-15,4 0 4 16,0-3-5-16,5-4-1 16,3 1-4-16,0-4-1 15,3-4-1-15,5 1-2 0,4-4 0 16,0 0 3-16,3 3 0 16,5 0 3-16,7 4-3 15,-8 0-2-15,16 4-1 16,-4-1 3-16,1 4-7 15,-1 0 1-15,-4 3-2 16,-4 4 1-16,-3 0 7 16,-9-1 5-16,-3 1 4 15,-4 0 3-15,-4-4 3 16,-4 4 2-16,-4-4-5 16,-3 0 1-16,-5-3 13 15,-3 0 8-15,-5 0-8 16,1-4-3-16,0 1-17 15,-5-1-7-15,1-3-27 16,0-3-9-16,-12 2-81 16,-4-6-42-16,-7-3 77 15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6:37.2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5502C3A-B18A-482D-A18B-549602FC5E5E}" emma:medium="tactile" emma:mode="ink">
          <msink:context xmlns:msink="http://schemas.microsoft.com/ink/2010/main" type="inkDrawing"/>
        </emma:interpretation>
      </emma:emma>
    </inkml:annotationXML>
    <inkml:trace contextRef="#ctx0" brushRef="#br0">15471 6461 176 0,'-16'-13'68'0,"8"2"-36"0,-3 1-35 0,7 6 11 15,-4 1 2-15,0-1 4 16,0 4 10-16,-3 0 5 16,-1 4-15-16,0-1 1 0,1 4 1 15,-1 4-6-15,0-1-1 16,1 4-10-16,-1 3-1 15,0 0-5-15,1 4 2 16,-1 0 3-16,0 0 3 16,1 3 2-16,-1-3 1 0,4-1 0 15,0-2 0-15,4-4-7 16,1-4-2-16,-1-3-5 16,4-7-1-16,0 0 1 15,4 0 4-15,3 0 1 16,1 0 0-16,0 0 4 15,0 3 2-15,3 4-2 16,1 4-2-16,-4 2 6 16,3 1 3-16,1 4-6 15,4-1 1-15,-1-3-3 16,1 0 0-16,3-1-3 16,-3-2 1-16,-1-1 0 15,1 4 2-15,-4 3 1 16,-5 1 3-16,1-1 8 15,-4-3 5-15,-4 0-1 0,-4-1 2 16,0 1 0-16,-3-3 2 16,-1-1-6-16,0 4-2 15,-4-4-5-15,-7-3-2 16,3-7-6-16,-3 4-2 16,-1-1-16-16,5-6-6 15,-5-1-26-15,5 1-9 16,-5-8-38-1</inkml:trace>
    <inkml:trace contextRef="#ctx0" brushRef="#br0" timeOffset="391.0329">15354 6403 152 0,'15'-14'57'0,"-3"7"-30"0,4-4-36 0,-5 4 7 16,5 4 1-16,3 0 5 15,5-1 9-15,3 4 6 16,0 0-9-16,0 0-10 0,-3 0-3 15,-5 0-72 1</inkml:trace>
    <inkml:trace contextRef="#ctx0" brushRef="#br0" timeOffset="-899.0049">15424 5406 296 0,'-12'14'110'0,"16"-11"-60"0,0 4-61 16,-4-7 16-16,4 7-20 15,0 0-5-15,0 4 11 16,-4 6 6-16,0 7 3 15,-4 7 11-15,0 0 6 0,-4 11-1 16,0-1 1-16,-3-3-3 16,3 1-1-16,0-8-12 15,4 0-3-15,0-10-23 16,0-4-9-16,4-7-60 16,8-3-59-1,-8-7 47-15</inkml:trace>
    <inkml:trace contextRef="#ctx0" brushRef="#br0" timeOffset="-3422.9977">15755 1518 220 0,'4'3'82'0,"-1"1"-44"0,1-1-44 0,-4-3 14 15,0 7-9-15,4 0 0 16,-4 0 10-16,0 3 3 16,0 8-5-16,0-5 13 0,0 5 9 15,0-1-6-15,0 4-1 16,-4 3-13-16,0 0-3 15,1 0-6-15,-1 1-1 16,0-5-6-16,0 5 0 16,0-1-10-16,0-3-2 15,0-1-17-15,0-2-4 16,-3 2-67 0</inkml:trace>
    <inkml:trace contextRef="#ctx0" brushRef="#br0" timeOffset="-2686.9218">15443 2774 248 0,'0'0'93'0,"4"0"-50"0,16 0-46 16,-9 0 16-16,9-7-18 15,3 3-6-15,4-3 0 16,1 0 2-16,-1 4 5 16,0 3 6-16,-3 0 4 0,-5 3 6 15,0 4 5-15,-3 4-5 16,-8 9-2-16,-4-6-3 16,-8 3-2-16,-4 4-1 15,-4 0 0-15,-7 0 4 16,-4 3 5-16,-5 0 2 15,1 0 3-15,0 1-10 16,0-5-2-16,3-2-4 16,5-4 1-16,3-4-7 15,4 0-1-15,5-3-3 0,3 0 0 16,4 0 5-16,4 0 1 16,3 0 2-16,9 0 2 15,0 0 1-15,3 0 3 16,4 0-5-16,1-1-1 15,-1 1-2-15,0 0 0 16,-3 0-14-16,3-3-4 16,1-1-32-16,-5 1-12 15,4 3-43 1</inkml:trace>
    <inkml:trace contextRef="#ctx0" brushRef="#br0" timeOffset="-1831.1268">15342 3887 244 0,'-4'7'90'0,"4"-7"-48"0,0 0-42 0,-4 4 16 15,4-4-14-15,0 0-2 0,0 0 1 16,8-4 1-16,4 1 0 16,3-1 5-16,1 1 3 0,7 0 1 15,1-1 1-15,3 1-4 16,-4-1-3-16,1 4-2 16,-5 4 0-16,-3 3-2 15,-9 3 2-15,-3 0-2 16,-8 11 2-16,-3 0-2 15,-5 0 2-15,-4 10 4 16,1-11 4-16,-1 1 0 16,1-3 1-16,3-5-9 15,0 1-1-15,1-3-9 16,3-4-3-16,4-4-5 0,8-3-4 16,4-3 6-1,3-1 5-15,5 1 3 0,-1-1 0 16,1 4 6-16,0 0 1 15,-1 4 2-15,-3 6 0 16,-4 0-5-16,-4 8 1 16,-4 2 6-16,-4-2 4 15,0-1-3-15,-4 4-2 16,0 0-2-16,0-1 0 16,-3 1-2-16,-1 0 2 15,0 0-2-15,1-4-1 16,-1 0 3-16,0 0 0 0,1-3-4 15,3 0-1-15,0-4-21 16,0-3-10-16</inkml:trace>
    <inkml:trace contextRef="#ctx0" brushRef="#br0" timeOffset="-1170.3332">15338 5109 212 0,'0'7'82'0,"4"-7"-44"0,-4 3-42 16,0-3 15-16,0 0-8 16,0 0 0-16,4 7 10 15,-4 7 6-15,0 0-10 16,0 3 17-16,-4 0 8 0,-4 1-5 15,1 6-2-15,-1 0-13 16,0 4-4-16,0-1-6 16,0 1-3-16,1-4 0 15,-1 4-1-15,4 0-3 16,4-4 2-16,0 0-1 16,0 0-2-16,4 0 3 0,8-3 0 15,-1 0-2-15,5-4 2 16,3-3-4-16,1-4 1 15,-1 1-3-15,5-4 0 16,-1-7-7-16,0-4-4 16,1-6-17-16,-1-7-7 15,0-4-44 1,-7-3-49-16,-4 3 41 16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8:46:46.17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57D200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color" value="#FF8000"/>
      <inkml:brushProperty name="fitToCurve" value="1"/>
    </inkml:brush>
    <inkml:brush xml:id="br3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-39-3921 148 0,'-4'0'57'0,"4"4"-30"0,0-4-25 15,0 0 12-15,0 0-3 16,0 0 1-16,0 0 0 16,0-4 0-16,4 1-6 15,0-4 5-15,4-3 4 0,4-8-1 16,3-6 2-16,5-4-5 16,7-13-1-16,4-4-6 15,4-14-1-15,4-7-1 16,0 4-2-16,0 3 1 15,-4 1-1-15,0 2 0 16,-4 4 0-16,4 4 0 16,-4-4 2-16,-8 7-1 15,1 3 2-15,-1 4-2 0,-3 7 2 16,-1 4 2-16,-3 2 2 16,-1 5-3-16,1 6-1 15,-1 3 3-15,-3 8 1 16,0 3-1-16,-1 7 1 15,1 3-4-15,0 4-2 16,-4 3 0-16,-1 8-1 16,5 2 0-16,-4 4 0 15,0 4 0-15,-1 3 0 16,1 0 0-16,0 7 2 16,0 10-3-16,-1 8-2 15,1 2 4-15,4 1 1 0,-4-4-5 16,0-6-2-16,-1-8-1 15,-3-6 4-15,-4-4-1 16,0-7 1-16,0-3-9 16,-4-8-5-16,0-6-21 15,-3-3-6-15,-5-5-57 16</inkml:trace>
  <inkml:trace contextRef="#ctx0" brushRef="#br0" timeOffset="285.2743">296-4301 168 0,'0'7'66'0,"4"0"-36"0,8 0-20 0,-5 0 20 16,1-1-14-16,4 1-3 15,-1 0-6-15,9 0-2 16,-5 0-3-16,5-3-2 0,3-4 1 16,1 0-1-16,7 0 0 15,12-4-3-15,7 1 2 16,5-4-12-16,3 0-5 16,-3 0-63-1,-1 0-37-15,-3-3 51 16</inkml:trace>
  <inkml:trace contextRef="#ctx0" brushRef="#br1" timeOffset="152979.9988">2518-4668 148 0,'-11'4'55'0,"11"-8"-30"0,0 1-21 0,0 3 15 16,3 0-5-16,1-7 0 15,4 0 5-15,0 3 2 16,0-3-10-16,3-3 2 0,5 0 3 16,3-1 1-16,5 1-1 15,-1-4-2-15,4 4-1 0,1-1-5 16,-1 4-3-16,-4 4-2 15,4 0 0-15,1 6-2 16,-5 4 2-16,0 3-2 16,1 4 2-16,-1 0-4 15,-3 0-2-15,-1 3 2 16,-3 4 0-16,-1-4-2 16,-3 4 2-16,-4 0 1 15,-5 3 0-15,-3 0 0 16,-3 0 0-16,-5 1 6 15,-4-1 4-15,0 3-1 16,-3 1 2-16,-1 3-6 16,1-7-1-16,-1-3 0 15,1-4 2-15,3 1-5 0,4-8-3 16,0 1 1-16,4-5 0 16,4 1 5-16,0-3 2 15,0-4-5-15,8 0 0 16,0 0-1-16,4 0 2 15,-1-4-1-15,9 1-1 16,3-4-4-16,8 4 0 16,4-1 0-16,4 4-1 15,0 4 1-15,-4 2 0 16,0 8 0-16,-4 0 3 16,1 0-2-16,-5 3-1 0,-4 7 0 15,-3 1 0-15,-5-1 0 16,-3 0 0-16,-8 0 0 15,-4-3 3-15,-4 0 0 16,-4 0 3-16,-8-4 5 16,1-3 6-16,-8 0-1 15,-9 3 1-15,-6-3-3 16,-5-4 1-16,0 0 3 16,0-3 1-16,-4 0-8 15,5-3-2-15,-1-1-3 16,4-3-2-16,0-3-2 15,8-4 1-15,0 3-12 16,3-3-5-16,5 1-19 16,4-1-6-16,3 0-90 15</inkml:trace>
  <inkml:trace contextRef="#ctx0" brushRef="#br1" timeOffset="152079.1662">2604-4723 108 0,'-4'3'41'0,"4"1"-22"0,0-4-5 16,0 3 15-16,-4 1 1 16,0-1 4-16,0 1-5 0,0 2-3 15,1-2-14-15,-1-1-1 0,0 1 0 16,0-1-6-16,0 4-1 16,4 0-2-16,0 0 1 15,0 7-2-15,0 0 2 16,0 3 0-16,0 7 3 15,4 0-1-15,-4 8 0 16,0 9 1-16,0 11 1 16,0 7 3-16,-4 0 1 15,0-4-1-15,4-3-1 16,0-7-3-16,0-7-1 16,0-4-3-16,0-6-2 0,0-7 1 15,0 3-23 1,0-13-8-16,0-1-29 15,0-17-74 1</inkml:trace>
  <inkml:trace contextRef="#ctx0" brushRef="#br2" timeOffset="161312.2868">4176-4685 148 0,'12'-7'57'0,"-4"7"-30"0,-1-4-27 0,-7 4 13 0,0 0-5 16,0 0 1 0,0 0 1-16,4-3 1 0,-4 3-5 15,0-3 7-15,-4 3 4 0,-3 0-1 16,-1 0 3-16,-4 0-4 16,1 0-1-16,-5 3-6 15,0-3-3-15,1 3 0 16,-5-3 1-16,1 7-1 15,-1-3 0-15,1 3-6 16,-4 3-1-16,-1 1 1 16,-3 2 2-16,4 1 0 15,-5 0 2-15,-3 3 2 16,4 4 2-16,0-4 1 16,0 4 2-16,-1 3-3 15,5 4-2-15,0 3 0 16,-1 11 1-16,5-4-1 0,3 0 0 15,8 7-3-15,5-7 1 16,3 0 2-16,3 0 4 16,9-3 0-16,4-1 0 15,-1-3-3-15,9-7-1 16,3 4-1-16,4-4 0 16,0-6 2-16,4-1 1 15,-4-7-1-15,4 1 1 16,4-4-2-16,0-4 2 15,4-3 0-15,4-7 1 16,-1 0-4-16,-3 4-3 16,-8-4 2-16,-4 0 0 0,-3 0-1 15,-5 0-2-15,-7 4 1 16,-1-4-1-16,-3 3-3 16,-4 1 2-16,-1-1-12 15,-3 4-5-15,0 0-23 16,4 0-9-16,-4-3-95 15</inkml:trace>
  <inkml:trace contextRef="#ctx0" brushRef="#br3" timeOffset="106801.3151">9999-4041 140 0,'-4'-3'55'0,"4"-1"-30"0,0 8-21 0,0-4 13 15,0 0-2-15,0 0 1 16</inkml:trace>
  <inkml:trace contextRef="#ctx0" brushRef="#br3" timeOffset="107490.8326">9995-4044 304 0,'-4'3'14'0,"0"1"-4"0,4 6-5 15,-4-3-1-15,0 3 2 16,4 1 1-16,0-1 1 16,0 1 2-16,-4 2-3 15,4 1 1-15,0 0-3 16,4 3 0-16,-4 4-3 15,4 10 1-15,0 0-4 16,-4 7 0-16,4 4 3 16,-4 0 1-16,0-4-1 15,4-7-2-15,0-4 1 16,3-2 1-16,1-8-3 16,4-3 0-16,-1-7 3 15,5-14 1-15,0-4-4 0,3-2-1 16,-3-5 1-16,-1 1 0 15,1-4 1-15,-5-3 0 16,1 0 0-16,0 0 0 16,-1-1 0-16,1 1 0 15,4 3 0-15,-1 4 2 16,1 0-1-16,-1-1 2 16,5 5-4-16,3-1 0 15,-3 3-1-15,-1 4 0 16,-3 1 2-16,-5 2 0 15,1 1 0-15,-4 6 0 0,-4 1 0 16,0 6 2-16,-4 4-1 16,0 7 2-16,0 6-2 15,0 1-1-15,0 0 3 16,0-1 0-16,4 1 1 16,-1 3 2-16,5-3-1 15,0-4 2-15,4-7-4 16,3-3-2-16,1-7 0 15,3-10-1-15,5-1 0 16,-5-6 2-16,1-8-3 16,-1 1 0-16,-3-7 1 15,-1-4 2-15,-3 1 3 16,-1-1 4-16,-3 0 2 16,0 0 1-16,4 4-4 15,-5-3-3-15,1-1-2 0,0 7-3 16,4 4-4-16,-1 0 0 15,5 3-9-15,0 0-4 16,3 3-11-16,0 1-5 16,1 3-29-16,3 0-10 15,-7 0-19 1</inkml:trace>
  <inkml:trace contextRef="#ctx0" brushRef="#br3" timeOffset="108211.2543">10859-3595 172 0,'-8'0'66'0,"12"-4"-36"0,-4 4-26 0,0 0 15 16,4-7-11 0,0-3-2-16,3 3-2 15,1 0-2-15,0 0-2 0,0 0 1 16,3 0 3-16,1 4 5 16,0-1-1-16,-1 4 3 15,1 0-4-15,-4 0-2 16,0 4-2-16,-1-1-3 15,1 1-2-15,-4 6 1 16,-4 4 1-16,-4 3 0 16,0-3 0-16,-3 3-3 15,-1 1 2-15,-4-1 1 16,0 0 2-16,5-3 5 16,-1 0 4-16,4 0-2 15,0-4 0-15,4 1-3 16,4-1 1-16,4-3-6 15,3 0-1-15,5-4 2 16,3 1 1-16,5-4-1 16,-1 0-2-16,0-4-2 15,-3 1 1-15,-1 3 3 16,1-4 1-16,-5 4 1 16,-3 0 0-16,0 0 0 15,-4 0 0-15,-1 0-2 16,1 0-2-16,0-3-15 0,4-1-7 15,-1 1-36-15,1-1-14 16,7-2-21 0</inkml:trace>
  <inkml:trace contextRef="#ctx0" brushRef="#br3" timeOffset="112580.1552">11801-3986 116 0,'7'3'44'0,"-7"-6"-24"0,0-4-17 15,0 7 10-15,0 0-4 16,0 0 2-16,0 0-2 15,0 0 0-15,0 0-5 16,0 0-3-16,0 0 0 0,0 0-1 16,4 3 2-16,0 1 1 15,0 6 3 1,0-3-1-16,-4 7 8 16,0-4-2-16,0 1-2 15,0-1-2-15,0 4-2 16,0 0-1-16,0 3 0 15,-4 4 0-15,0 3 2 16,0 4-3-16,4-4-2 16,0 0 2-16,0-3 2 15,0 0-2-15,4-4 0 16,0-3-1-16,4-4-2 16,3-3 1-16,5-4 1 15,7-6-1-15,1-4-1 0,3-7 1 16,-4-3-1-16,1 0 0 15,-5-4 2-15,-3 4 3 16,-5-1 4-16,1 1-2 16,0 3 1-16,-1 0-5 15,1 0 0-15,4 4-3 16,-5 0-3-16,5-1 4 16,-1 4 1-16,-3 0 0 15,0 4-2-15,-1 3 1 16,1 0 1-16,-4 3-3 15,0 4-2-15,-1 4 2 16,1 6 2-16,-4 7 0 16,4-3-1-16,0 3 1 15,0 0-1-15,-1 4 2 16,1 0 3-16,0-1 0 16,4-2 0-16,-1-8-1 0,1-3 2 15,0-4 3-15,-1-10 2 16,1-7-5-16,0-3-4 15,-1-7 1-15,-3-4 0 16,0-3 3-16,0-4 1 16,-1 0 1-16,1 1 0 15,0-1-2-15,0 0 1 16,0 1-6-16,-1 2-1 16,1 5 0-16,0-1 2 15,0 7-3-15,-1 4-2 16,1-1-16-16,0 1-7 0,0 3-16 15,0 7-6-15,-1 0-60 16</inkml:trace>
  <inkml:trace contextRef="#ctx0" brushRef="#br3" timeOffset="113406.6054">12797-3748 120 0,'0'-10'46'0,"0"7"-24"0,0-1-10 16,0 4 16-16,4 0-5 15,0-3 1-15,3-1 0 16,1 1 0-16,4-1-13 16,0 1 4-16,3-1 5 0,1 1-7 15,-1 3-2-15,1 0-6 16,-1 3-2-16,-3 1-3 15,-4 3-1-15,0 3 1 16,-4 0 0-16,-1 4 0 16,-6 0 0-16,-1 0 2 15,0 0 3-15,0-4 2 16,0 1 1-16,0-5-4 16,0 1-3-16,4 0 0 0,8 0-1 15,8-3 0 1,-1-1-9-16,5 8-2 15,-1-8 6-15,0 4 4 16,-3 3 2-16,-4 4-1 16,-5 0 3-16,1 3 0 15,-4 1-1-15,-4-1-2 16,-4 0 5-16,-4 0 1 16,1-3-2-16,-5 0-1 15,0 0 3-15,-3 0 3 16,-1-4 0-16,-3 1 2 15,-1-1-6-15,1-3-1 0,-1 3-2 16,-3-3 1-16,4 0-4 16,-1-3-2-16,5-4-7 15,3 3-4-15,0-3-12 16,4 0-6-16,5-3-54 16,10-8-54-1,1-3 44-15</inkml:trace>
  <inkml:trace contextRef="#ctx0" brushRef="#br3" timeOffset="114861.6732">13665-3931 108 0,'-8'3'44'0,"8"-9"-24"0,-4 2-4 16,4 4 18-16,0 0-9 15,0 0-5-15,0 0-5 16,0 0-2-16,0-3-7 0,0 3-2 15,0 0 0 1,0 0 2-16,0 7 3 16,0-1-2-16,0 1-2 15,0 4-2-15,0 3 0 16,0 3 0-16,0 4 1 16,0 10 0-16,4 0 0 15,0 0 0-15,0-3 2 16,0-7-1-16,0-1 2 15,3-2 0-15,5-8 1 16,4-3-2-16,7-4 1 16,0-6-6-16,5-4-3 0,-5-7-6 15,0-3-2-15,1 0 5 16,-5-4 2-16,-3 3 5 16,-5 1 3-16,-3 3 4 15,0 4 2-15,0 0-5 16,-1-1-2-16,1 4-4 15,0 4-3-15,0 3 4 16,0 0 3-16,-1 0-3 16,1 3-1-16,0 4 0 15,0 0 2-15,-1 7-1 16,1 3 2-16,0 1-2 16,0-1 2-16,3 7-2 15,-3-3-1-15,4-4-2 16,0 0 1-16,-5-3 1 0,1-3 2 15,4-1 3-15,0-3 4 16,-1 0-6-16,-3-11-2 16,4 1-1-16,-5-4 2 15,5-7-1-15,0-3 2 16,-4-7 0-16,-1-4 3 16,5-3-1-16,-4 0 2 15,0 3-2-15,-1-3 0 16,1 3-3-16,0 4-2 15,0 3 1-15,-4 0 1 16,3 4-17-16,1 7-4 16,0-1-24-16,0 1-8 0,3 3-61 15</inkml:trace>
  <inkml:trace contextRef="#ctx0" brushRef="#br3" timeOffset="116603.9959">14587-3713 96 0,'-4'-3'35'0,"8"3"-18"0,0 0-16 0,-4 0 11 16,0 0-2-16,0 0 2 15,0 0 5-15,0 0 1 16,0 0-1-16,0 0 2 16,0 3-8-16,0 0-2 15,0 4-5-15,-4 0-1 0,0 0 1 16,0 0-2-16,0 0 1 15,-3 0 2-15,3 3 2 16,-8 1 3-16,4-1 1 16,1 7-1-16,-5 1 1 15,0-4-6-15,1-1-3 16,-1 1-1-16,0-3 1 16,4-1-1-16,1 0-1 0,3 1 1 15,0-1-1-15,4-3 6 16,4 0 6-16,3 0-4 15,5 0 0-15,4-4 0 16,3 4 2-16,1-3-3 16,-1-1 1-16,1 4-3 15,-1-4 2-15,0 1-2 16,1-1 2-16,-4 1-6 16,-1-4-1-16,1 3 0 15,-1-3 2-15,1 0-10 16,-1-3-4-16,1-1-12 15,-1 1-5-15,-3-1-11 16,0 1-2-16,-4-4-29 16,-1 4-33-16,1-1 35 15</inkml:trace>
  <inkml:trace contextRef="#ctx0" brushRef="#br3" timeOffset="117041.0177">14735-3557 132 0,'-8'-4'52'0,"16"4"-28"0,-12-3-15 16,4 3 16-16,0 0-5 16,0 0-2-16,0 0-10 15,0 0-3-15,0 0-3 16,8 3 3-16,-4 4 4 0,4 0-1 16,-8 0 1-16,0 0-1 15,-8 3 0-15,8 1-2 16,-4 2 1-16,0 1-4 15,0 0 0-15,0 3-1 16,0 4 1-16,0-4 0 16,1 4 1-16,-1-3-2 15,0-1-2-15,4 0 1 0,0 0 1 16,0 1-3-16,0-1-2 16,0-3-25-16,4-4-9 15,0 1-58 1</inkml:trace>
  <inkml:trace contextRef="#ctx0" brushRef="#br1" timeOffset="188770.294">9855-3236 100 0,'-4'0'38'0,"4"0"-20"0,0 4-6 16,0-4 13-16,0 7-9 16,-4-4-4-16,4-3-5 15,-4 4-2-15,0-4-3 0,0 3-4 16,0 1-1-16,0-4 2 0,0 0 2 16,1 3 0-16,-1-3-1 15,0 0 1-15,0 0-1 16,0 4 4-16,4-4 5 15,-4 0 1-15,4 0 4 16,0 0-3-16,0 0-1 16,0 0 5-1,0 0-9-15,0 0 0 16,0 3-4-16,0 0 1 16,-4 4-2-16,4 0-1 0,-4 0-2 15,0 0 1-15,0 0 3 16,1 0 1-16,-1 3 7 15,8 1 0 1,-8-1-1-16,4 0-3 16,0 1-1-16,-4-1-3 15,4 1 1-15,0 2-2 16,-4 1-1-16,0 4 1 16,0-1-1-16,4 0 0 15,-4 0 0-15,0 1 2 16,0-1 1-16,4 0-1 15,0-3 1-15,4 0-4 16,0-4 0-16,4 1 3 16,0-1-1-1,0-3 2-15,-1 0-4 16,1 0 0-16,0-4 1 0,0 1 2 16,-4-4 1-16,-4 0 1 15,7 0-2-15,-3 0 1 16,4 0-2-16,0 0-1 15,-4 0-2-15,4 0 1 16,-1 0 3-16,5 3 1 16,0-3-4-16,-1 0 1 15,1 4 0-15,7-4 0 16,1 0 0-16,-1 0 0 16,5 0 0-16,3 0 0 0,8 0 0 15,8 0 0 1,4 0-3-16,3 0 2 0,1-4-1 15,-1 1 0-15,1 3-3 16,0-4 1-16,-1 1 0 16,1-1 2-16,3 4-1 15,5 0 1-15,7 0 0 16,-8 0 0-16,-3 0 2 16,-5 0 2-16,-3-3-1 15,-4 3-1-15,-4-3 5 16,-4 3 4-16,-4-4-1 15,-8 1 3-15,0-1-6 16,-7 4-1-16,0-3-2 16,-5 3 1-16,-3 0-2 15,-4 0-1-15,0-4 3 16,-4 4 0-16,0 0-4 0,0 0-1 16,0 0 1-16,-4 0 2 15,4 0-2-15,0 0 0 16,0 0-4-16,0 0 1 15,0 0 2-15,0 0 3 16,0 0-2-16,0 0 0 16,0 0-1-16,0 0 0 15,0 0 0-15,0-3 0 16,4 3 0-16,0-4-2 16,0 1 0-16,3 3 0 15,1-4-2-15,4 4 1 0,0 0 3 16,-1 0 3-16,1 0 0 15,0-3-1-15,-1-1 1 16,1 1 1-16,-4 0-1 16,0-1 2-16,3 1-2 15,1-1-1-15,0 4-2 16,-1 0 1-16,1 0-1 16,0 0 0-16,-1-3 2 15,-3-1 0-15,0 1 4 16,0-1 5-16,-1 1-1 15,1 3 1-15,0-4-8 16,-4 1 0-16,4 0-3 16,-4-1 0-16,3-6 2 15,-3-4 2-15,0 0 5 16,0 0 4-16,-4 0 0 16,0-3 3-16,0 0-7 0,0-4-2 15,0 0-3-15,0 0-2 16,-4-3 1-16,0 0 1 15,0 3-3-15,0 1 0 16,1 2 1-16,-1 1 2 16,0 7-8-16,4 3-3 15,0 0-20-15,-4 3-8 16,0 4-36 0,0 7-58-16,-4 0 28 15</inkml:trace>
  <inkml:trace contextRef="#ctx0" brushRef="#br2" timeOffset="204713.6323">11812-3284 100 0,'-4'0'38'0,"4"3"-20"0,0-3-15 16,0 0 10-16,0 0-4 16,0 0 2-16,0 0 0 15,4 0 1-15,0 0-4 16,0-3-3-16,0 3 2 16,0 0 0-16,0 0-3 15,0-4-1-15,-1 4 3 0,-3 0-1 16,0 0 2-16,0 0 2 15,0 0 5-15,0 0-2 16,0 0 3-16,0 4-4 16,0 3-1-16,0-4-2 0,0 4 0 15,0 0-2-15,4 0 1 16,-4 0-4-16,4 0 0 16,-4 7 1-16,0 0 0 15,0-1-2-15,0 5 1 16,0 2 0-16,0 1 1 15,0 0 0-15,0 3 2 16,0 4-3-16,0 0-2 16,0-4-3-16,0 0 1 15,0 0 1-15,0-3 2 0,0 0-3 16,0-4 0-16,0 0 5 16,0-3 2-16,0-3 0 15,0-1-1-15,0-3-3 16,0 0-2-16,0 0 3 15,0-7 0-15,0 7-4 16,0-7-1-16,0 0 3 16,0 0 1-16,4 3 0 15,-4-3 1-15,4 4 0 16,-4-4 1-16,8 3-5 16,0 4 1-16,-1-4 0 15,5-3 0-15,0 0 0 16,3 0 0-16,5 0 0 15,-1 0 2-15,1-3-1 16,3 3-1-16,0 0-2 0,1 0 1 16,-1 0 1-16,4 0 0 15,1 0 0-15,-1 0 0 16,0 3 0-16,0-3 0 16,1 4 0-16,3-4 0 15,0 0 0-15,4 0 0 16,4 3-3-16,4-6 2 15,3 3-1-15,1-4 0 16,0 4 2-16,-1-3 2 16,1-1-3-16,4 1-2 15,-5 0-1-15,1 3 3 16,0-4 0-16,-1 1 1 0,1-1 0 16,4 1 2-16,-1-1-1 15,1 1-1-15,0-1 1 16,-1 4-1-16,-3-3 0 15,0 3 0-15,-5 0-3 16,1-4 2-16,4 1-1 16,0-1-2-16,3 1 5 15,5 0 1-15,-1-1 4 16,1 4 3-16,3 0 0 16,-3-7 2-16,-1 4-6 15,-3-1-1-15,-5 1-4 16,-3-1-1-16,0 1-1 15,-4-1 0-15,0 4 0 16,4 0-2-16,3 0 5 16,1 0 1-16,0 0 0 0,-1 0 1 15,-3 0 0-15,-4-3 3 16,-4 3-1-16,0-4 2 16,-4 4-4-16,-3-3 0 15,-5 0-1-15,-4-1 1 16,-3 1-4-16,-4 3-2 15,-1 0 2-15,-3 0 2 16,0 0 0-16,-4 0 2 16,0-4-2-16,-4 4-1 15,4 0-2-15,-4 0 1 16,0 0 1-16,0 0 0 0,3-3 0 16,1 3 0-16,0-4 0 15,0 1 2-15,0-1-3 16,-4-3 0-16,0 1 1 15,0-1 0-15,4-7 2 16,-4-7 8 0,0 4-4-1,0-4 2-15,-4 0-2 16,0 4-1-16,0 0-3 16,0-1-2-16,0 4-2 15,1 1 1-15,-1 2-6 16,0 1-3-16,4 3-14 15,0 3-5-15,4 1-16 16,-4 3-6-16,0 0-64 16</inkml:trace>
  <inkml:trace contextRef="#ctx0" brushRef="#br1" timeOffset="192493.0857">9788-2343 144 0,'0'-4'55'0,"-4"8"-30"0,4-4-29 15,-3 3 41 1,-1-3-16-16,0 0-4 16,0 0-6-16,4 0-7 15,-4 0-3-15,4 0 2 0,0 0-2 16,0 0 2-16,0 0 0 16,0 0 3-16,0 0-3 15,0 7 0-15,0 0-1 16,0 0-2-16,0 0 1 0,0 0 1 15,0 0-1-15,0 3 2 16,0 1 0-16,0 6 1 16,-4 0-2-16,0 1 1 15,0-1-2-15,0 0 2 16,1 0-4-16,-1 1 0 16,0 2 1-16,4 1 2 15,0 0-3-15,0-4 0 16,0 1 1-16,0-1 2 15,0 4-1-15,0-4-1 16,0-3 1-16,0 0 1 16,0-4-1-16,0 0-1 0,0-3 1 15,0 0 1-15,0 0 1 16,0 0 3-16,0 0-1 16,4 0 2-16,-4-7-2 15,0 0 0-15,0 0-3 16,4 7 1-1,3-4 0-15,1 4-1 16,0 0-2-16,0-3 3 16,3-1 0-16,-3 0-4 15,4 1 1-15,0-1 0 16,-1 1 0-16,1-4 2 16,3 0 1-16,1 0-6 15,3 0 0-15,5-4 3 16,-1 1 2-16,4-1-5 15,5 1 0-15,-1 0-4 0,8-1 2 16,3 1-6-16,1-1-1 16,0 1 7-16,0-1 2 15,0 1 3-15,-1-1 2 16,-3 4-3-16,0 0 0 16,4 0-8-16,0 0-2 15,0 0 6-15,7 0 2 16,9 0 0-16,-5 0 2 15,1 0 1-15,-1 0 0 16,-3 0-3-16,-1 0 0 0,1 4 2 16,-4-1 0-16,3 1 1 15,5-1 2-15,3 1-1 16,4-1 2-16,-3-3-4 16,-1 4-2-16,-3-4 2 15,-1 0 2-15,-3-4 2 16,-5 4 3-16,1 0 1 15,0-3 1-15,3 3-2 16,1-4 1-16,0 1-4 16,3-1-2-16,-3 1 0 15,-1-1-1-15,1 1 0 16,-4-1 0-16,-1 1 0 16,1 0 0-16,-4-1 8 15,0 1 5-15,-4-1 0 16,-1 1 2-16,1-1-4 15,4 1-1-15,4-1-6 0,0 1-1 16,-5-1-3-16,1 1-1 16,-8-4 1-16,0 0 0 15,-4 4 0-15,4-1 2 16,-11 1 1-16,-1-1 3 16,0 1-3-16,-3-1 0 15,-1 1-1-15,1-1-2 16,-1 1-2-16,1-1 1 15,-5 1 1-15,5-4 0 16,-1 4 0-16,-3-1 0 16,-4-3 6-16,-1 4 4 0,-3-1-3 15,0 4 1-15,-8 0-5 16,4-3-2-16,0-1 0 16,-4 4 1-16,0 0-6 15,3-3 1-15,1 0 1 16,-4 3 1-16,4-4 1 15,0 1 0-15,0-1 0 16,-4 1 0-16,0 3 0 16,0-4 2-16,0 1-1 15,0-1-1-15,0 1 1 16,4-1-1-16,-4 4-5 16,4-3-1-16,0-1-2 15,-4 4 0-15,4-3 2 16,-1 0 4-16,1-1 3 15,-4 4 4-15,0 0 0 0,4-3 2 16,-4 3-6-16,0 0-1 16,4-4-2-16,-4 4 0 15,0 0 2-15,0 0 0 16,0 0 0-16,0 0 2 16,0 0-3-16,4 0-2 15,0 0 4-15,0 0 1 16,0 0 0-16,0-3-2 15,-4 3 3-15,3 0 0 16,1-4-4-16,-4 4 1 16,0 0-2-16,4 0 0 15,-4 0 2-15,8-3 0 16,-4 3 0-16,0-4 0 0,-4 4 0 16,4 0 0-16,-4 0 4 15,0 0 5-15,4-3-1 16,-4 3 1-16,0 0-5 15,0-4-3-15,0 4-3 16,0-3 1-16,0 3-1 16,0 0 0-16,-4 0 0 15,0-4 0-15,0 4 2 16,0 0 0-16,0 0 2 16,4 0 1-16,0-3-4 15,0 3 1-15,0 0-5 16,-4 0 1-16,0-3 0 15,4 3 2-15,0 0 1 16,0 0 3-16,0 0-1 0,0 0 2 16,0 0-7-16,0 0-1 15,0 0-1-15,0 0 2 16,0 0 2-16,0 0 3 16,0 0 0-16,0 0-1 15,0 0 3-15,0 0 2 16,0 0-7-16,0 0 0 15,0 0-2-15,0 0 2 16,0 0 1-16,0 0 1 16,0 0 0-16,0 0 2 15,0 0-1-15,0-4 2 16,0 4 0-16,0-3 1 0,0-1-2 16,0 1-2-16,0 3 1 15,0-4 1-15,0 1-3 16,0-1-2-16,0-3-1 15,0 7 0-15,0-6 0 16,0 2 3-16,0-6-5 16,0-4 0-1,0 0 3 1,0 4 3-16,0-1-6 16,0 1-1-16,0 3-5 15,0 0 0-15,0 0-1 16,0 0 1-16,0 0 7 15,0 0 2-15,0 4 3 16,0-4 0-16,0 0-7 16,0 0-3-16,0 4-25 0,0-4-10 15,4 0-48 1</inkml:trace>
  <inkml:trace contextRef="#ctx0" brushRef="#br1" timeOffset="193996.5829">13003-2180 140 0,'0'6'52'0,"0"-6"-28"0,0 0-24 0,0 0 10 16,0 0 2-16,0-3 3 16,0 3-6-16,0-3-1 0,0-1-4 15,4 1 2-15,0-8 7 16,-4 4 0-16,0-3 0 15,0 0-1-15,0-1-2 16,0 4-1-16,-4-3-1 16,0-1 0-16,0 1-2 15,0 3-1-15,-3-3 5 16,-1-1 0 0,0 1-1-16,4 3-12 15,0 0-3-15,0 4 1 16,0-1 2-16,1 1 2 15,-1-1 1-15,0 1-7 16,4 3 0-16,0 0-10 16,0 0-2-16,0 7-17 15,0-7-4-15</inkml:trace>
  <inkml:trace contextRef="#ctx0" brushRef="#br2" timeOffset="206305.2427">13377-2243 164 0,'-4'-7'63'0,"4"11"-34"0,0-4-21 15,0 0 18-15,0 0-11 16,0 0-3-16,0 0-7 15,0 0-2-15,0 0-1 16,4 0-2-16,-4 0 1 0,0 0-1 16,0 0 0-16,0 0 8 15,4 3 7-15,-4-3 2 0,0 7-1 16,4 0-4-16,-4 0 0 16,0 0-3-16,0 0 0 15,0 0-5-15,0 0-1 16,0 3 1-16,-4 0 2 15,0 4-3-15,4 4 0 16,0 2-1-16,0 5-2 16,0-5 1-16,0 1-1 15,0 0 4-15,4 0 5 16,3-4-5-16,-3 0 0 16,4-3 0-16,0 0 0 0,-4-4-2 15,4 1 1-15,-1 2 2 16,1-6 2-16,0 0-1 15,4 0-1-15,-5-7-3 16,5 4 1-16,0-1-2 16,3-3-1-16,1 0 1 15,3 0 1-15,1 4-3 16,-1-1 0-16,5 4 1 16,3 0 2-16,4-4-3 15,4 4 0-15,8-3 3 16,0-1 3-16,-1-3-4 15,1 4-3-15,0-8 1 16,-4 4 0-16,4 0 1 16,0 0 2-16,-1-7-3 15,5 4 0-15,4-1-4 16,3-3-1-16,1 0-2 0,-1 4 2 16,1 0 4-16,-5-1 3 15,-3 1 2-15,-4-1 3 16,-4 4-3-16,-8 0-2 15,0 0 0-15,0-3-1 16,-4-1 0-16,-3 1 0 16,-5-1 2-16,1 1 3 15,-9 3 0-15,1 0 2 16,-4-4-6-16,0 4-1 16,-5-3-2-16,1 0-2 15,-4 3 0-15,0-4 3 16,0 4 0-16,0-3 1 0,0 3 0 15,0 0 2-15,0-4-1 16,0 4-1-16,0-3 1 16,0 3 1-16,0-4-3 15,0 1-2-15,0-1 2 16,0 1 0-16,0-1 1 16,4-3 2-16,0 1-3 15,0-1 0-15,0-4 1 16,0-3 2-16,0-3-1 15,0-7 2-15,-1 3-2 16,1 0 2-16,0-6-2 16,0-1 2-16,0 0-4 15,0 4 0-15,-4-4-4 0,4 8 1 16,-4-1-5-16,4 4 1 16,-4 3-12-16,0 0-4 15,0 4-20-15</inkml:trace>
  <inkml:trace contextRef="#ctx0" brushRef="#br1" timeOffset="149782.4023">10894-904 212 0,'-4'-7'82'0,"4"4"-44"0,4-4-40 16,-4 7 17-16,0-4-5 15,0 1 4-15,0-4-1 16,4 0 0-16,-1 0-7 0,5 0 3 0,4 0 3 15,3 0 5-15,5 4 4 16,3-1-7-16,5 1-3 16,3 0-2-16,0 3-1 15,4 3-4-15,0 0-3 16,-4 4-3-16,0 0-1 16,0 4-1-16,-3 2 0 15,-5 5 3-15,-4 3 2 16,-3 3 0-16,-8 0-1 15,-4 4 1-15,-4-4 1 16,-4 0 1-16,-4 4 3 16,-4-1-3-16,-3-2-2 0,-5-1 2 15,1-3 0-15,-5-8-1 16,1 5 1-16,0-1-2 16,-1-7-1-16,1 1-2 15,0-1 1-15,3-3-1 16,5 3 0-16,3-3 0 15,0 0 0-15,4 0-3 16,5-3-1-16,3-4 5 16,7 3 5-16,5 1-2 15,4 3 1-15,3-1-1 16,4 1-2-16,1 4-2 16,7-1 1-16,4 1-4 15,4 2 1-15,4 1 0 16,-1 0-1-16,1 3 1 15,-4 4 0-15,-4 3 5 0,-4 1 1 16,-3-1 2-16,-5 0 2 16,-4-3-1-16,-7-1 2 15,0 1 0-15,-8 0 1 16,-4-4-2-16,-4 1 1 16,-8-5 0-16,-3 1 3 15,-9 4-1-15,-7-5 2 16,-8-2 3-16,-4-1 1 15,1-3-2-15,-1 0 0 16,0 0-3-16,0 0-1 16,4 0-5-16,0 0-1 0,8-7-3 15,0 3-1-15,4 1-12 16,7-1-7-16,1 0-22 16,-1-3-11-16,5-3-104 15</inkml:trace>
  <inkml:trace contextRef="#ctx0" brushRef="#br1" timeOffset="148926.4614">10999-838 176 0,'0'-7'68'0,"0"7"-36"0,4 0-22 15,-4 0 17-15,4 0-4 16,-4 0 0-16,0 0 1 15,0 0 0-15,0 0-13 16,0 0 0-16,0 0 2 0,0 0-1 16,0 0 1-16,0 7 1 15,3 3 2-15,-3 1-5 16,4 2-1-16,0 1-6 16,0 4-3-16,-4 2 0 15,0 5 1-15,0 2 1 0,0 4 1 16,0 4-2-16,0 6-2 15,-4 1 1-15,0 6 1 16,-3 11-1-16,-1 0-1 16,0 0 3-16,0-7 2 15,0 0-2-15,1-14-2 16,-1-4-3-16,4-10-1 16,0-6-25-16,0-8-11 15,4-13-44-15,0-15-20 16,4-13-5-1</inkml:trace>
  <inkml:trace contextRef="#ctx0" brushRef="#br3" timeOffset="-29905.5513">31-4 176 0,'0'-4'68'0,"0"4"-36"0,0 4-33 0,0-4 12 16,0 0-7-16,0 0-1 16,0 6 3-16,0 1 3 15,0 4-4-15,0-1-1 0,0 4 2 16,0 7-1-16,-4-1 0 16,1 5-3-16,-1 2 1 15,0 8-4-15,0 6 0 0,0 4 1 16,0 0 0-16,0 4-11 15,4-4-5-15,4-7-28 16,4-7-11-16,4-3-18 16</inkml:trace>
  <inkml:trace contextRef="#ctx0" brushRef="#br3" timeOffset="-29260.595">806 203 156 0,'8'-17'57'0,"-5"13"-30"0,5 1-29 0,0-1 11 0,0 1-6 15,3 3 0-15,1 0-1 16,0 0-2-16,0 0 1 16,-1 3-1-16,-3 4 2 0,0 4-1 15,0 3 2-15,-5 3 0 16,1 4 3-16,0 3-5 16,-4 4-3-16,0-1 1 15,-4 4 2-15,0 7-5 16,-3-6 1-16,-1-1 3 15,0 0 4-15,0-4 10 16,1 1 3-16,-1-4-6 16,0-3-2-16,4 0-3 15,4-4-1-15,0 0-3 0,8-3 1 16,0 0 4-16,7-3 4 16,1-5-2-16,3-2 2 15,1 3 3-15,-1-7 1 16,4 3-4-16,-3-6-1 15,-1-1-4-15,1 1-1 16,3-1-10-16,1 1-4 16,3 0-31-16,4-4-11 15,0 3-53 1</inkml:trace>
  <inkml:trace contextRef="#ctx0" brushRef="#br3" timeOffset="-28449.2499">1911 286 188 0,'0'0'71'0,"0"0"-38"0,4-3-32 0,-4 3 16 16,4-4-7-16,4-3 0 16,-1 0-6-16,5 0-3 15,0 1 0-15,3-5 1 0,5 4 1 16,-5 0-1-16,1 4-2 0,0 3 1 15,-1 3-1-15,-3 8-3 16,-1 3 2-16,-3 3 1 16,0 4 0-16,-4 3 0 15,0 0 2-15,-8 4 3 16,0-1 2-16,0-2 3 16,0-1 1-16,-4-3-1 15,5-4 1-15,-5-3-4 16,4-4-2-16,0-3-11 15,0-4-4-15,4-3-2 16,0 0 0-16,8 4 7 16,0-4 2-16,3-4 3 15,1 4 2-15,0 4 1 16,3-1 3-16,1 4-5 16,-4-3-3-16,3 6 1 0,1-3 2 15,-5 7-2-15,1-4 0 16,-4 4 1-16,-4 0 0 15,0 0-3-15,-4 0 2 16,-4-1 7-16,-4 1 4 16,0 0-1-16,-4 0 2 15,1-4-6-15,-5 1-3 16,1-4-8-16,3-4-4 16,-4-3-12-16,5 0-4 15,3-3-37 1,4-1-54-16,4-3 25 0</inkml:trace>
  <inkml:trace contextRef="#ctx0" brushRef="#br3" timeOffset="-27848.7637">3009 227 180 0,'0'0'68'0,"0"0"-36"0,0 0-29 0,0 0 17 15,0 0-8-15,0 7-2 16,0 4-3-16,0 2-2 15,-4 1-3-15,0 4 1 0,0 2 0 0,0 1 1 16,0 3 2-16,-4 7-1 16,1 1 2-16,-1-1 0 15,0 0 1-15,0-3-2 16,0-1-1-16,1-3-1 16,3-3 2-16,0 0-8 15,4-4 0-15,0 1 2 16,8-1 2-16,3-3-3 15,9-4 1-15,7-6 4 16,8-4 2-16,4 0-9 16,0 0-3-16,4-4-2 15,0 1 0-15,-5-1-15 16,1-3-5-16,-4 0-6 16,-3 0-1-16,-9-3-47 15</inkml:trace>
  <inkml:trace contextRef="#ctx0" brushRef="#br3" timeOffset="-27562.8104">3203 511 192 0,'0'0'74'0,"4"3"-40"0,-4 4-33 0,4-3 16 0,0 3-11 16,-4 0-3-16,4 3-5 16,-4 4 1-16,0 0 1 15,0 3 8-15,0 0 5 0,0 4 2 16,0 3 1-16,4-3-6 16,3 0-4-16,1 0-14 15,0-1-8-15,8 1-29 16,-1-7-13-16,5 0-30 15</inkml:trace>
  <inkml:trace contextRef="#ctx0" brushRef="#br0" timeOffset="-41195.7288">2098 134 144 0,'-4'3'55'0,"4"1"-30"0,0-1-32 16,0-3 10-16,0 0-5 15,0 0 0-15,0 0 13 0,0 0 5 16,0 0-8-16,4-3 7 0,0-1 4 16,4-3 1-16,-1-6 3 15,1-5 0-15,4-6 1 16,0-4-7-16,3-6-2 15,1-8-5-15,-1-6-1 16,5-4-3-16,-1-3-1 16,1-1-1-16,-1 4 0 15,1 1-5-15,-1 6 1 16,0 3 2-16,1 7 3 16,3 4 0-16,-3 4 0 15,7 2-3-15,-8 8-2 16,1-4 3-16,-1 11 0 0,1 3-4 15,-1 4 1-15,1 3 2 16,-1 3 1-16,1 7-1 16,-1 4 1-16,-3 0-2 15,-1 3 2-15,1 4 0 16,-5 0 1-16,1 7-2 16,0 6-2-16,-1 8 3 15,1 6 2-15,-4 1-4 16,0 2-1-16,0 5 2 15,-1-8 1-15,1-3-4 16,0-3 1-16,0-4 0 16,-1-4 0-16,-3-6 0 15,0-4 0-15,0-6-9 16,0-5-2-16,0-2-10 0,-4-4-4 16,0-11-8-16,0 1-5 15,-4-4-28-15,-4-4-12 16,0-6-3-1</inkml:trace>
  <inkml:trace contextRef="#ctx0" brushRef="#br0" timeOffset="-40924.8551">2495-323 160 0,'-16'-7'63'0,"12"7"-34"0,-3 0-16 0,3 0 19 16,0 0-12-16,0 0-1 0,0 0-9 15,0 4-4-15,0-4-3 16,4 0-3-16,0 0 3 0,8 7 4 16,0 0 6-16,4 0-1 15,3-1 3-15,5 1 1 16,3 0 2-16,4 0-4 16,4-3 2-16,-7-1-9 15,15 1-2-15,-8-4-3 16,19 0-2-16,9 0-41 15,11 0-18-15,0-7-63 16</inkml:trace>
  <inkml:trace contextRef="#ctx0" brushRef="#br3" timeOffset="-26753.465">4966 186 232 0,'0'0'88'0,"0"0"-48"0,0 0-42 16,0 0 17-16,0 0-13 15,-4 0-3-15,-3-4 0 16,-5 4 0-16,-4 0 1 16,-3 0 4-16,-4 0 2 0,-5 4 2 15,1-1 0-15,0 4-4 16,0 4-1-16,3-1-1 16,1 4-2-16,0 0 1 15,3 3-1-15,4 0-3 0,1 4 0 16,3 0-3-1,1-4 1-15,-1 0 3 0,4 8 1 16,0-5 3-16,1 1 1 16,3 0 1-16,0-4 0 15,0 0 0-15,4-3 0 16,0 0-5-16,4-4-1 16,4-3-2-16,3 0 0 15,5 0 0-15,-1-3 0 16,5 3-8-16,3-4-3 15,4 1 8-15,5-1 6 16,-1 4-1-16,0 0 1 16,0 0 1-16,-4 0 0 0,-3 3 2 15,-5 0 1-15,-3 1 3 16,-5-1 3-16,-3 1 2 16,-8-1 1-16,-4 4 0 15,-8-4 2-15,-3 1-1 16,-8-1 0-16,-5 0-7 15,1 1-2-15,0-4-7 16,0-1-2-16,-1-2-12 16,5-4-3-16,4-4-23 15,3-9-85 1</inkml:trace>
  <inkml:trace contextRef="#ctx0" brushRef="#br3" timeOffset="-26362.3582">4721 158 160 0,'12'-3'63'0,"-4"3"-34"0,3 0-19 16,-3 0 20-16,4 0-9 15,3 0 0-15,1 0-8 16,3 3 0-16,5 1-8 15,-1-1-3-15,4-3 1 0,0 0 0 16,1 4 1-16,-5-1-2 16,0 0-2-16,1 1-6 15,-5-1-4-15,-3 1-177 32,-5-8 91-32</inkml:trace>
  <inkml:trace contextRef="#ctx0" brushRef="#br3" timeOffset="-20582.3431">8321 303 152 0,'-4'-13'57'0,"4"6"-30"0,-4 0-10 0,4 7 20 16,0-4-6-16,0 4-1 16,0-3-5-16,0 3-4 0,0 0-11 15,0 0-4-15,0 0-2 0,0 0 0 16,0 0 0-16,0 0 4 16,0 0 5-16,0 0-1 15,-4 3 1-15,1 4-7 16,3 4-2-16,0 2-2 15,0 5-2-15,-4 2-2 16,4 12-1-16,0 2-1 16,-4 1 3-16,4-1-5 15,-4 1 2-15,0 0-5 16,4-1 1-16,0 1-12 16,0-4-4-16,0-3-16 15,0-4-5-15,0 0-53 16</inkml:trace>
  <inkml:trace contextRef="#ctx0" brushRef="#br3" timeOffset="-19847.5137">9162 359 160 0,'-4'-7'60'0,"4"3"-32"0,0-3-28 15,0 4 13-15,0 0-3 0,0-4 2 16,0 0 5-16,4 0 3 16,0 0 10-1,7-3-17-15,1-1 3 0,4 4-2 16,-1 0-7-16,1 4-2 16,-1-1-3-16,1 4 1 15,-4 4-4-15,-1 3-2 16,-3 3-5-16,-4 7 0 15,-4 4 6-15,0 0 3 16,0 17-2-16,-4-7-1 16,-4-3 1-16,0-1 2 15,1 5 2-15,-5-5 3 0,0 1-1 16,1-4 2-16,-5 0-4 16,0-3 0-16,1 0-3 15,3 0-1-15,1-4-1 16,3-3 0-16,4 0 0 15,0-4 0-15,4-3 4 16,4 0 1-16,8-4 1 16,3 1 2-16,5-1-3 15,-1 1 0-15,8-4-10 16,4 0-3-16,4-4-17 16,8-3-8-16,12-3-69 15</inkml:trace>
  <inkml:trace contextRef="#ctx0" brushRef="#br3" timeOffset="-19111.1281">10252 386 212 0,'-4'0'82'0,"4"4"-44"0,0-4-40 16,0 0 14-16,0 0-15 15,7 0-3-15,-3-4-2 16,4 4 0-16,0-3 5 16,0 3 1-16,3 0 4 0,1 0 5 15,4 3 4-15,-1 1-4 16,1 3 1-16,-1 0-5 15,1 0-2-15,-4 7 0 16,-5 3 1-16,1 0-3 16,-8 0 0-16,-4 4-4 0,0-4 1 15,-3 4 6-15,-5-3 4 16,0-5-3-16,0 1-2 16,1-3 0-16,3-1-1 15,0-3 0-15,4-4 0 16,4-3-5-16,12 0-1 15,4 0 3-15,-1 4 1 16,5 3-12-16,-1 0-3 16,1 3 9-16,-1 0 4 15,-3 1 14-15,-5 3 6 0,-3 3-6 16,0 0-1-16,-4 0-3 16,-4 4-1-16,-4 3 5 15,-4 1 4-15,0-1-5 16,0 0-1-16,-3-3-2 15,-1 0 1-15,0-4-2 16,1 0 0-16,-1-6-10 16,0-1-2-16,1-3-7 15,-1-4-4-15,4 1-17 16,0-4-7-16,5 0-51 16</inkml:trace>
  <inkml:trace contextRef="#ctx0" brushRef="#br3" timeOffset="-18450.7232">11548 535 148 0,'7'-3'55'0,"-3"3"-30"0,0 0-18 15,-4 0 13-15,0 0-4 16,0 0 1-16,0 0 4 15,0 0 3-15,0 0 5 16,4 10-15-16,-4 4 3 16,0 0-8-1,0 3-3-15,-4 0 1 0,0 1 0 16,-4 2-1-16,1 1 1 16,-1 0-4-16,0 0 0 15,0-1 1-15,1 5 0 16,-1 2-5-16,4-2-1 15,0-1 1-15,4 0 2 16,4 0 0-16,4-3-1 16,3 0 1-16,5-7-1 15,3-4-3-15,1-3 0 16,3-7-5-16,4-4-2 16,5-2-17-16,6-8-6 0,-3-4-20 15,0 1-6-15,-3 0-26 16</inkml:trace>
  <inkml:trace contextRef="#ctx0" brushRef="#br3" timeOffset="-18179.99">11680 750 212 0,'-4'0'82'0,"4"3"-44"0,0 1-42 16,4-1 15-16,0 4-8 16,0 0-2-16,0 3 0 15,-4 4 1-15,3 3-1 0,1 8 10 0,-4 2 6 16,0 4-9-16,0 1-2 16,0-1-2-16,0 0 2 15,0-7-21-15,0-3-7 16,4-4-51-1,4-3-55-15,0-4 36 16</inkml:trace>
  <inkml:trace contextRef="#ctx0" brushRef="#br3" timeOffset="-17400.6654">13073 521 347 0,'0'-7'13'15,"-4"-6"-6"-15,-4 2 12 0,1 1 4 16,-1 3-5-16,-4 3-3 15,-3 4-6-15,-5 0-1 16,1 4-5-16,-1 6 0 16,1-3-3-16,-1 4-3 15,1-1-5-15,-1 0 0 16,1 4 2-16,0 0 1 16,-1 0 0-16,1 0 4 0,3 0 0 15,0-1 3-15,1 5-1 16,3-4-1-16,1 3 1 15,3-3 1-15,0 0-12 16,4-1-3-16,0-2 6 16,8-4 3-16,0 0 4 15,8-7 0-15,-1 3 0 16,5-3 2-16,3 3-8 16,5 1-1-16,-1-1 6 15,4 4 2-15,1 0 3 16,-1 0 0-16,0 4-2 15,0-1 1-15,1 0-4 16,-1 1-2-16,-4 3 2 16,-3-1 0-16,-5 1 3 15,-7 4 1-15,-8-1 7 16,-4 0 4-16,-4 0-3 0,-3 1 1 16,-5-1-1-16,-7 0 1 15,-1 1-4-15,1-8-3 16,0-3-9-16,-1 0-5 15,1-4-13-15,3 1-4 16,1-4-41-16,0-4-17 16,3-10-13-1</inkml:trace>
  <inkml:trace contextRef="#ctx0" brushRef="#br3" timeOffset="-17894.643">13038 539 220 0,'8'-4'82'0,"0"8"-44"0,3-8-47 0,-7 4 14 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6T01:56:09.9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6 102 60 0,'0'-5'24'0,"0"5"-12"0,0 0-5 16,0 0 7-16,0 0-3 16,0 0-1-16,0 0-4 15,0 0-1-15,-5 0-6 16,0 0 1-16,5 0 6 16,0 0 4-16,0 0 1 15,0 0 1-15,5 0 0 16,5 0 0-16,0-4-2 15,5-1 1-15,5 1-4 16,0-1-2-16,0 1-2 16,5-1 0-16,-5 1 2 0,5-1-4 15,6 1-1-15,-6-1 0 0,0 5 2 16,0 0-3-16,0 0 0 16,5 0 1-16,-5 0 0 15,1 0 0-15,-1 0 0 16,0 0 2-16,5 0 1 15,0 0 1-15,0 0 2 16,-4-4 1-16,4-5 1 16,-5 5-2-16,-5-1-1 15,0 1-1-15,0-1 0 16,-5 1-2-16,0-1-2 16,-5 1-2-16,0-1 1 15,-5 5 1-15,0 0 0 0,1-4-3 16,-6 4 2-16,0 0-1 15,0 0-2-15,0 0 3 16,0 0 0-16,0 0-2 16,-6 4 2-16,1 1-21 15,0-1-10-15,5-4-42 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6T01:56:11.0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67 15 44 0,'-5'-9'16'0,"5"9"-8"0,-5 0 4 15,5 0 10-15,0 0-2 16,0 0 0-16,0-4-7 16,0-1-3-16,0 5-1 15,5 0 1-15,-5 0-3 16,0 0-2-16,0 0 0 0,0 0 1 16,0 0-3-16,0 0-2 15,0 0 2-15,0 0 0 16,0 0-1-16,0 0 1 0,5 5 2 15,0-1 4-15,5 5 5 16,0-4-6-16,0-1-2 16,5 1 1-16,0-1 0 15,5 5-1-15,0 0 1 16,5-5-4-16,1 5-2 16,-1 0 0-16,0 0 1 15,0 0-3-15,-5 0 0 16,0 4 1-16,0 1 0 15,0-1 2-15,-5 1 3 0,1-1-7 16,-1 1 0-16,-5-6 2 16,0 1 2-16,0 0 2 15,-5 0 0-15,-5-9-2 16,0 0-2-16,0 0 1 16,0 0 1-16,0 0-1 15,0 0-1-15,0 0-2 16,0 0 1-16,0 0 1 15,-5 5 0-15,0-1 0 16,0 1 0-16,0-1 0 16,0 1 0-16,-5-5 0 15,0 4 0-15,-6 1 2 16,1-1 1-16,0 9-4 16,-5-4-1-16,0 5 1 15,-5-1 2-15,0 5-2 0,0 0 0 16,0 4 1-16,4 1 0 15,1-1 0-15,0 5 0 16,-5 0 0-16,5-1 0 16,-5-3 0-16,10 4 0 15,0-5-3-15,-5 0 2 16,10-4 1-16,-1-4 2 16,1-1-3-16,5-4 0 15,0-5 3-15,0-4 1 16,0 0-4-16,5-4 1 15,0-1-9-15,5-4-2 0,5 5-14 16,5-9-6-16,1-1-42 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28:55.4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17281 3416 903,'7'11'3225,"-7"-11"0,12 0-129,-12 0-2838,22-17-258,-6 3 516,6-12 129,4-2-129,4-10 258,6-3 129,3-5-129,8 4 387,-9-6-129,7 10-129,-13-2 0,2 12-258,-11 2-129,-2 11 0,-9 2-258,-12 13 0,11-8-258,-11 8 129,0 0 0,0 0 129,0 0-129,0 0 258,7 8-129,-7-8-129,6 21 129,-1-2 258,-2 5-258,1 4-258,1 3 258,-3 6-258,-2 2 129,0 9 0,-8 8-129,-3 4-258,-6 1 258,3 4 258,-2-3-258,5-5 129,-1-7-129,3-8 129,6-13 0,3-7 129,0-12-258,0-10 0,0 0-258,0-8-516,0 8-2967,6-27-774,-6 10-387,-6-9-387</inkml:trace>
  <inkml:trace contextRef="#ctx0" brushRef="#br0" timeOffset="1548.0886">18988 3088 645,'8'-16'2580,"-8"16"516,6-13-258,-6 13-645,0 0-258,5-14-645,-5 14-129,0 5-387,1 7-258,-1 0-129,0 5 129,-4 1 0,4 8-387,-1-2 258,1 8-129,0-4 129,2 8 129,1-4 0,6 6 0,-2-4-129,5-1 129,-2-6-258,9-8 0,1-10-129,7-9 0,5-11 0,6-9 0,5-12 129,4-8-129,1-10 129,2 5 129,-3-2-129,0 8 387,-8 1-387,0 9 258,-8 6-387,-4 10 258,-4 9-387,3 4 0,-5 7 0,-1 8-258,-2 3 258,-2 4-387,-3-1 516,0 6-387,-4-1 387,-3 2-387,-2 0 387,-3 4 0,-1 5 0,0-2 129,-4 5-258,3-1 129,-1-2-129,1-3 0,1-5 0,1-7-129,8-7-258,-9-15-1419,27-2-2451,-10-18-516,2-9-516,-5-13-387</inkml:trace>
  <inkml:trace contextRef="#ctx0" brushRef="#br0" timeOffset="3245.1857">21572 2740 3354,'10'-1'3612,"-10"1"-645,-10-6-1935,10 6 258,-16-8-129,16 8 129,-30-6 0,14 6-258,-12 0-129,2 7 0,-11-1-387,-2 5-129,-8 1-129,0 6 0,-5-5-129,0 7 129,-2-8-129,8 3 129,0-6-129,11 4 0,7-6-129,6-1 129,12 1-258,10-7 258,2 15 0,17-5-258,7 4 258,7 3-129,5 1 387,6 6 0,1-1-258,-2 2 258,-1 9-258,-7-1-129,1 4 129,-7 0-129,-3 3 0,-1 1-387,-2 1 387,0 3-258,-3-4 129,-2-3 258,-1-2-129,-6-3 387,-5-2-129,-5-1 129,-8-3 129,-11-1-129,-19-9 258,-4 5-129,-17-8-129,0-1-129,-10-4-129,1-5 129,2 1-258,5-5 0,7 0-129,6-5-387,16 6-1161,-1-1-2709,14-5-387,0-5-516,2-9-387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01.736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20 0 124 0,'-17'7'49'0,"17"-3"-26"0,-4 0-20 0,4-4 10 15,0 0-4-15,0 3 0 16,0-3 3-16,0 8 3 16,4-4-8-16,4-1 5 0,1 5 1 15,-1-1 2-15,5-3 1 16,-1-1 0-16,5 1 0 16,3 0 0-16,1-4 0 15,4 0-4-15,4 0-2 16,0 0-2-16,5-4 2 0,3 0-1 15,9 4 0-15,4 0-3 16,0 0 1-16,-4 0-4 16,3 0 0-16,-3 0-1 15,-4 0-2-15,-5 0 1 16,-3 4 1-16,-9 0-3 16,-5 3 0-16,-3 1-12 15,-5-1-5-15,-7 4-19 16,-5 0-9-16,-5 0-61 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8:17.0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18297 3659 774,'-21'-4'2580,"21"4"-1677,-12 0-387,12 0 0,0 0-129,0 0 387,0 0 129,0 0-258,0 12 0,0-12 129,6 15 0,-6-15 129,0 21-258,-4-11 0,-3 9 258,-11-4 0,6 4-258,-10-2 258,6 7-516,-7 0 129,3 4-387,1 0 129,0 2-258,4 3-129,0 1-129,6 6-2064,3-1-1677,-10-14-258,10 1 0</inkml:trace>
  <inkml:trace contextRef="#ctx0" brushRef="#br0" timeOffset="932.0533">20277 3662 4386,'0'-21'3354,"0"21"-387,0 0-645,0-13-3870,0 13-129,0 0 129,0 0 516,0 0 258,0 0 645,0 0 645,0 0 645,0 0 129,0 0 258,0 0-387,0 0-129,1 10-129,-1-10-129,2 15 129,-2-15-387,2 17 129,-2-17-258,0 20 129,0-20-129,0 22 258,-2-11-258,-1 4 129,-7-1 0,3 8-129,-11 0 129,4 11-129,-8-3 129,0 6-387,-2 0 129,0 3-387,0 1-129,0-8-903,11-3-2967,-4-2-516,7-16-129,10-11-258</inkml:trace>
  <inkml:trace contextRef="#ctx0" brushRef="#br0" timeOffset="5401.3089">19082 3171 1935,'-7'-12'2709,"7"12"-387,0 0-1935,-12-11-1032,12 11-387,-10-6 129,10 6 258,-16-7 129,16 7 516,-18-8 516,18 8 387,-18-5 516,18 5 129,-13-6-387,13 6 129,0 0 0,0 0-129,-13-14 0,13 14 129,0 0-774,0 0 258,0 0-645,0 0 0,0-12-258,0 12 129,0 0 0,0 0 0,0 0 129,0 0 0,0 0 0,0 0 0,0 0 0,0 0 0,-4 8-129,4-8-387,0 19 387,0-5-258,0-1 258,4 9 129,1 0-129,2 3 129,0 3-129,6 4 0,-5 4 0,7 0 129,-3 3-129,1-4-129,-1 2 258,-2-2 0,-2-5-129,1-3 258,-2-4-258,-1-2 258,-2-7-129,0-2 0,-4-12 129,8 16-129,-8-16 258,0 0-129,0 0 0,0 0 0,0 0-129,9-20 129,-9 2-129,2-7 0,-2-7-129,0-2 0,0 0 0,0-3 0,-4-1 129,0 3-129,0-1 129,-1 6-129,0 2 129,1 2-129,0 2 129,-1 3-129,0 4 0,1 1 0,1 1 0,-2 2 0,0 3 0,5 10 387,-10-15-387,10 15 387,-13-14-387,13 14 516,0 0-387,-11-7 129,11 7-258,0 0 0,0 0 0,0 0-129,0 0 0,0 0 129,0 0 0,0 0-258,-3 9 258,3-9-516,0 25 516,1-4-387,1 6 258,2 2-129,-1 5 129,1 4-129,-1 3 258,1 3 0,0-3-129,0 0 258,0-2-258,-2-3 129,1 0 0,1-6 0,-2-8-129,1 0 258,0-8-129,0-3-129,-3-11 258,6 12-129,-6-12 0,0 0 129,0 0 0,0 0 0,0 0-129,0 0 258,2-6-258,-2-7 0,-2-1 129,-3-5-129,1-7 129,-2-4-129,-1-1 0,0 0 0,-1-4 129,0 3-129,1 2 0,0 3 0,0 7-129,0-1 0,1 7 129,0-3 0,2 5 0,4 12 0,-10-17 0,10 17 0,-8-13-129,8 13 129,0 0-129,0 0 0,-12 0 0,12 0 0,0 20 129,0-1-129,1 3 0,3 2 129,0 2 0,1 0 129,1 2-258,-1-1 258,-1-1-258,-2-4 129,1-1 0,-2-4 0,-1 0 0,2-2 0,-2-15 129,5 17 129,-5-17 0,0 0 0,0 0 0,0 0 0,0 0 129,8-7-129,-6-6-129,1 1-129,-3-2 0,6-2 0,-4 0 0,2-1 0,-1-2 129,1 5-129,-1-2 0,1 0 129,3 2-129,-1-2 0,0 0 129,2 1-129,1-2 0,-1 0 0,2 1 0,1 1 0,1-2 0,0 0 0,1 1 0,1 1 0,1 0 0,-2 1-129,6 2 129,-3-3 0,3 4 0,1-1 387,-1 1-258,1-1 258,-1 1-387,0 2 387,0 0-387,0 2 258,0 1-129,0 5-129,-2-2 0,1 1-129,1 2 129,-2 0 0,1 0 0,-4 0 0,0 2 0,-1-2 0,-13 0-129,18 8 258,-18-8-129,15 7 0,-15-7 0,12 7 0,-12-7 0,10 20-387,-5-8 387,-2 3-258,2 3 129,0 2-129,2 2 129,-2 2-129,1-2 129,1-3 258,0 2-258,2 0 129,-2-1 0,-1-2 0,1 1 0,0-1 0,0 6 0,-1-2 0,-1 0 0,1-1 0,1 0 0,-3-2 0,2 2 0,-3-4 0,-3-4 0,4 2 129,-4-5-129,0-10 0,0 17 129,0-17-258,0 16 258,0-16-129,0 12 0,0-12 0,0 0 0,0 15 129,0-15-129,0 0 129,0 0 0,0 0 0,0 0 0,0 0 0,0 0 0,0 0 0,0 0-129,1-8 129,-1-4-129,0-4 129,0-3-129,0-3 0,0-5 0,-1-4 0,-3 1 129,1-2-129,-1 2 0,-1 0 0,1 0 0,-1 2 129,0 3-129,1 0 0,-1 1 0,-2-1 0,-1 4 0,0 6 0,-2-4 0,0 2 516,-2 5-516,2-3 387,-2 6-516,1 1 516,0 0-387,11 8 258,-19-12-258,19 12-129,-18-5 129,18 5 0,-11-4 0,11 4 0,-14 0-129,3 3 129,-2 6 0,-3 1-387,-1 1 387,-6 2-387,1-1 387,-1 3-516,-1-3 516,1 1-387,-1 0 258,1-2 129,1 0 0,2 4 0,-1-1 0,2 1 0,0-1-129,1 0 258,4-1-129,0-3 0,4 2 0,0-1 0,10-11-129,-15 22 129,10-12 0,5-10-129,-7 15 129,7-15 0,-4 21 0,4-21-129,-4 14 129,4-14 0,0 0 0,-4 14 129,4-14-129,0 0 0,0 0 129,0 0-129,0 0 129,0 0-129,2-9 129,1-2-129,3-4 129,1 1-129,1-5 0,5-3 0,-1 4 129,3-2-258,1 0 129,1 0 0,1 1 0,0-1 0,4 4 0,-2 2 0,2 2-129,1-1 258,1 3-129,-2 0 0,2 2 0,-2 0 258,-1 3-258,-2 1 516,-2 4-516,1 0 0,-4 4-129,-1 1 129,0 7-258,-3-2 0,0 5 258,0 1-387,0 1 387,-1 0 0,3 2-129,-1 1 129,4 1 0,-2-2 0,1 0 0,0-1-129,-2 3 129,-2 0 0,-2 1 0,-2 1 0,-4 3 0,0-1 0,-2 8 0,0-6 0,-3 3 0,0-3 0,-2-3 0,1-1 0,1-5 0,-2-4 0,4-2 129,1-12-129,-2 16 0,2-16 0,0 0 129,0 0-129,0 0-129,0 0 129,0 0-129,0 0-129,14 0-645,-11-16-2709,17 0-774,3-14-516,5-13-258</inkml:trace>
  <inkml:trace contextRef="#ctx0" brushRef="#br0" timeOffset="8951.512">21597 2801 4644,'13'-12'3999,"-13"12"-387,5-20-516,-5 20-3870,5-17-387,-5 17 516,5-10 0,-5 10 387,0 0 129,9-12 258,-9 12 387,0 0 387,0 0 0,0 0-516,0 0 129,-2-14-387,2 14 129,-13-7 0,13 7 129,-22-7 0,10 2 0,-5-10 0,2 10 0,-3-4-258,1 1 129,-2-3-129,0 7-129,-1-5 258,3 3-129,-3 5-129,3-2 0,-1 1 129,0 2 0,-1 0 0,1 0 0,-3 0 0,3 4 0,-3-1 0,1 3-129,0-2 129,-1 1-129,1 0 129,-1 4 0,0-4 0,2 3 0,-4-1 0,2 4 0,0-1 0,1-2 0,-1-1-129,1 3 129,0 2 0,3-6 0,-1 2 0,2-1-129,0 1 129,3 2 0,2 1-129,-2-1 0,13-10 129,-17 22-129,9-12 0,0 2 0,1 1 129,1-1-129,6-12 258,-12 17-258,12-17 0,-10 19 0,10-19 0,-7 16 0,7-16 0,0 0 129,-5 13-129,5-13 129,0 12-129,0-12 129,0 0 0,13 16 0,-13-16-129,17 20 0,-6-9 258,3 1-258,-2 1 129,1 1 258,3 0-258,1-2 258,0 1-258,2 2 516,-1-1-645,0-2 129,2 3-129,3-1-387,-5-1 645,2 3-645,-1-1 516,1-3-387,-1 0 258,-1 3 0,1-3 0,-1 0 0,1 2 0,-3-1 0,2 1 0,-2-1 0,1 1 0,0 2-129,2-1 129,1 2 0,0 2 0,0 0 0,0 3-129,-3 2 129,2 3 0,-1 0 0,-5 2-129,-3-2 129,0 2 0,-3-2 0,-1-2 0,-4-1 0,-2-5 0,0 0 0,0 0 129,-5-5-129,-3 1 129,-4 1-129,-1-2 0,-4 0 0,-2-5 129,-5 2-129,0-5 129,-3 1 0,-1-2-129,-2-4 258,-1-1-129,-2 0-129,-2 0 0,-3-1 129,-1-4-129,0 2 0,-1-4 0,2 0 0,-2 0 0,4-4 0,2 0 0,4 0 0,1 3 129,2-4-129,0 2 0,6 3 0,0 1 0,2 0 0,3 0 0,0 2 0,2-1 0,4-2 0,10 7 129,-20-7-258,20 7 129,-12-5 0,12 5 0,0 0 0,0 0-129,0 0 129,0 0-129,0 0 129,0 0-129,0 0 129,13 5 0,-13-5 0,21 14 0,-6-9 0,4 4 0,1-1 129,5 2-258,1-3 129,4 4 129,3-1-129,3-2 0,5-1 0,4-1-129,2-2 129,0-3 0,1 1 129,-3-2-129,1-3 0,-7-5 129,-2-2-129,-6-1 0,-1-2 129,-6-1-129,-2 0 0,-4-5 129,-4 2-129,-2-2 0,-4 1 129,-4-2-129,-4 0 0,0-5 129,-7-1-129,-4 1 0,-2-2 0,-3 1 0,-3-1 0,-3 1 0,-4-1 129,-2 4-129,-1 2 0,1 2 0,-2-2 0,-1 1 0,1-1 0,-2-2 0,2 1 258,-1 1-129,4 0 258,0 1-387,4 0 258,0 6-129,2-3 129,4 5-258,1 0-387,5 0 129,-3-2-129,0 1 258,3 1-129,2-2 129,-1 3-387,10 11 387,-14-21 129,7 11 0,7 10 0,-9-22 0,6 10 0,0-2 129,-2 0-129,2-1 0,-1-5 0,1 6 0,-1-1 0,3 3 0,-2 1 0,3-2-129,0-2 129,5-5 0,3 7-129,5-4 129,-1-3 0,7 0-258,0 1 258,2 5 258,1 0-516,4 4 516,-2-2-516,3 7 258,0 1 0,-1 4 0,1-3 0,3 3-129,-2 0 258,1 6-258,0 0 129,3 3 0,0-4-129,4 0 129,1-1 0,-1 2 0,3-6-129,-4 0 258,0 0-129,-3 0-129,-5 0 129,-6 0 0,-6 0 0,-3 0 0,-12 0 0,11 0-129,-11 0 0,0 0 129,0 0 0,0 0 0,0 0 0,0 0 129,0 0-129,0 0 0,0 0 129,0 0 0,0 0-258,0 0 0,0 0 129,0 0-129,0 0 129,0 0-129,-7-7 129,7 7 0,0 0 0,-8-17 129,8 17-129,0 0 0,-7-10 0,7 10 129,0 0-129,0 0 0,0 0 0,0 0 0,0 0-129,-9-11 129,9 11-129,0 0 129,0 0-129,0 0 0,-1 6 0,-1 6 0,1 2 129,-1 8-129,-2 3 129,0 1-129,-2 11 258,0-3-258,-1-2 258,0-3-129,0-4 0,2-5 0,2-6 0,3-14 129,0 0 0,0 0 0,0 0-129,0-9 129,1-8 0,2-5 0,1-4 0,-1-5-129,1-5 0,-3 3 0,-1 2 0,0 1 129,0 2-129,0 1 129,-1 7-129,-1 4 0,2 4 0,0 12 0,0-17 0,0 17 0,0-12 0,0 12-129,0 0 0,0 0 0,0 0 0,0 7 0,0-7 129,-2 26-129,0-11 129,0 8 0,-1 5 0,0-1 0,-1-1 0,1-2-129,0 1 129,1-1 0,1-3 0,0-5 0,1-4 0,0-12 129,0 17-129,0-17 129,0 0-129,0 0 129,8 0 0,-2-11 0,-3-6-129,2-2 129,-1 0-129,1-5 129,-2 4-129,-1-1 0,0 4 0,0 1-129,-2 16 129,4-17 0,-4 17-129,0 0 0,0 0 0,11-2 0,-11 2 129,6 20-258,-6-2-516,6 17-2709,-6-2-1161,-8 3-129,-4-3-516</inkml:trace>
  <inkml:trace contextRef="#ctx0" brushRef="#br0" timeOffset="9840.5628">20631 3684 7482,'-7'-35'4386,"-1"15"-387,8 20-645,-13-27-4515,13 27-645,-5-10 0,5 10 387,0 0 258,0 0 516,0 0 645,0 0 516,0 0 774,0 0 258,0 0 0,0 0-516,0 0-387,3 5-258,2 7-129,-2 0-258,0 9 129,-1-1 0,1 5 129,-3-3 0,0 4 0,0-5 0,-5 6 0,-1-3 0,1-1-129,0-3 0,2 0-129,1-5 129,2-1 0,0-14 0,0 13 129,0-13-129,0 0 129,9-19 129,-2 6 0,-2-7-129,4-1-129,-3-4 0,-2 3 129,2-2-258,-3 5 129,1 4 0,-2 0 0,-1 4-129,-1 11 0,0 0 129,0 0-129,0 0 0,-8 5 0,2 10-129,-2 3-129,1 9-258,-11-9-2709,5 5-1161,-3-6-774,-5-10 129,0-4 130</inkml:trace>
  <inkml:trace contextRef="#ctx0" brushRef="#br0" timeOffset="12520.7161">17363 3451 3225,'13'-2'4128,"-13"-11"-387,0 13-129,0 0-2451,12-19-903,-12 19-258,11-14-129,-11 14 0,9-11 0,-9 11 0,12-11 0,-12 11 258,13-10-129,-13 10 0,12-8 0,-12 8 0,14-8 0,-14 8 129,14-11 0,-3 5 0,-11 6 129,22-15 0,-9 4 0,2 2-129,0-5 129,4 0 0,0-5-129,2 5 258,2-8-258,2 0 258,3-5-129,3-2 0,1 0-129,1 0 129,-1-5-129,0 4 129,-6 1-129,2 3 129,-8 5-258,-2-2 129,-6 7 0,-2 4 0,-10 12-129,10-17 0,-10 17 0,0 0 0,0 0 129,0 0-129,0 0 0,12-2 0,-12 2 129,0 0-129,0 0 0,0 0 0,0 0 0,0 0 0,0 0 129,0 0-129,0 0 0,0 0 129,-7-3-129,7 3 0,0 0 0,0 0 0,0 0-129,0 0 129,0 0 0,0 0 0,0 0 0,0 0 0,0 0 0,0 0 0,0 0 0,0 0 0,0 0 0,0 0 0,-13 0-129,13 0 258,0 0-129,0 0 0,0 0 0,0 0 0,0 0 0,-9 0 0,9 0 129,0 0-129,0 0 0,0 0-129,-12 7 129,12-7 0,0 0 0,0 0 0,0 0 0,0 0 0,0 0 0,0 0 0,0 0 0,-13 10 129,13-10-129,0 0 0,0 0 0,-12 4 129,12-4 0,0 0-129,0 0 129,-11 1 0,11-1-129,0 0 129,0 0-129,0 0 0,0 0 0,0 0 0,0 0 0,0 0 0,0 0 0,0 0 0,0 0 0,0 0 0,0 0 0,0 0-129,0 0 129,0 0 0,0 0 0,0 0 0,0 0 0,-11 16-129,11-16 129,-5 20 0,3-5 258,-4 0-258,2 6 0,-4 0 645,1 4-516,-2 4 258,-3 0-258,-1 5-129,-3 2-129,2 1 129,-2 2 0,-1 1-516,-2 2 516,2 1-645,0 5 645,1 2 0,2-3 0,3-1 0,1-3-129,3 1 258,1-7-129,2-4 0,1-6 0,-1-7 0,1 0 258,0-6-258,0-3 0,3-11 129,-5 16 0,5-16 0,0 0 0,-2 12 0,2-12 129,0 0-129,0 0 129,0 0-129,0 0-129,0 0 0,0 0 0,0-6 0,0 6 0,0 0-129,0 0 129,0 0 0,0 0 0,0 0 129,0 0-258,0 0 129,0 0 0,0-11-129,0 11 129,0 0 0,0 0 0,0 0 0,0 0 0,0 0 0,-9 0 0,9 0 129,0 0-258,-16 4 129,16-4 0,-15 4 129,15-4-258,-13 7 129,13-7 0,-11 3 0,11-3 129,0 0 0,0 0-258,0 0 129,-11 0 0,11 0 129,0 0-129,10 0 0,2 0-129,4 0 0,3 0 129,3 0 0,4 0 0,-1-1 0,-2 1 0,-1 0 0,-1 0 129,-6 0-129,-2 0 0,-13 0 0,13 1 0,-13-1 0,0 0 129,0 0-129,0 0 0,0 0 0,0 0 0,-17 0 129,0 0-129,-2 0 0,-5 0 0,-1 0 0,-5 0 0,0 0 0,0 0 0,-1 0 0,1 0 0,3 0 0,4 0 0,4 0 0,3 1 0,5 1 0,11-2 0,0 0 129,0 0-129,0 0-129,14 4 258,3-4-258,-2 0 0,5 3 129,0-3 0,0 1-129,0 1-129,-7-1-129,7 11-1935,-10-9-2064,-10-3-129,12-3-774,-12-16 129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30:50.9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5559 7190 2193,'-11'12'3096,"-1"-12"0,12 0-2967,-15 12-258,15-12 0,-7 15 258,7-15 0,-7 19 258,7-19-258,-6 19 129,6-19 0,-4 23 129,1-7-258,0 3 0,-2 1 0,1 2 0,-3 2 129,2 5-129,-4-5 0,1 6 129,0-8 0,2 3 258,-5-1-129,4 1 0,1-6 0,4-1-129,1-2-129,1-2 258,0-1-387,0-1 129,0-12-129,3 16 0,-3-16 0,9 13-129,-9-13 129,5 12 0,-5-12 0,0 0 0,14 15 0,-14-15 0,16 4 0,-5-4 129,-3 0-129,5 0 129,-3-4 0,0 1 0,-10 3 129,17-4-258,-17 4 129,10-5 129,-10 5-129,10-4-129,-10 4 0,15-4 0,-5 0 0,2 1 0,2 1 0,0-1 0,2 0-129,-3 1-129,3-1-129,-6-1-903,-10 4-2580,23-2-387,-23 2 129</inkml:trace>
  <inkml:trace contextRef="#ctx0" brushRef="#br0" timeOffset="2220.127">5685 7679 645,'12'17'3483,"-12"-17"129,15 10-387,-15-10-3225,18 9-516,-6-6 129,4-3 516,0 0-129,3 0 129,4 0 258,1 0 0,3-3-129,2-3 258,5 0-258,1 1 0,7 1-129,-2-4 129,5 5-129,-2-2-129,4 1 129,0 4-129,3 0 0,0 0 0,4-2 0,0 2 129,3-1 0,2 0 0,0 1 0,1-1 258,2 1-258,-2 0 129,3 0-129,-3 0 0,1 0-129,3 0 0,-4 0 0,2 0 0,0 0 0,-4 0 0,-1 0 129,-1-3 0,-1 1 258,-2 0-129,2 2-129,-4-2 129,3 2-129,-1 0 0,1 0-129,-2 0 0,4 4 0,-3 1 0,1 0 0,0 2-129,2-3 258,-4 1-129,3-1 0,0-2 0,1-2 0,0 0 0,0 0 0,-1 0 0,2 1 0,4 0 0,0 1 0,-3-2 129,-2 2-129,0-1 0,-1 2 0,0-3 0,1 1 0,-3-1 258,-3 2-258,1 2-258,-4-3 258,2-1 0,-2 0 0,-2 0 0,-3 1 258,0 2-258,-1-1 129,1 2-129,-3 1 129,1 3-129,-1 2 129,-2 0-129,0 2 0,-2-2 129,3 3-129,-3-3 0,4 1-129,-1 0 0,1-4 129,4 0-129,0-2 0,4 0 129,-3-3-258,3 1 258,0-3 258,-1 0-258,1 0-258,-3 3 258,2-2 0,-3 0 0,1 0 0,-6 2 0,1 0 0,-2-3 0,-2 3 0,3-3 258,-3 2-129,0-1 0,-1 2 0,1-3 0,1 0 0,1 0 129,0 0-129,-2 0 0,2 0 0,-3 0 0,1 0 0,-1 1-129,1 2 0,-2-2 0,1 3 129,-1-1-129,1-2 0,-2 1 258,-1-2-258,1 0 129,3 1 0,-2-1-129,2 1 0,-4-1 129,3 0-258,4 1 129,-2 1 0,2 0 0,1-2-129,1 0 129,0 0 129,0 0-258,-1 0 258,0 0-129,1 0 0,-1 0 0,-1-2-129,1-2 258,1-1-258,-1-1 258,2 2-129,0-1 0,5 0 0,-2 1 0,4-1 0,1 2 0,0-2 0,1 0 0,-3 2-129,0-1 258,-2 1-129,1-1 0,-1 3-129,-2 0 129,2-2 129,-1 0-129,1 2 129,3-1-258,-1-1 258,0 1-129,2 1 0,0-3 0,1 0 0,-2 2 0,1-3 0,-1 0 129,0-3-129,-6 3 0,2-2 129,-8 2-258,-2-1 129,-1 3-129,-3 1 129,-2 2 0,-6 0 0,1 0-129,-4 0 129,-1 0 129,-2-1-129,-6 1 129,2-1-129,-12 1 0,14-2 129,-14 2-129,12-7 0,-12 7 0,13-13 0,-7 3-129,7-1 0,-2-4 129,2-2-129,0-1 129,-4 0 0,1-5 0,-2 2 0,-1-5 258,-4-2-258,1-3 129,-1 1 0,1-5 0,0-3-129,2-2 129,-1 1-129,-3-1 129,2 5 0,-4 2 0,0 1-129,0 6 258,-1 6-258,-3 6 129,-2 2-258,6 12 129,-9-13-258,9 13 0,0 0-387,0 0-516,0 0-903,0 0-2580,0-11-129,0 11-387</inkml:trace>
  <inkml:trace contextRef="#ctx0" brushRef="#br0" timeOffset="3995.2285">5598 6597 1032,'0'-9'2838,"0"-11"129,1 5-258,3-1-516,-3-8-1032,5 5-258,-4-5-387,4 6 0,0-5-129,4 7-129,-2-2-129,3 2-129,3 3 0,-1 0 0,6 2 0,2-1 0,3 0 0,3 1 0,3 1 0,4 0 0,3 1 0,4 3-129,6 3 129,4 3-129,4 3 0,4 2 0,5 7 129,3 3-258,8 2 258,4 3 0,1-3 258,3 0-258,8 0 129,4-1 129,4-2-129,7 1 0,3-5 0,1 5 0,4-3 0,5 7 258,-2 0-258,4 1-129,2-1 129,-3 0 129,5-4-129,6-5 0,4-1 0,3-6 0,2-3 0,2-3-129,-1-4 0,-1 0 0,0-1-129,-5 1 0,-4 1 129,-8 0-129,-2-3 0,-7 0 129,-3-1-129,-6-1 129,-6-2 0,-2-3 129,-2-4-129,-2-1 0,-4 0 129,-1 1-129,-8-1 129,-6 3 0,-12-1 129,-8 7 0,-13 2-129,-9 1 258,-6 6-258,-7 3 129,-7 0-129,1 5-129,-1 3 0,-3 0 0,2 2 0,-2 3 0,-2 1 129,1 2-129,-5 5 0,-1 8 129,-2 4-129,0 9 129,-8 6-258,-2 4 129,-5 4 0,-4 0-129,1-2 0,-2-8 0,4-3 0,-2-14-258,7 3-387,-3-16-1806,8-3-2064,6-13-258,0 0 129</inkml:trace>
  <inkml:trace contextRef="#ctx0" brushRef="#br0" timeOffset="25677.4687">17554 7972 1032,'-18'-12'2451,"18"12"0,-27-3-2580,9-1-1032,-3-2 516,0-1 258,-3-2 387,-4-2 774,2 2 129,-5 1 129,0 4 0,-6-3-129,-1 7-258,-8-1-258,-3 1-129,-4 0 0,-7 0 0,-5 0 0,-4 0 258,-7 0-129,-2 0 129,-5 4-258,-2 4 0,-5 3 0,1 6 129,-3 0-258,2 5-129,1 4 0,-1 1-258,6 7-258,-2 2-258,4 6 129,1-1 0,7 3 258,-3 0-129,4-1 258,5 2 258,3-2 258,6 4 0,4-4 129,8 3-129,4 2-258,6 1 0,8 4-129,4 0 0,7 2-258,3-1 129,6 3 129,8-1 129,1-2 0,15 1 129,8-1-129,7-1 129,10-7-129,6 2 129,11-3 129,7 0-129,8-2 258,11-2 0,0-1 0,8 6 0,5-1 258,10 3-258,0-4 129,5 4 0,5-9 0,3 1 0,5-4 0,4-8 0,-2-8 0,4 1 129,-4-13-129,6 1 0,-2-9-129,2 0 0,-1-4-258,3-6 0,1-5-129,3-7-129,1-2 129,-4-3 0,-4-6 258,0-1-129,-8-7 258,-4 1-129,-7-9 258,-2 2-258,-9-6 0,-3-4 0,-6-5-129,-4 0 0,-7-7-258,-5-5 258,-7-1-258,-8-4 0,-10 0 258,-5 2-258,-13 0 129,-6 2-129,-11 4 129,-8 1-258,-8 3 129,-9 2 0,-7 4 0,-11-4 0,-5 4 129,-9 2-129,-8 5 258,-5 7 0,-9 5 0,-11 9-129,-3 9-258,-15 2-645,-2 10-3483,-10 12-258,-13-2-645,-7 2 388</inkml:trace>
  <inkml:trace contextRef="#ctx0" brushRef="#br0" timeOffset="31361.7938">4271 13684 516,'-7'-2'3354,"7"2"129,-9 2-1419,9-2-516,-10 2-774,10-2-387,0 0-258,-14 6 0,14-6-129,0 0 0,-14 6 0,14-6 0,-11 4-129,11-4-129,-9 11 0,9-11-129,0 0 258,-12 13-387,12-13 129,-2 11 0,2-11 0,0 0 129,7 10 0,-7-10 129,18 5-258,-2-3 258,5 1 0,2 2-129,8-3 0,5 1 129,4-2-129,7 0 129,6-1-129,7 0 258,4-3 258,7-4-129,11 2 258,8-2 0,9-3 129,6 3 129,14-2 0,8-1-129,13 0 129,9-4 0,12 4-129,13 2 0,16 2-258,14 1 0,15-1 0,7 0 0,14-1-129,14-1 0,5-3 129,8-2-129,1-4 129,4 0-129,5 2 258,4 6-258,39 2 129,-34 6-129,4 1 0,4 4 0,4 1 129,10 1 129,-3-6 0,9-2 0,-42-12 258,38-4 129,1-11-258,3 3 129,-6-11-129,3 8-129,-8-2-129,2 8 0,-8 2-258,1 7 0,-15 2-129,-6 5 0,-7 6-129,-10-1 0,-7 2 0,-12 3 0,-6 1 0,-16-3 129,-13 5 0,-16-4-129,-24-1 0,-28-4-1419,-28-11-2451,-22 4-258,-37-17-516</inkml:trace>
  <inkml:trace contextRef="#ctx0" brushRef="#br0" timeOffset="32825.8775">15236 12100 5031,'0'-20'4515,"0"20"0,0 0-516,0 0-3999,0 12-258,6 0 129,3 7 0,2 8 258,1 6 129,-1 10-129,-8 10 387,0 15-387,-3 11 258,0 20-129,-6 8-129,-2 12 0,1 9 129,2 2-258,5-1 129,1-6 0,9-9 0,2-10 0,5-14 129,0-11 0,2-14-129,1-11 129,-5-9-129,4-6 0,-6-7 0,4-3 129,-7-7-129,3 1-129,-4-8 129,-1 3-258,0-4 258,1-2-258,-9-12 129,19 14 129,-5-9-129,5-3 129,9 0-129,10-2 0,11 0 129,10-2 0,15-2-129,13-1 129,11 2-129,9-3 0,14-2-129,10-1 129,12 1-258,9-4 258,11-1-129,8-3-129,11 6 0,4-2 129,3 7 129,3-2-129,-6 3 129,-6 4 0,-9 1 0,-9 4 129,-11 0-129,-7-2 0,-12 2 0,-15-1 129,-8-4 129,-9 0-258,-12-2 129,-8-3 0,-16-4 0,-10 3 129,-11-3 0,-5 2-129,-13 3 0,-6 1 0,-3 2-129,-5 0-129,-11 1 129,14 0 0,-14 0-129,0 0 387,0 0-129,-3-8 129,-10-14 0,3-7 0,-5-16 0,4-15 0,-2-12 0,4-12-387,9-6 0,1-2-129,14-4 129,2 1 0,6 1 0,5 4 129,-2 3 0,-1 5-129,-7 3 387,-8 3-129,-8 1-129,-2 5 129,-6 1-129,-6 5 0,1 7-129,-5 4 0,6 10-129,1 5 129,-1 9 0,5 9 0,-2 6 0,-3 5 129,-5 4 0,-5 4 0,-3 1 0,-7-5-129,-10-1 129,-6-6 0,-11-5 0,-8-1 0,-9-3 0,-12-1 0,-13-2 129,-8 6-258,-10 2 129,-13 5 0,-12 9 0,-7 2-129,-11 0 129,-12 2 0,-9 5 0,-7 1 0,-12-3 0,-2 0 0,-3 0 129,2-3-129,0 10 129,11-4-129,7 9 0,12 4 0,16 1 0,14 5 0,18 5-516,6-9-1161,25 1-2709,9 0-516,9-13-258,15-7-516</inkml:trace>
  <inkml:trace contextRef="#ctx0" brushRef="#br0" timeOffset="53509.0605">17895 7228 3225,'0'0'4128,"0"0"-387,0 0-129,0 0-3741,0 0 0,0 0 129,0 0-129,0 0 129,0 0 0,0 0 129,0 11-129,0 0 129,0 4-129,-3 7 0,-2 11 0,-4 14 129,-7 8-129,-1 15 0,-6 13 0,-3 16 129,-7 8-129,0 8 258,-5-1-258,3-5 0,5-5-258,1-16 0,10-16-3225,6-6-387,-1-37-129</inkml:trace>
  <inkml:trace contextRef="#ctx0" brushRef="#br0" timeOffset="54049.0912">17241 8274 1,'5'16'3095,"-10"7"-257,-13-4-645,8 6-2709,-6 3 387,4 4 258,-4 2 258,3 2 0,0 1 258,2-4-129,4 0 258,3-8 0,4 2 0,2-11 129,17-4-129,6-12 129,18-5 0,4-15-129,18-2 258,-5-11-129,12 5 0,-9-6-258,2 8 129,-16-1-258,0 10-129,-15 0 258,-5 5-516,-3-3 129,1 2-129,-2-3 0,-1 1-129,1 1 129,-4 2-258,-2 0 129,-2 2 129,-5 6-258,-12 4 129,0 0-129,0 0-258,0 0-516,0 0-2580,-9 10-1161,-6-2-387,-5-8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8:44.1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4290 5915 2709,'-57'19'3096,"26"-12"-1935,-5 1-645,-5 1 129,-6 4-387,-7-4 0,-8 4 387,-12-2-129,-5 4 129,-9-6 0,-3 5 258,-9-8 0,-3 4 0,-7-10-129,2 1 129,-5-1-129,3-2 129,-7-5-258,5 0 0,-6-2-129,7 0-258,-2-2 0,11 1-129,1-5-129,6-2 129,5-3-129,5-5 0,8-4 129,5-3-129,3-6 129,7 0 0,3-10 129,9-2 0,3-4 0,9 0-129,6-5-258,11 1 258,10-6-129,7-5 0,6-1-129,12-2 0,13 0 0,5-3 0,8 1 258,6-4-129,2 5 0,8 2 0,4 6 0,4 2 0,7 2 0,8 0 129,9 4-258,8 3 129,9 5 0,7 2 129,12 0-129,8 2 129,8 1-129,3 5 0,3 1 129,2 7-129,5 0 129,0 6-129,-2 9 0,-6 7 0,-5 8 0,4 2 0,-2 12-129,-4 7 129,-4 8 0,-6 3-129,-7 8 0,-5 4 129,-9 5 0,-7 6 0,-12 2 0,-9 2 129,-5 1-258,-9 5 258,-9 3-129,-9-1-129,-10 4 129,-7 1 0,-16 6 129,-12 2-258,-7 2 258,-17-1 0,-14-1 0,-12 3 129,-17-4 258,-10-1-387,-16-4 258,-14-5-129,-17 1 0,-8 0-129,-14-7 258,-5-1-258,-10-5-129,-3-7 129,-1-2-387,1-11-387,18 0-2322,1-18-1677,7-11-387,7-7-387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0:58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0 262 1,'0'0'10,"0"0"-3,0 0 0,5-12-1,9 3-2,6-8 0,6-2-1,5-5-1,5-2 0,4-1 0,-2 0 1,-2 8-1,-5-3 1,-4 5 0,-5 4 0,-5 3 0,-5 2-1,-12 8 0,14-9-1,-14 9-1,9-3 1,-9 3 0,9 11 0,-5 1 1,0 4 0,0 7-1,-1 7 2,0 7-1,-2 5 2,-1 3-2,-2 5 0,-3 2 1,-2 2-1,-2-2 2,-1-4-1,1-2 0,-1-7 0,1-2-1,2-9 1,2-3-1,2-8-1,2-4 0,1-13 1,1 15-1,-1-15 0,0 0 1,0 0-2,0 0 1,2-11-3,-2-1 0,2 0-2,-1-4-1,4 1-3,-2-2-2,2 4-1,-2-1 0,-3 14 1,4-15-1,-4 15 2,-10-3 2,0 5 3,-6-1 4,1 2 2,-3 1 3,2 0 2,0 1 1,1-1 2,3 1-2,3-1 0,9-4-1,-6 11-1,6-11-2,14 6 0,9-6 0,11-3-2,14-2 1,10-4-1,10 1 0,3-3 0,5-2-1,-7 2-1,-6 0-1,-13 4-1,-13 0-7,-10 4-12,-10 4-3,-17-1-1,11-3 1</inkml:trace>
  <inkml:trace contextRef="#ctx0" brushRef="#br0" timeOffset="861">1361 561 11,'-4'23'21,"-2"4"-3,-3 7-4,-7 2 0,2 9-2,-8-4-4,-1 6-1,-1-4-3,1-1-4,4-2-10,3-4-14,3-13 0,9-8-1,4-15 0</inkml:trace>
  <inkml:trace contextRef="#ctx0" brushRef="#br0" timeOffset="1322">1765 130 0,'0'0'17,"0"0"0,0 0-9,0 0-3,0 0 0,0 0 1,0 0-2,0 0 0,2 10-1,-1 0 0,2 5 1,-1 4 0,1 6 1,0 6 0,1 5 0,-2 2 0,0 4-1,-1-3 0,3 1-1,-2-5 0,5-5-1,4-7 0,11-11-1,9-10-1,8-8 1,6-8-1,4-8 1,3-6-1,-2-3 1,-4-2-1,-8 4 2,-9 3-1,-6 5 1,-8 4-1,-5 7 1,-10 10-1,10-5 0,-10 5-1,0 16 1,-1 2 0,1 6 0,0 5-1,0 6 2,-2 7-1,-3 1 1,2 3-1,1-3-1,4 0-5,0-7-13,6-6-8,8-9-3,6-13 1,15-9-1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1:01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175 646 8,'0'0'10,"0"0"0,0 0-1,0 0-1,-2 12-1,1 0-1,-1 12-1,-2 5 0,-3 11 1,-5 8-2,-2 11 1,-8 4 0,-1 3-3,-1-3-3,2-10-6,1-7-9,9-8-6,3-21 0</inkml:trace>
  <inkml:trace contextRef="#ctx0" brushRef="#br0" timeOffset="481">1371 0 8,'-29'14'10,"-7"0"1,-7 2 0,-5-1-1,-4 2 0,-4-2-2,0 2 0,0-3-2,5 2 0,5-3-3,6 1-2,7-2 0,12 0 1,13 0-2,17 1 1,14 3-1,14 1 0,12 2 0,9 2 0,6-1 1,0 3-2,-2 1 1,-7 0 0,-9-2 0,-8 1 0,-10 2 1,-8 2-1,-7 2 1,-7 1 0,-9 2 1,-5 1 1,-11-2 0,-7 3 2,-10-6 0,-8 2 0,-11-5 0,-4 0 0,-7-8-1,-2 0-3,3-2-9,1-6-18,2-9-2,7-6-1,4-13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32:32.7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15491 7766 258,'-87'9'645,"35"-2"-387,0 3-387,-10-1 0,2 4-129,-8 0 129,-1 0-129,-2 0 258,0 4 258,-2-1-258,-1 0 258,2 6 0,2-3-129,0 5 129,5 0-129,2 8-129,6 1 0,-2 4 129,5 5-129,3 0 0,4 4 0,3 2 129,1 1 258,4 1-129,0 6 387,4-4 129,1 4 0,1 1 258,5 1 129,4 3 129,8-1-258,-1 1 0,13-2-129,3-3 0,5 0-129,13-7-387,8 4 0,3-9-129,9 1 0,4-5 0,7 2-258,3-5 258,7 2 0,1-3 129,6-3-129,4-1 258,5 2-258,2-5 0,7 0 129,-3-5-129,9 1-129,2-8 0,10-2 0,7-4 0,6-8 0,7 1 0,7-4 0,9 0 0,7-7-129,4 0 258,4-1-258,-2-1 0,-1 0 0,1-8 0,-1 2 0,0-9 0,-5 0 0,-2-6 129,3-2 0,-4-5-129,-1-2 0,-4-2 0,-3-4 0,-6 0 0,-9 0 129,-7-4 0,-13 0 129,-15-2 0,-6-2 0,-17-5 129,-9 2-129,-11-2-129,-6-5 0,-12 1-258,-7-1 129,-5 0-129,-9-2 0,-3 2 129,-12-3 129,-9 3-129,-8 0 0,-8-1 258,-13 3-258,-6 3 0,-10 4 0,-12 4-129,-13 4-129,-12-3 0,-11 5 129,-8 7-258,-12 5 258,-7 5-129,-8 0 258,-5 12-258,-3 4 258,-2 11-129,-4 4-129,-2 17-129,-6 2-516,4 18-1419,2 5-2064,-8 1-258,10 7-129</inkml:trace>
  <inkml:trace contextRef="#ctx0" brushRef="#br0" timeOffset="29912.7109">18825 12866 2193,'-1'-7'2580,"8"7"-2451,-7 0-387,0 0 0,14 5 258,-14-5 387,23 3 129,-8 0 645,2-3 387,6 2-129,-1-2 129,7 0 0,0-7 0,7 7-387,-4 0-387,8 0-129,-3 0-387,3 0-129,5 0 0,1 0-129,3 0 129,1 0-129,5-6 258,0 4-129,5-5 129,3 2 0,0-3 129,1 6-129,6-3-129,1 5 0,2 0 0,0 0 0,2 0 0,1 0 129,2 0 0,4 0 0,-6 0 0,3 0 129,-2-1-129,1 1 0,-6 0 0,2 0 129,-5 0-129,1 0-129,-5-4 129,2 4-129,-6 0 0,4-1 129,-5 0-129,2-1 0,-4-1 0,3 1-129,-6 2 129,1-2 0,0-3-129,-1 3 129,-1-4-129,1 6 129,-3-4-129,1 3 0,-1 0 0,-2 0 0,-2 1 0,0 0 0,-3 1 0,1 1 129,1 2-129,1 1 129,5 0-129,1 0 0,3-3 0,1 1 258,3 0-258,-1 1 0,1-3 0,-2 4 0,-1-4-258,-1 1 516,-1-1-258,0 2 0,1-1 0,2 0 0,2 0 0,4-2 0,0 0 129,-1 0-129,0 0-129,-4 0 129,-3 0 0,-5 0 0,-6-2 129,-3-2 0,-3 4-129,-4 0 0,-6 0 129,-4 0-129,-4-6 129,-2 6 0,-4-2-129,-4-1 0,-12 3 0,12-9 0,-12 9 0,0 0 0,0 0 129,6-13-129,-6 13 0,0 0 0,0 0 0,0 0 0,-3-13 0,3 13 0,0 0-129,-2-13 0,2 13 129,0-15-129,0 1 129,0-1 0,0-1 0,0-4-129,0-2 129,0-2 0,-1 0-129,-5-3-258,3 0 387,0-7-258,-1 1-129,0-6 129,1 1 0,2-6 129,0 1-129,0-3 258,-2 0-258,1-3 258,-4 4 0,0 1 0,-1 2-129,-8 2 0,5 1 0,-6-1 0,4 6 0,-3 1-258,3 4 129,-1-2 129,2 4 0,5 3 0,-2 2 129,2 3 0,-3 4-129,2 1 129,-2 2 0,-5-1 0,0 3 0,-3-1-129,-1-1 129,-3 1 0,-1-2-129,-2-2 258,0 1-129,-1-2 0,-1-1 129,-2 1-129,-8 0 129,0-1 0,-5 3-129,-5 0 0,-5 0 258,-2 2-258,-4 1 0,-4-3 0,-2 0 0,-3-1-129,-3 1 129,-4-3 0,-6 0 0,0-3 0,-4 2 129,-6-2-129,-4 0 0,-1 4 0,-3 2 0,-4-3 0,0 5 0,-2 0-129,3-4 129,-2 4-129,2 2 129,-3-4 0,5-1 0,-3 1 0,2 2 0,-3 0-129,2 6 129,0 0 0,4 3 129,1 3-129,4 0 0,4 4-129,5 1 129,2 1 0,4 1 0,5-3 0,2 2 129,2-3-129,4 1 0,-1 3 0,2 1 0,2 1 0,1 1 0,2-2 0,2 3-129,5-1 129,2 2 0,5-2 0,-1-2 0,7 0 129,0 1 0,4 0-129,-1-2 0,4 2 129,0-4-129,3 1 0,3-4 129,-1 1-129,0-3 129,0 0 0,0 0-129,-1 1 258,3-1-129,1 0-129,1 0 0,1 1 0,1 4 0,2-3 0,-1 1 0,4-1 129,-3 2-129,4 2 0,-3-1 0,5 0 0,-3-1 0,4 8 0,-2-2 0,1 0-129,1 2 129,-1 2 0,1-2 0,-2 5 0,-1-1 0,2-2-129,1 2 129,-1 1 0,2 5 0,2 2 0,-1 6 0,4 3-258,2 5 258,1 6-129,-1 2 258,2 6-258,-1 6 129,-1 2 0,-4 0 0,-3 2 0,-1-1 0,-2 1 129,-1-4-129,2-1 387,-2-8-387,5 2 258,2-9-129,2-3-129,2-2 129,1-5-258,0-1 258,1-6-258,-1-4 387,-1-5-387,1-1 129,-1-3 129,1 1-129,1-13 0,-3 16 0,3-16 0,0 0-129,-2 10 129,2-10 0,0 0 0,0 0-129,0 0 129,0 0-1032,0 0-2709,14-10-903,-1-7-258,-2-19-516</inkml:trace>
  <inkml:trace contextRef="#ctx0" brushRef="#br0" timeOffset="32393.8528">18654 12608 2451,'-13'0'2193,"13"0"-1161,0 0-3096,0-19-516</inkml:trace>
  <inkml:trace contextRef="#ctx0" brushRef="#br0" timeOffset="32812.8767">18660 12501 1548,'10'-46'2322,"2"24"-516,-3-4-774,6-1-774,3 1-258,9-3-129,3 2 0,6 0 129,3-1 258,4 0 387,3 2 129,-1-1 129,6 6 0,-6-1 129,4 5 0,-1 0-258,3 8-258,-5 4-129,3 2-129,-3 3-129,-4 12-129,3 2 0,-5 7 129,-6 3-129,-4 5 129,-4 4-129,-5 2 129,-5 5 0,-5-2 129,-7 4 0,-3 4-129,-2-2 258,-8 4 0,-9-7 387,1 5-129,-10-12 258,1 2-258,-11-12 258,2-2-258,-11-7-129,3-8 129,-5-5-516,3-2-129,0-3-129,2-11-645,10 3-258,-6-11-1032,22-1-2193,3 6-516,10-7-258</inkml:trace>
  <inkml:trace contextRef="#ctx0" brushRef="#br0" timeOffset="33656.9249">20139 12768 1548,'-38'-13'3483,"28"13"-129,-18-17-516,13 5-3096,-9-2-645,4-1 129,-5-2 387,1 0 387,-2 0 516,-5-11 516,6 8 387,-6-12 258,10 7 129,-9-8-516,14 7-258,-6-7-516,8 2 129,5-2-516,1 3 0,6 2-258,2 1 0,5 0 258,3 2-129,4 3 0,5-1 0,3 2 0,6-1 0,2 1 0,8 3 129,3 4-129,10 1 0,-3 4 0,2 4 0,0 5 0,1 0 129,0 7-129,-2 3 0,-3 5 0,2 3 0,-2 1 0,1 4 0,-2-3 0,0 4 129,-5-3-129,0 2 0,-6-2 0,-1 3 0,-5 1 0,-6-1 0,-3 5 129,-8 0-258,-3 2 129,-6 1 0,-2-2 258,-11 0-258,-11-5 258,-1 1-129,-10-4 0,-2-1 129,-9-4-129,-4-3 0,-6-3 0,-4-5 0,-1-3-129,-3-3-129,2 0-387,-5-9-1677,6-8-2064,8 0-387,5-9-387</inkml:trace>
  <inkml:trace contextRef="#ctx0" brushRef="#br0" timeOffset="34856.9934">23029 12722 516,'-17'4'2838,"17"-4"129,-19 3-387,9-6-516,10 3-129,-27-12-516,15 7 0,-8-10-258,6 5-258,-11-10-129,9 5 0,-8-7-129,5 5 0,-1-7-258,1 4 0,-2-5-258,3 2 258,-2-3-258,3 1 0,6-1-258,2-3 258,2 0-129,7 0 0,7 0 129,5 1-258,9 3 129,7-2-129,7 3 0,5-1 129,10 4 0,3-3-258,9 6 258,1 1-129,8 4 129,-2 3-129,1 2 129,-3 6-129,-5 2 129,-6 4-129,-6 9 0,-5 7 129,-9 7-129,-3 2 129,-7 6 0,-4 5-129,-2 5 258,-7 1-129,0 0 129,-8-1-129,-3-2 258,-2-1-258,-12-3 258,-4 0-129,-11-4-129,-1 2 387,-11-9-129,-4 2 0,-7-9 0,0-1 0,-3-8 0,-2-2 129,-1-8-129,1-2 0,-1-2-129,-1-10-387,7 10-1806,-3-8-2451,-3-9-129,-2-3-645,-4-6-129</inkml:trace>
  <inkml:trace contextRef="#ctx0" brushRef="#br0" timeOffset="36805.1049">13885 8433 1419,'0'0'1548,"0"0"-1161,0 0 387,0 0 258,0 0 516,0-13-516,0 13-129,0 0-129,0 0-645,0 0-258,-6-13 0,6 13-129,0 0 129,9-12 258,2 7 129,-2-9 516,7 2 258,-8-12 129,5 2-258,-10-15 129,0 1-129,-11-12-129,-7-5-129,-16-7-129,-7-6-129,-11-7-258,-10 2 0,-10-8 0,-5-2 0,-9-2 0,-7-2-129,-8 2 129,-2 2-129,-9 5 258,2 3-129,-9 5 0,-5 9-129,-3 6 0,0 11 129,-3 8-129,2 7 129,1 8-129,4 7 0,7 8 0,10 4-129,13 7 129,11 2 0,17 6-129,10-1-387,17 7 0,10-6-516,21 11-1161,7-5-2193,13-8-387,10 1 129</inkml:trace>
  <inkml:trace contextRef="#ctx0" brushRef="#br0" timeOffset="37253.1305">11487 7120 2322,'3'14'3999,"-3"-14"0,35-9-2322,0 9-903,8-5-258,13 0 129,4-7 0,8 4 0,1-7-129,2 1-129,-12-1-258,-4 1 258,-11-1-387,-5 1 0,-8 1-387,-9-1 0,-5 8-645,-17 6-1548,8-19-1548,-8 19-387</inkml:trace>
  <inkml:trace contextRef="#ctx0" brushRef="#br0" timeOffset="37689.1556">11598 6946 1548,'38'-49'3999,"-12"18"0,4-3-2193,-4-6-387,9 7-258,-8-5-258,4 9 0,-13-1 0,4 7-387,-11 4 0,1 8-258,-8 0-129,-4 11-129,0 0 0,0 0-129,0 0 0,0 0-129,0 0 0,0 0 0,0 0 0,0 11 0,-6 7-258,-9 4-129,6 11-1290,-8 8-2193,-11-2-258,1 6 0</inkml:trace>
  <inkml:trace contextRef="#ctx0" brushRef="#br0" timeOffset="38553.2048">15135 9456 2193,'-23'13'3096,"-2"-13"258,-1 8-2709,-3 6 129,-8 1 258,-6 6 129,-15-1 0,-5 17 129,-15 3 129,0 22 0,-16 8-387,-4 24-258,-9 12-258,-4 24 0,-6 10-258,7 8-129,4-3 129,14-6-258,7-10 0,16-19 0,13-15-129,13-23-129,18-14-774,1-29-1032,12-12-2322,12-17-258,0 0-387</inkml:trace>
  <inkml:trace contextRef="#ctx0" brushRef="#br0" timeOffset="38981.2293">13359 10906 3225,'0'0'4128,"12"1"-387,-12-1-129,0 0-3870,-5 17-387,4 1 387,-3 3 0,-1 9 387,0 9 0,-5 9 387,-4 11-129,-5 4 258,-2 12 0,-8 0 129,5 5 0,-2-12 0,6-4-129,3-18 129,16-6 0,2-26-258,27-14 0,11-17-129,18-17-129,5-11 0,12-9-258,1 0-516,-1-3-258,0 9-2064,-12 4-1806,-16 5-258,-9 10-258</inkml:trace>
  <inkml:trace contextRef="#ctx0" brushRef="#br0" timeOffset="39712.2711">15991 9455 2967,'-38'46'4257,"11"-20"-258,4 11-1806,-4 18-1032,-12 8 129,1 23-129,-18 12-129,0 30 0,-14 8-387,-1 22 0,-10 7-129,7 10-129,0-5 258,13 0-258,6-13-258,14-10-129,9-18 258,13-11-258,6-19-129,5-14-387,8-3-1161,-8-19-2709,2-13-387,-1-10-129,-3-14-258</inkml:trace>
  <inkml:trace contextRef="#ctx0" brushRef="#br0" timeOffset="40154.2964">14731 11656 6708,'0'89'4386,"-2"-30"129,0 16-645,-3 6-3870,0 3 0,2-2 258,0-4 0,3-13 129,0-12 129,0-9 129,6-21 129,11-4-129,-1-19 0,14 0-129,3-16-258,9-1 258,0-12-387,6-3 129,1-6-129,-3 0 0,-3 1 0,-5 3 0,-7-1 0,-3 3 0,-4 3-129,-3 0 129,-5 9-258,-3-1 0,-4 9 0,-2-1-258,-7 13-903,3-12-2064,-3 12-1419,0 0-387,-12 0-645,12 0 775</inkml:trace>
  <inkml:trace contextRef="#ctx0" brushRef="#br0" timeOffset="46064.6346">20252 12801 1,'-7'-17'2321,"7"17"-773,-1-9-774,1 9-387,0 0-129,0 0 258,-2 9 0,2 2 0,0 5-129,0 7 0,2 2 0,-1 9-258,1 7-129,1 5 129,-1 7-129,-1 10 0,1 10 0,-2 9 129,0 10-258,0 7 258,-3 9-129,-1 10 0,1 5 0,-2 3 129,0 3 0,1 1 129,1-2 0,1 0-129,2-5 129,0-2 129,0-4-129,0-1 387,0-10-129,0-3 258,0-8 129,0-5 129,-4-13 0,3 0-129,-7-21 258,5-1-387,-6-14 0,8 0-387,-4-12 0,5 1-129,-1-4-387,0-8-129,1 7-387,0-13-1290,-3 0-2580,3 5 0,0-17-258</inkml:trace>
  <inkml:trace contextRef="#ctx0" brushRef="#br0" timeOffset="46849.6795">20409 16075 2322,'0'0'4128,"0"0"258,-10-2-1290,10 2-1548,-31 0-516,10 6-387,-9-6 129,4 3 0,-10-2-258,2 7 0,-8-1-129,2 5 0,-3 0-387,0 6 0,-1 9 0,-2 3-129,4 8 0,0-2 0,8 6 0,3 3-129,8 11 129,3-1-129,11 7 129,0 2 0,8 6 0,1 7 0,4 1 0,4 7 387,5-10-387,5 5 387,3-13-258,7 0 258,0-17-129,8 0 129,2-15 0,8-4 0,0-12 0,8-15-129,4-6 129,6-12-129,5-5-129,4-13 0,-1 1 0,-2-19 0,-3-2 0,-6 6 129,-8-4 129,-10-13-258,-10-5 645,-8-4-516,-9-9 258,-9 4 0,-8-3-129,-10-6 0,-9 0-258,-7 7 258,-7 3-258,-7 4 129,-8 10-258,-3 5 129,-6 7-129,-8 6-129,-2 19-258,-11 2-258,3 23-645,-14 1-2064,4 21-1419,2 13-129,-4 8-387</inkml:trace>
  <inkml:trace contextRef="#ctx0" brushRef="#br0" timeOffset="49720.8438">23297 12147 645,'0'0'1032,"-12"-6"516,12 6 129,0 0 645,-13-11-387,13 11 129,0 0-387,-14-8-516,14 8-645,-14-5 0,3 2-387,11 3 0,-23-6 129,9 3 0,-8 1 0,2 1 129,-9-1-129,-2 2 0,-8 2-129,2 8 0,-8 0-129,2 6 129,-5 0 0,3 5 0,-1-4 129,8 6 0,3-3 0,3 4 0,7 1 0,6 3-129,2 2 129,13 4-258,4 4 129,0 3-129,10 7 0,8-1-129,7 4 0,3-1 0,7 5 0,0-3 0,9-1 0,7-2 129,4-8-129,8-6 258,7-15 0,8-8 0,8-13 0,6-17 129,1-17 0,2-11 129,-8-13 0,-6-2 0,-16-12 0,-8 5 129,-22-4 129,-7 9-129,-21 0-258,-7 10 0,-9 4-258,-12 3-258,-3 19-516,-17-1-2064,-9 15-1806,-5 11-129,-11 2-387,-7 12 259</inkml:trace>
  <inkml:trace contextRef="#ctx0" brushRef="#br0" timeOffset="50612.8949">22774 12687 1935,'0'0'3354,"-7"-16"387,7 16-2580,0 0 129,-6-16 258,6 16-129,0 0 0,0 0-129,-18-12 0,18 12-387,-10-4-129,10 4-258,-14-5-258,4 5 0,-4 0-258,-1 0 0,-5 3-129,-8 3 129,-6 5 0,-6 6 0,-10 5 129,-5 6 0,-8 2 129,-2 8 129,-11-1-129,6 3 129,-2 1-258,7-2 0,6-3 0,7-4-258,16-3-129,3-9-387,14 1-258,3-11-129,15 8-258,1-18-903,0 0-2193,0 10-258,0-10 129</inkml:trace>
  <inkml:trace contextRef="#ctx0" brushRef="#br0" timeOffset="51144.9252">21786 12852 3096,'0'0'2967,"-12"-6"516,12 6-3096,0 0-129,0 0 387,0 0 258,-14-10-258,14 10 258,0 0 0,-5 9 0,5-9-129,-16 29 129,2-7-387,1 10 129,-7 1 0,2 10-129,-5-4 0,3 7-129,2-6-129,7-2 0,1-4-129,7-1 0,3-9 0,10 0 0,7-11 129,12-4 0,7-8 129,8-1-129,5-11 0,4-5-129,1-6 129,1 0-129,-3-1 0,-7 3-129,-11 1 0,-9 5-129,-2 9-645,-23 5-1419,15-7-2064,-15 7-516,0 0-258,0 0-129</inkml:trace>
  <inkml:trace contextRef="#ctx0" brushRef="#br0" timeOffset="52048.977">23066 12792 258,'0'-16'2451,"10"-2"-1290,-5 6 516,-5 12 387,6-20 129,-6 20-129,6-12-129,-6 12-387,0 0-258,0 0-516,0 0-258,0 15 0,-7 3-258,3 10 129,-8 8 0,0 11 129,-5 4 0,-1 6 0,-7 3-129,6-2-258,-2-5 0,0-6-258,8-6-774,-3-15-1032,7-9-2580,7-7-129,2-10-258,-5-7 259</inkml:trace>
  <inkml:trace contextRef="#ctx0" brushRef="#br0" timeOffset="52424.9985">22711 13094 3096,'10'2'3612,"-10"-2"-387,4 10-387,-4 6-3354,-2 7 0,-3 3 129,-6 11 258,-7-1 387,0 8 516,-5-1 258,7 5 0,-3-9 129,11 2 0,-1-7-387,10-5-129,12-1-516,5-7-387,7 5-258,-1-11-129,1 9-258,-6-9 129,0 6 0,-7-6 387,-3 0 258,-5-1 129,-4-14 129,1 18 0,-1-18-387,2 17-3225,-2-17 0,10 0-387</inkml:trace>
  <inkml:trace contextRef="#ctx0" brushRef="#br0" timeOffset="53173.0413">23056 12787 3999,'8'29'3999,"-8"-15"-645,4 18-129,-4-6-3612,0 11-645,-1 2 387,-2 3 387,-6 2-258,3-1-903,-5 10-1935,-4-25-129,9 10 129</inkml:trace>
  <inkml:trace contextRef="#ctx0" brushRef="#br0" timeOffset="53626.0672">22706 13375 1548,'-14'82'1677,"9"-39"-774,5-4-129,0 1 129,8-4 129,3-3-258,2-1 0,6-6-645,5-2 258,-1-7-258,5 0-129,-1-5 0,5 0 0,-1-4 129,2 0 0,-1-7 387,1-1-129,-3 0 129,5-9-129,-4-7 0,2-7 129,1-4-258,2-9-387,5 0-645,-1 0-2451,-5-15-516,15 14 258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9:03.1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8885 7886 774,'0'0'2838,"0"0"-1677,0 0-387,0 0 387,0 0-129,-5-16 258,5 5 129,0-6 0,3 0-129,-3-8-129,8-3 0,-7-9-387,10 0 0,-7-7-387,8 4 0,-3-11-129,3 0 129,0-6-129,4 2-129,-1 0 0,2 4 0,1-4 0,-1 8 0,1 1 0,-2 7 0,0 6 0,-2 4-129,0 6-129,-2 3 129,-2 9-258,-2-2 258,-8 13-129,13-6 0,-13 6 0,0 0 0,0 0 258,10 0-258,-10 0 258,3 10-258,-2 1 129,3 5-129,0 3 129,6 6-129,4 7 129,0 5-129,7 9 129,0 5-258,6 0 258,0 1-129,3 0 129,-2-2 0,-1-4-129,1-4 129,-5-8-129,-4-5 129,-1-5-258,-8-3-129,2 2-258,-11-9-645,7 6-1161,-5-1-1935,-3-19 0</inkml:trace>
  <inkml:trace contextRef="#ctx0" brushRef="#br0" timeOffset="319.0182">9105 7485 6063,'15'12'4773,"-15"-12"-387,22 0-387,-8 0-4128,14 0-129,4 0 129,6-2 129,3-3-129,0 0 0,-4-1-129,0 1 0,-6-8-258,-2 10-387,-12-2-2322,1-3-1032,1 5-387,-9-8 259</inkml:trace>
  <inkml:trace contextRef="#ctx0" brushRef="#br0" timeOffset="1125.0641">9716 7340 129,'3'-41'2451,"-1"23"-2322,1 0-129,-1 8 516,0-2 129,-2 12 129,2-12 387,-2 12 258,0 0-129,0 0 0,0 0-129,0 0-258,0 0-387,0 0-129,0 0-387,0 10 0,0 1 0,0 6 0,5 2 0,1 6 129,-1 2 0,2 4 0,-2-3 0,1 1 129,-2-3 129,1 0-258,0-8 0,-1 2 129,-1-9 0,-3-11 129,18 9-129,-2-9 0,4-4 0,4-8 0,2-6 129,3-5-129,-2-4 129,-1-1-258,-4-3 129,-6 2 0,-5-3 129,-5 6 0,-5-2-129,-1 3-129,-1 6 0,-3 1 0,-5 5-129,3 2 0,6 11-129,-13-14-129,13 14-129,0 0-258,0 0 129,-13 0-258,14 12-516,-1-12-903,0 0-2193,8 21 0,-8-21 258</inkml:trace>
  <inkml:trace contextRef="#ctx0" brushRef="#br0" timeOffset="1549.0887">10277 7052 1935,'-25'-6'3870,"25"6"-129,-18 0-258,18 0-3354,0 8-516,3 4-129,3 0 129,6 0 0,2 4 645,-3-7 129,8 5 258,-2-2 0,5 8 258,-2-6-129,7 7-129,-5 3 129,7 1-258,-2 4-387,3 3 129,-6-2-258,1 0 0,-6-4-129,-3-1 0,-2-1-387,-6-9-258,3 3-387,-11-18-774,0 0-1806,7 11-645,-7-11 0</inkml:trace>
  <inkml:trace contextRef="#ctx0" brushRef="#br0" timeOffset="1825.1041">10238 7550 774,'-14'0'4128,"14"0"129,1-10-129,14-6-2709,0-12-645,10 0-258,3-11 258,8 1-258,-2-8 129,8 3-129,-7-2-129,3 5-258,-4 4-129,-1 1-387,3 10-2580,-1 2-1548,-4-9-129,5 0-258</inkml:trace>
  <inkml:trace contextRef="#ctx0" brushRef="#br0" timeOffset="5292.3028">12303 11564 1419,'0'28'3870,"0"-28"129,0 26-258,0-11-3225,0-5-516,0 3 0,0-1 258,1 4-129,-1-2 129,0 9 129,0 0 129,-5 6-129,-6 3 258,3 9-129,-10 2 0,6 7 0,-5 1-129,2 3 0,-1-2-258,2-2 0,4-7-258,-1-6-387,6-6-129,-2-10-258,7-2-903,0-19-1548,0 0-774,-2-11-516</inkml:trace>
  <inkml:trace contextRef="#ctx0" brushRef="#br0" timeOffset="5841.3342">12228 11594 3999,'26'41'4257,"-7"-12"-258,-10-1-516,7 2-3483,2 9 0,7 2 129,-1 7-129,3 0-129,-3 4 258,1-2-129,-2 1 258,-4-5-129,1 1 129,-5-8 0,3-4 0,-7-8 0,3-4 129,-5-7-129,1-4 0,-10-12 258,13 9-129,-13-9 0,13-5 129,-11-14-129,7-2 0,-7-12 129,6-5-258,-2-13 258,1-7-387,-3-9 129,0 1-258,0-5 129,1-2-129,-2 4 129,2 3-129,-2 7 0,2 7 0,-2 6-129,1 4 129,1 10 0,-3 9-258,3 7 0,-5-2-645,0 18-516,0 0-2838,2 8-387,0 5-645,-2-13 258</inkml:trace>
  <inkml:trace contextRef="#ctx0" brushRef="#br0" timeOffset="6450.369">12818 11758 774,'0'10'3483,"3"13"516,-3-23-387,0 30-3354,7-7-129,-1 9 129,5 5 387,-2 0-258,1 6 258,-4 3-129,7 2 258,-7-2-258,2 6 129,-5-7 0,3 1-258,-5-7-129,2-3-129,-2-7 0,-1-5-387,2-6 129,-2-18-645,2 16-1677,-2-16-1806,-5-12-129,2 0 0</inkml:trace>
  <inkml:trace contextRef="#ctx0" brushRef="#br0" timeOffset="6881.3936">12773 11838 2322,'20'-42'2580,"-6"21"-258,7 3-516,0-2-387,8 4 129,-2 0-387,6 7-129,-4 1-387,4 6 0,-5 1-387,2 1 0,-3 5 0,-5 6 0,0-2 0,1 6-129,-7-6 129,2 5 0,-7-1 129,2 0 0,-8-1 129,1 3 0,-6-2-129,-3 4 129,-11 0-129,0 4 0,-10 0 0,-1 3 0,-9-5 129,1 4-258,-3-6 129,2 0-258,1-6 0,5-2 0,3-2-258,4-5-129,9 6-645,-5-8-2064,17 0-1806,-14 2-258,14-2-258</inkml:trace>
  <inkml:trace contextRef="#ctx0" brushRef="#br0" timeOffset="7989.457">11713 12580 1419,'-2'-16'2838,"2"16"-1548,0 0-387,0 0 129,0 0 0,0 0-129,0 0 129,0 8-129,0-8 129,0 0-258,-6 18-129,2-3-129,-2 7-258,2 10 258,-4 6-258,1 11 0,1 9-129,-1 4 0,-1 4 129,4-3-129,-1 0 129,3-13-258,2-5-645,-4-16-1032,-2-13-2064,8-2-258,-2-14-258</inkml:trace>
  <inkml:trace contextRef="#ctx0" brushRef="#br0" timeOffset="8297.4746">11420 12826 4644,'0'21'4515,"3"-6"-387,-3-15 129,19-7-3096,-3 4-1032,7-3 129,5 3 0,5-4 0,7 0 0,2-4-129,4 4-129,-2 0-129,0 0-258,-1 4-129,-8-7-645,6 10-774,-8 0-2193,-7 3-258,3 5-258</inkml:trace>
  <inkml:trace contextRef="#ctx0" brushRef="#br0" timeOffset="8884.5082">11929 12931 1806,'-1'-14'3225,"1"14"258,13-5-645,-13 5-2967,16 0 0,-2 0 0,-1 0 0,2 3 129,-1 0 129,3 1 0,-3-1 0,0 4 387,-1 0-258,0 5 0,-3-4 258,1 5-258,-2-1 0,0 6 0,-2-2 0,-3 2-129,-1-1 0,-3 2 129,-3 2 129,-4 2 129,-6-6 129,-1 2 129,-9-5-258,4-1 129,-6-4 0,4-1-129,-2-8-129,4 0-129,-1-5-258,5-4-129,5-7-129,6 2 0,4-5 0,1-2 0,12 1-129,1 0 0,7 1 387,2 5-129,0 4 0,1 0 0,2 8-258,-2-1-387,3 3-774,-7 4-2322,-2-4-516,5 5 0</inkml:trace>
  <inkml:trace contextRef="#ctx0" brushRef="#br0" timeOffset="9500.5434">12318 12590 4902,'-5'12'4257,"5"-12"-387,-5 13-258,5-13-3741,0 24-516,0-8 387,0 9 0,0 1 258,0 9 129,2 4 258,-2-1 258,0 8 0,-2-9 129,2 8 0,-1-11-129,1 0-129,0-8-258,1-8 0,2-4-129,-3-14-258,18 0-129,-5-9 0,6-8 129,0-7-129,5-1 129,1-4-129,1 2 129,-3 5 0,-2 6 258,-1 7-129,-2 8 0,-2 1 0,-4 8 0,0 11 129,-5 0 0,-3 8 129,-4-1 0,0 4 129,-7-5 258,-1 7-129,-9-7 129,4 4 0,-9-8 0,5 1-258,-4-9 0,0-6-258,-2 0 0,5-7-387,0-5-516,-5-14-774,15 2-2322,-2-7-774,2-5-516,7 1-258</inkml:trace>
  <inkml:trace contextRef="#ctx0" brushRef="#br0" timeOffset="9876.5649">12703 12570 7611,'11'12'4644,"-11"-12"-129,0 0-774,0 0-3612,0 0-516,4 20 0,-4-9 129,0 5 129,0 3 129,-3 1 129,2 9 129,-5 0 0,5 8 129,-3 1-129,4 3 129,0 0-258,0 1 129,0 1-258,0-2-129,3-4-387,-3-16-516,7 4-2064,-1-8-1548,-6-17 0,11 0-387</inkml:trace>
  <inkml:trace contextRef="#ctx0" brushRef="#br0" timeOffset="10389.5943">12844 12953 5289,'19'23'4257,"-19"-23"0,27 1-1161,-10-1-2967,2 0 0,2-1 0,2-7 0,-3-3 0,1-2 0,-4-2 129,-2-1 258,-2 1-129,-5-2 0,-1 2 0,-4-3 0,1 6-129,-4-3 0,0 1-258,-4 2 129,-3 1-129,7 11 0,-22-18 0,8 11 129,-4 3-258,-1 3 258,-2 1-129,-1 1 129,1 9-129,1 1 129,0 7 0,0-3 0,7 10 0,0 0 0,5 2 0,2 2 129,6 4-129,0-5 0,6 1 129,7 0-129,2 0 0,5-5 0,5 0 0,3-5 129,5-7-258,5 0-387,0-12-1032,16-2-2838,-4-12-516,-3-10-129,1-10-387</inkml:trace>
  <inkml:trace contextRef="#ctx0" brushRef="#br0" timeOffset="11341.6488">8782 8303 3612,'0'10'3870,"0"-10"-258,0 0-2451,0 0-1419,15 0 129,-15 0 0,15 2 258,-15-2 0,0 0 258,13 16 258,-13-16-258,0 26 387,-2-7-258,0 8 129,-4 5-258,6 9-129,-6 4 0,2 4-258,1 4 0,-1-1 0,2-1 0,0-2-258,-2-2 0,1-12 0,0-2-387,-2-17-387,5-16-1806,0 12-1290,0-24-258</inkml:trace>
  <inkml:trace contextRef="#ctx0" brushRef="#br0" timeOffset="11674.6678">8469 8374 3870,'0'0'4515,"9"11"-387,6-15 0,11-4-3999,7-5-387,13-3 258,3-5 0,8 1 129,6-7-129,-6 1 129,-1-1-129,-6 3 0,-7 4 0,-3 6-258,-8 0-258,-3 10-258,-11 1-1290,-7 3-2064,5 9-258,-16-9-129</inkml:trace>
  <inkml:trace contextRef="#ctx0" brushRef="#br0" timeOffset="12416.7102">9005 8566 2580,'20'-9'3741,"-1"9"-258,-19 0-2322,25-3-1290,-4-1 129,4 0 129,1 4 129,-3-1 258,2 1 0,-4 0 258,3 8 0,-4-4-258,2 8 0,-3 0 0,-1 3-258,-1 1-129,-2 4-129,-3 0 129,-3 1-129,-6 1 258,-2-1-129,-2-1 387,-6 1-129,-10-2-129,2-2 129,-10-1-129,1-2 129,-6-6-258,2-3-129,-2-3 0,-1-2 0,3-7 0,4-3 0,3-2 0,4 0 0,4-3-129,6 1-129,4 2 129,3-3 0,3 5-129,5-2 0,7 3 0,3-4-129,5 6-387,0-5 0,7 5-1419,-4 1-1935,-3-10-129,8 7-129</inkml:trace>
  <inkml:trace contextRef="#ctx0" brushRef="#br0" timeOffset="12977.7423">9423 8218 3483,'-2'-19'3999,"2"19"-129,-4-12-2709,4 12-516,-2 12-516,2 0 0,0 8-129,5 3 129,0 1 258,3 9 0,-2-4 129,5 7 129,-8-2-129,3 7 129,-6-7-129,2-1-129,-2-3-129,0-3-258,0-7 129,0-5-129,0-15 0,15 2 0,1-6-129,3-9 129,2-5-129,3 1 387,1 0-258,1 2 129,-3 6-129,-3 7 129,-2 2 129,-4 5-258,-2 8 0,-1 2 0,-2 1 0,0 0-387,-2-2 516,-2-2-258,-3 0 258,-1 0-129,-1-2 387,-1 4-258,-8-1 129,-7-1 0,1 2-129,-4 3 0,-1-1-129,0-5-129,2 1-258,-1-12-516,7 2-516,-4-6-903,9-13-2193,2-4-258,1-12 258</inkml:trace>
  <inkml:trace contextRef="#ctx0" brushRef="#br0" timeOffset="13286.76">9852 8144 4386,'0'0'4644,"19"15"-387,-19-15-129,0 0-3999,8 23-129,-2-5-129,-2 10 387,-1 2-129,-2 8 129,-1 1 129,0 4 129,0-2-258,0 1 129,0-4-387,0-9-516,12 0-1548,2-12-2451,3-16 0,6-1-774</inkml:trace>
  <inkml:trace contextRef="#ctx0" brushRef="#br0" timeOffset="13736.7857">10212 8419 3225,'18'12'3999,"5"-12"-258,-6-7-2838,-2-3-258,5-2-258,-1-4-258,-4-2 0,1-3-129,-4 1 258,-2-1-129,-2 1 129,-8 1 0,0 4 0,-6 0 0,6 15 0,-24-12 0,9 12 0,-8 1 0,1 13 0,-6-1 0,1 6 258,-3 3-129,5 6 129,-2-5-129,6 8 258,1-5-258,7 3 0,5-2-129,8 1 129,6-3-129,14-2-129,8-2 129,10-2-387,13-4 258,8-1-645,17 1-903,5-1-3096,6-11-387,7 1-258</inkml:trace>
  <inkml:trace contextRef="#ctx0" brushRef="#br0" timeOffset="17641.0091">14334 12593 903,'3'15'3741,"-3"-15"0,0 0-1032,0 0-2322,0 0 0,0 0-258,0 0 129,0 0 258,0 0-129,7 14 258,-7-14-129,6 15-129,-6-4 258,6 6-258,-6 5-129,9 8 0,-4 6 0,5 7-129,1 4 0,-1 4 0,2 3 129,2 0-129,-2-1 129,1 1-129,-5-9 258,-1-3 0,0-13-129,-1-1 0,-3-13 129,1 0 0,-4-15 129,0 0 0,12-7 0,3-15 129,0-9-387,10-5 129,-1-9-129,6-5 0,3-8-129,-2-1-129,1 2 0,-3 5 0,-4 4 129,-3 2-129,-1 4 0,0 8 0,-2 3 0,0 5-129,-1 1 129,-3 5 0,0 5 0,-4 2-129,-11 13 0,14-16-258,-14 16-903,0 0-2709,0 0-903,0 0 0,-6 0-387</inkml:trace>
  <inkml:trace contextRef="#ctx0" brushRef="#br0" timeOffset="18229.0427">15058 12746 1032,'0'0'3225,"0"0"-1548,0 0-645,4 13 258,-4-13 258,0 13-129,2-2 129,-2-11-387,1 24 0,-1-13-258,4 12-129,-2 1-258,3 7-129,-3 9-129,4 6 0,-3 2 129,0 6-129,1-3 0,-3 5 0,-1-7-129,0-4-129,0-9 129,0-11-258,0-7-1290,0-18-2193,-10-5-774,10-13-516,-8-19 516</inkml:trace>
  <inkml:trace contextRef="#ctx0" brushRef="#br0" timeOffset="18657.0672">14968 12753 2967,'-11'-24'3483,"11"4"-1290,0 7-645,11 1 0,-3-9-129,11 9-129,-3-8 0,11 6-258,-3-3-129,6 10-129,-2-5-387,2 10-129,0 1-129,0 1-129,-4 3 0,-2 9 0,3-4 0,-4 1 0,-3 3 0,-2 2 0,-1-1 129,-6 2 0,-2-1 0,-4 4 129,-5-2 0,-1 2 0,-12 0 129,-3 4 0,-6-3 0,-4 6 129,-8-5-129,0 1-129,-7 0 0,4-4 0,0 0-258,0-4-258,7 3-258,-6-13-1032,14 8-2451,-1 1-903,1-5-129,2 1-258</inkml:trace>
  <inkml:trace contextRef="#ctx0" brushRef="#br0" timeOffset="19362.1074">14560 13829 2193,'2'21'3096,"-2"-21"258,0 23-2580,2 0-645,3 3 387,2 7 258,-2 3-129,3 10 129,-3 0 129,4 8 0,-5-4-258,4 1 129,-6-5-258,2 2 0,-3-8-516,-1-7-387,5-4-1290,-1-3-2322,-4-26-387,4 18 129</inkml:trace>
  <inkml:trace contextRef="#ctx0" brushRef="#br0" timeOffset="19957.1414">14316 14141 2580,'0'0'3870,"10"-2"129,-10 2-516,13-17-3225,1 5 0,4-2 129,8 1 129,-1-4 0,8 2 258,-1-4 0,4 8-129,-3-8 129,4 6-129,-3-6-129,7 6 0,-4-6-387,2 5 0,-1-3-258,0-3-258,2 11-1161,-7 2-2838,-5-2 0,0 8-645,-14-3 258</inkml:trace>
  <inkml:trace contextRef="#ctx0" brushRef="#br0" timeOffset="20593.1779">14820 14171 1677,'8'-10'2709,"-8"10"-2193,12-10 129,0 8 516,-2-6 129,7 6-129,-3-3 387,6 5-387,-5 0-129,6 3-129,-2-1-387,1 8-258,-1 0-129,-3 2 0,2 2-258,-5 1 129,2 4-258,-3-4 129,-3 5 129,-3 1 0,-3-1 0,-1 4 258,-4 0 0,-5 1 129,-8-4-129,1 4 129,-8-7-129,0 5 129,-3-10-129,0-3 0,1-5-129,1-3 129,2-2-129,6-9 0,1-7 0,7-5-258,4 0 129,3-6-258,6 7 0,4-7-258,4 9-129,1-4 129,5 12-129,-1-1 0,4 10-258,-5-3 0,4 4-387,-2 9-1677,-4-9-1032,11 8 387</inkml:trace>
  <inkml:trace contextRef="#ctx0" brushRef="#br0" timeOffset="21209.2131">15293 13545 3096,'0'28'4128,"-6"-15"-258,6 13-129,-1-2-2709,1 7-1548,0 0 0,4 5 258,1 4 129,5-1 129,-3 6 129,0-3 0,0 4 258,-3-5-129,4 2 0,-6-6 129,3-4-258,-4-8 258,1-6-387,0-5 129,-2-14-129,0 0 0,20-8-387,-7-11 258,4-7 129,3 0 0,-1-3 0,2 2-129,-2 5 129,-1 5 129,1 6 0,-4 8-258,4 3-129,-4 11-129,3 4 0,-2 4-129,1 3 387,-5 3 129,-1 6 258,-8 1 516,-1 7 0,-8-8 387,-3 8 129,-14-8-258,6 5 0,-13-9-258,2 1-129,-6-12-258,1-2-129,-1-9-258,3-5-258,5-2-645,-4-23-516,17-2-2838,5-3-516,5-10-387,4-3 129</inkml:trace>
  <inkml:trace contextRef="#ctx0" brushRef="#br0" timeOffset="21585.2347">15684 13554 6450,'9'-12'4644,"5"7"-258,-14 5-258,0 0-3999,11 0-129,-11 0 129,17 17 0,-12-2 129,1 7 129,-5 2 0,3 11 129,-4 1 129,0 11-129,0 3-129,0 9 0,0 1-258,0-2-129,3 1-129,4-9-258,4 3-387,-5-20-645,14 5-1677,-4-17-1548,-3-13-387,-1-4-129</inkml:trace>
  <inkml:trace contextRef="#ctx0" brushRef="#br0" timeOffset="22066.2622">16012 14004 7353,'15'18'4773,"4"-15"-129,-12-10-516,5-2-4257,0-10 129,5 0-129,-1-3 0,0-1-129,-2 0 258,-3-1 129,-4 6 0,-5-4 258,-1 8-129,-1-1 0,0 15 0,-14-17 0,3 11-258,-6 6-258,1 0 258,-4 4-129,-1 6 129,-3 4 0,2 4 129,-2 0 129,5 11 0,1-2 0,5 3-129,0-2 129,6 4-258,2 1 258,5-2-129,1 1 129,9 1-258,4-5 129,5 3 0,5-2-129,6-6-129,8 3-516,2-12-1290,10 1-2580,9-7-516,2-8-129,6-18-258</inkml:trace>
  <inkml:trace contextRef="#ctx0" brushRef="#br0" timeOffset="28956.6563">20897 435 1,'0'0'3482,"48"-17"1,-48 17 258,0 0-1548,0 0-1290,0 0-129,0 0 0,0 0-516,0 0 0,0 0-129,0 0 0,0 0 0,0 0 129,0 0-129,0 0 129,0 0 0,0 0 0,0 0 258,0 0 0,0 0 0,0 0 0,0 0 0,0 0-129,0 0 0,0 0-129,0 0 0,0 0-129,0 0-129,0 0 0,0 0-129,0 0 258,0 0-129,31 55 0,-31-55 0,26 51 0,-26-51 0,30 70 0,-30-70 0,32 79 0,-32-79-129,17 80 258,-17-80 0,0 73 0,0-73 129,-8 55-516,8-55 258,0 0-258,-21 49 387,21-49-258,0 0-516,0 0-3612,0 0-258,0 0 516,0 0-774</inkml:trace>
  <inkml:trace contextRef="#ctx0" brushRef="#br0" timeOffset="29436.6837">20618 506 1419,'0'0'3483,"0"0"516,0 0 0,0 0-2193,0 0-645,60-25 129,-60 25 0,51-28-258,-51 28-129,84-35 0,-35 13-258,10 4-129,-1 3-129,6-1 0,-4 3-129,3 1 0,-4 1-258,-3-1 0,-56 12 0,88-25 0,-88 25 129,59-14-258,-59 14-129,0 0 0,0 0 0,0 0-516,0 0-1032,0 0-2322,0 0-387,0 0-258,0 0 129</inkml:trace>
  <inkml:trace contextRef="#ctx0" brushRef="#br0" timeOffset="30421.7401">21155 284 1806,'0'0'3741,"0"0"-129,0 0 0,-48-36-2580,48 36-774,0 0 0,0 0-129,0 0 129,0 0-258,0 0 129,0 0 129,0 0-129,0 0 258,0 0-129,0 0 387,0 0 0,0 0 0,0 0 258,0 0-129,0 0 129,0 0 0,0 0-129,0 0-387,0 0 0,0 0-258,0 0-129,0 0 0,0 0 0,0 0-129,0 0 0,19 62 129,-19-62-129,25 54 258,-25-54-129,27 63 129,-27-63 0,24 72-129,-24-72 0,21 74 129,-21-74 0,20 57-129,-20-57 129,0 0-258,30 63 129,-30-63 0,0 0 129,0 0-129,0 0 0,0 0 0,0 0 0,0 0 129,0 0 0,0 0 129,0 0-258,0 0 258,58-8-129,-58 8 0,0 0 129,43-52-258,-43 52 129,0 0-258,0 0 129,56-56-258,-56 56 258,0 0 0,0 0 0,0 0 0,0 0 0,0 0 0,0 0 0,52 1 0,-52-1 0,0 0 0,0 0 0,53 64 0,-53-64 0,37 54 0,-37-54-129,33 60-258,-33-60 258,26 63-129,-26-63-387,0 0-1419,29 53-1677,-29-53-1290,0 0 387,0 0 258</inkml:trace>
  <inkml:trace contextRef="#ctx0" brushRef="#br0" timeOffset="30993.7728">21672 671 645,'45'22'3483,"-45"-22"516,0 0-387,48-9-2451,-48 9 0,50-15 129,-50 15-387,55-26 0,-55 26-387,55-24 258,-55 24 0,0 0 0,48-25-129,-48 25 0,0 0-258,0 0 129,0 0 0,0 0-387,0 0 0,0 0 0,-50-43 0,50 43 0,0 0-129,-73-3 258,73 3-129,-49 5 129,49-5-258,0 0 0,-67 29 0,67-29 0,0 0 129,0 0-129,-47 50 0,47-50 0,0 0 129,0 52-129,0-52 0,0 0 387,38 65-258,-38-65 0,64 42 129,-64-42-645,86 34 516,-86-34-387,94 21 387,-94-21-516,93 8-129,-93-8-2064,78-3-1935,-78 3-387,66-24-258,-66 24-387</inkml:trace>
  <inkml:trace contextRef="#ctx0" brushRef="#br0" timeOffset="32504.8591">22992 481 1,'0'0'3224,"17"-54"-386,-17 54 129,0 0-516,0 0 0,0 0-387,0 0-258,0 0 0,0 0-516,0 0 0,0 0-387,-23-49-258,23 49-129,0 0-129,0 0-129,0 0-129,0 0 129,0 0-258,0 0 0,0 0 0,-13 62 0,13-62-129,-6 72 0,6-72 258,-15 102-258,3-42 0,0 6-516,-2-1 516,0-3 0,4 2 0,0-14 0,10-50-129,-10 79 129,10-79-516,0 0 516,7 57-1290,-7-57-2838,0 0-387,0 0-258,0 0-129</inkml:trace>
  <inkml:trace contextRef="#ctx0" brushRef="#br0" timeOffset="33013.8883">22769 544 1935,'50'-13'3870,"-50"13"258,0 0-258,78-14-2580,-78 14-129,68-15 129,-68 15-129,70-14-258,-70 14-258,73-10-129,-73 10-129,62 0-129,-62 0-129,49 20 0,-49-20 129,0 0-129,44 59-129,-44-59 0,8 49 0,-8-49 0,0 0 129,0 67 129,0-67-129,0 0 0,-27 49 0,27-49-258,0 0 387,-54 34 0,54-34 0,-53 8-516,53-8 387,-61 0 0,61 0-129,-60-15 387,60 15-516,0 0-516,-57-29-1290,57 29-2064,0 0-645,0 0-129,0 0-387</inkml:trace>
  <inkml:trace contextRef="#ctx0" brushRef="#br0" timeOffset="33788.9327">23337 536 3096,'27'-48'3870,"-27"48"258,0 0-1677,54 0-516,-54 0-387,0 0-129,64 3-516,-64-3-258,0 0-129,54 18-129,-54-18-129,0 0 129,62 43 0,-62-43-129,0 0 0,60 47-129,-60-47 0,0 0 0,44 52 0,-44-52-129,0 0 0,14 50 0,-14-50-129,0 0 258,0 0 0,0 0-129,-40 52-129,40-52 258,0 0-387,-68 0 387,68 0 0,-56 0-129,56 0 129,-55-13-129,55 13 516,0 0-516,-63-22 516,63 22-387,0 0-129,0 0 0,0 0 0,0 0 0,0 0 0,0 0 0,0 0 0,0 0-129,0 0 129,-5-49 0,5 49 0,0 0-258,61-22-129,-61 22-645,62-27-1548,-62 27-1806,71-19-387,-71 19-387,63-23 129</inkml:trace>
  <inkml:trace contextRef="#ctx0" brushRef="#br0" timeOffset="34344.9645">23771 499 2967,'0'0'3741,"0"0"387,0 0-1806,0 0-903,0 0 258,0 0-129,0 0-387,0 0-258,46 44-258,-46-44-258,0 0 0,27 66-129,-27-66-129,20 51-129,-20-51 258,22 50-258,-22-50 0,0 0 129,27 51 0,-27-51-258,0 0 387,0 0 129,0 0-129,0 0 0,0 0 258,0 0-258,0 0 0,0 0 387,-26-60-387,26 60-258,0 0 0,-28-74 129,28 74-129,0 0 0,-10-62 0,10 62-129,0 0 0,0 0 0,0 0 258,36-51-129,-36 51-129,0 0 129,74-19 0,-74 19-258,65-5-129,-65 5-1032,70-9-3225,-70 9-129,64-1-129,-64 1-258</inkml:trace>
  <inkml:trace contextRef="#ctx0" brushRef="#br0" timeOffset="34839.9928">24484 485 2451,'-44'2'4257,"44"-2"129,-59 0-258,59 0-2580,-52 0-258,52 0 129,-50 11-516,50-11-129,0 0-258,-58 29 129,58-29-258,0 0 0,0 0-129,0 0-129,0 0 129,-4 57-129,4-57 0,0 0 0,50 37-129,-50-37-129,53 34 0,-53-34 129,53 39-258,-53-39 258,0 0-258,53 48-129,-53-48 387,0 0 0,0 0 0,0 0 129,-12 54 0,12-54-387,0 0 516,-76 16 129,76-16-387,-65 0-516,65 0 0,-60-14-903,60 14-1032,0 0-1677,-29-48-645,29 48-645</inkml:trace>
  <inkml:trace contextRef="#ctx0" brushRef="#br0" timeOffset="35321.0202">24672 645 2193,'52'-5'3612,"-2"-17"-129,-50 22-1935,0 0 129,56-31 129,-56 31-387,0 0-129,0 0-387,0 0-129,0 0-129,10-48-129,-10 48 0,0 0-387,-49-4-129,49 4 0,-53 2 129,53-2 129,-53 14-129,53-14 0,-54 18 0,54-18 129,0 0 258,-60 42-258,60-42 0,0 0 129,-22 51-129,22-51 129,0 0 0,17 65-129,-17-65-129,0 0 129,78 58-645,-78-58 387,75 36-258,-75-36-258,76 24-2193,-76-24-1806,75 15-387,-75-15-516,50 8 387</inkml:trace>
  <inkml:trace contextRef="#ctx0" brushRef="#br0" timeOffset="36160.0683">21141 1327 3483,'0'0'3999,"0"0"-258,0 0-258,0 0-1032,0 0-129,0 0-645,0 0-774,0 0 258,0 0-645,0 0-129,0 0 129,0 0 0,0 0 0,0 0-387,5 46 258,-1-25-258,1 9 258,2 9-258,2 6-129,-1 2-387,3 6 516,-2 0-258,0 3 129,-4-10-387,4-4 387,-4-7-129,-2-3 129,0-3-258,-3-13 0,3 0-258,-3-16-387,4 12-516,-4-12-1161,0-8-1806,0-4-387,-3-3 0,-4-1 129</inkml:trace>
  <inkml:trace contextRef="#ctx0" brushRef="#br0" timeOffset="36477.0864">20739 1748 5676,'-30'-10'4386,"30"10"-387,-8-11-129,8 11-2580,11-13-387,2 6-129,13-15-129,-1 2 0,13 6 0,-38 14-129,96-56-129,-40 30 516,9 0-903,1 4 774,5 7-903,0-9 258,-2 1-387,-3 10 645,-9 1-774,-4-1-129,-53 13 0,86-15-774,-86 15-1290,0 0-1806,59-4 258,-59 4-903,0 0 645</inkml:trace>
  <inkml:trace contextRef="#ctx0" brushRef="#br0" timeOffset="37206.1278">21525 1695 516,'8'-26'3870,"-8"26"387,7-18 0,-7 18-1290,0 0-1290,0 0-129,0 0-387,0 0-387,0 0-258,0 8 129,0-8-387,1 18-129,1-3 129,2 4-129,2 1-129,2 5 129,2 4-129,2-1 0,2 1 0,-1-2 129,2-1-129,-2-8 0,-1-3 0,-2-1 0,-3-2 129,-7-12 129,0 0 129,0 0-129,0 0 258,0 0-129,-7-13 129,0-1-258,-6-6 129,2 0-258,0-1 129,0-5-258,3 3 129,2-2 0,1 0 0,2 6 0,3-8 0,0 6-129,8 3 0,4-1 0,3 0 0,4 0-129,5 4 258,2 3-258,2 7 0,0-4 0,1 1 0,-8 6-129,7 2-129,-9 7-516,9-2-2322,-9-2-1290,-3 1-258,-1 4-258,-1 4-258</inkml:trace>
  <inkml:trace contextRef="#ctx0" brushRef="#br0" timeOffset="37769.1602">22015 1772 3354,'0'0'3870,"0"0"-129,10 0 0,-10 0-2580,17 0-129,1 0-129,-4 0 129,11-1-258,-3-3-129,9 0 0,-4-6-129,5 8 0,-3-8-258,1 0-129,-5 1 258,-2 1-387,-5-1 258,-3-3-129,-8 0 129,-1-3-129,-6 5 258,0 10-258,-14-29 0,-3 19 0,-5 5 0,-1 5 129,-6 0-516,-1 0 516,-2 8-258,4 4 0,1 12 0,2-4 129,6-3-129,3-1 129,5 6-129,4 5 0,3-2 0,4-3 129,1-3 0,9 7-129,4 0 0,6-4 0,3-4-129,8-6 0,7-1-387,7-11-516,18 0-3225,-2-7-516,1-10 0,2 0-387</inkml:trace>
  <inkml:trace contextRef="#ctx0" brushRef="#br0" timeOffset="38325.1918">22515 1755 3096,'12'-4'4128,"20"-12"-258,-4 12-1806,-7-8-129,19 3-258,-12-3-774,13-1 0,-7-6-387,3 1-258,-7-5-129,-3 10 129,-27 13-129,35-34-645,-35 34 516,0 0-387,0-41 258,-13 33 129,-9 3-129,-5 2 129,-3 10 129,-4 0 645,-2 8-387,3 2 387,-1 2-387,6 8 129,0 2 129,7-5-129,0 0-258,9 3 129,3 2-129,6-3 129,3-1-258,6-5 258,6-2-129,10 6-129,5-4 0,11 0 0,7-7 0,11 2-129,5-1 0,8-4-129,1-4 0,-2-6-645,10 0-2838,-16-9-1032,-8-2-258,-10-9-516</inkml:trace>
  <inkml:trace contextRef="#ctx0" brushRef="#br0" timeOffset="38904.2249">23547 1035 3483,'0'0'4257,"0"0"0,0 0-129,0 0-3225,0 0-129,0 0 258,0 0-129,0 0 0,39 49-129,-39-49-129,0 0-258,3 75 387,-3-75-645,0 76 258,0-76-129,3 95-387,2-45-258,-1-6 0,9 2-1677,-2-2-2193,-1-6-516,0-4 0,-4-3-903</inkml:trace>
  <inkml:trace contextRef="#ctx0" brushRef="#br0" timeOffset="39354.2509">23595 2012 4386,'-9'14'4644,"9"-14"-387,0 0 0,0 0-2322,0 0-1419,0 0-129,0 0 0,0 0 129,0 0-258,2-10 129,-2 10-129,8-14 129,-8 14-258,9-15 0,-9 15 0,0 0-129,0 0 129,0 0 0,0 0-129,0 0 0,0 0-258,0 0 387,0 0 0,0 0 0,0 0-129,0 0 0,0 0-129,0 0-129,0 0-1419,0 0-2580,0 0-516,7-18 0,0 5-387</inkml:trace>
  <inkml:trace contextRef="#ctx0" brushRef="#br0" timeOffset="39858.2795">23874 1175 1548,'58'-26'4386,"-58"26"387,0 0-1032,0 0-1161,0 0-1677,0 0 129,0 0-129,0 0-258,0 0-258,0 0-129,0 0 129,9 50 129,-9-50-258,0 0 258,6 67-129,-6-67-129,1 73-258,-1-36 129,0 6 129,-1 8-258,-3-8 129,0-1-774,-6-2-129,9 0-2451,-7-5-774,0 0-645,0-6-774</inkml:trace>
  <inkml:trace contextRef="#ctx0" brushRef="#br0" timeOffset="40215.3002">23996 2070 4257,'5'14'4773,"-5"-14"-516,0 0 258,2 14-2709,-2-14-903,0 0 0,0 0 129,0 0-129,0 0-258,0 11 0,0-11-258,0 0-258,0 0-129,0 0-258,0 0-1806,13-4-2193,-5-7-774,4-6-129,1-4-258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1:15.5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13593 13579 1677,'0'0'2193,"0"0"-1290,0 0-129,0 0-258,0 0 129,0 0 129,0 0 129,-3-8 0,3 8 0,-1-12 129,1 12 0,-1-17-129,1 17 0,0-22-387,5 7 0,0-6-129,5 1-129,-2-6 0,5 2-129,-1-6 258,3-1-387,2-3 129,-2 1 0,4-2-129,-2 1 129,3 0-129,-1 1 0,2 1-129,-2 1 258,0 2-258,-1 4 129,1 1 0,-3 3 0,1 1 0,-1 3 0,-3 3 0,-1 4 0,0 3 0,-12 7 129,15-8-129,-15 8 129,0 0 0,14 7 0,-14-7 0,5 17 0,-4-4 0,3 4 129,-3 2-258,2 5 129,2 6 258,2 3-387,1 6 129,3 3 0,2 4 0,0 2-129,4 3 129,-2 1-129,-1-4 0,2 0 0,-5-6 0,-1-5 0,-4-4-129,-3-8-129,1-1-774,-4-9-1806,0-15-1161,0 0-645,-12 0 258</inkml:trace>
  <inkml:trace contextRef="#ctx0" brushRef="#br0" timeOffset="325.0186">13657 13343 2451,'37'7'4386,"-17"-7"0,-2-7-258,6-3-2322,1 5-1548,0-4 0,5 2 0,0 4-258,-2 0-129,2 2 0,-6-2 0,1 3-129,-6 0-774,7 0-1677,-2 4-1290,-7-4-387,4 0 258</inkml:trace>
  <inkml:trace contextRef="#ctx0" brushRef="#br0" timeOffset="908.052">14404 12850 1935,'0'9'3354,"0"3"0,0-12-2580,0 17-387,1-4-129,1-1 0,2 6 387,-4-2-129,2 8 387,-2-1 0,0 9 129,-5 4-129,2 13-129,-5-2 129,-1 8-387,-1 0-258,2 3 0,0-7-129,-1 1 0,4-10-258,1-8 0,3-2-387,-2-13-387,4 0-1161,4-7-2064,-5-12-258,14 0 129</inkml:trace>
  <inkml:trace contextRef="#ctx0" brushRef="#br0" timeOffset="1420.0809">14661 12942 1,'0'0'2708,"0"0"-1418,0 0-387,0 0 129,0 0 258,0 0-129,0 0-129,-5 9 387,5-9-387,-8 20 129,8-20-258,-7 27-129,1-11-129,2 6-129,0 6-129,0 7 0,-2 4-129,4 7-129,-5 9 0,3 1 0,-3 4 0,5-4-129,-2-3 0,2-6 0,0-6 0,2-10 0,0-7-258,-2-12-258,2-12-1935,6 12-1677,-6-17-129,0 5 0</inkml:trace>
  <inkml:trace contextRef="#ctx0" brushRef="#br0" timeOffset="2428.1389">15162 13479 2580,'-16'0'2967,"6"2"-2064,10-2-387,-14-5 0,14 5 0,-15-17 0,6 4 129,5 1 0,-3-1-129,4-3 129,2-2-258,1 0 129,6-3-387,4 1 0,3-3-129,6-2 0,2 3-129,2 1 0,1 4 129,1 1-129,-2 8-129,-2 1 129,1 7 0,-5 2 129,-2 7 0,-3 7 258,-6 2 0,-3 5 129,-3 0 0,0 4 258,-8-3 129,-1 2-258,-7-2 129,3 0-258,-4-2 0,1-2-129,-2-5-258,-1-1 129,2-3-258,-3-5 0,3 1-387,0-7-387,17 0-1161,-21-11-1806,10-12-387,11 4 387</inkml:trace>
  <inkml:trace contextRef="#ctx0" brushRef="#br0" timeOffset="2856.1634">15294 12872 2322,'0'0'3225,"19"4"-258,-19-4-2967,0 0 129,12 20 387,-12-8 129,2 9 258,-2-1-129,0 13 516,-2-1-129,2 13 0,-5-3-387,5 9 0,-3-4-387,3 3-129,0-2-129,-2-2-129,2-7 0,-2-5 0,2-7-129,-4-8-258,4-1-387,0-18-645,0 0-2451,0 0-258,0-5-258</inkml:trace>
  <inkml:trace contextRef="#ctx0" brushRef="#br0" timeOffset="3472.1986">15495 13191 1161,'23'-7'3096,"-4"7"129,-19 0-2322,26-5-1032,-6 1 0,-2 0 0,6 3-129,-4 1 129,-1 0 258,0 4 258,-2 6 0,-3 2 0,0 5 0,-3 2 129,-2 3-129,-2 4-129,-3 0 129,-4 1-129,0-1 129,-5-1 129,-2 0-129,-3-4 129,-4 1-129,-2-6 129,0 0-258,-3-7-129,1-2 0,1-6 0,-3-1-129,2-2 0,2-10-129,2-3 129,3-3-129,4-3 129,6 2-129,1-4 129,5 4-129,5-1 0,8 6 129,0 0 0,7 4-258,0 5 258,3 1-129,1 4-387,-2 0-645,0 0-2322,3 10-387,-13-9 129</inkml:trace>
  <inkml:trace contextRef="#ctx0" brushRef="#br0" timeOffset="3833.2193">15926 12789 1161,'19'29'4128,"-14"-11"0,7 12-387,-7 2-2580,4 6-1419,0 6 258,-2 2 129,2 7 129,-4-2 0,0 1 258,-4-4 0,3 0 0,-4-11 0,1-2-258,1-8-774,-2-10-2064,0-17-1548,0 0-387,0 0 129</inkml:trace>
  <inkml:trace contextRef="#ctx0" brushRef="#br0" timeOffset="4105.2346">15806 13055 5676,'0'20'5031,"0"-20"-516,16 0-258,10 0-3870,0-5-258,6-5-129,5 0 129,5-4-387,4 4 129,-4-4-387,3 11-516,-11-12-903,3 10-2322,-2 5-387,-11 0-129</inkml:trace>
  <inkml:trace contextRef="#ctx0" brushRef="#br0" timeOffset="4696.2686">16284 13125 2451,'29'8'4257,"-16"-8"-129,9 8-387,-1-3-3096,1-4-774,3 2-129,1 2 129,0 2 0,-3 0 129,-2 5 129,-1-2 0,-2 7 258,-4 0-129,-4 5 0,0-1 0,-6 4 0,-2 0 0,-2 0-129,-5 4-129,-7-3 129,-1 1 0,-4-2-129,-3-3 129,-3-3 0,0-5 129,-2-2-129,2-7 129,-1-5-129,1-2 0,5-9 0,2-5 129,5-3-258,3-5 129,7 0-258,1-3 129,10 3 0,3 0 129,7 2-129,0 2 0,6 6 0,1 1 0,1 4 0,3 7-129,-2-1-774,8 3-2451,-1 6-903,-7 0-516,6 2 387</inkml:trace>
  <inkml:trace contextRef="#ctx0" brushRef="#br0" timeOffset="9360.5354">14671 14079 1935,'0'0'2838,"0"0"-1935,1 11-774,-1-11 387,0 0 387,0 0 0,0 0 0,0 0-129,0 0-387,0 0-129,0 0-387,0 0-645,0 0-387,4-7-258,-4 7 0,5-15 129,-5 15 258,5-18 516,-5 18 516,9-18 387,-9 18 129,5-16 258,-5 16 0,0 0 129,5-12 258,-5 12-258,0 0-387,0 0 258,0 0-129,0 0 129,0 0-129,0 0 0,0 0 129,0 0-387,0 0 129,0 0-258,0 0 129,0 0-129,0 0 129,0 0 0,0 0-129,7 7 0,-7-7 258,0 16-129,0-16 0,1 24-129,-1-7 0,0 4 0,0 3 129,0 4-258,0 2 0,-1 3 129,-1 0-129,0 0 129,0-3-129,1-2 0,-1-6 0,1-3 0,1-5-258,0-14 129,0 14-129,0-14-129,0 0-258,6-9-387,-6 9-516,7-26-1290,-6 7-1677,5 0-129,-6-9 129</inkml:trace>
  <inkml:trace contextRef="#ctx0" brushRef="#br0" timeOffset="9892.5654">14740 13900 129,'-17'3'3483,"2"-3"258,15 0-645,0 0-1806,0 0-1290,-4-11 0,5-2 129,9-2 0,3-3 0,5 2 516,0-5-129,6 5 129,-2-1-129,6 3 129,-1-1-387,3 6 0,-3 1-129,0 5-129,3 1 0,-3 2 129,-4 1-129,1 7 129,-5 1 0,1 4 258,-5 0-258,0 5 129,-9-2 129,-2 3-129,-4 0 129,0 2-129,-9-3 258,-5 2-258,-5-3 129,-2 2-258,-3-4 129,1-1-129,-6-6 0,1 3-129,2-4 0,0 1-129,1-3 0,2-3 0,6 2-129,-1-4-129,18 0-516,-19 0-129,19 0-387,0 0-1419,0 0-1548,15-6 0</inkml:trace>
  <inkml:trace contextRef="#ctx0" brushRef="#br0" timeOffset="10532.6025">15198 14083 2193,'0'0'3741,"0"0"-129,0 0 0,16 10-3483,-16-10-387,13 8 0,-13-8 0,18 19 258,-10-6 0,2 3 0,0 3 258,-3 4-129,3 3 129,-1-2-129,-1 2 0,-2-1 258,-1-1-258,-3-3 0,-2-3 0,0-5 0,0-13 129,-2 15 0,2-15 0,-12 0 0,12 0-129,-16-18 129,6 5 0,4-4-129,-2-4 0,5-3 129,-1-1-129,4-1-129,0-1 129,6 0-129,4 0 0,3 2 129,5 0 0,1 5 0,2 1 0,2 6-129,3 2 129,-2 5-129,0 4 129,1 2-258,0 0 0,-7 5-387,5 7-774,-11-2-1161,-12-10-1677,25 25-129,-25-25-129</inkml:trace>
  <inkml:trace contextRef="#ctx0" brushRef="#br0" timeOffset="10984.6283">15596 14262 3096,'-15'-2'3612,"13"-25"-387,11 14-387,-1-12-3870,8 5 129,2-6 0,3 3 129,0 2 258,1 1 516,2 8 516,-5 0 258,-1 8 129,-1 4-258,2 2 0,-8 7-258,1 6 0,-4 3 0,-1 3 129,-7 3 129,0 5 129,-12-7-129,2 7 258,-9-5-129,3 3 129,-8-8-387,5 0-258,-2-5-129,0-8-258,6-3-258,-4-8-516,19 5-387,-20-24-2064,16-1-903,4 2-516,2-12 517</inkml:trace>
  <inkml:trace contextRef="#ctx0" brushRef="#br0" timeOffset="11548.6605">15943 14054 2322,'0'0'3354,"4"-7"0,-4 7-1677,10-4-1677,-10 4 129,0 0 0,8 8 258,-3 5 258,-5 2 129,3 6 0,-3 1 129,3 6 129,-3-4-387,3 2 129,0-4-387,4-3-129,1-9-129,5-7-129,4-4-129,2-15 0,8-6 0,0-5-129,4-5 129,-2 1 0,4 2 0,-5 0 258,-3 5-129,-3 7 258,-6 5 0,1 7 129,-5 2 0,-2 4 0,-10-1 0,14 25-129,-11-7 0,0 8 129,-3-1-129,0 4 0,-3-1-129,-2-1 0,-1 2-258,1-11-516,5 5-1290,4-11-2322,-4-12-258,18 0-387</inkml:trace>
  <inkml:trace contextRef="#ctx0" brushRef="#br0" timeOffset="12056.6896">16597 14216 3999,'-12'4'4386,"-1"-4"-645,13 0-129,0-8-3741,0-4-258,0-4-129,6 0 129,0-1 129,3 0 387,2 1 0,2 0 258,1 4 129,1 1-129,3 1-129,-1 5 0,3 0-258,-5 5 0,2 0 0,-4 7 0,2 6-129,-4 1 258,-4 3-129,-3 4 387,0 3-129,-4 1 0,0 7 258,-6-6-129,-1 4 258,-6-3-129,-1-1 0,-1-3-258,-3-3 129,-3-7-258,3-1 0,-3-10-129,0-2-258,5 0-129,-2-15-516,9 4-774,-4-9-2193,3-5-645,8 2-258</inkml:trace>
  <inkml:trace contextRef="#ctx0" brushRef="#br0" timeOffset="14388.823">16950 14069 2580,'5'12'2709,"-5"-12"-2193,0 16-258,0-16 645,0 21 129,0-10 129,1 4 0,-1-1 258,1 7 0,-1-5-129,0 8-129,0-5-258,3 4-258,-1-1-258,4-4-258,2-3 0,1-2 0,4-4 0,1-2-129,0-5 129,5-2 129,0-2-129,0-3 0,-3-7 129,0-1 0,-2-6-129,3 1 129,-7-3 0,1-2-129,-5-2 129,1 6-129,-4-5 0,1 5-129,-4-1 129,0 5-129,0-1 129,0 4-129,0 12 0,-1-18-129,1 18 0,0 0-258,0 0-258,-10-11-258,10 11-1161,0 9-2193,0-9-387,0 0 129</inkml:trace>
  <inkml:trace contextRef="#ctx0" brushRef="#br0" timeOffset="14935.8543">17357 14004 2322,'0'0'3612,"0"0"-129,0 9 0,0-9-3483,9 17-387,-5-4 258,2 1 258,0 8 387,-2-4 258,4 10 0,-5-9 129,3 5-129,-4-7 0,5 2-129,-7-19-258,15 16 0,-4-16-387,4-8 0,3-7 0,2-4-258,-1-4 258,2-1 0,0-2 0,-1 2 258,-3 4-258,-1 1 129,-2 4 0,-2 3 0,-12 12 0,17-11 0,-17 11 0,13 0 0,-13 0 129,9 21-129,-9-8 129,3 8 0,-3-1 0,0 6 0,0 3-129,-3 1 129,-2-1-129,1 2 0,0-2-129,1-4-129,3 1-774,-2-14-1806,2-1-1677,0-11-258,0 0-387</inkml:trace>
  <inkml:trace contextRef="#ctx0" brushRef="#br0" timeOffset="15991.9147">19192 13626 516,'0'20'2709,"0"-20"-387,-7 23-2064,6-5 387,-4 3 258,3 9 129,-6-4 387,3 14 0,-10-5 129,5 14-129,-7-8 0,3 11-258,-5-8-516,4-1-258,0-3-129,-1-11-387,5 0-387,-2-19-774,8 4-903,5-14-903,-16-3-1290,16 3 258</inkml:trace>
  <inkml:trace contextRef="#ctx0" brushRef="#br0" timeOffset="16527.9454">19082 13586 1032,'1'8'3999,"-1"-8"0,0 21-258,-2-3-2967,2 4-774,0 3 0,2 4 0,4 4 258,2 1-129,-1 10 387,1-6 129,4 7 0,-1-7 258,3 5-387,-1-9 258,2 3-129,0-11 0,1 1-387,0-10-129,-2-3-129,1-2 129,-1-5 0,-2-4 0,-1-3 0,-11 0 129,14-12 0,-10-7 0,1-3 0,-4-7-129,3-8 0,-1-5-258,1-1 129,1-5-129,2 0 0,2-5-129,0 1 129,7 1 129,-2 1-129,4 4 129,2 0-129,3 8 129,-2 1-129,5 11-129,-5 2-258,3 13-774,-7-2-387,3 7-2709,0 6-129,-8 2-387</inkml:trace>
  <inkml:trace contextRef="#ctx0" brushRef="#br0" timeOffset="17095.9779">19636 14068 129,'-14'0'2967,"8"-17"-129,5 5-1548,1-2-516,-2-4 129,2 2 0,0-4-258,6 2 258,-1-6 0,6 3-129,0-4 0,6 5-387,3-1-258,1 4 0,1 2 0,-1 5-129,4 6-129,-3 4 129,-2 0-129,-2 12 129,-8 5 0,0 4 129,-7 1 516,-2 10 0,-5-5 129,-6 7 0,-6-8 0,-2 6 129,-5-8-129,2 1-258,-5-5-258,4-3-129,-3-5-129,1-4 0,4-6-129,0-2-129,8-5-129,-2-9-387,10-1-645,-1-10-1548,5-4-1419,11 5-387,1-7 129</inkml:trace>
  <inkml:trace contextRef="#ctx0" brushRef="#br0" timeOffset="17728.014">19977 13830 2322,'0'0'3354,"0"14"129,0-14-2580,0 10-645,0-10 516,1 21 0,4-4 129,-5 0 258,1 8-258,-1-1 129,0 5 0,0-2-387,0 1-258,-1-6 258,1-1-516,0-9 129,0-12-258,14 1 0,0-8 0,3-10-258,1-9 129,5-3-258,0-3 387,1 2-129,-4 2 258,-4 2-129,-1 8 516,-5 1-387,-10 17 258,13-11 0,-13 11 0,0 0-129,7 14 0,-7 1 129,1 6-258,-1 1 258,1 4-258,-1 0 258,2 4-258,0-1 129,0 2-258,-2-5 129,1-1-129,0-1-129,-1-7-258,5 3-774,-5-20-1419,0 0-2064,0 0 129,0 0-645</inkml:trace>
  <inkml:trace contextRef="#ctx0" brushRef="#br0" timeOffset="19149.0953">20415 14048 2322,'0'0'3483,"0"0"129,0 0-1935,0 0-903,7-3 129,-7 3 129,13-3 0,-1 3 258,-12 0-129,18-3-258,-18 3 0,23-7-258,-8 1-258,2 3-129,2-1-129,1 0 0,-2 2-258,1-1 258,-5-1-258,0 2 129,-14 2 129,16-2-258,-16 2 129,0 0 0,0 0-129,0 0-129,0 0-258,0 0-516,-6 14-903,6-14-1806,-17 5-903,17-5-129</inkml:trace>
  <inkml:trace contextRef="#ctx0" brushRef="#br0" timeOffset="19540.1177">20918 13540 1677,'0'14'3870,"0"1"0,0-15-258,0 0-3225,-3 14-387,3-14 129,7 26 516,-5-9-129,3 12 387,-5-4 0,0 11-129,-3 3 0,1 11 129,-8-5-129,5 2-387,-3-4-129,2-6-258,2-4 129,-3-8-387,7-6 0,0-19-645,0 0-1032,0 0-2193,10-8-516,-2-11-129</inkml:trace>
  <inkml:trace contextRef="#ctx0" brushRef="#br0" timeOffset="20056.1472">20858 13622 1935,'-26'-13'3870,"8"-4"129,18 17-516,0-19-3225,2 3 0,8-2-258,0 0 0,4-3 129,4 0 0,3 1 129,2-1 0,6 5 0,-1-2 258,5 5-258,0-2 0,2 8-129,-2 0 0,2 4-129,-4 2 0,0 1 129,-3 2-129,-3 8 258,-5 1-129,-2 4 0,-6 0 129,1 7 0,-11-1-129,0 4 129,-6 0 129,-5 1 0,-8-2 0,-1 2-129,-7-3-129,-1 0 129,-7-6-129,2 0 129,-3-4-258,-1-2 129,1-2-129,2-3 0,2-3 0,4 0 0,5-2-258,5-1-129,16 0-516,-18-5-774,18 5-2193,11-9-645,-2-2-258</inkml:trace>
  <inkml:trace contextRef="#ctx0" brushRef="#br0" timeOffset="20732.1859">21126 13886 1032,'15'0'3741,"-1"0"-129,-14 0-1935,12 1-645,-1 8 0,-11-9 0,16 16-387,-9-4 0,3 5 0,-5-1-129,5 4-258,-3 0-129,0 1 0,-1-1 258,1 1-258,-4-1 129,3-3 0,-5-3 0,2 1 0,-3-15 0,0 18 0,0-18 129,0 0-129,-9 7-129,9-7 0,-12-4 129,12 4-129,-15-19 0,8 9 0,-1-6 0,2 3 0,2-4-129,1 1 0,3 0 129,0-4-129,6 2-129,4 1 129,5-2-129,5 0 129,2 2-129,4 2 129,2 3-129,3 2 129,-1 3-129,1 2 129,-3 3 0,-1 2 0,-3 0-129,-5 1-129,2 8-129,-9-5-516,7 9-645,-19-13-1677,12 12-1161,-1 2-258,-11-14 646</inkml:trace>
  <inkml:trace contextRef="#ctx0" brushRef="#br0" timeOffset="21216.2134">21574 14048 4257,'-13'4'4128,"13"-4"-129,0 0-258,-11-10-3612,11-5-129,5 2-129,2-4 0,5 2 0,3-2 258,2-2-129,4 5 129,0-2-129,0 7 129,2 0-258,0 3 129,-3 6 0,0 0 0,0 5 129,-7 3-129,1 8 258,-7 1-258,-2 3 129,-4 6 129,-1-6 129,-4 6-129,-9-8 258,2 7 0,-11-10-129,6 2 129,-8-7-129,2 0-258,1-8 129,0 0-258,1-2 0,2-4-129,3-1-129,4-10-129,11 15-387,-12-26-903,14 11-2064,8 3-645,-3-7-516</inkml:trace>
  <inkml:trace contextRef="#ctx0" brushRef="#br0" timeOffset="21772.2453">21933 13888 3999,'0'9'3741,"0"-9"-129,-10 6-1161,10-6-2451,0 0 0,0 0 387,7 13 129,-7-13 258,6 24 0,-6-13 258,6 9-258,-6-4 129,1 4-516,-1-4 0,3 1-258,-3-17 0,6 15 0,-6-15 0,14-3-129,-2-7 0,2-9-129,6-3 0,-2-2 129,3-2-258,-1 2 258,-3 4-258,1 4 258,-5 3 0,1 8 0,-14 5 129,16 2 0,-11 9 129,3 5-129,-4 3 129,0 3-129,0 2 129,-1 0-129,0-4 129,-1 2-129,-1-5-129,2-3-258,-2-3-129,-1-11-387,6 11-903,-6-11-1419,0-6-1677,0 6-258,9-21 258</inkml:trace>
  <inkml:trace contextRef="#ctx0" brushRef="#br0" timeOffset="22228.2714">22380 13972 5289,'-11'17'4257,"11"-17"-516,0 0-516,-7-16-3612,15 5-1032,-1-10 516,10 6 0,-1-7 258,4 6 387,2 3 516,-3-1 387,1 7 258,-4-2-258,4 9 0,-6 0-516,1 4 0,-3 6 129,-4 5-258,-3 2 258,-1 4-129,-4 1 387,0 6-129,-11-3 258,3 4-129,-13-8 258,5 6-258,-6-11 0,1 4 0,-4-10-129,5 0-258,-1-4-129,1-6-129,7 0-129,-3-4-129,16 4-258,-15-22-774,15 11-1290,4-4-1677,2-8-645,11 5 516</inkml:trace>
  <inkml:trace contextRef="#ctx0" brushRef="#br0" timeOffset="22732.3003">22725 13871 3999,'0'14'3741,"-1"1"-258,1-15-774,-1 14-2838,1-2 129,1 0 387,4 8 0,-2-5 516,7 8 129,-9-9 0,8 8-129,-4-11-129,7 3-387,-12-14-258,22 4 0,-4-6-129,-3-10 0,5-3 0,-1-6 129,-2-3-129,1 0 129,-6-1 0,0 3 258,-7 1-258,0 5 258,-5-1-258,0 6 129,0 11 129,-13-17-258,13 17-129,-13-7 0,13 7-129,-11-2-258,11 2 0,0 0-258,0 0-387,0 0-1161,0 0-2193,0 0-258,0 0-258</inkml:trace>
  <inkml:trace contextRef="#ctx0" brushRef="#br0" timeOffset="23312.3334">23116 13808 4773,'0'10'4386,"0"-10"-516,0 0 0,0 12-3354,0-12-774,0 15 129,1-1 0,0 7 387,2 6 0,-3-5 387,1 9-129,-1-7 258,0 6-516,0-9 129,0-1-129,0-20-129,1 11-129,-1-11-258,18-15 129,-2-1-129,-2-10 0,7-1-129,1-4 258,1 2-129,-2 3 258,-1 1 0,0 8 0,-5 0 129,3 9 0,-3 4 0,-1 1 129,-3 3-129,4 3 0,-4 4 0,0 2 129,-11-9-129,18 23 0,-11-7 129,1 1 0,-4 0 129,0 2-129,-1 1 0,-1 2 129,-2 0 0,1 0-258,-1-4 129,0 2-258,0-2-129,-3-7-903,3-11-3354,0 19-387,0-19-387,-10 0 0</inkml:trace>
  <inkml:trace contextRef="#ctx0" brushRef="#br0" timeOffset="26944.5412">15489 15034 2967,'0'0'3354,"0"0"258,0 0-2838,0 0-1032,0 0 258,0 0 0,0 0 0,0 0 258,-6 7 0,6-7 0,-19 7 0,9-4 0,-2 0 0,0 4-129,12-7 0,-22 15-129,11-5 0,-1-1 129,2 4 0,-2 0 129,2 2 0,-3 0 0,6 2 387,-6-1-258,6 4 129,-2-3 129,3 4-129,-2-4 0,5 7-129,0-6-129,1 6 0,2-5-129,0 3 0,3-2 0,4-1 0,3-1 0,2-1-129,4 0 129,0-1 129,3-2-258,-1-3 129,4-1 0,-1 0 0,0-6 0,2 0 0,0-4 0,0 0-129,-3-6 129,3-2-129,-4-3 129,-1 0-258,-4-4 258,-1 2-129,-7-2 0,-2 1 129,-4 1 0,-2 1-129,-6 2 129,-4 0 0,-4 4-129,-3 0 129,-6 1-129,-1 4 0,-2 1 0,-1 0 0,-2 6 0,1 1 0,2 4-129,-1 2 0,5 2 0,3-1-258,6 7-258,-2-10-645,15 11-1032,-3-4-2451,5-6 129,7 1-129</inkml:trace>
  <inkml:trace contextRef="#ctx0" brushRef="#br0" timeOffset="27936.5979">15904 15212 774,'-10'-11'3225,"6"-9"129,5 5-2322,7 1-903,2-3 258,5 0-129,2 0 0,2 3 129,2-4 0,1 7 129,-1-3 0,3 7 129,-5 1-129,0 4 129,-2 1 129,-2 2-258,-15-1 0,20 23 129,-18-6-258,1 5 0,-3 3 258,-5 6-258,-9-2 0,2 6 0,-9-4 129,1 3-129,-6-5 0,3 0 0,-3-6-258,3-1 0,2-6 0,1 0-129,6-7 0,0 0 0,14-9 0,-14 7-129,14-7 129,0 0 0,0 0 129,0 0 0,12 8 0,3-7 0,-3 0 0,8 1 129,0-2-129,3 3 0,0-1 0,1-1-129,0 0 0,1-1 0,-1 3 129,-3-2-258,3 1 129,-5-2 0,-1 0 0,0 0 129,-6 0-129,-1 0 0,-11 0-129,17 0 129,-17 0-129,0 0-129,0 0-516,0 0-645,0 0-2580,0 0-774,0 0-258,0 0 130</inkml:trace>
  <inkml:trace contextRef="#ctx0" brushRef="#br0" timeOffset="28699.6416">16557 15509 1935,'-6'-2'2064,"6"2"-1161,0 0-258,0 0 129,0 0 258,6-3 0,-6 3 129,0 0 129,0 0-129,0 0 129,0 0-258,0 0-129,0 0-387,0 0-129,0 0 0,0 0-258,0 0 129,0 0-129,0 0 129,0 0-129,0 0 0,0 0 0,3-12 0,-3 12 0,0 0 0,0 0 0,0 0-129,0 0 258,0 0-258,5-12 129,-5 12-129,0 0 0,0 0 0,0 0 0,0 0 0,0 0 0,0 0 0,13-7-129,-13 7 129,0 0 129,0 0 0,0 0 0,0 0 129,0 0 0,0 0 129,0 0-129,0 0 129,0 9-129,0-9-129,0 0 0,0 0 0,-13 5-129,13-5-129,0 0 0,0 0-129,0 0-258,0 0-387,0 0-1290,8-8-2322,-8 8-258,15-10-129</inkml:trace>
  <inkml:trace contextRef="#ctx0" brushRef="#br0" timeOffset="29727.7004">17090 15125 129,'22'-7'2967,"-22"7"-387,15-10-2193,-5 7 387,-10 3 387,23-10-129,-23 10 129,13-6 129,-13 6 129,0 0 0,0 0-129,0 0-258,0 0-387,0 0-129,0 0 129,0 0-258,0 0-129,-8-10 0,8 10 0,-21-2-258,8 2 129,-4 0-129,0 0 0,0 0 0,-1 2 0,-1 2 0,0-1-129,0 2 129,0-2 0,4 1 0,0 0 0,1 0 0,1-2 0,1 2 0,12-4 0,-14 3 0,14-3 0,0 0 0,0 0-129,-11 7 129,11-7 0,0 0 0,0 12 0,0-12 0,0 13 0,0-13 0,0 19 0,0-8 0,0 3 0,0-14 0,-1 20 0,-1-10 0,2-10 0,-1 16-129,1-16 129,0 0 0,0 0-129,0 0 129,0 0 0,8 6-129,-8-6 129,15 0 0,-15 0 0,18 0 0,-8 0 0,3 0 0,0 0 0,2 2 0,0 3 0,1 3 0,2-3 0,0 6 0,-1-3 0,-2 4 0,3-1 0,-6 0 0,0 1 0,-1 0 129,-6 0-129,0 2 129,-3-2-129,-2 1 129,-3 0 0,-4 1 129,-4-3-129,-1 4 129,-6-5 0,2 4 0,-5-5 0,2 4 129,-4-8-258,2 4 0,0-5 129,1-1-129,0-1-129,4-2 0,2 0-129,1-3-258,13 3 0,-13-13-258,13 13-387,0-21-1677,12 8-1806,5-1-387,1-6 0</inkml:trace>
  <inkml:trace contextRef="#ctx0" brushRef="#br0" timeOffset="30211.7281">17499 15487 2709,'0'0'3354,"14"0"0,-14 0-2838,20-14-258,-2 3 258,-3-6 0,6 1 129,4-7 0,3 0 0,2-6 129,6 0-129,-2-2-129,3-1-129,-4 0-129,3 3-129,-5 0 129,-1 5-129,-3 6 129,-4 0-258,-3 6 0,-5 0-387,-1 6-258,-14 6-774,14-12-2322,-14 12-258,0 0-387</inkml:trace>
  <inkml:trace contextRef="#ctx0" brushRef="#br0" timeOffset="30712.7567">17639 15077 5160,'-16'0'4386,"16"0"-129,0-11-645,0 11-3870,0-17-129,0 17 258,9-21-258,-9 21 387,14-20 0,-7 10 258,-7 10 0,17-16-129,-5 8 129,2 0-129,0 1 0,0 5-129,2-1-129,-1 2 129,-1 1 0,-2 4 129,-12-4-129,14 15 258,-11-1 129,-3-2 129,0 5 0,-10-4 0,0 5 0,-5-6-129,1 2-129,-1-4-129,-2-3-129,3-1-258,0-3 0,14-3-129,-22 0-258,22 0-774,0 0-1161,-12-9-1935,12 9-258,6-16 387</inkml:trace>
  <inkml:trace contextRef="#ctx0" brushRef="#br0" timeOffset="31223.7859">17909 15511 516,'-11'-14'2709,"9"4"-1806,-2-2-129,-1-1 258,5 2 258,-3-3 0,3 14 129,0-22-258,0 22 129,6-17-387,4 13-258,-10 4-258,21-11-258,-8 7-129,1 4 0,-2 0 129,3 0-129,-3 4 258,0 4 129,-12-8 129,14 21 0,-14-21 129,4 24 129,-6-12 0,-2 5-129,-8-5-129,1 4-129,-3-5 0,-1 1-129,1-5-258,-1-1 0,4-2-387,-3-4-645,14 0-1548,0 0-2064,-3-22 129,6 10-387</inkml:trace>
  <inkml:trace contextRef="#ctx0" brushRef="#br0" timeOffset="34431.9693">19976 15033 1935,'0'0'2193,"0"0"-387,0 0-129,0 0-387,0 0-387,-8-6-258,8 6 129,0 0 0,0 0 129,-10-7 0,10 7-258,0 0 129,0 0-258,-10-8 0,10 8 129,0 0-387,0 0 129,0 0-258,-5-11 129,5 11-129,5-10 0,-5 10-129,16-15 258,-2 8-258,1-3 0,3 4 129,-1 0-129,4 0 0,1 1 0,-1 2 0,0 0 0,2 1 129,-6 2-129,2 0 0,-1 2 129,-5 4-129,-3 3 129,-10-9-129,15 21 129,-13-8-129,-2 2 0,-4 2 129,-6-1-129,-5 1 129,-1 1 0,-3-2 0,0 1 0,-3-5 0,6 3 0,-4-7 0,6 0 0,2-1 0,12-7-129,-15 6 0,15-6 0,0 0 0,0 0 0,0 0-129,16 0 129,1 0 0,1-1 0,6 1-129,0 0 129,2 5 0,0 2 0,1 3-129,-4-1 129,-1 4 0,-3 4 129,-4-2-129,-3 1 129,-4 0-129,-5 1 129,-3-4 0,-1 4 129,-10-4-129,-6 1 129,-2-4-129,-2 5 0,-7-6 129,1 1 0,-3-3-129,1 1-129,1-4 129,3 3-129,4-2 0,4-4-129,4 3 0,13-4-387,-14 0 129,14 0-258,0 0-774,7-12-2322,8-5-774,5 3-516,3-10 387</inkml:trace>
  <inkml:trace contextRef="#ctx0" brushRef="#br0" timeOffset="35132.0095">20429 14984 129,'18'-2'3354,"6"-3"387,-24 5-1806,22-6-1032,-3 5-258,0-4-129,3 2 129,-3-4-129,5 6 129,-8-5-129,5 6 258,-7-5 0,3 5-258,-17 0-129,23 0 129,-23 0-129,13 0-129,-13 0 0,0 0 0,9 11-129,-9-11 0,0 15 0,0-15 0,-4 21 129,-1-8-129,-1-1 0,0 2 129,-1-2-129,3 5 0,-3-2 0,2 6 129,0-2-129,2 3 0,-3 1 0,3 6 0,-4 0 129,3 0 0,-3 1 0,1 3 129,-2-5-129,1 2 258,-2-5-258,2 1 0,-1-6-129,-1 1 0,3-6 0,1-5-129,5-10 0,-9 15-129,9-15-129,0 0-129,0 0-258,-13-4 0,13 4-387,-12-18-645,12 18-645,-6-24-774,-1 7-1290,3 4-387</inkml:trace>
  <inkml:trace contextRef="#ctx0" brushRef="#br0" timeOffset="35373.0228">20450 15294 3096,'0'0'3741,"0"0"-774,0 0-903,0 0-774,15 0-129,-15 0-387,25-3 129,-6-2-129,7 5-129,-2-7-129,7 4 0,-2-2-258,3 1-129,-3 0 0,0 0-258,-2 4-129,-8-5-774,6 5-1806,-5 1-1548,-20-1-129,14 7-129</inkml:trace>
  <inkml:trace contextRef="#ctx0" brushRef="#br0" timeOffset="35696.0415">20939 15395 5934,'17'10'4515,"5"-10"-387,-22 0 0,14-10-4128,-14 10-258,24-9 258,-24 9-258,16-7 129,-16 7 129,0 0-387,0 0-1032,0 0-2451,0 0-387,0 0-387</inkml:trace>
  <inkml:trace contextRef="#ctx0" brushRef="#br0" timeOffset="36528.0893">21619 15003 3999,'22'2'3999,"-8"-2"-258,-14 0-1419,0 0-2193,0 0 129,0 0 129,-6-2 258,-8 0-129,14 2 387,-30 4-258,13 6-129,-7-5 129,3 7-387,-4-2-129,2 2-129,1-1 129,1-3-129,4-1 0,0 1 0,3-3 0,-1 2 129,15-7-258,-20 13 258,20-13-258,-15 19 258,11-7-129,-2-1 0,4 4 0,-2-4 129,3 0-129,1-11 129,-2 20-129,2-20 0,0 12 0,0-12 0,0 0 129,0 0-129,0 0 0,8 6 0,-8-6 0,14 0 0,-14 0 0,21 0 0,-9 0 0,4 3-129,1-2 129,2 6 0,1-1-129,2 2 129,1 2-129,1 1 129,-2 0 0,-1 0-129,0-1 129,-5 2 0,-2 0 0,-5 1 129,-3-1 0,-5 1 0,-1 0 0,-3 2 129,-8-1 0,-1 1 0,-6-2 0,-1 2 0,-6-5 0,4 4 0,-5-5 129,3 1-258,-3-3 129,5-1-258,-2-1 0,4-5 0,4 2-258,0-2-258,15 0-129,-17-9-516,17 9-1419,0 0-2193,10-21 0,5 12-387</inkml:trace>
  <inkml:trace contextRef="#ctx0" brushRef="#br0" timeOffset="37368.1372">22169 15452 645,'-16'17'2838,"2"-16"516,14-1-2451,-13 14-258,13-14 258,-10 15 258,10-15 129,0 0 0,-10 6 0,10-6 0,0 0-129,0 0-387,1-11-387,11 0-129,-2-6 0,8-2-129,2-6 0,6-2-129,1-3 258,7-3-258,0-1 129,4-2 0,0 2 0,0 0 0,0 2 0,0 3 0,-4 2 0,-1 4 0,-6 6 0,-4 5 0,-4 2-129,0 3 0,-8 4 0,-11 3-129,17 0 0,-17 0-258,0 0-129,0 0-645,0 0-903,0 0-1548,-12 6-1032,12-6-258</inkml:trace>
  <inkml:trace contextRef="#ctx0" brushRef="#br0" timeOffset="37913.1685">22200 15106 4128,'-4'12'4386,"4"-12"-129,-19 4-258,19-4-3741,0 0-258,-13-11 129,13 11 129,-10-18 0,10 18 129,-11-21 258,11 21-258,-7-20 0,7 9-129,0-3-129,6 2 0,4-2-258,4 1 129,2 1-129,4 1 0,2 1 129,-2 5-129,3 0 129,-2 3-129,0 2 129,-4 0 0,-2 7 0,-3 2 129,-12-9 0,9 24 0,-9-8 0,-4 3 129,-8-1 0,-1 0 0,-4 1-129,-2-2 0,-1-2-258,2-4 0,2-1-387,0-10-645,16 0-2451,-12 0-1032,6-10-387,6-1 129</inkml:trace>
  <inkml:trace contextRef="#ctx0" brushRef="#br0" timeOffset="38532.204">22488 15551 1806,'-14'3'3999,"14"-3"-258,0 0-129,-11-12-3225,11 12-516,0-21 129,0 10 0,3-5 129,3 3 258,-1-3 0,-5 16-129,16-21 258,-16 21-387,20-18 0,-7 12-129,-1 4 0,1 2 129,1 0-129,-1 0 129,2 1 0,-2 5 0,-2 1 0,0 1 129,-11-8 258,12 23-129,-12-11 129,0 3 258,-9-3-129,2 7 0,-11-7 0,1 6-129,-5-7-129,0 3-129,-5-3-129,3 1-387,4-3 129,-2-6-516,10 6-774,-10-7-2967,12-4-645,7-9 0,-2-10 259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0:21.0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5689 14526 1806,'-3'-12'2967,"3"12"-903,-16-10-2064,16 10-516,-15-7-1161,15 7-1032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0:29.0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13220 14333 645,'-13'74'1161,"9"-32"0,-3 4-258,5 4-129,1 7-387,1 3 129,0 4 0,0 5 129,1 3 129,0 6-258,0 5 129,-1 0 129,0 3 0,-2-1-129,-2 4-129,0-2 0,1-2-387,1 1 129,-1-6-258,1 2 0,2-6-129,-2 7 129,2-12 0,-3-2 0,2-1 129,-5-6 0,1-3 258,-2-11-129,5-2 129,-4-10 0,1-4-258,2-5 0,0 0 0,3-7-129,0-3-129,0 5 129,0-6-258,4-2 0,-1 1 258,3 1-258,-6-16 129,9 16-129,-9-16-129,12 15 129,-12-15 129,0 0 0,11 9 0,-11-9 129,0 0 129,0 0-258,0 0 0,0 0-258,0 0-129,10 3-258,-10-3-258,0 0-516,0 0-258,0 0-1290</inkml:trace>
  <inkml:trace contextRef="#ctx0" brushRef="#br0" timeOffset="1437.082">13155 16859 2193,'13'0'2193,"-13"0"645,16-2-516,-16 2-645,26-9-387,-12 1-387,7 8-387,-1-5-387,3 1-129,1 4-516,0 0 0,4 6 0,-3-1 129,7 5 0,0-6-129,2 6 387,5 0 0,5-7 129,4 1 0,6-1 0,6-1-129,5-1 258,0 3-129,8-3 0,3 3 0,1-1 258,1 5-129,5-5 258,3-3-129,0 3 129,6 0 0,0-3 0,6-1 258,-3-6-387,7 0 129,-2 2-129,4 4 258,-3-8-258,3 4 129,-4-2 0,6 5 0,-3-3-129,1 4 0,1-3 0,2 2 0,-3-3 0,6-7 0,-5 4 0,4-1 0,-2 1-129,3 1 129,-5-4-129,1-2-129,-3 3 0,1 10 0,-1-9 0,-1 4 129,1 1-258,-3 1 0,2-3 129,-1 6 0,0-3 0,0 2 0,0-2 0,2 3 0,-1 0 129,0-5-129,1 5-129,3 0 129,0 0 0,-1 0-129,1 0 129,-1 0-129,0 1 0,3 6 0,-1-3 0,0-4 129,3 10-258,1-2 258,-1-1 0,-2-1-129,2 2 129,-1 2 0,2-5 0,-1 9-129,0-11 129,-3 2 0,6 3 0,-1-2 0,1-4 0,1-1 0,0 3 0,-2-4-129,-2 6 129,-2-1 0,-1-3 0,-2 0 0,-5-1 0,-1 0 0,-4-1 129,0 0 0,-2-2 0,3-1 129,0-1-258,-2-1 0,1 2 129,-2-6-258,-2 6 129,-2 3 0,-3-1 129,-3-2-129,-1 3 0,-4 0 0,2 0-129,1 3-258,6 1-129,-3-4 129,9 0-129,-3-4 0,5 1 129,-3-6 0,3 8 258,-6-4 0,0 0-129,-3-5 0,-2 10-258,-5-2-387,3 2-387,-8-2-258,1 2-258,-7-4 129,-3 4 0,-7 0 387,-4 0 387,-10-1 645,-5-2 258,-10 1 387,-5-2 129,-6 1 0,-7 0 0,-11 3-129,9-9-387,-9 9 0,0-13 0,0 13-258,-7-16-129,-1 4-129,-4-5-387,2 2 129,0-3 0,-1-3 0,2-3 130</inkml:trace>
  <inkml:trace contextRef="#ctx0" brushRef="#br0" timeOffset="2662.1523">24734 16555 645,'-4'-69'903,"4"32"0,-2-3-129,-1 1-129,-1-6-387,-2-2-387,0-6-516,-4 1 387,1-6 258,-3 1 129,6-3-1032,-6-1 1677,5-1 387,1-1 258,4 3 129,0-2-387,2 6-258,0-7-258,0 4 903,4-2-1548,-4-4-258,5 2-129,-5-6 0,1 2 0,-1-2 387,0 1 129,0 4 0,-3-1 387,3 6-129,-2-1 258,2 8-258,-1 2-129,1-3 0,0 6-258,-3-3 0,0 4-258,-5 0 129,1 5-129,-3-4-129,2 3-258,-4 2 0,1 3 0,-1 3 0,1-1 0,-1 5-129,-1-2 516,-2 6-258,2 3 516,-1 1-258,0 4 0,-3 1-516,-3 1-129,5 3 129,-3-1 0,0 1 258,-1 1 387,1 0 516,3-3-129,-1 2 903,3-2 387,1 2 129,2 1-129,-2 1-258,1-4-387,-2 3-258,-2 0-258,-3 2-258,0-2-129,-6 1-129,-3 0 0,-1-1-129,-2-3 258,-5-2-129,-2-2 129,-4-1 0,-4-3 0,-4-4 0,-8 0 0,-5-1 0,-10 1 129,-6 2-129,-11-4 0,-8 5 129,-7 0-258,-9 0 258,-5 1 0,-10 2-129,-5 0 0,-3 1 0,-5 0 0,-7 1 0,-3-2 129,-7 4 0,-4-1 129,-2-2-129,-3 2-129,-4-1 129,-2-1-129,-3 2-129,0 1 129,-3 1-129,-2 2 129,-4-1-258,-1 3 258,-4 3 0,-2 2-129,3 2 129,-2 1 0,3 3-129,-1-2 129,5 3-129,-1 0 0,2 0 0,0 4 0,-3-1-129,6 2 258,-4-2 0,0 2-129,1-4 129,1 2 0,1-3 0,3 0 0,3 0 0,1 0-129,5-2 0,4-3 129,2 5 0,3-2 0,3 2 0,0 0 0,3 0-129,8 6-129,0 2-129,4 4 0,5-3 0,9 7 129,4-7 129,9 3 129,5-2 129,3-4 387,9 1-129,3 0 258,6 0-129,4 1 0,5 1 0,4 2-129,8 4-258,1-3 0,9 5-129,7-2 0,2 2-129,3 2 0,4 1-258,3 1 387,0-4-258,8 4-387,-1-1-1548,-1-5-1419,15 7 129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09.708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99 1 52 0,'0'4'22'0,"5"-8"-12"0,-5 8 6 16,0-4 11-16,0 0-8 15,0 0-3-15,0 0-9 16,0 0-3-16,0 0-4 15,0 0-1-15,0 7 1 16,0-3 0-16,0 3-3 16,0 1 0-16,0-1 2 15,0 1 2-15,0 3 0 16,0 0-1-16,0 0 1 16,0 4-1-16,0 3 0 15,0 4 0-15,0 0 0 16,0 4 0-16,0 0-3 0,4 8 0 15,-4 6-1-15,4 5 0 16,-4-1-2-16,4 0-1 16,-4 1 4-16,4-1 1 15,0 0-3-15,1 5-1 16,-1-5 0-16,4 0 2 16,0-3 2-16,5 0 1 15,-1 3 1-15,5 8 0 16,0 7 0-16,-1-7 2 15,-3 3-3-15,3-3 0 16,-3 0 3-16,-5-4 1 0,-4 0 3 16,-4 0 1-16,0 0-1 15,0 4-1-15,0 7-6 16,0 4 1-16,0 0 4 16,0 3 5-16,0 1 8 15,4-4 7-15,1-4-11 16,-1 4-2-16,0-4-5 15,0 0 1-15,0 4-4 16,0 0-4-16,-4 0 0 0,0-4 1 16,-4-4 2-16,0 1 1 15,0-1 1-15,0 1 2 16,-5 7 1-16,5-8-1 16,0 8 1-16,0 7-2 15,0-3 0-15,0 3-1 16,-1-3 0-16,1-5 0 0,0-2 2 15,0-1 1-15,0 4 1 16,0-4-2-16,0 4 1 16,-5 3-4-16,1-3 0 15,0-4 3-15,-1 8 1 16,-3-4-3-16,-1 0-1 16,1 0 1-16,-1-1 0 15,1 1 0-15,4 4 0 16,-1-1-2-16,1-3 1 15,4 4-2-15,0-8-1 16,-1-7 1-16,1 0 1 16,0-8-1-16,0 8-1 0,0-1-2 15,0-2-1-15,-5 2 2 16,1 5 2-16,0 3 0 16,-1-4-1-16,1-3 3 15,0 4 2-15,-1 7-2 16,5-8-2-16,0-11 0 15,0 1 1-15,0-5-3 16,4-3 0-16,0 0 1 16,0-3 0-16,0-5 0 15,0 1 2-15,0 3-3 16,0 0 0-16,0 4 1 16,0-3 2-16,0-1-1 15,0-3 2-15,0-5-4 16,4 1 0-16,-4-4 1 15,4 4 0-15,0-7 2 0,0-1 1 16,0 1-4-16,-4-1 1 16,0 1 0-16,0-4 0 15,0 3 0-15,0-3 0 16,0 0 0-16,0-1 0 16,0 5 2-16,0-8 1 15,0 0 1-15,0-3 0 16,0-1-5-16,0 0 1 15,0 1 0-15,0 3 2 16,5 0-1-16,-5 4-1 16,0 0 1-16,0-4 1 0,0 0-3 15,0-4-2-15,0-7-1 16,0 0 3-16,4-7-13 16,0-15-4-16,0-4-87 15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14:31.36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312-3 148 0,'-8'0'55'0,"8"0"-30"0,-8 4-21 0,8-4 13 15,-4 3-6-15,-1 1 1 16,1-4-3-16,-4 4 0 16,0-1-5-16,-1 1 2 0,1 3 3 15,-5 1-3-15,1-1 2 0,0-3-3 16,-1 3 2-16,-4 1-2 15,1-1 2-15,-1 1-4 16,0-1-2-16,1 0-3 16,-1 4 1-16,1 1 1 15,-1 2 0-15,4 1 0 16,1 0 0-16,-1 3-3 16,1 1 2-16,4-1 1 15,3-3 2-15,1 4-3 16,4-5-2-16,4-2-5 15,5-1 0-15,3 0-5 16,9-4-2-16,4 1 2 16,4-1 2-16,0 0 0 15,0 1 2-15,5 3-4 16,-5 0 1-16,-4 0 1 0,-4 0 2 16,-1 4 6-16,-3 3 1 15,-4-3 2-15,-5 0 0 16,-4 0 6-16,0 0 6 15,-8-1 3-15,-4 1 0 16,-1 0-1-16,-3-4 1 16,-5 0-2-16,1 0 2 15,-5 0-8-15,0-3-2 16,0-1-3-16,0-7-2 16,1 0-6-16,3 0-1 15,4 0-10-15,1 0-4 16,4-4-16-16,-1 1-4 0,5-1-22 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14:32.1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46 108 0,'0'4'41'0,"0"3"-22"0,4 0-14 15,-4-7 13-15,4 8-10 16,0-1-2-16,1 1-6 16,-1 3-1-16,0 0 1 15,0 0 0-15,-4 7 0 0,0-3 6 16,0 0 6-16,0 0 0 15,0 0 3-15,0-1-6 16,4-3-1-16,0 0 0 16,5-3 2-16,3-4-7 15,5-4-2-15,4-4-8 16,-5 0-3-16,1 0-3 0,0 1-2 16,-1-1 8-16,-3-3 6 15,-1-1 14-15,-4 1 7 16,1 0-4-16,-1-5 1 15,0-2-8-15,1-1-3 16,-5 0-3-16,0-7-3 16,0 3-2-16,-4 1 1 15,0 3 1-15,-4 0 2 16,0 0 1-16,0 4 1 16,-5 4 0-16,1 0 2 15,0-1-10-15,4 5-4 16,-5-1-14-16,5 4-6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14:32.92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0 88 0,'0'7'33'0,"4"-7"-18"0,-4 7-18 0,0-7 8 16,4 8-2-16,0-1 1 0,0 1 6 15,5-1 6 1,-1 4 1-16,0 0-1 0,5 4-4 16,-5 0-2-16,1 3-6 15,-1-3-3-15,0 4 0 16,0-1-1-16,1 1 0 0,-5-1 0 16,0 1 0-16,0-1 0 15,0-3 0-15,1 0 0 16,-5-4 0-16,0 0 0 15,4-4 2-15,-4-7 1 16,0 0 3-16,4-4-3 16,0-3 0-16,4 0-1 15,1-4-2-15,-1 0 1 16,5-1 1-16,-1-2-3 16,1-1 0-16,3 0-1 0,-3 4-2 15,3 4 0-15,1-1 3 16,0 1 0-16,-1 3 1 15,-3 0 0-15,-1 4 2 16,1 4 1-16,-5 11 1 16,0 0-2-1,-4-4-2-15,1 0 3 16,-5 4 2-16,0-1 2 16,-9-2 3-16,1-1 1 15,0 3 3-15,-5-3 2 16,1 1-7-16,3-5-1 0,-3 0-2 15,4-3-1 1,-5-4-10-16,1 0-10 16,3-4-6-16,1 1-14 15,0-1-2-15,3-3-36 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14:15.587"/>
    </inkml:context>
    <inkml:brush xml:id="br0">
      <inkml:brushProperty name="width" value="0.09333" units="cm"/>
      <inkml:brushProperty name="height" value="0.09333" units="cm"/>
      <inkml:brushProperty name="color" value="#00B0F0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3293-641 80 0,'0'-3'33'0,"0"3"-18"0,0 0-13 15,0 0 9-15,0 0 2 16,0 0 4-16,0 0 4 16,0 0 4-16,4 0-2 15,-4-4 0-15,0 0-6 16,0 1 0-16,0-1-10 15,0 0 0-15,0 1 3 0,0 3 0 16,-4 0 2-16,0-4-2 16,-5 0 1-16,-3 4-6 15,-1 0-1-15,-3 4 0 16,-5 0 0-16,-4-1-2 16,-4 5-2-16,0-1 1 15,0 0-1-15,-5 1 0 0,5-1 0 16,0 4 0-16,0 0 0 15,0 0 0-15,4 1 0 16,0 2 0-16,0-3 2 16,4 1-3-16,5-1-2 15,-1 0 2-15,4 0 2 16,5 0 0-16,0 0-1 16,4 0-2-16,-1 0 1 15,5 0 1-15,5 0 0 16,3 1-3-16,4-1 2 0,1 0-1 15,4 0-2-15,3 0-2 16,1 0 1-16,4 7 1 16,0-3-1-16,0 0 1 15,4 0 0-15,0 0-4 16,0 3-2-16,1 1 2 16,-1-1 5-16,0 4 2 15,-4 4 3-15,-4 0-3 16,-5-4 0-16,1-3-4 15,-9-1 1-15,-4 1 6 16,-4-1 4-16,-4-3 1 16,-4-4 1-16,-5 0-4 15,-3 0-3-15,-5 0 2 16,-4 0 0-16,0 1-1 16,-4-5-2-16,0 4 3 15,0-4 0-15,-5 1 3 0,5-1 1 16,-4-3-1-16,4-4-1 15,0 0-3-15,0 0-2 16,-1-4 1-16,5 1-1 16,5-1-3-16,-1-4 0 15,4 1-7-15,5 0-2 16,-1-1-4-16,5 1-3 16,4-1-33-1,4 1-54-15,0 3 21 16</inkml:trace>
  <inkml:trace contextRef="#ctx0" brushRef="#br0" timeOffset="870.0986">2465 417 176 0,'-4'4'66'0,"0"-1"-36"0,-9 1-29 16,13 0 16-16,-4 3-7 16,0 1 2-16,-5-1-3 15,1 0 0-15,0 5-5 16,-5-1-1-16,1 0 3 0,-5 0 1 0,1 0 3 15,-1 0-3-15,0 4 1 16,-3 3-5-16,-1 1-2 16,-4-1 2-16,-4 1 0 15,-5 3 1-15,1 0 0 16,-4 0-2-16,-5 1 1 16,0-1 0-16,-3 4 1 15,3-1-2-15,0 1-2 16,5 0-2-16,4 0 1 15,-1-4 1-15,5 1 2 16,4-1-1-16,9-8-1 0,-1-2-2 16,5-5-1-16,3 0-3 15,9-7-1-15,0 0-3 16,9 0-1-16,-1-3-36 16,4-5-16-16,5 1-26 15</inkml:trace>
  <inkml:trace contextRef="#ctx0" brushRef="#br0" timeOffset="3201.1281">1013 1257 180 0,'0'3'68'0,"0"-3"-36"0,4-3-37 15,4-1 12-15,9-4-22 16,0 1-4-16,-1-4 0 15,9 0 1-15,4 0 24 16,5 0 10-16,-1 0 12 16,4 3 6-16,-3 1-7 15,-1 3-4-15,-4 0-13 0,4 1-2 0,-8 3-1 16,-4 3-6-16,-4 5 0 16,-1 3-10-16,-3 0-4 15,-5 4 2-15,-4 3 4 16,-4 1 2-16,-4 3 3 15,0-4 3-15,-4 5 2 16,-1-5 3-16,-3 1 3 16,-5-5 0-16,-3 1 2 15,-5 0-2-15,-9-4 2 16,5 0 0-16,-4 0 1 16,0-3 0-16,4-1 2 0,-1-7-3 15,1 0-1-15,0 0-6 16,4-4-3-16,4 1-7 15,1-1-4-15,3 0-14 16,0 1-5-16,5-1-23 16,3 0-6-16,5 0-34 15</inkml:trace>
  <inkml:trace contextRef="#ctx0" brushRef="#br0" timeOffset="2251.3827">493 1094 144 0,'0'4'55'0,"0"14"-30"0,4-22-27 0,0 12 9 15,0-1-5-15,5 0-2 16,-1 1 1-16,0 3-1 16,1 0 0-16,3 4 4 0,1 0 5 15,3 3-1-15,1 4 3 0,4 1-2 16,-5 2 0-16,5 1-3 16,0 4 1-16,0 7-4 15,0 0-2-15,-1 0 0 16,1-4-1-16,-4 0 0 15,-1-7 2-15,-3 0 1 16,-5-7 3-16,1-5-1 16,-5-6 2-16,-4-8 2 15,4-8 2-15,0-10-3 16,0-12 0-16,0-3-3 16,1 0 0-16,3 0-3 15,-4-4 1-15,4-4-2 16,1-4 2-16,-1 5-2 15,0-5-1-15,1 1 1 16,-1 3-1-16,4 1 0 0,-3 3 2 16,-1 7-1-16,0 4 2 15,-3 4-7-15,-1 7-1 16,0 4-18-16,0 4-8 16,0 7-45-1,-4 0-41-15,0 0 42 16</inkml:trace>
  <inkml:trace contextRef="#ctx0" brushRef="#br0" timeOffset="2687.6271">1017 1271 196 0,'-4'15'74'0,"4"-7"-40"0,0 14-40 0,0-15 14 16,4 4-14-16,-4 0-1 15,0 4-7-15,0 4-4 16,4 6 10-16,-4 9-1 0,0 6 4 16,9 1 7-16,-9 11 6 15,0-8 5-15,0-3 2 16,0-4-4-16,0-11 1 15,0 0-14-15,0-12-3 16,0-2-29-16,0-12-10 16,0-12-27-1</inkml:trace>
  <inkml:trace contextRef="#ctx0" brushRef="#br0" timeOffset="1681.0835">609 1094 112 0,'0'0'44'0,"0"0"-24"0,0 0-15 0,0 0 13 16,0 0-8-16,0 0-3 15,0 0-2-15,0 0-1 16,5 4-2-16,-1 7 3 0,0 0 4 15,-4 0-3-15,0 0 2 16,0 4-3-16,-4-1 0 16,-5 5 3-16,-3 3 3 0,-5 8 0 15,1 3 3-15,-5 8-1 16,0 3 2-16,-4 4-4 16,4-3-1-16,0-5-6 15,5-3-1-15,-1-4-6 16,5-10 0-16,-1-1-15 15,5-7-5-15,0-8-30 16,3-11-53 0,5-7 16-16</inkml:trace>
  <inkml:trace contextRef="#ctx0" brushRef="#br0" timeOffset="4098.2912">3022 406 128 0,'0'4'49'0,"0"-1"-26"0,5 1-23 0,-5-4 10 16,8 4 0-16,0-1 1 16,5 1 10-16,-1 7 4 15,5 0-13-15,-1 4 11 0,5-4 4 0,4 4-6 16,0 0 1-16,4 0-11 15,0 3-2-15,1 4-5 16,3 0-3-16,0 1-3 16,-4 3 1-16,5-1 1 15,-1 1 2-15,0 4-3 16,0 3 0-16,5 4-1 16,-1 4 0-16,1 0-5 15,-1-4-3-15,-4 3 3 16,1-7 4-16,-5 4 0 15,-4-7-1-15,-4-4 5 16,-5-4 1-16,-3-3 0 16,-1-5-2-16,-3-3-10 15,-5-3-4-15,-4-8-28 0,0-8-11 16,0 1-29 0</inkml:trace>
  <inkml:trace contextRef="#ctx0" brushRef="#br0" timeOffset="5675.3953">4795 1016 24 0,'12'-18'11'0,"-3"7"-6"0,11-12-17 0,-7 16-1 16</inkml:trace>
  <inkml:trace contextRef="#ctx0" brushRef="#br0" timeOffset="4983.4999">4050 1072 124 0,'8'14'46'0,"-3"1"-24"0,-1 0-26 0,0-8 8 16,4 1-4-16,0 3 0 16,-3 4 8-16,3 3 7 15,0 1 8-15,-4 3 3 0,1 0-7 16,-1 4-4-16,4 4-8 15,-4-1-5-15,0 4 1 0,5 4-4 16,-5 0 0-16,0 0 1 16,0-3 2-16,0-5-1 15,1-3-1-15,-1 0 1 16,0-8 1-16,0-3-1 16,-4-4-1-16,4-3 5 15,-4-8 1-15,0 0 2 16,0-4 2-16,4-7 1 15,0-8 1-15,1-3-2 16,3-11-1-16,0 3-5 16,5-3-3-16,-1-4 2 15,5-4 0-15,0 1-1 16,-1-1 1-16,1-3-2 16,4-1-1-16,-1 1 3 0,5 0 2 15,0-1-2-15,0 1 0 16,0 3 5-16,-4 8 3 15,-4 3-4-15,-5 8-2 16,1 0-2-16,-5 11-3 16,0 7-13-16,-8 4-4 15,4 8-9-15,-4 6-4 16,-4 8-38 0,4-3-58-16,-8-4 29 15</inkml:trace>
  <inkml:trace contextRef="#ctx0" brushRef="#br0" timeOffset="5974.9285">5028 857 204 0,'33'-4'77'0,"-8"4"-42"0,0 4-32 0,-4 0 17 15,0 3-12-15,-1 1-4 16,1 3-3-16,0 0-1 15,0 4 0-15,-5 3-5 0,5-3 1 16,-4 0 2-16,-5 3 3 0,-3-3 6 16,-1 3 6-16,-4 1-1 15,-8-1 3-15,0 1-4 16,-9-1-1-16,-3 1-4 16,-5-4-1-16,-8-1 3 15,-13-2 5-15,-4-1-1 16,1 0 3-16,-5-4-6 15,0 1-1-15,4-5-4 16,0-3-3-16,5 0-11 16,7 0-6-16,5 0-14 15,0 0-4-15,8 0-50 16,9-3-58 0,-1-1 41-16</inkml:trace>
  <inkml:trace contextRef="#ctx0" brushRef="#br0" timeOffset="5463.7572">4786 1079 212 0,'-8'7'79'0,"8"8"-42"0,0-4-43 0,0-3 12 16,0-1-11-16,0 4-1 16,0 0 3-16,0 4 1 15,0 0 2-15,0 7 6 0,0 0 4 16,-4 4-1-16,0 4 0 16,0 7-5-16,-1 11-3 15,1 7 2-15,0 4 0 16,0 1-4-16,0-5 1 15,0-11 6-15,4-3 6 0,-5-8-11 16,5-7-2-16,0-4-9 16,0-7-4-16,0-7-25 15,-4-12-13-15,4-11-32 16</inkml:trace>
  <inkml:trace contextRef="#ctx0" brushRef="#br0" timeOffset="8766.1816">4761 2233 180 0,'-4'0'68'0,"4"0"-36"0,4 0-26 0,-4 0 17 16,0 0-10-16,0 0 0 15,5 0-7-15,3 4-2 16,0-1-2-16,1 5 3 0,-1-1 4 0,0 4 4 16,5 4 2-16,-1 3 3 15,1 5 3-15,3 2-7 16,5 1-1-16,4 0-3 15,8 4 1-15,9 3-8 16,4 4-2-16,-1 0 1 16,5 4 3-16,0 7 0 15,0 0 2-15,0 0-4 16,0 4-2-16,0 0 0 16,-4-1-1-16,0-3-5 15,8-3 1-15,0-5 2 16,0-3 1-16,-4 0 1 15,-5-7 0-15,1 0-3 16,-4-5 0-16,-5 1-3 16,-3 0-1-16,-9 0-3 0,0 0 1 15,-5 0 5-15,-3-4 2 16,0 0 2-16,-5-3 0 16,-4-1-11-16,1-3-5 15,-9-4-19-15,0-3-7 16,-9-8-64-1</inkml:trace>
  <inkml:trace contextRef="#ctx0" brushRef="#br0" timeOffset="6965.8511">4258 2274 76 0,'-12'11'30'0,"12"3"-16"0,-17 1-14 15,13-7 5-15,0 3 10 16,-1 3 7-16,-3 1 13 0,-4 0 8 15,-1 4-3-15,-3-1-2 16,-1 1-13-16,0-1-5 16,-4 4-11-16,1-3-2 0,-5 3 3 15,-4 4-4-15,-1 0 2 16,-7 3-3-16,-5 5 2 16,1 6-2-16,-1 5 2 15,5-5 0-15,3-3 3 16,5 0-5-16,4 4-1 15,5-12 0-15,3-3 0 16,4-3-7-16,5-5-2 16,0-3-18-16,4-4-5 0,-1 0-30 15,1-7-13-15,4-4-22 16</inkml:trace>
  <inkml:trace contextRef="#ctx0" brushRef="#br0" timeOffset="7851.5292">3035 3268 208 0,'-4'0'79'0,"4"0"-42"0,0 0-41 16,0 0 13-16,0 0-7 15,0 0-2-15,4 4 3 16,0 3 2-16,0 1-2 16,0 3 9-16,1 0 7 0,-5 4 1 15,4 7 0-15,-4 4-10 16,4 3-4-16,0 5-4 16,0 3-2-16,0 7 1 15,1-7-1-15,3 4-3 16,0-4 2-16,0 3 3 15,1 1 1-15,-1-8-4 16,0 1 1-16,1-1-5 0,-1 0 1 16,0-3 2-16,1-4 1 15,-1-4-4-15,0-4-1 16,1-3 5-16,-5 0 5 16,0-8 2-16,4-3 4 15,1-8-1-15,-1-7 2 16,0-4-4-16,1 1 1 15,-1-5-5-15,4-7-2 16,1 0-3-16,-1-7 1 16,5 0-1-16,4-4 0 15,0 0 0-15,4-4 0 0,0 0 2 16,-1 1 0-16,1-5-3 16,0 1 2-16,0 0 3 15,0 7 1-15,-4 3 1 16,0 5 2-16,-9 3-3 15,5 7 0-15,-9 1-1 16,1 3 1-16,-1 8-7 16,0-1-1-16,-3 1-14 15,-5 7-5-15,0 0-25 16,0 7-9-16,-9 4-44 16</inkml:trace>
  <inkml:trace contextRef="#ctx0" brushRef="#br0" timeOffset="9922.762">5581 3564 176 0,'-4'0'68'0,"4"-7"-36"0,4 10-42 0,0-6 11 16,0 3-5-16,1 0 2 0,-5 0 10 15,0 0 6-15,4 3-6 16,0 5 9-16,0 3 3 0,-4 4 1 15,0 3-1-15,0 4-4 16,-4 4-2-16,0 8-4 16,-5 3-1-16,1 0-3 15,-4 0 1-15,3-1 0 16,-3-2 3-16,-1-5-7 16,1-6-4-16,3-9-9 15,-3-3-4-15,0-7-14 16,3-8-5-16,1-7-10 15,0-3 0-15,-1-1 5 16,5-7 6-16,0-1 18 16,4-3 8-16,0-3 13 15,4-1 8-15,0-3-5 0,5 0-3 16,3-4-11-16,1 3-3 16,-1-2-3-16,0 2 1 15,5 1 18-15,0 0 8 16,-5-1 12-16,5 12 5 15,-5 4 1-15,1 3 1 16,-1 4-6-16,1 3-4 16,-5 8-12-16,5 4-6 15,-5 4-5-15,4 3 0 16,-3 7-4-16,3 1 0 16,1 3-1-16,-1 11 0 0,1-3 0 15,3 3 0-15,5 0 2 16,-8 0 0-16,7 4 0 15,-3 4 0-15,4-8 0 16,-9-3 0-16,9 0-3 16,-4-1 2-16,-1 1-1 15,-3-4 0-15,-1-8 2 16,-3 1 0-16,3-5 4 16,-4-6 5-16,-3-4 1 15,3-4 2-15,-4-8-2 16,0-3 1-16,0-4 0 15,-4-11 3-15,0-3-5 16,0-1-1-16,0-3-4 16,0-4-1-16,0 0-3 0,0 0-1 15,5 0-1 1,-1 0-2-16,-4 4 0 0,8-1 3 16,-4 5-5-16,5-1 0 15,-1-3-8-15,0 3-2 16,5 5-11-16,-1-1-3 15,-4 3-24-15,13 5-10 16,0 3-35 0</inkml:trace>
  <inkml:trace contextRef="#ctx0" brushRef="#br0" timeOffset="10839.1116">6476 3331 236 0,'0'19'90'0,"4"-8"-48"0,0 4-47 0,-4-4 15 16,8 3-19 0,-4 1-4-16,0 4-1 0,1 3 3 15,-5 15 7-15,0-4 11 0,0 0 5 16,0 4 3-16,0 4 4 15,0 7-5-15,0-3 2 16,0-8-9-16,-5 0-2 16,1-4-5-16,0-7-3 15,-4-4-1-15,8-7 0 16,-4-4 0-16,-5-4 0 16,1-7-2-16,0-4 1 15,-5-3 5-15,1 0 2 16,-5-1-3-16,9-3 1 0,-5-7 0 15,5-1 0-15,0-3 0 16,4-4 0-16,4 0 0 16,0 0 2-16,4-7 1 15,0 0 3-15,0 3-1 16,13 1 0-16,-5-5 1 16,1 1 1-16,3-4 1 15,-3-4 0-15,8 1-2 16,-5 3 1-16,5 3-4 15,-9 5 0-15,13-1-1 16,-8 4 1-16,0 0-2 16,8 8-1-16,-9 3 3 15,5 4 2-15,0 4 0 16,0-1 0-16,-1 1-6 16,-3 3 1-16,12 4-2 0,-8 0 0 15,0 8 0-15,0-1 0 16,-1 0 2-16,5 5 2 15,-8-1-3-15,0 3 0 16,-5 1 3-16,-3 4 1 16,-5 3-1-16,-8 0-2 15,-5 0 3-15,5 0 0 16,-8 1 1-16,-5-1 2 16,-8-4 1-16,-4-3 3 15,4 0 6-15,-4-4 2 16,0 0-1-16,-1 4 0 0,1-8-9 15,0-3-3-15,0 0-8 16,0-4-2-16,0 0-12 16,0 0-3-16,0-4-30 15,0 0-12-15,-5-14-74 16</inkml:trace>
  <inkml:trace contextRef="#ctx0" brushRef="#br1" timeOffset="33763.3751">5252 4929 108 0,'-4'0'44'0,"8"3"-24"0,-4-6-19 0,0 3 11 16,0 0-8-16,0-4 0 16,0 0 0-16,0 1 2 15,0-1 8-15,0 0 3 16,0 1 3-16,0-1 2 16,0 0-12-16,0 0 1 0,0 1 2 0,0-5-7 15,0 1-3-15,0 0-2 16,0-1-1-16,-4 1 0 15,0-1 0-15,0-3-3 16,0 4 0-16,0-1 2 16,-1 1 0-16,-3 0 3 15,0-1 3-15,-1 1-2 16,1 0 0-16,-4 3-1 16,3 0 1-16,-3 0-4 15,-1 1 0-15,1 3-1 16,-5 0-2-16,5 0 0 15,-5 0 3-15,5 0 0 16,-1 3 3-16,1 1-1 16,-1 0-1-16,1 7-4 15,-1-4 0-15,5 8-3 0,0-4 2 16,-1 0 1-16,1 0 2 16,0 0 3-16,-1 1 2 15,5-1-6-15,0 0 0 16,0 0 3-16,0 0 2 15,4 0-3-15,-4 4 1 16,4 0 0-16,0-1 0 16,0 1 0-16,-5 0 0 15,1 3 0-15,4-3 2 16,0 4-1-16,0-1 2 16,0-3-2-16,0 4 2 15,0-1-4-15,4 1 0 0,1-1 1 16,-1 4 2-16,0 0-3 15,4 1-2-15,0-5-1 16,1 1 3-16,3-1 0 16,1-3 3-16,3 0-3 15,1-1 0-15,0-2 1 16,-1-1 0-16,1-4-3 16,0 0 2-16,3-3-1 15,-3-4 0-15,0 0 0 16,-1-4 0-16,1 1 2 15,0-5 0-15,3-3 0 16,-3-4 0-16,0-3-3 16,-1-4 2-16,1 0 1 15,0-1 0-15,-5 1 6 0,1 0 4 16,-5 4-1-16,0-5 2 16,-4 5-2-16,1-1 2 15,-5 1-2-15,0-4 2 16,-5 3-2-16,-3-3 0 15,0 3-3-15,-1-3 1 16,1 0-4-16,-4 0 0 16,-1 3-1-16,1-3-2 15,3 4-4-15,1-1 0 16,-9 1-7-16,9 3-1 16,0 4-4-16,-5 0-3 15,5 3-7-15,0 1-4 0,-1 0-52 16</inkml:trace>
  <inkml:trace contextRef="#ctx0" brushRef="#br1" timeOffset="23059.112">5639 4788 32 0,'0'-3'13'0,"0"3"-6"0,0-4-8 16,0 4 2-16,0 0 16 16,0 0 9-16,0 0 6 15,0 0 4-15,0 0-16 0,0 0-4 16,0 0-12 0,0 0-3-16,0 0-12 0,0 0-3 15,-4 0 2-15,0 0 5 16,0 0 4-16,0 4 2 15,-1-4 1-15,1 3 0 16,4 1-5-16,-8 3-1 16,8 1-4-16,0-5-1 15,0 1 6-15,0 0 9 16,0 7 5 0,0 0 9-16,0 4 3 15,0 0-6-15,0-1-4 16,0 5-9-16,0-1-1 0,0 1-1 15,0 3 0-15,0 4 0 16,0 0 0-16,0 0-3 16,0 0 0-16,0-1 2 15,0 1 2-15,0 0-2 16,0-4 0-16,0-3 3 16,0-4 3-16,0-4 2 15,0-4 3-15,0-7-7 16,0-7-4-16,12-4-9 15,1-4-4-15,-1 0-1 16,5 0 1-16,0-3 8 16,12-4 3-16,-4-1 3 15,4 1 0-15,-4 0 8 16,-4 0 5-16,-1 3 7 16,-3 5 2-16,0 3 0 0,-5 3-2 15,1 4-2-15,-9 4 1 16,4 0-10-1,-8 8-3-15,0-1-2 0,0 4-5 0,-8 4 1 16,8 0 0-16,-4 3 0 16,-5 1 2-16,-3-4 1 15,-5 3 1-15,9 1 0 16,-13-1 0-16,9 1 2 16,-5-5 3-16,0-2 2 15,1-1-3-15,-5-4-3 16,8-3-9-16,1-4-5 15,0-8-13-15,-1 1-6 0,5-4-40 16,8 0-43 0,0-4 36-16</inkml:trace>
  <inkml:trace contextRef="#ctx0" brushRef="#br1" timeOffset="23554.49">6143 4895 212 0,'0'4'82'0,"0"-8"-44"0,0 12-40 0,0-8 14 15,4 7-8 1,-4 1-5-16,0 3 0 16,4 4 1-16,4-1-3 0,1 5 2 15,-5 3 5-15,4 4 2 16,-4 0-2-16,0 3-3 15,1 5-3-15,-1 3-1 0,0 0 4 16,-4 0 3-16,0-4 3 16,-4-7 1-16,-5 0 4 15,1-4 5-15,-4-4-3 16,-1 1 0-16,-3-12-6 16,3-3-3-16,1-4-9 15,-1-4-5-15,1-3-9 16,-1-8-1-16,-4-7-17 15,13-8-4-15,-4 1-50 16,8-5-28 0,-4 1 55-16</inkml:trace>
  <inkml:trace contextRef="#ctx0" brushRef="#br1" timeOffset="23794.8338">5947 4881 200 0,'-4'-8'77'0,"12"12"-42"0,1-8-39 0,-1 1 13 16,0-1-5-16,5-4 2 15,3 1 3-15,5-4 2 16,4 0-5-16,4 0 9 0,5 0 5 16,-1 0-4-16,4 0-1 15,5-4-12-15,-1 0-3 16,-3 4-15-16,-1 0-2 15,-7 0-23-15,-6 3-7 16,-7 1-48-16</inkml:trace>
  <inkml:trace contextRef="#ctx0" brushRef="#br1" timeOffset="24320.6072">6463 4892 144 0,'0'0'55'0,"8"0"-30"0,5-8-89 0,-5 5-16 15,0-1 36 1,1-3 19-16,3 3 201 31,9-7-89-31,0 0-31 16,-4 0-50-16,-1-4-21 15,-3 0-4-15,-1 0-1 16,-8 0 11-16,5-3 9 0,-5 3 5 16,-4 0 7-16,0 4 3 15,-4 4-4-15,-5-1-1 16,1 5-6-16,0 3-3 15,-5 3-3-15,1 5 1 16,-1-1 1-16,-3 4 0 0,7 0 0 16,-12 1 2-16,9 2 3 15,4 12 2-15,-5-4 5 16,1 1 3-16,-1-5 5 16,1 1 2-16,-1 3-7 15,13-4-4-15,0 1-9 16,13-4-3-16,-1-1-16 15,1 1-6-15,3 0-4 16,1-4 1-16,8-7-29 16,0-4-14-16,8-8-11 15</inkml:trace>
  <inkml:trace contextRef="#ctx0" brushRef="#br1" timeOffset="24680.6144">6817 4633 204 0,'-9'-8'77'0,"9"5"-42"0,-12-5-43 0,12 8 10 16,0-3-25-16,0 3-8 16,0 0 9-16,0 3 5 15,0 5 11-15,0 3 21 0,-8 4 10 16,-1 3 3-16,-3 4 3 15,8 4-13-15,-5 0-3 16,5 4-11-16,-8-4-3 16,12-1-1-16,0 1 2 0,0-3-6 15,0-1 1-15,16-4-6 16,-3-3 1-16,3-4 2 16,5-3 1-16,4-8-2 15,13 0 0-15,-5-8-5 16,4 1 0-16,1-4-7 15,-5-4-1-15,-4-4-18 16,-4-3-41 0,0-4 12-16</inkml:trace>
  <inkml:trace contextRef="#ctx0" brushRef="#br1" timeOffset="25356.7893">6892 4426 216 0,'12'11'82'0,"9"-26"-44"0,29 8-44 0,-21 3 12 16,8 0-17-16,1-3-3 16,16-4 11-16,-8-4 8 15,8 0-1-15,4-3 5 0,9-1 1 0,-1-3-21 16,-4 0-9-16,-7-11-70 16</inkml:trace>
  <inkml:trace contextRef="#ctx0" brushRef="#br1" timeOffset="25071.4202">7045 4160 184 0,'-4'-4'71'0,"4"0"-38"0,0 0-43 0,4 4 11 15,1 0-16-15,-5 0-6 16,0 0 23-16,8 0 11 15,0 4-5-15,-4 0 16 0,5 7 6 16,-1 7-4-16,-4 1-3 16,9 3-11-16,-9 0-3 15,8 4-7-15,-3 0-2 0,-1 11 0 16,4 0 0-16,1 7-3 16,-1 12 2-16,1-1 1 15,-1-3 0-15,-3-4 0 16,-1 0 0-16,-4-3-5 15,9-12 1-15,-5 0-14 16,0-7-3-16,5-7-16 16,-1-5-6-16,1-6-39 15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6:14:33.40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94-1 116 0,'0'0'46'0,"4"0"-24"0,4 4-28 0,-8-4 6 15,9 4-8-15,-1-1-2 16,0 1 11-16,1 3 9 16,-1 1 15-16,0 3 6 15,-3 4-2-15,-1-1-3 16,0 5-14-16,0-1-8 15,0 5-2-15,-4 6-2 0,0 4 0 0,0 4-3 16,0-3 2-16,-4-1 3 16,-4-7 3-16,-1-4 4 15,1 0 2-15,-4 0 1 16,-1-3 2-16,0-4-5 16,1-4-1-16,-1-4-6 15,1-7-4-15,-1 0-6 16,1-3-2-16,-1-5-9 15,5-3 0-15,0-7-10 16,-1-8-4-16,1-4-35 16,4-3-25-1,4-4 42-15</inkml:trace>
  <inkml:trace contextRef="#ctx0" brushRef="#br0" timeOffset="241.7244">-2-49 204 0,'-4'-4'77'0,"4"4"-42"0,0 0-32 0,0 0 17 15,0 0-12-15,8 0-2 16,0-3-4-16,5-1-2 16,4 0 1-16,3 1 5 0,5-5 4 15,0 1-1-15,5-4 2 16,-1-4-4-16,-4 4-2 15,0 0-11-15,-4-4-6 0,0 4-30 16,-5 0-12-16,1 0-41 16</inkml:trace>
  <inkml:trace contextRef="#ctx0" brushRef="#br0" timeOffset="736.0939">415-75 92 0,'17'4'35'0,"-9"-11"-18"0,9 7-20 15,-9 0 6-15,0-4 8 16,5 0 7-16,-1-7 13 0,5 0 8 15,0-4-10-15,0 0-2 16,-1 4-14-16,-3 0-5 16,-1 0-5-16,-3 0-3 0,-5 0 1 15,-4 3-4-15,-4 1 2 16,-1 3 1-16,-3 1 2 16,-4 3-3-16,-1 0 0 15,1 3 5-15,-1 1 2 16,0 7 0-16,1 0 1 15,-1 4 0-15,-3 4 1 16,-1-1-4-16,5 1-1 16,-1-1-3-16,1 1-3 0,-1-1 4 15,5 1 3-15,-1-1 5 16,5 0 2-16,0 1-1 16,4-1 1-16,0-3-8 15,4-4-2-15,9 0-10 16,-1-3-4-16,5-4-7 15,4-4-2-15,4-4-21 16,0-4-10-16,8-3-30 16</inkml:trace>
  <inkml:trace contextRef="#ctx0" brushRef="#br0" timeOffset="1096.0836">882-297 224 0,'-12'8'85'0,"12"-8"-46"0,-4 3-39 0,4-3 16 16,0 4-22-16,-5 0-6 16,-3 3-1-16,0 1 0 15,-1-1 8-15,-3 4 4 0,-1 0 4 16,1 0 12-16,-1 8 7 15,1 7-5-15,-1 0 1 16,1-1-7-16,3-2-1 16,1 3-9-16,4-4-2 0,0-4 0 15,4 1 2-15,4-5 0 16,4-2 2-16,1-1-11 16,3-8-2-16,5-3-13 15,4-3-3-15,-1-5-13 16,6-3-5-16,-1-4-36 15,0-3-18 1,0-8 47-16</inkml:trace>
  <inkml:trace contextRef="#ctx0" brushRef="#br0" timeOffset="1396.338">1108-692 208 0,'-5'-4'77'0,"5"4"-42"0,0 4-39 0,0 3 15 15,0 0-8-15,0 1-2 16,0 7 0-16,5-1-1 16,-1 5 0-16,0 3-3 0,0 4 2 15,0 0 1-15,0 7 2 16,5 8 1-16,-1 7 3 15,0-4-3-15,1 1 0 16,3-5-1-16,1 1-2 16,-1-8-8-16,1-3-3 15,-1-8-23-15,1-3-10 0,4-8-37 16</inkml:trace>
  <inkml:trace contextRef="#ctx0" brushRef="#br0" timeOffset="1682.671">853-507 148 0,'8'0'57'0,"1"3"-30"0,7 1-18 0,-7-4 16 16,7 0-1-16,5-4 3 16,9 1 0-16,7-5 3 15,9 1-16-15,12-4 3 0,5 0 1 16,-1-1-10-16,1-2-4 16,0-1-23-16,-1 0-8 15,-8 4-65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3:03.94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7316 6517 129,'0'0'2322,"0"0"-2322,0 0 0,0 0 258,0 0 258,0 0 129,-9 3 258,9-3 258,-18 3-129,7-1 0,-5 0-516,0 3 0,-5 0-258,1 3 0,-2 0 0,-3 3-258,-2 2 129,-4-3-129,1 5 129,-5-1-129,-3 4 129,-3 0 0,-3 0-129,-1 4 387,-5-4 0,6 5 0,-4-4 129,4 4-129,2-6 0,7 3 0,2-5-129,6 0 129,6-3-387,6-1 0,15-11 0,-13 18 0,13-18 0,9 12 0,3-7 0,10-1 129,3 1-129,7-2 129,4 1-129,4 0 129,6 0 0,1 1-129,3 4 129,3 1-129,-1 0 129,0 2-129,-1 3 129,-4 2-129,0-1-129,-5 4 129,2-4 0,-7 4-129,-3-4 129,-8 3 0,-1 1 0,-6-4 0,-9 2 129,-6-3 0,-5 2 0,-12 0 129,-7 0-129,-4 0 129,-8-1-129,-4 1 0,-5-2 0,-6-1 0,-3 0 0,0-1 0,1-3 129,-3 2-258,0-3 0,4-3 0,4 0 0,6-2-387,5 0 129,4-4-774,12 3-1935,17-3-1290,-18 0 0</inkml:trace>
  <inkml:trace contextRef="#ctx0" brushRef="#br0" timeOffset="800.0457">6471 7996 1677,'2'-13'2580,"9"2"-129,-11 11-258,0 0-387,4-12-387,-4 12-129,0 0-129,-7 9-258,-6-1-258,0 4 0,-7 5-258,0 5-129,-10 2 129,-2 9 0,-9 0 0,-4 7-129,-10 1 0,-3 5 0,-8-2 0,-1 3 0,-9 0 0,3 3 0,-2-6-129,4 0 0,2-5 129,4-4-258,5-6 129,7-4-129,5-6 129,8-6-258,8-1 0,4-8-129,13 5-516,-3-9-903,18 0-2580,-14 0-387,14 0-387</inkml:trace>
  <inkml:trace contextRef="#ctx0" brushRef="#br0" timeOffset="1408.0805">4011 9180 2451,'19'-6'3612,"-19"6"129,0 0-516,15-2-3354,-15 2-387,14 13 258,-7 0 129,-1 6 387,-3 8 258,-3 0 129,0 12 258,-10 2 258,3 11-129,-11-3-129,4 8-129,-2-5-129,2-1-258,-1-6-258,4-8-129,4-6-129,0-13-258,7-4-387,0-14 0,0 0-516,7-17-129,3 0-129,-4-16-258,5 1 0,-7-7-774,2-6-1161,7 8 646</inkml:trace>
  <inkml:trace contextRef="#ctx0" brushRef="#br0" timeOffset="1844.1055">4115 9168 129,'26'-20'3225,"-26"20"387,15-8-1548,-4 12-645,-11-4-129,19 30-258,-12-12-258,3 11-129,-3 0 0,7 7 0,-2-3-129,9 1 129,-3-2-129,7 1-258,0-6 129,5 0 0,0-6 0,1-4-129,-3-5-129,1-1 129,-5-7 0,-3-2 0,-5-2 0,-2-7 0,-3-10 0,-3 0 0,-4-9 0,-3-3 0,-1-7-129,0-3 0,-6-5-129,-1-2 0,-1 1 0,3 1 0,0 1-129,4 2-129,1 6 129,0 4-258,6 8-258,-2-3-387,13 17-1161,-10-3-2322,6 1-129,1 6-258</inkml:trace>
  <inkml:trace contextRef="#ctx0" brushRef="#br0" timeOffset="2264.1295">4970 9382 3225,'-2'56'3612,"1"-29"-258,2 9-2838,6 6-387,2 0 258,2 2 387,-6-5 0,10-1 0,-10-12 129,7 2 129,-10-14 0,5-2-387,-7-12-387,0 0-387,4-14-387,-4-9-516,0 2-516,-6-17-645,6 1-258,-9-8 129,7 3-258,-6 1-516</inkml:trace>
  <inkml:trace contextRef="#ctx0" brushRef="#br0" timeOffset="2670.1527">4904 9267 129,'-19'-12'3354,"19"-10"387,9 7-1806,8 3-387,4-9-516,7 5-258,4-7 0,6 8 129,1-5-387,7 6 129,-5 2-258,4 5-129,-3 3 0,-1 4 129,-4 3-129,-1 9 0,-8 0 0,-1 10 129,-8-5 0,2 8 258,-13-2-129,1 4 0,-9-5 0,-1 8-258,-16-4 258,-3 3-258,-11-2 258,-4 2-387,-9-5 129,0 2-129,-4-6 0,1 0 0,1-6-129,2-7-129,8 5-516,0-12-774,18-2-3096,2-4-258,4-6-516,10-8 258</inkml:trace>
  <inkml:trace contextRef="#ctx0" brushRef="#br0" timeOffset="3644.2083">7540 7879 2967,'0'0'3483,"0"0"129,0 0-2838,18 16-645,-2-7 0,8 1 0,0 1 129,7 4 129,0 2 0,5 3 129,2 1 0,4 9 129,-1-1-129,6 11 129,1 2-387,7 7 129,-2 1-258,4 5 0,2 1 0,7 2 0,1-2-129,2-2 258,-3-5-129,-2-3 129,-4-7 129,-1-2-129,-10-9 129,-5-1 129,-11-9-129,-3-1-129,-10-5 0,-4-1 0,-16-11 0,19 10-129,-19-10 0,0 0-129,0 0-387,-13-1-516,1-3-3612,-2-1 0,-8-4-645,0-1 517</inkml:trace>
  <inkml:trace contextRef="#ctx0" brushRef="#br0" timeOffset="4428.2532">8192 8994 1806,'-6'-13'3741,"2"0"-387,4 13-774,0 0-3096,0 0-903,4 6 387,-4-6 258,14 14 516,-14-14 387,14 24 774,-8-10 387,7 11 0,-5-4-129,8 16-129,0-2-258,8 14-516,1 2 0,3 7-258,2 1 129,3-1-258,3 0 258,-1-3-258,0-6 129,0-11 0,-2-4 0,0-9 129,-2-11-129,-1-7 0,-4-7 129,-2-7-129,0-12 258,-4-5-258,-5-12 129,-2-1 129,-2-8-129,-4-1 258,-4-6-258,1 5 258,-4-1-258,0 5 0,0 0-129,-3 8 129,1 2-129,0 6-129,-1 5 129,2 5-129,1 5-387,-2-1 0,2 13-1290,0 0-2580,0-15 0,0 15 0</inkml:trace>
  <inkml:trace contextRef="#ctx0" brushRef="#br0" timeOffset="5095.2914">9171 9114 1,'0'67'3611,"0"-33"1,10 9-1290,-1 4-2322,6 4 258,1 2 0,0-5 645,2 3-129,-7-15 258,7 1-258,-10-11 258,3-4-387,-6-7-645,-5-15-1806,0 0-2322,5-7-258</inkml:trace>
  <inkml:trace contextRef="#ctx0" brushRef="#br0" timeOffset="5328.3047">9235 9031 5547,'11'-24'4773,"13"16"-258,-2-9-129,5 3-4386,6-1-129,5 2 129,-1 3 0,-3-2 0,0 6 129,-2 0 129,1 6-129,-6 0 129,0 0 0,-4 7-129,0 4 129,-6 5-258,-2 1 129,-6 4 0,-6 0 0,-3 4-129,-3 2 129,-9-4-129,-7 5 129,-5-2 0,-5 1 0,-3-6 0,-5 1 0,0-5 129,-7 0-129,1-7 0,-2-2 0,3-1-129,2-3 0,-1-1 0,6-3-129,5 2-129,5-2-129,9 0-387,-4-2-387,20 2-2322,0 0-1419,0 0-258,0 0 0</inkml:trace>
  <inkml:trace contextRef="#ctx0" brushRef="#br0" timeOffset="7768.4442">9049 10189 1419,'-1'24'4128,"1"-24"-129,-9 26-129,-2-9-3096,5-2-903,-1 2 129,-3 2 129,1 0 258,-6-2 129,1 9 129,-8-4 258,2 7-129,-7 0 0,4 8 0,-10 1-129,3 9-129,-4 3-129,1 5 0,-5-1-129,4 6 129,-1-6 0,3 1-129,0-8 0,5-4-129,6-11 129,3-6-129,3-5-129,7-8-129,8-13 129,-8 12-258,8-12-129,0 0-387,9 0-645,-9 0-1290,0-12-2193,0 12 0,0 0-258</inkml:trace>
  <inkml:trace contextRef="#ctx0" brushRef="#br0" timeOffset="8620.493">8080 11464 1032,'-15'-8'387,"15"8"387,-13-10 258,13 10 516,0 0 129,0 0 387,0 0-258,0 0 0,0 0-387,0 0-129,-6 9-516,8 4-258,2-2 0,6 7-258,-1 3 129,7 7-258,1 3 0,3 6-129,0 4 129,1 5-129,1 4 0,1 3 0,0 3 0,-4-6 129,2 0-129,-4-5 258,-2-7-129,2-5 129,-3-12-129,0-4 0,-1-15 0,4-2-129,-1-16 129,4-10-129,0-9 0,3-7 129,1-5-129,1-2 129,1-3-129,0 1 129,-1 4-129,1 4 129,-3-1-129,-1 7 0,-4 4 0,2 6 129,-7 4-258,0 7 129,-4 2 0,-9 14-129,12-11-129,-12 11-645,0 0-645,0 8-2838,0-8-129,0 0-258</inkml:trace>
  <inkml:trace contextRef="#ctx0" brushRef="#br0" timeOffset="9453.5407">9751 10119 1806,'11'13'3483,"9"2"258,-20-15-2451,16 17-1161,2-5 258,-1-5 129,6 5 387,-4-4 129,8 8 0,-3-4 0,10 10 129,-2-4-387,9 11-129,-1 0-129,7 9-258,1 1-129,6 7 0,2-1-129,5 5 129,1-3 0,6 5 0,3 0 129,4 2 0,2-3 0,2 2 0,-2 0 0,0 0 0,-2-2 0,-4 0 0,-6-8-129,-5 1 387,-10-10-387,-4-2 129,-8-6-129,-4-5 0,-10-6 0,-4-2-129,-4-4 0,-5-4 0,-11-5 0,13 7 0,-13-7 0,0 0-129,0 0-129,-13 0-258,13 0-774,-21-2-1935,8 0-1677,1-1-129,-5-2-258</inkml:trace>
  <inkml:trace contextRef="#ctx0" brushRef="#br0" timeOffset="10128.5793">11917 11485 1161,'0'0'3870,"4"-10"129,-4 10-258,13 8-3225,-13-8-516,3 15 129,-3-15 258,4 28 0,-4-10 258,1 11 0,-1 2 0,0 11-129,-5 1 0,2 5-258,-9 1 129,5 1-129,-5-5-258,2-4-129,-1-7-129,-2-11-387,8-4-774,-8-17-903,13-2-1161,-9-7-1161,1-19 258</inkml:trace>
  <inkml:trace contextRef="#ctx0" brushRef="#br0" timeOffset="10580.605">11893 11461 3612,'21'29'3999,"-15"-17"-258,13 12-2322,-1 5-1419,2 5 0,5 2-387,0 3 387,1 0 0,0 1 129,4-3 387,-2-3-129,2-5 258,-4-10 0,2 0 258,-6-11-258,5-6 0,-10-7 0,3-9-258,-9-12 129,4-1-129,-11-9-129,2-3 0,-6-8 0,0 4 0,-2-5 0,-4 5 0,-2-2-129,-1 5-129,4 1 258,-1 4-387,3 4 129,2 2-129,1 8 0,0 2-387,0 19-645,10-23-1419,-10 23-2064,25-12-129,-9 3-258</inkml:trace>
  <inkml:trace contextRef="#ctx0" brushRef="#br0" timeOffset="10941.6258">12810 11368 2709,'-2'59'3225,"4"-18"-903,-2-15-129,8 16-3483,-5-1-129,6 9 1032,5 3 774,-7-4 387,5 7 774,-7-15 645,5 2 0,-7-14-645,6-4-903,-3-9-1290,-6-16-1419,0 0-2322,9-9-129,-9-16 129</inkml:trace>
  <inkml:trace contextRef="#ctx0" brushRef="#br0" timeOffset="11464.6557">12780 11262 6321,'29'-32'4515,"-3"21"-645,-4-11-129,5 7-4386,6-6 129,12 7 129,-1 0 258,5 3 129,1 5 387,-5-5 258,6 11 129,-8-1-129,4 2-129,-5 4-258,0 7 0,-7-2 0,-1 4 0,-7 1 0,-3 4 0,-7-2-129,-3 7 387,-7-2-258,-5 4 0,-5-2 0,-9 4 129,-11-3-129,-6 1 0,-11-2 0,-8-2 0,-10-1 0,-2 0 0,-7-3 0,-1 1-258,0-5 129,0 1-129,6-1 0,3-1-129,8 2-129,2-7-258,14 8-516,-6-15-2322,7 7-1548,8-5-387,4-2-129</inkml:trace>
  <inkml:trace contextRef="#ctx0" brushRef="#br1" timeOffset="26972.5427">2145 8054 2580,'12'2'3096,"-12"-2"129,0 0-2967,0 0-258,12 4-129,-12-4 387,0 0 0,0 0 258,0 0 129,0 0-129,0 0 129,0 0 0,0 0 0,0 0-387,0 0-129,-7 8-129,7-8 258,0 0-516,-14 8 258,14-8 0,-12 13 0,12-13 0,-18 22 0,8-9 0,-3 2 0,-1 3 0,-1 0 258,-4 3-258,0 3 0,0 1 0,-2 0 129,1-1-129,2 2 0,0-1 129,3-1-129,0-3 0,5-1 129,3 0-129,3-6 0,4 0 0,0-14 129,12 12-129,1-10 0,7-2 0,2 0 0,6 0 0,-1-2-129,6-3 129,-3 5 0,5 3 0,-3 1 0,2 6 129,-2-2 0,1 4-129,-3 1 129,-3 1 0,-2 3 0,-5-2 129,-1 3-516,-7-2 258,-2 4 0,-5-3 0,-5 3 0,0-3 258,-8 1-129,-6 0 0,-7-1 129,-3 0 0,-4 0 0,-3-3-129,-2 1 258,-3-6-258,2 2 0,1-5-129,5-2 0,1-3 0,6-1 0,1 0-258,6-7-387,14 7-258,-12-19-1677,11 1-1290,7 5-129,3-11-129</inkml:trace>
  <inkml:trace contextRef="#ctx0" brushRef="#br1" timeOffset="27640.5809">2530 8395 2451,'0'0'3225,"12"7"-903,-12-7-1806,14 8 129,-14-8 129,14 12-258,-5-1 258,-3 2-129,0 1 258,-1 2 129,1 7-258,-4-7 0,4 7-258,0-4 258,2 0-516,-2-5 0,7 0-258,-13-14 129,22 11-258,-8-11 129,1-2 258,-1-7-258,-1-4 129,-2-1-129,-2-3 129,1-3-129,-6-1 129,0 1-258,-3 2 129,-1-2-129,0 1 0,0-1 129,-1 1 0,-1 2 0,0 0 0,0 1 0,-2 3-129,4 13 129,-5-20-258,5 20-129,-6-12-645,6 12-774,0 0-2451,0 0 0,-8 7 129</inkml:trace>
  <inkml:trace contextRef="#ctx0" brushRef="#br1" timeOffset="28496.6298">2856 7821 1,'14'15'2192,"6"3"-257,-10-7-129,-10-11 258,20 25-645,-13-12 258,4 7-387,-2-3-129,3 7-258,-4 2-258,4 6-258,-5 2 0,2 3-129,-2 1 129,0 1-258,-4-5 129,0 2-129,-2-6 0,1-5 0,-2-5 0,3-4 0,-3-6 0,0-10 0,1 11 0,-1-11 0,0 0 0,16-8-129,-8-4 258,3-2-258,3-6 0,1-7 0,5 1-258,0-4 258,1 2-129,2 0 129,0 1 0,-1 5-129,2 1 129,-1 6 0,1 5 0,-3 4-129,2 4 129,-3 2 0,1 2-129,-7 6 129,3 7 129,-5 0-129,-3 4 0,2 5 0,-6-2 129,-3 6-129,-2-1 129,0 2 0,-4-5 258,-5 3-129,-7-5 0,1-1 129,-5-4 0,1 0-129,-6-7 129,5 4-129,-6-6-129,2-3 0,3 0-129,1-3-129,5-1-258,-1-4-903,16 3-2838,-7-15-516,5-3-129,5-3-258</inkml:trace>
  <inkml:trace contextRef="#ctx0" brushRef="#br1" timeOffset="33211.8995">3661 7948 1,'8'13'644,"-8"-13"259,13 13 129,-13-13 258,12 4-258,-12-4 129,18 8 129,-8-3-387,2 6-516,4 0 129,0 3-387,-1 6 0,2-1-129,0 8 129,-1 0-129,-2 6 0,-1 0 258,-3-1-129,-3 4 258,-4-4 258,0 2-129,-3-9 258,-3 3 0,-4-11-258,3 3 129,-5-8-258,1 2-129,8-14-258,-15 17 0,15-17-129,-18 11-129,18-11 0,-21 1-387,21-1-387,-21-6-1032,8-11-1548,11 5-258</inkml:trace>
  <inkml:trace contextRef="#ctx0" brushRef="#br1" timeOffset="33711.9282">3585 7977 1,'-14'9'3224,"2"-9"-386,12 8 258,0-8-3354,0 0-516,0 12 129,0-12 387,0 0 258,8 12 258,-8-12 387,0 0 129,0 0 258,0 0-129,0 0 0,0 0-516,0 0 0,13-3 0,-13 3-258,24-15 0,-2 4 0,7-6 0,4-1-129,7-3 0,6-1 129,1-4-129,2-1 0,0 0 0,-4 3 0,-3-2-129,-2 3 129,-8 5-129,-7 3 129,-3 4-258,-6 3 129,-3 8 0,-13 0-774,16 0-1806,-5 8-1290,-11-8 387</inkml:trace>
  <inkml:trace contextRef="#ctx0" brushRef="#br1" timeOffset="35932.0552">14107 11067 2967,'-45'-21'1935,"23"10"-516,1-6-129,4 3-258,-3-7 129,7 2 0,-5-7-129,8 2 0,-1-10-516,9 5 258,0-8-387,2 1 129,7-1-516,8-3 0,4 5-129,1-5 129,5 7-258,1 1 258,0 7 0,3 4-129,-1 7 0,-1 6 0,0 4 0,-1 4 0,-1 8 0,0 5 0,0 7 129,0 3-129,-3 4 129,-1 3 129,-5 3-129,0 1 0,-7 4 258,1 0-129,-8-1 129,-2 1-129,-2-3 387,-8-1-258,-4-7 129,-3 1-129,-5-9 129,-4 2-129,-2-5 0,-2-3 0,-5-5 0,1-2 0,-3-1-129,2-4-129,3-1-129,2-4-387,12-3-645,-4-9-1419,18-60-10964</inkml:trace>
  <inkml:trace contextRef="#ctx0" brushRef="#br1" timeOffset="36600.0928">14483 10323 129,'0'-12'3999,"0"12"129,4-11-387,9 7-2580,-13 4-1290,17-4 0,-17 4 0,22 2 258,-22-2 0,18 15 129,-8 1 258,-4-1 0,2 10 0,-4 3 129,6 7-129,-4 1-258,5 7 258,-3-1-258,3 3 0,0-4-258,2-1 129,-2-5-129,0-5 129,-4-9 0,1-1-129,2-7 258,-10-13-258,11 11 129,-11-11-129,17-6 129,-17 6-129,21-23-129,-7 7 129,-1-1-129,6 1 129,-4-1 0,5-1 0,-1-2-129,2 3 129,2 2 0,3 1-129,0 2 129,1 2 0,1 3-129,-2 4 129,-3 3 0,1 3 0,-5 6 0,-5 3 129,-6 4 0,-4 5 129,-4-2-129,-5 7 387,-11-4-129,-1 5 0,-7-2 0,0-1-129,-6-3 129,3-1-258,-4-6 129,1-3-387,5-3 129,-1-7-387,8-1-387,-3-8-774,17-6-1806,2-1-1290,2-9-387,4 2 258</inkml:trace>
  <inkml:trace contextRef="#ctx0" brushRef="#br1" timeOffset="37076.1205">15264 10396 4773,'13'2'3225,"7"0"-903,-20-2-1677,23 14-2580,-9-8 387,7 10 774,-3-1 0,2 6 903,0 5 774,-4 0 645,3 8 258,0-3-258,3 11-258,-4-1-387,4 4-258,-5-3-129,2 2-129,-6-5 0,0 1 258,-9-8-129,0 1-129,-5-11 129,-6 3 0,-9-10-258,-3 0 129,-7-4-258,-3-6-258,-1-3-129,-4-5-258,6-6-516,-3-13-645,7 3-1290,0-10-1419,-1-8-387</inkml:trace>
  <inkml:trace contextRef="#ctx0" brushRef="#br1" timeOffset="37352.1363">15138 10546 1,'0'0'3998,"0"0"-386,5-14-1032,10 9-516,-4-11-258,13 3-645,1-9-387,10-1 0,2-5-516,3 2 0,5-4-258,0 3 0,4 2-258,-8 2-516,4 9-903,-10 4-2580,-9-4-258,0 7 129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2:58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12471 4497 129,'-6'-67'2451,"6"32"-1548,-2 1-387,0 1-129,2-3 129,0 3-129,3-2 129,9 3 0,6-3 0,10 6-129,10-1-129,7 6 0,8 0 129,8 4-129,0 6 258,0 3-258,-2 5 0,-4 6-129,-4 0 129,-6 6-129,-2 5-129,-8 3 0,0 8 0,-3-3-129,-1 6 129,-2 2 0,-3 6 0,-1 0 129,-9 6 258,2 3 129,-11-4 129,-2 8 129,-9-1 0,-9 5 0,-16-4 0,-10 3 0,-15-2-258,-4 1 129,-10-7-258,-2 3-258,-5-5 129,6-5-516,4 0-645,7-9-1419,8-4-1677,11 0-516,3-10 129</inkml:trace>
  <inkml:trace contextRef="#ctx0" brushRef="#br0" timeOffset="958.0548">11540 5867 1032,'-80'17'645,"37"-12"0,2-5-258,-1-1 0,2-11-129,2-10 258,2-4-258,2-6 0,2-5 0,2-4 0,3 0-129,4-7 129,3 4 387,3-3 258,3 4 0,2-4 258,7 3-129,2 1 0,3 4-129,6-2-387,13 2 0,2 0-258,10 3-129,8 2-129,6 1 129,7 0 258,7 4-129,4-1 129,8 8 0,0-2 0,7 8 0,-8 0 0,0 7-129,-6 1 129,-3 8-258,-7 5-258,-6 11 129,-8 7-129,-5 3-129,-5 8 0,-2 3 129,-2 8-129,-5 1 129,-2 1 0,-5-1 0,-5 0 129,-5 4 0,-4-6 129,-13 3 0,-9-2 0,-9-4 129,-9-2 129,-9-1 0,-9-8 0,-4-2-129,-3-8 129,2-4 0,-4-9 0,9-4-258,4-3-129,10-4-129,8 0-516,2-8-1419,13 3-2193,21 9-258,-9-26-129</inkml:trace>
  <inkml:trace contextRef="#ctx0" brushRef="#br0" timeOffset="3095.177">13439 5792 1161,'-47'-50'1935,"26"26"-258,-2 1 0,4-5-387,4 3-129,1-2-516,5-2 0,3-3-387,4 3 387,2-7-258,2 2 129,7-1-258,6 2 258,2-3-258,9 7 0,5-1-129,11 0 258,4 5-258,9-1 0,4 1-129,4 2 258,5 4-129,0 2 0,-5 4 0,0 6-129,-3 4 129,-4 3-129,-2 7 258,-1 8-258,-7-2 129,-2 5-129,0 2 0,-3 2 129,1 4-258,-1-3 258,-4 8-258,1 0 129,-2 5 0,-3 5-129,-1 0 129,-4 1-258,-7-1 516,-8-2-516,-3 2 645,-10-1-129,-11-1-129,-8 2 258,-14-4 129,-5 1-129,-10-4 0,-4 0 0,-10-5-129,3-2 0,-3-8 129,8-4-258,0-8 129,3 1-258,7-6 0,9-2 0,5 0-129,5 0 0,10 0-129,0-2-258,15 2-129,0 0-129,0 0-645,2-13-903,9 9-1935,12 4-129,-2-10 259</inkml:trace>
  <inkml:trace contextRef="#ctx0" brushRef="#br0" timeOffset="5595.32">19529 5946 1,'0'0'128,"0"0"259,0 0 0,0 0 387,0 0 516,0 0-129,0 0 0,0 0 387,0 0-129,0 0-258,7 6-258,-7-6-129,17 4-516,-9-2 258,10 1-258,0 2-129,7-1 129,3 1 258,4 0-258,4 0 258,4 2-258,4-2 129,2-1-129,4-1 258,6 6-129,0-5-129,8 3 0,1-6 129,10 3-129,4-4 0,4 2-129,0-2 129,1-1-129,-1-5 129,-1 0-258,-7 0 129,-7 0 0,-5 0-129,-7-2 0,-4 1 129,-6 0-258,-6 4 129,-8-2 0,-5-1 129,-6 3-129,-6 1 0,-15 2 258,14-3-258,-14 3 129,0 0 0,0 0-129,0 0 129,0 0-129,0 0 129,0 0-129,0 0 129,0 0 0,0 0 0,0 0-129,0 0 129,0 0 0,0-10-129,0 10 129,-1-12-129,1 12 0,-6-11 0,6 11 0,-5-10 0,5 10 0,0 0-129,-12-17 129,12 17 0,-9-22-129,5 12 129,1-4 0,-3 2 0,2-5-129,-2-1 258,2-3-129,0-2-129,1 0 129,1-4 0,1-3 0,1-1 0,0 0-129,2-3 129,0-1-129,7 0 0,-3 1 258,2 4-258,-3 1 129,-1 1 0,-2 3 0,2 7 0,-3 3 129,-1 15-129,0-17 0,0 17 0,0 0 0,-2-13 0,2 13 0,0 0-129,0 0 258,0 0-129,0 0 0,0 0 0,0 0 0,0 0 0,-6-11-129,6 11 129,-11-9-129,11 9 0,-21-13 0,12 6 129,-5-1 0,2 0-129,-2 2 129,-1-1 0,1 1 0,1 0 0,-1 1 0,-3 1-258,-1 0 129,-1 0 0,-3-1-129,-2 3 0,-5-3 129,-3 3-129,-5-4 0,-4 4 258,-5-4-258,-2 2 258,-6 0 0,-5 2 0,0 0-258,-2-2 516,-2 4-258,-4 0-258,1 0 258,-1 3 0,2 2 0,0 2 0,-1 0 0,2-1 0,1 2 0,3-4 0,2 1 258,4-2-258,6-2 129,0-1 0,11 0-129,3 0 129,5-4 0,4 1-129,5 1 0,6-1 129,1 0-129,13 3-129,-14-5 129,14 5 0,0 0 0,0 0-129,0 0 129,0 0 0,0 0 0,0 0 0,0 0 0,0 0 0,0 0 0,0 0 0,0 0-129,0 0 129,0 0 0,0 0-129,0 0 0,0 0 129,0 0-387,0 0 387,0 0-129,0 0 0,0 0 0,0 0 0,0 0-129,0 0-258,0 0-129,-6 13-1419,6 1-1806,0-14-129,0 17 0</inkml:trace>
  <inkml:trace contextRef="#ctx0" brushRef="#br0" timeOffset="7058.4036">19306 5242 1806,'0'0'2451,"0"0"-2064,0 0-387,0 0 0,0 0 0,0 0 129,0 0 0,5 12 129,-5-12 129,2 12 0,-2-12 387,1 14-129,-1-14 129,1 22 0,2-7-129,-2 7 258,4 6-258,-2 4 0,2 5-258,1 6-129,1 2-129,-2 4 129,1 0-258,-2-3-258,0-3 516,2-4-258,0-5 0,-3-2 129,4-6 0,-2-4 129,3-4-129,-3-5-129,-5-13 129,11 19 129,-11-19-129,5 11 129,-5-11-129,0 0 129,0 0-129,0 0 0,0 0-129,3 11-258,-3-11-1032,0 0-2580,0 0-258,0-16 0</inkml:trace>
  <inkml:trace contextRef="#ctx0" brushRef="#br0" timeOffset="11107.6353">23269 7108 1161,'-28'4'1419,"12"-2"-129,-4-2-129,-4 1-387,-1 1-129,-1-2-129,-2 0-516,0 0 0,-1 0 0,-1 0-129,-2-2 129,-2-1 0,-2-2 0,-1 1 0,-4-2 0,-3 4-129,-4-5 129,4 3 0,-4-1 0,4 0 129,2-6 0,3 0 387,6-1 0,-1-3-129,7-1 258,-2-7-387,7 1 258,-1-6-258,2-1 0,5 0-258,0-4 0,6 0 0,2-5-129,2 3 129,6-1-129,0-2 129,13-1-129,1 1 129,11 1-129,5-3 129,7 7 0,8-3-258,3 5 258,7 2 258,2 5-258,5 0 129,2 7-129,4 0 129,4 0 0,2 4 0,5 2 0,2 1-129,3 2 0,3 3 0,4 1 0,-2 3 0,-1 1 0,1 0 0,-1 6 258,-1 1-258,-1 1 0,-3 1 0,-3 2-258,-9-2 258,-2 1 0,-8 0 258,-8-1-258,-9 2 258,-5-2-258,-9 3 258,-5-1-129,-4 6 0,-1 1 129,-5 5-258,1 1 129,-5 7-129,3 1 0,-3 4 0,2 0 0,-4 1 0,-2 0 129,-2-2 0,0 3 0,-4-3 0,-1 3 0,-6-6 387,-2 5-387,-11-1 129,-2 0-129,-10-2 387,-5 3-387,-7-4 258,-5 0-129,-11-3 258,-5 1-258,-13-5 0,2-3 0,-8-3 129,0-4-258,-1-3-129,0-6 0,8-3-129,2-4-645,11-6-1806,7 1-1419,-3-19-387,13 4 129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4:41.8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12416 4991 2967,'-38'2'4386,"22"0"-258,-12-2-129,-1-3-3870,5 2-129,-2-2 258,2 0-129,-3-4 129,4 0 258,-10-8-129,5 1 0,-8-3 258,1 5-129,-6-8-129,0 4 0,-5-1-129,0 1 0,-5-2-129,7 1 0,-2-5-129,3-2 129,1-2-129,4-4 0,4-6 0,4-3 129,4-5-129,3-3 129,2-6 0,9 1 0,-1-2 0,9 2-129,4 1 0,6 1 0,12 1 0,12 6 0,9 0 129,14 3-258,10 2 258,7 1-129,12 0 0,8 7 129,8 3-129,9 5 0,6 2 0,2 4 129,6 3-129,3 1 129,5 6-129,0 2 0,-1 1 129,-9 3 129,-6 4-258,-6 5 0,-9 10 0,-11 8-387,-10 7 129,-13 5-129,-7 14 0,-14-2-129,-7 8 0,-14 3 129,-5 1 0,-15-5 129,-6 3 0,-17-5 129,-14-1 129,-10-2 129,-12 1 258,-6-4-387,-11 0 129,-4-1-129,-9-4 129,-3-4-129,-4-1 0,0-6-129,-2-5 0,-2-10 0,3 3-645,-4-12-258,15-3-2322,1-3-1032,7-11-387</inkml:trace>
  <inkml:trace contextRef="#ctx0" brushRef="#br0" timeOffset="1026.0587">15125 4918 1935,'-66'27'3741,"27"-23"129,1 1-2967,-1 8 0,-2-12 129,-1 4 0,-5-7 0,1-2 0,-10-11-258,4 2 0,-7-13 0,7-1-129,-9-9 129,11-3-258,-8-9 0,9 6 129,-2-5-258,12 5 258,1-1-387,9 4-129,8 0-129,3 8 129,16-6 0,2-1-258,19-6 258,9-4-258,13-2 129,8-4-129,12 4 258,7-2-258,8 8 258,3 4-258,3 9 129,0 6 0,3 11 0,0 8-129,1 6 0,1 8 0,2 13-129,-2 4 0,0 11 0,-4 4 129,-1 6-129,-11 1 0,-7 4 129,-11-2 129,-10 1-129,-8-3 129,-9 0 0,-13-3 129,-12-3 0,-8 1 129,-18-3 0,-14 2 0,-16-3 0,-10-1-129,-18-4 258,-10-1-387,-7-5 129,-4-5-645,3-5 0,0-15-1290,14-2-2838,10-8-129,18-16-258,21-4 130</inkml:trace>
  <inkml:trace contextRef="#ctx0" brushRef="#br0" timeOffset="1916.1096">17105 4898 5676,'-65'1'4515,"36"-1"-258,-9-12-129,0 5-4515,-5-2 129,-3-2 387,-1 1 0,-5-6-129,-1-1 258,-3-4 0,5-4-129,-3-5 129,8-4 0,1-5-129,6-4 129,2-8-129,6-7 258,8-4-258,8-4 129,7-1 0,8-1-258,9 0 129,14 3-258,10 2 258,12 6-129,12 4-129,11 8 129,13 3 0,7 6-129,8 5 0,5 8 258,2 3-258,6 9 129,2 9 0,-2 2 0,-5 11 129,0 9-129,-7 14 129,-1 10-129,-4 10 0,-5 12-129,-6 6 0,-5 4 0,-5 7-129,-5-1 0,-9-7 0,-11-7 258,-8-4 0,-14-12 0,-18-9 258,-11-1-129,-25-10 129,-14-1 0,-17-5 129,-14-1-129,-16-10 0,-7-1-129,-11-6 129,-2-7-129,1-1-129,4-4-387,4-6 0,9-9-387,17 9-1290,6-7-2451,15-6-129,18 5-387</inkml:trace>
  <inkml:trace contextRef="#ctx0" brushRef="#br0" timeOffset="4026.2303">19500 5066 129,'-54'9'3741,"25"-5"-387,-3-3-258,-3-1-903,0 0-387,-3-6-516,5 2-258,-4-12-258,6 3-129,-3-11 0,3-2-129,-3-6-129,5-2 0,0-2-129,0 2 0,-1-6 0,5 3-129,0-2 0,6 3 129,-1-1 0,8 1 129,-2-5-129,8 2-129,0-6 0,5-3 129,1-2-129,2 0-129,5-6 129,7 2-129,0-1-129,8 1 129,6 4 0,5 1 0,5 6 0,7 6 129,7 3-129,4 5 0,8 3 0,5 4 129,7 3-258,6 7 258,6 0-129,2 5-129,4 3 258,3 4-129,-2 0 0,-1 4 0,-3 4 129,-1 4-129,-5 7 0,-2-1 0,-2 5 0,-8 1-129,-1 4 129,-6 2-129,-4 2 129,-6 0-129,-4 1 0,-9 1 129,-4-1 0,-5 3-129,-2 4 0,-6-2 129,-3 4-129,-5 0 0,-4 0 0,-7 4 129,-6 0-129,-2-2 129,-13 4 129,-10-3-129,-10 2 258,-7-1-129,-7-4 258,-2-1 0,-11-8 0,-4 1 0,-8-9-129,0-1 129,-3-4-129,-2-3 0,2-5-258,-2-4 0,9 2-387,2-10-387,12 7-903,-7 0-2838,4-6-258,2-1-516,-3-3-258</inkml:trace>
  <inkml:trace contextRef="#ctx0" brushRef="#br0" timeOffset="6550.3746">5484 5837 1,'-3'30'644,"0"-11"259,1 0 0,-1-1-258,2 2 129,-1-4-258,-1 3 129,1-4 0,1 3-258,0 1 258,-1 4-387,1 3 129,1 11-129,-1 1 129,0 13-258,0 5 0,0 4 0,-1 7 129,1 2 129,-2 6 0,3 0 129,0 2 0,0 2 258,0-3 0,0 7 0,0-2-129,0 12 129,0-2-258,-1 7 129,-6-2-258,1 5 0,-3-4 129,0 3-258,0-2 129,0-3 0,-4-6 0,7-1 0,-4-6 0,5-2 129,-3-2-258,7 1 129,-1-6 0,2 2-129,-2-5 129,2 5-129,0 3 0,0-2 129,0-2-258,3 0 0,-3 2 0,5-6-129,-2-2 129,5-3-129,1-5 0,-2-1 0,7-2 258,-3-1-258,-3-2 0,5 2 129,-5 4-129,-3-1 258,0 2-258,0 1 258,-4-3-129,5 6 0,-4-4 0,4 4 0,-1-2 0,6 0-129,-3 2 129,-1-2-129,0 2 0,-2 0 129,-3-6-129,-1-1 129,-1-6-129,0-6 258,0 0-129,-1-10 0,-1 0-129,1-5 129,-2 0-129,1 2 129,-2 2-129,1 4 0,0-1 0,-2 5 0,0 0-129,-1 0 258,0 0-129,0-4 0,-2-4 0,2-1 129,-1-5-129,2-3 0,0-2 129,0-2-129,3 2-129,1 1 258,1 1-258,0 7 129,0 7 129,4 8-258,1 8 258,0 7-129,1 6-129,1 3 129,-1 2 0,1-9-129,-6-4 0,1-11 129,-1-8 0,0-11 0,-1-12 0,0-4 0,0-15 0,0 11-129,0-11 0,0 0 129,0 0-129,0 0-129,0 0 258,12 11-129,-12-11 129,12 6-129,-12-6-129,10 8 129,-10-8 0,0 0 0,12 2-129,-12-2 129,0 0 129,0 0 0,0 0 0,0 0-129,6 16-387,-6-16-645,9 21-2322,-2-7-1290,-7-14-129,13 13-516</inkml:trace>
  <inkml:trace contextRef="#ctx0" brushRef="#br0" timeOffset="23814.3622">16904 8521 2193,'-31'-6'2064,"10"4"387,4 0-903,-5 2-258,-2-4-645,-1 4 0,-6-5-258,3 5 387,-8-1 0,6 0 0,-8-7 0,5 4 0,-5-6-258,7 7 0,-2-7 0,2 1-387,0-8 0,2 2-129,0 1 0,4-6 0,0 2 0,1-7 0,3 2 129,0 0-129,2 0 0,-3-1 129,6 2-129,-2-2 0,4 2 0,-2-1 0,5 3 0,0-3 0,5 3 0,1 2-129,1-4 0,3 1 0,1 2 0,0-2-258,6-1 258,3 2 0,8-2 0,3 0 0,5 3 0,7-5 258,8 4-129,1 0 129,8 0 0,3 0 0,4-1-129,2 1 387,1-1-387,2 3 0,-1-3 129,2 3-129,3-1-129,2-1 258,2 4-129,4 2 0,1-1 0,4 3 0,1 2 129,-2 1-129,3 2 129,-1 2-129,-8 1 129,0 4-129,-3 0 129,-1 6-129,-4 2 129,-2 5-129,-2 3 0,-3 5 0,-2 2 0,-4-2 0,2 3 0,-5 0 0,2 0 0,-4-1-129,-1 1 258,-3-3-258,-4 1 129,-1-1 0,-7 1-129,-5 2 0,-3 2 0,-9 2 0,-4 1 0,-5 0 129,-3 2 0,-3 5 0,-9-2 0,-1 6 129,-8-7 0,-3 0 258,-6-4 0,-2 3 129,-8-6 129,-5-1-129,-6-4-129,-4-1 129,-9-4-258,-4 4-129,-9-4-645,-4-10-1677,-4 1-2322,5-2-258,-6-10-387</inkml:trace>
  <inkml:trace contextRef="#ctx0" brushRef="#br0" timeOffset="26930.5404">8730 8499 258,'-5'6'2451,"5"-6"129,-6-3-2580,6 3-258,0 0 129,0-10 258,0-2 645,1-3 645,-1-7 0,0-1 258,-11-11-129,8 0-258,-9-5-129,6 2-129,-7-6-387,6 2-129,0 0-129,1 3-387,5 3 0,-1 4-129,2 2 129,0 2-129,0 6 0,3 4-129,2 2 258,-2 2 0,0 1 0,-3 12 258,7-17-258,-7 17 129,4-17-129,-4 17 0,10-9 0,-10 9 129,14-11-129,-14 11 129,23-10-129,-11 5 0,7 2 0,1-2 129,2 2-129,4 3-129,2-2 258,9 2-258,2 2 129,4 4 0,3-2 0,5 3 0,4 0 0,5-1 129,7-2-129,3 0 129,5-4 129,3 3-129,4-3 0,1 0 0,1-2 0,-2 0 0,0-1 0,-4-1 129,-4-1-129,1 0 0,-7 2-129,-5-1 129,-5-3-129,-6 1 258,-6 1-258,-9 1 129,-11-2 0,-5 2 0,-8 1-129,-13 3 129,15 0-129,-15 0 0,0 0 0,10 9-129,-10-9 0,8 21 129,-1-6-129,-4 3 129,3 2 0,-1 1 0,-1 7-129,-1 1 129,1 2 0,-2 6 0,-2 7 0,0 1-129,-6 5 0,0 0 129,-5 0-129,2-1 0,-2 4-258,1-8 387,-2 0-129,2-3-129,2-7 129,-3-4 0,0-2 129,-3-5-129,1-7 258,-7-2-129,-4-9 0,-2-2 129,-8-3 0,-5 0-129,-6-1 0,-5-3 0,-5-2 0,-4-2-129,-3 0 0,-3-2 129,-1 0 0,-1-2 0,-3 1-129,-2-4 258,-5-1 0,5 0 0,-4-4 0,-1 2 0,1-1 0,2 2 258,3 3-387,0 5 129,5 1-129,0 6 0,4 1 0,4 1-129,7 11 0,2-3-129,7 3 129,5-2 0,6 2 0,8-7 129,6 5-129,3-7-129,14-3-129,-15 6-387,15-6-387,0 0-1548,0 0-1419,10 5-516</inkml:trace>
  <inkml:trace contextRef="#ctx0" brushRef="#br0" timeOffset="35277.0178">8044 6215 2451,'0'0'2451,"0"0"-2193,0 0-774,0 0 0,0 0 0,0 0 258,0 0 516,0 0 129,0 0 258,0 0-258,0 0-129,0 0 129,14-4-129,-3 0-387,-3 0-129,7 1-129,-1 1 129,6-2 129,-3 1 129,2 0 0,0 1 0,0 2 0,1 0 0,1 0-129,1 3-258,3 6-1161,-8-8-1160</inkml:trace>
  <inkml:trace contextRef="#ctx0" brushRef="#br0" timeOffset="39154.2392">8872 6900 2322,'-38'4'645,"16"-1"-516,-3 0-129,-4-2 0,2-1 0,-1 0 258,1-2 387,-1-7 129,3 1 258,2-6 129,6-1 129,-1-3-387,10-5-129,-4 0-387,9-6 129,3-3-387,2-3 0,7-3-258,2-1 129,5-2-129,4-2 0,6 1 129,2 3-258,7-4 258,5 4 0,1 1-129,8-1 129,4 3 0,1 4 0,-1 1 0,4 4 129,-6 4-129,1 5 0,2 6 0,-3 5 0,-1 4-129,-3 3 0,2 7 0,-5 8-387,1 4 258,-6 6-129,-1 3 0,-5 1 129,-6 3 129,-2 4-258,-7-4 387,-2 3 0,-5 2 0,-4 0 258,-2 2-129,-5-1 0,0 5-129,-5-2 0,-6 2 129,-5 2-129,-1-4-129,-7-1 129,-2-4 129,-5-2 0,-5-5 258,-4 0 129,-5-8 129,0-1 129,-10-8 129,3 2-258,-11-9 258,10 4-258,-6-9-258,5 0-129,-1-2-129,4-6-129,6-1-258,3 0-387,10-3-1419,3 4-1935,-2-13-129</inkml:trace>
  <inkml:trace contextRef="#ctx0" brushRef="#br0" timeOffset="40353.3081">16569 6928 258,'-21'11'-257</inkml:trace>
  <inkml:trace contextRef="#ctx0" brushRef="#br0" timeOffset="40734.3298">16569 6928 258,'-45'20'774,"45"-20"516,0 0-129,0 0 129,0 0-516,7 8-258,10-7 129,4-1 129,9 0 0,8 0 129,10-1-129,7-3 0,10 1-258,7-6 0,11 5-387,7-5 129,6 4 0,3-6 387,5 4-258,1-7 387,3 7-129,-8-1 0,3 3 0,-11-2 129,1 7-258,-9-2-258,-3 2-129,-12 0 0,-8 2 0,-10 0 0,-6 2 129,-13-3 0,-8 3 0,-11-4 129,-13 0 0,11 1-258,-11-1 129,-11 0-258,-6 0 0,-6 3-129,-9-3-258,-2 7-258,-16-7-387,0 13-258,-18-8-1806,-8 3-1161,-3 5-645,-20-10 517</inkml:trace>
  <inkml:trace contextRef="#ctx0" brushRef="#br0" timeOffset="62078.5507">5141 5496 2967,'-24'13'3741,"24"-13"258,-24 7-2838,13-7-516,11 0 129,-12 0 129,12 0-387,0 0 0,0 0-516,0 0 0,17 15-129,0-8-258,8 0 258,7-3 129,6-3 129,6-1 0,11 0 258,0-8 0,10 1-129,2-3 129,7 3-129,1 2-129,-5 5-516,-1 0 129,-14 0-129,-4 11-129,-15-2-516,-13 7-2838,-10 8-387,-18-8 129</inkml:trace>
  <inkml:trace contextRef="#ctx0" brushRef="#br0" timeOffset="62793.5915">5204 12187 8385,'-69'36'4773,"35"-14"-516,-4 5-1032,2-9-3096,5 0 387,0-6-258,11 2 387,-2-9-387,13 3 129,-4-7 0,13-1 0,0 0-129,14-4-129,12-8 0,13-5 0,13-7 258,12-7-387,12-7 258,9 2-129,4 0 0,1 5 0,-6 5 0,-11 11-129,-10 3 0,-13 12 258,-12 5-258,-11 7 129,-9 2 0,-11 5 0,-3-4 0,-3 0-129,-1 1-258,0-16-774,4 11-3741,-4-11-129,5-32-516,-5-15-387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6:02.5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1502 5194 1,'0'0'2708,"0"0"-128,0 0-1935,-7-5-516,7 5 129,0 0-516,0 0 0,0 0 129,11 1 0,-2 7-129,7-2 129,3 4 0,5 1-129,5 1-129,3-2 129,5 2 0,1-4 0,2 1 258,4-2 387,0-2 258,8-2 0,6 3 387,7-3 129,11 1-129,8 0-129,10 3-129,10-2-129,12 4-387,10-2 0,6 1-129,4 2 129,6-1-258,11-1 129,1-1 129,7-2 0,1 0 129,3-1 0,6 1-129,0 0 387,4 0-129,-6-3 129,8 8-129,-4-5 0,3 3 129,-2-4-258,4 4 0,-1-3-129,1 1 0,2-1 129,2 1-258,-3-5 0,-2 7 129,-2-5-129,-1 1 0,-4 0 129,-1 0-129,-6 1 0,-1-1 0,2 0 129,-4 0-129,3 0 0,-1-1 0,4-1-129,1 1 129,4-3-129,0 0 129,1 1-129,2-1 129,1 1-129,0 2 129,-1-2-129,1-1 0,-3 0 129,-1 0-129,-3 0 0,2 0 0,-4 0 0,-3 0-129,1 2 129,-1 3 0,1 3 0,1-1 0,-4 2 0,-2-3 0,1 3 129,-1-4-129,0-2 129,-5 2-129,-1-5 129,2 0 0,-1-5 129,-3 0-258,-1 0 0,-1-2 129,-3 2-129,-1 0 129,-8 0-129,-3 1 129,-5 1-129,-3-1 129,-3-2-129,-5 3 0,-5-3 0,-2 3 129,-7-2 0,-5 0-129,-3 1 0,-4 3 0,-7 0 258,-6-2-258,-2 3-129,-9-3 129,-3 1-129,-6-2 129,-2 1-129,-5-2 129,-5 1 0,-2-1-129,-2 2 129,-4-4 129,2 2-129,-3 0 129,-3 2-129,-4-1 129,-5 1 0,-1-2 0,-6 3 0,-4 2 0,-2 0-129,-3 0 0,-10 0 0,12-3-258,-12 3-516,0 0-2322,0 0-1548,0 5-387,-24-7-129</inkml:trace>
  <inkml:trace contextRef="#ctx0" brushRef="#br0" timeOffset="13378.7652">20807 9119 1935,'0'0'2838,"11"-5"-1935,-11 5-516,10-10 387,-10 10 129,9-19 387,-9 4-258,5 3 258,-5-7-258,1-1 0,-1-5 0,-1 1-387,-7-2-258,1-3-129,-6-2 0,1-1-129,-7 1 0,2 2 258,-6-4-258,-1 3-129,-2-1 129,-2-1 129,0 2-258,-2 0 129,0-2-129,0 3 129,-3 0 0,1 1 129,-1-1-129,1 6 129,-1-3 129,2 6-258,-3-1 129,4 4 0,0 0-129,3 4 0,-2 2-129,4 1 129,0 2-129,3 1 129,2 4-129,1-1 0,6 2 0,-2 2 0,15 0-129,-14-1 129,14 1-129,0 0 0,0 0 129,0 0-129,0 0-258,0 0-387,12 3-1290,-12-3-2193,12 4-258,-12-4-258</inkml:trace>
  <inkml:trace contextRef="#ctx0" brushRef="#br0" timeOffset="14259.8155">19937 8272 1161,'11'-2'3870,"-11"-15"129,8 12-516,-3-7-3483,4-1-258,5-5 258,-1 0 129,10-1 0,-1-2 129,6 2 0,3-3 0,5 2 0,-4-2 258,6 5 0,-7-2 0,-3 6-129,-6 1 129,-2 4 0,-8 2-258,-12 6 0,14-6 0,-14 6-258,0 0 0,0 0 0,-10 3-129,-1 4 129,-3 2-129,-2-1 129,-5 4 0,-2 2-129,-3 4 129,-5 1-129,0 1 258,-2 0-258,-3-1 129,2 2 0,-2-2-129,0 1 129,1-4 0,4 2 129,0-4 0,4 3 0,2-8 0,6 2 0,2-5 0,4 1 129,3-3-258,10-4 129,0 0-129,-4 17 129,4-17-258,7 21 129,4-6 0,2 2 0,0 1 129,4 3-129,0 2 0,1 0 129,-2 0 258,3 2-258,-5-5 258,4 3-258,-5-6 129,4 2 0,-6-5 129,5 0-258,-16-14 0,16 19 0,-16-19 129,12 16-129,-12-16 0,4 15 0,-4-15 0,0 11 0,0-11-129,0 11 0,0-11-258,0 0 0,7 11-387,-7-11-2064,8-5-1806,8 1-258,-9-13-387</inkml:trace>
  <inkml:trace contextRef="#ctx0" brushRef="#br0" timeOffset="19332.1057">8589 8250 2580,'0'0'3870,"-8"4"-129,8-4-2838,0 0-129,-12 0-258,12 0 0,0 0-129,0 0 129,-16-18 0,16 18 0,-14-28 258,9 14-258,-7-8 258,4 3-258,-8-12-129,-1 2 0,-2-4 129,-3 2-258,-5-2 0,1 3-129,-4-5 129,-1 3-129,-2 1 0,0-1 0,-6-2-129,-3-1 129,-4 0-129,2 1 129,-7-3 0,0 3 0,0-6 0,-3 6 0,2-2 0,1 2 0,-2-5 129,0 4-258,2-3 258,-2 5-258,-4-1 129,0 5 129,-1 2-258,2 3 129,1 7-129,-1 0-129,4 5 258,7 1-129,0 3 0,5 3 0,3 0 0,4 2 0,5 1 0,7 0 0,3-1 0,3 2 0,3 1-129,12 0-129,-10-1 258,10 1-129,0 0 129,0 0-129,0 0 129,0 0 0,0 0-129,0 0 0,0 0 0,0 0 0,0 0 0,-11 0 0,11 0 0,0 0 129,0 0-129,0 0 129,0 0-129,0 0 129,0 0 0,0 0 0,0 0 129,0 0-258,0 0 129,0 0 0,0 15 129,0-2-258,0 9 129,0 12 0,0 10-129,4 6 129,4 9 0,-1 6 0,3 3-129,4-2 258,-2-6-129,2-7 0,-2-7 0,-1-10 0,-4-9 129,0-8 0,-2-6 129,-5-13-129,0 0 0,0 0 0,0 0 0,-1-20-129,-4-5-129,-3-7 129,0-7-258,-2-7 129,-3-4-129,-1-7 129,-1 3 0,-2-1 129,1 2-129,1 2 129,-4 5 0,6 4 0,-3 5 0,4 7 0,3 3 0,0 8 0,2 1 0,3 4-129,3 1 0,1 2 0,0 11 0,9-21 129,6 8-129,5-4 0,10-5 0,9-2 129,7-6-129,9 0 129,7-3-129,3 1 129,3-2-129,-2 5 129,-8 4 129,-3 6-129,-7 5 129,-8 2-129,-9 6 0,-6-1 0,-6 5 0,-6 2 129,-13 0-129,18 4 129,-18-4 0,0 0-129,0 0-129,0 0-645,7 20-3354,-7-3-387,-11-10-387,-10 1 1</inkml:trace>
  <inkml:trace contextRef="#ctx0" brushRef="#br0" timeOffset="24416.3965">2090 12954 258,'-5'-26'2967,"-7"16"-903,12 10-516,-11-10-774,11 10-258,0 0-387,-11-12 0,11 12-129,0 0 129,0 0 258,-9-12-129,9 12 0,0 0-129,0 0 258,0 0-129,0 0 258,0 0-387,0 0 0,0 0-129,0 0 0,0 0 129,0 0-129,0 0 129,9-3-129,2 3 0,4 0 0,5 0 0,4 2 129,3 2-129,5 0 0,5-1 129,5 3-129,4 1 0,1 1 258,4-1-258,5 2 0,2-3 0,3-2 0,4-1 129,5 1 129,0-4 0,4 0 258,-2-7-129,3 2 258,0-4-258,7 7 129,-4-4 0,6 2-258,1 1 0,1 2-129,1 0 129,1 1 129,0 0-129,1-1 0,-5-3 0,3-2-129,-2 0 129,2 0 0,-1 0-129,1 3 129,0-1-129,2 2 0,-3 1-129,2 1 129,0 0-129,0 0 129,1 0 0,0 0 0,-1-5 0,0 3 0,1-3 0,0 4 0,4 0 0,-1 1 0,2 0 0,-1 7-129,4-2 0,-1-2 0,2 1 0,2-4 0,-1 0 0,3-4 0,-3-1 129,6-3-129,-3 3 0,4 1 0,2 4 0,-4 0 0,1 3 0,-3 8 0,0 1 0,-3 5 0,-1-2 0,-1 0 0,0 1 129,-2-2-129,-3 1 0,0 1 129,-1-2-129,2 2 129,-3-1 0,3 6 0,-3 1 129,0 2-129,2-2 0,1-2 0,0 0 0,-2-6 129,1-2-258,2-3 129,-1-9-258,1 0 129,0-2-258,-1-3 129,0 0 258,0 5-387,-1-2 258,0-1 0,3 3 0,0 0 0,0-2 0,0 0 0,1-3-129,1-3 258,-3 3-129,2-3 129,-6-1 0,-1 2 129,-5 1-258,-1 0 129,-10-1 0,-1 0-129,-5-1 129,-4-1-129,-8 1 129,-5-1-129,-7-1 0,-1 3 0,-6-3 129,-4 5-129,-6 0 129,-6 1-129,-6 1 258,-2 3-129,-12 0 258,13-2-129,-13 2 129,0 0-129,0 0 129,0 0-129,0 0-129,0 0-129,0 0-129,0 0-129,0 0-258,0 0-258,0 0-774,0 0-2193,10 0-903,-10 0-387,0 0-258</inkml:trace>
  <inkml:trace contextRef="#ctx0" brushRef="#br0" timeOffset="35180.0122">17374 9387 516,'-3'102'645,"0"-44"129,0 17 258,-5 4-387,1 13 387,-1 5-645,1 10 129,-1 4-129,-4 7 0,5 4 0,-8 2-258,3 4 0,-1 2-129,-1-1 258,2 1-258,-2-1 129,3-4-258,-4-1 129,7-6 0,-3-6 0,3-1-258,-3-5 516,2-4-516,-2-1 258,2-6 258,1-6-258,0-2 129,-3-7-129,4-5 129,1-5-129,1-2 129,3-7-129,0-2 0,2-5-129,0-2 0,3-4 0,-1 0-258,0 0 0,-1-1 0,-1 6 129,0-3 129,-2 1 0,-5-5-129,0-4 258,0-5 258,3-5 0,-2-12 258,3-3 0,3-17 129,0 14 0,0-14-258,9 10 0,-9-10-129,21 14-258,-8-4-516,6 0 0,-1 0-129,7-1 0,1 2-129,4-3 387,2-3 387,2-1 129,5-3 387,0 2 387,4 0-129,3 3 129,3-3 129,6 5-258,2-4-129,6 4-129,3-4-129,7 1-258,3-3 0,5-1-129,6-1-129,1 0 129,2 0-129,5-3 129,-3-2 258,3 1 129,-2-4 0,8 4 129,-3-1-129,4 5 0,0 0 129,5 2-258,3 6 0,2 5-129,4 2-129,-1-1 129,2 3-129,0-2 129,2-3 0,-2 0 258,0-8 0,0 1 0,-4-5 0,0 5 0,-6-5 0,1 0 0,0 3-258,-3 4 129,-2 3-258,-1 4 0,-4-1 0,1 3 0,-3-1-129,-2-5 129,-5-1 0,0 0 0,-2-6 129,-1-2-129,0-1 129,-1-1-129,-1-3 0,3 1 0,0 2-387,-3-5 0,3 5-129,-5-4 0,-2 4 129,-7-4 129,-2 2 0,-9-2 129,-7-4 258,-7 3 129,-5-3 0,-5 1 0,-2 0-258,-1-2 0,0 5-645,-4-9-387,4 6-258,-8-6-129,4 6 129,-8-6 387,0 5 516,-9-3 258,-3-5 774,-11 17 258,9-27 387,-8 13-129,-4-11-129,1-3-516,-4-10-516,-2-5 0,3-8-387,-2-14 0,3-7-129,1-11 387,0-10 0,3-5 129,0-6 0,0-7 129,3-8 0,4-6 0,3-6-129,4-4 0,0-5-258,-1-9-129,0 0-129,-2-7 0,-1 4-129,-5 4 258,-2 2-258,-3 0 387,-2 6 0,-1 6 129,-6 5 129,-1 11 0,0 2-258,-4 9 129,-3 7 0,-4 7 0,2 12 129,-4 2-129,3 9 0,1 1-129,3 9 258,1 5 0,2 2 0,3 4 258,-1 3-129,0 8-129,-2-1 0,1 5 129,-4 2-129,1 2-258,-1 2 258,-1 4-387,2-2 387,-6 4-258,6-2 258,-6-1-129,0 2 129,-1-4 129,-3 3-129,-4-3 0,-4 0 0,-6 0 129,-4-1-258,-6 4 129,-7 1 0,-6 4 0,-7-2 0,-6 6-129,-6-1 129,-6 3 0,-2-1 0,-7 2 0,-5-1 0,-4 4 129,-4-6 0,-3 5 0,-3-2-129,-1 5 129,-5 2 129,1 1-258,-1 1 0,-3 1 129,2 2-129,-5 0-129,0 0 129,0 0 129,-1 0-129,2 0 129,-2 0 0,1 0-129,6 0 0,2 4 129,4 4-129,2 0 0,2 1 0,4 3 0,5 2 0,5 1 0,1-1-129,7 1 258,3-2 0,4-2 129,8-1-129,4 1 0,7-2 0,3 3 0,3 0 0,4 1-129,8-2 0,0 0-129,3 0 258,6-2-129,1 0 0,5-6 129,3 1 129,3 2-258,6-2 0,2-2 129,5 1-129,11-3 0,-15 7 0,15-7 0,0 0 0,0 0 0,0 0 129,0 0 0,0 0-129,0 0 0,0 0 129,0 0-258,0 0 258,0 0-129,0 0 0,0 0 129,0 0 0,0 0 129,0 0 0,-11 10 0,11-10 0,-14 4 129,4-4 0,0 1-129,-4-1 0,2 4 129,-3-4-258,3 1 129,-1-1-129,1 2-129,0 1 0,1 2 0,0 0 0,-1-2-129,0-2 129,-1 3 0,-1 0 129,0 0 0,-1-1 0,-1-3-129,-1 0 129,-3 2 0,3 1-129,0-1 0,-2 3-129,2 0 0,1-3-129,-1 5 129,0-2-129,-2 0 129,3 1 0,-5-2-129,5 3 258,-4-4-258,2 5-258,2 1-1548,1-5-1677,15 8-387,-1-18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9T16:18:1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67,'19'6'21,"0"3"-6,6 5-10,-1-2-14,4-1-9,0-4-2,5-1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617 168 13,'0'0'13,"0"0"-4,0 0-2,0 0 0,0 0-2,0 0-1,0 0 1,0 0-1,-3 11 2,3-11-1,-4 14 0,2-4 0,-1 3-1,2 4-1,-1 4 0,2 4 0,0 6 0,1 8 1,-1 7 0,0 11 0,-2 9 0,-1 12 1,-1 8 0,2 14 0,-2 0-1,1 4 0,0-1-1,2-3 0,-1-9-1,1-8-1,-1-12 0,0-16-1,-1-10 0,0-12-1,1-10 0,-2-10-2,4-13-4,0 0-5,-3-14-9,5-6-7,2-11 0,2-5 0</inkml:trace>
  <inkml:trace contextRef="#ctx0" brushRef="#br0" timeOffset="761">1195 351 18,'0'0'9,"0"0"-1,0 0 0,0 0 0,0 0 0,3 10-2,-3-10-2,0 22 1,1-5-1,4 5 0,-1 4 2,3 7-1,-1 3-1,3 4 0,-3 8 1,5 10 0,-6 8 0,-1 11 1,-4 8-1,0 7 0,-4 0 0,-1 6 0,-2-5-1,-1-2 0,-2-8-1,-2-9-1,-1-11 1,0-8-1,1-9-1,2-8 1,-2-11-1,4-7-1,2-9-1,6-11-1,0 0-5,0 0-8,-2-23-15,6-4-1,-1-6 1,1-6 0</inkml:trace>
  <inkml:trace contextRef="#ctx0" brushRef="#br0" timeOffset="1763">0 20 9,'0'0'8,"0"0"-2,0 0-1,0 0-1,0 0-1,0 0-1,0 0-1,0 0-1,0 0 1,0 0-1,0 0 1,0 0 0,0 0-1,0 0 1,12 3-1,-12-3 1,13 4-1,-13-4 1,18 4 0,-7-3 0,-1 0 0,2 0 0,-2-1 0,1-1-1,1 1 1,-1 0 0,0-2-1,-1 2 0,-10 0 1,13-2-1,-13 2 1,9-1 0,-9 1 0,0 0 0,0 0-1,0 0 1,0 0-2,0 0 0,0 0 0,0 0-2,0 0 1,-7-9-1,7 9 0,0 0-2,-12-8 0,12 8-2,-10-6 0,10 6 0,0 0 1</inkml:trace>
  <inkml:trace contextRef="#ctx0" brushRef="#br0" timeOffset="2284">100 0 0,'0'0'3,"0"0"0,0 0 0,11 4 1,-11-4 0,16 7 0,-2-2 0,1-1 0,7 4-2,2 0 0,7 5-1,5 1 1,4 0 0,11 0 1,9-1 0,14-2 1,13-4 1,14-6-1,14-3 1,12-4-2,17 0 0,3 0-1,6 1-1,-1 3-1,-7 2 0,-5 9-1,-8 0-1,-14 7-3,-14-3-8,-11 8-6,-18-9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1.374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112 21 92 0,'-4'0'35'0,"4"-15"-18"0,4 8-20 0,-4 7 6 0,0 0-1 16,0 0 14-1,-4 0 7-15,0 7 2 16,0 1 2-16,0-1-9 15,-1 1 0-15,1-1-11 16,4-3-4-16,0 3 0 0,0-3-2 16,0-1-1-16,0 5 3 15,-4-1 0-15,0 1 3 16,0-1 1-16,0 0-1 16,0 1 1-16,-1 3 2 15,-3 0 2-15,4 4-5 16,-4 0-4-16,3 7-1 15,1 0-1-15,0 4 0 16,0 7 0-16,0 11 0 0,0 8 0 16,4-4 0-16,0 12 2 15,4-1-3-15,0 0-2 16,-4 4 2-16,0-8 2 16,0 4 0-16,-4 8-1 15,0 3-4-15,-1 0 0 16,1 4 0-16,4-3 2 15,-4-1 1-15,0 4 1 16,4-4 0-16,0 12 0 16,4 3-3-16,0-4 2 15,5 0 1-15,-1 1 0 16,0 3 0-16,1-4 0 0,-1 0-3 16,0 8 2-16,1-7 1 15,-1-1 2-15,0-3-1 16,0-8-1-16,1-4-2 15,-5 5 1-15,0-1 1 16,0 8 2-16,-4 7-3 16,0 3 0-16,0-3 3 15,0 0 3-15,0 4 2 16,0 7 1-16,0 4-4 16,4-7-1-16,1-1-1 15,-5-7-2-15,0-3 1 16,0-5 1-16,0 1 1 15,0 0 1-15,0-1 0 16,-5-3 2-16,1 0 1 0,0-4 1 16,0-3-2-16,-4 0-1 15,-1 3 1-15,1 0 1 16,0 8-1-16,4 3 1 16,-1-3-4-16,1 3 0 15,4 0-1-15,0-7-2 16,0 0 3-16,4-7 0 15,1-1 1-15,-5-6 0 16,4-9 0-16,-4-2 0 16,0-5 2-16,0-7 1 15,0-4-3-15,0-3-1 16,0-4 1-16,0 0 0 16,0-1-2-16,0-2 1 0,0 2-2 15,0 1 2-15,-4-7-2 16,-1 7 2-16,1-8-2 15,0 1-1-15,0-4 1 16,4-1 1-16,0 1-1 16,0 0-1-16,0-4-2 15,0 0 1-15,0 0 1 16,0 0 2-16,0-3-1 16,0-1-1-16,0-7-4 15,-4-4-2-15,0-7-24 16,4-7-10-16,0-8-28 15,4-11-10-15,0-7-18 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7:16.5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2918 11143 1,'0'0'1934,"-12"8"-1676,12-8-1032,0 0-644</inkml:trace>
  <inkml:trace contextRef="#ctx0" brushRef="#br0" timeOffset="1785.1021">2918 11143 1032,'-12'8'2193,"12"-8"129,0 0-387,0 0-774,0 0-387,0 0-129,0 0-516,0 0 0,0 0-129,0 0-129,0 0 0,0 0 0,11 0 129,-11 0 0,11 2 0,-11-2 0,16 0 129,-6 0-129,0 0 0,4 0 129,-3-2 0,7-2 0,-2 1 129,5 2-258,1 0 129,-1-2-129,3 3 129,2 0 0,0 0-129,0-3 129,1 3-129,2 0 129,-2 0 0,3 0 258,-4 0-129,4 0-129,-1 0 129,2 0 258,0 0-258,1-1 0,3-2 258,3 2-258,0-3 0,0 3 0,1-2 0,1 3 0,-2 0-129,2 0-129,-3 0 0,-1 0 129,1 4-129,-2-2 129,-1 1 129,0-2 0,-3-1 258,3 3-258,-2-3 129,3 0 0,-2 0-129,0 0 129,3-3-258,3 3 0,1-2-129,-2 2 0,2-2 0,0 2 0,-3-1 0,1-1 0,-4-2 0,-1 0 0,1 1 0,0-5 0,2 3 0,-2-3 0,1 3 0,0 3-129,4 1 0,-1 1-129,3 0 258,0 0-129,2 1 0,4 2 129,1 3-129,0-3 0,-1-2 258,2 1-129,-3-2 129,0 0-129,-4-3 129,4-2 0,-5 0 129,1 3-258,2 2 129,0 0-129,1 0 0,4 2-129,2 2 129,-2 0 0,4-1 0,-1 0 0,-3-3 0,0 1 0,-2-1 129,2 0-129,-6 0 0,3 0 0,-4 0 129,4 0-129,1 0 0,-1 1-129,2-1 129,-2 2 0,5 2 0,-1 0 129,0-2-258,-1 3 258,-2-4-129,1-1 129,-3 3-129,2-1 129,-4-2 0,3 5-129,-3-5 129,3 6 0,0-2-129,1 0 0,1 2 0,-1-2 0,3 0 0,0-1 129,0 1-129,-2-4 129,3 0 0,0 0 0,-1 0 0,-1 0 0,2 0 0,2 0 0,2 0-129,2 0 0,0 1 0,1 6-129,3-5 129,-1 0 0,-1-2 0,2 2 0,-2-2 0,1 0 0,-1-2 129,2-2-129,-1 2 129,6 2-129,0 0 0,3 3 0,1-2 0,-1 1 0,3 3 0,0-3 0,-2 0 0,-2-2 129,-3 0 0,-1 0 0,0 0-129,0-2 0,-2 0 129,-1-1 0,0 1-129,-2 2 0,1-2 129,-3-2-258,-4 3 258,-2 1-129,-6 0 0,-2 0 0,-4-1 0,3-3 0,-6 4 129,-1-3-129,-2 2 0,0 1 0,1-4 0,-2 1 0,-1 3 0,-2 0 0,-1-1 0,1 0 0,-2-3 0,0 1 129,-2 0-129,-2 1 0,1 2 0,-1-3 0,-4-1 129,-2 1-129,0 2 258,-3-3-258,0 2 0,-2 1 129,3-2-129,-2 3 0,1 0 0,0 0 0,2 0 0,-3 0 0,-2 0 0,0 0 0,-11 0 129,11 0 0,-11 0-129,0 0 129,0 0 0,0 0-129,0 0 129,0 0-129,0 0 0,0 0 0,0 0 129,0 0-129,0 0 129,0 0-129,0 0 0,0 0 129,0 0-258,0 0 129,0 0-645,0 0-645,0 0-2838,6 10-774,-6-10-258,-20-9-129</inkml:trace>
  <inkml:trace contextRef="#ctx0" brushRef="#br0" timeOffset="5683.3251">3231 12458 516,'0'0'1935,"-11"-3"258,11 3-774,0 0 129,0 0-903,0 0-258,0 0-387,0 0-129,0 0 129,0 0 0,0 0 0,0 0 387,0 0 129,0 0 387,0 0 0,0 0 129,0 0-129,0 0 0,0 0-387,0 0-258,0 0 129,0 0-387,0 0-129,6-6-129,5 5 129,2-1 0,5 2 0,4-3 129,0 3-129,4 0 129,2 0 0,2-2-129,0 2 258,-1 0-129,3-2 258,3 1-129,-1-3 0,5 1 258,0 1-258,3-1 129,2-2-129,2 4 0,3-3-129,2 4 0,-1-2 129,4 2-258,2-2 129,0 2 0,4 0 0,1 0 0,4 0 0,-2 0 0,3-2 129,-2 2 129,1 0 129,4 0-129,-4-3 0,3 0 129,-2-1 0,5 4-129,2-3 129,1 3-129,1 0-129,3 0 0,-1 0 0,4 3-129,2-1 0,0 1 129,1-3 0,3 0-129,-1 0 129,1 0 0,-3-4 129,3 3 0,-8-6-129,2 3 0,-6 0 0,0-1 0,-1-2 129,1 2-258,-2-4 129,-2 4-129,2 2 0,-3 0 129,1 3-129,-6 0 129,1 0-129,0 6 0,-2-4 129,-1 3-129,-5-3 129,0 1-129,-1-1 258,-2-2-258,-4 0 129,1 0 0,-3-2 0,3-1-129,-1-1 129,1-1-129,1-1 0,0 4 0,0-3 0,1 3 129,-4 0-129,-4 0 0,0 1 0,-6-1 129,0 2-129,-3-1 0,-3 1 129,-2-2-129,3-2 129,-1 4-129,-2-3 129,4 1-129,-3 0 0,0 1 0,-1 1 0,0-2 0,-3 2-129,-5 0 129,3 0 0,-2 2 0,0 0 0,1 1 0,4-3 0,3 3 0,0-1 0,6 0 0,-1-2 0,-2 0 0,3 0 0,-2 0 129,-8 0-129,-1 0 0,-5-4 0,-2 4 0,-1-3 0,-1 0 0,-2 2 0,2 1-129,1 0 129,-2-1 0,2-1 129,-3 1-129,-2 0 0,-4 0 129,-11 1 0,17-5 0,-17 5-129,0 0 129,0 0 0,0 0 0,0 0-129,0 0 0,0 0-129,0 0 129,0 0 0,0 0 0,0 0 0,0 0 0,0 0 0,0 0-129,0 0 129,0 0 0,0 0-258,0 0-516,11 3-903,-11-3-2967,0 0-258,0 0-516,1-12 258</inkml:trace>
  <inkml:trace contextRef="#ctx0" brushRef="#br0" timeOffset="8742.5">13691 12354 645,'20'14'2967,"-10"-14"129,-10 0-2451,10-7-774,1 2 129,0 3 0,1-4 0,6 0-258,0 3 258,-2-2 0,8 1 258,0 0-129,1 3-129,2-2 258,4 3 129,1-2 0,5 1 258,1 0-129,9 1 129,2 0 0,5 0-129,6 0-129,9 0-129,4 0-129,5 2 0,3-2-129,1 2 129,6 1-129,2-2 387,0-1-129,4 1 0,0-1 258,4 0-129,4 0 0,2 0 258,-1 0-129,4 0-258,-2 0 258,7 0-129,-6-2-129,3 2 0,-2 0 0,6 0 0,2 0-129,2 4 0,0-2 129,2 4-258,1-1 129,2 0 0,-1-1-129,2 1 129,-4-1-129,5 0 129,-4 3 0,-1-5 0,1 2-129,1-1 129,-4 0-129,-1-1 129,0 0-129,-1-2 129,-1 0 0,0 0 0,0 1 0,-2 1-129,1 4 129,0-5 0,0 6 258,2 1-129,1 0 0,2 1-129,0-2 129,3 3 129,1-3-258,3 3 0,4-5 0,-2 3-258,1-7 387,-2 4-258,1-5 129,-4 0 129,-3 0-129,-1 0 258,-3 0-258,2 0 0,-8-2 0,3 2-129,-6 0 0,-4 0 0,-2 0 0,-5-1 0,-2 0 0,-6 0 0,-11 0-129,-5-3 129,-11 3 0,-10-3 0,-11 2 0,-9-1-129,-11 3-129,-20 0-516,16-2-2322,-16 2-1677,-19-11 0,-7 0-774</inkml:trace>
  <inkml:trace contextRef="#ctx0" brushRef="#br0" timeOffset="10349.592">13690 11125 774,'50'18'1161,"-22"-13"387,6 3 258,2-1 258,-1-5-258,7 2 0,-6-4 0,12 0-387,-7-6-129,15 4-258,-4-8-258,11 4-129,4-7 0,9 8-258,7-4-129,6 6 0,3 0-258,6 3 129,4-1-129,5 1 129,1 0 0,5 0 0,0 0 0,3 0 0,1-1 129,7-4 0,3 4 0,4 0-129,0-2 129,6 2-129,1-2 258,6 3-258,2-2 0,2 0-129,-6-1 129,-1 2 0,-4 0-129,0 0 258,-9-3-129,-3 2-129,-5-2 129,-2 4-129,-3 0 129,-1 0-129,-4 0 129,-3 0-129,1 0 129,-2 0-129,-1 0 129,-1 5-129,-2-4 129,0 3-129,-2-1 0,0-2 129,-5 2-129,1 3 129,-4-3 0,1 0 0,-4 2 0,-2-1-129,2 0 129,-3 4-129,1-6 0,-3-2 0,-1 0 0,-4 0 0,-3-1 0,0 1 258,-4-1-258,-2 0 0,-3 1 129,-1-2-129,1 2 129,-3 2-129,-3 1 129,-2 1-129,1-1 129,0-2-129,1 3 0,1 2 0,1-6 0,0 2 0,0 3 0,0-3 0,2 0 0,-2 2 0,-3 0 129,-1 0-129,-5 3 0,-1-3 0,0 1 0,-5-1 0,0 1 0,-5-2-129,1 1 129,-6 0 0,-2 1 0,-2-4 0,-3 3 0,-3 2-129,-4-4 129,-3 1 0,-4 0 0,-4-1-129,-13-2 129,17 2 0,-17-2 0,0 0-129,0 0 0,0 0-387,0 13-129,-16-12-1161,2 16-2709,-11-9-387,-9-8-516,-8 0 0</inkml:trace>
  <inkml:trace contextRef="#ctx0" brushRef="#br0" timeOffset="42119.4091">13562 11110 5160,'-44'-16'5031,"19"-8"-645,9 4-387,1-16-4386,-2 3-516,-6-14-387,6 3-516,-10-15-387,8 6 0,-7-14 129,8 4 129,-2-5 516,5 3 1032,3 2 516,6-2 774,6 4 516,1-4 258,16 5-258,10-5 0,13 3-516,13-5-645,15-4-645,18 3-516,10-3-645,18 2 0,8-5-258,9 10 516,4-3 129,9 7 387,1 4 645,4 0 774,8 7 516,5-1 387,11 9 258,6-1-129,18 4-129,6-3-258,18 9-258,7 1-258,8 7-258,6 2-258,11 2 0,-2 6-129,0 2-258,3 10 129,-3 2-387,2 0 258,-1 6-129,3 4 0,-4 4 129,0 4 0,-8 4 129,-2-1 0,2 6 129,-10 3 0,-5 4-129,-4 6 129,-5 4-129,-3 4 0,-3 3-129,-10 7 0,-11 0 129,-10 5-129,-10 4 129,-17 1 0,-8 2 0,-14 5 0,-10 0 129,-10 1 0,-9 5 0,-8-1 129,-8 0 129,-12 2 129,-7-1 0,-18-7 258,-6 7 0,-20-9-129,-7 6 258,-21-8-258,-17 13 0,-21-10-129,-10 7-258,-20-2 0,-9-1-129,-15-2 129,-5 0 0,-10-11-516,-3-6 258,-6-4-129,-11-7 0,-6-4-129,-6-6 0,-5-1-387,-16-11-903,-1 1-3096,-6-2-129,-5-14-258</inkml:trace>
  <inkml:trace contextRef="#ctx0" brushRef="#br0" timeOffset="45924.6265">6822 11086 2451,'0'0'3096,"0"0"-1677,0 0-1161,0 0-1548,0 0 0,-5-5-258,5 5 387,0 0 258,0 0 645,0 0 645,-11 0 774,11 0 387,-10 0-129,10 0 258,0 0-516,-14 0-258,14 0-516,0 0-258,0 0-258,-11 0 0,11 0 0,0 0 0,0 0 0,0 0 129,0 0 258,0 0 129,0 0 387,0 0 129,5 0 0,-5 0 0,14 0 0,-14 0-258,16 0 0,-4 0-129,2 1-258,2 0 0,4 3 129,0-3-129,5 3-129,1-3 258,5 3-129,1-1 0,7 1 258,2-3-258,5 4 129,3-5-129,7 1 129,1 0-258,6 3 129,4-4 0,5 1-129,-1-1 129,4 0-129,5 0 0,3 0 129,2 0-129,4 0 0,-4 0 0,4 0 129,-2 0-258,0 5 129,-2-5-129,1 3 129,-1 0-129,1 0 129,-3-2 0,1 0 0,-2-1 0,2 3 0,-1-3-129,-1 0 129,0-3-129,-2-1 0,-4 1 129,-3-1-129,-9-1 129,-2-1-129,-8 0 129,-8 1 0,-6 3-129,-6 0 129,-5 0-129,-4 0-129,-4-1 129,-6 2 0,0 1 0,-5 0 0,-10 0-129,0 0 258,11 0-129,-11 0 129,0 0-129,0 0-129,0 0 258,0 0-129,0 0 0,0 0-129,0 0 129,0 0 0,0 0 0,0 0 0,0 0-129,0 0 129,0 0-129,0 0 129,0 0-129,0 0 129,0 0 0,0 0 0,0 0-129,0 0 0,11 1 0,-11-1-258,11 0-258,-11 0 0,18 1-129,-18-1-516,20 2-2322,-10 2-1032,-10-4-774,20 2 645</inkml:trace>
  <inkml:trace contextRef="#ctx0" brushRef="#br0" timeOffset="47315.7063">6729 12307 1935,'31'3'2451,"-17"-3"0,3 0-129,7 0-516,6 3-516,2-2-516,9 4-258,11-4-258,9 5-129,10-2-129,10-2 129,8 0-129,7-1 0,5-1 129,6 0 129,1-6 0,-1-1 387,-9-5 129,0 7 0,-11-11 0,-1 7 0,-15-6 0,-1 6-258,-15-3-129,-2 4-129,-10 2-258,-4 0-129,-9 4 0,-7-1-129,-3 3-258,-20 0-1290,10 0-2580,-7 9-516,-15-9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9T16:18:1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67,'19'6'21,"0"3"-6,6 5-10,-1-2-14,4-1-9,0-4-2,5-1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6:47:55.8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620 9871 4257,'2'14'3999,"-2"-14"-387,0 0-387,0 0-3483,-7 0-258,7 0 0,0 0 129,0 0 258,0 0 129,0 0 516,0 0 0,0 0 387,0 0 0,0 0 0,0 0-387,0 0 0,-13 0-129,13 0-129,0 0-258,0 0 129,0 0-129,0 0 0,0 0 0,8-9 0,3 0 129,0-4-129,7-3 0,2-7 129,0-1-129,1-1 0,-1-3 0,-3 4 129,-7-1 0,0 4 0,-7 3 0,-3 7 0,-1-1 0,1 12 0,-20-8-129,6 8 0,-2 0 0,-2 7 0,-2 6-129,-4 5 129,2 2 0,-1 2 0,-3 0-129,2 5 258,-1-1-258,1 1 129,3-1 129,0 1-129,1 0 0,7 2 129,1 0-129,3 3 0,5 0 258,4 3-129,2-1 0,7-5 0,6 0 129,6-4-129,4-6 129,4-3-258,9-13 129,5-6-258,7-6-258,-3-16-774,9-1-1161,-7-13-1161,-4-2-903,2-1 129,-10 2 1161</inkml:trace>
  <inkml:trace contextRef="#ctx0" brushRef="#br0" timeOffset="684.0391">964 9927 2451,'22'22'3225,"6"-12"0,-13-8-1935,4-2-645,3-3-258,-4-7-258,2-8-129,-3-5 0,1-6 0,-4-5 129,-1-4 129,-6 0 129,-3-2 0,-4-3 516,-4 9 0,-11 0 0,-2 13-129,-5 3 0,1 11-258,-6 7-258,5 5 0,-2 12-258,3 5-258,4 7 0,1-3 0,5 8-129,4-2 0,7-4 0,0-1 129,7 0 129,7-2 0,6 0 129,6 2-129,7 3 258,5 1-129,5 10 0,3 2 0,5 8 0,0 2-258,4 6-258,-6 1 129,-1 2 0,-7-6 0,-8-2 387,-6-7 387,-13-7 0,-7-1 516,-13-13 0,-7-3 129,-15-11-129,0 0 129,-9-11-645,1-1-129,-5-13 0,1-9-258,1-14 387,6-6-129,4-16 129,11-3 0,4-14 0,14 1 129,7-6-129,17 5-129,11 2-387,9 3-129,11 11-774,-5 0-1677,6 10-1677,-2 7-129,-11 3-516,-4 9 259</inkml:trace>
  <inkml:trace contextRef="#ctx0" brushRef="#br0" timeOffset="1104.0628">1964 9926 10062,'-17'17'5031,"17"-17"-387,-14 1-387,14-1-3870,0 0-387,0 0-129,9 5-129,-9-5-129,22 2-1032,-22-2-3096,19-1 0,-19 1-387,15-20-258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49:48.1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3583 4983 1419,'42'8'2451,"-16"-8"-2451,1 0 0,2 0 258,2 0 387,-4 0 258,5 0 387,-5-6 258,4 6 129,-2-6 0,5 5-129,-3-6-129,9 7-387,-3-7-129,8 6-387,-2 0-129,7-2-129,0 1-129,1 2 258,3 0-129,2 0 0,0-1 129,1-1-129,0 0 129,4 2 0,-3-1-129,5 1 129,1-1-129,5 1 0,2 0-129,7 0 129,-2 0-129,4 0-129,1-3 129,1 3 0,3-4 0,-3 0-129,-2 2 129,5 0-129,-1 2 129,0 0-129,1 0 129,0 3 0,2 1-129,3 1 129,-2-1-129,2-3 129,-1-1-129,0 0 129,-1 0 0,0 0-129,-3 0 129,2 5 0,-5-3-129,1 6 0,1-4 129,-2-1-129,-1 3 0,3-3 129,-4-1 0,2-2 0,-5 0 0,4 0 129,-3 0-258,2 1 129,-3 1 0,0 2 0,1 0-129,-2-2 129,0 3-129,-1-5 129,-4 0 129,-1 2-258,1-2 129,0 2-129,-3-2 129,0 0-129,-1 1 0,-1 0 129,-3-1-129,-4 0 0,-5 0 129,-7 0 0,-5-4-129,-9 4 129,-8-2-129,-6 2 129,-8-3 0,-11 3-129,9-4 129,-9 4 0,0 0-129,0 0 129,0 0 0,0 0-129,0 0 0,0 0 0,0 0 0,0 0 0,0 0 0,0 0 0,0 0-129,0 0 0,0 0 0,11-15 0,-4 3-258,1-7 129,5-1-258,-1-12-129,13 5-387,-9-15-387,19 15-774,-13-9-2064,13 7-645,-2 1-516,0 5 387</inkml:trace>
  <inkml:trace contextRef="#ctx0" brushRef="#br0" timeOffset="4492.2569">8913 10524 1935,'0'0'2838,"0"0"-2322,0 0-645,0 0 516,0 0 129,13 8 774,-3-4-129,-10-4 258,25 6 0,-10-6 129,7 2-258,2-2-258,7 7-258,1-7-129,11 7-129,-2-4-129,15 1 129,-1 1 0,9 2-129,4-7 129,5 5-129,6-5 0,6 3 0,-3-1 0,5 3-129,0-3 0,3 1-129,-2 1 129,1 1-129,-2-2 0,0 0 0,-8-3 129,0 0 0,-9 0-129,-5-2 0,-8-3 129,-5 2-129,-14-2 129,-4 2-258,-10 2 129,-3 1 0,-10-3 129,-11 3-129,15 0 129,-15 0-129,0 0-129,0 0 0,0 0-387,0 0-516,12-8-3741,-12 8-387,3-17-387,-3 6-258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9:00:36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1886 15395 2322,'10'17'3354,"-10"-17"-1548,0 21-1032,0-7-387,0 4 258,4 8 129,-4 2 129,5 8-129,-5 2 0,2 11 258,-2 4 0,0 13-129,-9-3 129,5 11-258,-5-1-258,-1 1 258,-1-4-516,1-3 0,0-14-129,1-4 0,2-8-387,3-17-129,4-8-387,0-16-387,2-7-2064,9-12-1290,-7-18-387</inkml:trace>
  <inkml:trace contextRef="#ctx0" brushRef="#br0" timeOffset="336.0192">1801 15434 7224,'45'11'4773,"-19"-12"-129,0-8-516,3 0-3999,8-2-387,9 2 129,1-2-258,7 9 129,-3-3 0,5 5-129,-7-1 129,0 1 129,-4 0 129,1 1-129,-9 1-129,2 3-903,-12-2-2967,-5-6-129,-4 3-516</inkml:trace>
  <inkml:trace contextRef="#ctx0" brushRef="#br0" timeOffset="635.0363">1868 15756 5160,'-21'36'5289,"21"-36"-129,8 2-645,6-15-1935,10 0-2580,8-4 0,6 1-129,8 1 0,3-1 0,5 7 0,-1-3 0,1 10 0,-5 2-129,3 5 0,-7 3-387,10 10-1677,-5-1-2193,-6-1-387,-1 7-258</inkml:trace>
  <inkml:trace contextRef="#ctx0" brushRef="#br0" timeOffset="1111.0636">2455 16268 4902,'-13'7'5160,"-9"-7"-129,15-9-774,-2-7-2709,7-8-1935,2-8-129,6 6 0,1-9 0,12 14 0,-5-4-129,8 8 516,0 5 0,2 5 129,0 4 0,4 3 0,1 1 129,-1 3 0,1 4-129,0 6 0,-4-3-129,-5 1 258,-1 6 0,-8 2 0,-3 2 258,-8 2 0,0 0 0,-15-3 129,4 3 0,-11-5-129,3 1 0,-5-12-129,0-2 0,3-6-258,0 0-258,7-4-258,-5-15-1032,13-1-3096,1 2-387,-2-3-129</inkml:trace>
  <inkml:trace contextRef="#ctx0" brushRef="#br0" timeOffset="1668.0954">3032 16005 1548,'26'28'4128,"5"0"-387,-19-23-645,6 8-3612,4-1-645,5 12 129,-2-8-258,3 11 774,-3-5 129,-2 4 516,1-1 1032,-10-4 258,5 3 129,-12-12 0,4 5 129,-11-17-516,0 0 0,0 0-516,0 0 0,0-10-258,0-5-129,-8-9-129,2 3 0,-1-9 0,0 2 0,0-4-129,3 3 129,1 3 0,2-3-129,1 5 0,0-1 129,2 4-129,4 0 0,4 7 129,0-1 0,5 7-129,3 0 129,4 1-129,3 2-258,8 5-1161,-3 4-2967,5-4-258,8 0-516,-3-2 388</inkml:trace>
  <inkml:trace contextRef="#ctx0" brushRef="#br0" timeOffset="2335.1336">4166 16165 2967,'41'16'4386,"-17"-10"-258,2 0-2193,-6-13-258,10 7-516,-7-7-129,6 1-129,-4-12-129,2 8-129,-7-7 0,5 2-129,-9-3-129,2 2 0,-7 0 0,0 1-387,-9-2 258,1 2-129,-3 2-129,-3 0 0,3 13 0,-23-20-129,9 16 0,-9 1 0,5 6-258,-8 6 129,0 4 129,-2 3-129,1 7 258,1 4 0,0-2 129,6 6 0,-1-1 129,7 4 0,2-3 0,8 2 0,4-3 0,3-1-129,12-6-129,7-2-129,9-4-129,1-12-903,16 10-1806,2-15-1935,-3 0 0,5-1-645</inkml:trace>
  <inkml:trace contextRef="#ctx0" brushRef="#br0" timeOffset="3063.1752">4714 16092 4386,'17'10'5031,"-17"-10"-258,25 0-258,-13 4-3096,1-4-1290,5 0 129,-1-2-258,3 2 129,-1 0-129,0 0 0,0 8 0,1 2 0,-1 4 129,1 1-129,-2 4 0,0 1-129,-4 4 129,2 0 129,-5 1-129,-1-1 129,-3-2 0,-3 1 0,-2-4 0,-2 0-129,0-4 258,-6 2-258,-4-5 129,-1 1-129,-2-4 258,-5-5-129,-2-4 129,3 0 0,-4-4-129,1-6 129,2 0-129,2-6 0,3 1-258,3-2 0,4 4 0,5-9 0,1 10-129,8-9 129,9 7-258,3-4-258,9 7 0,-3-9-1935,4 3-2064,8 11-258,-3-10-129</inkml:trace>
  <inkml:trace contextRef="#ctx0" brushRef="#br0" timeOffset="3491.1997">5574 16051 7998,'-6'0'4902,"6"0"-774,-26-10-516,14 10-3999,-12-12-645,7 12 258,-8-2 0,5 2 387,-4 4 258,-2 3 387,5 9 258,-4-8 258,7 9-129,-4 1-129,7 4-258,0 3-258,3-2 0,5 8 0,3 1 0,4-1 0,0 5 0,6-4 0,6 0 0,8-8 0,3-3-258,7-1 0,2-13-129,4 3-129,-3-15-1032,11 0-1419,-3-8-1677,-3-11-129,7-2 129</inkml:trace>
  <inkml:trace contextRef="#ctx0" brushRef="#br0" timeOffset="4024.2302">5762 15493 7740,'1'41'4644,"7"-10"-258,-7-8-387,4 9-4257,-1 6 0,2 15 129,0 5 129,-3 6 129,1 11 387,-4-8 0,0 3 258,-7-3-258,7-4-129,-6-13 0,6-12-258,0-11-129,0-27-258,26 8 129,-4-11-129,9-17 0,3-6 258,5-3-129,2-5 258,0 0-129,-2 9 129,-3 2 0,-3 9 0,-5 1 0,-3 11 0,-4 2-129,-4 4 129,-2 15-129,-3 9 258,-7 2 0,1 9 129,-6 0 129,0 2-258,-5-1 129,3 3-129,-3-6-129,0-9-645,8 5-1032,-2-15-3225,13-10-645,1-6 129,6-5-516</inkml:trace>
  <inkml:trace contextRef="#ctx0" brushRef="#br0" timeOffset="4783.2733">7084 16112 4257,'18'11'4644,"-18"-11"-387,11 0-387,-11 0-2967,0 0-1032,15-13 0,-15 13 129,17-8 0,-17 8 258,13-3 0,-13 3 129,15 10 129,-10 0-129,7 14 129,-3 0 0,6 12-258,-6-4 129,4 7-129,-2-9 258,1-1-258,-3-7-129,-2-2-129,-7-20 258,14 5-129,0-8-129,2-20-129,4-6-129,3-10 129,3-4 129,1-6 129,3-6-129,0 3 0,-1 2-129,-3 6 0,2 12-387,-9-4-1548,0 9-2322,2 16-387,-6 3-516,-2 4 259</inkml:trace>
  <inkml:trace contextRef="#ctx0" brushRef="#br0" timeOffset="5610.3209">7787 16145 4773,'50'7'5289,"-22"-8"-516,-4-10-387,8-6-1677,-7 0-2709,4-2-258,-1-3 0,-2 1 129,-5 4 0,-6 0 258,-2 7 129,-10-4 258,-3 14-129,0-16 0,0 16-129,-19-4-129,4 1-129,-3 3 0,-4 0 0,-1 6 0,1 4 129,-1 2-129,1 6 0,2 0 129,1 8-129,3 2 0,3-2 0,4 7-129,1 1 129,6-2-129,2-3 129,6-2-129,6-6 129,5-4 0,3-12-129,9-5 129,1-12 129,4-5-129,1-5 129,4-6-129,-1-4 0,2-4 0,-2 6 0,-1 4 0,-6 1-129,2 6 0,-5 2 129,0 10-129,-3 4 0,-3 4 0,-1 7 0,-1 6 0,-3 5 129,0 5-129,-1 3 129,-1 2 0,0 4-129,-1-1 258,-2 2 0,-1-5 0,0-2 0,-4-6 129,-1-2-258,-1-6 258,-5-13-129,5 12 129,-5-12 0,0 0 0,0 0 0,-5-8 129,-1-8 0,-3-7-129,2-1 0,-3-8-258,4-1 129,2-3-129,4-5 0,0 3 0,8 3-129,7 6 0,2 0-129,6 9 129,1 1-516,8 10 129,-5-4-645,11 11-2967,-5 2-645,0-3-129,-3 3-387</inkml:trace>
  <inkml:trace contextRef="#ctx0" brushRef="#br0" timeOffset="6179.3534">8973 15522 11223,'4'36'4644,"-2"-11"-516,-2-5-129,0 10-4257,-5 3-387,5 16 129,-3-1 129,2 8 387,1 5 258,-3 0 129,3 3 258,0-6 0,4-2 0,-3-9-387,6-5-258,-2-13 0,4-15-129,-9-14 0,19 0 0,-5-8-129,1-9 129,5-6 0,-1-3 129,2-1 129,0 6 0,0 5 129,-1 5-258,-1 4 129,1 7-129,-1 3-129,-3 5-129,3 6 0,-3 4 129,1 1-129,-4 3 258,-4 0 0,-1-3 129,-5 1 0,-3 4 258,-6-5 0,-4 3 0,-10-5 0,0 2-258,-5-4 129,-3-1-129,-2-7-258,0-7-516,9 3-3096,-2-5-1032,3-15-258,5-7-645</inkml:trace>
  <inkml:trace contextRef="#ctx0" brushRef="#br0" timeOffset="7762.444">10327 15998 4257,'0'0'4128,"13"17"-387,-13-17 0,0 0-3096,4 12-258,-4-12 129,6 11 0,-6-11 387,9 12-129,-9-12 0,8 15 0,-8-15 0,13 22-387,-2-5-129,3 6 129,0 7-387,0 4 258,-1-3-129,0 1 129,-6 0-129,3-3 0,-6 0 258,-1 0 0,-3-16 0,3 0-387,-3-13 387,0 16-258,0-16 387,0 0-387,0 0 0,0-7 129,-3-6 0,3-3 129,-1-2-258,1-10 0,0-2-258,5-4 258,3-2-129,4 1-129,0 3 129,0 5 0,1-2 0,-1 10 0,2 5 0,0 0-129,4 9 258,1-2-129,4 4-129,2-1 0,4 4-129,0 0-129,8 10-258,-9-6-516,12 16-1161,-19-12-1290,9 10-1290,-4-3-387,-2-1 129</inkml:trace>
  <inkml:trace contextRef="#ctx0" brushRef="#br0" timeOffset="8299.4747">11099 16127 6708,'-15'0'4386,"15"0"0,0 0-516,-6 11-2838,6-11-1032,0 0-129,8-2 0,-8 2 0,27-12 0,-10 3 0,5-2 258,4 1 0,-5-3 0,3 2 129,-6 3 0,0 2 0,-18 6 0,19-12 0,-19 12-129,0 0 258,0 0-258,-14-12-129,1 9 129,-1 1-258,-4 2 129,2 0 129,-1 0-129,1 0 129,0 4-129,5 6 129,-2-2 0,3 5 0,2 0 0,1 3 0,1 4 129,1 2 129,0 5-129,2 3 129,-1 0 129,4 2-258,0-4-129,2-1-129,10-3-129,5-5 129,7-6-387,2-8-387,10 5-129,-5-15-903,16 5-1161,-6-10-1419,0-9-516,1-4-387</inkml:trace>
  <inkml:trace contextRef="#ctx0" brushRef="#br0" timeOffset="8607.4923">11810 15491 8901,'9'27'4515,"-5"0"-258,-1 3-387,0 10-3483,2 11-645,4 12 258,1 7-129,-1 11 0,3 9 387,-4 3 0,0 6 0,-4-7 129,0-2-258,-1-7 129,-3-8-516,2-8-774,-3-19-2967,-5-19-645,4-13-258,2-16-258</inkml:trace>
  <inkml:trace contextRef="#ctx0" brushRef="#br0" timeOffset="8846.506">11694 16120 9159,'-15'-4'4257,"2"4"129,13 0-645,8 6-3612,5 0-258,6 2 129,6-1 129,6 1 129,8-4-129,7-3-129,5 0-129,5-1-387,5 0-516,-10-7-1548,7-5-1806,2 3-516,-11-7 0</inkml:trace>
  <inkml:trace contextRef="#ctx0" brushRef="#br0" timeOffset="9199.5262">12458 15511 8514,'7'25'5031,"-3"-10"-516,-4-1-129,4 1-3096,-4 5-1419,3 12-129,-3 2 0,0 12 129,0 6 129,0 7 0,0 6 258,0 1-258,-3 4 258,-1-4-258,4-1 0,0-6-645,0-22-2322,0-8-1419,15-12-774,-3-17 0,8-2 1</inkml:trace>
  <inkml:trace contextRef="#ctx0" brushRef="#br0" timeOffset="9703.5548">12755 16111 5289,'13'25'5031,"-13"-25"-516,19 9-258,-9-9-2838,7 0-1677,-1 0 129,9-5 0,-3-2 129,-1-2 129,2 1 0,-4-4 129,-2 5 129,-4-3-129,-2-2 0,-3 2-129,-6-1-129,-2 11-129,0-21-129,0 21 0,-11-17 0,1 10 129,-9 1 0,2 6 0,-6 0 0,-2 4 129,1 4 129,-2 2-129,0 6 258,3-1-129,-1 8 129,1 0 129,5 3 387,-2 6-387,10 4 0,-2-2 0,12 5 0,0-5 0,6 1-516,10 0 0,3-4-258,8-7-129,1-12-258,12 6-516,-8-18-1548,5 0-1935,6-2-129,-2-11-258</inkml:trace>
  <inkml:trace contextRef="#ctx0" brushRef="#br0" timeOffset="10102.5777">13432 16102 9933,'-5'11'4257,"5"-11"-387,-21 10-1290,11-2-2967,-7 0 129,3 5 129,-3 4 129,-2 8 258,4 7 774,-7-6 0,12 14-258,-4-8 129,6 6-645,2-2 258,6-1-387,1-6 0,8-1-387,9-4 258,5-3-516,7-9 387,1-5-129,10-2 0,3-8-129,3-8-129,-3-10-129,7 1-1677,-5-22-2193,-3-1-774,3-11 129</inkml:trace>
  <inkml:trace contextRef="#ctx0" brushRef="#br0" timeOffset="10635.6083">14039 15562 7353,'4'25'4902,"-4"-4"-258,-3 0-258,-5 4-3999,3 8-387,-1 9 0,3 11 258,-3 2-129,2 6 129,-1 3-129,2 3 129,-3-2-129,6 3 0,-1-8 0,1-8 0,0-9-129,0-5-387,1-7 129,-1-15-645,5-2-516,-12-21-1419,7 7-387,-19-31 129,10 16 903,-15-19 903,4 2 387,-8-3 903,-4-7 903,5 16 1806,-8-10 0,8 14-258,-7-10-774,13 15-774,-5 0-258,13 8-258,0 1-129,13 8 0,0 0 129,0 0 129,10-13 0,14 13 387,2-3-258,14 2 0,2-6-129,14 3 0,1-5 0,5 5-516,2 1-129,-4-4-516,5 7-516,-13 0-3741,2 0-129,-5 0-516,-3 0-258</inkml:trace>
  <inkml:trace contextRef="#ctx0" brushRef="#br0" timeOffset="13586.7771">17383 16086 5160,'0'0'4257,"0"0"-258,1 14-1419,-1-14-2580,0 0 0,0 13 258,1-2 258,-1 3 129,0 10 129,-7 3 0,7 12 0,-5 4 0,4 13-387,-2 7 129,2 4-258,-4-4 258,4 7-387,0-6 0,-3-6-258,3-5-258,-5-20-774,7-1-1419,0-15-2064,-1-17-258,4-7-258</inkml:trace>
  <inkml:trace contextRef="#ctx0" brushRef="#br0" timeOffset="14014.8016">17377 16162 5934,'0'0'4902,"0"0"-516,0 0-129,0-17-3999,11 5-387,8 2 129,5-2-129,2 0 258,1 3 0,1 2 129,3 2 0,-7 4 0,1 2 129,-4 8-258,-2 4 0,-4 2 0,-3 1 129,-2 1-129,-4 5 129,-6 1-129,0 4 129,-9-5 0,-2 4 0,-8-8 0,2 3 0,-8-4-129,2 0 0,-3-8-129,2-1 0,0-8-258,-1 0 0,6 0-516,-1-10-387,20 10-903,-16-22-1548,16 3-1419,3-4-258,11 0 258</inkml:trace>
  <inkml:trace contextRef="#ctx0" brushRef="#br0" timeOffset="14486.8286">17904 16078 4773,'26'22'4644,"-6"-6"-129,-20-16-516,0 0-3741,15 17-258,-5 0-129,3-4 0,-2 1 129,3 2 258,-5 2 129,5 6 0,-9-5 258,8 10 0,-8-17 0,3 5 0,-8-2-129,3 2-129,-3-17 0,0 12-129,0-12-129,0 0 0,-12-3 0,12 3-129,-11-19 129,7-2 129,0-5-129,1-4-129,3-1 0,0-1-129,5 1 129,5-1-129,5 3 0,0 4-129,8 6 0,1 5 129,3 4 0,-1 3 0,4 7-129,0 0 0,3 2-387,-6 3 0,12 12-1419,-8-2-2709,-2-3-258,3 2-129</inkml:trace>
  <inkml:trace contextRef="#ctx0" brushRef="#br0" timeOffset="14906.8525">18538 16250 5934,'0'-20'4515,"15"13"-516,-6-11-258,9-1-4128,-2 0 0,8 8 129,-1 0 129,-1 6 387,2 5 129,-5 0 387,5 3 0,-7 2-258,5 9 0,-7-4-129,3 7-129,-5 2-258,0-1 0,-7 3 129,-3 2 0,-3-3 129,-3 2 0,-10-3 387,-3 0-387,-8-8 129,0 1-129,-3-3 0,-1-4-129,1-1-129,2-4-258,6-4-645,-1-17-1290,13-1-2451,7-5-258,2-7-645,12-3 388</inkml:trace>
  <inkml:trace contextRef="#ctx0" brushRef="#br0" timeOffset="15522.8878">18940 15612 7740,'19'33'5031,"-9"-8"-516,-4-4-387,-4 15-3870,7 5-516,-1 7-129,-2 5 387,-3 4-129,-1 3 258,-2-10 0,0 1 129,-4-11 0,1-9 258,-2-3-387,4-9-129,1-19-129,0 0-387,6 1 129,4-13 0,4-8-129,2-11 129,5-1 258,1 3 129,1-2 0,2 7 129,-3 0 258,2 7-258,0 2 129,1 13-129,1 2-129,-2 0-129,6 11 0,-3 2 0,3 6 0,-2 5 129,-1 1-129,-2-1 129,-4-5 129,-7 4 129,-6-5 0,-2 2 129,-6-6-129,-8 3 387,-7-10-258,0 4-129,-7-5 129,0 4-129,-4-7-129,0-2 0,1-1 0,-1 0-258,7 0-258,-6-3-258,15 3-1806,-8-6-2322,8-5-387,2 0-258</inkml:trace>
  <inkml:trace contextRef="#ctx0" brushRef="#br0" timeOffset="16154.924">19631 16015 7740,'0'0'4773,"-15"0"0,15 0-645,0-11-3999,0 11-387,0 0 0,8-12 0,-8 12 129,19-2 129,-6 2 0,5 0 0,0 1 129,6 3-129,1 6 0,1-3-129,1 3 129,-1 1-129,0 1 129,-2 1-129,-1 2 0,-3-1 0,-5-1 129,0 3-129,-3-1 129,-6 2 0,-3 1 0,-3 1 0,-1-1 0,-8 2 0,-3-5 0,-4 1 129,-3-4-258,-1 2 129,-5-7 129,1-4 0,3-3 129,-2-3-129,2-3 129,1-6-129,5 0 129,2-3-258,5 3 0,2 0 0,6 12-129,-5-16 0,5 16 0,0 0 0,4-12 0,10 12-129,5-3 0,6 3-258,1-3-387,14 3-1032,-2-2-2709,3-8 0,7 3-387</inkml:trace>
  <inkml:trace contextRef="#ctx0" brushRef="#br0" timeOffset="16795.9607">20207 15518 4644,'4'8'4386,"-4"-8"-129,11 19-387,-7-2-3096,3 3-903,2 7-129,3 6 258,0 6 0,-3 7 258,2 9 129,-8-3 258,3 7 0,-6-7 0,0 1 0,-2-13-129,-2 4 258,-3-17-516,2-5-129,0-8-258,5-14-258,0 0-258,15-5 129,8-4-129,0-9 129,10 3 258,0-5 129,8 7 0,-3 2 0,-1 6 258,-2 5 0,-7 0 0,-3 12 0,-5 5-258,-5 5 0,-6-3 129,-5 6 129,-4 3 0,-1-3 0,-11 3 129,-2-3 129,-7-6 0,-2 7 0,-7-11-129,-1 1 0,-4-11-129,-1 1 258,1-6-387,1-1 0,3-4-129,3-13-258,7 12-129,0-18-1290,17 5-2709,4 4-387,0-4-516</inkml:trace>
  <inkml:trace contextRef="#ctx0" brushRef="#br0" timeOffset="17123.9794">20790 16051 5289,'12'18'5031,"-4"-8"-258,-8-10-516,0 0-3354,0 11-774,0 1 0,0 2 0,0 1 129,0 10 129,-2 1 0,1 7 129,-4-1-129,4 2-129,0-3-387,-2-9-387,6 5-903,-3-13-3483,10-12 0,6-4-774,-1-15 516</inkml:trace>
  <inkml:trace contextRef="#ctx0" brushRef="#br0" timeOffset="17499.0009">21257 15591 9288,'5'14'4773,"-5"-14"-258,0 0-903,10 11-3741,-7 5-258,-1 3 129,3 8 129,-3 7 258,2 10 0,-3 10 0,0 2 129,-1 7-129,0 0-129,0 1 129,0 2-258,0-3 129,0-7-387,-3-14-129,3 1-387,-4-19-1290,4-1-2451,0-5-387,0-18-129</inkml:trace>
  <inkml:trace contextRef="#ctx0" brushRef="#br0" timeOffset="17848.0209">21599 16046 4773,'0'15'4386,"0"-15"-1161,0 0-258,0 17-2967,0-17-1032,0 17 516,-1-3 129,1 8 774,0 16 516,-3-10 903,3 12 129,-3-11-516,3 13-645,0-6-903,-1-12-1548,1-2-2967,0-8-387,0-14 0</inkml:trace>
  <inkml:trace contextRef="#ctx0" brushRef="#br0" timeOffset="18268.0449">21900 15583 5160,'3'15'4644,"0"4"-258,-3-19-516,0 17-3870,2 0-258,2 6 129,0 3 0,1 12 258,0 6 0,-1 7 129,2 7 387,-6 3-387,3 4 0,-3 5-129,0 3 0,-1-11-129,-5-6 129,-1-5-516,-7-19-258,7-1-1161,-13-19-1419,6-10-516,-1-10-903,-1-10 903</inkml:trace>
  <inkml:trace contextRef="#ctx0" brushRef="#br0" timeOffset="18612.0646">21771 16208 645,'-9'-63'2838,"9"42"-516,6 1-516,3 7-1032,7 8-129,1 1-258,7 4 387,-3 0-129,6 4-258,3 0 258,4 0-258,3-3 129,1-1-129,-3-1-129,4-8 129,-5-6 0,1 1 0,-12 2 258,3 2 0,-12 0 0,-1 5-258,-13 5 0,0 0 0,0 0-258,5 21 0,-5-5 0,-3 3 258,-2 8 0,3 7 0,-2 0 0,4 7 129,0-5 0,3 7 0,0-11-258,4-8-258,3 0-1161,-6-11-3354,-4-13-129,14-13-774,-9-16 258</inkml:trace>
  <inkml:trace contextRef="#ctx0" brushRef="#br0" timeOffset="19133.0944">22267 15640 5934,'-6'10'4902,"6"-10"-516,0 0-387,0 0-4515,0 0-387,0 0-129,11 19-903,-11-19-1161,0 0-1419,20 14-129</inkml:trace>
  <inkml:trace contextRef="#ctx0" brushRef="#br0" timeOffset="19687.126">22569 16180 4386,'9'0'4773,"12"-1"-387,-21 1 0,20-21-3741,-4 14-516,0 0-129,2 2 129,-2-1 0,3 4 129,-2-3 0,0-2 0,-3 3-129,-2-5-129,-12 9 0,15-16-129,-15 16 129,0-20 0,0 20 0,-18-19 0,1 12 129,-3 0-129,-3-1 129,0 6 0,-2 0-129,0 2 129,0 2 0,2 7 0,2 1 0,4 6 0,2 4 0,3 2 0,3 5 0,5 0 258,1 2-258,3 7 258,0-7-258,6 3 258,2-6-258,3 1 129,5-10-258,0-1-129,9-6-387,-1-10-1290,8-3-2709,5-4-645,3-1 0,4-5-258</inkml:trace>
  <inkml:trace contextRef="#ctx0" brushRef="#br0" timeOffset="20551.1754">23235 16025 3870,'0'16'5031,"0"-16"-645,-13 3 0,13-3-3096,-14 0-903,3-3 0,11 3-129,-26 0 258,15 0-129,-5 0 0,2 8 258,-2-3-258,1 4 0,-4 3-129,1 0 0,0 0-258,1 2 129,0 2-129,3-1 129,4-3-129,1 0 0,6 4 0,3-4 0,4 3-129,7-1 129,6 1-129,2-1 0,4-2 129,-1 5 0,1-5 0,-3 2 0,-4-4 0,-2 0 0,-6 2 0,-8-12 129,0 20-129,0-8 0,0-12 129,-21 23 129,6-13 0,-1 3-129,-3-6 258,-1 7 0,-1-6-129,-1-1 0,-2 0-258,-4-1-516,-2 3-258,-8-9-1677,-1 2-2580,-1-2-258,-1 0-774</inkml:trace>
  <inkml:trace contextRef="#ctx0" brushRef="#br0" timeOffset="47806.7342">2077 16820 645,'13'13'4515,"-13"-13"387,0 0-387,0 14-2451,0-14-1419,0 0-258,0 0 0,0 0 0,0 0-258,0 0 129,-5 13 0,5 3 0,0-1 129,0 14-129,-2 0 0,2 10 0,-2 6-258,0 16 258,0 9-258,-1 13 129,-2-1 258,-2 7-129,1-9 129,0-17-258,0 12 387,0-8 0,6-67-387,-8 84-129,8-64-387,0-20-1161,13 5-2709,0-5-516,-3-33-516,3-12-645</inkml:trace>
  <inkml:trace contextRef="#ctx0" brushRef="#br0" timeOffset="48162.7548">2356 17412 4386,'6'17'4773,"7"-5"0,-13-12-903,8 17-2838,-8-17-1290,0 0-129,13 21 0,-9-6 258,2 1 129,-3 18 258,-2-3 258,1 1 0,-2 9 387,0 12-387,-3 8 258,1 1-645,2-1-516,-7 10-2838,7-71-1290,0 54-516,0-54-387</inkml:trace>
  <inkml:trace contextRef="#ctx0" brushRef="#br0" timeOffset="48678.7843">2846 16944 6063,'13'14'5418,"-2"1"-774,-11-15-387,0 0-3870,0 12-903,0-12 129,0 17-129,3 0 129,-3 7 258,1 3 0,1 11 387,-2 3 129,1 17 129,-1-6-129,0 11 129,0 2 129,0 0-129,0-9 129,0 2-516,0-10 129,0-4-387,4-14 129,-4-2-129,6-14-129,-6-14 129,4 15 0,-4-15 0,9-25 0,-1-8 258,1-3-258,8-23 129,1-9 0,11-7-258,2-12 0,4-3 129,4 9 258,1-2-258,1 8 129,-5 12-129,-3 17 129,-6 5-387,-2 18 129,-11 0-387,5 23-774,-19 0-2709,2 10-774,-2 9-258</inkml:trace>
  <inkml:trace contextRef="#ctx0" brushRef="#br0" timeOffset="48967.8008">3114 17176 3225,'27'41'5031,"-18"-14"-129,6 2-516,-9-3-2580,5 9-1806,5 10 0,0-6 387,2 4-387,0-1 129,-1 7-258,6-9-129,-8-2-774,7-18-2967,2-8-387,-9 2-774,8-14 259</inkml:trace>
  <inkml:trace contextRef="#ctx0" brushRef="#br0" timeOffset="49422.8268">3580 17495 3870,'27'61'5031,"-9"-53"-774,-18-8 129,24 6-3870,-9-8-645,3-7-258,-4-9 0,5-6 129,-7-7-129,0 14 387,-3-12 129,-5-3 129,-1 6 387,-3-1-129,0 6 258,-6 1-387,2 8 0,-2 0-129,6 12-129,-18-10-129,7 10-129,0 4 0,-1 8 0,-2 3 258,2 8-129,-2 5 0,1 1 258,4 4-129,3 7 129,1-13 0,5 9 129,0 1 129,10-13 0,3 7 129,8 5-258,3-15 129,6-6-258,-30-15-129,71 58-387,-22-43-1935,-2 4-2193,2-14-774,3-7-387,-1 2 129</inkml:trace>
  <inkml:trace contextRef="#ctx0" brushRef="#br0" timeOffset="49842.8509">4829 16958 6063,'0'12'5160,"0"-12"-774,2 17-129,-2-17-4128,15 21-387,-9-3 387,-1 5-129,4 9 258,-4 7 0,2 14 129,-6 1 258,5 15 129,-6-6-387,5 11 258,-5-12 0,3 4-258,1-11-258,-3-13-645,6-19-645,-7 2-1806,0-25-1419,0 0-1032,0 0-258</inkml:trace>
  <inkml:trace contextRef="#ctx0" brushRef="#br0" timeOffset="50105.8659">4786 17296 3483,'-17'-11'4128,"4"3"0,6-3-2709,7 11-129,0 0-258,0 0-258,0 0 0,8 4-129,-8-4 258,20 5-258,-9 3-129,9 2 0,1-1-258,6 5 0,1 0-258,2-3 0,3 0-387,-2 2-387,7 3-774,-9-11-2322,-5-5-903,3 0-387</inkml:trace>
  <inkml:trace contextRef="#ctx0" brushRef="#br0" timeOffset="50601.8943">5067 16939 5289,'10'31'4773,"-7"-21"-516,7 9-387,3 0-3870,-1 4-516,-4 10 129,6 5 0,-4 15 387,-1 4 129,0 11 516,-6-4 129,0-2 129,-3-8 258,5-2-516,-4-20 258,7-5-645,5-18-258,6-13-258,9-28-129,2-3 0,6-5-129,3-7 387,-3 3-129,-1-6 258,-5 9 387,-6 9 129,-8 18-129,1 14 258,-9 12-387,-1 13 129,-2 13-129,-1 15-129,-4-4 387,0 9-129,0 10 129,0-3-129,0-10 258,-5-7-1419,8-16-3354,3-13-258,0-6-1161,-6-13-129</inkml:trace>
  <inkml:trace contextRef="#ctx0" brushRef="#br0" timeOffset="51075.9212">5823 17582 5934,'38'34'5289,"-14"-34"-1161,-7-7-258,13-16-4128,-8-14-516,8 5-258,-8-19 387,3 12-129,-7-5 516,-4 8 516,-1 1 516,-11 1 129,4 15 129,-7 4-129,1 15-387,-14-3-258,2 6-129,-2 6-387,-5 4 129,1 11 0,-2 2 258,-2-1-129,5 4 258,-2-4 129,6 0 0,-2 3 258,9 1 0,-5-6-129,11 6-129,0-2 0,10 9 0,5-17 129,10 10-129,5-4 129,10 1-387,8-6 258,4-3-645,12 1-1419,-2-19-2967,2 17-387,-2-16-645,-1-16-258</inkml:trace>
  <inkml:trace contextRef="#ctx0" brushRef="#br0" timeOffset="51689.9565">7003 17621 5676,'-9'-7'4773,"9"7"-516,-13-31 129,6 4-3999,6 5-258,1-7 0,1-10-129,7 13 129,7 1 0,-1-11 129,9 4 0,0 13 0,3-4-129,-2 10 0,2 6 0,-1 7 0,-2 2-258,1 10 129,-5 15 0,-4 2 0,-3 5 258,-5 7 0,-6 5 129,-1-11-129,-8 3 129,-9 0 258,1-1-258,-9-10 516,3-4-516,-4-14-129,-1-8-129,4 6 129,-1-7-516,8-10-387,-5-6-516,19 2-1419,-2-14-2451,4 4 0,3-2-645,4-6 388</inkml:trace>
  <inkml:trace contextRef="#ctx0" brushRef="#br0" timeOffset="52172.9841">7461 17299 5289,'24'43'4773,"-7"-23"-774,-14 0-129,-3 3-3870,7 9-129,0 1 387,2-1 387,-7 2 258,7 0-129,-8-14 387,8 2-258,-6-3-129,14-19-387,0-15-387,7-14-258,6-10-258,4-14 387,5 7-258,1-5 387,-3-7 129,-1 14 129,-8 11 129,-1 21-129,-10 10 129,0 14-129,-9 23 0,1 5 129,-6 13-258,0 10 129,-2-3 129,-1-4-129,2 24-258,-2-27-387,0-53-2580,15 72-1419,-9-62-516,-6-10-645,15-14-129</inkml:trace>
  <inkml:trace contextRef="#ctx0" brushRef="#br0" timeOffset="52622.0098">8233 17452 6966,'22'71'4773,"-4"-50"-774,-10-9-129,6-10-3999,2-8-129,8-11 0,-1 0 0,1-6 387,-1-10 0,-5 1 387,5 6 129,-12-2 129,5 0-258,-11 8 258,-2-3-645,-3 6-129,-4 5-129,4 12-387,-26-15 129,11 15-129,-6 0 129,-1 5-129,-4 4 258,2 8 129,-2 7 0,2-4 129,2 6 387,0 3 0,9 4-129,-2-5 258,12 6 0,-1 2 0,5-6 0,10 12-258,9-12-129,5-2-258,-1 1-387,14 1-774,-38-30-2193,69 46-645,-25-27-774,-5-19 0</inkml:trace>
  <inkml:trace contextRef="#ctx0" brushRef="#br0" timeOffset="53059.0348">8938 17256 9159,'-6'12'4386,"-14"-4"-516,20-8-645,-22 1-3741,22-1-258,-27 0 258,15 6-129,-5-1 516,7 0 129,1 6 774,-4-1-129,12 5 129,-4-3-258,5 9-129,1-2-387,10-2 129,-4 9 0,6 2-387,2-2 0,-1 1 387,-1 3-129,-1 3 129,-6 0 387,-1 8 129,-5-41 0,0 63 387,-8-12 0,8-51-258,-18 63-258,18-63 129,0 0-645,-46 58 0,46-58-1032,0 0-3483,-37 0-258,30-26-903,-1-1 0</inkml:trace>
  <inkml:trace contextRef="#ctx0" brushRef="#br0" timeOffset="54019.0897">9822 17290 4902,'0'0'4515,"5"14"-129,-5-14-774,4 12-1935,-4-12-1677,0 0 129,0 0 258,0 0 129,0 0 0,0 15 129,-5-3 258,5 2-258,-3 15 0,3 9-258,-4 4 0,3 11 0,0 13-129,1 6 258,-1-2 0,-1 8 0,1-10-129,-1-2-387,3-8-1806,-1-1-3225,0-57 516,0 0-903,0 0-387</inkml:trace>
  <inkml:trace contextRef="#ctx0" brushRef="#br0" timeOffset="54471.1156">10114 17336 8514,'4'38'4644,"2"-24"-516,-5 1-129,-1-15-4128,5 21 129,1 4-129,-3 4 387,-3-5 387,5 15 129,-5 6 129,0-45 129,-14 79-129,12-43-387,-6-13 0,5 0-258,3-23-645,0 0-258,25-31-129,-4-11-129,12 2-129,-3-7 516,8-1 0,-3-5 0,-3 16 645,-5 6 258,-11 21 258,1 10-129,-17 0-129,16 32 0,-15 9 387,2 22-258,-3 2 0,-2 15-387,2 7-1419,-8 0-3483,5-7 0,-1-14-774,4-66 129</inkml:trace>
  <inkml:trace contextRef="#ctx0" brushRef="#br0" timeOffset="55690.1853">15645 17570 7353,'5'15'4902,"-5"-15"-516,0 0 0,-8-12-3741,8 12-387,-12-4-645,12 4 516,-19-6-258,5-5 516,-3 8 0,0 6-129,-6-1-516,1 9 387,-3-11-129,-1 5 258,0 6 129,2 9-387,4-10 387,2-4-258,4 8 129,2-3-258,8 10 387,3-4-645,2-3 129,8-2 0,6 2-129,2 6 0,9-11-129,0-4 129,-26-5-129,61 44 516,-61-44-129,61 60 0,-61-60 0,54 71 0,-54-71 258,36 80-129,-36-80 387,0 0-129,10 50 0,-10-50-387,0 0 645,0 0-129,0 0-258,-63 45 0,63-45-387,0 0-129,-66 17-258,66-17-516,0 0-1806,-56-5-2193,56 5 129,0 0-258,-36-67-129</inkml:trace>
  <inkml:trace contextRef="#ctx0" brushRef="#br0" timeOffset="56059.2064">16057 16951 7482,'22'-3'5289,"-22"3"-645,12 3 0,-12-3-4257,0 0-516,2 15-129,-2-5 258,0 8 0,0 4 0,0 10 258,0 6 0,0 18 129,0 10-129,0 13 387,0 5-129,-1 11 129,-5-13-129,2 1-129,-2 6-129,-1-19-258,5-9-258,-9-10-1677,11-51-2838,0 0-258,10 24-516,2-36-129</inkml:trace>
  <inkml:trace contextRef="#ctx0" brushRef="#br0" timeOffset="56317.2209">16409 17532 7224,'16'29'5031,"-13"-9"0,-3-20-645,11 25-3870,-11 2 129,0-27 0,0 85 0,0-33 387,-9 5-516,3-4-129,-4 5-129,-1-2-1548,11-56-3483,-8 58-645,8-58 129,0-37-258</inkml:trace>
  <inkml:trace contextRef="#ctx0" brushRef="#br0" timeOffset="56906.2549">16725 17848 3225,'0'-11'4128,"0"11"0,4-39-903,0 12-2193,-4 5-129,6-5 0,-5 9-258,8 5 129,1-4-129,4 3-516,2 1 129,3-5-258,2 11 0,1 7-258,-1-5 387,1 5 0,-3 6-258,-1 7 516,-4-1-129,-3 17 258,-9-1-129,-2-28 387,-1 93-129,-4-43 0,-13 1 516,3 6-387,-9-7 0,24-50-516,-44 86 129,44-86-129,0 0-645,-66 18-387,66-18-903,-26-49-1677,19-6-1419,7-18-645,1-2-387</inkml:trace>
  <inkml:trace contextRef="#ctx0" brushRef="#br0" timeOffset="57207.2721">16980 17162 1419,'16'-3'4257,"-1"1"-129,-15 2-387,0 0-2451,0 0-645,0 9-129,0-9 0,0 0 0,1 20 129,-1-20 387,4 22-129,-4-22 0,7 34 0,-5-4-129,12 7 0,-7 17 0,5 15-129,-5 1 129,-1 11-516,-4 16 387,0-2-258,-2-4 0,-2 0-774,2-13-2193,0-78-2193,1 81-258,-1-81-129,18-17-774</inkml:trace>
  <inkml:trace contextRef="#ctx0" brushRef="#br0" timeOffset="57658.2976">17328 17648 6837,'47'113'3096,"-34"-93"-2709,9-20-258,1-15-4257,3 15 1032,0-19 1548,7-11 1548,-5 1 645,-10-4 1290,5 0 2838,-8 4 0,-5 5-129,-7-6-2064,1 6-903,-9 11-1548,-8-2-129,-3 15-258,-7 4 129,1 11 0,-4 2-129,3 1 516,-3 2-129,1 5 129,3 1 0,3-12 258,5 2-129,0-1 0,5 14 258,-1-14-387,9 8 129,1-23-258,0 0 129,12 78-129,-12-78-258,43 83 516,-43-83-258,61 74-129,-61-74-129,85 74-774,-85-74-3870,83 48-258,-34-48 129,4-18-1032</inkml:trace>
  <inkml:trace contextRef="#ctx0" brushRef="#br0" timeOffset="58318.3356">18452 17016 2193,'59'-36'2709,"-29"26"-1935,3 3 387,0 7 129,-5 0 0,4 15 516,-9-5-129,5 20 0,-14-8-516,4 15 0,-16-11-387,2 18 129,-9-10-387,-4 9-129,-12-2 0,-3 5-258,-5-3 129,-1 4 258,-5-3-258,4-2 387,-5-2 129,6 1-258,-1-4 0,7 0-129,1-7 387,7-3-645,16-27 258,-20 55 0,18-33-258,2-3 0,0-19 129,0 0-129,28 51 129,-28-51-387,0 0 516,75 39-903,-75-39-1032,76 31-2709,-29-42-903,0 8-258,5-9-258</inkml:trace>
  <inkml:trace contextRef="#ctx0" brushRef="#br0" timeOffset="58762.361">19192 16951 6966,'4'27'5160,"-4"-6"-129,0 1-516,0 10-3483,-1-2-1161,-3 10 129,-2 11 129,2 9 0,-2 12 0,0 13 387,-5 10-129,1 0 129,-1 3 0,-3-1-1032,11-9-3483,-7-5-903,-1-25-129,11-58-774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3.13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36 0 76 0,'-4'3'30'0,"4"1"-16"0,-4 0-10 0,4-4 12 16,0 11-5-1,0 0-3-15,0-4-2 16,-4-3 7-16,-1 3 3 0,1-3 1 15,0 0 2-15,4-1-4 16,-4 1-1-16,4-4-11 16,0 11-1-16,0-3 0 15,0-1 1-15,0 4 1 16,0 0 2-16,0 4-1 16,0 0 0-16,0 3-1 15,0 4 2-15,-4 1-1 16,4 6 2-16,-4 1-2 15,4 3 0-15,0 12-1 16,0 6 0-16,0 5 0 16,0 10 0-16,0 1-2 15,4-1 1-15,0 12-4 16,0-4 0-16,0 11 1 0,0-4 2 16,1 5-3-16,-5-5 0 15,4-3 1-15,0 7 2 16,0 7 1-16,0 4 1 15,0 4 0-15,5 0 0 16,-1-4-2-16,0 4-2 16,5 7 1-16,-1 0-1 15,-3-3 2-15,-1 0 1 16,0-1-1-16,1 1-2 16,-1 10 5-16,-4-3 1 15,0 0 2-15,0-7 0 16,1-1-2-16,-1-7 1 0,0 12-4 15,0-1 0-15,0-7-3 16,0 0-3-16,-4-1 2 16,0-2 2-16,0 10 2 15,0 11 1-15,0-3 0 16,4-8 2-16,5-3-3 16,-1-5-2-16,0 9 0 15,1-8 1-15,-1-12-3 16,0-3 0-16,-3-7 1 15,-5-8 0-15,0-3-3 16,-5-4 2-16,1-4 1 16,-4 0 2-16,0 0-1 15,-1 0 2-15,1 1 0 16,0-5 1-16,-1-7-2 0,1-4-2 16,0 1 1-16,4-8 1 15,-1-4-3-15,1-3 0 16,0-1 1-16,0-3 0 15,0 0-3-15,0-4 2 16,4-3 5-16,0 3 2 16,0-7-5-16,0 3 0 15,0 1-1-15,4 3 2 16,0 0-3-16,0 8 0 16,0 3-1-16,0 4 0 15,1 0 4-15,-5-4 1 16,0-11-8-16,4-3-2 15,-4-23-49-15,0-18-20 0,0-15-30 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1:59.8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5126 12273 1935,'-13'-5'3741,"13"5"-903,-13-7-1161,2 1-516,11 6-258,-20-10-129,20 10-387,-22-8 129,9 6-258,-1-1-129,-1 3 0,-1-2 129,-2 2-129,-3 0 129,1 0-129,-5 0 0,2 0 129,-3 0-129,0 3 0,-4 0-129,-1 3 129,0-1-129,-4 4 0,0 0-129,-3 4 129,-2 2 0,-3-1 0,1 5 0,-3 1 0,-1 2 0,2 0 0,-2 2 129,2 1-129,-2 1 0,1 0 0,1-1 129,-3 3-258,1 0 129,-3 0 0,0 2 0,0-2 0,2 2 129,-2 1-129,0 1 129,4 0-129,1-1 258,4 2-258,1-2 129,1 2-129,2 0 129,2 3-129,1-2 0,0 0 129,2 5 0,1 0 0,1 0 0,2 1-129,-1-1 129,7-1-129,0 1 129,-1-1 0,5-3-129,-2 1 129,5 1-129,-1 0 129,2 1 0,0 0 0,2 1-129,0 0 258,0 2-258,2-1 129,-2 0-258,1-1 258,0 1-129,0 2 0,0-1 129,1 2-129,-2-1 129,4-1-129,-1 0 129,4 2-258,0-2 129,1-1 0,3 1 0,0 1 129,0 0-129,3-1 0,1 2 0,1-4 0,1 2 0,-1-3 129,4 3-129,-1-4 0,2 1 0,0 0-129,2-3 129,2 1 0,1-1 0,4 1-129,-2-1 129,2-1-129,2 0 129,1 2 0,-1 1 0,2-2 0,-2 5 0,2-2 0,1 1 0,0-1 129,1 0-258,-1-2 258,2-3-258,-1 1 258,2-1-129,-4 1 0,2-1 0,0-1 0,0 3 0,0-5 0,1 5 0,1-4 0,-3 1 129,4 3-129,1 0 129,-2-4-129,0 8 129,1-2 0,-1 1-129,1-1 129,-1-1-129,0-1 129,-1-3-258,1 1 258,-3-8-129,3 3 0,-2-4 0,-1-1 0,0 5 0,2-6-129,-2 3 129,2-5 0,-1 2-129,3-1 129,-1 1 0,1-1 0,-1-6 129,3 5-129,2-6 0,0 1 0,3-1 129,-1-2-258,4-2 0,-1-3 0,4 4 0,-1-2 0,0 0 129,1 2-258,-2-5 258,0 1 0,-5 2 0,2-2 129,-1 0-258,2-1 129,-4 2 129,2-4-129,0 6 0,0-7 0,3 2 0,-3 2 0,1-3 0,0-1 0,1-1 0,-2-1 0,3 1 0,-2 0 0,2 1 0,-2-3 0,0 1 0,0 1 0,-2-1 129,-1-1-258,-2 0 129,0 0 0,2 0 0,-5 0-129,5 0 0,-3-1 129,1 0-129,0-2 129,1-1 0,0-1 0,-1-2 0,2-2 0,4 3 0,-2-3 129,4-1-129,-1 1 0,4-1 0,0 0 129,-2 0-129,1 1 129,-5-1 0,3 0-129,-4-2 129,-2 2-129,0-2-129,-3 2 129,3-2 0,-1-4-129,-1 3 0,0-4 129,-2 3-129,0-3 129,-3 0 0,3-2 129,-4 0-129,1 1 258,-1-1-258,-1 2 0,-1-5 129,0 4-129,1 1 129,-3-3-129,0 0 0,-2 1 0,-1 0 0,-1-1 0,-1 3 129,-2-4-129,-1 1 0,-1 0 0,-1 2 129,0-5-129,-1 4 0,-1-5 0,2 2 0,-2 3 0,-1-3 0,-1 4 0,1-2 0,-2 3 0,0-2 0,-1 3 0,0-5 0,0 4 0,1-3 129,1 1-129,-1-2 0,4-2 129,-6 1 0,4-1-129,-3 1 129,2 0 129,0-2-258,-2-1 129,1 0-129,-1 0 129,0 0-129,0-2 129,3-1-129,-2-1 0,1-3 0,0 1-129,4-4 258,-4 0-258,5 3 129,-4-4 0,4 3 0,-4-1-129,2 2 258,-3 2-129,-1-1 0,-2 5 0,-1-3 0,-3 0 0,4-1-129,-3 1 129,1-1-129,1-1 129,0 1-129,-2-1 129,2-1 0,-2 3 0,0-2 0,-1 1 0,0 3 129,-2-4-129,-3 5 129,-2-2-129,-2-1 129,0 2-129,-2 2 0,1 0 129,-2-2-129,1 2 0,-2-2 129,3 2-129,-2 1 129,1 0-129,-1-2 0,1 4 0,-1-2 129,-1 2-258,-1-2 258,0-1-129,-2 1-129,-1-1 129,0-1-129,0 0 129,-1-3 0,-2 2 0,2-2-129,-2 0 0,0-2 258,0-1-129,0 1 0,0-3 0,-1-2 0,2 0 0,-1 1 129,0-1-129,0-3 0,2 6 0,-3-2 0,4 2 0,-3-1 0,1 3 129,-1-2-129,1 2 129,0-4-129,1 2 0,-2 0 0,0 1 129,-2-1-129,-1 0 0,2 0 0,-3 2 0,-1 1 129,-1-1-129,0 0 129,0 0-129,1-3 129,-5 3-129,0-4 129,-4 4-129,1-2 258,-2 0-258,-1-1 129,0 0-129,-2 1 129,1 2 0,-2-3-258,3 3 258,-2-3-258,0 2 129,-2 3 0,-1 0 0,-3 0-129,1 2 0,-3 1 129,-1 1 0,-3 5 0,-5-2 0,2 1 0,-2 0 0,-3 4 0,-1 0 0,1 3-258,0 3 129,1 4 0,-2 2-129,5 6-258,-7 3-129,8 15-774,-14 1-1935,2 5-1419,0 11-129,-9-3 129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5.022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0-2 112 0,'0'0'44'0,"4"0"-24"0,-4 0-15 0,0 0 13 16,0 0-8-16,0 0-3 15,0 0 0-15,0 0 2 16,0 0-4-16,0 0 1 0,0 0 4 15,0 0-4-15,4 4-1 16,-4-4 2-16,0 11 5 16,0 4-3-16,0 0 1 15,0 3-2-15,0-3-2 16,0 0 1-16,0 3-4 16,0 4-2-16,-4 1 0 15,4 2-1-15,0 5-3 16,0 3 2-16,0 4 3 15,0 11 1-15,4 8-1 16,0 7-2-16,5 3 1 16,-5 1-1-16,0-1 0 15,0 5 0-15,0-1-3 16,1 8 2-16,-1 3 1 16,0 4 0-16,0 0-5 15,4-4 1-15,1 5 2 16,-1 2 3-16,0 5 0 0,1 3-1 15,7 4 1-15,-3-4 1 16,-5-4-3-16,5 1-2 16,-5 10 4-16,0-3 1 15,0 0 0-15,1-4 1 16,-1 8-4-16,-4-12 0 16,0 12 10-16,1-1 3 15,-1 1-3-15,0-4-1 16,0-8 0-16,-4 4 0 15,0 4-2-15,0 0-1 16,0-4 1-16,0-3 1 16,-4-1-1-16,0-7-1 0,0 0 3 15,-1 4 3-15,1 3-6 16,0-3-1-16,4 0-2 16,0-4-2-16,0-11-2 15,4 4 1-15,-4-5 1 16,0 5 0-16,0-4 2 15,4 0 1-15,-4-7-1 16,0-5 1-16,0 5 0 16,0-8 1-16,-4-3 0 15,0-5 0-15,0 1-2 16,0 0-2-16,4 3 3 16,-4 1 0-16,4 3-1 15,0 4-2-15,0-4 1 16,0-3-1-16,0-5 0 0,0 1 0 15,0-4 2-15,-5-11 1 16,5-3 1-16,-4-9 0 16,0-2-5-16,0-9 1 15,0 5-5-15,4-8-1 16,4 0 3 0,-4 8-1-16,4 3 2 15,0-4-3-15,-4 4 1 16,4 4-5-16,1 4 1 15,-1-1 4-15,-4-3 2 16,0-3-14-16,-4-9-6 16,-1-17-93-16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2:28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15491 17703 1,'-1'-12'128,"1"12"259,0 0-387,0-15 129,0 15-129,0 0 129,0 0-129,10-9 258,-10 9 258,0 0-258,10-10 387,-10 10-129,0 0-129,15-12-129,-15 12 129,15-12-129,-15 12-129,19-5 129,-19 5-129,21-12-129,-10 10 258,3-2-129,-3 3 387,1-2-258,0-1-258,1-1 516,0 2 0,1 2-129,-1-2-258,4-4 387,-4 2-516,3 0 258,-2 2 0,2-1 129,2 2-387,-3 2 258,4-3 0,-2 1-129,-1-1 258,0 3-129,1 0 0,-2 0 129,1 0-258,0-4 129,-2 4-129,0 0 0,1 0 129,-1 0-129,0 0-129,0 0 129,0 2 0,1 3 0,0-3 0,-2-2 0,3 0 129,-3 3-129,1-2 0,0 0-129,0-1 129,2 2-129,-2-2 129,0 2-129,1-2 0,1 3 0,1 0 258,-2 1-387,10 1 258,-3-5-645,12 5-1548,12-3-1935,-9-7 387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2:30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21333 17911 774,'0'0'1161,"0"0"258,0 0 129,0 0-774,0 0-129,0 0-129,0 0 258,0 0 129,0 0-258,0 0 0,0 0-1032,0 0 129,0 0 387,0 0 0,0 0 258,0 0-129,0-47-258,0 47-258,0 0 645,0 0 387,46-24 0,-29 13-1161,-2 6 129,2 0 0,-1 3 258,4 1 129,-20 1 0,0 0-516,55 6-129,-55-6 1161,42 10-645,-20-10 0,1 0 0,-1 0 0,4 0-129,-3-13 258,-23 13-129,0 0 0,72 0 0,-46-4 0,-26 4 0,50 12 387,-50-12-129,51 14-258,-51-14 516,57 8-1161,-26-6 1161,-31-2-516,62 1 516,-62-1-516,68-3 129,-68 3-129,73 0 0,-73 0 645,76-5-645,-76 5-645,82 0 387,-82 0-129,91 1 516,-42-1 0,1 0-129,4 0 129,0 0 0,2 11 645,1-11-645,3-5 645,-3 0-645,3-10-129,0 15 0,1-15-387,2 15 387,0-11 645,3 6 0,-1-3-1032,1 8 258,-2-1 258,1 1-129,1-1 387,-2-2-387,2-3-387,-3 6 129,0 0 387,2 0 0,1 0 0,-2 0-129,0 0 0,1 0 0,0 0 258,-1 2-258,-3 1 0,0-3-258,-1 0 129,-1 2-387,-6 5-1806,-8-7-1548,12 7-258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02:32:32.2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15929 18762 1,'0'0'257,"63"-4"130,-63 4 0,53-5 0,-53 5 129,58-14 0,-58 14 129,63-1-258,-63 1 258,68-2-129,-68 2 0,76-13 129,-76 13 0,80 0 129,-80 0-258,82-8 129,-82 8 0,83-17 129,-83 17-258,85-4 0,-85 4 0,89-11 0,-89 11-129,96-14-129,-45 14 0,2-5 0,1 0 0,0-2-129,2 3 0,-3-4 258,1 8-129,-3 0-129,1-8 129,-1 7-129,0-7 0,-1 4 258,1 0-387,1 4 129,2-7 0,0-7-129,2 14 0,2 0 0,-1 0 0,2 0 0,0 0 0,1-4 0,-1 3-129,0 3 129,0 1 0,0-3 129,1 7-129,0-7 258,2 0-129,0 0 129,4 1 129,0-1 0,-1-4-129,5-3 0,4 1 0,-4 5 0,7-3-129,-1-2 0,4-3 129,4 0 0,4 4-258,-4 2 129,4 3 0,1-8 129,4-1-129,-2 7 0,2-1-129,1-4 0,4 0 0,0-1 0,0-9-516,3 10 387,-1 0 0,0-8 0,-2 11 0,-3-1-129,-5 5 0,3 0-258,-5 9 0,4 6-2064,4-15-1935,-14 0-516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50:54.0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6765 12834 1935,'-31'12'2967,"16"-6"-1806,2 1 516,2-1-129,-3-4 0,14-2-258,-23 9-129,23-9 129,-16 6-129,16-6-129,-12 1-258,12-1-129,7-16-129,12-10-387,9-11 0,7-9-129,12-12 258,10-8-129,6-6-129,5-3 129,1 2-129,-3 7 129,1 3 0,-6 8 0,-9 4 0,-4 11-129,-11 6 258,-3 12-129,-9 1-129,-5 5-129,-4 9-774,-16 7-2322,6-12-1419,-6 12 0,0 0-258</inkml:trace>
  <inkml:trace contextRef="#ctx0" brushRef="#br0" timeOffset="663.038">6638 12236 1935,'0'0'2451,"2"21"-387,-2-5-3354,-2 7 774,-5 0 774,-3 4 516,-1 7 516,-11 0 387,4 10 516,-12 5 0,6 11 0,-11 0-516,11 14-516,-9-8-387,11 3-387,3-9-129,8-7 0,10-19 0,13-10 0,19-22-129,15-9 129,16-20 0,9-9-129,8-12 129,7-5 0,-5-1 258,-3 3-258,-11 3 258,-8 14-129,-15 5 129,-4 9-129,-16 4 129,-2 9-129,-7 0-258,-5 4 129,-10 3-129,11 0 0,-11 0 0,0 0 0,0 0 0,0 0-258,0 0 129,0 0-645,6 12-2451,-6-12-1806,0 0-516,-8-7-129,-2-14-129</inkml:trace>
  <inkml:trace contextRef="#ctx0" brushRef="#br0" timeOffset="3579.2047">14737 18655 3612,'-14'55'4773,"14"-55"-258,0 0-2064,0 0-1161,0 0-387,0 0-387,0 0-387,0 0 129,0 0-258,0 0 0,0 0-387,0 0 258,0 0 129,0 0 129,0 0 258,0 0 0,0 0-129,49-62 129,-49 62 0,84-68 258,-26 31-516,3-7 129,8-1-129,-2-2 0,-1-1-258,-5 8 129,-5 10 129,-5 1-258,-51 29 258,78-44-387,-78 44-387,56-6-903,-56 6-1677,0 0-1548,0 0-387,0 0 129</inkml:trace>
  <inkml:trace contextRef="#ctx0" brushRef="#br0" timeOffset="4011.2295">15214 18020 1935,'11'50'3741,"-11"-50"129,62 42 516,-62-42-3483,67 0-1032,-67 0 774,84-12 258,-34 0 387,-50 12-258,86-34-258,-86 34-645,69-25 0,-69 25 516,51-9-258,-51 9-774,0 0 129,51 29-258,-51-29 387,10 63 258,-10-63 0,-2 73-258,2-73 129,-28 63 516,28-63-129,-39 67 258,39-67 0,-45 49-129,45-49-1032,0 0-258,-45 73-2709,45-73-903,0 0-645,0 0-516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7T22:33:18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18136 5189 1,'0'0'1418,"0"0"-257,-7-5-387,7 5-258,0 0-258,0 0-129,-12-7-129,12 7-129,0 0 0,-14-7 0,14 7 129,-14 0 0,14 0 129,-14 0-129,14 0 129,-15 0 0,15 0 0,-11 0 129,11 0 0,0 0 0,-13 4 258,13-4 129,0 0-129,0 0 0,0 0-129,0 0 129,0 0-258,0 0 129,0 0-258,0 0 0,0 0 129,0 0-129,7 5 258,-7-5-258,13 2 0,-13-2 0,22 4 0,-11 2 129,4-3-129,2-1 0,1-2 129,1 3 0,0-3 129,5 3-129,-3-3 0,5 1-129,-5 0 258,2 4-258,1-4-129,0 2 129,-2-3 0,1 3 0,-1-3 258,0 0-129,1 0-129,0 0 129,0 0 0,0 0-258,-2 0 129,3 2-129,-1-1 0,1 3 0,-4-2 0,4-2 258,0 2-258,-2-2 129,-2 2-129,3 0 129,-2-1-129,-1-1 129,0 0 0,1 0-129,-2 0 129,1 1-129,1-1 0,-1 0 129,1 0-129,-1-2 0,0 2 0,3 0 0,-4-1 0,3-1 0,-4 2 0,4 0 129,-4 0-129,5 0 0,-3 0 129,0 0-129,1 0 129,-1 0 129,-2 0-129,4 1 0,-3-1 0,-1 0 0,-2 0 0,1 0 0,0 0-129,2 1 129,-4-1 0,2 0 0,-4 0 0,3 0-129,0 0 129,-2 0 0,0 0-129,0 0 129,0 0 129,0 0-129,1 0 0,3 0 0,-3 0 0,3 0-129,-3 0 129,2 1 0,-1-1-129,3 0 129,-4 0-129,0 0 258,-1 0-258,1 0 129,-3-1 0,2-2 0,-3 1-129,2 2 129,1-3 0,1 0-129,0 0 0,2 3 129,-1 0-129,2-2 0,-3 1 0,3-2 129,-3 2-129,0 1 0,0 0 0,1 0 0,-1 0 129,2 0-258,0 0 129,0 0 0,1 0 0,1 0 0,-2 0 129,1 0-129,-2 0 0,2 0 129,0 0-129,2 0 0,0 0 0,0 0 0,1 0-129,0 2 258,2 0-129,-2-2 0,-2 0 0,1 0 0,-4 0 0,1 0 0,-2 0 0,-1-2 0,-1 1 0,0 0 0,-1-1 0,-1 2 0,0 0 0,-11 0 0,19 0 0,-19 0 0,15 0 0,-15 0 0,14 0 0,-14 0 129,13 2-258,-13-2 129,11 0 129,-11 0-258,11 2 129,-11-2 0,0 0 129,11 0-258,-11 0 258,0 0-129,14 2 0,-14-2 0,12 0 0,-12 0 0,10 0 0,-10 0 0,0 0 0,13 0-129,-13 0 0,0 0-129,0 0-258,0 0-516,11 1-3225,-11-1-387,0 0-258,-1-7 0</inkml:trace>
  <inkml:trace contextRef="#ctx0" brushRef="#br0" timeOffset="12434.7112">21489 4588 1,'0'-12'773,"0"12"-128,0 0-258,0 0 129,0-11-129,0 11 0,0 0-129,0 0 258,0 0-258,0 0 258,1-10 0,-1 10 129,0 0 387,0 0-258,0 0 0,0 0-129,0 0-129,0 0 0,0 0-129,1-13 0,-1 13-258,0 0 0,0 0 129,0 0 129,0 0-258,0 0 129,0 0-129,0 0 0,0 0 0,0 0 129,0 0-129,0 0 0,0 0-129,0 0 0,0 0 129,0 0 0,0 0-129,0 0 129,0 0 0,3 8 129,-3-8 0,0 0-129,4 15 129,-4-15-129,2 19 0,1-10-129,-2 6 129,1-1-129,1 2 387,0 0-516,1 1 387,2 0-258,-1 0 129,1-1 0,0-3-129,-1-1 0,-5-12 0,13 20 0,-13-20 0,7 12-129,-7-12 258,0 0-129,0 0 0,10 3 129,-10-3 0,0 0 0,7-10 0,-7 10-129,7-18 129,-4 4-129,1-1-129,1-2 129,1 1-129,1-4 258,1 3-258,0 0 387,-2 1-258,6 4 258,-6-1-258,1 1 129,-7 12 0,12-13-129,-12 13 0,0 0-129,11-11 258,-11 11-129,0 0 0,0 0 0,0 0 0,0 0 0,0 0 0,0 0 0,0 0 129,12 7-129,-12-7 0,0 0 129,14 17 0,-14-17-129,11 19 258,-7-6-387,4 1 258,-5-2-258,3 3 258,-3 2-258,1-3 258,-1 3-129,-1-5 0,-1-1 129,-1-11-129,1 14 129,-1-14-129,0 0 0,0 0-129,0 0-387,0 0-1161,0 0-2322,0 0-129,-6 0-387</inkml:trace>
  <inkml:trace contextRef="#ctx0" brushRef="#br0" timeOffset="13238.7572">21892 4691 1806,'0'0'2193,"0"0"-645,0 0-387,-11-8-258,11 8 0,-5-12 0,5 12-258,-4-14-387,4 14 129,-4-17-129,4 17 258,-2-18-258,2 18 129,0-17-387,0 17 387,6-17-129,-6 17 129,13-17-258,-13 17 0,20-12-129,-9 8 129,-1-3 129,2 5-129,-12 2 0,18-7 0,-18 7-129,16 0 0,-16 0 0,13 0 0,-13 0 129,0 0-129,13 11 129,-13-11-129,8 17 258,-8-17-129,8 18 258,-5-3-516,-2-2 387,0-1-387,-1-12 387,0 17-258,0-17 129,0 17-129,0-17 129,-13 11 129,13-11-129,-20 8 258,7-7-129,0 3-258,-2-3 129,1-1-129,0 0-129,0-3-387,14 3-129,-21-14-1161,14 1-2193,7 13-258,-3-21 129</inkml:trace>
  <inkml:trace contextRef="#ctx0" brushRef="#br0" timeOffset="14122.8078">22229 4213 1935,'0'0'2064,"0"0"-516,0 0-387,0 0-387,0 0-129,0-11-387,0 11 258,0 0-387,0 0 129,5-13 0,-5 13 0,0 0-129,0 0 0,0 0-129,0 0 0,0 0 129,0 0 0,0 0 258,10 0-258,-10 0 129,1 6 129,-1-6 0,4 15-129,1-2 0,-1-1 129,2 5-129,1 3-129,2 1 129,3 7-129,0-4 258,2 5-258,-1-5 0,1 6 0,-1-6-129,-2 1 0,-2-6 0,-1-3 0,-1-1 129,-2 0-129,-5-15 0,5 14 129,-5-14-129,0 0 0,0 0 0,0 0-258,3 11-516,-3-11-1290,-8-2-1419,8 2-645,-12-6 259</inkml:trace>
  <inkml:trace contextRef="#ctx0" brushRef="#br0" timeOffset="14798.8464">22545 4335 2451,'0'0'2451,"0"0"-387,0 0-516,0 0-258,0 0-387,0 0-258,0 0 0,0 0-258,0 0 0,0 0 0,0 0-258,0 0 387,0 0-258,0 0 0,0 0 0,0 0 0,0 0 129,-5 10-129,5-10 0,0 0-129,0 0 0,0 0 0,-5 12 258,5-12-258,-1 13 0,0-1 0,1 0 0,0 2 0,0 1 0,1 2 0,3-3 0,3 2-129,-4-1 129,6-1 0,-9-14-129,13 19 129,-13-19-129,10 16 0,-10-16 0,0 0 0,0 0 0,0 0 129,0 0-129,0 0-129,0 0-516,0 0-774,0-10-2580,0 10-387,-10-18 0</inkml:trace>
  <inkml:trace contextRef="#ctx0" brushRef="#br0" timeOffset="16010.9158">22714 4330 258,'0'0'1419,"5"-10"129,-5 10 0,0 0 0,4-12-129,-4 12-129,0 0-258,0 0-129,0 0-387,0 0 0,0 0-129,0 0-258,0 0 258,0 0-258,0 0 0,0 0 0,0 0 0,0 0 0,0 0 129,6 10 0,-6-10-129,5 16 0,-1-5 0,-1 1-129,0 2 129,-1-1 0,1 3-129,2-3 0,-1 1 0,0-2 129,0 0-129,-4-12 258,11 17-129,-11-17-129,7 12 129,-7-12 129,0 0 0,0 0 129,0 0 129,0 0-258,0 0 0,0 0 0,11-16 0,-9 3-258,4-4 0,0-1 0,1-3-129,5 1 0,-2 0 129,1 3 0,0 2-129,-1 5 129,-2 0 0,-8 10-129,12-7 129,-12 7-129,0 0 0,0 0 129,0 0 0,9 5 0,-9-5 129,1 15 0,3-3 0,-4-12 0,3 19 0,-3-19-129,3 23 129,0-11-129,1 2 129,-2-2-129,-2-12 0,7 20 129,-7-20-258,8 17 258,-8-17-129,5 11 129,-5-11 258,0 0-258,13 1 0,-13-1 0,7-8 0,-2-4 129,0-1-129,3 0-129,-2-3 0,1 3 0,-2 1 0,0 1 0,-5 11 0,9-17-129,-9 17 129,0 0 0,0 0 0,13-10 0,-13 10-129,0 0 129,11-2 0,-11 2-129,0 0 0,15 7 129,-15-7-129,9 13 0,-9-13 129,9 20-129,-5-6 129,2 0-387,-5-2 129,5 5-903,-5-5-3096,-1-12 129,5 11-645</inkml:trace>
  <inkml:trace contextRef="#ctx0" brushRef="#br0" timeOffset="16475.9424">23256 4238 2451,'0'17'3354,"0"-17"-1935,-6 15-387,6-15 258,-1 14 129,1-14-258,0 15-129,0-1-129,0-14-258,1 25 0,-1-9-258,0 1-258,0 3 0,0-3-129,0-3 0,0-1 0,0-2-258,0-11-387,0 12-1032,0-12-2322,0 0-129,0 0-129</inkml:trace>
  <inkml:trace contextRef="#ctx0" brushRef="#br0" timeOffset="17126.9796">23534 3871 1548,'0'0'1935,"0"0"258,0 0-129,0 0-516,0 0-387,0 0-516,0 0 129,0 0-387,0 0 258,0 0-129,0 7 129,0-7-258,0 14 0,0 0 129,-1-2-129,1 8-129,-4-1-129,-1 5 0,2 3 129,-1 6-129,-1 0 0,0 4 0,-1 3-129,0-4 129,0-2 129,4 3-129,-3-7 0,4-2 129,-1-7 0,2-3-129,2-7 258,7 2-258,3-8 0,6-5-129,3 0-258,-1-5-387,9 0-258,-9-10-1290,3-3-2193,3 2-258,-9-6 258</inkml:trace>
  <inkml:trace contextRef="#ctx0" brushRef="#br0" timeOffset="17528.0025">23420 4103 3354,'0'0'3999,"18"2"-1419,-7 0-1290,-11-2 258,26 0 0,-13-2-129,14 0-258,-4-8-258,10 5-129,1-6-258,6 4-129,0-1-129,1-1-258,-4 2-129,-7 0-774,3 6-2451,-10 1-1032,-23 0-516,11 0 258</inkml:trace>
  <inkml:trace contextRef="#ctx0" brushRef="#br0" timeOffset="18399.0524">22528 4045 129,'0'0'2193,"-2"-12"-129,2 12 258,0 0-516,0-13-129,0 13 129,0 0-258,0 0 129,0-15-129,0 15-258,0 0 0,0 0-129,0 0-387,0 0 129,0 0-129,0 0-387,0 0 0,0 0-129,0 0-129,0 0 0,0 0-258,0 0-129,0 0-516,-15 0-1806,15 0-2064,-5 11-258,5-11-516,0 0 0</inkml:trace>
  <inkml:trace contextRef="#ctx0" brushRef="#br0" timeOffset="19831.1341">24193 4308 903,'-1'-17'1419,"1"17"-129,-1-19-129,1 7-387,0 0-258,0-1 129,2-1-387,4 2 129,-6 12-258,14-21 0,-14 21 0,17-13 129,-17 13-258,17-8 129,-17 8 0,18-1-129,-18 1 258,16 0-258,-16 0 129,14 0 258,-14 0-258,13 1-129,-13-1 258,10 11-129,-10-11-129,7 14 258,-7-14-129,4 19-129,-4-19 129,5 22-129,-4-12 129,-1-10 0,4 20 0,-4-20 129,0 19 0,0-19 0,0 18 0,0-18 387,-7 13-258,7-13 0,-18 15 0,6-13 258,2 2-387,-7-4 0,1 3 0,0-3-129,-3 0 129,4 0-258,-2-7 0,7 2-387,-3-2 0,13 7-129,-17-14-516,17 14-903,0 0-1935,-10-25-129</inkml:trace>
  <inkml:trace contextRef="#ctx0" brushRef="#br0" timeOffset="20804.1898">24405 4106 516,'0'0'1677,"0"0"-387,0 0 258,11 0-258,-11 0 0,0 0 0,0 0-258,16 8-129,-16-8-387,0 0 129,12 15-258,-12-15 258,9 12-258,-9-12 0,7 18 0,-3-8-129,-4-10 0,7 18 129,-7-18-129,7 17-129,-7-17 0,6 14 129,-6-14-129,0 0 387,0 0-258,11 15 258,-11-15 0,0 0 129,0 0-258,0 0 0,13-15 0,-6 3-129,-3-2-129,7-3-129,-2 1 0,2-2-129,2 2 258,-4 2-258,2 3 129,-2 0-129,-9 11 0,13-6 129,-13 6-129,0 0 129,0 0-129,10 8 0,-10-8 129,4 16 0,-4-16 0,7 20 0,-3-6 0,0-1 0,2 3 0,0 3 0,1-2 129,-1-2-129,0-1 0,-1 1 129,-2-5-258,-3-10-387,6 21-2064,-6-21-1677,0 0-387,-6 12-129</inkml:trace>
  <inkml:trace contextRef="#ctx0" brushRef="#br0" timeOffset="22312.2762">21836 5022 1161,'12'-2'1161,"-12"2"-129,0 0 0,0 0 387,0 0 129,0 0 0,11-3-129,-11 3 129,0 0-129,0 0-258,0 0-129,-10 0-516,10 0 0,-13 7-258,13-7-258,-21 10 129,9-3 0,-2 1-129,1 1 0,-2 0 129,1 3-129,-1 1 0,4-2 0,0-3 129,11-8-129,-15 16-129,15-16 129,0 0 0,0 14 129,0-14-129,18 0 0,-4 0 0,1 4 0,2-3 0,1 1 0,0-1-129,1 0 129,-1 4-129,0 1 129,-2 0-129,0-3 0,-2 4 0,-1 0 0,-13-7 129,17 15-258,-17-15 258,7 17 0,-7-17 258,0 16-258,0-16 129,-10 18 0,-2-11 0,1 0 129,-4 0-129,0-4 129,-4 3-129,2-2-129,-3-2 129,1 1 0,-1-1-129,2-1-129,3-1 129,0 0-129,15 0-387,-19 0-129,19 0-516,0 0-1032,0 0-1935,0-8-516,0 8 387</inkml:trace>
  <inkml:trace contextRef="#ctx0" brushRef="#br0" timeOffset="23055.3187">22040 5162 774,'16'1'1935,"-16"-1"0,0 0-258,16 0 0,-16 0-516,14 0-129,-14 0-258,17-9-258,-17 9 129,23-18-258,-10 6 0,2-1-258,-2 0 129,2 0-258,-4 2 0,-11 11 0,14-17 0,-14 17-129,0-11 0,0 11 0,-10-5 0,-1 5 129,-1 0-258,-3 0 258,1 3 0,-3 2 0,1 1 0,2 0 0,-1 1 258,3 0-258,-1-2 129,13-5-129,-20 16 129,20-16 0,-10 18 0,10-18 0,-4 17 258,4-17-129,0 19 0,0-7 0,0-12 0,2 24 0,2-12 0,-1 3-129,2-3 0,3 3 129,-8-15-129,20 21 129,-7-13 129,1-3-258,3 1 129,6-2-258,-2-4-129,4 0-258,0 0-1032,1 0-2838,-9-13-129,11 9-129</inkml:trace>
  <inkml:trace contextRef="#ctx0" brushRef="#br0" timeOffset="23895.3667">22362 5083 2580,'0'-5'1806,"0"5"258,0 0-387,0 0-387,0 0-258,0 0-258,0 0-129,0 0-258,0 0-258,0 0 387,0 0-129,0 0 129,0 0-129,0 0 129,0 0 129,9 5 0,-9-5-129,6 16-129,-6-16-258,3 20 129,0-10-129,-1 4-129,-2-14 0,3 20 129,-3-20-129,4 16 0,-4-16 129,0 0-129,0 0 129,0 0 129,13 5-129,-13-5-129,12-11 258,-4-1-129,2 1 0,3-3-129,-1-2 129,3-1-258,-2 4 258,1-2-129,-2 3 0,1 6 0,-13 6-129,15-16 129,-15 16 0,0 0-129,11-7 129,-11 7 0,0 0 0,0 0 0,4 5 129,-4-5 0,4 14 0,-2-1 0,0-4 0,0 6 129,-1-1-129,1 3 0,1 1-129,-1-1 129,1-3 0,-1 0-258,0-4 0,-2-10-387,7 17-1290,-7-17-2580,0 0-129,14 0-387</inkml:trace>
  <inkml:trace contextRef="#ctx0" brushRef="#br0" timeOffset="24492.4009">22783 4838 516,'6'-12'2967,"-6"12"-1419,0 0-645,0 0 387,0 0-258,0 0-129,0 0 0,0 0-129,0 0-129,6 6 0,-6-6 0,1 14-258,-1-14 258,4 24-129,-4-9 0,4 5 0,-3 5-129,3 2 0,-2 4 0,2 1-258,-2-1 0,3 0 0,-2-1-258,2-3 129,-2-5 0,0-5 0,0-5-258,-3-12-129,6 17-258,-6-17-645,0 0-2838,0 0-129,0-11 129</inkml:trace>
  <inkml:trace contextRef="#ctx0" brushRef="#br0" timeOffset="24912.4249">22692 4971 516,'10'7'3741,"5"-9"0,-1 2-1935,-14 0-129,30-8 129,-16-3-387,7 10-129,-1-10-258,9 6-258,-4-5 0,4 5-516,-1-4 0,1 6-129,1 0 0,0-1-129,-6 0 0,-1 3 0,-2 1 0,-5-1 0,-2 1-129,-14 0 0,15 0 0,-15 0-387,0 0-774,0 0-1935,-8 5-1290,8-5-129,-21 3-128</inkml:trace>
  <inkml:trace contextRef="#ctx0" brushRef="#br0" timeOffset="25865.4794">23084 5087 516,'11'5'1677,"-11"-5"0,15 0-387,-15 0 0,20 0-129,-6 0-129,-2-4-129,3 3-258,-1-6 129,2 5-516,-6-3 258,5 3-258,-4-2 0,0 0-129,-11 4 258,16-8-258,-16 8 0,0 0 0,0 0-129,0 0 0,0 0 0,-3-10 129,3 10-258,-21-1 129,10-4 0,-3 5 0,0 0 129,-2-1-129,2 1 129,3 0 0,-2 0 129,13 0-129,-21 0 0,21 0 0,-15 3-129,15-3 129,0 0-129,-14 9 0,14-9 0,0 0 0,-10 9 0,10-9 129,-7 11 0,7-11 129,-12 16 129,12-16-129,-9 16 129,5-4-129,4-12 258,-8 22-129,8-22 0,-3 19-129,3-19 129,0 24 129,0-24-258,9 23 129,-9-23-129,16 18-129,-4-9 129,4 1-258,4-2 129,1-1-129,1-1-129,1-5 129,0 4 0,1-2-129,-3-1 129,-2-2 0,0 0-129,-7 0 0,4 0 0,-16 0-387,19 0-1161,-19 0-2709,0 0-129,0 0-387</inkml:trace>
  <inkml:trace contextRef="#ctx0" brushRef="#br0" timeOffset="26775.5314">23447 5032 1419,'0'0'1548,"0"0"-129,0 0 129,0 0-129,0 0-258,13 5 129,-13-5-258,0 0 0,0 0-129,12 13-258,-12-13 129,8 13-129,-8-13 0,7 17-258,-7-17-129,8 24 129,-3-13-258,-1 1 129,-4-12-129,8 21-129,-8-21 129,8 12-129,-8-12 129,0 0-129,0 0 258,0 0-129,11 5 129,-11-5-129,0 0 258,15-15-258,-10 4 0,6-4-129,-2-2 129,1 0-258,2 1 129,-2 0 0,-1 0 0,-9 16 0,16-20 0,-16 20-129,0 0 129,10-9-129,-10 9 129,0 0 0,0 0 0,0 0 0,7 9 129,-7-9-129,7 17 129,-3-5 0,-1 3 0,1-3-129,1 5 129,-2 3-129,2-4 129,-1 2-129,-1-4 0,-1 0-258,2 0-129,-4-14-1032,0 0-2709,9 19-516,-9-19-258</inkml:trace>
  <inkml:trace contextRef="#ctx0" brushRef="#br0" timeOffset="27759.5878">24033 4964 645,'0'0'1806,"0"0"-129,0 0-129,0 0 0,-4-7-387,4 7-258,0 0 0,0 0-129,-13-3 0,13 3-258,-12 0 0,12 0-129,-14 0-129,14 0 129,-18 8-129,7-1 0,-3-2 0,14-5 0,-24 19 0,13-4 129,-3-3-129,4 2 258,-2 1 0,5-1 0,-3-2-129,6 3 0,4-15 129,-8 19-129,8-19-129,-2 12 0,2-12-129,0 15 129,0-15-129,14 8 0,-14-8 0,24 9-129,-6-7 0,-1 1-258,5 1-387,-3-4-258,10 0-903,-10 0-2838,2-1 0,1-2-258</inkml:trace>
  <inkml:trace contextRef="#ctx0" brushRef="#br0" timeOffset="28574.6344">24209 5037 774,'0'0'1419,"0"0"-387,0 0-258,0 0 0,0 0 129,0 0 129,0 0-129,0 0 0,0 0 129,11 0 129,1 0-129,-12 0 0,21-3-258,-9-6 0,6 4-387,-6-7 129,6 4-387,-3-4 0,-1 0-258,-2 2 129,-12 10 0,15-17-129,-15 17-258,4-14 129,-4 14 0,0 0 129,-12-13-129,12 13-129,-23 0 258,8 3 0,-1 2 0,0 2 258,-2-1-129,3 5 0,-3-2 129,2 2 0,2-2-129,2-1 258,-1 4-129,2-1 0,2 1 129,1 0-129,3 0 129,5-12 258,-7 21-129,7-10 0,0 2 129,0-13 0,12 16-129,-12-16 0,21 15 0,-10-8 0,5-1-258,2 0-387,-1-6-1032,8-1-2967,4 1-258,-4-6-387</inkml:trace>
  <inkml:trace contextRef="#ctx0" brushRef="#br0" timeOffset="29935.7122">22552 5486 1677,'0'0'2193,"0"0"-387,0 0-129,0 0-516,0 0 129,0 0-129,0 0-129,0 0 0,0 0-129,7 10-129,-7-10 0,6 20-258,-6-8 129,5 10-258,-2 1-129,2 6 0,-2 3 0,4 5 0,-3 1-129,1 6 258,-1-5-258,2 0 0,-1-4-129,1-3 129,-1-7-129,0-2 0,0-8 0,-5-15-129,6 17-129,-6-17-387,0 0-1032,0 0-2451,0 0-258,4-10-387</inkml:trace>
  <inkml:trace contextRef="#ctx0" brushRef="#br0" timeOffset="30974.7717">22779 5782 1935,'0'0'1548,"0"0"-129,16 0 387,-5 0-516,2-3-258,4-4-129,-2 0-387,4-3 129,-3 0-258,2 1 0,-4-3-129,1 2-129,-15 10 129,20-13 0,-20 13 0,6-12 0,-6 12-129,0-12 258,0 12-258,-14-5 0,3 1 0,1 2 0,-4 2-129,3 0 0,-3 4 0,3 3 0,0 0 0,11-7 0,-20 18 0,14-7 129,-1 0-129,2 3 258,2-3-129,0 5 258,2-6-129,1 5 0,-1-3 0,1 2 0,0 0 0,0-2-129,0 0 129,2-1 0,-2-11-129,9 21 0,-9-21 0,16 17 129,-16-17-129,22 14 0,-9-11 0,3 6 129,-1-9-129,3 2-129,-2-2 129,0-4-129,1-5 0,1 1 0,-3-4 0,3-4 0,1-4 0,-3 3 0,2 2 0,-2-2 0,0 3 0,-3 1 0,-1-1 0,-2 4 0,-10 10 0,12-8 0,-12 8 0,0 0-129,0 0 129,0 0 0,0 0 0,0 0 0,0 0 0,0 0 0,0 0 129,11 8-129,-11-8 129,5 17 0,-5-17-129,5 17 129,-5-17 0,7 13 0,-7-13-129,20 2 129,-3-5-129,3-6 129,6 0 0,2-3 0,4 1 0,4 2-129,-3 4 129,-4 1 0,-6 3 0,-3 1 0,-5 2-129,-1 6 129,-14-8 0,8 14 0,-8-14 0,3 15 0,-3-15 258,4 12-258,-4-12 129,4 12-258,-4-12-387,0 0-645,14 10-2838,-14-10-903,12 0-387,-12 0-129</inkml:trace>
  <inkml:trace contextRef="#ctx0" brushRef="#br0" timeOffset="31970.8286">23704 5807 2322,'0'0'1677,"0"0"-129,13-1 129,-13 1-516,15-16-129,-15 16-258,21-20 0,-9 7-516,1-1 0,-5 0 0,2 2-129,-5-1 0,-2 4 0,-3 9 0,0-18 129,0 18 0,-21-7-129,7 7 0,-3 1 0,-2 6 0,2 3 0,-4-2-129,2 3 129,2 0-129,3 1 387,1-6-129,13-6 0,-16 14 0,16-14 129,-7 17 0,7-5-129,1-1 0,6 1-129,4 2 258,-1 5-258,5 5 0,1 1-129,2 2 0,0 1 0,0 5-258,-4-1 0,-1 5 0,-4-4 129,-5-3 129,-2-2 0,-2-3 0,-6-3 129,-3-5 0,-5-2 258,-2-6-258,-2-2 0,-1-5 0,2-2-129,0-2 0,1-8-258,4-2-258,0-7 258,7 0 0,4-6-129,3 1 0,8 0-129,7 0 129,6 0-129,4 2 129,1-6-645,5 9-903,4 5-2193,-11-12 387</inkml:trace>
  <inkml:trace contextRef="#ctx0" brushRef="#br0" timeOffset="33122.8945">24029 5460 1161,'0'0'1806,"5"-11"-387,-5 11 129,0 0 129,0 0-129,0 0-387,0 0-129,0 0-258,0 0 0,0 0-258,0 16 258,0-16-387,0 22 258,0-7-129,0 10 0,0-2 258,0 12-258,0-3 0,0 2-129,0 2 0,3 1-129,0-2-129,4-2-129,0-6 129,-2-4-129,5-5-129,0-4 0,3 0-258,-13-14-129,23 8-258,-23-8-645,15-1-1032,-15 1-1806,5-19-387,-5 19 129</inkml:trace>
  <inkml:trace contextRef="#ctx0" brushRef="#br0" timeOffset="33414.9112">23914 5648 2193,'0'0'3741,"10"0"-774,-10 0-1032,13-2-258,3 2 0,-16 0-258,28 0-129,-13 0-387,12 0 0,-3 0-258,4 0-258,-1 0-129,2 0-129,-1 0-129,-3-2-258,0 2-387,-10-2-903,6 1-2064,-4 1-1161,-17 0-129</inkml:trace>
  <inkml:trace contextRef="#ctx0" brushRef="#br0" timeOffset="34158.9538">24183 5462 1548,'14'0'3741,"-14"0"258,0 0-2580,0 0-129,0 0-258,0 0-129,0 0-129,0 0 0,13 15-258,-13-15 258,4 25-387,-3-8 129,7 6 0,-4 0-129,3 8 0,-3-3-129,3 2 0,0 3-129,2 0 129,0-3-258,-1 4 0,2-2 129,-3-7-129,3 0 0,-1-2 0,2-7-129,-3-1 129,-8-15 129,17 7-129,-17-7 0,17-4 0,-5-9 0,-5-3 0,3-2 129,-1-4-258,2 1 258,-3 1-129,2 3 0,0 3 129,-3 2-129,2 1 0,-9 11 0,14-10 0,-14 10 0,10 0 0,-10 0 0,0 0 0,12 4 129,-12-4-129,6 19 0,-3-7 0,2 3 129,1 5-129,-1 2 0,2 4 129,1 2 0,0 1-129,-2-6 129,0 3 0,1-4-258,-4-5 129,2 1-516,-5-18-903,0 0-3096,0 17-129,0-17-387,0 0 259</inkml:trace>
  <inkml:trace contextRef="#ctx0" brushRef="#br0" timeOffset="38714.2143">8851 4756 903,'0'0'516,"0"0"387,0 0 129,11 1 0,-11-1 387,0 0 0,0 0-129,0 0 0,0 0-258,0 0-516,0-8 129,0 8-258,0 0 129,0 0-258,0 0 0,0 0 129,-10-9-129,10 9-129,0 0 0,0 0 129,-12-8-129,12 8-129,-12 0 0,12 0 0,-14 0 0,14 0 0,-19 5 0,19-5 0,-18 6 0,18-6 0,-16 6 0,16-6 0,-11 10 0,11-10 0,0 0 0,-13 12-129,13-12 129,0 0 0,0 0-129,-3 12 129,3-12 0,0 0 0,13 4 0,-13-4 0,23 3 129,-6-3-258,1 2 129,-1 3-129,4-3 129,-1 4-129,0-1 129,0 0 0,-3 3-129,1-2 129,-2 1 0,2 1 129,-5 3-129,1-4 0,-2 5 0,-2 0 0,-3 2 0,-1-1 0,-2-1 0,-1-2 129,-3-10 0,3 19 0,-3-19 387,0 10-129,0-10 129,0 0 129,-9 3-129,9-3-129,-14 4 0,14-4 129,-19 0-387,9 0 0,-2-4-129,12 4 0,-20-6 0,20 6 0,-20-9 0,20 9 0,-17-7-129,17 7-258,-12-3-258,12 3-258,0 0-903,0 0-2193,0 0-516,0 0 0</inkml:trace>
  <inkml:trace contextRef="#ctx0" brushRef="#br0" timeOffset="40530.3182">9308 4834 903,'0'0'1548,"0"0"0,15 12-516,-15-12 0,0 0-129,14 10-258,-14-10 0,13 1 0,-13-1-258,19 0-129,-9-4 258,5-4-387,0 1 129,2-4-258,1-1 258,-1 0-258,3-1 0,-4-2-258,1 3 258,-5-2 258,-2 2-258,-10 12 129,12-20-129,-12 20 0,0-14 0,0 14-129,-12-10 129,12 10-258,-22-2 258,8-1 0,0 3 0,-2 0 0,0 3 0,-1-1 258,3 5-258,-4 0 129,3 1-129,-2-1 0,3 3 129,0 0 0,4-3 0,10-7 0,-20 17 258,20-17-129,-12 21 0,6-6-129,4-2 258,-1 3-129,0 1 0,2 2-129,1-1 0,0 0 129,0 0-129,3-2 0,-1-1 129,5 1-129,1-3 0,2-1 129,1-1 129,3-1-258,0-4 129,6 1-129,-1-7 129,2 0 0,-1-1 0,3-8-129,1 1 0,-1-4 0,-3 0 0,1-4-129,-1 1 0,-3 0 0,0 1 0,-3 0-129,-3-3 129,-1 4 0,-3-4 0,2 3-129,-2-2 129,1 2 0,-2-1-129,0 5 129,-6 10 0,11-20 0,-11 20 0,11-12-129,-11 12-129,0 0 129,12-5-129,-12 5 129,0 0 0,0 0 0,11 5 129,-11-5 0,5 12 0,-5-12 129,8 23 0,-2-10 0,-1 1 0,2 2 0,-1-2 258,0 2-258,-2-5 129,3 0-129,-7-11 0,17 6 0,-2-6 0,2-12-129,4-2 0,4-4 0,0-5 258,2 0-129,-4 0 0,0 3 129,-8 3-258,-2 2 258,-13 15-129,14-17-129,-14 17-129,0 0-129,0 0 258,0 0-129,0 0 258,0 0 129,0 0 0,0 0-129,12 7 129,-12-7-129,0 0 0,7 17 0,-7-17 0,10 20-129,-5-7 0,2-1 0,0 1 0,0 2 0,4-2 0,-1 1 0,1 1-129,-11-15 0,22 25-258,-22-25-516,22 21-516,-22-21-2322,12 7-774,-12-7-258</inkml:trace>
  <inkml:trace contextRef="#ctx0" brushRef="#br0" timeOffset="41027.3466">10088 4413 1806,'0'0'3096,"6"19"-258,-6-9-2451,0-10-129,1 22 387,-1-22 258,1 22 258,-1-22-129,8 23 129,-8-23-129,20 25-129,-8-9-258,9 5 129,-2 4-258,3 6-387,2 1 129,0 0-258,-3 1 0,-3 0 0,-2-2 0,-4 0 0,-5-6 0,3-2 0,-7-6 0,-2-3 0,-1-14 0,1 15 0,-1-15-645,0 0-387,0 0-516,-5-12-387,5 12-129,-18-29-258,9 13-387,-12-7 387,3 1 387,-6 1 904</inkml:trace>
  <inkml:trace contextRef="#ctx0" brushRef="#br0" timeOffset="41247.3592">10075 4707 1032,'-13'-4'1548,"-1"-3"258,14 7 129,-2-12 129,2-1-129,0 13 0,13-20-645,4 14-129,0-9-387,10 6 0,-2-7-258,9 7 0,-3-3-129,5 5-129,-2-3-129,2-1-258,-2 8-516,-4-7-774,2 5-2322,-5 2-774,-9-5 129</inkml:trace>
  <inkml:trace contextRef="#ctx0" brushRef="#br0" timeOffset="42386.4243">10520 4766 1677,'0'0'3354,"0"0"0,0 0-2709,13 0-645,-13 0 258,18 0 258,-18 0 0,24-12 129,-12 4-129,3 2 129,-2-4 0,3 0-129,-2-2 0,1 2-258,-3-2 0,3 2 0,-5-3-129,-1 2 258,-3-1-258,-6 12 129,4-18-129,-4 18 0,0-14-129,0 14 0,-16-9-129,16 9 0,-22 0-129,10 0 129,0 0 129,-1 2-258,0 6 258,1-1-129,1 2 258,11-9-258,-16 20 258,11-8-129,1-2 258,1 1-258,3-11 129,-5 22 0,5-22 0,0 24 129,0-12-129,0 4 0,0 1 129,3 1 0,0-3-129,2 0 0,0 0 0,3-2 0,-2-1 0,3-1 0,-9-11 0,19 13 129,-8-12-129,3 1 129,1-2-129,4-2 129,-2-7-129,4 0 0,2-5 0,-2 0 0,2-1-129,0-2 0,-1 0-129,-6-1 129,2 2 0,-3-1 0,-2 5-129,-2 0 129,-11 12-129,13-14 129,-13 14 0,0 0 0,0 0-129,0 0 129,0 0-258,6 7 258,-6-7 0,0 17-129,0-17 129,0 21 0,0-21-129,5 18 129,6-18 0,5 0 129,3-8-258,4-2 258,4-1 0,0-4 129,0-2-129,-3 3 0,-2 3 0,-5 6-129,-4 3 129,-2 2 0,-11 0-129,19 15-129,-8 1 129,-1 1-129,0-1 129,2 2 0,-3-5 129,4 2-129,-5-3 0,-8-12 0,15 15 0,-15-15-387,15 14-645,-15-14-2580,0 0-1032,16-3 0,-11-11 1</inkml:trace>
  <inkml:trace contextRef="#ctx0" brushRef="#br0" timeOffset="43342.479">11530 4555 1806,'15'4'3483,"-15"-4"129,0 0-1419,0 0-1806,0 0 0,0 0-129,0 0 129,-10-2 258,10 2 0,0 0-129,0 0-258,-14 0 0,14 0 258,-12 0-387,12 0 129,-15 7 0,15-7-129,-13 12 0,13-12 129,-12 17-129,12-17 0,-5 23 0,4-12 0,1 2 129,0 4-258,2-4 387,6 3-387,1-2 258,0 2-129,1-4 258,4 3-258,-1-5 0,2 3 0,-3-6 0,5 0 129,-1-5-129,5 2 129,1-4-129,2 0-129,2-8 129,6 0-129,0-1 129,1-9-129,2 0-129,-4-2 258,2 1-258,-5-5 129,-1 2-129,-4 0 258,-3 0-387,-6 1 258,-3 2-129,-6 1-129,-4 4 129,-1-1-129,-3 3 129,-8 1-129,-2 5 258,-3 1-387,0 5 387,-3 0 0,0 5-129,0 3 129,-2 2 0,1 3 129,0 1-129,1 2 129,-1-1-129,3 3 258,2-4 0,1 1-129,4 0 258,7 1-258,1-1 129,7 2-129,9-4 258,12 3-258,10-4 129,10 3-129,5-5 0,8 3-129,8-5-258,-1-3-516,13 6-1677,-9-7-1935,-5-4-387,-9-4-387</inkml:trace>
  <inkml:trace contextRef="#ctx0" brushRef="#br0" timeOffset="44626.5525">10971 5053 1032,'0'0'1935,"0"0"-1935,0 0 387,11 1 516,-11-1 387,0 0-129,0 0 129,0 0-258,0 0-129,0 0-129,0 0-516,0 0-129,5 12 0,-5-12 0,4 19 0,1-4 258,-1 2-258,3 7 129,1 3-129,1 7 258,3 2-258,1 5 129,0-3 0,2 4-129,0-6 387,1 0-387,-1-7 129,-1-5-258,-1-7 258,-1-4-129,-12-13-129,17 14 0,-17-14-258,0 0 0,13 10-516,-13-10-774,0-7-2451,0 7-129,0-15 259</inkml:trace>
  <inkml:trace contextRef="#ctx0" brushRef="#br0" timeOffset="46442.6564">11391 5341 774,'17'8'3612,"6"-7"129,-23-1-129,23-7-3612,-9 2-258,6-1 645,0 0-258,-3-3 0,3-3 258,-6-1 0,3 0-129,-8-6 129,4 4 129,-7-2-258,-1 2 0,-5-2-129,0 5 0,-4 0 129,-3 1-129,-6 4-258,4-2 129,-5 8-258,3 0 129,-1 1 129,-2 2 0,4 2 0,10-4 129,-20 18-129,12-1 258,-1-7-258,1 6 0,0-1 129,1 0-129,1 1 129,0 2 129,-2-3-129,7 3 258,-5-1 0,6 0 0,-4 0-129,4 3 0,0-3 129,0 2-258,3-4 129,1 0-258,-4-15 258,13 18-129,-13-18 129,19 8-129,-19-8-129,22 0 258,-12-3-258,7-2 258,-5-3-387,4 0 258,-1 0-258,2-4 129,-1-1 0,1-1 0,2-2 0,-2-1-129,3 1 129,-5-3-129,4 1 0,-4-3 0,-1 3 0,-2-2-129,-2 3 0,0-4 129,-1 4 0,-3 2 0,-2-1 258,1 3-129,-5 13 0,3-19 0,-3 19 0,0 0-129,2-12 129,-2 12-129,0 0 0,0 0 0,0 0-129,0 0 129,7 12 129,-7-12-129,7 20 129,-3-8 0,3 4 0,-2 3 129,1-2-129,-1 2 258,-1-1-258,1-1 129,1-2 0,0 0 0,-6-15 129,12 18-129,-12-18 258,18 3-258,-5-4 0,2-9 0,1-4-129,0-1 129,3-6-129,0 0 0,-4 0 129,0 2-129,-5 1 0,1 5 129,-5 2-129,-6 11 129,8-17 0,-8 17 0,0 0 0,0 0 0,0 0 0,10-13 0,-10 13 129,0 0-129,15 2 0,-7 9 0,-8-11 0,20 26-129,-8-12 0,1 6 0,0-1 0,0-3-129,-2-3 0,0-6 0,4-2-387,-15-5-387,31-3-516,-22-16-258,16 6 0,-13-17-387,13 12 258,-11-14 0,7 11 516,-10-3 0,3 8 516,-7 3 387,-7 13 258,0 0 0,12-2 129,-12 2 0,0 9 129,0-9 129,-5 18 516,5-18 258,-6 15 258,6-15 129,0 0 0,0 0-129,10 1-258,1-1-129,-3-14-258,7 3 0,-5-7-387,4 3-129,-5-5 0,0 4 0,-5 1 0,-2 3 129,-2 0-129,0 12-129,-11-15 129,11 15-129,-22-6 0,10 6 0,-3 0 129,3 5-129,0 2 129,12-7-129,-17 19 0,12-7 129,5 3-129,0 1 0,4-1 0,5 2-129,4 3 129,1-1 129,3 2-258,0 1 129,1 3 0,2 2 0,0 1-129,0 2 258,0 2-258,-4 0 129,-1-2 0,-2-5 0,-5-1 129,1-3 0,-6-4 129,-1-3-129,-2-14 129,0 18-258,0-18 258,0 0-258,-14 6 129,14-6 129,-21 0-258,10-6 0,-4 0-258,0-4 516,2-1-258,0 1 0,3 0-258,0 0 258,10 10 0,-12-17 0,12 17-129,-5-19 129,5 19-129,0-21-129,7 8-129,-1-7-387,9 6-258,-7-15-645,13 6-774,-5-10-903,0-7-1161</inkml:trace>
  <inkml:trace contextRef="#ctx0" brushRef="#br0" timeOffset="46962.6861">12566 4700 645,'-8'-16'3354,"6"3"0,2 13-2322,0 0-903,2-12 0,-2 12-129,0 0 258,0 0-258,0 0 258,0 0 0,0 0 129,0 0-129,0 0 129,0 0 129,9 8 0,-9-8 0,8 13-129,-8-13 258,12 19-387,-2-6 258,-1-1-129,2 5-129,-1 0 0,3 6 258,-5 0-258,4 6 0,-5 2 129,0 1 0,-3 0-129,1-1 0,-2-2 0,0 0 0,0-7-129,0-2 0,-2-6-129,-1-14 0,10 12 0,-10-12 0,15 0-129,-8-10 0,2-2-258,-2-5-129,5 0-258,-10-5-645,4 6-903,-6-6-1419,-15-2-645,3 4 388</inkml:trace>
  <inkml:trace contextRef="#ctx0" brushRef="#br0" timeOffset="47247.7023">12510 4827 3096,'0'0'2451,"9"0"-387,8 0-645,-2 0-258,7-1 0,-4-2-258,6 1 0,0-2-258,2 4-129,-6-5-129,3 5 129,-1-2-258,2 1-129,-4 1-129,1-5-258,-1 0 129,-5-2-387,3 2 0,-8-7-129,2 5-387,-9-7-129,-3 14-129,4-24 129,-4 24-516,-7-27-645,1 15 129,6 12-258</inkml:trace>
  <inkml:trace contextRef="#ctx0" brushRef="#br0" timeOffset="47714.7288">12783 4587 516,'0'0'903,"0"0"-129,0 0 0,0 0-129,0 0 387,0 0 0,0 0 258,0 0 129,0 0-258,0 6 0,0-6-129,7 25-387,-2-8 258,6 7-258,-2 1-129,4 6-258,-4-1 387,5 6-387,-3-5 0,0 3 129,-3-3 0,1-3-129,-4-5 0,-1-2-129,1-9 0,0-2 0,-5-10-129,16 0 0,-1-8 0,1-8 0,4-1 0,-1-5 129,0-1-129,1 5 129,-4 1 0,-5 5 0,-11 12-129,14-9 0,-14 9 0,6 9-129,-6-9 129,10 20-129,-7-3 129,3 4 0,-1 6 129,1 1-258,3 5 129,-3 0-516,9 9-3225,-4 3-645,-6-11-387,3 0 388</inkml:trace>
  <inkml:trace contextRef="#ctx0" brushRef="#br0" timeOffset="52747.017">7484 6367 1806,'0'0'1419,"0"0"-387,0 0-258,0 0 0,-11 7 129,11-7-129,-11 7 129,11-7-129,-12 1 0,12-1-258,-11 2-129,11-2 0,0 0-258,-14 0 258,14 0-387,0 0 129,0 0-129,0 0 129,0 0-129,0 0 0,0 0 0,0 0 129,0 0 0,0 0 0,2 10 0,-2-10 258,12 14-129,-12-14 129,20 14 0,-7-8 0,4 6 0,3-7 129,3 4-258,1-4 129,5 3 0,3-1 0,5 1 0,0-4-129,5 0 0,0-1 129,3 3-258,0-6 258,4 1-129,-1-1-129,1 0 0,2 0 0,2 0 0,1 0-129,-1 0 129,4 0-129,0-1 0,0 0 0,1-1 0,-1 2 0,1 0 0,-4 0 0,0-1 0,0 1 0,0 0 0,-4 0 129,2 0-129,1 0 0,0-1 0,1-2 0,1 3 0,0 0 0,0 0 0,-1-3 129,-1 1-129,1 2 0,-3 0 129,2-2-129,0 2 129,-3-2 0,3 2-129,-2 0 0,-1 0 0,1 0 129,-2-1-129,-1-1 0,-2 1 0,1 1 129,-3-2-129,-1 2 129,-2 0-129,-3 0 129,1 0-129,-6 0 129,1 0-129,-7 0 0,1 0 129,-2 0-129,-5 0 129,-2 0-129,-4 0 0,-2 2 0,-13-2 0,16 4 0,-16-4 0,0 0 129,0 0-129,12 4 129,-12-4-129,0 0 0,0 0 129,0 0-129,0 0 0,0 0-129,0 0 129,12 0-258,-12 0-387,18 0-903,-18 0-3096,14 0-258,-3 0-258</inkml:trace>
  <inkml:trace contextRef="#ctx0" brushRef="#br0" timeOffset="54550.12">11106 6500 903,'0'0'1806,"0"0"258,0 0-387,0 0 129,0 0-258,0 0-387,0 0-258,8-12-258,-2-2 129,6 1-129,2-8-258,4-1-129,2-5 0,3-1 258,0-4-258,1 2 0,-1-3-129,1 4 0,-5-3 0,0 3 258,-3 3-258,-2 4 0,-2 0-129,0 5 0,-3 1 0,-1 3 0,2 1 0,-10 12 0,15-12 0,-15 12-129,0 0 129,15-7-129,-15 7 0,0 0 129,11 10-258,-11-10 129,7 19 0,-4-7 129,5 2 0,-2 0 0,-1 4 0,2 1 0,0-2 129,3 6-129,-1 0 0,2 1 0,-1 3 0,-1 0-129,3-1 258,-2 0-258,-1-1 129,-3 1 0,2-2 0,-5-4 0,1 1 0,1-4 0,1 1 0,-2-4-129,0-1 129,-4-13 0,12 17-129,-12-17 129,8 15-129,-8-15 0,0 0 0,5 11 129,-5-11 0,0 0-129,0 0 129,-11-2 0,-2-1 0,1-3 129,-6-5-129,-2 2 0,-5-4 0,-2-1 0,-5-1 0,-2-1-129,-3-4 258,-4 1-129,-3-1 0,1 3 0,1-2 0,0 5 0,4-1 129,4 3-129,4 4 0,8 1 0,1 3 0,5 3-129,4-1 129,12 2 0,-18 0 0,18 0 0,0 0 0,-12-2 0,12 2 0,0 0 0,0 0 0,8-7 0,3 5-129,3 0 258,6-1-129,1-4 0,8 1 129,1-3-129,3-1 0,6 0 129,-1 0 0,8-1-129,0 2 0,5-1 0,6 2-129,-1 1 129,5 2 0,-2-2 129,0-1-129,-4 3 129,-3 0-129,-6 1 129,-5-3 0,-6 3-129,-5 0 129,-7 0-129,-5 4-129,-3-1 129,-15 1 0,15-5 0,-15 5-129,0 0 0,0 0 129,0 0 0,-2 8-129,2-8 0,-15 13 0,2-7 129,0 4-129,-5-5 129,0 5-129,-2-1 0,-5 1 129,-2-1 0,-2 3 0,-5 1-258,-2 2 258,-2-1 0,-4 3 0,-5 2 0,-1 0 0,-1 3 0,-2 1 0,2 3 258,0 0-258,3 1 129,4-2-258,5 0 258,3-5-258,7-3 129,3-3 0,4-1-387,7-1-387,1 0-2838,12-12-774,0 0 129</inkml:trace>
  <inkml:trace contextRef="#ctx0" brushRef="#br0" timeOffset="61318.5072">5414 6523 129,'0'0'645,"7"-15"-258,-7 15 0,7-10-258,-7 10-129,10-12-129,-10 12 129,0 0 0,0 0 0,10-15 129,-10 15 0,0 0 0,0 0 129,0 0 0,0 0-129,4-12 258,-4 12-129,0 0-129,0 0 129,0 0 129,0 0-258,0 0 0,0 0 0,0 0-129,0 0 258,0 0-129,0 0 0,9 0 0,-9 0 0,0 0 258,8 10 0,-8-10 0,0 0 129,3 15 0,-3-15-129,4 19 129,-1-7-129,-2 2 129,1 6-129,2-1 0,1 3 0,-5 2 0,5 2 0,-4-1-129,3 7 258,-3-5-129,-1 3-129,0 0 258,0 1-129,0-2 0,0 1 0,0-2-129,0-1 0,0-3 129,0-5-129,0 0-129,0-5 0,0-14 129,0 19-129,0-19 0,0 0 0,0 0 258,5 14-129,-5-14 0,0 0 0,0 0 0,5-7-129,-5 7-258,15-21 129,-5 5-129,2-5 129,5 0-258,-1-4 129,3 2-129,-2 2 258,2-1 0,-1 7 0,-2 3 0,-2 3 0,0 4 0,0 0-129,-2 5 0,-1 0 129,-11 0-129,15 5 129,-15-5 0,12 12 0,-12-12 0,7 21 129,-6-11 0,0 5 0,0 2 129,2-1-129,-3 2 129,1 2-129,0-4 0,0 3 0,-1-4 387,1 0-387,-1-4 0,0 2-129,0-13 129,0 12-129,0-12 129,0 0-129,0 0 0,0 0 0,0 0-258,0 0 0,0 0-516,0 0-1032,5-10-2580,-5 10-258,8-27 0</inkml:trace>
  <inkml:trace contextRef="#ctx0" brushRef="#br0" timeOffset="62278.5621">5953 6829 1548,'0'0'903,"0"0"-903,0 0 0,9 0 516,-9 0-129,0 0 387,14 0 0,-14 0 0,0 0 0,16-2 129,-16 2-258,11-3-258,-11 3 129,17-3-129,-7 3 129,-10 0-129,20 0 129,-20 0-258,21 7 0,-8-3-258,-3 1 258,2 0-258,-12-5 258,18 11-129,-18-11 0,19 13 129,-19-13-129,15 21 258,-6-10-129,-3 1 0,4 2-129,-3-2 258,2 1-387,-3 1 129,1-3 0,-3 0 0,-1 3-129,0-3 129,-3 2-129,0-13 129,0 22 0,0-22 0,-10 21 0,10-21 258,-15 15-258,15-15 0,-20 11 0,8-7 0,1-3 0,-1 1 129,-1-2-129,-2 0-129,1 0 0,1 0 258,2-2-516,-1-3 258,12 5 0,-14-15-129,11 2 129,3 2 0,1-3 0,5 2 0,2-1 0,4 2 0,2 2 0,1 1 129,1 3-129,3 2 0,-1-2-129,2 4 129,-1-1 0,2 0 0,1-1-129,-2 3 0,-3-2 0,3 2-258,-5-2-129,3 2-387,-7-1-645,4-1-1677,0 5-1161,-15-3 258</inkml:trace>
  <inkml:trace contextRef="#ctx0" brushRef="#br0" timeOffset="63195.6146">6423 6866 645,'0'0'2838,"0"0"-1161,0 0-1548,0 0 258,0 0 258,0 0-129,0 0 129,0 0 0,0 0-129,-4 12 129,4-12-387,0 0 129,0 0-258,0 0 0,0 0 0,0 0 0,0 10 129,0-10 0,0 0 129,1 16 129,-1-16-129,5 16 129,-5-16-129,10 14-129,-10-14 129,14 19-129,-14-19 0,13 21-129,-5-10 0,-2 3 0,1-2 258,-2 4-258,-2-5 0,1 2-129,-4-13 258,8 18-129,-8-18 129,0 0 0,0 0 129,17 0 0,-17 0-129,16-18 129,-11 4-129,5-3-129,-2-4-129,2 3 0,-3-3 0,-1 2 0,1 2-129,-3 2 0,2 1 0,-6 14 129,12-20 0,-12 20-129,12-7 129,-12 7 0,12-3-129,-12 3 129,11 3-129,-11-3 129,14 13 0,-14-13-129,12 18 129,-8-6 129,5 1 0,-3-1-129,-1 2 258,3 0-129,0-1 0,-1 2-129,1-2 129,-1 0-129,1 0 0,-3-1 0,-5-12 0,10 21-129,-10-21 0,6 16-129,-6-16-258,0 0-516,10 13-2193,-10-13-1161,0 0-387</inkml:trace>
  <inkml:trace contextRef="#ctx0" brushRef="#br0" timeOffset="63858.6525">6988 7091 1935,'-30'-6'1935,"16"0"-645,4-3-129,-1 1-258,11 8-387,-16-22 258,16 22-258,-7-22-129,7 9 0,0 1 0,6 0-258,3-4 258,2 4-129,0-2-258,1 4 129,2-2-129,-1 6 129,-1-1-258,2 3 258,-4 4-129,3 2 0,-13-2 129,21 17-129,-14-4 129,3 1-129,-4 3 387,2 1-387,-3-2 129,-1 3 0,-2-1 129,2 0 258,-4-4 0,0 4 0,-2-6 129,-2 4 0,4-16 0,-16 20 0,4-15-258,12-5-129,-20 9-129,10-9-129,10 0-129,-21-4-129,21 4-516,-19-17-258,19 17-1677,-4-21-1419,-3-1-645</inkml:trace>
  <inkml:trace contextRef="#ctx0" brushRef="#br0" timeOffset="64382.6825">7188 6592 129,'-14'15'2193,"14"-15"-129,-13 12-129,13-12-129,-4 14-516,4-4 0,0-10-645,0 19 129,0-9-516,0 6 129,0 0-387,0 2 129,0 0 0,0 4 0,0 0-129,0 5 258,0 3-129,0 3 258,0 2-258,0 0 0,0 0 129,0-1-258,0-4 258,0 1-129,0-9 129,0-3-129,0-5-129,0-14 129,0 17-258,0-17-258,0 0-129,0 0-1032,0 0-2580,10-7-129,-8-12 0</inkml:trace>
  <inkml:trace contextRef="#ctx0" brushRef="#br0" timeOffset="65254.7323">7777 6886 2193,'16'-6'3096,"-16"-5"645,0 11-3612,13-3 129,-13 3 129,0 0 0,0 0 258,0 0-258,0 0 258,0 0-129,0-13 129,0 13-387,0 0 0,-15-7 0,15 7-129,-16-2 0,16 2-129,-20 0 0,8 0 0,-3 0 129,1 2-129,-2 2 0,-3 3 258,2 1-129,-1 2 0,1 1 0,-1 5 258,3 1-258,-1 0 129,4 0 0,-2 2 0,5-2-129,-1-1 258,7 2-129,-2-7 129,5 2 0,0-13 0,5 15 129,-5-15-129,25 6-129,-10-6 0,4 0-129,4 0-129,2-1 0,4 1-129,-1-1 129,-1 1-129,1 0 0,0 0 0,-5 0-129,3 4-129,-7 0-387,5 2-258,-12-6-1548,3 0-2064,4 0 0,-6-6 0</inkml:trace>
  <inkml:trace contextRef="#ctx0" brushRef="#br0" timeOffset="65862.7671">8025 6849 2967,'4'12'3483,"-4"-12"-774,0 14-2838,0-14 129,-3 20 258,3-20 387,-5 14 129,5-14 258,-1 15 0,1-15 0,2 21-258,3-10 129,4 6-387,-1-3 0,2 7-387,0-5 0,-3 0-129,3-4 0,-4-1-129,-6-11 258,7 14-129,-7-14 258,0 0 0,0 0 0,0 0 129,0 0-129,0 0 129,0 0-129,3-16 129,-3 5-258,0-4 0,0-4-258,1 0 129,2 0-129,4 1 258,-1-2-258,4 4 129,-2-4-129,7 8 0,-1 1 129,3 0 0,-1 4 0,0-2-129,2 4 129,-3 2-129,4 3 129,-2 0-129,4 3-516,-7-2-129,9 10-645,-8-6-1806,0-2-1161,6 6-516</inkml:trace>
  <inkml:trace contextRef="#ctx0" brushRef="#br0" timeOffset="66446.8005">8498 6857 2580,'6'13'3225,"-6"-13"0,0 0-3741,0 0 258,19 10 387,-8-3 387,-11-7 0,26 13 387,-26-13 0,25 20-129,-14-9 0,2 1-516,-3 3-129,0-1-258,-3 1 129,-2 6-258,0-5 0,-5 0 129,0 0 129,0-1 0,-3-4 129,0 3 258,3-14-129,-13 18 0,13-18 129,-20 10-129,7-10 0,-2 1-129,-2-1 0,-1-1-129,0-6 129,-2 0-129,-2 0 0,1-3 0,0 3 0,1 0-129,0 2 129,3-1-129,4 4-129,13 2 129,0 0-129,-3-15 0,14 11 129,11-3 0,8 6 0,5-3 0,5 2 0,1 2-387,2 0-645,-5 2-1806,-6-3-1161,6 2 258</inkml:trace>
  <inkml:trace contextRef="#ctx0" brushRef="#br0" timeOffset="67618.8676">9421 6763 2451,'0'0'2709,"0"0"-2838,0 0 387,-8 11 516,8-11 645,0 0 0,0 0 0,0 0 129,0 0-129,0 0-387,0 0-516,0 0-129,0 0-258,0 0-258,0 0 129,0 0-129,0 0-129,0 0 129,6-8 0,-6 8-129,1-21 129,2 10-129,-3-5-258,0 6-129,0-6-645,0 16-387,-3-22-516,3 22-129,-7-15 258,7 15 0,0 0 904</inkml:trace>
  <inkml:trace contextRef="#ctx0" brushRef="#br0" timeOffset="73999.2319">8945 6898 1419,'0'0'1548,"-2"11"-645,2-11-516,0 0-387,6 0 0,-6 0 129,11-9 258,-11 9-258,10-12 258,-10 12 0,5-15 0,-5 15 258,2-12-129,-2 12-387,0 0 0,0-15-129,0 15 129,0 0 387,0-14 0,0 14 0,0-11 258,0 11-258,0-14 129,0 14 129,2-17-258,-2 17-129,1-13-129,-1 13 0,0-16 0,0 16 0,0-12 0,0 12-129,1-11 0,-1 11 0,0-16 0,0 16-129,4-12 129,-4 12-129,6-13 129,-6 13 129,3-13-129,-3 13-129,0 0 0,0 0 129,0 0-129,5-10 129,-5 10 0,0 0 0,0 0 129,0 0-129,0 0 0,0 0 129,0 0 0,0 0-258,0 0 0,0 0 129,0 0-129,0 5 129,0-5 0,0 12 0,0-12 0,-5 13 0,4-2 129,1-11-258,-5 24 129,2-12 0,1 4-129,-2-2 129,2 4 258,-3-2-258,1 5 0,0-1 0,-1 2 129,-2 0-129,2 7 0,2 2 0,0 0-129,2-1 129,1 0-258,0 3 258,0 0-258,4-1 129,1-2 0,-3-2 0,0-4 0,-1 1 0,-1 4 129,0-3-258,-1-4 258,-5 5-129,0-1 0,0 1-129,-1 1 129,1-3 0,-1-3-129,4-6 129,0-1-129,1-5-129,2-10-258,0 0-903,0 0-1935,3-26-1161,2 5-387,-5-11 517</inkml:trace>
  <inkml:trace contextRef="#ctx0" brushRef="#br0" timeOffset="74327.2513">8850 7137 3096,'0'0'3870,"0"0"129,0 0-2064,0 0-1806,0 0-129,8-3 0,-8 3 0,19-5 129,-6 5 129,0-2 258,4 2-129,0-5 0,5 5 129,-3-1-129,4 1 0,0-1-129,-2 1 0,1 0-516,-3 0 0,0 0-387,-4 0-516,4 1-1677,-2 3-1290,-17-4-516</inkml:trace>
  <inkml:trace contextRef="#ctx0" brushRef="#br0" timeOffset="74867.2821">9439 6656 2580,'0'16'3870,"0"-16"-258,0 0-2709,0 0-774,0 0-129,0 0 258,-5 12 129,5-12 0,0 0 0,-7 15 129,7-3 0,-6 0 0,4 10-129,-4-3-258,3 7 129,-1-1 0,3 2-129,-1 2 129,2 3 0,-4-2 129,2 2-258,-1 0 387,1 3-258,-4-5 129,3 3-258,-3-6 0,2 0-258,3-3 0,1-11-258,0 1 0,0-14-258,12 14-258,-12-14-1290,10-15-2193,3 6 0,-8-16 259</inkml:trace>
  <inkml:trace contextRef="#ctx0" brushRef="#br0" timeOffset="75172.2996">9278 6777 2967,'-4'7'4515,"4"-7"-258,0 0-387,5 14-3483,9-9-516,2 3 0,5 1 258,-2-5 0,5 1 129,0-5 129,4 3-129,-2-3 0,1 0-129,1 0-129,-2-4-387,4 4-645,-5-8-1032,3 1-2322,1 7-258,-8-2 129</inkml:trace>
  <inkml:trace contextRef="#ctx0" brushRef="#br0" timeOffset="75918.3421">9728 6948 1548,'21'8'3354,"2"-3"129,-23-5-2838,19 2-774,-5-1 129,3-1 258,-2 0 129,-1-7 129,1 0 258,2-4-258,1 5 129,-2-6-258,3 3 258,-3-4-516,3 2 0,-4 1 0,-1 2-129,-14 8 129,16-16-129,-16 16 258,4-12-258,-4 12 0,-8-3 0,-4 3-258,-3 0 129,-1 5 129,-1 0-129,-2 2 129,-1 2 0,-1 1 0,1 1 129,0 1-129,0 0 129,1 0 258,2 2-258,-1-2 0,4 0 0,-1 0 129,4 0-129,1-1 0,4 4 129,0-2 0,4 4-129,2-3 129,0 6-129,4-4 129,6 2 129,0 0-258,7 0 0,-1-3 0,2-1-129,6-4 0,1-5-387,5 2-387,-4-7-645,13-5-1419,-5-4-903,-2-11-774</inkml:trace>
  <inkml:trace contextRef="#ctx0" brushRef="#br0" timeOffset="76394.3695">10157 7125 2967,'-9'11'4386,"9"-11"-645,0 0-129,0 0-3870,-6-10-129,6-1-129,3-1 258,6-6 129,1-1 258,6-1 129,-1-1 387,7 5-258,-3 1 129,2 2-387,1 5 0,-2 3 0,-1 5-129,-3 0 0,-2 2 0,-1 6 129,-13-8 0,19 19 0,-19-19 129,9 24 258,-9-13-258,0 4 0,-3-5 0,-4 7 129,-5-7-129,3 2 129,-6-2-129,3-1-129,-3-4-129,2 0 0,0-1-129,0-1-129,13-3-387,-24-3-258,24 3-516,-17-19-1032,9 5-2193,6-2-258</inkml:trace>
  <inkml:trace contextRef="#ctx0" brushRef="#br0" timeOffset="76755.3902">10461 6575 1419,'0'0'3870,"0"11"387,0 12-258,0-3-3612,0 4-258,0 5 129,0-3 129,5 6 258,-5-6-129,1 4 129,-1-5 0,0 6-129,-2-1-129,-2 4 129,0 0-258,1 1-129,-1 1 129,3-1-258,1-3 0,0-6-129,4-1-258,-1-11-645,10 4-1935,0-8-1548,-13-10-516,21 0 387</inkml:trace>
  <inkml:trace contextRef="#ctx0" brushRef="#br0" timeOffset="82950.7444">10933 6716 774,'0'0'645,"0"0"-129,0 0 516,0 0-129,0 0 129,0 0 387,0 0-129,9-6 129,-9 6-258,0 0-129,0 0-129,0 0 0,0 0-387,0 0 129,0 0-258,0 0 129,0 0-258,0 0 0,0 0-129,0 0 0,0 0 0,0 0 0,0 0 258,1 7-258,-1-7 0,0 13 0,0-13 0,0 22 0,-3-10 0,-1 3 0,-1-1-129,-1 0 129,1-1-129,-2 1 129,7-14-129,-10 19 0,10-19 0,-8 13-129,8-13-129,0 0-258,0 0-516,0 0-516,0 0-1419,12 0-1548,-4-12 0</inkml:trace>
  <inkml:trace contextRef="#ctx0" brushRef="#br0" timeOffset="83290.764">11113 6696 1677,'0'14'4128,"-1"0"0,1-14-129,0 0-3999,-9 18-129,9-18 129,0 21 129,-2-10 0,-1 1 0,-2-2 129,2 5 0,-3-2-129,1 3 258,1-4-129,0 2-129,-1-2 0,3 0-129,1 2 0,1-14-129,0 18-129,0-18-774,5 12-516,-5-12-2838,0 0 129,23 0 130</inkml:trace>
  <inkml:trace contextRef="#ctx0" brushRef="#br0" timeOffset="84018.8056">11429 6893 2322,'-4'14'3225,"-9"-14"258,13 0-3483,-13 12-516,13-12 516,-20 15 129,5-10 387,4 1 258,-3-5 0,14-1 0,-25 6 129,25-6-387,-13 6-129,13-6-258,0 0 0,-6 14-129,6-14 258,10 9-258,-1-8 0,6 2 129,0-1-129,2 3 0,1-1 0,-2 2 0,-1 2-129,-2 2-129,-1 2 258,-6 1-129,2 3 0,-6 0 129,-2-2 0,0 2 129,-2-3 0,-4 1 387,-4-3-258,1 2 129,-6-6 129,3 6-129,-6-6-129,4 0 129,-3-4 0,2 1-129,-2-3-129,4-1-129,1 0 129,12 0-129,-16 0-258,16 0-387,0 0-129,-4-13-645,10 8-1806,5-2-1290,1-7-258</inkml:trace>
  <inkml:trace contextRef="#ctx0" brushRef="#br0" timeOffset="84474.8317">11752 6779 1,'-10'7'2708,"10"-7"-2063,0 13-645,0-13 516,-8 14 387,8-14 0,-8 16 387,8-16-129,-6 17 0,6-17-129,-1 23-129,-3-10-129,4 7-258,0-1 258,6 6-258,-5-1 129,5 5-258,-5-4 258,2 4-258,-3-4-129,0 1 129,0-4-258,0-3 0,-3-3-129,0-3-129,3-2-387,0-11-258,0 0-516,0 0-1290,0 0-1935,0-14 0</inkml:trace>
  <inkml:trace contextRef="#ctx0" brushRef="#br0" timeOffset="84754.8477">11578 6898 1677,'0'0'4257,"0"0"0,0 0-129,7 0-3741,8 1-516,3 0 258,3-1 0,3 0 258,2 0-129,1 0 0,5-1 0,-4-3-129,2 4-129,0 0-258,-6-3-774,3 3-1032,-3 3-2451,-10-3-129</inkml:trace>
  <inkml:trace contextRef="#ctx0" brushRef="#br0" timeOffset="85481.8893">11932 6967 1677,'10'0'2451,"-1"-9"-903,-9 9-387,13-5-258,-13 5-258,13 0 129,-13 0-129,15 0 0,-4 8 129,-11-8 0,14 16 0,-14-16-258,20 25 0,-12-14-258,5 4 0,-2-3 0,0 5-129,0-3 0,-1 3-129,-1-7 387,-1 1-258,-2 1 0,-2 1 0,-4-13 129,4 19-129,-4-19 0,0 18 258,0-18-129,-7 16-129,7-16 129,-20 9 0,7-5-129,-2-1 0,-1-3 0,-2 1 0,1-1 0,0 0-129,4-5 129,-1 1-129,14 4 0,-16-14 0,16 14-129,0-20 0,8 8 0,3-1 0,4-1-129,4 0 129,4-1-129,1 0 258,2 5-258,-3-4 0,3 11-387,-5-8 0,8 11-774,-13-1-1161,-2-1-1935,6 4 0</inkml:trace>
  <inkml:trace contextRef="#ctx0" brushRef="#br0" timeOffset="85986.9181">12423 6754 2967,'15'-3'1935,"-15"3"-1548,0 0 129,5 10 387,-5-10-129,0 17 387,0-17 129,-8 22 0,8-22-129,-6 29 0,3-12-258,3 8 0,0 1-387,3 6-129,-3 0 0,2 3-387,-2 2 129,0-2 0,-3-3 0,-3 0-129,-1-10 0,1-3 129,0-6-129,6-13-387,-8 12-774,8-12-903,-6-19-1548,6 6-1161,-5-9 258</inkml:trace>
  <inkml:trace contextRef="#ctx0" brushRef="#br0" timeOffset="86226.9319">12255 6914 2193,'0'0'3483,"0"0"-774,19 0-645,-9-4-516,13 4-516,-3-6-129,10 6-258,-3-6-129,8 3-387,-1 1 0,-1-1-258,0 3-645,-1-2-516,0 2-1548,0 2-1677,-11-2 258</inkml:trace>
  <inkml:trace contextRef="#ctx0" brushRef="#br0" timeOffset="86798.9644">12719 6965 2451,'25'26'3354,"1"-9"-516,-26-17 258,25 1-4515,-13 0 645,4 0 516,-2-1 129,-2 0 516,4-1 903,-16 1 129,23-14-258,-23 14-129,18-17-774,-18 17-258,10-19-129,-10 19-129,1-19-129,-1 19 258,-8-17-258,8 17 258,-24-13 0,8 11 129,-4 0 0,0 2 0,-2 0 129,-1 2-129,1 4 129,0 3 0,1-2 258,2 3-258,2 2 129,1 2 0,4 3 258,-1-4-129,7 5-129,-3-5 258,8 6-129,-1-9 0,2 8-129,6-5 0,6-1-129,6 1 0,2 0-129,6 0 0,2-2-129,2 2-258,0-8 0,5 9-645,-7-10-258,6 6-1032,-4-2-2193,-5-8-129</inkml:trace>
  <inkml:trace contextRef="#ctx0" brushRef="#br0" timeOffset="87301.9927">13264 7002 1,'0'0'3869,"-9"9"-257,-6-9 0,15 0-3225,-18 3-645,8 5 258,-3 3 129,-5-6 387,4 6-129,-4-8 387,7 7-387,-5-5 258,16-5-258,-14 13-129,14-13-258,0 15 0,0-15 0,14 14 0,-1-8-129,6 3 129,-2-4-258,4 4 129,-1-2 0,-2 3 0,-4-2 0,-3 3-129,-11-11 258,7 16 258,-7-16 0,-4 17 0,4-17 129,-27 13 129,12-5-129,-9-2-258,2 3 129,-1-2-258,-2-1 0,4 1-258,0-5-129,8 5-645,-4-7-1548,4-4-1806,13 4-258</inkml:trace>
  <inkml:trace contextRef="#ctx0" brushRef="#br0" timeOffset="87731.0177">13331 6610 2967,'0'0'3483,"0"0"-2709,13 11-387,-13-11 129,6 25 0,-5-12 129,4 3 129,-5-2-129,3 8-129,-3-6 0,1 6 0,-1-8-258,0 4 129,0-1-258,0 2 0,0-2-516,0-6-645,0 0-1548,7 3-1677,-7-14 258</inkml:trace>
  <inkml:trace contextRef="#ctx0" brushRef="#br0" timeOffset="88075.0376">13482 6549 129,'0'32'3096,"0"-32"0,-2 25-2709,2-5-129,-2-3 516,2 5 387,-6-5 0,5 6 129,-7-7 129,6 8-258,-6-7-258,8 5-387,-3-1-774,-2-5-1419,0-3-2451,5 6-516,0-19 258</inkml:trace>
  <inkml:trace contextRef="#ctx0" brushRef="#br0" timeOffset="89342.1101">9094 8065 129,'-25'-4'1419,"12"3"0,2-3-258,-1 0 0,12 4 258,-19-5-387,19 5-129,-14-8 0,14 8-129,-10-4-129,10 4 129,-12 0-258,12 0 129,0 0-258,0 0 258,-11-4-258,11 4 0,0 0 0,0 0 0,0 0-129,8 0 0,-8 0 0,24 5 0,-5 2-129,3-1 0,5 1 0,6 1-129,8-3 0,1 4 0,6-2 0,4-2 0,4 0 129,4-2-129,5-1 129,5 0-129,3-1 129,6 0-129,3-1 0,8 0 0,3 0 0,1 0-129,3 0 129,-2 3-129,-1-3 129,-6 3 0,-6-2 0,-2 0 0,-2 1 0,-5-2 129,-5 0-129,-4-4 0,-7 1 0,-5-2-129,-2 3-129,-11-5-258,-5 7-516,-14-3-2193,-10-3-1290,-10 6-258</inkml:trace>
  <inkml:trace contextRef="#ctx0" brushRef="#br0" timeOffset="90642.1844">2568 8666 258,'16'5'1548,"-3"-2"0,0-2-129,3 2-129,5 0-129,1 2-387,6-1-258,5 1 129,5 3-516,7-1 129,2 1-258,10-2 258,0 4-129,1-3 0,5 1 0,-2 0 387,-2 0-258,1 0 129,4 1 129,-5-4-129,7 0 129,7-3-129,8 3 0,3-4 129,10 1-129,5-2-129,4 0-129,2 2 129,2 0 0,-1-2-258,-3 0 129,-7 0 129,-3 0-129,-12 0 258,-2-1 129,-12-7-129,-3 5 0,-15-4 0,2 2 129,-9-2-258,-3 2 0,-5 0-129,-2 3 0,-7-2 0,-2 1 129,-8 0-129,0 1 258,-15 2-129,14-2 0,-14 2 0,0 0-129,0 0-129,0 0-129,0 0 0,-8 4-258,8-4-516,-16 7-774,16-7-2967,-9 15-129,9-15-258</inkml:trace>
  <inkml:trace contextRef="#ctx0" brushRef="#br0" timeOffset="92650.2993">11106 8726 645,'3'13'3354,"-3"-13"0,19 1-3225,-3-2-129,7-11 129,7-5 0,8-8 258,4-4-387,6-5 258,4-6-129,4-2 387,-1-1-129,1 2 258,-5 0-258,0 7 258,-8-3 0,0 6 0,-10 4 258,0 7-129,-11-1-258,1 11 129,-10-2 0,2 6 0,-15 6-129,13-1 0,-13 1-129,0 0-129,6 12 129,-5-2-258,-1 1 0,0 6 0,0-1 0,0 2-129,0 0 0,2 4 129,-2 4-258,0 3 258,0 6-129,0 0 0,-4 5 129,-2 2-258,-1 1 129,-3 2 0,-1-5 129,-1 0-129,-1-8 0,3-4 0,-2-3-129,3-4 129,0-6 129,2-3-129,7-12 0,-14 12 0,14-12-129,-13 0 129,13 0 0,-16-25 0,4 6-129,-4-4 129,-3-5-129,-8-2 0,-3-2 0,-6-2 129,-6 2-516,-2-2 516,-3 3-258,-2 2 258,3 4-258,1 2 258,5 5-129,5 4 129,6 0 129,4 8-129,8 2 0,3-2 0,14 6 0,0 0 0,0-11 0,11 7 129,5 0-258,8 0 258,2 0-129,8 0 0,1 0 129,4 4-129,4 0-129,2 0 129,5 0 129,2 4-258,1 1 129,2-1 0,1 4 0,0-1 0,3-3 0,0 1 0,-3-4 0,-2 2 0,-2-3 0,-4 0 0,-7 0 0,-6 0 0,-8 0 0,-8-3-129,-8 3 129,-11 0 0,0 0-129,0 8 129,-10-1-129,-6 1 129,-5 3 0,-3-1 129,-4 2-129,-6 1 0,-3 0 129,-3 2 0,-1-1 0,-7 1-129,-2-3 258,-8 4-387,-3-3 258,-5-1-258,-3 3 0,-2-1-258,3 8-516,-10-2-2709,5 1-1032,11 3-387</inkml:trace>
  <inkml:trace contextRef="#ctx0" brushRef="#br0" timeOffset="96298.508">8273 9826 129,'0'0'129,"0"0"258,-12-8 387,12 8 129,0 0 258,-11-15 129,11 15-129,0 0 258,-11-13-387,11 13-258,0 0-387,0 0-129,-14-1-258,14 1 129,0 0-129,0 0 258,0 0-129,0 0 387,0 0-258,6-3 0,-6 3 258,19-7-258,-6 2 129,1 0-129,2-2-129,1 2 0,1-2 0,-1 2 0,1 0 0,4 3 258,-2-1-258,4 1 0,-2 0 0,3 2 129,-3 0-129,1 0 129,-2 2 129,1 5-129,-6 1 0,2 5 0,-7-2 0,3 6 258,-5-5-258,1 6 129,-4-5 0,5 2 0,-4-3 0,3 0 0,3-5-258,5-1 129,3-6-129,6 0-129,1-3 129,4-2-129,-2-4 0,3 2 129,-2-1 129,-2 3-258,-4 0 129,-3 1 0,-2 1 0,1 3 0,1-5 0,-3-2-129,2 2 0,0-2 0,-1-1 129,2 3-129,0-4 0,-5 1 0,2 1 129,-2 5-129,1 2 0,-1 0 0,-2 0 129,-2 0-129,2 2 0,0 6 0,-1-1-129,-1 2 258,0-4-129,-1 5 0,0-3 0,-1 5 0,1-4 0,1 3 129,1-6 0,4 0-129,-2-5 0,8 0 129,1-1-129,4-8 129,0-3-129,1-2 129,-3 2-129,-1 0 258,-5 1-258,-1 6 0,-6-2 0,-1 3 0,-2 4 0,-11 0 0,21 0 0,-10 4 129,4-1-129,0-3 129,1 3-129,1-1 0,0 1 129,1-1-129,-1 5 129,-1-2-129,-1 1 0,-1 3 0,-1 0 0,0-1 129,-13-8-129,20 14 129,-20-14-129,23 7 129,-11-7 0,7 1 0,1-1-129,5-7 129,3-3-129,5 0 0,0-2 0,3-3 0,-2 2 0,-2-1 0,-4 4 129,-5 1-129,2 4 0,-3 0 0,-3 3 0,-4 2 0,0-2 0,-2 2 0,-1 1 0,1 5 0,-13-6 0,14 15 0,-14-15 129,13 16-129,-7-4 0,0-2 0,-6-10 129,15 20-129,-15-20 129,19 17 0,-6-10-129,1-3 0,3-1 129,2-3-129,2 0 129,3-3 0,0-4-129,1 2 0,0-4 129,0 1-129,-1 0 0,-2-5 0,-1 5 0,2 1-129,-1 5 129,-4-3 0,3 3 0,-4-1-129,0 3 129,-3 0 0,-4 3 0,-10-3 129,18 7-129,-18-7-129,0 0 0,10 14-129,-2-1-903,-8-13-3483,0 0-516,0 0-258,-9-15-387</inkml:trace>
  <inkml:trace contextRef="#ctx0" brushRef="#br0" timeOffset="98174.6153">11403 10176 1161,'-24'0'3870,"24"0"387,-18-5-2838,1-6-258,17 11 129,-25-25 0,19 12 129,-9-11 0,12 3-129,-8-9-516,11 2-129,-3-8-258,3 3-129,5-5-129,4-1 0,3-2-129,3 6 0,4-2 0,2 2 0,2 4 129,2 4-258,0 4 129,5 5 0,0 8-129,0 4 258,2 3-258,-1 3 129,-1 9 0,1 2 129,-2 7-129,-2 4 0,-1 2 0,-2 1-129,-5 4 258,0 3-129,-6 2 0,0 2 0,-6 0 0,-1-1 0,-5 3 0,-1-2 0,0 3 0,-7-3 129,-3-2-129,-4 1 129,-2-2 0,-4 0 0,-4-8 0,-3 1 0,-5-7 129,-2-1 0,-5-6-129,-1-2 129,-5-5-258,4-5 129,-1-3 0,2-9-129,5-5 0,2-5 0,6-5 0,4-8 129,7-5-258,5-2 258,7 0-258,4-4 0,4 0 0,8 0 129,5 2-129,5 5-129,5 2 258,2 4-129,6 4 129,-1 7 0,4 6-129,2 4 129,1 7 0,-1 5-258,1 5 258,-3 9 258,-3 5-516,0 7 516,-5 1-258,-5 6-258,-1 0 258,-3 1 258,-6-2-516,-2 2 258,-1-3 0,-6-2 0,-3 0 258,-2-1-258,-3 2 129,-10-4-129,-6 3 0,-9-2-129,-4 7-774,-16-7-2709,-1 3-1419,-6-2 0,-9-11-516</inkml:trace>
  <inkml:trace contextRef="#ctx0" brushRef="#br0" timeOffset="101950.8313">10832 11689 2193,'0'0'1290,"0"0"-516,0 0 258,0 0 645,0 0 0,0 0 387,0 0-258,0 0 0,0 0-258,0 0-387,0 0-516,7-13-258,-7 13-258,14-22-129,0 1 0,1-3 0,5-5 0,0-4-129,4 0 129,-1-5-129,4-2 129,-1 0 129,-1-4-258,3 6 258,0 0-129,0 1 0,0 3 0,-1 1 0,-2 8 0,-4 1 129,1 6 129,-7 1-129,0 4-129,-5 2 129,-10 11 0,13-10 0,-13 10-129,0 0 129,0 0 0,11 2-129,-11-2 129,0 0 0,7 15 0,-7-15 0,0 0 0,9 15 0,-9-15 0,8 19 0,-2-5-129,1 6 129,-1 5 0,0 5-129,-1 7 129,-1 4-129,0 10 129,-3 2-129,0 1 258,-1 1 0,0 0-129,-1-3 129,1-5 0,-1-6-129,1-3 0,0-9 0,0-3-129,0-8 0,0-4 0,0-14 0,2 16 0,-2-16 129,0 0-129,0 0 0,0 0 129,-6 0-129,6 0 129,-13-11-129,13 11 0,-20-21 0,7 7 0,-3-3 0,1-2 0,-4-2-258,-7-4 258,2-1-258,-6-4 258,0 1-258,-3-2 0,-1 2 0,-1-1 129,-1 6 0,2 2 129,4 4-129,-3 0 0,4 4 129,1 4-129,3 1 129,0 2 0,6 3-129,2 0 129,3-1 0,2 2 0,12 3-129,-13-4 258,13 4-258,0 0 129,6-12-129,5 10 129,5-1 0,5 1 0,7-1 0,6 0-129,3 2 129,3 1 0,2 0 0,6 0 0,2 0 129,2 2-258,2 1 129,2-3 0,4 0 0,-1 0 0,3 0 0,0-4 0,-3 0 0,-3 1 0,-3-2 0,-7 3 0,-9 0 0,-4 2 0,-9 0-129,-7 0 129,-17 0 129,13 4-129,-13-4 0,-3 13 0,3-13 0,-24 18 129,5-9-129,-4 1 0,-5 2 0,-4 1 0,-3-1 0,-5 1 0,-1 1 0,-4-2 129,-3 5-129,-2-1 0,-2 0 0,-3 2 129,-1 2 0,1 0 0,-2 0 0,3 2-129,3-1 129,1-2-129,7 0 0,2-2-387,14 3-645,-7-5-3096,14-6-645,6-4-258,1-7-258</inkml:trace>
  <inkml:trace contextRef="#ctx0" brushRef="#br0" timeOffset="105548.037">2754 13600 774,'0'0'903,"-13"-17"129,13 17 129,0 0-387,-14-9-387,14 9-129,-10-6 0,10 6-129,-12-6-129,12 6 0,-15-1-129,15 1 258,-17 0-129,17 0 258,-19 0 129,19 0 129,-18 0 0,18 0-129,-12 0 129,12 0-258,0 0 129,0 0-258,-11-3-129,11 3 0,0 0 0,0 0 129,0 0 0,0 0 129,0 0 258,-11-8-129,11 8 129,0 0-129,0 0 0,0 0-129,0 0 0,0 0-129,0 0-129,0 0 0,0 0 0,0 0 0,0 0 129,0 0 129,0 0-129,0 0-129,0 0 0,0 0-129,0 0-129,0 0 0,0 0 0,0 0 0,0 0-129,0 0 129,0 0 129,4 6 0,-4-6 129,0 0 0,12 3-129,-12-3 129,0 0-258,11 9 0,-11-9-516,14 3-258,-14-3-516,16 4-129,-16-4 0,19 3 0,-19-3 129</inkml:trace>
  <inkml:trace contextRef="#ctx0" brushRef="#br0" timeOffset="107611.155">1973 13216 1161,'0'-12'1806,"0"12"-129,0 0 129,0 0 0,-7-11-129,7 11-129,0 0-258,0 0-258,0 0-516,0 0-129,0 0 0,0 0-129,0 0 0,0 0 0,0 0 129,-2 7 0,2-7 0,0 17 0,0-17-258,0 23 129,2-10-258,0 2 129,5-1 0,-1 2-129,0 0 0,0-1 0,1 3 0,2-2 0,-2 0 0,0-2-129,-2 1 129,1-2 129,-1-4-258,-5-9 258,8 17-129,-8-17 129,3 15-129,-3-15 258,0 0-258,4 12 0,-4-12 258,0 0-129,0 0 129,0 0 0,0 0 0,0 0-129,0 0 129,0-10-129,0 10 0,-6-14-129,6 14-129,-4-24 129,3 8-129,1-1 129,0-1-129,2-4 0,7-2 0,0-1 0,7 1-129,2-3 258,3 1-258,4-1 129,4 6 0,4-3 129,1 7-129,2 0 129,2 5 0,-2 4 0,-2 6-129,-2 0 129,-5 2-258,-6 0-129,-2 7-2709,-4 5-1161,-15-12-129,0 0-129</inkml:trace>
  <inkml:trace contextRef="#ctx0" brushRef="#br0" timeOffset="112978.4619">1895 13600 1161,'0'0'3096,"0"0"0,0 0-2064,0 0-903,0 0-258,0 0 258,0 0 0,0 0 387,8 0-258,-8 0 387,0 0-258,0 0 129,0 0-258,0 0 0,0 0 0,0 0-129,0 0-258,0 0 129,15 9 0,-15-9 0,14 13 0,-14-13 0,16 7 129,-16-7-129,20 10 129,-20-10 129,22 7-129,-10-3 387,1-4-258,0 0 0,2 0 129,0 0 0,2 0-129,-1-2-129,4-2 129,1 0-258,2-3 258,1 1-129,1-1-129,0-1 0,3 3 129,-5-2-129,3 2 0,-3-2 0,1 5 0,-2-1 129,-2 2-129,0-1 0,0 2 129,-5 0 0,4 3 0,-6 2 0,2 5 129,-4-1 129,-1 6 0,1-5 0,-2 4 129,-2-2 129,4 2-129,-11-14-129,16 17 129,-16-17-258,21 10 129,-21-10-258,25 2 0,-13-2 0,5 0-129,-1-4 0,1-1 0,-1 0 0,-1 2-129,0-1 258,-1-1-129,0 2-129,0 1 129,-1-1 0,5 0 129,-3 0-129,1 0-129,1 2 129,0-1 0,0 2 129,0-2-129,-1-1 0,0 1 0,-2 0 129,1-1-129,0 1 129,0 0-129,-2-1 129,2 3-129,-2 0 0,-1 0 0,-2 4 129,2 2-129,-12-6 129,18 17 129,-18-17-129,16 14 0,-16-14 0,16 12 0,-16-12-129,23 4 129,-9-4-129,2 0 129,2-6-129,0 3 0,2-2 129,-1-1-129,-1 3 0,-3 1-129,0-1 129,-3 2 0,-12 1 0,20 0-129,-20 0 129,15 4 0,-15-4 0,19 7 0,-8-2 0,0 1 129,0-1-129,2 2 0,-1-3 129,-1 3-129,1-3 0,1-2 0,0-2 129,0 0-129,2-1 0,1-4 0,3-3 129,-1 0-258,2 1 258,-3-2-129,2 5-129,-1 1 129,-2 0 0,2-1 0,-1-1 0,3 4 0,1-1 0,1-1 0,1 1 0,3-4 0,-3 3 129,1 3-258,-5 0 129,-1 0 129,-4 3-129,0 5 0,-3-2 0,-11-6 129,16 14-129,-8-2 0,-8-12 129,17 14-129,-6-11 129,5-3 0,4 0 0,2-2-129,5-10 129,3-2-129,-3 1 129,1-1-129,-1 3 0,-3 2 0,-2-1 0,-5 6 0,-2 1 0,-4-1 0,1 4 0,-12 0 0,15 7 129,-15-7 0,11 17-129,-6-5 129,-1 0 129,-2 5-129,2-3-129,-2-1 129,-2-13-129,10 18 0,-10-18 0,17 8 0,-6-5-129,3-3 129,1 0 0,1 0 0,1 0-129,0 0 129,0 0-258,-2 4 0,3 6-387,-6-8-774,13 6-3225,-5 1-258,3-4-258,1 0-387</inkml:trace>
  <inkml:trace contextRef="#ctx0" brushRef="#br0" timeOffset="115774.6219">11278 13655 516,'-38'-4'3483,"10"-12"129,12 7-258,-10-8-2580,2-2-645,1 0 129,-6-2 387,5 4 0,-8-8 387,7 8 129,-5-8 129,9 9-129,-11-11 0,10 12-258,-5-11-258,8 4-129,-1-2-258,7-3 258,4-2-645,4 0 129,5-4-258,2-1 129,8 2 0,5-2 0,4 3-129,3 4 129,4 6 129,1 1-129,5 6 129,0 2-129,3 7 129,-1 2-129,5 3 0,0 3 0,3 4 129,-1 3-129,1 1 129,-1 3 0,-1 2 0,1 1 0,-5 3 0,-1 1 129,-2 3 0,-2 5 0,-5 0 0,-2 1-129,-5 0 258,-6 4-258,-4 2 129,-4 3 0,-5-2-129,0 1 0,-13-1 129,-1-3 0,-8 2 0,-3-5 258,-8-2-129,-1-3 129,-8-8-129,0-1 0,-7-3-129,-1 0 129,-5-9-129,1 0-129,-2-5 129,-2-7-129,2-2 0,1-6 0,4-7 0,4-6 0,3 0 0,5-8-258,6 3 258,7-9-258,8 1 129,1-1-129,10 2 129,4-2-129,6-1-129,9 0 258,9 2-516,3 0 387,10 2 0,3-2 0,6 4-129,3 6 129,1 7 129,0 2 0,0 9 258,0 2-258,-4 11 129,2 0 0,-5 14 0,-1 6 129,-1 3 0,1 6 0,-6 3 129,0 8 0,-4-1 0,-1 5-129,-4 0 129,-4 0-258,-5-1 258,-2 1 0,-8-1-258,-4 0 0,-1-4 258,-7-2-129,-7-3 0,-5 0 129,-6-3-129,-2-2 129,-4-7 0,-2 1 0,-6-7-129,-1 1 0,-6-10 0,4 0 0,-6-7 0,0 0-129,1-10 0,0-7-129,1-4 129,3-2-258,6-5 129,2-5-129,6-1-129,4-7 0,8 4 129,-1-4-258,13 4 258,3-6 0,2 1-129,9 0 258,14 1-258,1 4 258,10-1-129,4 1 129,5 3-129,3 5 129,6 2 129,-2 10 0,1 1 129,0 10-129,-3 2 258,2 4-129,-1 6-129,3 7 258,-2 2-258,0 4 258,0-1-129,4 3 129,-4 0-129,0 2 129,-6 3 129,-2 3-258,-3-1 387,-4 2-387,-7-1 0,-2 2 0,-8 5 0,-3-4-129,-7-1 0,-7-2 129,-1 3-129,-9 0 129,-7 0 0,-3-2 0,-8-3 129,-4 2-129,-9-1 129,-1-2 0,-10-1 0,-3-3 129,-8-5-129,-4 1 0,-5-5-129,-2-2-129,2-3-387,-2-8-1161,9-4-3096,1-5-258,7-11-387,6-8-387</inkml:trace>
  <inkml:trace contextRef="#ctx0" brushRef="#br0" timeOffset="121010.9214">9315 14741 258,'0'0'1548,"0"0"-1806,0 0-1161</inkml:trace>
  <inkml:trace contextRef="#ctx0" brushRef="#br0" timeOffset="122129.9854">8670 14134 1419,'11'8'3225,"-11"-13"129,0 5-903,0 0-2193,1-12-129,-1 12 258,0 0 258,0-12-129,0 12 258,0 0 129,0 0-258,0 0 129,-9-4-258,9 4-258,0 0 0,0 0-258,0 0 129,0 0 0,-1 6-129,1-6 0,0 14 129,0-14-129,0 21 129,-2-5 0,0 3 129,1 5-129,-3 4 129,2 2 129,-3-1 0,3 3 0,-4-4-129,4-1-129,0-6 0,2-3-258,0-3-258,0-15-645,9 17-774,-9-17-2322,13-6-258,1-3-129</inkml:trace>
  <inkml:trace contextRef="#ctx0" brushRef="#br0" timeOffset="122534.0085">8891 14086 4257,'13'17'4128,"-13"-17"-645,11 9-129,-11-9-3483,10 13 129,-10-13 387,6 14 129,-5-2 387,-1-12 0,-7 27 258,-1-14-129,4 8-258,-4-4-258,7 8-129,-3-4 0,4 0-387,0 2 0,0 0 0,4-3-129,-1 1-129,2-2 0,-2-4-129,2 5-516,-5-20-774,3 17-2580,-1-5-387,-2-12-129,0 0 1</inkml:trace>
  <inkml:trace contextRef="#ctx0" brushRef="#br0" timeOffset="123534.0657">9214 14921 903,'-11'-13'3483,"-1"-15"129,12 16-387,-11-9-2193,6-4-1290,3-4 258,0-4 0,2 0 0,0-4 258,0 5 258,5-3-129,5 3 387,0-1-129,8 1 0,2 1 0,7 6-258,3-2 0,6 3-129,2 2-258,4 2 129,4 7-129,-2 4 0,1 4 0,-1 3 129,-7 2 0,2 11 129,-7 4 0,0 7 0,-5 1-129,-1 5 129,-3 3-258,-6 0 0,2 3 0,-8 0 0,-1 3 0,-4-1 258,-6-1 129,0 3-129,-5-2 258,-2 2 0,-12-9 129,7 4 0,-13-10 129,0 2-258,-9-12 0,3 3-129,-9-12 0,1 1 129,-6-5-258,2-5-129,-4-5-129,5-2 129,1-2-258,2 0 129,5-4 0,5 4 0,0-1-129,6 2 129,6 1-129,1 2 0,16 10-387,-18-18-129,18 18-645,-4-15-2193,7 2-1161,13-1-387,3-8-129</inkml:trace>
  <inkml:trace contextRef="#ctx0" brushRef="#br0" timeOffset="124212.1045">10278 14614 3354,'2'-27'4257,"-2"27"-387,3-24 258,-3 10-2838,0 14-774,7-19 129,-7 19 0,11-13-129,-11 13 0,0 0 0,15-10 0,-15 10-129,0 0 0,0 0-258,0 0 258,0 0-258,3 5 129,-3 8-258,0 5 129,0 2 0,0 7 0,0 3-129,-2 4 129,-1 3 129,2 1-129,-2-3 0,3 3 0,0-6 0,0-1-129,0-8 0,2-4-387,5-2-258,-7-17-387,9 14-387,-9-14-1161,0-12-1935,0 12-258,0-25-258</inkml:trace>
  <inkml:trace contextRef="#ctx0" brushRef="#br0" timeOffset="124571.1251">10179 14641 4644,'-23'0'4257,"4"6"-129,19-6-258,0 0-2322,-12 10-1161,12-10-258,9 0 258,7 0-129,-1 0 258,10 0 0,2-3 0,8 3 0,-1-4-129,6 4-258,-1-2 0,1 2 0,-4-1-129,0 1 129,-4 0-129,-4 0 0,-7 0 0,-2 0 0,-6 3 0,-13-3-129,15 8-258,-15-8-516,0 0-1161,5 16-2451,-5-16 0,0 0-516,0 0 258</inkml:trace>
  <inkml:trace contextRef="#ctx0" brushRef="#br0" timeOffset="126128.2141">10782 14920 2967,'0'0'3999,"1"-7"258,-1-5-258,0-2-2580,5 2-645,-1-8-129,9 0 129,-1-10-387,5 0-129,2-8 0,3 2 0,1-4-129,1-1 0,0 1 129,1 3-129,-2 3 0,-1 4-129,0 2 129,-1 4-258,3 1 129,-4 4 0,1 6-129,-2 0 0,-2 4 0,-1 4 129,-5 5 0,-11 0 129,13 5-129,-13-5 129,6 23 0,-4-5 0,-2 3 0,4 1 0,-3 4 0,4 3-129,-2-1 0,4 8 129,2-2-129,1 4 129,0 2 0,1 3 129,1-2-129,3 3 129,3-3-129,-2 0 0,-1-9 129,1-2-258,-2-5 0,-3-5 0,-1-4 0,-4-6 0,-6-10 0,6 14 0,-6-14 0,0 0 0,0 0 0,-8 3 0,-3-5 0,-3-5 0,-5-5 0,-1-1 129,-4-6-129,-7-3 0,-2-5 129,-2-2-129,-1-3-129,-3-1 129,3-1-258,0 3 258,3 3-258,4 3 0,5 4 129,0 3 0,8 3-129,-1 3 129,5 4 129,2 3 0,10 5 0,-14-9 0,14 9 0,0 0 0,0 0-129,0 0 129,0 0-129,0 0 0,0 0 129,0 0 0,0 0-129,9-9 129,6 8 0,2 0 0,4-2-129,4 1 129,0-4 0,1 0 0,4 0 0,0 0 0,2 0 0,1-3 0,2 3 0,0 2-129,4-1 129,2-2-129,1 4 0,-1 1 129,2 0-129,-4 1 0,1 1 0,-2 0 129,-4 0 0,0 0-129,-8 0 129,1 0 0,-9 0 129,-1 0-129,-7 0 129,-10 0-129,14 0 129,-14 0-129,0 0 0,0 0 129,-12 3-129,12-3 0,-18 5 0,5-3 0,0 1-129,-3 1 0,2 3 0,-5-2 0,0 3 0,-6-1 0,-3 2 0,-6 2 129,-4 1 0,-4 3 129,-6 0 0,-3 2 0,-7 1 129,2 4-129,-4-3 258,3 7-258,-2-4 258,3 4-258,-2-4 129,9 3 0,2-8-129,6 2 0,2-5 0,10-1 0,3-9 129,7 1-129,9-2 0,10-3 129,0 0-129,0 0-129,0 0 129,0-9-129,0 9 0,9-11-129,-9 11 0,15-9 0,-15 9 129,12-5-258,-12 5 258,0 0-129,11-6 0,-11 6-129,0 0 129,0 0 0,0 0-258,0 0-387,0 0-2322,0 0-1161,5-18-129,-1 7-645</inkml:trace>
  <inkml:trace contextRef="#ctx0" brushRef="#br0" timeOffset="127130.2714">11038 14568 645,'11'-2'3354,"-11"2"-645,-4-12-903,4 12-387,0 0-387,-14-9-258,14 9 0,-10-4 0,10 4-129,-12-7 0,12 7 258,0 0 129,-11-12-129,2 2-129,9 10 129,-12-17-258,12 17 0,-15-20-129,15 20-258,-21-20 0,10 12 0,-3-2 129,1 3-258,-1-3 0,1 4 129,-2-1-258,2-3 129,-3 4-129,4 0 0,-3 0 0,2 2 0,2 1 0,-2 0 0,3 1 0,-2 2 0,2 0 0,-1 0 0,-2-2 0,3 2 0,0 0 0,10 0 0,-20 0 0,20 0 0,-13-1 0,13 1 0,0 0-129,-14-2 258,14 2-129,0 0-129,0 0 129,0 0 0,0 0 0,0 0-129,0 0 129,0 0-129,0 0 129,0 0 0,0 11-129,0-11 129,4 11 0,-4-11 0,11 14-129,-11-14 129,19 22 0,-8-3 0,-1-4-129,2 4-129,6 3 258,-3 1-129,6 2-129,1 2 129,3 5-129,-1-8 0,9 14-516,-11-12-1419,5 4-2064,7 7 0,-8-11-516,6 6 388</inkml:trace>
  <inkml:trace contextRef="#ctx0" brushRef="#br0" timeOffset="127923.3167">11903 14174 2967,'0'0'3870,"0"0"0,0 0-129,12 0-3096,-12 0 0,0 0 129,0 0 0,0 0 129,0 0 129,13 13-129,-13-13-129,0 25-129,0-8 0,0 12-258,-5-3-129,2 4 0,-7 0 129,2 2-129,-3 1-129,6-3 0,-4-1-129,5-8-258,0-1-258,4-20-387,0 28-774,0-28-1806,0 0-1290,13 0-129,-13 0-258</inkml:trace>
  <inkml:trace contextRef="#ctx0" brushRef="#br0" timeOffset="128266.3364">12105 14195 2709,'18'13'3096,"-7"-9"516,-11-4-2322,0 0-129,12 10 129,-12-10 129,0 19 0,0-19 129,-9 25-129,0-9-516,7 10-516,-1 2-258,0 5-258,3 7-645,-2 2-2967,1-3-645,1 8-129,-7-12-387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51:56.9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24765 3560 2322,'13'0'3741,"-13"0"645,0 0-1935,0 0-774,0 0-774,0 0-387,0 0 129,0 0-387,10 0 129,2-1-129,0-4 0,6 5 129,-1-3 0,6 3-129,0 0-129,-1 5 0,-1-1 0,2 6 0,-5 0-129,-1 6 129,-1 0 0,-4 1 129,0-1 0,0 6 0,-5 3 0,0 6-129,-2 2 0,1 4 129,-5 1-129,0 9 0,-1 0 0,-3 4-129,-6 1 129,0 3 258,-4-4-387,-4-2 129,1 2-129,-2-9 129,-2-2-129,3-2 129,-2-6 0,6-4 0,-2-6-129,7-1 129,0-4 0,6 4-129,2-6 0,2 1 0,9 0 129,4-1-258,4 3 129,7 0-129,-1-1 258,1 1-258,-1-1 258,-1 1-258,-4 3 129,-1 2 0,-6 4 0,-4 5 0,-5 6 0,-4 11 129,-4 4-129,-9 8 258,-6 6-258,-5 3 129,-5 4 0,-4 5-129,-4-2 129,3-2-129,1-2 129,2-2-129,3-7 129,5-3-129,5-8-129,7-6 258,9-6-258,2-8 129,14-4-129,4-7 129,9-1 0,3-1-129,3-3 129,1 0 129,-3 2-129,-2 3 129,-8 6-129,-2 4 129,-12 2 0,-4 7-129,-4 4 129,-8 2 0,-10 4 0,-6 7 258,-10-5-129,1 6 0,-6-1 0,0 2-129,1-4 0,0 0 129,4-4-258,6-9 0,9-3 0,4-6 0,4-5 0,4 0-129,3-5 0,1-4-258,2 3-129,-5-11-774,7 7-3354,0-7-516,0-12-387,0 0-129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7.62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 1 196 0,'0'-3'74'0,"0"3"-40"0,-4 0-27 16,4 0 20-16,0 0-10 15,0 0 1-15,0 0-7 16,0 0 1-16,0 0-7 16,0 0 4-16,0 0 1 0,0 0-1 0,0 0 0 15,0 0-5-15,0 0-1 16,0 0-3-16,8 3-3 16,-4 1-5-16,5 0 0 15,-1-4-18-15,0 0-8 16,5-4-37-1,-1 0-55-15,1 1 30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7.86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0-2 132 0,'0'7'49'0,"5"-7"-26"0,-1 0-18 16,-4 0 13-16,0 0-4 15,4 0 2-15,0 0 0 16,-4 0-1-16,0 0-7 16,0 0 1-16,0 0 2 0,0 0-11 15,0 0-2-15,0 0-19 16,8 0-7-16,1-3-51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8.04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0 68 0,'0'4'27'0,"0"-1"-14"0,4-3-18 0,-4 0 4 15,0 0-27-15,0 0-11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8.235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0 168 0,'13'3'66'0,"-5"1"-36"0,0-4-15 16,-8 0 20-16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8.326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8 0 354 0,'9'0'23'0,"-5"3"-14"16,-4 1-7-16,-4 0-46 0,-5 3-18 16,1-3-33-1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22.303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28 490 76 0,'-4'0'30'0,"4"0"-16"0,-4 0-14 15,4 0 7-15,0 0 0 16,0 0 3-16,0 0 8 15,0 4 6-15,-4 0-2 16,0-4 1-16,0 0-3 16,-1 3-3-16,5-3-9 15,0 0-3-15,-4 0 1 0,4 0-3 16,0 0 0-16,0 0-3 16,0 0-1-16,0 0 5 15,0 0 2-15,0 0 0 0,0 0 1 16,0 0 0-1,0 0 1-15,9 0-9 0,-1 0-1 16,4 0 0-16,1 0 1 16,-1 0 3-16,5 0 3 15,0-3-7-15,-1 3-3 16,5 0 0-16,0 0 3 16,0 0 1-16,-1-4 1 15,1 0 0-15,0 1 2 16,4-5-1-16,-4 4 2 15,0 1-4-15,-1-1 0 16,5 0 1-16,-4 1 0 16,0-1 2-16,4 4 3 15,0-4-2-15,4 1 0 0,4-1 3 16,1 0 1-16,3 0-1 16,5 1-1-16,-5-1-1 15,1-3 2-15,-1 3-1 16,0-3 2-16,1-1-4 15,-1 4 0-15,1-3-1 16,-1 3 1-16,1 1-2 16,-1-1-1-16,1 4 1 15,3 0-1-15,5 0 0 16,0 0 0-16,4 0 0 16,0 4 0-16,-1-1 2 15,-3-3 1-15,4 0-1 16,-4 0-2-16,4 0 3 0,0-3 0 15,0 3-4-15,0 0-1 16,12 0 5-16,-4 0 3 16,0 0-6-16,1 0-1 15,-1 3 0-15,-4 1 2 16,-4-4 0-16,4 0 2 16,-8 0-2-16,4-4 2 15,0 1 0-15,4-1 3 16,4 0-1-16,0 1 0 15,0-1-6-15,-3 0 1 16,-1 4 0-16,0 0 0 16,-4 0 0-16,0 0 2 0,0-3-3 15,4-1-2-15,-4 0 4 16,-1 0 1-16,10 1 0 16,-1-5 1-16,0 1-2 15,5 0 2-15,-5-1-4 16,0 1 0-16,-4-1 1 15,4 1 0-15,5 0 0 16,-1-1 2-16,9 1-1 16,0 3-1-16,-1 0-2 15,1 1 1-15,-4-1 1 16,-1 0 0-16,13 1 2 16,-12-1 1-16,-1-4-1 15,5 5 1-15,4-5-4 16,-4 5 0-16,-5-1 1 0,1 0 0 15,-5 4 0-15,-3 0 0 16,-5-3-3-16,8 3 2 16,0 0-1-16,5-4 0 15,4 4 0-15,4-4-2 16,-9 0 0-16,-3 1 0 16,-1-1 3-16,-4 0 0 15,-4 1 1-15,9-1 2 16,-5 0 1-16,9-3 1 15,12 0-2-15,-5-1-2 16,6 4 1-16,-6-3-1 16,1 7 2-16,-4-7 3 15,0-1-2-15,8 1 0 0,0-1 3 16,0 5 3-16,-4-1 2 16,-5 0 3-16,-3 1-5 15,-5-1-1-15,5 0-4 16,-5 1-3-16,1-5 0 15,8 4-1-15,-1 1 0 16,-3-5 0-16,-9 5 2 16,-4-1 1-16,-8 0 1 15,0 4 0-15,-5 0 0 16,-7 0 0-16,-5 0-5 16,0 0 1-16,-4 0 0 15,4 0 0-15,-4 0 0 16,4-3 2-16,0 3-3 15,-4 0 0-15,0-4 1 16,0 0 0-16,-4 0-3 0,0 1 2 16,-9-1 5-16,1 0 2 15,-5 4 2-15,-8 0 2 16,8 0-7-16,-8 0-4 16,9 0-7-16,3-3-2 15,9-1 0-15,4 0 1 16,0 1 6-16,0-1 1 15,-4 0 2-15,-5 0 0 16,1 1 0-16,-5-1 2 16,-3 0-10-16,-18 4-50 15,-7 0-14 1,-13 4-54-16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24.540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0 412 128 0,'0'0'49'0,"4"0"-26"0,-4 3-23 0,4 1 10 0,-4-4-6 15,4 4-3-15,0 0-3 16,0-1-1-16,1 5 2 16,-5-5 0-16,4 5 3 0,-4-1 8 15,0 1 5-15,4-5-1 16,-4-3 0-16,0 0-6 16,8 4-3-16,1 0 0 15,-1-4-1-15,4 0-5 16,1 0 1-16,-1-4 2 15,1 0 1-15,3 1-4 16,1-1 1-16,0 0 0 16,-1 4 0-16,5 0 0 15,0-4 0-15,4 1 0 0,4-1 2 16,4 0-3-16,5 1 0 16,3-1 1-16,9 0 2 15,-4 1-3-15,0-1 0 16,4 0 1-16,0 0 2 15,4 1 1-15,0-5 3 16,0 1-1-16,8 0 0 16,9-1-1-16,0 1 0 15,0-4 0-15,-1 3 2 16,5 1 1-16,0-1 1 16,0-3-2-16,8 0 1 0,13 4 0 15,-5-4 1-15,-3 3-4 16,-1 5-1-16,-4-5-1 15,0 1-2-15,9 3 1 16,4 1-1-16,-1-1 2 16,-3 0 3-16,-1 0 0 15,-3 1 2-15,-1-1-6 16,13 0-1-16,-4 1 6 16,-1 3 4-16,-3-4-1 15,-5 0 2-15,1 1-6 16,-5-1-3-16,8 4-4 15,1-4 1-15,-1 4 3 16,-3 0 3-16,-5 0-4 16,9 0-1-16,-5 0 0 0,4 4 2 15,5-4 1 1,0 0 3-16,0 0-1 0,-5 0 2 16,1-4-4-16,-1 0 0 15,9 1-1-15,0-1 1 16,0 0-2-16,-9 1 2 15,-3 3-2-15,3-4 2 16,5 4-4-16,8 0 0 16,-9 0 1-16,-3 0 0 15,-5 0 2-15,-3 0 1 16,-5 0 1-16,0 0 2 16,4 0-1-16,4-4 2 15,-4 1-2-15,-4-1 2 0,-4 0-6 16,13-3-1-16,-5-1 0 15,-8 1 0-15,-4 0-3 16,3-1 2-16,1 1 5 16,-8-1 2-16,-5 1 0 15,-8 0-1-15,-4-1-1 16,-4 1 2-16,-8-1-3 16,3 1-2-16,-8 0 2 15,-8 3 0-15,0-3-4 16,-4 3-1-16,0-4 1 15,4 5 0-15,0-1-2 16,0 0 2-16,0 1-1 16,4-1 0-16,0 0 0 15,0-3 0-15,-4 3 2 0,-4 0 0 16,-4 1 0 0,-5-1 2-16,1 4-3 0,-1 0-2 15,0 0-5-15,5 0-2 16,4-4-2-16,0 1 2 15,0-1-1-15,-1 4 2 16,-3 0-4-16,0-4 1 16,-5 1-18-16,-12 3-8 15,-4 3-79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36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268 580 6,'0'0'9,"-2"16"-1,2-3-1,2 7-1,2 9-1,3 9 1,0 13 1,3 13 0,-1 14 0,-2 11-1,-2 8-1,0 2-2,-3-4-4,1-7-4,0-12-10,6-14-6,-3-25 1</inkml:trace>
  <inkml:trace contextRef="#ctx0" brushRef="#br0" timeOffset="300">22 739 10,'-12'-10'20,"3"-7"0,10-1-1,6-3-10,13-2-4,10-4 0,11-2-2,12 0 0,10-1 1,10 2 0,8 2-1,9 5 0,3 5 0,3 7-2,-2 8 0,-6 7 0,-10 6-1,-8 6 0,-12 3 0,-14 5 0,-14 2 1,-13 1-1,-15-2 1,-12 1 2,-11-3-1,-13 0 2,-11-4-1,-10 0 1,-11-1-1,-5-1 0,-8-3 1,1 0-2,-1-4 0,7-2-3,5-2-4,5-6-9,9-2-12,13-5-3,8-7 1,14-2 0</inkml:trace>
  <inkml:trace contextRef="#ctx0" brushRef="#br0" timeOffset="1061">1687 0 4,'1'11'3,"-1"-11"-1,-10 15 3,1-5 0,-2 1 2,-5 3 1,-2 6-1,-3 4 1,-3 6-1,-2 9 0,-5 12-1,1 13 1,-7 14-2,2 13 3,-5 9-2,-1 12 1,1 10-1,5 5 0,2 0-1,7-2 0,6-8-1,11-3-1,7-6-1,11-10 0,9-12-1,7-10 0,8-12 1,9-8-1,8-11 0,8-10 0,2-11 0,-1-9 0,-2-5 0,-6-4 0,-9-3 0,-7-2 0,-11-1 0,-9 1 0,-15-1 1,9 1 0,-9-1-1,0 0 1,0 0 0,0 0-2,0 0-1,-9-1-7,9 1-20,0 0-1,-16-27-2,10-3 1</inkml:trace>
  <inkml:trace contextRef="#ctx0" brushRef="#br0" timeOffset="3495">1847 1110 12,'-4'15'11,"0"-3"-1,-1 2-1,6 1-4,9-1 1,4-1-2,9-7-2,7-5 0,8-8-1,5-6 0,5-8-1,-3-4 1,-4-5 0,-8-1 0,-8-3 1,-11 5 0,-10 0 0,-11 6 1,-8 0-1,-6 5-1,-6 6 0,-2 3-2,-4 8 1,-5 6 0,-4 7 0,5 6 1,-1 10 0,2 4 1,0 5 1,1 3 0,6 2 0,8-2 0,6-2-1,7-1 0,9-7 1,11-5-1,13-10-1,14-6-1,11-10-1,8-8 0,9-6 0,1-9 0,0-5 0,-4-3 0,-10 1 1,-10 0 1,-10 1 1,-8 4 0,-11 2-1,-2 5 0,-7 4 0,-3 3 0,-3 12 1,3-14-1,-3 14 0,0 0 0,0 0 0,-6 17 0,4 0 0,1 6 0,1 5-1,3 5 1,3 3-1,6 3 1,4 0-1,6-1-1,6-4 0,2-3-1,3-6-2,-3-7-2,-2-3 0,-6-5-6,-6-6-9,-7-1-2,-9-3 2</inkml:trace>
  <inkml:trace contextRef="#ctx0" brushRef="#br0" timeOffset="4135">2282 1376 28,'-22'-1'18,"22"1"0,1-12-2,22-3-6,16-3-4,16-6-3,9-5-2,8-4 0,7-2-1,-5 5-1,-7 1-3,-11 8-1,-12 3-4,-15 3-9,-9 9-3,-20 6 0,11-5 0</inkml:trace>
  <inkml:trace contextRef="#ctx0" brushRef="#br0" timeOffset="4356">2910 1090 8,'1'17'19,"-8"-1"-1,3 10 2,-4 4-8,-3 6-9,5 8 2,-5 7 1,5 7-1,-3 1 0,6 4 1,0-4-2,4-2 0,1-8-1,2-7-1,0-13 0,3-6 1,-3-13 1,-4-10-1,7-11 0,-7-9-1,-3-12 1,-4-9-1,-2-10-1,0-10-1,0-5 0,1-2 0,1 3-1,2 3 1,7 6-1,5 7 0,8 9 1,7 7-1,6 8 0,4 6 0,3 7 0,4 4 0,0 7 0,0 7 0,-3 6 0,-7 5 1,-11 4-1,-3 5 2,-8 3 0,-6 0 1,-9 0 0,-5-1 1,-9-3 0,-3-2 1,-2-7 0,-5-3-1,-3-6-1,2-4 0,2-4-3,3-6-4,10-1-7,2-6-14,9-1-2,11-5-2,5-2 0</inkml:trace>
  <inkml:trace contextRef="#ctx0" brushRef="#br0" timeOffset="4917">3298 985 7,'12'12'20,"-12"-12"-1,1 11 0,-1-11-10,0 0-8,-3 15 0,3-15 2,6 15 0,4-5 1,3 0 0,3-1 0,4 4 0,3-2 1,3 5-1,0-2-1,-2 5 1,-2 1-2,-2 1 0,-6 3 0,-2 1-1,-8 1 0,-3-1 0,-7-1 0,-4-2 1,-5-5 1,-2 0 0,-4-8 0,0-2 0,-4-7 0,2-4 1,1-6-1,5-5-2,2-2 0,4-5-1,6-1 0,4-2-2,10 0-1,4-2 0,8 2 0,6-1-1,6 2 1,3-1 0,3 3 2,-1 2 0,-2 5 1,-2 2 1,-7 6 1,-4 6-1,-4 4 1,-6 8 0,-3 3-1,0 4 1,-2 2-1,4 0 0,7-2-1,7-4 1,7-5 0,7-8-1,5-6 1,3-1 0,-1-4 0,-5-1 0,-7 2 0,-8 3 0,-8 4 1,-8 5-1,-11-3 1,3 20-2,-3-6 0,4 3-1,7 2-3,3-3-7,9 1-16,8-5-2,7-7 0,5-6 1</inkml:trace>
  <inkml:trace contextRef="#ctx0" brushRef="#br0" timeOffset="5598">4651 1044 43,'0'0'25,"0"0"0,0 0-6,-15 1-15,-2 4 0,-5 5 1,-7-1 0,-2 4-2,-2-1 0,2 2-1,4-3 0,5 1-1,7-2-1,10 1 1,10 2-1,8-3 0,9 3-1,5 0 1,1 3 0,1-1 0,-2 1 0,-4-2 0,-8 1 0,-7 1 0,-9-1 1,-8-2 0,-4-2 0,-2 0 1,-2-3-1,2 0 0,1-5 0,14-3-2,-10-9 0,16-2 0,7-3-2,4-5 0,10-2 0,4-5 0,8 1 0,2-1 1,0 4 0,-1 2 2,-3 5 0,-3 5 1,-7 7 1,-3 10 0,-7 7-1,-2 7 2,-3 7-2,0 5 1,-2 0-1,2 1-1,0-3-2,0-8-5,1-10-19,1-10-2,0-14 1,-1-13 0</inkml:trace>
  <inkml:trace contextRef="#ctx0" brushRef="#br0" timeOffset="6118">5045 859 35,'0'0'20,"-8"11"-4,9 0-12,3 4-24,-2-2-4,5 4 1</inkml:trace>
  <inkml:trace contextRef="#ctx0" brushRef="#br0" timeOffset="6279">5134 1183 38,'-3'11'23,"3"-1"1,0-10-1,0 0-20,6-10-7,6 6 0,0-3 3,4 2 1,1-1 1,3 4 0,3 4 0,-4 3 1,3 8 1,-4-1 0,-2 6 0,-6-3 1,0 6 0,-6-4 1,-2 0 0,-6-3 0,0-1 0,-7-6 0,0 1 0,-6-6-2,1-1 0,-4-5-2,0-4-1,0 0-3,-1-7-4,10 3-8,0-5-14,8-1-1,7-4 0,5 0 1</inkml:trace>
  <inkml:trace contextRef="#ctx0" brushRef="#br0" timeOffset="6609">5412 1055 28,'11'2'22,"-1"6"0,-10-8 0,7 14-15,-5-3-6,0 2 1,1 1 1,-4 0 0,2 0 1,-2-4 0,5 3 1,-4-13 1,13 11-1,-2-10-1,6-2 0,-2-4 0,6 2 0,-2-4 0,1 2-2,-3-1 0,-4 5-1,-3 3 0,-10-2 1,11 15-2,-9-2 1,0 2-1,3 1 0,5 1 1,6-1-1,10-5-1,7-3 0,9-3 0,6-5 1,4-2-1,-1-2 1,-1-2 0,-7 0 0,-9 0 0,-8 2 1,-8 4 0,-7 4 0,-11-4-1,9 21 0,-5-2-2,-1 1-5,6 6-21,2-2-1,3-5-2,3-6 1</inkml:trace>
  <inkml:trace contextRef="#ctx0" brushRef="#br0" timeOffset="7290">6815 620 18,'-11'12'19,"11"1"0,-5-1 0,4 9-15,0 9-5,0 9 1,-2 15 2,-2 12 3,-2 16 0,-5 9 0,1 12 1,-4 2 0,5 6 0,-1-3-2,5-4 1,1-12-2,6-12 0,2-15-2,1-14-2,0-14-3,-6-15-7,2-22-7,-20-2-3,-1-19 2,-7-12 0</inkml:trace>
  <inkml:trace contextRef="#ctx0" brushRef="#br0" timeOffset="7520">6425 1583 51,'-30'-34'21,"10"13"1,2 4-3,13 5-4,4-2-6,13 5-2,10-3-3,11 6-1,8-8-1,10 2-1,7 1 1,3 2-1,0 2 0,-4 2-2,-9 3-1,-10-3-4,-4 6-10,-13-1-13,-8-1-1,-13 1 1,0 0 0</inkml:trace>
  <inkml:trace contextRef="#ctx0" brushRef="#br0" timeOffset="7891">7132 1466 3,'-20'-4'20,"0"-3"4,1-4 1,5 1-12,-2-9-2,6 3-1,-2-7 1,7 1-3,4-2-2,7 0-4,5 0-1,4 2 0,5 4-1,4 6 0,2 5 0,1 6 1,0 5-1,-2 5 0,-4 6 0,-5 4 0,-5 3 0,-7 2 2,-6-1-1,-3 0 2,-8-4 1,0 1 0,-5-7 0,4 1 0,-3-8 1,5-1-2,-4-5-1,4-3 0,3-2-5,-1-6-3,8 1-13,-1-6-11,4-1-2,2-5 1,9-1 1</inkml:trace>
  <inkml:trace contextRef="#ctx0" brushRef="#br0" timeOffset="8271">7439 1075 35,'0'0'22,"17"23"1,-16-5-1,-1 7-21,0 6-3,-1 3 2,-2 4 1,1-1 0,0 1 1,1-7 0,3-1 2,0-9 1,3-2 2,-3-9 1,3 0 1,-5-10-1,0 0 0,0 0-2,-1-10 0,-5-6-1,1-4-3,-2-5-1,3-6-1,4-2 0,4-4-1,7 4 0,6 3 0,9 5-1,7 1-3,11 9-1,1-1-5,10 8-11,-1-1-8,1 1-2,-3-1 2</inkml:trace>
  <inkml:trace contextRef="#ctx0" brushRef="#br0" timeOffset="8732">8094 1147 9,'2'-13'19,"-3"-6"2,3 0-12,5 5 0,-4-2 2,4 7 1,-7 9-2,12-6-1,-12 6-4,13 17-2,-9 2-2,1 7 0,0 3-1,-1 5 2,0-1 0,0 0 0,-2-4 1,2-3 0,-1-7 1,3-3 0,-6-16 0,22 12 0,-7-16-1,7-3 0,0-7-1,2-2 0,1-4 0,1-2 0,-5 1-1,-4 3 1,-4 2 0,-4 5-1,-9 11 0,10-14-1,-10 14 0,0 0-1,0 0 0,7 13 0,-3 1 0,-1 3 1,1 2-1,1 2 1,0 3 0,1-1-2,3 1-2,-4-8-8,5 0-16,3-8-1,2-4-1,2-6 0</inkml:trace>
  <inkml:trace contextRef="#ctx0" brushRef="#br0" timeOffset="9223">8641 1335 28,'-15'0'23,"6"-4"0,1-9 1,4-7-18,7-1-3,4-5-1,6 0 1,4 0-1,5 4 1,3 5-1,0 6 0,0 9 0,-1 10-1,-3 5 1,-3 7-1,-4 2-1,-2 4 0,-4 2 0,-1 0 0,-3-2 1,-2-2 1,-5-6 1,1-3 1,-10-5 1,-1 0-1,-8-8 1,-1-2-1,-6-5-1,-2-4-2,0 0-5,-2-9-12,8 0-13,7-4-2,13-1 2,9-2-1</inkml:trace>
  <inkml:trace contextRef="#ctx0" brushRef="#br0" timeOffset="9643">9132 1316 27,'-28'5'23,"4"-3"-1,-2-7 3,6-5-18,6-1-3,8-4-1,8-1 0,6 0-1,12-1 1,4 2-1,5 2 0,4 5-1,1 3 0,0 6 0,-3 4-1,-3 3 0,-9 5 0,-6 4 0,-6 4 1,-10 2 1,-5 3 0,-7-2 0,-1 1 2,-8-4 1,0-2-1,-3-7 0,3-2 0,-3-9-2,3-5-1,0-4-3,-2-9-10,6-4-16,2-5-1,7-7-2,2-6 1</inkml:trace>
  <inkml:trace contextRef="#ctx0" brushRef="#br0" timeOffset="10184">9455 615 6,'14'-4'18,"-14"4"-1,0 0 0,0 0-14,0 0-2,4 11 0,-4-11 3,-4 21 1,-2-5 2,0 13 2,-4 5 0,2 15 0,-6 9 0,4 12-1,-1 4-2,7 5-1,0 1-1,7-5-3,1-3-4,6-14-5,4-7-12,0-11-7,3-20 1,3-9-1</inkml:trace>
  <inkml:trace contextRef="#ctx0" brushRef="#br0" timeOffset="10465">9550 1278 2,'-6'16'17,"1"-4"-1,6 1-6,5 1-3,6-4-1,9-2-2,4-5 1,5-5-1,3-4 1,5-4 0,-4-8 2,1-2 0,-9-5-1,-3 0 0,-7-3 1,-2 3-2,-9 0 0,-4 5-1,-6 3-1,-4 5-2,-3 5-1,-7 8 0,-4 3 0,-4 8 0,-4 3 1,-4 7 1,-2 2 0,4 6 2,-1-1-1,8 4 0,3-2 1,8 0-1,9-5-1,12-2 0,7 1-2,8-5-1,16-1-1,2-11-6,11 1-15,5-9-5,2-7-2,3-6 0</inkml:trace>
  <inkml:trace contextRef="#ctx0" brushRef="#br0" timeOffset="11156">10103 112 29,'-12'-3'18,"12"3"-1,0 0-1,-11 1-3,11-1-3,0 0-4,0 0-1,0 0-3,0 0 0,8 16-1,-4-4-1,4 5 0,5 5 0,2 10 0,9 10 0,8 18 1,7 11-1,9 14 2,7 12-1,3 17 0,6 12 0,-9 8 0,-3 1 1,-22-4-1,-5 0 1,-22-7-1,-10-4 0,-17-14 1,-13-11 0,-6-12 1,-9-3 0,-1-11 1,-6-7-1,3-10 1,-5-6-2,2-8 1,0-5-3,4-4-2,-4-10-5,10-3-14,2-7-9,1-9-1,7-7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25.637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9 0 104 0,'-5'0'41'0,"1"3"-22"0,4-3-14 0,0 0 13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26.702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1 269 201 0,'-4'0'7'16,"0"0"-2"-16,0 0 1 15,-1 0-3-15,5 4 5 0,0-4 4 16,0 0 0-16,0 0 1 15,0 0-3-15,-4 0-1 0,4 0-1 16,0 0 2-16,0 0-5 16,9 0-3-1,-1 0-1-15,0 0-1 16,1 0 2-16,-1 0-1 16,0 3 2-16,1-3-2 15,-1 4-1-15,0 0 3 16,5 0 0-16,-1-1 1 15,5 1 0-15,-1 0 0 16,1-1 0-16,4 1-2 16,4 0 1-16,4-1-2 15,4 1-1-15,5 0 1 16,7 0-1-16,5-1 0 16,4 1 0-16,-4 0 2 15,4-1 1-15,5 1-1 0,-5-4-2 16,4 0 1-16,4 0-1 15,13 0 0-15,9 0 0 16,-5 0 0-16,4 0 2 16,-4 0 1-16,4 0 1 15,4 0 0-15,13 0 0 16,4 0-2-16,-4 0 1 16,-4 0 0-16,-1 0 1 15,5 0-2-15,9 0 1 16,-1 0-2-16,0 0-1 15,0 0 1-15,0-4 1 16,9-3-3-16,7 0 0 0,-7-1 1 16,-9 1 2-16,0-4 1 15,0 0 1-15,9 3-2 16,-1-3 1-16,-3 0 0 16,-5 4 3-16,0-1-1 15,-4 1 0-15,8-1 1 16,1 1 1-16,-5 0 1 15,-8-1 2-15,0-3 1 16,-5 4 3-16,9-1-1 16,0 5 0-16,0-1-3 15,0 0-1-15,-12 1-5 16,-1-5-1-16,1 4 3 16,8 1 3-16,-5-1-4 15,1 0-1-15,-8 1-2 16,-5-5 1-16,0 1-2 0,0-1-1 15,5 1 1-15,7 0 1 16,-12 3-3-16,-4 0 0 16,-8 1 1-16,-4-1 2 15,-9 0-1-15,-4 0-1 16,-4 1 1-16,0-1 1 16,0 0-1-16,0 4 2 15,0 0-2-15,12-3-1 16,-4-1 1-16,-4 0-1 15,-4 4-3-15,0-3 2 16,-4-1 1-16,0-3 2 0,-5 3-1 16,-7-4-1-16,-1 5 1 15,-8-1-1-15,4 0 2 16,-4 4 3-16,4-3-4 16,0 3-1-16,5-4-5 15,3 0 1-15,5 1-5 16,-1-1 1-16,1 4-1 15,-5 0 1-15,-3 0 5 16,-9 0 1-16,-5 4 6 16,-3-1 2-16,-5 5-7 15,1-5-1-15,-9 5-9 16,-4-5-1-16,-8 5-35 16,-5-8-16-16,-16 4-67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28.608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-10 148 72 0,'-4'0'27'0,"4"0"-14"0,0-4-20 0,0 0 5 0,0 1 9 16,0-1 7-16,0 4 15 15,0-4 7-15,0 4-4 16,0 0-2-16,0 0-10 15,0 0-5-15,0 0-8 16,0 0-1-16,0 0 1 0,0 0-3 16,0 0-3-16,0 0-5 15,0 0 0-15,0 0 2 16,4 4 3-16,0 0 0 16,1-1 2-16,3 1-2 15,0 0-1-15,5-1-2 16,-1 1 1-16,1 0 1 15,-1-4 0-15,5 0 4 0,-1 4 5 16,5-4-5-16,0 0 0 16,0-4-2-16,8 4 1 15,0 0-2-15,4 0 2 16,9-4-2-16,8 0-1 16,4 4 1-16,8-3-1 15,-3 3-3-15,-1 0 2 16,0-4 1-16,4 0 0 15,1 1 0-15,8 3 2 16,8-4-1-16,4 4 2 16,0 0 2-16,0-4 2 15,5 4 1-15,-1-3 0 0,5 3-4 16,7-4-1-16,5 4-1 16,-8 0-2-16,-4 0 3 15,-1 0 0-15,5 0-1 16,8 4 1-16,4-1-2 15,-4 1-1-15,-8 0 5 16,-1-1 1-16,1-3-2 16,12 0-3-16,-4 0 0 15,0 4 1-15,-4-4-1 16,0 0-1-16,0 0 1 16,12 0 1-16,0 0 1 15,1-4 1-15,-5 1 0 16,4-5 2-16,1 5-3 15,3-5 0-15,1 8-1 16,-9-4 1-16,-8 1-2 0,-1-1-1 16,10 4 3-16,3 0 0 15,-4 4-1-15,4-4-2 16,-12 0 1-16,4 0-1 16,4 0 0-16,9-4 0 15,-5 4 2-15,-4-4 1 16,-8 1-1-16,0-5 1 15,-4 1 0-15,4-1 1 16,4 1 0-16,-9 0 0 16,-7-1-2-16,-5 1 1 15,-4-1-2-15,-4 1 2 16,4 3 2-16,0 1 2 0,0-1 1 16,-4 0 2-16,-4 1-1 15,-9-1 0-15,-4 0-3 16,-4 4 1-16,0 0-4 15,-4 0-2-15,0-3-3 16,9-1-1-16,-10 4 2 16,-3 0 0-16,-4-4 1 15,-9 4 0-15,-4 0 0 16,-8 0 2-16,-4 0-8 16,-5 4-3-16,-3 0-15 15,-9-4-7-15,0 0-57 16,0 7-23-16,4-11 7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30.65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0-1 104 0,'5'0'38'0,"-1"4"-20"0,0-4-15 0,-4 0 12 0,8 0-7 16,1 0 0-16,-1 0 0 16,4 0 2-16,1 0-1 15,-1 0 2-15,1 0 3 16,-1 0 3-16,5 3-9 16,0 1 2-16,-1 3 3 0,1 1-1 15,4-1 3-15,-1 1-4 16,1-1-1-16,0 0 0 15,0 1 1-15,0-1 1 16,-1 1 2-16,1-5-1 16,0 1 2-16,-4 0-6 15,-5-1-3-15,1-3-3 16,-5 0-3-16,-4 4 1 16,4-4 1-16,-8 0-6 0,0 0 1 15,0 0-4-15,0 8 0 16,0-8-7-16,0 3-4 15,0 5-6-15,0-5 0 16,0-3-22-16,0 4-8 16,-4 0-25-1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32.198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33 0 228 0,'0'0'85'0,"0"0"-46"0,0 0-35 15,0 0 21-15,0 0 1 16,0 0 5-16,0 0-4 0,-4 3 1 15,0 5-16-15,0-1-2 0,-1 0 0 16,1 1-8-16,0 3-3 16,4 0-16-16,-4 0-6 15,4 4-19-15,0 0-6 16,0-4-50 0,0 7-43-16,-4-3 49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32.483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28 15 208 0,'-4'0'79'0,"8"0"-42"0,-4-7-43 15,0 7 12-15,0-4-2 16,0 0 2-16,-4 4 0 16,-1 0-1-16,1 0-3 15,0 4-15-15,0 0-4 0,0 3-42 16,0 4-52-16,4-4 28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32.753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7 4 0,'13'-7'0'0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7-11-15T15:53:33.798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34.555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7-2 236 0,'-4'7'90'0,"4"-3"-48"0,0 0-40 0,0-4 17 15,0 0-6-15,0 0 2 16,0 0-2-16,0 0 2 16,0 0-8-16,0 0 9 0,0 0 6 15,0 0-2-15,0 3 0 16,0 1-9-16,-4 3-2 15,4 1-7-15,0-1-2 16,0 1-9-16,4-1-4 16,0 8-7-16,5-4 0 15,-1-4-29-15,0 1-13 16,-4-8-58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38.833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37 0 172 0,'-9'11'66'0,"5"-3"-36"0,0-1-33 16,4 1 13-16,0-1-7 0,0 4 0 15,0 0-3-15,0 0-1 16,0 0 1-16,0 4 0 0,0 0 0 16,0 0 4-16,0-4 5 15,0 0 1-15,0 4 2 16,-4-4-2-16,0 4 1 16,0 7-4-16,4 0-2 15,-5-4 2-15,5-3 0 16,0 0-1-16,0-4-1 15,0-3-3-15,0-1-2 16,0 0-2-16,0 1 1 16,0-5-8-16,0-3-2 15,0 0-3-15,0 0-1 0,5 8-6 16,-1-5-1-16,0 5-21 16,0-1-50-1,0 1 13-15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0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0 10,'0'0'8,"0"0"-2,0 0-3,0 0-3,0 0 0,0 0-1,0 0 0,0 0 1,-11 0 0,11 0 2,-21 3 1,4-1 1,-6 1 1,-7 1 1,-8-1 1,-7 3-1,-8 2 1,-7 1 0,-5 3-1,-4 2 1,-5 1-2,2 1 0,-1 2-1,5 1-1,2-4 0,8 5 0,3-6 0,9 1 0,5-4 0,8 0-1,6-3 1,8 0-2,3-3 1,7-2-2,9-3 0,0 0 0,-7 11 1,7-11-1,15 13 1,-1-3 1,6 0-1,6 4 1,8 0-1,8 2 1,4-2-1,9 3-1,4-1 0,2 1 0,6 0 0,2 3 0,0 0 0,-1 2 0,-3 1 0,-3 1 0,-7-1-1,-5 2 1,-10-2-1,-8-2 1,-8 0-1,-7 0 0,-9 0 0,-7 0 1,-5 0 0,-8 1-1,-7 2 1,-7 2 0,-6 3 1,-8 2-1,-10 4 0,-9 1 1,-9 6-1,-7 3 1,-9 1-1,-5 3 2,-4-2-1,1 2 1,1-4 0,6 1 0,8-5 0,8-2-1,11-4 0,12-2 0,8-1 0,13-1 0,7-3 0,10 0 1,7-2 0,8 0 1,8-1 0,12 3 0,16-3 0,16 2-1,19-2 1,21-2-1,18-1-1,19-1 1,17-3-1,14-1-1,7-3-1,2-4-4,2 1-25,-8-4-1,-11-5-2,-12-9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0.094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6 57 140 0,'-5'0'52'16,"5"-8"-28"-16,5 5-28 0,-5 3 8 0,4-4-4 16,0 0 0-16,0 1 11 15,0-1 7-15,0 0-9 16,1 1 6-16,3-1 3 0,0 0-4 15,5 0 2-15,-1 1-5 16,5-1 1-16,-1 0-7 16,1 4-1-16,4 0-2 15,-4 0 1-15,-1 0-2 16,1 0 2-16,-1 4 2 16,1 0 2-16,-4-1-1 15,-5 1-1-15,0 0-1 16,-4 3 0-16,1 1-2 15,-1-1 1-15,-4 4-2 0,0 0-1 16,0 0 1-16,0 0 1 16,-4 0-1-16,-1-3-1 15,1-1 3-15,-4 1 0 16,0 3-1-16,-5 0 1 16,1 0 0-16,-5 0 1 15,0 0 0-15,-3 0 2 16,3 4-5-16,0 0-1 15,1 3 0-15,-1 1 2 16,0-1 1-16,5 1 1 16,-1-1-5-16,1-3-1 15,4 0 3-15,-1 0 3 16,5-4-1-16,0 0 0 0,0 0-1 16,4-4 1-16,0 1-2 15,4-1 2-15,4-3-2 16,5-4 2-16,3-4-2 15,5 0 2-15,4-3-4 16,4 0-2-16,0-4 2 16,1-1 2-16,-6 5-2 15,-3 0-2-15,0 3-7 16,0 4-2-16,-4 7-9 16,3 1-4-16,-3 3-24 15,-5 0-11-15,1-7-32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1.340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66 148 0,'5'-7'57'0,"-1"3"-30"0,0 0-16 15,0 4 18-15,0-3-11 16,5-1 0-16,-1 0-8 16,0 1-4-16,5-1-3 15,-1-4-3-15,1 1 3 0,3 0-2 16,1 3-1-16,0 0 1 15,3 1-1-15,-3 3 0 16,0 0 0-16,3 3-3 16,-3 1 2-16,-4 0 1 15,-1 3 2-15,0 0-3 0,-3 5 0 16,-1-1-1-16,0 0-2 16,-3 4 3-16,-5-1 2 15,0 1 0-15,-5 0-1 16,1 0 1-16,-4-4 1 15,-5 4 1-15,5-4 1 16,-4 0-5-16,3-4 1 16,-3 1 0-16,4 3 0 15,-1-11 0-15,5 0 2 16,0 0-3-16,0 0 0 16,4 0 1-16,0 0 0 0,0 0 0 15,4 0 2-15,-4 0-3 16,8 0 0-16,1 0 1 15,-1 3 0-15,0 1 0 16,5 0 0-16,-1 3 0 16,1 1 0-16,-1-1 0 15,1 0 2-15,-1 1-1 16,-4-1 2-16,1 4-2 16,-9-3 2-16,4 3-2 15,-4 0 2-15,-4 4 2 16,0-4 4-16,-5 0 0 15,1 0 2-15,-5 0 0 16,1 4 1-16,-1-4-6 16,-3 0-2-16,-1 0-4 15,1 0-1-15,-1 0-6 0,0-3 0 16,1-1-8-16,3 0-3 16,5-3-17-16,0-4-7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2.270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72 26 76 0,'0'-4'30'0,"-4"1"-16"0,0-5-10 0,4 8 10 0,0 0-2 16,-5-4 3-16,1 1 5 15,0-1 4-15,0 4-1 16,4 0 0-16,-4 0-6 16,4 0 0-16,0 7-10 15,0-3-2-15,0 4-1 0,0-1 0 16,0-3 0-16,0 3-7 16,0 4 0-16,0-3 3 15,-4-1 4-15,4 4-1 16,-5 0-2-16,5 0 0 15,-4 0-1-15,0 0 2 16,0 0 1-16,0 4 3 16,0-4 1-16,-1 4 1 15,1 0 0-15,0-4-2 16,4 4 1-16,0-4-4 0,0 0-2 16,0-4 0-16,4 1-1 15,5-4 2-15,3-4 1 16,1 0-4-16,-1 0 1 15,1-4 0-15,-1 4 2 16,1 0-1-16,3-4-1 16,1 4 1-16,-5 0 1 15,5 0 1-15,0 0 1 16,-1 4-5-16,-3-4 1 16,-1 0 0-16,1 0 0 15,-1 0-3-15,1 0 0 16,-1 0-3-16,-4 0 1 0,1 4-8 15,-1-4-4-15,0 0-18 16,-8 0-5-16,5 0-43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2.620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20 0 160 0,'-4'3'63'0,"12"1"-34"0,-12-4-43 0,8 4 6 16,-4-4-3-16,4 7 4 15,-4 1 8-15,0 3 7 16,0 4-4-16,0 3 16 0,-4 1 6 16,0 3-5-16,0 4-1 15,0-1-10-15,-1 1-4 16,5 4-3-16,-4 0-3 16,4-5-2-16,-4 1 1 15,4-3-8-15,0-5-2 16,0 0-18-16,0-3-7 0,4-7-41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3.428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3 7 168 0,'-4'4'63'0,"8"-4"-34"0,-4-7-38 16,0 7 9-16,4-4-9 16,0 4 1-16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3.502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0 225 0,'4'7'-3'0,"4"0"1"0,1 4-14 15,-5 1-6-15,0-5-33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3.788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24 0 224 0,'0'7'85'0,"5"-3"-46"0,-10-4-41 0,5 0 14 16,0 0-8-16,0 0-3 15,0 0-16-15,0 0-5 16,0 7 10-16,-4 5-13 0,0 2-1 16,0 5-37-16,-4-1-35 15,4-3 31-15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4.028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1 0 184 0,'-4'22'68'0,"8"-18"-36"0,0-1-37 15,5-3 10 1,-1 0-10-16,0-3 1 0,1 3 2 15,-5 0 1-15,-4 0 3 0,4 7 1 16,-4-7-19-16,0 0-7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5.333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21-6 132 0,'0'-7'52'0,"0"7"-28"0,0 0-19 15,0 0 11-15,0 0 2 16,0 0 1-16,0 0-8 16,0 0-4-16,0 0-4 15,0 0 4-15,0 0 3 0,0 0 1 16,0 7 3-16,0 1-1 16,0-1 2-16,0 0-6 15,0 4-1-15,0 1 0 16,0 2 2-16,0 1-3 15,0 4 1-15,0-1-5 0,0 1 0 16,0 3-1-16,0-4 1 16,-5 4 0-16,1 12 1 15,0-5 0-15,0-3 2 16,4 0-1-16,0 0 2 16,-4-4-4-16,4-3 0 15,0-1-1-15,0 1 1 16,0-5-4-16,0 1 0 15,0-4 1-15,0 0 2 16,0 0-3-16,0-3-2 16,4-4-1-16,-4-1 0 15,0 5-2-15,0-8 1 16,0 0-13-16,4 3-5 0,4 5-10 16,1-8-3-16,-1 3-62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6.535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0 134 140 0,'4'-4'55'0,"1"0"-30"0,-5-3-27 0,4 3 9 15,0-3-5-15,0-1 1 16,4 1 2-16,1-4 4 16,-1 0-4-16,9 0 4 0,-5 0 3 0,1-1-2 15,-1 5 2-15,1 0-5 16,-1-1 1-16,5 5-5 15,-1-1 0-15,5 0 3 16,-4 0 1-16,-1 4-3 16,1 0-3-16,0 4 4 15,-5 4 4-15,1-1-3 16,-5 4-1-16,-4 4 0 16,0 0 1-16,-4 3-3 15,-4 4 0-15,-4 0-3 16,0 1-1-16,-5-1 1 15,-4 4 0-15,1 3 0 16,-1 5 0-16,0-5 0 16,1 1 2-16,-1-4 1 0,1 0 3 15,3-4-1-15,1 0 0 16,-1-4-6-16,1 5-1 16,3-9 1-16,5-3 2 15,0 4 0-15,4-4-1 16,0 0 3-16,4 1 2 15,4-1 0-15,1-4 2 16,-1 0-2-16,0-3 2 16,5 0-2-16,-1 0 2 15,5-4-4-15,4 0 0 16,0 0 1-16,-1 0 0 0,1 0-5 16,0 0 1-16,0-4 0 15,-5 4 2-15,1-4-3 16,-4 4 0-16,-1-4-1 15,1 4-2-15,-5 0-13 16,0 0-4-16,-4 0-27 16,5 0-11-16,-5-7-38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21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113 329 4,'16'20'3,"-8"2"0,1 10 0,0 10 2,-3 12 2,-2 13 2,-2 11 1,-3 9 1,-3 2 0,0 3 0,-3-9 0,1-5-2,-1-12-5,1-13-17,1-26-9,6-18 0,-2-25-1</inkml:trace>
  <inkml:trace contextRef="#ctx0" brushRef="#br0" timeOffset="260">0 348 65,'0'0'30,"5"-18"-2,12 3-2,11-4-27,10-1-3,9-4 1,11-1 0,5-1 0,9 3 2,4 1 0,1 4 2,1 6 1,-7 3 0,-6 6 0,-9 9 0,-7 6 0,-16 10-1,-11 9 0,-14 6 0,-11 4-1,-12 4 1,-10 2 1,-14-6 0,-4-1 2,-15-7 0,-4-4 0,-9-10 2,-3-7-2,-2-5 0,4-4 0,6-3-3,6-2-1,14-5-2,7-2-3,18 3-6,7-3-16,18-4-5,10-1-2,7-5 2</inkml:trace>
  <inkml:trace contextRef="#ctx0" brushRef="#br0" timeOffset="761">1899 36 26,'-1'-13'22,"0"4"0,-4-2 0,5 11-18,-15-5-2,0 11 1,-6 8 1,-9 9-1,-8 10 1,-13 11 1,-6 15-1,-15 11 1,-6 14-1,-5 10 0,1 9 1,1 3-1,12 7 0,8 0 0,13-3 0,20-6-1,21-5 0,20-8 0,17-8-2,14-9-1,11-11-2,11-13-2,5-11-3,1-6-10,-5-14-13,-9-12-1,-6-13 0,-13-12 2</inkml:trace>
  <inkml:trace contextRef="#ctx0" brushRef="#br0" timeOffset="1773">2180 468 0,'-2'-10'11,"2"19"-5,-1 7-3,2 10 0,-1 10 2,2 15 2,1 11 1,5 12 1,-1 8 0,1 3-1,1-2-3,0-4 0,-2-6-2,-1-12-3,-3-13-7,-8-14-12,2-7-1,-12-21 0</inkml:trace>
  <inkml:trace contextRef="#ctx0" brushRef="#br0" timeOffset="1993">1782 789 29,'-38'-45'27,"4"4"0,12 12 0,13 9-12,9 1-9,15 6-3,16-1-1,16 1 0,12-1 0,11 1 1,8-1-1,5 3 2,0-3-1,2 3 1,-11-1-1,-4 2-1,-11-1 0,-3 2-1,-6 1-1,-4 1-2,-5 7-4,-8-3-12,-1 6-12,-7 4-1,-5 1 1,-10 6 0</inkml:trace>
  <inkml:trace contextRef="#ctx0" brushRef="#br0" timeOffset="2333">2666 897 24,'7'14'21,"5"9"-2,-8-5-2,3 5-19,0 5-2,2 3 0,-3 4 4,0 1 1,1 3 2,-1-4 4,3 2 3,-4-8 1,3-1-1,-3-7-1,3 1-2,-6-13-2,1 1 0,-3-10-1,0 0 0,-15-16-1,7-3 2,-3-8-1,1-4 1,1-8-2,3-3 1,4-6-2,7 2 1,5 1-2,9 5-1,7 5 0,3 8 0,7 5-1,3 6 0,8 8-2,0 2-4,8 12-4,-5-2-9,4 10-7,-5-3-3,-3 3 1,-8 0 1</inkml:trace>
  <inkml:trace contextRef="#ctx0" brushRef="#br0" timeOffset="2744">3329 1081 27,'21'13'22,"-6"-13"-1,9-1-6,1-2-8,1-4-5,0-1 0,-5-5 1,-1-1 1,-10-3 1,-1 2 1,-11-4 2,-1 6-1,-8-3 0,-3 6-3,-8 1-1,-5 5-1,-5 4 0,-3 8 1,-7 3 0,2 10 1,-2 2-1,3 8 0,4 2 0,9 6-1,8 0 1,9 1-2,12-3-1,7-3-1,14-5-3,6-9-3,12-7-13,3-13-10,1-10-3,0-13 2,-3-8 1</inkml:trace>
  <inkml:trace contextRef="#ctx0" brushRef="#br0" timeOffset="3145">3628 1128 22,'13'18'22,"0"-11"-3,9-1-2,3-8-14,5-4-5,-1-2 1,1-3 3,-1-2 3,-5-5 1,0 3 4,-10-1 1,0 4 0,-11-1-1,-3 13-4,-3-17-3,-7 12-2,-5 2-1,-4 2-1,-2 3 0,-3 4 2,-3 2 0,3 6 2,-2 0 0,4 5 1,4 0-1,5 6 0,4-1 0,7 1 0,6-1 0,8 0-3,8-2-2,7-6-2,15 4-14,0-11-11,8-6-3,2-5 0,5-8 1</inkml:trace>
  <inkml:trace contextRef="#ctx0" brushRef="#br0" timeOffset="3786">3961 152 33,'0'0'25,"-11"-12"0,11 12 0,0 0-16,14 13-7,-3 1-2,5 7 0,6 5 1,2 7 0,9 6 0,7 6 1,4 8-1,6 5 1,6 11 0,1 6-1,1 8 0,2 4 0,-4 3 0,-5 4-1,-9-3 1,-9-2 1,-10-1 1,-16-5 0,-10-1 0,-17-6 2,-6 0-1,-12-10 1,-1-2 0,-6-6-1,1-5-1,0-10-1,1-9-3,6-4-7,-3-7-22,1-5-2,-2-10-1,2-14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7.765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-2 69 124 0,'-4'4'46'0,"8"-4"-24"0,-4 0-24 0,0 0 9 16,4-4-5-16,0 0-2 16,0-3 5-16,5-1 1 15,-1 1 9-15,4 0 4 0,1-1 0 16,-1 1-2-16,5 3-9 15,-5 0-1-15,5 1 0 0,0-1-1 16,-1 0-1-16,1 1-6 16,0 3 1-16,3 0 2 15,-3 0 1-15,0 3 3 16,-5 1 3-16,1 3-4 16,-5 1-1-16,0-1 0 15,1 1 2-15,-5 3-3 16,0 0-2-16,0 0 0 15,-4 0-1-15,0 0 0 16,-4 4 2-16,0 0-1 16,0-4 2-16,-5 4 2 15,1-1 2-15,0 1 1 16,-1-4 0-16,1 0-7 0,0 0 0 16,-5-7 1-16,5 3 1 15,4 1-4-15,0-1-1 16,-1 1-2-16,5-8 3 15,5 3 0-15,3 1 3 16,4 3-3-16,1-3 0 16,-1 0-4-16,1 3 1 15,-1 1 2-15,-3-1 3 16,-1 0 0-16,0 5-1 16,-4-1 1-16,1 3-1 15,-1 1-3-15,0 0 2 0,-4 0 1 16,0 0 0-16,-4 3 2 15,-5 1 1 1,1-5 3-16,-4-3 3 16,3 1 2-16,-3-1-1 15,-1 0 1-15,1-4-6 16,-1 1-1-16,1-5-2 16,-1 1-2-16,1 0-4 15,0-4 0-15,3 0-7 16,1 0-1-16,0 0-6 15,3 0-4-15,5-4-21 16,5 0-10-16,3-3-36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8.666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74 6 156 0,'0'-4'57'0,"4"4"-30"0,0-4-36 15,-4 4 7-15,4 0-12 16,0 0-2-16,1 0 7 0,-1 0 2 16,0 0 16-16,-4 0 8 15,0 0 3-15,0 0 3 16,0 0-4-16,0 0-2 15,0 0-9-15,0 0-3 0,0 0 1 16,0 0-1-16,0 0 0 16,0 0-1-16,0 0 2 15,0 8-1-15,0-1 2 16,0 1-2-16,-4-1 0 16,0 4-3-16,-1 0 1 15,1 0-2-15,0 4 2 16,0 4 0-16,0 3 1 15,0 0 0-15,-5 4 2 0,-3 0-1 16,4-4 0-16,-1 4-1 16,5 3 0-16,0 5 2 15,0-9 1-15,0-2-3 16,-1-1-1-16,1 0-1 16,0-3-2-16,0-1 3 15,4-3 2-15,4-4 0 16,4 0 0-16,5-4-3 15,4-3 1-15,12-4-2 16,-4 0-1-16,0 0 1 16,4-4-1-16,0 1 0 15,0-1 2-15,0 0-3 16,-4 4 0-16,0-3 5 0,-4-1 2 16,0 4-5-16,-1 0 0 15,1 0-1-15,-4 0 2 16,-5 0-10-16,-3 0-2 15,-9 0-6-15,4 0-1 16,-4 0-12-16,0 0-7 16,0 0-42-1,-4-4-42-15,-5 1 39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8.98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6 0 168 0,'-5'0'66'0,"5"3"-36"0,0-6-40 15,0 3 9-15,0 0-2 16,0 0 3-16,0 0 12 15,5 11 7-15,-1 0-10 16,-4-4 9-16,4 8 2 0,-4 3-2 16,4 1 0-16,0-1-10 15,0 5-5-15,0 3-2 16,1-1-1-16,-1 1 0 0,0 0 0 16,0 0-3-1,4 0 0-15,1-4-40 0,-5 0-17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7-11-15T15:54:05.066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2:50.297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202 0 76 0,'-4'4'30'0,"4"0"-16"0,0-1-12 15,0-3 6-15,0 0-4 16,0 4-1-16,0 0 1 16,-4 3 2-16,0 1 8 15,4-5 3-15,-5 5-2 16,1-1 1-16,0 0 0 15,0 1 2-15,0-1-4 16,0 4 0-16,-1-3-8 16,-3-1 0-16,4 4 1 0,0 0-1 15,0-3 1-15,0 3-4 16,-1 0 0-16,1 0 1 0,0 0 0 16,0 0 0-16,0 11 0 15,-5-7 0-15,5 4 0 16,0-1 0-16,0 1 0 15,0-1-2-15,0 1 1 16,-1-1-2-16,5 1-1 16,0-1 3-16,0 4 0 15,0 0-1-15,0 1 1 16,0-1-2-16,0 0-1 16,0 8 1-16,5 3 1 15,-5 4 1-15,0 0 3 0,4 0-3 16,0-4 0-16,-4 4 1 15,4-4 0-15,0 1-2 16,0-1 1-16,5 4-2 16,-1-8-1-16,0 1 1 15,1-4 1-15,-1 4-1 16,0-1 2-16,1-3-2 16,-1 4-1-16,0-1 3 15,1 4 0-15,-1 4-4 16,0 4-1-16,1 0 1 15,-1-4 0-15,-4 0 3 16,0 3 1-16,5-3-4 16,-5 0 1-16,-4 0 0 15,8 0 2-15,-4-3-3 0,0-5 0 16,0 1 3-16,1-1 3 16,3-3 0-16,0 0 2 15,1 4-4-15,-5 3 0 16,0 4 1-16,0 7 0 15,-4 1-2-15,0-1 1 16,0-3-2-16,0 0-1 16,-4-1 1-16,0 1 1 15,0 0-3-15,-1 3-2 16,1-7 2-16,4 0 2 16,-4-4 0-16,4 4 2 15,-4 0-4-15,0 4 0 16,0 3 1-16,-1 1 0 0,1-5 0 15,0 1 2-15,0 3-1 16,0-3-1-16,0 0 1 16,0-4-1-16,-1 0-3 15,1 0 2-15,0 0 1 16,0 7 2-16,4-3-1 16,0-4 2-16,0 0-4 15,0 0-2-15,4 0 2 16,0 0 0-16,0 0-2 15,-4-4 2-15,0 0 1 16,0 0 2-16,9 1-1 16,-9 3-1-16,0 3 1 15,0-6-1-15,0 6 0 16,0-3 0-16,0-3 0 16,0-1 0-16,0-4 0 0,0 1 2 15,0 3-3-15,0 1-2 16,0 3 2-16,0 3 2 15,0 1 0-15,-4-4-1 16,-1 0-2-16,1 4 1 16,0-4 1-16,0 0 0 15,0-1 0-15,0-2 2 16,-1-1-1-16,5-3 2 16,-4-1-4-16,0 1-2 15,0-1 2-15,0-3 0 16,0 4 1-16,-1-1 2 15,1 5-3-15,-4 3 0 0,4-4 1 16,0 0 0-16,-5-3 0 16,5-4 2-16,0 0-1 15,0 0-1-15,0 3 1 16,0-3 1-16,-1 0-1 16,1-4-1-16,0 0-2 15,0-3-1-15,0-1 2 16,0 4 2-16,-1 1-2 15,-3-1 0-15,4-4 1 16,-4 4 2-16,3 1-3 16,-3-5 0-16,4 1 1 15,0-1 0-15,-5 1-3 16,5 3 2-16,0 0-1 16,0 4 0-16,0 0 2 15,0 0 0-15,0 0 0 0,-1-1 0 16,5-2-3-16,0-5 2 15,0 1-4-15,0-5 1 16,0 1 2-16,0 0 3 16,0 0-2-16,0 3 0 15,0-3-1-15,0-4 0 16,0 0 2-16,0 0 0 16,0 4-3-16,0-4 0 15,0 0 2-15,0 0 0 16,0 4 1-16,0-4 0 15,0 4 0-15,0 0 0 0,0-4 0 16,-4 0 2-16,4 0-3 16,-4 8 0-16,4-5 1 15,-4 5 0-15,0-4-3 16,4 0 2-16,0-1-4 16,-4 5 1-16,4-1 0 15,-5 1-1-15,5-1 1 16,0 1 0-16,-4-1 0 15,4-3 0-15,0-4-6 16,0 0-2-16,0-3-9 16,0-8-1-16,0 0-9 15,4 0-1-15,1-4-42 16</inkml:trace>
  <inkml:trace contextRef="#ctx0" brushRef="#br0" timeOffset="53731.6873">-364 5067 184 0,'-4'22'68'0,"8"-18"-36"0,0-1-37 15,5-3 10 1,-1 0-10-16,0-3 1 0,1 3 2 15,-5 0 1-15,-4 0 3 0,4 7 1 16,-4-7-19-16,0 0-7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2:52.263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94 128 0,'4'4'49'0,"0"-1"-26"0,1 5-23 15,-1-5 13-15,4 1-7 16,0 0-1-16,5 3-2 16,-1-3-3-16,1 0 1 15,3-1-1-15,5 1 2 0,0 0 3 16,0-1 2-16,0-3 1 16,-1 0 2-16,5 0-1 15,0 0 2-15,0 0-2 16,4 0 2-16,-4-3-4 0,9-1 1 15,-1 0-5-15,4-3 0 16,5-1-3-16,4 5-1 16,0-1-1-16,8 0 0 15,-4 1 2-15,-5-1 2 16,5 0-1-16,-4 1-1 16,0-1 3-16,0 0 2 15,-1 0-2-15,1 1-2 16,4-1 2-16,8 0 2 15,0 4-2-15,1-3 0 16,-1 3-3-16,-4 0-1 0,0 0 3 16,-4 0 1-16,-4-4 1 15,4 0 0-15,0 1 0 16,0-1 0-16,12 0 0 16,-4 0 0-16,5 4 2 15,3-3 3-15,-3-1-2 16,-5 4 1-16,0 0-5 15,0 0-2-15,-4 0-3 16,1-4 1-16,3-3-1 16,4 7 0-16,5 0 4 15,-1 0 3-15,1 0-2 16,-5 0 0-16,1 0-1 16,-1 0 1-16,13 0 2 15,-8-4 2-15,3 1-1 16,5-1 1-16,-4-3-2 0,4 7 0 15,-13-4-3-15,1 0-2 16,-9 4 1-16,0-4 1 16,0 4-3-16,0 0 0 15,0 0 1-15,0 0 0 16,8 4-3-16,1 0 2 16,-1-4 1-16,-3 4 2 15,3-4-1-15,-8 11-1 16,0-4 3-16,-4-7 0 15,-4 11-1-15,0-7 1 16,3-1-2-16,6 1-1 16,3 0-2-16,0 0 1 0,0-1 1 15,1 5 2-15,-5-1-3 16,-4 4 0-16,-1 0 1 16,1 0 2-16,-4-3-3 15,0-1 0-15,4 1 1 16,4-1 0-16,4 0 0 15,5-7 2-15,-5 8-1 16,-4-8-1-16,0 0 1 16,-4 0-1-16,0 0 0 15,-4 3 0-15,-1 1-3 16,1 0 2-16,0 3-1 16,4 1 0-16,4-5 2 15,0 5 0-15,0-5 2 16,0 1 1-16,-4-4-4 15,0-4 1-15,-4 1 0 0,0-5 0 16,-1 1 0-16,1-4 0 16,-4 3 0-16,3-3 0 15,1 8-3-15,0-1 2 16,4 4 1-16,0 0 0 16,-4 4 0-16,-1-1 2 15,1-3-1-15,-4 8-1 16,-1-5-2-16,-3-3 1 15,-1 0 1-15,1 0 2 16,3 0-1-16,-3 0-1 16,-1-3 1-16,9-5-1 15,0 8 0-15,4 0 2 0,-1 0-3 16,1 0 0-16,0 0 1 16,-4 0 0-16,0-3 2 15,4 3 1-15,-9 0-1 16,-3 0-2-16,3 0-2 15,1 3 1-15,0-3 1 16,8 11 2-16,0-7-1 16,4 0-1-16,0-4-2 15,0 7 1-15,-4-3 1 16,-5 0 2-16,1-1-1 16,0-3-1-16,-4 11 1 15,-5-3-1-15,0-1-7 16,1 1-3-16,-1-1-12 15,9 0-4-15,0-3-17 16,4-4-5-16,-4 0-52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2:55.37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7268 34 124 0,'-17'-4'46'0,"9"4"-24"0,-8-3-24 0,7 3 11 16,-3-4 5-16,-5 0 5 16,-8-3 4-16,-8 3 1 15,0 1-13-15,-9-1 2 0,-8 4 1 16,0 0-3-16,-4 4-1 16,0 3 0-16,-4-3 1 15,-5 3 1-15,-7 0 2 16,-14 1-1-16,-3 3 2 0,0 0-6 15,-1 4-3-15,5-4-3 16,-4 0-3-16,-5 0 1 16,-16 4 1-16,8 0-1 15,0 3-1-15,5 4 1 16,-1-3-1-16,-4-1 0 16,-8 1 2-16,4-1 1 15,0-3 3-15,4 0-1 16,0 0 2-16,-4-4-6 15,-8 0-1-15,4-4 0 16,4 4 2-16,4-3-1 16,0 7 2-16,-8-12 0 15,-9 5 3-15,5-5-3 16,4 1 0-16,4 0-3 16,0-1-1-16,-4 1 1 0,-5 0 0 15,-20 3 0-15,13 1 0 16,3-5 0-16,5 5 0 15,-5-5 0-15,-12 5 0 16,17-8 0-16,8 4 0 16,0-4 0-16,0 3 0 15,-4 1 0-15,-5-4 0 16,9 0 2-16,5-4 1 16,7 1-4-16,5 3 1 15,-9 3 0-15,0-3 2 0,-4 4-6 16,13 0 1-16,4-4-1 15,4 0 2-15,0 0 1 16,4 0 1-16,0 3 0 16,0 1 2-16,-8 3-1 15,8-3-1-15,4 4 1 16,1-1-1-16,11 0-3 16,1 1 2-16,4 3 5 15,8-4 5-15,0 1-3 16,1-5-1-16,7 5-2 15,5-5 0-15,0 5-4 16,4-5 0-16,8 1 1 16,0-4 0-16,8 4-3 15,1-4 2-15,-1 4 1 16,5-4 2-16,4 3-6 0,4-3 1 16,0 0-8-16,12 4-1 15,5-4-15-15,0 0-6 16,12-7-55-1,0-1-56-15,-4-10 43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01.106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44 697 128 0,'-4'0'49'0,"4"4"-26"0,0-4-27 16,0 0 34-16,0 11-9 15,0-3-1-15,0-1-3 16,-4 0-9-16,0 1 6 0,0-1 3 16,0 1-1-16,-1-1 1 15,1-3-5-15,0-1-2 16,0 5-4-16,0-4-1 0,0-1-3 15,4-3 1-15,0 0 2 16,0 0 4-16,0-3 2 16,4-5 3-16,4-7-5 15,0-7-1-15,5-4-2 16,4-11-1-16,-1-11-3 16,5 0-2-16,0 0 1 15,0 4 1-15,-1-1-1 16,1 5 2-16,0-1 0 15,0 0 1-15,-4 1 0 16,-1 3 0-16,-3 3 0 16,3-3 0-16,-3 4-2 15,-1 3-2-15,1 5 1 0,-5 6 1 16,0 1-3-16,1 3-2 16,-5 4 4-16,-4 0 1 15,4 3-3-15,0 5-1 16,0 3 1-16,-4 0 0 15,0 0-2-15,0 0 2 16,4 3 1-16,1 1 0 16,-5-4 0-16,0 0 0 15,4 4 0-15,-4-4 0 16,0 0 0-16,4 3 0 16,0 5 0-16,0-5 0 15,0 1-3-15,5 7 2 16,-5 0 3-16,4 8-1 15,5-1-1 1,-1 4 1-16,1 4-1 16,3 4 2-16,1 3-1 15,4 4 2-15,0 8-4 16,-1 10 0-16,1 8 3 16,0-4 1-16,0 4-4 15,-5-4 1-15,-3-7 0 16,-1-4 2-16,1-7-3 15,-1-4-2-15,1-4 2 16,-1-4 0-16,1-6 1 16,-5-1 0-16,0-4-3 15,1-3 2-15,-5-4-1 16,0-3 0-16,-8-5 0 16,0-6-13-16,-5-1-2 15,1-3-30-15,-4-1-11 16,-1-3-52-1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01.736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20 0 124 0,'-17'7'49'0,"17"-3"-26"0,-4 0-20 0,4-4 10 15,0 0-4-15,0 3 0 16,0-3 3-16,0 8 3 16,4-4-8-16,4-1 5 0,1 5 1 15,-1-1 2-15,5-3 1 16,-1-1 0-16,5 1 0 16,3 0 0-16,1-4 0 15,4 0-4-15,4 0-2 16,0 0-2-16,5-4 2 0,3 0-1 15,9 4 0-15,4 0-3 16,0 0 1-16,-4 0-4 16,3 0 0-16,-3 0-1 15,-4 0-2-15,-5 0 1 16,-3 4 1-16,-9 0-3 16,-5 3 0-16,-3 1-12 15,-5-1-5-15,-7 4-19 16,-5 0-9-16,-5 0-61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09.708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99 1 52 0,'0'4'22'0,"5"-8"-12"0,-5 8 6 16,0-4 11-16,0 0-8 15,0 0-3-15,0 0-9 16,0 0-3-16,0 0-4 15,0 0-1-15,0 7 1 16,0-3 0-16,0 3-3 16,0 1 0-16,0-1 2 15,0 1 2-15,0 3 0 16,0 0-1-16,0 0 1 16,0 4-1-16,0 3 0 15,0 4 0-15,0 0 0 16,0 4 0-16,0 0-3 0,4 8 0 15,-4 6-1-15,4 5 0 16,-4-1-2-16,4 0-1 16,-4 1 4-16,4-1 1 15,0 0-3-15,1 5-1 16,-1-5 0-16,4 0 2 16,0-3 2-16,5 0 1 15,-1 3 1-15,5 8 0 16,0 7 0-16,-1-7 2 15,-3 3-3-15,3-3 0 16,-3 0 3-16,-5-4 1 0,-4 0 3 16,-4 0 1-16,0 0-1 15,0 4-1-15,0 7-6 16,0 4 1-16,0 0 4 16,0 3 5-16,0 1 8 15,4-4 7-15,1-4-11 16,-1 4-2-16,0-4-5 15,0 0 1-15,0 4-4 16,0 0-4-16,-4 0 0 0,0-4 1 16,-4-4 2-16,0 1 1 15,0-1 1-15,0 1 2 16,-5 7 1-16,5-8-1 16,0 8 1-16,0 7-2 15,0-3 0-15,0 3-1 16,-1-3 0-16,1-5 0 0,0-2 2 15,0-1 1-15,0 4 1 16,0-4-2-16,0 4 1 16,-5 3-4-16,1-3 0 15,0-4 3-15,-1 8 1 16,-3-4-3-16,-1 0-1 16,1 0 1-16,-1-1 0 15,1 1 0-15,4 4 0 16,-1-1-2-16,1-3 1 15,4 4-2-15,0-8-1 16,-1-7 1-16,1 0 1 16,0-8-1-16,0 8-1 0,0-1-2 15,0-2-1-15,-5 2 2 16,1 5 2-16,0 3 0 16,-1-4-1-16,1-3 3 15,0 4 2-15,-1 7-2 16,5-8-2-16,0-11 0 15,0 1 1-15,0-5-3 16,4-3 0-16,0 0 1 16,0-3 0-16,0-5 0 15,0 1 2-15,0 3-3 16,0 0 0-16,0 4 1 16,0-3 2-16,0-1-1 15,0-3 2-15,0-5-4 16,4 1 0-16,-4-4 1 15,4 4 0-15,0-7 2 0,0-1 1 16,0 1-4-16,-4-1 1 16,0 1 0-16,0-4 0 15,0 3 0-15,0-3 0 16,0 0 0-16,0-1 0 16,0 5 2-16,0-8 1 15,0 0 1-15,0-3 0 16,0-1-5-16,0 0 1 15,0 1 0-15,0 3 2 16,5 0-1-16,-5 4-1 16,0 0 1-16,0-4 1 0,0 0-3 15,0-4-2-15,0-7-1 16,0 0 3-16,4-7-13 16,0-15-4-16,0-4-87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07:54.2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5216 9220 2193,'0'0'3354,"0"0"258,0 0-2451,0 0-387,0 0-387,16-5 129,-16 5-129,24-5 129,-13 1 0,6 4 258,-3-7-129,7 7 129,-8-5-258,8 3 258,-2-6-129,4 5-129,-2-4 129,9 7-129,-1-6-129,6 2-129,6-3 0,7 6 0,3-2-129,12 0 0,1-1 0,5-2 0,4 2 0,0-1 129,1-2-129,0 1 129,-1-3 129,4 1-129,0-6 0,5 9 0,1-4 0,4 6 0,1 2-129,2 2 0,-1 4 0,3 5 0,0-1 0,1-2 0,-4 1 0,1-2 0,-3-5 258,2-1-258,-6 0 0,1 0 0,-4-2 0,1 2 0,-1-3-129,-2 2 129,1 0-129,-1 1 0,1 0 0,-1 0 0,-4-3 0,-1 2-129,-5-2 258,-1 2-129,-7-1 0,-9 0 0,-5 2 0,-8-3 129,-6 2-129,-7 1 129,-2-1-129,-7 1 129,-1 0-258,-3 0 258,-2 0-129,0 1 0,-10-1 0,17 1 129,-17-1-129,12 3 0,-12-3 0,11 0 129,-11 0 0,15 0-258,-3 0 129,4 0 0,3 0 0,4 0-129,1-3 129,4 2-129,-2-5 129,0 6 0,-3-1-129,-7 1 129,-2 0-258,-14 0-129,13 4-516,-13-4-2322,-2 11-1806,2-11-516,0 0-258</inkml:trace>
  <inkml:trace contextRef="#ctx0" brushRef="#br0" timeOffset="9717.5555">9297 9670 3483,'0'0'3870,"-3"12"-516,3-12-1677,0 0-2580,-11 5 387,11-5 387,0 0 258,0 0 645,0 0 0,0 0 258,0 0-129,0 0 129,0 0-387,0 15-129,0-3-258,0 5 0,0 5-129,0 9 129,-1 10 129,-7 3 129,2 9-129,-6-5 0,7 3 0,-4-7-129,5-3 129,4-16-129,7-12 129,15-17-516,8-17 258,12-12-258,3-5 129,3-7 129,1-2 0,-2 3 0,-8 10 0,-11 7 258,-3 13-129,-13 8 129,2 6-258,-3 11-129,-4 2 0,6 5-129,-2-1 0,-1 3 129,-1 3 258,-3 0-129,-2 8 0,-4 0 387,-4 11-129,-10 1 0,-2 13 0,-5-1-129,1-2-516,8 5-1419,2-25-2967,10-15-516,0-18-258,21-22-387</inkml:trace>
  <inkml:trace contextRef="#ctx0" brushRef="#br0" timeOffset="10389.5943">10016 10207 2709,'0'0'4257,"0"0"129,-13-9-387,1 6-3354,12 3 0,-15-11-258,15 11 0,-7-29 129,7 9 0,3-7-129,8 0 0,3-6-129,3 5-129,4 2 0,0 6-258,-1 5 0,0 7 0,-1 8 129,-4 0-129,-2 14 0,-2 2 129,-2 6 129,0 1 0,0 3 0,0 0 129,-6-3 129,4 3 0,-7-4 129,0 3 0,-6-6 258,-2 2-258,-13-4 129,3 3 0,-8-6 0,4 1-258,-1-10-258,4-5-258,9-8-774,-3-20-1161,13 4-2838,0-8-387,10-1-387,3-8 0</inkml:trace>
  <inkml:trace contextRef="#ctx0" brushRef="#br0" timeOffset="10947.6262">10348 10230 645,'-13'-6'2064,"1"-4"516,12 10 387,-9-21 0,9 6-129,-2-7-645,8 3-516,3-8-903,13-2-387,4-3-258,5 1-258,4-2-129,3 6 129,0 2 0,-4 4-258,-4 4 645,-5 7-129,-8 6 129,-2 4 0,-15 0 0,9 17 129,-9 4-129,3 8 129,-3 1-129,0 10 0,-10-2 129,3 7-129,-5-3 129,-3 1 0,-5-7-129,1-7 0,-4-7-129,0-7-129,0-7-129,-1-10-129,11-10-387,-5-19-258,17-1-774,-7-19-1032,10 1-903,3-12-903,7-7-516</inkml:trace>
  <inkml:trace contextRef="#ctx0" brushRef="#br0" timeOffset="11184.6397">10646 9514 2322,'13'-13'4128,"-13"13"129,0 0-1935,7 13-1419,-7-2-129,3 11 129,-3-2-258,0 13 387,0 3-387,0 13 258,-2 3-258,1 10 0,-6 0-129,4 6-129,-2-3-387,-1-7-1032,8-12-3354,8-9-258,-1-21-516,10-11 0</inkml:trace>
  <inkml:trace contextRef="#ctx0" brushRef="#br0" timeOffset="11732.6711">10894 10064 3612,'0'19'4515,"0"-19"-129,0 0-1806,0 11-1806,0-11-129,0 0-258,0 0-129,0 16 129,0-16 0,7 0 129,4-3-129,6-1-129,-2-5 0,8 0 129,-4-7-129,3 1 0,-2-3-129,0 2 0,-4-2-129,-5 3 258,1-4-129,-4 2 0,-5-1 0,1 0-129,-4 3 129,-2 0-129,-7 1 0,-5 4 0,-1 4 0,-9 2 0,0 4 0,-2 3 0,-1 9 129,1 6-129,1 5 129,3 3-129,5 6 129,8 7 129,4-1 0,5 3-129,4-2 129,9 0-129,5-3 258,4-2-258,1-6 129,3-2 0,-2-4-129,4-4 0,-2-7 0,3-4 0,-1-1-129,-2-6-258,2 4-516,-15-5-2967,8-2-1290,-9-3-258,-8-6-387</inkml:trace>
  <inkml:trace contextRef="#ctx0" brushRef="#br0" timeOffset="12480.7139">11755 9971 4644,'18'-4'3999,"-18"4"258,0 0-516,0 0-4257,0 0 258,0 0 258,-18-2 258,1 2 258,-6 0 258,1 5-129,-9-3 387,4 11-258,-8-6-387,6 12 0,-4 1-129,4 6-129,-1 6 129,3 9-129,1 0 129,7 6 0,2 0 0,6 0 0,5-6-129,6-5 129,3-5 0,12-2 0,7-9-129,9-4 129,6-11-129,10-2-129,3-3 0,0 0-129,5-8-129,-4-1-129,-2 2-258,-12-6-258,-1 11-774,-17-5-2709,-8 0-645,-4-4-258,-7-3 130</inkml:trace>
  <inkml:trace contextRef="#ctx0" brushRef="#br0" timeOffset="12812.7329">11443 10169 4386,'-13'-3'4644,"13"3"-387,0 0-258,0 0-3999,0 0-258,11 7 129,3-4 129,8-1 129,7 1 258,3-1 0,10 1 258,-2-3-129,6 4 0,-6-4-129,4 6 0,-9-2-129,-3-2-258,-6 3-258,-13-5-903,2 3-3483,-15-3 0,0 0-516</inkml:trace>
  <inkml:trace contextRef="#ctx0" brushRef="#br0" timeOffset="13291.7603">12333 9422 258,'20'96'2838,"-13"-31"-1161,3 14 258,-8 9 258,3 13-258,-7-2 0,1 5-258,-11-14-258,5 3-129,-9-28-516,7-5 0,-5-19-903,0-29-1677,3-16-2451,5-17-129,-6-26-516</inkml:trace>
  <inkml:trace contextRef="#ctx0" brushRef="#br0" timeOffset="13572.7763">12130 9653 2709,'-56'-104'3225,"27"61"-1935,4 9-387,0-2 516,9 16 387,-3-4-129,19 24-129,-20-22 129,20 22-129,0 0-129,0 0-645,6 0-258,17 5-258,4-1 0,13 2 129,9-5 129,15 2-258,8-3 129,7-2-129,-1 0-129,3-2 129,-6 4-516,-11-4-387,-1 9-2838,-16 5-1161,-19-1-645,-13 6-258</inkml:trace>
  <inkml:trace contextRef="#ctx0" brushRef="#br0" timeOffset="14096.8062">12690 9893 5547,'21'24'2838,"-21"-24"-1032,15 10 0,-15-10-4644,19 15 1032,-14-4 774,7 11 387,-6 5 903,-4 2 1548,3 7 645,-4 0 129,1 8-645,-2-8-516,0 6-516,0-9-258,0-2-258,0-9 0,0-4 0,0-18 129,0 21 129,0-21 0,0 0 0,0-13 129,5-7-129,-5-12 0,11-4 129,-6-7-258,2-2-129,2-1-258,3 3 129,-1 3-129,4 8 0,1 9-258,3 8 0,2 4 0,3 1-129,4 8-387,-1 0 0,13 4-258,-6-2-387,12 5 0,-9-5-516,13 5-1032,-11-3-2064,-3 0-129,2 6 0</inkml:trace>
  <inkml:trace contextRef="#ctx0" brushRef="#br0" timeOffset="14463.8273">13340 10079 3999,'-7'19'4644,"7"-19"-129,-1 10-387,1-10-3354,9 6-387,2-6-258,8-13-129,3-2 0,1-7 0,3 0 258,0-8 129,-1 7 129,-12-4 0,3 8-129,-16 3 129,0 16-258,-16-10-129,-1 10 0,-4 4-258,-7 5 0,-1 5 0,-1 7 258,-4 3 387,6 7-129,-3 1 0,7 7 129,0-2-129,10 8 0,5-1-129,9-1-129,4-3-129,14-5-129,9-5 0,4-10-258,14 0-516,-6-20-2580,11-5-1548,-1-10-129,-1-10-387</inkml:trace>
  <inkml:trace contextRef="#ctx0" brushRef="#br0" timeOffset="15667.8962">13720 10089 1419,'0'0'4257,"0"0"258,0 14-1161,0-14-1419,1 16-774,-1-16-387,12 13-258,-12-13 0,24 10-129,-10-10 129,6 0 0,3-11-129,5-5 129,-3-1-258,5-3 129,-5-2-258,0 1 258,-5-2-258,0 3 0,-8 2-129,-3 6 0,-4 0 129,-5-1-258,0 13 129,-5-15-129,5 15 129,-17-5-129,5 5 129,-5 1 0,-1 8 0,-2 5 0,-1 6 129,-2 4-129,2 5 0,-1 4 129,0-2 129,4 6-129,1-3 129,3 2 0,6-6-129,4 1 258,4 0-258,9 2 129,11-5-129,10 3-129,6-2 0,13 0-258,8 0-258,-2-13-2709,9-8-1548,3-3-387,-1-10-387</inkml:trace>
  <inkml:trace contextRef="#ctx0" brushRef="#br0" timeOffset="50292.8766">11365 15258 903,'0'0'3483,"0"0"258,0 0-129,0 0-1935,0 0-903,0 0-258,3 5 387,-3-5-258,0 25 387,0-5-258,-1 14 129,-6 4-258,-3 15-258,-7 5 129,1 8-258,-5 4 129,0 1-129,-1-3 0,3-7 0,3-8-774,-1-20-645,11-5-2838,3-13-387,3-15-258,-3-19-387</inkml:trace>
  <inkml:trace contextRef="#ctx0" brushRef="#br0" timeOffset="50635.8962">10919 15220 7611,'17'5'4773,"14"-6"-258,7-15-387,19-9-2064,11 0-2193,20-4 258,10-2-129,6-1 129,4 6-129,-3-2 0,-3 6 0,-13 7 0,-9 6-129,-14 5-129,-13-4-1677,-10 8-2322,-6 0-387,-12 0-387,-7 3 0</inkml:trace>
  <inkml:trace contextRef="#ctx0" brushRef="#br0" timeOffset="51343.9367">11748 15502 2193,'0'-27'3870,"-4"10"387,4 17 0,-6-12-1032,6 12-903,0 0-1161,-1 8-516,1 6-387,3 6-258,6 8 0,-3-1-129,1 7 129,2 6 0,-4-3 258,0 7 0,-5-10 129,1 4 0,-3-17 258,2 1 129,-8-11-258,8-11 0,0 0 0,-4-16-258,4-9 0,5-6-258,3 1 129,-2-1-258,0 3 129,0 2 0,1 9 0,-2 2 0,-5 15 0,8-12 0,3 10-129,5-1 0,8-1-129,3-1-129,10 5-387,-5-16-2064,5 11-1935,3-2-387,-5 1 129,-7 1-645</inkml:trace>
  <inkml:trace contextRef="#ctx0" brushRef="#br0" timeOffset="51807.9632">12166 15620 9030,'5'12'4773,"6"-4"-387,-11-8-258,16 0-4386,0-10-129,9 2 258,3-5 0,7 0-129,4-6 258,-2 1-129,5 1 258,-8-5-129,-2 6 129,-8-1 0,-6 3 0,-12 0 0,-6 14 129,-14-14 0,-7 7-129,-11 5 129,0 2-129,-3 0 0,-3 2 0,-4 11-129,6 2 0,0 7 129,4 6-129,2 6 0,3 0 0,4 7 129,7 3 0,5-5 129,7-1-129,4 2 0,10-6-129,11-4-387,3-21-1548,13 4-2580,9-11-258,0-7-258,6-7-387</inkml:trace>
  <inkml:trace contextRef="#ctx0" brushRef="#br0" timeOffset="52407.9975">12492 15733 774,'16'8'2709,"-4"-1"774,-12-7-2064,0 0 387,20 8 0,-20-8 129,15 0-129,-8-5 258,16 5-258,-5-18-516,21 8-516,-2-13-387,7-2-258,7-6-129,-3-2-129,-2 1 129,-5 1 129,-10 2 0,-10 4 129,-11 6 0,-10 5 0,-10 4-129,-9 8 258,-5 2-258,-2 4-129,-3 13 0,-3 6-129,0 4 129,2 3-129,0 4 258,2-1-258,0 6 387,3-1-258,0-5 258,6-2 0,4 1-258,6-6 129,5-1-258,4-3 0,10-2-516,2-20-2064,15 5-2064,9-5-258,6-13-387,4-5 129</inkml:trace>
  <inkml:trace contextRef="#ctx0" brushRef="#br0" timeOffset="52800.0199">13262 15513 8514,'-14'-8'4773,"-4"11"-258,-10 2-129,-3 4-4128,-4 3-258,-2-1 258,3 3-129,1-2 129,5 4 0,6-8-129,9 2 129,13-10-129,-7 22 0,13-12-258,9 2 129,7 2-129,3 2 0,1 3 0,-1 0 0,-1 9 0,-6-3 0,-4 4 129,-6 5 129,-7-4 0,-1 4 129,-9-5 129,-2 4 258,-7-14-258,2 1 129,-9-8-387,5-7-258,-1-5-258,-5-8-1032,5 1-3354,-3-5-387,2 0-258,-3-2-387</inkml:trace>
  <inkml:trace contextRef="#ctx0" brushRef="#br0" timeOffset="53568.0636">13783 15582 3999,'25'5'3612,"9"-5"-1419,-22-13-774,2 5-3999,-2-6 645,9 10 1032,-10-6 903,-11 10 516,0 0 1161,-4-10 1161,-7 12 516,-17-2-129,4 15-903,-15-9-1161,7 14-645,-8-3 129,6 6-387,-3 3 0,6 6-129,0 3 129,9 2-129,1 3 0,9 2 129,3 0-129,9-1 258,2-5-258,15 1 129,7-11 0,10-2-129,8-8-129,3-3 0,7-9 0,0-3-387,1-1 129,-8-2-129,-5-1-258,-13-7-516,2 6-3225,-18 1-645,-11 3-129,0 0-387</inkml:trace>
  <inkml:trace contextRef="#ctx0" brushRef="#br0" timeOffset="54180.0989">13551 15751 3999,'-15'13'4515,"15"-13"-129,0 0-258,-13 9-3483,13-9-129,6 3 258,13 5-129,-4-8 129,14 0 0,0-4 129,12 4-387,0-7-258,9 4-129,1 1-258,-4-1-516,6 3-2193,-9 5-2064,-11-2-258,-8-3-129</inkml:trace>
  <inkml:trace contextRef="#ctx0" brushRef="#br0" timeOffset="54693.1283">14601 15276 6063,'-13'61'4773,"4"-21"-129,8 2-1548,1 20-2580,-1-1 258,1 12-258,0-2 0,0 4 0,-3-9 0,1-5-387,-1-4-516,-3-23-903,6-5-3354,-2-10-258,2-19-387,-1-10-129</inkml:trace>
  <inkml:trace contextRef="#ctx0" brushRef="#br0" timeOffset="55168.1555">14398 15274 4386,'9'-12'4644,"-3"0"-387,18 5-258,5-3-3741,6-4-387,4-1 258,9-1 0,2 3 0,-1 0 129,4 1 129,-7 3 0,0 3-129,-8 1 0,-2 5 0,-10 4-129,-2 7 0,-9 2 0,2 9 0,-9 2-129,-4 5 258,-4 1 0,0 6 129,-15-8 129,0 6 258,-12-9-258,0 4 258,-12-15-129,0 2 129,-11-10-387,2 0 0,1-4-258,5-2-258,5 0-258,1-5-258,19 8-1935,-2-3-2580,19 0 0,0 0-774,0 0 645</inkml:trace>
  <inkml:trace contextRef="#ctx0" brushRef="#br0" timeOffset="55692.1854">14818 15605 5289,'2'-18'4902,"9"17"-387,-11 1-387,26-4-3999,-7 2-1419,13 10 387,-3 3-129,8 10 129,-1-4 516,2 4 387,-1 4 258,-7-1 516,-1 9 258,-12-9-129,1 10 129,-16-5-258,1 10-129,-13-8-129,-3 4-129,-11-9-129,-1 2 0,-7-11 0,0-4-129,3-5 129,1-7-258,7-1 0,0-8-258,10-2 0,3-11-516,10 9-903,3-17-1677,9 1-1419,6-1-387,4-4 129</inkml:trace>
  <inkml:trace contextRef="#ctx0" brushRef="#br0" timeOffset="56024.2044">15186 15658 129,'64'-47'3354,"-37"29"-1032,5 7-516,0 9-258,-9 2-258,4 13 129,-13 3-129,6 15-258,-13 0 0,5 10-258,-11 3-129,6-2-258,-7-2-129,2-2 129,-2-10 0,3-2 129,-3-14 0,0-12 129,0 0-129,8-26-129,-2-11-129,5-2-258,-3-4 129,2-1 0,-2 0 0,0 8-129,-3 12 0,0 9 129,-5 15-129,5-12 0,-5 12 0,12 0-387,9 7-1161,-3-2-3096,9-5-258,9 0-129,2 0 130</inkml:trace>
  <inkml:trace contextRef="#ctx0" brushRef="#br0" timeOffset="56660.2408">16034 15579 9417,'-11'3'4644,"-11"-3"129,1 0-645,-7-3-4515,3 3 0,-2 0 129,-1 5-129,-1 2 129,0 2 387,7 0-258,1 7 258,4 1-258,6 3 129,3 4-129,5 7 0,3 3 129,5 5-129,4 2 129,1 2 0,3-6 0,-4-6 129,-1 3 129,-4-15 129,-1 3 0,-3-22 0,0 0-129,-13 0-129,5-8 0,1-8-129,3-9 0,4 1-129,0-7 0,10 3 129,6 1-129,10 5 0,8-3 0,9 0 129,6 5 0,10-1-129,4-1 129,3-3-129,3 3 387,-2-2-258,-5 4 258,-9 1-129,-7 9 258,-14-5 0,-9 9 129,-23 6-129,0 0-129,-7-6 0,-14 7-129,-10 4 129,-1 0-129,-5 4-129,-2 4 0,-1 3 258,8 4 0,0 1-129,8 3 129,1-2 0,11 7 0,6 3-129,7-1 0,15-2-129,11 0-258,19 0-258,1-19-1935,18 14-2580,7-9-387,10-3-258,-1-5-387</inkml:trace>
  <inkml:trace contextRef="#ctx0" brushRef="#br0" timeOffset="57008.2606">17108 15461 9417,'-25'43'5031,"18"-17"-129,1 11-387,4 4-4257,-1 13-258,1 13 129,1 1 258,1 3-258,0 1 0,0-4 129,1-8-258,4-12 0,5-14-129,-10-34-903,30 0-3612,-12-27-387,-1-23-258,-3-15-387</inkml:trace>
  <inkml:trace contextRef="#ctx0" brushRef="#br0" timeOffset="57268.2755">16796 15369 10191,'-39'10'5289,"29"-6"-387,10-4-129,0 12-4386,9-7-645,11-1 258,6-1 129,11 1 129,7-4 0,16 0 129,10 0-129,13 0 0,9-4-129,3-1-129,9 5-258,-8-2-516,11 9-2193,-15 1-2064,-14 2-129,-15 0-387,-15 7-129</inkml:trace>
  <inkml:trace contextRef="#ctx0" brushRef="#br0" timeOffset="58044.32">17491 15727 2967,'17'-19'3870,"-1"19"387,-16 0-258,14 12-3612,-2 17 0,-5 9 516,5 12 129,-12-3 258,12 16 0,-12-17-387,0 11 258,-5-21-258,4-2-129,-6-18 0,1-4-516,-4-12 0,10 0-129,-18-26 0,13-6-258,4-4 129,1-10-129,1 4 0,6-6-129,8 5 129,2 2 0,6 9-258,-1 7 129,4 6 129,-3 10 0,3 4-129,1 5 258,4 4-258,0 6 129,0 5-129,0 3 0,2 3-129,-1 0 258,3-1-387,1-1 387,4-7 0,2-8 0,3 2 0,2-6-258,8-3 0,-4-9 129,3 0 0,-8-5 258,-2 0 0,-9 2 129,-13-8 258,-8 6 258,-14-8 0,-2 8 0,-16-7-129,-4 10-129,-10-3-129,-1 7-129,-7 2 0,-1 7 129,-2 2 0,1 10-129,-2 9 258,5 10 0,-2 2-129,5 9 129,1 1-129,10 7 129,6-3-258,8 3 129,9-5-129,9-6-129,25-3-387,10-15-903,22 3-3612,10-8-258,10-7-516,5-8-258</inkml:trace>
  <inkml:trace contextRef="#ctx0" brushRef="#br0" timeOffset="59396.3973">18453 15966 7998,'17'17'4515,"8"-13"-129,-10 1-1677,3-5-2709,8 0 0,2-4-129,4-3 129,2 0 0,2-9-129,-4 3 129,0-6 0,-3-2 129,-4 1 0,-4 2 0,-5 1 0,-10-5 0,-2 6 0,-4-1 0,-9 4-129,-5 4 0,-3 5 129,-6-4-129,2 1 129,-3 4 0,-1 3 0,0 0 0,1 0 0,0 0 129,3 0-129,2 0 129,0 5 0,3 0-129,2 3 129,1-2-129,13-6 129,-19 20-129,11-9 129,0 4 0,1-3 129,2-1-129,2 7 387,-2-4-387,5 1 0,-1-2 0,1 1 0,0-14-129,0 19 0,0-19-129,0 0 129,0 0 0,3 14-129,-3-14 129,0 0-129,0 15 129,0-15-129,-2 10 0,2-10 0,-1 19 0,1-19 0,0 15 129,0-15 0,0 15-129,0-15 129,4 16-129,-4-16 129,7 17-129,-7-17 129,17 21-129,-2-10 0,5 1 0,5-1 0,6-1-129,3 0 129,6-2-129,2-4 129,5-4-129,-3 0 0,8 0-258,-7-9-258,9 6-2709,-12-8-1677,-4-1-258,-9-3-516</inkml:trace>
  <inkml:trace contextRef="#ctx0" brushRef="#br0" timeOffset="61211.5011">19433 15712 4386,'15'4'4773,"-15"-4"-129,0 0-516,0-7-2967,0 7-774,-8-4 129,8 4 129,-23-5 129,10 5 258,-10 0-258,2 4-129,-8-1-129,0 6 129,-3 2-387,-1 2 0,1 5-258,2-3 129,5 2-258,1 1 129,8 0-129,2-3 0,8 6-129,6 0 129,1-1-387,10 0 258,8 7 0,2-4 0,7 4 0,0 2 0,7-2-129,-4-1 129,1 1 129,-4-5-129,-5-5 258,-1 2 129,-8-7 0,-1 3 258,-13-15 258,5 15 0,-5-15 129,-18 18-129,-5-12 129,-2 8-129,-8 0 0,-3 1-387,-6-4 0,-3 6-258,-4 5-387,-5-16-2838,3 13-1935,-4-9-645,1-9 0,0-1-387</inkml:trace>
  <inkml:trace contextRef="#ctx0" brushRef="#br0" timeOffset="63796.649">15025 15956 3354,'0'0'4257,"-15"-2"-516,15 2-258,0 0-3612,0 0-774,0 0-516,0 0 129,0 0 387,-13-7 645,13 7 516,-21-1 258,10 1 0,-3 0 129,2 0 516,-1 0-129,13 0 0,-23-1-258,23 1-129,-17-8-258,17 8 0,-11-17-258,11 17 0,-8-21-258,4 5 0,4 0 0,0 0 0,0-2 0,0 5 0,6-5 129,1 6 0,3-8 258,7 8-129,0-1 129,8 1-129,4-1 0,4 2-129,1 2 0,-1 3 0,-1-1 0,-4 6 0,-4 1 129,-7 0 0,-2 0 0,-15 0 0,13 8 258,-13-8-258,5 10 129,-5-10-129,0 0 0,6 18-129,-6-18 0,0 0 129,0 0 0,9 11 258,-9-11 0,0 0 0,0 0 129,0 0 0,0 0 129,0 0-129,0 0-258,0 0 0,0 0-258,0 0 129,0 0-129,0 0 0,0 0 0,0 0 129,0 0-129,0 0 0,0 0-129,0 0 0,3 16 0,0-2 129,-1 0-129,3 4 129,1 5-129,-2 2 129,0 1 0,0 3 129,-2 2-258,0-3 129,0 1 129,0-3-129,-1 0 0,2-3 0,1-1-129,-1-3 129,0-6-129,-3-13 129,5 18-258,-5-18-129,5 12-516,-5-12-2322,0 0-1548,0 0-516,0 0-258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1.374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112 21 92 0,'-4'0'35'0,"4"-15"-18"0,4 8-20 0,-4 7 6 0,0 0-1 16,0 0 14-1,-4 0 7-15,0 7 2 16,0 1 2-16,0-1-9 15,-1 1 0-15,1-1-11 16,4-3-4-16,0 3 0 0,0-3-2 16,0-1-1-16,0 5 3 15,-4-1 0-15,0 1 3 16,0-1 1-16,0 0-1 16,0 1 1-16,-1 3 2 15,-3 0 2-15,4 4-5 16,-4 0-4-16,3 7-1 15,1 0-1-15,0 4 0 16,0 7 0-16,0 11 0 0,0 8 0 16,4-4 0-16,0 12 2 15,4-1-3-15,0 0-2 16,-4 4 2-16,0-8 2 16,0 4 0-16,-4 8-1 15,0 3-4-15,-1 0 0 16,1 4 0-16,4-3 2 15,-4-1 1-15,0 4 1 16,4-4 0-16,0 12 0 16,4 3-3-16,0-4 2 15,5 0 1-15,-1 1 0 16,0 3 0-16,1-4 0 0,-1 0-3 16,0 8 2-16,1-7 1 15,-1-1 2-15,0-3-1 16,0-8-1-16,1-4-2 15,-5 5 1-15,0-1 1 16,0 8 2-16,-4 7-3 16,0 3 0-16,0-3 3 15,0 0 3-15,0 4 2 16,0 7 1-16,0 4-4 16,4-7-1-16,1-1-1 15,-5-7-2-15,0-3 1 16,0-5 1-16,0 1 1 15,0 0 1-15,0-1 0 16,-5-3 2-16,1 0 1 0,0-4 1 16,0-3-2-16,-4 0-1 15,-1 3 1-15,1 0 1 16,0 8-1-16,4 3 1 16,-1-3-4-16,1 3 0 15,4 0-1-15,0-7-2 16,0 0 3-16,4-7 0 15,1-1 1-15,-5-6 0 16,4-9 0-16,-4-2 0 16,0-5 2-16,0-7 1 15,0-4-3-15,0-3-1 16,0-4 1-16,0 0 0 16,0-1-2-16,0-2 1 0,0 2-2 15,0 1 2-15,-4-7-2 16,-1 7 2-16,1-8-2 15,0 1-1-15,0-4 1 16,4-1 1-16,0 1-1 16,0 0-1-16,0-4-2 15,0 0 1-15,0 0 1 16,0 0 2-16,0-3-1 16,0-1-1-16,0-7-4 15,-4-4-2-15,0-7-24 16,4-7-10-16,0-8-28 15,4-11-10-15,0-7-18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3.13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36 0 76 0,'-4'3'30'0,"4"1"-16"0,-4 0-10 0,4-4 12 16,0 11-5-1,0 0-3-15,0-4-2 16,-4-3 7-16,-1 3 3 0,1-3 1 15,0 0 2-15,4-1-4 16,-4 1-1-16,4-4-11 16,0 11-1-16,0-3 0 15,0-1 1-15,0 4 1 16,0 0 2-16,0 4-1 16,0 0 0-16,0 3-1 15,0 4 2-15,-4 1-1 16,4 6 2-16,-4 1-2 15,4 3 0-15,0 12-1 16,0 6 0-16,0 5 0 16,0 10 0-16,0 1-2 15,4-1 1-15,0 12-4 16,0-4 0-16,0 11 1 0,0-4 2 16,1 5-3-16,-5-5 0 15,4-3 1-15,0 7 2 16,0 7 1-16,0 4 1 15,0 4 0-15,5 0 0 16,-1-4-2-16,0 4-2 16,5 7 1-16,-1 0-1 15,-3-3 2-15,-1 0 1 16,0-1-1-16,1 1-2 16,-1 10 5-16,-4-3 1 15,0 0 2-15,0-7 0 16,1-1-2-16,-1-7 1 0,0 12-4 15,0-1 0-15,0-7-3 16,0 0-3-16,-4-1 2 16,0-2 2-16,0 10 2 15,0 11 1-15,0-3 0 16,4-8 2-16,5-3-3 16,-1-5-2-16,0 9 0 15,1-8 1-15,-1-12-3 16,0-3 0-16,-3-7 1 15,-5-8 0-15,0-3-3 16,-5-4 2-16,1-4 1 16,-4 0 2-16,0 0-1 15,-1 0 2-15,1 1 0 16,0-5 1-16,-1-7-2 0,1-4-2 16,0 1 1-16,4-8 1 15,-1-4-3-15,1-3 0 16,0-1 1-16,0-3 0 15,0 0-3-15,0-4 2 16,4-3 5-16,0 3 2 16,0-7-5-16,0 3 0 15,0 1-1-15,4 3 2 16,0 0-3-16,0 8 0 16,0 3-1-16,0 4 0 15,1 0 4-15,-5-4 1 16,0-11-8-16,4-3-2 15,-4-23-49-15,0-18-20 0,0-15-30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5.022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0-2 112 0,'0'0'44'0,"4"0"-24"0,-4 0-15 0,0 0 13 16,0 0-8-16,0 0-3 15,0 0 0-15,0 0 2 16,0 0-4-16,0 0 1 0,0 0 4 15,0 0-4-15,4 4-1 16,-4-4 2-16,0 11 5 16,0 4-3-16,0 0 1 15,0 3-2-15,0-3-2 16,0 0 1-16,0 3-4 16,0 4-2-16,-4 1 0 15,4 2-1-15,0 5-3 16,0 3 2-16,0 4 3 15,0 11 1-15,4 8-1 16,0 7-2-16,5 3 1 16,-5 1-1-16,0-1 0 15,0 5 0-15,0-1-3 16,1 8 2-16,-1 3 1 16,0 4 0-16,0 0-5 15,4-4 1-15,1 5 2 16,-1 2 3-16,0 5 0 0,1 3-1 15,7 4 1-15,-3-4 1 16,-5-4-3-16,5 1-2 16,-5 10 4-16,0-3 1 15,0 0 0-15,1-4 1 16,-1 8-4-16,-4-12 0 16,0 12 10-16,1-1 3 15,-1 1-3-15,0-4-1 16,0-8 0-16,-4 4 0 15,0 4-2-15,0 0-1 16,0-4 1-16,0-3 1 16,-4-1-1-16,0-7-1 0,0 0 3 15,-1 4 3-15,1 3-6 16,0-3-1-16,4 0-2 16,0-4-2-16,0-11-2 15,4 4 1-15,-4-5 1 16,0 5 0-16,0-4 2 15,4 0 1-15,-4-7-1 16,0-5 1-16,0 5 0 16,0-8 1-16,-4-3 0 15,0-5 0-15,0 1-2 16,0 0-2-16,4 3 3 16,-4 1 0-16,4 3-1 15,0 4-2-15,0-4 1 16,0-3-1-16,0-5 0 0,0 1 0 15,0-4 2-15,-5-11 1 16,5-3 1-16,-4-9 0 16,0-2-5-16,0-9 1 15,0 5-5-15,4-8-1 16,4 0 3 0,-4 8-1-16,4 3 2 15,0-4-3-15,-4 4 1 16,4 4-5-16,1 4 1 15,-1-1 4-15,-4-3 2 16,0-3-14-16,-4-9-6 16,-1-17-93-16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7.62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 1 196 0,'0'-3'74'0,"0"3"-40"0,-4 0-27 16,4 0 20-16,0 0-10 15,0 0 1-15,0 0-7 16,0 0 1-16,0 0-7 16,0 0 4-16,0 0 1 0,0 0-1 0,0 0 0 15,0 0-5-15,0 0-1 16,0 0-3-16,8 3-3 16,-4 1-5-16,5 0 0 15,-1-4-18-15,0 0-8 16,5-4-37-1,-1 0-55-15,1 1 30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7.86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0-2 132 0,'0'7'49'0,"5"-7"-26"0,-1 0-18 16,-4 0 13-16,0 0-4 15,4 0 2-15,0 0 0 16,-4 0-1-16,0 0-7 16,0 0 1-16,0 0 2 0,0 0-11 15,0 0-2-15,0 0-19 16,8 0-7-16,1-3-51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8.04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0 68 0,'0'4'27'0,"0"-1"-14"0,4-3-18 0,-4 0 4 15,0 0-27-15,0 0-11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8.235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0 168 0,'13'3'66'0,"-5"1"-36"0,0-4-15 16,-8 0 20-16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18.326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8 0 354 0,'9'0'23'0,"-5"3"-14"16,-4 1-7-16,-4 0-46 0,-5 3-18 16,1-3-33-1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25.637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9 0 104 0,'-5'0'41'0,"1"3"-22"0,4-3-14 0,0 0 13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5.333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21-6 132 0,'0'-7'52'0,"0"7"-28"0,0 0-19 15,0 0 11-15,0 0 2 16,0 0 1-16,0 0-8 16,0 0-4-16,0 0-4 15,0 0 4-15,0 0 3 0,0 0 1 16,0 7 3-16,0 1-1 16,0-1 2-16,0 0-6 15,0 4-1-15,0 1 0 16,0 2 2-16,0 1-3 15,0 4 1-15,0-1-5 0,0 1 0 16,0 3-1-16,0-4 1 16,-5 4 0-16,1 12 1 15,0-5 0-15,0-3 2 16,4 0-1-16,0 0 2 16,-4-4-4-16,4-3 0 15,0-1-1-15,0 1 1 16,0-5-4-16,0 1 0 15,0-4 1-15,0 0 2 16,0 0-3-16,0-3-2 16,4-4-1-16,-4-1 0 15,0 5-2-15,0-8 1 16,0 0-13-16,4 3-5 0,4 5-10 16,1-8-3-16,-1 3-62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8:55:01.3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20031 16038 3354,'0'0'3999,"0"0"-258,0 0-1935,0 0-1548,0 0 0,0 0 258,0 0-129,0 0 129,0 0 129,0 0 0,0 0 0,0 0-258,4-6 0,-4 6-129,0 0 0,0-15-129,0 15 129,-5-17-258,5 5-258,-2-2 129,2 1 129,0-4-258,7 2 0,1-3-129,3 8 0,-3-8-129,5 10 129,-13 8 129,20-13 0,-20 13 0,17 0 0,-17 0 258,14 19-129,-8-1 258,-2 3-129,-2 0 258,-2 0 129,0 7 0,-9-6-129,-1 7 387,-6-5-258,1 1 129,-5-6-258,4 1 0,-1-4-258,4-1 258,0-7-129,13-8-129,-18 11 0,18-11-129,-10 0-516,0-12-387,7-3-2193,3-1-1032,-7-13-387,7-1 1</inkml:trace>
  <inkml:trace contextRef="#ctx0" brushRef="#br0" timeOffset="393.0225">20399 15545 2580,'14'60'3741,"0"-21"-129,-13-14-129,7 21-3612,-4 2-258,1 11-258,-3 6 774,-2 7 0,0 3 387,-12 2-129,3 7 387,-8-13 258,7 4-387,-6-14 387,6-5-774,-3-16 0,6-3-129,1-11-129,1-14-516,5-12-903,0 0-1935,-9-12-1161,9-7 0</inkml:trace>
  <inkml:trace contextRef="#ctx0" brushRef="#br0" timeOffset="653.0373">20283 16161 1548,'-3'-38'3096,"3"25"-1290,0 13-258,0-15-645,0 15 0,0 0 0,15 0 129,-15 0 129,15 4 129,-15-4-129,22 7-258,-11-7 0,11 5-258,-5-4 0,8 3-258,-3-4-129,5 6 0,1-2-129,0-4-258,3 5-1032,-7-5-2451,0 0-774,5 0-645,-10-4 387</inkml:trace>
  <inkml:trace contextRef="#ctx0" brushRef="#br0" timeOffset="1352.0773">21574 15354 6063,'0'0'4644,"0"0"-645,-4 11-1032,-9-7-2838,-3 3-129,-1 3-258,-8 4 258,-3 3 0,-4 3 0,-4 6 0,-3 3 0,-1 1 129,3 3-129,-3-1 129,6 1 0,3-3-129,7-1 0,6-4 129,5-2-129,10 2-129,4-2 129,14 4-258,6-5 0,10 7 0,3-2 0,6 4 0,-3 0 129,4 1-258,-6-1 129,-3-4 258,-6 2-129,-9-4 258,-1-2 129,-10-5 258,1 0 0,-7-18 0,-1 21 258,-12-15-129,-2 3-129,-8-6 0,1 2 0,-9-5-387,1 0 129,-2-3-258,2-3-129,3-1-129,1-3 0,6 5-258,6-8 0,14 13 0,-20-16-258,20 16-645,-6-16-2451,6 1-645,6 4-258</inkml:trace>
  <inkml:trace contextRef="#ctx0" brushRef="#br0" timeOffset="1620.0927">21748 15945 5160,'17'18'4257,"5"-18"-774,-20-14-1161,13 9-5418,-1-9-387,6 4 0,-3-7 516,6 7 775</inkml:trace>
  <inkml:trace contextRef="#ctx0" brushRef="#br0" timeOffset="1953.1118">21930 15850 1,'16'-31'1934,"-6"17"1,-10-1-645,0 0-645,-10 3-774,0-3-645,-7 7 0,-3 4 129,-6 3 516,-2 1 645,-2 6 0,-4 6 645,2 5 258,-2 3 516,6 2-387,-1-1-258,6 8-258,3-3-387,7 6-129,4-6-129,7 6 0,2-8-258,6 5 258,5-7-129,9 0-129,1-6 129,4 0 0,1-7 129,4 1-258,-1-9 129,1 1 0,-2-2-129,0-2-129,-1-3 0,-1-5-387,0 7-258,-7-8-258,8 11-1161,-9-6-1806,-3-5-516,6 7 0</inkml:trace>
  <inkml:trace contextRef="#ctx0" brushRef="#br0" timeOffset="2601.1485">22123 15717 3870,'11'12'4128,"-11"-12"0,0 0-258,3 17-3354,-3-17-903,0 29 258,0-6 258,-1 0 258,1 9 387,-2-5-129,2 11 258,-2-12-258,2 10 129,-3-14-258,3 1-258,0-4 0,0-2-258,0-17 0,8 14 0,-8-14-129,17 0 129,-4-5-129,2-14 0,5-5 129,2-8-129,3-6 129,2-2 0,3-7 0,1 1-129,2 5 129,-5 3 0,-1 8 0,-2 7-129,-6 9 0,-2 5 0,-2 9 129,-3 4 0,-4 11 0,0 6 129,-2 5 0,1 3 0,-3 2 129,2 3 0,-5 2 0,2 2 0,-3-11 0,1 6 0,-1-6-258,0-2-129,2-6-258,-2-4-129,2 1-387,-2-16-387,0 0-1935,11 1-1548,-9-11-258,6-9 129</inkml:trace>
  <inkml:trace contextRef="#ctx0" brushRef="#br0" timeOffset="2917.1666">22836 15286 7224,'4'77'4773,"-1"-42"-129,5 11-645,1 2-3870,-2 8-129,2 4 0,-4 3 258,0 10-129,-5-11 0,0 7 0,0-11 0,-5-5 0,1-7-258,-6-12-774,10-10-3225,0-14-645,0-10-129,3-17-258</inkml:trace>
  <inkml:trace contextRef="#ctx0" brushRef="#br0" timeOffset="3186.1823">22864 15588 4128,'0'53'4386,"6"-28"-129,-6-25-258,6 20-3354,8-11-387,0-4 0,8-1 258,-2-4-258,7-1 129,2-7-258,8 1 0,1-3-129,-1-5-516,9 6-3096,-2 2-903,-7-3-387,2 6 129</inkml:trace>
  <inkml:trace contextRef="#ctx0" brushRef="#br0" timeOffset="3781.2163">23221 15947 3354,'50'-6'3612,"-29"-7"-258,15 11-258,-1-12-3483,0 6-516,-5-11 516,3 8 0,-5-4 516,-7 3 645,2 5 129,-12-9 129,5 12 0,-13-10-258,-3 14-129,0-16-258,0 16-129,-21-13-129,1 9 0,-3 1-129,-6 3 0,-1 0 0,-2 6 258,-3 2-129,3 6 129,0 3 0,3 4 129,0-2-129,9 11 129,-3-4-258,6 10 387,1-5-258,7 7 129,-1-8-129,5 9 0,4-4 0,1-3 129,4-2-129,8-1 0,3-7-258,5-4 129,5-7-129,5-10-129,6-5-387,-2-14-645,11 3-774,-10-17-1677,1 0-1161,3 1-516,-8-3 387</inkml:trace>
  <inkml:trace contextRef="#ctx0" brushRef="#br0" timeOffset="4297.2458">23650 15862 5160,'18'3'4644,"-18"-3"-903,15 2 129,-15-2-3999,10 14-258,-8 6 129,-1 1 258,-1 11 387,0-5 129,-1 14 516,-7-12-129,7 12 0,-3-17-129,4 5-258,0-13-258,11-9-645,12-7-258,-1-16-129,18-5 0,-1-15 258,10 2 258,0-15 129,3-1 258,-1 4 258,-8-1 387,1 17 129,-17 2-387,1 10-129,-8 6-258,-6 12-129,-4 13-258,-9 9 0,3 7 0,-4 5 0,0-1 129,-4 6 129,2-3-129,-2-1 129,-1-4 0,1-6-387,4 1-2709,1-4-1419,-1-12 129,0-10-645</inkml:trace>
  <inkml:trace contextRef="#ctx0" brushRef="#br0" timeOffset="5144.2942">24532 15823 5805,'-6'16'5031,"-5"-5"-387,-1-5-387,-2-6-2967,5 11-903,-8 1-129,3 4 0,-3 0 0,1 10-129,0-1 0,4 3 129,-2-3-129,3 4 0,2 0-129,3 2 129,-1 3-129,6-4 0,1-1 129,0 2 129,8-4-258,5 1 129,8-8 0,5-2 0,4-7 129,6-4-129,6-7-129,5-5-129,2-9 0,4-6 0,-1-4 0,-7-5-129,3-3 0,-9 2 0,-4-2 129,-8 5 0,-7 1 0,-9 1 129,-5 1 0,-6 5-129,-6 4 0,-8 2 129,-6 9 0,-5 2-129,-4 2 258,-3 6-258,-1 5 129,1 5 129,0 2-129,1 2 129,2 1 129,7 5 0,3 6 0,10 2 129,5 9-129,6 7 129,16-1 0,11 5-645,12 5-129,0-10-2838,14-3-1548,7-4-387,-1-16-516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6.535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0 134 140 0,'4'-4'55'0,"1"0"-30"0,-5-3-27 0,4 3 9 15,0-3-5-15,0-1 1 16,4 1 2-16,1-4 4 16,-1 0-4-16,9 0 4 0,-5 0 3 0,1-1-2 15,-1 5 2-15,1 0-5 16,-1-1 1-16,5 5-5 15,-1-1 0-15,5 0 3 16,-4 0 1-16,-1 4-3 16,1 0-3-16,0 4 4 15,-5 4 4-15,1-1-3 16,-5 4-1-16,-4 4 0 16,0 0 1-16,-4 3-3 15,-4 4 0-15,-4 0-3 16,0 1-1-16,-5-1 1 15,-4 4 0-15,1 3 0 16,-1 5 0-16,0-5 0 16,1 1 2-16,-1-4 1 0,1 0 3 15,3-4-1-15,1 0 0 16,-1-4-6-16,1 5-1 16,3-9 1-16,5-3 2 15,0 4 0-15,4-4-1 16,0 0 3-16,4 1 2 15,4-1 0-15,1-4 2 16,-1 0-2-16,0-3 2 16,5 0-2-16,-1 0 2 15,5-4-4-15,4 0 0 16,0 0 1-16,-1 0 0 0,1 0-5 16,0 0 1-16,0-4 0 15,-5 4 2-15,1-4-3 16,-4 4 0-16,-1-4-1 15,1 4-2-15,-5 0-13 16,0 0-4-16,-4 0-27 16,5 0-11-16,-5-7-38 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7.765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-2 69 124 0,'-4'4'46'0,"8"-4"-24"0,-4 0-24 0,0 0 9 16,4-4-5-16,0 0-2 16,0-3 5-16,5-1 1 15,-1 1 9-15,4 0 4 0,1-1 0 16,-1 1-2-16,5 3-9 15,-5 0-1-15,5 1 0 0,0-1-1 16,-1 0-1-16,1 1-6 16,0 3 1-16,3 0 2 15,-3 0 1-15,0 3 3 16,-5 1 3-16,1 3-4 16,-5 1-1-16,0-1 0 15,1 1 2-15,-5 3-3 16,0 0-2-16,0 0 0 15,-4 0-1-15,0 0 0 16,-4 4 2-16,0 0-1 16,0-4 2-16,-5 4 2 15,1-1 2-15,0 1 1 16,-1-4 0-16,1 0-7 0,0 0 0 16,-5-7 1-16,5 3 1 15,4 1-4-15,0-1-1 16,-1 1-2-16,5-8 3 15,5 3 0-15,3 1 3 16,4 3-3-16,1-3 0 16,-1 0-4-16,1 3 1 15,-1 1 2-15,-3-1 3 16,-1 0 0-16,0 5-1 16,-4-1 1-16,1 3-1 15,-1 1-3-15,0 0 2 0,-4 0 1 16,0 0 0-16,-4 3 2 15,-5 1 1 1,1-5 3-16,-4-3 3 16,3 1 2-16,-3-1-1 15,-1 0 1-15,1-4-6 16,-1 1-1-16,1-5-2 16,-1 1-2-16,1 0-4 15,0-4 0-15,3 0-7 16,1 0-1-16,0 0-6 15,3 0-4-15,5-4-21 16,5 0-10-16,3-3-36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8.666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74 6 156 0,'0'-4'57'0,"4"4"-30"0,0-4-36 15,-4 4 7-15,4 0-12 16,0 0-2-16,1 0 7 0,-1 0 2 16,0 0 16-16,-4 0 8 15,0 0 3-15,0 0 3 16,0 0-4-16,0 0-2 15,0 0-9-15,0 0-3 0,0 0 1 16,0 0-1-16,0 0 0 16,0 0-1-16,0 0 2 15,0 8-1-15,0-1 2 16,0 1-2-16,-4-1 0 16,0 4-3-16,-1 0 1 15,1 0-2-15,0 4 2 16,0 4 0-16,0 3 1 15,0 0 0-15,-5 4 2 0,-3 0-1 16,4-4 0-16,-1 4-1 16,5 3 0-16,0 5 2 15,0-9 1-15,0-2-3 16,-1-1-1-16,1 0-1 16,0-3-2-16,0-1 3 15,4-3 2-15,4-4 0 16,4 0 0-16,5-4-3 15,4-3 1-15,12-4-2 16,-4 0-1-16,0 0 1 16,4-4-1-16,0 1 0 15,0-1 2-15,0 0-3 16,-4 4 0-16,0-3 5 0,-4-1 2 16,0 4-5-16,-1 0 0 15,1 0-1-15,-4 0 2 16,-5 0-10-16,-3 0-2 15,-9 0-6-15,4 0-1 16,-4 0-12-16,0 0-7 16,0 0-42-1,-4-4-42-15,-5 1 39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48.98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6 0 168 0,'-5'0'66'0,"5"3"-36"0,0-6-40 15,0 3 9-15,0 0-2 16,0 0 3-16,0 0 12 15,5 11 7-15,-1 0-10 16,-4-4 9-16,4 8 2 0,-4 3-2 16,4 1 0-16,0-1-10 15,0 5-5-15,0 3-2 16,1-1-1-16,-1 1 0 0,0 0 0 16,0 0-3-1,4 0 0-15,1-4-40 0,-5 0-17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7-11-15T15:54:05.066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4:38.073"/>
    </inkml:context>
    <inkml:brush xml:id="br0">
      <inkml:brushProperty name="width" value="0.93333" units="cm"/>
      <inkml:brushProperty name="height" value="0.93333" units="cm"/>
      <inkml:brushProperty name="color" value="#808080"/>
      <inkml:brushProperty name="fitToCurve" value="1"/>
    </inkml:brush>
  </inkml:definitions>
  <inkml:trace contextRef="#ctx0" brushRef="#br0">311-7 116 0,'-5'0'44'0,"1"4"-24"0,0-1-19 15,4 1 11-15,0-4-8 16,0 0-2-16,0 4-4 16,0-4 1-16,0 4 1 15,0-1 0-15,0 1 0 16,0 0 2-16,0-1 3 16,0 5 4-16,0-1-2 15,-4 1 1-15,0-1-3 0,0 4 0 16,-5 0-3-1,1 4 1-15,0 0 0 0,-1 3 1 0,1 1 0 16,0-1 4-16,-1 4 5 16,1 1-3-16,4-5 0 15,0 1-4-15,0-1 1 16,4 1-2-16,0-1 0 16,0 1-1-16,0 3 0 15,0-4 2-15,0 1 1 16,-5 7-1-16,1-4 1 15,0 0-2-15,0 4 2 16,0-4-4-16,-5 4-2 16,5 0-3-16,0 0 1 0,0 0 1 15,0 3 0-15,4 4 2 16,0 1 1-16,4 3-4 16,4 0-1-16,1 0-2 15,-1-4 3-15,0-3 2 16,5-1 2-16,-5 4-4 15,0-3 1-15,1 0 0 16,-5-5 2-16,0 12-1 16,-4-7 2-16,0 0 4 15,0-1 4-15,-4 1-6 16,0-4-1-16,0 0 2 16,-1-1 1-16,5 1-3 15,0 0-3-15,0 0 0 16,0 4-1-16,0-1-3 0,0 5 2 15,0-5 1-15,5 1 2 16,-1-1-1-16,-4 5-1 16,0-1 1-16,0 0-1 15,0 0-3-15,0 4 2 16,-4-3-4-16,-1-1-1 16,1 4 7-16,0-4 6 15,0 4-10-15,4 8-2 16,0 3 6-16,-4 0 6 15,4 0-3-15,0 0-2 16,0 0-1-16,0 0-1 0,0 0 0 16,0 0 2-16,0 0-1 15,0-7-1-15,0-4-2 16,0 0 1-16,4 0 1 16,0 0 2-16,0 4-3 15,-4-1 0-15,0 5-1 16,0-5 0-16,-4 19 0 15,-4-3 0-15,-1-4 2 16,1-1 0-16,-4 1 0 16,-1 4 2-16,5-8 3 15,-1 0 2-15,5 0-3 16,0 0-1-16,4 0-3 16,0-7-1-16,0-4-1 15,0-4 0-15,0 0 2 16,-8-3 0-16,0 14 2 15,-1 1-1-15,-3-8 2 16,-1 3 0-16,1 5 1 16,-1-5-2-16,5-3 1 15,0 0-2-15,-1 0-1 16,5 0 1-16,0 0 1 16,0 0-3-16,4-3 0 15,0-1 3-15,0-4 1 16,0 8-1-16,-4-3 1 15,4-5-2-15,0-7 2 16,0 1-2-16,0-5 2 16,0 4-2-16,-4-3-1 15,4-4-2-15,-5 3 1 0,1 4 1 16,4-7 0-16,-4-4 0 16,0 15 0-16,4 0 0 15,0-4 2-15,-4 0-1 16,4 1 2-16,-4-5-4 15,4 0-2-15,0 1 2 16,0-1 2-16,4-3 0 16,-4 0 2-16,4-4-4 15,-4-3-2-15,0-1-1 16,0-7 3-16,4 7 0 16,-4-7 3-16,0 0-1 15,0 0-1-15,4 8-2 16,0-1 1-16,1-3-1 15,-1 11-2-15,0-4-2 0,-4 0 1 16,4 0 1-16,-4-4 2 16,0 1-4-16,0-8 2 15,0 0-9-15,4-8-4 16,4-14-22-16,1-15-10 16,7-22-47-1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4:40.190"/>
    </inkml:context>
    <inkml:brush xml:id="br0">
      <inkml:brushProperty name="width" value="0.93333" units="cm"/>
      <inkml:brushProperty name="height" value="0.93333" units="cm"/>
      <inkml:brushProperty name="color" value="#808080"/>
      <inkml:brushProperty name="fitToCurve" value="1"/>
    </inkml:brush>
  </inkml:definitions>
  <inkml:trace contextRef="#ctx0" brushRef="#br0">132 1 88 0,'-8'0'35'0,"4"-4"-18"0,0 8-18 15,4-4 7-15,0 0-2 16,-4 0 0-16,-1 0 6 16,1 4 4-16,0-1 4 15,0 1 3-15,0 0-5 16,4 0 1-16,0-1-8 16,0-3-1-1,0 8-2-15,0-1-1 0,0 4-3 16,0 0 1-16,0 4 0 15,0 0 1-15,-4 3 0 16,-1 4 0-16,1 1 2 16,0 3 1-16,0 7-3 15,0 8-1-15,0 3 1 0,0 0 0 16,-1 1-2-16,5 3 1 16,0-4-2-16,0 0-1 15,0 1 1-15,0-4-1 16,0 7-3-16,5-4 2 15,-5 0 1-15,0 4 2 16,0 8 1-16,0 3 1 16,0-3 0-16,4-1 0 15,0-3 0-15,0 7 2 16,-4-4-3-16,0 1-2 0,0 3 0 16,0-3-1-1,0 6 0-15,-4 5 2 0,4 0 1 16,-4 3 1-16,0-4 2 15,-1-3 3-15,1-4 0 16,0 1 0-16,0-1-5 16,0-7-1-16,4-1 1 15,0 1 0-15,0 0-2 16,0-4-2-16,0-4 3 16,0 1 0-16,-4 3-1 15,4-8-2-15,-5 1 1 16,5 0-1-16,-4-1 0 15,0 5 0-15,0 3 2 16,0-7 1-16,0 3 1 16,-1 0 0-16,1 1-2 0,4-1 1 15,0-3-2-15,0-4-1 16,0-4 1-16,4 0-1 16,1 1 0-16,-1-5 0 15,0 1 0-15,0-4 0 16,0-4 0-16,0 4 2 15,-4-4-1-15,5 0 2 16,-5 0-2-16,0-3 2 16,0 7-4-1,0-8 2-15,0 1 2 16,0-5-1-16,4 1-2 16,0 0 1-16,-4-4-4 15,4 0 2-15,-4-3 1 16,4-1 0-16,-4 0 0 15,0 1 0-15,0-4-3 16,0 7 2-16,0-11-6 16,0 0-3-16,0 0-14 15,9 0-7-15,-1-4-11 16,0-3-1-16,0-1-50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4:41.346"/>
    </inkml:context>
    <inkml:brush xml:id="br0">
      <inkml:brushProperty name="width" value="0.93333" units="cm"/>
      <inkml:brushProperty name="height" value="0.93333" units="cm"/>
      <inkml:brushProperty name="color" value="#808080"/>
      <inkml:brushProperty name="fitToCurve" value="1"/>
    </inkml:brush>
  </inkml:definitions>
  <inkml:trace contextRef="#ctx0" brushRef="#br0">341 1 148 0,'-13'8'55'0,"9"-1"-30"0,-4 0-18 0,4 1 15 16,-1-1-2-16,-3 4 3 15,0 0-4-15,-1 1-2 16,-3-1-9-16,-1 0-1 0,1 3 3 16,-1 1-2-16,5 0 1 15,0 0-5-15,0 0-3 0,-1 3 0 16,5 1 1-16,0-1-3 15,0 4-2-15,4 1 2 16,0 6 2-16,0 1 0 16,0-4 2-16,-4 3 0 15,-1 4 1-15,1 4 0 16,0 8 0-16,0 7 0 16,0-1 2-16,0 1-3 15,-1 4 0-15,1-1 1 16,0-3 0-16,0 0 0 15,0-1 0-15,0 9 2 16,-1-1 3-16,1 4-2 16,0 3 1-16,0 1-1 15,0-4 1-15,0-4-2 16,0-7 1-16,4-4-4 16,-5 0 0-16,1-4-1 0,0 0 1 15,4-7-2-15,-8 0 2 16,4 0-4-16,-1 0 0 15,-3 4 1-15,0 0 0 16,4-1 2-16,-5 1 3 16,5-4-4-16,0 0-1 15,0-4 0-15,0 1 2 16,-1-9-3-16,1 1 0 16,0 0 1-16,0 0 2 15,0-4-3-15,0 1 0 16,4-1-1-16,-4 0 0 15,4-7 0-15,0 11 0 0,0-8 0 16,0-3 0-16,0 3-3 16,4-3 1-16,0 0-7 15,0 0-1-15,0-4-4 16,4 0-1-16,1-4-8 16,-1-3-4-16,5-4-17 15,-1-4-9-15,5-10-36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4:42.351"/>
    </inkml:context>
    <inkml:brush xml:id="br0">
      <inkml:brushProperty name="width" value="0.93333" units="cm"/>
      <inkml:brushProperty name="height" value="0.93333" units="cm"/>
      <inkml:brushProperty name="color" value="#808080"/>
      <inkml:brushProperty name="fitToCurve" value="1"/>
    </inkml:brush>
  </inkml:definitions>
  <inkml:trace contextRef="#ctx0" brushRef="#br0">148-3 220 0,'-12'22'82'0,"7"-18"-44"0,1 4-42 16,4-8 15-16,-4 11-6 15,0 0 0-15,0 0 1 16,0 0-3-16,-1 0 5 0,1 0 2 15,0 0-3-15,0 8-2 16,0-5 4-16,0 1 2 16,-1 4-6-16,1 3-3 15,4 4-4-15,0 0 1 16,0 3 3-16,-4 8 1 16,0 4-1-16,0 3 1 15,0-3 0-15,0 0 1 16,-1 7-2-16,1-4 1 15,0-3-2-15,0-1 2 0,0-3-4 16,0 8 0-16,-1-4 1 16,1-1 2-16,0 1 3 15,0 3 2-15,4 4-1 16,0 4 1-16,0-4-2 16,4-7 0-16,0 0-3 15,0-1 1-15,1-3-2 16,-5-4-1-16,0 1 1 15,0-5-1-15,-5-3 2 16,1 0 3-16,0 7 0 16,0-3 0-16,0-8-3 15,0 8 1-15,-1-4-2 16,5-4-1-16,0-4 1 16,0-3-1-16,0-7-3 15,0 6 2-15,0-10 1 0,0 7 0 16,0-4 0-16,0 1 0 15,0-1 0-15,0-7 0 16,0 8 0-16,0-1 0 16,0 0-3-16,0 5 2 15,0-1-4-15,0 0 1 16,0 0-3-16,0 0 0 16,0-4-7-16,0 4-4 15,0-11-19-15,0-11-6 16,0-11-71-1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7-11-15T15:55:09.881"/>
    </inkml:context>
    <inkml:brush xml:id="br0">
      <inkml:brushProperty name="width" value="0.26667" units="cm"/>
      <inkml:brushProperty name="height" value="0.26667" units="cm"/>
      <inkml:brushProperty name="color" value="#FFFF00"/>
      <inkml:brushProperty name="fitToCurve" value="1"/>
    </inkml:brush>
  </inkml:definitions>
  <inkml:trace contextRef="#ctx0" brushRef="#br0">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01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8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0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3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7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2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6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2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51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4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9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6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52">19409 3696 2322,'37'-12'2967,"-13"12"129,-1 0-2064,-5 3 0,9 6 0,-3-4-258,6 4-129,1-1-1677,6 1-1806,-5-9-258,9 1-387</inkml:trace>
  <inkml:trace contextRef="#ctx0" brushRef="#br0" timeOffset="11048.6319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2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7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1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3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4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4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7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2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4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3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9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4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6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5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3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6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2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2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1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928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09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3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6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6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06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9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6">16498 7479 774,'0'0'3612,"0"0"258,0 0-1806,-6-14-645,6 14-129,0 0-129,8-1-129,-8 1-258,0 0 129,0 0-387,14 4-129,-14-4-129,8 16-129,-6-5-258,-2-11-516,8 26-2451,-3-7-1161,-5-3-258,1 6-129</inkml:trace>
  <inkml:trace contextRef="#ctx0" brushRef="#br0" timeOffset="56484.2306">16500 7945 1677,'0'0'3612,"5"15"258,-5-15-903,0 0-2838,0 0-129,0 0-129,0 0-258,6 12-2064,-6-12-1290,0 0 0</inkml:trace>
  <inkml:trace contextRef="#ctx0" brushRef="#br0" timeOffset="56756.2462">16557 8511 2580,'14'7'3354,"-14"-7"-1290,12-3-774,-12 3-387,0 0-774,11-14-1548,-11 14-2193,0 0 258</inkml:trace>
  <inkml:trace contextRef="#ctx0" brushRef="#br0" timeOffset="57048.2629">16508 9119 516,'0'19'3741,"1"-5"258,-1-14-129,0 0-2967,0 0-645,13-2 0,-13 2 0,15-6-516,-15 6 0,16-4-903,-16 4-2451,14-9-258,-1 6 0</inkml:trace>
  <inkml:trace contextRef="#ctx0" brushRef="#br1" timeOffset="74263.2469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1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04">19892 8558 2451,'21'-3'3870,"-21"3"129,15-17-2322,0 13-516,0-6 0,8 3-129,-2-3-645,5 5 0,4-2-387,0 2-129,7 4-645,-2-2-2322,3-3-774,5 6-516,-9-7 517</inkml:trace>
  <inkml:trace contextRef="#ctx0" brushRef="#br1" timeOffset="75944.3437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7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1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4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2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4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4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5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21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4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7">21094 9694 645,'0'0'2064,"0"0"0,17-3 0,-3 1 129,-1-7-129,6 8-387,-3-8-387,9 7-516,-7-1 0,8 3-258,-1 0 0,1 0-387,-1 5 0,1-1 0,0 2-129,0-4 0,-1 5-258,-4-7-387,2 3-1161,-2 1-2322,-9-6-258,2-2 129</inkml:trace>
  <inkml:trace contextRef="#ctx0" brushRef="#br1" timeOffset="85719.9022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9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1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3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7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2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37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7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36">23647 9682 1806,'-5'17'3741,"5"-17"-1032,0 12-258,0-12-387,11 0-387,-2-8-129,7 8-258,-2-13-387,7 8-129,-4-6-258,4 5-258,-1-1-129,0 2-129,0 5-516,-5-3-774,5 3-2709,-3 4-516,-6-4-129,4 5 0</inkml:trace>
  <inkml:trace contextRef="#ctx0" brushRef="#br1" timeOffset="96263.5059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6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5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8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6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02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24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37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9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5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41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9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803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1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3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3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3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9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1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12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8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3">23442 13021 1806,'-11'0'4257,"11"0"516,0 0-2322,8-2-129,-8 2-387,26-3-258,-12-4-387,13 7-387,-5-3-129,6 2-387,-2 0-387,2 1-129,3 0-258,-4 0-516,7 7-1806,-4 1-1806,-5-4-258,1 6-387</inkml:trace>
  <inkml:trace contextRef="#ctx0" brushRef="#br1" timeOffset="148019.4662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7">19238 14175 3483,'0'0'4644,"7"1"-516,-7-1-1548,27 0-258,-13-6-387,15 6-645,-3-4-387,8 2-129,-1-3-516,4 0 0,-2 2-258,-1 2 0,-2 1-387,-7-4-645,1 5-645,-8 1-2580,-6-2-258,0 0-387,-12 0 129</inkml:trace>
  <inkml:trace contextRef="#ctx0" brushRef="#br1" timeOffset="148795.5106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3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04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1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3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6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1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93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59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59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09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2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8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63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4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5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2">20970 14996 645,'-11'-1'4257,"11"1"258,0 0 0,0 0-2580,0 0-129,19 0-258,-19 0-258,34-1-387,-14-9-129,13 8-258,-1-6-258,6 3-258,2 2-258,-3-4-1032,5 3-2967,0 2-516,-7-4-258,-2 4-129</inkml:trace>
  <inkml:trace contextRef="#ctx0" brushRef="#br1" timeOffset="161159.217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7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1">22990 15135 2580,'0'0'4902,"0"0"-129,0 0 0,-3 13-2838,3-13-387,0 17-387,0-17-258,0 31-387,-1-11-129,1 9-129,0-5-129,0 1 0,0-3-129,1-6-258,5 4-903,-6-20-2709,0 0-774,0 0-516,12-11-258</inkml:trace>
  <inkml:trace contextRef="#ctx0" brushRef="#br1" timeOffset="163195.3339">23046 14825 3096,'1'-30'4644,"-1"30"-129,2-15-258,-2 15-2838,0 0-645,11 6-1032,-11-6-2193,0 19-1677,8-2-258,-8-17-516</inkml:trace>
  <inkml:trace contextRef="#ctx0" brushRef="#br1" timeOffset="163839.3709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06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08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9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2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6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0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6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39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3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4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92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3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9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42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3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17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1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3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08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5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01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3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237593.5893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252773.4578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254013.5287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254533.5585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255277.601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255698.6251">9585 3408 2967,'-8'16'3741,"3"2"-258,5-4-2322,-4-4 0,4 9 129,0-2-387,0 7 0,0-7-258,2 10 258,-2-9-387,6 6 0,-5-10 0,5 3-258,-3-5-129,0 0-258,-3-12-258,7 11-903,-7-11-2709,0 0-258,0 0-129,0 0-129</inkml:trace>
  <inkml:trace contextRef="#ctx0" brushRef="#br2" timeOffset="255954.6397">9650 3064 3096,'0'0'4257,"-10"12"-774,10 0 129,0-12-3483,-9 17-1161,8 0-1806,1-17-1032,0 25 0</inkml:trace>
  <inkml:trace contextRef="#ctx0" brushRef="#br2" timeOffset="256757.6857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257486.7274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259729.8557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260437.8962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260797.9168">10501 3309 1548,'10'-5'3612,"-10"5"516,5-15-1548,-5 15-1290,0 0 0,17-9 0,-17 9-387,21-9-258,-6 1-258,3 3-258,6-3-516,2-3-903,6 1-2709,5 2-129,-1-5-387</inkml:trace>
  <inkml:trace contextRef="#ctx0" brushRef="#br2" timeOffset="261557.9602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262518.0151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5:18.263"/>
    </inkml:context>
    <inkml:brush xml:id="br0">
      <inkml:brushProperty name="width" value="0.53333" units="cm"/>
      <inkml:brushProperty name="height" value="1.0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4 0,'0'4'0'0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5:26.700"/>
    </inkml:context>
    <inkml:brush xml:id="br0">
      <inkml:brushProperty name="width" value="0.93333" units="cm"/>
      <inkml:brushProperty name="height" value="0.93333" units="cm"/>
      <inkml:brushProperty name="color" value="#57D200"/>
      <inkml:brushProperty name="fitToCurve" value="1"/>
    </inkml:brush>
  </inkml:definitions>
  <inkml:trace contextRef="#ctx0" brushRef="#br0">44 4 84 0,'0'0'33'0,"-4"0"-18"0,4-4-2 16,0 4 14-16,0 0-6 15,0 0 0-15,0 0-10 16,0 0-2-16,-4 0-3 0,4 4-1 16,-4-1-3-1,0 1 1-15,-1 0 2 0,1-1 4 0,0 1 5 16,0 0 1-16,0 3 0 16,4-3-3-16,0 0 0 15,-4-1-1-15,-1 1 1 16,5 0-6-16,0-1-2 15,0 5-2-15,0-8 1 16,5 7-2-16,-1-3-1 16,0 0 3-16,0 3 0 15,0-3 3-15,5-1 1 16,-5 5 3-16,8-4 1 0,-3-1-5 16,3 1-4-16,5 0 1 15,-5-1 0-15,1-3 1 16,3 0 0-16,5 0 0 15,4 0 0-15,8-3-2 16,1-1-2-16,-5 0 1 16,0 1 1-16,-4-1 1 15,0 0 1-15,-4 0 0 16,-5 1 0-16,-3 3-2 16,-5 0 1-16,0-4-4 15,-4 4 0-15,-4 0 1 16,5 0 2-16,-5 0-3 15,0 0 0-15,0 0-1 16,0 0-2-16,0 0-2 16,0 0 1-16,-5 4 1 0,1-1 2 15,0 1 1-15,-4 0 3 16,0 0-1-16,-5 3-1 16,1 0 1-16,-1 1-1 15,-4-1-3-15,1 0 2 16,-1 1-1-16,-4-1 0 15,1 1 0-15,-1-1-2 16,0-3-2-16,4-1-1 16,1 1 1-16,-1 4 2 15,0-5 4-15,1 5 2 16,-1-5 0-16,0 1 1 16,5 0-4-16,4-1 0 0,-5 1-1 15,9-4 0-15,4 0 0 16,4-4-2-16,9-3 0 15,-5 0 3-15,0-1-2 16,5 5 1-16,-1-1 2 16,1 0 0-16,-1 0 0 15,5 1 0-15,0-1 0 16,-1 0 2-16,5 1-6 16,0-1 1-16,0 0-6 15,-1 1-1-15,1-1 0 16,0 0 1-16,-4 4 6 15,-1-4 1-15,-3 4-1 16,-5 0 2-16,0 0 3 16,-8 0 1-16,0 0-4 0,0 0 1 15,0 8-7-15,-4-1-3 16,0 1-32-16,-4 3-12 16,-5-8-24-1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5:30.152"/>
    </inkml:context>
    <inkml:brush xml:id="br0">
      <inkml:brushProperty name="width" value="0.93333" units="cm"/>
      <inkml:brushProperty name="height" value="0.93333" units="cm"/>
      <inkml:brushProperty name="color" value="#57D200"/>
      <inkml:brushProperty name="fitToCurve" value="1"/>
    </inkml:brush>
  </inkml:definitions>
  <inkml:trace contextRef="#ctx0" brushRef="#br0">16 22 160 0,'-4'-8'63'0,"-5"8"-34"0,5-4-27 16,4 4 12-16,0 0-7 15,0 0 1-15,0 0 1 16,0 0 2-16,0 0-5 16,0 0 0-16,0 0 4 0,0 0-2 15,0 0 1-15,0 0-1 16,0 0 0-16,0 0-2 0,4 0-1 15,5 0-3-15,-1 0 1 16,4 0 0-16,1 0 1 16,4 0 2-16,3 0 1 15,1 0 1-15,4-3 2 16,0-1-5-16,4 0-3 16,-4 4 1-16,0 0 2 15,0 0-2-15,-4 0 0 16,0 0-1-16,-5 0 1 15,-3 0-2-15,-1 0-1 0,1 0 1 16,-5 0 1 0,0 0-6-16,1 0-1 0,-9 0-3 15,0 0 0-15,0 0 2 16,0 0 2-16,0 0 6 16,0 0 4-16,0 4 1 15,-4 0 1-15,-5-1-2 16,-3 1 1-16,-5 0-6 15,-4 0-1-15,1-1-2 16,-1 1 0-16,-4 0 0 16,0-1-2-16,0 5 0 15,0-1 3-15,0 1-2 16,0-1-1-16,4 0 3 16,5 1 0-16,-1-1-2 15,4 1 0-15,5-1 2 0,0-3 0 16,4-1-2-16,4 1 2 15,0-4-1-15,8 0 0 16,4 0 4-16,1 0 3 16,4-4 0-16,3-3 0 15,1 0-3-15,4-1-2 16,8-3 3-16,1 4 0 16,-1-1-6-16,-4 1 0 15,0 3 3-15,-4 0 2 16,-4 4 0-16,-4 0-2 15,-1 0-4-15,-3 4 0 16,-5 0 2-16,0 3 1 0,-3 1-2 16,-5-1 0-16,-5 4 2 15,-3 0 2-15,-4 0 0 16,-9-3 2-16,-4-1-2 16,0 1 2-16,-4-1 0 15,0 0 3-15,4 1-3 16,-4-1-2-16,4-3 0 15,4-4-1-15,0 0-3 16,4 0 2-16,5 0-6 16,-1 0 0-16,5 0 1 15,0 0 1-15,4 0 3 16,4 0 1-16,0 0 3 16,8 0 3-16,4 0-4 15,1-4-1-15,3 4 0 16,1 0 2-16,4 0-6 0,0 4-1 15,4 0-12-15,4 3-3 16,4-3-34-16,0-8-15 16,5-7-15-1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6:06.093"/>
    </inkml:context>
    <inkml:brush xml:id="br0">
      <inkml:brushProperty name="width" value="0.93333" units="cm"/>
      <inkml:brushProperty name="height" value="0.93333" units="cm"/>
      <inkml:brushProperty name="color" value="#00B0F0"/>
      <inkml:brushProperty name="fitToCurve" value="1"/>
    </inkml:brush>
  </inkml:definitions>
  <inkml:trace contextRef="#ctx0" brushRef="#br0">9 69 156 0,'0'4'60'0,"0"-4"-32"0,0 0-26 0,0 0 12 16,0 0-7-16,0 0-2 15,0 0-5-15,0 0 0 16,-5 0 0-16,5 0 2 0,0 0 3 16,0 0 0-16,0 0 0 0,0 0-3 15,0 0 1-15,9 0-2 16,3 0 2-16,1 0 0 16,3 0 1-16,1-4-5 15,4 1 1-15,0 3 2 16,-1 0 1-16,1 0 1 15,0 0 2-15,-4 0-1 16,-1 0 2-16,-3-4-2 16,-1 4 0-16,-4 0-1 15,1 0 2-15,-9 0 1 16,0-4 1-16,-4 4-2 16,-5 0-1-16,-3 0-6 15,-1 0-1-15,-3 0 1 16,-1 0 0-16,-4 0 1 15,0 4 2-15,-3 0 1 0,3-1 1 16,0 1 0-16,0 0 0 16,4 0 2-16,5-1 1 15,4-3-3-15,-1 0-1 16,5 0-3-16,0-3-1 16,8-5 1-16,0 1 0 15,5-1 0-15,-1 1 0 16,4 0-3-16,1-1 2 15,-1 1 1-15,1-1 0 16,4 1 0-16,-1 3 0 16,-3 1 0-16,-1-1 0 0,1 4 0 15,-1-4 0-15,-4 4 0 16,1 0 0-16,-5 0-3 16,-4 0 2-16,0 0 3 15,-4 0 1-15,-5 4-4 16,1 0 1-16,-4-4 2 15,-1 3 1-15,-3 1 3 16,-1 0 1-16,0 3-3 16,1-3-3-16,-1-1 0 15,4 1-1-15,5 0-7 16,0-4-3-16,4 0-12 16,0 0-4-16,4 0-4 15,8-4-1-15,4 0-60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6:50.710"/>
    </inkml:context>
    <inkml:brush xml:id="br0">
      <inkml:brushProperty name="width" value="0.93333" units="cm"/>
      <inkml:brushProperty name="height" value="0.93333" units="cm"/>
      <inkml:brushProperty name="color" value="#7030A0"/>
      <inkml:brushProperty name="fitToCurve" value="1"/>
    </inkml:brush>
  </inkml:definitions>
  <inkml:trace contextRef="#ctx0" brushRef="#br0">53 118 104 0,'-4'0'41'0,"4"0"-22"0,-5 0-14 16,5 0 13-16,0-3 1 15,0-1 1-15,0 0-3 16,0 1 0-16,0-1-3 16,0 0 1-16,0 4-8 15,0-4 2-15,0 1 2 0,0 3 0 16,0-4 1-16,0 0 2 15,0 1 4-15,0-1-6 16,5 0 1-16,-1 1-6 16,0-1 1-16,0-4-5 15,9 1-2-15,-5 0 2 16,4-1 0-16,1 1-4 0,-5-1 1 16,0 5 0-16,1-1 0 15,-1 0 0-15,0 1 0 16,-3-1 2-16,-1 4 1 15,-4 0-1-15,0 0-2 16,4 4-2-16,0 3-1 16,-4 0 4-16,0 1 1 15,0 3 0-15,-4-4-2 16,0 1 5-16,0-1 4 16,-5 1 1-16,1-1 2 15,-5 0-6-15,1 1-2 0,-1-5 0 16,1-3 0-16,0-3-5 15,-1 3 1-15,1-4 0 16,3 0 2-16,1-3-3 16,0 0-2-16,3-1 2 15,1 1 0-15,4 3 1 16,0-3 0-16,0 3 2 16,0 0 1-16,4 4-4 15,-4-3 1-15,0 3 0 16,5 0 0-16,-1 0 0 15,4 0 2-15,0 3-3 16,1 1 0-16,-1-4-1 16,0 4 0-16,1-1 0 15,-1-3-2-15,0 4 3 16,-8-4 2-16,0 0 4 0,0 0 2 16,4 4-1-16,-4-4 1 15,0 7 2-15,-4-3 5 16,0 0-2-16,-4-1 1 15,0 1-5-15,-1 0-3 16,1-1 0-16,-5 1 1 16,5 0-5-16,0-4-1 15,-1 0-7-15,1 0-3 16,4 0-10-16,0 0-5 16,0 0-26-16,4 0-10 15,0-4-63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22.303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28 490 76 0,'-4'0'30'0,"4"0"-16"0,-4 0-14 15,4 0 7-15,0 0 0 16,0 0 3-16,0 0 8 15,0 4 6-15,-4 0-2 16,0-4 1-16,0 0-3 16,-1 3-3-16,5-3-9 15,0 0-3-15,-4 0 1 0,4 0-3 16,0 0 0-16,0 0-3 16,0 0-1-16,0 0 5 15,0 0 2-15,0 0 0 0,0 0 1 16,0 0 0-1,0 0 1-15,9 0-9 0,-1 0-1 16,4 0 0-16,1 0 1 16,-1 0 3-16,5 0 3 15,0-3-7-15,-1 3-3 16,5 0 0-16,0 0 3 16,0 0 1-16,-1-4 1 15,1 0 0-15,0 1 2 16,4-5-1-16,-4 4 2 15,0 1-4-15,-1-1 0 16,5 0 1-16,-4 1 0 16,0-1 2-16,4 4 3 15,0-4-2-15,4 1 0 0,4-1 3 16,1 0 1-16,3 0-1 16,5 1-1-16,-5-1-1 15,1-3 2-15,-1 3-1 16,0-3 2-16,1-1-4 15,-1 4 0-15,1-3-1 16,-1 3 1-16,1 1-2 16,-1-1-1-16,1 4 1 15,3 0-1-15,5 0 0 16,0 0 0-16,4 0 0 16,0 4 0-16,-1-1 2 15,-3-3 1-15,4 0-1 16,-4 0-2-16,4 0 3 0,0-3 0 15,0 3-4-15,0 0-1 16,12 0 5-16,-4 0 3 16,0 0-6-16,1 0-1 15,-1 3 0-15,-4 1 2 16,-4-4 0-16,4 0 2 16,-8 0-2-16,4-4 2 15,0 1 0-15,4-1 3 16,4 0-1-16,0 1 0 15,0-1-6-15,-3 0 1 16,-1 4 0-16,0 0 0 16,-4 0 0-16,0 0 2 0,0-3-3 15,4-1-2-15,-4 0 4 16,-1 0 1-16,10 1 0 16,-1-5 1-16,0 1-2 15,5 0 2-15,-5-1-4 16,0 1 0-16,-4-1 1 15,4 1 0-15,5 0 0 16,-1-1 2-16,9 1-1 16,0 3-1-16,-1 0-2 15,1 1 1-15,-4-1 1 16,-1 0 0-16,13 1 2 16,-12-1 1-16,-1-4-1 15,5 5 1-15,4-5-4 16,-4 5 0-16,-5-1 1 0,1 0 0 15,-5 4 0-15,-3 0 0 16,-5-3-3-16,8 3 2 16,0 0-1-16,5-4 0 15,4 4 0-15,4-4-2 16,-9 0 0-16,-3 1 0 16,-1-1 3-16,-4 0 0 15,-4 1 1-15,9-1 2 16,-5 0 1-16,9-3 1 15,12 0-2-15,-5-1-2 16,6 4 1-16,-6-3-1 16,1 7 2-16,-4-7 3 15,0-1-2-15,8 1 0 0,0-1 3 16,0 5 3-16,-4-1 2 16,-5 0 3-16,-3 1-5 15,-5-1-1-15,5 0-4 16,-5 1-3-16,1-5 0 15,8 4-1-15,-1 1 0 16,-3-5 0-16,-9 5 2 16,-4-1 1-16,-8 0 1 15,0 4 0-15,-5 0 0 16,-7 0 0-16,-5 0-5 16,0 0 1-16,-4 0 0 15,4 0 0-15,-4 0 0 16,4-3 2-16,0 3-3 15,-4 0 0-15,0-4 1 16,0 0 0-16,-4 0-3 0,0 1 2 16,-9-1 5-16,1 0 2 15,-5 4 2-15,-8 0 2 16,8 0-7-16,-8 0-4 16,9 0-7-16,3-3-2 15,9-1 0-15,4 0 1 16,0 1 6-16,0-1 1 15,-4 0 2-15,-5 0 0 16,1 1 0-16,-5-1 2 16,-3 0-10-16,-18 4-50 15,-7 0-14 1,-13 4-54-16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24.540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0 412 128 0,'0'0'49'0,"4"0"-26"0,-4 3-23 0,4 1 10 0,-4-4-6 15,4 4-3-15,0 0-3 16,0-1-1-16,1 5 2 16,-5-5 0-16,4 5 3 0,-4-1 8 15,0 1 5-15,4-5-1 16,-4-3 0-16,0 0-6 16,8 4-3-16,1 0 0 15,-1-4-1-15,4 0-5 16,1 0 1-16,-1-4 2 15,1 0 1-15,3 1-4 16,1-1 1-16,0 0 0 16,-1 4 0-16,5 0 0 15,0-4 0-15,4 1 0 0,4-1 2 16,4 0-3-16,5 1 0 16,3-1 1-16,9 0 2 15,-4 1-3-15,0-1 0 16,4 0 1-16,0 0 2 15,4 1 1-15,0-5 3 16,0 1-1-16,8 0 0 16,9-1-1-16,0 1 0 15,0-4 0-15,-1 3 2 16,5 1 1-16,0-1 1 16,0-3-2-16,8 0 1 0,13 4 0 15,-5-4 1-15,-3 3-4 16,-1 5-1-16,-4-5-1 15,0 1-2-15,9 3 1 16,4 1-1-16,-1-1 2 16,-3 0 3-16,-1 0 0 15,-3 1 2-15,-1-1-6 16,13 0-1-16,-4 1 6 16,-1 3 4-16,-3-4-1 15,-5 0 2-15,1 1-6 16,-5-1-3-16,8 4-4 15,1-4 1-15,-1 4 3 16,-3 0 3-16,-5 0-4 16,9 0-1-16,-5 0 0 0,4 4 2 15,5-4 1 1,0 0 3-16,0 0-1 0,-5 0 2 16,1-4-4-16,-1 0 0 15,9 1-1-15,0-1 1 16,0 0-2-16,-9 1 2 15,-3 3-2-15,3-4 2 16,5 4-4-16,8 0 0 16,-9 0 1-16,-3 0 0 15,-5 0 2-15,-3 0 1 16,-5 0 1-16,0 0 2 16,4 0-1-16,4-4 2 15,-4 1-2-15,-4-1 2 0,-4 0-6 16,13-3-1-16,-5-1 0 15,-8 1 0-15,-4 0-3 16,3-1 2-16,1 1 5 16,-8-1 2-16,-5 1 0 15,-8 0-1-15,-4-1-1 16,-4 1 2-16,-8-1-3 16,3 1-2-16,-8 0 2 15,-8 3 0-15,0-3-4 16,-4 3-1-16,0-4 1 15,4 5 0-15,0-1-2 16,0 0 2-16,0 1-1 16,4-1 0-16,0 0 0 15,0-3 0-15,-4 3 2 0,-4 0 0 16,-4 1 0 0,-5-1 2-16,1 4-3 0,-1 0-2 15,0 0-5-15,5 0-2 16,4-4-2-16,0 1 2 15,0-1-1-15,-1 4 2 16,-3 0-4-16,0-4 1 16,-5 1-18-16,-12 3-8 15,-4 3-79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26.702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1 269 201 0,'-4'0'7'16,"0"0"-2"-16,0 0 1 15,-1 0-3-15,5 4 5 0,0-4 4 16,0 0 0-16,0 0 1 15,0 0-3-15,-4 0-1 0,4 0-1 16,0 0 2-16,0 0-5 16,9 0-3-1,-1 0-1-15,0 0-1 16,1 0 2-16,-1 0-1 16,0 3 2-16,1-3-2 15,-1 4-1-15,0 0 3 16,5 0 0-16,-1-1 1 15,5 1 0-15,-1 0 0 16,1-1 0-16,4 1-2 16,4 0 1-16,4-1-2 15,4 1-1-15,5 0 1 16,7 0-1-16,5-1 0 16,4 1 0-16,-4 0 2 15,4-1 1-15,5 1-1 0,-5-4-2 16,4 0 1-16,4 0-1 15,13 0 0-15,9 0 0 16,-5 0 0-16,4 0 2 16,-4 0 1-16,4 0 1 15,4 0 0-15,13 0 0 16,4 0-2-16,-4 0 1 16,-4 0 0-16,-1 0 1 15,5 0-2-15,9 0 1 16,-1 0-2-16,0 0-1 15,0 0 1-15,0-4 1 16,9-3-3-16,7 0 0 0,-7-1 1 16,-9 1 2-16,0-4 1 15,0 0 1-15,9 3-2 16,-1-3 1-16,-3 0 0 16,-5 4 3-16,0-1-1 15,-4 1 0-15,8-1 1 16,1 1 1-16,-5 0 1 15,-8-1 2-15,0-3 1 16,-5 4 3-16,9-1-1 16,0 5 0-16,0-1-3 15,0 0-1-15,-12 1-5 16,-1-5-1-16,1 4 3 16,8 1 3-16,-5-1-4 15,1 0-1-15,-8 1-2 16,-5-5 1-16,0 1-2 0,0-1-1 15,5 1 1-15,7 0 1 16,-12 3-3-16,-4 0 0 16,-8 1 1-16,-4-1 2 15,-9 0-1-15,-4 0-1 16,-4 1 1-16,0-1 1 16,0 0-1-16,0 4 2 15,0 0-2-15,12-3-1 16,-4-1 1-16,-4 0-1 15,-4 4-3-15,0-3 2 16,-4-1 1-16,0-3 2 0,-5 3-1 16,-7-4-1-16,-1 5 1 15,-8-1-1-15,4 0 2 16,-4 4 3-16,4-3-4 16,0 3-1-16,5-4-5 15,3 0 1-15,5 1-5 16,-1-1 1-16,1 4-1 15,-5 0 1-15,-3 0 5 16,-9 0 1-16,-5 4 6 16,-3-1 2-16,-5 5-7 15,1-5-1-15,-9 5-9 16,-4-5-1-16,-8 5-35 16,-5-8-16-16,-16 4-67 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2:53.809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658 6379 140 0,'0'-26'55'0,"4"8"-30"0,-4-8-21 15,0 15 15-15,0 0 0 16,0-4 3-16,0-4-6 16,0-6-1-16,0 6-9 15,0-3 3-15,0 0 3 0,0-1-2 16,-4-2 0-16,4-1-6 15,0-8-1-15,0 5 1 16,-4-4 0-16,4-1 2 0,0-6 1 16,0-5-1-16,0-3-1 15,0 0 3-15,0 0 3 16,-5 0-4-16,1-4 1 16,0 0-3-16,0-7 2 15,-9 0-2-15,5-8 0 16,-4-3-3-16,-5 4 1 15,0 3 0-15,1 0 1 16,-1 7 0-16,5 1 2 16,-5 3 1-16,5-3 3 15,-1-1-3-15,-4 1 1 16,5-12-3-16,-5 1 0 16,5-1-3-16,-5 4 1 0,1 4-2 15,-1 0 2-15,0 0-2 16,1-4 2-16,-1 4-2 15,0-4 2-15,-4-22 0 16,5 3 1-16,-1 5-2 16,5 6-2-16,-1 5 1 15,-3 3-1-15,3 4-3 16,1-8 0-16,-1-3 2 16,1-11 2-16,3-1 2 15,1 5 1-15,0-1-5 16,-1 4 1-16,5-7 0 15,0 3 0-15,0-7-3 16,0-11 2-16,0 11 1 16,-1 3 2-16,1 5-1 0,0 6-1 15,4-3-2-15,0 1-1 16,0-9 2-16,4-10 0 16,0 10 1-16,1 5 0 15,-1 6-3-15,-4 5 2 16,4 3 1-16,-4 0 2 15,0 0-3-15,0 0 0 16,4-7 1-16,-4 4 2 16,0 6-1-16,0 9 2 15,-4-1-4-15,0 7 0 16,0-3 1-16,-1 4 0 16,1 0-5-16,0-4 1 0,4-1 0 15,0 1-1-15,4-3 1 16,-4-9 0-16,4 5 3 15,-4 7 2-15,0 7 0 16,-4 1 2-16,0 3 0 16,0 3 1-16,0 5-7 15,0-1 0-15,-1 1-4 16,1-1 0-16,4-3-1 16,0-1 0-16,0-3 2 15,0 0 2-15,-4 0 2 16,0-3 1-16,0-1 1 15,0 4 0-15,0 0 0 16,-1 4 0-16,-3 3-3 16,0 4 2-16,-1 4-15 0,1 4-6 15,4-1-16-15,0 4-6 16,-5-3-64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7:11.669"/>
    </inkml:context>
    <inkml:brush xml:id="br0">
      <inkml:brushProperty name="width" value="0.09333" units="cm"/>
      <inkml:brushProperty name="height" value="0.09333" units="cm"/>
      <inkml:brushProperty name="color" value="#7030A0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57D200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color" value="#00B0F0"/>
      <inkml:brushProperty name="fitToCurve" value="1"/>
    </inkml:brush>
    <inkml:brush xml:id="br3">
      <inkml:brushProperty name="width" value="0.09333" units="cm"/>
      <inkml:brushProperty name="height" value="0.09333" units="cm"/>
      <inkml:brushProperty name="color" value="#FF9933"/>
      <inkml:brushProperty name="fitToCurve" value="1"/>
    </inkml:brush>
  </inkml:definitions>
  <inkml:trace contextRef="#ctx0" brushRef="#br0">346 1 112 0,'8'-3'44'0,"-21"6"-24"0,5-3-10 15,8 0 12-15,-4 4-4 16,0 0 2-16,-5-1-7 16,1 1 0-16,0 0-8 15,-1 0 1-15,-3-1 1 0,-1 1-1 16,1 3 1-16,-1 1-6 16,-3-1-3-16,-1 1 3 15,1 3 3-15,-1 0 1 16,0 0 0-16,1 0 1 15,-1 0 3-15,0 0-4 16,5 0-3-16,-1 0-1 0,1 0 1 16,4 1-3-16,-1-5 0 15,1 0 1-15,4 1 2 16,0-1-1-16,4 0-1 16,0 1 3-16,4-4 0 15,4-1-1-15,5 1-2 16,-1 0-2-16,5-1 1 15,4 1-1-15,-1 0 0 16,1 3 2-16,0 1 0 16,0-1 0-16,0 0 0 15,-1 1-5-15,-3 3 1 16,0 4-3-16,-1-1 0 0,-3-2 1 16,-1 2 4-16,1-3-4 15,-1 4 2-15,-3 0 2 16,-5-8 3-16,0 12 0 15,-4-12-1-15,0 1 7 16,-4-5 5-16,0 1-4 16,-5 0 0-16,1-1 0 15,-5-3 0-15,-3 0-4 16,-1 0-1-16,-4-3 1 16,-4-1 0-16,-4 0-2 15,0 1 1-15,4 3-2 16,0 0 2-16,0 0-2 15,4 0-1-15,1-4-4 16,3 4-2-16,0 0-13 0,5-4-3 16,4 1-23-16,-1 3-9 15,13-4-23 1</inkml:trace>
  <inkml:trace contextRef="#ctx0" brushRef="#br0" timeOffset="23179.487">499 120 132 0,'-4'3'52'0,"8"1"-28"0,-8 4-24 16,4-8 10-16,0 0-6 15,0 0-1-15,0 7 1 16,0 0 0-16,0 1 6 15,0-1-5-15,0 1 4 16,0 3 4-16,0 0-3 0,0 0 2 16,0 0-3-16,0 4 0 15,4-1-3-15,-4 1-1 16,5 4-3-16,-1-1-2 16,0 8 1-16,-4 4-1 15,4-1 0-15,-4 5 2 16,0-1-3-16,0 0 0 15,0-3 1-15,0-1 0 16,0 5-3-16,0-5 2 16,0 4-4-16,0-3-1 15,0-4 3-15,0-4 1 0,-4-3 2 16,4-5 2-16,0-2-8 16,0-5-3-16,0-7-17 15,0-7-7-15,0-8-39 16</inkml:trace>
  <inkml:trace contextRef="#ctx0" brushRef="#br0" timeOffset="23884.6597">520 164 96 0,'-4'-4'38'0,"8"1"-20"0,-8-5-15 0,4 8 10 15,0-3-4-15,0-1 0 16,0 0-1-16,4 1 2 16,-4-1-1-16,4 0 0 15,1 0 1-15,-1-3 1 16,0 0 3-16,8-1-7 0,5 1 0 16,-5-1 3-16,1 5-2 15,4-1 1-15,-1 0-3 16,1 1 1-16,0 3-2 15,-1 0 2-15,1 0-2 16,-1 0 0-16,1 3-3 16,0 5 1-16,-1-5-2 15,-3 5-1-15,-1-1-4 16,1 1 0-16,-5 3-3 16,0 0 0-16,-3 0 1 15,-1 4 2-15,-4 0 2 16,0-1 1-16,-4 1 1 15,-1 0 0-15,1-4 2 16,0 0 1-16,-4 0-1 0,-1 0-2 16,1 4 3-16,-4-4 2 15,-1 0 2-15,1-3 3 16,-5 6-3-16,0-2-2 16,1-5-2-16,-1 0 0 15,1-3-4-15,-1 3 0 16,0 1-4-16,1-8 1 15,-1 7-5-15,0 1 1 16,5-1-5-16,-1-3-2 16,1-1 2-16,4-3 0 15,-1 4-17-15,9-4-7 16,4-7-30-16</inkml:trace>
  <inkml:trace contextRef="#ctx0" brushRef="#br0" timeOffset="24770.4278">995 1 116 0,'12'-3'44'0,"-12"6"-24"0,8 1-10 0,-8-4 12 0,9 4-4 15,-5-1 2-15,4 1-5 16,0 4-1-16,1-5-8 15,3 1-2-15,-3 3 2 0,-1 1-3 16,0-1 0-16,1 4 1 16,-1-3 2-16,0 3-3 15,0 0-2-15,1 4 0 16,-1-1-1-16,-4 1-3 16,5 4 2-16,-5-4 1 15,0 3 0-15,0 0-5 16,-4-3-1-16,4 4 3 15,-4-8 3-15,0 0 3 16,0 0 1-16,-4 0 0 16,0-3 0-16,0 3-2 15,0-4 1-15,-5 4 0 0,1-3 1 16,0-1-2-16,-1-3-2 16,-3-4-2-16,-1 3 1 15,1-3 3-15,4 0 1 16,-5 0 1-16,1 0 0 15,-1 4 0-15,1-4 2 16,3-4-3-16,1 1 0 16,4-5-1-16,0 5-2 15,0-5-2-15,8 1 1 16,0-1 3-16,0-3 1 16,0 0-4-16,4 4 1 15,1-4-2-15,-1 3 0 0,0 1 0 16,5-1-2-16,-5 1-2 15,5 3 1-15,-1 1-2 16,-3-5 0-16,3 5-5 16,0-1 0-16,1 0-5 15,-1 0-2-15,1 1-9 16,4-1-5-16,-5 0-31 16</inkml:trace>
  <inkml:trace contextRef="#ctx0" brushRef="#br0" timeOffset="25551.5829">1411-47 160 0,'-5'4'60'0,"5"-4"-32"0,-4 4-28 0,4-4 17 16,-4 7-6-16,0 1 3 15,0-1 3-15,0 0-9 16,-1 4 2-16,1 0 1 0,0 1-2 16,4-1 0-16,0 3-1 15,0 1 2-15,0 4-3 16,0-1 1-16,0 1-1 16,0-1 3-16,0 1 1 15,0-1 1-15,0-3-6 16,0-4-2-16,0 0-2 15,0-3-2-15,0-1 1 16,0-7 1-16,0 0-1 16,0-4-1-16,8-7 1 15,1-4-1-15,7-7-3 16,5 0 2-16,4 0 1 0,0 0 0 16,0 3 2-16,4-3 1 15,-4 3-1-15,4 5-2 16,-8-1-2-16,0 4 1 15,-4 3 3-15,-1 1 1 16,1 3 1-16,-5 1 2 16,1 3-3-16,-5 3 0 15,0 5-3-15,-3-1-3 16,-1 0-1-16,0 5 3 16,0 2 0-16,0 1 3 15,0 4-1-15,-4-1-1 16,0 4 5-16,5 1 1 0,-1-1 2 15,-4 0 0-15,0-4-2 16,0-3-1-16,0 0-3 16,0-4 1-16,0-4-4 15,0 1-2-15,0-4-16 16,0-4-7-16,0-4-16 16,4-4-6-16,0-3-54 15,4-11-34 1,1 0 62-16</inkml:trace>
  <inkml:trace contextRef="#ctx0" brushRef="#br0" timeOffset="26211.523">1901-61 140 0,'0'11'52'0,"0"-22"-28"0,0 3-19 0,0 8 13 16,0 0 7-16,0 8 7 15,-4-5-4-15,0 5-2 16,0-1-14-16,0 0 1 0,0 5 1 16,0-1-7-16,-1 0-2 15,5 3-5-15,0 5-1 16,0 3 1-16,0 4 0 0,0 0 0 15,0 0 0-15,0 0 2 16,0 0 1-16,0-4-1 16,0-4 1-16,0-3-2 15,0-4-1-15,0 0-2 16,0-3-1-16,5-8 10 16,-1-4-3-1,0-3 0-15,0-5 2 16,0-6 1-16,4-4-1 15,1-4 1-15,3-4-4 16,5 1-2-16,0 3 0 16,3 7-1-16,1 1 0 15,-4 3 0-15,-1 4 0 16,1 4 2-16,-4-1 3 0,-1 4 2 16,1 1-3-16,-5 3-3 15,0 0 0-15,0 0 1 16,1 3-3-16,-1 1-2 15,-4 4-1-15,0 3 3 16,1 3 0-16,-1 5 1 16,0-1 0-16,0 5 0 15,-4-1 0-15,0 0 0 16,0 0 0-16,0-3 0 16,0-5-5-16,0 1-1 15,0-4-13-15,4 0-3 16,0-3-12-16,-4-8-4 0,5 0-26 15,3-4-51 1,0-7 24-16</inkml:trace>
  <inkml:trace contextRef="#ctx0" brushRef="#br0" timeOffset="26497.9403">2413 27 220 0,'-4'11'85'0,"0"-7"-46"0,8 0-61 15,0-1 8-15,0 1-7 16,1 0 0-16,3 3 16 0,-8 1 10 16,4 3-2-1,-4 4 19-15,4 3 7 0,-4 4-8 0,0 0-2 16,0 1-11-16,0-1-3 15,0-4-3-15,0 1-2 16,-4-4-6-16,4-4-1 16,0 0-17-16,0-15-84 31</inkml:trace>
  <inkml:trace contextRef="#ctx0" brushRef="#br0" timeOffset="27127.7894">2638-98 116 0,'0'3'46'0,"4"1"-24"0,0 0-19 16,-4-4 10-16,0 0-4 0,0 0 2 15,4 11 9-15,0 4 5 16,1-4-13-16,-5 0 4 0,0 4 4 15,0-1-5-15,0 8 0 16,0 1-7-16,0-1 0 16,0 0-1-16,0 0 1 15,0 0-2-15,0-3 1 16,0-4-4-16,16-12-2 16,5-3 0-1,4-7-6-15,0-8-1 16,4-3 3-16,4-4 3 15,-3-1 1-15,-5 9 2 16,-5-1 13-16,-3 4 7 0,-5 0 4 16,-3 3 3-16,-1 4-14 15,0 4-7-15,1 4-3 16,-5 4-2-16,0-1-5 16,0 4-1-16,-4 4 1 15,0 3 0-15,0 8 1 16,0 0 0-16,0-4 0 15,0 1 2-15,0-5-6 16,0 0-1-16,9-3-20 16,-1-7-7-16,4-12-34 15,5-11-15-15,8-7-21 16</inkml:trace>
  <inkml:trace contextRef="#ctx0" brushRef="#br0" timeOffset="27848.1413">3291 57 256 0,'-12'22'96'0,"16"-15"-52"0,4 1-71 0,0-4 5 16,1-4-1-16,3 0 3 16,1 0 18-16,-5 0 11 15,4-4-4-15,-3 0 11 0,3 0 4 16,-3-3-2-16,-1-4 0 15,0-4-8-15,1 4-4 0,-5-4-1 16,-4 0-1-16,0-3 0 16,-4 3 2-16,-5 4 1 15,-3 0 1-15,-1 4-2 16,-3 3 1-16,-1 0-6 16,0 8-3-16,1 0-4 15,-1-1 1-15,0 8 1 16,5 1-1-16,4-1 1 15,-1 3 0-15,5 5 3 16,4 3 0-16,4 4-4 16,5 7-1-16,3 8-15 15,9 3-4-15,4 8 6 16,4-4 6-16,0 4-1 16,0 0 2-16,4-1-5 15,-3-2-2-15,-1 2 0 0,-4 1 1 16,-9-4 8-16,-3-3 3 15,-1-8 13-15,-8-4 9 16,-4-4 1-16,-8-3 0 16,-4-7-4-16,-5-4 0 15,-8-1-1-15,-4-3 1 16,-9-3-2-16,1-4-1 16,0-4 3-16,3-4 3 15,5-4-4-15,4-6-1 16,4-5-6-16,1-7-1 15,7-3 1-15,5-1 2 16,4 1 1-16,4-8 3 16,8 0-5-16,13-4-1 0,8 0-7 15,8-7-2-15,5 0-3 16,4 4 2-16,-5-4 6 16,1 0 4-16,-5 3 1 15,-3 8 2-15,-1 8-4 16,-8 3 0-16,0 7-14 15,-4 4-6-15,-5 1-42 16,1 3-16-16,-5 3-17 16</inkml:trace>
  <inkml:trace contextRef="#ctx0" brushRef="#br0" timeOffset="32061.2525">6386 53 196 0,'-8'11'74'0,"8"-11"-40"0,0 4-68 15,0-4-3-15,0 0 8 16,0-4 8-16,-4 4 57 16,0 0 27-16,0 0-4 15,4 0-2-15,0 0-26 16,0 0-9-16,0-3-13 16,4-5-13-16,4-3-5 0,4 0-4 0,9-4-2 15,4 4 3-15,4-4 5 16,0 4 2-16,1 0 3 15,-5 4 3-15,0 7 4 16,-5 0 4-16,-3 3 2 16,-5 9-1-16,-3-1-1 15,-5 7-5-15,-4 4-3 16,-4 4 2-16,-5 4 2 16,-7-1 4-16,-5 1 2 15,-4-4 1-15,0-4 2 16,0-4-3-16,0-3-1 15,4-4-4-15,1-3 1 0,3-8-4 16,-4 0-2-16,9-4-9 16,-1-3-3-16,5-8-5 15,4-4-3-15,4-3-18 16,4-4-6-16,4 0-38 16,5 1-54-1,7-1 29-15</inkml:trace>
  <inkml:trace contextRef="#ctx0" brushRef="#br0" timeOffset="32547.6428">6840-28 216 0,'0'4'82'0,"4"-8"-44"0,-4 15-38 0,0-4 16 15,4 1-5-15,-4 3 1 16,4 4-2-16,-4 7 1 16,0 4-6-16,0 3-1 0,4 5 0 15,-4-5-5-15,5 8 1 16,-5-11-5-16,0 0 1 15,0-4 2-15,0-3 3 16,0-5 0-16,0-3-1 0,0 1 3 16,0-5 2-16,0-3 4 15,0-12 13 1,0-3-3-16,0-4-5 16,0 1-3-16,0-5-7 15,0-3-3-15,4 0 0 16,0-1 1-16,0 1-1 15,0 0 2-15,5 0-2 16,-1 0-1-16,9 3 1 16,3 4-1-16,1 4-7 15,4 0 0-15,8 0-8 16,1 4-3-16,7 3-10 16,-7 0-3-16,-1 1-14 0,0 3-4 15,-4 0-45 1</inkml:trace>
  <inkml:trace contextRef="#ctx0" brushRef="#br0" timeOffset="33056.1375">7376 294 200 0,'-8'-4'77'0,"0"4"-42"0,0-4-37 0,3 0 14 0,1 1 3 16,0-5 2-16,0 1 0 15,0 0 2-15,0-1-10 16,4-3-1-16,0-4-1 0,8-3-10 16,4-4-5-16,5 3-10 15,0 1-3-15,3 3 4 16,1 0 3-16,0 4 8 15,-4 4 5-15,-1 3 13 16,1 8 4-16,-5 3 1 16,-3 4 0-16,-1 4-3 15,-4 3-1-15,-4 1-7 16,-4 3-4-16,-4 0-1 16,-1 0 1-16,-3 1 3 15,-1-1 4-15,1-4 7 0,-5-3 4 16,1 0-4-16,-1-4-1 15,0-11-12-15,1 4-3 16,3-8-10-16,1-3-4 16,-1-5-8-16,5-2-1 15,0-5-17-15,4-10-6 16,-1-5-42 0,5-6-39-16,9-1 46 15</inkml:trace>
  <inkml:trace contextRef="#ctx0" brushRef="#br0" timeOffset="33628.4169">7605-446 212 0,'9'-4'82'0,"-9"4"-44"0,0 0-29 15,-5 4 22-15,5-4-19 16,0 0-6-16,0 0-11 16,0 0-2-1,-4 7 1-15,0 4 3 0,0 1 2 0,4-1 3 16,0 3-1-16,0-3 2 15,0 1-4-15,4 2-2 16,0 1 2-16,5 4 2 16,-5-1 2-16,0-3 1 15,0 0-2-15,0 3 1 16,0 4 2-16,-4-3 4 16,0 3-4-16,0 4-1 15,0 11 0-15,-4 0 2 16,0 7 3-16,0 8 2 15,0 4-1-15,0-5 1 16,-1 5-6-16,5-8-1 16,0-4-2-16,0-3-2 0,0-4 3 15,5-7 0-15,-5-8-1 16,4 0-2-16,-4-7-2 16,4-4-1-16,0-4-1 15,0 1 0-15,0-5 3 16,1 1 2-16,-5-4-2 15,0 0 0-15,0 0-8 16,0 0-4-16,0 0-15 16,0 0-5-16,0 0-49 15,-5-7-52 1,-11-5 41-16</inkml:trace>
  <inkml:trace contextRef="#ctx0" brushRef="#br0" timeOffset="29455.0214">4169 164 144 0,'-17'4'55'0,"17"-4"-30"0,-4 0-21 15,0-4 15-15,0 0-5 0,0 1 2 16,-1-1 0 0,1-3-1-16,0-1-7 0,4-3 4 0,0 0 1 15,4-4-6-15,5 0-2 16,3-3-8-16,1 3 0 16,3 4-6-16,1 0 1 15,-1 4 4-15,1-1 4 16,0 4 5-16,-1 1 4 15,1 3-2-15,-4 0-2 16,-1 3-5-16,0 5-2 16,1-1-2-16,-5 4 3 15,1 0-5-15,-1 4 0 16,-4 4 0-16,-4 3 4 0,0 0 1 16,0 0 1-16,-4 1 2 15,0-1 1-15,0-4 1 16,-1 1 2-16,1-1 6 15,-4-3 2-15,0 0-1 16,-5 0 0-16,-3 3-1 16,-1-7 0-16,0 0-2 15,1-7-1-15,-1-4-8 16,0 0-2-16,1 4-7 16,3-8-2-16,1 0-6 15,3-3-3-15,5-1-14 16,4-3-4-16,4-3-40 15,9-9-35 1,-1-3 41-16</inkml:trace>
  <inkml:trace contextRef="#ctx0" brushRef="#br0" timeOffset="29954.8324">4547 27 228 0,'-8'19'85'0,"4"-4"-46"0,0 10-46 15,4-10 14-15,-4 7-3 16,-1 1 2-16,1-1 4 16,4 0 4-16,0-4-8 15,4 1-1-15,1-4-1 0,7-4-2 16,5-4 1-16,8-7-9 16,4-7-1-16,4-8 2 15,0-7 2-15,1 0 2 16,-5 0 1-16,-4 3 15 15,-4 1 7-15,-5 3 7 16,-3 4 2-16,-1 3-10 16,-3 5-3-16,-1 3-8 0,-8 0-2 15,4 7-9-15,0 8-1 16,-4 3-2-16,0 4-1 16,0 4 4-16,-4 0 0 15,4-4-8-15,0 1-2 16,4-9-32-16,4 1-14 15,9-15-69 1</inkml:trace>
  <inkml:trace contextRef="#ctx0" brushRef="#br0" timeOffset="30467.0129">5092 131 288 0,'-8'11'110'0,"8"-7"-60"0,0-1-91 16,0-3 3-16,4 0 6 16,5-3 10-16,-5 3 34 15,4 0 14-15,0 0-12 16,1 0 8-16,-1-4 5 0,5 0-15 16,3-3-4-16,1-1-10 15,-1-3-1-15,1 0 1 16,-4 0 1-16,-1 0 3 15,-4 0 1-15,1 4 1 16,-5-5 0-16,-4 5-2 16,0 0 1-16,0-1-4 15,-4 1-2-15,-5 3-1 0,-3 0 3 16,-1 1-2-16,1 3-1 16,-5 3-2-16,5 1 1 15,-1 4 3-15,1 3 3 16,-1 3 0-16,1 9 2 15,4-1 0-15,-1 4 1 16,1 3 4-16,4-3 3 16,0 0 2-16,4 0 3 15,4 0-9-15,0 0-2 16,4 0-3-16,5-8 1 16,3-3-2-16,5 0-1 15,4-8-10-15,4-3-4 0,5-12-24 16,3 1-10-16,0-4-41 15,5-8-47 1,-5-3 43-16</inkml:trace>
  <inkml:trace contextRef="#ctx0" brushRef="#br0" timeOffset="31541.4012">5712 20 144 0,'-8'0'55'0,"8"0"-30"0,-4 0-25 15,0 0 13-15,0 0-3 16,-1 0 2-16,5 0 2 16,-4 0 4-16,4 0-10 15,0 0 2-15,0 0 1 0,0 0-6 0,0 0-3 16,0 0 3-16,9 7 4 16,-5-3-1-16,4 3 1 15,-4 1 1-15,0 3 1 16,1 4-1-16,-1 3-1 15,0 4-5-15,-4 4-3 16,0 0 6-16,4-4 3 16,0 0-1-16,-4 1 0 15,4-1-1-15,0-7 0 16,1-1-4-16,-1-2-1 16,4-5-3-16,5-7-3 15,3-4-3-15,5-7-1 16,4-7-5-16,-4-8 0 0,0 0 12 15,-1 0 7-15,-3 4 9 16,-4 0 2-16,-5 3 2 16,0 4 2-16,0 4-8 15,-3 4-1-15,-1-1-7 16,0 1-4-16,4 3-6 16,-8 4 0-16,4 4-3 15,5 3 0-15,-1 5 4 16,0 6 3-16,1 4-1 15,-1 4-2-15,0 0 2 16,1-4 0-16,-1 0 3 16,0-3 1-16,1-4 3 15,-1-4 1-15,0-4-6 16,1-3-2-16,-1-4 2 0,0-8 1 16,1 1 4-16,-5-8 1 15,4-3 5-15,-4-4 5 16,5-4-9-16,-5-4-2 15,4 1-6-15,0 3-1 16,1 3-6-16,-5 1-3 16,0 4-5-16,0 3-2 15,0 4-1-15,0 0-2 16,1 3-13-16,-1 1-6 16,0 3-34-16,4-3-14 15,1-4-9 1</inkml:trace>
  <inkml:trace contextRef="#ctx0" brushRef="#br1" timeOffset="38492.6262">262 1100 140 0,'0'0'52'0,"0"0"-28"0,0-4-22 0,0 4 12 15,0 0-1-15,0 0 5 16,0 0-4-16,0 0 2 16,4 0-9-16,-4 0 2 0,0 0 2 15,0 0-2-15,0 0 2 16,0 0 3-16,0 0 1 0,0 0-4 15,-4 4-1-15,-4 3-2 16,0 1 0-16,-5-1 2 16,-3 4 1-16,-1-4-8 15,0 8-1-15,-4 0 0 16,5 0 1-16,-1 0 1 16,1-1 0-16,3-3-5 15,1 1 1-15,3-1 0 16,5 0 0-16,8-4-5 15,5 1 1-15,3-5-3 16,5 1 2-16,3 0 1 16,1 3 2-16,4 0-1 15,-4 5-1-15,0-1 3 16,-5 3 2-16,1 9-2 16,0-1 0-16,-5 0 1 15,1 0 0-15,-1 4-3 0,1-4 0 16,-5 0-1-16,0-3 3 15,-3-4 0-15,-1-1 1 16,-8 1 2-16,-1-7 3 16,-3-5 4-16,-4 1 2 15,-1 0 1-15,-8-4 0 16,0 0-2-16,-4-4-1 16,-4 0-3-16,0 1-1 15,4-5-8-15,0 5-2 16,5-1-9-16,-1 0-2 15,4 0-7-15,5 1-2 0,3-1-3 16,1 0 0-16,4-3-26 16,4-4-10-16,16-11-13 15</inkml:trace>
  <inkml:trace contextRef="#ctx0" brushRef="#br1" timeOffset="39460.1788">545 1207 188 0,'-4'0'71'0,"8"-4"-38"0,0-7-47 0,1 11 8 16,3-7-4-16,0-1 4 16,5 1 3-16,-1 3 2 15,1 1 1-15,-1-1 11 0,1 4 7 16,3 0 2-16,5 0 0 16,0 7-8-16,4-7-3 15,0 8-5-15,0-1-3 16,0 4 0-16,-5 0-1 15,1 0 0-15,-4 4 2 16,0 0-1-16,-5 3 2 0,-4 1 0 16,1 3 3-16,-9 0-8 15,0 0 0-15,-4 1-2 16,-5-1-1-16,-3 0 1 16,-5-3 0-16,0-1 5 15,1-3 3-15,-5-4 5 16,0 0 5-16,0-4-4 15,1 1 2-15,-1-4-7 16,4-4-1-16,-4 0-2 16,5-4-2-16,3 0-4 15,1 0 0-15,3 1-7 16,1-1-3-16,4 0-3 16,0 4-3-16,8-3-43 15,0-5-26 1</inkml:trace>
  <inkml:trace contextRef="#ctx0" brushRef="#br1" timeOffset="39005.8075">595 1237 220 0,'-4'7'85'0,"4"-3"-46"0,0-1-37 0,0-3 19 16,0 8-15-16,0-1-4 15,0 1-1-15,0 3-1 16,-4 7 0-16,0 4 0 0,-1 4 0 16,-3 7 4-16,0 1 2 15,4 10 2-15,-5 1 0 16,5-1-4-16,0-3-1 15,0-1-1-15,4-3-2 0,0 4 1 16,0-12-1 0,4-3-9-16,0-3-4 0,0-5 0 15,-4-3 2-15,5-4 2 16,-1-4 1-16,-4-7 2 16,0 0 2-16,0 0-9 15,0 0-2-15,0-7-23 16,0-4-10-16,-4-4-26 15</inkml:trace>
  <inkml:trace contextRef="#ctx0" brushRef="#br1" timeOffset="40128.4983">1099 1159 168 0,'-5'4'63'0,"10"-1"-34"0,7-6-47 15,-4 3 3-15,1 0 10 16,-1 3 9-16,4 1 14 16,-3 0 7-16,3 3-13 15,1 0 6-15,-1 5 3 0,1-1-9 16,-1 0-4-16,1 0-8 16,3 0 0-16,-3 4-2 15,-1 0 0-15,1 3-3 16,-5 4 1-16,0 4 2 0,1 0 1 15,-5 0 1-15,-4 0 0 16,0 0-5-16,-4 0 1 16,0-4 4-16,-5 4 4 15,1-1 1-15,0-6 2 16,-5-4-2-16,1-4 0 16,-1 0 1-16,1-4 1 15,-1 1-1-15,1-5 1 16,-1-3-2-16,1-7 2 15,-1 0 0-15,5-8 1 16,0 0-7-16,-1 0 0 16,5 0-1-16,0 1 2 15,4-1-3-15,0 4-2 0,0 0-1 16,4 3 3-16,0 1 0 16,5 0 3-16,-1 3-1 15,4 0-1-15,5 0-2 16,0 1 1-16,-1 3-1 15,1 0 0-15,4 0-5 16,4 0-3-16,0-4-8 16,4 0-3-16,-4-3-27 15,0 0-11-15,0-5-18 16</inkml:trace>
  <inkml:trace contextRef="#ctx0" brushRef="#br1" timeOffset="40879.3491">1614 1163 184 0,'-4'7'71'0,"4"-3"-38"0,0-4-32 16,0 0 16-16,0 0-13 16,0 0-2-16,4 3 2 15,1 5 2-15,-1-5-2 16,0 1 8-16,0 4 7 0,-4-1-4 15,4 0 2-15,-4 1-8 16,0 3-3-16,0 0-1 16,0 4 1-16,0 3 1 15,0 4 1-15,4 4 2 16,-4 0 1-16,-4 0-1 16,4 0-1-16,4-4-1 15,-4-3 0-15,5-5-2 16,-1-2-1-16,4-5-3 15,0-7-2-15,5-7 1 16,3-5-1-16,5-6 0 0,0-4 2 16,0-4-1-16,-5 0-1 15,5 7 3-15,-4 1 2 16,-5 3 2-16,5 4 3 16,-9 0-1-16,5 4 2 15,-5 3-6-15,1 0-1 16,3 1-4-16,-4 3-1 15,1 0-4-15,-1 0 1 16,0 3 0-16,1 5 2 16,-1-1 3-16,0 8 2 15,1 3-1-15,-1 1-2 0,-4 3 1 16,0 4 1-16,-4 0 1 16,0-4 1-16,0 0 0 15,0-3 2-15,0 3-5 16,0-4-3-16,0-3-10 15,0-4-3-15,4-3-12 16,5-8-5-16,-1-4-16 16,0 0-5-16,5-3-58 15,3-8-32 1,-3-3 68-16</inkml:trace>
  <inkml:trace contextRef="#ctx0" brushRef="#br1" timeOffset="41479.4735">2209 1222 120 0,'0'-19'46'0,"0"30"-24"0,0-18 9 0,0 7 24 16,0 0-10-16,0 0-3 16,0 7-18-16,0 1-7 15,0-1-10-15,0 1-3 0,0 3 0 16,-4 3 0-16,4 5 0 0,0 3-5 16,0 4 1-16,-4 0 2 15,4 3 1-15,0-3 5 16,0 0 3-16,0-4-2 15,0-3 2-15,4-4-6 16,0-4-3-16,5 0-4 16,3-7 1-16,5-12-4 15,-1-3 1-15,5-7-3 16,0-8 2-16,4-4 3 16,-4 4 3-16,0 0 4 15,-5 8 2-15,-3 3 3 16,-1 4 1-16,-3 0 1 15,-1 4 0-15,0 3-6 16,-4 0-4-16,-4 4-6 0,4 4-2 16,1 7 0-16,-1 0 4 15,0 4-1-15,0 3 1 16,-4 4 4-16,0 1 1 16,0-1-1-16,0 0-2 15,0 0 1-15,0 0-1 16,-4-3-3-16,4-4 0 15,0-4-16-15,0 0-5 16,0-4-26-16,8-3-8 16,1-11-51-1</inkml:trace>
  <inkml:trace contextRef="#ctx0" brushRef="#br1" timeOffset="41796.1065">2692 1292 220 0,'-8'0'85'0,"8"0"-46"0,4-7-52 16,0 7 9-16,0 0 2 16,0 0 3-16,-4 0 6 15,4 0 6-15,5 3-7 16,-1 5 6-16,0 3 3 0,1 0-3 15,-1 4 1-15,-4 3-6 16,0 4 1-16,-4 1-3 16,4 2 2-16,-4-2-6 0,0-1-1 15,0-4 0-15,5 1 2 16,-1-1-12-16,0-3-6 16,4-4-24-16,1-3-10 15,3-5-51 1</inkml:trace>
  <inkml:trace contextRef="#ctx0" brushRef="#br1" timeOffset="42321.1832">3037 1285 168 0,'-4'0'63'0,"12"0"-34"0,-3 0-21 16,-5 0 18-16,0 0-4 15,0 7-1-15,0 0-3 16,0 5-1-16,0 2-9 16,0 5-1-16,0-1 3 0,0 1-4 0,0 3 2 15,4-4-1-15,-4 1 1 16,8-4-4-16,0 0-1 16,1-4-1-16,3-8 1 15,5-6-2-15,-1-5-1 16,1 1-2-16,0-4-1 15,-1 0 6-15,-3 3 5 16,-1 5 9-16,-3-1 4 16,-5 8-2-16,-4 7 1 15,0 7-11-15,0 8-3 16,-4 4-4-16,-1-1-2 16,1 1-6-16,4-4-1 15,0-4-26-15,4-4-8 0,1-3-34 16,3-7-13-16,9-8-15 15</inkml:trace>
  <inkml:trace contextRef="#ctx0" brushRef="#br1" timeOffset="43011.7887">3491 1473 264 0,'0'0'99'0,"0"4"-54"0,0-4-57 16,0 0 15-16,0 0-10 15,0 0 0-15,4 0 6 16,-4 0 2-16,8 0 1 16,-4-4 1-16,5 1 2 0,3-5 0 15,1-7 2-15,-1-3-4 16,1-4 0-16,-5-1 5 0,0 5 5 16,1-1 6-16,-5 5 3 15,-4-1-5-15,0 4 0 16,-4 0-12-16,-1 3-6 15,1 1-4-15,-4 3-2 16,0 4 1-16,-1 4 4 16,1 7-1-16,0 4 1 15,-1 3 0-15,1 4 0 16,0 4-3-16,-1 0 1 16,5 0-3-16,4 4 0 15,0 7-3-15,4 0-1 0,1 0-5 16,3 0-1-16,0 3 1 15,5 8 2-15,-1-3-1 16,1-1 0-16,-1 4 8 16,1 0 3-16,-5 0 4 15,0-3 2-15,1-8 1 16,-5 0 1-16,-4-8 6 16,0-3 4-16,-4-7 8 15,-1 3 4-15,1-7-3 16,-4-1 0-16,-9-6-8 15,1-4-4-15,-5-8-2 16,0 0 1-16,-4 0-3 16,0-3 1-16,0 0-3 15,4-4 0-15,5-4-3 16,-1 0-2-16,9-7-2 0,8-4-1 16,8-4-1-16,9-3 3 15,3 0-5-15,10-1 0 16,3-2 3-16,4-5 1 15,1-4 2-15,-1 1 0 16,5-8-3-16,-5 1 0 16,-3 6-18-16,3-3-7 15,5 0-34-15,-1 0-12 16,-3 7-33 0</inkml:trace>
  <inkml:trace contextRef="#ctx0" brushRef="#br1" timeOffset="43822.1994">4369 1029 124 0,'0'-14'46'0,"16"17"-24"0,-12-6-2 0,-4 3 21 15,0 0-7-15,0 0 0 16,5-4-6-16,-5 4-3 16,0 0-13-16,0 0-1 0,0 0 2 15,4 4-1-15,0 3 1 16,0 0-1-16,0 5 2 16,4 2-1-16,-3 5 0 15,-1-1-3-15,0 8 1 16,0 4-4-16,0 3-2 15,0 8-2-15,-4 7-3 0,0 0 1 16,5-4-1-16,-5 4-3 16,0 0 2-16,0-7 1 15,0-8 0-15,0-7-7 16,-5-4 0-16,5-3-6 16,-4-4-2-16,0-8-2 15,0 1 0-15,0-8 2 16,-9-8 2-16,5-3-1 15,-4-7-1-15,-1-5-1 16,1-3 2-16,-1-3 3 16,1-1 5-16,-1 1 5 15,-4-1 5-15,5 4 5 16,0 4 5-16,-1 4 3 0,1 3 4 16,3 0-5-16,5 4-1 15,12 0 2 1,5 0-6-16,4 0-1 15,7 0-1-15,14 3 1 16,4-3-5-16,12 0-3 16,0 4-1-16,0-8 1 15,-4 4 1-15,-5 3 3 16,-7 1-3-16,-5-1-2 16,-8 5-7-16,-4-1-1 15,-4 0-19-15,-1 1-6 16,-7 3-29-16,-5 0-12 15,-4 0-32-15</inkml:trace>
  <inkml:trace contextRef="#ctx0" brushRef="#br1" timeOffset="44618.0245">4818 1274 264 0,'-4'0'101'0,"4"0"-54"0,-4-4-59 0,4 4 13 15,0-4-7-15,0 0 4 16,0 4 12-16,0 0 8 16,0 0-9-16,-5 0 2 0,5 4 2 15,-4 0-5-15,4 3-2 16,-4 4-3-16,4 4-3 16,0 4 1-16,0 3 1 15,0 4-1-15,4 3-1 16,5-3-2-16,-1 0 1 15,0 0 1-15,1-4 0 16,-1-3 2-16,0-5 1 0,-4-3-1 16,9-3-2-16,-1-8-2 15,-3-8 1-15,3-3-1 16,1-3 0-16,-5-9 2 16,0 1 2-16,1 4 1 15,-5-1 3-15,0 4 3 16,0 4 2-16,0 0-1 15,-4 4-1-15,4 3-1 16,-4 0 0-16,0 1-7 16,0-1-2-16,0 4-5 15,0 0-1-15,4 7-1 16,1 5 2-16,3 2 4 16,0 1 1-16,1 4-2 0,-5-1 2 15,8-3 1-15,-3-4 0 16,-1 0 0-16,4-3 2 15,1-5-1-15,-1 1 2 16,5-4-4-16,0-4-2 16,-1-3 4-16,1-4 3 15,0-8 8-15,-1-3 2 16,1 0-5-16,-1-4-1 16,-3 0 0-16,-1 0 2 15,1 4-3-15,-5 4-2 16,1-1-5-16,-1 1-2 15,-4 3-8-15,0 4-2 16,-4 3-9-16,0 1-4 0,0-1-22 16,4-3-111-1</inkml:trace>
  <inkml:trace contextRef="#ctx0" brushRef="#br1" timeOffset="45158.566">5438 1436 264 0,'-13'-3'101'0,"13"-1"-54"0,-4-11-64 0,4 8 14 15,0-4 0-15,0-4 4 16,0 0 6-16,0 0 6 16,4 0-7-16,5 1-1 0,-1 3-1 15,4-1-9-15,1 5-2 16,4 0-1-16,-1 3 2 15,1 0 6-15,-1 4 2 0,1 4 4 16,0 3 1-16,-1 4-1 16,1 4 1-16,0 0-4 15,-5 3 0-15,1 5-3 16,-5-1-3-16,-4 0 4 16,0 0 1-16,-8 0 4 15,-4-3 3-15,-1-1 0 16,-3-3 2-16,-1 7-2 15,1-14 2-15,0-1-4 16,-5-3-2-16,4-4-2 16,-3-4-3-16,3 0-4 15,1-3 0-15,3-4-16 16,1-4-4-16,0-3-28 16,4-4-9-16,8-8-47 15</inkml:trace>
  <inkml:trace contextRef="#ctx0" brushRef="#br1" timeOffset="46254.7905">6228 1207 168 0,'0'0'63'0,"0"7"-34"0,0-10-30 0,0 3 15 16,0 0 1-16,0 0 5 15,0 0 3-15,0 0 3 16,0 0-14-16,0 0 4 0,0 0 2 16,0 0-6-16,0 0 1 15,0 0-8-15,0 11-1 16,0 4 0-16,0 3 0 16,0 4 0-16,4 4-5 15,1 7 1-15,-1 1 4 16,0-1 2-16,0 0 2 15,0-3 0-15,0-1 0 16,1-3 0-16,-1-11-7 16,0-4 0-16,4-3-8 15,9-16 0-15,-1-3-2 16,1-7 1-16,0-5 7 16,-1-2 2-16,-3-1 12 15,-1 3 3-15,-3 5 6 16,-1 3 1-16,-4 0-6 0,4 4 0 15,-3 0-6-15,-1 0-1 16,0 4-11-16,0-1-4 16,0 5-2-16,0-1 1 15,1 4-1-15,-1 0 2 16,4 4-4-16,0 7 1 16,1 3 2-16,-1 1 3 15,0 4 2-15,1-1 1 16,-1 1 0-16,0-1 2 15,1-3 1-15,-1-4 1 16,-4 0 2-16,4-3 3 16,1-5-4-16,-1-6-3 15,0-5 3-15,5-7 4 0,-1-10-5 16,1-5 0-16,-1 0-2 16,1 4 1-16,-1-3 0 15,1-1 1-15,-1 4-2 16,-3 4 1-16,3 4-7 15,-4 3-8 1,1 4-3-16,-1 0-21 16,-4 3-7-16,0 1-28 15,0 0-12-15,1-4-31 16</inkml:trace>
  <inkml:trace contextRef="#ctx0" brushRef="#br1" timeOffset="46449.86">6848 1307 252 0,'-4'0'96'0,"0"4"-52"0,0-1-27 0,4-3 25 16</inkml:trace>
  <inkml:trace contextRef="#ctx0" brushRef="#br1" timeOffset="46779.7553">6836 1307 460 0,'4'-11'2'16,"0"0"-3"-16,0 0 0 0,4-1 1 0,5 1-3 16,-1-3 2-16,5-1-1 15,4 4-2-15,0 0 3 16,4 7 2-16,-5 4 4 15,5 4 4-15,0 3 0 16,-4 0 0-16,4 1-5 16,-4 3-1-16,-4 4-6 15,-5 3 0-15,-4 4-1 16,1 4 2-16,-9 0-1 16,-4 0 1-16,-5 0 6 15,-3-4 2-15,-5-3 0 16,0-5 1-16,-3-3-2 15,-5 1 2-15,0-5-4 16,0-3 0-16,4-4-3 0,4-4-3 16,1-3-3-16,3-5-1 15,5-6-14-15,4-4-6 16,4 0-24-16,0-4-10 16,12 0-47-1</inkml:trace>
  <inkml:trace contextRef="#ctx0" brushRef="#br1" timeOffset="47335.4708">7360 1140 276 0,'-8'8'104'0,"8"-4"-56"0,0-4-56 16,0 0 16-16,0 0-11 15,0 0 0-15,0 0 10 16,4 3 5-16,0 8-5 16,-4 0 2-16,4 4 4 0,0 0-5 15,4 3-2-15,1 5-10 16,-1 3-3-16,0 3-3 15,1 4 1-15,-5 1-4 16,4-5 1-16,-4-3 12 16,1-4 7-16,-5 1 0 0,0-1-2 15,0-7-5-15,0-1 0 16,-5-3 0-16,5-3 2 16,-4-1 8-16,0-3 3 15,0-4 2-15,0-4 4 16,0 0-9-16,-1-3-1 15,1-4 1-15,0 0 1 16,0-8-3-16,4 1-3 16,-4-4-5-16,4-4 0 15,4 0-2-15,4 4 0 16,1 0 0-16,3 3 0 16,1 1 0-16,3 3-2 0,1 4-8 15,4 0-3-15,8 3-12 16,0 5-5-16,0-1-25 15,4 0-11-15,5-7-41 16</inkml:trace>
  <inkml:trace contextRef="#ctx0" brushRef="#br1" timeOffset="47849.9064">7842 1366 192 0,'5'-22'74'0,"-1"11"-40"0,8-4-24 0,-3 8 17 16,3-1-15-16,5-3-5 15,3 0-4-15,-3 4-3 16,0-1 1-16,-1 1-1 0,1 3 2 16,0 4-1-16,-1 0 2 15,-3 4-2-15,-1 3-1 16,1 1-2-16,-1 3-1 16,-3 7-1-16,-5 4 3 0,0 0 2 15,-4 4 2-15,-4 0-4 16,0 0 1-16,-1-4 4 15,-3 4 2-15,-4-4 2 16,-5-3 2-16,0 3 4 16,1-3 1-16,-1-12 0 15,0-3 1-15,1-1-6 16,-1-6-2-16,0-5-6 16,1-3-4-16,-1-7-13 15,5-12-5-15,-1-7-25 16,5-4-8-16,8-3-52 15</inkml:trace>
  <inkml:trace contextRef="#ctx0" brushRef="#br1" timeOffset="48175.2285">8038 815 228 0,'0'0'88'0,"0"0"-48"0,0 0-51 0,4 0 11 15,0-4-10-15,0 1-1 16,-4-1 17-16,0 0 9 16,5 0-6-16,-5 4 13 0,0 0 7 15,8 8 0 1,0-1-13-16,1 4-6 16,-1 4-5-16,-4 0 1 0,0 7-1 15,0 4 0-15,1 0-1 16,-1 7 0-16,0 0 0 15,0 12 2-15,0 7-1 16,-4 3 2-16,0 12-9 16,0-4 0-16,0-1-5 15,0-2 2-15,4-9-6 16,1-10-3-16,-1-8-14 16,0-7-8-16,4-4-22 15,0-7-9-15,13-7-28 16</inkml:trace>
  <inkml:trace contextRef="#ctx0" brushRef="#br1" timeOffset="48761.1896">8608 1244 220 0,'0'0'85'0,"8"-4"-46"0,-12 4-24 0,4 0 24 15,0 0-15-15,-4-3-3 16,0-1-8-16,-5 0-1 16,1 4-7-16,-4 0 1 0,-1 4 1 15,-3 0-1-15,-1-1 1 0,0 5-4 16,5-1-2-16,-1 4 0 15,1 0-1-15,3 4-7 16,5 0 0-16,4 0-2 16,4 3 1-16,5-3 0 15,3 3 0-15,5-3 2 16,0 0 4-16,-1 3 1 16,1-3 1-16,0 0 0 15,-1 0 2-15,-3 0 3 16,-1-1 4-16,1-2-6 15,-5 2-2-15,-4 5-1 16,-4-1 2-16,0-3 3 16,-4 4 2-16,-4-5 3 0,-1 1 4 15,-3 0 1 1,-5 0 0-16,-4-4 1 0,1 0 3 16,-1 0-5-16,0 4 2 15,0-4-9-15,0-4-2 16,1 1-3-16,3-1 1 15,0 0-4-15,1 1 0 16,3-4-8-16,1 3-2 16,-1-3-18-16,1-1-9 15,-1 1-53-15,-3-4-23 16,-5-4-5 0</inkml:trace>
  <inkml:trace contextRef="#ctx0" brushRef="#br2" timeOffset="55865.1107">549 2294 244 0,'-20'15'93'0,"15"-15"-50"0,1 4-61 0,4-4 11 15,0 3-13-15,0-3-3 16,0 8 15-16,4 7 8 16,-4-4 2-16,0 15 8 0,0-1 3 15,0 9-2-15,0 10 1 16,5 12-12-16,3 3-2 15,4 4-4-15,1-1 1 0,-1-2-8 16,1-5-4-16,-5 4 9 16,0-7 4-16,-8-4 5 15,0-7 4-15,0-4 2 16,0-8 1-16,-4-3-4 16,4-7-1-16,-8-12-21 15,4-7-10 1,-5-7-4-16,5-4-10 15,0-4-36 1,0-7 7-16</inkml:trace>
  <inkml:trace contextRef="#ctx0" brushRef="#br2" timeOffset="56357.7325">549 2457 180 0,'-12'4'68'0,"12"-1"-36"0,0-6-48 0,4-1 7 15,9-3-7-15,3-8 2 16,1 4 14-16,4 0 10 16,-1-1-5-16,1 5 20 0,4 0 8 15,0-1-2-15,0 5 2 16,-4 3-6-16,4 0-2 0,0 0-7 15,-4 3-3 1,-1 5-9-16,1-1-2 0,0 4-4 16,0 4-1-16,-5 0 1 15,1 0 0-15,-4-1 0 16,-1 5 0-16,-4 3 0 16,-3 0 0-16,-1 0 0 15,0 1 0-15,-4-1 2 16,0 0 1-16,-4 0 1 15,0 0 2-15,-5-3-1 16,1-1 2-16,-5-3 0 16,-3 0 1-16,-5-4 0 15,0 0 0-15,-4-4-4 16,0-3-1-16,0 4-1 16,0-5-2-16,5-3-2 15,-1-3-1-15,4-5-9 0,5 4-5 16,7-10-16-16,5-1-4 15,9-11-35-15,7-7-16 16,9 3-7 0</inkml:trace>
  <inkml:trace contextRef="#ctx0" brushRef="#br2" timeOffset="56718.5165">1178 2324 176 0,'0'3'66'0,"0"-3"-36"0,4 8-33 0,0-8 11 16,0 0-6-16,-4 0-2 15</inkml:trace>
  <inkml:trace contextRef="#ctx0" brushRef="#br2" timeOffset="57153.5855">1203 2335 297 0,'8'0'19'0,"0"0"4"16,0 4-6-16,1-1-2 15,-1 5-5-15,0-1-1 16,1-3-5-16,-1 3-1 15,0 1-1-15,1 6-2 16,-1 1-2-16,0 0 1 0,1 0-1 16,-5 3 0-16,0 1 0 15,0 3-2-15,0 0-2 16,1 4-1-16,-5 4-3 16,0-1-1-16,0 1 6 15,-5-4 4-15,1-4 4 16,-4 0 3-16,0-4 1 15,-5-3 1-15,1 0-2 16,-1-4-1-16,1 0-3 16,-1-3-2-16,1-8 3 15,-1 0 0-15,1 0-1 16,3-11-2-16,5-4-4 16,0 0 0-16,0-4 0 15,4-3 2-15,0 4 1 16,4-1 1-16,0 1-3 0,5-1 0 15,-1 8 2-15,4 0 0 16,1 0-2-16,3 0 2 16,5 0-4-16,8 3 1 15,5 1-14-15,-1 0-3 16,0-1-22-16,-4 5-8 16,0-1-24-1</inkml:trace>
  <inkml:trace contextRef="#ctx0" brushRef="#br2" timeOffset="55321.8277">262 2194 64 0,'-8'4'24'0,"0"7"-12"0,-1 4-1 15,5-8 12-15,0 1 10 16,-4-1 4-16,-1 1-4 16,1-1-3-16,0 0-16 15,4 1-7-15,-1-1-4 16,1 1-3-16,4-5 1 0,0 1 1 16,0 0 1-16,0-1-1 0,-4 1-2 15,4 0 3-15,-4-1 0 16,4 1 3-16,-4 0 1 15,0-4 1-15,-1 3 0 16,1 5 0-16,-4-4 0 16,4-1-4-16,-5 1-1 15,5 0-3-15,0-4-1 16,0 0 3-16,0 0 1 16,0 0-1-16,-5 0-2 15,1 0 3-15,4 7 0 16,-4-3-1-16,3-4 1 0,1 3 0 15,0-3 1-15,0 4-5 16,0-4 1-16,0 0 0 16,-1 0 2-16,5 8-3 15,0-8 0-15,0 0-1 16,9 3 0-16,-1 1 2 16,5 0 2-16,3-1-3 15,1 8 0-15,-1-3-1 16,1-1 0-16,4 1 2 15,-4 3 0-15,-1 0 0 16,1 0 0-16,-1 0-5 16,1 0 1-16,0-3-3 15,-1 6 0-15,1-3-3 16,0 0 1-16,-5 1 0 16,1 2 1-16,-5-3 2 0,0 4 2 15,-4 0 4-15,-4 0 4 16,0-4 3-16,-8-4 3 15,0 8-1-15,-5-4 2 16,1 0-2-16,-5 0 0 16,-4-3 1-16,-4-1 4 15,0 1-6-15,1-5-2 16,3 1-6-16,0-4-2 16,4 0-8-16,5-4-4 15,3 1-8-15,5-5-1 16,4 1-21-16,4-4-7 15,9-8-26-15</inkml:trace>
  <inkml:trace contextRef="#ctx0" brushRef="#br2" timeOffset="57844.1491">1644 2376 120 0,'0'-8'46'0,"0"1"-24"0,4 3-6 15,-4 4 16-15,0 0 2 16,0 0 5-16,0 0-13 16,0 0-4-16,0 0-12 15,0 7-2-15,0-3 2 0,4 7-6 16,0-3-2-16,-4-1 1 0,4 4 2 15,0 4 0-15,0 0 2 16,1 0-4-16,-5 3-2 16,0 1 4-16,0-1 1 15,0 4 2-15,0 0 2 16,0-3-3-16,0-1 1 16,4-3-5-16,0-4-2 15,0-3 0-15,4-8 1 16,5-8-3-16,-1-3 0 15,5-7 1-15,0-1 0 16,-1 4 2-16,-3 1 3 16,-1-1 4-16,5 0 2 15,-5 8 1-15,1-4 0 0,-5 7-4 16,5-4 0-16,-1 5-7 16,1-1-1-16,-1 0-5 15,1 1-1-15,3-1 0 16,-3 0 2-16,-1 4-1 15,1 4 4-15,-1 0 0 16,1-1 1-16,-5 1 4 16,0 3 2-16,1 5-5 15,-1-1 0-15,-4 3 1 16,-4 9 3-16,0 2-2 16,-4 5 0-16,0-4-3 15,0 0-1-15,-1-8-6 16,5 1 0-16,5-8-32 15,7-7-14-15,5-12-53 16,4-10-46-16,-5-1 56 16</inkml:trace>
  <inkml:trace contextRef="#ctx0" brushRef="#br2" timeOffset="58504.0712">2272 2401 196 0,'0'4'74'0,"-4"-4"-40"0,4 0-24 15,0 0 17-15,0 0-2 16,0 0 0-16,0 8-6 15,0-1-1-15,0 0-10 16,-5 4-1-16,5 1 3 0,-4-1-2 16,4 3 1-16,-4 5-3 15,4 3 1-15,0 4-4 16,0 0 0-16,0 0-1 16,4 0-2-16,0-4 1 15,1-4-1-15,-1 1 0 16,0-4 2-16,0-8-1 15,4-7 2-15,5-4-2 16,-1-7 2-16,-3-4-2 0,3-3 2 16,1-4-2-16,-1 0 2 15,1-1 0-15,-1 1 1 16,1 4 0-16,-1-1 2 16,1 4-1-16,-1 4 0 15,-4-3-1-15,5 10 0 16,-1-4-2-16,1 1-2 15,-1-4-4-15,1 7-2 16,-5-3 0-16,0 7 2 16,1-8-1-16,-1 8 4 15,-8 0 2-15,4 12 2 16,0-1 1-16,0 3-5 16,-4-2 1-16,0 6 0 15,0 8 2-15,0 0-3 16,0-4 0-16,0 0-1 15,0 0-2-15,0-3-4 16,0-4-2-16,0-4-17 16,0-4-6-16,0-7-20 15,5-4-6-15,3-10-48 16</inkml:trace>
  <inkml:trace contextRef="#ctx0" brushRef="#br2" timeOffset="58835.0054">2783 2416 228 0,'-4'15'88'0,"4"-11"-48"0,4-4-53 0,5 0 12 16,-1-8-3-16,5 1 2 15,-5 3 15-15,0 1 6 16,1 3-9-16,-1 3 14 0,0 5 6 15,1 3-7-15,-5 0-3 16,-4 4-7-16,0-1-1 16,-4 5-5-16,-1 3-2 15,1 8-2-15,0 3-3 16,0 0 1-16,0-3 1 0,0-1-6 16,-1-6 1-16,1-1-12 15,4-7-3-15,4-4-48 16,5-4-35-1,12-14-44 1,-1-4 48-16</inkml:trace>
  <inkml:trace contextRef="#ctx0" brushRef="#br2" timeOffset="59031.0995">3133 2376 232 0,'8'-8'88'0,"-8"19"-48"0,4-7-29 0,-4-4 23 15,0 0-11-15,5 7-4 16</inkml:trace>
  <inkml:trace contextRef="#ctx0" brushRef="#br2" timeOffset="59390.5001">3150 2409 460 0,'0'11'7'0,"0"4"-1"16,0 0 2-16,0-1 3 16,0 5-4-16,0 3 1 15,0 0-3-15,0 4 0 16,4 0-6-16,0 0 1 16,0-8 0-16,0 1 0 0,5-1 0 15,-1-7 2-15,4-3-3 16,5-8-2-16,8-11-1 15,8-8 3-15,1-7-5 16,3 0 0-16,-4 1 0 16,-4-1 2-16,-4 7 6 15,-4 4 6-15,-4 1 7 16,-5 3 3-16,1 3-3 16,-5 1-1-16,0 3-6 15,-3 0-3-15,-5 4-7 16,0 11-3-1,0 1 2-15,0 6-1 16,0 0 2-16,0 5-9 16,4-1-5-16,-4 0-21 0,8-3-9 15,0-5-33-15,5-6-12 16,3-16-9 0</inkml:trace>
  <inkml:trace contextRef="#ctx0" brushRef="#br2" timeOffset="60036.0656">3715 2553 244 0,'0'22'93'0,"5"-11"-50"0,3 4-57 0,0-7 14 16,1-1-6-16,3 0 1 16,5-7 3-16,-5 8 3 0,1-8 0 15,3-8 6-15,1 5 5 0,0-8 5 16,3-1 4-16,-3-2-5 15,0-1 1-15,-5 0 1 16,-4 0 1-16,1 0-6 16,-5 4 0-16,-4 0-6 15,0 4-2-15,0-4-7 16,-4 3-1-16,0 8-6 16,-5 0 1-16,1 4-1 15,0 4 3-15,-1 3-1 16,1 7 2-16,0 4-2 15,3 4 0-15,1 4-1 16,4-1 2-16,0 8-3 16,0 0-1-16,4 8-2 15,5-1 0-15,-1 4-7 0,5 4-2 16,3-4 0-16,1 15 2 16,0-8-11-16,-5 8-6 15,0-11 20-15,-3-11 10 16,-5-1 16-16,-4-10 9 15,-4-4 7-15,-5-4 5 16,-3-7-2-16,-5-4 2 16,1 0-6-16,-5-4-1 15,0-7-4-15,0 0-1 16,-4-7-1-16,5 7 0 16,-1-11-3-16,0-4 1 0,0-3-5 15,5-1-1-15,3-7-4 16,5 0 1-16,-1-3-2 15,9-5 2-15,5 1-11 16,7 0-4-16,9-4-3 16,12 0 1-16,9 0-5 15,8-15-3-15,8 8-10 16,0-8-3-16,0-11-25 16,1 8-11-16,-5-1-42 15</inkml:trace>
  <inkml:trace contextRef="#ctx0" brushRef="#br2" timeOffset="61236.6949">4793 2098 208 0,'0'0'79'0,"0"0"-42"0,12 0-52 15,-12 0 8-15,5 0 1 16,-1 0 2-16,-4 0 17 16,4 8 6-16,-4 3-9 15,0 0 5-15,0 4 3 0,0 3-4 16,4 4 0-16,-4 4-6 16,4 4 0-16,0 7-1 15,-4 0 3-15,0 7-1 16,0 8 0-16,-4 7-5 15,4 8-3-15,-4-8 0 16,0 0 1-16,-4-7-1 16,-1-15-1-16,1 0-6 15,0-11-1-15,-1-4-15 16,-3-7-3-16,-1-4 0 16,-3-15 0-16,-1-7 9 0,0-4 7 15,1-3 6-15,-1-12 4 16,0-7 9-16,5 0 3 15,4-4 0-15,3 12 0 16,5-1-3-16,0 4 1 16,9 0-2-16,3 4 2 15,1 7-4-15,3 1-2 16,1 3-7-16,4 3-1 16,4-3-10-16,4 0-2 15,0 4-8-15,4-5 0 16,5-2-8-16,-9-5-3 0,4-3-1 15,0 0-1-15,-3 0 20 16,-1-12 11-16,-4 5 26 16,-5-1 14-16,-3 4 6 15,-4 0 3-15,-5 4-5 16,-4 4 1-16,-4-1-16 16,0 4-4-16,0 1-12 15,0 3-3-15,-4-1-8 16,4 5 0-16,-4 0-4 15,4 3 0-15,-4 4 6 16,4 4 2-16,-5 3 1 16,5 4 1-16,0 0-2 15,0 8 2-15,0 7-2 16,-4-1-1-16,0 5 1 0,0 3 1 16,0 1 1-16,-9 6 1 15,1 5-2-15,4-1-2 16,-1-3 5-16,5-1 1 15,0-3-5-15,0-3-2 16,4-5-5-16,0-7-1 16,8-7-1-16,5-7 2 15,3-8 6-15,5-8 2 16,0-3 0-16,4-4 1 16,0 1 4-16,0-1 4 15,0 0 5-15,-5 4 2 0,-3 0 4 16,0 3 3-16,-5 1-7 15,1 0 0-15,-5 3-9 16,0-3-1-16,-4 7-9 16,1 0-1-16,-5 0 0 15,4 7 1-15,0 4-2 16,0 7 2-16,0 5 1 16,0 6 2-16,1 8-1 15,-1-7 2-15,0 11-4 16,0-12 0-16,0 1-4 15,0-1 1-15,5-3-14 16,-1-7-3-16,0-8-33 16,1-11-13-16,7-8-69 15</inkml:trace>
  <inkml:trace contextRef="#ctx0" brushRef="#br2" timeOffset="61418.1917">5533 2405 156 0,'0'-11'60'0,"5"15"-32"0,-5-4 0 0,0 0 27 15</inkml:trace>
  <inkml:trace contextRef="#ctx0" brushRef="#br2" timeOffset="61823.4891">5542 2405 383 0,'4'11'28'0,"0"0"-15"16,0 4-12-16,0 0-2 0,1 3 1 15,-1 5 0-15,0 2 2 16,0 5 1-16,0 3-4 16,5 1 1-16,-1-1 0 15,-4 0 0-15,0-3 2 16,0-4 1-16,0 0-1 15,1-8 1-15,-1-7-2 16,-4 8-1-16,0-8 7 16,0-4 5-16,0-3 3 15,0-4 3-15,0 0-4 16,-4-4 0-16,-1-3 0 16,5-4 2-16,0-8-7 0,0-3-1 15,0-4-4-15,5-4-3 16,-1-3 0-16,8 4 1 15,5 3-6-15,0 0-1 16,-1 7-1-16,1 1 2 16,4 3 2-16,4 0 1 15,4 4-6-15,4 4 0 16,0-1-6-16,1 1-2 16,-5 3-5-16,-4 1 0 15,-5-1-11-15,5-3-3 16,-8 3-39-16,0 0-16 15,4-7-2-15</inkml:trace>
  <inkml:trace contextRef="#ctx0" brushRef="#br2" timeOffset="62362.9793">6095 2520 296 0,'-4'15'112'0,"4"-15"-60"0,0 0-65 15,0 0 17-15,0 0-11 16,4 0 0-16,0 0 17 16,5 0 7-16,-1 0-7 15,0 0 5-15,5 3 5 0,-1 1-9 16,5-4-3-16,-1 0-10 16,1-4-3-16,0 1-3 15,4-1 0-15,-1 0 5 0,1 0 1 16,-4 1 2-16,-5-1 2 15,1 0-1-15,-5-3 2 16,0 7 0-16,-3-4 1 16,-10-3-5-1,1 0 1-15,-8-1 0 16,3 4 0-16,-3 1 2 16,-1 3 1-16,-3 3 1 15,3 1-2-15,-3 4 1 16,-1 3 0-16,0 3 1 15,5 1 0-15,-5 7 2 0,5 1 1 16,-5 6 1-16,5 1 0 16,3-1 0-16,1-3-4 15,0-4-1-15,4 1-1 16,4 2-2-16,0-2-2 16,4-5-1-16,8-3-5 15,1 0 0-15,3 0-9 16,5-8-4-16,4 0-9 15,0-3-4-15,8-11-12 16,-4-1-4-16,1-3-19 16,-1 0-7-16,0-4-3 15</inkml:trace>
  <inkml:trace contextRef="#ctx0" brushRef="#br2" timeOffset="63037.785">6482 2538 232 0,'-4'8'88'0,"4"-5"-48"0,0 1-42 0,0-4 14 0,0 0-13 15,4 4-1-15,4 3 0 16,1 4 1-16,3 0 1 16,5 0 4-16,4 1 2 0,-1-1-2 15,5 0-1-15,0-4-1 16,0-3-2-16,0-8-6 15,0 0-4-15,-4-7 3 16,0 4 4-16,-5-4 8 16,1 0 7-16,-4 0 3 15,-1 0 3-15,-4 3-4 16,-3 1 2-16,-5-1-5 16,-5 1 1-16,1 3-14 15,-4 1-5-15,-5-1-4 16,1 4-1-16,-1 0 4 0,-3 0 3 15,-1 4 3-15,5-1 1 16,-1 1 5-16,-3 3 2 16,3 1-2-16,-4 3-3 15,5 0 2-15,-1 0 2 16,1 4-2-16,-1 0-2 16,5-1-3-16,0 5 1 15,0-1 3-15,3 1 3 16,1-1-2-16,0 1 0 15,4 3 5-15,4 0 3 16,0 4 0-16,5-4 3 16,-1-3-5-16,4-1-3 0,1 1-8 15,4-4-3-15,3-8-18 16,5 4-8-16,0-11-58 16,9-11-67-1,-1-11 40-15</inkml:trace>
  <inkml:trace contextRef="#ctx0" brushRef="#br2" timeOffset="64509.1444">7996 2553 252 0,'-8'15'93'0,"8"-11"-50"0,0-4-52 16,0 0 12-16,0 0-13 16,4-4-2-16,0-4 13 15,1 1 6-15,3 0-2 16,4-1 6-16,1 1 4 0,3-1-12 16,1 1-5-16,4-4-5 15,0 4-1-15,-5-4 7 16,5 11 5-16,4-4 4 15,-4 4 6-15,0 0-4 16,-5 0 0-16,1 4-9 0,-5 3-2 16,-3 0 0-16,-1 4 2 15,-4 4 0-15,-4 0-1 16,-4 0 3-16,-4 3 0 16,-9 1 5-16,1-4 5 15,-1-1-1-15,-4-3 3 16,4-3-6-16,-8 3-1 15,9-7-4-15,-1-4-3 16,1-4-9-16,3-7-3 16,5 0-10-16,-1-4-1 15,5-4-18-15,0 1-6 16,4-4-64-16</inkml:trace>
  <inkml:trace contextRef="#ctx0" brushRef="#br2" timeOffset="65080.4216">8537 2339 244 0,'9'3'93'0,"-5"-3"-50"0,0 8-33 0,0-1 23 15,0 0-14-15,0 5-3 16,1 2-7-16,-1 5-4 16,4-1-2-16,-4 5-5 0,4 6 1 15,1-3 3-15,-1 11 1 16,0-4 3-16,1-3 3 15,-1-4 0-15,-4-4 0 16,0-4-5-16,1-3-3 16,-1 0-3-16,-4-4 1 15,0-4 3-15,0 1 1 16,0-1 3-16,0-3 1 16,0 0 3-16,0-4 1 0,0 0 1 15,0 0 2-15,-4-4-3 16,4-7-1-16,0-4-4 15,4-3-1-15,-4-5-3 16,4 1-2-16,0-4-4 16,4 8 0-16,1-1-3 15,-1 1 2-15,4 3-4 16,1 0-1-16,4 0-2 16,-1-3 0-16,1 11-7 15,4-4-2-15,4-4-16 16,4 0-4-16,0 0-24 15,4 0-12-15,0 4-22 16</inkml:trace>
  <inkml:trace contextRef="#ctx0" brushRef="#br2" timeOffset="65620.3874">9070 2616 216 0,'-4'-7'82'0,"4"-1"-44"0,0-3-38 16,4 4 16-16,0-4-14 16,4-1 0-16,5-2-13 15,3-1-5-15,1 0 8 16,4 0-5-16,0 1-1 0,-1 2 3 16,1 1 4-16,0 4 10 15,0 3 6-15,4 4 0 16,-9 0 2-16,1 4 5 15,0 3-9 1,-5 1-3-16,-4 3-6 16,-3 4 1-16,-5 3 5 0,-5 4 2 15,1 0 4-15,-4 1 4 16,-4-1 5-16,-5-4 3 16,0 1 0-16,1-1 1 15,-9 1-13-15,4-8-3 16,-4-7-12-16,0-4-2 15,4-4-12-15,0-3-3 16,1-8-6-16,3-4 0 16,4-7-36-1,13 0-57-15,5-11 22 16</inkml:trace>
  <inkml:trace contextRef="#ctx0" brushRef="#br2" timeOffset="63984.622">7410 2416 236 0,'0'-3'90'0,"0"17"-48"0,0-6-36 16,0-8 22-16,0 7-6 15,-4 1 1-15,4-1-6 16,-5-3 0-16,1 3-10 16,0 0-2-16,0 5 1 0,0 2-3 15,4 1 0-15,0 4-1 16,0 3 1-16,0 4-4 0,0 3-2 15,4-3-1-15,0-4 0 16,0 4 0-16,0 0 3 16,5-4 0-16,-5-3 1 15,4-12-3-15,1 8 2 16,3-15-4-16,1-7-1 16,3-8 3-16,-3-7 3 15,7-8 5-15,-3 0 2 16,4 1 1-16,-4 3 2 15,-5 4 6-15,0 3 4 16,-3 4-1-16,-1 4 0 16,0 0-6-16,-3 4 0 15,-1-1-15-15,0 5-5 0,-4 3-6 16,4 7 0-16,0 8 2 16,0 3 2-16,1 8 6 15,3 0 3-15,0 4 1 16,1-4 2-16,-1-4 0 15,0-4 1-15,1-3-2 16,-1 0-2-16,0-4 1 16,0-4 1-16,1-7-1 15,-1-7 2-15,0-8 0 16,1-7 1-16,3-4 2 16,1-3 3-16,-5-5-4 15,0 8-3-15,1 4-8 16,-1-4-1-16,0 12-6 15,-4-1-2-15,1 0-7 0,-1 8-3 16,0-8-40-16,0 0-15 16,0-7-41-1</inkml:trace>
  <inkml:trace contextRef="#ctx0" brushRef="#br2" timeOffset="65905.7573">9332 2076 236 0,'0'7'88'0,"4"-3"-48"0,0 0-56 16,-4-4 12-16,4 4-6 16,0 3 4-16,1 4 23 15,-1 7 10-15,0 5-12 16,0 6 12-16,-4 1 5 0,0 3-7 15,0 0-5-15,0 4-9 16,-4 8-5-16,0-5-1 16,0 1-1-16,-1-8-13 15,5 12-4-15,0-5-23 0,5-3-7 16,-5-3-21-16,4-8-10 16,4-8-22-1</inkml:trace>
  <inkml:trace contextRef="#ctx0" brushRef="#br2" timeOffset="66536.5569">9935 2409 216 0,'0'0'82'0,"0"-4"-44"0,0-3-53 15,0 3 10-15,-4 0 6 16,0 1 6-16,-5-1 15 15,-3 0 6-15,-1 4-14 16,1 0 1-16,-5 4-1 0,1 0-10 16,-5 3-1-16,4 4-3 15,1-3 0-15,-1 3-3 16,5 0 2-16,3 0-4 0,5 0 1 16,0 0 2-16,4 0 1 15,4-3 1-15,4 10 0 16,1-3 0-16,3 0 2 15,1-1-3-15,-5 1-2 16,0 0-3-16,1 0 1 16,-1 0 3-16,0-1 3 15,1 1 4-15,-1 0 4 16,-4 0 5-16,-4 0 3 16,0-1 2-16,-4 1 3 15,0 0-6-15,-5 0 1 16,1 3-1-16,-4-3 2 0,-5 3-4 15,0 1 2-15,-3-1-3 16,-1 1 0-16,-4-4-7 16,0 0-4-16,0-1-8 15,0-3-4-15,0 0-21 16,-4 4-10-16,0-11-58 16,-5-4-25-16,5 0 9 15</inkml:trace>
  <inkml:trace contextRef="#ctx0" brushRef="#br3" timeOffset="131511.6979">1157 3529 164 0,'4'0'63'0,"0"0"-34"0,-4-3-23 0,0 3 17 15,0 0-8-15,4 0 0 16,-4 0-7-16,4 3 0 16,5 1-5-16,-1 3 5 0,5-3 4 15,-1 7-4-15,0-3-2 16,1-8-1-16,-1 11-1 16,5-4 0-16,0 1 0 15,-1-1-2-15,1-3 1 16,0 14-2-16,-5-10-1 0,1 3 1 15,-1 3-1-15,-4 1-3 16,-3 0 0-16,-5 0-1 16,-5 0 3-16,1-1-2 15,-4-3 1-15,0 4 4 16,-5 0 3-16,1-8-2 16,-5 8 0-16,0-4 1 15,5 0 0-15,-1-3 0 16,-3-8-2-1,3 0-2-15,1-4 1 16,-1 0-1-16,5-3-3 16,0-4 0-16,4 7-1 15,-1-11 0-15,1 12-2 16,4-12 1-16,4 8 1 16,5-5-1-16,-1 9 4 0,0-5 2 15,1 1-2-15,3-4 0 16,1 3-6-16,3 1-3 15,1-4-1-15,0 7-1 16,-1 1 0-16,1-1 2 16,4 0-7-16,-5 0-4 15,1 1-38 1,0-1-36-16,-1 0 30 16</inkml:trace>
  <inkml:trace contextRef="#ctx0" brushRef="#br3" timeOffset="132262.381">1589 3515 96 0,'5'3'38'0,"-5"1"-20"0,4 0-4 0,-4-4 17 16,4 7 14-16,-4 0 6 15,0-3-9-15,0 11-5 16,0-4-21-16,0 0-6 0,0 8 1 16,0-1-3-16,0-3 1 15,0 3-5-15,0 1-1 16,0-1 3-16,0 1 1 16,0-1-3-16,0 1-1 15,0-1 1-15,0-7 0 16,0 4-2-16,0-4-2 0,0-3 1 15,0-8 1-15,4 0-1 16,9-8 2 0,-1-6-4-16,5-9 0 15,8-3-1-15,0-3-2 0,4-4 0 16,-8 3 0-16,-1 4 3 16,1 4 2-16,-4 7 9 15,-1-3 3-15,-3 14-2 16,-1 0 1-16,-3 1-7 15,3 3-1-15,-3 0-2 16,-1 3 1-16,-4 5-9 16,0-1-1-16,0 4 4 15,0 0 3-15,1 4-1 16,-5 7-2-16,0-3 2 16,0-1 0-16,0-3 3 15,0 3 3-15,0 1-2 0,0-4-2 16,0 0 0-16,0-8 1 15,0 8-6-15,0-4-1 16,0-4-9-16,0-3-2 16,0-4-18-16,0 0-7 15,4 0-39 1,4-7-55-16,5-5 34 16</inkml:trace>
  <inkml:trace contextRef="#ctx0" brushRef="#br3" timeOffset="132518.6743">2184 3507 4 0,'5'0'0'0</inkml:trace>
  <inkml:trace contextRef="#ctx0" brushRef="#br3" timeOffset="129440.3224">412 3426 156 0,'-4'0'57'0,"8"0"-30"0,-8 0-18 16,4 0 16-16,0 0-8 15,0 0-2-15,0 0-6 16,-4 0-1-16,0-4-5 15,4 4 3-15,-5 0 0 0,1 0 0 16,0 0 1-16,0 0 0 16,-4 0 1-16,-1 0 0 15,1 0 0-15,0 4-2 16,-1-4-1-16,1 7-3 16,0-3-2-16,-1 0-2 15,1 7 1-15,0 0-1 16,-1-4-2-16,1 1 3 15,0-5 0-15,-1 5 1 16,1-1 0-16,4-3 0 16,0-4 2-16,0 7-1 0,-1-3 2 15,5 0-2-15,0-1-1 16,0 1-2-16,0-4 1 16,5 7 1-16,-1 1 0 15,4-5 0-15,0 1 0 16,1 4-3-16,-1-5 0 15,5 5-1-15,-5-8 0 16,4 11-2-16,1-4 1 16,4 1-2-16,-5-1 0 15,0-3-1-15,1 10 2 16,-5-10 4-16,1 7 3 0,-5-3-2 16,0-1 0-16,-4 0 3 15,0 1 3-15,-4-1 0 16,0 1 2-16,-5-1 0 15,1 0 1-15,-5-3-7 16,1 0 0-16,0-1-1 16,-1 9 0-16,1-5 0 15,-1-7 0-15,5 7-3 16,-1-3 0-16,1 0-5 16,4-1 0-16,0-3-7 15,0 0-1-15,4 0-24 16,0 0-12-16,0 0-23 15</inkml:trace>
  <inkml:trace contextRef="#ctx0" brushRef="#br3" timeOffset="129995.5574">666 3540 132 0,'0'0'52'0,"0"0"-28"0,0 4-13 15,0-4 18-15,0 0-6 16,0 0 1-16,0 0-7 16,0 11 0-16,-4-3-10 15,0-8 5-15,4 11 1 0,0-8-4 16,0 1-3-16,0 7-1 15,0-3 1-15,0 6-3 16,0-2 0-16,4-1-1 16,0 11-2-16,0-4-2 0,0 4-1 15,0 12-9-15,0 6-3 16,1 5 8-16,-5-1 3 16,0 1 1-16,0-1 2 15,0-3 1-15,0-8 2 16,0-4-3-16,0-10-2 15,0-1-7-15,4 1-4 16,0-8-10-16,-4-11-22 16,4-4 4-1,-4-3-26 1</inkml:trace>
  <inkml:trace contextRef="#ctx0" brushRef="#br3" timeOffset="130715.9423">753 3518 148 0,'0'0'55'0,"0"4"-30"0,0-4-23 0,0 0 14 16,0 0-6-16,0-4 2 16,0 4-9-16,0 0-2 15,0 0-1-15,0 0 6 0,0-3 4 16,0 3 1-16,0 0 1 15,0 0-4-15,0 0 0 16,9 0-5-16,-1 0 0 16,4 0 3-16,5 0 1 15,0 0-1-15,3 0 1 16,1 0 0-16,0 0 1 16,0 0-4-16,-5 0-1 15,1 7-1-15,0-3-2 0,-5-1-2 16,1 5 1-16,-1-1-4 15,-3 1 1-15,-1-1-3 16,0-3 0-16,-4 10 1 16,0-2 2-16,-4-1-1 15,0 7 4-15,0-3 0 16,-8 0 1-16,0-1 0 16,0 1 0-16,-1 0 2 15,-3 0 3-15,-1-4 2 16,1 0 3-16,-1-4-3 15,-3 1 1-15,-1-4-1 16,0-1 1-16,-3 1-2 16,-1-4 1-16,4 0-9 15,0 0 0-15,1-4 0 16,3 1 1-16,5-1-6 0,0-4-3 16,4 8 1-16,4-7 0 15,8-4-3-15,4 0-3 16,5 0-11-16,0-4-6 15,3 8-25 1,-3-5-38-16,0 5 23 16</inkml:trace>
  <inkml:trace contextRef="#ctx0" brushRef="#br3" timeOffset="133042.6982">2209 3515 176 0,'0'3'68'0,"4"1"-36"0,-4 0-24 0,0-4 16 16,0 0-8-16,0 7 1 16,0 0-1-16,0-7-1 15,0 4-7-15,0 11 1 0,0-4 4 16,0 0-3-16,0 0 0 16,0-3-4-16,-4 10 1 15,4 1-2-15,0-5 0 16,0 1-3-16,0 0 1 15,0-4-2-15,0-4 2 16,4 1 0-16,1-4 1 0,3-4-5 16,0-4 1-16,5-4 4 15,-1-3 5-15,1 0 1 16,3-4 2-16,-3 1-2 16,-1 3 1-16,1 0 3 15,-5 3 1-15,0-3-6 16,1 4-1-16,-5 7-4 15,0-4-1-15,0 0-6 16,0 1 0-16,1-5 1 16,-1 8 1-16,4 0-2 15,-8 0 0-15,8 0 2 16,1 0 0-16,-9 0 1 16,8 0 0-16,-4 8-3 15,0-5 2-15,-4 5-1 16,0 6-2-16,5-2 3 0,-5-1 0 15,0 3-2-15,0 5 2 16,-5-1-1-16,5 1-2 16,0-1 0-16,0 1 0 15,0-1-6-15,0-7-2 16,5 4-15-16,-1-11-8 16,0-4-21-16,4-4-7 15,0-3-42 1</inkml:trace>
  <inkml:trace contextRef="#ctx0" brushRef="#br3" timeOffset="133419.7874">2742 3481 248 0,'-4'0'93'0,"4"8"-50"0,0-8-44 16,0 0 18-16,0 0-1 16,0 7 2-16,-4-3-1 15,-1 11 0-15,1-4-9 16,0 0-5-16,0-4 0 0,4 12-4 0,0-5-2 15,4 5-3-15,0 3 1 16,0-3 1-16,1 3-1 16,-1-4-3-16,0 1 0 15,0-1-7-15,0-3-3 16,0-8-10-16,0 5-3 16,-4-12-67-1,5 0 5 1</inkml:trace>
  <inkml:trace contextRef="#ctx0" brushRef="#br3" timeOffset="134003.2386">3021 3500 176 0,'4'0'66'0,"0"0"-36"0,0-4-31 16,-4 4 15-16,0 0 1 16,0 0 5-16,4 4 3 15,0 3 3-15,-4 1-14 16,0-1 0-16,0 4-1 0,0 0 0 15,0 8 1-15,0-5-6 0,-4 5-2 16,0-1 2-16,4-3 1 16,0 4-6-16,0-1 0 15,4-3-1-15,5 0 2 16,-1-12-3-16,4 5 0 16,9-8-1-16,0-8 0 15,4 5 4-15,0-12 1 16,4 8 3-16,-4-5 1 15,0 1 8-15,-4 4 4 16,-5 0 2-16,-3 3 2 0,-5 0-4 16,1 1-2-16,-1-5-12 15,0 8-5-15,-4 0-7 16,0 0-1-16,1-4 2 16,-5 4 1-16,0 0-2 15,4 4 0-15,0 4 1 16,0-1 4-16,-4 4-1 15,0 4-1-15,0 0-4 16,4-1 0-16,0-3-14 16,1 4-5-16,3-11-26 15,4 3-11-15,5-14-48 16</inkml:trace>
  <inkml:trace contextRef="#ctx0" brushRef="#br3" timeOffset="134724.2711">3645 3626 236 0,'-5'11'90'0,"5"-4"-48"0,0-3-53 0,0-4 11 16,0 0-1-16,5 7 2 16,-1-3 12-16,4-1 3 15,0 1-7-15,5-4-5 0,-1-4-1 16,5 1-4-16,0-5-2 15,-1 1 4-15,1-4 1 16,0 4 4-16,-9-1 1 16,0-3 5-16,-8 4 3 15,0-1-6-15,-8-3-1 0,0 11-6 16,-5-4-4-16,5 1-8 16,0-1-2-16,-5 4-2 15,1 4 1-15,3-1 2 16,1 1 2-16,0-4 1 15,-1 8 0-15,1-1 5 16,4-3 1-16,0 10 4 16,4-2 1-16,4-1-4 15,-4 7 1-15,4 4-2 16,0 8-2-16,0 11-15 16,0 3-5-16,1 8 3 15,-5-8 2-15,0 4-6 16,0-3-2-16,0-8-12 15,0-1 6-15,0-6 26 16,0-4 36-16,0 4 19 16,-5-5-4-16,1-6-2 15,-4-4-12-15,0-4-6 16,-5 4-14-16,1-12 2 0,-1 8 2 16,-3-7-1-16,3 0 2 15,1-4-4-15,-1 0 1 16,1 0-5-16,-1 0 1 15,5-4-3-15,-1 0 0 16,5-7-3-16,0 4 1 16,4-4 0-16,4-8 1 0,0 1-5 15,5-8 1 1,3-4 2-16,5-14 1 0,4 0-1 16,4-1-2-16,4-3-2 15,4 4 1-15,0 7-4 16,5-4 1-16,12 0-22 15,0 4-8-15,0 8-40 16,0-4-16-16,-1-4-5 16</inkml:trace>
  <inkml:trace contextRef="#ctx0" brushRef="#br3" timeOffset="136030.0587">5163 3307 176 0,'0'0'66'0,"0"0"-36"0,0 0-24 0,0 0 15 16,0 0-9-16,0 0 1 0,0 0 1 15,0 0 3-15,0 0-9 16,0 12 4-16,0-5 4 0,0 0 1 15,4 1 1-15,1-5 0 16,-5 9 0-16,4-5-3 16,-4 4 1-16,0 0-7 15,0 4-3-15,0 3-3 16,0 1-3-16,0-1 1 16,0 5 1-16,0-1-3 15,-4 0-2-15,-1 0 2 16,1 4 2-16,0 0-2 15,0 4 0-15,0-8 3 16,0 0 1-16,-1-4-1 16,5-7 1-16,0 4 0 0,0-4 1 15,0-3-7-15,0-5 0 16,0-3 7-16,5 0 5 16,3-7-2-16,0-4 1 15,5-8-5-15,-1 1 0 16,5-8-1-16,4 0-2 15,-1-7-2-15,1 0-1 16,0 3-3-16,0 4-1 16,0 0-3-16,-1 8 1 15,1-1 3-15,-4 8 1 16,4-4-2-16,-5 4 2 0,5 0-6 16,-4 4-1-16,-1-1 7 15,-3 5 2-15,-1-1 5 16,1 4 3-16,-5 7 4 15,-4 1 2-15,0 3-1 16,1 7-1-16,-5 1-3 16,0-1 1-16,0 1-2 15,0-1 2-15,-5 1-2 16,5-1 0-16,0-3-3 16,-4 4 1-16,4 7-2 15,0-8 2-15,0 4-4 16,0-3 0-16,0-1-4 15,0-3 1-15,-4 3 0 16,4 1-1-16,0-4-1 16,0 0 1-16,0-8-10 15,0 8-6-15,0-12-13 0,0-3-6 16,0 0-40 0,0-11-62-16,4-15 33 15</inkml:trace>
  <inkml:trace contextRef="#ctx0" brushRef="#br3" timeOffset="137516.1024">6703 3489 168 0,'0'0'63'0,"0"0"-34"0,0 0-14 0,0 0 20 16,0 0-10-16,0 0-3 15,0 0-1-15,0 0-1 16,0 3-11-16,0-3 3 0,0 8 4 0,0-8-4 15,0 7 1-15,4-3-6 16,-4 3-2-16,4 1 2 16,0-1 2-16,0-3 0 15,0 3 2-15,0 4-6 16,1-3-1-16,-1 3 0 16,0-4 0-16,0 12 0 15,0-1 0-15,0-3-5 16,-4 0 1-16,5-1 0 15,-1 1 0-15,0 0 0 16,-4 0 2-16,0-4-3 16,4 0-2-16,0-4-3 15,0 1 1-15,5-4 3 16,-1-4 3-16,0-4 0 16,5-7-1-16,3-4 1 0,1-4-1 15,-4 1-3-15,-1 3 2 16,1 0-1-16,-1 1 0 15,-4 3 6-15,5-1 2 16,-5-2-2-16,0 14-1 16,-3-4-3-16,-1 0-1 15,4 1-8-15,0 3-2 16,1-8-1-16,3 16 2 16,1-1 1-16,-1 4 1 15,5 0 0-15,-5 8 2 16,1-5 4-16,-1 1 3 0,5-4 4 15,-5 0 4-15,-3 0-2 16,-1-3-2-16,0-1 0 16,1-3 1-16,-1-4-1 15,5-4 2-15,-1-11-4 16,0 8 0-16,1-8-1 16,4 0-2-16,-5-3 1 15,1 0 1-15,-1-8-1 16,1 7-1-16,-1 8-6 15,-4-4-4-15,1 4-5 16,-1 0-2-16,0 0-1 16,1 4 1-16,-5-1-9 15,0 1-3-15,0-1-26 16,4-3-12-16,-3 4-20 16</inkml:trace>
  <inkml:trace contextRef="#ctx0" brushRef="#br3" timeOffset="138072.6198">7472 3633 180 0,'4'0'68'0,"-4"4"-36"0,0-4-20 0,0 0 21 0,0 0-2 16,0 0 2-16,0 0-7 15,0 0-4-15,0 0-12 16,0 0-2-16,0-4-1 0,4-3-6 16,1-1-2-16,-1-10-5 15,4 7-1-15,5-4-3 16,3 0-1-16,5 0 1 15,0 8 4-15,0-4 3 16,-5 3 4-16,1 1 4 16,0 3 4-16,-5 4-2 15,-4-7 1-15,1 7-1 16,-1 0 1-16,0 7-9 16,-3 1-1-16,-5 3-5 0,-5 0 2 15,1 4 1-15,-4-4-1 16,0 7 4-16,-1 1 2 15,-3-1 9-15,-1 1 3 16,-3-1 0-16,3-7 0 16,-4 0-7-16,1-7-2 15,3-4-7-15,1 0-2 16,4-4-5-16,-1-3 1 16,5-1-6-16,0 1-1 15,0-4-11-15,0 0-5 16,4-4-60-1,0-3-45-15,4-1 53 16</inkml:trace>
  <inkml:trace contextRef="#ctx0" brushRef="#br3" timeOffset="138672.8878">7838 3363 192 0,'0'0'71'0,"4"0"-38"0,1 0-19 16,-5 0 22-16,0 0-7 15,4 7-2-15,4-3-9 0,0 0-1 16,-3 3-10-16,-1 1 2 0,0 3 2 15,0 0-6-15,0 7-7 16,0 1-2 0,1 3-3-16,-1-4 0 15,0 1 1-15,4-1 4 16,-4-3 1-16,0 4 3 16,1-1 1-16,-1-7 1 15,0-3 0-15,0 10 2 16,0-7 1-16,-4-3 1 15,0 3-2-15,0-8-1 0,-4 5 1 16,0-1 1-16,0-7 1 16,0-4 2-16,-1 1-1 15,1-1 2-15,0-3-8 16,4-4-4-16,0 3 2 16,0-3 3-16,4-7-1 15,0 7-2-15,5-4-5 16,-1 0 0-16,5 0 0 15,3 0-1-15,1-3 1 16,0 3 0-16,-1-3-2 16,1 3-1-16,-1-4-7 15,1 12-4-15,0-4-4 16,-1 3 1-16,1-3-8 16,0 8-4-16,3-5-22 15,1 1-8-15,-4-1-23 16</inkml:trace>
  <inkml:trace contextRef="#ctx0" brushRef="#br3" timeOffset="139243.0319">8329 3618 192 0,'-4'0'74'0,"4"0"-40"0,4-4-42 15,0-10 10-15,5 10-3 16,-1-3 2-16,4-1 9 15,5 1 5-15,4-4-7 16,0 3 0-16,4-3-1 0,0 7-6 16,-5-3 0-16,1 0-1 15,-4 3 2-15,-5 4 1 16,1 0 3-16,-1 0 1 16,-3 0 3-16,-1 4-3 15,4-1-2-15,-3 1-5 16,-5 3 0-16,0-3 0 0,-4 7 0 15,0-3-3-15,-4 6 2 16,0-2-1-16,-5-1-2 16,1 7 3-16,0-3 0 15,-5 0 5-15,-3-1 5 16,-1 1 1-16,0-4 4 16,1-3-1-16,-1-5 2 15,0 9-6-15,5-9-3 16,0-3-8-16,-1-3-1 15,5-1-4-15,4-7 0 16,-1-4-7-16,5 0-4 0,9-7-19 16,3-4-6-16,1-3-57 15</inkml:trace>
  <inkml:trace contextRef="#ctx0" brushRef="#br3" timeOffset="139663.1734">8608 3167 192 0,'4'0'74'0,"4"-4"-40"0,-8-7-35 15,5 11 15-15,-1-4-6 16,-4 1 1-16,0-1 12 16,0 4 9-16,0 0-16 15,0 0 2-15,0 0 0 0,0 0-4 16,0 0-2-16,4 4-1 15,0 3-1-15,-4 1 0 0,0 3 0 16,0 0 0-16,0-4 0 16,0 12 0-16,0-1 2 15,0 1-3-15,0 3 1 16,0 0-3-16,0 8 2 16,0 3-6-16,0 0-3 15,0 4-2-15,-4 0 3 16,0 0 0-16,0-4 1 15,-1-3 0-15,1-8 0 16,4 4-7-16,0-4-3 16,0-3-3-16,0-5 0 0,0-2 0 15,0-5 1-15,4 0-13 16,-4-7-6-16,9-7-28 16,3 0-13-16,1-8-23 15</inkml:trace>
  <inkml:trace contextRef="#ctx0" brushRef="#br3" timeOffset="140293.9693">9053 3381 236 0,'0'0'90'0,"0"4"-48"0,0-4-36 0,0 0 20 15,-4 0-10-15,-4 0-1 16,-1 4-7-16,1 0-3 16,0-1-2-16,-5 1 4 0,1 0 5 15,-1-1-2-15,1 5 0 16,3-1-4-16,-3-3-1 15,4 7-1-15,-1 4-5 16,-3-4-1 0,3 0-2-16,1-4 3 0,4 4-2 15,4-3 1-15,0 3-3 16,4-4 1-16,0 4 0 16,0 0 2-16,5 1-1 15,3-5-1-15,1-3-2 16,3 7 1-16,1-4 3 15,0 1 3-15,-1-1-2 16,1-3-2-16,-5 10-1 16,1-10 0-16,-5 7 0 15,1-3 0-15,-5 3 5 16,-8 0 3-16,-5 4-1 16,5-8-2-16,-4 8 6 15,-5-4 3-15,1-4 6 16,-1 4 2-16,-3-3-1 15,-1-5 0-15,0 9-1 0,1-5 0 16,-1 0-8-16,0 1-3 16,1-5-8-16,3 5-2 15,1-1-12-15,-1-3-1 16,1 7-11-16,-1-4-4 16,1 1-55-16,-5-1-23 15,1-7 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8T17:09:46.3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15382 4320 258,'-14'8'2451,"2"-11"0,12 3-2322,0 0 258,0 0 258,0 0 387,-12 0-258,12 0 129,-12-2 0,12 2-129,-21-3-258,3 3-258,1-2 0,-3 2 0,-5-2 0,2-1 387,-6 1-129,5-3 129,-8-5-129,5 5 129,-6-7-258,1 5 0,-2-10-129,-1 5 0,-3-6-129,-1 2 0,-1-4 129,2 1-129,-2-5 129,2 0 0,1 1 0,2 0-129,3-3 0,2 0 129,1-5 0,3 1-258,1-3 0,5-4 129,-5-3 0,6-1 0,-3-5 0,4 1 129,-2-6-129,4-2 129,0 2-129,4-2 0,3 2-129,6 2 0,3 2 129,1 2-258,11 7 0,3 1 0,9 5 129,2 1-129,9 0 129,4 2-129,8 2 0,8 0 129,5 2-129,6 7 129,3-3 0,2 2 0,4 1-129,-4 4 258,2 1-129,-2 1 0,-3 0 129,-1 2 0,-3 1 0,1 3 0,3 2-129,0 4 0,-3 0 0,1 5 129,-3 7-258,-3 2 129,-7 5 0,-4 6 387,-8 3-387,-6 2 0,-4 5 129,-4 2-258,-2 1 258,-4 4-258,1 5 129,-1-1-516,-4 1 516,-2 4 0,-1 1-129,-3-3 129,-6 3 0,-4-3 0,-1-1 0,-2 4 0,-8-2 0,-10 0-129,-4 1 0,-7-4 0,-4 2 0,-7-4 0,-4-2 129,-3-2 0,-1-9 129,0-1 129,-1-4-129,2-5 129,2-1 0,1-4 129,-2-4-129,2-4 0,0-2-129,4-2 0,2-3 0,4-2 0,6 0-258,3 0 129,9-2-129,3-1-129,15 3-516,-12-2-258,12 2-3225,13-3-129,0-4-258,6 5-129</inkml:trace>
  <inkml:trace contextRef="#ctx0" brushRef="#br0" timeOffset="2864.1637">17703 4291 645,'-13'0'387,"13"0"-516,-10 2 129,10-2 129,0 0 0,-13 6 129,13-6-129,0 0 129,0 0 387,0 0 258,0 0 129,0 0-129,0 0 129,0 0 0,0 0-129,0 0-258,0 0-258,0 0-129,0 0 0,0 0-129,0 0 0,0 0 129,9 0-129,-9 0 258,0 0-129,14 0-129,-14 0 129,16-3 129,-16 3-129,17-3 0,-17 3 258,20 0-129,-20 0 129,23 0 0,-10 0 0,5 7 258,-3-7-129,9 3 0,-3-3-129,8 2-129,-1-2-129,7 4 129,1-4-129,7 0 0,5 2-129,3-2 0,5 0 0,5 2 0,2-2 0,2 0 129,1 0-129,4 0 129,-5-2 0,1-1 129,-5-4-129,0 5 0,-8-5 0,2 2 129,-9-1-129,-3 1 0,-5-1-258,-1 3 129,-5-2 0,-5 0-258,-1 1 129,-5 1 0,-4-1 0,-4 0 0,-2 3 0,-11 1 0,8-3 129,-8 3 0,0 0-129,0 0 129,0 0-129,0 0 0,0 0 129,0 0-129,0 0 0,0 0 0,0 0 0,0 0 0,0 0 0,0 0-129,0 0 0,0 0-129,10 7-1032,-10-7-2838,0 0-387,0 0-516,10-21-129</inkml:trace>
  <inkml:trace contextRef="#ctx0" brushRef="#br0" timeOffset="5600.3203">20181 4399 1419,'18'-3'2580,"-18"3"129,15-2-903,-15 2-516,19-2-645,-6 2 0,-1 0 129,6 3-129,-5-3 258,6 1 0,-4-1 0,3 4-129,0-4 0,2 3-258,0-3 0,7 0-129,1 0 129,9 0 0,4 0-129,6 0 0,4 0 0,7 0-129,-1 0 0,4 0-129,-1 0 0,-1 0 0,-2 0 0,-1 0 0,-3 0 0,-2 0 129,-3 0-129,-3 0 0,-5-3 0,-4 2 0,-6-4 129,-3 2-129,-9-2 0,-2 3 129,-16 2 0,17-1 0,-17 1 129,0 0-129,0 0 129,0 0-258,0 0 129,0 0-258,0 0 129,0 0-129,0 0 0,0 0-129,0 0 0,0 0-258,0 0-645,0 0-1677,0 0-1935,0 0-387,2-21-387,-2 0-129</inkml:trace>
  <inkml:trace contextRef="#ctx0" brushRef="#br0" timeOffset="8748.5004">14827 4200 903,'-41'-40'3483,"27"26"387,-4-9-2064,1-5-129,4 7-516,-1-11-129,1 6-387,-3-3 129,3 1-387,-1-1 0,3 3 258,0-5-387,7 1 0,4-3 0,8-1-129,10-4-129,8-7 129,11 1-129,14-5-129,6 2 129,9 0-129,10 4 258,6 3-258,4 4 258,2 4-258,-2 3 258,-2 6-258,-5 2 129,0 5 0,-5 1-129,-6 8 129,0 4-129,-4 3 0,-1 10-129,-4 9 0,-3 7-129,-5 1 129,-6 10 0,-2-2 129,-7 5 0,-7 1 0,-8 3 129,-4 2 0,-5-3 0,-5 6 0,-3 3-129,-4 5 0,-6 1-129,-9 4 0,0-2 129,-6 0 0,-5-2-129,-5-1 129,-5-4 0,-8-11 129,0-1 0,-5-8 129,-6-7-129,-2-4 129,-7-8 0,-2-8 129,-6-6 0,0 0-129,-6-10 258,-2-2-387,-5-5 258,3 0-258,-2-2 0,-1-1 0,3 2 0,3 0 0,7-3 0,2 2 0,9-2-387,4-3-903,9-6-2322,15 10-258,4-11 0</inkml:trace>
  <inkml:trace contextRef="#ctx0" brushRef="#br0" timeOffset="11768.6731">20238 4342 645,'0'0'2064,"-15"-14"-516,15 14-774,0 0-129,-14-6-516,14 6 0,-15-4 0,4 2 258,-3-3-129,0 0 0,-2 0 129,0 0-258,0-3 0,0 2 0,1-1 129,2 2-129,0-3 129,0 1 0,0-2 129,0-2 0,-3 0 129,2-2-258,-4-2 387,2 0-258,-1-3 129,1-2-129,1 0-129,0 2 129,4-6-129,2 2 0,-2 0 0,6 1 129,-2 1 0,5 1 0,-1 0 0,3 3-258,0 2 129,0 0-258,3-1 129,5-4-129,1 2-129,2-4 129,1-1-129,4-3 258,-3-2-258,4 0 258,-2 3-258,4-2 0,1 2 129,0-1-129,5 4 129,2-4 0,3 4 0,0-3 0,3 4 0,1-2 129,-1 1-129,1 1 129,-1 0 0,0 3 0,2-1 0,0 5 0,3-3 0,0 4 0,-2-1 0,2 3 129,-1-1-129,-1 5-129,-1-3 129,1 6-129,-3-4 129,1 6-129,-2 1 0,0 0 0,0 0 0,2 1 0,-1 5 0,0-1 0,-1 2 0,3-1 0,-1 1 0,2-1 0,-2 5 129,-1-6-129,-1 2 129,-1-1 0,-1 3 0,-3-1-129,-1 2 129,2 2-129,-2-3 0,1 2 0,2 4 0,-1-4-129,-1 5 129,1 1 0,-3 3 0,-1-2 0,0 3-129,-1 5 129,-4-1-129,-1 6 129,-1-5 0,-3 3-129,0-1 129,-4 3 0,0 0-129,-5 3 0,0 1 0,-5 5 0,0-1-129,-3 0 129,-2 3-129,-3-2 0,0 0 129,-4-5 0,-2 1 129,-6-6 0,-1 1 0,-6-2 0,-6-2 129,-6-1 0,-4-2 0,-8 1 0,-3-6 0,-4-1 0,-4-5 0,-1 2 258,-4-8-129,-1-2 0,-2-5 0,3 0 0,-2 0 129,2-8 0,0 0-129,5 0-129,3-2 0,6-2 0,8 1-258,2-2-129,11 10-645,-2-4-2064,3 0-1161,8 7-516,-4-3 258</inkml:trace>
  <inkml:trace contextRef="#ctx0" brushRef="#br0" timeOffset="29987.7152">7619 4509 903,'-16'0'2709,"-1"12"-1419,5-9-387,-2 1 258,-2-1-129,-3 2-129,-1 0-516,-5 0 129,0-1-258,-4-4-129,-2 0 129,-2 0 258,-5 0 258,3-4 0,-9-9 258,5 4 129,-7-10 0,9 6-129,-8-9-258,8 3-258,-3-8 0,5 1-387,0-2 0,4-5-129,4 1 0,3 1 0,3-5 129,7 2-129,1-3 129,9 4-129,4-2 129,2 2-129,11-5 0,3 2-129,8-1 129,1 0 0,4 4 0,2-1 129,5 4-129,0-2 129,5 5-129,3-4 129,7 5 0,2 1-129,7 0 0,0-1 0,1 3 0,2 1 129,0 4-129,-2 5 129,-6 6-129,-3-1 129,1 8-129,-5 0 129,-1 10-129,-2 1 0,-3 3 129,-2 5-129,-4-2 0,-3 4 129,-5 2-129,-2 4 129,-4 3-129,-2 8 0,-6 2 0,-3 3 0,-2 3 0,-2 2-129,-2-1 0,0 1 129,-1-1-129,0-3 258,-3-1-129,-1 0 129,0-1 0,-7 1 0,-6-2 0,-8 3 129,-7-4-129,-2 3 129,-9-7 129,-6 1-129,-4-8 0,-1 0 129,-7-11 0,2-1 0,-3-11-129,-1-1 0,-3-5 0,-1-2 0,-5-6-258,3 0 0,-2-1 129,3-2-258,6 2-258,2-4 0,12 9-387,-1-9-903,20 4-2322,-1 1-903,8-2 0,4-2-387</inkml:trace>
  <inkml:trace contextRef="#ctx0" brushRef="#br0" timeOffset="31319.7914">7006 4412 1935,'-57'-46'3741,"28"18"-129,13 8-387,-3-5-2967,5-1 0,4 1-129,7-8 129,3 2 129,0-8 0,13 0-129,-1-2 129,10 2 0,2-2-258,7 0 0,0 4 0,4 2 0,5 3 0,2 0 0,9 3-129,0-2 129,12 2 0,-1 0 129,6 3-258,-1-2 0,1 5 129,-5 1 0,-3 8 0,-3 3 0,-7 11 0,-1 0 0,0 3-129,-3 11 129,0 1-258,3 5 129,-2-4-129,0 4 129,1-1 0,-4 4 0,-1 5 129,-4 2-258,-5 5 129,-7 7 0,-6 5 0,-9 4 0,-10 3 0,-3 4 0,-17-4 129,-3 3 129,-9-7 0,-3-1 129,-8-7 129,-1-1-129,-8-10 0,3 1 0,-7-6-387,-2-4 0,-1-4-129,-3-7-387,4 1-129,-2-11-258,7 6-516,-2-8-645,11-5-1935,6 5-516,0-9 387</inkml:trace>
  <inkml:trace contextRef="#ctx0" brushRef="#br0" timeOffset="36816.1055">8773 4152 1548,'41'15'3483,"-19"-4"387,-9-7-903,3 2-2709,5-1 129,0 0 258,4 4 0,-5-6 0,6 8 0,0-6-129,5 7 0,-3-3 0,7 6-129,-2-1-129,5 6-129,7 1 0,1 7 0,4-2 129,4 6 0,3-1 0,7 4 0,1-1-129,9 2 129,-5 0 129,9 2-129,-2-1 129,3 4-258,0 0 258,8 2-258,-9 2 129,4 2 0,-5-1-258,3-2 129,-10-1-129,-1 2 129,-9-7-129,-3 3 129,-5-9-129,-6-2 258,-4-2-129,-4 0 129,-3-3-129,-3-3 129,-5 1-129,-1-6 129,-5-2-129,-1 2 0,-7-7 0,-1-1 0,-12-9 129,15 11 0,-15-11-129,0 0 387,0 0-258,0 0 0,0 0 0,0 0 0,0 0 0,0 0-258,0 0 129,0 0-129,0 0 0,0 0-258,14 0-645,-14-12-3612,12 0-387,5-11-645,7-12-258</inkml:trace>
  <inkml:trace contextRef="#ctx0" brushRef="#br0" timeOffset="37920.1688">10766 5296 1161,'14'36'3999,"1"-14"0,-15-22-258,22 26-2709,-8-11-1935,4-1 774,2 5-387,0-4 516,-3-1-129,2-1 129,-2 1 0,1-3 129,1 3-129,1 0 129,0 1 129,5 6-258,1-3 0,1 2 0,0-3 129,-4-2 129,0-1 129,-7-7 387,0 3 0,-16-10 0,15 6 0,-15-6-129,0 0-645,0 0-1677,0 0-2193,0-6-645,0 6-258</inkml:trace>
  <inkml:trace contextRef="#ctx0" brushRef="#br0" timeOffset="44335.5358">11797 6508 2322,'1'12'2967,"-1"-12"-2709,0 0-258,0 0 516,11 9 645,-11-9-129,17 12 129,-17-12 129,28 20-129,-13-10-258,7 9-129,1-3-129,9 5-129,0 0 0,7 7-129,1-2-129,3 5 0,3 0-129,6 5 387,2-2-129,8 10 0,1-3 129,11 5 129,3-1-129,11 7 0,2 0 0,11 5-258,2 4 0,5 3 0,1 0-129,5 4 0,-1-1 0,4 1-129,-1-3 258,-1 5 0,-1-7 0,2 6-129,-5-2 129,3 2-129,-4 0 0,2 0 129,-4-3-129,4 0 129,-1-7-129,2-1 129,1-1 0,1-6 0,-2-1 387,-2 1-387,-5-2 0,-2 1 0,-11-1 0,-6 0-129,-9-7 0,-11 2 0,-9-3-129,-5-8 129,-8-3 0,-6-6-129,-6-7 129,-5 0 0,-4-7 0,-5-1 0,-5-8 0,-3 3 0,-11-4 0,10 0 129,-10 0-129,0 0 0,0 0-129,0 0 129,0 0-129,0 0 0,0 0 0,0 0 0,0 0-129,0 0 129,0 0-129,0 0-129,0 0 0,0 0-129,3 9-516,-3-9-2580,0 0-1677,0 0-387,-6 5-387,6-5 0</inkml:trace>
  <inkml:trace contextRef="#ctx0" brushRef="#br0" timeOffset="48675.7841">11715 11998 2193,'-28'0'2709,"7"7"-1548,10-2-774,11-5-129,-10 8 0,10-8 387,0 0 129,0 0 387,0 0 129,13 1 0,-3-2 0,9 1-129,-2-5-129,10 5-516,1-1-129,7 1-387,7 0 0,4-2 0,7 0-258,6-1 258,4-2 0,8 1 0,6-2 258,9 4 0,5-3 0,6 5 129,5-2-129,10 2 258,10 0 0,5 3-129,3-2-129,10 0 129,4-2-129,9-3 0,2-4 0,4 1-129,3 0-129,1 0 129,1 2-129,1 2 0,1 3 0,2 0 0,-1 0 0,4 3 0,0-3 0,3 0 0,3 0 0,2 0 0,-1-3 129,-1 1 0,-3-1 0,2 3 0,-10 0 129,-3 0-129,-5 4 129,-6 0-129,-3-3 0,-4-1-129,-5 0 129,0-1-129,-3-2 0,-5-1 129,-3-1-129,-8 5 0,-8 0 0,-6 0 129,-5 8-258,-8 3 129,-2-1 0,-3 2 0,-3-3 0,-3-1 0,-1 0 0,-2-1 0,-9-5-129,-6-2 258,-9 0-258,-11 0 129,-5-5 0,-8 1 0,-8 0-129,-5 3 129,2-2-129,-4 3 0,0 0-129,1 0 129,4 0-129,-3 0 129,3 0 0,0 0 129,-1 0 0,-3-2 129,2 1-129,3-1 0,-6-1 129,4 3-129,-2-2 0,-1-1 0,2 3 0,0 0-129,-2 0 129,3 0 0,0 0 0,-1 0 0,1 0 0,-3 0 0,-4 0 129,0 0 0,-14 0 0,18-11-129,-18 11 0,4-22-129,-4 22-129,3-22-129,2 10 129,-4-5-258,3 0 258,-4-2-129,0-1 387,-10-2-129,-4-7 258,-6-2 129,-3-5-129,-2-1 258,-2-4-258,1-5 0,-1 1 0,3-1 0,0 0 129,2 0-129,-4-2 0,-2 2 0,-11-3 129,-6 3-129,-10-4 258,-7 1-258,-8-6 129,1 1-129,-4 0-129,-2-3 129,-1 1-258,0-2 129,-1-3-129,-1 1 129,-3 5-258,-7-3 0,-3 4 0,-6 0 258,-1 3 0,-2 4 0,-2 1 0,5-2 0,-1-4-258,2 2 387,4-1-258,2-7 129,0-1 0,1-4 0,-1 1-129,-2-1 0,1 0 0,-2 3 0,3 1 0,0 2 0,6 6-258,2 0 258,6 2 0,2 6 0,6-1 129,5 5 0,2 3 0,3 4 0,-3 3 129,7 4-129,1 5 129,0 1-129,2 5 0,0 1 0,0 1-129,6-1 129,-1-1 0,4 0-129,-2 1 129,5-3 0,1 4-129,1 1 129,5 4 0,1 0-129,2 5 0,1 2 0,-1 2 0,-4 7 0,-1 3 0,-8 1 0,-2 4 129,-9 2-129,-6 1 129,-8 4 0,-5-1 0,-7 2 0,-2 3-129,-6-3 129,-6 5 0,-3 1-129,-4 5-129,-5-2 129,-2 7 129,-1 1-129,-4 4 0,-5 7 0,-2 5-129,0 0 129,0 2 0,-1 2 0,-2 0 0,-2-1 129,-1 2-129,6-8 0,2-2 0,5-1 129,2 2 0,10-1-258,5 1 129,8 0-129,10 5 0,2-1-129,12 3-129,3-2 0,6-7 129,0-3 0,6-3 387,2-3 129,0-8 258,5-2 129,-2-7 258,6 3-258,1-2 258,6 2-387,3 3-129,3 0-129,5 2 0,5 0-129,3-2 0,2-3 129,3-4 0,3-1 0,3-8-129,0 0 258,0-7-129,0-9-129,0 17 258,0-6-129,0 0 0,2 2-129,-1 1 0,3 2 0,-1 2-129,2-1 129,-1 5-129,1-4 129,0 1 0,-2-1 0,0-2 0,-1 1 0,-2-3 0,0 2 129,0-2-129,0 4 0,-3-1 0,0 0 129,-3-1 0,-1 6 129,-3-4 0,2 10 129,-2-8 0,0 6 0,1-6 0,2-1 0,-1 0 0,4 2-129,0-4 0,4-3-258,3 0 129,6 1 0,0 3-129,2 4 129,5 0-129,-2 2 129,5 1-129,6 1 129,4 1 0,10-1 0,9-2 0,13-3-129,11-5 129,8-5-129,8 4-129,0-7-258,5 6-258,-9-12-1032,4 5-2838,-3 3-387,-9-7-516,0-2 258</inkml:trace>
  <inkml:trace contextRef="#ctx0" brushRef="#br0" timeOffset="55692.1854">12892 10989 2451,'-48'41'1935,"10"-15"-1419,-11-2-3870</inkml:trace>
  <inkml:trace contextRef="#ctx0" brushRef="#br0" timeOffset="56289.2195">8886 13458 1806,'-40'31'2838,"19"-12"-129,11 7-774,0 9-516,-2 3-645,7 10-129,-2 5-645,2 10-387,4 3-1032,1 9-774,1-6-1161,15 21 129</inkml:trace>
  <inkml:trace contextRef="#ctx0" brushRef="#br0" timeOffset="57547.2912">9785 18093 1935,'-44'12'2967,"44"-12"-645,0 0-1161,-48-51-258,48 51-258,0 0 387,-63-16 516,63 16 387,-59 0-129,59 0 129,-66-3 0,66 3 0,-76-24-258,76 24-258,-70-37-774,70 37-387,-70-58 258,39 32 0,31 26-516,-63-49-258,31 35-387,0-13 0,0-2-258,-5-6 258,1-13-258,-5-4 258,0-18-129,1 6 387,1-18 258,0-2 129,5 4 258,8-7-129,6 5 0,8-10-129,11 7 0,3-14-258,19 7-129,0-10-129,11 5 0,-1-4 129,7 7 0,-1-4 129,7 9 258,1 5 129,-1 6 129,6 11 129,2 3 0,10 6 0,3 3-129,8 9 0,4 4-258,1 7-129,6 10 0,-2 7 129,0 11-129,-3 7 129,-2 13 0,-6 10 129,0 11 0,-1 7 129,-7 6-129,2 11 0,-4 3 0,0 7-129,0 6 0,-2 4-129,-4 2-129,-2 9 0,1 8-129,-9 4 0,0 13 258,-8 5 0,-10 10 258,-9 15 0,-12-1 387,-5 12 258,-11-12 129,-5 11 387,-17-8-258,0-4-129,-14-21-129,3-14-129,-12-7-129,-4-20-258,-11-6 129,-4-11-774,-10-16 516,-2-4 129,-6-7-129,-2-13 0,-3-9 0,2-3-129,0-11 0,4-9 258,4-11-129,9-6-258,8-12-129,5-2-903,19-18-3870,5-17-129,11-20-645,9-14-387</inkml:trace>
  <inkml:trace contextRef="#ctx0" brushRef="#br0" timeOffset="61068.4929">3631 5024 2451,'-47'50'3354,"20"-25"-1032,0-3-1161,5 7 0,-2 2-258,9 6-129,-2 5-129,9 15-258,-1 5-129,6 19-129,0 16 129,2 17-129,-1 22 129,-2 20-258,-3 19 129,-5 11 0,-4 19 0,-5 15 387,1 6-258,-3 9 0,1 5-129,4 0 129,5 6-258,3 4 0,7-1-258,3 3 0,0 10 0,5 7-258,1 14 387,-4 5-129,1 55 129,-1-40 0,0 8 0,0-5 129,2 1-387,5-9 258,3-8-129,6-11 0,2-56 129,5 34-129,6-7 129,-3-3-129,1-3 387,-4 3-129,2-5 0,-10 0 0,-3 0 0,-3-5 0,-3-10 129,-2-7 258,-2-20 0,4-10 0,-1-21 258,6-10 0,-2-13 0,7-4-258,-4-8 258,7-1-387,-2-9-258,1-3 0,-3-5 0,2 7-258,2-17-258,-6-4 0,7-15-516,-11-1-258,8-21 0,-11-7-129,9-10 387,-10-15-129,1-10 387,-1-3 129,4-9 645,-1-1 0,4-3 387,-1 5-258,6 0-129,0-2 0,2 2-129,3-2-129,-4-5 129,2 5-258,-1-3 0,1-3 129,1-4 258,2 13 0,1-11 258,4 3 516,8 2-258,6-5 129,8-2-129,12-7 129,10 2 0,14-13-258,14 10-516,9-2 129,9 5-129,5 5 258,4 0-129,5 22 129,3-3 0,1 3 258,2-2-774,12-16-2967,-3-15-258,23-33 259</inkml:trace>
  <inkml:trace contextRef="#ctx0" brushRef="#br0" timeOffset="62948.6004">9359 17945 774,'0'0'1935,"0"0"387,0 0-1032,0 0-2451,7 52 129,-7-52 258,0 0-129,0 0 387,0 0 903,46 29-258,-46-29 645,0 0-774,65 14 258,-65-14-1161,73 0-774</inkml:trace>
  <inkml:trace contextRef="#ctx0" brushRef="#br0" timeOffset="65327.7365">11719 5070 774,'-13'21'3225,"13"-13"129,0-8-3096,-14 5 258,14-5 516,-20 17 0,12-2 129,-10-6 0,4 16-129,-9-4-258,2 15 0,-9 4-387,1 10-258,-5 0 258,-2 9 129,-5 4 0,5 2 0,0-2 0,8 2 0,6-11-258,9 0 129,11-9-387,11-6 0,13-10-129,10-3 0,6-9 0,3-4 129,1-4 0,-3 0-129,-9-3 258,-6 3-258,-5 5-129,-19-14-1419,0 20-2709,0-5-258,-12-11-129</inkml:trace>
  <inkml:trace contextRef="#ctx0" brushRef="#br0" timeOffset="65791.7627">11964 5222 2451,'0'-13'3870,"0"13"129,0 13-258,-3 2-3741,-7 2 0,-1 3 0,2 9 129,-2 7 129,-2 0 129,2 8 0,1 0 129,5 6-258,1 3 258,3 5-387,-1 1 0,0 1-129,-1 1 0,-4 1 0,-2-8 0,1-6-129,-3-9 0,0-5-129,3-8-258,-7-18-1032,15-8-1806,-9-8-1032,0-18 129</inkml:trace>
  <inkml:trace contextRef="#ctx0" brushRef="#br0" timeOffset="65996.7748">11664 5721 774,'-22'-9'3096,"22"9"-2064,-5 6-387,5-6 516,16 12-129,3-12 387,15 4 129,-4-5 0,15 1 0,-7-9-258,12 6-129,-11-5-516,3 4-903,-4 2-2967,-6 2-1032,-14-6-516,-1 1 388</inkml:trace>
  <inkml:trace contextRef="#ctx0" brushRef="#br0" timeOffset="66279.791">12182 5259 5031,'0'15'4902,"7"11"-645,-5-11 129,-2 12-4386,6 6-387,0 5 645,2 10-129,-7 7 129,-1 6-129,-5 1 0,-3 6 0,-5-5-387,-3-10-516,8-5-2709,5-8-1032,0-22-516,3-18 129</inkml:trace>
  <inkml:trace contextRef="#ctx0" brushRef="#br0" timeOffset="66536.8057">12488 5635 6708,'12'11'4773,"-12"-11"-258,4 21-129,-4 0-4386,-12 5-129,0 5 0,-3 3 129,-3 3 0,-2 1 0,1-4-387,2-12-258,13-1-1032,4-21-1806,2-7-1161,23-9-387</inkml:trace>
  <inkml:trace contextRef="#ctx0" brushRef="#br0" timeOffset="67031.834">12686 5754 1032,'33'0'2322,"-19"0"129,2-1 129,-3-2-516,-13 3-774,22-12-516,-22 12 0,17-20-129,-16 4 0,1 2 258,-4-7-129,-1 9 258,-13-9-258,5 12 0,-6-3-258,5 6-258,-5 4-258,9 2 0,8 0-129,-17 13 0,15 6-129,2 3 129,7 9-129,6 8 129,5 9 0,-3 6 129,5 10-387,-5 5 387,-3 2 0,-7-2 0,-7-2 129,-12-3 129,-5-9-129,-4-9 0,-4-11 129,0-12-258,-2-12 0,4-11 0,4-6 0,-1-16 0,3-5-129,4-10-129,5-4-387,2-9-258,9-1-2322,12-2-1290,2-15-129,12 1 1</inkml:trace>
  <inkml:trace contextRef="#ctx0" brushRef="#br0" timeOffset="67407.8555">13023 5252 2451,'7'48'3483,"-7"-12"516,-2 6-1548,0 6-2838,-2 12 516,-10 4 645,4 12-129,-16-6 129,6 4 129,-4-13-516,9-4-129,4-13-516,9-18-258,17-16-387,18-17 129,24-10 774,6-10 387,5-6 258,3 8 258,-12-6 516,2 21-129,-20 3 129,-4 21-387,-29 11-516,-6 11-387,-3 7-387,-6-2 129,2 6-258,-3-11 129,7-7-258,1-16-129,15-8-1290,9-6-2709,5-24 258,7-3-516</inkml:trace>
  <inkml:trace contextRef="#ctx0" brushRef="#br0" timeOffset="67947.8864">13757 5271 5289,'0'0'4128,"-8"5"0,8 8-258,0-13-4386,-9 32-129,4-3 516,3 8 258,-2 9 258,-5 5 129,3 13-129,-8 3 258,4 13 0,-10-5-129,4 5 0,-6-3-129,8-2-129,2-7-258,4-14-129,8-11-387,0-21 0,13-8 0,1-14-129,1-17 387,-6-10 0,-4-8 258,-5-5 129,-13-3 129,-9 3-129,-11 2 258,-4 6-387,-6 7-129,3 2-258,4 7 258,5 2-129,9 3 258,9 1 129,8-3 258,5 13 258,25-20-129,12 20 129,5-3-129,14 3-129,7 6-258,4 1-903,11 8-3483,-6 1-387,-11-7-387,-6-4-258</inkml:trace>
  <inkml:trace contextRef="#ctx0" brushRef="#br0" timeOffset="68375.9105">14077 5799 8256,'-43'36'5031,"22"-14"-516,-7-2 0,-1-4-4515,1 8-387,4 0 129,4-4 129,7 1 0,2-7 129,11-14 129,3 21 0,18-14-129,8 0 387,7 3-387,4-1 129,3 1-129,-1 5 0,-1 1 0,-9 0-129,-7 2 258,-9 2-129,-10 1 258,-4 1-258,-4-2 258,-4 4 0,-8-7 129,3 6-258,-5-5 258,2 2-129,-7 5-129,-1 0 0,-5 8-387,-16-5-3354,0 3-1290,-10-5-387,-13-18-645</inkml:trace>
  <inkml:trace contextRef="#ctx0" brushRef="#br0" timeOffset="70960.0587">14595 5689 1,'21'185'128,"-17"-84"1,-3 3 258,-1-1 129,0-4 516,0-9 129,-3-7 387,-5-8 258,-1-5 0,-6-13 0,-1-2-129,-9-12-516,4 2-129,-8-12-774,3-4-774,2-12-3096,9 3-645,-5-16 129</inkml:trace>
  <inkml:trace contextRef="#ctx0" brushRef="#br0" timeOffset="71988.1174">14215 6768 1032,'-18'20'3741,"18"-20"129,0 0-129,0-21-3741,8-6 387,7-14 0,6-9 258,2-14-129,6-6 387,0-13-258,5 6 258,-6-8-129,0 8 129,-11-8-129,0 11 0,-12-7 0,-1 14-258,-8-3-129,-6 7 0,-8-1-258,1 4-129,-4 7 0,1 7 129,2 7-258,2 9 258,2 5-387,3 6-129,11 19 0,-19 0-645,19 16-1806,-3 6-1806,1 2-387,2-1-129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28.608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-10 148 72 0,'-4'0'27'0,"4"0"-14"0,0-4-20 0,0 0 5 0,0 1 9 16,0-1 7-16,0 4 15 15,0-4 7-15,0 4-4 16,0 0-2-16,0 0-10 15,0 0-5-15,0 0-8 16,0 0-1-16,0 0 1 0,0 0-3 16,0 0-3-16,0 0-5 15,0 0 0-15,0 0 2 16,4 4 3-16,0 0 0 16,1-1 2-16,3 1-2 15,0 0-1-15,5-1-2 16,-1 1 1-16,1 0 1 15,-1-4 0-15,5 0 4 0,-1 4 5 16,5-4-5-16,0 0 0 16,0-4-2-16,8 4 1 15,0 0-2-15,4 0 2 16,9-4-2-16,8 0-1 16,4 4 1-16,8-3-1 15,-3 3-3-15,-1 0 2 16,0-4 1-16,4 0 0 15,1 1 0-15,8 3 2 16,8-4-1-16,4 4 2 16,0 0 2-16,0-4 2 15,5 4 1-15,-1-3 0 0,5 3-4 16,7-4-1-16,5 4-1 16,-8 0-2-16,-4 0 3 15,-1 0 0-15,5 0-1 16,8 4 1-16,4-1-2 15,-4 1-1-15,-8 0 5 16,-1-1 1-16,1-3-2 16,12 0-3-16,-4 0 0 15,0 4 1-15,-4-4-1 16,0 0-1-16,0 0 1 16,12 0 1-16,0 0 1 15,1-4 1-15,-5 1 0 16,4-5 2-16,1 5-3 15,3-5 0-15,1 8-1 16,-9-4 1-16,-8 1-2 0,-1-1-1 16,10 4 3-16,3 0 0 15,-4 4-1-15,4-4-2 16,-12 0 1-16,4 0-1 16,4 0 0-16,9-4 0 15,-5 4 2-15,-4-4 1 16,-8 1-1-16,0-5 1 15,-4 1 0-15,4-1 1 16,4 1 0-16,-9 0 0 16,-7-1-2-16,-5 1 1 15,-4-1-2-15,-4 1 2 16,4 3 2-16,0 1 2 0,0-1 1 16,-4 0 2-16,-4 1-1 15,-9-1 0-15,-4 0-3 16,-4 4 1-16,0 0-4 15,-4 0-2-15,0-3-3 16,9-1-1-16,-10 4 2 16,-3 0 0-16,-4-4 1 15,-9 4 0-15,-4 0 0 16,-8 0 2-16,-4 0-8 16,-5 4-3-16,-3 0-15 15,-9-4-7-15,0 0-57 16,0 7-23-16,4-11 7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7-11-15T15:53:33.798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1-15T15:53:32.198"/>
    </inkml:context>
  </inkml:definitions>
  <inkml:trace contextRef="#ctx0" brushRef="#br0">0 0 0</inkml:trace>
  <inkml:trace contextRef="#ctx1" brushRef="#br0">202 33 228 0,'0'0'85'0,"0"0"-46"0,0 0-35 15,0 0 21-15,0 0 1 16,0 0 5-16,0 0-4 0,-4 3 1 15,0 5-16-15,0-1-2 0,-1 0 0 16,1 1-8-16,0 3-3 16,4 0-16-16,-4 0-6 15,4 4-19-15,0 0-6 16,0-4-50 0,0 7-43-16,-4-3 49 15</inkml:trace>
  <inkml:trace contextRef="#ctx1" brushRef="#br0" timeOffset="285.5884">140 676 208 0,'-4'0'79'0,"8"0"-42"0,-4-7-43 15,0 7 12-15,0-4-2 16,0 0 2-16,-4 4 0 16,-1 0-1-16,1 0-3 15,0 4-15-15,0 0-4 0,0 3-42 16,0 4-52-16,4-4 28 15</inkml:trace>
  <inkml:trace contextRef="#ctx1" brushRef="#br0" timeOffset="2357.3263">127 1290 236 0,'-4'7'90'0,"4"-3"-48"0,0 0-40 0,0-4 17 15,0 0-6-15,0 0 2 16,0 0-2-16,0 0 2 16,0 0-8-16,0 0 9 0,0 0 6 15,0 0-2-15,0 3 0 16,0 1-9-16,-4 3-2 15,4 1-7-15,0-1-2 16,0 1-9-16,4-1-4 16,0 8-7-16,5-4 0 15,-1-4-29-15,0 1-13 16,-4-8-58 0</inkml:trace>
  <inkml:trace contextRef="#ctx1" brushRef="#br0" timeOffset="555.3525">285 1301 4 0,'13'-7'0'0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8:31.011"/>
    </inkml:context>
    <inkml:brush xml:id="br0">
      <inkml:brushProperty name="width" value="0.93333" units="cm"/>
      <inkml:brushProperty name="height" value="0.93333" units="cm"/>
      <inkml:brushProperty name="color" value="#FF9933"/>
      <inkml:brushProperty name="fitToCurve" value="1"/>
    </inkml:brush>
  </inkml:definitions>
  <inkml:trace contextRef="#ctx0" brushRef="#br0">15 10 132 0,'-4'4'52'0,"4"0"-28"0,-5-4-15 15,5 0 14-15,0 0 2 16,0 0 2-16,0 0-1 16,-4 0-1-16,4 0-14 0,-4 3 7 0,4-3 4 15,0 0 0-15,-4 0-1 16,4 0-9-16,0 0-3 15,0 0-5-15,0 0-3 16,0 0 0-16,4 4-1 16,4-4-3-16,-8 0 2 15,0 0-4-15,0 0 1 16,5 4 0-16,-5-4 2 16,0 0 1-16,0 0 1 15,0 0 0-15,0 3 0 16,-5 1 0-16,1 0 0 15,0-1 0-15,0 1 0 0,4-4-5 16,0 0 1-16,0 0-11 16,8-4-3-16,1 1 0 15,3-1-3 1,1 0 7-16,-1 1 7 16,0 3 5-16,-3 0 4 15,-5 0 3-15,0 0 2 16,0 0 3-16,-4 0-7 15,0 0-2-15,0 0-3 16,4 0 0-16,-4 0-3 16,0 0-1-16,0 0 3 15,9 0 1-15,-9 0 2 16,0 0 0-16,0 7 2 0,0-7 3 16,0 7 0-1,0-7 2-15,0 0-6 0,8 4-3 16,0-4-4-16,1 0-1 15,-1 0-3-15,0-4 1 16,1 1 3-16,-9 3 3 16,0 0 6-16,0 0 3 15,0 0 4-15,-4 3 4 16,-1 1 1-16,1 0 3 16,-4-4-6-16,0 4-2 15,-1-1-1-15,1 1-1 16,4-4-4-16,0 0-1 15,-1-4-3-15,1 1-1 0,0-5-1 16,4 1 0-16,0-1 2 16,0 1 2-16,4 0-1 15,0-1-1-15,-4 4-2 16,5 1 1-16,-5-1 1 16,0 4 0-16,0 0 2 15,0 0 3-15,0 0-2 16,0 7 0-16,-5 1-1 15,1 3 1-15,-4 0 0 16,0-4 3-16,-1 1-1 16,-3-1 2-16,4 1-2 15,-1-5 2-15,5-3-6 16,0 4-3-16,0-4-2 16,0 0 3-16,4 0-7 15,0 0 1-15,0 0-2 0,0 0 1 16,4 4-4-16,0 3 0 15,0 1-27-15,4 3-12 16,5-4-53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8:47.45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47 0 124 0,'-4'0'49'0,"4"-3"-26"0,0 6-9 16,0-3 15-16,0 0-3 16,0 0-1-16,0 0-5 15,0 0-2-15,0 0-10 16,0 0-1-16,0 0 3 0,0 0-2 16,-4 4 3-16,0-4 3 15,0 4 1-15,-1-1-8 16,1 1-4-16,0 0-5 15,4 0 1-15,-4-1 1 16,0-3 0-16,4 4-3 16,-4-4 2-16,4 0 3 0,0 0 3 15,0 4 0-15,0-4 0 16,0 0-3-16,0 3 1 16,0-3-4-16,0 8-2 15,0-1 4-15,0 0 1 16,0 5-3-16,0-1-1 15,0 0 3-15,0 4 3 16,0-1-3-16,0 1-3 16,0 4 1-16,0-1 2 15,0 4-2-15,0 1 0 16,0-1 1-16,0 0 0 16,0-4 0-16,0 1 0 15,0-4-3-15,0-4 2 0,0 0 1 16,0-4 0-16,0 1 2 15,0-1 1-15,0-7 1 16,0 0 0-16,0 0 2 16,0 0 3-16,0 0-4 15,0 0-1-15,0 0-2 16,0-4-2-16,0 1 3 16,0-5 0-16,4 1-1 15,0-4 1-15,0-4 2 16,4-4 2-16,1-3-6 15,3 0-2-15,5 0-5 16,0 0-1-16,3 3-1 16,1 4 2-16,0 1 4 15,-4-1 3-15,-1 4 0 16,-3 0 2-16,-1 7-2 0,1-3 2 16,-1 3-2-16,1 0-1 15,-1 0 1-15,1 1-1 16,-1-5 0-16,1 1 0 15,-1 3-3-15,1 1 2 16,-1-1-1-16,1 4 0 16,-5 4 4-16,4-4 3 15,-3 3 0-15,3 1 0 16,-4 0-3-16,1-1-2 16,-1 5-2-16,0-1 1 15,1 1 1-15,-1-1 0 0,5 0 4 16,-5 4 2-16,0 1 0 15,0-1-1-15,-3 3-1 16,-1 1 0-16,0 4-2 16,0 3-2-16,-4 0 1 15,0 0 1-15,0 0-1 16,0 1 2-16,0-1-2 16,0 0-1-16,0-3 1 15,0-5 1-15,0 9-3 16,0-9-2-16,0 1 2 15,0-4 2-15,0 0-5 16,0-3-1-16,0-1-7 16,0 0 0-16,0-7-7 15,0 0-3-15,4 4-13 16,-4-4-2-16,0 0-65 16,9-11-36-16,-5-15 64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6:46.117"/>
    </inkml:context>
    <inkml:brush xml:id="br0">
      <inkml:brushProperty name="width" value="0.93333" units="cm"/>
      <inkml:brushProperty name="height" value="0.93333" units="cm"/>
      <inkml:brushProperty name="color" value="#7030A0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11 7 156 0,'-8'-4'57'0,"8"4"-30"0,-4-4-23 15,4 4 15-15,0 0-11 16,0 0-4-16,0 0-1 16,0 0 2-16,0 0-2 15,0 0-2-15,0 0 0 0,0 0 5 16,0 0 6-16,0 0 0 15,4 8 1-15,-4-1-5 16,4 0-3-16,0 1-2 16,0-1-3-16,5 1 1 15,-1-1-1-15,4 0 0 16,1 1 0-16,-1-1 0 16,1 1 2-16,-1-1-1 15,-3-3-1-15,-1 3 5 0,-4 1 1 16,-4 3 4-16,0-4 4 15,-4 4-6-15,-4 0 0 16,-1-3-2-16,-3-1-1 16,-1 0-3-16,5 1 1 15,0-4-2-15,4-1-1 16,-1 1-4-16,5-4-2 16,0-4-2-16,5-3 2 15,-1-1 4-15,4-3 3 16,-4 0 2-16,5 4 3 15,-5-1-1-15,4 1 0 16,0 3-1-16,1 1 0 0,-1-1-5 16,0-3 1-16,5 3-7 15,3 0-3-15,1 4 12 16,0 0 5-16,-1-4-5 16,1 4-2-16,0 0-1 15,-5 0 0-15,1 0 3 16,-5 0 1-16,0 0-4 15,1 0 1-15,-1 0 0 16,0 0 0-16,1 0-3 16,-9 0 2-16,4 8-1 15,-4-8 0-15,0 0 2 16,0 0 0-16,0 0 2 16,0 0 1-16,0 11-1 15,-4-7 1-15,-1-1-2 16,1 1-1-16,-4 0-6 0,0-1-1 15,3 1 3-15,1 0 4 16,0-4-1-16,0 0-2 16,4 0-1-16,0 0 0 15,0 0 5-15,0 0 1 16,0 0-3-16,0 0 1 16,0 0-2-16,0 0-2 15,0 7 3 1,0 4-24-16,-4 0-11 15,0 1-63-15</inkml:trace>
  <inkml:trace contextRef="#ctx0" brushRef="#br1" timeOffset="-187284.8001">-1220-123 172 0,'-9'11'66'0,"5"-3"-36"0,0-1-33 16,4 1 13-16,0-1-7 0,0 4 0 15,0 0-3-15,0 0-1 16,0 0 1-16,0 4 0 0,0 0 0 16,0 0 4-16,0-4 5 15,0 0 1-15,0 4 2 16,-4-4-2-16,0 4 1 16,0 7-4-16,4 0-2 15,-5-4 2-15,5-3 0 16,0 0-1-16,0-4-1 15,0-3-3-15,0-1-2 16,0 0-2-16,0 1 1 16,0-5-8-16,0-3-2 15,0 0-3-15,0 0-1 0,5 8-6 16,-1-5-1-16,0 5-21 16,0-1-50-1,0 1 13-15</inkml:trace>
  <inkml:trace contextRef="#ctx0" brushRef="#br1" timeOffset="-186023.5179">-1249 962 140 0,'-5'0'52'16,"5"-8"-28"-16,5 5-28 0,-5 3 8 0,4-4-4 16,0 0 0-16,0 1 11 15,0-1 7-15,0 0-9 16,1 1 6-16,3-1 3 0,0 0-4 15,5 0 2-15,-1 1-5 16,5-1 1-16,-1 0-7 16,1 4-1-16,4 0-2 15,-4 0 1-15,-1 0-2 16,1 0 2-16,-1 4 2 16,1 0 2-16,-4-1-1 15,-5 1-1-15,0 0-1 16,-4 3 0-16,1 1-2 15,-1-1 1-15,-4 4-2 0,0 0-1 16,0 0 1-16,0 0 1 16,-4 0-1-16,-1-3-1 15,1-1 3-15,-4 1 0 16,0 3-1-16,-5 0 1 16,1 0 0-16,-5 0 1 15,0 0 0-15,-3 0 2 16,3 4-5-16,0 0-1 15,1 3 0-15,-1 1 2 16,0-1 1-16,5 1 1 16,-1-1-5-16,1-3-1 15,4 0 3-15,-1 0 3 16,5-4-1-16,0 0 0 0,0 0-1 16,4-4 1-16,0 1-2 15,4-1 2-15,4-3-2 16,5-4 2-16,3-4-2 15,5 0 2-15,4-3-4 16,4 0-2-16,0-4 2 16,1-1 2-16,-6 5-2 15,-3 0-2-15,0 3-7 16,0 4-2-16,-4 7-9 16,3 1-4-16,-3 3-24 15,-5 0-11-15,1-7-32 16</inkml:trace>
  <inkml:trace contextRef="#ctx0" brushRef="#br1" timeOffset="-184777.8499">-1100 1901 148 0,'5'-7'57'0,"-1"3"-30"0,0 0-16 15,0 4 18-15,0-3-11 16,5-1 0-16,-1 0-8 16,0 1-4-16,5-1-3 15,-1-4-3-15,1 1 3 0,3 0-2 16,1 3-1-16,0 0 1 15,3 1-1-15,-3 3 0 16,0 0 0-16,3 3-3 16,-3 1 2-16,-4 0 1 15,-1 3 2-15,0 0-3 0,-3 5 0 16,-1-1-1-16,0 0-2 16,-3 4 3-16,-5-1 2 15,0 1 0-15,-5 0-1 16,1 0 1-16,-4-4 1 15,-5 4 1-15,5-4 1 16,-4 0-5-16,3-4 1 16,-3 1 0-16,4 3 0 15,-1-11 0-15,5 0 2 16,0 0-3-16,0 0 0 16,4 0 1-16,0 0 0 0,0 0 0 15,4 0 2-15,-4 0-3 16,8 0 0-16,1 0 1 15,-1 3 0-15,0 1 0 16,5 0 0-16,-1 3 0 16,1 1 0-16,-1-1 0 15,1 0 2-15,-1 1-1 16,-4-1 2-16,1 4-2 16,-9-3 2-16,4 3-2 15,-4 0 2-15,-4 4 2 16,0-4 4-16,-5 0 0 15,1 0 2-15,-5 0 0 16,1 4 1-16,-1-4-6 16,-3 0-2-16,-1 0-4 15,1 0-1-15,-1 0-6 0,0-3 0 16,1-1-8-16,3 0-3 16,5-3-17-16,0-4-7 15</inkml:trace>
  <inkml:trace contextRef="#ctx0" brushRef="#br1" timeOffset="-183847.1452">-879 2663 76 0,'0'-4'30'0,"-4"1"-16"0,0-5-10 0,4 8 10 0,0 0-2 16,-5-4 3-16,1 1 5 15,0-1 4-15,0 4-1 16,4 0 0-16,-4 0-6 16,4 0 0-16,0 7-10 15,0-3-2-15,0 4-1 0,0-1 0 16,0-3 0-16,0 3-7 16,0 4 0-16,0-3 3 15,-4-1 4-15,4 4-1 16,-5 0-2-16,5 0 0 15,-4 0-1-15,0 0 2 16,0 0 1-16,0 4 3 16,0-4 1-16,-1 4 1 15,1 0 0-15,0-4-2 16,4 4 1-16,0-4-4 0,0 0-2 16,0-4 0-16,4 1-1 15,5-4 2-15,3-4 1 16,1 0-4-16,-1 0 1 15,1-4 0-15,-1 4 2 16,1 0-1-16,3-4-1 16,1 4 1-16,-5 0 1 15,5 0 1-15,0 0 1 16,-1 4-5-16,-3-4 1 16,-1 0 0-16,1 0 0 15,-1 0-3-15,1 0 0 16,-1 0-3-16,-4 0 1 0,1 4-8 15,-1-4-4-15,0 0-18 16,-8 0-5-16,5 0-43 16</inkml:trace>
  <inkml:trace contextRef="#ctx0" brushRef="#br1" timeOffset="-183497.6883">-721 2763 160 0,'-4'3'63'0,"12"1"-34"0,-12-4-43 0,8 4 6 16,-4-4-3-16,4 7 4 15,-4 1 8-15,0 3 7 16,0 4-4-16,0 3 16 0,-4 1 6 16,0 3-5-16,0 4-1 15,0-1-10-15,-1 1-4 16,5 4-3-16,-4 0-3 16,4-5-2-16,-4 1 1 15,4-3-8-15,0-5-2 16,0 0-18-16,0-3-7 0,4-7-41 15</inkml:trace>
  <inkml:trace contextRef="#ctx0" brushRef="#br1" timeOffset="-182689.4493">-721 3687 168 0,'-4'4'63'0,"8"-4"-34"0,-4-7-38 16,0 7 9-16,4-4-9 16,0 4 1-16</inkml:trace>
  <inkml:trace contextRef="#ctx0" brushRef="#br1" timeOffset="-182615.7437">-700 3684 225 0,'4'7'-3'0,"4"0"1"0,1 4-14 15,-5 1-6-15,0-5-33 16</inkml:trace>
  <inkml:trace contextRef="#ctx0" brushRef="#br1" timeOffset="-182328.9594">-734 4242 224 0,'0'7'85'0,"5"-3"-46"0,-10-4-41 0,5 0 14 16,0 0-8-16,0 0-3 15,0 0-16-15,0 0-5 16,0 7 10-16,-4 5-13 0,0 2-1 16,0 5-37-16,-4-1-35 15,4-3 31-15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6:47.828"/>
    </inkml:context>
    <inkml:brush xml:id="br0">
      <inkml:brushProperty name="width" value="0.93333" units="cm"/>
      <inkml:brushProperty name="height" value="0.93333" units="cm"/>
      <inkml:brushProperty name="color" value="#7030A0"/>
      <inkml:brushProperty name="fitToCurve" value="1"/>
    </inkml:brush>
  </inkml:definitions>
  <inkml:trace contextRef="#ctx0" brushRef="#br0">26 100 112 0,'0'0'44'0,"4"0"-24"0,0 0-21 0,-4 0 7 15,0 0 0-15,0 0 3 0,0 0 0 16,0 0 0-16,0 0 6 16,0 0 2-16,0-4-8 15,0 4 6-15,0 0 4 0,0 0-8 16,4-3-3-16,0 3-5 15,5 0 0-15,-1 0-4 16,0 0-2-16,1 0 4 16,-1 0 3-16,-4 3 1 15,5 1 0-15,-5 0-6 16,0 0 1-16,4 3-2 16,0 0 0-16,1 1 4 15,-1-1 1-15,5-3-4 16,-5 0 1-16,0-1 0 0,1 1 2 15,-5 3 3-15,0-3 2 16,-4-4-1-16,0 7-1 16,-8 1-1-16,-1-1 2 15,-3-3-3-15,-5 0-2 16,0-1 2-16,1-3 0 16,-1 0-4-16,1 0 1 15,3-3 0-15,1-1 0 16,3-3-5-16,5-5-1 15,4 1 5-15,4 0 2 16,5 0 1-16,3 0-2 16,1 4 5-16,-1-1 1 0,-4 1 0 15,1 3-1-15,-5 0-1 16,0 1 0-16,-4 3 0 16,0 0 2-16,-4 0-8 15,0 0 0-15,0 3-2 16,-1 1 2-16,1 0 1 15,-4 0 3-15,0-1-1 16,-1 1 2-16,1 0-2 16,0-1-1-16,-1-3 3 15,1 0 2-15,0 0-2 16,-1-3 0-16,1-1-1 16,4-3-2-16,0-5-2 15,4-2 1-15,0 3-1 16,0-4 0-16,0 4 4 15,0 0 1-15,4 3-4 0,-4 1 1 16,4-1-2-16,-4 5 0 16,4-1 2-16,0 0 0 15,0 4 0-15,5 0 0 16,-1 4 2-16,-4 0 1 16,0-1-6-16,1 9-2 15,-1-5 2-15,0 4 1 16,0 0 6-16,-4-4 2 15,0 1-7-15,0-1-1 16,0 1 0-16,0-8 1 16,-4 3 3-16,0 1 1 15,0 0 3-15,-1-4 3 0,1 0-2 16,0 0-2-16,-4 0-2 16,4 0 0-16,-1 0-2 15,1 0-1-15,0 0-2 16,0 0 1-16,4 0-1 15,0 0-2-15,0 0 3 16,0 0 0-16,0 0-2 16,0 0 0-16,0 0-5 15,0 0 0-15,0 0-12 16,4 7-2-16,0 1-39 16,5 3-17-16,-1 0-4 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6:49.329"/>
    </inkml:context>
    <inkml:brush xml:id="br0">
      <inkml:brushProperty name="width" value="0.93333" units="cm"/>
      <inkml:brushProperty name="height" value="0.93333" units="cm"/>
      <inkml:brushProperty name="color" value="#7030A0"/>
      <inkml:brushProperty name="fitToCurve" value="1"/>
    </inkml:brush>
  </inkml:definitions>
  <inkml:trace contextRef="#ctx0" brushRef="#br0">17 37 136 0,'-4'-4'52'0,"4"4"-28"0,-5 0-28 15,5 0 8-15,0 0 0 16,0 0 5-16,0 0 12 15,0 0 7-15,0 0-14 16,0 0 7-16,0 0 3 0,0 0 1 16,0 0 2-16,0 0-4 0,-4 0 0 15,0 0-10-15,4-3-3 16,0-1-6-16,0 0-1 16,4-3-1-16,0 3-2 15,1 0-4-15,3 1 0 16,-4-1 0-16,4 4 2 15,-4 4-1-15,1-1-1 16,-1 5 3-16,0-1 0 16,0 4 1-16,4 0 0 15,-3 1 0-15,3-1 0 16,0 0 0-16,1 0 0 0,-5-4-3 16,0 1 2-16,0-1 1 15,-4 0 2-15,0 1 3 16,-4-1 4-16,-4 1 0 15,-1-5 0-15,1 1-1 16,0 0 0-16,-1-4-7 16,-3 3 0-16,3-3-1 15,1 0 0-15,0 0-3 16,0 0 2-16,3 0-4 16,1-3 1-16,0-1 2 15,4-3 1-15,4-4 1 16,0-1 0-16,5 1 0 15,-1 0 0-15,0 4 0 16,1-1 0-16,-1 5 0 16,0-1 0-16,1 4-3 0,-1 4 0 15,-4 3 2-15,-4 4 2 16,-4 0 0-16,0 0-1 16,0 1 5-16,-5-1 1 15,1-4 0-15,4 0 1 16,0 1-4-16,-1-1-2 15,1-7-3-15,4 0-1 16,0-7-1-16,4-4 0 16,1 0 0-16,3-4 0 15,0 0 3-15,1 4 2 16,-5 0 0-16,0 3-1 16,0 1 3-16,-4 3 2 15,0 1-2-15,0 3 0 0,0 0-3 16,0 7-3-16,0 4-1 15,0 0 0-15,0 0 0 16,0 0 0-16,0 4 3 16,-4-4 2-16,0 0 0 15,0 0 2-15,-1 1-9 16,1 2-3-16,0-3-26 16,0-7-10-16,4-4-72 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7-11-15T15:59:06.11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9:05.67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18-1 96 0,'0'0'38'0,"0"0"-20"0,4 0-6 0,-4 0 16 15,0 0-10-15,0 4 0 0,0-4 1 16,0 7 2-16,0-3-11 16,0 4 3-16,-4-1 3 0,0 0 1 15,4 1 1-15,0-1-3 16,0 0-1-16,-5 1-4 16,5-1-1-16,0 1-3 15,0-8-1-15,0 7 1 16,-4-3 1-16,4-1 1 15,0-3 0-15,0 8 0 16,0-4 2-16,0 3-3 16,0-7-2-16,0 7-2 15,0 1 0-15,0 3-4 16,0-4 0-16,0 4 1 16,0 0 2-16,0 1-3 0,0-1 0 15,0 3 1-15,0 1 0 16,0 0 0-16,0 0 2 15,0 3-1-15,0-3-1 16,0-4-2-16,0 0 1 16,4 0 1-16,-4-3 0 15,5-1 0-15,-5 1 2 16,4-1-1-16,-4-7-1 16,4 0 3-16,0-4 2 15,4 1-2-15,-3-5 0 16,3 1-3-16,0-1-1 0,0 1 1 15,1-8 0-15,-1-3-3 16,0 7 0-16,1-12 2 16,3 5 0-16,1 3 1 15,-1-3 0-15,1-1 0 16,-1 4 0-16,1-3-3 16,-5 10 2-16,0 1-1 15,1 0-2-15,-1-1 0 16,0 5 3-16,1-1-2 15,-5 4 1-15,-4 0 2 16,4 7 0 0,0 4 2-16,0 0-3 15,0-3 0-15,1 7 3 16,-1-4 1-16,0 0-1 0,0 0-2 16,0 0 1-16,0 0-1 15,1 4 2-15,-5 0 3 16,0-1 0-16,0 5 2 15,0-1-4-15,-5 5 0 16,1-1-1-16,0-4 1 16,0 5 0-16,0-5 1 15,0 1-2-15,-1 6 1 16,1-6-2-16,0 3-1 16,0-3-2-16,4-1 1 15,0-3 1-15,0 0 2 16,-4-4-1-16,4-4-1 0,0-3-4 15,0 3 0-15,0-3-7 16,0-4-3-16,0 0-6 16,4-4-2-16,0-3-37 15,4-4-14-15,5 0-28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5:53:30.651"/>
    </inkml:context>
    <inkml:brush xml:id="br0">
      <inkml:brushProperty name="width" value="0.09333" units="cm"/>
      <inkml:brushProperty name="height" value="0.09333" units="cm"/>
      <inkml:brushProperty name="color" value="#774931"/>
      <inkml:brushProperty name="fitToCurve" value="1"/>
    </inkml:brush>
  </inkml:definitions>
  <inkml:trace contextRef="#ctx0" brushRef="#br0">0-1 104 0,'5'0'38'0,"-1"4"-20"0,0-4-15 0,-4 0 12 0,8 0-7 16,1 0 0-16,-1 0 0 16,4 0 2-16,1 0-1 15,-1 0 2-15,1 0 3 16,-1 0 3-16,5 3-9 16,0 1 2-16,-1 3 3 0,1 1-1 15,4-1 3-15,-1 1-4 16,1-1-1-16,0 0 0 15,0 1 1-15,0-1 1 16,-1 1 2-16,1-5-1 16,0 1 2-16,-4 0-6 15,-5-1-3-15,1-3-3 16,-5 0-3-16,-4 4 1 16,4-4 1-16,-8 0-6 0,0 0 1 15,0 0-4-15,0 8 0 16,0-8-7-16,0 3-4 15,0 5-6-15,0-5 0 16,0-3-22-16,0 4-8 16,-4 0-25-1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defTabSz="92292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5" rIns="92286" bIns="46145" numCol="1" anchor="b" anchorCtr="0" compatLnSpc="1">
            <a:prstTxWarp prst="textNoShape">
              <a:avLst/>
            </a:prstTxWarp>
          </a:bodyPr>
          <a:lstStyle>
            <a:lvl1pPr algn="r" defTabSz="922926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28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28</a:t>
            </a:r>
          </a:p>
        </p:txBody>
      </p:sp>
    </p:spTree>
    <p:extLst>
      <p:ext uri="{BB962C8B-B14F-4D97-AF65-F5344CB8AC3E}">
        <p14:creationId xmlns:p14="http://schemas.microsoft.com/office/powerpoint/2010/main" val="171693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described by Ney,  but the version we are seeing here is adapted from Collins</a:t>
            </a:r>
          </a:p>
        </p:txBody>
      </p:sp>
    </p:spTree>
    <p:extLst>
      <p:ext uri="{BB962C8B-B14F-4D97-AF65-F5344CB8AC3E}">
        <p14:creationId xmlns:p14="http://schemas.microsoft.com/office/powerpoint/2010/main" val="76700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described by Ney,  but the version we are seeing here is adapted from Collins</a:t>
            </a:r>
          </a:p>
        </p:txBody>
      </p:sp>
    </p:spTree>
    <p:extLst>
      <p:ext uri="{BB962C8B-B14F-4D97-AF65-F5344CB8AC3E}">
        <p14:creationId xmlns:p14="http://schemas.microsoft.com/office/powerpoint/2010/main" val="37222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0FD6E-DFE0-44E3-B330-34D32346C79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CBC-5405-43CA-A210-02B2505D24C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>
                <a:solidFill>
                  <a:srgbClr val="000000"/>
                </a:solidFill>
              </a:rPr>
              <a:t>Compute the probability by multiplying together the probabilities of these two pieces (note that they have been calculated in the recursion)</a:t>
            </a:r>
          </a:p>
          <a:p>
            <a:pPr eaLnBrk="1" hangingPunct="1"/>
            <a:r>
              <a:rPr lang="en-US" sz="1400">
                <a:solidFill>
                  <a:srgbClr val="000000"/>
                </a:solidFill>
              </a:rPr>
              <a:t>2&lt;= k &lt;= j – i - 1</a:t>
            </a:r>
            <a:endParaRPr lang="en-US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60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6111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>
                <a:solidFill>
                  <a:srgbClr val="000000"/>
                </a:solidFill>
              </a:rPr>
              <a:t>Any other filler for this matrix?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1,3  and 1,4 and 3,5 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>
                <a:solidFill>
                  <a:srgbClr val="000000"/>
                </a:solidFill>
              </a:rPr>
              <a:t>Any other filler for this matrix?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1,3  and 1,4 and 3,5 !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735A-6FBF-46B2-8564-0AC7BE6E102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Probabilities for NP expansions do not depend on context.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F16A2-9406-4734-9F73-D938DBAC47F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lvl="2" eaLnBrk="1" hangingPunct="1"/>
            <a:r>
              <a:rPr lang="en-US" b="1" dirty="0" smtClean="0">
                <a:solidFill>
                  <a:schemeClr val="accent2"/>
                </a:solidFill>
              </a:rPr>
              <a:t>91% of subjects</a:t>
            </a:r>
            <a:r>
              <a:rPr lang="en-US" b="1" dirty="0" smtClean="0"/>
              <a:t> in declarative sentences are </a:t>
            </a:r>
            <a:r>
              <a:rPr lang="en-US" b="1" dirty="0" smtClean="0">
                <a:solidFill>
                  <a:schemeClr val="accent2"/>
                </a:solidFill>
              </a:rPr>
              <a:t>pronouns</a:t>
            </a:r>
            <a:r>
              <a:rPr lang="en-US" b="1" dirty="0" smtClean="0"/>
              <a:t> </a:t>
            </a:r>
          </a:p>
          <a:p>
            <a:pPr lvl="2" eaLnBrk="1" hangingPunct="1"/>
            <a:r>
              <a:rPr lang="en-US" b="1" dirty="0" smtClean="0"/>
              <a:t>66% of direct objects are lexical (</a:t>
            </a:r>
            <a:r>
              <a:rPr lang="en-US" b="1" dirty="0" err="1" smtClean="0"/>
              <a:t>nonpronominal</a:t>
            </a:r>
            <a:r>
              <a:rPr lang="en-US" b="1" dirty="0" smtClean="0"/>
              <a:t>) </a:t>
            </a:r>
          </a:p>
          <a:p>
            <a:pPr lvl="2" eaLnBrk="1" hangingPunct="1"/>
            <a:r>
              <a:rPr lang="en-GB" b="1" dirty="0" smtClean="0"/>
              <a:t>(i.e., only 34% are pronouns)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Subject tends to realize the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topic</a:t>
            </a:r>
            <a:r>
              <a:rPr lang="en-US" sz="2400" dirty="0">
                <a:latin typeface="Comic Sans MS" pitchFamily="66" charset="0"/>
              </a:rPr>
              <a:t> of a sentence 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Topic is usually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old information</a:t>
            </a:r>
            <a:r>
              <a:rPr lang="en-US" sz="2400" dirty="0">
                <a:latin typeface="Comic Sans MS" pitchFamily="66" charset="0"/>
              </a:rPr>
              <a:t> 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Pronouns are usually used to refer to old information </a:t>
            </a:r>
          </a:p>
          <a:p>
            <a:pPr marL="737081" lvl="1" indent="-283493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So subject tends to be a pronoun </a:t>
            </a:r>
          </a:p>
          <a:p>
            <a:pPr lvl="2" eaLnBrk="1" hangingPunct="1"/>
            <a:endParaRPr lang="en-GB" b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5342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960A-84EB-4F4D-8A1B-8148CF17B6A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eaLnBrk="1" hangingPunct="1"/>
            <a:r>
              <a:rPr lang="en-US" dirty="0" smtClean="0"/>
              <a:t>Splitting problems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aseline="0" dirty="0" smtClean="0"/>
              <a:t> Increase size of the grammar -&gt; reduces amount of training data  for each rule -&gt; leads to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407" y="4379911"/>
            <a:ext cx="5087387" cy="4148145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407" y="4379911"/>
            <a:ext cx="5087387" cy="4148145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D5A95-50B2-4724-B700-04C46042944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 only the key ones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D5A95-50B2-4724-B700-04C46042944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 only the key ones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53530-8F4E-4380-8C1E-C8D50D6AF79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(but for other phrases can be more complicated and somewhat controversial)</a:t>
            </a:r>
          </a:p>
          <a:p>
            <a:pPr eaLnBrk="1" hangingPunct="1"/>
            <a:r>
              <a:rPr lang="en-US" smtClean="0"/>
              <a:t>Should the complementizer TO  or the verb be the head of an infinite VP?</a:t>
            </a:r>
          </a:p>
          <a:p>
            <a:pPr eaLnBrk="1" hangingPunct="1"/>
            <a:r>
              <a:rPr lang="en-US" smtClean="0"/>
              <a:t>Most linguistic theories of syntax of syntax generally include a component that defines heads.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1AFC-B0E5-476A-813D-56938777183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Also associate the head tag e.g.,</a:t>
            </a:r>
          </a:p>
          <a:p>
            <a:pPr eaLnBrk="1" hangingPunct="1"/>
            <a:r>
              <a:rPr lang="en-US" smtClean="0"/>
              <a:t>NP(sacks,NNS)  where NNS is noun, plural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Most effective:</a:t>
            </a:r>
            <a:r>
              <a:rPr lang="en-CA" baseline="0" dirty="0" smtClean="0"/>
              <a:t> </a:t>
            </a:r>
            <a:r>
              <a:rPr lang="en-CA" dirty="0" smtClean="0"/>
              <a:t>Combining lexicalized and </a:t>
            </a:r>
            <a:r>
              <a:rPr lang="en-CA" dirty="0" err="1" smtClean="0"/>
              <a:t>unlexicalized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15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+ A  attention mechanism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39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Probabilistic Context-Free Grammars (PCFG) and Probabilistic Linear Context-Free Rewriting Systems (PLCFRS). In the PCFG model, a non-terminal spans a contiguous sequence of posts. In the PLCFRS model, non-terminals are allowed to span discontinuous segments of posts.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53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Discourse analysis in RST involves</a:t>
            </a:r>
            <a:r>
              <a:rPr lang="en-CA" baseline="0" dirty="0" smtClean="0"/>
              <a:t> two subtasks. 1. breaking the text into EDUs, known as discourse segmentation, 2. linking the EDUs into a labeled hierarchical tree structure, known as discourse parsing.   </a:t>
            </a:r>
            <a:endParaRPr lang="en-CA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53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1532"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2020" indent="-222020" eaLnBrk="1" hangingPunct="1"/>
            <a:r>
              <a:rPr lang="en-US" dirty="0" smtClean="0"/>
              <a:t>First Order Logics  (will build a little  on Prolog and 312)</a:t>
            </a:r>
          </a:p>
          <a:p>
            <a:pPr marL="222020" indent="-222020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2020" indent="-222020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2020" indent="-22202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2790" indent="-281843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7369" indent="-225474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8317" indent="-225474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29264" indent="-225474" defTabSz="91442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0211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1159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2107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3054" indent="-225474" defTabSz="91442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36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351"/>
            <a:fld id="{0970909E-5CD3-46D7-AC68-EB5AAC8A8122}" type="slidenum">
              <a:rPr lang="en-US" smtClean="0"/>
              <a:pPr defTabSz="921351"/>
              <a:t>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30C89-758C-4424-BDDB-15E42498701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We will look at a solution to a restricted version of the general problem of finding all</a:t>
            </a:r>
          </a:p>
          <a:p>
            <a:pPr eaLnBrk="1" hangingPunct="1"/>
            <a:r>
              <a:rPr lang="en-CA" smtClean="0"/>
              <a:t> possible parses of a sentence and their corresponding probabilities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described by Ney,  but the version we are seeing here is adapted from Collins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A7B59-A39F-44B3-B72E-E0A610429ECD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D9D2-25C7-4E02-97C1-BEA23F4EF3FC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F4AA-4BC0-4A41-8CD4-DA2FDEAD1C97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3AEB-8160-4D30-BE30-DE7CD8ADA0EE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BA72-2738-41E3-912F-51947C0175A1}" type="datetime1">
              <a:rPr lang="en-US" smtClean="0"/>
              <a:t>11/15/2017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9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30519"/>
            <a:ext cx="7772977" cy="1469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3" y="3885640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F78DD-5B2D-4BB5-91DE-EF8957E04F45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62D4D-D7C0-43DB-88F2-E2772CFE29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2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888C-52D5-47E3-8D2B-F9C8BAB2BA02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F99B-F908-435A-91B8-09D5E4931B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3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12389-8515-4DD7-ACD3-345926C8FD17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8082-F2FA-4918-B546-79012337B7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9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640"/>
            <a:ext cx="4045239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F756-4E8C-44F5-9E27-C42B676BB65A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AC69-05C9-46D0-B231-2AF60E612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6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4B2B9-84FC-424A-98EB-49033DBECCAE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6124-2DF3-4297-8A88-6A07F8A178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3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7021D-E8CC-4780-BADE-452DEE42C12A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16AC-A47D-4395-B24B-205E0D7C7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C80C9-DCC5-4198-B5DE-4176DF41EF5B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A08F-9CD7-4AD0-B394-A6A95145D893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26BF-FDE3-4B0F-A0E4-5C8EE9170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2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91BF-14F4-47A2-B85C-36EAF46C9DE4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0B57-2420-4CE0-B2DA-8B96A234E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813B-3E4E-4089-8545-EBF55F6184B9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4E24-B59B-429A-BA77-180D8189B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95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5398-4F89-41E1-9C09-C1073BB7CE71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D7FD2-0A41-439A-963E-CDD7AB3460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07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7" y="274545"/>
            <a:ext cx="2056535" cy="58522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89" y="274545"/>
            <a:ext cx="6033943" cy="58522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23035-9110-4024-9897-AA0A81272D99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2203-6140-44DC-9351-C31C0AD9A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0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640"/>
            <a:ext cx="4045239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CCB9-2D95-4D9F-8FE6-FE1E388685C9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50B9-C163-4982-8113-3D957DD44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B042-9B0C-42C6-B110-2F84BD2DA7AF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8DB1-35C7-4AD0-B82C-5E7ED6BFB720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4B3C-577E-4762-B4CF-10E9BA539C69}" type="datetime1">
              <a:rPr lang="en-US" smtClean="0"/>
              <a:t>11/15/2017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8175-3045-49D0-B5F1-9AB7127BF82E}" type="datetime1">
              <a:rPr lang="en-US" smtClean="0"/>
              <a:t>11/15/2017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DBCBF-CCD4-4D88-B5C2-1219299B7A52}" type="datetime1">
              <a:rPr lang="en-US" smtClean="0"/>
              <a:t>11/15/2017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2494-13E4-4365-B758-D9131F3645C6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8170-D8C2-4BDB-8565-31680D6CEF03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E8C7558-2E14-4F43-858C-334910BA94B5}" type="datetime1">
              <a:rPr lang="en-US" smtClean="0"/>
              <a:t>11/15/2017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89" y="274544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48" tIns="41025" rIns="82048" bIns="410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637" y="6381750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C3DF8229-5E1E-4C35-9274-38883FC62B1B}" type="datetime1">
              <a:rPr lang="en-US" smtClean="0">
                <a:solidFill>
                  <a:srgbClr val="000000"/>
                </a:solidFill>
              </a:rPr>
              <a:t>11/15/2017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273" y="6381750"/>
            <a:ext cx="2895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909" y="6381750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8" tIns="41025" rIns="82048" bIns="4102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3EFDBC4F-DC93-4314-88A8-05E9B03F0C40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9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10291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2058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30874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4116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7718" indent="-30771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23" indent="-257857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5728" indent="-205146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36019" indent="-20514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46311" indent="-20514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56602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66893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77185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87476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.xml"/><Relationship Id="rId21" Type="http://schemas.openxmlformats.org/officeDocument/2006/relationships/image" Target="../media/image16.emf"/><Relationship Id="rId42" Type="http://schemas.openxmlformats.org/officeDocument/2006/relationships/customXml" Target="../ink/ink32.xml"/><Relationship Id="rId47" Type="http://schemas.openxmlformats.org/officeDocument/2006/relationships/image" Target="../media/image29.emf"/><Relationship Id="rId63" Type="http://schemas.openxmlformats.org/officeDocument/2006/relationships/image" Target="../media/image37.emf"/><Relationship Id="rId68" Type="http://schemas.openxmlformats.org/officeDocument/2006/relationships/customXml" Target="../ink/ink45.xml"/><Relationship Id="rId84" Type="http://schemas.openxmlformats.org/officeDocument/2006/relationships/customXml" Target="../ink/ink53.xml"/><Relationship Id="rId16" Type="http://schemas.openxmlformats.org/officeDocument/2006/relationships/customXml" Target="../ink/ink19.xml"/><Relationship Id="rId11" Type="http://schemas.openxmlformats.org/officeDocument/2006/relationships/image" Target="../media/image11.emf"/><Relationship Id="rId32" Type="http://schemas.openxmlformats.org/officeDocument/2006/relationships/customXml" Target="../ink/ink27.xml"/><Relationship Id="rId37" Type="http://schemas.openxmlformats.org/officeDocument/2006/relationships/image" Target="../media/image24.emf"/><Relationship Id="rId53" Type="http://schemas.openxmlformats.org/officeDocument/2006/relationships/image" Target="../media/image320.emf"/><Relationship Id="rId58" Type="http://schemas.openxmlformats.org/officeDocument/2006/relationships/customXml" Target="../ink/ink40.xml"/><Relationship Id="rId74" Type="http://schemas.openxmlformats.org/officeDocument/2006/relationships/customXml" Target="../ink/ink48.xml"/><Relationship Id="rId79" Type="http://schemas.openxmlformats.org/officeDocument/2006/relationships/image" Target="../media/image45.emf"/><Relationship Id="rId5" Type="http://schemas.openxmlformats.org/officeDocument/2006/relationships/image" Target="../media/image810.emf"/><Relationship Id="rId19" Type="http://schemas.openxmlformats.org/officeDocument/2006/relationships/image" Target="../media/image15.emf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19.emf"/><Relationship Id="rId30" Type="http://schemas.openxmlformats.org/officeDocument/2006/relationships/customXml" Target="../ink/ink26.xml"/><Relationship Id="rId35" Type="http://schemas.openxmlformats.org/officeDocument/2006/relationships/image" Target="../media/image23.emf"/><Relationship Id="rId43" Type="http://schemas.openxmlformats.org/officeDocument/2006/relationships/image" Target="../media/image27.emf"/><Relationship Id="rId48" Type="http://schemas.openxmlformats.org/officeDocument/2006/relationships/customXml" Target="../ink/ink35.xml"/><Relationship Id="rId56" Type="http://schemas.openxmlformats.org/officeDocument/2006/relationships/customXml" Target="../ink/ink39.xml"/><Relationship Id="rId64" Type="http://schemas.openxmlformats.org/officeDocument/2006/relationships/customXml" Target="../ink/ink43.xml"/><Relationship Id="rId69" Type="http://schemas.openxmlformats.org/officeDocument/2006/relationships/image" Target="../media/image40.emf"/><Relationship Id="rId77" Type="http://schemas.openxmlformats.org/officeDocument/2006/relationships/image" Target="../media/image44.emf"/><Relationship Id="rId8" Type="http://schemas.openxmlformats.org/officeDocument/2006/relationships/customXml" Target="../ink/ink15.xml"/><Relationship Id="rId51" Type="http://schemas.openxmlformats.org/officeDocument/2006/relationships/image" Target="../media/image310.emf"/><Relationship Id="rId72" Type="http://schemas.openxmlformats.org/officeDocument/2006/relationships/customXml" Target="../ink/ink47.xml"/><Relationship Id="rId80" Type="http://schemas.openxmlformats.org/officeDocument/2006/relationships/customXml" Target="../ink/ink51.xml"/><Relationship Id="rId85" Type="http://schemas.openxmlformats.org/officeDocument/2006/relationships/image" Target="../media/image48.emf"/><Relationship Id="rId3" Type="http://schemas.openxmlformats.org/officeDocument/2006/relationships/image" Target="../media/image7.png"/><Relationship Id="rId12" Type="http://schemas.openxmlformats.org/officeDocument/2006/relationships/customXml" Target="../ink/ink17.xml"/><Relationship Id="rId17" Type="http://schemas.openxmlformats.org/officeDocument/2006/relationships/image" Target="../media/image141.emf"/><Relationship Id="rId25" Type="http://schemas.openxmlformats.org/officeDocument/2006/relationships/image" Target="../media/image18.emf"/><Relationship Id="rId33" Type="http://schemas.openxmlformats.org/officeDocument/2006/relationships/image" Target="../media/image22.emf"/><Relationship Id="rId38" Type="http://schemas.openxmlformats.org/officeDocument/2006/relationships/customXml" Target="../ink/ink30.xml"/><Relationship Id="rId46" Type="http://schemas.openxmlformats.org/officeDocument/2006/relationships/customXml" Target="../ink/ink34.xml"/><Relationship Id="rId59" Type="http://schemas.openxmlformats.org/officeDocument/2006/relationships/image" Target="../media/image35.emf"/><Relationship Id="rId67" Type="http://schemas.openxmlformats.org/officeDocument/2006/relationships/image" Target="../media/image39.emf"/><Relationship Id="rId20" Type="http://schemas.openxmlformats.org/officeDocument/2006/relationships/customXml" Target="../ink/ink21.xml"/><Relationship Id="rId41" Type="http://schemas.openxmlformats.org/officeDocument/2006/relationships/image" Target="../media/image26.emf"/><Relationship Id="rId54" Type="http://schemas.openxmlformats.org/officeDocument/2006/relationships/customXml" Target="../ink/ink38.xml"/><Relationship Id="rId62" Type="http://schemas.openxmlformats.org/officeDocument/2006/relationships/customXml" Target="../ink/ink42.xml"/><Relationship Id="rId70" Type="http://schemas.openxmlformats.org/officeDocument/2006/relationships/customXml" Target="../ink/ink46.xml"/><Relationship Id="rId75" Type="http://schemas.openxmlformats.org/officeDocument/2006/relationships/image" Target="../media/image43.emf"/><Relationship Id="rId83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49" Type="http://schemas.openxmlformats.org/officeDocument/2006/relationships/image" Target="../media/image30.emf"/><Relationship Id="rId57" Type="http://schemas.openxmlformats.org/officeDocument/2006/relationships/image" Target="../media/image340.emf"/><Relationship Id="rId10" Type="http://schemas.openxmlformats.org/officeDocument/2006/relationships/customXml" Target="../ink/ink16.xml"/><Relationship Id="rId31" Type="http://schemas.openxmlformats.org/officeDocument/2006/relationships/image" Target="../media/image21.emf"/><Relationship Id="rId44" Type="http://schemas.openxmlformats.org/officeDocument/2006/relationships/customXml" Target="../ink/ink33.xml"/><Relationship Id="rId52" Type="http://schemas.openxmlformats.org/officeDocument/2006/relationships/customXml" Target="../ink/ink37.xml"/><Relationship Id="rId60" Type="http://schemas.openxmlformats.org/officeDocument/2006/relationships/customXml" Target="../ink/ink41.xml"/><Relationship Id="rId65" Type="http://schemas.openxmlformats.org/officeDocument/2006/relationships/image" Target="../media/image38.emf"/><Relationship Id="rId73" Type="http://schemas.openxmlformats.org/officeDocument/2006/relationships/image" Target="../media/image42.emf"/><Relationship Id="rId78" Type="http://schemas.openxmlformats.org/officeDocument/2006/relationships/customXml" Target="../ink/ink50.xml"/><Relationship Id="rId81" Type="http://schemas.openxmlformats.org/officeDocument/2006/relationships/image" Target="../media/image46.emf"/><Relationship Id="rId4" Type="http://schemas.openxmlformats.org/officeDocument/2006/relationships/customXml" Target="../ink/ink13.xml"/><Relationship Id="rId9" Type="http://schemas.openxmlformats.org/officeDocument/2006/relationships/image" Target="../media/image1010.emf"/><Relationship Id="rId13" Type="http://schemas.openxmlformats.org/officeDocument/2006/relationships/image" Target="../media/image126.emf"/><Relationship Id="rId18" Type="http://schemas.openxmlformats.org/officeDocument/2006/relationships/customXml" Target="../ink/ink20.xml"/><Relationship Id="rId39" Type="http://schemas.openxmlformats.org/officeDocument/2006/relationships/image" Target="../media/image25.emf"/><Relationship Id="rId34" Type="http://schemas.openxmlformats.org/officeDocument/2006/relationships/customXml" Target="../ink/ink28.xml"/><Relationship Id="rId50" Type="http://schemas.openxmlformats.org/officeDocument/2006/relationships/customXml" Target="../ink/ink36.xml"/><Relationship Id="rId55" Type="http://schemas.openxmlformats.org/officeDocument/2006/relationships/image" Target="../media/image33.emf"/><Relationship Id="rId76" Type="http://schemas.openxmlformats.org/officeDocument/2006/relationships/customXml" Target="../ink/ink49.xml"/><Relationship Id="rId7" Type="http://schemas.openxmlformats.org/officeDocument/2006/relationships/image" Target="../media/image9.emf"/><Relationship Id="rId71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20.emf"/><Relationship Id="rId24" Type="http://schemas.openxmlformats.org/officeDocument/2006/relationships/customXml" Target="../ink/ink23.xml"/><Relationship Id="rId40" Type="http://schemas.openxmlformats.org/officeDocument/2006/relationships/customXml" Target="../ink/ink31.xml"/><Relationship Id="rId45" Type="http://schemas.openxmlformats.org/officeDocument/2006/relationships/image" Target="../media/image28.emf"/><Relationship Id="rId66" Type="http://schemas.openxmlformats.org/officeDocument/2006/relationships/customXml" Target="../ink/ink44.xml"/><Relationship Id="rId61" Type="http://schemas.openxmlformats.org/officeDocument/2006/relationships/image" Target="../media/image360.emf"/><Relationship Id="rId82" Type="http://schemas.openxmlformats.org/officeDocument/2006/relationships/customXml" Target="../ink/ink5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.emf"/><Relationship Id="rId21" Type="http://schemas.openxmlformats.org/officeDocument/2006/relationships/image" Target="../media/image17.emf"/><Relationship Id="rId42" Type="http://schemas.openxmlformats.org/officeDocument/2006/relationships/customXml" Target="../ink/ink73.xml"/><Relationship Id="rId63" Type="http://schemas.openxmlformats.org/officeDocument/2006/relationships/image" Target="../media/image59.emf"/><Relationship Id="rId84" Type="http://schemas.openxmlformats.org/officeDocument/2006/relationships/customXml" Target="../ink/ink93.xml"/><Relationship Id="rId138" Type="http://schemas.openxmlformats.org/officeDocument/2006/relationships/customXml" Target="../ink/ink119.xml"/><Relationship Id="rId107" Type="http://schemas.openxmlformats.org/officeDocument/2006/relationships/image" Target="../media/image75.emf"/><Relationship Id="rId11" Type="http://schemas.openxmlformats.org/officeDocument/2006/relationships/image" Target="../media/image126.emf"/><Relationship Id="rId32" Type="http://schemas.openxmlformats.org/officeDocument/2006/relationships/customXml" Target="../ink/ink68.xml"/><Relationship Id="rId53" Type="http://schemas.openxmlformats.org/officeDocument/2006/relationships/image" Target="../media/image53.emf"/><Relationship Id="rId74" Type="http://schemas.openxmlformats.org/officeDocument/2006/relationships/customXml" Target="../ink/ink89.xml"/><Relationship Id="rId128" Type="http://schemas.openxmlformats.org/officeDocument/2006/relationships/customXml" Target="../ink/ink114.xml"/><Relationship Id="rId149" Type="http://schemas.openxmlformats.org/officeDocument/2006/relationships/image" Target="../media/image62.emf"/><Relationship Id="rId5" Type="http://schemas.openxmlformats.org/officeDocument/2006/relationships/image" Target="../media/image49.emf"/><Relationship Id="rId95" Type="http://schemas.openxmlformats.org/officeDocument/2006/relationships/image" Target="../media/image70.emf"/><Relationship Id="rId22" Type="http://schemas.openxmlformats.org/officeDocument/2006/relationships/customXml" Target="../ink/ink63.xml"/><Relationship Id="rId27" Type="http://schemas.openxmlformats.org/officeDocument/2006/relationships/image" Target="../media/image20.emf"/><Relationship Id="rId43" Type="http://schemas.openxmlformats.org/officeDocument/2006/relationships/image" Target="../media/image47.emf"/><Relationship Id="rId48" Type="http://schemas.openxmlformats.org/officeDocument/2006/relationships/customXml" Target="../ink/ink76.xml"/><Relationship Id="rId64" Type="http://schemas.openxmlformats.org/officeDocument/2006/relationships/customXml" Target="../ink/ink84.xml"/><Relationship Id="rId69" Type="http://schemas.openxmlformats.org/officeDocument/2006/relationships/image" Target="../media/image24.emf"/><Relationship Id="rId113" Type="http://schemas.openxmlformats.org/officeDocument/2006/relationships/image" Target="../media/image78.emf"/><Relationship Id="rId118" Type="http://schemas.openxmlformats.org/officeDocument/2006/relationships/customXml" Target="../ink/ink109.xml"/><Relationship Id="rId134" Type="http://schemas.openxmlformats.org/officeDocument/2006/relationships/customXml" Target="../ink/ink117.xml"/><Relationship Id="rId139" Type="http://schemas.openxmlformats.org/officeDocument/2006/relationships/image" Target="../media/image91.emf"/><Relationship Id="rId80" Type="http://schemas.openxmlformats.org/officeDocument/2006/relationships/customXml" Target="../ink/ink91.xml"/><Relationship Id="rId85" Type="http://schemas.openxmlformats.org/officeDocument/2006/relationships/image" Target="../media/image65.emf"/><Relationship Id="rId150" Type="http://schemas.openxmlformats.org/officeDocument/2006/relationships/customXml" Target="../ink/ink125.xml"/><Relationship Id="rId155" Type="http://schemas.openxmlformats.org/officeDocument/2006/relationships/image" Target="../media/image97.emf"/><Relationship Id="rId12" Type="http://schemas.openxmlformats.org/officeDocument/2006/relationships/customXml" Target="../ink/ink58.xml"/><Relationship Id="rId17" Type="http://schemas.openxmlformats.org/officeDocument/2006/relationships/image" Target="../media/image15.emf"/><Relationship Id="rId33" Type="http://schemas.openxmlformats.org/officeDocument/2006/relationships/image" Target="../media/image25.emf"/><Relationship Id="rId38" Type="http://schemas.openxmlformats.org/officeDocument/2006/relationships/customXml" Target="../ink/ink71.xml"/><Relationship Id="rId59" Type="http://schemas.openxmlformats.org/officeDocument/2006/relationships/image" Target="../media/image57.emf"/><Relationship Id="rId103" Type="http://schemas.openxmlformats.org/officeDocument/2006/relationships/image" Target="../media/image73.emf"/><Relationship Id="rId108" Type="http://schemas.openxmlformats.org/officeDocument/2006/relationships/customXml" Target="../ink/ink104.xml"/><Relationship Id="rId124" Type="http://schemas.openxmlformats.org/officeDocument/2006/relationships/customXml" Target="../ink/ink112.xml"/><Relationship Id="rId129" Type="http://schemas.openxmlformats.org/officeDocument/2006/relationships/image" Target="../media/image86.emf"/><Relationship Id="rId54" Type="http://schemas.openxmlformats.org/officeDocument/2006/relationships/customXml" Target="../ink/ink79.xml"/><Relationship Id="rId70" Type="http://schemas.openxmlformats.org/officeDocument/2006/relationships/customXml" Target="../ink/ink87.xml"/><Relationship Id="rId75" Type="http://schemas.openxmlformats.org/officeDocument/2006/relationships/image" Target="../media/image61.emf"/><Relationship Id="rId91" Type="http://schemas.openxmlformats.org/officeDocument/2006/relationships/image" Target="../media/image68.emf"/><Relationship Id="rId96" Type="http://schemas.openxmlformats.org/officeDocument/2006/relationships/customXml" Target="../ink/ink98.xml"/><Relationship Id="rId140" Type="http://schemas.openxmlformats.org/officeDocument/2006/relationships/customXml" Target="../ink/ink120.xml"/><Relationship Id="rId145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23" Type="http://schemas.openxmlformats.org/officeDocument/2006/relationships/image" Target="../media/image18.emf"/><Relationship Id="rId28" Type="http://schemas.openxmlformats.org/officeDocument/2006/relationships/customXml" Target="../ink/ink66.xml"/><Relationship Id="rId49" Type="http://schemas.openxmlformats.org/officeDocument/2006/relationships/image" Target="../media/image51.emf"/><Relationship Id="rId114" Type="http://schemas.openxmlformats.org/officeDocument/2006/relationships/customXml" Target="../ink/ink107.xml"/><Relationship Id="rId119" Type="http://schemas.openxmlformats.org/officeDocument/2006/relationships/image" Target="../media/image81.emf"/><Relationship Id="rId44" Type="http://schemas.openxmlformats.org/officeDocument/2006/relationships/customXml" Target="../ink/ink74.xml"/><Relationship Id="rId60" Type="http://schemas.openxmlformats.org/officeDocument/2006/relationships/customXml" Target="../ink/ink82.xml"/><Relationship Id="rId65" Type="http://schemas.openxmlformats.org/officeDocument/2006/relationships/image" Target="../media/image60.emf"/><Relationship Id="rId81" Type="http://schemas.openxmlformats.org/officeDocument/2006/relationships/image" Target="../media/image63.emf"/><Relationship Id="rId86" Type="http://schemas.openxmlformats.org/officeDocument/2006/relationships/customXml" Target="../ink/ink94.xml"/><Relationship Id="rId130" Type="http://schemas.openxmlformats.org/officeDocument/2006/relationships/customXml" Target="../ink/ink115.xml"/><Relationship Id="rId135" Type="http://schemas.openxmlformats.org/officeDocument/2006/relationships/image" Target="../media/image89.emf"/><Relationship Id="rId151" Type="http://schemas.openxmlformats.org/officeDocument/2006/relationships/image" Target="../media/image67.emf"/><Relationship Id="rId156" Type="http://schemas.openxmlformats.org/officeDocument/2006/relationships/customXml" Target="../ink/ink128.xml"/><Relationship Id="rId13" Type="http://schemas.openxmlformats.org/officeDocument/2006/relationships/image" Target="../media/image13.emf"/><Relationship Id="rId18" Type="http://schemas.openxmlformats.org/officeDocument/2006/relationships/customXml" Target="../ink/ink61.xml"/><Relationship Id="rId39" Type="http://schemas.openxmlformats.org/officeDocument/2006/relationships/image" Target="../media/image45.emf"/><Relationship Id="rId109" Type="http://schemas.openxmlformats.org/officeDocument/2006/relationships/image" Target="../media/image76.emf"/><Relationship Id="rId34" Type="http://schemas.openxmlformats.org/officeDocument/2006/relationships/customXml" Target="../ink/ink69.xml"/><Relationship Id="rId50" Type="http://schemas.openxmlformats.org/officeDocument/2006/relationships/customXml" Target="../ink/ink77.xml"/><Relationship Id="rId55" Type="http://schemas.openxmlformats.org/officeDocument/2006/relationships/image" Target="../media/image54.emf"/><Relationship Id="rId76" Type="http://schemas.openxmlformats.org/officeDocument/2006/relationships/customXml" Target="../ink/ink90.xml"/><Relationship Id="rId97" Type="http://schemas.openxmlformats.org/officeDocument/2006/relationships/image" Target="../media/image71.emf"/><Relationship Id="rId104" Type="http://schemas.openxmlformats.org/officeDocument/2006/relationships/customXml" Target="../ink/ink102.xml"/><Relationship Id="rId120" Type="http://schemas.openxmlformats.org/officeDocument/2006/relationships/customXml" Target="../ink/ink110.xml"/><Relationship Id="rId125" Type="http://schemas.openxmlformats.org/officeDocument/2006/relationships/image" Target="../media/image84.emf"/><Relationship Id="rId141" Type="http://schemas.openxmlformats.org/officeDocument/2006/relationships/image" Target="../media/image92.emf"/><Relationship Id="rId146" Type="http://schemas.openxmlformats.org/officeDocument/2006/relationships/customXml" Target="../ink/ink123.xml"/><Relationship Id="rId7" Type="http://schemas.openxmlformats.org/officeDocument/2006/relationships/image" Target="../media/image9.emf"/><Relationship Id="rId71" Type="http://schemas.openxmlformats.org/officeDocument/2006/relationships/image" Target="../media/image26.emf"/><Relationship Id="rId92" Type="http://schemas.openxmlformats.org/officeDocument/2006/relationships/customXml" Target="../ink/ink96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21.emf"/><Relationship Id="rId24" Type="http://schemas.openxmlformats.org/officeDocument/2006/relationships/customXml" Target="../ink/ink64.xml"/><Relationship Id="rId40" Type="http://schemas.openxmlformats.org/officeDocument/2006/relationships/customXml" Target="../ink/ink72.xml"/><Relationship Id="rId45" Type="http://schemas.openxmlformats.org/officeDocument/2006/relationships/image" Target="../media/image48.emf"/><Relationship Id="rId66" Type="http://schemas.openxmlformats.org/officeDocument/2006/relationships/customXml" Target="../ink/ink85.xml"/><Relationship Id="rId87" Type="http://schemas.openxmlformats.org/officeDocument/2006/relationships/image" Target="../media/image66.emf"/><Relationship Id="rId110" Type="http://schemas.openxmlformats.org/officeDocument/2006/relationships/customXml" Target="../ink/ink105.xml"/><Relationship Id="rId115" Type="http://schemas.openxmlformats.org/officeDocument/2006/relationships/image" Target="../media/image79.emf"/><Relationship Id="rId131" Type="http://schemas.openxmlformats.org/officeDocument/2006/relationships/image" Target="../media/image87.emf"/><Relationship Id="rId136" Type="http://schemas.openxmlformats.org/officeDocument/2006/relationships/customXml" Target="../ink/ink118.xml"/><Relationship Id="rId157" Type="http://schemas.openxmlformats.org/officeDocument/2006/relationships/image" Target="../media/image98.emf"/><Relationship Id="rId61" Type="http://schemas.openxmlformats.org/officeDocument/2006/relationships/image" Target="../media/image58.emf"/><Relationship Id="rId82" Type="http://schemas.openxmlformats.org/officeDocument/2006/relationships/customXml" Target="../ink/ink92.xml"/><Relationship Id="rId152" Type="http://schemas.openxmlformats.org/officeDocument/2006/relationships/customXml" Target="../ink/ink126.xml"/><Relationship Id="rId19" Type="http://schemas.openxmlformats.org/officeDocument/2006/relationships/image" Target="../media/image16.emf"/><Relationship Id="rId14" Type="http://schemas.openxmlformats.org/officeDocument/2006/relationships/customXml" Target="../ink/ink59.xml"/><Relationship Id="rId30" Type="http://schemas.openxmlformats.org/officeDocument/2006/relationships/customXml" Target="../ink/ink67.xml"/><Relationship Id="rId35" Type="http://schemas.openxmlformats.org/officeDocument/2006/relationships/image" Target="../media/image43.emf"/><Relationship Id="rId56" Type="http://schemas.openxmlformats.org/officeDocument/2006/relationships/customXml" Target="../ink/ink80.xml"/><Relationship Id="rId100" Type="http://schemas.openxmlformats.org/officeDocument/2006/relationships/customXml" Target="../ink/ink100.xml"/><Relationship Id="rId105" Type="http://schemas.openxmlformats.org/officeDocument/2006/relationships/image" Target="../media/image74.emf"/><Relationship Id="rId126" Type="http://schemas.openxmlformats.org/officeDocument/2006/relationships/customXml" Target="../ink/ink113.xml"/><Relationship Id="rId147" Type="http://schemas.openxmlformats.org/officeDocument/2006/relationships/image" Target="../media/image95.emf"/><Relationship Id="rId8" Type="http://schemas.openxmlformats.org/officeDocument/2006/relationships/customXml" Target="../ink/ink56.xml"/><Relationship Id="rId51" Type="http://schemas.openxmlformats.org/officeDocument/2006/relationships/image" Target="../media/image52.emf"/><Relationship Id="rId72" Type="http://schemas.openxmlformats.org/officeDocument/2006/relationships/customXml" Target="../ink/ink88.xml"/><Relationship Id="rId93" Type="http://schemas.openxmlformats.org/officeDocument/2006/relationships/image" Target="../media/image69.emf"/><Relationship Id="rId98" Type="http://schemas.openxmlformats.org/officeDocument/2006/relationships/customXml" Target="../ink/ink99.xml"/><Relationship Id="rId121" Type="http://schemas.openxmlformats.org/officeDocument/2006/relationships/image" Target="../media/image82.emf"/><Relationship Id="rId142" Type="http://schemas.openxmlformats.org/officeDocument/2006/relationships/customXml" Target="../ink/ink121.xml"/><Relationship Id="rId3" Type="http://schemas.openxmlformats.org/officeDocument/2006/relationships/image" Target="../media/image7.png"/><Relationship Id="rId25" Type="http://schemas.openxmlformats.org/officeDocument/2006/relationships/image" Target="../media/image19.emf"/><Relationship Id="rId46" Type="http://schemas.openxmlformats.org/officeDocument/2006/relationships/customXml" Target="../ink/ink75.xml"/><Relationship Id="rId67" Type="http://schemas.openxmlformats.org/officeDocument/2006/relationships/image" Target="../media/image23.emf"/><Relationship Id="rId116" Type="http://schemas.openxmlformats.org/officeDocument/2006/relationships/customXml" Target="../ink/ink108.xml"/><Relationship Id="rId137" Type="http://schemas.openxmlformats.org/officeDocument/2006/relationships/image" Target="../media/image90.emf"/><Relationship Id="rId20" Type="http://schemas.openxmlformats.org/officeDocument/2006/relationships/customXml" Target="../ink/ink62.xml"/><Relationship Id="rId41" Type="http://schemas.openxmlformats.org/officeDocument/2006/relationships/image" Target="../media/image46.emf"/><Relationship Id="rId62" Type="http://schemas.openxmlformats.org/officeDocument/2006/relationships/customXml" Target="../ink/ink83.xml"/><Relationship Id="rId83" Type="http://schemas.openxmlformats.org/officeDocument/2006/relationships/image" Target="../media/image64.emf"/><Relationship Id="rId88" Type="http://schemas.openxmlformats.org/officeDocument/2006/relationships/customXml" Target="../ink/ink95.xml"/><Relationship Id="rId111" Type="http://schemas.openxmlformats.org/officeDocument/2006/relationships/image" Target="../media/image77.emf"/><Relationship Id="rId132" Type="http://schemas.openxmlformats.org/officeDocument/2006/relationships/customXml" Target="../ink/ink116.xml"/><Relationship Id="rId153" Type="http://schemas.openxmlformats.org/officeDocument/2006/relationships/image" Target="../media/image96.emf"/><Relationship Id="rId15" Type="http://schemas.openxmlformats.org/officeDocument/2006/relationships/image" Target="../media/image141.emf"/><Relationship Id="rId36" Type="http://schemas.openxmlformats.org/officeDocument/2006/relationships/customXml" Target="../ink/ink70.xml"/><Relationship Id="rId57" Type="http://schemas.openxmlformats.org/officeDocument/2006/relationships/image" Target="../media/image55.emf"/><Relationship Id="rId106" Type="http://schemas.openxmlformats.org/officeDocument/2006/relationships/customXml" Target="../ink/ink103.xml"/><Relationship Id="rId127" Type="http://schemas.openxmlformats.org/officeDocument/2006/relationships/image" Target="../media/image85.emf"/><Relationship Id="rId10" Type="http://schemas.openxmlformats.org/officeDocument/2006/relationships/customXml" Target="../ink/ink57.xml"/><Relationship Id="rId31" Type="http://schemas.openxmlformats.org/officeDocument/2006/relationships/image" Target="../media/image22.emf"/><Relationship Id="rId52" Type="http://schemas.openxmlformats.org/officeDocument/2006/relationships/customXml" Target="../ink/ink78.xml"/><Relationship Id="rId73" Type="http://schemas.openxmlformats.org/officeDocument/2006/relationships/image" Target="../media/image1010.emf"/><Relationship Id="rId94" Type="http://schemas.openxmlformats.org/officeDocument/2006/relationships/customXml" Target="../ink/ink97.xml"/><Relationship Id="rId99" Type="http://schemas.openxmlformats.org/officeDocument/2006/relationships/image" Target="../media/image28.emf"/><Relationship Id="rId101" Type="http://schemas.openxmlformats.org/officeDocument/2006/relationships/image" Target="../media/image72.emf"/><Relationship Id="rId122" Type="http://schemas.openxmlformats.org/officeDocument/2006/relationships/customXml" Target="../ink/ink111.xml"/><Relationship Id="rId143" Type="http://schemas.openxmlformats.org/officeDocument/2006/relationships/image" Target="../media/image93.emf"/><Relationship Id="rId148" Type="http://schemas.openxmlformats.org/officeDocument/2006/relationships/customXml" Target="../ink/ink124.xml"/><Relationship Id="rId4" Type="http://schemas.openxmlformats.org/officeDocument/2006/relationships/customXml" Target="../ink/ink54.xml"/><Relationship Id="rId9" Type="http://schemas.openxmlformats.org/officeDocument/2006/relationships/image" Target="../media/image11.emf"/><Relationship Id="rId26" Type="http://schemas.openxmlformats.org/officeDocument/2006/relationships/customXml" Target="../ink/ink65.xml"/><Relationship Id="rId47" Type="http://schemas.openxmlformats.org/officeDocument/2006/relationships/image" Target="../media/image50.emf"/><Relationship Id="rId68" Type="http://schemas.openxmlformats.org/officeDocument/2006/relationships/customXml" Target="../ink/ink86.xml"/><Relationship Id="rId112" Type="http://schemas.openxmlformats.org/officeDocument/2006/relationships/customXml" Target="../ink/ink106.xml"/><Relationship Id="rId133" Type="http://schemas.openxmlformats.org/officeDocument/2006/relationships/image" Target="../media/image88.emf"/><Relationship Id="rId154" Type="http://schemas.openxmlformats.org/officeDocument/2006/relationships/customXml" Target="../ink/ink127.xml"/><Relationship Id="rId16" Type="http://schemas.openxmlformats.org/officeDocument/2006/relationships/customXml" Target="../ink/ink60.xml"/><Relationship Id="rId37" Type="http://schemas.openxmlformats.org/officeDocument/2006/relationships/image" Target="../media/image44.emf"/><Relationship Id="rId58" Type="http://schemas.openxmlformats.org/officeDocument/2006/relationships/customXml" Target="../ink/ink81.xml"/><Relationship Id="rId79" Type="http://schemas.openxmlformats.org/officeDocument/2006/relationships/image" Target="../media/image27.emf"/><Relationship Id="rId102" Type="http://schemas.openxmlformats.org/officeDocument/2006/relationships/customXml" Target="../ink/ink101.xml"/><Relationship Id="rId123" Type="http://schemas.openxmlformats.org/officeDocument/2006/relationships/image" Target="../media/image83.emf"/><Relationship Id="rId144" Type="http://schemas.openxmlformats.org/officeDocument/2006/relationships/customXml" Target="../ink/ink1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emf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emf"/><Relationship Id="rId5" Type="http://schemas.openxmlformats.org/officeDocument/2006/relationships/customXml" Target="../ink/ink130.xml"/><Relationship Id="rId4" Type="http://schemas.openxmlformats.org/officeDocument/2006/relationships/image" Target="../media/image9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emf"/><Relationship Id="rId18" Type="http://schemas.openxmlformats.org/officeDocument/2006/relationships/image" Target="../media/image370.emf"/><Relationship Id="rId26" Type="http://schemas.openxmlformats.org/officeDocument/2006/relationships/image" Target="../media/image980.emf"/><Relationship Id="rId3" Type="http://schemas.openxmlformats.org/officeDocument/2006/relationships/customXml" Target="../ink/ink132.xml"/><Relationship Id="rId21" Type="http://schemas.openxmlformats.org/officeDocument/2006/relationships/customXml" Target="../ink/ink138.xml"/><Relationship Id="rId7" Type="http://schemas.openxmlformats.org/officeDocument/2006/relationships/customXml" Target="../ink/ink134.xml"/><Relationship Id="rId17" Type="http://schemas.openxmlformats.org/officeDocument/2006/relationships/customXml" Target="../ink/ink136.xml"/><Relationship Id="rId25" Type="http://schemas.openxmlformats.org/officeDocument/2006/relationships/customXml" Target="../ink/ink140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00.emf"/><Relationship Id="rId20" Type="http://schemas.openxmlformats.org/officeDocument/2006/relationships/image" Target="../media/image380.emf"/><Relationship Id="rId29" Type="http://schemas.openxmlformats.org/officeDocument/2006/relationships/customXml" Target="../ink/ink1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emf"/><Relationship Id="rId24" Type="http://schemas.openxmlformats.org/officeDocument/2006/relationships/image" Target="../media/image970.emf"/><Relationship Id="rId32" Type="http://schemas.openxmlformats.org/officeDocument/2006/relationships/image" Target="../media/image101.emf"/><Relationship Id="rId5" Type="http://schemas.openxmlformats.org/officeDocument/2006/relationships/customXml" Target="../ink/ink133.xml"/><Relationship Id="rId23" Type="http://schemas.openxmlformats.org/officeDocument/2006/relationships/customXml" Target="../ink/ink139.xml"/><Relationship Id="rId28" Type="http://schemas.openxmlformats.org/officeDocument/2006/relationships/image" Target="../media/image99.emf"/><Relationship Id="rId19" Type="http://schemas.openxmlformats.org/officeDocument/2006/relationships/customXml" Target="../ink/ink137.xml"/><Relationship Id="rId31" Type="http://schemas.openxmlformats.org/officeDocument/2006/relationships/customXml" Target="../ink/ink143.xml"/><Relationship Id="rId4" Type="http://schemas.openxmlformats.org/officeDocument/2006/relationships/image" Target="../media/image230.emf"/><Relationship Id="rId9" Type="http://schemas.openxmlformats.org/officeDocument/2006/relationships/customXml" Target="../ink/ink135.xml"/><Relationship Id="rId22" Type="http://schemas.openxmlformats.org/officeDocument/2006/relationships/image" Target="../media/image960.emf"/><Relationship Id="rId27" Type="http://schemas.openxmlformats.org/officeDocument/2006/relationships/customXml" Target="../ink/ink141.xml"/><Relationship Id="rId30" Type="http://schemas.openxmlformats.org/officeDocument/2006/relationships/image" Target="../media/image100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.xml"/><Relationship Id="rId18" Type="http://schemas.openxmlformats.org/officeDocument/2006/relationships/customXml" Target="../ink/ink152.xml"/><Relationship Id="rId26" Type="http://schemas.openxmlformats.org/officeDocument/2006/relationships/customXml" Target="../ink/ink159.xml"/><Relationship Id="rId39" Type="http://schemas.openxmlformats.org/officeDocument/2006/relationships/customXml" Target="../ink/ink166.xml"/><Relationship Id="rId21" Type="http://schemas.openxmlformats.org/officeDocument/2006/relationships/customXml" Target="../ink/ink155.xml"/><Relationship Id="rId34" Type="http://schemas.openxmlformats.org/officeDocument/2006/relationships/image" Target="../media/image113.emf"/><Relationship Id="rId42" Type="http://schemas.openxmlformats.org/officeDocument/2006/relationships/image" Target="../media/image117.emf"/><Relationship Id="rId47" Type="http://schemas.openxmlformats.org/officeDocument/2006/relationships/image" Target="../media/image119.emf"/><Relationship Id="rId50" Type="http://schemas.openxmlformats.org/officeDocument/2006/relationships/customXml" Target="../ink/ink172.xml"/><Relationship Id="rId55" Type="http://schemas.openxmlformats.org/officeDocument/2006/relationships/image" Target="../media/image123.emf"/><Relationship Id="rId63" Type="http://schemas.openxmlformats.org/officeDocument/2006/relationships/image" Target="../media/image128.emf"/><Relationship Id="rId7" Type="http://schemas.openxmlformats.org/officeDocument/2006/relationships/customXml" Target="../ink/ink146.xml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51.xml"/><Relationship Id="rId29" Type="http://schemas.openxmlformats.org/officeDocument/2006/relationships/customXml" Target="../ink/ink161.xml"/><Relationship Id="rId11" Type="http://schemas.openxmlformats.org/officeDocument/2006/relationships/customXml" Target="../ink/ink148.xml"/><Relationship Id="rId24" Type="http://schemas.openxmlformats.org/officeDocument/2006/relationships/customXml" Target="../ink/ink157.xml"/><Relationship Id="rId32" Type="http://schemas.openxmlformats.org/officeDocument/2006/relationships/image" Target="../media/image112.emf"/><Relationship Id="rId37" Type="http://schemas.openxmlformats.org/officeDocument/2006/relationships/customXml" Target="../ink/ink165.xml"/><Relationship Id="rId40" Type="http://schemas.openxmlformats.org/officeDocument/2006/relationships/image" Target="../media/image116.emf"/><Relationship Id="rId45" Type="http://schemas.openxmlformats.org/officeDocument/2006/relationships/image" Target="../media/image118.emf"/><Relationship Id="rId53" Type="http://schemas.openxmlformats.org/officeDocument/2006/relationships/image" Target="../media/image122.emf"/><Relationship Id="rId58" Type="http://schemas.openxmlformats.org/officeDocument/2006/relationships/customXml" Target="../ink/ink176.xml"/><Relationship Id="rId5" Type="http://schemas.openxmlformats.org/officeDocument/2006/relationships/customXml" Target="../ink/ink145.xml"/><Relationship Id="rId61" Type="http://schemas.openxmlformats.org/officeDocument/2006/relationships/image" Target="../media/image127.emf"/><Relationship Id="rId19" Type="http://schemas.openxmlformats.org/officeDocument/2006/relationships/customXml" Target="../ink/ink153.xml"/><Relationship Id="rId14" Type="http://schemas.openxmlformats.org/officeDocument/2006/relationships/image" Target="../media/image107.emf"/><Relationship Id="rId22" Type="http://schemas.openxmlformats.org/officeDocument/2006/relationships/image" Target="../media/image109.emf"/><Relationship Id="rId27" Type="http://schemas.openxmlformats.org/officeDocument/2006/relationships/customXml" Target="../ink/ink160.xml"/><Relationship Id="rId30" Type="http://schemas.openxmlformats.org/officeDocument/2006/relationships/image" Target="../media/image111.emf"/><Relationship Id="rId35" Type="http://schemas.openxmlformats.org/officeDocument/2006/relationships/customXml" Target="../ink/ink164.xml"/><Relationship Id="rId43" Type="http://schemas.openxmlformats.org/officeDocument/2006/relationships/customXml" Target="../ink/ink168.xml"/><Relationship Id="rId48" Type="http://schemas.openxmlformats.org/officeDocument/2006/relationships/customXml" Target="../ink/ink171.xml"/><Relationship Id="rId56" Type="http://schemas.openxmlformats.org/officeDocument/2006/relationships/customXml" Target="../ink/ink175.xml"/><Relationship Id="rId8" Type="http://schemas.openxmlformats.org/officeDocument/2006/relationships/image" Target="../media/image104.emf"/><Relationship Id="rId51" Type="http://schemas.openxmlformats.org/officeDocument/2006/relationships/image" Target="../media/image121.emf"/><Relationship Id="rId3" Type="http://schemas.openxmlformats.org/officeDocument/2006/relationships/customXml" Target="../ink/ink144.xml"/><Relationship Id="rId12" Type="http://schemas.openxmlformats.org/officeDocument/2006/relationships/image" Target="../media/image106.emf"/><Relationship Id="rId17" Type="http://schemas.openxmlformats.org/officeDocument/2006/relationships/image" Target="../media/image108.emf"/><Relationship Id="rId25" Type="http://schemas.openxmlformats.org/officeDocument/2006/relationships/customXml" Target="../ink/ink158.xml"/><Relationship Id="rId33" Type="http://schemas.openxmlformats.org/officeDocument/2006/relationships/customXml" Target="../ink/ink163.xml"/><Relationship Id="rId38" Type="http://schemas.openxmlformats.org/officeDocument/2006/relationships/image" Target="../media/image115.emf"/><Relationship Id="rId46" Type="http://schemas.openxmlformats.org/officeDocument/2006/relationships/customXml" Target="../ink/ink170.xml"/><Relationship Id="rId59" Type="http://schemas.openxmlformats.org/officeDocument/2006/relationships/image" Target="../media/image125.emf"/><Relationship Id="rId20" Type="http://schemas.openxmlformats.org/officeDocument/2006/relationships/customXml" Target="../ink/ink154.xml"/><Relationship Id="rId41" Type="http://schemas.openxmlformats.org/officeDocument/2006/relationships/customXml" Target="../ink/ink167.xml"/><Relationship Id="rId54" Type="http://schemas.openxmlformats.org/officeDocument/2006/relationships/customXml" Target="../ink/ink174.xml"/><Relationship Id="rId62" Type="http://schemas.openxmlformats.org/officeDocument/2006/relationships/customXml" Target="../ink/ink1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15" Type="http://schemas.openxmlformats.org/officeDocument/2006/relationships/customXml" Target="../ink/ink150.xml"/><Relationship Id="rId23" Type="http://schemas.openxmlformats.org/officeDocument/2006/relationships/customXml" Target="../ink/ink156.xml"/><Relationship Id="rId28" Type="http://schemas.openxmlformats.org/officeDocument/2006/relationships/image" Target="../media/image110.emf"/><Relationship Id="rId36" Type="http://schemas.openxmlformats.org/officeDocument/2006/relationships/image" Target="../media/image114.emf"/><Relationship Id="rId49" Type="http://schemas.openxmlformats.org/officeDocument/2006/relationships/image" Target="../media/image1200.emf"/><Relationship Id="rId57" Type="http://schemas.openxmlformats.org/officeDocument/2006/relationships/image" Target="../media/image124.emf"/><Relationship Id="rId10" Type="http://schemas.openxmlformats.org/officeDocument/2006/relationships/image" Target="../media/image105.emf"/><Relationship Id="rId31" Type="http://schemas.openxmlformats.org/officeDocument/2006/relationships/customXml" Target="../ink/ink162.xml"/><Relationship Id="rId44" Type="http://schemas.openxmlformats.org/officeDocument/2006/relationships/customXml" Target="../ink/ink169.xml"/><Relationship Id="rId52" Type="http://schemas.openxmlformats.org/officeDocument/2006/relationships/customXml" Target="../ink/ink173.xml"/><Relationship Id="rId60" Type="http://schemas.openxmlformats.org/officeDocument/2006/relationships/customXml" Target="../ink/ink177.xml"/><Relationship Id="rId4" Type="http://schemas.openxmlformats.org/officeDocument/2006/relationships/image" Target="../media/image102.emf"/><Relationship Id="rId9" Type="http://schemas.openxmlformats.org/officeDocument/2006/relationships/customXml" Target="../ink/ink1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emf"/><Relationship Id="rId5" Type="http://schemas.openxmlformats.org/officeDocument/2006/relationships/customXml" Target="../ink/ink180.xml"/><Relationship Id="rId4" Type="http://schemas.openxmlformats.org/officeDocument/2006/relationships/image" Target="../media/image28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7" Type="http://schemas.openxmlformats.org/officeDocument/2006/relationships/image" Target="../media/image35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82.xml"/><Relationship Id="rId5" Type="http://schemas.openxmlformats.org/officeDocument/2006/relationships/image" Target="../media/image330.emf"/><Relationship Id="rId4" Type="http://schemas.openxmlformats.org/officeDocument/2006/relationships/customXml" Target="../ink/ink18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5.xml"/><Relationship Id="rId3" Type="http://schemas.openxmlformats.org/officeDocument/2006/relationships/customXml" Target="../ink/ink183.xml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emf"/><Relationship Id="rId11" Type="http://schemas.openxmlformats.org/officeDocument/2006/relationships/image" Target="../media/image400.emf"/><Relationship Id="rId5" Type="http://schemas.openxmlformats.org/officeDocument/2006/relationships/customXml" Target="../ink/ink184.xml"/><Relationship Id="rId10" Type="http://schemas.openxmlformats.org/officeDocument/2006/relationships/customXml" Target="../ink/ink186.xml"/><Relationship Id="rId4" Type="http://schemas.openxmlformats.org/officeDocument/2006/relationships/image" Target="../media/image140.emf"/><Relationship Id="rId9" Type="http://schemas.openxmlformats.org/officeDocument/2006/relationships/image" Target="../media/image39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9.xml"/><Relationship Id="rId13" Type="http://schemas.openxmlformats.org/officeDocument/2006/relationships/image" Target="../media/image133.emf"/><Relationship Id="rId18" Type="http://schemas.openxmlformats.org/officeDocument/2006/relationships/customXml" Target="../ink/ink194.xml"/><Relationship Id="rId3" Type="http://schemas.openxmlformats.org/officeDocument/2006/relationships/image" Target="../media/image131.wmf"/><Relationship Id="rId7" Type="http://schemas.openxmlformats.org/officeDocument/2006/relationships/image" Target="../media/image130.emf"/><Relationship Id="rId12" Type="http://schemas.openxmlformats.org/officeDocument/2006/relationships/customXml" Target="../ink/ink191.xml"/><Relationship Id="rId17" Type="http://schemas.openxmlformats.org/officeDocument/2006/relationships/image" Target="../media/image135.emf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1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8.xml"/><Relationship Id="rId11" Type="http://schemas.openxmlformats.org/officeDocument/2006/relationships/image" Target="../media/image132.emf"/><Relationship Id="rId5" Type="http://schemas.openxmlformats.org/officeDocument/2006/relationships/image" Target="../media/image129.emf"/><Relationship Id="rId15" Type="http://schemas.openxmlformats.org/officeDocument/2006/relationships/image" Target="../media/image134.emf"/><Relationship Id="rId10" Type="http://schemas.openxmlformats.org/officeDocument/2006/relationships/customXml" Target="../ink/ink190.xml"/><Relationship Id="rId19" Type="http://schemas.openxmlformats.org/officeDocument/2006/relationships/image" Target="../media/image136.emf"/><Relationship Id="rId4" Type="http://schemas.openxmlformats.org/officeDocument/2006/relationships/customXml" Target="../ink/ink187.xml"/><Relationship Id="rId9" Type="http://schemas.openxmlformats.org/officeDocument/2006/relationships/image" Target="../media/image131.emf"/><Relationship Id="rId14" Type="http://schemas.openxmlformats.org/officeDocument/2006/relationships/customXml" Target="../ink/ink19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emf"/><Relationship Id="rId2" Type="http://schemas.openxmlformats.org/officeDocument/2006/relationships/customXml" Target="../ink/ink1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emf"/><Relationship Id="rId4" Type="http://schemas.openxmlformats.org/officeDocument/2006/relationships/customXml" Target="../ink/ink1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0.emf"/><Relationship Id="rId4" Type="http://schemas.openxmlformats.org/officeDocument/2006/relationships/customXml" Target="../ink/ink19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emf"/><Relationship Id="rId5" Type="http://schemas.openxmlformats.org/officeDocument/2006/relationships/customXml" Target="../ink/ink198.xml"/><Relationship Id="rId4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9.xml"/><Relationship Id="rId7" Type="http://schemas.openxmlformats.org/officeDocument/2006/relationships/image" Target="../media/image50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.xml"/><Relationship Id="rId5" Type="http://schemas.openxmlformats.org/officeDocument/2006/relationships/image" Target="../media/image129.jpeg"/><Relationship Id="rId4" Type="http://schemas.openxmlformats.org/officeDocument/2006/relationships/image" Target="../media/image6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eg"/><Relationship Id="rId4" Type="http://schemas.openxmlformats.org/officeDocument/2006/relationships/image" Target="../media/image6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emf"/><Relationship Id="rId3" Type="http://schemas.openxmlformats.org/officeDocument/2006/relationships/customXml" Target="../ink/ink202.xml"/><Relationship Id="rId7" Type="http://schemas.openxmlformats.org/officeDocument/2006/relationships/customXml" Target="../ink/ink20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emf"/><Relationship Id="rId5" Type="http://schemas.openxmlformats.org/officeDocument/2006/relationships/customXml" Target="../ink/ink203.xml"/><Relationship Id="rId4" Type="http://schemas.openxmlformats.org/officeDocument/2006/relationships/image" Target="../media/image5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emf"/><Relationship Id="rId18" Type="http://schemas.openxmlformats.org/officeDocument/2006/relationships/customXml" Target="../ink/ink209.xml"/><Relationship Id="rId26" Type="http://schemas.openxmlformats.org/officeDocument/2006/relationships/customXml" Target="../ink/ink213.xml"/><Relationship Id="rId39" Type="http://schemas.openxmlformats.org/officeDocument/2006/relationships/image" Target="../media/image580.emf"/><Relationship Id="rId21" Type="http://schemas.openxmlformats.org/officeDocument/2006/relationships/image" Target="../media/image630.emf"/><Relationship Id="rId34" Type="http://schemas.openxmlformats.org/officeDocument/2006/relationships/customXml" Target="../ink/ink217.xml"/><Relationship Id="rId42" Type="http://schemas.openxmlformats.org/officeDocument/2006/relationships/customXml" Target="../ink/ink221.xml"/><Relationship Id="rId47" Type="http://schemas.openxmlformats.org/officeDocument/2006/relationships/image" Target="../media/image750.emf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208.xml"/><Relationship Id="rId29" Type="http://schemas.openxmlformats.org/officeDocument/2006/relationships/image" Target="../media/image670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24" Type="http://schemas.openxmlformats.org/officeDocument/2006/relationships/customXml" Target="../ink/ink212.xml"/><Relationship Id="rId32" Type="http://schemas.openxmlformats.org/officeDocument/2006/relationships/customXml" Target="../ink/ink216.xml"/><Relationship Id="rId37" Type="http://schemas.openxmlformats.org/officeDocument/2006/relationships/image" Target="../media/image710.emf"/><Relationship Id="rId40" Type="http://schemas.openxmlformats.org/officeDocument/2006/relationships/customXml" Target="../ink/ink220.xml"/><Relationship Id="rId45" Type="http://schemas.openxmlformats.org/officeDocument/2006/relationships/image" Target="../media/image740.emf"/><Relationship Id="rId5" Type="http://schemas.openxmlformats.org/officeDocument/2006/relationships/image" Target="../media/image136.wmf"/><Relationship Id="rId15" Type="http://schemas.openxmlformats.org/officeDocument/2006/relationships/image" Target="../media/image600.emf"/><Relationship Id="rId23" Type="http://schemas.openxmlformats.org/officeDocument/2006/relationships/image" Target="../media/image640.emf"/><Relationship Id="rId28" Type="http://schemas.openxmlformats.org/officeDocument/2006/relationships/customXml" Target="../ink/ink214.xml"/><Relationship Id="rId36" Type="http://schemas.openxmlformats.org/officeDocument/2006/relationships/customXml" Target="../ink/ink218.xml"/><Relationship Id="rId10" Type="http://schemas.openxmlformats.org/officeDocument/2006/relationships/customXml" Target="../ink/ink206.xml"/><Relationship Id="rId19" Type="http://schemas.openxmlformats.org/officeDocument/2006/relationships/image" Target="../media/image620.emf"/><Relationship Id="rId31" Type="http://schemas.openxmlformats.org/officeDocument/2006/relationships/image" Target="../media/image680.emf"/><Relationship Id="rId44" Type="http://schemas.openxmlformats.org/officeDocument/2006/relationships/customXml" Target="../ink/ink222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570.emf"/><Relationship Id="rId14" Type="http://schemas.openxmlformats.org/officeDocument/2006/relationships/customXml" Target="../ink/ink207.xml"/><Relationship Id="rId22" Type="http://schemas.openxmlformats.org/officeDocument/2006/relationships/customXml" Target="../ink/ink211.xml"/><Relationship Id="rId27" Type="http://schemas.openxmlformats.org/officeDocument/2006/relationships/image" Target="../media/image660.emf"/><Relationship Id="rId30" Type="http://schemas.openxmlformats.org/officeDocument/2006/relationships/customXml" Target="../ink/ink215.xml"/><Relationship Id="rId35" Type="http://schemas.openxmlformats.org/officeDocument/2006/relationships/image" Target="../media/image700.emf"/><Relationship Id="rId43" Type="http://schemas.openxmlformats.org/officeDocument/2006/relationships/image" Target="../media/image730.emf"/><Relationship Id="rId8" Type="http://schemas.openxmlformats.org/officeDocument/2006/relationships/customXml" Target="../ink/ink205.xml"/><Relationship Id="rId3" Type="http://schemas.openxmlformats.org/officeDocument/2006/relationships/notesSlide" Target="../notesSlides/notesSlide29.xml"/><Relationship Id="rId17" Type="http://schemas.openxmlformats.org/officeDocument/2006/relationships/image" Target="../media/image610.emf"/><Relationship Id="rId25" Type="http://schemas.openxmlformats.org/officeDocument/2006/relationships/image" Target="../media/image650.emf"/><Relationship Id="rId33" Type="http://schemas.openxmlformats.org/officeDocument/2006/relationships/image" Target="../media/image690.emf"/><Relationship Id="rId38" Type="http://schemas.openxmlformats.org/officeDocument/2006/relationships/customXml" Target="../ink/ink219.xml"/><Relationship Id="rId46" Type="http://schemas.openxmlformats.org/officeDocument/2006/relationships/customXml" Target="../ink/ink223.xml"/><Relationship Id="rId20" Type="http://schemas.openxmlformats.org/officeDocument/2006/relationships/customXml" Target="../ink/ink210.xml"/><Relationship Id="rId41" Type="http://schemas.openxmlformats.org/officeDocument/2006/relationships/image" Target="../media/image7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emf"/><Relationship Id="rId4" Type="http://schemas.openxmlformats.org/officeDocument/2006/relationships/customXml" Target="../ink/ink2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rate.com/arxiv/cs.C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227.xml"/><Relationship Id="rId4" Type="http://schemas.openxmlformats.org/officeDocument/2006/relationships/image" Target="../media/image29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emf"/><Relationship Id="rId2" Type="http://schemas.openxmlformats.org/officeDocument/2006/relationships/customXml" Target="../ink/ink2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.emf"/><Relationship Id="rId7" Type="http://schemas.openxmlformats.org/officeDocument/2006/relationships/image" Target="../media/image3.wmf"/><Relationship Id="rId12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2.wmf"/><Relationship Id="rId15" Type="http://schemas.openxmlformats.org/officeDocument/2006/relationships/image" Target="../media/image34.emf"/><Relationship Id="rId23" Type="http://schemas.openxmlformats.org/officeDocument/2006/relationships/image" Target="../media/image6.emf"/><Relationship Id="rId10" Type="http://schemas.openxmlformats.org/officeDocument/2006/relationships/customXml" Target="../ink/ink3.xml"/><Relationship Id="rId19" Type="http://schemas.openxmlformats.org/officeDocument/2006/relationships/image" Target="../media/image3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22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56.emf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0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1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27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15,  2017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27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15,  2017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7000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422, Lecture 27</a:t>
            </a:r>
            <a:endParaRPr lang="en-US" dirty="0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CKY Algorithm</a:t>
            </a:r>
            <a:r>
              <a:rPr lang="en-US" b="1" dirty="0" smtClean="0"/>
              <a:t>	</a:t>
            </a:r>
            <a:endParaRPr lang="en-US" b="1" dirty="0" smtClean="0">
              <a:latin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914400"/>
            <a:ext cx="8458200" cy="4114800"/>
            <a:chOff x="192" y="1728"/>
            <a:chExt cx="5328" cy="2592"/>
          </a:xfrm>
        </p:grpSpPr>
        <p:grpSp>
          <p:nvGrpSpPr>
            <p:cNvPr id="8206" name="Group 11"/>
            <p:cNvGrpSpPr>
              <a:grpSpLocks/>
            </p:cNvGrpSpPr>
            <p:nvPr/>
          </p:nvGrpSpPr>
          <p:grpSpPr bwMode="auto">
            <a:xfrm>
              <a:off x="192" y="1728"/>
              <a:ext cx="5328" cy="2592"/>
              <a:chOff x="192" y="1824"/>
              <a:chExt cx="5328" cy="2592"/>
            </a:xfrm>
          </p:grpSpPr>
          <p:sp>
            <p:nvSpPr>
              <p:cNvPr id="8208" name="Rectangle 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944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 dirty="0">
                    <a:latin typeface="Comic Sans MS" pitchFamily="66" charset="0"/>
                  </a:rPr>
                  <a:t>Definitions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>
                    <a:solidFill>
                      <a:schemeClr val="accent2"/>
                    </a:solidFill>
                    <a:latin typeface="Comic Sans MS" pitchFamily="66" charset="0"/>
                  </a:rPr>
                  <a:t>1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n</a:t>
                </a:r>
                <a:r>
                  <a:rPr lang="en-US" sz="2400" dirty="0">
                    <a:latin typeface="Comic Sans MS" pitchFamily="66" charset="0"/>
                  </a:rPr>
                  <a:t> an input string composed of </a:t>
                </a:r>
                <a:r>
                  <a:rPr lang="en-US" sz="2400" i="1" dirty="0">
                    <a:latin typeface="Comic Sans MS" pitchFamily="66" charset="0"/>
                  </a:rPr>
                  <a:t>n </a:t>
                </a:r>
                <a:r>
                  <a:rPr lang="en-US" sz="2400" dirty="0">
                    <a:latin typeface="Comic Sans MS" pitchFamily="66" charset="0"/>
                  </a:rPr>
                  <a:t>words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ij</a:t>
                </a:r>
                <a:r>
                  <a:rPr lang="en-US" sz="2400" baseline="-10000" dirty="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a string of words from word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dirty="0">
                    <a:latin typeface="Comic Sans MS" pitchFamily="66" charset="0"/>
                  </a:rPr>
                  <a:t> to word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µ[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, j, A</a:t>
                </a: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 dirty="0">
                    <a:latin typeface="Comic Sans MS" pitchFamily="66" charset="0"/>
                  </a:rPr>
                  <a:t> : a table entry holds the maximum probability for a constituent with non-terminal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r>
                  <a:rPr lang="en-US" sz="2400" i="1" dirty="0"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spanning words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i="1" dirty="0">
                    <a:latin typeface="Comic Sans MS" pitchFamily="66" charset="0"/>
                  </a:rPr>
                  <a:t>	</a:t>
                </a:r>
                <a:r>
                  <a:rPr lang="en-US" sz="2400" dirty="0">
                    <a:latin typeface="Arial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 dirty="0">
                  <a:latin typeface="Comic Sans MS" pitchFamily="66" charset="0"/>
                </a:endParaRPr>
              </a:p>
            </p:txBody>
          </p: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3456" y="3216"/>
                <a:ext cx="2064" cy="1200"/>
                <a:chOff x="432" y="240"/>
                <a:chExt cx="2544" cy="1194"/>
              </a:xfrm>
            </p:grpSpPr>
            <p:pic>
              <p:nvPicPr>
                <p:cNvPr id="821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2" y="240"/>
                  <a:ext cx="2520" cy="1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4272" y="321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101228" y="4077153"/>
              <a:ext cx="111240" cy="2021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7908" y="4071033"/>
                <a:ext cx="139680" cy="20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145508" y="6047073"/>
              <a:ext cx="2957040" cy="84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8308" y="6031593"/>
                <a:ext cx="29736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3895188" y="3809673"/>
              <a:ext cx="239400" cy="229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5108" y="3799593"/>
                <a:ext cx="262440" cy="23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1154508" y="3792033"/>
              <a:ext cx="2616840" cy="201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8308" y="3779793"/>
                <a:ext cx="26402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150428" y="3679713"/>
              <a:ext cx="264960" cy="330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36028" y="3663153"/>
                <a:ext cx="2955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4180308" y="3840273"/>
              <a:ext cx="268200" cy="42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69868" y="3833073"/>
                <a:ext cx="2926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1542588" y="3945033"/>
              <a:ext cx="110520" cy="2101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28548" y="3938193"/>
                <a:ext cx="134640" cy="21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2032188" y="3937833"/>
              <a:ext cx="43560" cy="2080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19948" y="3929193"/>
                <a:ext cx="69120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/>
              <p14:cNvContentPartPr/>
              <p14:nvPr/>
            </p14:nvContentPartPr>
            <p14:xfrm>
              <a:off x="2440068" y="3908313"/>
              <a:ext cx="83880" cy="2196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27468" y="3902193"/>
                <a:ext cx="111240" cy="22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2834988" y="3910113"/>
              <a:ext cx="76680" cy="2176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24188" y="3899673"/>
                <a:ext cx="101520" cy="22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3060348" y="4067433"/>
              <a:ext cx="26640" cy="2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45228" y="4052313"/>
                <a:ext cx="47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3222708" y="4056633"/>
              <a:ext cx="12600" cy="1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14068" y="4047273"/>
                <a:ext cx="298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/>
              <p14:cNvContentPartPr/>
              <p14:nvPr/>
            </p14:nvContentPartPr>
            <p14:xfrm>
              <a:off x="3366708" y="4042593"/>
              <a:ext cx="1800" cy="2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9868" y="4036833"/>
                <a:ext cx="15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/>
              <p14:cNvContentPartPr/>
              <p14:nvPr/>
            </p14:nvContentPartPr>
            <p14:xfrm>
              <a:off x="3555348" y="4049433"/>
              <a:ext cx="10800" cy="28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47068" y="4040073"/>
                <a:ext cx="30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/>
              <p14:cNvContentPartPr/>
              <p14:nvPr/>
            </p14:nvContentPartPr>
            <p14:xfrm>
              <a:off x="3565788" y="4053393"/>
              <a:ext cx="7920" cy="7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55708" y="4040073"/>
                <a:ext cx="31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1138308" y="4182993"/>
              <a:ext cx="2791800" cy="180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26068" y="4166073"/>
                <a:ext cx="28209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/>
              <p14:cNvContentPartPr/>
              <p14:nvPr/>
            </p14:nvContentPartPr>
            <p14:xfrm>
              <a:off x="1198068" y="4500153"/>
              <a:ext cx="2737800" cy="1717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89428" y="4485393"/>
                <a:ext cx="27612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/>
              <p14:cNvContentPartPr/>
              <p14:nvPr/>
            </p14:nvContentPartPr>
            <p14:xfrm>
              <a:off x="1212828" y="4944033"/>
              <a:ext cx="3600" cy="1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04188" y="4936113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/>
              <p14:cNvContentPartPr/>
              <p14:nvPr/>
            </p14:nvContentPartPr>
            <p14:xfrm>
              <a:off x="1211028" y="4849713"/>
              <a:ext cx="2723760" cy="123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99148" y="4831713"/>
                <a:ext cx="2752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/>
              <p14:cNvContentPartPr/>
              <p14:nvPr/>
            </p14:nvContentPartPr>
            <p14:xfrm>
              <a:off x="1187988" y="5216913"/>
              <a:ext cx="2690280" cy="56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76108" y="5199273"/>
                <a:ext cx="27172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3848748" y="5181273"/>
              <a:ext cx="149400" cy="44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41908" y="5171913"/>
                <a:ext cx="1713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/>
              <p14:cNvContentPartPr/>
              <p14:nvPr/>
            </p14:nvContentPartPr>
            <p14:xfrm>
              <a:off x="3450588" y="5430033"/>
              <a:ext cx="12240" cy="50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35828" y="5414553"/>
                <a:ext cx="42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/>
              <p14:cNvContentPartPr/>
              <p14:nvPr/>
            </p14:nvContentPartPr>
            <p14:xfrm>
              <a:off x="3430068" y="5656113"/>
              <a:ext cx="10440" cy="122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20708" y="5643513"/>
                <a:ext cx="320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/>
              <p14:cNvContentPartPr/>
              <p14:nvPr/>
            </p14:nvContentPartPr>
            <p14:xfrm>
              <a:off x="3492348" y="5883993"/>
              <a:ext cx="5040" cy="2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88028" y="5879673"/>
                <a:ext cx="136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/>
              <p14:cNvContentPartPr/>
              <p14:nvPr/>
            </p14:nvContentPartPr>
            <p14:xfrm>
              <a:off x="3389748" y="5418153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72828" y="5401233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/>
              <p14:cNvContentPartPr/>
              <p14:nvPr/>
            </p14:nvContentPartPr>
            <p14:xfrm>
              <a:off x="3432948" y="5883273"/>
              <a:ext cx="13320" cy="349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14948" y="5871753"/>
                <a:ext cx="435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Ink 31"/>
              <p14:cNvContentPartPr/>
              <p14:nvPr/>
            </p14:nvContentPartPr>
            <p14:xfrm>
              <a:off x="849228" y="4063833"/>
              <a:ext cx="13680" cy="1310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5908" y="4055553"/>
                <a:ext cx="35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k 32"/>
              <p14:cNvContentPartPr/>
              <p14:nvPr/>
            </p14:nvContentPartPr>
            <p14:xfrm>
              <a:off x="849948" y="4433553"/>
              <a:ext cx="126720" cy="1486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7708" y="4420593"/>
                <a:ext cx="147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/>
              <p14:cNvContentPartPr/>
              <p14:nvPr/>
            </p14:nvContentPartPr>
            <p14:xfrm>
              <a:off x="905748" y="4768353"/>
              <a:ext cx="117360" cy="1652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97828" y="4755753"/>
                <a:ext cx="1378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/>
              <p14:cNvContentPartPr/>
              <p14:nvPr/>
            </p14:nvContentPartPr>
            <p14:xfrm>
              <a:off x="959388" y="5057073"/>
              <a:ext cx="106920" cy="918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46068" y="5045913"/>
                <a:ext cx="1299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/>
              <p14:cNvContentPartPr/>
              <p14:nvPr/>
            </p14:nvContentPartPr>
            <p14:xfrm>
              <a:off x="1034988" y="5102433"/>
              <a:ext cx="10080" cy="1375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22748" y="5093793"/>
                <a:ext cx="32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/>
              <p14:cNvContentPartPr/>
              <p14:nvPr/>
            </p14:nvContentPartPr>
            <p14:xfrm>
              <a:off x="1041108" y="5432553"/>
              <a:ext cx="4320" cy="36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31028" y="5422473"/>
                <a:ext cx="24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/>
              <p14:cNvContentPartPr/>
              <p14:nvPr/>
            </p14:nvContentPartPr>
            <p14:xfrm>
              <a:off x="1049748" y="5433993"/>
              <a:ext cx="10800" cy="16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40028" y="5424273"/>
                <a:ext cx="27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Ink 38"/>
              <p14:cNvContentPartPr/>
              <p14:nvPr/>
            </p14:nvContentPartPr>
            <p14:xfrm>
              <a:off x="1028868" y="5634873"/>
              <a:ext cx="9720" cy="349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23108" y="5625153"/>
                <a:ext cx="280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Ink 39"/>
              <p14:cNvContentPartPr/>
              <p14:nvPr/>
            </p14:nvContentPartPr>
            <p14:xfrm>
              <a:off x="969828" y="5901273"/>
              <a:ext cx="17280" cy="122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59388" y="5892633"/>
                <a:ext cx="38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Ink 40"/>
              <p14:cNvContentPartPr/>
              <p14:nvPr/>
            </p14:nvContentPartPr>
            <p14:xfrm>
              <a:off x="1311828" y="3608073"/>
              <a:ext cx="12240" cy="1818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296348" y="3596193"/>
                <a:ext cx="37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Ink 41"/>
              <p14:cNvContentPartPr/>
              <p14:nvPr/>
            </p14:nvContentPartPr>
            <p14:xfrm>
              <a:off x="1726548" y="3604473"/>
              <a:ext cx="135720" cy="2030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18988" y="3592233"/>
                <a:ext cx="1533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/>
              <p14:cNvContentPartPr/>
              <p14:nvPr/>
            </p14:nvContentPartPr>
            <p14:xfrm>
              <a:off x="2115348" y="3626433"/>
              <a:ext cx="113400" cy="1850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07068" y="3614193"/>
                <a:ext cx="1350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Ink 43"/>
              <p14:cNvContentPartPr/>
              <p14:nvPr/>
            </p14:nvContentPartPr>
            <p14:xfrm>
              <a:off x="2517828" y="3587913"/>
              <a:ext cx="146520" cy="1738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03068" y="3575673"/>
                <a:ext cx="175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Ink 44"/>
              <p14:cNvContentPartPr/>
              <p14:nvPr/>
            </p14:nvContentPartPr>
            <p14:xfrm>
              <a:off x="2614308" y="3683313"/>
              <a:ext cx="24840" cy="115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603508" y="3672513"/>
                <a:ext cx="464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" name="Ink 45"/>
              <p14:cNvContentPartPr/>
              <p14:nvPr/>
            </p14:nvContentPartPr>
            <p14:xfrm>
              <a:off x="2480388" y="3578913"/>
              <a:ext cx="360" cy="3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63468" y="3561993"/>
                <a:ext cx="3420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9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7000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422, Lecture 27</a:t>
            </a:r>
            <a:endParaRPr lang="en-US" dirty="0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CKY Algorithm</a:t>
            </a:r>
            <a:r>
              <a:rPr lang="en-US" b="1" dirty="0" smtClean="0"/>
              <a:t>	</a:t>
            </a:r>
            <a:endParaRPr lang="en-US" b="1" dirty="0" smtClean="0">
              <a:latin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914400"/>
            <a:ext cx="8458200" cy="4114800"/>
            <a:chOff x="192" y="1728"/>
            <a:chExt cx="5328" cy="2592"/>
          </a:xfrm>
        </p:grpSpPr>
        <p:grpSp>
          <p:nvGrpSpPr>
            <p:cNvPr id="8206" name="Group 11"/>
            <p:cNvGrpSpPr>
              <a:grpSpLocks/>
            </p:cNvGrpSpPr>
            <p:nvPr/>
          </p:nvGrpSpPr>
          <p:grpSpPr bwMode="auto">
            <a:xfrm>
              <a:off x="192" y="1728"/>
              <a:ext cx="5328" cy="2592"/>
              <a:chOff x="192" y="1824"/>
              <a:chExt cx="5328" cy="2592"/>
            </a:xfrm>
          </p:grpSpPr>
          <p:sp>
            <p:nvSpPr>
              <p:cNvPr id="8208" name="Rectangle 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944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 dirty="0">
                    <a:latin typeface="Comic Sans MS" pitchFamily="66" charset="0"/>
                  </a:rPr>
                  <a:t>Definitions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>
                    <a:solidFill>
                      <a:schemeClr val="accent2"/>
                    </a:solidFill>
                    <a:latin typeface="Comic Sans MS" pitchFamily="66" charset="0"/>
                  </a:rPr>
                  <a:t>1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n</a:t>
                </a:r>
                <a:r>
                  <a:rPr lang="en-US" sz="2400" dirty="0">
                    <a:latin typeface="Comic Sans MS" pitchFamily="66" charset="0"/>
                  </a:rPr>
                  <a:t> an input string composed of </a:t>
                </a:r>
                <a:r>
                  <a:rPr lang="en-US" sz="2400" i="1" dirty="0">
                    <a:latin typeface="Comic Sans MS" pitchFamily="66" charset="0"/>
                  </a:rPr>
                  <a:t>n </a:t>
                </a:r>
                <a:r>
                  <a:rPr lang="en-US" sz="2400" dirty="0">
                    <a:latin typeface="Comic Sans MS" pitchFamily="66" charset="0"/>
                  </a:rPr>
                  <a:t>words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ij</a:t>
                </a:r>
                <a:r>
                  <a:rPr lang="en-US" sz="2400" baseline="-10000" dirty="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a string of words from word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dirty="0">
                    <a:latin typeface="Comic Sans MS" pitchFamily="66" charset="0"/>
                  </a:rPr>
                  <a:t> to word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µ[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, j, A</a:t>
                </a: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 dirty="0">
                    <a:latin typeface="Comic Sans MS" pitchFamily="66" charset="0"/>
                  </a:rPr>
                  <a:t> : a table entry holds the maximum probability for a constituent with non-terminal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r>
                  <a:rPr lang="en-US" sz="2400" i="1" dirty="0"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spanning words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i="1" dirty="0">
                    <a:latin typeface="Comic Sans MS" pitchFamily="66" charset="0"/>
                  </a:rPr>
                  <a:t>	</a:t>
                </a:r>
                <a:r>
                  <a:rPr lang="en-US" sz="2400" dirty="0">
                    <a:latin typeface="Arial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 dirty="0">
                  <a:latin typeface="Comic Sans MS" pitchFamily="66" charset="0"/>
                </a:endParaRPr>
              </a:p>
            </p:txBody>
          </p: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3456" y="3216"/>
                <a:ext cx="2064" cy="1200"/>
                <a:chOff x="432" y="240"/>
                <a:chExt cx="2544" cy="1194"/>
              </a:xfrm>
            </p:grpSpPr>
            <p:pic>
              <p:nvPicPr>
                <p:cNvPr id="821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2" y="240"/>
                  <a:ext cx="2520" cy="1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4272" y="321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69828" y="4077153"/>
              <a:ext cx="242640" cy="2021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9388" y="4071033"/>
                <a:ext cx="268200" cy="20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145508" y="6047073"/>
              <a:ext cx="2957040" cy="84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8308" y="6031593"/>
                <a:ext cx="29736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154508" y="3792033"/>
              <a:ext cx="2616840" cy="201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8308" y="3779793"/>
                <a:ext cx="26402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150428" y="3679713"/>
              <a:ext cx="264960" cy="330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36028" y="3663153"/>
                <a:ext cx="2955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4180308" y="3840273"/>
              <a:ext cx="268200" cy="42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69868" y="3833073"/>
                <a:ext cx="2926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1542588" y="3945033"/>
              <a:ext cx="110520" cy="2101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8548" y="3938193"/>
                <a:ext cx="134640" cy="21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2032188" y="3937833"/>
              <a:ext cx="43560" cy="2080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19948" y="3929193"/>
                <a:ext cx="69120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2440068" y="3908313"/>
              <a:ext cx="83880" cy="2196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27468" y="3902193"/>
                <a:ext cx="111240" cy="22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2834988" y="3910113"/>
              <a:ext cx="76680" cy="2176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4188" y="3899673"/>
                <a:ext cx="101520" cy="22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3060348" y="4067433"/>
              <a:ext cx="26640" cy="2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45228" y="4052313"/>
                <a:ext cx="47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3222708" y="4056633"/>
              <a:ext cx="12600" cy="1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4068" y="4047273"/>
                <a:ext cx="298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/>
              <p14:cNvContentPartPr/>
              <p14:nvPr/>
            </p14:nvContentPartPr>
            <p14:xfrm>
              <a:off x="3366708" y="4042593"/>
              <a:ext cx="1800" cy="2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9868" y="4036833"/>
                <a:ext cx="15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/>
              <p14:cNvContentPartPr/>
              <p14:nvPr/>
            </p14:nvContentPartPr>
            <p14:xfrm>
              <a:off x="3555348" y="4049433"/>
              <a:ext cx="10800" cy="28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47068" y="4040073"/>
                <a:ext cx="30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/>
              <p14:cNvContentPartPr/>
              <p14:nvPr/>
            </p14:nvContentPartPr>
            <p14:xfrm>
              <a:off x="3565788" y="4053393"/>
              <a:ext cx="7920" cy="7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55708" y="4040073"/>
                <a:ext cx="31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/>
              <p14:cNvContentPartPr/>
              <p14:nvPr/>
            </p14:nvContentPartPr>
            <p14:xfrm>
              <a:off x="1212828" y="4944033"/>
              <a:ext cx="3600" cy="1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04188" y="4936113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/>
              <p14:cNvContentPartPr/>
              <p14:nvPr/>
            </p14:nvContentPartPr>
            <p14:xfrm>
              <a:off x="1311828" y="3608073"/>
              <a:ext cx="12240" cy="1818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96348" y="3596193"/>
                <a:ext cx="37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Ink 41"/>
              <p14:cNvContentPartPr/>
              <p14:nvPr/>
            </p14:nvContentPartPr>
            <p14:xfrm>
              <a:off x="1726548" y="3604473"/>
              <a:ext cx="135720" cy="2030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18988" y="3592233"/>
                <a:ext cx="1533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/>
              <p14:cNvContentPartPr/>
              <p14:nvPr/>
            </p14:nvContentPartPr>
            <p14:xfrm>
              <a:off x="2115348" y="3626433"/>
              <a:ext cx="113400" cy="1850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07068" y="3614193"/>
                <a:ext cx="1350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/>
              <p14:cNvContentPartPr/>
              <p14:nvPr/>
            </p14:nvContentPartPr>
            <p14:xfrm>
              <a:off x="2517828" y="3587913"/>
              <a:ext cx="146520" cy="1738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03068" y="3575673"/>
                <a:ext cx="175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/>
              <p14:cNvContentPartPr/>
              <p14:nvPr/>
            </p14:nvContentPartPr>
            <p14:xfrm>
              <a:off x="2614308" y="3683313"/>
              <a:ext cx="24840" cy="115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03508" y="3672513"/>
                <a:ext cx="464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/>
              <p14:cNvContentPartPr/>
              <p14:nvPr/>
            </p14:nvContentPartPr>
            <p14:xfrm>
              <a:off x="2480388" y="3578913"/>
              <a:ext cx="360" cy="3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63468" y="3561993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" name="Ink 2"/>
              <p14:cNvContentPartPr/>
              <p14:nvPr/>
            </p14:nvContentPartPr>
            <p14:xfrm>
              <a:off x="1300308" y="4468473"/>
              <a:ext cx="112320" cy="1660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43708" y="4381353"/>
                <a:ext cx="386280" cy="18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/>
              <p14:cNvContentPartPr/>
              <p14:nvPr/>
            </p14:nvContentPartPr>
            <p14:xfrm>
              <a:off x="1764348" y="4845033"/>
              <a:ext cx="48600" cy="120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12068" y="4746753"/>
                <a:ext cx="326160" cy="14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" name="Ink 4"/>
              <p14:cNvContentPartPr/>
              <p14:nvPr/>
            </p14:nvContentPartPr>
            <p14:xfrm>
              <a:off x="2177628" y="5192433"/>
              <a:ext cx="121320" cy="868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10588" y="5093073"/>
                <a:ext cx="391680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7" name="Ink 46"/>
              <p14:cNvContentPartPr/>
              <p14:nvPr/>
            </p14:nvContentPartPr>
            <p14:xfrm>
              <a:off x="2708268" y="5489433"/>
              <a:ext cx="53280" cy="6260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40148" y="5373153"/>
                <a:ext cx="343440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/>
              <p14:cNvContentPartPr/>
              <p14:nvPr/>
            </p14:nvContentPartPr>
            <p14:xfrm>
              <a:off x="2538348" y="5328873"/>
              <a:ext cx="360" cy="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90468" y="5280993"/>
                <a:ext cx="96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/>
              <p14:cNvContentPartPr/>
              <p14:nvPr/>
            </p14:nvContentPartPr>
            <p14:xfrm>
              <a:off x="1772988" y="4048353"/>
              <a:ext cx="360" cy="14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48508" y="3999033"/>
                <a:ext cx="493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/>
              <p14:cNvContentPartPr/>
              <p14:nvPr/>
            </p14:nvContentPartPr>
            <p14:xfrm>
              <a:off x="1719708" y="4065273"/>
              <a:ext cx="149760" cy="784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86508" y="3939273"/>
                <a:ext cx="4395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/>
              <p14:cNvContentPartPr/>
              <p14:nvPr/>
            </p14:nvContentPartPr>
            <p14:xfrm>
              <a:off x="2613588" y="4733793"/>
              <a:ext cx="153000" cy="655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82188" y="4582953"/>
                <a:ext cx="4280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/>
              <p14:cNvContentPartPr/>
              <p14:nvPr/>
            </p14:nvContentPartPr>
            <p14:xfrm>
              <a:off x="2650668" y="4413033"/>
              <a:ext cx="90360" cy="306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08108" y="4271193"/>
                <a:ext cx="3650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93" name="Ink 8192"/>
              <p14:cNvContentPartPr/>
              <p14:nvPr/>
            </p14:nvContentPartPr>
            <p14:xfrm>
              <a:off x="2627268" y="5083713"/>
              <a:ext cx="59400" cy="42840"/>
            </p14:xfrm>
          </p:contentPart>
        </mc:Choice>
        <mc:Fallback xmlns="">
          <p:pic>
            <p:nvPicPr>
              <p:cNvPr id="8193" name="Ink 819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54108" y="4932873"/>
                <a:ext cx="3798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41" name="Ink 8240"/>
              <p14:cNvContentPartPr/>
              <p14:nvPr/>
            </p14:nvContentPartPr>
            <p14:xfrm>
              <a:off x="1138308" y="4182993"/>
              <a:ext cx="2791800" cy="180360"/>
            </p14:xfrm>
          </p:contentPart>
        </mc:Choice>
        <mc:Fallback xmlns="">
          <p:pic>
            <p:nvPicPr>
              <p:cNvPr id="8241" name="Ink 82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26068" y="4166073"/>
                <a:ext cx="28209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42" name="Ink 8241"/>
              <p14:cNvContentPartPr/>
              <p14:nvPr/>
            </p14:nvContentPartPr>
            <p14:xfrm>
              <a:off x="1198068" y="4500153"/>
              <a:ext cx="2737800" cy="171720"/>
            </p14:xfrm>
          </p:contentPart>
        </mc:Choice>
        <mc:Fallback xmlns="">
          <p:pic>
            <p:nvPicPr>
              <p:cNvPr id="8242" name="Ink 824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89428" y="4485393"/>
                <a:ext cx="27612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43" name="Ink 8242"/>
              <p14:cNvContentPartPr/>
              <p14:nvPr/>
            </p14:nvContentPartPr>
            <p14:xfrm>
              <a:off x="1211028" y="4849713"/>
              <a:ext cx="2723760" cy="123120"/>
            </p14:xfrm>
          </p:contentPart>
        </mc:Choice>
        <mc:Fallback xmlns="">
          <p:pic>
            <p:nvPicPr>
              <p:cNvPr id="8243" name="Ink 824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99148" y="4831713"/>
                <a:ext cx="2752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44" name="Ink 8243"/>
              <p14:cNvContentPartPr/>
              <p14:nvPr/>
            </p14:nvContentPartPr>
            <p14:xfrm>
              <a:off x="3895188" y="3809673"/>
              <a:ext cx="239400" cy="2296800"/>
            </p14:xfrm>
          </p:contentPart>
        </mc:Choice>
        <mc:Fallback xmlns="">
          <p:pic>
            <p:nvPicPr>
              <p:cNvPr id="8244" name="Ink 824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85108" y="3799593"/>
                <a:ext cx="262440" cy="23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45" name="Ink 8244"/>
              <p14:cNvContentPartPr/>
              <p14:nvPr/>
            </p14:nvContentPartPr>
            <p14:xfrm>
              <a:off x="4742988" y="4995153"/>
              <a:ext cx="3576600" cy="1690560"/>
            </p14:xfrm>
          </p:contentPart>
        </mc:Choice>
        <mc:Fallback xmlns="">
          <p:pic>
            <p:nvPicPr>
              <p:cNvPr id="8245" name="Ink 824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33268" y="4982553"/>
                <a:ext cx="3598920" cy="17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48" name="Ink 8247"/>
              <p14:cNvContentPartPr/>
              <p14:nvPr/>
            </p14:nvContentPartPr>
            <p14:xfrm>
              <a:off x="1187988" y="5216913"/>
              <a:ext cx="2690280" cy="56520"/>
            </p14:xfrm>
          </p:contentPart>
        </mc:Choice>
        <mc:Fallback xmlns="">
          <p:pic>
            <p:nvPicPr>
              <p:cNvPr id="8248" name="Ink 824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76108" y="5199273"/>
                <a:ext cx="27172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49" name="Ink 8248"/>
              <p14:cNvContentPartPr/>
              <p14:nvPr/>
            </p14:nvContentPartPr>
            <p14:xfrm>
              <a:off x="3389748" y="5418153"/>
              <a:ext cx="107640" cy="500040"/>
            </p14:xfrm>
          </p:contentPart>
        </mc:Choice>
        <mc:Fallback xmlns="">
          <p:pic>
            <p:nvPicPr>
              <p:cNvPr id="8249" name="Ink 824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72828" y="5401233"/>
                <a:ext cx="1288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71" name="Ink 8270"/>
              <p14:cNvContentPartPr/>
              <p14:nvPr/>
            </p14:nvContentPartPr>
            <p14:xfrm>
              <a:off x="3705828" y="3972393"/>
              <a:ext cx="52200" cy="39600"/>
            </p14:xfrm>
          </p:contentPart>
        </mc:Choice>
        <mc:Fallback xmlns="">
          <p:pic>
            <p:nvPicPr>
              <p:cNvPr id="8271" name="Ink 827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49588" y="3821553"/>
                <a:ext cx="3420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73" name="Ink 8272"/>
              <p14:cNvContentPartPr/>
              <p14:nvPr/>
            </p14:nvContentPartPr>
            <p14:xfrm>
              <a:off x="3596748" y="3543273"/>
              <a:ext cx="180720" cy="176760"/>
            </p14:xfrm>
          </p:contentPart>
        </mc:Choice>
        <mc:Fallback xmlns="">
          <p:pic>
            <p:nvPicPr>
              <p:cNvPr id="8273" name="Ink 8272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80908" y="3531393"/>
                <a:ext cx="2073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276" name="Ink 8275"/>
              <p14:cNvContentPartPr/>
              <p14:nvPr/>
            </p14:nvContentPartPr>
            <p14:xfrm>
              <a:off x="849228" y="4063833"/>
              <a:ext cx="564840" cy="1605960"/>
            </p14:xfrm>
          </p:contentPart>
        </mc:Choice>
        <mc:Fallback xmlns="">
          <p:pic>
            <p:nvPicPr>
              <p:cNvPr id="8276" name="Ink 827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35908" y="3987153"/>
                <a:ext cx="722160" cy="16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78" name="Ink 8277"/>
              <p14:cNvContentPartPr/>
              <p14:nvPr/>
            </p14:nvContentPartPr>
            <p14:xfrm>
              <a:off x="1787748" y="4447233"/>
              <a:ext cx="65880" cy="70920"/>
            </p14:xfrm>
          </p:contentPart>
        </mc:Choice>
        <mc:Fallback xmlns="">
          <p:pic>
            <p:nvPicPr>
              <p:cNvPr id="8278" name="Ink 8277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641228" y="4305753"/>
                <a:ext cx="3402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79" name="Ink 8278"/>
              <p14:cNvContentPartPr/>
              <p14:nvPr/>
            </p14:nvContentPartPr>
            <p14:xfrm>
              <a:off x="2210388" y="4748193"/>
              <a:ext cx="37080" cy="74880"/>
            </p14:xfrm>
          </p:contentPart>
        </mc:Choice>
        <mc:Fallback xmlns="">
          <p:pic>
            <p:nvPicPr>
              <p:cNvPr id="8279" name="Ink 8278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051988" y="4595193"/>
                <a:ext cx="3488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80" name="Ink 8279"/>
              <p14:cNvContentPartPr/>
              <p14:nvPr/>
            </p14:nvContentPartPr>
            <p14:xfrm>
              <a:off x="735828" y="5932953"/>
              <a:ext cx="360" cy="360"/>
            </p14:xfrm>
          </p:contentPart>
        </mc:Choice>
        <mc:Fallback xmlns="">
          <p:pic>
            <p:nvPicPr>
              <p:cNvPr id="8280" name="Ink 8279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18908" y="5916033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81" name="Ink 8280"/>
              <p14:cNvContentPartPr/>
              <p14:nvPr/>
            </p14:nvContentPartPr>
            <p14:xfrm>
              <a:off x="781188" y="5902713"/>
              <a:ext cx="97920" cy="208800"/>
            </p14:xfrm>
          </p:contentPart>
        </mc:Choice>
        <mc:Fallback xmlns="">
          <p:pic>
            <p:nvPicPr>
              <p:cNvPr id="8281" name="Ink 8280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65348" y="5893353"/>
                <a:ext cx="1299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84" name="Ink 8283"/>
              <p14:cNvContentPartPr/>
              <p14:nvPr/>
            </p14:nvContentPartPr>
            <p14:xfrm>
              <a:off x="3848748" y="5181273"/>
              <a:ext cx="149400" cy="44640"/>
            </p14:xfrm>
          </p:contentPart>
        </mc:Choice>
        <mc:Fallback xmlns="">
          <p:pic>
            <p:nvPicPr>
              <p:cNvPr id="8284" name="Ink 8283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41908" y="5171913"/>
                <a:ext cx="1713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306" name="Ink 8305"/>
              <p14:cNvContentPartPr/>
              <p14:nvPr/>
            </p14:nvContentPartPr>
            <p14:xfrm>
              <a:off x="1265028" y="6404913"/>
              <a:ext cx="168480" cy="132480"/>
            </p14:xfrm>
          </p:contentPart>
        </mc:Choice>
        <mc:Fallback xmlns="">
          <p:pic>
            <p:nvPicPr>
              <p:cNvPr id="8306" name="Ink 8305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250988" y="6388353"/>
                <a:ext cx="1929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307" name="Ink 8306"/>
              <p14:cNvContentPartPr/>
              <p14:nvPr/>
            </p14:nvContentPartPr>
            <p14:xfrm>
              <a:off x="1500468" y="6423993"/>
              <a:ext cx="63720" cy="90000"/>
            </p14:xfrm>
          </p:contentPart>
        </mc:Choice>
        <mc:Fallback xmlns="">
          <p:pic>
            <p:nvPicPr>
              <p:cNvPr id="8307" name="Ink 830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87148" y="6409233"/>
                <a:ext cx="918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308" name="Ink 8307"/>
              <p14:cNvContentPartPr/>
              <p14:nvPr/>
            </p14:nvContentPartPr>
            <p14:xfrm>
              <a:off x="1629348" y="6290433"/>
              <a:ext cx="96120" cy="273240"/>
            </p14:xfrm>
          </p:contentPart>
        </mc:Choice>
        <mc:Fallback xmlns="">
          <p:pic>
            <p:nvPicPr>
              <p:cNvPr id="8308" name="Ink 830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612788" y="6277113"/>
                <a:ext cx="118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09" name="Ink 8308"/>
              <p14:cNvContentPartPr/>
              <p14:nvPr/>
            </p14:nvContentPartPr>
            <p14:xfrm>
              <a:off x="1616388" y="6382953"/>
              <a:ext cx="142200" cy="10800"/>
            </p14:xfrm>
          </p:contentPart>
        </mc:Choice>
        <mc:Fallback xmlns="">
          <p:pic>
            <p:nvPicPr>
              <p:cNvPr id="8309" name="Ink 8308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604148" y="6372873"/>
                <a:ext cx="164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310" name="Ink 8309"/>
              <p14:cNvContentPartPr/>
              <p14:nvPr/>
            </p14:nvContentPartPr>
            <p14:xfrm>
              <a:off x="1908708" y="6396633"/>
              <a:ext cx="87840" cy="108720"/>
            </p14:xfrm>
          </p:contentPart>
        </mc:Choice>
        <mc:Fallback xmlns="">
          <p:pic>
            <p:nvPicPr>
              <p:cNvPr id="8310" name="Ink 8309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94668" y="6381513"/>
                <a:ext cx="1188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11" name="Ink 8310"/>
              <p14:cNvContentPartPr/>
              <p14:nvPr/>
            </p14:nvContentPartPr>
            <p14:xfrm>
              <a:off x="2091588" y="6375753"/>
              <a:ext cx="64800" cy="131400"/>
            </p14:xfrm>
          </p:contentPart>
        </mc:Choice>
        <mc:Fallback xmlns="">
          <p:pic>
            <p:nvPicPr>
              <p:cNvPr id="8311" name="Ink 831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76468" y="6361751"/>
                <a:ext cx="95400" cy="162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312" name="Ink 8311"/>
              <p14:cNvContentPartPr/>
              <p14:nvPr/>
            </p14:nvContentPartPr>
            <p14:xfrm>
              <a:off x="2206068" y="6355953"/>
              <a:ext cx="125640" cy="128520"/>
            </p14:xfrm>
          </p:contentPart>
        </mc:Choice>
        <mc:Fallback xmlns="">
          <p:pic>
            <p:nvPicPr>
              <p:cNvPr id="8312" name="Ink 831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88788" y="6339753"/>
                <a:ext cx="159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313" name="Ink 8312"/>
              <p14:cNvContentPartPr/>
              <p14:nvPr/>
            </p14:nvContentPartPr>
            <p14:xfrm>
              <a:off x="2381028" y="6375033"/>
              <a:ext cx="122040" cy="103680"/>
            </p14:xfrm>
          </p:contentPart>
        </mc:Choice>
        <mc:Fallback xmlns="">
          <p:pic>
            <p:nvPicPr>
              <p:cNvPr id="8313" name="Ink 831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366628" y="6358833"/>
                <a:ext cx="153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314" name="Ink 8313"/>
              <p14:cNvContentPartPr/>
              <p14:nvPr/>
            </p14:nvContentPartPr>
            <p14:xfrm>
              <a:off x="2468148" y="6230673"/>
              <a:ext cx="64800" cy="325800"/>
            </p14:xfrm>
          </p:contentPart>
        </mc:Choice>
        <mc:Fallback xmlns="">
          <p:pic>
            <p:nvPicPr>
              <p:cNvPr id="8314" name="Ink 831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51228" y="6219513"/>
                <a:ext cx="950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315" name="Ink 8314"/>
              <p14:cNvContentPartPr/>
              <p14:nvPr/>
            </p14:nvContentPartPr>
            <p14:xfrm>
              <a:off x="3068628" y="5748273"/>
              <a:ext cx="27000" cy="168120"/>
            </p14:xfrm>
          </p:contentPart>
        </mc:Choice>
        <mc:Fallback xmlns="">
          <p:pic>
            <p:nvPicPr>
              <p:cNvPr id="8315" name="Ink 831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951988" y="5638473"/>
                <a:ext cx="2376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16" name="Ink 8315"/>
              <p14:cNvContentPartPr/>
              <p14:nvPr/>
            </p14:nvContentPartPr>
            <p14:xfrm>
              <a:off x="3378588" y="5909913"/>
              <a:ext cx="66240" cy="124560"/>
            </p14:xfrm>
          </p:contentPart>
        </mc:Choice>
        <mc:Fallback xmlns="">
          <p:pic>
            <p:nvPicPr>
              <p:cNvPr id="8316" name="Ink 831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305148" y="5841513"/>
                <a:ext cx="2260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317" name="Ink 8316"/>
              <p14:cNvContentPartPr/>
              <p14:nvPr/>
            </p14:nvContentPartPr>
            <p14:xfrm>
              <a:off x="3642108" y="5978673"/>
              <a:ext cx="55440" cy="86400"/>
            </p14:xfrm>
          </p:contentPart>
        </mc:Choice>
        <mc:Fallback xmlns="">
          <p:pic>
            <p:nvPicPr>
              <p:cNvPr id="8317" name="Ink 831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48868" y="5885793"/>
                <a:ext cx="2250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318" name="Ink 8317"/>
              <p14:cNvContentPartPr/>
              <p14:nvPr/>
            </p14:nvContentPartPr>
            <p14:xfrm>
              <a:off x="3916428" y="6080913"/>
              <a:ext cx="7920" cy="18000"/>
            </p14:xfrm>
          </p:contentPart>
        </mc:Choice>
        <mc:Fallback xmlns="">
          <p:pic>
            <p:nvPicPr>
              <p:cNvPr id="8318" name="Ink 831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60988" y="6027993"/>
                <a:ext cx="1159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19" name="Ink 8318"/>
              <p14:cNvContentPartPr/>
              <p14:nvPr/>
            </p14:nvContentPartPr>
            <p14:xfrm>
              <a:off x="4024068" y="6136353"/>
              <a:ext cx="13320" cy="3600"/>
            </p14:xfrm>
          </p:contentPart>
        </mc:Choice>
        <mc:Fallback xmlns="">
          <p:pic>
            <p:nvPicPr>
              <p:cNvPr id="8319" name="Ink 831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954228" y="6068673"/>
                <a:ext cx="1458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320" name="Ink 8319"/>
              <p14:cNvContentPartPr/>
              <p14:nvPr/>
            </p14:nvContentPartPr>
            <p14:xfrm>
              <a:off x="3521868" y="5377833"/>
              <a:ext cx="0" cy="0"/>
            </p14:xfrm>
          </p:contentPart>
        </mc:Choice>
        <mc:Fallback xmlns="">
          <p:pic>
            <p:nvPicPr>
              <p:cNvPr id="8320" name="Ink 831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321" name="Ink 8320"/>
              <p14:cNvContentPartPr/>
              <p14:nvPr/>
            </p14:nvContentPartPr>
            <p14:xfrm>
              <a:off x="3717708" y="5476113"/>
              <a:ext cx="2160" cy="0"/>
            </p14:xfrm>
          </p:contentPart>
        </mc:Choice>
        <mc:Fallback xmlns="">
          <p:pic>
            <p:nvPicPr>
              <p:cNvPr id="8321" name="Ink 8320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0" y="0"/>
                <a:ext cx="2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322" name="Ink 8321"/>
              <p14:cNvContentPartPr/>
              <p14:nvPr/>
            </p14:nvContentPartPr>
            <p14:xfrm>
              <a:off x="3566148" y="5012073"/>
              <a:ext cx="4320" cy="0"/>
            </p14:xfrm>
          </p:contentPart>
        </mc:Choice>
        <mc:Fallback xmlns="">
          <p:pic>
            <p:nvPicPr>
              <p:cNvPr id="8322" name="Ink 8321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0" y="0"/>
                <a:ext cx="4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23" name="Ink 8322"/>
              <p14:cNvContentPartPr/>
              <p14:nvPr/>
            </p14:nvContentPartPr>
            <p14:xfrm>
              <a:off x="3763428" y="5151753"/>
              <a:ext cx="3600" cy="2880"/>
            </p14:xfrm>
          </p:contentPart>
        </mc:Choice>
        <mc:Fallback xmlns="">
          <p:pic>
            <p:nvPicPr>
              <p:cNvPr id="8323" name="Ink 8322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720588" y="5108913"/>
                <a:ext cx="89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24" name="Ink 8323"/>
              <p14:cNvContentPartPr/>
              <p14:nvPr/>
            </p14:nvContentPartPr>
            <p14:xfrm>
              <a:off x="3078708" y="5453793"/>
              <a:ext cx="12960" cy="18720"/>
            </p14:xfrm>
          </p:contentPart>
        </mc:Choice>
        <mc:Fallback xmlns="">
          <p:pic>
            <p:nvPicPr>
              <p:cNvPr id="8324" name="Ink 8323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950188" y="5325273"/>
                <a:ext cx="2523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325" name="Ink 8324"/>
              <p14:cNvContentPartPr/>
              <p14:nvPr/>
            </p14:nvContentPartPr>
            <p14:xfrm>
              <a:off x="3284628" y="5565033"/>
              <a:ext cx="2520" cy="6840"/>
            </p14:xfrm>
          </p:contentPart>
        </mc:Choice>
        <mc:Fallback xmlns="">
          <p:pic>
            <p:nvPicPr>
              <p:cNvPr id="8325" name="Ink 8324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198948" y="5482953"/>
                <a:ext cx="1695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326" name="Ink 8325"/>
              <p14:cNvContentPartPr/>
              <p14:nvPr/>
            </p14:nvContentPartPr>
            <p14:xfrm>
              <a:off x="3469308" y="5675193"/>
              <a:ext cx="27720" cy="49320"/>
            </p14:xfrm>
          </p:contentPart>
        </mc:Choice>
        <mc:Fallback xmlns="">
          <p:pic>
            <p:nvPicPr>
              <p:cNvPr id="8326" name="Ink 8325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332148" y="5547033"/>
                <a:ext cx="2847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327" name="Ink 8326"/>
              <p14:cNvContentPartPr/>
              <p14:nvPr/>
            </p14:nvContentPartPr>
            <p14:xfrm>
              <a:off x="3713388" y="5830353"/>
              <a:ext cx="28080" cy="23760"/>
            </p14:xfrm>
          </p:contentPart>
        </mc:Choice>
        <mc:Fallback xmlns="">
          <p:pic>
            <p:nvPicPr>
              <p:cNvPr id="8327" name="Ink 8326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630228" y="5741793"/>
                <a:ext cx="194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328" name="Ink 8327"/>
              <p14:cNvContentPartPr/>
              <p14:nvPr/>
            </p14:nvContentPartPr>
            <p14:xfrm>
              <a:off x="3870708" y="5922153"/>
              <a:ext cx="29160" cy="6840"/>
            </p14:xfrm>
          </p:contentPart>
        </mc:Choice>
        <mc:Fallback xmlns="">
          <p:pic>
            <p:nvPicPr>
              <p:cNvPr id="8328" name="Ink 8327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87548" y="5829633"/>
                <a:ext cx="1947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29" name="Ink 8328"/>
              <p14:cNvContentPartPr/>
              <p14:nvPr/>
            </p14:nvContentPartPr>
            <p14:xfrm>
              <a:off x="4008948" y="5979753"/>
              <a:ext cx="11160" cy="0"/>
            </p14:xfrm>
          </p:contentPart>
        </mc:Choice>
        <mc:Fallback xmlns="">
          <p:pic>
            <p:nvPicPr>
              <p:cNvPr id="8329" name="Ink 8328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0" y="0"/>
                <a:ext cx="11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" name="Ink 7"/>
              <p14:cNvContentPartPr/>
              <p14:nvPr/>
            </p14:nvContentPartPr>
            <p14:xfrm>
              <a:off x="2279974" y="4483861"/>
              <a:ext cx="0" cy="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1" name="Ink 20"/>
              <p14:cNvContentPartPr/>
              <p14:nvPr/>
            </p14:nvContentPartPr>
            <p14:xfrm>
              <a:off x="3116254" y="5091901"/>
              <a:ext cx="25920" cy="75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998174" y="4981381"/>
                <a:ext cx="2397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" name="Ink 21"/>
              <p14:cNvContentPartPr/>
              <p14:nvPr/>
            </p14:nvContentPartPr>
            <p14:xfrm>
              <a:off x="2224174" y="4131061"/>
              <a:ext cx="10800" cy="208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088094" y="3998941"/>
                <a:ext cx="2728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4" name="Ink 23"/>
              <p14:cNvContentPartPr/>
              <p14:nvPr/>
            </p14:nvContentPartPr>
            <p14:xfrm>
              <a:off x="3113734" y="4752061"/>
              <a:ext cx="576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0" y="0"/>
                <a:ext cx="57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5" name="Ink 24"/>
              <p14:cNvContentPartPr/>
              <p14:nvPr/>
            </p14:nvContentPartPr>
            <p14:xfrm>
              <a:off x="3081334" y="4752781"/>
              <a:ext cx="29160" cy="262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943094" y="4621021"/>
                <a:ext cx="292680" cy="2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9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9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1B908-04CF-46BE-98BD-ADB2A33E68F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-1638300" y="110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Base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228600" y="8382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Fill out the table entries by induction: </a:t>
            </a:r>
            <a:r>
              <a:rPr lang="en-US" sz="2800" b="1" dirty="0">
                <a:latin typeface="Comic Sans MS" pitchFamily="66" charset="0"/>
              </a:rPr>
              <a:t>Base case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Consider the input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strings of length one</a:t>
            </a:r>
            <a:r>
              <a:rPr lang="en-US" sz="2400" dirty="0">
                <a:latin typeface="Comic Sans MS" pitchFamily="66" charset="0"/>
              </a:rPr>
              <a:t> (i.e., each individual word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 </a:t>
            </a:r>
            <a:endParaRPr lang="en-US" sz="2400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Since </a:t>
            </a:r>
            <a:r>
              <a:rPr lang="en-US" sz="2400" dirty="0">
                <a:latin typeface="Comic Sans MS" pitchFamily="66" charset="0"/>
              </a:rPr>
              <a:t>the grammar is in CNF: A </a:t>
            </a:r>
            <a:r>
              <a:rPr lang="en-US" sz="24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iff</a:t>
            </a:r>
            <a:r>
              <a:rPr lang="en-US" sz="2400" dirty="0">
                <a:latin typeface="Comic Sans MS" pitchFamily="66" charset="0"/>
              </a:rPr>
              <a:t>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endParaRPr lang="en-US" sz="2400" i="1" baseline="-1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So µ[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A</a:t>
            </a:r>
            <a:r>
              <a:rPr lang="en-US" sz="2400" dirty="0">
                <a:latin typeface="Comic Sans MS" pitchFamily="66" charset="0"/>
              </a:rPr>
              <a:t>] = P(A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228600" y="3276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“Can</a:t>
            </a:r>
            <a:r>
              <a:rPr lang="en-US" sz="2400" baseline="-26000">
                <a:latin typeface="Comic Sans MS" pitchFamily="66" charset="0"/>
              </a:rPr>
              <a:t>1</a:t>
            </a:r>
            <a:r>
              <a:rPr lang="en-US" sz="2400" b="1">
                <a:latin typeface="Comic Sans MS" pitchFamily="66" charset="0"/>
              </a:rPr>
              <a:t> you</a:t>
            </a:r>
            <a:r>
              <a:rPr lang="en-US" sz="2400" baseline="-26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book</a:t>
            </a:r>
            <a:r>
              <a:rPr lang="en-US" sz="2400" baseline="-26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TWA</a:t>
            </a:r>
            <a:r>
              <a:rPr lang="en-US" sz="2400" baseline="-26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flights</a:t>
            </a:r>
            <a:r>
              <a:rPr lang="en-US" sz="2400" baseline="-26000">
                <a:latin typeface="Comic Sans MS" pitchFamily="66" charset="0"/>
              </a:rPr>
              <a:t>5</a:t>
            </a:r>
            <a:r>
              <a:rPr lang="en-US" sz="2400" b="1">
                <a:latin typeface="Comic Sans MS" pitchFamily="66" charset="0"/>
              </a:rPr>
              <a:t> ?”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3733800"/>
            <a:ext cx="4267200" cy="2971800"/>
            <a:chOff x="288" y="2352"/>
            <a:chExt cx="2688" cy="1872"/>
          </a:xfrm>
        </p:grpSpPr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24" y="2544"/>
              <a:ext cx="177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2352" y="2352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Aux</a:t>
              </a:r>
            </a:p>
          </p:txBody>
        </p:sp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008" y="254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624" y="29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288" y="25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768" y="3888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8" name="Rectangle 24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733800"/>
            <a:ext cx="3505200" cy="3124200"/>
            <a:chOff x="3024" y="2352"/>
            <a:chExt cx="2208" cy="1968"/>
          </a:xfrm>
        </p:grpSpPr>
        <p:sp>
          <p:nvSpPr>
            <p:cNvPr id="9235" name="Rectangle 12"/>
            <p:cNvSpPr>
              <a:spLocks noChangeArrowheads="1"/>
            </p:cNvSpPr>
            <p:nvPr/>
          </p:nvSpPr>
          <p:spPr bwMode="auto">
            <a:xfrm>
              <a:off x="3024" y="2592"/>
              <a:ext cx="16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>
              <a:off x="4560" y="2352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Noun</a:t>
              </a:r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368" y="259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3024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4416" y="398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4752" y="3648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368" y="364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.5</a:t>
              </a:r>
            </a:p>
          </p:txBody>
        </p:sp>
      </p:grpSp>
      <p:sp>
        <p:nvSpPr>
          <p:cNvPr id="676890" name="Rectangle 26"/>
          <p:cNvSpPr>
            <a:spLocks noChangeArrowheads="1"/>
          </p:cNvSpPr>
          <p:nvPr/>
        </p:nvSpPr>
        <p:spPr bwMode="auto">
          <a:xfrm>
            <a:off x="76200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4938713"/>
              <a:ext cx="15875" cy="158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1412" y="4935539"/>
                <a:ext cx="21287" cy="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43720" y="1808640"/>
              <a:ext cx="8647560" cy="4537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920" y="1803960"/>
                <a:ext cx="8667360" cy="45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003320" y="2173680"/>
              <a:ext cx="7977240" cy="304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1800" y="2162880"/>
                <a:ext cx="7999920" cy="30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6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0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ACE99-855C-4217-8EC5-9C0BEB1CBCE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Recursive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0" y="1066800"/>
            <a:ext cx="876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Recursive case </a:t>
            </a:r>
          </a:p>
          <a:p>
            <a:pPr marL="742950" lvl="1" indent="-285750">
              <a:buFontTx/>
              <a:buChar char="–"/>
            </a:pPr>
            <a:r>
              <a:rPr lang="en-US" sz="2800" dirty="0">
                <a:latin typeface="Comic Sans MS" pitchFamily="66" charset="0"/>
              </a:rPr>
              <a:t>For strings of words of length </a:t>
            </a:r>
            <a:r>
              <a:rPr lang="en-US" sz="2800" dirty="0" smtClean="0">
                <a:latin typeface="Comic Sans MS" pitchFamily="66" charset="0"/>
              </a:rPr>
              <a:t>= 2,</a:t>
            </a:r>
            <a:endParaRPr lang="en-US" sz="2800" dirty="0">
              <a:latin typeface="Comic Sans MS" pitchFamily="66" charset="0"/>
            </a:endParaRP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dirty="0" err="1">
                <a:latin typeface="Comic Sans MS" pitchFamily="66" charset="0"/>
              </a:rPr>
              <a:t>w</a:t>
            </a:r>
            <a:r>
              <a:rPr lang="en-US" sz="2800" i="1" baseline="-10000" dirty="0" err="1">
                <a:latin typeface="Comic Sans MS" pitchFamily="66" charset="0"/>
              </a:rPr>
              <a:t>ij</a:t>
            </a:r>
            <a:r>
              <a:rPr lang="en-US" sz="2800" baseline="-100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iff</a:t>
            </a:r>
            <a:r>
              <a:rPr lang="en-US" sz="2800" dirty="0">
                <a:latin typeface="Comic Sans MS" pitchFamily="66" charset="0"/>
              </a:rPr>
              <a:t> there is at least one rule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800" dirty="0">
                <a:latin typeface="Comic Sans MS" pitchFamily="66" charset="0"/>
              </a:rPr>
              <a:t>BC</a:t>
            </a: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where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B derives the first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k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words (between </a:t>
            </a:r>
            <a:r>
              <a:rPr lang="en-US" sz="2800" dirty="0" err="1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 and </a:t>
            </a:r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i+k-1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en-US" sz="2800" i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and 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C derives the remaining ones (between </a:t>
            </a:r>
            <a:r>
              <a:rPr lang="en-US" sz="2800" dirty="0" err="1">
                <a:solidFill>
                  <a:srgbClr val="66CCFF"/>
                </a:solidFill>
                <a:latin typeface="Comic Sans MS" pitchFamily="66" charset="0"/>
              </a:rPr>
              <a:t>i+k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 and  </a:t>
            </a:r>
            <a:r>
              <a:rPr lang="en-US" sz="2800" i="1" dirty="0">
                <a:solidFill>
                  <a:srgbClr val="66CCFF"/>
                </a:solidFill>
                <a:latin typeface="Comic Sans MS" pitchFamily="66" charset="0"/>
              </a:rPr>
              <a:t>j)</a:t>
            </a:r>
            <a:endParaRPr lang="en-US" sz="2800" dirty="0">
              <a:solidFill>
                <a:srgbClr val="66CCFF"/>
              </a:solidFill>
              <a:latin typeface="Comic Sans MS" pitchFamily="66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810000"/>
            <a:ext cx="8229600" cy="2286000"/>
            <a:chOff x="0" y="2256"/>
            <a:chExt cx="5184" cy="1440"/>
          </a:xfrm>
        </p:grpSpPr>
        <p:sp>
          <p:nvSpPr>
            <p:cNvPr id="10266" name="Rectangle 5"/>
            <p:cNvSpPr>
              <a:spLocks noChangeArrowheads="1"/>
            </p:cNvSpPr>
            <p:nvPr/>
          </p:nvSpPr>
          <p:spPr bwMode="auto">
            <a:xfrm>
              <a:off x="0" y="2256"/>
              <a:ext cx="33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latin typeface="Comic Sans MS" pitchFamily="66" charset="0"/>
                </a:rPr>
                <a:t>µ</a:t>
              </a:r>
              <a:r>
                <a:rPr lang="en-US" sz="2800" dirty="0">
                  <a:latin typeface="Comic Sans MS" pitchFamily="66" charset="0"/>
                </a:rPr>
                <a:t>[</a:t>
              </a:r>
              <a:r>
                <a:rPr lang="en-US" sz="2800" i="1" dirty="0" err="1">
                  <a:latin typeface="Comic Sans MS" pitchFamily="66" charset="0"/>
                </a:rPr>
                <a:t>i</a:t>
              </a:r>
              <a:r>
                <a:rPr lang="en-US" sz="2800" i="1" dirty="0">
                  <a:latin typeface="Comic Sans MS" pitchFamily="66" charset="0"/>
                </a:rPr>
                <a:t>, j, A</a:t>
              </a:r>
              <a:r>
                <a:rPr lang="en-US" sz="2800" dirty="0">
                  <a:latin typeface="Comic Sans MS" pitchFamily="66" charset="0"/>
                </a:rPr>
                <a:t>] = </a:t>
              </a:r>
              <a:r>
                <a:rPr lang="en-US" sz="2400" dirty="0">
                  <a:solidFill>
                    <a:srgbClr val="00B050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, i+k-1, </a:t>
              </a: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</a:t>
              </a:r>
              <a:r>
                <a:rPr lang="en-US" sz="2400" dirty="0">
                  <a:solidFill>
                    <a:srgbClr val="66CCFF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r>
                <a:rPr lang="en-US" sz="2800" i="1" dirty="0">
                  <a:solidFill>
                    <a:srgbClr val="66CCFF"/>
                  </a:solidFill>
                  <a:latin typeface="Comic Sans MS" pitchFamily="66" charset="0"/>
                </a:rPr>
                <a:t>, j, </a:t>
              </a:r>
              <a:r>
                <a:rPr lang="en-US" sz="2800" b="1" dirty="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r>
                <a:rPr lang="en-US" sz="2800" b="1" i="1" dirty="0">
                  <a:solidFill>
                    <a:srgbClr val="66CCFF"/>
                  </a:solidFill>
                  <a:latin typeface="Comic Sans MS" pitchFamily="66" charset="0"/>
                </a:rPr>
                <a:t> 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P(A </a:t>
              </a:r>
              <a:r>
                <a:rPr lang="en-US" sz="2800" b="1" dirty="0">
                  <a:latin typeface="Comic Sans MS" pitchFamily="66" charset="0"/>
                  <a:sym typeface="Symbol" pitchFamily="18" charset="2"/>
                </a:rPr>
                <a:t> </a:t>
              </a:r>
              <a:r>
                <a:rPr lang="en-US" sz="2800" dirty="0">
                  <a:latin typeface="Comic Sans MS" pitchFamily="66" charset="0"/>
                </a:rPr>
                <a:t>BC)</a:t>
              </a:r>
            </a:p>
          </p:txBody>
        </p:sp>
        <p:sp>
          <p:nvSpPr>
            <p:cNvPr id="10267" name="Rectangle 7"/>
            <p:cNvSpPr>
              <a:spLocks noChangeArrowheads="1"/>
            </p:cNvSpPr>
            <p:nvPr/>
          </p:nvSpPr>
          <p:spPr bwMode="auto">
            <a:xfrm>
              <a:off x="0" y="3264"/>
              <a:ext cx="51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</a:rPr>
                <a:t>(for each non-terminal)Choose the max among all possibilities</a:t>
              </a:r>
              <a:endParaRPr lang="en-US" sz="2400">
                <a:latin typeface="Comic Sans MS" pitchFamily="66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410200" y="3048000"/>
            <a:ext cx="3451225" cy="2166938"/>
            <a:chOff x="3408" y="1920"/>
            <a:chExt cx="2174" cy="1365"/>
          </a:xfrm>
        </p:grpSpPr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4224" y="1920"/>
              <a:ext cx="3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A</a:t>
              </a:r>
              <a:endParaRPr lang="en-US" sz="3200"/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4848" y="2352"/>
              <a:ext cx="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endParaRPr lang="en-US" sz="3200">
                <a:solidFill>
                  <a:srgbClr val="66CCFF"/>
                </a:solidFill>
              </a:endParaRPr>
            </a:p>
          </p:txBody>
        </p:sp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>
              <a:off x="3744" y="2352"/>
              <a:ext cx="2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endParaRPr lang="en-US" sz="3200">
                <a:solidFill>
                  <a:srgbClr val="00B050"/>
                </a:solidFill>
              </a:endParaRPr>
            </a:p>
          </p:txBody>
        </p:sp>
        <p:sp>
          <p:nvSpPr>
            <p:cNvPr id="10258" name="Text Box 12"/>
            <p:cNvSpPr txBox="1">
              <a:spLocks noChangeArrowheads="1"/>
            </p:cNvSpPr>
            <p:nvPr/>
          </p:nvSpPr>
          <p:spPr bwMode="auto">
            <a:xfrm>
              <a:off x="3408" y="2958"/>
              <a:ext cx="1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endParaRPr lang="en-US" sz="2800">
                <a:solidFill>
                  <a:srgbClr val="00B050"/>
                </a:solidFill>
              </a:endParaRPr>
            </a:p>
          </p:txBody>
        </p:sp>
        <p:sp>
          <p:nvSpPr>
            <p:cNvPr id="10259" name="Text Box 13"/>
            <p:cNvSpPr txBox="1">
              <a:spLocks noChangeArrowheads="1"/>
            </p:cNvSpPr>
            <p:nvPr/>
          </p:nvSpPr>
          <p:spPr bwMode="auto">
            <a:xfrm>
              <a:off x="3888" y="2958"/>
              <a:ext cx="6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i+k-1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0260" name="Text Box 14"/>
            <p:cNvSpPr txBox="1">
              <a:spLocks noChangeArrowheads="1"/>
            </p:cNvSpPr>
            <p:nvPr/>
          </p:nvSpPr>
          <p:spPr bwMode="auto">
            <a:xfrm>
              <a:off x="4704" y="2958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5376" y="2958"/>
              <a:ext cx="2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j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 flipH="1">
              <a:off x="4032" y="230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7"/>
            <p:cNvSpPr>
              <a:spLocks noChangeShapeType="1"/>
            </p:cNvSpPr>
            <p:nvPr/>
          </p:nvSpPr>
          <p:spPr bwMode="auto">
            <a:xfrm>
              <a:off x="4560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AutoShape 20"/>
            <p:cNvSpPr>
              <a:spLocks noChangeArrowheads="1"/>
            </p:cNvSpPr>
            <p:nvPr/>
          </p:nvSpPr>
          <p:spPr bwMode="auto">
            <a:xfrm>
              <a:off x="3504" y="2688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utoShape 21"/>
            <p:cNvSpPr>
              <a:spLocks noChangeArrowheads="1"/>
            </p:cNvSpPr>
            <p:nvPr/>
          </p:nvSpPr>
          <p:spPr bwMode="auto">
            <a:xfrm>
              <a:off x="4800" y="2640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3597275"/>
              <a:ext cx="374650" cy="430213"/>
            </p14:xfrm>
          </p:contentPart>
        </mc:Choice>
        <mc:Fallback xmlns="">
          <p:pic>
            <p:nvPicPr>
              <p:cNvPr id="1024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5716" y="3593675"/>
                <a:ext cx="388686" cy="443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1850" y="3582988"/>
              <a:ext cx="527050" cy="428625"/>
            </p14:xfrm>
          </p:contentPart>
        </mc:Choice>
        <mc:Fallback xmlns="">
          <p:pic>
            <p:nvPicPr>
              <p:cNvPr id="1024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8610" y="3580109"/>
                <a:ext cx="538570" cy="44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8225" y="5751513"/>
              <a:ext cx="26988" cy="31750"/>
            </p14:xfrm>
          </p:contentPart>
        </mc:Choice>
        <mc:Fallback xmlns="">
          <p:pic>
            <p:nvPicPr>
              <p:cNvPr id="1024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7070" y="5744658"/>
                <a:ext cx="42461" cy="43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4050" y="1651000"/>
              <a:ext cx="98425" cy="246063"/>
            </p14:xfrm>
          </p:contentPart>
        </mc:Choice>
        <mc:Fallback xmlns="">
          <p:pic>
            <p:nvPicPr>
              <p:cNvPr id="102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00445" y="1643445"/>
                <a:ext cx="111044" cy="2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1804988"/>
              <a:ext cx="128588" cy="17462"/>
            </p14:xfrm>
          </p:contentPart>
        </mc:Choice>
        <mc:Fallback xmlns="">
          <p:pic>
            <p:nvPicPr>
              <p:cNvPr id="102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44362" y="1801424"/>
                <a:ext cx="136872" cy="2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1668463"/>
              <a:ext cx="309562" cy="266700"/>
            </p14:xfrm>
          </p:contentPart>
        </mc:Choice>
        <mc:Fallback xmlns="">
          <p:pic>
            <p:nvPicPr>
              <p:cNvPr id="102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38054" y="1662344"/>
                <a:ext cx="324680" cy="282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" name="Ink 3"/>
              <p14:cNvContentPartPr/>
              <p14:nvPr/>
            </p14:nvContentPartPr>
            <p14:xfrm>
              <a:off x="5433120" y="4985257"/>
              <a:ext cx="3420360" cy="31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6200" y="4968337"/>
                <a:ext cx="346104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/>
              <p14:cNvContentPartPr/>
              <p14:nvPr/>
            </p14:nvContentPartPr>
            <p14:xfrm>
              <a:off x="7490520" y="5354977"/>
              <a:ext cx="322920" cy="163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73600" y="5332297"/>
                <a:ext cx="3628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/>
              <p14:cNvContentPartPr/>
              <p14:nvPr/>
            </p14:nvContentPartPr>
            <p14:xfrm>
              <a:off x="7884360" y="5549377"/>
              <a:ext cx="85680" cy="89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67440" y="5526697"/>
                <a:ext cx="1116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/>
              <p14:cNvContentPartPr/>
              <p14:nvPr/>
            </p14:nvContentPartPr>
            <p14:xfrm>
              <a:off x="7927920" y="5409697"/>
              <a:ext cx="24120" cy="25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07400" y="5389177"/>
                <a:ext cx="57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/>
              <p14:cNvContentPartPr/>
              <p14:nvPr/>
            </p14:nvContentPartPr>
            <p14:xfrm>
              <a:off x="8078040" y="5531377"/>
              <a:ext cx="56160" cy="221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67960" y="5514817"/>
                <a:ext cx="831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Ink 9"/>
              <p14:cNvContentPartPr/>
              <p14:nvPr/>
            </p14:nvContentPartPr>
            <p14:xfrm>
              <a:off x="8028720" y="5532097"/>
              <a:ext cx="161640" cy="16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14680" y="5510497"/>
                <a:ext cx="194760" cy="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87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7000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422, Lecture 27</a:t>
            </a:r>
            <a:endParaRPr lang="en-US" dirty="0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528" y="-72664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Probabilistic CKY Algorithm (visual)</a:t>
            </a:r>
            <a:r>
              <a:rPr lang="en-US" sz="3200" b="1" dirty="0" smtClean="0"/>
              <a:t>	</a:t>
            </a:r>
            <a:endParaRPr lang="en-US" sz="3200" b="1" dirty="0" smtClean="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2280" y="3020520"/>
              <a:ext cx="2461680" cy="2165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000" y="3012960"/>
                <a:ext cx="2482920" cy="21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Ink 54"/>
              <p14:cNvContentPartPr/>
              <p14:nvPr/>
            </p14:nvContentPartPr>
            <p14:xfrm>
              <a:off x="435600" y="3032040"/>
              <a:ext cx="2563560" cy="22575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640" y="3025920"/>
                <a:ext cx="2585880" cy="22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/>
              <p14:cNvContentPartPr/>
              <p14:nvPr/>
            </p14:nvContentPartPr>
            <p14:xfrm>
              <a:off x="425520" y="4651320"/>
              <a:ext cx="2570760" cy="410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080" y="4640880"/>
                <a:ext cx="2590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Ink 59"/>
              <p14:cNvContentPartPr/>
              <p14:nvPr/>
            </p14:nvContentPartPr>
            <p14:xfrm>
              <a:off x="1209960" y="3088560"/>
              <a:ext cx="40320" cy="20365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97000" y="3080640"/>
                <a:ext cx="61560" cy="20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" name="Ink 62"/>
              <p14:cNvContentPartPr/>
              <p14:nvPr/>
            </p14:nvContentPartPr>
            <p14:xfrm>
              <a:off x="1620360" y="3081720"/>
              <a:ext cx="158400" cy="20872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1360" y="3072360"/>
                <a:ext cx="173160" cy="21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92" name="Ink 8191"/>
              <p14:cNvContentPartPr/>
              <p14:nvPr/>
            </p14:nvContentPartPr>
            <p14:xfrm>
              <a:off x="2099160" y="3155520"/>
              <a:ext cx="101520" cy="2009880"/>
            </p14:xfrm>
          </p:contentPart>
        </mc:Choice>
        <mc:Fallback xmlns="">
          <p:pic>
            <p:nvPicPr>
              <p:cNvPr id="8192" name="Ink 819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87640" y="3146160"/>
                <a:ext cx="125640" cy="20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6" name="Ink 75"/>
              <p14:cNvContentPartPr/>
              <p14:nvPr/>
            </p14:nvContentPartPr>
            <p14:xfrm>
              <a:off x="3432240" y="4755000"/>
              <a:ext cx="2570760" cy="410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1800" y="4744560"/>
                <a:ext cx="2590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3830400" y="3135720"/>
              <a:ext cx="57240" cy="22575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15280" y="3129600"/>
                <a:ext cx="83520" cy="22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8" name="Ink 77"/>
              <p14:cNvContentPartPr/>
              <p14:nvPr/>
            </p14:nvContentPartPr>
            <p14:xfrm>
              <a:off x="4216680" y="3192240"/>
              <a:ext cx="40320" cy="20365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3720" y="3184320"/>
                <a:ext cx="61560" cy="20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9" name="Ink 78"/>
              <p14:cNvContentPartPr/>
              <p14:nvPr/>
            </p14:nvContentPartPr>
            <p14:xfrm>
              <a:off x="4627080" y="3185400"/>
              <a:ext cx="158400" cy="20872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8080" y="3176040"/>
                <a:ext cx="173160" cy="21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0" name="Ink 79"/>
              <p14:cNvContentPartPr/>
              <p14:nvPr/>
            </p14:nvContentPartPr>
            <p14:xfrm>
              <a:off x="5105880" y="3259200"/>
              <a:ext cx="101520" cy="20098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94360" y="3249840"/>
                <a:ext cx="125640" cy="20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1" name="Ink 80"/>
              <p14:cNvContentPartPr/>
              <p14:nvPr/>
            </p14:nvContentPartPr>
            <p14:xfrm>
              <a:off x="6449040" y="3227880"/>
              <a:ext cx="2563560" cy="22690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36080" y="3220320"/>
                <a:ext cx="2585880" cy="22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3" name="Ink 82"/>
              <p14:cNvContentPartPr/>
              <p14:nvPr/>
            </p14:nvContentPartPr>
            <p14:xfrm>
              <a:off x="6438960" y="4858680"/>
              <a:ext cx="2570760" cy="410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8520" y="4848240"/>
                <a:ext cx="2590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5" name="Ink 84"/>
              <p14:cNvContentPartPr/>
              <p14:nvPr/>
            </p14:nvContentPartPr>
            <p14:xfrm>
              <a:off x="7223400" y="3295920"/>
              <a:ext cx="40320" cy="20365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0440" y="3288000"/>
                <a:ext cx="61560" cy="20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6" name="Ink 85"/>
              <p14:cNvContentPartPr/>
              <p14:nvPr/>
            </p14:nvContentPartPr>
            <p14:xfrm>
              <a:off x="7633800" y="3289080"/>
              <a:ext cx="158400" cy="20872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24800" y="3279720"/>
                <a:ext cx="173160" cy="21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/>
              <p14:cNvContentPartPr/>
              <p14:nvPr/>
            </p14:nvContentPartPr>
            <p14:xfrm>
              <a:off x="8112600" y="3362880"/>
              <a:ext cx="101520" cy="20098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01080" y="3353520"/>
                <a:ext cx="125640" cy="20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197" name="Ink 8196"/>
              <p14:cNvContentPartPr/>
              <p14:nvPr/>
            </p14:nvContentPartPr>
            <p14:xfrm>
              <a:off x="3557520" y="3130680"/>
              <a:ext cx="2333160" cy="160920"/>
            </p14:xfrm>
          </p:contentPart>
        </mc:Choice>
        <mc:Fallback xmlns="">
          <p:pic>
            <p:nvPicPr>
              <p:cNvPr id="8197" name="Ink 819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49960" y="3121680"/>
                <a:ext cx="23536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198" name="Ink 8197"/>
              <p14:cNvContentPartPr/>
              <p14:nvPr/>
            </p14:nvContentPartPr>
            <p14:xfrm>
              <a:off x="3442320" y="3272520"/>
              <a:ext cx="83160" cy="1920960"/>
            </p14:xfrm>
          </p:contentPart>
        </mc:Choice>
        <mc:Fallback xmlns="">
          <p:pic>
            <p:nvPicPr>
              <p:cNvPr id="8198" name="Ink 819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29360" y="3264960"/>
                <a:ext cx="104400" cy="19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199" name="Ink 8198"/>
              <p14:cNvContentPartPr/>
              <p14:nvPr/>
            </p14:nvContentPartPr>
            <p14:xfrm>
              <a:off x="3483000" y="3476640"/>
              <a:ext cx="2392560" cy="253440"/>
            </p14:xfrm>
          </p:contentPart>
        </mc:Choice>
        <mc:Fallback xmlns="">
          <p:pic>
            <p:nvPicPr>
              <p:cNvPr id="8199" name="Ink 819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76160" y="3470880"/>
                <a:ext cx="24048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03" name="Ink 8202"/>
              <p14:cNvContentPartPr/>
              <p14:nvPr/>
            </p14:nvContentPartPr>
            <p14:xfrm>
              <a:off x="3429000" y="3887760"/>
              <a:ext cx="2314800" cy="122400"/>
            </p14:xfrm>
          </p:contentPart>
        </mc:Choice>
        <mc:Fallback xmlns="">
          <p:pic>
            <p:nvPicPr>
              <p:cNvPr id="8203" name="Ink 820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20720" y="3880560"/>
                <a:ext cx="2330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204" name="Ink 8203"/>
              <p14:cNvContentPartPr/>
              <p14:nvPr/>
            </p14:nvContentPartPr>
            <p14:xfrm>
              <a:off x="3470760" y="4281240"/>
              <a:ext cx="2535120" cy="117000"/>
            </p14:xfrm>
          </p:contentPart>
        </mc:Choice>
        <mc:Fallback xmlns="">
          <p:pic>
            <p:nvPicPr>
              <p:cNvPr id="8204" name="Ink 820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63920" y="4274400"/>
                <a:ext cx="2551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05" name="Ink 8204"/>
              <p14:cNvContentPartPr/>
              <p14:nvPr/>
            </p14:nvContentPartPr>
            <p14:xfrm>
              <a:off x="5737680" y="3124200"/>
              <a:ext cx="149040" cy="2048040"/>
            </p14:xfrm>
          </p:contentPart>
        </mc:Choice>
        <mc:Fallback xmlns="">
          <p:pic>
            <p:nvPicPr>
              <p:cNvPr id="8205" name="Ink 820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30120" y="3116640"/>
                <a:ext cx="167760" cy="20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12" name="Ink 8211"/>
              <p14:cNvContentPartPr/>
              <p14:nvPr/>
            </p14:nvContentPartPr>
            <p14:xfrm>
              <a:off x="3489120" y="5182680"/>
              <a:ext cx="2260080" cy="106920"/>
            </p14:xfrm>
          </p:contentPart>
        </mc:Choice>
        <mc:Fallback xmlns="">
          <p:pic>
            <p:nvPicPr>
              <p:cNvPr id="8212" name="Ink 821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81560" y="5168640"/>
                <a:ext cx="2276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225" name="Ink 8224"/>
              <p14:cNvContentPartPr/>
              <p14:nvPr/>
            </p14:nvContentPartPr>
            <p14:xfrm>
              <a:off x="237600" y="3081836"/>
              <a:ext cx="137520" cy="1820520"/>
            </p14:xfrm>
          </p:contentPart>
        </mc:Choice>
        <mc:Fallback xmlns="">
          <p:pic>
            <p:nvPicPr>
              <p:cNvPr id="8225" name="Ink 82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4640" y="3072836"/>
                <a:ext cx="159120" cy="18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5" name="Ink 64"/>
              <p14:cNvContentPartPr/>
              <p14:nvPr/>
            </p14:nvContentPartPr>
            <p14:xfrm>
              <a:off x="6435720" y="3991440"/>
              <a:ext cx="2314800" cy="1224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27440" y="3984240"/>
                <a:ext cx="2330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8" name="Ink 97"/>
              <p14:cNvContentPartPr/>
              <p14:nvPr/>
            </p14:nvContentPartPr>
            <p14:xfrm>
              <a:off x="1840320" y="3620036"/>
              <a:ext cx="82800" cy="1980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27000" y="3604196"/>
                <a:ext cx="1119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0" name="Ink 99"/>
              <p14:cNvContentPartPr/>
              <p14:nvPr/>
            </p14:nvContentPartPr>
            <p14:xfrm>
              <a:off x="4016880" y="3757556"/>
              <a:ext cx="605880" cy="93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62880" y="3570356"/>
                <a:ext cx="7560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2" name="Ink 101"/>
              <p14:cNvContentPartPr/>
              <p14:nvPr/>
            </p14:nvContentPartPr>
            <p14:xfrm>
              <a:off x="7821720" y="4218716"/>
              <a:ext cx="286560" cy="194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64840" y="4027556"/>
                <a:ext cx="4356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3" name="Ink 102"/>
              <p14:cNvContentPartPr/>
              <p14:nvPr/>
            </p14:nvContentPartPr>
            <p14:xfrm>
              <a:off x="7859520" y="4645676"/>
              <a:ext cx="240480" cy="5472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9160" y="4449116"/>
                <a:ext cx="4302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5" name="Ink 114"/>
              <p14:cNvContentPartPr/>
              <p14:nvPr/>
            </p14:nvContentPartPr>
            <p14:xfrm>
              <a:off x="3196080" y="3200996"/>
              <a:ext cx="198360" cy="18849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83120" y="3188036"/>
                <a:ext cx="223200" cy="19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3" name="Ink 122"/>
              <p14:cNvContentPartPr/>
              <p14:nvPr/>
            </p14:nvContentPartPr>
            <p14:xfrm>
              <a:off x="6689160" y="2561636"/>
              <a:ext cx="1738080" cy="6728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9440" y="2547956"/>
                <a:ext cx="175788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4" name="Ink 123"/>
              <p14:cNvContentPartPr/>
              <p14:nvPr/>
            </p14:nvContentPartPr>
            <p14:xfrm>
              <a:off x="6169680" y="3273356"/>
              <a:ext cx="198720" cy="19738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55640" y="3262916"/>
                <a:ext cx="228240" cy="19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265" name="Ink 8264"/>
              <p14:cNvContentPartPr/>
              <p14:nvPr/>
            </p14:nvContentPartPr>
            <p14:xfrm>
              <a:off x="676800" y="975476"/>
              <a:ext cx="5362200" cy="2139480"/>
            </p14:xfrm>
          </p:contentPart>
        </mc:Choice>
        <mc:Fallback xmlns="">
          <p:pic>
            <p:nvPicPr>
              <p:cNvPr id="8265" name="Ink 826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5280" y="960716"/>
                <a:ext cx="5390280" cy="21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" name="Ink 1"/>
              <p14:cNvContentPartPr/>
              <p14:nvPr/>
            </p14:nvContentPartPr>
            <p14:xfrm>
              <a:off x="1079950" y="1090430"/>
              <a:ext cx="260640" cy="3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1310" y="1078910"/>
                <a:ext cx="280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" name="Ink 2"/>
              <p14:cNvContentPartPr/>
              <p14:nvPr/>
            </p14:nvContentPartPr>
            <p14:xfrm>
              <a:off x="1262470" y="1013750"/>
              <a:ext cx="165600" cy="229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50590" y="1004030"/>
                <a:ext cx="18936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6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Termination</a:t>
            </a:r>
            <a:endParaRPr lang="en-US" dirty="0" smtClean="0">
              <a:latin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000" y="2057400"/>
            <a:ext cx="8229600" cy="4114800"/>
            <a:chOff x="336" y="1248"/>
            <a:chExt cx="5184" cy="2592"/>
          </a:xfrm>
        </p:grpSpPr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1200" y="1776"/>
              <a:ext cx="3360" cy="2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4848" y="1488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>
              <a:off x="3552" y="1824"/>
              <a:ext cx="1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0"/>
            <p:cNvSpPr>
              <a:spLocks noChangeShapeType="1"/>
            </p:cNvSpPr>
            <p:nvPr/>
          </p:nvSpPr>
          <p:spPr bwMode="auto">
            <a:xfrm>
              <a:off x="1200" y="2208"/>
              <a:ext cx="34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21"/>
            <p:cNvSpPr>
              <a:spLocks noChangeArrowheads="1"/>
            </p:cNvSpPr>
            <p:nvPr/>
          </p:nvSpPr>
          <p:spPr bwMode="auto">
            <a:xfrm>
              <a:off x="912" y="1776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1281" name="Rectangle 22"/>
            <p:cNvSpPr>
              <a:spLocks noChangeArrowheads="1"/>
            </p:cNvSpPr>
            <p:nvPr/>
          </p:nvSpPr>
          <p:spPr bwMode="auto">
            <a:xfrm>
              <a:off x="3600" y="1488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1282" name="Rectangle 23"/>
            <p:cNvSpPr>
              <a:spLocks noChangeArrowheads="1"/>
            </p:cNvSpPr>
            <p:nvPr/>
          </p:nvSpPr>
          <p:spPr bwMode="auto">
            <a:xfrm>
              <a:off x="3552" y="1824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1.7x10</a:t>
              </a:r>
              <a:r>
                <a:rPr lang="en-US" sz="2400" b="1" baseline="30000">
                  <a:solidFill>
                    <a:schemeClr val="accent2"/>
                  </a:solidFill>
                  <a:latin typeface="Comic Sans MS" pitchFamily="66" charset="0"/>
                </a:rPr>
                <a:t>-6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1283" name="Rectangle 24"/>
            <p:cNvSpPr>
              <a:spLocks noChangeArrowheads="1"/>
            </p:cNvSpPr>
            <p:nvPr/>
          </p:nvSpPr>
          <p:spPr bwMode="auto">
            <a:xfrm>
              <a:off x="336" y="1248"/>
              <a:ext cx="33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“Can</a:t>
              </a:r>
              <a:r>
                <a:rPr lang="en-US" sz="2400" baseline="-26000">
                  <a:latin typeface="Comic Sans MS" pitchFamily="66" charset="0"/>
                </a:rPr>
                <a:t>1</a:t>
              </a:r>
              <a:r>
                <a:rPr lang="en-US" sz="2400" b="1">
                  <a:latin typeface="Comic Sans MS" pitchFamily="66" charset="0"/>
                </a:rPr>
                <a:t> you</a:t>
              </a:r>
              <a:r>
                <a:rPr lang="en-US" sz="2400" baseline="-26000">
                  <a:latin typeface="Comic Sans MS" pitchFamily="66" charset="0"/>
                </a:rPr>
                <a:t>2</a:t>
              </a:r>
              <a:r>
                <a:rPr lang="en-US" sz="2400" b="1">
                  <a:latin typeface="Comic Sans MS" pitchFamily="66" charset="0"/>
                </a:rPr>
                <a:t> book</a:t>
              </a:r>
              <a:r>
                <a:rPr lang="en-US" sz="2400" baseline="-26000">
                  <a:latin typeface="Comic Sans MS" pitchFamily="66" charset="0"/>
                </a:rPr>
                <a:t>3</a:t>
              </a:r>
              <a:r>
                <a:rPr lang="en-US" sz="2400" b="1">
                  <a:latin typeface="Comic Sans MS" pitchFamily="66" charset="0"/>
                </a:rPr>
                <a:t> TWA</a:t>
              </a:r>
              <a:r>
                <a:rPr lang="en-US" sz="2400" baseline="-26000">
                  <a:latin typeface="Comic Sans MS" pitchFamily="66" charset="0"/>
                </a:rPr>
                <a:t>4</a:t>
              </a:r>
              <a:r>
                <a:rPr lang="en-US" sz="2400" b="1">
                  <a:latin typeface="Comic Sans MS" pitchFamily="66" charset="0"/>
                </a:rPr>
                <a:t> flight</a:t>
              </a:r>
              <a:r>
                <a:rPr lang="en-US" sz="2400" baseline="-26000">
                  <a:latin typeface="Comic Sans MS" pitchFamily="66" charset="0"/>
                </a:rPr>
                <a:t>5</a:t>
              </a:r>
              <a:r>
                <a:rPr lang="en-US" sz="2400" b="1">
                  <a:latin typeface="Comic Sans MS" pitchFamily="66" charset="0"/>
                </a:rPr>
                <a:t> ?”</a:t>
              </a:r>
            </a:p>
          </p:txBody>
        </p:sp>
        <p:sp>
          <p:nvSpPr>
            <p:cNvPr id="11284" name="Rectangle 25"/>
            <p:cNvSpPr>
              <a:spLocks noChangeArrowheads="1"/>
            </p:cNvSpPr>
            <p:nvPr/>
          </p:nvSpPr>
          <p:spPr bwMode="auto">
            <a:xfrm>
              <a:off x="768" y="3456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33400" y="914400"/>
            <a:ext cx="8001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max </a:t>
            </a:r>
            <a:r>
              <a:rPr lang="en-US" sz="2800" dirty="0" err="1">
                <a:solidFill>
                  <a:srgbClr val="000000"/>
                </a:solidFill>
                <a:latin typeface="Comic Sans MS" pitchFamily="66" charset="0"/>
              </a:rPr>
              <a:t>prob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 parse will be  </a:t>
            </a:r>
            <a:r>
              <a:rPr lang="en-US" sz="2400" dirty="0">
                <a:latin typeface="Comic Sans MS" pitchFamily="66" charset="0"/>
              </a:rPr>
              <a:t>µ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[</a:t>
            </a:r>
            <a:r>
              <a:rPr lang="en-US" sz="2800" i="1" dirty="0" smtClean="0">
                <a:latin typeface="Comic Sans MS" pitchFamily="66" charset="0"/>
              </a:rPr>
              <a:t>                   </a:t>
            </a:r>
            <a:r>
              <a:rPr lang="en-US" sz="2800" dirty="0" smtClean="0">
                <a:latin typeface="Comic Sans MS" pitchFamily="66" charset="0"/>
              </a:rPr>
              <a:t>]</a:t>
            </a:r>
            <a:endParaRPr lang="en-US" sz="2800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21160" y="978840"/>
              <a:ext cx="1548720" cy="36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7920" y="968400"/>
                <a:ext cx="15588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250680" y="921240"/>
              <a:ext cx="1537920" cy="56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6000" y="908280"/>
                <a:ext cx="1551600" cy="57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Termination</a:t>
            </a:r>
            <a:endParaRPr lang="en-US" dirty="0" smtClean="0">
              <a:latin typeface="Arial" charset="0"/>
            </a:endParaRPr>
          </a:p>
        </p:txBody>
      </p:sp>
      <p:sp>
        <p:nvSpPr>
          <p:cNvPr id="11276" name="Rectangle 17"/>
          <p:cNvSpPr>
            <a:spLocks noChangeArrowheads="1"/>
          </p:cNvSpPr>
          <p:nvPr/>
        </p:nvSpPr>
        <p:spPr bwMode="auto">
          <a:xfrm>
            <a:off x="1752600" y="2895600"/>
            <a:ext cx="5334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8"/>
          <p:cNvSpPr>
            <a:spLocks noChangeArrowheads="1"/>
          </p:cNvSpPr>
          <p:nvPr/>
        </p:nvSpPr>
        <p:spPr bwMode="auto">
          <a:xfrm>
            <a:off x="7543800" y="24384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solidFill>
                  <a:schemeClr val="accent2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>
            <a:off x="5486400" y="2971800"/>
            <a:ext cx="1588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>
            <a:off x="1752600" y="3581400"/>
            <a:ext cx="54387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21"/>
          <p:cNvSpPr>
            <a:spLocks noChangeArrowheads="1"/>
          </p:cNvSpPr>
          <p:nvPr/>
        </p:nvSpPr>
        <p:spPr bwMode="auto">
          <a:xfrm>
            <a:off x="1295400" y="2895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latin typeface="Comic Sans MS" pitchFamily="66" charset="0"/>
              </a:rPr>
              <a:t>1</a:t>
            </a:r>
          </a:p>
        </p:txBody>
      </p:sp>
      <p:sp>
        <p:nvSpPr>
          <p:cNvPr id="11281" name="Rectangle 22"/>
          <p:cNvSpPr>
            <a:spLocks noChangeArrowheads="1"/>
          </p:cNvSpPr>
          <p:nvPr/>
        </p:nvSpPr>
        <p:spPr bwMode="auto">
          <a:xfrm>
            <a:off x="5562600" y="2438400"/>
            <a:ext cx="941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latin typeface="Comic Sans MS" pitchFamily="66" charset="0"/>
              </a:rPr>
              <a:t>5</a:t>
            </a:r>
          </a:p>
        </p:txBody>
      </p:sp>
      <p:sp>
        <p:nvSpPr>
          <p:cNvPr id="11282" name="Rectangle 23"/>
          <p:cNvSpPr>
            <a:spLocks noChangeArrowheads="1"/>
          </p:cNvSpPr>
          <p:nvPr/>
        </p:nvSpPr>
        <p:spPr bwMode="auto">
          <a:xfrm>
            <a:off x="5486400" y="29718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1.7x10</a:t>
            </a:r>
            <a:r>
              <a:rPr lang="en-US" sz="2400" b="1" baseline="30000">
                <a:solidFill>
                  <a:schemeClr val="accent2"/>
                </a:solidFill>
                <a:latin typeface="Comic Sans MS" pitchFamily="66" charset="0"/>
              </a:rPr>
              <a:t>-6</a:t>
            </a:r>
            <a:endParaRPr lang="en-US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283" name="Rectangle 24"/>
          <p:cNvSpPr>
            <a:spLocks noChangeArrowheads="1"/>
          </p:cNvSpPr>
          <p:nvPr/>
        </p:nvSpPr>
        <p:spPr bwMode="auto">
          <a:xfrm>
            <a:off x="353704" y="2312463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“Can</a:t>
            </a:r>
            <a:r>
              <a:rPr lang="en-US" sz="2400" baseline="-26000" dirty="0">
                <a:latin typeface="Comic Sans MS" pitchFamily="66" charset="0"/>
              </a:rPr>
              <a:t>1</a:t>
            </a:r>
            <a:r>
              <a:rPr lang="en-US" sz="2400" b="1" dirty="0">
                <a:latin typeface="Comic Sans MS" pitchFamily="66" charset="0"/>
              </a:rPr>
              <a:t> you</a:t>
            </a:r>
            <a:r>
              <a:rPr lang="en-US" sz="2400" baseline="-26000" dirty="0">
                <a:latin typeface="Comic Sans MS" pitchFamily="66" charset="0"/>
              </a:rPr>
              <a:t>2</a:t>
            </a:r>
            <a:r>
              <a:rPr lang="en-US" sz="2400" b="1" dirty="0">
                <a:latin typeface="Comic Sans MS" pitchFamily="66" charset="0"/>
              </a:rPr>
              <a:t> book</a:t>
            </a:r>
            <a:r>
              <a:rPr lang="en-US" sz="2400" baseline="-26000" dirty="0">
                <a:latin typeface="Comic Sans MS" pitchFamily="66" charset="0"/>
              </a:rPr>
              <a:t>3</a:t>
            </a:r>
            <a:r>
              <a:rPr lang="en-US" sz="2400" b="1" dirty="0">
                <a:latin typeface="Comic Sans MS" pitchFamily="66" charset="0"/>
              </a:rPr>
              <a:t> TWA</a:t>
            </a:r>
            <a:r>
              <a:rPr lang="en-US" sz="2400" baseline="-26000" dirty="0">
                <a:latin typeface="Comic Sans MS" pitchFamily="66" charset="0"/>
              </a:rPr>
              <a:t>4</a:t>
            </a:r>
            <a:r>
              <a:rPr lang="en-US" sz="2400" b="1" dirty="0">
                <a:latin typeface="Comic Sans MS" pitchFamily="66" charset="0"/>
              </a:rPr>
              <a:t> flight</a:t>
            </a:r>
            <a:r>
              <a:rPr lang="en-US" sz="2400" baseline="-26000" dirty="0">
                <a:latin typeface="Comic Sans MS" pitchFamily="66" charset="0"/>
              </a:rPr>
              <a:t>5</a:t>
            </a:r>
            <a:r>
              <a:rPr lang="en-US" sz="2400" b="1" dirty="0">
                <a:latin typeface="Comic Sans MS" pitchFamily="66" charset="0"/>
              </a:rPr>
              <a:t> ?”</a:t>
            </a:r>
          </a:p>
        </p:txBody>
      </p:sp>
      <p:sp>
        <p:nvSpPr>
          <p:cNvPr id="11284" name="Rectangle 25"/>
          <p:cNvSpPr>
            <a:spLocks noChangeArrowheads="1"/>
          </p:cNvSpPr>
          <p:nvPr/>
        </p:nvSpPr>
        <p:spPr bwMode="auto">
          <a:xfrm>
            <a:off x="1066800" y="5562600"/>
            <a:ext cx="941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latin typeface="Comic Sans MS" pitchFamily="66" charset="0"/>
              </a:rPr>
              <a:t>5</a:t>
            </a:r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573" y="914400"/>
            <a:ext cx="7391401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Any other entry in this matrix for S?</a:t>
            </a:r>
            <a:r>
              <a:rPr lang="en-US" sz="2800" i="1" dirty="0" smtClean="0">
                <a:latin typeface="Comic Sans MS" pitchFamily="66" charset="0"/>
              </a:rPr>
              <a:t>            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8827" y="1636687"/>
            <a:ext cx="1469361" cy="420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 Yes</a:t>
            </a:r>
          </a:p>
        </p:txBody>
      </p:sp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99" y="591773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322613" y="1824952"/>
            <a:ext cx="1196081" cy="3926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No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886200" y="1636687"/>
            <a:ext cx="2819400" cy="553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</a:t>
            </a:r>
            <a:r>
              <a:rPr lang="en-US" altLang="en-US" kern="0" dirty="0" smtClean="0"/>
              <a:t>.  Cannot Tell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05880" y="2256840"/>
              <a:ext cx="5586120" cy="279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9040" y="2247840"/>
                <a:ext cx="5605920" cy="28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04000" y="1427760"/>
              <a:ext cx="1489680" cy="753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480" y="1415880"/>
                <a:ext cx="151272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/>
          <p:cNvSpPr txBox="1"/>
          <p:nvPr/>
        </p:nvSpPr>
        <p:spPr>
          <a:xfrm>
            <a:off x="2124669" y="5231487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1,3  and 1,4 and 3,5 </a:t>
            </a:r>
            <a:r>
              <a:rPr lang="en-US" b="1" dirty="0" smtClean="0">
                <a:solidFill>
                  <a:srgbClr val="FF0000"/>
                </a:solidFill>
              </a:rPr>
              <a:t>…. !</a:t>
            </a:r>
            <a:endParaRPr lang="en-US" b="1" dirty="0">
              <a:solidFill>
                <a:srgbClr val="FF0000"/>
              </a:solidFill>
            </a:endParaRPr>
          </a:p>
          <a:p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anything missing?</a:t>
            </a:r>
            <a:endParaRPr lang="en-US" dirty="0" smtClean="0">
              <a:latin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128516" y="1981200"/>
            <a:ext cx="8229600" cy="4114800"/>
            <a:chOff x="336" y="1248"/>
            <a:chExt cx="5184" cy="2592"/>
          </a:xfrm>
        </p:grpSpPr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1200" y="1776"/>
              <a:ext cx="3360" cy="2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4848" y="1488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>
              <a:off x="3552" y="1824"/>
              <a:ext cx="1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0"/>
            <p:cNvSpPr>
              <a:spLocks noChangeShapeType="1"/>
            </p:cNvSpPr>
            <p:nvPr/>
          </p:nvSpPr>
          <p:spPr bwMode="auto">
            <a:xfrm>
              <a:off x="1200" y="2208"/>
              <a:ext cx="34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21"/>
            <p:cNvSpPr>
              <a:spLocks noChangeArrowheads="1"/>
            </p:cNvSpPr>
            <p:nvPr/>
          </p:nvSpPr>
          <p:spPr bwMode="auto">
            <a:xfrm>
              <a:off x="912" y="1776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1281" name="Rectangle 22"/>
            <p:cNvSpPr>
              <a:spLocks noChangeArrowheads="1"/>
            </p:cNvSpPr>
            <p:nvPr/>
          </p:nvSpPr>
          <p:spPr bwMode="auto">
            <a:xfrm>
              <a:off x="3600" y="1488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1282" name="Rectangle 23"/>
            <p:cNvSpPr>
              <a:spLocks noChangeArrowheads="1"/>
            </p:cNvSpPr>
            <p:nvPr/>
          </p:nvSpPr>
          <p:spPr bwMode="auto">
            <a:xfrm>
              <a:off x="3552" y="1824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1.7x10</a:t>
              </a:r>
              <a:r>
                <a:rPr lang="en-US" sz="2400" b="1" baseline="30000">
                  <a:solidFill>
                    <a:schemeClr val="accent2"/>
                  </a:solidFill>
                  <a:latin typeface="Comic Sans MS" pitchFamily="66" charset="0"/>
                </a:rPr>
                <a:t>-6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1283" name="Rectangle 24"/>
            <p:cNvSpPr>
              <a:spLocks noChangeArrowheads="1"/>
            </p:cNvSpPr>
            <p:nvPr/>
          </p:nvSpPr>
          <p:spPr bwMode="auto">
            <a:xfrm>
              <a:off x="336" y="1248"/>
              <a:ext cx="33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>
                  <a:latin typeface="Comic Sans MS" pitchFamily="66" charset="0"/>
                </a:rPr>
                <a:t>“Can</a:t>
              </a:r>
              <a:r>
                <a:rPr lang="en-US" sz="2400" baseline="-26000" dirty="0">
                  <a:latin typeface="Comic Sans MS" pitchFamily="66" charset="0"/>
                </a:rPr>
                <a:t>1</a:t>
              </a:r>
              <a:r>
                <a:rPr lang="en-US" sz="2400" b="1" dirty="0">
                  <a:latin typeface="Comic Sans MS" pitchFamily="66" charset="0"/>
                </a:rPr>
                <a:t> you</a:t>
              </a:r>
              <a:r>
                <a:rPr lang="en-US" sz="2400" baseline="-26000" dirty="0">
                  <a:latin typeface="Comic Sans MS" pitchFamily="66" charset="0"/>
                </a:rPr>
                <a:t>2</a:t>
              </a:r>
              <a:r>
                <a:rPr lang="en-US" sz="2400" b="1" dirty="0">
                  <a:latin typeface="Comic Sans MS" pitchFamily="66" charset="0"/>
                </a:rPr>
                <a:t> book</a:t>
              </a:r>
              <a:r>
                <a:rPr lang="en-US" sz="2400" baseline="-26000" dirty="0">
                  <a:latin typeface="Comic Sans MS" pitchFamily="66" charset="0"/>
                </a:rPr>
                <a:t>3</a:t>
              </a:r>
              <a:r>
                <a:rPr lang="en-US" sz="2400" b="1" dirty="0">
                  <a:latin typeface="Comic Sans MS" pitchFamily="66" charset="0"/>
                </a:rPr>
                <a:t> TWA</a:t>
              </a:r>
              <a:r>
                <a:rPr lang="en-US" sz="2400" baseline="-26000" dirty="0">
                  <a:latin typeface="Comic Sans MS" pitchFamily="66" charset="0"/>
                </a:rPr>
                <a:t>4</a:t>
              </a:r>
              <a:r>
                <a:rPr lang="en-US" sz="2400" b="1" dirty="0">
                  <a:latin typeface="Comic Sans MS" pitchFamily="66" charset="0"/>
                </a:rPr>
                <a:t> flight</a:t>
              </a:r>
              <a:r>
                <a:rPr lang="en-US" sz="2400" baseline="-26000" dirty="0">
                  <a:latin typeface="Comic Sans MS" pitchFamily="66" charset="0"/>
                </a:rPr>
                <a:t>5</a:t>
              </a:r>
              <a:r>
                <a:rPr lang="en-US" sz="2400" b="1" dirty="0">
                  <a:latin typeface="Comic Sans MS" pitchFamily="66" charset="0"/>
                </a:rPr>
                <a:t> ?”</a:t>
              </a:r>
            </a:p>
          </p:txBody>
        </p:sp>
        <p:sp>
          <p:nvSpPr>
            <p:cNvPr id="11284" name="Rectangle 25"/>
            <p:cNvSpPr>
              <a:spLocks noChangeArrowheads="1"/>
            </p:cNvSpPr>
            <p:nvPr/>
          </p:nvSpPr>
          <p:spPr bwMode="auto">
            <a:xfrm>
              <a:off x="768" y="3456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33400" y="914400"/>
            <a:ext cx="8001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max </a:t>
            </a:r>
            <a:r>
              <a:rPr lang="en-US" sz="2800" dirty="0" err="1">
                <a:solidFill>
                  <a:srgbClr val="000000"/>
                </a:solidFill>
                <a:latin typeface="Comic Sans MS" pitchFamily="66" charset="0"/>
              </a:rPr>
              <a:t>prob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 parse will be  </a:t>
            </a:r>
            <a:r>
              <a:rPr lang="en-US" sz="2400" dirty="0">
                <a:latin typeface="Comic Sans MS" pitchFamily="66" charset="0"/>
              </a:rPr>
              <a:t>µ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[</a:t>
            </a:r>
            <a:r>
              <a:rPr lang="en-US" sz="2800" i="1" dirty="0" smtClean="0">
                <a:latin typeface="Comic Sans MS" pitchFamily="66" charset="0"/>
              </a:rPr>
              <a:t>                   </a:t>
            </a:r>
            <a:r>
              <a:rPr lang="en-US" sz="2800" dirty="0" smtClean="0">
                <a:latin typeface="Comic Sans MS" pitchFamily="66" charset="0"/>
              </a:rPr>
              <a:t>]</a:t>
            </a:r>
            <a:endParaRPr lang="en-US" sz="2800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1131888"/>
              <a:ext cx="844550" cy="365125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965" y="1125406"/>
                <a:ext cx="851390" cy="375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1092200"/>
              <a:ext cx="493712" cy="438150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8115" y="1089320"/>
                <a:ext cx="504148" cy="44463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5" descr="fig12"/>
          <p:cNvPicPr>
            <a:picLocks noChangeAspect="1" noChangeArrowheads="1"/>
          </p:cNvPicPr>
          <p:nvPr/>
        </p:nvPicPr>
        <p:blipFill rotWithShape="1">
          <a:blip r:embed="rId7" cstate="print"/>
          <a:srcRect l="54316" b="51866"/>
          <a:stretch/>
        </p:blipFill>
        <p:spPr bwMode="auto">
          <a:xfrm>
            <a:off x="6638499" y="3875373"/>
            <a:ext cx="2462893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4131720" y="2375280"/>
              <a:ext cx="4457880" cy="3882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23080" y="2365200"/>
                <a:ext cx="4479120" cy="39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048840" y="89280"/>
              <a:ext cx="5922720" cy="5125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2720" y="77040"/>
                <a:ext cx="5931720" cy="51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8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44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370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9D6AD-F8DD-4CB5-8834-F743498ED9C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Problems with PCFGs</a:t>
            </a:r>
            <a:endParaRPr lang="en-GB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/>
              <a:t>Most current PCFG models are not vanilla PCFGs </a:t>
            </a:r>
          </a:p>
          <a:p>
            <a:pPr lvl="1" eaLnBrk="1" hangingPunct="1"/>
            <a:r>
              <a:rPr lang="en-US" smtClean="0"/>
              <a:t>Usually augmented in some way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mtClean="0"/>
              <a:t>Vanilla PCFGs  </a:t>
            </a:r>
            <a:r>
              <a:rPr lang="en-US" smtClean="0">
                <a:solidFill>
                  <a:schemeClr val="accent2"/>
                </a:solidFill>
              </a:rPr>
              <a:t>assume independence of non-terminal expansions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But statistical analysis shows </a:t>
            </a:r>
            <a:r>
              <a:rPr lang="en-US" u="sng" smtClean="0"/>
              <a:t>this is not a valid assumption 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Structural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lexical</a:t>
            </a:r>
            <a:r>
              <a:rPr lang="en-US" smtClean="0"/>
              <a:t> dependencies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53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  <a:noFill/>
        </p:spPr>
        <p:txBody>
          <a:bodyPr/>
          <a:lstStyle/>
          <a:p>
            <a:fld id="{53DCCB44-CA96-49BE-ADAE-73D40A84E84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451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dirty="0" smtClean="0"/>
              <a:t>Structural Dependencies: Problem</a:t>
            </a:r>
            <a:endParaRPr lang="en-GB" sz="3600" dirty="0" smtClean="0"/>
          </a:p>
        </p:txBody>
      </p:sp>
      <p:sp>
        <p:nvSpPr>
          <p:cNvPr id="1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E.g. Syntactic </a:t>
            </a:r>
            <a:r>
              <a:rPr lang="en-US" dirty="0" smtClean="0">
                <a:solidFill>
                  <a:schemeClr val="accent2"/>
                </a:solidFill>
              </a:rPr>
              <a:t>subject</a:t>
            </a:r>
            <a:r>
              <a:rPr lang="en-US" dirty="0" smtClean="0"/>
              <a:t> of a sentence tends to be a </a:t>
            </a:r>
            <a:r>
              <a:rPr lang="en-US" dirty="0" smtClean="0">
                <a:solidFill>
                  <a:schemeClr val="accent2"/>
                </a:solidFill>
              </a:rPr>
              <a:t>pronoun</a:t>
            </a:r>
            <a:r>
              <a:rPr lang="en-US" sz="2000" dirty="0" smtClean="0"/>
              <a:t> </a:t>
            </a:r>
          </a:p>
          <a:p>
            <a:pPr eaLnBrk="1" hangingPunct="1">
              <a:buFontTx/>
              <a:buNone/>
            </a:pPr>
            <a:endParaRPr lang="en-GB" sz="2400" dirty="0" smtClean="0"/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-258698" y="1694079"/>
            <a:ext cx="62645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Subject tends to realize “old information”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i="1" dirty="0" smtClean="0">
                <a:latin typeface="Comic Sans MS" pitchFamily="66" charset="0"/>
              </a:rPr>
              <a:t>“Mary bought a new book for her trip. She didn’t like the first chapter. So she decided to watch a movie.”</a:t>
            </a:r>
            <a:endParaRPr lang="en-US" sz="2400" b="1" i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In </a:t>
            </a:r>
            <a:r>
              <a:rPr lang="en-US" sz="2400" b="1" i="1" dirty="0">
                <a:latin typeface="Comic Sans MS" pitchFamily="66" charset="0"/>
              </a:rPr>
              <a:t>Switchboard corpus</a:t>
            </a:r>
            <a:r>
              <a:rPr lang="en-US" sz="2400" b="1" dirty="0"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5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08645" y="5171542"/>
              <a:ext cx="3552480" cy="102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0005" y="5168662"/>
                <a:ext cx="3573360" cy="10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035800" y="5447520"/>
              <a:ext cx="12600" cy="1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1480" y="5443200"/>
                <a:ext cx="212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4725000" y="4928400"/>
              <a:ext cx="4210200" cy="1391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9240" y="4920840"/>
                <a:ext cx="4220640" cy="14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5893188" y="1980298"/>
              <a:ext cx="119520" cy="2055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0588" y="1970578"/>
                <a:ext cx="141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6067788" y="2019898"/>
              <a:ext cx="86400" cy="8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59508" y="2008378"/>
                <a:ext cx="1069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6216108" y="1927378"/>
              <a:ext cx="128520" cy="117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8908" y="1920898"/>
                <a:ext cx="146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 37"/>
              <p14:cNvContentPartPr/>
              <p14:nvPr/>
            </p14:nvContentPartPr>
            <p14:xfrm>
              <a:off x="6539028" y="1722178"/>
              <a:ext cx="2579400" cy="21798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30028" y="1708858"/>
                <a:ext cx="2597760" cy="22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/>
              <p14:cNvContentPartPr/>
              <p14:nvPr/>
            </p14:nvContentPartPr>
            <p14:xfrm>
              <a:off x="6403308" y="1717858"/>
              <a:ext cx="528120" cy="405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0708" y="1705629"/>
                <a:ext cx="552240" cy="4312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6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would you address this problem?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7160" y="2346120"/>
              <a:ext cx="4954320" cy="201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520" y="2342160"/>
                <a:ext cx="4965840" cy="20307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44395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6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g 14.8.jpg" descr="fig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95" y="1450075"/>
            <a:ext cx="6202152" cy="190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FCEF53-10CE-4DAA-8C1D-9D2D357C353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smtClean="0"/>
              <a:t>Structural Dependencies: Solution</a:t>
            </a:r>
            <a:endParaRPr lang="en-GB" sz="360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Split non-terminal. E.g., NP</a:t>
            </a:r>
            <a:r>
              <a:rPr lang="en-GB" sz="2400" smtClean="0"/>
              <a:t>subject</a:t>
            </a:r>
            <a:r>
              <a:rPr lang="en-GB" smtClean="0"/>
              <a:t> and NP</a:t>
            </a:r>
            <a:r>
              <a:rPr lang="en-GB" sz="2400" smtClean="0"/>
              <a:t>object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Automatic/Optimal split – Split and Merge algorithm [Petrov et al. 2006- COLING/ACL]</a:t>
            </a:r>
            <a:endParaRPr lang="en-GB" sz="2800" b="1">
              <a:latin typeface="Comic Sans MS" pitchFamily="66" charset="0"/>
            </a:endParaRP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0" y="14478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Parent Annotation: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228600" y="3657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latin typeface="Comic Sans MS" pitchFamily="66" charset="0"/>
              </a:rPr>
              <a:t>Hand-write rules for more complex struct. dependencies</a:t>
            </a:r>
            <a:endParaRPr lang="en-GB" sz="2000" b="1">
              <a:latin typeface="Comic Sans MS" pitchFamily="66" charset="0"/>
            </a:endParaRPr>
          </a:p>
        </p:txBody>
      </p:sp>
      <p:sp>
        <p:nvSpPr>
          <p:cNvPr id="16397" name="Rectangle 5"/>
          <p:cNvSpPr>
            <a:spLocks noChangeArrowheads="1"/>
          </p:cNvSpPr>
          <p:nvPr/>
        </p:nvSpPr>
        <p:spPr bwMode="auto">
          <a:xfrm>
            <a:off x="304800" y="41148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Splitting problems?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61080" y="1439640"/>
              <a:ext cx="4894200" cy="1166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3520" y="1433160"/>
                <a:ext cx="4909680" cy="118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32550"/>
            <a:ext cx="8960497" cy="50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64360" y="1345320"/>
              <a:ext cx="5810400" cy="3100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1400" y="1333800"/>
                <a:ext cx="5835240" cy="312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7420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570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Comic Sans MS" pitchFamily="66" charset="0"/>
              </a:rPr>
              <a:t>Two parse trees for the sentence </a:t>
            </a:r>
          </a:p>
          <a:p>
            <a:r>
              <a:rPr lang="en-IE" sz="2400" i="1" dirty="0">
                <a:latin typeface="Comic Sans MS" pitchFamily="66" charset="0"/>
              </a:rPr>
              <a:t>“Moscow sent troops into Afghanistan”</a:t>
            </a:r>
            <a:endParaRPr lang="en-GB" sz="2400" i="1" dirty="0">
              <a:latin typeface="Comic Sans MS" pitchFamily="66" charset="0"/>
            </a:endParaRPr>
          </a:p>
        </p:txBody>
      </p:sp>
      <p:pic>
        <p:nvPicPr>
          <p:cNvPr id="17421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38296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moscow_tre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28800"/>
            <a:ext cx="339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3000" y="4800600"/>
            <a:ext cx="6997700" cy="1441450"/>
            <a:chOff x="720" y="3024"/>
            <a:chExt cx="4408" cy="908"/>
          </a:xfrm>
        </p:grpSpPr>
        <p:sp>
          <p:nvSpPr>
            <p:cNvPr id="17425" name="Text Box 5"/>
            <p:cNvSpPr txBox="1">
              <a:spLocks noChangeArrowheads="1"/>
            </p:cNvSpPr>
            <p:nvPr/>
          </p:nvSpPr>
          <p:spPr bwMode="auto">
            <a:xfrm>
              <a:off x="720" y="3024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VP-attachment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6" name="Text Box 8"/>
            <p:cNvSpPr txBox="1">
              <a:spLocks noChangeArrowheads="1"/>
            </p:cNvSpPr>
            <p:nvPr/>
          </p:nvSpPr>
          <p:spPr bwMode="auto">
            <a:xfrm>
              <a:off x="3648" y="3072"/>
              <a:ext cx="1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NP-attachment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7" name="Text Box 9"/>
            <p:cNvSpPr txBox="1">
              <a:spLocks noChangeArrowheads="1"/>
            </p:cNvSpPr>
            <p:nvPr/>
          </p:nvSpPr>
          <p:spPr bwMode="auto">
            <a:xfrm>
              <a:off x="1536" y="3408"/>
              <a:ext cx="3024" cy="5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>
                  <a:latin typeface="Comic Sans MS" pitchFamily="66" charset="0"/>
                </a:rPr>
                <a:t>Typically NP-attachment more frequent than VP-attachment</a:t>
              </a:r>
              <a:endParaRPr lang="en-GB" sz="2400">
                <a:latin typeface="Comic Sans MS" pitchFamily="66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38200" y="1868040"/>
              <a:ext cx="7886520" cy="3065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160" y="1863000"/>
                <a:ext cx="7899120" cy="308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F7208B-F4BB-4384-8998-25D4C751C55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mtClean="0"/>
              <a:t>Lexical Dependencies: </a:t>
            </a:r>
            <a:r>
              <a:rPr lang="en-US" smtClean="0"/>
              <a:t>Solution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454" y="910988"/>
            <a:ext cx="80772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Add lexical dependencies to the scheme…</a:t>
            </a:r>
            <a:endParaRPr lang="en-US" dirty="0" smtClean="0"/>
          </a:p>
          <a:p>
            <a:pPr lvl="1" eaLnBrk="1" hangingPunct="1"/>
            <a:r>
              <a:rPr lang="en-US" sz="2800" dirty="0" smtClean="0"/>
              <a:t>Infiltrate the influence of particular </a:t>
            </a:r>
            <a:r>
              <a:rPr lang="en-US" sz="2800" dirty="0" smtClean="0">
                <a:solidFill>
                  <a:schemeClr val="accent2"/>
                </a:solidFill>
              </a:rPr>
              <a:t>words</a:t>
            </a:r>
            <a:r>
              <a:rPr lang="en-US" sz="2800" dirty="0" smtClean="0"/>
              <a:t> into the probabilities of the rules</a:t>
            </a:r>
          </a:p>
          <a:p>
            <a:pPr marL="457200" lvl="1" indent="0" eaLnBrk="1" hangingPunct="1">
              <a:buNone/>
            </a:pPr>
            <a:r>
              <a:rPr lang="en-US" sz="2800" dirty="0" smtClean="0"/>
              <a:t>All the words?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53704" y="3653606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PP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   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504" y="357740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1304" y="4034606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8879" y="3721869"/>
              <a:ext cx="63500" cy="23812"/>
            </p14:xfrm>
          </p:contentPart>
        </mc:Choice>
        <mc:Fallback xmlns="">
          <p:pic>
            <p:nvPicPr>
              <p:cNvPr id="1843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2780" y="3715736"/>
                <a:ext cx="74263" cy="3463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53854" y="5183178"/>
            <a:ext cx="1530925" cy="914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Good Idea</a:t>
            </a: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03" y="5388164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86461" y="5239210"/>
            <a:ext cx="1347339" cy="801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Bad Idea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0048" y="5410571"/>
            <a:ext cx="2819400" cy="553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</a:t>
            </a:r>
            <a:r>
              <a:rPr lang="en-US" altLang="en-US" kern="0" dirty="0" smtClean="0"/>
              <a:t>.  Cannot Tell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046160" y="3215880"/>
              <a:ext cx="7292520" cy="1278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9320" y="3206880"/>
                <a:ext cx="7310160" cy="12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9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6" grpId="0" autoUpdateAnimBg="0"/>
      <p:bldP spid="11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F7208B-F4BB-4384-8998-25D4C751C55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mtClean="0"/>
              <a:t>Lexical Dependencies: </a:t>
            </a:r>
            <a:r>
              <a:rPr lang="en-US" smtClean="0"/>
              <a:t>Solution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454" y="910988"/>
            <a:ext cx="80772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Add lexical dependencies to the scheme…</a:t>
            </a:r>
            <a:endParaRPr lang="en-US" dirty="0" smtClean="0"/>
          </a:p>
          <a:p>
            <a:pPr lvl="1" eaLnBrk="1" hangingPunct="1"/>
            <a:r>
              <a:rPr lang="en-US" sz="2800" dirty="0" smtClean="0"/>
              <a:t>Infiltrate the influence of particular </a:t>
            </a:r>
            <a:r>
              <a:rPr lang="en-US" sz="2800" dirty="0" smtClean="0">
                <a:solidFill>
                  <a:schemeClr val="accent2"/>
                </a:solidFill>
              </a:rPr>
              <a:t>words</a:t>
            </a:r>
            <a:r>
              <a:rPr lang="en-US" sz="2800" dirty="0" smtClean="0"/>
              <a:t> into the probabilities of the rules</a:t>
            </a:r>
          </a:p>
          <a:p>
            <a:pPr lvl="1" eaLnBrk="1" hangingPunct="1"/>
            <a:r>
              <a:rPr lang="en-US" sz="2800" dirty="0" smtClean="0"/>
              <a:t>All the words?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53704" y="3653606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PP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P(VP -&gt; V NP     | </a:t>
            </a:r>
            <a:r>
              <a:rPr lang="en-US" sz="2400" dirty="0">
                <a:latin typeface="Comic Sans MS" pitchFamily="66" charset="0"/>
              </a:rPr>
              <a:t>VP = “sent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504" y="357740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1304" y="4034606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8879" y="3721869"/>
              <a:ext cx="63500" cy="23812"/>
            </p14:xfrm>
          </p:contentPart>
        </mc:Choice>
        <mc:Fallback xmlns="">
          <p:pic>
            <p:nvPicPr>
              <p:cNvPr id="1843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2780" y="3715736"/>
                <a:ext cx="74263" cy="34636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53854" y="5183178"/>
            <a:ext cx="1530925" cy="914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Good Idea</a:t>
            </a: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03" y="5388164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86460" y="5434254"/>
            <a:ext cx="1347339" cy="8019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Bad Idea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0048" y="5410571"/>
            <a:ext cx="2819400" cy="553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</a:t>
            </a:r>
            <a:r>
              <a:rPr lang="en-US" altLang="en-US" kern="0" dirty="0" smtClean="0"/>
              <a:t>.  Cannot Tell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72854" y="4486646"/>
            <a:ext cx="651510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Not likely to have significant counts in any treebank!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6" grpId="0" autoUpdateAnimBg="0"/>
      <p:bldP spid="1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384878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95B54-F5B9-4D85-97B0-C0DE4C00FC3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only the Heads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3657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To do that we’re going to make use of the notion of the </a:t>
            </a:r>
            <a:r>
              <a:rPr lang="en-US" sz="3200" dirty="0" smtClean="0">
                <a:solidFill>
                  <a:schemeClr val="accent2"/>
                </a:solidFill>
              </a:rPr>
              <a:t>head</a:t>
            </a:r>
            <a:r>
              <a:rPr lang="en-US" sz="3200" dirty="0" smtClean="0"/>
              <a:t> of a phrase</a:t>
            </a:r>
          </a:p>
          <a:p>
            <a:pPr lvl="1" eaLnBrk="1" hangingPunct="1"/>
            <a:r>
              <a:rPr lang="en-US" sz="2800" dirty="0" smtClean="0"/>
              <a:t>The head of an </a:t>
            </a:r>
            <a:r>
              <a:rPr lang="en-US" sz="2800" dirty="0" smtClean="0">
                <a:solidFill>
                  <a:schemeClr val="accent2"/>
                </a:solidFill>
              </a:rPr>
              <a:t>NP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noun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VP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verb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PP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preposition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09600" y="426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9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26" y="3505200"/>
            <a:ext cx="4011304" cy="31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422, Lecture 27</a:t>
            </a:r>
            <a:endParaRPr lang="en-US" dirty="0"/>
          </a:p>
        </p:txBody>
      </p:sp>
      <p:sp>
        <p:nvSpPr>
          <p:cNvPr id="19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D52D-8BAC-4A7C-BEF0-52E4D510F87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More specific rules</a:t>
            </a:r>
          </a:p>
        </p:txBody>
      </p:sp>
      <p:sp>
        <p:nvSpPr>
          <p:cNvPr id="19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used to have rule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VP -&gt; V NP PP 		P(</a:t>
            </a:r>
            <a:r>
              <a:rPr lang="en-US" dirty="0" err="1" smtClean="0"/>
              <a:t>r|VP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That’s the count of this rule divided by the number of VPs in a </a:t>
            </a:r>
            <a:r>
              <a:rPr lang="en-US" sz="2400" dirty="0" err="1" smtClean="0"/>
              <a:t>treebank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Now we have rule 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VP(h(VP))-&gt; V(h(VP)) </a:t>
            </a:r>
            <a:r>
              <a:rPr lang="en-US" dirty="0" smtClean="0">
                <a:latin typeface="Comic Sans MS" pitchFamily="66" charset="0"/>
              </a:rPr>
              <a:t>NP PP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smtClean="0"/>
              <a:t>P(r </a:t>
            </a:r>
            <a:r>
              <a:rPr lang="en-US" dirty="0"/>
              <a:t>| VP, h(VP)) 	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VP(sent)-&gt; V(sent) </a:t>
            </a:r>
            <a:r>
              <a:rPr lang="en-US" dirty="0">
                <a:latin typeface="Comic Sans MS" pitchFamily="66" charset="0"/>
              </a:rPr>
              <a:t>NP PP </a:t>
            </a:r>
            <a:r>
              <a:rPr lang="en-US" dirty="0" smtClean="0">
                <a:latin typeface="Comic Sans MS" pitchFamily="66" charset="0"/>
              </a:rPr>
              <a:t>    </a:t>
            </a:r>
            <a:r>
              <a:rPr lang="en-US" dirty="0" smtClean="0"/>
              <a:t>P(r </a:t>
            </a:r>
            <a:r>
              <a:rPr lang="en-US" dirty="0"/>
              <a:t>| VP, </a:t>
            </a:r>
            <a:r>
              <a:rPr lang="en-US" i="1" dirty="0" smtClean="0"/>
              <a:t>sent</a:t>
            </a:r>
            <a:r>
              <a:rPr lang="en-US" dirty="0" smtClean="0"/>
              <a:t>)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What is the estimate </a:t>
            </a:r>
            <a:r>
              <a:rPr lang="en-US" dirty="0"/>
              <a:t>for P(r | VP, </a:t>
            </a:r>
            <a:r>
              <a:rPr lang="en-US" i="1" dirty="0"/>
              <a:t>sent</a:t>
            </a:r>
            <a:r>
              <a:rPr lang="en-US" dirty="0"/>
              <a:t>) </a:t>
            </a:r>
            <a:r>
              <a:rPr lang="en-US" dirty="0" smtClean="0"/>
              <a:t>?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How many times was this rule used with </a:t>
            </a:r>
            <a:r>
              <a:rPr lang="en-US" i="1" dirty="0" smtClean="0"/>
              <a:t>sent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2"/>
                </a:solidFill>
              </a:rPr>
              <a:t>divided by the number of VPs that </a:t>
            </a:r>
            <a:r>
              <a:rPr lang="en-US" i="1" dirty="0" smtClean="0"/>
              <a:t>sent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appears </a:t>
            </a:r>
            <a:r>
              <a:rPr lang="en-US" dirty="0">
                <a:solidFill>
                  <a:schemeClr val="accent2"/>
                </a:solidFill>
              </a:rPr>
              <a:t>in total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3400" y="49530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57200" y="2514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9040" y="3445560"/>
              <a:ext cx="570600" cy="38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80" y="3435480"/>
                <a:ext cx="5853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289880" y="1686960"/>
              <a:ext cx="2636640" cy="2133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7000" y="1684440"/>
                <a:ext cx="2648880" cy="21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48360" y="5539320"/>
              <a:ext cx="7716600" cy="984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960" y="5528520"/>
                <a:ext cx="7730280" cy="10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73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utoUpdateAnimBg="0"/>
      <p:bldP spid="6266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66800" y="1651680"/>
              <a:ext cx="6181920" cy="222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640" y="1640160"/>
                <a:ext cx="6199200" cy="22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55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Map NL queries into FOPC so that answers can be effectively computed</a:t>
            </a:r>
            <a:r>
              <a:rPr lang="en-US" sz="280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smtClean="0">
              <a:solidFill>
                <a:srgbClr val="008000"/>
              </a:solidFill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4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5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NLP Practical Goal for FOL (and Prob. Parsing) the ultimate Web question-answering system?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/>
              <p14:cNvContentPartPr/>
              <p14:nvPr/>
            </p14:nvContentPartPr>
            <p14:xfrm>
              <a:off x="1072440" y="4369680"/>
              <a:ext cx="1566000" cy="1596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4440" y="4292280"/>
                <a:ext cx="1602720" cy="17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/>
              <p14:cNvContentPartPr/>
              <p14:nvPr/>
            </p14:nvContentPartPr>
            <p14:xfrm>
              <a:off x="5576400" y="6318720"/>
              <a:ext cx="334440" cy="5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71720" y="6267960"/>
                <a:ext cx="3456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/>
              <p14:cNvContentPartPr/>
              <p14:nvPr/>
            </p14:nvContentPartPr>
            <p14:xfrm>
              <a:off x="7679880" y="6401160"/>
              <a:ext cx="1197000" cy="47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68000" y="6341400"/>
                <a:ext cx="1215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Ink 4"/>
              <p14:cNvContentPartPr/>
              <p14:nvPr/>
            </p14:nvContentPartPr>
            <p14:xfrm>
              <a:off x="5734440" y="6641640"/>
              <a:ext cx="1923840" cy="113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30480" y="6572880"/>
                <a:ext cx="19353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/>
              <p14:cNvContentPartPr/>
              <p14:nvPr/>
            </p14:nvContentPartPr>
            <p14:xfrm>
              <a:off x="2293560" y="4329720"/>
              <a:ext cx="3378600" cy="2406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82400" y="4322160"/>
                <a:ext cx="3400920" cy="24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8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CA" sz="3200" dirty="0" smtClean="0"/>
              <a:t>PCFG Parsing State of the art(~2010)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CA072-3F49-4900-9264-D91C6C7C6FF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858000" cy="512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8"/>
          <p:cNvSpPr>
            <a:spLocks noChangeArrowheads="1"/>
          </p:cNvSpPr>
          <p:nvPr/>
        </p:nvSpPr>
        <p:spPr bwMode="auto">
          <a:xfrm>
            <a:off x="5867400" y="5867400"/>
            <a:ext cx="3048000" cy="761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Comic Sans MS" pitchFamily="66" charset="0"/>
              </a:rPr>
              <a:t>From C. Manning (Stanford NLP)</a:t>
            </a:r>
            <a:endParaRPr lang="en-US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82200" y="1393560"/>
              <a:ext cx="8202600" cy="401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720" y="1385280"/>
                <a:ext cx="8218800" cy="40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8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59" y="3216835"/>
            <a:ext cx="7772400" cy="1691457"/>
          </a:xfrm>
        </p:spPr>
        <p:txBody>
          <a:bodyPr/>
          <a:lstStyle/>
          <a:p>
            <a:pPr marL="0" indent="0">
              <a:buNone/>
            </a:pPr>
            <a:r>
              <a:rPr lang="en-CA" sz="2000" b="0" dirty="0">
                <a:solidFill>
                  <a:schemeClr val="accent2"/>
                </a:solidFill>
              </a:rPr>
              <a:t>Grammar as a Foreign Language</a:t>
            </a:r>
          </a:p>
          <a:p>
            <a:pPr marL="0" indent="0">
              <a:buNone/>
            </a:pPr>
            <a:r>
              <a:rPr lang="en-CA" sz="1800" dirty="0"/>
              <a:t>Computation and Language</a:t>
            </a:r>
            <a:r>
              <a:rPr lang="en-CA" sz="1800" b="0" dirty="0"/>
              <a:t> [</a:t>
            </a:r>
            <a:r>
              <a:rPr lang="en-CA" sz="1800" b="0" dirty="0" smtClean="0">
                <a:hlinkClick r:id="rId3"/>
              </a:rPr>
              <a:t>cs.CL</a:t>
            </a:r>
            <a:r>
              <a:rPr lang="en-CA" sz="1800" b="0" dirty="0" smtClean="0"/>
              <a:t>]</a:t>
            </a:r>
            <a:r>
              <a:rPr lang="en-CA" sz="1800" dirty="0" smtClean="0"/>
              <a:t> </a:t>
            </a:r>
            <a:r>
              <a:rPr lang="en-CA" sz="1800" b="0" dirty="0" smtClean="0"/>
              <a:t>Published </a:t>
            </a:r>
            <a:r>
              <a:rPr lang="en-CA" sz="1800" b="0" dirty="0"/>
              <a:t>24 Dec 2014</a:t>
            </a:r>
            <a:r>
              <a:rPr lang="en-CA" sz="1800" dirty="0"/>
              <a:t/>
            </a:r>
            <a:br>
              <a:rPr lang="en-CA" sz="1800" dirty="0"/>
            </a:br>
            <a:r>
              <a:rPr lang="en-CA" sz="1800" b="0" dirty="0"/>
              <a:t>Updated 9 Jun 2015 </a:t>
            </a:r>
          </a:p>
          <a:p>
            <a:pPr marL="0" indent="0">
              <a:buNone/>
            </a:pPr>
            <a:r>
              <a:rPr lang="en-CA" sz="1800" b="0" dirty="0" smtClean="0"/>
              <a:t>Oriol </a:t>
            </a:r>
            <a:r>
              <a:rPr lang="en-CA" sz="1800" b="0" dirty="0" err="1" smtClean="0"/>
              <a:t>Vinyals</a:t>
            </a:r>
            <a:r>
              <a:rPr lang="en-CA" sz="1800" b="0" dirty="0" smtClean="0"/>
              <a:t>, Lukasz Kaiser, Terry </a:t>
            </a:r>
            <a:r>
              <a:rPr lang="en-CA" sz="1800" b="0" dirty="0"/>
              <a:t>Koo</a:t>
            </a:r>
            <a:r>
              <a:rPr lang="en-CA" sz="1800" b="0" dirty="0" smtClean="0"/>
              <a:t>,</a:t>
            </a:r>
            <a:r>
              <a:rPr lang="en-CA" sz="1800" b="0" dirty="0"/>
              <a:t> Slav </a:t>
            </a:r>
            <a:r>
              <a:rPr lang="en-CA" sz="1800" b="0" dirty="0" err="1"/>
              <a:t>Petrov</a:t>
            </a:r>
            <a:r>
              <a:rPr lang="en-CA" sz="1800" b="0" dirty="0" smtClean="0"/>
              <a:t>,</a:t>
            </a:r>
            <a:r>
              <a:rPr lang="en-CA" sz="1800" b="0" dirty="0"/>
              <a:t> </a:t>
            </a:r>
            <a:r>
              <a:rPr lang="en-CA" sz="1800" b="0" dirty="0" smtClean="0"/>
              <a:t>Ilya </a:t>
            </a:r>
            <a:r>
              <a:rPr lang="en-CA" sz="1800" b="0" dirty="0" err="1" smtClean="0"/>
              <a:t>Sutskever</a:t>
            </a:r>
            <a:r>
              <a:rPr lang="en-CA" sz="1800" b="0" dirty="0" smtClean="0"/>
              <a:t>,</a:t>
            </a:r>
            <a:r>
              <a:rPr lang="en-CA" sz="1800" b="0" dirty="0"/>
              <a:t> Geoffrey </a:t>
            </a:r>
            <a:r>
              <a:rPr lang="en-CA" sz="1800" b="0" dirty="0" smtClean="0"/>
              <a:t>Hinton   </a:t>
            </a:r>
            <a:r>
              <a:rPr lang="en-CA" sz="1800" b="0" i="1" dirty="0" smtClean="0"/>
              <a:t>Google</a:t>
            </a:r>
            <a:endParaRPr lang="en-CA" sz="1800" b="0" i="1" dirty="0"/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68257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 bwMode="auto">
          <a:xfrm>
            <a:off x="547536" y="-105782"/>
            <a:ext cx="7377264" cy="330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2718" y="4908292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A" sz="1800" b="0" dirty="0" smtClean="0">
                <a:solidFill>
                  <a:schemeClr val="accent2"/>
                </a:solidFill>
              </a:rPr>
              <a:t>Fast </a:t>
            </a:r>
            <a:r>
              <a:rPr lang="en-CA" sz="1800" b="0" dirty="0">
                <a:solidFill>
                  <a:schemeClr val="accent2"/>
                </a:solidFill>
              </a:rPr>
              <a:t>and Accurate Shift-Reduce Constituent Parsing </a:t>
            </a:r>
            <a:r>
              <a:rPr lang="en-CA" sz="1800" b="0" dirty="0"/>
              <a:t>by </a:t>
            </a:r>
            <a:r>
              <a:rPr lang="en-CA" sz="1800" b="0" dirty="0" err="1"/>
              <a:t>Muhua</a:t>
            </a:r>
            <a:r>
              <a:rPr lang="en-CA" sz="1800" b="0" dirty="0"/>
              <a:t> Zhu, Yue Zhang, Wenliang Chen, Min Zhang and </a:t>
            </a:r>
            <a:r>
              <a:rPr lang="en-CA" sz="1800" b="0" dirty="0" err="1"/>
              <a:t>Jingbo</a:t>
            </a:r>
            <a:r>
              <a:rPr lang="en-CA" sz="1800" b="0" dirty="0"/>
              <a:t> Zhu </a:t>
            </a:r>
            <a:r>
              <a:rPr lang="en-CA" sz="1800" b="0" dirty="0" smtClean="0"/>
              <a:t>(ACL - 2013)</a:t>
            </a:r>
            <a:endParaRPr lang="en-CA" sz="2400" b="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5755084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Announcing </a:t>
            </a:r>
            <a:r>
              <a:rPr lang="en-CA" sz="1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SyntaxNet</a:t>
            </a:r>
            <a:r>
              <a:rPr lang="en-CA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CA" sz="1800" dirty="0"/>
              <a:t>The World’s Most Accurate Parser Goes Open </a:t>
            </a:r>
            <a:r>
              <a:rPr lang="en-CA" sz="1800" dirty="0" smtClean="0"/>
              <a:t>Source, </a:t>
            </a:r>
            <a:r>
              <a:rPr lang="en-CA" sz="1800" dirty="0" smtClean="0">
                <a:solidFill>
                  <a:srgbClr val="FF0000"/>
                </a:solidFill>
              </a:rPr>
              <a:t>2016</a:t>
            </a:r>
            <a:r>
              <a:rPr lang="en-CA" sz="1800" dirty="0" smtClean="0"/>
              <a:t>; Posted </a:t>
            </a:r>
            <a:r>
              <a:rPr lang="en-CA" sz="1800" dirty="0"/>
              <a:t>by Slav </a:t>
            </a:r>
            <a:r>
              <a:rPr lang="en-CA" sz="1800" dirty="0" err="1"/>
              <a:t>Petrov</a:t>
            </a:r>
            <a:r>
              <a:rPr lang="en-CA" sz="1800" dirty="0"/>
              <a:t>, Senior Staff Research </a:t>
            </a:r>
            <a:r>
              <a:rPr lang="en-CA" sz="1800" dirty="0" smtClean="0"/>
              <a:t>Scientist (different parsing framework)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630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91" y="3328380"/>
            <a:ext cx="7772400" cy="1143000"/>
          </a:xfrm>
        </p:spPr>
        <p:txBody>
          <a:bodyPr/>
          <a:lstStyle/>
          <a:p>
            <a:r>
              <a:rPr lang="en-CA" dirty="0" smtClean="0"/>
              <a:t>Beyond NLP……. Planning…..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8534400" cy="2057400"/>
          </a:xfrm>
        </p:spPr>
        <p:txBody>
          <a:bodyPr/>
          <a:lstStyle/>
          <a:p>
            <a:r>
              <a:rPr lang="en-CA" sz="2400" b="0" dirty="0"/>
              <a:t>Li, N</a:t>
            </a:r>
            <a:r>
              <a:rPr lang="en-CA" sz="2400" dirty="0"/>
              <a:t>.</a:t>
            </a:r>
            <a:r>
              <a:rPr lang="en-CA" sz="2400" b="0" dirty="0"/>
              <a:t>, Cushing, W., </a:t>
            </a:r>
            <a:r>
              <a:rPr lang="en-CA" sz="2400" b="0" dirty="0" err="1"/>
              <a:t>Kambhampati</a:t>
            </a:r>
            <a:r>
              <a:rPr lang="en-CA" sz="2400" b="0" dirty="0"/>
              <a:t>, S., &amp; Yoon, S. (2012). Learning </a:t>
            </a:r>
            <a:r>
              <a:rPr lang="en-CA" sz="2400" b="0" dirty="0">
                <a:solidFill>
                  <a:srgbClr val="00B050"/>
                </a:solidFill>
              </a:rPr>
              <a:t>probabilistic hierarchical task networks</a:t>
            </a:r>
            <a:r>
              <a:rPr lang="en-CA" sz="2400" b="0" dirty="0"/>
              <a:t> as </a:t>
            </a:r>
            <a:r>
              <a:rPr lang="en-CA" sz="2400" b="0" dirty="0">
                <a:solidFill>
                  <a:srgbClr val="00B050"/>
                </a:solidFill>
              </a:rPr>
              <a:t>probabilistic context-free grammars</a:t>
            </a:r>
            <a:r>
              <a:rPr lang="en-CA" sz="2400" b="0" dirty="0"/>
              <a:t> to capture user preferences. ACM Transactions on Intelligent Systems and Technology</a:t>
            </a:r>
            <a:r>
              <a:rPr lang="en-CA" sz="2400" b="0" dirty="0" smtClean="0"/>
              <a:t>. (</a:t>
            </a:r>
            <a:r>
              <a:rPr lang="en-CA" sz="2400" b="0" dirty="0" err="1" smtClean="0"/>
              <a:t>CMU+Arizona</a:t>
            </a:r>
            <a:r>
              <a:rPr lang="en-CA" sz="2400" b="0" dirty="0" smtClean="0"/>
              <a:t> State)</a:t>
            </a:r>
            <a:endParaRPr lang="en-CA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4BB77-9662-4B11-B03B-A146634328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kern="0" dirty="0" smtClean="0">
                <a:solidFill>
                  <a:srgbClr val="3333CC"/>
                </a:solidFill>
              </a:rPr>
              <a:t>CKY/PCFG Beyond syntax……. Discourse Parsing….. And Dialog</a:t>
            </a:r>
            <a:endParaRPr lang="en-CA" kern="0" dirty="0">
              <a:solidFill>
                <a:srgbClr val="3333C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8534400" cy="762000"/>
          </a:xfrm>
        </p:spPr>
        <p:txBody>
          <a:bodyPr/>
          <a:lstStyle/>
          <a:p>
            <a:r>
              <a:rPr lang="en-CA" dirty="0" smtClean="0"/>
              <a:t>CKY Probabilistic parsing Paper in Reading</a:t>
            </a:r>
            <a:endParaRPr lang="en-CA" b="0" dirty="0" smtClean="0"/>
          </a:p>
          <a:p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85466" y="2286000"/>
            <a:ext cx="8534400" cy="762000"/>
          </a:xfrm>
        </p:spPr>
        <p:txBody>
          <a:bodyPr/>
          <a:lstStyle/>
          <a:p>
            <a:r>
              <a:rPr lang="en-CA" sz="2400" dirty="0"/>
              <a:t>Conversation Trees: A Grammar Model for Topic Structure in Forums, Annie Louis and Shay B. Cohen, EMNLP 2015. [corpus]</a:t>
            </a: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866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Discovering Discourse Structure: Computational Tasks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5F99B-F908-435A-91B8-09D5E4931B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9" y="1613648"/>
            <a:ext cx="8174182" cy="7599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2200" i="1" dirty="0">
                <a:solidFill>
                  <a:srgbClr val="000000"/>
                </a:solidFill>
                <a:latin typeface="Arial"/>
              </a:rPr>
              <a:t>The bank was hamstrung in its efforts to face the challenges of a changing market by its links to the government, analysts say.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9" y="4168588"/>
            <a:ext cx="8104909" cy="221876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 bwMode="auto">
          <a:xfrm>
            <a:off x="4225637" y="2420472"/>
            <a:ext cx="415636" cy="47064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48" tIns="41025" rIns="82048" bIns="41025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2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365" y="2938866"/>
            <a:ext cx="2563091" cy="6368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The bank was hamstrung in its efforts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0" y="2884552"/>
            <a:ext cx="4156364" cy="6984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to face the challenges of a changing </a:t>
            </a:r>
          </a:p>
          <a:p>
            <a:pPr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market by its links to the government,</a:t>
            </a:r>
            <a:r>
              <a:rPr lang="en-CA" sz="2200" i="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73636" y="3008728"/>
            <a:ext cx="1524000" cy="359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1800" i="1" dirty="0">
                <a:solidFill>
                  <a:srgbClr val="000000"/>
                </a:solidFill>
                <a:latin typeface="Arial"/>
              </a:rPr>
              <a:t>analysts say. 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25637" y="3630707"/>
            <a:ext cx="415636" cy="47064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48" tIns="41025" rIns="82048" bIns="41025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2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0545" y="2420472"/>
            <a:ext cx="3048000" cy="359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1800" b="1" dirty="0">
                <a:solidFill>
                  <a:srgbClr val="0000FF"/>
                </a:solidFill>
                <a:latin typeface="Arial"/>
              </a:rPr>
              <a:t>Discourse Segmentation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9818" y="3681081"/>
            <a:ext cx="3048000" cy="3598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82048" tIns="41025" rIns="82048" bIns="41025" rtlCol="0">
            <a:spAutoFit/>
          </a:bodyPr>
          <a:lstStyle/>
          <a:p>
            <a:pPr algn="just" eaLnBrk="0" hangingPunct="0"/>
            <a:r>
              <a:rPr lang="en-CA" sz="1800" b="1" dirty="0">
                <a:solidFill>
                  <a:srgbClr val="0000FF"/>
                </a:solidFill>
                <a:latin typeface="Arial"/>
              </a:rPr>
              <a:t>Discourse Parsing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091" y="3496235"/>
            <a:ext cx="346364" cy="420930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2200" dirty="0">
                <a:solidFill>
                  <a:srgbClr val="FF0000"/>
                </a:solidFill>
                <a:latin typeface="Arial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3545952"/>
            <a:ext cx="346364" cy="420930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2200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20545" y="3429000"/>
            <a:ext cx="346364" cy="420930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eaLnBrk="0" hangingPunct="0"/>
            <a:r>
              <a:rPr lang="en-CA" sz="2200" dirty="0">
                <a:solidFill>
                  <a:srgbClr val="FF0000"/>
                </a:solidFill>
                <a:latin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454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422, Lecture 27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12004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key steps of CKY probabilistic parsing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Motivate introduction of structural and lexical dependencies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how to deal with these dependencies within the PCFG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97" y="0"/>
            <a:ext cx="8915400" cy="1219200"/>
          </a:xfrm>
        </p:spPr>
        <p:txBody>
          <a:bodyPr/>
          <a:lstStyle/>
          <a:p>
            <a:r>
              <a:rPr lang="en-CA" dirty="0" smtClean="0"/>
              <a:t>Next class on Fri : paper discussion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9177523" cy="3429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Portions </a:t>
            </a:r>
            <a:r>
              <a:rPr lang="en-CA" sz="2400" dirty="0"/>
              <a:t>of </a:t>
            </a:r>
            <a:r>
              <a:rPr lang="en-CA" sz="2400" dirty="0" smtClean="0"/>
              <a:t>our Journal of Computational Linguistics </a:t>
            </a:r>
            <a:r>
              <a:rPr lang="en-CA" sz="2400" dirty="0"/>
              <a:t>paper </a:t>
            </a:r>
            <a:r>
              <a:rPr lang="en-CA" sz="2400" u="sng" dirty="0" smtClean="0">
                <a:solidFill>
                  <a:srgbClr val="00B0F0"/>
                </a:solidFill>
              </a:rPr>
              <a:t>only </a:t>
            </a:r>
            <a:r>
              <a:rPr lang="en-CA" sz="2400" u="sng" dirty="0">
                <a:solidFill>
                  <a:srgbClr val="00B0F0"/>
                </a:solidFill>
              </a:rPr>
              <a:t>sections 1, 3 and 4 are mandatory</a:t>
            </a:r>
          </a:p>
          <a:p>
            <a:pPr marL="0" indent="0"/>
            <a:r>
              <a:rPr lang="en-CA" dirty="0"/>
              <a:t>CODRA: A Novel Discriminative Framework for Rhetorical Analysis</a:t>
            </a:r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6339" y="35814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kern="0" dirty="0" smtClean="0"/>
              <a:t>Assignment-3 due on Mon</a:t>
            </a:r>
          </a:p>
          <a:p>
            <a:r>
              <a:rPr lang="en-CA" kern="0" dirty="0" smtClean="0"/>
              <a:t>Assignment-4 will be out on the same day</a:t>
            </a: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67520" y="1278360"/>
              <a:ext cx="177480" cy="125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4920" y="1267560"/>
                <a:ext cx="202680" cy="12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0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Prob. of parse tree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8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9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2592388"/>
              <a:ext cx="838200" cy="638175"/>
            </p14:xfrm>
          </p:contentPart>
        </mc:Choice>
        <mc:Fallback xmlns="">
          <p:pic>
            <p:nvPicPr>
              <p:cNvPr id="1269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157" y="2589508"/>
                <a:ext cx="846121" cy="65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2571750"/>
              <a:ext cx="3821112" cy="833438"/>
            </p14:xfrm>
          </p:contentPart>
        </mc:Choice>
        <mc:Fallback xmlns="">
          <p:pic>
            <p:nvPicPr>
              <p:cNvPr id="126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003" y="2569230"/>
                <a:ext cx="3836592" cy="84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9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503738"/>
              <a:ext cx="685800" cy="679450"/>
            </p14:xfrm>
          </p:contentPart>
        </mc:Choice>
        <mc:Fallback xmlns="">
          <p:pic>
            <p:nvPicPr>
              <p:cNvPr id="1269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878" y="4499777"/>
                <a:ext cx="702000" cy="691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4570413"/>
              <a:ext cx="1673225" cy="692150"/>
            </p14:xfrm>
          </p:contentPart>
        </mc:Choice>
        <mc:Fallback xmlns="">
          <p:pic>
            <p:nvPicPr>
              <p:cNvPr id="126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9640" y="4562494"/>
                <a:ext cx="1691224" cy="706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1877760" y="3264840"/>
              <a:ext cx="5123880" cy="2625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0200" y="3252240"/>
                <a:ext cx="5142240" cy="26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7185960" y="5502960"/>
              <a:ext cx="1795680" cy="47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79840" y="5497560"/>
                <a:ext cx="1814040" cy="4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0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Head of a Phrase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0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172520" y="1039680"/>
              <a:ext cx="6635880" cy="5631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3160" y="1028520"/>
                <a:ext cx="6654960" cy="56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7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938166"/>
                </p:ext>
              </p:extLst>
            </p:nvPr>
          </p:nvGraphicFramePr>
          <p:xfrm>
            <a:off x="365" y="2544"/>
            <a:ext cx="164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9" name="Equation" r:id="rId4" imgW="1091880" imgH="203040" progId="Equation.3">
                    <p:embed/>
                  </p:oleObj>
                </mc:Choice>
                <mc:Fallback>
                  <p:oleObj name="Equation" r:id="rId4" imgW="1091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" y="2544"/>
                          <a:ext cx="164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012760" y="3543120"/>
              <a:ext cx="7030080" cy="1882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2320" y="3539520"/>
                <a:ext cx="7050240" cy="18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0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44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B1EE2-5CD3-48B7-96EC-E3D64468AA6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Probabilistic Parsing: 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2209800"/>
          </a:xfrm>
        </p:spPr>
        <p:txBody>
          <a:bodyPr/>
          <a:lstStyle/>
          <a:p>
            <a:pPr lvl="1" eaLnBrk="1" hangingPunct="1"/>
            <a:r>
              <a:rPr lang="en-US" sz="2800" dirty="0" smtClean="0"/>
              <a:t>(Restricted) Task is to find the max probability tree for an input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589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40679"/>
              </p:ext>
            </p:extLst>
          </p:nvPr>
        </p:nvGraphicFramePr>
        <p:xfrm>
          <a:off x="1066800" y="3352800"/>
          <a:ext cx="711358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4" imgW="2705040" imgH="419040" progId="Equation.3">
                  <p:embed/>
                </p:oleObj>
              </mc:Choice>
              <mc:Fallback>
                <p:oleObj name="Equation" r:id="rId4" imgW="27050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7113588" cy="11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920040" y="4097160"/>
              <a:ext cx="4085280" cy="38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10680" y="4087800"/>
                <a:ext cx="4107240" cy="40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1416" y="6107113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 dirty="0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CKY Algorithm</a:t>
            </a:r>
            <a:r>
              <a:rPr lang="en-US" b="1" dirty="0" smtClean="0"/>
              <a:t>	</a:t>
            </a:r>
            <a:endParaRPr lang="en-US" b="1" dirty="0" smtClean="0">
              <a:latin typeface="Arial" charset="0"/>
            </a:endParaRP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 smtClean="0"/>
              <a:t>CYK (</a:t>
            </a:r>
            <a:r>
              <a:rPr lang="en-US" b="0" dirty="0" err="1" smtClean="0"/>
              <a:t>Cocke</a:t>
            </a:r>
            <a:r>
              <a:rPr lang="en-US" b="0" dirty="0" smtClean="0"/>
              <a:t>-</a:t>
            </a:r>
            <a:r>
              <a:rPr lang="en-US" b="0" dirty="0" err="1" smtClean="0"/>
              <a:t>Kasami</a:t>
            </a:r>
            <a:r>
              <a:rPr lang="en-US" b="0" dirty="0" smtClean="0"/>
              <a:t>-Younger</a:t>
            </a:r>
            <a:r>
              <a:rPr lang="en-US" b="0" dirty="0"/>
              <a:t>) </a:t>
            </a:r>
            <a:r>
              <a:rPr lang="en-US" b="0" dirty="0" smtClean="0"/>
              <a:t>algorithm</a:t>
            </a:r>
          </a:p>
          <a:p>
            <a:pPr lvl="1" eaLnBrk="1" hangingPunct="1"/>
            <a:r>
              <a:rPr lang="en-US" b="0" dirty="0" smtClean="0"/>
              <a:t>A </a:t>
            </a:r>
            <a:r>
              <a:rPr lang="en-US" dirty="0" smtClean="0"/>
              <a:t>bottom-up </a:t>
            </a:r>
            <a:r>
              <a:rPr lang="en-US" b="0" dirty="0" smtClean="0"/>
              <a:t>parser using dynamic programming</a:t>
            </a:r>
          </a:p>
          <a:p>
            <a:pPr lvl="1" eaLnBrk="1" hangingPunct="1"/>
            <a:r>
              <a:rPr lang="en-US" b="0" dirty="0" smtClean="0"/>
              <a:t>Assume the PCFG is in Chomsky normal form (CNF)</a:t>
            </a:r>
            <a:endParaRPr lang="en-US" dirty="0" smtClean="0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7010400" y="304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Ney, 1991 Collins, 1999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2743200"/>
            <a:ext cx="8458200" cy="4114800"/>
            <a:chOff x="192" y="1728"/>
            <a:chExt cx="5328" cy="2592"/>
          </a:xfrm>
        </p:grpSpPr>
        <p:grpSp>
          <p:nvGrpSpPr>
            <p:cNvPr id="8206" name="Group 11"/>
            <p:cNvGrpSpPr>
              <a:grpSpLocks/>
            </p:cNvGrpSpPr>
            <p:nvPr/>
          </p:nvGrpSpPr>
          <p:grpSpPr bwMode="auto">
            <a:xfrm>
              <a:off x="192" y="1728"/>
              <a:ext cx="5328" cy="2592"/>
              <a:chOff x="192" y="1824"/>
              <a:chExt cx="5328" cy="2592"/>
            </a:xfrm>
          </p:grpSpPr>
          <p:sp>
            <p:nvSpPr>
              <p:cNvPr id="8208" name="Rectangle 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944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 dirty="0">
                    <a:latin typeface="Comic Sans MS" pitchFamily="66" charset="0"/>
                  </a:rPr>
                  <a:t>Definitions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>
                    <a:solidFill>
                      <a:schemeClr val="accent2"/>
                    </a:solidFill>
                    <a:latin typeface="Comic Sans MS" pitchFamily="66" charset="0"/>
                  </a:rPr>
                  <a:t>1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n</a:t>
                </a:r>
                <a:r>
                  <a:rPr lang="en-US" sz="2400" dirty="0">
                    <a:latin typeface="Comic Sans MS" pitchFamily="66" charset="0"/>
                  </a:rPr>
                  <a:t> an input string composed of </a:t>
                </a:r>
                <a:r>
                  <a:rPr lang="en-US" sz="2400" i="1" dirty="0">
                    <a:latin typeface="Comic Sans MS" pitchFamily="66" charset="0"/>
                  </a:rPr>
                  <a:t>n </a:t>
                </a:r>
                <a:r>
                  <a:rPr lang="en-US" sz="2400" dirty="0">
                    <a:latin typeface="Comic Sans MS" pitchFamily="66" charset="0"/>
                  </a:rPr>
                  <a:t>words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ij</a:t>
                </a:r>
                <a:r>
                  <a:rPr lang="en-US" sz="2400" baseline="-10000" dirty="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a string of words from word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dirty="0">
                    <a:latin typeface="Comic Sans MS" pitchFamily="66" charset="0"/>
                  </a:rPr>
                  <a:t> to word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µ[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, j, A</a:t>
                </a: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 dirty="0">
                    <a:latin typeface="Comic Sans MS" pitchFamily="66" charset="0"/>
                  </a:rPr>
                  <a:t> : a table entry holds the maximum probability for a constituent with non-terminal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r>
                  <a:rPr lang="en-US" sz="2400" i="1" dirty="0"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spanning words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i="1" dirty="0">
                    <a:latin typeface="Comic Sans MS" pitchFamily="66" charset="0"/>
                  </a:rPr>
                  <a:t>	</a:t>
                </a:r>
                <a:r>
                  <a:rPr lang="en-US" sz="2400" dirty="0">
                    <a:latin typeface="Arial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 dirty="0">
                  <a:latin typeface="Comic Sans MS" pitchFamily="66" charset="0"/>
                </a:endParaRPr>
              </a:p>
            </p:txBody>
          </p: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3456" y="3216"/>
                <a:ext cx="2064" cy="1200"/>
                <a:chOff x="432" y="240"/>
                <a:chExt cx="2544" cy="1194"/>
              </a:xfrm>
            </p:grpSpPr>
            <p:pic>
              <p:nvPicPr>
                <p:cNvPr id="821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2" y="240"/>
                  <a:ext cx="2520" cy="1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4272" y="321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238000" y="2754720"/>
              <a:ext cx="2863080" cy="3916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2240" y="2745720"/>
                <a:ext cx="2873880" cy="393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62233</TotalTime>
  <Words>2466</Words>
  <Application>Microsoft Office PowerPoint</Application>
  <PresentationFormat>On-screen Show (4:3)</PresentationFormat>
  <Paragraphs>443</Paragraphs>
  <Slides>37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Unicode MS</vt:lpstr>
      <vt:lpstr>Comic Sans MS</vt:lpstr>
      <vt:lpstr>Symbol</vt:lpstr>
      <vt:lpstr>Times New Roman</vt:lpstr>
      <vt:lpstr>5832 Template</vt:lpstr>
      <vt:lpstr>1_Custom Design</vt:lpstr>
      <vt:lpstr>Equation</vt:lpstr>
      <vt:lpstr>PowerPoint Presentation</vt:lpstr>
      <vt:lpstr>Lecture Overview</vt:lpstr>
      <vt:lpstr>Sample PCFG</vt:lpstr>
      <vt:lpstr>PCFGs are used to….</vt:lpstr>
      <vt:lpstr>Head of a Phrase</vt:lpstr>
      <vt:lpstr>Acquiring Grammars and Probabilities </vt:lpstr>
      <vt:lpstr>Lecture Overview</vt:lpstr>
      <vt:lpstr>Probabilistic Parsing: </vt:lpstr>
      <vt:lpstr>Probabilistic CKY Algorithm </vt:lpstr>
      <vt:lpstr>PowerPoint Presentation</vt:lpstr>
      <vt:lpstr>Probabilistic CKY Algorithm </vt:lpstr>
      <vt:lpstr>Probabilistic CKY Algorithm </vt:lpstr>
      <vt:lpstr>CKY: Base Case</vt:lpstr>
      <vt:lpstr>CKY: Recursive Case</vt:lpstr>
      <vt:lpstr>Probabilistic CKY Algorithm (visual) </vt:lpstr>
      <vt:lpstr>CKY: Termination</vt:lpstr>
      <vt:lpstr>CKY: Termination</vt:lpstr>
      <vt:lpstr>CKY: anything missing?</vt:lpstr>
      <vt:lpstr>Lecture Overview</vt:lpstr>
      <vt:lpstr>Problems with PCFGs</vt:lpstr>
      <vt:lpstr>Structural Dependencies: Problem</vt:lpstr>
      <vt:lpstr>How would you address this problem?</vt:lpstr>
      <vt:lpstr>Structural Dependencies: Solution</vt:lpstr>
      <vt:lpstr>PowerPoint Presentation</vt:lpstr>
      <vt:lpstr>PowerPoint Presentation</vt:lpstr>
      <vt:lpstr>Lexical Dependencies: Solution</vt:lpstr>
      <vt:lpstr>Lexical Dependencies: Solution</vt:lpstr>
      <vt:lpstr>Use only the Heads</vt:lpstr>
      <vt:lpstr>More specific rules</vt:lpstr>
      <vt:lpstr>NLP Practical Goal for FOL (and Prob. Parsing) the ultimate Web question-answering system?</vt:lpstr>
      <vt:lpstr>PCFG Parsing State of the art(~2010)</vt:lpstr>
      <vt:lpstr>PowerPoint Presentation</vt:lpstr>
      <vt:lpstr>Beyond NLP……. Planning…..</vt:lpstr>
      <vt:lpstr>Discovering Discourse Structure: Computational Tasks</vt:lpstr>
      <vt:lpstr>PowerPoint Presentation</vt:lpstr>
      <vt:lpstr>Learning Goals for today’s class</vt:lpstr>
      <vt:lpstr>Next class on Fri : paper discussion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686</cp:revision>
  <cp:lastPrinted>2015-11-18T16:38:56Z</cp:lastPrinted>
  <dcterms:created xsi:type="dcterms:W3CDTF">2003-01-21T20:11:16Z</dcterms:created>
  <dcterms:modified xsi:type="dcterms:W3CDTF">2017-11-16T02:02:30Z</dcterms:modified>
</cp:coreProperties>
</file>