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.xml" ContentType="application/inkml+xml"/>
  <Override PartName="/ppt/notesSlides/notesSlide1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2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</p:sldMasterIdLst>
  <p:notesMasterIdLst>
    <p:notesMasterId r:id="rId34"/>
  </p:notesMasterIdLst>
  <p:handoutMasterIdLst>
    <p:handoutMasterId r:id="rId35"/>
  </p:handoutMasterIdLst>
  <p:sldIdLst>
    <p:sldId id="597" r:id="rId4"/>
    <p:sldId id="805" r:id="rId5"/>
    <p:sldId id="814" r:id="rId6"/>
    <p:sldId id="832" r:id="rId7"/>
    <p:sldId id="815" r:id="rId8"/>
    <p:sldId id="816" r:id="rId9"/>
    <p:sldId id="817" r:id="rId10"/>
    <p:sldId id="811" r:id="rId11"/>
    <p:sldId id="834" r:id="rId12"/>
    <p:sldId id="835" r:id="rId13"/>
    <p:sldId id="813" r:id="rId14"/>
    <p:sldId id="818" r:id="rId15"/>
    <p:sldId id="806" r:id="rId16"/>
    <p:sldId id="840" r:id="rId17"/>
    <p:sldId id="807" r:id="rId18"/>
    <p:sldId id="808" r:id="rId19"/>
    <p:sldId id="839" r:id="rId20"/>
    <p:sldId id="819" r:id="rId21"/>
    <p:sldId id="830" r:id="rId22"/>
    <p:sldId id="800" r:id="rId23"/>
    <p:sldId id="798" r:id="rId24"/>
    <p:sldId id="799" r:id="rId25"/>
    <p:sldId id="801" r:id="rId26"/>
    <p:sldId id="794" r:id="rId27"/>
    <p:sldId id="796" r:id="rId28"/>
    <p:sldId id="831" r:id="rId29"/>
    <p:sldId id="795" r:id="rId30"/>
    <p:sldId id="772" r:id="rId31"/>
    <p:sldId id="837" r:id="rId32"/>
    <p:sldId id="838" r:id="rId33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9574" autoAdjust="0"/>
  </p:normalViewPr>
  <p:slideViewPr>
    <p:cSldViewPr>
      <p:cViewPr>
        <p:scale>
          <a:sx n="89" d="100"/>
          <a:sy n="89" d="100"/>
        </p:scale>
        <p:origin x="879" y="3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2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6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3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10 212 0,'8'-4'79'0,"5"4"-42"0,8 0-43 0,-8 0 14 16,4 0-7-16,4 0 2 15,9 0 9-15,4 0 7 16,0-3-10-16,4-1 9 0,5 4 2 16,0 0-10-16,3 0-3 15,1 0-16-15,4 4-4 16,1-1-56-16,7 5-24 0,-4 0 1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1.3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-3 143 168 0,'0'-4'63'0,"5"4"-34"0,-1 0-25 0,-4 0 15 16,4 4 0-16,5-4 3 15,-1 4 3-15,1-1 4 16,-1 1-15-16,1 4 3 0,-1-1 3 15,1 5-5-15,3 3 0 16,1 8-7-16,0-1-3 16,4 5-5-16,0 3 0 15,4 4 0-15,1-4 2 16,-5-3-3-16,0-1 0 0,-5 1 3 16,1-8 1-16,-4-4 3 15,-1-4 1-15,-3 1-3 16,-1-5-1-16,0-10 1 15,0-1 2-15,1-4-3 16,-1-11-2-16,4-3 0 16,1-13 1-16,-1-6 1 15,5-5 1-15,0-3-5 16,4 4-1-16,-4 3-2 16,8 4 0-16,0 4-6 15,1 4-2-15,-5 3 2 16,0 5 4-16,0 7-13 15,-5 3-4-15,5 5-19 16,-4 3-9-16,0 0-54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2.2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 50 248 0,'5'0'93'0,"-5"0"-50"0,4 0-52 15,-4 0 14-15,0 0-12 16,0 0 0-16,0 0 3 16,8 3 2-16,1 1 2 15,-1 0 6-15,5 3 4 0,4 1-1 16,0 3 2-16,0 4-6 16,5 1-3-16,3 6-1 15,5 5-1-15,-5 3-7 16,1 0 0-16,-5 4-2 15,-4 4 1-15,-4-4 2 16,-9 0 2-16,-4 4 2 16,-4-7 1-16,-9-9 3 15,-8-3 1-15,-4-4 3 0,-10-3 3 16,1-5-2-16,-4-7-2 16,4 0-2-16,4-4-3 15,5-3-2-15,3-4-1 16,10-5-3-16,7 1-1 15,14-4-5-15,8-3-3 16,8-1-5-16,5-4-2 16,4 5-8-16,0-5-4 15,0-3 8-15,0 0 5 16,1 3 10-16,-6 1 6 16,1 3 17-16,-9 0 9 15,1 4-4-15,-5 4-2 0,-4 0-4 16,-1 4 0-16,1 7 0 15,0 4-1 1,-5 4-1-16,1 3-1 16,-1 8 2-16,-3 4-1 15,3 4 0-15,1 0-5 16,-1-1-3-16,1 1 2 16,-1 4 2-16,5 3-4 15,-4-4-1-15,-1-7 13 16,1 0 8-16,-1-4 3 15,-4-3 3-15,1 3-2 16,-5-15 0-16,-5 0-12 16,1-11-3-16,0-5-6 15,0 1-3-15,4-7-3 0,0-9-1 16,8-3-1 0,5-4 3-16,4 1 0 0,8 2 1 15,5 5-3-15,0 7 0 16,0 5-5-16,0-1-2 15,0 4-15-15,-5 3-4 16,1 1-58 0,-5 3-62-16,-4-11 42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6.74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36 85 96 0,'0'-11'35'0,"0"3"-18"0,13-3-20 0,-9 7 8 16,0 0-4-16,1-3-1 16,-1-1 1-16,0 1-1 0,0-1 6 15,5 0 4-15,-5 5 8 16,-4-1 3-16,0 0-2 15,0 4 1-15,0 0-2 16,0 0 0-16,0 0-9 16,4 4-1-16,1 3 2 0,-5 5-6 15,0 3 0-15,0 11-2 16,-5 12-2-16,1 8 7 16,0 7 5-16,-5 3 3 15,1 1 0-15,-1-4 4 16,-4-4 0-16,1-7-10 15,-1-4-3-15,4-12-4 16,1-3-2-16,4-15-21 16,4-8-11-16,4-8-26 0,4-11-11 15,5-15-16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17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5 153 192 0,'-5'-12'74'0,"5"5"-40"0,0 3-31 0,0 4 15 16,5 0-11-16,-5 0-4 15,12 0-2 1,1 0-1-16,0 7-3 0,4-3 2 16,-4 4 3-16,-1 3 3 15,1 1 2-15,4 6 1 0,-4 5 0 16,4 7 2-16,0 5-3 15,0 2 1-15,0 5-3 16,5 3 2-16,-1 1 0 16,4-5 1-16,1-6 0 15,4-5 0-15,0-4-4 16,-1-7-1-16,1 0 1 16,0-11 2-16,0-8-3 15,-5-8 0-15,1-15-1 16,-9-3-2-16,8-8 5 15,-12-15 1-15,0-4-2 16,-5 0-3-16,1 3 0 0,0 1-1 16,-1 0-3-16,-4 0 2 15,5 7-6-15,-1 1-3 16,1 10-8-16,-1 5-1 16,1 7-10-16,4 4-4 15,-1 7-9-15,-3 4-3 16,8 4-38-1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75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13 242 88 0,'-9'-3'35'0,"9"-9"-18"0,-4 1-16 15,4 7 11-15,0-11 3 16,0-8 5-16,0 1-4 15,4-5 1-15,0 1-4 16,5-1 2-16,-1 4-8 16,5 4 2-16,0 4 2 0,0 4 0 15,0 7 1-15,-1 4-4 0,5 4 0 16,0 3-3-16,5 5 2 16,-1-1-6-16,0 1-1 15,5 3 0-15,-5 0 0 16,-4 8 2-16,0-5 1 15,-4 5-1-15,-5 0 1 16,-8 0 7-16,-4-1 5 16,-4 1-1-16,-9 4 2 15,-5-12-7-15,-3 0-1 16,-5 0-6-16,0-4-2 16,0-3 0-16,5-4 0 0,-1-4-7 15,5-4-3-15,4 0-10 16,4 0-5-16,0-3-17 15,9-5-6-15,8-7-37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2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19 0 196 0,'-4'11'74'0,"-1"0"-40"0,1 1-38 0,4-5 13 16,0 1-12 0,0 3-2-16,0 1-1 0,0 3 2 15,-4 4 2-15,0 3 3 0,4 5 2 16,0 3 7-16,4 0 4 15,-4 5-3-15,4-5 1 16,0-4-3-16,-4 5 2 16,5-9-6-16,-5 1-3 15,0-8 1-15,0-3 0 16,0-5 1-16,0-7 2 16,0-4-3-16,0-3 0 0,0-5 5 15,0-3 3-15,0-4 0 16,0-11 1-16,4 0-9 15,0-4-1-15,0 0-7 16,9 0-1-16,0 3-6 16,0 1 0-16,4 3 1 15,0 5 2-15,0 3 3 16,0 7 4-16,4 1 3 16,0 7 2-16,1 1-1 15,3 3-2-15,5 3-10 16,-4 1-6-16,-5 4-21 15,0-5-6-15,0-3-44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8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1 114 188 0,'-4'23'71'0,"4"-12"-38"0,4 4-39 16,-4-3 14-16,0 3-9 16,4 4 0-16,-4-4 7 15,0 0 6-15,5 0-6 16,-5-4 6-16,4-3 3 0,4-8-3 15,5-11 1-15,8-4-26 16,9-16-10-16,4-7-25 16,5-3-7-16,3-1 7 15,-3 8 34 1,-5 8 40-16,-9 7 13 0,-4 7 7 16,1 8-4-16,-5 8-2 15,-4 8-22-15,-1 3 3 0,1 4 0 16,0 0-9-16,0-4-4 15,-5-4-5-15,9-3 0 16,0-5-2 0,0-6-5-16,0-5 0 15,0-3 2-15,-4-1 1 16,0 5 3-16,-5-1 3 16,1 4 4-16,-1 4 2 15,-8 0-3-15,5 8-3 16,3 0 0-16,-4-1-1 0,5 1-5 15,-1-1-1-15,1 1 1 16,4-1 0-16,0 5 1 16,-5-5 0-16,1 5-22 15,-1-8-8-15,5-12-95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5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38 200 0,'0'0'74'0,"0"0"-40"0,9-4-49 15,-1 4 10-15,1-4-18 16,-1 0-3-16,5 1 16 16,0-5 7-16,4 0 4 15,4 5 19-15,-4-1 11 0,0 4-2 16,5 4 0-16,-5-1-10 16,0 5-1-16,0 7-11 15,0 4-4-15,0 8-7 16,0 3-2-16,-4 0-2 15,-1 0 2-15,-3 1 2 16,-1-1-1-16,-3 0 10 16,-5-3 6-16,-5-5 1 15,-3-3 1-15,-5-7-5 16,0-9 0-16,-4-3-1 16,-4-7 1-16,0-8-9 0,-1-8-1 15,1-3-5-15,8-1 0 16,1 1 1-16,7-1 2 15,1 4-1-15,4 4 4 16,9 8 0-16,-1 3 3 16,5 5-6-16,4-1 1 15,4 4-1-15,5 4-1 16,-1-1-12-16,9-3-6 16,0 0-41-1,9-3-52-15,0-5 29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8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0 204 0,'0'11'77'0,"8"-11"-42"0,-4 8-28 16,-4-1 20-16,0 5-7 0,0 3-2 15,0 0-8-15,0 4-4 16,0 4-3-1,-4 7 4-15,4 0 3 0,-4 8 1 0,0 11 1 16,-1 8-4-16,1 3-3 16,0 1-5-16,4-8 0 15,0-4-18-15,4-7-5 16,-4-12-27-16,4-7-10 16,5-12-41-1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9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67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1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0-1 248 0,'9'7'93'0,"3"5"-50"0,14 3-48 15,-13-8 17-15,4 5-18 16,0-1-3-16,0 4 4 15,0 4 2-15,0 4 3 16,-4 3 6-16,-1 1 4 0,-3-1 10 16,0 1 7-16,-5-1-12 15,0-7-3-15,0-4-28 16,1-18-91 0,3-13-50-16,-4-6 52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66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46 240 0,'0'0'90'0,"4"0"-48"0,5-4-64 0,-9 4-14 16,12-11-6-16,5 3 25 16,5 0 17-16,-1 1 2 15,4 3 22-15,1 0 11 0,0 4-3 16,-1 4 1-16,5 0-7 16,-5 3-2-16,1 1-13 15,0 0-7-15,-5 3-2 16,0 4 0-16,-4 0-3 15,0 0-2-15,-4 4 2 16,-4 8 0-16,-5 7 3 16,0 4 3-16,-4 3 0 15,-4 1 0-15,0-4 5 16,-1 3 4-16,1 1-5 16,0-8-1-16,-1 0 0 15,1-7 0-15,0-5-7 0,4 1 0 16,4-8-6-16,5-3-1 15,-1-1-4-15,5-7-1 16,0-4-8-16,4 0 0 16,-4-8-12-16,-1 1-3 15,1-1-13-15,-4 1-5 16,3-5-41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9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21 252 0,'5'0'96'0,"12"0"-52"0,12-3-49 16,-11 3 17-16,7-4-9 15,5 0 0-15,4 0 1 16,0 1 0-16,0-1-2 16,4 4 9-16,-4 0 6 0,-4 4-5 15,0-1 1-15,0 5-8 16,-5-4-3-16,-3-1-34 16,-1 1-16-16,0-4-71 15,-4-4-33 1,-4 1 77-16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1.3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112 162 240 0,'13'0'90'0,"8"-4"-48"0,9-7-64 0,-13 3 6 15,4-3-20-15,0-4-2 16,1 0 15-16,-1 0 11 16,0-1 8-16,-4 5 25 0,0-4 13 0,-4 4 3 15,-4 3 0-15,-5 0-12 16,-4 1-2-16,-4 3-16 16,-5 4-7-16,-4-4-5 15,-8 4-2-15,-4 4-1 16,-5 0 2-16,0 0 2 15,0 3-1-15,0 1-1 16,1-1 1-16,-1 5 3 16,4 3 1-16,5 4 3 15,4 0 1-15,0 3 3 16,4 5 3-16,5-1 0 16,3 1 2-16,1-1 0 15,13 1 1-15,3-1 5 16,1-3 3-16,8 0-4 0,9 0 1 15,8-5-8-15,5-2-3 16,4-5-14-16,4-7-5 16,4-4-38-16,5-4-14 15,-5-23-53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34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0 184 0,'0'0'68'0,"4"11"-36"0,5-7-35 15,-5 0 13-15,4-1-5 16,1 5 0-16,4 0 3 16,-1-5 3-16,5 5-6 15,5-1 4-15,-1 5 1 0,0-1-3 16,1 1-2-16,-1 3-2 15,0 4-3-15,-4 3 3 16,-4 1 2-16,-5 0 2 16,-3-1 1-16,-5 1 0 0,0-4 2 15,-5-4-3-15,-3 0 1 16,-5-3-5-16,-4-1-2 16,0-3-3-16,0-5 1 15,0 1 3-15,4-4 1 16,1-4-4-16,-1 1-1 15,0-5 1-15,4 0 0 16,1 1-2-16,-1-1 2 16,1-3-4-16,-1 3-1 15,1-3-8-15,4 3-4 0,-1 1 7 16,5-4 6-16,5-1 6 16,3 1 4-16,1-1-2 15,3 1 0-15,5 0-1 16,9-1-2-16,0 1-15 15,3 0-5-15,5-1-17 16,5 1-6-16,3 0-37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76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0 204 0,'-4'4'77'0,"4"0"-42"0,4 3-32 0,0 1 15 16,0-1-9-16,-4 5-3 15,0-1 5-15,0 8 5 16,0 7-8-16,0 5 9 0,5 10 5 0,-1 9 2 16,0-1 1-1,0 4-8-15,1 11 0 0,-5 4-6 16,8 0 1-16,-4-11-7 15,1-4-3-15,-5-7-10 16,4-12-5-16,-4-8-9 16,0-7-1-16,0-11-21 15,0-12-7-15,0-11-66 16,-4-16-28 0,-1-3 75-16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9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-3-1 260 0,'0'4'99'0,"4"0"-54"0,9 3-46 0,-4-3 20 16,3 0-13-16,5-4-1 15,5-4-3-15,3 4 1 16,14-4-2-16,7 0 4 0,1 1 4 15,9 3-7-15,-1-4-3 16,0 4-42-16,1 0-19 16,-5 0-50-1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6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18 0 240 0,'4'15'90'0,"1"-11"-48"0,-1 8-40 15,-4-12 19-15,4 7-11 16,-4 5-3-16,0-1 0 16,0 4 2-16,-4 4-4 15,0 11 6-15,-1 4 4 0,1 16-1 16,4 14 2-16,-4 4-9 15,4 8-4-15,0-8-2 16,0-8-1-16,4-7-9 16,0-11-4-16,1-8 0 15,-5-15 0-15,0-8-17 16,0-14-5-16,-5-20-66 16,-3-11-44-16,-5-12 62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89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31 228 0,'0'3'85'0,"9"1"-46"0,3 0-39 0,1 0 18 16,4-1-14-16,9 1-2 15,4-4 7-15,8 0 5 16,9 0-6-16,0 0 11 0,-1 0 4 0,-3-4 0 15,0 4-2-15,-5 0-11 16,0-3-4-16,1-1-13 16,-10 0-5-16,-3 0-19 15,-5 1-7-15,-4-5-27 16,-4-3-11-16,0-1-21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0 220 0,'-5'8'82'0,"5"-4"-44"0,5 15-44 0,-5-12 14 16,4-3-12-16,0 0-1 15,0-1 4-15,1 5 2 16,-1 0 1-16,0-1 20 0,0 8 11 16,1 4-4-16,-1 4 0 15,-4 3-7-15,0 9-4 16,0 6-8-16,0 12-4 16,0 4-1-16,0 0 1 15,0-8-3-15,0-7-2 16,4-8 0-16,-4-8 1 0,9-7-10 15,-1-8-2-15,5-14-11 16,8-13-1-16,1-6 2 16,-1-5 4-16,-4 5 14 15,0 3 8-15,0 7 7 16,-4 1 4-16,0 3-3 16,-1 8 0-16,5 8-8 15,0 7-4-15,5 4-4 16,-1 4-1-16,4 3 2 15,1 12 0-15,0-4 1 16,-5 0 0-16,0 0 6 16,-4-3 6-16,-4-5-6 15,-5 1-3-15,1-9-27 16,0-6-11-16,-1-8-42 0,-4-12-18 16,1-7-8-1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5:23.9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 6592 258,'0'0'1548,"0"0"129,0 0 0,0 0-129,0 0-516,3-12-258,8 1 0,3 5-129,6-4-387,3 3 0,9 0 0,0 4-129,10 3-129,-2 0-129,11 10-129,-4 3 129,4 1 129,-4-1 0,3-1-129,-3-3 258,-6-4-387,1-3 129,-8-2-516,0-4-387,-6-11-1935,2 10 129</inkml:trace>
  <inkml:trace contextRef="#ctx0" brushRef="#br0" timeOffset="531.0304">2084 6272 1806,'34'11'774,"-5"-2"-258,4 1-129,8 2 0,5 3-387,6 2 0,-4 3-258,-1 2 516,-3-1-516,-7 0 516,-7 3 0,-8-3 258,-6 0-129,-9 0 387,-3-1 129,-4 1-129,-4 1 129,-6 5-129,-1 2 0,-5 5-516,-2 5 0,-5 2 0,-2 4-129,-6 2 0,2 1-129,-8-2 129,-1 0 0,1-5 0,0-3 258,0-4-129,4-5-129,3-8 129,3-5-129,8-3 129,2-5-258,6-3-258,11-5-258,0 0-2322,0 0-387,8-6-129</inkml:trace>
  <inkml:trace contextRef="#ctx0" brushRef="#br0" timeOffset="3827.2189">5198 5499 1677,'4'60'2193,"2"-33"-387,4-3 258,4 0-258,1-2-258,7 5-387,3-6-258,9 3-129,3-3-387,7-4 0,3-9-258,6-3 129,0-5-129,4-9-129,-1-11-129,-2-5 129,-6-4-387,-5 0 129,-3 5-774,-9 1-2193,-5-3-645,-4 10 0</inkml:trace>
  <inkml:trace contextRef="#ctx0" brushRef="#br0" timeOffset="5376.3075">6735 5627 1548,'0'17'1032,"13"-2"-129,2-11-258,6 3 129,3-5-387,3 3 258,4-2 129,0 0-129,5 1 258,0-3-129,4 0 129,0-1 0,8-6-258,0-11 387,3 1-258,-1-12 0,1-1-129,-2-5-258,-2-1 129,-8-4-258,-3 4 0,-8 2-129,-4 1 129,-5 5-258,-6 3 0,-4 3-258,-5 3 0,-4 18-1290,0-12-2451,0 12-129,-9-2-258</inkml:trace>
  <inkml:trace contextRef="#ctx0" brushRef="#br0" timeOffset="6715.3841">6015 6454 1806,'0'0'387,"-10"3"-903,10-3-1160</inkml:trace>
  <inkml:trace contextRef="#ctx0" brushRef="#br0" timeOffset="7155.4093">5763 6665 1419,'-9'5'2967,"9"-5"0,0 0-2580,5 12-129,5-3-516,2 2 129,4 3 0,6 2-129,3 2 0,4 2 258,3 3 0,5-1 258,2 3 258,2-4 387,7 6 387,1-11-258,12 4 258,0-11-258,13-1 129,2-8-129,8 0-516,0-7-258,4 1 129,-5-1-258,-1 3-129,-6-1 129,-5 3-258,-9 2 129,-5-3-129,-5 0-387,-12-8-1161,-6-4-2064,-6 0-645,-19-14 0</inkml:trace>
  <inkml:trace contextRef="#ctx0" brushRef="#br0" timeOffset="8011.4582">4067 6697 1032,'14'31'1548,"-6"-17"-129,4 1-258,-1-2 387,4-2-258,3 7-258,0-2-129,6 3-129,4 4-129,6 3 0,1-2 129,6 1-258,-1-1 0,4-3-129,-1-3 0,3-2-129,-6-7 258,-1-5-258,-8-1 0,0-3 0,-8-2 129,-1-2-129,-8-4-129,-4 3-129,-1-1-387,-9 6-2322,7-15-1161,-7 15-516,2-17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9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-6 182 284 0,'0'11'107'0,"4"-3"-58"0,5 0-68 0,-9-8 13 16,8 3-21-16,1-3-5 0,-1 0 17 15,5 0 10-15,4-3 4 16,4 3 17-16,1 0 6 0,3 0 3 16,1 0 2-16,4-4-11 15,-1-4-2-15,-3-7-10 16,-1-4-3-16,-3-7-10 16,-5-1-2-16,0 1 1 15,-9 3 4-15,-3 4 9 16,-10 4 6-16,-3 4-4 15,-13-1-1-15,3 8-4 16,-7 4-3-16,-1 8-5 16,-3 3 0-16,-1 8 4 15,4 8 2-15,1-1 4 16,3 5 1-16,5-5 3 16,0 4 1-16,5 4 3 0,3-7 4 15,5-4 1-15,4-1 3 16,8 1-6-16,9 0 1 15,5-4-6-15,12 3-2 16,13-3-2-16,8 0-3 16,4-4-13-16,10 1-4 15,-6-9-37-15,1 1-16 16,17-8-53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5.9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33 252 192 0,'4'-8'71'0,"5"8"-38"0,-1 0-36 0,-8 0 13 16,9 4-3-16,-1 0 1 15,5-1 7-15,0 1 4 16,12-4 6-16,1 0 2 16,4 0-8-16,-1-4-1 15,10-3-11-15,-5-1-2 16,-4-3-3-16,-1 0-2 16,-3-5-4-16,-5-2 0 15,-4-1 0-15,-4 0 2 16,-4 0 1-16,-5 0 3 15,-8 0-1-15,-5 0-1 16,-8 4 3-16,-4 0 2 0,-5 3-4 16,1 5-3-16,-5-1 1 15,-4 1 2-15,4 3-5 16,-4 4 1-16,4 4-1 16,5 3-1-16,-1 5 1 15,5 7 0-15,-5 7 5 16,5 0 1-16,4 5 2 15,4-1 2-15,5-3 1 16,-1-1 1-16,5 4-2 16,8 1-1-16,5-1 1 15,3-4 1-15,5 1 1 16,5-1 2-16,3-7-5 16,9 0-3-16,0-7-1 15,5 3-1-15,8-8-5 0,-5-3 1 16,1-4-11-16,-5-4-6 15,-4-3-13-15,0-5-6 16,-4 1-27-16,-5-8-12 16,5-4-7-1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4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-1-1 140 0,'-4'4'55'0,"4"-4"-30"0,0 0-29 15,0 0 10-15,0 0-5 16,0 0 2-16,0 0 13 16,0 0 9-16,4 4-12 15,0 3 15-15,1 1 6 0,-1 3-3 16,0 4-1-16,0 1-10 15,1 2-2-15,-5 9-9 16,4-4-3-16,0 7-3 16,0-7 0-16,1-4 0 15,-1 0 3-15,0-4 1 16,5-8 1-16,4-11-7 16,4-7 0-16,4-12-14 15,4-7-5-15,5-4 8 0,-4 0 2 16,-1 4 17-16,-3 7 8 15,-5 4 7-15,0 8 3 16,-5 7-10-16,1 11-3 16,-4 9-4-16,3 3-1 15,1 3-8-15,0 5 0 16,4-1-3-16,0 1-2 16,0-8-11-16,0 0-5 15,0-8-27-15,0-7-10 16,5-8-74-1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8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96 292 0,'17'45'110'0,"-4"-30"-60"0,0 0-61 15,-1-7 16-15,5-1-24 16,0-3-5-16,0 0 3 16,0 4 2-16,5-8 12 15,-1 0 14-15,-4-8 9 0,0 8 9 16,0-8 5-16,0 1-10 16,-4-4-4-16,0 3-12 15,-5-7-2-15,-4 0-7 16,1 0-1-16,-5-1 0 0,-5 1 4 15,-3 0 3-15,-1 0 4 16,-3 0-2-16,-5 0 0 16,0 3-1-16,-5 5 1 15,-7 3-9-15,-1 4-3 16,0 8-13-16,0 3-4 16,0 4-8-16,5 0-4 15,3 4-43 1,5-4-40-16,0 0 42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68 204 0,'5'-23'77'0,"-1"15"-42"0,-4-3-23 15,0 7 19-15,0-3-10 16,0-1 1-16,-4 4-7 16,-1 0-1-16,1 1-8 15,4-1 3-15,0 4 3 0,0 0 7 16,0 0 3-16,4 7-3 16,5 5-1-16,-1-1-6 15,1 4 0-15,4 4-3 16,-1 4 2-16,1 3-4 0,-4 5-2 15,-1 7 0-15,1 11-1 16,-1 8-2-16,5-1 1 16,0 5-2-16,4-4-1 15,0 3-6-15,0-11-1 16,0-7-2-16,0 0 1 16,4-20-15-16,1 1-5 15,3-11-41-15,5-9-18 16,0-6-38-1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9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10 104 0,'5'-3'41'0,"3"-1"-22"0,1 0-5 15,-5 4 17-15,0 0 0 16,1 4 4-16,-1 0-4 15,0 7 1-15,0 4-18 16,1 0 10-16,-5 4 5 0,0 4-4 16,0 7-2-16,0 4-7 0,0 4-2 15,0 4-2-15,0 3 2 16,0 1-3-16,4-1 1 16,0 4-1-16,0 4 3 15,5 0-5-15,-5-4-3 16,0-7-1-16,1-8-1 15,-1-7-11-15,0-5-5 16,0-3-38-16,5-7-18 16,-5-16-72-1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8.6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19 192 0,'0'0'74'0,"4"0"-40"0,0 0-33 0,-4 0 14 16,5 0-13-16,-1-4-2 15,4 4 1-15,1-3 3 16,-1-1-1-16,-8 4 3 0,5 0 0 0,-1 7 4 16,0 1 4-16,-4 3 1 15,0 1 0-15,0 3 6 16,-4-4 3-16,0 1-1 15,-1-1 0-15,1-3-3 16,0-5-3-16,0-6-9 16,-1-5-5-16,5-3-7 15,0-1 0-15,0 1 0 16,0 3-1-16,0 1 4 16,0-1 2-16,0 4 0 15,0 1 2-15,0 3-2 16,0 0-1-16,0 0 3 15,0 0 2-15,0 0 2 16,0 0 1-16,0 0-7 0,0 0-2 16,0 0-18-16,5 0-7 15,-1-4-60-15,-4-4-24 16,-4-11-3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23.1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157 14 28 0,'4'-8'11'0,"-4"8"-6"0,4-4-15 0,-4 4 0 0,5 0 20 16,-1-3 10-16,0 3 17 16,-4 0 7-16,0 0-12 15,4 0-5-15,-4 0-9 16,0 0-3-16,0 0-9 16,0 0-4-16,0 0-1 15,0 0 1-15,0 0 1 0,0 0 1 16,0 0 2-16,-4 0-5 15,0 0-1-15,-5 0 2 16,1 0 3-16,-1 3-2 16,-3-3-2-16,-1 0 0 15,4 4-1-15,-4-4-3 16,1 4 2-16,-1 0 3 16,-4 0 3-16,4-1-4 15,5 1-1-15,-1 4 0 0,1-1 2 16,-1 1 1-16,5-1 3 15,0 1-1-15,-1 0 2 16,5 3 5-16,0 0 2 16,0 1-3-16,5-1-1 15,-1 0-4-15,0 4 1 16,5 1-6-16,3-1-1 16,1-4 2-16,0 0 3 15,4 1 0-15,-4-1 0 16,-1 1-3-16,1-1-2 15,0 0 1-15,-4 4-1 0,-1 1-3 16,1 6 2 0,-1-3 3-16,1 0-1 15,-5-4-1-15,0 4 1 16,-4-4-1-16,0-3 2 16,0-1 1-16,-4 0 1 15,0-3 2-15,-1 0 3 16,1-1 2-16,-4-3 1 15,-1 0 2-15,1-1-5 16,-1 1-3-16,-4 0-1 16,0-4-1-16,1 0-5 15,3 0 1-15,1 4-5 16,-9 0-1-16,8-1-6 16,1 5 0-16,-1-1-10 15,1 1 0-15,-1 0-29 0,5-1-9 16,0-7-29-1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8:03.9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3234 172 212 0,'-11'-9'82'0,"11"0"-44"0,-10-5-36 0,5 9 19 16,-6-4-13-16,-5-1-2 16,-4 1-4-16,-1-5-2 15,-6 0 1-15,-9-5-6 0,-1 1 1 16,-10 4-3-16,-6 0 0 16,-15 9-1-16,-16 0 0 0,-21 5 5 15,5 0 1-15,-10 5 4 16,-5 4 1-1,-21 5-4-15,-22 5-1 0,1 9 1 16,5 0 2-16,-6 5-2 16,-4-1-2-16,-11 5-3 15,10 5 1-15,11 14-2 16,5 10 0-16,0 4-1 16,5 9 2-16,11 0 8 15,21 0 4-15,21-9-1 16,16 0 0-16,20-4-6 15,16-1-1-15,16 9 3 16,27 1 1-16,25 4 0 16,16 1 1-16,22-1-2 15,4 0 2-15,11 0-4 0,5 1 0 16,16-6 1-16,16 10 0 16,5 5-3-16,5-5 0 15,10 4 8-15,27-8 6 16,21-10 4-16,5-5 3 15,21-5 7-15,26-13 7 16,6-14-6-16,31-5-3 16,11-10-7-16,4-8-2 15,27-10-4-15,-5-10-1 16,31-4-10-16,-21-4-1 16,6-6-31-16,-11 1-11 15,-11-10-30-15,27-18-13 0,-37-5-9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8:05.0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257 2177 156 0,'21'5'57'0,"0"-5"-30"0,16 4-18 0,-16-4 16 16,5 5-14-16,5 4-4 15,11-4-6-15,5-1-4 16,1 1 2-16,9-5 2 0,6-5 2 0,11 1-1 15,15-6-2-15,11-3 1 16,5-6-1-16,-1-9 0 16,7-5 0-16,4-4-3 15,21-5 0-15,6 0-3 16,-6 5-1-16,-4-1-5 16,-7-4-3-16,-4 0 9 15,5-4 5-15,0-1-1 16,-11-4-1-16,-5-10 4 15,-15 1 1-15,-11-1 15 16,-11-9 6-16,-20 0 8 16,-11 5 6-16,-16 0-5 15,-16 4 1-15,-15 0-10 16,-16 1-4-16,-16-6-11 0,-15-3-5 16,-21-6-9-16,-6-9-1 15,-5-5-4-15,-5 1 2 16,-6 9 0-16,-20-5 3 15,-27 4 2-15,-10 6 2 16,-16 4-4-16,-31 5 2 16,-32 9-11-16,-84 9-3 15,-41 28-18-15,-32 24-4 16,-32 23-52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6">9184 8151 516,'21'10'4257,"-1"-10"0,16 6-258,3-3-3096,5-3-645,9 0 0,4 0-774,1-3-1548,-3-7-2064,12 6-129</inkml:trace>
  <inkml:trace contextRef="#ctx0" brushRef="#br0" timeOffset="1682.0962">11996 6454 3225,'0'24'3741,"0"-24"0,-4 26-3741,4-2 129,-2-1 129,2 7 129,0 1 0,0 5-129,2-2 0,2 6 129,-2-3-129,0-1-129,1-2-129,-2-2 0,0-5-258,-1-6-645,1-3-1548,5-1-1806,-6-17 516</inkml:trace>
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8">16119 7865 645,'5'17'3741,"12"-14"516,-17-3-387,19-7-3354,0 3 0,0-3 258,5 3-258,1-6 258,7 6-258,-3-5 129,7 5-258,2-2-129,4 4-129,-1-1-129,3 2-258,2 1-129,-4 0-774,2 0-3225,0 1 258,-13-1-645</inkml:trace>
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20T15:11:39.8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5.00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148 61 160 0,'-5'-5'63'0,"5"5"-34"0,0 5-34 0,0-5 10 16,-5 0-5-1,0 0 0-15,-1 0 0 16,1-10 0-16,-5 1 2 0,4 0 3 16,1-1 11-16,-5 6 5 15,-1-1-7-15,6 0-1 0,-6 1-7 16,1 4-2-1,-1 0-2-15,1 0-2 0,-1 0 1 16,1 0-1-16,5 0 0 16,-1 4 2-16,1-4 1 15,0 0 3-15,0 0 3 16,5 0 2-16,0 0 1 16,0 0 0-16,0 0-2 15,10 0 1-15,1 0-2 16,4 0 2-16,6 0-2 15,11-4 0-15,-6 4-3 16,6 0-1-16,-1 0-1 16,6 0 2-16,5 4 1 15,5-4 1-15,0 0-2 16,0 5 1-16,6 0-4 0,-1-1-2 16,1-4 0-1,-6 10 1-15,5-10-3 0,-4 4 0 16,4 1 1-16,1-10 2 15,-6 1-1-15,0-1-1 16,5 5 5-16,1 0 1 16,-1 0-2-16,-4 0-3 15,-1 0 0-15,-5 0-1 16,0 5 0-16,-6 4 0 16,-4 0-3-16,-6-4 2 15,-5 0 1-15,0-1 2 16,-5 1-1-16,0 0 2 15,-6-5-4-15,1 4 0 0,-6-4 3 16,0 10 1-16,-5-10 1 16,0 0 2-16,0 0-1 15,-5 0 0-15,0-5-3 16,-1 5-2-16,1 0-4 16,0 0-2-16,0 0 0 15,-6 0 2-15,1 0-5 16,-1 0 1-16,1 0-5 15,4 0-2-15,1 0-9 16,0 0-3-16,-6 14-42 16,-4 0-49-1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6.87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192-9 116 0,'-5'0'44'0,"5"5"-24"0,0-5-13 0,0 0 13 16,0 0-8-16,0 0-2 16,0 0-5-16,0 0-2 15,0 9-1-15,0 5-2 0,-5 0 1 16,-1 10 1-16,1-1 3 15,-5 0-2-15,-1 1-2 16,1-1 2-16,-1 0 0 16,1 5-4-16,4-5 1 0,1 5 4 15,0 0 2-15,5 0 2 16,0 0 0-16,0 0-2 16,0 10 1-16,5 8-2 15,0 6 2-15,-5 4-2 16,0 9 0-16,0 0-3 15,0 0 1-15,0 1-2 16,0-6 2-16,-5 1-2 16,0-1-1-16,0 1 1 15,-6 4 1-15,6 10 1 16,0 0 1-16,-1 4 0 16,1 9 2-16,0-8-3 15,0-6-2-15,-1 6 2 16,1-6 0-16,0 1 1 0,0-1 0 15,-1 1 0-15,1 0 0 16,5-10-2-16,0 14-2 16,0-14 1-16,0 1 1 15,0-6-1-15,0-8 2 16,0-6 0-16,-5 1 1 16,0-5-5-16,5-10-1 15,-6-4 1-15,1 0 2 16,0-4 0-16,5-6 2 15,0-4-4-15,0 0 0 16,0-4 1-16,0-1 0 16,0-4 4-16,0 4 2 15,0-9-2-15,0 0-3 0,0 0 0 16,0-5-6 0,0 1 1-16,0 4-3 15,0 0 2-15,0-10-4 16,0 10-1-16,5-9-2 15,-5 4 2-15,5 1-1 16,-5-1-2 0,0 0 0-16,0 1-44 15,11-1-50 1,-6 0 27-16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28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200 219 176 0,'-6'-19'68'0,"6"10"-36"0,-5-5-29 15,5 9 17-15,0-4-6 16,0 0 0-16,0-5-6 15,0 0-3-15,5 0-2 16,1 0-7-16,4 0-2 0,1 0-6 0,-1 0-3 16,-5 4 2-16,1 1 2 15,-1 0 11-15,0-1 5 16,-5 1 0-16,0 0 0 16,0 4 1-16,0 1 1 15,0 4-3-15,0 4-1 16,-5 10-1-16,0 0 1 15,5 9-2-15,0 5 2 16,0 5-4-16,-6 0 0 16,6 18 3-16,0-4 1 15,-5-1 1-15,5 1 2 0,-5 0 1 16,0-1 1-16,-1 10-2 16,1-5-1-16,-5 5-3 15,4 14-2-15,1 5 1 16,0 18-1-16,0 0-5 15,5 1 1-15,0 4 2 16,5 0 1-16,0 9-2 16,0 0 0-16,1 5 2 15,-6-5 0-15,-6-14 3 16,1-9 1-16,0 0 3 16,-11-14 3-16,6-9 0 15,-1-5 2-15,1-5-6 16,-6 0-1-16,5-4 0 15,1-5 2-15,-1-5 3 16,1-9 2-16,-1-4-3 0,6-6-3 16,0-4-2-16,0-4 0 15,5-1-2-15,0 0-1 16,0 5 1-16,0-5-1 16,0 5 0-16,-6 0 0 15,1 5-3-15,5 0 2 16,-5-5 1-16,0 0 0 15,-1 0-3-15,1 4 2 16,5-4-1-16,-5-4 0 16,0-1 0-16,-1 0 0 15,1-4-11-15,5 0-7 16,0 4-18-16,0 5-8 0,5 0-31 16,6 5-34-1,-1 4 38-15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36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0 148 0,'-6'4'57'0,"12"1"-30"0,-6-5-95 15,0 0-19-15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1.348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61 104 96 0,'-16'-9'35'0,"11"4"-18"0,-5 0-13 0,10 5 10 16,-6-4-2-16,6 0 1 15,-5-1 4-15,5-4 1 16,0 4-5-16,0-4-3 16,0 4-1-16,-5 1 1 15,5-1-5-15,-5 0 1 0,-1-3 1 16,1 8-1-16,5-5 1 15,0 5-2-15,0 0 0 0,0 0-1 16,0 0 2-16,11 0-1 16,-1 0 2-16,6 0 5 15,-1 0 2-15,1 5-1 16,5-5 0-16,0 0-3 16,5 0 1-16,1 0 0 15,4 0 1-15,1 0-4 16,-6 0-3-16,0 0 2 15,6 4 0-15,-1-4-3 16,0 0-3-16,1 4 2 16,5 1 0-16,5 0 5 15,0-1 3-15,10-4-2 16,11 0 2-16,10 0-2 16,1-4 2-16,-1-1-2 0,-4 0 2 15,-1 1-6-15,-5 0-1 16,0-1-2-16,0 1 1 15,-11-1-2-15,0 0-1 16,-4 1-2-16,-12 4-1 16,-4 0 2-16,-6 0 0 15,-5 0 1-15,-5 4 2 16,0-4-1-16,-6 0 2 16,1 0-4-16,-6 0 0 15,0-4-6-15,-5 4 0 16,0 0-2-16,0 0 1 15,0 0-9-15,0 4-1 0,-5 6-29 16,-6-1-9-16,-4 9-66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3.74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130 44 80 0,'0'-5'33'0,"0"5"-18"0,0-5-13 0,0 5 9 0,0 0 4 16,0 0 3-16,0 0-3 15,0 0-1-15,0-4-2 16,-6 4 2-16,1 0-3 16,0 0-1-16,0 0-6 15,-1-5-3-15,6 5 0 0,0 0-1 16,0 0 0-16,0 0-3 16,0 0 2-16,0 0 1 15,0-5 2-15,0 1 1 16,0-1 1-16,0 0-2 15,0 1-2-15,0-1-2 16,0 5 1-16,0 0 3 16,0 0 1-16,0 0 5 15,0 0 3-15,-5 0-2 0,0 0 0 16,5 5-5-16,-11-10-3 16,6 5 0-16,0 0 1 15,5 5 3 1,0-1 0-16,-5-4 0 15,5 10-3-15,-6-6 1 16,6 6-2-16,0-1 2 16,-5 0 2-16,0 10 2 0,0 4-1 15,-1 5-1 1,-4 10-1-16,-1 4 2 0,1 0-1 16,5-1 2-16,-1 11-2 15,6-10 0-15,6 0-1 16,-1 0 2-16,5 0-1 15,1 0 2-15,-1 0-2 16,1 4 2-16,-1-4-4 16,1 0-2-16,-6 5 2 15,0 9 0-15,-5 9-4 16,0 5 1-16,0 5 0 16,0-6 0-16,0 1 0 15,-5-9 2-15,5-5-1 16,0 9-1-16,-5-9 5 15,0 0 4-15,5 5-3 16,0 4-1-16,-6 5-2 0,6-5-3 16,0 10 1-16,0-5 1 15,-5 0-3-15,0-5-2 16,5-9 2-16,0 0 0 16,0 0 1-16,5 0 0 15,-5 0 0-15,5 4 2 16,1 6-3-16,-6-1-2 15,5-9 2-15,0 0 0 16,-5 0 1-16,5-10 0 16,6 1-3-16,-6-10 2 15,0-4 1-15,1-10 2 0,-6 1-6 16,0-6-1-16,0-4 2 16,0 0 3-16,0 0 1 15,0-4-1-15,0-6 3 16,0 1 0-16,0-5-1 15,0 0 1-15,0 0-4 16,0 0-2-16,5-5-12 16,5 1-2-16,6-6-25 15,0-4-8-15,5-9-53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5.33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149 101 180 0,'0'-4'68'0,"0"4"-36"0,0 0-31 15,0 0 14-15,0 0-10 16,0 0-1-16,-5 0 0 16,-1 0 0-16,1 0-2 15,0 0 3-15,0 0 4 0,-1 0-1 16,1 0 1-16,0 0-5 0,0-5-1 16,5 0-6-16,0 1 0 15,0-6-1-15,-6 6 2 16,1-1-1-16,0 0-1 15,0 1 3-15,-1-1 2 16,1 1-2-16,0-1 0 16,0 0 3-16,-1 1 1 15,1-1 1-15,5 0 2 16,-5 1-3-16,0-1-2 0,5 0 0 16,0 1 1-16,0 4 1 15,-6 0 3-15,1 0-1 16,0-5 0-16,0 5-3 15,-1 0-2-15,1 5 3 16,0 4 0-16,0 0-1 16,5 1 1-16,0-1 0 15,0 0 1-15,0 5 2 16,0 5 1-16,0-5 1 16,5 0 2-16,0 0-3 15,0 4 1-15,1 1-3 16,-1 9 0-16,0 0-6 15,6 5 1-15,-1 4 0 16,-5 0 2-16,1 10 1 16,4 0 1-16,1 4-2 0,-1 9-2 15,1 10 1-15,-1 10-1 16,1-1 0-16,-6 5 2 16,0 4-3-16,0 1 0 15,1 0 3-15,-1 9 1 16,-5 9-1-16,5 5 1 15,0 0-4-15,-5-10 0 16,6 1 1-16,-1-15 0 16,0 1 2-16,-5 0 1 15,5 4-1-15,-5 0-2 16,0-4 1-16,0-5-1 16,0-14 0-16,-5 4 0 15,0-13 8-15,0-5 7 0,-1-5-7 16,1-4-2-16,0-10-4 15,0-4 1-15,-1-10-2 16,1 0 2-16,0-4-2 16,0-1 2-16,-1-4 0 15,6-4 1-15,0-1 2 16,0-4 1-16,0-5-3 16,0 0-1-16,0 0-3 15,6-5-1-15,-1 5-17 16,0-5-5-16,0-4-16 15,1 4-3-15,-1-4-30 16,-5-5-12-16,-5 0-12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8.58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71 170 72 0,'-21'4'30'0,"16"1"-16"0,-5 0-17 0,10-1 6 15,0-4-8-15,-6 0 1 16,1-4 6-16,0-1 4 16,5 0 16-16,0-4 9 15,-5 0-1-15,-1 4 0 16,6 0-13-16,-5 1-3 15,5-1-8-15,-5 0-4 16,5 1-1-16,0-1-6 0,0 0-1 16,0 1-4-16,0-1 1 0,0 0 5 15,5 1 2-15,-5-1 2 16,5 0 2-16,1 1 10 16,4-6 4-16,6 1-1 15,0 0-1-15,-1 4-6 16,1-4 0-16,0-1-3 15,5 6 0-15,0-1 1 16,5 0 1-16,6 1 1 16,4-1 2-16,1 0-1 15,5 1 0-15,0 4-3 16,5 0-1-16,6-5-3 16,-6 5-2-16,0 0 1 15,0 0 1-15,-5 0-1 16,0 0 2-16,0 5-2 15,0-1-1-15,0 1 3 0,0 0 0 16,0-1-4-16,5 6 1 16,0-1 0-16,1 0 0 15,-1 1 0-15,0-1 0 16,-5 0-3-16,-11 1 2 16,1-1 1-16,-6 0 2 15,0 1-6-15,-5-1-1 16,-5 0-16-16,-5 1-6 15,-1-1-30 1,1-4-53-16,-6-1 16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9.52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-5-8 144 0,'0'0'55'0,"0"0"-30"0,0 5-27 15,0-5 11-15,0 0-6 16,0 0-2-16,0 4 0 15,0 1 1-15,0 0-1 16,0-1 10-16,0 1 6 0,0 0-1 16,0-1 1-16,0 1-3 15,0-5 1-15,0 0-4 16,0 0-1-16,10 5-6 16,6-5-3-16,5 4 0 15,0 1-1-15,5 0 0 16,6-1 0-16,-1 6 2 15,6-1 3-15,0 0 2 0,-1 1 3 16,6-1-1-16,0 0 0 16,-5 1-3-16,5-1 1 15,-5 0-4-15,5 1 0 16,0-6 3-16,0 1 1 16,0-5-3-16,-6 0-3 15,-4 0 0-15,-1 0 1 16,1 0 3-16,-6-5 2 15,5 1-3-15,1-1-1 16,-6-4-3-16,0-1-1 16,1 1 1-16,-6 4 0 15,-6 1 0-15,1-1 0 0,-6 0 0 16,1 1 2-16,-1-1-1 16,6-4-1-16,0-1-6 15,0 1-1-15,-1 4 1 16,-4 1 1-16,-1-1 0 15,1 0 4-15,-6 1 0 16,0-1 3-16,-5 5-1 16,0 0-1-16,0 0-6 15,0 0-1-15,0 0-21 16,0 0-7-16,6 5-15 16,-1-1-6-16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2.395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79 160 0,'-10'0'60'0,"4"0"-32"0,-4 0-26 0,5-5 14 0,-6 5-6 16,6 0 0-16,-11-5 0 16,6 5 4-16,4-4-8 15,1-1-1-15,0 0 1 0,0 1-3 16,-1-1 0-16,1 0-1 16,5 1-2-16,0-1 1 15,0 1-1-15,5-1 0 16,1 0 2-16,4 1 1 15,6-1 3-15,5 5 3 16,0 0 5-16,10 0 1 16,11 0 0-16,5 0-1 15,11 0-1-15,10 5-1 16,1-5 0-16,4-5-6 16,0 5-2-16,1 0-2 0,-1-5 1 15,1 1-4-15,-1 4 0 16,1 0-1-16,-6 4 0 15,-5 1 2-15,-11 0 0 16,-5-1-7-16,-5 6 0 16,-5-1-4-16,0 0 0 15,-6 0-8-15,-4 1 0 16,-12-6-17-16,1 1-4 16,-5 0-56-1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3.02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74 124 0,'21'-18'49'0,"-5"13"-26"0,10-4-16 0,-15 9 15 16,5-10-11-16,-6 1-1 16,6 4-4-16,0 1 1 15,-1-1-4-15,1 0 7 0,0 1 3 16,5 4-2-16,0 4 1 16,5 1-1-16,0 0 3 15,6-1 6-15,4 6 2 16,1-6-5-16,5 1-2 15,5-5-3-15,1 5 2 0,-1-1-7 16,5 1-2-16,-5-5-3 16,6 5 1-16,-6 4-4 15,0-4-2-15,0-1 2 16,1 1 2-16,4 0 0 16,1-1 2-16,-6 1-2 15,0 0-1-15,-5-5 1 16,-11 0-1-16,-4 0 2 15,-6 4 1-15,0-4-1 16,-6 0-2-16,1 0 1 16,-5 0-1-16,-1 0-16 15,-10 0-4-15,0 0-8 16,5 5-2-16,-5 4-15 0,0 1-4 16,0 4-38-1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7:38.2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B49BDB1-9C74-4CD8-91F7-6719DA3D2F95}" emma:medium="tactile" emma:mode="ink">
          <msink:context xmlns:msink="http://schemas.microsoft.com/ink/2010/main" type="inkDrawing"/>
        </emma:interpretation>
      </emma:emma>
    </inkml:annotationXML>
    <inkml:trace contextRef="#ctx0" brushRef="#br0">1933 128 176 0,'-11'0'66'0,"1"0"-36"0,-1 0-18 16,6 0 21-16,-6 0-17 16,1 0-4-16,-1 0-5 15,1 0-2-15,-6 0-3 16,0-5 5-16,1 0 3 0,-1 1-1 16,-5-1 2-16,0 0 3 15,0 1 1-15,-5-1-4 0,0-4-1 16,-1-1 0-16,1-4 1 15,-5 5-1-15,-1-5-1 16,6 0-3-16,-11 5 1 16,-5-1-4-16,0 6 0 15,-5-1-1-15,-11 10 1 16,-5 4 0-16,-5 5 1 16,-11 5-5-16,-4 4 1 15,9 0 2-15,6 10 3 16,5 4 2-16,0 1 1 15,0-1 2-15,0 5 1 16,5 4-1-16,-5-13-1 0,6 9-3 16,-1 0 1-16,0 0-2 15,6 0 0-15,-1 5-1 16,6 4 0-16,5 5-5 16,6 0 1-16,4 0 0 15,6 4 2-15,10-4-1 16,6 0-1-16,-1 0 1 15,6-5 1-15,5 1-3 16,10-1 0-16,6-4 1 16,5-5 0-16,5 0 2 15,6 0 1-15,5 4-1 16,5 1-2-16,5-1 1 16,0 1-1-16,0-5 0 15,0-5 0-15,1-4-3 16,-1-5 2-16,5 9 1 15,-5-9 2-15,-5-4-1 0,0 4-1 16,0-5 1-16,0 0-1 16,6-4 0-16,-1-5 0 15,0-5 0-15,0 0 0 16,0 1-3-16,1-1 2 16,4 0-1-16,-5 1-2 15,0-1 3-15,1 5 2 16,-1-9 0-16,0 4-1 15,0-4-2-15,0-1 1 16,6-4 1-16,10 0 2 16,5 0-1-16,0 0 2 0,6 0-7 15,-6 0 1-15,5 5 1 16,-4 0 3-16,4-1 0 16,0 1 2-16,6 0-2 15,10-5-1-15,11 0-2 16,5-5 1-16,-5-4 1 15,-6-1 0-15,0-4-3 16,-4 0 2-16,-7-18 3 16,12-1 1-16,10 5-6 15,0-4-2-15,5-10-3 16,-5-10 0-16,0-4-2 16,-11 0-1-16,1 0 3 15,4 5 3-15,-4-5 5 16,-1 0 2-16,-5-14-3 15,-5-9-1-15,-10-14-8 0,-11-19-2 16,-11 5 7-16,-15 4 2 16,-11 10 3-16,-16 9 2 15,-10 5 5-15,-15 4 4 16,-6 5-4-16,-26 5 1 16,-27-1-5-16,-26 6-2 15,-10-1 0-15,-16 15-1 16,-31-1-7-16,-32 14 0 15,0 15-6-15,-26 18-2 16,-42 18-11-16,-5 20-4 16,-42 27-28-16,-6 5-11 15,-26-5-40 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6:30.9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C34440-3D61-4D41-A0D7-912F10B3127D}" emma:medium="tactile" emma:mode="ink">
          <msink:context xmlns:msink="http://schemas.microsoft.com/ink/2010/main" type="inkDrawing" rotatedBoundingBox="20692,5364 20920,7657 20802,7669 20574,5376" semanticType="callout" shapeName="Other"/>
        </emma:interpretation>
      </emma:emma>
    </inkml:annotationXML>
    <inkml:trace contextRef="#ctx0" brushRef="#br0">-3-3 68 0,'5'-4'27'0,"-5"4"-14"0,4 0-7 0,0 8 11 0,-4-8 2 15,0 0 3-15,0 0 1 16,0 0 1-16,0 0-7 15,0 0-2-15,0 0-7 16,0 0 0-16,0 0 1 16,4 8-4-16,1 3-1 15,-1 4 0-15,0 0-5 16,0 4 1-16,1 4 2 16,3 0 1-16,1 7-4 15,-1 0 1-15,5 8-2 16,4 4 0-16,0 14 2 15,0 16 0-15,4 19 2 16,-4 8 3-16,0-5 4 0,-4 8 2 16,-4 12-1-16,-5 11 1 15,0 0-4-15,-4 0-2 16,0 7-2-16,4-11-3 16,1 0 5-16,-1-15 1 15,4-3 0-15,-3-16-1 16,-5-16-3-16,0-10 1 15,0-12-4-15,0-7 0 16,0-4-10-16,0-8-5 16,4-3-39-16,4-9-14 15,5 1-10-15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6:35.2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33 12 0,'9'-12'8'0,"-5"9"-4"0,0-1 4 16,-4 4 5-16,4-8 7 16,1 4 4-16,-1 1-8 15,-4 3-2-15,4 0-6 16,-4 0 0-16,0 0 4 15,0 0 4-15,0 3-2 0,-4 5 2 16,0 3-5-16,-1 5-1 16,1 6-6-16,4 9-1 15,0 10-1-15,4 8-2 0,5 12 3 16,-1 15 2-16,1-4 2 16,-5 18 8-16,9 35 4 15,4 12-3-15,4 18 1 16,5 26-6-16,-1-3 1 15,-3-7-5-15,-5 3 1 16,-5-4-3-16,-3-18 0 0,-5-16 1 16,-4-11 1-16,0-8-8 15,0-15-1-15,0-15-38 16,4-19-13-16,5-18-35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3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706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08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01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4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1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54">11960 16041 5676,'11'7'4128,"-8"7"-387,-3-14 129,-7 15-3870,5-2-129,1 4 0,-1 2 129,-3 0 129,3 5 0,-3 1 0,4-4 129,-1 2-387,2-7-1419,0-2-2193,8 5-258,-8-19-387</inkml:trace>
  <inkml:trace contextRef="#ctx0" brushRef="#br0" timeOffset="17707.0128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8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3">16934 16098 8127,'18'0'5031,"-6"0"-258,1-3-129,-13 3-3999,19-10-387,-3 3 0,1 6 129,-2-1-129,1 2 129,-4 0-129,-1 0-387,3 10-645,-14-10-2451,20 1-1548,-5-1-258,-1 0-516</inkml:trace>
  <inkml:trace contextRef="#ctx0" brushRef="#br0" timeOffset="20858.1931">17633 16133 7740,'33'8'5031,"-13"-8"-516,-4-1-129,-1-11-3741,2 6-516,-2 0 0,4 2 0,-5 4-129,0 0 0,2 7-645,-16-7-2064,24 5-1548,-7 4-774,3-4-129,3 0 259</inkml:trace>
  <inkml:trace contextRef="#ctx0" brushRef="#br0" timeOffset="21081.2058">18359 16187 10062,'33'15'4773,"-17"-12"-129,-4 1-1548,1-4-2967,-1-1-129,2-4 0,-2 1-129,-1 4-129,-11 0-774,30-8-3225,-12 8-387,1-4-129,7-2-387</inkml:trace>
  <inkml:trace contextRef="#ctx0" brushRef="#br0" timeOffset="23012.3163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7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7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06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08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5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8">12098 15738 4902,'-21'23'4128,"21"-23"-387,0 0-258,0-10-3612,5-3 0,10-2 129,6-8 129,5 1 387,3-7-129,11 2 129,-1-4-129,5 2 129,0 0-258,1 4-258,1 4-645,-8-4-1548,-1 7-1677,2 9-387,-12-2-129</inkml:trace>
  <inkml:trace contextRef="#ctx0" brushRef="#br1" timeOffset="36242.0729">12445 15975 8385,'0'15'4644,"21"-25"-516,-5-16-387,8 4-4257,2-14-516,14 8-129,-6-11-129,9 15-903,-9-3-1806,-5 2-774,-1 16 516</inkml:trace>
  <inkml:trace contextRef="#ctx0" brushRef="#br1" timeOffset="36626.0948">11143 16543 3096,'30'-10'2451,"0"0"-1032,-3-12-1548,1-14-3483</inkml:trace>
  <inkml:trace contextRef="#ctx0" brushRef="#br1" timeOffset="37061.1198">11154 16848 5547,'52'-25'4386,"-23"5"-129,-4-9-387,-1-4-2967,12 3-516,-3-3 129,4 9-258,-5-1 0,0 6-129,-5 2 0,-3 2 129,2 6-387,-4-1-258,7 10-903,-10-5-2451,3-5-774,5 8 0,-11-7-129</inkml:trace>
  <inkml:trace contextRef="#ctx0" brushRef="#br1" timeOffset="37450.1421">10578 16098 5805,'20'-23'3354,"3"18"-1032,-12-16-1032,7 1-5160,14 7-387,-2-11 129</inkml:trace>
  <inkml:trace contextRef="#ctx0" brushRef="#br1" timeOffset="38194.1846">14216 15987 1548,'48'-59'3999,"-19"32"-258,-12-17-774,9 10-3999,-4 5-1935,-6-4-1161,10 17 129</inkml:trace>
  <inkml:trace contextRef="#ctx0" brushRef="#br1" timeOffset="38584.2069">14039 16190 5676,'40'-16'4644,"-22"-2"-129,7 3-516,2-6-4128,-1 5-645,-5-11-129,11 12 0,-12-10-387,8 15-516,-8-5-1419,0 3-1419,7 10 516</inkml:trace>
  <inkml:trace contextRef="#ctx0" brushRef="#br1" timeOffset="38912.2243">14434 16581 1935,'38'-43'4128,"-24"14"129,10 10-258,-1-4-3483,-1-1-516,3 0 516,3 4-645,-1-2-516,6 8-1161,-1 2-2064,-6-5-645,6 10 387</inkml:trace>
  <inkml:trace contextRef="#ctx0" brushRef="#br1" timeOffset="39219.2432">14502 16818 5934,'44'-15'4902,"-17"-15"-903,14-2 129,-3-10-4515,12 4 0,-2-2 0,3 5 0,-6 5 129,-4 11-129,-9-2-258,2 16-2193,-4 5-1161,-9-8-516,6 8 258</inkml:trace>
  <inkml:trace contextRef="#ctx0" brushRef="#br1" timeOffset="39502.2593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91">15203 15818 4773,'-11'0'4386,"11"-25"-516,13-2-387,2 2-4128,13-1 0,-2-3 129,6 5-258,-10-5-903,5 4-2322,-2 15-129,-15-9 258</inkml:trace>
  <inkml:trace contextRef="#ctx0" brushRef="#br1" timeOffset="40366.3089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9">19813 16246 5160,'23'8'4773,"1"-21"-774,-8-14-129,9-1-4257,2-6 0,12 1 129,-4 1 0,6 6 0,-7-4-258,6 11-1161,-1 7-2322,-12-5-258,4 14 0</inkml:trace>
  <inkml:trace contextRef="#ctx0" brushRef="#br1" timeOffset="41753.3882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09">20831 15740 5289,'0'0'4902,"18"1"-387,0-7-258,-5-12-3870,12 1-387,7-2-258,1-6 129,2 3-258,-4-7-516,6 12-1419,-7-5-2064,-12-4 129,4 9-258</inkml:trace>
  <inkml:trace contextRef="#ctx0" brushRef="#br1" timeOffset="42665.4404">20417 15378 6837,'20'-37'4902,"-7"19"-387,14-2-258,-2-1-3225,4 1-1161,3-5 0,4 7-129,-4-2-258,8 9-1032,-11 2-2967,-1 0 0,3 2-387,-4-4 129</inkml:trace>
  <inkml:trace contextRef="#ctx0" brushRef="#br1" timeOffset="42948.4566">21088 15692 6966,'-3'28'4773,"3"-11"-645,0-17-258,17-26-4128,-4 3-258,13 6 129,1-8 258,4 2-129,-1-1 516,1 0-129,0 3 0,0 7-903,-4 2-2451,-2-3-1032,0 14-387,-10-4 258</inkml:trace>
  <inkml:trace contextRef="#ctx0" brushRef="#br1" timeOffset="43171.4693">21312 15855 5676,'32'14'4515,"-2"-14"-903,-12-18-1161,18-2-4386,-11-6-1161,17 12 129,-7-7-258,3 12 0</inkml:trace>
  <inkml:trace contextRef="#ctx0" brushRef="#br1" timeOffset="43435.4844">21336 16069 5289,'11'4'4128,"2"-16"-516,17 5-645,-3-20-4257,13 15-129,-3-13 0,8 15 0,-12-8-516,2 6-2193,2 12 645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9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4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27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6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9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63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8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2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4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5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5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7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1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7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1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8">4058 13759 4257,'27'10'4257,"-17"-10"-258,14 2-645,-4-2-3999,7 0-1290,-4 0-1290,1 0-1032,7 1 0</inkml:trace>
  <inkml:trace contextRef="#ctx0" brushRef="#br0" timeOffset="7872.4503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92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3">6000 14150 3354,'16'42'3999,"-2"-17"-258,-13-11 0,8 6-3096,-5 7-387,-4 3 129,4 12 645,-8-7-258,4 9 387,-15-13-129,12 9 0,-10-11-129,6-4-774,3-4-1032,-2-9-3354,6-12-387,10-21-387,4-13-387</inkml:trace>
  <inkml:trace contextRef="#ctx0" brushRef="#br0" timeOffset="9225.527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4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5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8">3653 15966 10191,'-8'22'5160,"8"-22"-774,0 0-1806,0 0-4902,10 7-2451,3-2-258,2 0-387</inkml:trace>
  <inkml:trace contextRef="#ctx0" brushRef="#br0" timeOffset="13348.7635">4346 16211 3870,'25'9'5031,"-10"-4"-387,7 4-129,-1-2-3225,0-7-903,5 0 0,-1 0-387,-3 0-129,1 9-387,-7-9-129,0 2-645,-16-2-1548,6-9-1548,-6 9-387,-6-15 129</inkml:trace>
  <inkml:trace contextRef="#ctx0" brushRef="#br0" timeOffset="13544.7748">4422 16054 5289,'0'0'5031,"0"0"-258,3 7-387,15-5-3612,-8 0-774,7-2-258,4 0-516,-5-4-1032,15 4-1677,-2 0-1290,-3-3-129</inkml:trace>
  <inkml:trace contextRef="#ctx0" brushRef="#br0" timeOffset="14232.8141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3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605">6355 16133 7482,'-11'80'4644,"4"-34"-129,-8-10-903,0 18-4257,1-5-129,5 8 0,-2-6 258,2 0 129,-6-9 0,7 2-516,-6-10-2193,1-21-1032,13-1-129,-4-22-128</inkml:trace>
  <inkml:trace contextRef="#ctx0" brushRef="#br0" timeOffset="15456.8841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8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6">971 16062 5031,'0'0'4515,"0"0"-258,0 0-387,16-16-3483,2 1-258,6-4-258,6 2-129,0-7-258,8 9-258,-7-9-1677,0 9-1677,5 9-645,-6-2 516</inkml:trace>
  <inkml:trace contextRef="#ctx0" brushRef="#br0" timeOffset="21736.243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5">1649 15502 8514,'-13'31'5289,"8"-17"-516,1 1-387,-1 2-4128,5-17-2064,0 9-2709,8-6-516,-8-3-129,15-12-516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3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2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06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7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5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5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3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4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9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3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1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3">13287 4178 4128,'-13'4'4128,"13"-4"-387,0 0-129,0 0-3612,0 0-129,5 10 129,-5-10 0,0 0 0,13 6 129,-13-6-129,0 0 0,0 0-258,12 2-1806,-12-2-1677,0 0-129,10-12-258</inkml:trace>
  <inkml:trace contextRef="#ctx0" brushRef="#br0" timeOffset="26839.5351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91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1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9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7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32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32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6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5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95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8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7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02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212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2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4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4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7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4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4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4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24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24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9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6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8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9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5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4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4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8:05.8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9356 6598 1161,'-7'-33'1032,"7"33"-645,-4-19 0,4 19-129,0 0-129,-10-6 129,10 6 129,0 0-129,-10 6 258,10-6-258,-4 15 258,4-2-129,0 0 387,0 7 0,0 2 0,1 14 129,-1 7 0,-6 12-129,-6 11-129,-1 12 0,-2 4 0,-4 3-516,2 2 0,1-12-645,5-4-258,2-14-1548,1-22-1290,8-9 0</inkml:trace>
  <inkml:trace contextRef="#ctx0" brushRef="#br0" timeOffset="375.0209">9169 7090 1,'-24'-40'3224,"11"18"-128,9 12-1677,4 10-516,0 0-516,7 9-258,7 7-129,1 8-129,1 7 0,-1 3 129,1 7-258,-4-2 516,-2 2 129,1-2 129,-5-3 0,5 2 387,-5-12 129,7 2 0,-2-19 129,7 6-129,-2-15 0,5 0-129,-1-17-129,5-4-129,2-17-129,3-2-258,4-10 129,3-4-258,0-7 0,2 2-129,-3 2 0,0 4-129,-1 9-258,-6 1-516,8 11-3354,-1 11-129,-2-4-516,8 5 129</inkml:trace>
  <inkml:trace contextRef="#ctx0" brushRef="#br0" timeOffset="1367.0782">15965 5424 774,'14'0'2580,"-14"0"-1032,10 1-516,-10-1 0,7 16-387,-6-3 129,-1 3-129,0 6-129,0 5 0,-2 10 129,-6 4-258,2 8-129,-3 6 129,-1 1 0,0 3-258,3-5 0,-2-7-129,4-6 0,-1-11 0,2-9-258,4-6-903,0-15-1677,0 0-645,0 0-129</inkml:trace>
  <inkml:trace contextRef="#ctx0" brushRef="#br0" timeOffset="1787.1021">15710 5771 903,'20'66'2580,"-5"-32"-516,3 2-387,1-2-387,4 3-258,-2-8 129,1 5-129,0-8-387,2 2 258,-2-12-129,4 2 0,-2-9 0,6-2 129,-4-7-387,6-7 0,-4-8-129,6-5 258,-6-7-258,3-1-129,-3-7 129,3 0-129,-8-2 129,1 1-129,-8 2 129,0 4-258,-5 2 0,-3 9-387,-8 19-258,2-17-1032,-2 17-2838,-8 15-129,-6-5-645,-4 7 388</inkml:trace>
  <inkml:trace contextRef="#ctx0" brushRef="#br0" timeOffset="3715.2125">10345 8112 258,'1'8'387,"7"7"-258,3 3-129,2 0 258,7-1 129,4 0 0,6-1 129,5 1-129,6 2 258,5 3-129,5 2-129,7 5 0,1 7-258,3 3 0,2 3 0,1 3 129,2-5 129,4-2 0,2-4 387,5-5-129,3-6 0,6 0-129,2-7 129,8-3 0,2 1-387,2 1 0,2-1 0,1 1-258,3-5 0,0-3 129,1-7-129,-3 0 0,2-8 0,0-6 0,1-10 0,-2-3 129,0-7-129,-2-5 129,-4-7-129,0-7 129,-3-6 0,0-11 0,-7-5 129,-2-4-129,-5-2 129,-1 0-129,-2 1 129,-1 1 0,-6 1-129,-1 4-129,-5 3 0,-2 1 129,-8-1-258,-8 3 129,-9 3 0,-8 5-129,-11 9-387,-7 5-903,-10 4-2193,-3 23-258</inkml:trace>
  <inkml:trace contextRef="#ctx0" brushRef="#br0" timeOffset="4735.2706">10036 8139 258,'-1'-17'387,"1"-4"-129,0 9 258,3-2-258,2-1 0,0-2 0,6-3-129,2-1 0,5-4 0,3-2-129,5-4 0,3-3 129,2-2-129,3-3 0,-1-2 258,3 1-258,-5 2 129,3 0-129,-1 0 129,3 1-129,3-1 0,3-2 129,8-2 0,6-2 258,6-4-129,7-2 258,3-4 0,12 1 0,4-1 129,6 6-258,0-2 129,1 7-258,6 3-258,2 2 129,3 4-129,-1 5 129,-1 0-129,1 0 0,0 2 258,8-2 0,-2 2 0,5 0 129,2 3 0,6 0-129,2 3 387,6 5-129,-1 3-129,-1 5-129,-4 4 258,2 4-387,-7 0 129,-4 3 0,-10-1 0,-5 5-129,-9-5 0,-9-1 129,-8-1 0,-13 0 0,-11 0 0,-10 0-129,-10 0 0,-7 0-129,-8 1-129,-4 6-516,-5 9-516,-8 5-2580,-8 1-129,-7 9-258</inkml:trace>
  <inkml:trace contextRef="#ctx0" brushRef="#br0" timeOffset="5938.3396">11012 7161 258,'171'-83'516,"-83"47"-258,3 8 258,0 6-387,4 3 0,-5 10 0,-4 5-129,-5 4 258,-7 5-258,-3 12 129,-7 0 0,-4 9 0,-8 10 0,-4 2 129,-4 12-129,-3 3-129,0 6 0,-2 7 0,1 3 0,-5 2 129,3 3-129,0 4 129,0-4 0,-1 0 258,1 0-129,1-2-129,0 1 258,4-4-129,4-6-129,7-8 129,8-5 0,7-11 0,4-8 0,8-9 0,-1-14 129,4-6-129,1-5 258,3-13-258,-2-8 129,5-12-129,1-10 258,6-11-387,5-8 129,2-10-129,-8-5 0,-9-3-258,-11-1-645,-12 9-2580,-25-7 0</inkml:trace>
  <inkml:trace contextRef="#ctx0" brushRef="#br0" timeOffset="7835.4482">10986 8588 903,'183'44'1032,"-85"-19"-258,2-1-129,6-3-129,0-3-387,5-2 258,-1-5-129,-1-5-258,2-3 129,0-3-258,-3-3 129,-3-4 0,-8-5-258,-2-3 129,-3 1 0,-10-6 0,-5-4 129,-7-2-129,-6-6 129,-6-5-258,-8-5 258,-6-6 0,-10-8 0,-12-3 258,-14-6-258,-8-3 0,-20-3-258,-13 0 516,-15 0-258,-9 1 0,-6 0 0,-8 2 0,-2-2 0,-1-2 129,1-3 0,1-1-129,5 1 0,-3 3 129,4 2-129,1 6 0,7 6-129,3 4 129,9 8 0,10-1 0,7 6 0,13 0 0,11-1 0,11 3 0,14-1 0,9 1 129,9 3-129,10 4 129,8 1 129,11 1 0,8 1 0,8 1 258,12 5-258,12 0 516,11 5-258,7 4-258,7 7 258,1 3-258,4 6-129,-5 10-129,-8 5 0,-7 6 0,-10 2 0,-6 4-129,-7-1-129,-7 1-129,-5-5-258,0-3-387,0 3-903,-9-12-1161</inkml:trace>
  <inkml:trace contextRef="#ctx0" brushRef="#br0" timeOffset="10639.6086">11559 5942 774,'-21'-35'903,"14"17"-129,-1 0 0,-1 0 129,3 3-129,0-3 0,1 2-129,0 1 0,1-3-129,2 4 0,-1-1-258,0-2 129,3 3 129,0-2-129,0 5 129,0-1-129,0 12 0,2-17-129,-2 17 0,11-1-129,-3 3-129,5 14 0,1 7 0,3 8 0,5 10 0,1 8 0,3 5 258,3 7-129,3 7 129,2 0 129,6 10 129,2-1 0,7 10 0,2 7 0,3 8 0,-1 7-129,6 11-129,-3 7-129,1 8 0,-2 5-129,1 1 129,0-3-129,2 1 0,0-2 0,-2-3 0,1-5-129,-1-8 129,-4-1 129,0-2-129,-4-1 0,-3 0 129,2 1 258,1-3-258,-1-6 0,1-3 129,0-7 129,0-4-129,-6-11 0,-1-9-129,-2-9 129,-3-6 0,-5-6-129,-3-3-129,-5-8-129,-1-7 129,-5-4-129,-3-11 258,-5-4-129,-9-17-129,0 0 258,5-8-129,-5-18 129,-7-8-129,-1-10 0,-5-11 0,-2-10-258,-3-9-129,-2-8 129,-4-11-129,-1-7 0,-6-8 0,2-6-516,-8-9 387,-5-3-129,-4-15 0,-4 1 0,-9-1 258,-3 1-129,-6 0 258,-6 6 129,-2 3 0,0 9 0,-2 7 129,2 6 129,3 4-129,1 4 0,6 3 0,1 6 0,5 3 0,2 1 0,1 2 0,4 1-129,4-2 129,5 7-129,2-2 129,4 1 0,8 7 0,-1 1-258,3 8 516,4 9-258,2 8 129,1 6 0,2 7 0,3 11 0,3 2-129,4 9 129,9 13-129,-11-12 0,11 12 0,0 0-129,1 13 129,8 3 0,3 7 0,5 5 129,8 13 0,3 5 129,11 15-129,1 10 129,3 18-129,2 16 129,0 12 0,0 13 0,0 11 0,2 10-129,2 5 0,2 2-129,5-1 0,7-7 0,8-3 0,5 0 0,1-4 0,7-2-129,0-1 129,6-1 0,-1-1 0,1 4 0,-3-6-129,0-10 387,-1-5-258,-8-8 0,-5-9 0,-5-7 129,-6-8 0,-7-6 129,-4-5-258,-7-1 0,-4-2 129,-6-12 0,-3-5 129,-7-12 129,-4-5 258,-8-17 0,1-2 129,-13-22 129,9 14-258,-9-14-129,0 0-129,-4-7-645,-4-5-1806,0 5-2193,-1 2-645,-5-15-258</inkml:trace>
  <inkml:trace contextRef="#ctx0" brushRef="#br0" timeOffset="36221.0718">11959 11518 129,'-151'34'387,"75"-14"-129,3 0-129,-3 1 0,4-1 258,-2 1 0,1 0 258,0 0 0,5-2 129,-2 1 0,4 2 129,3 4-387,2 5 129,2 3-129,3 7-258,1 0 0,0 8 129,3 5-258,2 6 0,1 5 0,2-1 258,4 5-258,0-2 129,3 5-129,2-2 258,-1 4 0,2 0 258,2 4-258,0 0 258,4 0-129,5 4 387,3 4-129,4-3-129,7 4 0,4-2-129,8-1-129,0 1 258,8 3-387,4-4-129,3 3 129,1-5-129,1-1 0,-1-2-129,2 0 129,-4-4 0,2-4 0,-3-3 129,1 1 0,0-4 0,3 1 129,0-9-129,5 7 258,0-8 0,9 6-129,0-10 129,7 3-129,3-3-129,5 0 0,3-1-129,4-4 0,-3 0-129,1 1 0,0-1 0,-2 0 129,-3-2-129,2-4 129,-4 1 0,3-2 129,1-4-129,4 0 0,1-5 0,5 1 0,1-3 0,1 0 0,5-4 0,0 2-129,2-5 129,3 1-129,-2 1 258,3 0-129,0-2-129,2 3 0,-1-3 0,0-2 0,-1 2-129,0-6 129,-2-4 0,-1-3 129,0-2-258,-3-3 258,0-4-129,0 7 0,0-7 129,-2-2-129,-2 1-129,1 1 129,1-4 0,1 0-129,-4 0 258,2-7-258,0 1 129,1 2 0,-3-6-258,2-5 258,2-5 0,0 1 0,1-3 0,2-1 0,-3-2 0,3 0 258,-2-2-129,-2-3 0,-3-1-258,-2 0 258,0-4-129,-3-2 0,-2-3 0,-2-2 0,-3-3 0,-1 2 0,-3-7 0,-3-1 0,-1-4 129,-4-3-129,-1-2 0,-1 1 0,-1 1 0,-4 1 129,0 4-129,-2 0 0,-1 5 0,-2-2 0,-1 5 0,-2-4 0,-1-2 129,-2-5-258,2-6 129,-5-5 129,2-8-258,-1 1 258,-1-4-129,0 0-129,-2-1 258,-1 5-129,-1 5 0,-3 7 0,-2 4 129,0 4-258,-1-1 129,-5 5 0,3-3 0,-3-3 0,0-6-129,-3-4 258,-5-4-258,-2-3 129,-3 2 129,-4-2-258,-2 6 129,-4 1-129,-4 6 129,-5 6-129,-2 5 0,-3 4 129,-6 3-129,-1-1 129,-6 0-258,-4 1 258,-2-2-129,-5 2 129,-4 1-129,-2 1 129,-1 1-129,-5 7 129,-2 2 0,-3 7-129,-1 6 129,-1 1-129,0 4 129,2 0 0,-2 1 129,3-3-258,1 1 258,1-5-129,-1-2 0,1 0 0,1 0-129,0 5 129,0-2 0,-2 3 0,0 3-129,1 5 129,0 3 0,1 0 0,1 2-129,2-2 129,1 2 129,2 0-258,3-4 129,3 3 0,2 0 0,1 0 129,-1 5-129,-1 1-129,1 0 129,-3 11-129,2 11-129,-5 4-258,9 18-1290,-4-2-2709,3-1-516,2-5-258,-3-17-387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14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9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6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2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76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3">18322 6263 4128,'-3'18'4386,"2"5"0,1-23-516,12 10-3741,5-6-129,10-1 0,4-3 0,6 0 0,3 0 0,7-8 0,1-1 129,1-2-129,-3 0-129,-3 4-645,-7-4-129,0 7-1419,-4 0-1677,-14-5-516,3 9 258</inkml:trace>
  <inkml:trace contextRef="#ctx0" brushRef="#br0" timeOffset="8681.4965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7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8">20015 5731 2709,'6'18'4128,"-8"-4"-516,2 13 129,0 2-3870,0 6 0,0 9 129,3 4 0,-2 3 0,-1 5 129,2 4-129,1-2 129,-3 0-129,0-5 129,0-4-258,0-4 0,0-12-645,0-4-1290,0-10-1677,-11-17-258,11-2 517</inkml:trace>
  <inkml:trace contextRef="#ctx0" brushRef="#br0" timeOffset="9572.5476">19751 6099 903,'-28'-20'4128,"28"20"0,0 0 129,0 0-2838,15-2-258,7 1-387,14 1-129,3 0-129,9 0 129,5 0-387,6 0-129,0 0-129,-1 0-129,3 3-516,-8-3-387,1 5-1806,-4 3-1548,-13-4-258,-1 7 129</inkml:trace>
  <inkml:trace contextRef="#ctx0" brushRef="#br0" timeOffset="9996.5718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4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4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3">22153 6396 1032,'6'0'3999,"14"0"258,-4-2-387,11-5-2709,10 4-645,1-5 0,12 3-258,-1-2-129,1 2-258,0-1 0,-4 1-774,1 2-1806,-2 3-1161,-13-7-516</inkml:trace>
  <inkml:trace contextRef="#ctx0" brushRef="#br0" timeOffset="12346.7062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7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8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01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3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2">18201 6997 645,'9'31'387,"-6"-14"129,1 2 258,-2 2 0,1 3 0,-3 3 0,2 2 129,-2 5-129,0 0-129,0 5 0,-3 0-129,-1 2-387,1-1 0,0-3-258,2-1-516,1-9-1290,11 5-1290</inkml:trace>
  <inkml:trace contextRef="#ctx0" brushRef="#br1" timeOffset="34864.9942">18553 7236 645,'6'20'3612,"-6"-20"129,1 25-258,1-12-3483,-1 4-129,3 3 129,-2 1 0,1 4 0,-1-2 0,0 2 129,-1-4-129,-1 3-129,0-4-258,0-3-774,0-17-2580,0 26 129</inkml:trace>
  <inkml:trace contextRef="#ctx0" brushRef="#br1" timeOffset="35325.0205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2">19196 7361 2967,'-11'54'3870,"11"-20"0,-6-11-387,6 8-4128,0 2 258,6 6 0,4 1-129,-1 5 129,-2-2 0,1 3 258,-3-2 0,-2-4 129,0-2-129,-1-5-258,-2-6-1290,-1-16-2193,5 1 387</inkml:trace>
  <inkml:trace contextRef="#ctx0" brushRef="#br1" timeOffset="36113.0652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3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48">4909 2975 645,'-12'0'3225,"-3"0"258,15 0-387,0 0-1548,-16-8-516,16 8-129,0 0-387,0 0 129,-13-5-258,13 5-258,0 0-516,0 0-1032,0 0-1677,0 0-774,-14-2 0</inkml:trace>
  <inkml:trace contextRef="#ctx0" brushRef="#br1" timeOffset="38623.2092">3755 3629 3225,'-62'35'3999,"37"-21"-516,2-11-258,5 3-3354,2 3-903,4-4-2193,7 11-516,5-16 258</inkml:trace>
  <inkml:trace contextRef="#ctx0" brushRef="#br1" timeOffset="38855.2211">2866 4124 1032,'-50'48'3741,"33"-27"-129,-7-8-516,8 2-2580,-3 6-2967,-1-5-1032,7 8 129</inkml:trace>
  <inkml:trace contextRef="#ctx0" brushRef="#br1" timeOffset="39102.2365">1939 4763 2580,'-65'60'4644,"41"-38"-516,0-9-387,9-3-2064,-2 2-2967,13 1-2451,4 5-258,-3-7-387</inkml:trace>
  <inkml:trace contextRef="#ctx0" brushRef="#br1" timeOffset="39314.2486">1463 5254 3999,'-55'58'4257,"34"-34"-1161,-6-14-1032,5 2-5418,9 5-645,-1-7 129</inkml:trace>
  <inkml:trace contextRef="#ctx0" brushRef="#br1" timeOffset="39539.2603">661 5982 5289,'-80'84'4515,"44"-50"-387,-2-6-903,9 3-4128,5 1-2580,4-5-645,6 4-129,-6-2 129</inkml:trace>
  <inkml:trace contextRef="#ctx0" brushRef="#br1" timeOffset="39735.2728">78 7008 3096,'-26'77'3870,"19"-37"-774,-10-12-1419,3-3-4386,14 9-645,0-10-387</inkml:trace>
  <inkml:trace contextRef="#ctx0" brushRef="#br1" timeOffset="39948.2849">50 8410 903,'35'80'3354,"-22"-51"-129,9 7-774,-1-1-3999,-1-8-1290,12 10-387</inkml:trace>
  <inkml:trace contextRef="#ctx0" brushRef="#br1" timeOffset="40182.2982">771 9210 5676,'47'76'4773,"-27"-45"-387,-4-8-129,1-6-3096,3 4-774,6-5-645,-2-3-516,15 4-1290,-5-6-1548,4-6-903,5 0-129,-1-5 0</inkml:trace>
  <inkml:trace contextRef="#ctx0" brushRef="#br1" timeOffset="40395.3105">1835 9482 4386,'52'7'4515,"-32"-7"-645,8-7-1032,0 5-1677,-1-9-645,5-1-645,4 0-1032,-2-1-2580,3-13-129,3 2-516,-5-13 388</inkml:trace>
  <inkml:trace contextRef="#ctx0" brushRef="#br1" timeOffset="40604.3225">2711 8736 7353,'14'3'4644,"10"-6"-387,-12-7-516,5 2-4515,2-7-2451,11-5-1032,4-4-258,1-7-387</inkml:trace>
  <inkml:trace contextRef="#ctx0" brushRef="#br1" timeOffset="40832.3355">3655 7703 8256,'50'-31'4644,"-28"13"-129,6-8-1290,0 4-3483,11 6-1032,-6-14-1290,8 2-1806,-1-5-258,-5-1-258</inkml:trace>
  <inkml:trace contextRef="#ctx0" brushRef="#br1" timeOffset="41035.3471">4231 7074 2580,'24'-32'4386,"-14"18"-516,2-3-903,6 5-903,-8-8-645,10 6-516,-1-6-387,3 2-258,3-5-516,2-6-645,11 3-645,-3-8-2451,7-11-258,6-2-516</inkml:trace>
  <inkml:trace contextRef="#ctx0" brushRef="#br1" timeOffset="41206.3569">5236 6171 2451,'41'-9'3999,"-27"-1"0,14 6-645,-13-8-4257,12-8-2967,9 7-258,-6-13 129</inkml:trace>
  <inkml:trace contextRef="#ctx0" brushRef="#br1" timeOffset="41429.3696">5969 5668 7482,'27'7'5031,"-14"-7"-258,0-4-645,-13 4-4386,26-20-774,8 17-1161,-10-16-1161,12 2-1419,-1-7-387,0-8 517</inkml:trace>
  <inkml:trace contextRef="#ctx0" brushRef="#br1" timeOffset="41598.3793">6903 5003 129,'60'-15'3096,"-38"-2"-645,11 5-1806,1 0-3741,-8-14-128</inkml:trace>
  <inkml:trace contextRef="#ctx0" brushRef="#br1" timeOffset="41814.3915">7584 4562 7611,'25'9'4902,"-15"-6"-516,-10-3-645,21-11-4257,-21 11-903,25-17-2838,-5 6-387,-1-6-129,3-4 0</inkml:trace>
  <inkml:trace contextRef="#ctx0" brushRef="#br1" timeOffset="42019.4033">8149 4099 8127,'33'-12'4257,"-15"7"-129,-10-12-903,10 9-5031,-5-7-2322,0-3-516,3-2-129,-8-12 388</inkml:trace>
  <inkml:trace contextRef="#ctx0" brushRef="#br1" timeOffset="42241.4161">8293 3455 9417,'-7'-16'4773,"7"16"-387,-13-23-516,13 23-4644,-13-24-387,13 24-387,-11-22-1935,-1 1-1032,-3-4-129,-2-7-129</inkml:trace>
  <inkml:trace contextRef="#ctx0" brushRef="#br1" timeOffset="42499.4309">7844 2781 7998,'-63'-26'4902,"35"14"-387,2-3-387,3 0-3483,10 11-258,0-1-516,13 5-129,-13-8 0,7-3-387,6 11 0,-19-27-258,14 15-1290,-5-5-2064,-5-7 0,1 4-516,-8-6 517</inkml:trace>
  <inkml:trace contextRef="#ctx0" brushRef="#br1" timeOffset="42685.4415">7003 2559 7998,'-70'0'4515,"39"-3"-129,8 1-774,4-1-3612,6 3-774,-5-2-1161,18 2-2322,-22-7-258,8-5-258,0-2 517</inkml:trace>
  <inkml:trace contextRef="#ctx0" brushRef="#br1" timeOffset="42926.4553">6091 2509 8514,'-58'16'4773,"33"-13"-258,4-3-645,0 2-3870,21-2-258,-20 5-516,20-5-387,-15 4-903,15-4-2193,-20-2-258,8-10 0,-2-3 388</inkml:trace>
  <inkml:trace contextRef="#ctx0" brushRef="#br1" timeOffset="43142.4675">5090 2760 8385,'-58'38'4515,"35"-26"-387,9-5-903,-4-6-3870,18 12-1032,0-13-1935,-11 8-516,11-8-516,-18 0 516</inkml:trace>
  <inkml:trace contextRef="#ctx0" brushRef="#br1" timeOffset="43354.4798">4271 3208 7611,'-42'33'4515,"25"-26"-516,6-1-387,-4-6-3741,15 0-2322,0 0-1548,0 0-258,0 0-387,0 0 388</inkml:trace>
  <inkml:trace contextRef="#ctx0" brushRef="#br1" timeOffset="43558.4909">3664 3604 7740,'-40'34'4128,"27"-19"-774,-4-13-1548,8 4-5289,9-6-645,-9 10-129,9-10-129</inkml:trace>
  <inkml:trace contextRef="#ctx0" brushRef="#br1" timeOffset="43758.5029">3045 3945 6321,'-51'27'3999,"27"-22"-516,13 5-1290,0-2-5289,11-8-903,-12 4-129,12-4-129</inkml:trace>
  <inkml:trace contextRef="#ctx0" brushRef="#br1" timeOffset="43961.5145">2719 4123 8127,'-19'25'4644,"19"-25"-516,-10 12-774,10-12-4257,0 0-2967,0 17-516,0-17-258,-9 12 129</inkml:trace>
  <inkml:trace contextRef="#ctx0" brushRef="#br1" timeOffset="44166.5262">2112 4618 6966,'-24'27'4515,"24"-27"-258,-13 7-516,13-7-3999,0 0-1935,6 3-1806,5-3-516,1 0 129</inkml:trace>
  <inkml:trace contextRef="#ctx0" brushRef="#br1" timeOffset="44354.5369">1813 4914 4128,'-50'47'3870,"21"-35"-1419,10 3-2193,7-3-3483,-7-9-645,19-3 259</inkml:trace>
  <inkml:trace contextRef="#ctx0" brushRef="#br1" timeOffset="44577.5496">1170 5383 7482,'-32'38'4644,"23"-25"-516,9-13-258,-12 10-4128,12-10-774,13 10-1677,-2-1-1419,-1-5-387,-10-4-258</inkml:trace>
  <inkml:trace contextRef="#ctx0" brushRef="#br2" timeOffset="61962.5441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8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9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45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4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2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71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0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9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7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47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5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24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6">9201 10456 3483,'2'18'3870,"-2"-18"-258,0 0-3225,13 21-516,3-9 129,1 5 129,3-2 0,0 2 129,2-1-129,0 5 0,1-4 0,-1 3 0,-1 0-129,0 1-258,-4 2-387,-3-5-774,-3-1-1548,5 7-903</inkml:trace>
  <inkml:trace contextRef="#ctx0" brushRef="#br0" timeOffset="119265.8217">9176 10831 645,'29'-12'3612,"-18"-11"258,19 1-645,-2-6-3096,1-4-129,4-3 0,-3-1 387,4 2-129,-7 1 129,3 4 0,-7 4-129,-2 3-387,0 10-1032,-5 10-2451,-9-8-516,3 10 129</inkml:trace>
  <inkml:trace contextRef="#ctx0" brushRef="#br0" timeOffset="119614.8416">9730 10535 3483,'8'59'3870,"-8"-29"-387,11 11-3483,-1 9 0,3 2 129,0 3 129,-2-1 258,0 3-129,-2-5 258,-2 0-258,-4-9-129,2-6 129,-4-3-645,-1-9-903,0-12-2838,0 3-129,0-16 0</inkml:trace>
  <inkml:trace contextRef="#ctx0" brushRef="#br0" timeOffset="120104.8697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3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8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9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9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02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06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3">14295 11004 903,'21'0'3225,"-21"0"-1290,24 0-1290,-3-1 0,-1-2 129,6 2-387,-1-2 258,0 1-258,-2 0 258,-1 2-129,-2 0-258,-3 0 0,-2 0-258,-5-3 0,-10 3-516,14 0-774,-14 0-903,0 0-1032,-3-17-516</inkml:trace>
  <inkml:trace contextRef="#ctx0" brushRef="#br0" timeOffset="149063.5259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7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3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5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9">1364 13857 4773,'0'0'4515,"0"0"-258,0 0-258,0 0-3354,0 0-387,26-6-129,-3 1-258,7 0 129,2-2 0,2 3-258,1 0 258,-1 0-129,3 0 0,-6 2-258,-4-5-645,5 3-2064,-4 4-1032,-11-8-129,4 7 0</inkml:trace>
  <inkml:trace contextRef="#ctx0" brushRef="#br0" timeOffset="620.0355">1314 13537 5934,'-14'9'4773,"14"-9"-387,16-6-387,2-4-3612,11-3-258,8 0-129,5-3 0,2 0 0,4 3-129,-4-1 0,2 2-129,-7 2-387,5 10-1677,-6 0-1806,-9 0-387,4 10 0</inkml:trace>
  <inkml:trace contextRef="#ctx0" brushRef="#br0" timeOffset="1276.0728">1948 13880 2322,'0'0'4128,"0"0"-258,0-12 0,0 12-2967,18-4-774,-7 4-129,2 7 129,6 7-129,0 1 129,5 5 0,3 4-129,4 2 0,-2 2-129,5 4 0,-4-1-774,4 4-1548,-2 0-1419,-14-10-387,1 7 388</inkml:trace>
  <inkml:trace contextRef="#ctx0" brushRef="#br0" timeOffset="1518.0868">2022 14187 3999,'9'-33'4515,"14"12"-129,-2-14-387,13 1-3096,2-3-903,5-1-258,1 0-387,3 9-903,-9 0-1548,-6 4-1032,-3 15-516</inkml:trace>
  <inkml:trace contextRef="#ctx0" brushRef="#br0" timeOffset="2100.1201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1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63">4036 13833 4128,'0'18'4515,"4"2"-258,-4-20-258,6 22-3354,-1 2-1032,5 9 258,1 4-129,2 9 129,-3 4 129,4 4 0,-4 0 0,-3-6 0,2-5-129,-3-2-1161,-1-5-2580,-5-23-129,0-1-258</inkml:trace>
  <inkml:trace contextRef="#ctx0" brushRef="#br0" timeOffset="3657.2092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8">4538 13391 8127,'22'27'5031,"-17"-15"-387,3 8-129,-6-6-3612,3 13-1290,1 4 258,1 11-129,-2 6 258,0 8-129,0 4 258,-5 1 129,4 1 0,-3-1-258,2-10-645,9-7-3612,-2-7-258,1-17-387,4-12-258</inkml:trace>
  <inkml:trace contextRef="#ctx0" brushRef="#br0" timeOffset="4408.2521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7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1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54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2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4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1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5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1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3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02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2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6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55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92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6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3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8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6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2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7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5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5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02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8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8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1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1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7">23236 13133 645,'5'12'3741,"25"-12"129,-8-8-129,11 1-3354,9 2 258,2-4-129,7 5 387,-2-4-129,7 3-129,-8-3 0,4 4-387,-7-4-258,-1-4-774,0 3-774,-6-1-2580,-10-12-387,5 3 129</inkml:trace>
  <inkml:trace contextRef="#ctx0" brushRef="#br0" timeOffset="60217.4443">23382 11529 3354,'0'-18'4128,"12"12"-387,8-1-2451,-2-5-387,13 4-129,7-6-129,10 6 129,4-5-258,8 4 129,1 0-387,4 1-129,1 6-258,-1-2-645,-2 5-903,-8 12-2580,-8-6-129,0 9 0</inkml:trace>
  <inkml:trace contextRef="#ctx0" brushRef="#br0" timeOffset="61035.491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8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67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8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71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61">10229 14052 5031,'0'12'4773,"0"-12"-645,0 0-129,0 0-1935,-4-7-2064,4 7 258,0 0 0,5-13 0,-5 13-129,0 0 129,0 0-129,0 0 0,0 0-129,0 0-516,15 0-1032,-15 0-2451,0 0-516,0 0-258,0 0 129</inkml:trace>
  <inkml:trace contextRef="#ctx0" brushRef="#br0" timeOffset="89472.1174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6">10664 13416 1032,'18'5'3225,"-18"-5"0,24-3-774,-6-1-2451,3 1 129,5 2 0,2-3 129,5 4 387,2-2 0,5 2 0,-5 0 0,3 0-129,-2 0-129,2 0-1806,-6 0-2064,12 1-387,-15-2 129</inkml:trace>
  <inkml:trace contextRef="#ctx0" brushRef="#br0" timeOffset="96193.5019">23969 13958 516,'8'41'903,"-4"-25"0,-1-3-129,-3-2 0,0-11-258,3 13 258,-3-13 0,0 0-258,0 0-129,-8 12-258,8-12-129,-11 9-258,11-9-774,-19 2-1935,19 11 259</inkml:trace>
  <inkml:trace contextRef="#ctx0" brushRef="#br0" timeOffset="97140.5561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7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1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3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3">1199 15926 3612,'-1'11'4515,"1"-11"-387,0 0-258,11-9-3096,4 7-387,2-1-258,4 0-129,2-4 0,2 2-129,3 2 0,-3-5-129,2 8-516,-8-10-645,6 8-1548,-5 0-1161,-8-7-258</inkml:trace>
  <inkml:trace contextRef="#ctx0" brushRef="#br0" timeOffset="590.0338">1233 15587 3612,'-9'-17'4773,"9"17"-645,0 0 129,9-19-3225,3 18-774,5 1-258,2 0 0,4 0 0,4 5-129,3-1 129,1-1-258,6 2-387,-5-5-1935,1 1-1419,7 7-516,-8-8 258</inkml:trace>
  <inkml:trace contextRef="#ctx0" brushRef="#br0" timeOffset="949.0543">1661 15877 2322,'11'3'4128,"7"2"129,-18-5-774,25 6-2451,-15-4-1935,11 11 129,-4-2 129,4 6 0,-4 6 258,2-4 0,-1 5 387,-1-5 387,0 7-129,-7-3-129,3-1-516,-2-6-1935,4 11-1548,-15-27 129</inkml:trace>
  <inkml:trace contextRef="#ctx0" brushRef="#br0" timeOffset="1198.0685">1757 16189 3612,'0'-12'4644,"2"-10"-387,15 0-129,2-5-3612,3-6-387,8-4 0,2 3-129,1-6-387,3 10 0,-7-4-645,2 17-1032,-11 4-1677,-5 0-774,0 13 258</inkml:trace>
  <inkml:trace contextRef="#ctx0" brushRef="#br0" timeOffset="1717.0982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1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1">3368 15961 5547,'13'19'4773,"-13"-19"-387,4 20-258,1-5-4128,-4 6-258,-1 4 129,0 14-258,0 5 129,0 7 129,0 6-129,0 1 258,2-6 0,-2 1 0,0-6-129,0-5 129,0-18-1161,2-9-2838,-2-15-129,0 0-645</inkml:trace>
  <inkml:trace contextRef="#ctx0" brushRef="#br0" timeOffset="2992.1712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3">3825 15530 5934,'24'41'4773,"-20"-17"-645,-2 10 0,1 7-3870,-3 13-258,-7 5 129,-2 6-258,-2 3 258,-3 7-258,2-10-387,9 3-1161,-6-15-2322,9-19-516,9-8-516</inkml:trace>
  <inkml:trace contextRef="#ctx0" brushRef="#br0" timeOffset="3608.2063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04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4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02">5731 16350 645,'14'8'3741,"6"-8"129,-20 0-129,21-7-3354,-2 7 129,-3-3-258,4-1-129,-4 4 129,2-3-258,-1 3-516,-7 0-2064,-10 0-1032,20-4-645</inkml:trace>
  <inkml:trace contextRef="#ctx0" brushRef="#br0" timeOffset="5853.3348">5677 16126 8127,'12'7'5031,"1"-1"-645,2-6-387,5 0-4515,-1 0-258,8 2-129,-5-2-387,11 3-645,-12-3-1419,2 4-1290,6 4-258</inkml:trace>
  <inkml:trace contextRef="#ctx0" brushRef="#br0" timeOffset="6349.3632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8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5">6857 16191 7353,'7'14'4773,"-7"-14"-129,0 0-645,15 13-3870,-12-1-129,-2 1-129,2 5 129,-3 4-129,0 4 258,0 9-387,-1 12 0,-9-1-2967,5 8-1290,5 0-258,0-4 0</inkml:trace>
  <inkml:trace contextRef="#ctx0" brushRef="#br0" timeOffset="10871.6218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3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7">8521 15625 774,'0'0'2709,"0"0"-1548,0 0 0,0 0 258,13 9 0,-13-9 258,0 25-129,0-10 0,0 6-387,0-1-258,0 5-387,0-4 0,0-2-387,-1 3-129,-2-8-645,3 4-1032,0-2-1806,0-16-645,2 15 0</inkml:trace>
  <inkml:trace contextRef="#ctx0" brushRef="#br0" timeOffset="13560.7756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5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7">9497 16061 2967,'15'21'3741,"15"-11"-129,-15-12-129,14 2-3354,2 0-258,8 0 258,1 0-258,2 0 129,-1-3-258,-1 2-903,2 1-2064,-12-8-258,7 5 0</inkml:trace>
  <inkml:trace contextRef="#ctx0" brushRef="#br0" timeOffset="14733.8427">9671 15060 4257,'-10'6'3870,"10"-6"-258,0 0-129,0 0-3096,3-7-258,-3 7 258,16-10 387,-16 10-129,18-12 0,-12 2 0,7 8-129,-13 2 0,26-12-258,-6 12-774,0 0-2838,6 0-645,12 0-258,-1 2-387</inkml:trace>
  <inkml:trace contextRef="#ctx0" brushRef="#br0" timeOffset="15375.8795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7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8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3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2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6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5">10273 17006 3612,'7'18'4128,"-7"-18"-516,0 0-258,6 18-1419,-6-18-2322,4 18 129,-4-18 258,4 22 258,-4-10 258,0 14 0,0-4 129,0 13 0,0 7-1032,-1 9-3354,-3 9-258,4 5-645,-11-3 258</inkml:trace>
  <inkml:trace contextRef="#ctx0" brushRef="#br0" timeOffset="33115.8941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65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08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06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23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8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4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4">2052 12487 7224,'14'3'4773,"-14"-3"-258,11 0-516,0 0-3483,-11 0-387,11 1-129,-11-1 0,12 0 129,-12 0-129,0 0 0,11 1-129,-11-1-258,0 0-1419,0 0-2451,2-13-258,-2-3-387,-7-6 387</inkml:trace>
  <inkml:trace contextRef="#ctx0" brushRef="#br0" timeOffset="10460.5984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2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9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38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8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02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6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3">7323 10675 7224,'-1'14'4902,"1"-14"-258,0 0-387,0 0-3999,7 11-258,-7-11-129,12 7 129,-12-7-129,0 0 258,14 7-129,-14-7 0,0 0-129,0 0-774,0 0-3354,0 0-387,0 0-516,11-15 129</inkml:trace>
  <inkml:trace contextRef="#ctx0" brushRef="#br0" timeOffset="42923.4551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8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5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4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1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1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222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9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9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6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3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601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62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31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7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1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19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9">19401 10517 5676,'-15'-7'4773,"4"7"0,11 0-516,0 0-3741,0 0-258,0 12-129,0-12 0,10 17 129,-10-17-129,9 19 0,-9-19-129,7 17-387,1-5-3612,-8-2-645,0-10-129,-14-5-516</inkml:trace>
  <inkml:trace contextRef="#ctx0" brushRef="#br0" timeOffset="82099.6959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07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5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7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37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6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61">15631 14451 2709,'0'0'3225,"25"-3"387,-10-6-1290,11 0-1935,6 4 258,1-5 258,7 9-129,-6-8 387,10 9-129,-11 0-129,4 5-774,-4 4-2064,0 1-2064,-13-8-387,0 4-129</inkml:trace>
  <inkml:trace contextRef="#ctx0" brushRef="#br0" timeOffset="116535.665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2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5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47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06">19235 13874 7740,'-9'9'4773,"9"-9"129,0 14-645,0-2-3612,0-1-387,5 3-258,-1 3 0,-4 0-645,9-1-3612,-9-4-258,0-12-258,0 0-516</inkml:trace>
  <inkml:trace contextRef="#ctx0" brushRef="#br1" timeOffset="150082.5839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6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4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2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6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05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7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2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9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5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4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8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4">9575 14589 9804,'-11'3'4773,"11"-3"-387,0 0-258,0 0-4128,0 0-258,11 15 0,-11-15-387,21 14-1032,-21-14-2709,11 12 0,-11-12-387,0 0-258</inkml:trace>
  <inkml:trace contextRef="#ctx0" brushRef="#br1" timeOffset="26427.5114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5:4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 11989 903,'-12'0'1677,"-2"0"387,0-4-387,3 4 0,-4 0-645,3 0-516,-1 0-129,4-6-258,9 6 129,-14-19 258,14 6 0,0-9 129,4 2-129,3-8 387,3 6-129,0-4 129,4 7-387,-4-1 0,3 10 0,-2 3-129,5 5-258,0 2-129,3 0-129,6 2-129,2 3 0,6 0-258,-1-3 258,6 0-129,-5 1 129,-2 0 0,-3 6 516,-10-1 129,-2 8 0,-13 1 387,-1 8-129,-7 0 0,-6 5 129,-8-3-129,0-1-129,-5-5-258,0-4 0,-5-6 0,2-6 0,-4-5 0,1-1-129,-3-9 0,2 4 0,0-2-258,2-1-258,4 9-645,-6-7-2193,8-1-1290,11-2 0,2-13-258</inkml:trace>
  <inkml:trace contextRef="#ctx0" brushRef="#br0" timeOffset="961.055">2231 11153 2451,'-20'0'2709,"20"0"-1161,-12 0-903,12 0-258,-18 8 129,9-8 258,9 0 387,-21 7 129,21-7 258,-24 4-129,13 1 0,-9-5-258,3 3-387,-8-1-387,3 1-129,-6-3-129,3 0-129,-1-5 129,7-4-129,0-6 258,7-2-129,7-8 129,5 3-129,5-3 0,7 2 0,4 6-129,0 3 0,3 5-129,-3 6 129,3 3-258,-6 5 129,2 7-129,0-1 129,1 3-129,2-1 129,3 0-258,2-2 258,-1 1 129,2 0-129,-4 2 129,-3 4 129,-7 1 0,-10 3 0,-5 5 129,-10 3 0,-11-2 0,-5 2 0,-5-11 0,1-3-129,2-8-129,3-8-129,8-10-258,4-19-516,14 2-387,4-12-1806,5-9-1290,14 9 0,2-12 0</inkml:trace>
  <inkml:trace contextRef="#ctx0" brushRef="#br0" timeOffset="1568.0897">2949 10655 3096,'-33'19'4128,"11"-19"-387,9 0-258,-9-6-2838,7-7-645,2-6 129,2-3-258,7-3 258,1-6 129,3 2 129,6-5 387,10 9-129,1-1 0,8 6 0,0 6-387,4 5 0,0 9-387,-4 0 0,0 14-129,-6 1-258,-4 8 258,-5 0 0,-2 2-129,-8 0 387,-2-2 129,-12-2 387,-8-9 129,-1 5 129,-11-12 0,6 3 129,-5-8-387,5-1-258,9-5-645,2-7-1806,13-1-2064,6-1-387,8-6-516,6-2 130</inkml:trace>
  <inkml:trace contextRef="#ctx0" brushRef="#br0" timeOffset="2261.1293">2840 11840 645,'-24'-8'3612,"-5"-15"387,23 6-1032,-1 5-1032,-5-5-516,12 17-258,-6-24 0,6 24-258,0-20-129,0 20-387,5-19-258,-5 19-129,16-15 129,-16 15-129,19-9-129,-3 8 129,0 1-129,2 1-129,5 8 0,-2-1-387,5 7 258,-8-2 0,1 5 129,-11 2 258,-8 1 129,-1 7 258,-20-2 129,-2 2 387,-12-8-129,5 2-129,-5-11-129,7-5-129,3-8-387,11-11-129,8-11-258,3-5-258,8 2-258,0-8-774,7 7-1419,7 4-1161,-10 0-516,5 12 516</inkml:trace>
  <inkml:trace contextRef="#ctx0" brushRef="#br0" timeOffset="2944.1683">3371 12010 5676,'-19'5'4515,"6"-2"-258,-5-3-903,-3-10-2580,5-2-258,3-8-387,2-2-129,3-4 0,6-4 0,2 4-129,7-2 129,4 2 0,4 8-129,2 1 0,-1 10 0,-2 4 0,-2 3 0,0 7-129,-6 9 129,-1 3 129,-3 3 0,1 3 129,-3 2 129,0 0-129,0 1 258,-5-4 0,1-2 129,-5-9 0,2-1 0,-4-5-258,11-7-387,-13 3-1032,13-3-2838,-13-17-516,13 0-387,-1-10 0</inkml:trace>
  <inkml:trace contextRef="#ctx0" brushRef="#br0" timeOffset="3416.1954">3884 11853 4644,'-31'24'4644,"8"-24"-387,8 0-387,-5-4-3096,-3-12-387,5-4-516,2-2-387,0-8 129,6 2 0,4-4 258,6-3 0,3 2 258,11 1 0,8 3 0,4 2-129,5 10 129,4 5-129,-1 8 129,-5 8-129,-1 13 0,-9 10 129,-6 7 0,-10 2 258,-3 6 258,-10-8 258,-1 8-258,-14-16 258,6 6 129,-8-18-129,6 2-129,-3-13-387,3-3-387,8-2-516,-1-16-1032,12 3-3225,2-11 0,4-4-387,6-5-258</inkml:trace>
  <inkml:trace contextRef="#ctx0" brushRef="#br0" timeOffset="3912.2237">4715 11814 2451,'-37'8'3354,"12"-8"774,5-2-2193,3 2-516,-10-4 0,9 4-129,-12-13 0,8 6-129,-5-13-258,11 0-387,-1-7-645,7-5 0,10-1-258,6-6 0,15 0 0,7 3 0,11 3 129,1 8 129,5 8 129,-3 10 0,-6 4 258,-5 10-129,-12 7 387,-2 11 129,-17-3 129,1 9 0,-7-6 0,0 1 129,-8-6-258,1-3-129,-3-5-258,1-9-645,15-3-3096,-21 0-1032,2-12-516,-3-8-387</inkml:trace>
  <inkml:trace contextRef="#ctx0" brushRef="#br0" timeOffset="4476.256">4457 10914 516,'-34'12'3870,"16"-8"645,-6-8-387,2-5-2322,9 6-387,-5-12-129,13 3-129,-5-6-387,10 8 0,-4-5-387,4 15 0,0 0-129,6 2-258,-4 13-129,-2 4-258,1 11 0,-1 0-129,-1 6 258,-10-4-129,0 2 258,-5-5 129,-5-2 129,-3-3 258,-6-10 0,4-2 129,-5-7-387,-1-7-258,7-7-1677,-1-14-2322,1-11-387,3-7-516,-1-4 258</inkml:trace>
  <inkml:trace contextRef="#ctx0" brushRef="#br0" timeOffset="4948.2829">3704 10337 2709,'-32'-8'4128,"11"-9"-258,8 7-258,-10-5-3096,6-4-258,9 2-129,5 1 0,3 3 129,5-3 129,8 6 258,0 2-258,6 8 129,-3 0-129,5 7 129,-6 8-129,3 4-258,-9 5-129,1 2 129,-10 3 0,-2 3 129,-13-3 0,-6 7 258,-11-6-129,0 2 258,-8-11 0,5 1 0,-3-10-258,8-12-129,12-3-387,9-22-645,23-2-3354,10-11-258,10-7-774,7-2-129</inkml:trace>
  <inkml:trace contextRef="#ctx0" brushRef="#br0" timeOffset="6181.3535">2306 11074 4902,'19'6'4257,"-5"-14"-516,13-2-129,1-8-3612,8-8 0,9-5 129,4-10 258,7-1 129,1-9 0,6 5 258,-5-3 0,2 6-129,-11 4 0,-1 17 0,-16 1-129,-6 12-387,-16 9 0,-10 0-129,-8 22-258,-12-5-903,1 6-2580,-2 1-903,-9-4-129,-3 3-258</inkml:trace>
  <inkml:trace contextRef="#ctx0" brushRef="#br0" timeOffset="6701.3832">2129 11264 1,'2'44'3095,"-7"-19"259,-3 6-1548,-1 13 258,-6-4-258,4 12 129,-12-9-129,10 12-129,-11-14-129,11 8-387,-3-15-258,10 2-387,-1-9-258,5-11-903,5 1-1032,-3-17-2322,14 2-645,-2-4-258,-7-13 0</inkml:trace>
  <inkml:trace contextRef="#ctx0" brushRef="#br0" timeOffset="7204.4121">2138 11837 1677,'-14'-6'4128,"14"6"0,0 0-258,0 0-2193,0 0-645,11 1-516,10 4-387,9-2 0,9 0 129,-1-3 0,11-3 129,-3-7 258,11 1-258,-6-5 129,4 7 0,-7-3-258,-2 7 0,-5 3 0,-5 0-258,-9 6 129,-8 6 0,-5-2 0,-7 1 0,-7-11 0,3 17 129,-3-17-258,0 0-258,-1 14-129,1-14-1032,-6-13-2838,6 13-258,-10-18-516,10 18 129</inkml:trace>
  <inkml:trace contextRef="#ctx0" brushRef="#br0" timeOffset="8744.5001">3056 11243 1935,'-13'-3'2967,"13"3"-645,0 0-1806,-12-1 0,12 1-387,0 0 387,-13-13 516,7 1 0,6 12 129,-13-27 129,13 27 129,-9-30-129,9 19-258,0-8-387,6 6-516,5-3 0,0 0-258,7 5 0,-4 1 0,4 5 0,-7 2 129,1 3-129,-12 0 258,11 27-129,-9-7 129,-2 2-129,0 1 129,-3-3 129,-2 4-129,-2-6 258,-1 1-129,-3-7 0,-2 1 129,-7-7-129,-5-6 0,-3 3 0,-1-3 0,0-3-129,1-3-387,8 3-645,1-7-1548,19 10-1806,0 0-258,5-16-387</inkml:trace>
  <inkml:trace contextRef="#ctx0" brushRef="#br0" timeOffset="9104.5207">2891 11785 3483,'-20'36'4644,"6"-31"-645,14-5-258,-15 10-2322,15-10-1290,0 0-129,-5-6-129,5 6 129,-2-25 258,2 7 129,-2-7 129,2-7 0,-4-8-129,4 0 0,0-5-129,5 0 0,2 2-258,0 4 0,5 1-258,-2 3-129,6 17-1290,-3-2-2451,-4-5-258,1 8-258,-10-14-128</inkml:trace>
  <inkml:trace contextRef="#ctx0" brushRef="#br0" timeOffset="9616.55">2237 11001 4257,'6'-32'4128,"-1"9"-387,-15-19-129,-4-3-3225,-5-7-258,-2-9 129,0-6-129,-4-5 129,-1 4 258,-2-3 129,6 6 0,-4 0 0,12 7-129,-1 8-129,4 5-129,-1 7-387,5 6-129,2 11-645,-7-1-2580,3 2-774,9 20-258,-14-26 0</inkml:trace>
  <inkml:trace contextRef="#ctx0" brushRef="#br0" timeOffset="10028.5736">1979 9977 2967,'-16'0'3741,"16"0"-129,-23-9-129,8 4-3096,15 5-516,-11-7 0,11 7 0,0 0-129,3-12 129,8 9 0,6 1 0,2 0 258,1 2 0,4 0-129,-2 5 0,0 4 0,-4 2-129,-4 1 129,-8 3 258,-6 2 387,-9 2 258,-13-6 129,-1 6 0,-11-7 0,4 4-129,-4-7-129,6-2-1161,8-7-2580,10 2-1290,-2-6-258,12 4-258</inkml:trace>
  <inkml:trace contextRef="#ctx0" brushRef="#br0" timeOffset="22684.2974">3853 9884 903,'-17'-6'3096,"17"6"-774,0 0-258,-7-11-387,7 11-258,0 0-129,0 0-645,0 0-129,-11-6-387,11 6 129,0 0-129,-16-6 129,16 6-129,-10-8 258,10 8-129,-9-12-129,9 12-129,-13-8-129,13 8 0,-18-2-129,2 2 258,1 0 0,-5 0 129,-3 5-129,-2 2 258,-1-4 0,0 4 129,-4-7 0,3 2-129,1-2-129,2 1 129,-1-1-129,5 1 0,0 0-129,6 4 0,-3 2 0,5 3 0,-3 0 0,3 3 0,0 0 0,0 1 0,2 1 0,1 2 0,1 2 0,5 0 0,1 1 0,2-3 0,0 2 129,0-2 0,0 5-129,0-3 0,0 1 129,0 1-129,0 4 0,-5 2 129,2-3-129,0 5 129,0 2 0,-1-2 129,3 0-129,1 0 129,0 2-258,7 3 129,-3-2 0,4 0-129,-1-7 0,5 0 0,-4-3 0,1-2 129,2-7-129,-1-5 258,-10-8-129,21 15 129,-10-9 0,6 4 0,-3-2 0,10 5 0,-1 0-129,4 4-129,0 0 129,1 0-129,1-3 0,-3 0 0,-2-5 0,0-7 129,-2-2 129,1-8-129,-2-6 129,2-4-129,-1-4 0,4-2-129,-1-2 129,1-2-129,-1-2 0,1-1-129,2-3 0,-1-7 0,0-3 129,-1-2-258,-2-2 258,-4-5 0,-5 2-129,-3 2 258,-9-2-129,-3 6 258,-2 3-258,-4 2 0,-5 3 0,0 6-258,1 2 258,-5 3-129,-2 1 0,-6 1 0,-4 3 129,-10 0 0,-5 7 0,-9-3 0,-4 7 0,-3 5 0,0 3 129,0 2-129,4 7 0,3 8 0,4 0 0,5 4 0,5 7-129,1 3 129,4 1 0,4 4 0,1 3 0,5 3 0,2 0 0,3 1 0,3-1 0,7-2-129,1-1 129,2 0 0,4-1-129,1 4 129,6-3 0,3 3 129,7-1-258,2-2 258,2 0-258,4-2 258,2-3-258,4-2 129,5-4 0,-1-5 0,1-3 0,0-1 0,3-9 0,0 0 258,-2-6-129,3-2 129,-2-12 129,3-4-129,-1-6 0,-1-3-129,-2-4 0,1-1 0,-3-3-129,-4 0 0,-4-4-129,-6-1 129,-4-4-129,-6-3 129,-1-2 0,-4-3 0,-4-1-129,-1 0 0,2 5 0,-3 0 0,1 8-387,-1-1 258,-5 8-129,-7-3-129,-5 9 258,-9-4 0,-7 10 129,-10 3-129,-7 5 258,-6 5 0,-1 6 0,-3 10-258,6 15-1290,-1 7-2451,-2 2-387,12 6-258,-6-5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04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16761 9189 3225,'0'0'3483,"0"0"-1806,-16-15-645,16 15 0,-17-14-129,4 9-129,-4-7-129,-2 5 0,-9-3-129,1 3 0,-12-2 129,-6 1-258,-10 0 0,-5 1 0,-11 2 129,-2 1-258,-14-2 129,0 3-129,-9 2-129,-2 1 0,-6 0-258,-3 7 129,-4 3-129,-5 2 0,-1 2-129,-5 3 129,-5 2-129,-1-1 129,-4 2-129,-2-1 0,-3-1 129,-5 2 129,-4 2 129,-2 1 129,-2 0-129,-5 1 0,-4 7 0,-1-2-129,-2 10 0,2 2-129,5 0-387,0 1-129,6 8-129,1-7 0,12 8-258,-1-5 0,8 6 0,-5-4 387,5 7 129,1 2 129,4 5 258,1 6 258,4 3-129,3 6 129,6 4-129,3 9-129,7 0 258,5 1-129,6 4 0,6 4 0,5 3 258,7 0-129,5 1 129,10 0 0,5 1 129,11 4-129,5-4 0,9 0 129,6-2 0,10 1 0,7-3 129,3 0-129,13-1 129,10 2 0,6-2-129,11 2 129,7 2-129,10 1-129,10 0 0,11-3 0,4 1 0,10-1 0,9-5 0,9-8 0,8-10 0,10-5 0,2-11 129,6-1-129,9-12-129,6-4 0,3-7 0,4-3 129,-1-6-129,5 0 0,3-7 0,6-3 0,-1-8 0,6 0 129,2-10-129,9-1 129,4-5-129,7-11 0,4-4 0,3-5-129,3-5 129,6-2-129,1-4 0,-1 2 0,0-3-129,5 0 0,-2 5 129,-1 1-129,1 2 0,1 2 129,-3-2 0,-1 3 0,3-2 0,-7-1 0,0 1-129,-4-3 129,-1 1-129,-3 0 129,-6 5-129,2 0-129,-6 8 129,-2 2 0,-2 3 0,-3 3 0,1 1 129,-4 2 0,1-1 0,-3-1 0,0-2 129,-1-5-129,2 2 129,-1 0 0,-2-1-129,-4 0 0,-3 1 0,1-1 129,-4 3-129,-4 1 0,-7 4 0,-1-6 0,-6 1 0,-8 0 0,-6-2 0,-7 1 0,-9-6 129,-6-1-129,-5-7 129,-7-6 0,-6-3-129,-3-5 129,-11-6 0,-3-6-129,-9-6 129,-6 0 0,-12-7 0,-9 2 129,-14-5-129,-10-8-129,-12-5 129,-7-1-129,-20-1 129,-11-9-129,-16-4 258,-13-6-129,-16-8 0,-8 3 258,-21-5-129,-6-1 129,-24-7-129,-8 4 0,-20-4 0,-10 6-129,-16 1 0,-12 3-258,-17-1 0,-13 4 129,-8 7-129,-22 0 129,-12 8-129,-18 3 129,-10 6 0,-12 5 0,-12 10 0,-7 6-129,-7 6 129,-5 8-258,3 4 0,-6 3-387,14 15-1548,-5-4-2322,13 1-387,11 2-645,2-10 259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4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63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9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9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1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9">9796 5716 3354,'0'0'3612,"0"0"-2064,0 0-129,0 0-129,9 5-129,-9-5-258,14 9 0,-14-9 129,20 8-387,-20-8 0,22 11-258,-9-5-129,1 6 0,-1-4-129,4 3 0,0 2-258,0-1 0,5 2-645,-7-6-1677,2 1-1806,4 3-387,-9-7 258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4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64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09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1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3">4324 10857 6966,'12'48'4386,"-7"-19"-129,-3 9-645,0 3-3612,1 4-129,1 9-258,-1-3-387,7 4-1161,0-8-2193,-3-15-129,4-11-258</inkml:trace>
  <inkml:trace contextRef="#ctx0" brushRef="#br0" timeOffset="2951.1683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9">5640 10260 6321,'8'25'4644,"-8"-9"-516,1 9 0,0 4-3999,-1 5 0,1 9 129,-1 3-129,1 5 129,-1-3-129,3 1-129,3 4-1032,-5-2-2967,1-13-516,2-8-258,-2-17 0</inkml:trace>
  <inkml:trace contextRef="#ctx0" brushRef="#br0" timeOffset="4269.2442">6446 10822 6708,'6'39'4773,"-5"-15"-129,-1 2-387,-5 5-3096,-4 7-1290,-5 9 0,-1 4 0,-1 6-258,-7-10-387,11 9-1806,-3-15-1806,0-14-258,10-7-129</inkml:trace>
  <inkml:trace contextRef="#ctx0" brushRef="#br0" timeOffset="4628.2647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4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3">5747 8998 1,'-12'-6'257,"3"-5"130,9 11-129,-13-7-387,13 7-644</inkml:trace>
  <inkml:trace contextRef="#ctx0" brushRef="#br0" timeOffset="12851.7351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6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06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54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5">8254 10878 5805,'44'19'4515,"-19"-19"-387,8 3-129,0-3-4257,6 1 0,-4-1-129,6 4-129,-11-4 0,3 0-774,-13 0-1548,-6-1-1290,3-1-258,-15-12 517</inkml:trace>
  <inkml:trace contextRef="#ctx0" brushRef="#br0" timeOffset="17111.9787">8249 10556 8643,'28'33'4644,"-9"-28"-1032,18 13-1290,-7-9-6192,13-2-1032,8 0-258,2-6 387</inkml:trace>
  <inkml:trace contextRef="#ctx0" brushRef="#br0" timeOffset="17863.0217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8">10154 10696 4902,'-9'11'4644,"9"5"-387,-3-2-258,-4 9-3741,2 7-258,0 7 129,0 9 387,-8 4-129,0 10 129,-10 1-129,7 5-258,-2 0-903,-3-9-2838,8-15-774,9-12-258,4-30-387</inkml:trace>
  <inkml:trace contextRef="#ctx0" brushRef="#br0" timeOffset="18924.0824">10853 10189 7740,'-13'42'4773,"8"-14"-387,-1-7-645,8 13-4257,1-8-129,18 5 129,3-1 129,6 4 0,4-1 387,6-3 387,6 6 0,0-5 0,8 9-129,-2 7-387,-3-7-645,5 8-1419,-11-5-2193,-10-7-387,-8-4 0</inkml:trace>
  <inkml:trace contextRef="#ctx0" brushRef="#br0" timeOffset="19176.0968">10842 10811 7482,'0'0'5031,"14"-23"-258,9-9-129,-7-14-4257,19-7-387,6-10 0,10-7-129,5-2 0,4-9-387,12 6-258,-5-9-645,13 14-3225,-6 5-129,-3 8-258,-3 12 130</inkml:trace>
  <inkml:trace contextRef="#ctx0" brushRef="#br0" timeOffset="20717.1849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001">12246 10665 6708,'-4'11'5160,"4"12"-516,0-23-516,13 11-3483,4-8-1032,7 2 0,2-1 129,9-2 0,-3-2-129,8 0-258,-6-9-516,7 6-1419,-5-6-1806,-9-5-516,-1 2 129</inkml:trace>
  <inkml:trace contextRef="#ctx0" brushRef="#br0" timeOffset="21184.2117">12168 10519 6321,'44'20'3741,"-3"-6"-1290,-7-14-1548,1 0-5160,14 0-258,9 2 903</inkml:trace>
  <inkml:trace contextRef="#ctx0" brushRef="#br0" timeOffset="21553.2328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8">14685 10256 3870,'15'0'4128,"13"14"-129,-11 3-2838,3 5-387,7 11-129,-2 6 129,6 10 0,-3-1 0,11 9 129,-7-7-129,9 7 129,-6-12-258,7 3-258,-3-7-387,-4-7-1032,6-1-1677,-9-8-1806,-11-8-258,-2-8-258</inkml:trace>
  <inkml:trace contextRef="#ctx0" brushRef="#br0" timeOffset="22859.3075">14686 10859 4128,'-44'18'4773,"44"-18"-645,0 0 129,9-30-3096,23 2-774,7-15-129,13-4 0,9-16 0,9 1-129,4-3-129,0-4-645,8 13-645,-12 0-2967,0 6-258,0 9-387</inkml:trace>
  <inkml:trace contextRef="#ctx0" brushRef="#br0" timeOffset="23991.3721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1">16180 10568 2709,'-35'-8'4128,"21"-1"129,14 9-258,0 0-3225,7-15-387,8 10 0,5-2-129,7 2-129,6 0-129,8 1 0,7 1-516,0 1-2193,3-9-1548,11 7-258,-6-10 258</inkml:trace>
  <inkml:trace contextRef="#ctx0" brushRef="#br0" timeOffset="26735.5291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8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1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75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5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05">5648 13908 2451,'0'0'4386,"21"13"-516,-21-13 0,19-12-1419,-2 1-2322,3-4-258,6-2 129,4-2 0,6-3 129,0-2 0,5-2-129,4 1 0,-4 1 0,3 3-129,-6 2-129,1 6-774,-16 5-1806,-4-2-1032,-4 10-387,-15 0 129</inkml:trace>
  <inkml:trace contextRef="#ctx0" brushRef="#br0" timeOffset="40147.2962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04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6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8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5">8947 12729 774,'24'0'3483,"-24"0"387,25 9-516,-25-9-2064,19 22-903,-8-3 258,-3 1-129,-1 5 0,-4 1 129,2 5 0,-5-3 0,2 5-258,-1-3-129,1-4-387,2 0-387,-3-9-1032,-1-17-2451,13 23-258,-13-23 258</inkml:trace>
  <inkml:trace contextRef="#ctx0" brushRef="#br0" timeOffset="52191.9852">8985 12971 5547,'39'-37'3612,"-24"6"-387,13 4-1161,-7-3-2451,4 2-129,-5 6 258,-2 2 258,-5 3-129,-2 4 129,-11 13-903,6-20-2064,-6 20-516,0 0-129</inkml:trace>
  <inkml:trace contextRef="#ctx0" brushRef="#br0" timeOffset="52519.0038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9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012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7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3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32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6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8">14326 12684 8127,'-3'17'4386,"12"3"0,2-11-516,8 4-4128,2 2 0,6 7 129,0 2 129,3 6 129,0 2 129,0 0 0,-1-1 129,-2 0-387,0-1-258,1-2-774,-12-12-2064,-2-7-1290,-4-6-387,-10-3-129</inkml:trace>
  <inkml:trace contextRef="#ctx0" brushRef="#br0" timeOffset="58020.3186">14373 13014 5031,'53'-60'3999,"-12"28"-645,-6-16 129,9 4-3741,-5 1 129,3 3 129,-7 7-129,-2 4 387,-10 12-258,-3 5-387,-8 4-1548,-12 8-1806,16-5-516,-16 5 0</inkml:trace>
  <inkml:trace contextRef="#ctx0" brushRef="#br0" timeOffset="58276.3332">14645 12593 5547,'0'36'4515,"0"-12"-258,0-6-387,0 0-2580,-2 2-1290,-4 2 0,0 5 129,-3-3 129,2 5 129,-3-7-129,2 3 129,0-2-387,1-8-516,7 11-1290,-1-11-2580,1-15-258,0 0-129,0 0 1</inkml:trace>
  <inkml:trace contextRef="#ctx0" brushRef="#br0" timeOffset="58523.3473">14388 12821 6837,'-15'2'4644,"15"-2"-129,0 0-258,0 0-3612,6 0-258,7-2-129,3-1 129,3-1-129,11 2 0,2-1 129,6 3-258,8 0 0,2 5-129,6 2-516,-4-5-774,10 10-2967,-7-1-516,-2-3-129,-3 2-258</inkml:trace>
  <inkml:trace contextRef="#ctx0" brushRef="#br0" timeOffset="59499.4032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2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2">16220 13817 8514,'33'20'5289,"8"-15"-903,8-5 0,11 0-3354,2-1-1419,12 1 129,2-2-129,2 2-516,-10-2-258,9 2-2451,-7 2-1032,-6-2 0,-1 0-516</inkml:trace>
  <inkml:trace contextRef="#ctx0" brushRef="#br0" timeOffset="62166.5557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1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8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01">20183 12969 4128,'-37'8'4128,"22"-5"-129,15-3-129,3 13-3225,9-13-387,11 0 129,6-1 0,10-4 0,1-4 129,9 2-516,4 4-774,-1-5-1161,-1 5-2322,5 5-258,-9-2-258</inkml:trace>
  <inkml:trace contextRef="#ctx0" brushRef="#br0" timeOffset="66968.8304">21123 12782 7740,'12'34'4773,"-8"-20"-258,0 4-258,8 1-3999,-6 7-387,-2 3 0,-1 6 129,0 2-387,5 12-3096,-2 9-774,-4-5-387,5 3-387</inkml:trace>
  <inkml:trace contextRef="#ctx0" brushRef="#br0" timeOffset="70797.0493">3368 15146 2709,'0'0'3096,"0"0"0,0 0-2838,0 0-258,0 0-645,15-8-258,-15 8-387,14-4-1032,-14-8-774</inkml:trace>
  <inkml:trace contextRef="#ctx0" brushRef="#br0" timeOffset="75479.3171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1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07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4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1">5356 15688 8127,'0'24'4902,"1"-11"-516,12 7-258,5 0-4128,1 12-516,-2 0 129,6 9 0,-2 5 0,-1 4 129,-2-1 129,-4 5 129,-2-4 129,-4-8 0,-2-6-129,-3 0-387,-3-19-1548,0-4-2193,0-13-516,0 0 0</inkml:trace>
  <inkml:trace contextRef="#ctx0" brushRef="#br0" timeOffset="79108.5247">5506 16046 3354,'-20'0'5031,"3"0"-387,17 0-258,0 0-1806,-10-17-2064,12-4-129,6-14-129,3-4-258,0-4 0,0-1-129,1-1 129,-5 4-387,4 9-645,-11 1-1290,0 14-1032,0 2-1161,0 15 0,-20-17 1161</inkml:trace>
  <inkml:trace contextRef="#ctx0" brushRef="#br0" timeOffset="79315.5364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19">7110 15482 1548,'0'0'2064,"0"0"129,0 0-258,0 0-129,0 0-645,0 0-645,0 0-645,0 0-774,0 0-645,0-6-1032,0 6-258,0 0-386</inkml:trace>
  <inkml:trace contextRef="#ctx0" brushRef="#br0" timeOffset="92511.2913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7">8824 14943 6837,'8'23'4386,"-8"-23"-516,7 28 0,-3-9-3096,-4-3-516,2 7 258,-2-2 0,0 10 129,-3-11 129,3 14-129,-8-8-258,6-1-645,2 4-2064,2-9-1806,3-8-516,-5-12-129,18 4-387</inkml:trace>
  <inkml:trace contextRef="#ctx0" brushRef="#br0" timeOffset="102612.8691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4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7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1">9707 14991 9159,'-31'0'4386,"31"0"-129,-6-20-387,6 1-3096,12 3-516,4-7 0,9 5 0,-2-5 129,10 5-129,-1-4 0,4 2 0,1 5-387,-3-4-258,5 12-645,-14-10-774,12 12-2064,-14-1-774,-5 5 129,-2 1-516</inkml:trace>
  <inkml:trace contextRef="#ctx0" brushRef="#br0" timeOffset="104459.9748">10287 14952 5805,'0'0'4644,"0"0"-387,0 0 0,-2 13-1677,2-13-2193,0 0-129,0 14 0,1-2 0,0 2 0,2 4 258,1 0-258,2 7 129,-3-2-258,1-3-258,5 8-774,-9-10-2838,4 2-645,4-7-387,-8-13-258</inkml:trace>
  <inkml:trace contextRef="#ctx0" brushRef="#br0" timeOffset="105203.0171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27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3">11068 16133 5160,'-19'0'4386,"2"-2"0,17 2-387,5-18-2580,0-3-774,9-1-258,-2-10 0,4-4-387,2 0-258,-4-5-645,3 14-1032,-7-4-1290,-6 5-1032,0 11-258,-5 2 0</inkml:trace>
  <inkml:trace contextRef="#ctx0" brushRef="#br0" timeOffset="105843.0539">11109 15812 1161,'-40'19'3483,"25"-6"1032,-1-7-258,10 6 0,6 5-1935,0-17-903,11 9-258,7-9-387,12 3-129,-1-3 0,14 3 0,0-3-516,5 0-258,12 2-1548,-5-2-2709,7 0-387,2 1-258,2-2-258</inkml:trace>
  <inkml:trace contextRef="#ctx0" brushRef="#br0" timeOffset="106527.0924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21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1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1">14550 14900 2709,'0'0'4773,"0"0"-387,11 11-129,-6-1-1806,-5-10-1935,16 21-129,-4-8 0,8 3 0,0-1-258,3 2 0,3 3-387,-1-3-258,5 5-258,-10-7-516,9 6-516,-18-8-645,1 5-2064,-2-2-129,-10-16 388</inkml:trace>
  <inkml:trace contextRef="#ctx0" brushRef="#br0" timeOffset="111270.3643">14570 15163 3096,'-10'-40'4386,"10"14"0,7 7-258,10 2-2580,-5-7-645,13 10-387,-2-5-129,6 6 0,-2-3-129,5 3 0,-6-4-129,1 5 0,-6-3-516,-7-2-903,-3 0-2967,-11 17-129,2-23-645,-2 23 516</inkml:trace>
  <inkml:trace contextRef="#ctx0" brushRef="#br0" timeOffset="111516.3784">14742 14829 903,'18'26'3225,"-14"-1"774,-5-4-1677,-10-4-903,10 17 129,-13-10 258,10 11-129,-10-6-645,10 1-1677,-5-6-3096,11-2-516,-2-22-387,14 8 1</inkml:trace>
  <inkml:trace contextRef="#ctx0" brushRef="#br0" timeOffset="111732.3907">14567 14948 3096,'-17'0'3741,"17"0"-258,11 2 258,10-2-3483,5-5-129,4 0 258,5-2 258,8 4-258,-3 3-129,2 0-1290,-5 0-2709,10 10-258,-11-9-387</inkml:trace>
  <inkml:trace contextRef="#ctx0" brushRef="#br0" timeOffset="112115.4119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8">15238 15066 7611,'-15'7'4644,"15"-7"0,0 0-387,0-15-3354,7 3-774,8-6 0,4 1 129,4-8 129,9-2-129,2-4 129,7-2-129,0-1-129,3-2-258,5 6-516,-10-8-516,10 14-1935,-12-1-1548,-1 3-258,-6 1-387</inkml:trace>
  <inkml:trace contextRef="#ctx0" brushRef="#br0" timeOffset="113563.4954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01">16564 15950 7740,'49'50'5160,"-17"-25"-387,2 0-129,-1 0-4257,7 2-129,3 4-387,-2-3 258,-5 0-129,0-2 0,-6 6-516,-6-15-774,1 14-1161,-11-14-2322,-6-2 0,-7 2-516</inkml:trace>
  <inkml:trace contextRef="#ctx0" brushRef="#br0" timeOffset="114759.5639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6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04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7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86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1">20174 15250 2967,'-40'-17'3483,"15"3"387,15 14-645,-3-1-2580,0-4-258,13 5 258,-15-6 129,15 6 129,0 0 0,15-3 129,-4-5-129,14 8-129,3-5-387,7 1-516,9 5-1032,-1 2-2838,5-3-516,7 0-516,-1-3 129</inkml:trace>
  <inkml:trace contextRef="#ctx0" brushRef="#br0" timeOffset="119582.8397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5">20636 15294 516,'0'0'3870,"0"0"645,0 0 0,-2 10-2193,2-16-1032,10 2 387,-3-16-258,19 4-129,-4-16-258,17-1-387,3-10-387,8-6-258,7-2-129,-2-1-387,9 8-774,-14-6-2193,2 12-1032,-5 6-516,-10 3 0</inkml:trace>
  <inkml:trace contextRef="#ctx0" brushRef="#br0" timeOffset="121849.9694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4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59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8">966 17099 6837,'0'0'4515,"0"0"-387,-12 4-387,12-4-3612,0 0-129,0 0-129,12 0 0,-12 0 129,21 0 129,-6 0 129,4 0-129,0 0 129,3 0-129,3 0-129,4 0-258,5 3-387,-1-3-2322,4 0-1419,5 0-387,-1 0 129</inkml:trace>
  <inkml:trace contextRef="#ctx0" brushRef="#br0" timeOffset="140003.007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03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2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4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01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3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8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07">6402 16949 5676,'-1'-11'4773,"1"11"-387,0 0-258,0 0-3225,0 0-903,0 10 0,0-10-129,0 18-129,0-5 258,0 3 0,0 1 129,0 4 0,0-1 0,0 6-258,0-6 0,0 1 0,4 0-387,-4-6-1677,0-15-2193,9 3 0,-9-3-387</inkml:trace>
  <inkml:trace contextRef="#ctx0" brushRef="#br0" timeOffset="148307.4827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9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8">7580 16540 12126,'16'9'5289,"1"2"-645,-5-9-387,-12-2-5289,22 11-645,-22-11-2580,13 0-1032,-13 0-129,6-7-516</inkml:trace>
  <inkml:trace contextRef="#ctx0" brushRef="#br1" timeOffset="159734.1363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1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06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2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4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1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3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8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2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4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2">4010 8431 4386,'8'8'4128,"-3"7"-387,-5-15 0,3 16-3870,-3-16 0,8 24 129,-2-5 129,-1-1 0,0 5 0,-4-5 387,2 5-387,-3-3 129,2 2-258,-2-5 129,2-3-645,3 3-1677,-2-4-1806,-3-13-129,0 0-258</inkml:trace>
  <inkml:trace contextRef="#ctx0" brushRef="#br0" timeOffset="53965.0866">4310 8260 1161,'0'0'3741,"0"0"-129,0-20 0,5 8-3225,3 1-129,4 1 0,2 2 129,-1-1 129,3 6-129,-1-2 129,4 5 0,-2-3 0,6 3-258,-1 0 129,2 3-387,1 1-387,-1-4-387,3 0-3096,1 0-129,-11-4-258</inkml:trace>
  <inkml:trace contextRef="#ctx0" brushRef="#br0" timeOffset="54266.1038">4265 8054 4128,'0'0'4257,"10"-5"-387,2-7-129,2 2-3741,9 1 0,8-3-129,0 2 129,5 3 0,-2 0-129,5 3-258,-6-2-1161,2 0-2322,5 6-258,-10-5 0</inkml:trace>
  <inkml:trace contextRef="#ctx0" brushRef="#br0" timeOffset="55887.1965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9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7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4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9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9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7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7">9823 8187 6063,'0'0'5031,"0"0"-387,0 0-258,0 0-4257,0 0-258,9 12 129,-9-12 0,0 0 0,0 0 0,0 0-129,0 0-129,0 0-258,17 17-1161,-17-17-2451,12 1-645,2-1-258</inkml:trace>
  <inkml:trace contextRef="#ctx0" brushRef="#br0" timeOffset="66672.8134">10461 8131 4902,'29'8'4644,"-29"-8"-129,21 4-516,-21-4-3999,18 3-387,-18-3 258,16 7-129,-16-7-129,12 5-258,-12-5-516,12 0-2451,-12 0-645,14-1-387</inkml:trace>
  <inkml:trace contextRef="#ctx0" brushRef="#br0" timeOffset="66936.8285">11150 8172 3225,'27'11'4386,"-27"-11"-129,19 6-258,-19-6-3999,14 7 0,-14-7-129,11 9 0,-11-9-258,10 15-516,-10-15-1548,0 0-1806,13 13-129</inkml:trace>
  <inkml:trace contextRef="#ctx0" brushRef="#br0" timeOffset="67177.8421">11841 8274 2709,'15'12'4773,"6"-2"-516,-21-10-387,16 3-3225,-16-3-1548,11 7-387,-11-7-903,0 0-2322,0 0-258</inkml:trace>
  <inkml:trace contextRef="#ctx0" brushRef="#br0" timeOffset="67397.8549">12298 8277 774,'13'6'1161,"-13"-6"-903,12 5-258</inkml:trace>
  <inkml:trace contextRef="#ctx0" brushRef="#br0" timeOffset="68226.9019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6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7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8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3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08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9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6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0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3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8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1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2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007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7">21081 8674 1419,'13'4'3612,"-13"-4"0,0 0-129,14-7-3225,-14 7-258,0 0 0,0 0 0,0 0 0,0 0-387,0 0-1419,0 0-1935,4 10 258</inkml:trace>
  <inkml:trace contextRef="#ctx0" brushRef="#br0" timeOffset="74280.2484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9">21510 8847 516,'0'0'3612,"0"0"387,0 0-258,0 0-2838,0 0-129,0 0 129,15 0 0,-15 0-129,18 0-129,-18 0-129,24 0-129,-10 0-129,3 0-129,-2 0-258,0 0-258,5 3-645,-20-3-2580,17 2-774,-2 3-129</inkml:trace>
  <inkml:trace contextRef="#ctx0" brushRef="#br0" timeOffset="75036.2919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1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8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1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06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9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7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1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2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3">24198 8427 1806,'0'0'4128,"0"0"387,13-5-516,-13 5-2838,0 0 0,0 0-258,0 0 0,10 2-258,-10-2-258,0 0 0,0 0-258,0 0-129,0 0-903,0 0-2193,0 0-1290,0 11-387,0-11 0</inkml:trace>
  <inkml:trace contextRef="#ctx0" brushRef="#br0" timeOffset="94269.3919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7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4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07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8">2636 11046 5547,'0'0'4644,"0"0"-258,15 0-258,11-9-3483,-3-6-258,16 5-258,-3-3 129,7 0-258,1 4-129,-2 4 129,2 4-129,-7 1-258,4 4-1290,-5 1-2193,-3-4-645,-1 3 0,-7-6-129</inkml:trace>
  <inkml:trace contextRef="#ctx0" brushRef="#br0" timeOffset="2560.1463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7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1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8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2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5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8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7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0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8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98">3385 14633 9933,'15'8'4773,"-15"-8"-258,16 4-516,-16-4-4386,16 0-258,-16 0-258,20 5-129,-20-5-645,20 2-1806,-20-2-1290,14 2 129,-14-2 0</inkml:trace>
  <inkml:trace contextRef="#ctx0" brushRef="#br0" timeOffset="36586.0925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32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3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6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8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95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69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2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8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1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2:55.5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4464 10065 3483,'-44'-9'4773,"14"-3"-258,-3 4-516,-14 0-2064,-6 1-2064,3 0 129,-9 4 0,-9 3 0,-12 0 129,-9 0 129,-9 0 0,-7 5 129,-11 0 129,-6 5-129,-11-1 0,4 4-129,-1 0 0,0 4-129,0 6 258,2 1-387,2 1 0,5 8 0,7 4-258,6 5 258,4 5 0,7 8-129,5 4 129,9 3 0,10 11 0,7 0 0,11 5 0,8 7-129,14 1 129,12 5 0,13 1-129,8 3 129,19-1-129,12 4 258,15 1-129,13-2 0,15 2 0,15-6 0,14-3 0,12-2 0,14-9 0,16-8 0,12-13 0,12-11 129,10-17-129,10-13 0,7-14 129,11-5-129,-1-17 0,9-9 0,-3-8 0,0-3 0,-6-9 129,-6-4-129,-8-7 387,-9-8-258,-12-11 129,-10-4-129,-16-16 0,-7-10 129,-15-9-129,-12-7-129,-17-9 0,-16-3-129,-17-8 129,-16-1 0,-25 2-129,-20 3 129,-25 4 0,-26 8-129,-21 8 129,-24 15-129,-24 15 0,-20 13 0,-17 16 129,-13 15-387,-9 17 0,-11 8-516,7 21-1032,-7 7-2322,7 10-258,4 9-516,5 3 130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9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1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18171 13372 1935,'0'-17'2709,"0"5"-2193,0 12-129,2-15-129,-2 15 258,2-12-129,-2 12 129,0 0-129,0 0 387,0 0 258,0 0-129,0 0 0,0 0-129,0 0 129,0 0-258,0 0-129,0 0-258,0 0-258,0 0 0,0 0 129,0 0-129,0 0 258,0 0-129,0 0 258,0 0-129,-7-2-129,7 2 0,0 0 0,0 0 0,0 0 0,0 0 258,0 0-129,0 0 0,0 0 129,0 0-129,0 0 0,0 0-129,0 0 0,0 0-129,0 0 0,0 0 258,0 0-516,0 0 516,0 0-129,0 0 129,0 0 0,10 4 0,-10-4 0,25 10 0,-7-9 129,7 9-129,3-6-129,7 3 129,3 1-258,7 2 129,4-1-129,3 3 0,4-2 129,-2 0-129,4 2 0,-2-4 129,-3-4 0,-3 0-129,0-4 129,-2 0-129,-8 0 129,-4 0-129,-3 0 0,-6 0 0,-6 0 0,-6 0-129,-15 0 129,15 10 0,-15-10 0,0 15 0,0-15 129,-14 14 129,3-9-258,-2 5 129,-4-8-129,-3 1 129,-1-1-129,-2 1 0,-5 1 0,-3 4 0,-5 0 0,-4 3 129,-7 3-129,-6 3 129,-5 5-129,-2 2 129,-3-4-129,0 8 258,2-4-258,0 0 129,5-1 0,5-1-129,5-1 129,6-1-129,5-2 129,5 0-129,3-1 0,7-2 0,6 1 0,1-6 129,13-10 0,-12 17 0,12-17-129,-2 10 258,2-10-129,1 12 0,-1-12 258,16 19-258,-3-5 258,5 0-129,3 1 129,6 3-258,4 1 258,4 3-258,7-5 258,6 1-258,7-2-129,7-3 258,9 0-129,6-1 0,4-5 129,10-1-129,1-3 0,3-3 0,0 0 0,-4 0-129,-9 0 0,-7 0 0,-11-1 0,-12-1-129,-12 2 0,-12 0 0,-9 0-129,-19 0-129,0 0-1161,-18 0-2193,-9 0-1290,-8-8-129,-6-6-645</inkml:trace>
  <inkml:trace contextRef="#ctx0" brushRef="#br0" timeOffset="438.025">18210 13655 4128,'-2'-17'4128,"2"17"-387,0-26-516,2 14-2967,-2 12-1032,12-6 129,-12 6 387,14 1-129,-14-1 516,15 17 516,-5-3 258,-10-14 129,16 18 258,-16-18 0,19 14-387,-8-14 0,13 6-258,7-6 129,13 0-258,10 1-258,12 6-258,10 5-516,1-5-2451,14 8-1548,3 6-258,-5-2-387</inkml:trace>
  <inkml:trace contextRef="#ctx0" brushRef="#br0" timeOffset="1669.0955">19651 15575 6321,'0'0'4644,"0"0"-258,0 0-1032,0 0-2838,0 0-387,0 0-129,0 0 0,0 0 0,0 0 0,0 0 129,9 13 0,8 0 0,2-1 129,10 5-129,3-1 0,7 1 0,3-4 129,8 3-129,0 0 0,6 0-129,-1 0 0,2 0 0,-3 4-129,-5-4 0,-2 10-129,-9-4 258,-10 1-129,-10 2 258,-14-2-129,-5 3 0,-17-5 129,-11 4 0,-9-4 0,-11-1 0,-2-3-129,-8 0 0,-2 0-129,-4-1 258,0-1-129,3-1 0,1-1 0,5 2 129,6-2-129,6 1 129,6-5 0,12 0-129,7-4 0,19-5 129,-14 7 129,14-7 129,16 6-129,2-6 0,6 4 129,9 1-129,3-2 0,10 9 0,0-4-129,9 5-129,3 0 129,6 1 0,4-2-129,6 3 0,-3-1 0,2-4 0,1 2 0,-2-3-129,-2-1-129,-8-4-516,0 9-645,-21-13-2322,2 7-903,-13-7-774,-11 0 129</inkml:trace>
  <inkml:trace contextRef="#ctx0" brushRef="#br0" timeOffset="2100.1202">19731 15844 4773,'43'30'4644,"-21"-17"0,3 4-516,1 5-2580,2-11-1032,13 9 0,-1-7-129,13 5 129,2-6 0,12 5-129,3-3-129,9 4-129,4 1-387,-4-10-2580,4 6-1677,-5 0-645,-14-3-129</inkml:trace>
  <inkml:trace contextRef="#ctx0" brushRef="#br0" timeOffset="4089.2339">23168 15172 2322,'0'0'3354,"16"0"0,-17-13-387,1 13-2967,0 0-258,0 0 0,0 0 516,0 0 129,0 0 516,-13-7 258,13 7 0,0 0 0,0 0-387,0 0-258,0 0-258,0 0-258,0 0 129,0 0-129,0 0 0,0 0 258,0 0-129,4 9-129,-4-9 129,16 9 129,0-9-129,2 2 0,2 5 0,5-5-129,0 1-129,3 1 129,2-4 0,-1 11-129,-2-2 0,-2 2 129,-2 0-129,-2-1 129,-3 0 0,-1 2-129,-5 1 0,0-2 0,-12-11-258,13 17 258,-13-17 0,2 17-129,-2-17 129,-9 20 0,-4-15 0,-4 4 129,-5-2-129,0 5-129,-8-2 129,0 2-258,-5 0 258,0 3 129,-2-2-129,1 3 129,0-2 0,-3 1 129,6 0-129,0 2 0,5 4 0,2-7 0,6 1 129,3-1-129,7 1 0,10-15 387,-1 20-258,8-13 129,14-3-258,10 2 129,6-2-129,9-2 0,1 1 0,6 0 129,-2-2 0,-1-1 0,-3 1 0,-5-1 129,-2 0-129,-3 0 0,-3-2 258,-2-1-258,-1-1-258,-3 3 0,-4-6-387,0 7-129,-9-2-516,2 2-1677,-3 7-1548,-14-7-387,0 0 646</inkml:trace>
  <inkml:trace contextRef="#ctx0" brushRef="#br0" timeOffset="4849.2769">23225 15325 258,'-4'12'3870,"4"-12"-258,0 0 0,0 0-2451,0 0-516,0 0 129,0 0-129,-2-5 258,2 5 129,0 0-129,0 0 129,0 0-129,0 0-258,0 0-258,0 0 0,-2 5-129,2-5 129,7 4 129,5 3-129,-12-7 0,27 9-129,-11-4 129,8 2-129,0 2-258,1-1 129,4 6-129,-3 3 0,0-2 0,2-1 0,-3 1 0,-2 0 0,-1-1 0,-3-2 0,0-5 0,-4-4 0,-2 5-258,-13-8-258,19 10-903,-19-10-2709,0 0-516,0 0-516,-11-2-129</inkml:trace>
  <inkml:trace contextRef="#ctx0" brushRef="#br0" timeOffset="7720.4416">11183 11388 1548,'0'0'1548,"0"-13"-387,0 13-516,0 0-258,-7-15-129,7 15-258,-12-17 0,12 17 0,-20-18 0,2 6 0,-5 0 0,-9 3 0,-8-4 0,-12 2 129,-11-4-129,-8 2 258,-12-1-129,-7 2 258,-8 0-129,-9 4 258,-6 1-387,-1 2 129,-4 5-129,-3 0 258,-5 7 0,-1 8 258,-8-1 129,6 8 0,-6 5 0,7 10 258,0-3-258,7 13 129,4-2-387,12 10 0,9 0-387,8 9-129,12 3-129,8 1 0,9 7-129,10-3 129,8 3 0,7 1 0,9-1 0,12 0 129,11 2 0,4 2-129,19 2 0,17 1 0,17 5-258,13 0 129,21 10 129,10 0 0,19 2-129,15-1 258,17 1 0,8 2 129,20-5 0,11-4 129,16-7-129,11-3 258,16-9-129,13-5 258,18-13 0,20-9 0,8-16-258,12-7 129,11-12 0,13-7-129,1-9-258,8-9-129,-2-6-516,-3-6-258,-2 0-903,-11-11-1419,-7-9-1032,-4-5 129</inkml:trace>
  <inkml:trace contextRef="#ctx0" brushRef="#br0" timeOffset="7940.4542">16294 12521 1806,'-89'-325'3741,"-25"179"-129,-37 10-645,-35 15-1161,-32 11-1032,-23 13-645,-19 20-387,-24 7-129,-13 20-258,-22 15 0,-4 19 0,-16 11 258,4 14-129,-10 17 258,4 17 0,7 14-387,16 13-1548,22 20-1161,9 7-129</inkml:trace>
  <inkml:trace contextRef="#ctx0" brushRef="#br0" timeOffset="9576.5478">10930 14316 7224,'-38'2'4515,"25"-2"-258,-5-2-387,18 2-3225,0 0-129,0 0-387,12-8-129,15 8 0,6 0-129,9 0 129,7 6 0,6 3 0,5 1 129,-1 1-129,0-1 129,-5 1 0,-4 1 0,-9 0-129,-4 0 129,-14 0 129,-11 5-258,-12 4 0,-5 8 129,-16 5-129,-9 6 129,-9 6 0,-6 4 0,-5 3 0,1-4 129,1 1 129,7 1-129,3-10 129,9-2-129,7-10 0,10-3 129,9-6-258,6-3 129,20-10-258,12-2 129,18-2-129,15-3-129,20 4-129,8-2-387,21 12-1161,2-4-2193,3 9-645,1-3-258,-12 3-387</inkml:trace>
  <inkml:trace contextRef="#ctx0" brushRef="#br0" timeOffset="9977.5707">10889 14733 1935,'53'-15'3225,"-25"0"645,17 8-1677,6 7-516,0-3 0,19 6-129,-3 3-129,26 10 0,1-5-258,22 8-774,16-6-3741,20 10-516,0-14-516,7-5-645</inkml:trace>
  <inkml:trace contextRef="#ctx0" brushRef="#br0" timeOffset="22104.2643">4582 16075 3612,'29'-19'4644,"-29"19"-129,12-12-258,-12 12-3225,0 0-258,0 0-387,-15-6-129,1 6 0,-7 6-129,-4 4 129,-6 5 0,-3 8-129,-6 5 129,2 7-129,-3 4-129,3 4 129,1-2-129,5 1-129,6-4 129,7-4-258,9-7 258,9-5-129,3-5 129,11-5-258,14-1 258,7-1-129,7-4 129,6 3-129,7 0 0,1-4-129,5 12 0,-4-9 0,0 6 129,-9-2 129,-7 3 258,-5 6 129,-17-6 129,-4 4 258,-14-4-129,-4 9 129,-16-7 0,-2 5-258,-9-8-258,-3 1-258,0-3 0,0-10-387,9 9-516,-4-22-1806,13-3-2064,10-9-258,6-10-387</inkml:trace>
  <inkml:trace contextRef="#ctx0" brushRef="#br0" timeOffset="22404.2815">5263 15975 9417,'19'59'5160,"-10"-32"-258,1-3-387,-1 2-3741,0 1-903,3 4 129,-2 5 0,2 0-258,-1 6 258,-2-5-129,-1 1 0,1-5-387,7 7-516,-10-28-2838,13-2-1032,7-10-387,2-8 0</inkml:trace>
  <inkml:trace contextRef="#ctx0" brushRef="#br0" timeOffset="22984.3147">5907 16307 5676,'39'34'5160,"-16"-13"-516,-2-15-258,-2-6-3354,12 0-645,-1-12-258,1-11 0,-2-10-258,-3-3 387,-10-10 129,-4 7-129,-12-7 258,-6 12 0,-18 0 0,0 13-129,-10 6 129,0 7-258,-4 8-258,3 0 0,3 12 0,3 3-129,7 5-129,4 2 258,8 3-258,5 0 129,5 5 129,8 1-129,9-1 129,3 5-129,8 4 129,5 2-258,9 5 258,3 10-387,8 4 0,-1 1 0,7 14 0,-8-3-129,5 2 129,-11 1 258,-7-1 129,-10-1 129,-13-11 129,-4 4 258,-11-17-258,-9-1 129,-15-12-129,-4-8 0,-13-13-129,-3-15 0,-6-12 129,-1-7-258,0-11 258,5-14-387,7-3 129,11-9-258,18-4-258,6-10-645,25 12-2064,9-18-1419,12 6-387,2 0 0</inkml:trace>
  <inkml:trace contextRef="#ctx0" brushRef="#br0" timeOffset="23592.3494">6666 16000 9546,'10'9'4773,"-10"-9"-645,15 15-258,-5-3-4515,-10-12 0,18 29 258,-11-8 258,1 8 129,2 9 387,-8-2 129,5 2 387,-6-8-129,11 5 0,-2-15 0,12-3-387,2-17 0,8-13-387,7-11 129,-1-5 0,2 0-129,-4-3 0,-4 3 129,-6 4-129,-7 10 0,-6 6 129,-13 9-129,17 0 129,-17 0 0,14 5 0,-14-5-129,23 16 129,-11-9-129,2 3 129,-3 0 0,0-3 0,-11-7 0,19 8 0,-19-8 0,17 21 129,-17-21-129,23 25-129,-12-9 129,2 3-258,4 6 0,3 2 129,0-2 129,4-8-387,4 6-129,-2-16-774,20 7-2193,-12-14-1677,7-11-129,-9-16-258,4-4-387</inkml:trace>
  <inkml:trace contextRef="#ctx0" brushRef="#br0" timeOffset="23822.3626">8067 16255 7611,'0'32'3354,"-10"-24"-3354,-1 1 0,-4-1-3483,-3-8-1419</inkml:trace>
  <inkml:trace contextRef="#ctx0" brushRef="#br0" timeOffset="24396.3954">7544 16332 8901,'48'-34'4644,"-22"7"-129,10 5-516,-3-13-4515,5 8 0,-4-3 0,2 11 387,-7 1 0,-3 5 387,-2 8 129,-10-3 258,5 11 387,-19-3-129,24 15-258,-16 4 0,4 7-258,-3 6-258,2 12 0,-1 3 0,0 6-129,2 0 129,-4 1-387,6-5-129,-7-18-1032,13 5-2580,-8-23-516,2-12-645,-2-11 0</inkml:trace>
  <inkml:trace contextRef="#ctx0" brushRef="#br0" timeOffset="24876.4229">8542 16355 9030,'0'0'5289,"-4"-23"-645,4-4-258,2-4-2967,2-6-2064,10 8 0,0-7 129,5 8 0,-2 4 258,4 13 0,-1 2 387,-2 6 0,0 4 258,-3 7-129,0 10 0,-6 6 0,1 5 0,-3-1 0,-1 4 0,-6-1 0,0 5 129,-5-2 129,-1 1-387,-7-10 258,-1-2-258,-5-3 129,-2-4-129,-2-6 0,-3-9 0,4-1-129,-4-10-258,11 2-903,-8-22-1677,14 9-1935,4-8-387,5 3 0,7-6-516</inkml:trace>
  <inkml:trace contextRef="#ctx0" brushRef="#br0" timeOffset="25158.4389">9176 16090 12900,'15'41'5160,"-10"-24"-387,4 14-258,-9-5-4386,5 9-258,3 4 129,-2-2-258,4 5 0,-7-6-258,5 3-387,-8-24-2838,0-5-903,0-10-516,1-13-258</inkml:trace>
  <inkml:trace contextRef="#ctx0" brushRef="#br0" timeOffset="25732.4719">9628 16222 11739,'12'46'5031,"-5"-26"-645,2 4 129,-5 0-4128,4-2-774,4 0 387,0-3-129,-2-2 258,0-6-129,-10-11 516,24 17-258,-11-23 0,3-5 258,2-14-387,-1-7 0,2-7-258,1 0 129,-3-4-129,-4-5 129,-3 9-129,-4 4 0,-4 12 0,-2 5 129,0 18-129,-13-16 129,-1 16 0,-1 7 0,-3 10-129,-2 0-129,2 8-258,-7-3-258,10 18-645,-11-16-1419,11 8-1677,3-8-516,4-7 129,8-17-258</inkml:trace>
  <inkml:trace contextRef="#ctx0" brushRef="#br0" timeOffset="26013.4879">9884 15632 7998,'21'-55'4902,"-15"43"-258,-6 12 0,0 0-2580,0 0-903,0 14-645,0 10-129,0 6-129,0 3 0,0 17 0,2 9 129,4 9 0,3 4-129,2 8 0,-4 0 0,4 7-258,-2 3 0,-2-10-258,10 11-1935,-12-23-2838,8-5 0,-1-22-258,2-14-774</inkml:trace>
  <inkml:trace contextRef="#ctx0" brushRef="#br0" timeOffset="26740.5294">11167 15756 11868,'0'0'5160,"0"0"-516,0 0 129,0 5-4128,-5 7-516,3 13 0,2 8-129,0 8-129,7 12 258,6 17 0,3 12-129,2 13 0,5 2 129,-2 4-129,0 2 129,-2-3-258,-5-3 129,-5-17-258,-1-10-387,-8-29-903,0-7-3225,-10-23 129,-4-16-645,-10-25-129</inkml:trace>
  <inkml:trace contextRef="#ctx0" brushRef="#br0" timeOffset="26979.5432">10896 16304 9804,'-43'-9'4644,"30"9"0,13 0-387,0 22-3225,8-15-516,20 5-258,11-7 129,16-5-129,10-2 0,12-8-129,5 1 129,8-4-129,0-2-129,-3-1-129,0 6-774,-21-7-1677,1 14-1806,-13 3-645,-8 0 0,-12 4-516</inkml:trace>
  <inkml:trace contextRef="#ctx0" brushRef="#br0" timeOffset="27484.5721">11869 16032 10320,'7'19'4128,"3"11"-1161,-10-30-1548,0 23-5031,1-3-516,13 16 2064,-11-3 1161,8 9 774,-2 3 387,-5-8 1677,13 16 1290,-11-9 1161,8-2-774,-9-21-1677,17 3-1161,-7-19-129,10-5-387,3-12-516,0-20 258,4-3-387,-4-7 387,4-2-129,-6 1 516,-7 2-258,-3 9 129,-10-2 129,-1 12-129,-5 1 129,0 6 0,-4 1-258,-2 1-258,6 13-258,-14-19-258,14 19-903,-10 0-2193,10 0-1032,0 0-387,-8 13-258</inkml:trace>
  <inkml:trace contextRef="#ctx0" brushRef="#br0" timeOffset="27956.5991">12486 16081 12126,'12'43'4773,"-5"-19"-516,0 1 129,0 5-4773,1-5 0,5 8-129,-5-6 258,3-6 0,0-4 387,2-9 0,4-8 129,4-19-129,4-4 129,-1-8-129,6 1 0,-4-3 0,2 1 0,-8-1 0,0 15 0,-7 5 0,-2 6 0,-11 7 0,19 2-129,-10 11 129,1 8-129,-2 8 0,3 8 0,-2 8 258,-1 3-387,-2-1 129,-1-1-903,8 11-2709,-10-20-1161,3-8-129,-2-15-645</inkml:trace>
  <inkml:trace contextRef="#ctx0" brushRef="#br0" timeOffset="28340.621">13370 16015 10320,'0'0'5160,"-11"0"-387,-6 0-258,-3 2-3999,-4 2-903,-8 2-129,1 11 129,-4 4 129,1 9 129,2 6 387,2 3-129,7 5 516,8-3-387,11 1-129,4-3 258,16-5-387,13-2 0,7-7-516,16-7-258,-3-15-387,19 4-516,-9-24-516,14 5-2193,-4-16-516,-2-7-516</inkml:trace>
  <inkml:trace contextRef="#ctx0" brushRef="#br0" timeOffset="28932.6549">14019 15464 7998,'0'33'4773,"2"-8"-258,1 11-258,0 11-3096,-1 4-1032,1 12 0,-2 9 0,1 5 0,-2 4 129,0 6 129,-1-7-258,0-3 258,-5-11 0,-1-12-387,1-12-129,-5-12-387,2-9 129,-5-19 0,14-2-129,-25-10 0,15-6-129,-4-10 387,2-1 129,3 0 129,-1-4 0,7 3 0,-1 1 258,3 9-387,1-1 129,5 1-129,11 5-129,1 1 0,10 4 0,1-4 0,7 6 0,4-6 129,5 4 0,4 3 0,-3-3 387,4 4-129,-4-1 258,4 5 0,-8-2 0,5 5 129,-12 3 129,2 13-258,-8-3 0,1 7 0,-9 9 0,-3 8 129,-6-4-258,-2 6-258,-3-3 0,-6-11-1032,7 9-2709,-7-15-1032,0-22-774,-13-2-129</inkml:trace>
  <inkml:trace contextRef="#ctx0" brushRef="#br0" timeOffset="29121.6657">14496 15548 12513,'26'86'4902,"-13"-39"-1548,-9-17-3354,-4-5-5160,4-9-387,9-2-645</inkml:trace>
  <inkml:trace contextRef="#ctx0" brushRef="#br0" timeOffset="29624.6945">14942 16326 10449,'-15'-11'5160,"9"-7"-903,6 2-774,-3-15-5289,11 11 129,-6-13 0,25 16 645,-6-10 387,9 10 258,2-3 516,-1-1 903,8 13 387,-14-6-129,11 14-387,-16 0-258,1 4-129,-7 10-387,-4 8 129,-8 4 0,-2 12 129,-9-2 0,-5 8 0,-10 1 387,-3 2-387,-10-6 129,-1-7-516,0 2-129,-2-22-903,14 9-2064,-8-22-1548,13-2-1032,2-19 0</inkml:trace>
  <inkml:trace contextRef="#ctx0" brushRef="#br0" timeOffset="30045.7186">15274 16198 5160,'8'85'5160,"-5"-43"-129,-2-4-258,-2-10-3225,1 12-774,0-21 129,3 5-516,-3-24 516,14 12-258,1-19-516,8-10 129,7-5-387,6-10 258,5 1-387,3-2 258,2 9-258,-4 4 258,-4 11 0,-6 9 129,-7 6 0,-6 16-258,-7 5 516,-5 19-258,-7 2 258,0 7-387,0 6 258,-5 7-258,0 4-258,-8-10-2322,13 8-2322,-2-14-516,1-9-258,1-6-387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4">12830 7268 1161,'0'0'1419,"0"0"-2967</inkml:trace>
  <inkml:trace contextRef="#ctx0" brushRef="#br0" timeOffset="565.0323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2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5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3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9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1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8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1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6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02">13548 7766 129,'5'27'3096,"-5"-17"129,-1 11-2967,0 5 258,-7 3 387,3 7 0,-10 1 0,5 4 0,-10 1 0,8 1-258,-6 1-903,1-1-2451,-1-12-1161,11 4-258</inkml:trace>
  <inkml:trace contextRef="#ctx0" brushRef="#br0" timeOffset="10118.578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7">14893 7689 903,'7'31'3354,"-7"-19"129,0 11-2967,2 3-387,1-3 387,4 6-387,-5-5 0,3 1 0,-3-4-129,2-4-645,-1-2-1161,8 2-1677,-11-17 130</inkml:trace>
  <inkml:trace contextRef="#ctx0" brushRef="#br0" timeOffset="11623.6648">15390 7707 129,'0'0'4257,"16"15"0,-16-15 129,0 0-2580,13 0-1290,-13 0-258,12 2 258,-12-2 0,15 0-129,-15 0-129,15 0-129,-15 0-129,15-4-516,0 4-1548,-3 0-2322,0 0-129,3 0 0</inkml:trace>
  <inkml:trace contextRef="#ctx0" brushRef="#br0" timeOffset="12029.6881">15950 7726 5160,'46'16'5031,"-24"-6"-516,-9-9-129,1 2-4386,-1 2 0,2 0 0,-15-5-258,21 8 129,-21-8-129,12 4-387,-12-4-516,12 0-1677,-12 0-1677,13-5-129,-13 5 1</inkml:trace>
  <inkml:trace contextRef="#ctx0" brushRef="#br0" timeOffset="12224.6992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8">16836 7785 3225,'26'1'4386,"4"-2"-129,-19-3-516,3-2-3483,3 4 129,-4-3 129,3 4-129,-16 1-129,21-6 129,-21 6-129,14-5 129,-14 5-258,12-4-516,-12 4-258,0 0-1419,16-9-2193,-16 9-258,13-1-258</inkml:trace>
  <inkml:trace contextRef="#ctx0" brushRef="#br0" timeOffset="15822.905">17322 7732 1032,'-7'39'3741,"7"-14"-258,-8-10-258,1 7-3483,1 3 0,0 3 0,1 1 0,-3 4 129,-3-4 129,1 4 0,-3-4 0,2-2-1161,3 5-2322,-9-18-258</inkml:trace>
  <inkml:trace contextRef="#ctx0" brushRef="#br0" timeOffset="16261.9301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7">17583 7761 2193,'-24'8'4128,"24"-8"258,0-5-645,6-7-2967,11-9-774,6-3 129,7-6-129,10-2 0,3-5 0,6-4 129,0 5 0,2-3-129,0 3 0,-5 2-387,1 11-903,-10 4-2451,-9-4-516,4 14 129</inkml:trace>
  <inkml:trace contextRef="#ctx0" brushRef="#br0" timeOffset="17706.0127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5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3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1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2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1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6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2">15882 9847 5805,'17'19'4515,"-17"-19"-387,27 7-1290,-27-7-5934,23-1-1290,-1 1-387,-10-4 0</inkml:trace>
  <inkml:trace contextRef="#ctx0" brushRef="#br0" timeOffset="24964.4279">16533 9794 7611,'34'21'4128,"-8"-6"-2322,-7-10-1806,-3-3-4902,4 0-387</inkml:trace>
  <inkml:trace contextRef="#ctx0" brushRef="#br0" timeOffset="25151.4386">16993 9732 6837,'37'28'5031,"-22"-16"-387,2 1-645,-6 1-3999,9-3-1032,-8-11-903,10 1-2451,-4-1-516,-3-5-129</inkml:trace>
  <inkml:trace contextRef="#ctx0" brushRef="#br0" timeOffset="26135.4949">17636 9813 1806,'-8'6'3999,"8"7"258,0-13-129,-3 15-3225,3 4-516,0 0 129,0 9 129,-6 2-129,3 9-129,-7 0-129,0 1-774,2 2-2451,-1 2-1161,-11-15-387,10 0-129</inkml:trace>
  <inkml:trace contextRef="#ctx0" brushRef="#br0" timeOffset="26654.5246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9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8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3">19312 8499 1,'59'1'3224,"-34"-2"388,20-8-2193,-3 5-1032,2-2 129,4 2-129,-1-2 0,4 1 0,-7-2 129,4 2 0,-7 1 0,1 3-129,-4-3-129,-2 4 0,-5 0-258,-7 0 0,0 0-774,-8 3-1806,-16-3-1161,18 7-129</inkml:trace>
  <inkml:trace contextRef="#ctx0" brushRef="#br0" timeOffset="46290.6475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8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1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3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4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2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1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4">23804 8157 3096,'16'1'4515,"2"-1"0,11-5-387,2-2-2193,5-9-1419,9 5-258,0-6 0,3 3-258,1-2 0,-5 0-129,-5 7-387,-11-6-1161,-3 6-2709,-7 6 0,-18 3-387</inkml:trace>
  <inkml:trace contextRef="#ctx0" brushRef="#br1" timeOffset="85933.9151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4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1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5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3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7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4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4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7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3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9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7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7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1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7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1">4196 9934 2322,'8'68'3741,"-8"-33"129,3 17-516,2-2-3225,-5 12-258,0 0 0,0 5 129,-3-1-129,1 2 129,1-6 0,1-6-129,0-8-516,0-10-1548,8 2-1419,-8-19-129</inkml:trace>
  <inkml:trace contextRef="#ctx0" brushRef="#br0" timeOffset="121972.9765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01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9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8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5">7000 9847 3096,'0'0'3225,"17"8"0,-17-8-2838,9 16-516,-4-3 129,-1 3 387,2 6 129,-5 2 129,5 7 258,-6-2 0,3 5-129,-3 0-258,4 2-129,-2-2 0,-1-2-516,4-1-387,-5-8-774,2-4-1677,4 0-1032,-6-19 0</inkml:trace>
  <inkml:trace contextRef="#ctx0" brushRef="#br0" timeOffset="125555.1814">6843 10048 5676,'4'13'4386,"8"-13"-129,12 6-645,0-6-3741,6 2-129,4-2 129,2 3 0,0-3 0,-1 2 129,3 1 0,-4 1 0,-3-3-516,5 7-1806,-1 1-1806,-7-9-387,5 4 258</inkml:trace>
  <inkml:trace contextRef="#ctx0" brushRef="#br0" timeOffset="126781.2515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1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1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4">9278 9851 6708,'-22'0'5031,"22"0"-516,0 0-258,0 0-4128,0 0-258,0 9-129,0-9 0,10 12 0,-10-12-387,17 14-1032,-17-14-2838,14 12-129,-1-7-387</inkml:trace>
  <inkml:trace contextRef="#ctx0" brushRef="#br0" timeOffset="130161.4447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1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1">10373 10246 1935,'6'48'3741,"-6"-31"129,1 8-2709,10 1-516,-1-3 0,7-2-258,-2-4-258,5-4-129,0-5-387,1-8-774,4 0-1161,1 0-1677,-10-17 0</inkml:trace>
  <inkml:trace contextRef="#ctx0" brushRef="#br0" timeOffset="131159.5019">10374 9975 7224,'-15'0'4902,"15"0"-129,0 0-645,0 0-4128,0 10-258,0-10-129,16 12-258,-16-12-387,21 6-2580,-8-2-1290,-13-4 0,25-3-129</inkml:trace>
  <inkml:trace contextRef="#ctx0" brushRef="#br0" timeOffset="131901.5443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6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05">4990 12196 5547,'5'36'4386,"-5"-16"-258,5 6-516,-3 8-3354,1 2-258,0 6 129,2 4 0,-2-3-258,1 1 258,-1-5-258,2-5-258,-4-10-1548,2-8-2064,4-5-129,-7-11-387</inkml:trace>
  <inkml:trace contextRef="#ctx0" brushRef="#br0" timeOffset="136119.7856">4831 12330 7482,'15'24'4644,"11"-19"-516,1-5 0,10-3-4257,5-2-258,13 2 129,1-2 0,4 3 0,-1-2 0,-2 4 258,-4-3-387,0 3-2838,-3 5-903,-11-5-258,3 8-387</inkml:trace>
  <inkml:trace contextRef="#ctx0" brushRef="#br0" timeOffset="136861.8279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8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6">6713 12412 1935,'-21'-32'3741,"21"6"387,23 4-645,8-7-2709,9-5-387,8 0-387,7 3 0,3-3-387,5 5-645,-3 5-1935,-7-8-1032,8 18 258</inkml:trace>
  <inkml:trace contextRef="#ctx0" brushRef="#br0" timeOffset="138214.9054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9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9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8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2">10324 12166 645,'6'11'3741,"-6"-11"387,9 21-258,-8 0-2322,7 0-1161,4 8 129,-4 2 258,4 8-129,-5-3 129,2 3-258,-4-4-129,2-5-774,1 0-1032,-5-6-2322,-3-24-516,6 14-387</inkml:trace>
  <inkml:trace contextRef="#ctx0" brushRef="#br0" timeOffset="141193.0758">10331 12339 6708,'-18'0'5031,"18"0"-645,0 0 0,0 0-3741,0 0-645,0 0 0,18 5 0,4-3 0,3-2 0,6 1-129,6-1 0,5 0-645,-3-3-903,10 1-2709,4 2-387,-3-3-258</inkml:trace>
  <inkml:trace contextRef="#ctx0" brushRef="#br0" timeOffset="141993.1213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1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2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3">12984 12075 8127,'-13'0'4902,"2"10"-516,11-10-516,0 0-4257,0 0-645,18 19 0,-18-19-516,27 11-903,-14-4-2193,3-7 0,8 4 129</inkml:trace>
  <inkml:trace contextRef="#ctx0" brushRef="#br0" timeOffset="144793.2817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9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3">14386 12302 9804,'-19'29'4515,"19"-29"-258,0 17-1290,0-17-6063,0 0-2064,0 0 0,6 0-258</inkml:trace>
  <inkml:trace contextRef="#ctx0" brushRef="#br0" timeOffset="146513.379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8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5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3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9">18185 13834 4386,'37'-29'4515,"-4"12"-387,-4-15-258,14 1-3483,2-3-387,3 0-129,3 0 129,-1 2-129,-3 2-129,1 6-516,-9-5-1290,-4 1-1935,4 12-387,-13-9 0</inkml:trace>
  <inkml:trace contextRef="#ctx0" brushRef="#br0" timeOffset="164854.4289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8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1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7">19778 15787 6966,'26'31'4773,"-11"-13"-258,0-3-387,-1 3-3999,5 4-129,2 0 0,3 2 0,0 0 0,-2 1-129,5-3-258,-8-6-645,11 6-1806,-8-5-1548,-6-7-387,-4 0 0</inkml:trace>
  <inkml:trace contextRef="#ctx0" brushRef="#br0" timeOffset="168251.6233">19674 16086 7740,'15'-11'4773,"6"-3"-258,-2-11-387,5-4-4257,5-8 129,4-3 0,5 1 129,-1-1 0,1 2 0,2 3-516,-8 1-3096,6 1-1032,1 5-387,-5-6 0</inkml:trace>
  <inkml:trace contextRef="#ctx0" brushRef="#br0" timeOffset="169599.7006">16163 15161 1,'-23'-3'1031,"7"0"388,3 3 258,-5-3 258,4 3 387,-7-2-258,8 2-129,-8-2-387,9 2-387,-8 0-387,6 0 0,-3 0-387,4 2-129,-3-2 0,4 2-129,0 1 0,-1-3-258,13 0-129,-20 8-645,20-8-2193,-3 14-1161,3-14-129,0 0-129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03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7">23211 13866 2322,'11'34'3999,"4"-3"-129,-15-31 0,7 27-3612,0-4-129,3-3 129,0 5-129,0-3 258,1 5-387,-5 1 0,-3 2-645,2 0-2064,0 11-1161,-5-11-258,0 11 259</inkml:trace>
  <inkml:trace contextRef="#ctx0" brushRef="#br0" timeOffset="2140.1223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7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7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9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4">23154 15505 7998,'0'0'4515,"16"-12"0,5-4-516,9-8-4128,-1 0-258,0-5 258,7 0 0,-1 0 129,-6 2 258,-1 3 0,-6 0 0,1 7 0,-3 0-258,-3 3-129,2 8-516,-11-6-903,11 12-2064,-6 0-1290,-13 0 0,14 4 0</inkml:trace>
  <inkml:trace contextRef="#ctx0" brushRef="#br0" timeOffset="6043.3457">23771 16000 1935,'-2'7'4128,"2"-7"129,0 0-258,3 20-2709,-3-20-1032,6 19 0,-1-2-129,0 5 258,-1 4-129,3 3 0,-2 1-129,1 1 129,-3 1-387,-1-3-129,3-3-1032,-5-6-2193,0-20-645,-3 23-516</inkml:trace>
  <inkml:trace contextRef="#ctx0" brushRef="#br0" timeOffset="6298.3602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34:15.7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12825 7514 903,'0'0'3354,"0"0"-387,0 0-1548,0 0-258,0 0-516,0 0 0,0 0 0,0 0 0,0 0 258,5 0 0,-5 0 129,0 0 0,0 0 129,17 0-387,-17 0 129,19 0-258,-6 0-129,8 0-129,0 0-129,6 0 0,0 0-129,3 0-129,-1 3 0,-4-3-387,2 2-516,-13-4-2451,0-3-1290,-3-3-129,-5-4-258</inkml:trace>
  <inkml:trace contextRef="#ctx0" brushRef="#br0" timeOffset="272.0156">12756 7336 5805,'6'21'4902,"6"-17"-516,5 2-258,9-4-4128,0 3 0,7-2 0,1-1-258,1-2-129,6 2-645,-7-6-1161,4-5-2064,-1 5-387,-3-7 0</inkml:trace>
  <inkml:trace contextRef="#ctx0" brushRef="#br0" timeOffset="1091.0619">13331 7103 2967,'13'9'4257,"-13"-9"-387,15 14 258,-5-4-3999,0 3 0,1 5 258,-5 1 258,2 12 0,-7-3 0,1 13 129,-6 4-129,0 7-129,-8 4-258,1 2-1290,3 7-3225,3-2-258,2-7-645,3-2 258</inkml:trace>
  <inkml:trace contextRef="#ctx0" brushRef="#br0" timeOffset="4120.2356">11779 10302 2580,'17'12'3096,"-2"-12"-1290,-15 0-1806,15 0 129,-7 2 258,2-1-258,-2 0 129,-1-1 0,3 0 387,-1 0 0,3 0-129,-2-4 258,4 4 0,1-2-258,4 2 129,-1 0 0,6 0-387,-1 2 0,4 0-129,4-1 0,3 0 0,-1 1 258,5 1-258,2 0 129,3-1 0,1-2 0,5 2 0,1-1 129,4 1-129,7-2-129,3 0 129,3 0-129,5 0 0,4 0 0,2 0-129,4 0 129,2 0-129,0 2 0,0 1 0,5 2 0,-1-2 0,-1 3 0,-2-1 129,2-1-258,-4 1 258,1-2-129,1 2 129,-5-2 0,2 2 129,-3-3 0,1 4-129,-1 0 129,1 4 0,0-1-129,1 3 129,-1 0-258,0 0 129,-1-2 0,2 2-129,-3-2 129,1 0 0,1 2 0,1-2 0,-1-3 0,2 6 0,3-2-129,2 4 129,1-4 0,4 2-129,3-4 129,0 2-129,2 1 0,0-1 0,0-1 129,3-2 0,0-1 0,-2 2 258,-1-3-387,4 2 129,0-2 0,1 1 0,0-1-129,-1-1 129,-3 2-129,2 0 0,-2 1 0,2 0 0,-3-2 0,0-3 0,4 0 129,0 1-258,2-1 129,2-3 129,-2 0-129,1 0 0,-1 0 129,-1 0-129,-4 0 0,-2 0 0,-4 0 0,-8 0 0,-1-2 0,-7-1 0,-6 1-129,-6-3 258,-4-2-129,-6 1 0,-5 0 129,2 2-129,-9 1 129,-1 0-129,-3-1 0,-3 1 0,-3 0 0,1 0 129,-2 2-129,1-4 0,-2 3 0,1-3 0,-4-2 129,0 3-129,-4-2 0,-4-1 129,-1-3-129,-5 2 0,-4 1 0,-9 7 0,12-9-129,-12 9 0,0 0-129,0 0 0,9 1-129,-9-1-387,1 17-516,-1-17-1806,-8 13-1548,8-13-258,-12 0-129</inkml:trace>
  <inkml:trace contextRef="#ctx0" brushRef="#br0" timeOffset="36832.1066">1272 12230 4773,'0'14'4386,"0"-14"-516,0 0 0,0 0-3354,0 0-516,0 0 129,0 0 129,0 0 129,0 0 258,10 0 0,-10 0 129,10 10 129,-2 0 129,4-9-258,4 7 0,4-2-129,5 4-129,4-6 0,3 1-258,5-2 0,-1 1-129,0-2-258,-2-1-129,0 1-516,-9-4-645,7 2-1677,-9-1-1806,-6-6-129,-6-4-387,-6-7 388</inkml:trace>
  <inkml:trace contextRef="#ctx0" brushRef="#br0" timeOffset="37191.1268">1429 11898 8643,'-27'-2'4902,"27"2"-516,-11-11 129,11 11-3741,11-16-258,5 10-258,2-2 0,6-1 129,4-1 0,3 4 0,0-1 0,3 7-258,-1-1 0,0 1 129,-2 0-258,1 0 129,1 4-258,-3 1 129,1-3 0,-1 1 0,3-3 129,-4 0-258,1 0 0,-8-4-387,4 4-1161,-9 0-2838,-1-2-258,-16 2-387,6-14-387</inkml:trace>
  <inkml:trace contextRef="#ctx0" brushRef="#br0" timeOffset="40372.3092">11943 2358 1419,'-50'-13'2838,"21"6"258,-4-3-1806,-6-1-645,2 5 516,-8-2-258,1 6 0,-8-7 258,0 9 258,-8 0-387,0 9 0,-6 7-387,1 6-645,-3 8 129,1 4-387,-2 10 258,4 3-387,2 14 258,4-2-129,3 2 129,3 3 258,3 3-129,3-2 258,7 3-258,4 2 129,7-7 0,8 7 258,3 5-129,10 2 0,5 1 129,4 6-258,8-2 129,7 5 0,2-3-129,8 7 129,4-6-129,8 5 129,3 1 0,9 3 0,8-4 0,10-3 129,9-7-129,14 1 0,9-12 129,12-3-129,11-15 0,16-3-258,6-7 129,12-5 0,6-6 0,6-2-129,5-8 0,7-1 0,2-5 0,0-4 129,2-7-129,3-3 129,-2-5-129,3-12 129,2-10 129,-1-7-258,1-9 129,1-6 0,-5-2 0,-1-7 0,-3-2 0,-7-3-129,-10-2 0,-7-1 0,-9-4 129,-12 0-129,-10-8 0,-11-5 0,-12-7-129,-9-5 129,-9-8 129,-9-4-258,-8-3 0,-9-2 129,-9 1-258,-8 3 258,-9 1 0,-10 0-129,-13 8 0,-12 3 129,-20 2-129,-13 2 129,-17 2 129,-16 1 258,-15 2-258,-19 11 516,-11 1-645,-13 5 516,-12 0-387,-11 16 387,-9 7-516,-16 10 0,-12 8 0,-12 7 0,-13 10 129,-16 10-129,-12 4 0,-8 9 0,-8 9 129,-1 9-258,1 11 129,2 3-258,5 10-129,7 3-645,18 21-774,4-4-2709,25 14 0,18-6-774,23 6 258</inkml:trace>
  <inkml:trace contextRef="#ctx0" brushRef="#br0" timeOffset="41604.3797">14748 5109 645,'-16'-2'3483,"16"2"516,0 0-1161,-12 0-903,12 0-387,8-3-387,7 3 129,-3-1-258,14 1 0,-2 0-387,11 0-258,1 0 0,6 4-258,2-2 0,2 8 0,-2-2 0,-2 3-129,-2-3 0,-5 0 0,-5 1 0,-8 0-129,-4 0 129,-6 0 0,-8 2 0,-4 4 129,-10 8-129,-5 2 129,-8 3 0,-3 7 0,-9 1 129,-2 4-129,-6-2 258,2 0-258,-1-4 258,4-2-258,3-6 129,4-1-258,9-7 258,5-3-129,6-2 129,11-1 0,5-3 0,15 5-129,8-2 258,13 3-129,8 2-129,7 0 129,7-1-387,1 0 129,1-2-129,-4-2 0,-3-2-387,-10-8 129,-2 3-774,-17-12-2322,-1-5-1161,-7-7-258,-7-7-516</inkml:trace>
  <inkml:trace contextRef="#ctx0" brushRef="#br0" timeOffset="41895.3963">14627 5449 6063,'-11'33'5289,"17"-20"-516,16 3-258,10-13-1677,11 14-2838,13-1 0,10-2 0,9-2 0,6-4 129,3-4 0,4-4-258,-2 3-258,-10-3-2064,0 0-2064,-12 0 0,-9-4-903,-15-4 258</inkml:trace>
  <inkml:trace contextRef="#ctx0" brushRef="#br0" timeOffset="43208.4713">4467 11005 6063,'-16'-1'4773,"1"1"-516,15 0-129,-1 13-3225,1-13-387,6 26 0,8-11-258,6 3 0,3-6 129,10 2-129,3-11 129,11-3 0,3-12 0,8-10-129,0-10 0,3-8 0,-5-4 129,-5-4-129,-10 1-258,-10 5 258,-12 5-258,-16 10 129,-10 9-129,-19 12 129,-11 6-129,-13 11 0,-7 12 0,-9 7-129,-4 7 258,-3 7-129,0 7 129,2 2 0,4 5 129,6 8-129,5-1 129,11 7 0,7-3 0,14 1 0,11-3 0,13-2-129,19-7 129,14-9-129,17-13-129,14-14-129,14-17-258,9-13-387,17-10-2451,-5-28-1419,4-10-645,-7-17 0,-4-8-516</inkml:trace>
  <inkml:trace contextRef="#ctx0" brushRef="#br0" timeOffset="43952.514">5491 10147 5805,'-31'2'4386,"20"-2"-516,11 0-129,0 0-3354,4 0 0,13-5 0,2-4 0,9-3 258,1-8-129,12 3 129,0-7-129,9 4 0,5-6-258,6 7 0,2-1-258,7 5 0,-1 2 0,-2 3 0,-3 1 0,-7 3 0,-9 3-129,-9 0 129,-12 0 0,-7 2 0,-5 0 0,-7 1 129,-8 0-129,0 0 129,0 0-129,0 0 0,-2 9 0,-7-1 129,-3 5-129,-4 3 0,-4 5 129,-3 7-129,-4 4 129,-4 2 0,-3 5 129,2 7-129,-4 0 129,3 7 129,0-3 0,4 0-129,3 0 0,5-2 129,5-11-129,6-6-129,2-7 0,5-7 129,3-17-129,8 17 0,6-17 0,7 0 0,5 0 0,7-2 0,5 0-129,6 2 0,4 0 129,5 2-129,0 1 0,3-1-129,0 0 129,-2-2 0,-1 0-129,-5-7 0,-7-5-129,-11-5-387,-3 5-516,-19-16-2322,-8 7-1290,-13-5-387,-11-2-258,-15-5 129</inkml:trace>
  <inkml:trace contextRef="#ctx0" brushRef="#br0" timeOffset="44175.5266">5804 10259 9288,'-58'58'5031,"46"-35"-258,12-23-258,19 15-3870,19-15 0,27 0-258,17-15 0,19 1-129,12-10 0,11 4-129,4 3-516,-7-7-1548,-3 14-2838,-16-3-129,-19 9-387,-18-4-387</inkml:trace>
  <inkml:trace contextRef="#ctx0" brushRef="#br0" timeOffset="45791.6192">3183 12240 3612,'-14'-5'4128,"1"0"-516,3-1-774,10 6-516,-14-5-903,14 5-258,0 0-387,0 0-258,-9-14-129,9 14-129,0 0-258,3-13 129,-3 13-129,0 0 0,10-9 0,-10 9 0,0 0 129,0 0-129,0 0 0,10-7 0,-10 7 0,0 0 0,10-6 0,-10 6 0,12-9 0,-12 9 129,15-6-258,-7 6 129,-8 0 0,16-2 0,-16 2 129,12-4-129,-12 4 0,9 0 0,-9 0 129,0 0-129,0 0 0,0 0 0,0 0 0,0 0 0,0 0-129,0 0 129,0 0 0,8-6 0,-8 6 0,0 0 0,0 0 0,0 0 0,0 0 0,0 0-129,0 0 129,8-2-129,-8 2 129,0 0 0,6 6 0,-6-6 0,13 11 129,-2-4-129,7 0 129,8-1 0,3-1-129,7-1 129,9-4 129,6 2-129,7-2 0,6 0 0,3-6 0,6 2 0,4-2 129,8 6-129,6 0 129,9 2-129,8 3 0,8 0-129,12-1 129,7 2 0,9-4 0,7-2 0,2-7 0,9-1-129,0-8 258,2 1 0,-1-5-129,3-1-129,-1 1 129,1 2-258,0 0 258,2 5-129,0 5 0,1 1 0,0 6 0,2-2 129,0 3-129,0 0 0,-2 7 129,3 1 0,-6-6 0,-2 1 129,-6-3 0,-6 0-129,-13 0 0,-11-3 0,-18-5-258,-19-6-516,-12 14-2580,-30-16-1548,-18-6-387,-27-6-258,-21-10-387</inkml:trace>
  <inkml:trace contextRef="#ctx0" brushRef="#br0" timeOffset="46443.6564">3810 13305 10062,'0'0'4773,"-2"-13"-129,2 13-387,-8-2-4128,8 2 0,0 8-129,4 6 0,2 12 129,2 11 0,1 13 0,0 14 258,1 13-129,-4 12-129,4 8 129,-5 7-129,2 2 0,1-9-387,-3-10-387,11-8-3225,-5-22-774,4-20-258,1-26-516</inkml:trace>
  <inkml:trace contextRef="#ctx0" brushRef="#br0" timeOffset="47119.6948">5884 13334 9546,'0'58'5031,"0"-17"-516,0 10-258,-1 11-4128,0 14 0,1 7-129,0 3 129,2-1-129,2-6 0,-1-11 0,1-12-258,-4-23-1161,2-15-2967,-2-18-258,-4-5-258,-8-23-258</inkml:trace>
  <inkml:trace contextRef="#ctx0" brushRef="#br0" timeOffset="47347.7082">5536 13632 10836,'17'38'5031,"8"-22"-258,15-5 0,8-3-4644,15 0-129,7-6 258,11-2-258,5-4 0,4-5-129,0 3-258,-3-11-774,9 7-3225,-9-2-516,-4 5-129,-6-7-645</inkml:trace>
  <inkml:trace contextRef="#ctx0" brushRef="#br0" timeOffset="47871.738">7339 13542 9417,'35'69'5031,"-6"-41"-387,1-14-258,8-7-3999,5-7-645,9-5 129,2-12 129,0-10 0,-1-6 129,-10-6 129,-2 0 0,-13-3 258,-6 5-387,-13 0 0,-7 5-129,-7 6 0,-11 2-129,-9 10-258,-8 6 387,-8 8-129,-3 3 129,-12 14 0,1 12 387,-7 9-258,0 11 129,-2 11 0,6 9-129,1 5 129,10 9 0,7 2 129,11 3-129,11 5 0,16-6 0,8-11 129,18 1 0,12-13 0,16-12-129,13-11-129,13-15-129,15-16-516,1-22-1677,14-9-2838,-1-18 0,0-12-516,-7-13-516</inkml:trace>
  <inkml:trace contextRef="#ctx0" brushRef="#br0" timeOffset="48676.7842">8399 12651 8901,'31'13'4644,"-8"-11"-258,1 0-258,6-2-4257,8 0 129,2-4 0,0 0 0,1 2 0,0 2 0,-5-3 129,-2 3-129,-8-1 129,-4 1 0,-7 0 129,-6 1 0,-9-1 0,-1 16 0,-14-4-129,-4 10 129,-8 6-129,-4 9 0,-6 2 129,0 7-129,-5 2 258,3 2-129,-3-2 129,8 1-129,2-10 129,8 1-129,4-7 0,11-4-129,7-5 258,7-2-258,12-5 129,13-3 0,8-6-129,9-1 0,10-5 0,4-1-129,5-1-129,-1-3-129,-1 0-258,-9-8-387,-1 11-774,-18-11-2322,-3 4-903,-11-5-387,-8-5-258</inkml:trace>
  <inkml:trace contextRef="#ctx0" brushRef="#br0" timeOffset="48976.8013">8346 12907 12126,'0'15'5160,"16"-15"-258,10 1-129,11 1-4773,8-2 0,12 2-129,3 2 129,6-1 0,2 2 0,0 3 0,-1-6 0,2 6-774,-13-8-3096,7 6-903,-7-6-516,-6-3-129</inkml:trace>
  <inkml:trace contextRef="#ctx0" brushRef="#br0" timeOffset="59959.4295">10577 12115 5031,'-1'14'4902,"1"-14"-516,0 0-129,4 0-3225,7-9-1161,5-2 129,2-5-129,6-5 129,-2 3 0,1-3 129,-1-2-129,-3 2 129,-2 0-129,-5 1 0,-3 2-387,-9 18-645,4-26-387,-4 26-645,0-23 129,0 23-129,-9-21 0,9 21 645,-12-17 645,4 6 1290,8 11 774,-18-16 516,18 16 129,-20-4 0,20 4-387,-18 0-258,18 0-645,-13 14-258,10-3-129,-4 1 129,5 8-129,-2 0 0,4 10 129,-3 2 0,3 5 129,0 1 0,6 8-129,4-1 0,1 3 0,5-4-258,2-2 0,3-5-129,-2-5-645,6-1-2709,-3-11-903,-3-18-516,0-4-387</inkml:trace>
  <inkml:trace contextRef="#ctx0" brushRef="#br0" timeOffset="60635.4682">11498 11585 3999,'0'13'3354,"13"-6"-1161,0-14-1032,15-2-4386,3-7 0,10-2 1161,1-9 774,8-3 1032,-4 1 774,-1-5 1032,-5 9 1419,-10-4 645,-4 9-387,-12-3-903,-2 8-645,-12 0-774,0 15-387,-19-19 0,1 12-387,-6 4-129,-3 3 129,-4 0 0,-2 13 0,-2-1 0,0 11 129,-1 5-129,0 9 129,1 0-129,2 7 129,1 3 0,4 2 129,1-3 0,9 6 0,2-9 258,8 4-129,5-10 258,6 2-387,10-7 129,12-1 0,10-6-387,7-2-258,14-3-645,1-16-1032,14 4-2838,-2-8-129,-1-4-516,-5-17-129</inkml:trace>
  <inkml:trace contextRef="#ctx0" brushRef="#br0" timeOffset="60993.4886">12295 11367 5547,'-6'19'4515,"7"-7"-387,-1-12-129,17 0-3741,1 0-258,7 0 129,3 0 0,4 0 0,4 0-258,4 0-645,-4 0-1935,1-2-1548,1 2-258,-7-6 0</inkml:trace>
  <inkml:trace contextRef="#ctx0" brushRef="#br0" timeOffset="61644.5258">12901 10981 2451,'28'3'3999,"-9"-4"0,12-2-516,4 2-2709,2-6 258,7 7-129,-7-3-258,7 3 0,-12-2 129,1 2-129,-11 0-129,-4 8-129,-18-8 0,5 26-129,-14-6 0,-9 5 0,-10 1 258,-2 9-129,-9 2-129,1 4 129,-2 0-129,5 5 129,2-7-129,7 2 129,6-3-258,8-2-129,10-7 258,4-4-129,15-8-129,11-5 0,9-7 0,7-5-387,7 0 0,1-7-129,5 3-516,-10-14-1290,1 7-2193,-11 0-387,-10-1-258,-10-3 129</inkml:trace>
  <inkml:trace contextRef="#ctx0" brushRef="#br0" timeOffset="61908.541">12807 11277 7998,'17'28'4515,"9"-20"129,11-3-516,6-5-4128,13 3-129,4-3-129,11 6-1161,-5-1-2709,-3-5-387,-2 0-516,-10 0 258</inkml:trace>
  <inkml:trace contextRef="#ctx0" brushRef="#br0" timeOffset="62423.5704">11516 12344 9159,'13'7'4902,"3"-3"-258,3-1-516,6 0-4128,8 2 129,8 4 0,11-1 0,11 6 129,7-1 129,13 6-129,10-2 387,14 3-516,6-2 258,13-1-258,9-4 258,11 2-387,6 0-129,2-6-129,-1 2-387,-15-11-1032,-2 2-2838,-25-2-258,-23 0-516,-30-2 0</inkml:trace>
  <inkml:trace contextRef="#ctx0" brushRef="#br0" timeOffset="63020.6046">11470 13574 9804,'61'40'4644,"-24"-34"-129,6-10-258,5-12-3870,5-15-258,4-8-129,-3-5-129,-3-12 0,-6 5-129,-9 0 258,-10 3-129,-10 10 258,-13 8-258,-8 11 258,-16 10 0,-8 9 0,-9 9 387,-8 14-387,-5 6 516,-4 16-258,-5 6 258,4 12-129,-3-3-129,6 10 0,0 5-129,9 3-129,4 2 129,9-5-129,13-5 129,12-4-129,9-7 0,18-10-129,15-10 129,14-18-258,13-11-258,5-11-516,15-3-1161,-5-21-2838,6-1 129,-6-8-516,-4-6-387</inkml:trace>
  <inkml:trace contextRef="#ctx0" brushRef="#br0" timeOffset="63313.6212">12290 13288 10320,'-20'14'5289,"20"-14"-645,2 12 258,14 2-3096,6-8-1935,6 1 0,7 0 129,6 0 0,1-4-129,5-2-129,0 2-387,-7-10-1548,7 2-2322,-8-9-387,-5 1-258,-6-5-387</inkml:trace>
  <inkml:trace contextRef="#ctx0" brushRef="#br0" timeOffset="63883.654">12914 13026 6321,'-2'12'5031,"2"-12"-516,5 12 0,6-12-1806,2 0-2709,8 0-129,4 0 129,4 0 129,3 0-129,1 0 129,0 0 0,-4 3 0,-1 8-129,-10 4 129,-7 10 0,-11 1 129,-5 10 0,-14 6 129,-9 4-129,-9 0 0,-2 7 129,-5-2 0,0 4 0,3-9-129,8 1 0,3-7 0,8-3 0,7-5-129,9-2 0,6-7 0,7-9 0,12-4-129,8-6 0,9-4-129,6-7 0,4-3-129,2-10-258,0 2-129,-6-9-645,3 13-2451,-14-10-1161,-8 4-129,-12-6-258</inkml:trace>
  <inkml:trace contextRef="#ctx0" brushRef="#br0" timeOffset="64140.6687">12883 13312 12126,'-9'21'5160,"28"-14"-387,4-7-258,9 0-4386,13 0-129,8-1 0,8 0-129,4-1 129,7 2-258,-2-5-645,7 7-3225,-13-2-387,-3 0-774,-12-2-129</inkml:trace>
  <inkml:trace contextRef="#ctx0" brushRef="#br0" timeOffset="66884.8256">19631 12593 5547,'3'-26'4644,"-3"26"-129,0 0-387,-7 3-3354,5 21-258,-2 5-258,3 12 129,1 11-258,0 15 387,0 2-258,3 11 387,2 0-258,5 4 0,1-4-129,3 1-387,7-3-2838,-2-15-1419,-2-15-387,-6-18-516,-11-30 129</inkml:trace>
  <inkml:trace contextRef="#ctx0" brushRef="#br0" timeOffset="67375.8537">18209 13851 7740,'65'13'5031,"-17"-6"-258,15-2-387,14 9-3354,18-7-774,18 5 129,18 1-129,13-3-129,14-1 0,13-4-129,13-5 129,9 0 0,3-6 129,6-5-129,-4-2-129,-4 5 129,-8 0 129,-7 5-258,-20 3 0,-15 0 0,-16 7 0,-22 4-516,-9 14-1677,-21-10-2451,-14-1-258,-20-1 0,-17-8-645</inkml:trace>
  <inkml:trace contextRef="#ctx0" brushRef="#br0" timeOffset="68415.9122">18383 15352 9030,'-43'46'4773,"19"-26"-387,7 2-258,1-1-4257,7 1 129,9-1 0,5-2 0,13-6 0,12-9 129,10-4-129,10-10 0,10-10 258,4-9-129,1-3-129,-2-5 0,-7-2 0,-10-1-129,-11-2 129,-14 8 0,-11 1 0,-10 5-129,-15 7 129,-8 1 0,-8 8 0,-6 7 0,-6 10 0,-5 10 0,-4 11 129,-5 11 129,1 11-129,-4 13 0,4 13 0,2 3 129,5 13 0,6-5 0,14 3 0,7-8 129,18-3-129,7-15 129,24-8 0,13-17-258,16-18-129,16-7-774,2-24-2838,13-8-1032,-1-16-774,-2-6-258</inkml:trace>
  <inkml:trace contextRef="#ctx0" brushRef="#br0" timeOffset="68820.9359">18944 14959 10062,'0'0'4773,"19"0"0,1 0-387,6-2-4257,8 0-129,6 2 0,4 0 0,3 3-129,-2-3-516,1 7-774,-8-3-3096,-2-3-387,-7-1 0,-6 0-387</inkml:trace>
  <inkml:trace contextRef="#ctx0" brushRef="#br0" timeOffset="69458.9727">19402 14458 7482,'45'26'4515,"-10"-15"-258,2-6-129,6 4-4128,2-1 0,-1 4 0,-2 4 0,-9-2 129,-7 7 129,-11 0-129,-5 11 258,-12 1-258,-7 12 129,-10-4 129,-1 9-129,-6 2 0,-1 5 0,-3-3 129,6 1-129,0-9 129,8 0 129,1-6 0,8-5 0,7-9-258,7-5 0,15-10-129,11-6-258,10-5-258,3-8-387,10 0-516,-11-19-1677,7 7-1806,-10-8-516,-8 2 0,-16-3 130</inkml:trace>
  <inkml:trace contextRef="#ctx0" brushRef="#br0" timeOffset="69677.9854">19337 14822 10965,'17'36'5031,"17"-22"-258,15-2-516,15 3-4902,7-7-258,18 15-1548,-3-13-2064,2 0-645,-6-7-129,-5-3 129</inkml:trace>
  <inkml:trace contextRef="#ctx0" brushRef="#br0" timeOffset="70403.0267">20538 15521 7224,'-10'12'5031,"5"12"-387,5-4-258,-3 4-3354,4 17-645,1 3 258,5 11-129,-3 4-129,3 10-258,-1-4 129,1-4-258,0-6-645,-5-15-387,9 1-2451,-7-21-1419,-4-20-258,0 0-258</inkml:trace>
  <inkml:trace contextRef="#ctx0" brushRef="#br0" timeOffset="70616.039">20164 15752 10320,'0'0'5289,"27"4"-387,10-4-516,15 0-4902,12 0-129,19 0-387,-1-5-774,15 10-2064,-8-5-1161,-3 2-258,-9-2 129</inkml:trace>
  <inkml:trace contextRef="#ctx0" brushRef="#br0" timeOffset="71069.0649">21511 15138 9288,'22'17'5289,"-11"0"-129,0 8-129,2 18-3741,-7 8-1032,2 20 0,-4 29-129,-4 17 0,-6 28-516,-15 10-2193,-5 19-2322,-8 4-258,-6-2-516,-3-10-129</inkml:trace>
  <inkml:trace contextRef="#ctx0" brushRef="#br0" timeOffset="74967.2879">17382 12134 2709,'18'46'4128,"-15"-5"-1161,-3 2-645,0 20-129,-11 5-258,2 27 0,-16 16-516,0 31-387,-16 20 0,3 33-258,-10 17-129,1 30 0,-3 12-258,2 12-129,-2 5 0,4-2-258,3-1-387,0-6 0,6-2-258,0-20 129,8-12 129,2-19 0,9-15 0,5-24 0,12-23 387,2-25 0,15-28 129,8-13 0,5-19-129,8-12 258,8-18-258,11-6 516,10-8-387,10-4 0,9-7 0,11-4 0,11-3-129,10 5 0,7-3-129,7 8 129,4-4-258,7 7 258,4-3-129,9 3 129,7-4 0,9-6 0,12-2 129,9-1-129,9-7 129,9-3-129,5 2 129,0-3 0,1-2 129,-2 0-258,-3-4 129,-2 0 129,-7-3 0,-7-1 0,-8-2 129,-6 0 0,-13 8-129,-10 8 0,-12 4 0,-13 1-129,-16 2-129,-12 7-129,-14-1 129,-13 5-129,-12-4 129,-11-4 0,-12 1 0,-10-1 129,-8-3 0,-7-10 129,-4-8-258,-3-14 258,-6-15-129,-3-10-129,-2-21 0,0-23 129,-7-20 0,1-25-129,-2-20 129,1-17-258,4-15 129,2-21-129,5-4 129,4-7-258,8 0 129,3 0-129,3 7 129,-1 6 0,5 13-129,-5 1 129,1 15-258,-4 4-258,6 12-258,-14 3-129,9 23-129,-16 4 129,1 22 129,-9 10 129,-9 14 387,-7 10 258,-13 16 387,-2 14 387,-12 3-258,-1 10 258,-11-1-129,-4 8 0,-12-3 0,-6 4-258,-13-7 0,-10 6 258,-18-4-129,-12 6-129,-18-3 0,-14 8 0,-16 2-258,-17 7 129,-17 3-129,-12 0-129,-13 5 0,-6 2 129,-6 3-258,-5-1-387,4 8-1290,-2 0-1935,6-1-1161,5-2 258,6-6-774</inkml:trace>
  <inkml:trace contextRef="#ctx0" brushRef="#br0" timeOffset="76851.3957">2431 15147 1548,'58'32'3999,"-15"-15"387,1-9-387,6-4-2580,21 10 0,7-6-516,17 12 0,5-8-516,13 5-129,11-1-129,16 1 0,12-4 0,17 3 0,17-3 0,17-1-129,20-5 0,17-3 0,12-3 0,12-1 0,12 0 0,3-4-129,7 0-129,-2-8 0,6 8-387,-3-10-258,5 6-129,-10-12-129,3 7 0,-18-14 129,-7 2 645,-18-9 258,-21-4 645,-18-4 387,-27-12 387,-10 8-129,-29-15 0,0 2 0,-22-13-387,-1 2-258,-8-10-516,-7-4-129,-7-6 0,-13-10 258,-10-10-129,-14-9 0,-17-8 258,-19-8 0,-21-12 0,-15-1 129,-19-16 0,-4-5 0,-11-7 0,0-2-258,-5-6-129,7 0 0,8-4 0,2 1 0,5 1 0,0 5-129,2 4 0,0 5 0,2 8 0,-1 7 129,4 4-129,1 2-258,5 9 258,4 9-129,5 5 0,4 8-129,2 10 258,3 8-258,-2 12 258,-4 6-258,2 14 0,-10 4 0,-1 16-129,-9-4 0,-2 15 129,-10-4-129,-3 12-129,-6 2 258,-7 0 129,-6 4 0,-7-4 258,-7 6 129,-11-2 0,-3 3 258,-14-2 0,-11 5 129,-12 7-129,-8 7-129,-13 2 0,-8 3-129,-11 8 0,-8 4-258,-9 2 129,-5 2 0,-6-3 0,-4 2 129,-7-3 0,0 0 0,-5-2-129,1-1 387,3 1-387,3-3 258,2-5-129,4 3 129,7-2-129,1 0 0,3 1 129,5 6-129,5 0 0,3 9 0,8 3-129,8 4 129,13 5-129,10 4 0,13 3 0,11-1 0,9 1 0,12-5 0,13-1 0,11-2 0,9-4 0,10-4 0,9 0-129,13-5 129,7 1 0,5 0 0,6 2 129,4 3-258,1-1 258,1 2-129,0 1 129,0 4-129,0 0 129,1 9-129,-1 2-129,0 10 129,0 10 0,0 8 0,0 13-129,0 8 0,0 15 129,0 7 0,2 18-129,-2 9 0,0 16 258,0 16-258,0 16 129,-3 11 0,0 17-129,-2 11 258,-1 8 0,-4 16 0,-4 5 0,-5 3 0,-2 2 258,-2 4-129,-1-9 0,2-4-258,4-9-258,4-26-516,14-21-2451,7-24-903,5-48-516,9-27-387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7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6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4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7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9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5">15094 10130 3354,'-4'14'4257,"4"-2"0,0-12-2193,11 0-1290,8-9 129,0-6-258,8-4 0,1-8-516,5 1 129,-1-3-258,-1-6-387,3 6-1032,-8 1-2709,-4-4-258,1 6-129</inkml:trace>
  <inkml:trace contextRef="#ctx0" brushRef="#br0" timeOffset="3321.1899">15583 9644 4257,'37'-34'2709,"-15"17"-2709,-7 2-129,-2-11-4386</inkml:trace>
  <inkml:trace contextRef="#ctx0" brushRef="#br0" timeOffset="3592.2054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6">15691 8809 4257,'-1'12'4644,"11"-7"-516,-10-5-387,24 5-3483,-11-5-774,9 8-129,-4 0 258,6 7 129,-3-3-129,3 3 258,2-3 258,-2 0 129,3 0 0,-2 5-387,2-3 0,3-2-1032,-3-2-1935,-1-7-903,10 6-258</inkml:trace>
  <inkml:trace contextRef="#ctx0" brushRef="#br0" timeOffset="4649.2659">16002 9128 3612,'15'-9'4644,"-1"1"-645,-8-17-129,7 0-3483,-3-5-774,3-1 129,-3-6 129,4-2 0,-5-2 0,2-6 0,0 3 129,1 0-774,0-1-2451,-1-6-645,10 14-516</inkml:trace>
  <inkml:trace contextRef="#ctx0" brushRef="#br0" timeOffset="5784.3308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1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98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6:5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22340 2138 1,'0'0'2192,"0"0"-257,0 0 258,0 0-387,0 0-129,0 0-516,0 0-258,0 0-516,0 0-129,0 0 129,4 9-387,-4-9 0,1 20 129,1-6 0,-2 3-129,2 2 258,-1 1-129,-1 2 129,0 7 0,0 4-258,-6 4 258,-2 4-387,-2 4 387,-1 0-387,1 10 258,-2-11-387,-1 5 129,3-11 258,2 1-258,0-10 0,3-1-387,0-11 0,5-5-1032,0-12-1161,0 0-1161,6-8 0</inkml:trace>
  <inkml:trace contextRef="#ctx0" brushRef="#br0" timeOffset="640.0364">21936 2709 645,'7'47'2580,"3"-19"-1677,-1 3-258,-1 1 387,6 2 129,-4-6 258,7 9-258,-5-8 0,4 0 0,-4-7-516,4 0 129,-3-6-258,3-2-129,-2-4 129,6-4 129,-1-10-129,7-5 129,-1-10-129,11 4 0,-5-13-129,7 3-129,0-6 0,2 2-258,-6-5 129,-1 9 129,-7 1 0,-5-2 0,-7 2 129,-1 7-129,-3 0-129,-3 2-258,7 5-387,-3-11-1161,14 4-2580,2 9-258,-1-7-387</inkml:trace>
  <inkml:trace contextRef="#ctx0" brushRef="#br0" timeOffset="3136.1794">20835 5620 1032,'0'0'1161,"0"0"-129,0 0-129,0 0-129,0 0-387,0 0 129,0 0 0,0 0 0,0 0 0,0 0 129,0 0 0,0 0 258,7-14-129,-7 14-258,0-13-129,0 13-258,0-12 258,0 12-129,0 0-129,-11-12 0,11 12 0,-12-4-129,12 4-129,-12-3 0,12 3 0,-9 0-387,9 0 258,-13 0 0,13 0 129,-17 2 0,7 0 129,-2 3 0,3 0 129,-1 3 0,10-8-129,-14 19 129,11-5-129,3 3 0,0 2 0,6 1 0,5 2 0,2-1-129,-2-1 129,3 2 129,-2-2-129,3-6 129,-2 2 387,-2-6-129,4-3 0,-3-1 258,6-1-258,0-5 258,4 0-258,0-1-129,3-4 129,-2-5-258,-1 3 129,-7-6 0,-1 3-129,-9-6 387,-2 1-258,-6-2 129,-4 3 0,-8-3 0,3 2-129,-5 1 258,4 2-258,0 1-129,13 11-129,-17-13 0,17 13 0,0 0 0,-10-9 0,10 9-258,0 0-129,-10 1-387,-2-1-387,12 0-2580,-14 8-774,-4-6-258</inkml:trace>
  <inkml:trace contextRef="#ctx0" brushRef="#br0" timeOffset="4016.2297">20823 5543 258,'11'-1'2709,"-11"1"-1290,0 0-258,3-14-258,-3 14 129,0 0 129,1-10 258,-1 10 0,0-11 129,0 11-129,-7-12-129,7 12-387,-12-9-516,12 9-129,-14-12-129,14 12-129,-14-11 129,14 11 129,-14-10 0,14 10-129,-9-8 129,9 8-129,0 0-129,0 0 0,0 0-129,0 0-258,-10 8 387,10-8 0,-5 25 0,2-12 129,3 9-129,-2-4 258,2 4-258,7-4 0,10-6 0,4-6 0,8-4-258,8-2 258,2-5 0,4-7 0,-4 0 0,-3 0 0,-7-1 0,-9 3 0,-6-1 0,-14 11 0,2-20 0,-6 9 0,-9-4 0,3-2-258,-4-2 258,2 2-129,2-3 258,-3 1-129,4 2 129,0 2-129,-2 5 0,-4 5 0,-2 5 0,-3 0-129,-1 3-129,3 9 0,-5-3-387,9 8-129,-4-6-516,11 6-1032,0 3-1806,7-20-129,-9 21 259</inkml:trace>
  <inkml:trace contextRef="#ctx0" brushRef="#br0" timeOffset="4828.2762">20847 5181 1,'1'-18'3482,"-1"18"1,0 0-645,0 0-1419,0 0-645,-6 4-516,6-4 0,0 0 387,-12 6 129,12-6 0,0 0 258,0 0-129,-12 5-258,12-5-129,-12 0-129,12 0-129,-17 0 0,17 0 0,-22-6-129,12 2 129,-4 3 0,4 1-129,-3 0 0,13 0 0,-17 11-129,8 2 129,2 6-258,2 3 0,2 3 0,1-1 0,2 4 0,2-5-129,6-1 258,4-10-129,8-6 129,6-6 0,5-5 0,8-12 0,1-6 129,2-4 0,-1-2 0,-3 5 129,-9 2 0,-6 4 129,-11 1-129,-5 6 0,-9 0 129,-9 5-129,-7 0-129,0-1-129,-4 1 258,-3 1-516,3 3 129,-6 0 0,1 4-129,-1 5-387,4 12-1806,-4 4-2064,-1 1 0,3 0-645</inkml:trace>
  <inkml:trace contextRef="#ctx0" brushRef="#br0" timeOffset="5616.3213">21217 5344 1161,'-6'-2'1032,"6"2"-903,0-20 645,0 20 0,1-18 903,-1 18 129,6-13 129,-6 13-774,0 0-129,-7-10-129,7 10-258,-26-3-387,12-1-129,-6 1-258,1-2 0,0-2 129,0 0 129,4 2 0,1 0 0,6 2-129,8 3-258,-17-6 258,17 6-129,0 0 0,-8 9 0,8-9 129,0 15 129,3-4 258,4 4 129,1 0 0,4 4-258,2-5 387,5-1-387,6-2-258,3-5 0,4-6 0,4 0 0,3-12 0,-2-1 258,-7-6 0,-1 5 258,-11-5-129,-2 6 129,-13-1-258,-3 14 0,-8-17-129,-4 7-129,-5 2 0,-1-1 0,-2-3-129,1 1 129,2 0 129,0 2-129,0 0 258,3 4-258,-3 5-387,1 2 258,-1 14-387,-2 0-1677,-2 5-1935,10 10-258,-2-5-129</inkml:trace>
  <inkml:trace contextRef="#ctx0" brushRef="#br0" timeOffset="6464.3698">21296 5600 2967,'-5'-21'2193,"2"10"-645,3 11-645,-6-21-129,6 21 0,-5-19 258,5 19 129,-9-10 0,9 10-129,-10-5 0,10 5-258,-12-4-129,12 4-129,-11-1-387,11 1 129,-11-4 0,11 4 0,-11-3 0,11 3 0,-10-2 0,10 2 129,-15 0-258,15 0 0,-15 17-129,7-3 0,0 1-129,3 1-129,5 2-129,0-3 129,15-3 0,2-8 0,12-4 0,4-5 0,2-6 258,2-2 129,-4-6 0,0 4 129,-10-2 0,-3 5 129,-9 0-258,-11 12 258,11-16-387,-11 16 0,0-15 0,-8 2-387,1 1 129,-3 0 258,-6 0-129,0 2 258,-6 1 0,0 1-129,-3 8-129,-5 0-258,5 12-903,-2 9-2838,0-4-258,12 9-258</inkml:trace>
  <inkml:trace contextRef="#ctx0" brushRef="#br0" timeOffset="6704.3835">21428 5757 129,'0'0'0,"0"0"129</inkml:trace>
  <inkml:trace contextRef="#ctx0" brushRef="#br0" timeOffset="7080.405">21428 5757 1,'-78'-57'2708,"78"57"-644,-11 0-1032,11 0-516,-10 4-387,10-4 258,-12 8 258,12-8 258,-18 19 0,7-9 129,0 10-129,-4-4 0,3 7 0,-2-2-387,6 3 0,2-3-258,6-1 0,2-8-129,13-4 258,5-6-258,8-2 0,1-5 129,4-4 0,-5-4 0,1 2 258,-9-2 0,-3 4-129,-8-3 0,-9 12-129,3-16 258,-3 16-387,-14-24 129,4 7 0,-9 1-129,1 2 129,-6-1-129,-1 2 0,-4 10-258,-6 3-258,4 16-1419,-8 8-2451,1 0-516,5 5-258</inkml:trace>
  <inkml:trace contextRef="#ctx0" brushRef="#br0" timeOffset="8056.4608">21702 5136 1419,'0'0'1806,"-12"5"-903,12-5-645,0 0-387,-13 9-129,13-9 258,0 0 387,-15 10 258,15-10 258,-16 10 516,3-2-258,-1 8 387,-2-6-129,1 13 129,0-8-387,2 9-129,5-6-516,2 3 0,6-2 0,6 0-516,7-8 129,9-4-129,6-5 129,3-2-129,2 0 258,0 0 0,-7-9 258,-2 4 129,-8-6-129,-7 7-129,-9-8 129,0 12-129,-12-18-129,-2 6-129,-3-2 0,-3 0-129,-2 1 129,1 4 0,0-1-129,2 3 0,0 5 0,-1 2-129,4 6-387,-1 3-387,11 12-2322,-1 0-1419,5-3-258,2 5 129</inkml:trace>
  <inkml:trace contextRef="#ctx0" brushRef="#br0" timeOffset="8703.4977">21715 5581 129,'2'-12'1548,"-2"0"387,0 12 129,-7-12-129,7 12-258,-13-10 0,13 10-516,-16-10-258,16 10-516,-22-1-258,8 1 129,-2 3-129,-2 3 0,-3 3-129,3 3 129,0 2 0,2-1 129,3 3-129,5 2 258,5 1-258,3-2 129,9 2 0,10-5-129,5-6 0,7-8-129,6 0 129,2-8 0,-2-10 387,1 7 0,-11-13 0,0 6 258,-13-4-258,-1 5 0,-13 0 0,-3 5-258,-10-5-129,-1 0-258,-6 5 129,-3 3-258,1 5 0,-3 3 0,1 6-516,-6 1-516,11 17-1677,4 0-1419,-3-3-645,10 9 516</inkml:trace>
  <inkml:trace contextRef="#ctx0" brushRef="#br0" timeOffset="9415.5386">21705 5842 2451,'0'-12'2193,"0"12"-387,0 0-1806,-12 0-1161,12 0 645,-16 0 387,16 0 258,-16-2 774,3-1 774,13 3 258,-20-1-129,9 2-387,-2 5-645,3 4-129,-1-1-387,2 5 129,9-14 129,-8 19 0,8-19-129,10 10 129,3-10-258,13-5 0,0-5 0,5-1-129,-1-3 129,-3 1-129,-2-2 129,-5 6 258,-11-5-258,-9 14 0,0-16 0,-8 9 0,-11-1-129,4 3-129,-7 1-516,-5-9-1677,0 2-2322,8-1 129,-3-10-645</inkml:trace>
  <inkml:trace contextRef="#ctx0" brushRef="#br0" timeOffset="10715.6129">19629 5145 2193,'-21'12'2967,"21"-12"387,0 0-2709,-16-7 0,16 7 387,-7-14 0,7 14 129,-6-22 0,6 11-129,0-5-129,9 4-129,-1-4-258,12 6-258,1-7-129,4 2-129,5 3-129,0 2 0,4 0 129,-5 3-129,0 2 0,-4 1 0,-6 4-129,-3 2 129,-6 7 0,-2 3 0,-4 6-258,-4-1 387,-3 5 0,-7 0 129,-3-1 129,-4 3 129,-1-6 0,-2 1 0,-2-9 0,5 5 0,-6-8-129,6 2 0,-2-4-258,4-5 0,1 0 129,1 0-258,0-1 129,0-10-129,13 11-129,-18-29-645,17 12-1548,1-8-1677,0-8-258,6 0-129</inkml:trace>
  <inkml:trace contextRef="#ctx0" brushRef="#br0" timeOffset="11572.6618">19984 5058 1935,'0'0'3612,"-13"-16"0,13 16-387,0 0-3612,0 0 129,0 0-258,11-15 258,-11 15 129,20-15 0,-4 3 258,2-2 129,4 2 129,0 0 0,0 2 0,-4 4-129,0 5 0,-18 1-258,15 12-258,-13 7 0,-4 1 258,-2 1 0,-7 3 129,-1-2 258,-1 0 129,-4-7 387,4 6 0,-6-9-129,7 5 258,-9-9-387,8 4-129,-10-8 0,8 4-258,-2-6-129,2-2-129,1 0-258,2-12-387,12 12-258,-9-27-387,15 11-1032,5-6-1677,9-7-387,12 0 129</inkml:trace>
  <inkml:trace contextRef="#ctx0" brushRef="#br0" timeOffset="11999.6864">20437 5082 4902,'-38'20'4515,"22"-15"-387,-6-5 0,7-9-2709,0-1-1677,1 0 129,7-2 0,1-3 0,4 0 129,2-4 0,5 2 0,8 1 258,8-2-258,5 3 0,1 2 0,4 5-129,1 3 129,-1 5-129,-3 0-258,-1 3 129,-7 4 129,-4 7 0,-6 0 0,-5 2 129,-5 1 129,-5-3 129,-8 5 129,-7-4 129,-1 2 0,-9-7 0,2 2-129,-2-4-129,1-4-387,7 1-1032,-4-3-2838,5-9-645,8-3-129,-4-14 0</inkml:trace>
  <inkml:trace contextRef="#ctx0" brushRef="#br0" timeOffset="13247.7577">15514 2564 516,'6'23'3096,"-6"-23"258,6 22-129,-6-9-2064,0 11-1548,0 3-258,0 6 645,0 6 0,0 4 129,-1 6 129,-4-1-129,0 5 129,0 1-129,-1 10 129,2 7 129,0 16-129,0 11-129,4 7 0,0 7-129,0 4 0,4 1-645,2-8-903,-3-18-1935,10-7 0,-13-30 259</inkml:trace>
  <inkml:trace contextRef="#ctx0" brushRef="#br0" timeOffset="13727.7852">15129 3906 5805,'-24'0'3741,"24"0"129,-16 7-387,14 9-3870,2 5-129,4 13 0,6 6 258,4 10 129,1 8 129,2 3 0,2-1 0,-1-2 0,-2-5 258,-2-5-129,0-2 129,-5-12 0,5-3 258,-3-8-258,6-2 129,-2-4 129,8-3-129,4-11 129,3-1-129,-2-9 0,5-7 129,-4-15 129,5-1-129,-10-13 0,2 0 129,-10-8-129,0 2-258,-4-1 0,-1 2-258,4 6 0,1-1-516,6 11 129,2-5-645,9 17-516,-8-4-1419,6 6-1677,-4 5 0,-10-2-387</inkml:trace>
  <inkml:trace contextRef="#ctx0" brushRef="#br0" timeOffset="24799.4185">22347 1734 774,'11'-4'2838,"-11"4"-387,0 0-1032,0 0-1419,0 0-645,13-8-903,-1 8-129,-2 0-129,1 0 903,-11 0 645,17 1 258,-17-1 129,0 0 0,0 0 645,-8 6 129,-4 1 129,-4-2 129,0-3-387,5 10 387,-2-2-129,5 2 258,1 3-258,2 5 258,-1 3-129,4 12-516,-3 8 129,4 3-645,-4 12 0,1 5-129,-4 4 0,-7-4-645,-1 7 645,-5-10-258,-3 9 258,-1-9-387,6 13-387,-2-10-1419,4-1-516,15 1-1161,-3-14 517</inkml:trace>
  <inkml:trace contextRef="#ctx0" brushRef="#br0" timeOffset="25311.4478">21834 2446 2967,'-18'-6'3741,"18"6"-258,0 15-129,0 1-3612,2 2-645,0-2 516,3 12 387,-3-2-129,-2 10 0,0 0-129,-3 8 258,-3 4 258,1-2 129,5 2 258,-1-3 0,6 5 516,9-11-129,7 4 0,2-14-258,9-2 0,1-5-258,4-3-129,-1-7-129,-2-8-387,5-4 258,0-9 0,3-11 0,8-2-129,1-8-129,5 0 129,-1-4 0,2-1 0,-4 3 0,-6 3-129,-9 0 129,-9 2 0,-13 5 0,-10-2-129,-2 12-1161,-4-2-2838,-7-6-258,3 6-258,-7-3-128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8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09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6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4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1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9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6:38:33.8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16428 16944 1419,'16'5'4257,"-16"-5"0,0 0-258,0 0-2838,-15-1-774,0-1 0,-5 0-129,-3 2 129,-7 2-129,-2 10 0,-8-7 0,3 5 129,-7 4-129,5 5 0,-5-4 0,6 7 0,2-6 0,6 7 0,4-7-258,6-3 129,8-1-129,12-12 0,-6 17 0,6-17-258,21 16 129,4-12 129,13 1-129,4 4-258,11 3 0,1 0 129,7 3-129,-4 1 129,4 3-258,-9 5 129,-6 0 258,-8-1 129,-6-1 129,-9 2 258,-9-1 129,-3-3 0,-11-4 258,-1 5-258,-19-7 0,0 0 129,-14-1-129,-5 0-258,-5-5-129,-4 2 129,-2-3-129,0-2 0,4-5 0,4 2-258,9-1-258,2-1-387,16 0-903,-4 0-3096,11-12 129,8-13-516</inkml:trace>
  <inkml:trace contextRef="#ctx0" brushRef="#br0" timeOffset="668.0382">16816 16941 3612,'-15'0'4515,"-5"6"-645,20-6-258,0 0-2967,0 0-1161,0 0 0,0 0 0,6 9 129,9-7 258,-1 1 129,6 3 0,4 2 129,1 0 0,7 1-129,3 0-129,5 6-258,3-1-129,1-2 129,3 3-258,-6 5 387,2 3-387,-6 8 387,-3-1 0,-8 4 387,-9 2 129,-3 11 387,-9-9 129,-5 5 0,-8-8 129,-9 3 129,-13-9-258,-1 3 129,-10-17-387,-1-3-129,-6-3 0,1-3 0,0-12-258,4-5 129,3-4 129,8-7-258,7-5 0,9-2 0,10-2 0,6-11-129,6 11 0,13 0-129,3-3-129,6 10 258,4 7-129,1 5-129,3 11-258,-3 5-258,5 17-258,-6-4-1677,2 3-1548,7 3-645,-9-11 387</inkml:trace>
  <inkml:trace contextRef="#ctx0" brushRef="#br0" timeOffset="1448.0827">17680 16802 1548,'7'35'3483,"-7"-35"129,7 28-129,-7-28-3096,6 23-774,-3-4 516,-2 0 387,3 14 129,-4-9 258,0 16 258,-4-13 129,4 23-129,-7-13-129,7 12-258,0-13-258,3 12-129,4-22-258,3-6 0,3-2 0,5-7 0,4-11 0,4-4 0,0-9 129,3-13 129,-4 2 0,4 4 0,-4-14-129,2-1 0,-4 0 0,2 1-258,-2-2 129,3 2-129,3 5-129,1 0 0,-2 7 0,1-2 0,-3 15 129,-4 6-129,-5 13 129,-6 16 129,-8 3 0,-2 8 129,-1 4-129,0 6 129,-1-12-129,1-3 387,0-12-516,12-11 129,11-9-129,8-14 0,5-6 0,7-6 129,4-3 0,1-4-129,-4 2 258,-3 7-129,-9 2 129,-7 12-258,-8 0 129,-17 10 0,14-5 0,-14 5-129,0 0 129,10 11-129,-4 0 0,-1 2 0,4 8 0,1 1-129,0 5-129,-3 0-258,8 10-1032,-13-4-2967,7-13-516,1-9-129,1-11-516</inkml:trace>
  <inkml:trace contextRef="#ctx0" brushRef="#br0" timeOffset="1928.1103">19033 17009 6708,'7'58'4644,"1"-38"0,-8-20-387,19 9-3870,-1-7-516,12-2 0,0-12-129,7-4 258,3-6 0,-1-3 129,-1-1 129,-4-1 0,-3-2-129,-9-2 129,-3 10 0,-11-2-129,-7 0-129,-3 8-129,-10 3 0,-7 2 129,-7 6-258,-4 6 258,-4 5-129,-1 8 0,-2 11 258,-1-1-129,1 7 129,2 8 0,3 5 387,2-6 129,7 5-258,4 2 0,13 3 0,5-9-129,6 4 129,15-10-258,13 2-129,13-5-258,11 1 0,19-8-1161,1-14-3354,14-8 0,3-14-645,6-20 0</inkml:trace>
  <inkml:trace contextRef="#ctx0" brushRef="#br0" timeOffset="2776.1587">21866 16274 5547,'0'-22'4644,"-11"-3"0,11 25-645,-13-16-3612,-6 2-258,-1 4-129,-6 2 129,-6 1 0,-7 1 129,-2 6 129,-9-1 129,-1 4-129,-10 8-129,-3 11 0,-3 3 0,-3 8-129,0 11 0,-1 3-387,1 12 258,4 5-258,9 8 258,7 3-258,9 9 258,12 2-129,12 1 0,14 9 258,9 0-129,18 7 0,18 0 129,8-4 0,18-8-258,5-2 0,11-14 129,7-8-516,6-14 516,6-10 129,1-23 258,2-8 258,0-16-258,4-11-258,-1-9 0,4-11 516,-3-17-645,-3-8 0,-1-5-516,-5-15 258,-5 3-129,-3-11 387,-10-2 129,-8-7-387,-12 8 516,-9-6-387,-13 4 258,-11 6-258,-19 7 129,-11 1 129,-15 7-258,-19-1 129,-14 9-129,-15 1-129,-15 8 129,-12 5 129,-10 7-129,-10 7 0,-6 10 129,-4 7-129,-1 9-129,-3 3-516,11 13-1806,0 4-1935,6 1-258,9 5-387</inkml:trace>
  <inkml:trace contextRef="#ctx0" brushRef="#br0" timeOffset="3117.1783">21709 16600 4128,'18'0'4773,"-16"-12"-516,10-2 0,-5 4-3483,-1-5-516,-6 15-129,14-7 0,-14 7-258,15 12-774,-11 0-2322,2 0-1290,9-1-387,-6 0 0</inkml:trace>
  <inkml:trace contextRef="#ctx0" brushRef="#br0" timeOffset="3347.1915">22337 16571 9546,'21'28'5031,"-21"-28"-774,13 0-903,-13 0-4515,0 0-258,3-13-387,7 22-1161,-10-9-1548,0 0-645,-6-2 774</inkml:trace>
  <inkml:trace contextRef="#ctx0" brushRef="#br0" timeOffset="3838.2196">21931 16696 2193,'15'37'903,"-15"-37"129,20 15 129,-20-15 774,20 13-129,-20-13 129,10 16 129,-10-16-258,-3 25 129,-14-14-258,10 20-645,-12-7-387,2 3-258,-1-2-387,-1 1-129,8-2-774,-5-7-2709,9-2-903,5-4-387,2-11 0</inkml:trace>
  <inkml:trace contextRef="#ctx0" brushRef="#br0" timeOffset="4364.2496">21471 17137 6837,'-2'17'4644,"2"-17"-258,-2 18-129,0-1-4128,2 4-258,0 0 0,4 9 129,3 3 0,3 4 258,4-2 0,4 0 0,3 0 0,5 0 129,4-11 129,6-4-387,2-12 0,7-4 0,1-4 0,3-4-129,1-12-129,0-5 129,-1 5-129,-2 3 387,-5-4-129,-4 7 0,-8 4 129,-3 2 129,-9 0 0,-2-1 0,-16 5-129,13-10 0,-13 10-516,0 0-516,0 0-1419,0 0-2580,0 0-129,0 0-516,-6-27 0</inkml:trace>
  <inkml:trace contextRef="#ctx0" brushRef="#br0" timeOffset="6831.3908">20021 15591 3225,'1'-16'5031,"-6"3"-516,5 13 0,-17-4-2838,6-7-903,11 11-387,-11-5 0,11 5-258,0 0-129,0 0 129,-11-2-129,11 2-129,0 14 0,1 6 0,4 6 129,4 14-258,-1 11 258,2 16 129,-1 12-258,-3 10 258,-5 9-387,-1-2-645,-1 10-3483,-5 0-129,-8-12-516,6-9 129</inkml:trace>
  <inkml:trace contextRef="#ctx0" brushRef="#br0" timeOffset="7234.4138">20048 17614 8643,'16'22'5160,"-16"-22"-258,0 0-387,22 0-3999,-22 0-516,0 0 258,0 0-258,0 0 129,0 0-129,0-8 0,0 16-387,0-8-2580,-13 21-1677,13-21-774,-22-15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5823 9741 1806,'0'0'1548,"0"0"-1032,-7-3-258,7 3 0,0 0 387,-13-4 0,13 4 387,-8-5 0,8 5 258,-8-3-129,8 3-258,0 0-129,0 0-258,-10-3 0,10 3-258,0 0-258,0 0 0,0 0 0,0 0 0,0 0 0,0 0 0,0 0 0,0 0 0,0 0 0,0 0 0,-9 0 0,9 0 129,-8 9-129,8-9 0,-16 16 0,4-4 129,-2 2 0,0 2-129,-1-1 258,0 2-129,0-5 0,3-1-129,0 0 129,12-11-129,-11 9 129,11-9-129,0 0 129,7-5 0,4-4-129,3-3 0,4-4 0,1 2 129,1-5 0,-2 4 129,-2-1-516,-1 3 516,-3 2-258,-4 3 0,-8 8 0,11-10 0,-11 10-258,0 0 129,0 0 129,0 0-129,-11 5 129,1 0 0,-2 4 0,-4 2 0,1 4 129,-3-2-129,1 2 129,1-1 129,0 0-258,1-3 0,7-1 0,8-10 0,0 0-258,0 0 129,3-7 0,11-8 0,5-4 129,2 0 0,1-2 129,-1 0 0,1 2 0,-4 7 129,-2 1-129,-5 4-129,-11 7 129,11-1-129,-11 1-129,0 6 129,-10 2 129,0 0 0,-5 0 0,-1 4 129,-3 0-129,0 1 129,-2-2 129,5-1-258,0-1 0,3-1-129,4-4 0,9-4 0,-8 0 129,8-6-129,6-7 0,4-2 129,1-1 0,5-1-129,-2 0 258,3 0-387,1 3 129,-3 2-129,-1 2-129,-1 2 129,-3 2 0,-1 3 0,-9 3 129,0 0 0,0 0 129,0 12 129,-11-3-129,-2 4 129,-3-1-129,-3 4 129,1-3-129,0-1 0,3-1 0,1-3-129,4-2 0,1-4 0,9-2-129,0 0 129,-1-10-129,3 0 0,9 0 0,0-4 0,4 0 0,2-2 0,0 3 0,-1 0-129,-1 5 258,-1 2-129,-4 5 129,-10 1 0,0 0 129,1 15 0,-6-2-129,-9 2 129,-3 4-129,-3 0 0,-5-2 129,1 2 0,1-2 0,2-4-129,4-3 0,4-4-129,13-6 0,-9-3 0,14-8-129,6-4 0,8-4-258,0-4 387,6-1 0,0 1 129,1 4 0,-1 2-129,-3 7 129,-7 0 0,1 8-129,-7 2 129,-9 0 0,7 11 0,-7-2 0,-5 4 129,-6-4 129,2 5-129,-5-5 258,3 1-129,0-2-258,0-3 129,11-5-129,-10 0-129,10 0 129,0-10-129,8-1 129,5-1 0,1-2 0,1-2 129,2 2-129,-2 1 129,-1 2 0,-3 5 0,-3 1-129,-8 5 0,0 0-129,0 0 0,-3 7 129,-7-1-129,-2 2 0,-4 3 129,0 1 0,-2 1 0,-1-1 0,0 2 129,1-3-129,2 4 129,4-4-258,-1-3 0,13-8 129,-8 7 0,8-7-129,7-4 129,5-5 0,2-2-258,3-3 258,3-1 0,-2 2 0,-1 1 0,-4 2 0,-4 4 0,-9 6 0,0 0 258,-4 16-258,-12 2 258,-8 7-129,-4 9 129,-8-1 129,1 7 0,-5-4 129,4 2-258,0-7 129,6-4-258,4-6 129,6-7-129,8-7-258,12-7 129,-4-8-258,9-9 258,10-3-258,4-6 129,2-3 0,3 0 129,0-1-129,-2 6 258,-1 5-258,-5 7 129,-5 8 258,-11 4-258,9 8 129,-9 7-129,-11 8 258,-3 7-129,-8 2 129,1 2 0,-5-3 0,2 2-129,2-6 129,3-4-129,5-8-129,4-8 129,10-7-258,0-4 129,5-13-129,8-4 0,4-3 129,2-4 0,2 1-129,-1 1 129,-4 5 0,-1 3 0,-5 7 0,-10 11 129,11 0-258,-11 11 129,-6 7 129,-7 9-129,-3 1 129,-2 7-129,-1-4 129,-2 0 0,2-4 0,4-3 0,3-10-129,12-14 0,-10 5 0,12-10 0,6-12 0,5-7-129,3-2 0,3-5 129,0 2 0,1 2 129,-4 2-129,-1 8 0,-5 6 0,-10 11 0,11 0 0,-11 11-129,-5 9 258,-6 7-129,-5 5 0,0 1 258,-3 6-129,0-3 129,2-5-129,2-5 258,2-5-387,5-7 129,8-14 0,0 0-129,4-15 0,7-8-129,4-4 0,3-4-258,2-1 258,0 0-129,-1 5 129,-3 4 0,-2 10 0,-5 7 0,-9 6 129,4 12 129,-6 6 129,-6 8-129,-6 5 0,0 2 129,-4 0 129,2-2-129,-1-6-258,2-2 258,5-7-387,2-8 129,8-8 0,0-7-129,1-8 129,8-5-129,2-3 0,1-4 129,0 2 0,-1-2-129,-1 5 129,-2 7 0,-3 7 0,-5 8 0,0 0 129,4 13-129,-5 5 0,-5 4 258,-1 4-258,2 1 258,-4-1-129,4-2-129,-1-6 129,1-4 0,2-6-129,3-8-129,0 0 129,8-14 0,1-3-129,1-3 0,2 1 129,0-5-129,-1 5 129,-3 3 0,-1 6 0,-7 10 0,0 0 0,0 15 129,-3 3-129,-4 4 129,-5 5-129,0 3 258,-1-2-258,1-4 129,1-2 0,1-4 0,2-7-129,5-3 0,3-8 0,0-5-129,3-9 0,5-4-129,3 0 129,-2-1 0,3 0 0,-3 1 0,-1 6 129,-8 12 0,8-3 129,-8 10 0,0 9 0,-6 3 0,-3 3-129,2 3 258,-3-2-258,1-2 129,0-6-129,3-4 0,6-11 0,0 0 0,0 0-129,10-17-129,2 2 129,1-3-129,4 1 129,-3 0 0,-1 4 129,-3 6 0,-10 7 129,0 0-129,4 15 129,-6 3 129,-10 3-129,2 2 0,-2-1 0,0-1-129,2-4 129,3-3-129,1-6 0,6-8 0,0 0 0,5-6-129,5-6 129,0 0-129,3-6 129,-1 2 0,0 1 0,-3 1-129,-1 5 129,-8 9 129,0 0-129,2 5 0,-7 9 129,-5 3 0,-1 2-129,-2 3 258,1-1-129,0-2 0,3-4-129,3-4 129,6-11-129,0 0 0,5 0 0,6-13-258,5-5 258,3-1-129,1-2 129,-1-1-129,-1 4 129,-4 1 0,-4 10 0,-10 7 0,0 0 129,0 15-129,-7 3 129,-4 2 0,-1-1-129,-1 3 129,0-3 0,2-3-129,2-4 0,9-12 129,0 0-129,0 0 0,8-6 0,5-5 0,0-3 0,2-2-129,-1 1 129,0 3 0,-4 1 0,-2 9-129,-8 2 258,0 0-129,0 11 0,-8 5 129,-1 1 129,-2 2-258,1-2 387,-1 2-258,2-7 0,1-1-129,8-11 258,-6 8-258,6-8-129,4-9 258,5-2-258,-1-3 0,2 4 0,-1-2 129,-1 1-258,-8 11 258,12-7-258,-12 7 129,0 15 129,-6-2 129,-2 2 129,1 1-258,-1 1 258,1-2-258,-1-5 258,8-10-387,-6 11 258,6-11-129,0 0 0,6-4 0,-6 4 0,13-16 0,-3 6-258,-1 1 258,1 0-129,-2 0 0,0 0-129,-8 9 258,10-9-129,-10 9 129,0 0 0,0 0 0,4 7 129,-4-7-129,-3 14 258,3-14-258,-6 11 129,6-11-258,-5 9 258,5-9-129,0 0-129,0 0 129,0 0-387,6-5 516,-6 5-129,8-8 0,-8 8 0,9-4 0,-9 4 0,0 0 0,0 0 258,0 0-258,7 5 0,-7-5 0,0 0 0,1 10 129,-1-10-129,0 0 0,0 0-129,0 0 129,0 0 0,0 0 0,10-2 0,-10 2 0,9-8-387,-9 8 516,9-7-258,-9 7 129,0 0 0,10-4-129,-10 4 0,0 0 0,0 0 258,6 5-258,-6-5 258,0 0-258,0 0 129,0 0 0,10 8 0,-10-8 0,0 0 0,9 0-129,-9 0 129,0 0 0,8 2 129,-8-2-129,0 0 0,0 0 0,3 9 0,-3-9 0,0 0 129,0 0-129,0 10-129,0-10 129,0 0 0,-3 10 0,3-10 0,0 0 0,-4 11 0,4-11 0,0 0 129,0 0-258,0 0 129,0 0 0,-3 9-258,3-9-129,4 2-516,-4-2-1548,13-2-1677,-4 1-774,1-2-645,1-2 516</inkml:trace>
  <inkml:trace contextRef="#ctx0" brushRef="#br0" timeOffset="15150.8664">11170 6071 1419,'8'-3'1548,"-8"3"-129,0 0 0,-1 5-387,1-5-258,-15 11 0,5-4-258,0 0 0,-1 2 129,-1-2 129,1 2 129,-1-7-129,12-2 0,-16 5 0,16-5-258,-12 4 258,12-4-258,0 0 129,0 0-258,-8-4 129,8 4-129,0-11-129,3 3 258,0-1-258,4 1-129,-7 8-129,9-14 0,-9 14 0,8-6 0,-8 6 0,0 0 0,0 0 0,9 0-129,-9 0 258,0 0-129,1 6 0,-1-6 0,0 9 129,0-9 129,-5 10-129,5-10 0,-13 10 129,6-3-129,-2-3 0,9-4 129,-13 5-129,13-5-129,-12 0 0,12 0 129,-8-8-129,8 8 0,-4-15 129,3 5-129,0 1 0,1 0-129,1 1 129,-1 8 0,8-13 0,-8 13-129,10-9 0,-10 9 0,12-1 0,-12 1 129,10 0-129,-10 0 0,12 4 129,-12-4 0,7 15-129,-4-8 258,-3-7-129,0 17 0,0-8 129,-3 1 0,-3 1-129,0-1 129,-3-4-129,9-6 129,-14 12 0,14-12 0,-13 0-129,13 0 129,-3-6-129,3-6 129,2-1-129,3-1 0,4-1 0,0 0-129,1 1 258,1 2-258,-2 0 129,2 4 0,-3 3 0,-8 5-129,11-5 129,-11 5-129,9 0 129,-9 0-129,0 12 129,0-2 0,-3 2 0,-2 2 0,-2 2 0,-2 1 0,1 0 0,-4-3 129,2-3 0,0-3 0,1 0-129,-1-3 129,4-4 0,6-1-129,-14-1 129,14 1-129,-9-9 0,5 2 129,2-6-129,-2-2 0,3 0 0,-2 1-129,3-1 129,0-1 0,0 2 0,3 1-129,-1 5 0,-2 8 129,9-8-129,-9 8 0,11 0 0,-3 0 0,2 10-129,0 2 258,1 0-129,0 1 129,0 2 0,-1 0-129,-1 0 129,-2 0 129,-2-2-129,-2-2 129,-2-1 0,-1 0 0,0-10 0,-7 13 129,-2-9-258,-1-4 129,-2 0 0,1 0 0,-2-5-129,2-2 0,-2-2 129,5-2-129,0-3 0,3-1 0,3 3 0,1-2 0,1 0 0,0 0-129,7 3 0,2 0 129,-1 2 0,4 2-129,-2 2 129,0-1-129,1 5 0,-3 1 129,-8 0-129,13 3 0,-13-3 0,8 13 0,-5-4 129,-2 0 0,-1 1 0,0 2 129,-4-3-129,-1 2 129,-3-3-129,-3 0 258,0 0-258,-3-1 129,-1-4 0,-1-1 0,-1 0-129,2-2 129,1 0 0,2-2-129,2-6 129,1 2-129,3-2 129,3-1-129,2-1 0,1-1 0,1 0 0,5 1-129,3-1 0,3 0 0,1 3 0,1-1 0,2 3 129,-2 1-129,0 3 0,-2 1 129,-4 1 0,-8 0 0,11 6 0,-11-6 0,-3 18 0,-6-6 129,-6 0 0,1 0-129,-5 1 129,-1-3-129,-1-3 129,1 1 0,2-6-129,3 1 0,0-3 0,4 0 129,2-7-258,9 7 258,-10-18-129,9 7 0,1-1-129,2-1 129,3-2 0,3 2-129,1 4 129,1-4 0,1 6 0,1 1-129,2 1 129,-1 2 0,-1-1 0,1 4-129,-1 0 129,-3 0 0,0 0 0,-9 0 0,8 4 0,-8-4-129,0 12 129,-9-5 129,-2 2-258,-2-2 258,-2 1-129,-2 0 0,-1-3 129,4 0-129,-1-4 0,6-1 0,9 0 0,-13-2 0,13 2-129,0-17 129,6 8 0,3-4-129,4 2 0,1-1 129,5 1 0,-3 4-129,2 1 129,-1 3-129,1 3 129,-1 0-129,-2 0 129,-1 5-129,0 1 129,-3 1-129,1 0 129,-3 1 0,-3 0 0,-6-8 129,6 13 0,-6-13-129,0 13 129,0-13 0,0 0 0,0 8 0,0-8 0,0 0-129,-8-6 129,8 6-129,-2-15 129,2 5-129,0 0 0,0-1 0,0 2 0,0-1 0,0 10 0,3-13 0,-3 13 0,0 0-129,0 0 129,0 0-129,0 0 129,9 0-129,-9 0 0,0 0 129,12 8-129,-12-8 0,9 9 129,-9-9 0,0 0 0,4 10-129,-4-10 258,0 0-129,0 0 129,-4 9 0,4-9-129,0 0 0,-9-1 0,9 1 129,-5-10-129,3 2 129,2 8-258,-1-15 129,1 6 0,0 9 129,1-12-129,-1 12 0,4-9-129,-4 9 129,0 0 0,0 0 0,0 0-129,0 0 129,0 0-129,9 0 129,-9 0 0,0 0 0,1 11 0,-1-11 0,0 0-129,0 9 258,0-9-129,0 0 0,0 0 129,-10 7-129,10-7 129,-8 1-129,8-1 0,-9-1 0,9 1 129,-9-7-258,9 7 129,0 0 0,0 0 0,-7-9 0,7 9 0,0 0-129,0 0 129,0 0-129,0 0 129,0 0 0,0 0-129,0 0 129,0 0 0,0 0 0,0 0 0,0 0 0,0 0 0,0 0 129,0 0-129,0 0 0,-11 2 129,11-2-129,-12 0 0,12 0 129,-14 0-129,14 0 0,-10-4 0,10 4 0,0 0 0,-7-11 129,7 11-129,0-9 129,0 9-258,1-10 258,-1 10-258,6-8 129,-6 8 0,11-4 0,-11 4 0,11-3 0,-11 3 0,9 0-129,-9 0 258,8 0-258,-8 0 129,0 0-258,7 7 258,-7-7-129,1 8 0,-1-8 129,0 0 0,0 9 0,0-9 0,0 0 129,0 0 0,0 0-129,0 0 129,0 0-129,-7 1 0,7-1 129,0 0 0,-1-4 0,1 4-129,0 0 129,0-10-129,0 10 129,0 0-258,0 0 129,0-8-129,0 8 129,0 0 0,0 0-129,10-3 129,-10 3 0,0 0 0,8 0-129,-8 0 0,0 0 129,5 11-129,-5-11 0,0 0 129,0 0 0,0 0 0,0 10 0,0-10 258,0 0-387,-8 0 258,8 0 129,-11 0-258,11 0 258,-15-6-387,6 2 387,1-1-387,8 5 387,-16-11-258,16 11 0,-10-16 0,7 6 0,-2 0 0,4 2 0,-1-1 0,2 0 0,0 1 0,0 8-129,5-9 0,-5 9 129,8-3-129,-8 3 129,10-3 0,-10 3 0,11 0-129,-11 0 129,8 1 0,-8-1 0,0 0 0,0 0 0,8 11 0,-8-11 129,0 0-129,-8 7 0,8-7 129,-11 0-129,11 0 129,-13-2-129,13 2 0,-11-9 0,11 9 129,-10-12-129,10 12 0,-5-13 0,4 4 0,1-1 0,0 0 0,0 2 0,0 0 0,1 0 0,-1 8 0,4-13-129,-4 13 0,0 0 129,0 0-129,0 0 129,0 0 0,0 0-129,0 0 129,0 0 0,1 6-129,-1-6 129,0 8 129,0-8-129,-5 8 0,5-8 0,0 0 129,0 0-129,0 0 129,0 0-129,0-6 0,0 6 0,0-18 0,2 6 0,1 0 0,-2-1 0,3 1 0,0 2 0,0 0 0,-1 2 0,-3 8 0,8-10-129,-8 10 129,11-1 0,-11 1-129,10 0 129,-10 0 0,9 0 0,-9 0-129,0 0 258,7 10-129,-7-10 0,0 0 0,0 11 129,0-11-129,-7 11 0,7-11 0,-11 5 0,11-5 129,-11 6-129,11-6 0,-8 0 0,8 0 129,0 0-129,0-7 0,0 7 0,5-13-129,1 4 129,2 0 0,0 1-129,0 1 129,0 1-129,0 1 129,-8 5-129,11 1 0,-11-1 129,3 20-129,-3-5 129,0 4-129,-3 2 129,-3 4 0,1-1 0,-2-4 0,0 2 129,-1-2-129,1-3 129,1-4-129,1-3 129,-1-2-129,6-8 129,-6 10-129,6-10 0,0 0 129,0 0-129,-4-9 0,4 9 0,0-16 0,0 5 0,3-1 0,-1 2-129,4-2 129,-1 2 0,0 1-129,1 1 129,-6 8 0,13-12-129,-13 12 129,8-4 0,-8 4 0,0 0 0,9-1-129,-9 1 129,0 0 129,0 0-129,4 7 0,-4-7-129,0 0 0,3 10 129,-3-10 0,0 0 0,3 9 0,-3-9-129,0 0 129,0 0 0,2 8 129,-2-8 0,0 0 0,0 0 0,0 0 0,5-8 0,-3-1 0,0 0 0,-1 1 0,2-4-129,-2 2 0,1 1 0,-2 1 0,1-1 0,-1 9 0,0-12-129,0 12 129,2-8 0,-2 8 0,0 0-129,0 0 129,0 0-129,0 0 129,0 0-129,0 0 129,0 0 0,0 12 0,0 0 0,-4-2 0,-1 4 0,-2-3 129,2-1-129,5-10 129,-10 13 0,10-13-129,0 0 129,0 0 0,-7-6-129,7-4 129,1 0-258,4-3 258,0 0-258,1-2 258,0 1-258,0 3 258,-2 0-129,1 1 0,-5 10 0,5-11 0,-5 11 0,0 0-129,0 0 129,0 0 0,0 0 0,0 0 0,0 0-129,-5 0 129,5 0 0,-17 9 0,7-3 0,-2 0 0,1-2 0,-2 1 0,3-3 0,0-2 129,2 0-129,8 0 0,-11-3 0,11 3 129,-8-8-129,8 8 0,-3-16 0,3 16 0,0-15 0,0 7 0,4-1-129,3 0 129,1 2-129,3-2 129,0 3 0,-1 1 0,-1-2-129,1 4 129,-10 3 0,13-2-129,-13 2 129,0 0-129,0 0 129,6 5 0,-6-5 0,0 11 0,0-11 0,-9 9 129,9-9-129,-16 5 129,8-1-129,-2-3 129,10-1-129,-16 0 129,16 0-129,-11-5 129,11 5 129,-9-8-258,9 8 0,-4-15 129,4 15-129,-3-14 0,3 7 0,0 7 0,0-15 0,0 15 0,0-12-129,0 12 129,2-9 0,-2 9-258,0 0 129,0 0 129,10-4-129,-10 4 129,0 0 0,10 2-129,-10-2 129,5 8 0,-5-8 0,0 0 0,2 10 0,-2-10 0,-2 11 129,2-11-129,-8 2 129,8-2-129,-10 1 129,10-1-129,-11-1 258,7-7-258,4 8 0,-5-15 129,5 6-129,0-2 0,0-2-129,2 1 258,1 0-129,1 1 0,-1 3 0,-3 8 0,3-12-129,-3 12 129,0 0 0,0 0-258,9-6 258,-9 6 0,0 0-129,12 0 129,-12 0 0,10 2-129,-10-2 129,8 9 0,-8-9 0,5 10 0,-5-10 129,0 10-129,0-10 0,0 0 129,-6 8-129,6-8 258,0 0-129,-11-3-129,11 3 0,-8-11 129,6 2-129,-2-1 0,3 0 0,-1-1-129,2-1 258,0 0-258,0-3 258,3 1-258,-1 1 129,4 3-129,-2-2 258,2 3-258,-6 9 129,8-12-258,-8 12 258,0 0-129,0 0 0,0 0 0,0 0 129,0 0-129,0 0 129,0 0 0,0 6 0,0-6 129,-8 12-129,8-12 0,-11 12 0,11-12 258,-8 10-258,8-10 0,0 0 0,-10 3 387,10-3-387,-4-6 0,4 6 129,-4-15-129,3 5 0,0-1 129,1 0-129,0-2 0,1 3-129,2-2 129,1 2 0,-4 10 0,10-14 0,-10 14 0,10-9-129,-10 9 129,13-2 0,-5 2-258,-8 0 258,14 9-129,-14-9 129,13 13 0,-6-4-129,-3-1 129,-1 0 129,-3 0-129,0-8 0,-1 16 0,-6-5 0,-1-1 129,0 0-129,0-1 258,0 0-258,8-9 129,-13 11 0,13-11 0,0 0-129,-8 0 0,8 0 129,0 0-258,0-11 129,2 2-129,3-2 258,1-3-129,2 3 0,1-3 0,0 3 0,-1 0 129,1 3-129,-9 8 0,11-11-129,-11 11 129,0 0-129,9-4 129,-9 4 0,0 0-129,0 0 129,0 0 0,0 0 0,0 7 0,0-7 0,-7 11 129,1-4-129,-2 2 0,-1-2 0,1 0 0,1 0 0,7-7 0,-13 7 0,13-7 0,0 0 129,0 0 0,0 0-129,0 0 129,0-5-129,0 5 0,13-12 0,-6 3 0,2-2 0,1 1 0,-2 1 0,0 3 0,-8 6 0,10-11 129,-10 11-258,0 0 129,0 0 0,7-5-129,-7 5 129,0 0 0,0 0 0,0 0 0,0 0 0,0 0 0,0 0 0,0 0 0,0 0-129,0 9 129,0-9 0,-8 16 0,3-7 0,-1 4-129,-1 1 129,-1 1 129,-1 4-258,-1-1 258,1 0-129,-1 2 0,2-3-129,0-1 258,2-2-129,1-3 0,2-1-129,1 0 129,2-10-129,-3 14 129,3-14 0,0 13 0,0-13 0,-1 13 0,1-13 0,0 12 0,0-12 129,0 11-258,0-11 129,2 9 0,-2-9 0,4 9 0,-4-9 0,4 9 0,-4-9-129,5 10 129,-5-10 0,5 11 0,-5-11 0,11 11 0,-11-11 0,9 6-258,-9-6 258,9 3 258,-9-3-258,0 0 0,0 0 0,0 0-258,7 2 258,-7-2 0,0 0 0,0 0 0,0 0 0,0 0 0,0 10 0,0-10 258,0 0-258,0 0 0,0 0 0,0 0 0,-7 8 0,7-8 129,0 0 0,0 0-129,0 0 129,0 0-129,0 0 0,0 0 129,0 0-258,-10-1 258,10 1-129,-11-5 0,11 5 0,-9-9 0,9 9 0,-12-12 0,12 12 0,-11-12 129,11 12-258,-5-9 129,5 9-129,0 0 129,0 0-129,-6-8 129,6 8-129,0 0 0,0 0 129,0 0 0,5 7 0,-5-7 0,1 16 0,-1-5 0,0-1 129,0 3-258,-2-1 258,-2 1-129,1-4 0,3-9 0,-5 11 129,5-11-129,0 0 129,0 0 0,0 0-129,0 0 0,-1-11 0,1 2 129,1-5-129,3-2 129,-1-4-129,0 1 0,1 2 0,-1 4 0,-1 0 0,1 2 0,-3 11-129,0-13 129,0 13-129,0 0 0,0 0 0,1 15 0,0-3 0,2 5-129,0 1 258,4 4 0,-2 1 0,1-1-129,-1-4 258,-1 0-129,0-4 0,-3-3 0,0-1-129,-1-10 258,0 7-129,0-7 0,0 0 0,0 0 0,-9 0 0,9 0 258,-6-14-258,0 4 129,-1-5-129,0-1 0,-2-2 0,2 0 129,-1 1-129,1 1 129,-1 3-129,2 2 0,1 2 0,5 9 0,-7-11 0,7 11-129,0 0 0,0 0 129,-8 0 0,8 0 0,-12 12 0,5-2 0,-1 0 0,0 2 0,0-1 0,1-1 0,2-3 0,1 2-129,4-9 129,-3 8 0,3-8 129,0 0-129,7 0 0,1-8 0,2 1 129,3-2-129,1-3 0,1-3 129,-2 2-129,-2-1 129,1 2-129,-6 3 129,-2-1-129,-4 10 0,5-13 0,-5 13 0,0 0 0,0 0 0,0 0 0,0 0 0,0 0-129,0 0 129,0 0-129,0 11 129,3-1-129,-2 2 0,1 0 129,0 2 0,-2-2 0,0-1 0,0-2 0,0-9 0,0 11 129,0-11 0,0 0-129,0 0 129,0 0-129,0 0 0,0 0 0,0 0 129,0 0-258,0 0 258,-3-6-129,3 6 129,0 0-129,0-7 0,0 7 0,0-11 0,0 11 0,1-14 0,-1 14 0,2-12 129,-2 12-258,0-11 129,0 11 0,0 0-129,-8 2 129,0 7 0,-3 1-129,0 4 0,-1 2 258,1 2-258,0 0 0,1-2 129,5-1 0,1-4 0,2-3 0,1 1 0,1-9 0,0 11 0,0-11 0,0 0 0,8 5 0,-8-5 0,9 0 129,-4-9-129,3-4 0,-3-2 129,1-1-129,1-3 0,0-3 0,-1-1 0,-2 2 0,1 2 129,-3 4-129,1 2 0,-2 2 0,0 2 0,-1 9 0,1-10 0,-1 10-129,0 0 129,0 0 0,0 0 0,0 0 0,0 0 0,0 0 0,0 0-129,0 0 258,0 0-129,-1 5 0,-1 3-129,-1 3 258,-2 2-258,2 1 129,-2 3 0,3 2-129,1-1 129,1 0 0,0-3-129,0-2 129,2-2 0,2-4 0,-4-7 0,5 10 129,-5-10 0,0 0-129,0 0 129,0 0 0,0 0-129,9-10 129,-8 1 0,0-3-258,-1-3 258,1-2-129,-1-3 0,0 2 0,0 1 0,0-1 0,0 3 129,0 3-129,-2 4-129,2 8 129,-2-10 0,2 10 0,0 0-129,0 0 129,0 0-129,0 0 129,-4 8-129,4 0 129,0 2-129,3 3 129,0 1-129,1 0 129,1-1 0,3 0 0,-3-3 0,1 2 0,-1-1 0,-5-11 0,13 14 0,-13-14-129,9 15 129,-9-15 129,8 7-129,-8-7 129,0 0 0,0 0-129,0 0 129,0 0 0,-6-7 0,-2-3-129,0 2 0,-2-6 0,-1-3-129,-1 3 129,-1-3 0,0-1 0,2 3 0,-2-3 0,0 5 0,4 0 0,-1 2 0,2-1 0,2 4 0,1-1 0,0-1 0,2-1 0,1-2-129,0-3 258,1-2-258,-1-2 129,1-1-129,1-3 258,-2 2-258,1 3 258,0-1-129,0 3 0,1 1 0,0-2 129,0 4-258,0 0 129,0 0 0,0-4 0,3 2 0,0-2-129,0 2 129,1 0-129,-2 0 258,2 2-129,-4 2 0,1 0 0,-1 12 129,0-11-129,0 11-129,0 0 258,0 0-129,-9 0-129,9 0 129,-11 13-129,4-4 129,0-1 0,0 0 0,7-8-129,-12 16 129,12-16 0,-6 12 0,6-12 129,0 0-129,5-12 129,5 3-129,0-6 129,3-4-129,1 0 0,0-2 129,0 2-129,-2 4 0,-1 1-129,-1 3 258,-1 2-258,1 2 129,-2 1 0,3 1 0,-2 4 0,1 0 0,-2 1 129,0 4-129,-3 10 0,-3 3-129,-2 9 129,-1 4 0,-5 0 0,-3 4-129,-1-2 129,0-2 0,-1-1 0,2-8 0,0-6 129,2-6-129,4-1 129,3-8 0,0 0-129,0 0 129,0 0 0,3-14-129,4-2 129,0-2-129,1-5 0,-1-4 0,-1 0 0,-2 5 0,1 3 0,-4 0 129,0 7-129,0 1 0,-1 11-129,0-11 0,0 11 129,0 0-129,0 0 129,2 5-129,-2 6 0,0 6 129,0 2 0,-3 2-129,-1 3 258,1-1-258,-2-2 129,1-1 0,0-6 129,0-6 0,4-8-129,-3 8 0,3-8 129,0-5-129,2-6 129,3-2-129,-1-6 0,2-2 0,-1-1 0,1-1 129,-2 1-129,-3 3 0,1 3 0,-2 1-129,0 7 0,0 8 0,0 0 0,2-8 0,-2 8 0,0 0 0,0 0 0,0 0 129,9 2 0,-9-2 0,-1 14 129,-6-1-129,0 1 0,-4 1 0,-1 2 0,-2-4 129,0 0-129,2-3 0,0-5 0,3 1 0,9-6-129,-5-6 129,5-2 0,7-4-129,4-1 0,4-2 129,0-1-129,3 0 129,-1 2 0,-1 7 0,-1 2 0,-5 5 0,-1 0-258,-1 8 258,-2 1-129,-3 5 0,2-1 129,-3 2-129,1-3 129,-3-1 0,2-3 129,-2 0-129,0-8 129,-4 10 0,4-10-129,-15 4 258,6-4-258,-1 0 0,1-3 0,-2-2 129,2-5-258,3-1 258,1-1-129,2-1 0,2-2 0,4 2 0,2 0 0,2 0 129,1 3-129,3 3-129,-1 4 129,0 0 0,1 3-129,-2 2 129,-9-2 0,11 17-258,-8-4 258,-3 4-129,0-1 258,-6 3-258,-2 1 258,-3 1-129,1-1 258,-3-3-258,1-3 0,-2-4 129,1-1-129,1-5 129,1-2-129,3-2 0,2-8 0,1-3 0,5-4 129,0-4-258,6-4 129,2 0 0,5 1 0,0 0 0,-1 5 0,1 4 0,-1 4-129,-3 5 129,0 4 0,-9 0-129,13 10 129,-11 5-258,-2-2 258,0 1 0,0 0 258,-2 2-258,-6 1 0,0 0 129,-4-5 0,-3-2-129,0-2 129,-3-2-129,-1-1 129,1-5-129,0 0 0,2-6 0,0-3 0,2-1 0,4-3 0,1-4 0,2 0-129,4 0 258,3-1-258,0 2 129,1 2-129,5 2 129,3 2-129,0 5 129,2 1-129,0 4-129,-1 0 258,0 4 0,-2 3-129,0 1 129,-3 2 0,-5-10 0,4 19 0,-4-12 0,-1 4 129,1-11 129,-17 16-129,3-9-129,-2 0 129,-4 0 0,-1-3-129,-3-1 129,1 0-129,0-3 0,2-3 0,2-4 129,3 1-129,3-3 0,2 1 0,6-4 0,5 1-129,0 0 129,5-1-129,6 2 0,3 0 129,1 2-129,4 0 129,-3 3 0,-1 0 0,-2 3 0,-3 2 0,-10 0 0,12 7 0,-12-7 0,1 16-129,-3-7 258,-5 2-129,-5-3 129,-2 1-129,-2 0 0,-2-2 129,-1-1-129,0-3 129,0-1 0,3-2-129,-1 0 0,4 0 129,2-4-129,2 3 0,9 1 129,-12-13-258,12 13 129,1-10 0,8 2-129,3 1 129,3-2 0,1 1-129,5-1 129,2 7 0,-2-1 0,0 1 0,0 2-129,-2 2 129,-1 3-129,-2 0 129,-2 0 0,-3-1 0,-3-1 0,-8-3-129,9 9 129,-9-9 129,0 11-129,-6 0 0,-4-1 0,-3 3 0,-1 0 0,-1-1 129,0-2-129,2-1 0,2-3 0,4-3 0,7-3 0,0 0 0,0 0 0,15-12 0,1 5-129,3-4 129,1 1 0,4 2 129,0-2-129,-2 4 0,-3 2 0,0 1 0,-6 1 0,-1 2 0,-2-2 0,-2 1 0,-8 1-129,8 0 129,-8 0 0,0 0 129,0 0-258,0 0 129,0 0 0,0 0 0,0 0 0,0 0 0,0 0-129,0 0 129,0 8-129,0-8 129,-6 17-258,1-5 258,0 2-129,0 2 129,5 1 0,-3 0-129,2 0 129,1 0-129,0-1 0,2-1 129,2-2-129,-1 0 0,6 0-645,-9-13-1419,12 14-1161,-12-14-1419,0 0-387</inkml:trace>
  <inkml:trace contextRef="#ctx0" brushRef="#br0" timeOffset="17331.9914">11203 5949 258,'0'0'1677,"0"0"258,0 0-129,0 0 0,6-5-387,-6 5-387,0 0 129,0 0-258,0 0 0,0 0-387,-3-8 0,3 8 0,-11-2-258,11 2 258,-10-4-258,10 4 258,-11-2-258,11 2 258,0 0-258,0 0 0,-8-1-129,8 1 0,0 0 0,0 0 0,0 0 0,0 0-129,0 0 129,8 0-129,-8 0 0,13 5 129,-4-3-129,1 2 0,2-1 0,-1 1 258,-1-2-258,1 0 0,-2-1 129,-1 1 0,-8-2 0,9 2 129,-9-2 0,0 0 129,0 0-129,0 0 129,0 0-258,-8 3 258,-2-3-258,-1 0 0,-2 0-129,0 0 0,-2-3 0,0 2 129,2 0-129,1-2 0,1 3 0,3-4 0,8 4 0,-12-2 0,12 2 0,0 0-129,0 0 129,0 0 0,0 0 0,6-7 0,3 5 0,1-1-129,3-1 258,3 0-129,-2 0 0,1 1 0,0 0 0,-3 1 0,-1 1-129,0-2 258,-4 2-258,-7 1 258,11-1-129,-11 1 0,0 0 129,0 0 0,0 0-129,0 0 129,0 0-129,-11 0 0,0 0 0,-2-1 0,-3 1 0,-3-2 0,2 2 0,-2 0 0,2-2 0,-1 2 0,1-1 0,3 1 0,2 0-129,2 0 0,10 0 129,-12 0-129,12 0 0,0 0 129,0 0-129,0 0 0,0 0 0,4 1 129,-4-1-129,9 6 129,-9-6-129,11 7 129,-11-7 0,8 11-129,-8-11 129,0 0 0,8 10 0,-8-10 0,0 0 0,2 7 129,-2-7-129,0 0 129,0 0-129,0 0 129,0 0-129,0 0 129,-6 0-129,6 0 0,-7-7 0,7 7 0,-2-15 0,2 7 129,0-1-129,4-1 129,3 2-258,1-1 129,-1 2-129,4-1 258,-2 2-258,1 1 129,-1 3-258,-1 0 258,-8 2-129,14 0 0,-14 0 129,0 0-129,10 9 129,-10-9 0,1 12 0,-1-12-258,0 15 387,0-15-387,-1 11 129,1-11-258,-3 12-387,3-12-774,0 0-2064,-4 11-1032,4-11-129</inkml:trace>
  <inkml:trace contextRef="#ctx0" brushRef="#br0" timeOffset="19440.1118">11149 5906 516,'0'10'3354,"7"-10"129,-7 0-2709,8-1-774,-8 1 258,11-2 0,-11 2 129,11 0-129,-11 0 0,9 0 387,-1 0-129,-8 0 0,15 2-258,-5-1 387,1 3 0,1-3-129,4 2 0,-1-2-129,2 1-129,1-2 0,-2 1-129,0-1 129,2 0-129,-7 0-129,3 0 129,-14 0 0,14 0 0,-14 0 129,0 0 0,0 0 129,0 0-129,0 0 129,0 0-129,-8 0 0,1 0-129,-4 0 0,-1 0 0,-2-2 0,1 1-129,-3-1 258,2 0-129,-3-1 0,1 0-129,-2 0 0,-1 1 0,1-1 0,-2 2 0,1 1 0,-1-1 0,2 1-129,-1 0 258,4 0-129,2 2 129,4-2-129,1 0 0,8 0 0,0 0 0,0 0 129,0 0-258,0 0 129,8-2 0,1 1-129,3 1 258,0-2-129,2 2 0,-1 0 0,2 0 0,-2 0 0,0 0 0,-1 2 0,0 1-129,-2 0 129,-1-3 0,-9 0 0,11 3 129,-11-3 0,0 0 0,0 0 0,0 0 0,0 0 0,-5 0-129,-5-2 129,-4-2-129,-3-1 129,-1-1 0,-3 0-129,1-1 129,-1-1 0,2-1 0,2 0-129,3 1 0,3-1-129,4 1 129,0-1 0,5 1-129,-1 0 129,3 8 0,0-12 0,0 12 0,4-8 0,-4 8-129,0 0 129,11-4-129,-11 4 129,9 2-129,-9-2 129,12 11 0,-8-2-129,-4-9 129,11 17 0,-8-8 129,-3-9 0,8 16-258,-8-16 387,5 9-129,-5-9 129,0 0 0,0-5-129,0-5 0,-1-2 0,-1-4 129,-1-4-258,1-1 0,-3-2 129,2 2-258,-1-1 258,0 1-129,1 1 0,0 2 0,1 0 0,-1 1 0,1 3-129,2 2 129,0 1 0,0 2 0,0 9 0,0-13 0,0 13 0,0 0-129,0 0 0,0 0 0,0 0 129,0 6-129,-1 4 0,-1 2 129,1 7 0,-2-2-129,1 3 129,0 3 0,-1-2 0,0-3 129,2-2-258,-1-2 129,0-3 0,2-2 129,0-9-129,-3 9 129,3-9 0,0 0-129,0 0 129,0 0-129,-1-8 129,1-4-129,0-3 129,0-2-129,-1-5 0,1-2 129,0 1-129,0-2 0,-1 2 129,1-1-129,0 6 0,0 1 0,0 3 0,0 3 0,0 3 0,0 8 0,0-10-129,0 10 129,0 0 0,0 0-129,0 8 129,0 2-129,-2 1 0,2 1 129,-1 6 0,0 0 0,0 2-129,1 2 129,0 0-129,0-2 258,0-1-258,0-2 129,0-6 129,0 0 0,0-11 0,0 0 0,0 0 0,1-8 0,-1-9 129,0-1 0,0-5-258,-3-3 129,0-4-129,-2-1 0,-3 3 129,2 2-129,-4 4 0,1 3 0,-1 3 129,3 3-258,-1 6 129,8 7-129,-12-6 0,12 6 129,-7 7-387,5 3 258,2 7-258,0 0-258,3 16-1677,-3-4-1548,3 4-1032,1 0-258</inkml:trace>
  <inkml:trace contextRef="#ctx0" brushRef="#br0" timeOffset="25023.4313">11323 6404 2580,'11'0'3483,"-2"0"-2322,2 0-774,0 2 387,5 4 129,-1-4-258,5 4 129,-2-2-258,4 2 129,-1-3-129,3 4 0,-2-4-258,3 3-129,-2-4 129,0 3 0,-3-3 0,0 2-258,-5-4 258,-1 3-258,-5-3 387,-1 0 129,-8 0-129,0 0-129,0 0 0,-8 0 129,-10-2-129,3 1 0,-8 0 0,-3 1-258,-4 0 129,-2 0 0,0 1-129,-3 2 129,5-1 0,0 3 0,3-2 0,5-2 0,4 2 129,7-2 0,1-1 0,10 0 0,0 0 0,11-4-129,4 3 0,5-1-129,5 1 0,4 0 129,6 0-129,3 1 0,4 0 0,0-3 0,2 3 129,3-5 0,-3 2 0,0-5 0,-2 2 0,-4 2 129,-9-2-129,-6 0 129,-6 0-129,-8 3-129,-9 3 129,-5-2 0,-13-1-129,-5 2 129,-7 0-258,-7 0 129,-6 1 0,-4 0 0,-3 0 0,-2 0 0,1 0 0,1 0 0,2-3 129,5 1-258,4-3 129,7 1 0,6-1 0,6 1 0,6 2 0,4-2 0,10 4 0,0 0 0,5-10 0,8 8 0,5 0-129,5 0 129,3 0 0,7 2 0,2 0 0,4 2 0,-1 0 129,-2 2-129,2 1 0,-1 1 0,-4 0 0,-1-1 0,-9 1 0,-3-2 129,-6-1-129,-4 1 258,-10-4-258,0 0 0,-8 0 129,-8 0-129,-5 0 0,-6 0 0,-6 0-129,-6 2 129,-3 1 129,0 0-516,-3 5 387,3 0 0,-1 1 0,5 0-129,3 0 129,7 3-129,5-3 129,5-1 0,10-2 0,8-6-129,0 11 129,16-8 0,7-1 0,6-1 0,7-1 0,9 0 0,4-2 0,5-2 0,4-1 0,1-2 0,1-2 0,-1 0 0,-3-3 0,-2 2 129,-5-2-129,-7 2 129,-6 2-129,-7-2 387,-8 3-387,-7 2 129,-14 5-129,0 0 0,0 0 0,-19-8 0,-5 6 0,-6 2-129,-5 0 129,-7 0 0,-4 0-258,0 1 258,-4 1 0,2-1 0,2 2-129,2-3 258,6 1-129,5 0 0,8-1 0,7 0 0,8 0 0,10 0 258,0 0-258,20 0-258,4 0 258,7-1 258,9 1-258,4-1 129,4 0-129,6 1 0,1 0 0,0 0 258,0 0-258,1 0 129,-2-2-129,-1 0 0,-2-3 129,-4 0-129,-5-2 129,-7 2-258,-8-3 258,-5 0 0,-9 2-129,-13 6 0,0 0 129,-20-9-258,-6 7 129,-8 2 0,-5 0-129,-6 2 129,-6 2 0,-3 1 0,-1 0-129,-2 0 129,1 4 0,1-1-129,4 4 129,4-1-258,6 0 387,9 1-258,7-3 129,7-1-129,9-1 0,9-7 258,8 8-129,11-7 0,8-1 0,6 0 129,11 0 0,6 0 0,4-6 0,7 1 0,3-3-129,1 1 258,2 0-258,0-1 129,-5 3-129,-3 0 0,-5 2 129,-6-1-129,-8 1 129,-11 0-129,-10 0 129,-10 0-129,-9 3 0,-14-2 129,-12-1-258,-11 3 129,-9 0 0,-10 0 0,-6 0-129,-6 0 129,-3-3 0,-1 2-129,1-1 129,0-1 0,6 1 0,4-2-129,5 2 129,10 2-129,7-2 129,9 2 0,8 0-129,9 2 129,13-2 0,0 0 0,10 5-129,10-3 129,5 0 0,7 2 0,7-3 129,6 2-129,3 0 0,6-2 0,0 3 0,3-1 129,0-2-129,2 1 0,-1-2 0,-1 1 129,-1-1-258,-5-3 129,-2-1 0,-3-1 129,-5-1-129,-8 1 0,-8 1 129,-7-1-129,-6 3 129,-12 2-129,0 0 0,-10 0 0,-12 0 0,-4 2 0,-7 3 0,-7-1 0,-1 1-129,-3-1 129,4-1 0,0-1 0,5 0-129,6 0 129,5 0-129,8-2 129,7 0 0,9 0-129,0 0 129,20 0 0,4 1 0,6-1 0,6 1 129,8 0-129,1 1 0,5-2 0,-2 0 129,0 1-129,-2 0 129,-1-1-129,-1 0 0,-2 0 129,-7-4-129,-4 0 0,-6-1 0,-5 2 0,-6-3 129,-6 0-129,-8 6-129,-5-12 129,-10 8 0,-7-1-129,-5 2 129,-5 1 0,-7 2-129,-1 0 129,-1 0-129,2 4 129,3-1 0,2 1 0,6 1 0,7-2-129,4 1 0,6-1 129,11-3 0,0 0 0,6 9 0,11-8-129,5 1 258,6-1-129,7 0 0,2-1 0,4 0 129,3 1-129,0 1 0,1-2 0,-2 0 0,0-2 0,-4 0 0,-4-2 0,-4 1 0,-8-2 0,-4-3 0,-8 1 0,-11 7 0,0-14 129,-9 7-129,-11 0-129,-3 0 129,-9 1-129,-3 3 129,-6 1-129,-2 2 129,-2 0-129,-1 0 0,3 2 129,-2 3-129,4-2 129,4 2 0,3 0 0,5-1-129,7 1 129,4-1 0,6 1-129,12-5 129,-3 10 0,8-5 0,9-1 0,5 2 0,8-1 0,4 0 0,5 0 129,3 0-129,3-1 0,2 2 129,1-1-129,3 0 0,-1-1 0,-2-3 129,-3-1-129,-1 0 0,-6-3 129,-6-4 0,-6-3-129,-6-1 0,-9-1 129,-6-3-129,-5 3 0,-10 1 0,-9-2 0,-7 4 0,-5 0-129,-6 4 129,-5 2 0,-2 3 0,-3 0-129,2 5 129,2 2 0,6 1 0,5 2 0,4-1 0,8 2-129,6-2 129,5 1 0,10-1 0,2 3-129,8-2 258,8 1-258,5-1 129,8 1 0,3-1 0,6-2 0,7 0 129,7-6-129,1 0 0,3-2 129,2 0-129,3-2 0,0-7 0,-4 2 129,-1-3-129,-7 1 129,-3-2-258,-9 2 258,-8 0-129,-6-2 129,-9 4-258,-14 7 129,6-11 0,-13 6 0,-10 2 0,-5 0-129,-4 2 129,-6 1 0,-1 0 0,-4 1 0,2 2 0,0 2 0,1-1 0,2 1 0,2 2 0,6-2-129,3 0 129,5 1 0,4 0 0,12-6 0,-5 12 0,5-12 0,16 14 0,1-5 0,7-2 0,6 2-129,5-3 129,4 0 0,2-2 0,3-1 0,0-2 0,-2-1 129,1 0 0,-4-4-129,-4-1 129,-7-3-129,-5-1 0,-6 1 0,-8-3 0,-7-2 0,-4 2 0,-11-1 0,-5 1-129,-7 1 129,-6 1 0,-3 0 0,-3 3 0,-4 1 0,0 2 0,-1 2 0,0-1 0,2 1 0,0 1-129,2 0 258,1 0-129,6 1 0,4 1 0,4 1-129,7 1 129,3-1-129,13-3 129,0 12-258,8-7 258,10 2 0,4-1 0,7 2 0,4 1 0,8 0 0,1-2 0,4 1 0,2 0 0,6-1 129,0-1-129,3 0 0,-2-4 0,2-2 0,-3 0 129,-2 0-129,-5-3 0,-5-1 129,-8 2-129,-5-5 129,-10 5-129,-5-3 258,-14 5-387,0 0 258,-4-10-258,-14 7 129,-4 0-129,-6 0 129,-4 1-129,-5 1 129,-4 0 0,1 1 0,1 0 0,1 1-129,0 1 129,5-1 0,5-1 0,4 1 0,8 1 0,5-1 0,11-1-129,0 0 129,0 0-129,21 7 0,3-3 129,6 2-258,6-3 258,5 0-129,2 1 258,4-4-129,-1 0 258,-1 0-129,-1-7-129,-4 0 129,-5-4-129,-3 2 129,-8-4-129,-3 1 0,-10-2 0,-7 0 0,-4 2 0,-10 0-129,-8 3 0,-6 0 129,-6 3-129,-7 2 129,-3 2-258,-5 2 258,1 2-129,-3 1 129,4 3 0,2 1-129,6-1 129,2 2 0,8-1 0,6-1 0,7-1 0,12-5 0,-6 12 0,12-6 0,8-1 0,6-1 0,7 1 129,5-2-129,4 0 0,4-3 0,0 1 0,-1-1 0,1 0 129,-4-3-129,-6 1 0,-3-1 258,-8 1-129,-6-1-258,-13 3 258,0 0-129,-9-10 0,-11 8 0,-9 2-129,-6-2-129,-8 0 258,-5 2 0,-4 0 0,-1 0 0,2 0 0,0 4 0,5 0-129,2 1 129,9 4 0,4-2-129,4 2 129,8-1 0,6 1 0,5 0-129,7 1 129,4-2 0,5-4 0,8 3 0,4-3 0,3 1 0,6-4 0,1-1 0,1 0 0,-1-6 129,-1 1-129,0-2 129,-4-1-258,-3 0 258,-6-2-129,-4 1 129,-6 1-129,-6 8-129,-4-17 129,-10 11 0,-6 1 0,-8 3 0,-3 1-129,-7 1 258,-3 5-129,-5 4-129,0 2 258,0 2-258,2-1 129,1 1-129,6-1 129,4 1-129,9-6 129,4-2 0,10 0 0,10-5 0,0 0 0,12 0 129,7-2-129,6-4 0,6-2 129,4-1 129,2 1-258,-1-3 0,-3 0 0,-3 3 258,-6-3-258,-5 6 258,-5 1-258,-14 4 0,0 0 0,0 0 0,-21 6 129,-4 4-129,-7 0 129,-2 3-258,-5 1 129,-3 3-129,0-3 0,5-2-387,6 4-1032,-5-10-1290,12 6-1419,1-8-903,6-4-258</inkml:trace>
  <inkml:trace contextRef="#ctx0" brushRef="#br0" timeOffset="29667.6969">13695 9405 1935,'-18'5'4515,"4"-1"-258,14-4-129,0 0-3612,-10 0-129,10 0 129,-8-3 129,8 3-258,-6-8 129,6 8 129,-5-10-129,5 10-258,0-12 0,0 12-129,11-9-129,-1 3 0,1 1 0,0 1 0,3 4 0,1 0-129,-5 9 129,-1 0 0,-2 6 0,-3 0 0,-2 5 0,-1-1 129,-1 0 0,-4 1 129,-4-6 0,2 3 129,-5-6 0,2 0 0,-4-5-129,2-2 129,0-4-258,-1-4-129,12 4 0,-9-22-129,9 3 129,6-5-129,6-3-129,7-3 129,1 3 129,4-3 129,-1 5-129,0 4 0,-1 7 0,-5 4 0,-2 6 0,-2 4 0,-3 6 0,-3 7-258,-2 3 129,-3 4 258,-2 4-129,-2 2 0,-5-1 129,-2 2 0,-5-2 258,-1 0-129,-4-2 0,-2-5-129,-3-1 129,0-6-129,-1-1 0,3-4 0,-1-6-129,4-3 0,2-8 129,4-5-129,6-5 0,4-2-129,3-6 129,8 0-129,2-1 129,2 2 0,2 0 0,1 6-129,0 2 129,0 7 0,-1 4 0,1 4 0,0 5-129,0 0 129,0 9 0,1 4 0,0 1 0,-2 2 0,-1 1 0,-2 3 129,-3 2-129,0 0 129,-4 0-129,-2-1 0,-2 2 0,-2-2 129,-6-4 0,-3-2 0,-2-3-129,-2-3 129,-4-6 0,0-3-129,-1-3 129,-1-8-129,-2-1 0,2-4 0,1-4 0,1-2 0,2 0 0,6-1-129,3 1 258,4 2-258,4-1 129,6 4-129,5 4 129,3 0-129,3 6 129,2 2 0,3 5 0,0 0-129,0 7 258,2 1-129,0 2-129,-3 5 258,0 0-129,-2 2 0,-2 0 0,-5 1 0,-1 2 129,-6 2-129,-5-5 129,0-1-129,-8-1 129,-5 0 0,-4-3-129,-3-3 129,-4-2-129,1-5 0,0-2 129,2 0-129,2-9-129,4-3 129,7-7 0,2-1-129,6-2 129,0-2 0,10 1 0,1-1-129,6 5 129,3-1 0,1 10 0,2 1 0,0 3 0,1 6 0,-1 1 0,-1 7 0,-3 4 0,-2 5 0,-5-1 0,-2 3 0,-6 2 0,-2 0 129,-4 0-129,-8 0 129,-3-4-129,-5-1 129,-3-3 129,-1-4-258,-1-4 0,0-5 129,3-3-129,3-8-129,5-5 129,4-5-258,8-3 258,2-2-129,9 0 129,4-2 0,3 4-129,2 0 129,1 8 0,0 3 0,-1 6 0,-1 4 0,-4 3 0,-3 9 0,-1 3 0,-6 7 129,-5-2-129,0 6 129,-11 2 129,-1 0 0,-5-3-258,-2 1 129,-4-2-129,1-5 129,-2-1 0,4-7-129,2-7-129,2-1 258,2-5-129,4-7-129,5-5 129,4-4-129,1 0 129,7-4-129,4 2 129,5 0-258,1 6 258,0 3-258,1 5 516,1 3-258,-2 6-258,-2 2 258,1 7 0,-3 5 0,-2 2 0,-2 2 258,-2 3-258,-1 0 0,-3-2 0,-3 3 129,0-2-129,-6-4 129,-2 0-129,-2-2 0,0-5 0,-3-2 129,0-5-129,0-2 0,2-4 0,2-4-129,2-8 129,4-2 0,3-3 0,0-2-129,6 1 129,5 0-129,1 1 129,2 3 0,0 4 0,-1 3 0,1 5-258,-4 4 258,4 2 0,-6 2 258,-8-2-258,13 13 0,-10-2 0,-1 2 0,-2-1 129,-2 2 0,-7 0-129,-2 1 129,-4-2-129,-2-1 129,1-3-129,-5 0 129,3-4-129,-2-5 0,2 0 0,1-8-129,3-4 129,0-4 0,4-4 0,0-1-129,4 0 129,2 1 0,0 0 0,3-1-129,1 7 129,0 0 0,6 0-129,4 5 129,4-1 0,1 1 0,0 6-129,4 2 129,0 1-258,-1 4 258,-3 6 0,-2 0-129,-2 6 129,-3 1 0,-4 0 0,-4 0 129,-1-2 129,-8 3-258,-6-4 0,-5 0 129,-3-5-129,-2 2 129,-3-9-129,0-2 0,-1 0 0,1-8 0,4-3 0,2-6 0,2 1 0,2-4 0,5 0 0,5-2 129,2 0-258,6 1 129,1 0 0,6 1 0,6 4-129,-1 2 129,6 2 0,-2 4-129,3 6-129,0 2 516,0 4-258,0 3-258,-2 5 516,1 3-516,-3 0 516,-1 4-516,-2-3 516,-3-2-516,-4 0 516,-2-1-129,-3-2-129,0-11 0,-12 13 129,0-8-129,-4-4 0,-1-1 129,-1-3-258,0-3 129,4-3 0,1-3 0,4-3 0,5-2 0,4 0 0,0 3 0,11 0 0,1 2 0,4-1-129,2 6 258,2 3-258,1 4 129,-2 0 0,-3 4 0,0 3 129,-4 1-258,-4 4 258,-3 0-258,-4 3 387,-2-3-387,-8 3 258,-3 0-258,-4-2 129,-2 0 129,1-2-129,0-2 0,0 1 0,4-3 0,2-2 0,11-5-129,-8 16 0,8-16-258,0 14-129,0-14-258,19 22-1032,-13-14-1290,13 7-1290,0 0-903,1-1-129</inkml:trace>
  <inkml:trace contextRef="#ctx0" brushRef="#br0" timeOffset="32471.8573">13633 10723 4257,'-1'-11'4644,"1"11"-516,0-18-1419,-1 6-2451,1-2 258,0-4-129,2 5 0,-1-4 129,6 4-129,-7-2 387,6 5-387,-4-1 0,-2 11 0,9-11-129,-9 11-129,12 0 0,-12 0 0,10 11 0,-5 2 0,0 1-129,0 2 129,-2 2 0,0 1 0,-3-2 129,0 4 129,-2-5-258,-2 0 129,-4-5 0,1 2 0,-5-5 0,2-3-129,-1-3 0,1-2 0,-1-9-129,3-1 0,1-7 0,3-2 0,4-4-129,4 0 0,5-2 129,0 1 0,5 3 0,1 1-129,-1 6 129,4 3 0,-5 4 0,2 6 0,1 1 0,-3 1 0,0 10 0,-1 0 0,-3 4 129,-1 3 0,-5 4 0,-1-1 0,-4 3 0,-5-1 0,-4-2 0,-3 3 129,-5-5 0,0-3-258,-4-5 258,1-2-129,0-6-129,4 0 129,0-4 0,5-10-258,2-5 258,5-3-258,5-4 0,1-2 129,7-2-129,2 0 0,2 0 129,0 5-129,4 4-129,-3 5 258,1 4 0,-2 3-129,-1 6 129,-2 0 0,0 6 129,0 5 129,-1 1-258,1 4 0,-2 0 0,-2 3 0,0-1 0,-3 0 0,-1 1 0,0-4 0,-3 0 0,-3-3 129,-4-3-129,1 0 129,-2-5-129,-4-3 0,1-1 0,2-4 0,-3-6 129,1-2-258,4-5 129,0-3 0,4-1-129,3 0 0,3-2 129,0 2 0,4 1-258,3 4 258,1-1-129,1 7 129,-1 0 0,1 4 0,1 4-129,0 2 129,-2 0 0,0 6 0,0 4 0,-2 2 0,2 3-129,-3 3 129,-2 1 0,-1 1 129,-2 0-129,0-3 129,-5 1-129,-3-2 0,-3-3 387,-1-3-387,-2-4 0,-2-5 129,0-1-129,0-3-129,1-4 129,1-5 0,2-3 129,2-3-258,3-1 129,3 1-258,3-5 258,1 1 0,5 0-129,3-1 0,6 6 129,-1 1-129,1 3 0,0 1 129,1 7-129,-2 2 129,-1 3-129,2 1 129,-6 6 0,2 5 0,-2 0 0,-2 3 0,-2 3-129,-3 1 258,-1-1 0,-1 3 0,-6-1-129,-3-1 129,-4-4-129,-2 0 129,-3-5-129,-2-2 129,2-3-258,-2-5 258,0 0-129,4-7 0,1-4 0,3-3 0,4-3 0,3-2-129,4-3 129,2 1-258,4 0 258,4-1-129,2 3 0,1 5 129,2 3 0,-3 4 0,-1 0-129,1 6 129,-3 1 0,2 3 0,-2 6 0,1-1 0,1 3 0,-3-2 0,0 7 0,-1-4 0,-1 2 0,-1 0 0,-3-3 129,-2 0-129,-1-2 129,-2 2-129,5-11 129,-9 11-129,9-11 0,0 0-129,0-11 0,4-1-129,12-4 129,0-3-258,3-1 129,3-3 0,4 6 129,-3 1 0,-2 2 129,-4 7 0,-2 4 129,-2 3 0,-4 5-129,-3 8 129,-6 4 129,0 4-258,-4 0 129,-4 5 129,-4 1-129,1-3 129,-3-5 0,4-2-129,0-4-129,1-8 129,9-5-258,0-6 129,4-9-129,6-3 129,5-2-129,3-2 0,0 0 129,2 7-129,-3-1 129,-2 5 129,-3 6-129,-3 5 0,-9 0 0,5 16 129,-5-3 0,-5 2 129,-5 4-258,-3 4 258,-3-4-129,2 2 129,-2-6-258,1-3 129,2-5-129,2-4-129,11-3 129,-9-13-258,9-2 258,1-4-129,5 1 0,1-3 129,5 6 0,-1-2-129,1 4 258,-1 5-129,-2 7 0,-1 1 0,-8 0 0,12 9 0,-9 0 129,-2 1-129,-1 5 0,-2-1 129,-3-1-129,-3-1 258,0-1-258,0-3 0,0-2 0,8-6 0,-10 0-258,10-9 258,1-4-129,6-5 0,6 2 0,0-4 0,6 1 129,1 5-129,0 1 129,-1 3 0,0 6 0,-5 4 0,-2 0 129,-3 8 0,-4 2-129,-5 4 129,0 1 0,-6 6 258,-7-2-258,0-1 0,-3-2 0,1 1 0,0-4-129,3-3 0,3-4 0,9-6 0,-11 0 0,11 0 0,5-11-129,2-3 129,2-1 0,2 0-129,-1 3 0,0-1-258,2 9-774,-12-10-1548,11 12-1548,-11 2-903,0-16-645,-11 5 517</inkml:trace>
  <inkml:trace contextRef="#ctx0" brushRef="#br0" timeOffset="35380.0228">11179 5614 1,'12'-7'1418,"-12"7"-257,9-6 258,-9 6-129,11-5-129,-11 5 0,12-4-129,-12 4-129,12-2-129,-12 2-258,12-1-129,-12 1 129,11 0 0,-11 0 258,8 0 129,-8 0-129,0 0 0,0 0-129,0 0 129,0 0-129,-6 0-258,6 0-129,-18 0 0,6 0-129,-3 0 0,-2 0 0,-2-3 0,2 2 0,-3 0 0,1 1 0,2 0 0,2 0 0,0 0 0,5 0 0,1 0 0,9 0-129,0 0 129,0 0 129,0 0-258,8-3 129,4 0 0,4 1-129,3-1 129,4-1-129,-1-1 129,2 3-258,-2 0 258,-2-1-129,-2 3 0,-3 0 0,-3-1 129,-3 1-129,-9 0 129,8 0-129,-8 0 129,0 0 0,-6 0 0,-4 0 0,-1 0 129,-4 0-129,-4 0-129,-1 0 129,-5 0-129,2 0 0,-2 0 129,0 0 0,3 0-129,1 0 129,2 0-129,4 0 129,4 0-129,2 0 0,9 0 129,0 0-129,0 0 129,0 0 0,6-1-129,8-1 129,1-1 0,4 1 0,2-1-129,1 2 0,-1 1 0,0 0 0,-3 0 0,-3 0 0,-1 0 0,-3 0 0,-2 0-129,-9 0 258,13 0-129,-13 0 0,0 0 0,0 0 0,0 0 129,0 0-129,-10-7 0,-1 4 0,-3 0 0,-4 0 0,-2 1 0,0 1 0,-3-4 0,3 1 0,3 2 0,0 1 0,3-1 0,3 0 0,2-2 0,9 4 0,-7 0 0,7 0 0,0 0 0,0 0 0,6 0 0,3-3-129,2 3 129,3 0 0,0 1 0,2-1 0,2 0 0,-2 2 129,0 2-258,-3 1 129,-1-3 0,-2-1 0,-10-1 0,13 2 129,-13-2-129,0 0 0,0 0 129,0 0-129,-6 0 0,-4 0 129,-5-3-129,-4 1 0,1-1 129,-4-1-129,-2 0 0,0 0 0,3 0 0,2 1 0,2-2 129,3 2 0,2-3-129,3 3 0,9 3-129,-10-4 129,10 4 0,0 0-129,0 0 0,0 0 129,12 2 0,-1 0 0,0 1 0,3 1 0,1 0 0,0 2 0,1-1 0,-3 0-129,-2-2 129,0 1 129,-3 1-258,-8-5 129,10 6 129,-10-6-129,0 0 0,0 0 0,-8 5 129,1-5-129,-3-3 0,-2-2 0,-1-1 0,-1-2 0,0 2 0,1 1 0,5-1 0,-2 2-129,10 4 129,-10-4-258,10 4-129,0 6-774,9 12-1806,-3-10-1419,2 2-903,0 4-258</inkml:trace>
  <inkml:trace contextRef="#ctx0" brushRef="#br0" timeOffset="39851.2792">5817 10526 645,'10'0'2322,"-10"0"-1290,11-1 129,-11 1 129,10-5-129,-10 5-129,9-4 258,-9 4-258,0 0-129,11-7-258,-11 7-129,0 0-129,0 0 0,12-2-387,-12 2 129,13 0 0,-5 0 0,2 0 129,0 0 0,3 0 129,-4 0 129,3 0 129,-12 0 258,15-4 0,-15 4 0,8-2-129,-8 2-129,0 0 0,-9-6-258,1 4-129,-4-1 0,-3 3-516,-2-1 258,-3-1 258,-1 2-258,2 0 0,-3 0 129,1 0-129,1 1 129,3 1 0,-2 0 0,5 1 129,3-3 0,2 2-129,2-2 129,7 0 0,0 0-129,0 0 0,0 0 0,0 0-129,0 0 0,12 1 0,-2-1 0,4 0 0,0 1 0,3 0 0,0 0 0,-1 1 0,0 1 129,2-2-129,-4 1 0,-1 0 129,1-2-129,-4 0 0,-1 0 0,-9 0 387,10 0-387,-10 0 129,0 0 129,0 0-258,5-8 129,-5 8 0,-9-8 0,2 5-129,-6-3-129,-1 1 258,-1 1-258,-3 0 258,-1 0-258,0 0 129,2 2-129,0-1 129,2 2 0,2 0 0,2 1 0,4 0-129,7 0 129,-9 0 0,9 0 129,0 0-258,6 5 387,4-4-387,4-1 258,0 0-129,4 2 129,0-1-129,1 0 0,1 1 0,-4 0 0,-1 0 0,-2 1 0,-2-1 0,-11-2 0,13 5 0,-13-5 129,0 0 0,0 0 0,0 0 0,0 0 0,-8 1-129,-1-1 129,-1 0-129,-3 0-129,-1 0 0,1 2-258,-3-2-516,10 11-1548,-9-7-1677,6 3-903,-1-2-258,2-2-516</inkml:trace>
  <inkml:trace contextRef="#ctx0" brushRef="#br0" timeOffset="41188.3559">5806 9681 2193,'8'5'3354,"-8"-5"-2451,10 0 258,-10 0-258,12 0 129,-12 0 129,10-4-129,-10 4 0,11-5-258,-11 5 0,0 0 0,8-10-129,-8 10 129,0 0-258,8-9 129,-8 9-129,0-8 129,0 8-258,-5-7-129,-2 4 0,-2 2-129,-1 1 0,-1 0 0,-1 0 0,1 0 0,0 0-129,1 1 258,3 0-258,7-1 129,-8 1 0,8-1-129,0 0 0,0 0 129,10 0-129,-2 0 0,5-1 0,1-2 129,2-2 0,3 4 0,-3-2 0,2 0-129,-2 1 129,-1-2 129,-2 2-258,-3 2 0,-10 0 0,12-1-387,-12 1-516,0 0-2580,0 0-1290,-6 0-129,-10-6-387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2:59.7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DDC198-E576-4F4C-81C5-20F949D09C8E}" emma:medium="tactile" emma:mode="ink">
          <msink:context xmlns:msink="http://schemas.microsoft.com/ink/2010/main" type="writingRegion" rotatedBoundingBox="11282,2412 24929,2218 25016,8309 11369,8503"/>
        </emma:interpretation>
      </emma:emma>
    </inkml:annotationXML>
    <inkml:traceGroup>
      <inkml:annotationXML>
        <emma:emma xmlns:emma="http://www.w3.org/2003/04/emma" version="1.0">
          <emma:interpretation id="{62DB6C35-D650-4879-A8ED-E0DE62978A96}" emma:medium="tactile" emma:mode="ink">
            <msink:context xmlns:msink="http://schemas.microsoft.com/ink/2010/main" type="paragraph" rotatedBoundingBox="11277,2548 21830,2248 21863,3423 11310,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6E142-CFCB-4310-A693-488B1FFA886F}" emma:medium="tactile" emma:mode="ink">
              <msink:context xmlns:msink="http://schemas.microsoft.com/ink/2010/main" type="line" rotatedBoundingBox="11277,2548 21830,2248 21863,3423 11310,3723">
                <msink:destinationLink direction="with" ref="{00D43DE7-4988-4AF0-81CE-99B60737B3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DACB24-F495-4F0A-8B85-40A1067A9DA3}" emma:medium="tactile" emma:mode="ink">
                <msink:context xmlns:msink="http://schemas.microsoft.com/ink/2010/main" type="inkWord" rotatedBoundingBox="11279,2609 15727,2482 15759,3596 11310,3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626 575 148 0,'0'0'57'0,"12"3"-30"0,1-3-21 16,-4 0 15-16,-1 0-13 16,5-7-2-16,0-4-4 15,4-5 1-15,0-2-2 16,4-9 2-16,5-3 0 0,3 4-1 16,1 0 1-16,0 3 2 0,0-3 2 15,4 4-6-15,-4 3 0 16,0-4-1-16,-5 12 0 15,-4 0-5-15,-4 3-1 16,0 1-28-16,-4 3-13 16,-4 0-24-1</inkml:trace>
          <inkml:trace contextRef="#ctx0" brushRef="#br0" timeOffset="-328.9133">779 229 40 0,'0'0'16'0,"4"4"-8"0,-8 4-1 16,8-5 7-16,-4 5 6 0,0-8 4 16,4 7-1-16,1 1-2 15,3-1-7-15,1 1-1 16,3-1-8-16,1 5-1 15,0 3-2-15,0 0 1 16,0 0-2-16,-1 3 2 0,1 1 0 16,0 0 1-16,-5 0 2 15,1-1-5-15,-1 5-1 16,-3-1-13-16,-1-10-7 16,-4-1-40-1</inkml:trace>
          <inkml:trace contextRef="#ctx0" brushRef="#br0" timeOffset="-1094.9539">-22 361 112 0,'22'3'44'0,"-1"-3"-24"0,4 8-24 0,-12-4 10 16,4-1-7-16,5-3 0 15,3-3 7-15,5-1 4 16,-5 0-8-16,1 0 0 16,0-3-2-16,-5-1 2 15,4 5-23-15,-3-9-11 16,-1 5-16-16,0-16-6 16</inkml:trace>
          <inkml:trace contextRef="#ctx0" brushRef="#br0" timeOffset="-763.7371">-13 154 116 0,'17'0'44'0,"0"0"-24"0,4-4-24 15,-8 4 8-15,4 0-2 16,9 0 1-16,-1-7-1 0,5 3-2 16,0 0 1-16,0-3-1 15,4-8 4-15,0 4 2 16,-5-4-5-16,1 0 0 15,0 3-12-15,0 5-5 16,0 3-36-16,-5 4-14 16</inkml:trace>
          <inkml:trace contextRef="#ctx0" brushRef="#br0" timeOffset="-1381.2841">85 0 36 0,'0'23'16'0,"4"-16"-8"0,-8 20-5 16,4-16 4-16,0 0 8 15,0 0 4-15,0 1 0 16,-4 3 0-16,4 0-4 16,-5 0 1-16,1 3-5 15,0 5 1-15,-1-4-3 16,-3 3 0-16,-1 1-1 0,1-1 0 16,-5 5-4-16,5 6 2 0,-1-3 0 15,5 0-2-15,0-3-3 16,4-1 4-16,0 0 4 15,4-3-3-15,4-1 2 16,5-3 6-16,4-8 3 16,4-3-4-16,5-1-3 15,4-3-5-15,0 0-4 16,-1-4 0-16,1 0 1 16,0 0-3-16,0 0 0 15,-5 0 1-15,-3 0 2 0,-5 0-1 16,-4 0-1-16,-5 0-6 15,1-4-4-15,-5 0-34 16,-4-7-16-16,0-4-18 16</inkml:trace>
          <inkml:trace contextRef="#ctx0" brushRef="#br0" timeOffset="1036.0558">1337 288 92 0,'0'-4'35'0,"4"8"-18"0,4 0-11 16,-8-4 9-16,5 0-11 16,-5 0-4-16,8 4 2 15,-8-4 0-15,4 0 0 16,1 0-2-16,-5 0 1 16,8 0 1-16,1 0 10 15,-1 0 7-15,1 3-4 0,-1 1 2 16,1 7-8-16,4-3-1 15,-1 0-4-15,1 3-5 0,0 4-2 16,-5 4 2-16,1 0 2 16,-1 0 0-16,-3-4 2 15,-5 0 2-15,0-3 4 16,0-1 0-16,-5 0 0 16,1 1-8-16,-4-9 0 15,-1 5-1-15,1 0 0 16,-5-5 0-16,0 1 0 15,0-4 0-15,1 0 0 16,-1 0 0-16,0 0 2 16,-4 0-3-16,4 0-2 0,0 0 4 15,5 0 1-15,-1-4 0 16,5 1-2-16,0-1-2 16,4 0-1-16,4-4-5 15,5-3 0-15,3 0-3 16,5-4 2-16,1-1-2 15,3-3 0-15,0 1 3 16,5 2 3-16,3 1 0 16,-3-4 4-16,4 4-2 15,0 0 1-15,-5 0 2 16,-4 7 0-16,5 1 0 16,-9 3 0-16,-4 0 2 15,0 8 10-15,-5 4 2 16,1-1-2-16,-5 4 0 15,0-3-7-15,5 0-1 16,-1-5 2-16,5 1 3 16,8-4 2-16,5 0 1 15,8-4-13-15,4 1-6 16,1-5-4-16,-1 0-1 16,-4-7 7-16,-4 8 4 15,-9 3 8-15,-4 4 6 16,-4 4-1-16,-5 3 1 15,-3 8-5-15,-1 1 0 16,0-5-5-16,5 4-2 0,3-4-3 16,5-3 1-16,13-4-1 15,4-8 0-15,13 0-3 16,8-3-1-16,5-1 0 16,-5 1 4-16,-3-1 1 15,-14 0 1-15,-4 5 4 16,-8 3 2-16,-5 0 6 15,-8 0 3-15,-5 11-6 16,1 0-3-16,-5 4-3 16,0 1-3-16,0-1-8 15,5 0-3-15,-1 0-18 16,5-4-9-16,0 1-49 16</inkml:trace>
          <inkml:trace contextRef="#ctx0" brushRef="#br0" timeOffset="1742.4599">2946 277 124 0,'0'26'49'0,"0"1"-26"0,5-5-27 0,-5-3 10 0,0 12-5 15,0 10-1-15,0 5-4 16,4 14 0-16,0-3 6 16,-4-4 6-16,4-8 11 15,-4 1 6-15,0-5-9 16,-4-3-2-16,0-7-8 15,4-5-4-15,0-7-1 0,0-4-6 16,0-4 1-16,0-3 2 16,0-8 1-16,0-8 1 15,0-7 2-15,-4-7-1 16,-1-5 2-16,1-18 0 16,0-5 1-16,0-6-2 15,4-9-2-15,0 5 1 16,4 7-1-16,4 4-3 15,1 3 2-15,4 5 1 0,8 6 2 16,0 5-3-16,5 7-2 16,-1 1 2-16,1 7 0 15,4 3 1-15,-1 5 2 16,1 7-3-16,0 3-2 16,-4 5 2-16,-1 0 2 15,1 3 0-15,-5 0-1 16,0 4 1-16,-4 1-1 15,-4-5 2-15,-4 0 1 16,-5 1 5-16,-4 3 5 16,-4-4-3-16,-5 1 0 15,-8-1 0-15,-4 0 4 0,-5 1-6 16,-4-1 0-16,-4-3-4 16,0-1-3-16,-4-3-5 15,0 0-2-15,4-4-8 16,-1 0-4-16,6 0-10 15,7-4-3-15,5-4-21 16,5-3-39 0,7-4 19-16</inkml:trace>
          <inkml:trace contextRef="#ctx0" brushRef="#br0" timeOffset="2057.6627">3555-193 148 0,'0'8'57'0,"9"3"-30"0,-5 4-25 0,0-3 12 16,-4 7-5-16,0 3 0 15,-4 1-3-15,0 19 1 16,-1-1-4-16,-3 9 5 0,4-9 2 16,-5 5 1-16,1-5 1 0,-1-3-6 15,5-4-4-15,4 0-4 16,0 0 1-16,0-11-34 16,4-8-17-16,5-4-28 15</inkml:trace>
          <inkml:trace contextRef="#ctx0" brushRef="#br0" timeOffset="2538.3491">3955 330 112 0,'43'0'44'0,"-17"0"-24"0,12 0-26 0,-17 0 8 16,5 0-7-16,4 0 1 16,4-12 2-16,0-3 1 15,0 0 9-15,0 0 5 16,-9-4 7-16,-8 0 2 16,-4 0-9-16,-9 4-3 15,-4 4-6-15,-8-5-3 16,-5 9 0-16,-4 3-6 0,0 4-1 15,0 0 3-15,0 4 1 16,-4 3-1-16,-1 9 2 16,1-9 5-16,0 4 5 15,0 1-3-15,-5-1 2 16,1 4-1-16,-1-3 3 0,5-1 6 16,-5 0 2-16,9 1-3 15,0-1-1-15,4 4-4 16,9-3 1-16,4-1 5 15,9 4 2-15,8 0-3 16,8 0-1-16,9-3-6 16,9-1 0-16,12-3-10 15,18-1-3-15,-1-7-30 16,0 0-13-16,-4 0-61 16</inkml:trace>
        </inkml:traceGroup>
        <inkml:traceGroup>
          <inkml:annotationXML>
            <emma:emma xmlns:emma="http://www.w3.org/2003/04/emma" version="1.0">
              <emma:interpretation id="{BAC68DE7-4977-475A-B6E0-ED8EF4CF24EB}" emma:medium="tactile" emma:mode="ink">
                <msink:context xmlns:msink="http://schemas.microsoft.com/ink/2010/main" type="inkWord" rotatedBoundingBox="16831,2390 21830,2248 21858,3252 16859,33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44.9275">6821 133 136 0,'5'0'52'0,"-1"4"-28"0,0-1-13 16,-4-3 18-16,0 0-6 16,0 0-1-16,0 8-8 15,-4 0-1-15,0-1-8 16,-5 1-5-16,5-1-1 0,-5 5 1 0,5-5 0 16,0 4-3-16,-1 1 2 15,5-1 1-15,0-3 2 16,0-1 5-16,5 5 4 15,-1-9 0-15,-4-3 3 16,9 0-7-16,3 0-2 16,1-3-8-16,4-5 0 15,4 1-4-15,5-5 0 16,-1 1 1-16,5-1 4 16,0-3 1-16,0 4 1 15,-5 0-3-15,1-1 2 16,-5 5 3-16,-4 3 1 0,-4 4-1 15,0 4-2-15,-5 3 3 16,1 5 0-16,-5 7 3 16,-4-8 1-16,4 0-1 15,1 1-1-15,3-1 1 16,9-3 1-16,9-8-6 16,12-8 0-16,9-7-21 15,13-4-7-15,12-8 9 16,0-7 5-16,-4 4 11 15,-4 4 6-15,-13 10 11 16,-8-2 8-16,-9 18-1 16,-8 3 1-16,-9 12-10 15,-5-3-5-15,-3 3-8 16,-1 4-2-16,5 0-6 16,0-4 0-16,0-4-7 0,4 1-1 15,0-5-7-15,0 5 0 16,0-12-39-1,0-8-52-15,-4 0 25 16</inkml:trace>
          <inkml:trace contextRef="#ctx0" brushRef="#br0" timeOffset="6396.2547">8184 167 148 0,'-4'0'57'0,"8"11"-30"0,0 8-23 15,0-8 15-15,1 1-9 16,-1 11-3-16,4-1-4 16,1 5 0-16,0 11-2 15,-1-1 2-15,1 1 2 0,3 0 2 16,-3 0 3-16,-1-4-10 16,-3-4-2-16,-1-7 5 0,-4-4 5 15,0-4 0-15,0-3 3 16,-4-9-4-16,-5-3-2 15,1-7 2-15,-1-12 2 16,1-11 0-16,-1-5 0 16,5-2-5-16,-5-1-3 15,5-4-3-15,0 4-1 16,-1 0 4-16,1-3 1 16,4 7 0-16,9-8 1 15,4 0-7-15,4 5-1 16,8 3-3-16,1 7 2 15,3 4 2-15,1 4-1 16,4 4 1-16,-8 4 0 0,-1 3-2 16,1 8-1-16,-5 8 1 15,1 7 2-15,-5 0 2 16,-5 0 3-16,-3 0 0 16,-1 1-1-16,-3 3 1 15,-5-4-1-15,-5-4 0 16,1 0 0-16,-4 1 2 15,-1-5 1-15,-4 1 1 16,1-4 0-16,3-1-2 16,1-3 1-16,-1 0-2 15,0 0-1-15,1 0 1 16,4 0 1-16,-1 0-3 16,1 0-2-16,4-3 2 0,4 3 2 15,5-4-2-15,4-4-2 16,4 1 2-16,0-1 2 15,4 1-2-15,5-1 0 16,-1 0-1-16,5 1-2 16,-4 3 3-16,-1 0 2 15,-4 4 0-15,-4 0 2 16,-4 4 2-16,-4 4 2 16,-1-1 1-16,1 1 0 15,-1-1-2-15,1-3-1 16,-1 4-1-16,-3-4 2 15,-1 3 1-15,0-3 3 16,0 0-3-16,5-1-2 0,-1 1 0 16,1-4 1-16,-1 4-1 15,-3 4 0-15,-1-5-1 16,-4 12 2-16,0-7-1 16,0 3 0-16,0 5-3 15,4-1-2-15,0 0-2 16,5-4 1-16,-1-3 1 15,5-1 2-15,9-3-3 16,3-11 0-16,5-1-32 16,0-7-13-16,0-4-34 15,-1-8-50 1,-3 1 36-16</inkml:trace>
          <inkml:trace contextRef="#ctx0" brushRef="#br0" timeOffset="6980.7466">9134 76 112 0,'4'-4'44'0,"0"4"-24"0,-4 4-17 0,0-4 12 16,0 0-9-16,0 0-1 15,0 0 3-15,4 4 3 16,-4 3-6-16,-4 5 1 0,0-1 4 16,0 4 5-16,-1 0 5 15,1 1-1-15,0-1-2 16,4 4-5-16,0-1-2 16,4-6-6-16,5 3-1 15,3-4-3-15,5-3-1 16,5-1-15-16,-1-7-6 15,4-3-29 1,1-5-52-16,4-3 18 0</inkml:trace>
          <inkml:trace contextRef="#ctx0" brushRef="#br0" timeOffset="7596.7433">9355-189 132 0,'13'-4'52'0,"-5"4"-28"0,18 8-11 16,-13-4 17-16,8-1-6 15,9-3 0-15,12 0-2 16,9 0-2-16,0-3-10 16,9-1-2-16,8-4 2 0,9-7-6 15,12 4 0-15,5 3-7 16,-5-3 0-16,-8 0-34 15,-4 3-13-15,-13 8-41 16</inkml:trace>
          <inkml:trace contextRef="#ctx0" brushRef="#br0" timeOffset="7357.9101">9559-424 156 0,'13'12'60'0,"-4"-8"-32"0,-5 7-24 16,-4-4 15-16,0 5-7 0,0 3 1 15,4 4-6-15,0 4 1 16,1 7-5-16,-1 15-2 0,0 8 0 16,0-4 1-16,1 12 3 15,3-4 0-15,5-4 2 16,0-8-2-16,0-3 2 16,-1-8-4-16,1-4 0 15,-4-7-1-15,-1-8 1 16,1 4-18-16,-5-11-4 15,-4-8-44 1,-4-4-47-16,-5-8 26 16</inkml:trace>
          <inkml:trace contextRef="#ctx0" brushRef="#br0" timeOffset="9247.8178">9985 243 139 0,'17'0'26'15,"0"0"-3"-15,5 0-1 16,3-4-13-16,5 0-3 16,4 0-4-16,9-3 1 15,-1-1-2-15,1 0-1 0,-5-10 1 16,-4 2-4-16,-4 1 2 0,-5 0 1 16,-8-4 0-16,0 0-3 15,-4 4 2-15,-4-4-1 16,-1 4-2-16,-3 0 3 15,-5 4 2-15,0-1 0 16,-5 5-1-16,-3 3 3 16,-1 0 2-16,-4 0 0 15,-4 4 0-15,-4 4-3 16,-9 0 1-16,-4 7 0 16,0-3 1-16,-4 7-5 15,4 0 1-15,0 0 2 16,4-3 1-16,-4-1 3 15,4 4 1-15,0 0 5 16,5 0 5-16,-1 1 0 16,5 2-1-16,0 1 3 15,4 4 0-15,4-4-4 0,9 0 1 16,8 0 2-16,9 0 3 16,12 7-5-16,13-3 1 15,14 3-8-15,11 1-1 16,1-1-4-16,0-3-3 15,0 0-7-15,-4-8-4 16,4-4-30-16,-9-3-11 16,-4-12-69-1</inkml:trace>
          <inkml:trace contextRef="#ctx0" brushRef="#br0" timeOffset="8782.2322">9947 235 52 0,'13'0'22'0,"-9"0"-12"0,0 4-3 0,-4-4 9 15</inkml:trace>
          <inkml:trace contextRef="#ctx0" brushRef="#br0" timeOffset="4188.6309">6008 106 165 0,'-17'0'17'0,"-4"8"-2"16,-1-1 1-16,-7 5-3 15,-1-1 2-15,-4 1-4 16,-5-1 1-16,1 0-7 16,0 1 1-16,-1-1 4 0,5 0 0 15,4 1 2-15,5-1-2 16,4 4-1-16,4-4-3 15,0 1 1-15,8 3 0 16,1-4 1-16,3 4 2 16,10 1 1-16,7-13-5 15,10 5-2-15,12 0-9 16,4-1-4-16,0 1-13 0,5-5-4 16,4 5-17-16,-5 0-8 15,-3-1-25 1</inkml:trace>
          <inkml:trace contextRef="#ctx0" brushRef="#br0" timeOffset="3934.8947">6038 137 72 0,'8'-4'30'0,"-3"4"-16"0,-5-4-12 0,0 4 9 16,0 0-5-16,0-4-1 0,0 0-5 15,-5 1 0-15,1-1 4 16,-4 0 2-16</inkml:trace>
          <inkml:trace contextRef="#ctx0" brushRef="#br0" timeOffset="4654.9308">6191 341 140 0,'-8'0'55'0,"8"0"-30"0,-5 0-25 16,5 0 13-16,0-4-7 15,0 0-1-15,9-7-11 16,4-4-6-16,4 4 6 16,4-1-2-16,4 1 3 0,5-1 1 15,0 5 2-15,0-1 1 16,-5 5 1-16,1 3 2 15,0 0 3-15,-5 0 4 16,0 3 2-16,-4 1 1 16,-4 4 0-16,-5-1-2 15,-3 1 1-15,-5-1-6 0,0 1-3 16,-9 3 3-16,1 4 1 16,-5-7 4-16,-4 0 4 15,0-1-4-15,0 5 0 16,0-12-4-16,4 3-1 15,0 1-3-15,0-4-2 16,5 0-6-16,-1-4-1 16,1 1-15-16,4 3-3 15,-5-12-22 1,1 5-48-16,3-5 14 16</inkml:trace>
        </inkml:traceGroup>
      </inkml:traceGroup>
    </inkml:traceGroup>
    <inkml:traceGroup>
      <inkml:annotationXML>
        <emma:emma xmlns:emma="http://www.w3.org/2003/04/emma" version="1.0">
          <emma:interpretation id="{DAC4DA1D-FE61-45D4-8ADF-C21120B25198}" emma:medium="tactile" emma:mode="ink">
            <msink:context xmlns:msink="http://schemas.microsoft.com/ink/2010/main" type="paragraph" rotatedBoundingBox="12278,3883 16625,4145 16546,5460 12199,5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1F58D-C7FA-4AFC-9349-C739BDE7861A}" emma:medium="tactile" emma:mode="ink">
              <msink:context xmlns:msink="http://schemas.microsoft.com/ink/2010/main" type="line" rotatedBoundingBox="12278,3883 16625,4145 16546,5460 12199,5198"/>
            </emma:interpretation>
          </emma:emma>
        </inkml:annotationXML>
        <inkml:traceGroup>
          <inkml:annotationXML>
            <emma:emma xmlns:emma="http://www.w3.org/2003/04/emma" version="1.0">
              <emma:interpretation id="{E171BA26-B4C3-4FC3-80E5-3E69EE465F71}" emma:medium="tactile" emma:mode="ink">
                <msink:context xmlns:msink="http://schemas.microsoft.com/ink/2010/main" type="inkWord" rotatedBoundingBox="12278,3883 16625,4145 16546,5460 12199,51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60.1456">2380 1386 104 0,'-9'0'38'0,"9"7"-20"0,-8 1-21 0,4-4 8 0,-5 3-4 16,-4 1 2-16,1-1 7 16,-1 1 3-16,-4-1 2 15,0 1 1-15,-5 0 5 16,1 3 1-16,0 0-7 16,0 4-2-16,-5 1-7 15,0-1-2-15,1 4 0 0,-5 0 0 16,0 11 0-16,1 11-2 15,-1 5-2-15,4 3 1 16,1 4-1-16,-1 8 2 16,5-5 3-16,-1-3 2 15,10-7 3-15,3-1 1 16,9-3 1-16,9-4-2 16,3-4-1-16,6 0-5 0,3-4-1 15,4 0 3-15,5 1 3 16,0-9-6-16,0-3-4 15,4-3 2-15,0-5 1 16,0-4-3-16,0-7 1 16,0-3-7-16,0-1 0 15,-4-4-6-15,-4 1-2 16,-5-1-16-16,-4 1-5 16,-4-5-49-1,-1 5-27-15,-3-5 52 16</inkml:trace>
          <inkml:trace contextRef="#ctx0" brushRef="#br0" timeOffset="12504.7097">2555 1605 104 0,'4'4'38'0,"0"0"-20"0,0 0-21 16,-4-4 6-16,9 3 3 15,-1 5 6-15,-3-4 9 16,3-4 7-16,5 0-2 0,4 3-1 15,4 1-9-15,1 0-3 16,3 4-7-16,5-1-2 0,4 5 0 16,0 3-5-16,0 4-1 15,4 3 1-15,1 5 0 16,3-1 1-16,-3 1 0 16,-5-1 0-16,0 5 0 15,-4 3 0-15,-5 0 0 16,-4 0-3-16,1-4 2 15,-5 0 3-15,-5-3 1 16,-3-1-1-16,0 1-2 16,-1-1-2-16,-4-3 1 0,-4-4 5 15,-4-4 5-15,-4 0 4 16,-5-3 2-16,-9-5-6 16,-7 1-1-16,-5-4 0 15,-5-1 2-15,1-3-5 16,0-3-1-16,-1 3-2 15,1-4-2-15,4 4-8 16,4 0-5-16,0 0-33 16,0 0-13-16,5 0-33 15</inkml:trace>
          <inkml:trace contextRef="#ctx0" brushRef="#br0" timeOffset="11952.6301">2729 1723 96 0,'-4'15'35'0,"8"-8"-18"0,-4 5-13 0,0-5 10 16,0 5 1-16,0-1 3 15,0 8-4-15,0 0 0 16,0 7 0-16,0 12 2 16,0 0-9-16,0 0-2 0,0 0 1 15,0 3-5-15,-4-3-1 16,0-4-2-16,-1-7 0 16,-3-5 0-16,-1-3 0 15,1-7-31 1,-1-5-55-16,5-11 6 15</inkml:trace>
          <inkml:trace contextRef="#ctx0" brushRef="#br0" timeOffset="10944.8028">949 1511 72 0,'-4'0'30'0,"4"0"-16"0,0 0-3 16,0 0 12-16,0 0-3 16,0 0-2-16,0 0 1 15,4-4 0-15,5 0-2 16,3 0 2-16,6 0-4 0,7 1-1 16,9-5-8-1,9 4-2-15,4-3 2 0,-1 3-5 0,1 0-1 16,0 0 2-16,-4 4 1 15,-1 8-1-15,-8 0-2 16,0-1 1-16,-4 4-1 16,-4 8 0-16,-5 0 0 15,-4 0-3-15,0 0 2 16,-8 0 1-16,-1-4 2 16,-8 0 3-16,-4 4 2 15,-5-4-1-15,-8 4 1 16,-4 0-2-16,-5 0 2 0,-8-4 0 15,0 0 3-15,0 1-5 16,-4-5-1-16,-5 0-2 16,1 1-2-16,3-1-2 15,5-3 1-15,0-1 1 16,5 1 0-16,-1-1-11 16,8 1-3-16,1-1-28 15,4-3-13-15,0-4-29 16</inkml:trace>
          <inkml:trace contextRef="#ctx0" brushRef="#br0" timeOffset="10343.2783">1085 1643 64 0,'-8'4'24'0,"4"-4"-12"0,-5 7 1 16,5 1 14-16,0 0-2 15,-1 3 3-15,1 8-10 16,0 4 0-16,0 7-2 16,4 4-1-16,0 15-7 15,4 4-5-15,0 4-2 0,0 0-1 0,1-1 0 16,-1-3 0-16,0 4 2 16,0-4-3-16,-4-4 0 15,0-3-8-15,0-12-2 16,-4-23-91-1,4-11 20 1</inkml:trace>
          <inkml:trace contextRef="#ctx0" brushRef="#br0" timeOffset="13945.9909">3589 1514 72 0,'0'12'27'0,"0"-5"-14"0,5 8 0 16,-1-7 11-16,0 3-6 16,0-3-3-16,-4-1 0 15,0 1 3-15,0 0-4 16,0-1 2-16,0 1 0 15,-4 7 2-15,0-4-10 16,0 8 0-16,-1 4-1 0,5 11-1 0,0 8-1 16,5 14-1-16,-1 1 0 15,0 4-2 1,0-1-2-16,1-3 1 0,-1 0 1 16,0 3 1-16,0 1 3 15,5 3 10-15,-1-7 5 16,-3-4-9-16,-1 0-2 15,0-8-4-15,0-7-1 16,-4-4-3-16,0-7-2 16,0-4 3-16,0-8 0 15,0-4-1-15,0 0-2 16,0-3-2-16,0-8 1 0,0 0-8 16,0 0-2-16,-4 0-16 15,0-4-8-15,0-7-65 16</inkml:trace>
          <inkml:trace contextRef="#ctx0" brushRef="#br0" timeOffset="26781.9938">4109 1632 36 0,'0'0'16'0,"4"0"-8"0,-8 0 1 16,4 0 11-16,0 0 0 0,0 0 0 16,0 0-10-16,0 0-4 15,0 0-4-15,0 0 1 16,0 0-2-16,0 0 2 16,0 0-2-16,0 0 2 15,0 0 0-15,0 0 3 16,0 0-1-16,0 0 2 15,0 0 0-15,0 7 1 16,0 1-4-16,0-1-1 16,0 1 3-16,0 0 1 15,0 3 1-15,0 0 0 16,0 4-4-16,0 4-3 0,0 4 2 16,0 0-2-16,0 3 2 0,-4 12-2 15,-1 4-1-15,1 3 1 16,-4 1-1-16,-1-1 0 15,0 0 2-15,1-7-3 16,-1-4 0-16,1-3 1 16,4-1 2-16,-1-7-1 15,1-1-1-15,0-3 1 16,4-4-1-16,-4 1 0 16,4-5 0-16,-5-4 0 15,5-3 2-15,-4 0-1 16,0-4 2-16,0 0 2 15,-1-4 2-15,1 0-6 16,4-3 0-16,0-1-1 16,0 1 2-16,4-5-1 15,5 5-1-15,-1-5-2 0,5 1-1 16,0 0-1-16,4-1 3 16,-4 1 0-16,4 0 1 15,-4-1-3-15,4 5 2 16,0-1 1-16,-5 4 2 15,1 1-3-15,0 3 0 16,0 0-1-16,-1 3 0 16,1-3 2-16,0 4 2 15,0-4-1-15,0 4-1 16,-1 0 1-16,1 0-1 16,0 3 0-16,-5 1 0 0,1-1 0 15,-1 1 2-15,-3-1-3 16,-5 1 0-16,0 0 1 15,-5-1 2-15,1 1-3 16,0 3 0-16,-5 0 1 16,1 5 0-16,-1-5-3 15,-3 4 2-15,-1-4 3 16,0 1 1-16,0-1 1 16,1 0 0-16,-6-3 2 15,1 0 1-15,-4-1-3 16,0-3-3-16,0 0 2 15,-1-4 0-15,1-4-1 16,0 0-2-16,4-3 1 16,0-1-1-16,4-3-9 0,0-1-4 15,5 1-18-15,3 0-7 16,5-1-27 0</inkml:trace>
          <inkml:trace contextRef="#ctx0" brushRef="#br0" timeOffset="28930.1838">4492 1772 12 0,'-8'0'8'0,"3"4"-4"0,-3-1 2 0,3 1 6 0,1 0 5 16,-4-4 4-16,-1 0 0 16,1 0-1-16,-1-4-8 15,1 0-3-15,-1 1-3 16,1-1-1-16,3-4-3 16,1 1 1-16,4-1 2 15,0-3 4-15,4-1 0 16,5 1 0-16,-1 3-5 15,5 1-3-15,0-1 0 16,4 1-1-16,-4 3-3 16,4 0 2-16,0 0 1 15,-4 1 2-15,8-1-1 16,-4 0 6 0,0 4 3-16,0 0-1 0,-4 0 0 15,0 0-5-15,-1 0-1 16,1 4-1-16,0 0-4 0,-5-1 1 15,1 5 1-15,-5-1 2 16,0 1-1-16,-4 0-1 16,0-1 1-16,0 1-1 15,-4-1 0-15,4 5 2 16,-4-1-1-16,0 0-1 16,-1-3 1-16,-3 0 1 15,-1-1-1-15,1 1-1 16,-1-1 3-16,-3 1 0 0,-1-4 1 15,0 3 0-15,-4 1-2 16,0-4 1-16,0-1-4 16,0 1-2-16,0-4 2 15,0 0 0-15,0 0-2 16,0 0 0-16,4-4-16 16,4-3-5-16,5-5-41 15</inkml:trace>
          <inkml:trace contextRef="#ctx0" brushRef="#br0" timeOffset="30956.665">4756 1412 28 0,'0'0'13'0,"-4"0"-6"0,4 0 0 15,0 0 7-15,0 0-3 16,0 0-1-16,0 0-6 16,-4 0-1-16,-1 0-3 15,1 0-1-15,0 0 1 16,-1 0 0-16,1 0 0 16,0 0 2-16,4 0 3 15,0 0 2-15,0 0 5 16,0 0 5-16,0 0-3 0,8 0 2 15,1 4-3-15,-5 0 0 16,5 0-1-16,4-1 0 16,-1 1-9-16,5 4-1 15,0-1-2-15,0 5 0 0,5-1 2 16,-1 4-1-16,5 4 2 16,-1 4-4-16,5-1 0 15,0 5 1-15,4 11 0 16,0 15-3-16,0 0 2 15,-4 11 1-15,4-7 0 16,-4 0-3-16,-5-4 2 0,-4-4 1 16,-4-4 0-16,-8-3 2 15,0-4 3-15,-5 3-2 16,-4 5-2-16,0-5 2 16,-9 5 0-16,-4-8 5 15,1-8 3-15,-1 0-2 16,0-7 0-16,-4 0-5 15,0-4-1-15,0-4-1 16,-4 0-2-16,-1-4 3 16,1 1 0-16,0-1 1 15,0 0 0-15,-1-3-2 16,1 3-2-16,0 1 1 16,4-1-1-16,4-3 0 15,4-1 0-15,1-3-22 16,8-4-10-16,8-11-44 15</inkml:trace>
        </inkml:traceGroup>
      </inkml:traceGroup>
    </inkml:traceGroup>
    <inkml:traceGroup>
      <inkml:annotationXML>
        <emma:emma xmlns:emma="http://www.w3.org/2003/04/emma" version="1.0">
          <emma:interpretation id="{2CEE1327-3E58-414A-B1C4-7124B5455BB2}" emma:medium="tactile" emma:mode="ink">
            <msink:context xmlns:msink="http://schemas.microsoft.com/ink/2010/main" type="paragraph" rotatedBoundingBox="11672,5506 20549,5384 20560,6252 11684,6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2949D-0CDD-408D-BBD0-DEDC2935C025}" emma:medium="tactile" emma:mode="ink">
              <msink:context xmlns:msink="http://schemas.microsoft.com/ink/2010/main" type="line" rotatedBoundingBox="11672,5506 20549,5384 20560,6252 11684,6374"/>
            </emma:interpretation>
          </emma:emma>
        </inkml:annotationXML>
        <inkml:traceGroup>
          <inkml:annotationXML>
            <emma:emma xmlns:emma="http://www.w3.org/2003/04/emma" version="1.0">
              <emma:interpretation id="{F3E05005-E06E-4F38-AD8F-CE7146259DF2}" emma:medium="tactile" emma:mode="ink">
                <msink:context xmlns:msink="http://schemas.microsoft.com/ink/2010/main" type="inkWord" rotatedBoundingBox="11676,5740 13211,5719 13219,6301 11684,6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51122.6018">894 3358 175 0,'0'19'10'16,"0"0"-8"-16,0-4-1 15,0 4 1-15,4 0 3 16,0-4 4-16,1-4 2 16,-1 0-1-16,4 1 1 15,1-5-6-15,4 1-3 0,4-4-1 16,4-4-6-16,5-4-1 0,3-4-19 15,5-3-35 1,0 0 3-16,1-8 15 16,-1-4 13-16</inkml:trace>
          <inkml:trace contextRef="#ctx0" brushRef="#br1" timeOffset="50937.5556">983 3411 72 0,'22'-27'30'0,"-5"23"-16"0,8-15-10 16,-12 16 8-16,4-5-3 15,4 1 0-15,1-1-8 16,-5-3 0-16,0-1 1 16,0 1 1-16,-5-4-4 15,-3 3 1-15,-5 1 0 16,-4 0 0-16,0-1-3 15,-8 5 0-15,-5 3 2 16,-4 4 0-16,0 0 3 16,-4 0 3-16,-1 4 0 15,1 0 0-15,0-1-1 0,-1 5 0 16,1 0-5-16,4-1 1 16,-4 4-2-16,4 1-2 15,0-5 0-15,4 5 3 16,0-1 2-16,5 0 2 15</inkml:trace>
          <inkml:trace contextRef="#ctx0" brushRef="#br1" timeOffset="51959.8949">1315 3218 72 0,'17'-12'27'0,"-4"5"-14"0,4-8-4 0,-8 11 9 16,4-4 1-16,-1 1 1 15,1-1 2-15,0 1 1 0,0-1 1 16,-1 4 0-16,1 0-11 16,0 1-5-16,4-1-5 15,4 0 2-15,1 0 1 0,7 0-2 16,5 1-3-16,13-1 2 16,0 4 0-16,0-4-17 15,0 0-5-15,-5 1-40 16,-3 3-40-1,-5 0 27-15</inkml:trace>
          <inkml:trace contextRef="#ctx0" brushRef="#br1" timeOffset="51539.4769">1396 3047 80 0,'0'0'33'0,"0"4"-18"0,5-4-16 0,-5 0 9 15,0 0-1-15,0 0 1 16,0 0 7-16,0 0 2 16,4 8 7-16,-4-1 2 15,4 5-2-15,0-1-3 16,-4 4-7-16,0 8-1 16,5 3-8-16,-1 5 1 0,0 10 4 15,0-3-6-15,1 4-2 16,-1-4-1-16,0-1-1 0,5-3 0 15,-5-3 0 1,0-5 0-16,0 1 0 0,1-8 0 16,-1-4 0-16,4-4-7 15,1-3-3-15,8-8-43 16,0-4-55 0,9-7 21-16</inkml:trace>
          <inkml:trace contextRef="#ctx0" brushRef="#br1" timeOffset="50458.5095">677 3036 72 0,'-26'8'30'0,"13"-1"-16"0,-4-3-8 15,9 0 11-15,-5-1-11 16,0 5-6-16,-4 0 2 16,0 3 2-16,-4 0 1 15,0 1 0-15,-5 3 5 16,5 0 4-16,-1 0 4 0,5 0 1 16,5 4-2-16,-1-4 0 15,4 0-3-15,9 1-1 16,5-5-7-16,7 0-2 0,5 1 0 15,9-1-2-15,4-3 1 16,4-1 0-16,0 1 1 16,0 3-2-16,-4 0 1 15,0 1-4-15,-5 7 0 16,-4 0-6-16,1 0-3 16,-10-4 3-16,1 0 2 0,-8 0 3 15,-5 0 3-15,-5 4 4 16,-3-4 4-16,-5 0 5 15,-4-3 1-15,-4 3-6 16,-5-4-3-16,-4 1-6 16,-4-1 0-16,0-4 0 15,0 1 0-15,0 0 0 16,4 3 2-16,5-3-6 16,8-1-1-16,0-3-20 15,4-4-7-15,4 4-36 16,5-8-32-1,8-4 38-15</inkml:trace>
        </inkml:traceGroup>
        <inkml:traceGroup>
          <inkml:annotationXML>
            <emma:emma xmlns:emma="http://www.w3.org/2003/04/emma" version="1.0">
              <emma:interpretation id="{8C8CEC8A-DE47-432D-9EF1-4B26D90F0701}" emma:medium="tactile" emma:mode="ink">
                <msink:context xmlns:msink="http://schemas.microsoft.com/ink/2010/main" type="inkWord" rotatedBoundingBox="13595,5479 17640,5424 17651,6229 13606,62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4781.0211">4066 3365 160 0,'4'-4'60'0,"5"4"-32"0,0-3-26 0,-1 3 12 16,-4-4-20-16,1-4-6 16,-1-3-10-16,-4 0-3 0,0-5 10 15,0-2 7-15,0 2 5 16,-4 1 2-16,-1 0 5 16,-3 4 5-16,-1 3-1 15,1 1 3-15,-5 3-2 16,0 4 2-16,-4 7-8 15,0 1-2-15,-4 3-1 16,0 1 0-16,3-1 0 0,-3 4 0 16,4 0 2-16,0 4-3 15,0 4 0-15,4 3 7 16,-4-3 6-16,9 0 5 16,4 0 2-16,-1-1-6 15,10-3-3-15,3-4-3 16,1 1 0-16,8-5-4 15,0-4 0-15,0-7-3 0,8-3-3 16,1-5-12-16,4-7-5 16,4-8-14-16,4-7-3 15,0 0-3 1,1-1 0-16,-5 5 22 16,0-1 16-16,-4 8 12 15,-9 4 5-15,-4 4 0 16,-4 3-5-16,-5 5-2 15,-8 3-2-15,0 0-1 16,4 7-6-16,1 1 1 16,3 3 6-16,1 0 6 15,3 8-4-15,1 0-2 0,0 4 1 16,4 4 2-16,-4-5-4 16,0 1 1-16,-1 0 1 0,1-1 1 15,0-3 0-15,-5-4 0 16,1 1 0-16,-5-5 2 15,0-3 4-15,-4-8-2 16,-4 0 3-16,0-4-2 16,-5-4 0-16,-3-3 1 15,-1-1 2-15,0-6-12 16,0-5-1-16,1-4-5 16,3 5 0-16,5 3 2 15,8 0 0-15,5 4-5 16,3-1-1-16,5 5 0 15,5 0 2-15,3 3-5 16,1 4 1-16,4 1-5 0,-1 3 1 16,1 0-21-16,0 0-8 15,-4 3-16 1,-1 1-31-16,1-4 25 16</inkml:trace>
          <inkml:trace contextRef="#ctx0" brushRef="#br1" timeOffset="55216.992">4897 3308 132 0,'12'8'49'0,"-3"-4"-26"0,-1 3-27 16,-3-3 8-16,3 8-4 15,1 3 2-15,3 0-1 16,1 4-1-16,9 0 1 16,-5 3 14-16,0 1 7 0,0 0 1 15,0-4 0-15,-5-4-1 16,1-4-2-16,-4-3 3 15,-1-4 0-15,1-8-10 0,-5-4-3 16,0-3-8-16,1-4-4 16,-1-16 1-16,-4 1 2 15,4-4 0-15,0-4-1 16,1 0 1-16,-1 4-1 16,4 4-9-16,1 4-4 15,4 7-11-15,-1 4-3 16,1 7-23-16,4 4-10 15,0 4-17 1</inkml:trace>
          <inkml:trace contextRef="#ctx0" brushRef="#br1" timeOffset="55878.1456">5531 3210 192 0,'21'-4'71'0,"5"8"-38"0,8-4-28 16,-17 0 17-16,4 0-14 15,5 0-4-15,-1-4-3 16,1-3 1-16,-5-1-1 16,-4-7-1-16,0 4 1 0,-4-1-1 15,-4 1 0-15,-1 3 4 16,-8 1 2-16,0-1 0 16,-4 1 1-16,-5-1-2 15,-3 4 2-15,-5 1-4 16,-5 3-2-16,-3 3 0 15,-5 5-1-15,0 3-3 16,0 4 2-16,5 4 1 16,-1 8 0-16,-4 3 0 15,5-3 2-15,8 3-1 0,0 0-1 16,8-3 1-16,5-1-1 16,8-3-14-16,13-4-5 15,13-8-19-15,8 0-8 16,9-3 2-1,0-4-3-15,-4-4 22 16,-5 0 18-16,-4 4 12 16,-4-4 1-16,-5 3 2 15,-3 1-3-15,-1 0 2 16,-4 0 5-16,0 0 4 0,0-1 1 16,4 1-1-16,1 0 0 15,3 0 0-15,1 3-8 16,4 1-5-16,-1-8-2 0,1 0 3 15,4-4 2-15,-4-4 4 16,-4 1 1-16,-1-8-3 16,-4-4-3-16,-4 0 0 15,-8 0 1-15,-5 0 1 16,-8-4 3-16,-5 1-3 16,-3-1-2-16,-5 0-5 15,0 4-2-15,0 8-4 16,-5 3-1-16,1 8-3 15,0 4-1-15,-5 4-12 16,5 3-3-16,0 0-28 16,-1 1-41-16,1-5 24 15</inkml:trace>
          <inkml:trace contextRef="#ctx0" brushRef="#br1" timeOffset="56223.289">6004 3059 52 0,'25'-38'19'0,"-12"15"-10"0,4-11-11 0,-4 23 6 15,0-8-5-15,4-4 0 16,4 0 10-16,-8-7 5 0,-1 0 5 16,-3 3 3-16,0 5 1 15,-1 6 3-15,1 1 1 16,-5 4 1-16,0 3 0 15,0 5 2-15,1 10-16 16,-5 12 3-16,0 0 1 0,0 8-4 16,0 3 0-16,0 11-6 15,0-3-3-15,0 11 0 16,0 12-1-16,0 7 4 16,0 4 3-16,4-4-9 15,4-7-2-15,5-8-10 16,8-12-2-16,5-7-39 15,4-11-19-15,4-15-26 16</inkml:trace>
          <inkml:trace contextRef="#ctx0" brushRef="#br1" timeOffset="52740.9969">2291 3445 182 0,'0'-19'6'16,"4"0"-1"-16,4 4 1 16,5 0-1-16,4 3 2 15,0 1-2-15,4 3 2 16,1 5-4-16,-1-1-2 0,0 4 0 16,1 11-1-16,-1 0 0 15,-4 5 0-15,0 3 2 16,-4-1-3-16,0-2 0 15,-1-1 1-15,-3 0 0 16,-1-4 0-16,-3 1 0 0,-1-1 15 16,-4-3 7-16,-4-1 5 15,-5 1 3-15,-4-5-7 16,-4 1-4-16,-4-4-9 16,0 0-4-16,-5-4-6 15,1 1 0-15,-5-1-11 16,4 0-5-16,5-3-17 15,0 3-4-15,4-4-35 16,0 1-32 0,4-1 42-16</inkml:trace>
          <inkml:trace contextRef="#ctx0" brushRef="#br1" timeOffset="52426.9218">2337 3509 72 0,'-12'-11'30'0,"7"7"-16"0,-3-7-6 15,4 7 11-15,-1 0-7 0,1-4 1 16</inkml:trace>
          <inkml:trace contextRef="#ctx0" brushRef="#br1" timeOffset="53387.6385">2857 2960 148 0,'0'4'57'0,"4"-4"-30"0,-4 15-29 0,0-7 9 15,-4-1-5-15,0 1 1 16,-1-1-2-16,1 5-1 0,0 3 1 16,0 4-4-16,-1 7 2 0,1 8 1 15,0 4 2-15,0 8 1 16,-1-1 1-16,1 1 2 16,4-5 1-16,-4-3 3 15,0-8 1-15,4-7-5 16,0-4-4-16,0-4-1 15,0-7 1-15,4-8-8 16,4-8-3-16,1-7-9 16,4-4-3-16,-1 0 4 15,5 0 3-15,-4 4 10 16,4 0 5-16,0 4 8 16,0 3 7-16,0 4-6 15,0 0-3-15,0 4-4 0,5 4-3 16,-1 0-8-16,0 7-5 15,1 8 2-15,-1 0 2 16,0-4 2-16,-4 0 5 16,-4 4 1-16,-5-3 3 15,-3-1 16-15,-5 0 9 16,-5-8 5-16,-7 5 4 16,-10-5-12-16,-3 1-1 15,-5-4-14-15,0-1-3 16,-4-3-4-16,0 0-2 15,4-3-10-15,5-1-6 16,3 0-12-16,5 0-5 0,0 1-42 16,9-1-32-1,4-4 43-15</inkml:trace>
          <inkml:trace contextRef="#ctx0" brushRef="#br1" timeOffset="53911.7698">3670 3172 116 0,'-8'4'46'0,"3"4"-24"0,-3 3-24 0,4-7 9 15,-5 0-8-15,-4-1-1 16,1-3-8-16,-1 4-2 16,4 0 9-16,-3 0 4 15,-1 3 6-15,4 1 4 16,-4 3 9-16,5 1 7 16,-1-1-5-16,5 4-3 15,-4 0-9-15,3-4-4 16,5 5-3-16,5-5-5 0,-1 4 1 15,4 0-4-15,1 0-1 16,-1 1-4-16,5-1 1 16,0 4-2-16,-4-4 0 0,-1 4 3 15,-4-4 5-15,-4 0 8 16,-4 0 7-16,0-4 14 16,-5 1 5-16,-4-5-9 15,-4 1-3-15,0-4-9 16,-4 0-4-16,0-4-3 15,0-4 0-15,-1 0-7 16,5 0 1-16,0-3-4 16,4-1 0-16,5 4-12 15,4 0-3-15,8-3-17 16,4-1-5-16,9-3-26 16</inkml:trace>
        </inkml:traceGroup>
        <inkml:traceGroup>
          <inkml:annotationXML>
            <emma:emma xmlns:emma="http://www.w3.org/2003/04/emma" version="1.0">
              <emma:interpretation id="{046CC208-EFDF-49F7-AE21-BB6621A20293}" emma:medium="tactile" emma:mode="ink">
                <msink:context xmlns:msink="http://schemas.microsoft.com/ink/2010/main" type="inkWord" rotatedBoundingBox="18312,5757 20553,5726 20560,6252 18319,6283"/>
              </emma:interpretation>
              <emma:one-of disjunction-type="recognition" id="oneOf5">
                <emma:interpretation id="interp5" emma:lang="" emma:confidence="0">
                  <emma:literal>or</emma:literal>
                </emma:interpretation>
                <emma:interpretation id="interp6" emma:lang="" emma:confidence="1">
                  <emma:literal>or S</emma:literal>
                </emma:interpretation>
                <emma:interpretation id="interp7" emma:lang="" emma:confidence="0">
                  <emma:literal>o r S</emma:literal>
                </emma:interpretation>
                <emma:interpretation id="interp8" emma:lang="" emma:confidence="0">
                  <emma:literal>O r S</emma:literal>
                </emma:interpretation>
                <emma:interpretation id="interp9" emma:lang="" emma:confidence="0">
                  <emma:literal>ors</emma:literal>
                </emma:interpretation>
              </emma:one-of>
            </emma:emma>
          </inkml:annotationXML>
          <inkml:trace contextRef="#ctx0" brushRef="#br1" timeOffset="58189.5667">7779 3168 148 0,'0'-11'55'0,"0"7"-30"0,0-7-27 0,5 7 9 15,-5-3-3-15,4-1 0 16,0 0 2-16,0 5 1 16,5-1-3-16,4 0 6 0,-1 4 5 15,6 4 2-15,-1 0 1 16,4 3-3-16,0 1-1 16,5 3-8-16,-1 8-2 15,1 4-2-15,-1 3-2 16,-3-3-4-16,-1 0 0 0,-4 7-3 15,-9 4 2-15,-8-7-2 16,0-1 0-16,0-3 6 16,-8-4 5-16,-5-4 2 15,0 0 4-15,-4-4-5 16,-4-7-1-16,-4 0 0 16,-1-8 0-16,0 0-7 15,1 1-2-15,-1-1-5 16,5 0 1-16,0 0 0 15,-1 4 3-15,5 0 2 16,5-4-1-16,16-7-3 16,9-4 4-1,4 0 2-15,4-4-12 16,5-4-3-16,3 0-9 16,1 1-1-16,8-1-15 15,-3 0-27-15,-1 1 12 16</inkml:trace>
          <inkml:trace contextRef="#ctx0" brushRef="#br1" timeOffset="58616.5751">8299 3059 104 0,'-9'3'41'0,"5"5"-22"0,0 0-14 0,4-5 13 15,-4 5-6-15,-1 0-2 0,5 3-3 16,0 0-2-16,0 4 3 16,5 4 3-16,3 4-6 15,5 7-1-15,4-3 2 0,0-1-1 16,0 8 0-16,4-3-1 16,-8-5 2-16,-4-3 8 15,-1 0 3-15,-4-8 3 16,1-4 2-16,-1-3-8 15,-4-5-3-15,0-3-6 16,-4-7-2-16,-1-8-1 16,1-4-2-16,0 0 1 15,0-8 1-15,4-3 1 16,4-4 3-16,0 4-3 16,5-1-2-16,-1 5-3 15,1-1 1-15,3 5-8 0,5 7-2 16,0 3-10-16,1 5-4 15,3-1-26-15,4 4-12 16,1 1-14 0</inkml:trace>
          <inkml:trace contextRef="#ctx0" brushRef="#br1" timeOffset="59091.2016">9240 3044 132 0,'-4'-4'49'0,"4"8"-26"0,-13-4-20 16,9 0 10-16,-5 0-6 16,-8 3 1-16,0 1-3 15,-4 4 2-15,-9-1-4 16,-4 5 5-16,0-1 2 0,0 4-3 15,0 0-2-15,4 4 2 16,9 0 2-16,4 0 0 16,8 4 2-16,9-8-4 15,9 0-2-15,8 0-5 16,4 0 0-16,4 0-2 16,1-3 0-16,4-1 0 15,0 4 0-15,-1-3 2 0,-3 3 0 16,0 0 0-16,-1 0 0 15,-4 0 0-15,-4 0 2 16,-4 0 5-16,-4 4 21 16,-9-3 5-1,-5-1-1-15,-3 0 0 16,-5 0-7-16,-4 0-1 16,-4-4-11-16,0 1-5 15,-5-5-16-15,-4 1-8 16,-8 0-62-16,-5-8-28 15,-4-12-10 1</inkml:trace>
          <inkml:trace contextRef="#ctx0" brushRef="#br1" timeOffset="57635.2689">7000 3195 144 0,'9'0'55'0,"-1"0"-30"0,1 0-16 16,-9 0 16-16,0 0-3 15,4 0-1-15,4 0-5 16,-3 4-2-16,-1 0-8 16,0 3 3-16,0 1 3 0,1 3-6 15,-1 4-1-15,5 4-1 16,-1 0 0-16,1 4-2 0,3 3 1 16,1 1 0-16,4-1 1 15,0 1 0-15,0-5 2 16,0-3-3-16,-4-4 0 15,0-3 1-15,0-8 0 16,-1-8 0-16,5-4 2 16,-4-3-5-16,0-8-3 15,0-8 1-15,-5-3 0 16,5-4 3-16,0-4 1 16,0-3-1-16,4 3-2 15,0 0-2-15,0 4 1 16,0 7-4-16,0 5-1 15,0-1-8-15,-4 8-2 0,-1 3-13 16,-3 5-4-16,-1 3-47 16,1 4-36-1,4 8 44-15</inkml:trace>
        </inkml:traceGroup>
      </inkml:traceGroup>
    </inkml:traceGroup>
    <inkml:traceGroup>
      <inkml:annotationXML>
        <emma:emma xmlns:emma="http://www.w3.org/2003/04/emma" version="1.0">
          <emma:interpretation id="{60856A7A-6024-4526-A3C2-8614A0682354}" emma:medium="tactile" emma:mode="ink">
            <msink:context xmlns:msink="http://schemas.microsoft.com/ink/2010/main" type="paragraph" rotatedBoundingBox="11662,6969 24994,6780 25016,8309 11684,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5BCB1-1AC6-4D1C-91E8-5A2DF1FBE250}" emma:medium="tactile" emma:mode="ink">
              <msink:context xmlns:msink="http://schemas.microsoft.com/ink/2010/main" type="line" rotatedBoundingBox="11662,6969 24994,6780 25016,8309 11684,8498"/>
            </emma:interpretation>
          </emma:emma>
        </inkml:annotationXML>
        <inkml:traceGroup>
          <inkml:annotationXML>
            <emma:emma xmlns:emma="http://www.w3.org/2003/04/emma" version="1.0">
              <emma:interpretation id="{C795B7AC-70A9-48E8-8B80-6E7CF5A8EE29}" emma:medium="tactile" emma:mode="ink">
                <msink:context xmlns:msink="http://schemas.microsoft.com/ink/2010/main" type="inkWord" rotatedBoundingBox="11663,7018 13540,6991 13549,7650 11672,767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917328.2949">570 4330 64 0,'-4'-3'27'0,"4"6"-14"0,0-3-13 0,0 0 7 16,0 0-2-16,0 0 0 16,0 0-3-16,0 0-2 15,0 4 7-15,-4 0 3 16,-1 0 6-16,1 0 2 16,0 3-5-16,0 5-3 15,-1-1-3-15,1 4-2 0,0 4-3 16,0 4-2-16,-5 3 1 15,1 4-1-15,-5 1 2 0,-4-1 1 16,4 8 3-16,-4 0-3 16,0-4 0-16,0 0 8 15,0 0 2-15,4-4 0 16,0-3 2-16,5-1-2 16,4-3 2-16,-1 0-6 15,5-4-1-15,5-4-2 16,3-4-1-16,5 0-1 15,4 1 2-15,0-5-1 16,4 1 0-16,0-4-1 16,1-1 2-16,3 1-3 0,1 0-2 15,-1-4 0 1,9-4-1-16,-4 0-7 0,0 1-3 16,0-1-19-16,0 0-8 15,0-3-32 1,-5-1-33-16,-4 4 34 15</inkml:trace>
          <inkml:trace contextRef="#ctx0" brushRef="#br2" timeOffset="917658.1525">451 4751 104 0,'17'3'38'0,"0"-3"-20"0,13-3-8 15,-17 3 12-15,4 0-12 16,4-4-3-16,4 0-5 16,5-4-2-16,0 1-6 15,4-4-4-15,-4 3-14 16,-4-3-7-16,-1-1-15 0,-4 1-6 16</inkml:trace>
          <inkml:trace contextRef="#ctx0" brushRef="#br2" timeOffset="917989.986">374 4383 116 0,'26'-15'44'0,"-1"12"-24"0,14-5-15 16,-18 8 13-16,9-4-10 16,0 0-2-16,4-3-6 15,0 3-3-15,0 0 2 16,0 0 0-16,-4 1 1 0,0-5-7 15,-5 4 0-15,1 1-46 16,3 3-21 0,1 3 33-16</inkml:trace>
          <inkml:trace contextRef="#ctx0" brushRef="#br2" timeOffset="918484.4643">1213 4334 120 0,'0'4'46'0,"0"0"-24"0,-4 3-17 16,4 1 13-16,0 3-8 16,-4 1-3-16,-1 7 0 15,1 3 0-15,-4 5-3 16,-1 3-1-16,1 4 1 0,-1 8 0 16,1 3 0-16,-5 1-5 0,0-1-1 15,5-3 1-15,-1 3 0 16,0-7-6-16,5-8-3 15,0-3-23 1,0-8-46-16,4 0 8 16</inkml:trace>
          <inkml:trace contextRef="#ctx0" brushRef="#br2" timeOffset="918768.6309">1426 4637 156 0,'0'4'57'0,"4"15"-30"0,-4-4-25 16,0-8 14-16,0 9-12 15,0-5-2-15,0 4 0 16,-4 0 1-16,0 4-1 15,-5 4-2-15,1-4 1 0,-1 0-4 16,5 0 0-16,0-4-7 16,0 0-2-16,4-4-33 15,0-3-39 1,4-4 19-16</inkml:trace>
          <inkml:trace contextRef="#ctx0" brushRef="#br2" timeOffset="926305.0338">1699 4622 80 0,'4'0'33'0,"-4"0"-18"0,0 0-5 0,0 0 14 0,0 0-11 15,0 0-4-15,0 0-9 16,0 0-2-16,0 0 9 16,0 0 8-16,0 4-4 15,-4-1 2-15,4 5-4 16,0-4 0-16,0 3-5 15,0 1 2-15,0 3 0 0,0 1 2 16,0-1 0-16,0 0-7 16,0-3 0-16,0 3 1 15,0 1 1-15,0-1-4 16,-5 0 1-16,1 5 0 16,0-1 0-16,0 0 0 15,-1 0 0-15,1 4 0 16,-4 0 0-16,-1 4 0 0,1-5 0 15,3-2 4-15,1-1 2 16,0-4 0-16,4 0 1 16,0-3-6-16,0-4-1 15,0-4 0-15,4 0 0 16,5-4 0-16,-1-4 2 16,1-3-8-16,-1-4-1 15,1 0 4-15,3-4 3 16,5 0 1-16,0-4-1 15,5 1 1-15,-1 3-1 16,0-8-3-16,1 4 2 16,-1 4 3-16,0 4 1 0,0 0-4 15,-3 0-1-15,-1 4 3 16,0 3 1-16,0 1 2 16,-5 3 0-16,1 4-2 15,0-4 1-15,-5 4-2 16,5 0-1-16,-4 8 1 15,-1-1 1-15,-3 1 1 16,-1 3 3-16,0 4 1 16,-4 0 1-16,0 0 2 15,0 1 1-15,-4-1-3 16,0 0 0-16,4 0-5 16,0-4 0-16,0-3-1 15,0-8-2-15,0 0 1 0,4-4-1 16,4-3-5-16,5-9 1 15,4 1 2-15,0-4 1 16,0 0-2-16,0 1 2 16,-4 2 3-16,-5 1 3 15,1 8 2-15,0-1 1 16,3 12-2 0,-3 3-6-16,-1 1-2 15,1 3-2-15,-1 1 0 16,1 3 3-16,-1 0 0 15,-3 0 1-15,-1 4 2 16,-4 0 1-16,0 0 3 16,0 0-1-16,-4 0 0 0,4 0-3 15,0-4 1-15,0 0-20 16,0-4-6-16,0-3-21 16,0-8-8-16,8 0-36 15</inkml:trace>
        </inkml:traceGroup>
        <inkml:traceGroup>
          <inkml:annotationXML>
            <emma:emma xmlns:emma="http://www.w3.org/2003/04/emma" version="1.0">
              <emma:interpretation id="{C418A037-0DE4-43C0-B201-CA02E17C72BD}" emma:medium="tactile" emma:mode="ink">
                <msink:context xmlns:msink="http://schemas.microsoft.com/ink/2010/main" type="inkWord" rotatedBoundingBox="13808,6998 17148,6951 17157,7625 13817,76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930602.5648">2555 4660 184 0,'0'4'71'0,"4"14"-38"0,0-2-32 0,0-13 16 16,-4 5-5-16,0-4 1 16,0 0-7-16,0-1-4 15,0 5-1-15,-4-1-4 0,0 5 2 16,0-1 1-16,-5 4 0 16,1 0 4-16,-1 4 2 15,0 4-2-15,1-4-1 16,4 0-3-16,-1 0-1 15,5-4-17-15,0-4-5 16,5-3-68-16</inkml:trace>
          <inkml:trace contextRef="#ctx0" brushRef="#br2" timeOffset="930603.6024">2823 4671 184 0,'0'11'68'0,"4"-11"-36"0,0 4-33 15,5-4 15-15,-9 0-10 16,0 0 0-16,0 0-9 15,0 4-4-15,0 0 5 0,-4 3 1 0,-1 5 5 16,1-1 3-16,0 4 2 16,0 4 1-16,-1 0 2 15,1 0 1-15,0 0 1 16,4-4-2-16,-4-4 1 16,4 1-4-16,0-5 1 15,0-7-7-15,8-3-3 16,5-5-10-16,4-7-3 15,0 0 1-15,4-4 1 16,0 0 5-16,1 4 5 16,-5 3 4-16,0 5 4 15,-4-1 9-15,-1 8 3 0,1 0-6 16,0 4-4-16,4 0-4 16,0 3-3-16,0 1-4 15,0 0-2-15,0-1 3 16,0 4 3-16,0 1-1 15,-4 3 0-15,-5 8 5 16,1-1 2-16,-5-3-5 16,0 0 0-16,1-4-14 15,-1 1-5-15,0-9-23 16,-4-7-9-16,0 0-29 16</inkml:trace>
          <inkml:trace contextRef="#ctx0" brushRef="#br2" timeOffset="930605.6077">3402 4709 192 0,'8'4'74'0,"1"-4"-40"0,4 4-40 0,-13-4 12 16,8 0-9-16,-8 0 0 16,9 0-7-16,-1 0-4 0,1 3 8 15,-1 1 0-15,1 4 4 16,-1-1 4-16,1 1 3 0,-1 3 4 16,1 4 5-16,-1 0-6 15,1 1-2-15,-5-1 1 16,0 7 0-16,-4-3-1 15,-4 0-1-15,0 0-1 16,-5-4 2-16,-3 1-3 16,-1-5 0-16,-4-4-1 15,0 1-2-15,4-4 1 16,0-4-1-16,5 0-5 16,-1-4 1-16,1 0 0 15,8 0 2-15,4-3-1 16,4-4 1-16,5-5-5 15,4 1 0-15,5 0-6 16,-1-4 1-16,4 0-3 0,1 0 2 16,8 0-6-16,0 0-3 15,0-7-37 1,0 3-23-16,0-3 39 16</inkml:trace>
          <inkml:trace contextRef="#ctx0" brushRef="#br2" timeOffset="930608.9771">4032 4277 116 0,'-4'8'44'0,"0"7"-24"0,-1 4-17 16,5-4 10-16,0 12-2 16,-4 11 1-16,0 11-2 15,0 11-1-15,-1-3-5 16,1 0 13-16,0 0 5 0,0-8 1 16,-5-7-2-16,5-8-7 15,0-8-4-15,-1-3-3 16,1-8 0-16,0-7-20 15,-5-12-8-15,5-4 2 16,4-3 0-16,0-4 5 16,0-4 3-16,0 0 9 0,0 0 6 15,-4 4 4-15,-1 3 6 16,1 1-2-16,0 7 3 16,4 0-10-16,0 4-3 15,8 0-2 1,5 0-5-16,4 0 1 15,9-3-7-15,4-5-1 16,4-3 5-16,4-1 3 16,0-3 1-16,9 4 1 15,0 0 6-15,-4 3 2 16,-5 4 9-16,-4 4 2 0,-4 4 5 16,-5 7 1-16,-3 4-10 15,-5 4-3-15,-5 0-4 16,1 4-1-16,-4 0 5 15,-5-1 4-15,0-3-5 16,-4 4-1-16,0-4-6 16,0-4-4-16,5-11-21 15,-5-4-8-15,4-8-70 16,-4-7-42 0,8-4 60-16</inkml:trace>
          <inkml:trace contextRef="#ctx0" brushRef="#br2" timeOffset="930609.9819">4833 4800 208 0,'-17'-4'79'0,"17"8"-42"0,-5-12-37 0,1 4 18 0,0 1-12 16,4-9-3-16,4 1-7 15,0-4 0-15,5-4 2 16,4-4-6-16,-1 4-2 0,5 4 3 15,5 0 4-15,3 4 4 16,5 3 4-16,0 4 7 16,4 4 2-16,-8 8-5 15,-1 7-1-15,-4 4-4 16,1 0-3-16,-5 4 0 16,-4-1-1-16,-9-3 0 15,-4 0 0-15,-9-4 11 16,-4 0 7-16,-8-3 4 15,-4-5 2-15,-5-3-9 16,0-4-4-16,-4-4-9 16,8-3-3-16,5-1-7 0,0 1-2 15,4-5-11-15,4 1-4 16,4 0-13-16,5-1-6 16,0 1-56-1</inkml:trace>
          <inkml:trace contextRef="#ctx0" brushRef="#br2" timeOffset="930610.9845">5361 4690 248 0,'8'-4'93'0,"1"12"-50"0,-1-1-44 15,-8-7 20-15,0 0-13 16,0 0-3-16,0 0-9 16,0 0-4-16,0 0 6 15,5 0-10-15,-1 0 0 0,4 0 9 16,9-7 16 0,0-1-3-1,5-3-1-15,-1 3 0 16,0 1 0-16,1 3 1 15,-1 0 0-15,0 0 0 16,-4 8 2-16,0 8-5 16,-4-1-1-16,0 4-4 15,-1 0-1-15,1 0 3 0,0 8 1 16,0-4 3-16,0 0 3 16,-1 0 7-16,1-4 2 15,0 0-5-15,4-4 0 16,0-3-15-16,0-8-5 15,4-8-52-15,1-7-24 16,-1-4-41 0</inkml:trace>
        </inkml:traceGroup>
        <inkml:traceGroup>
          <inkml:annotationXML>
            <emma:emma xmlns:emma="http://www.w3.org/2003/04/emma" version="1.0">
              <emma:interpretation id="{C8AB47EB-3564-47BC-B3D2-891C7799EEA6}" emma:medium="tactile" emma:mode="ink">
                <msink:context xmlns:msink="http://schemas.microsoft.com/ink/2010/main" type="inkWord" rotatedBoundingBox="18088,7213 19019,7200 19024,7544 18093,75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930611.9925">6821 4857 148 0,'-17'-8'55'0,"13"8"-30"0,0-8-18 0,-1 5 15 16,1-5-4 0,0-3 1-16,0-1-8 0,4-3-4 15,0 0-4-15,0-8 0 0,0 4 0 16,4-3 1-16,0 3 2 15,0 0-5-15,5 4-1 16,4 3 0-16,4 1 2 16,4 3-3-16,5 1-2 15,3 3 4-15,6 0 3 16,-6 4-1-16,1 0 0 16,-4 4-1-16,-1 7-2 15,-3 8-2-15,-5 0-1 16,-9 4 2-16,1-4 2 0,-9 0 9 15,-5 0 3-15,-7 0 7 16,-5-4 4-16,-9 0-1 16,-4-4-2-16,-4-3-11 15,4-4-6-15,0 0-12 16,5-8-3-16,-1 0-18 16,5-4-9-16,4 1-22 15,4-1-8-15</inkml:trace>
          <inkml:trace contextRef="#ctx0" brushRef="#br2" timeOffset="930652.5989">7375 4505 216 0,'13'11'82'0,"-9"4"-44"0,9 4-38 0,-9-8 16 16,0 1-9-16,0-1 1 15,1 4-5-15,3 8-2 16,1 0 0-16,-1-1-8 0,1-3 0 16,-1 0 3-16,1 4 4 15,-1-4 7-15,1 0 4 16,-5-4 5-16,-4 0 2 15,0-4 2-15,-4 1 0 0,0-5-14 16,-1-3-3-16,-3 0-2 16,-1-4-1-16,1-4-3 15,-1 0 0-15,1-3 2 16,3-5 0-16,5-3 1 16,0 0 0-16,0-8 0 15,9-3 2-15,0 3-8 16,3 0-1-16,1 5-5 15,4 2 0-15,0 5-5 16,4 0 0-16,5 3-17 16,8 1-7-16,0-1-37 15,4 0-32 1,5 1 43-16</inkml:trace>
        </inkml:traceGroup>
        <inkml:traceGroup>
          <inkml:annotationXML>
            <emma:emma xmlns:emma="http://www.w3.org/2003/04/emma" version="1.0">
              <emma:interpretation id="{797E6B6A-C423-4B3E-93B9-E16BBDE6017F}" emma:medium="tactile" emma:mode="ink">
                <msink:context xmlns:msink="http://schemas.microsoft.com/ink/2010/main" type="inkWord" rotatedBoundingBox="19306,6860 23795,6797 23817,8326 19328,839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1.08792E6">11654 4380 192 0,'-4'0'74'0,"4"3"-40"0,0-3-29 0,0 0 19 15,0 0-11-15,0 0-2 16,4 0-9-16,-4 0-1 16,0-3-1-16,0 3-3 0,0 0 2 15,5 0-4-15,-5 0-1 16,8 0-35-16,5 0-15 16,4 3-26-1</inkml:trace>
          <inkml:trace contextRef="#ctx0" brushRef="#br2" timeOffset="1.08763E6">11710 4788 156 0,'0'-7'57'0,"4"11"-30"0,-4-4-16 0,0 0 15 16,0 0-3-16,0-4-2 15,0 0-9-15,0 0-3 16,0 4-5-16,0 0-3 0,0 0-3 15,0 0-1-15,0 0-14 16,0 0-6-16,-4 4-28 16,4-4-50-1,0 0 17-15</inkml:trace>
          <inkml:trace contextRef="#ctx0" brushRef="#br2" timeOffset="930974.0274">8001 4728 228 0,'0'0'85'0,"4"0"-46"0,5-8-41 0,3 5 17 16,1-9-22-16,8-3-5 16,1 0-3-16,3 0 1 15,9 3 8-15,0 5 3 0,-4 3 3 16,0 0 13-16,-9 12 6 0,1-1-5 15,-5 9-1-15,-5-1-3 16,-3 4 1-16,-5 0-2 16,-4-1 0-16,-4 5 3 15,-5-4 5-15,1 0-7 16,-5-4-1-16,-4-3-3 16,0-5-1-16,-4 1-3 15,-1-8 1-15,1-4-11 16,-4-4-2-16,-1-3-28 15,1-4-13-15,3-4-61 16</inkml:trace>
          <inkml:trace contextRef="#ctx0" brushRef="#br2" timeOffset="931294.2846">8499 4194 244 0,'4'8'93'0,"1"3"-50"0,-1 0-37 0,-4 1 20 15,4-1-14-15,-4 1-2 16,0 3-11-16,-4 7-1 15,0 12 0-15,-1 12 3 0,1 7 2 16,0 0-4-16,4 4 1 0,0-8 0 16,0-4 0-16,4-7-14 15,0-4-3-15,5-7-29 16,-1-12-12-16,1-8-39 16</inkml:trace>
          <inkml:trace contextRef="#ctx0" brushRef="#br2" timeOffset="932219.8231">8597 4701 188 0,'17'0'71'0,"0"4"-38"0,4 0-23 16,-8-4 17-16,4 0-15 15,4 0-5-15,5-11-9 16,4-5-3-16,0 1 2 0,-1-4-6 0,1-7 2 15,-4-4 3-15,-5-1 2 16,-8 1 6-16,-5 0 2 16,-3 0 4-16,-10 7 4 15,1 4-10-15,-4 4-5 16,-5 3 3-16,-4 5 0 16,0 3 4-16,0 4 1 15,0 8-1-15,0 7 1 16,0 7-4-16,-5 9-2 15,1 3-3-15,4 7 1 0,0-3-1 16,4 0 0-16,5-4 0 16,-1-4-2-16,9-3 0 15,0-8 3-15,13-4-5 16,4-11 2-16,8-4-11 16,14-8-6-16,8-14 1 15,4-1-1-15,-4 0 12 16,-5 0 7-16,1 4 8 15,-9 1 7-15,-4 2 2 16,-9 1 0-16,-4 4-5 16,0 3-4-16,0 5-12 15,-4-1-4-15,0 8-2 16,-1 3 2-16,1 5 6 16,0 6 2-16,0 5 2 15,-1 4 0-15,-3-1 8 16,-1 1 7-16,1-1-5 15,0-3-3-15,-5 0 2 0,0-5 4 16,-4-2 4-16,-4-5 4 16,0-3-9-16,-5-5-2 15,0-3-2-15,-3-7 0 16,3-5-2-16,1-3-1 16,-1-4-6-16,5-3 1 15,4-1-2-15,4 0 0 16,5 0 2-16,3 5 0 15,5 2-3-15,1 5 2 16,-1 3-1-16,4 5-2 0,4-1-6 16,1 0-4-1,4 4-3-15,0 0 0 0,4 0 7 16,0 0 3-16,0 0 2 16,-4 0 4-16,-1 0-2 15,-3 0 1-15,-1 0 4 16,-3 0 1-16,-1 4 7 15,-4 3 4-15,0 9 1 16,-4-5 4-16,0 0-2 16,-5 1 1-16,1 3-3 15,-1 4 1-15,-4 0-3 16,-4 0 0-16,0 3-7 16,0-3-2-16,0-4-4 15,5 1-1-15,-1-5-19 16,5-11-9-16,-1-8-76 15,1-11-59-15,-1-18 56 16</inkml:trace>
          <inkml:trace contextRef="#ctx0" brushRef="#br2" timeOffset="932402.4574">9836 4198 296 0,'0'23'110'0,"0"-12"-60"0,9 12-61 0,-9-16 18 15,0 1-42-15,-5-1-15 16,5-7-64-16,0 4-28 0</inkml:trace>
          <inkml:trace contextRef="#ctx0" brushRef="#br2" timeOffset="932865.9568">9926 4569 180 0,'4'0'68'0,"0"4"-36"0,9-4-33 15,-9 0 12-15,0 0-5 0,1 0-1 16,-1 0-6 0,0 0-1-16,-4 0 1 0,4 7 2 0,1 5 4 15,-1 3 13-15,0 4 8 16,-4 0 4-16,9 3 2 16,-1-3-4-16,5-4-3 15,4-3-9-15,4-8-3 16,9-12-14-16,8-7-4 15,9-8-9-15,0-3-4 16,-4-1 5-16,-9 4 5 16,-9 8 11-16,-3 8 6 15,-5 7 2-15,-5 7 3 0,-3 5 2 16,-1 3-1-16,1 7-5 16,-5 1-2-16,5-4 0 15,3 0 0-15,1-4-7 16,0 4-2-16,4-4-14 15,4-3-2-15,1-9-41 16,-1 1-14-16,0-8-49 16</inkml:trace>
          <inkml:trace contextRef="#ctx0" brushRef="#br2" timeOffset="933480.0311">10960 4648 320 0,'9'19'121'0,"-1"0"-66"0,1-4-62 0,-5-7 19 16,-4-8-19-16,0 0-5 16,0-8-8-16,-4-7 0 15,-5 0 11-15,1-4 0 0,-5-7 4 16,0-5 1-16,0 1-1 15,-4 0 1-15,0 0 0 16,0-1 7-16,0 12 5 16,0 4-4-16,0 4 0 15,0 3-2-15,0 5-2 0,4 3-2 16,1 3 1-16,-5 5 1 16,4 3 0-16,0 4-3 15,5 4 2-15,-1 8 3 16,-4-4 1-16,5-1-1 15,-1 1 1-15,5 3 0 16,-5 1 1-16,5-1-5 16,0 1 1-16,8-4-5 15,5-1-1-15,4-3-2 16,4 0 0-16,4-4-4 16,4-3 0-16,9-5 1 15,1-7 5-15,-1-7-2 16,0-5 3-16,-5-10 1 15,1-5 2-15,-4 1-4 0,-5-1 2 16,-4-3 2-16,-4 0 1 16,0-1 5-16,-5 5 2 15,-4-1 4-15,-4 5 4 16,-4-1-6-16,-4 4 0 16,-5 4-9-16,-4 7-4 15,-4 4-4-15,-5 1-2 16,5 6-10-16,-1 5-1 15,1 0-24-15,0-1-11 16,4 5-16 0</inkml:trace>
          <inkml:trace contextRef="#ctx0" brushRef="#br2" timeOffset="934217.4239">10956 4527 116 0,'4'8'46'0,"1"-8"-24"0,-5 4-17 0,0-4 13 16,0 0-6-16,0 0-2 16,0 0 3-16,4 7 2 15,0 1-8-15,-4-1 5 0,0 5 3 16,0-1-3-16,4 8 1 16,1 7-10-16,-1 5-2 0,0 3-8 15,0 4-3-15,1 11-36 16,3 8-2-1,1 7 39-15,-1 4 14 16,1 8 10-16,-1-8 6 16,1 0 3-16,-5-4-8 15,0-3-4-15,0-4-7 16,-4-8-4-16,-4-4 0 0,0-3-4 16,-5-4 0-16,1-4-9 15,-5-4-3-15,0-7 17 16,-4-8 9-16,-4-7 13 15,-4-8 6-15,-1-4-3 16,-4-7-2-16,0-5-11 16,5-6-4-16,4-9-6 15,8-3-1-15,4-15-1 16,13-11-2-16,14-20-4 0,11-7-2 16,18-4-2-16,9-7 0 15,7-1-11-15,10 5-3 16,16-8-28-16,13 7-10 15,9-3-22 1</inkml:trace>
          <inkml:trace contextRef="#ctx0" brushRef="#br2" timeOffset="1.08885E6">11906 4785 124 0,'4'-8'49'0,"0"-3"-26"0,0 7-27 16,5-4 34-1,-1-3-11-15,5 0 0 16,-4-12-2-16,3-4-10 16,6 1 2-16,-1-8 2 0,0-4-2 15,0-4 0-15,0 1-8 16,4-1 0-16,0 4-1 15,1 0 0-15,-5 1-3 16,0 3 2-16,0 3 1 16,0 1 0-16,-5 3 2 15,1 1 1-15,0 3-1 16,0 4 1-16,-5 4-4 16,1 4 0-16,-1 0-1 0,-3 3-2 15,3 4 3-15,1 0 2 16,-9 1 0-16,12 3-1 15,-3 0 1-15,-5 0 1 16,0 0 1-16,1 0 1 16,-5 0 2-16,4 3 3 15,0 5 0-15,0 0 0 16,1 3-3-16,3 4-1 16,1 4-3-16,4 4-2 15,-1-1-2-15,-3 5 1 16,-1 7 1-16,1 8 0 15,-1 7 4-15,1 0 2 0,-1 4 0 16,-8 8 1-16,9-5-4 16,-5-3-2-16,5-4-3 15,-1-3 1-15,1-4 1 16,-1-8 0-16,1-4-3 16,-5-7 2-16,0-4-1 15,-4-4-2-15,0-8-8 16,0-7-5-16,-4-7-16 15,-5-5-6-15,-3-7-50 16</inkml:trace>
          <inkml:trace contextRef="#ctx0" brushRef="#br2" timeOffset="1.08907E6">11999 4516 192 0,'17'0'71'0,"-4"4"-38"0,17-4-34 0,-13 0 12 16,9-4-12-16,8 0-4 16,0-3-8-16,4-5-3 15,0 5-18-15,1 3-7 16,-1 0-23-16,-4 4-10 0</inkml:trace>
        </inkml:traceGroup>
        <inkml:traceGroup>
          <inkml:annotationXML>
            <emma:emma xmlns:emma="http://www.w3.org/2003/04/emma" version="1.0">
              <emma:interpretation id="{45682BCB-C1A7-4A50-9118-FA021BB67318}" emma:medium="tactile" emma:mode="ink">
                <msink:context xmlns:msink="http://schemas.microsoft.com/ink/2010/main" type="inkWord" rotatedBoundingBox="24381,6797 24994,6789 25004,7496 24391,7505"/>
              </emma:interpretation>
              <emma:one-of disjunction-type="recognition" id="oneOf10"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[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(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1.09033E6">13498 4119 72 0,'17'-8'30'0,"-4"4"-16"0,0 0-8 0,-9 4 11 16,-4 0 2-16,9-3 1 16,-9-1-7-16,0 4 0 0,-9-4-2 15,9 4 3-15,-8 0 2 16,-5 0 2-16,0 0-10 16,-4 0 2-16,-4 0 1 0,8 4-6 15,-4-4-3-15,-4 0-1 16,-1 4 1-16,9-1-1 15,-8 1 2-15,-4 0-4 16,-1 4 0-16,1-1-1 16,-1 4 0-16,-4 5 2 15,0 2 2-15,1 5-1 16,3 0 2-16,0 3 0 16,5 1 1-16,0 3-2 15,17 4 1-15,-1 4 0 16,5 0 3-16,5 0-1 0,-1 0 0 15,13 11-6-15,-4-11 1 16,12-4 0-16,-8 0 2 16,13 0-1-16,-4-4-1 15,-1-3 5-15,-4-5 4 16,9-3 4-16,0-7 2 16,4-5-6-16,4 1-1 15,5-8-6-15,-5 0-2 16,1-4 0-16,-5-4 2 15,0 1 1-15,-9-1 1 16,-8 5 0-16,5-1 0 16,-14 0 2-16,5 0 3 0,-4 0-4 15,-1 1-1-15,-4 3-9 16,1 0-4-16,-5 0 0 16,0 0 3-16,4 3-6 15,-4-3 0-15,0 0-31 16,0 0-11-16,0-3-41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03.02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C09DE8-087D-464A-8B34-E5F8BF0C6574}" emma:medium="tactile" emma:mode="ink">
          <msink:context xmlns:msink="http://schemas.microsoft.com/ink/2010/main" type="inkDrawing" rotatedBoundingBox="6969,5260 9409,5248 9410,5319 6970,5331" shapeName="Other"/>
        </emma:interpretation>
      </emma:emma>
    </inkml:annotationXML>
    <inkml:trace contextRef="#ctx0" brushRef="#br0">0 72 44 0,'4'4'16'0,"1"-4"-8"0,-1 0-10 31,9 0 43-31,0-4-7 0,4 0-10 16,0 1-7-16,4-1-8 16,4 0-1-16,5-4-3 15,9 1 0-15,-1 3-3 16,4 0-2-16,1 4 1 15,4 4-1-15,0 0 0 0,4 0 4 16,4-4 2-16,5-4 9 16,12 0 2-16,13-3-2 15,1-1-1-15,-1 0-6 16,0 1 0-16,-4-1-5 16,4 8-2-16,9 4-3 15,4 7-1-15,-5 1-1 0,1-5 3 16,-9 1 2-16,4-1 2 15,-3-3-4-15,7 0 1 16,1-4-2-16,-5 0-2 16,-8 0-2-16,-8 0-1 15,-5 0-5-15,-9-4-3 16,-7 0-13-16,-10 1-5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05.13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B7B284-EB4D-4FB2-926A-1A97C9CF16FC}" emma:medium="tactile" emma:mode="ink">
          <msink:context xmlns:msink="http://schemas.microsoft.com/ink/2010/main" type="inkDrawing" rotatedBoundingBox="7141,4441 9781,4479 9780,4549 7140,4510" shapeName="Other"/>
        </emma:interpretation>
      </emma:emma>
    </inkml:annotationXML>
    <inkml:trace contextRef="#ctx0" brushRef="#br0">0 5 4 0,'46'-8'2'0,"-16"8"0"0,13 0 2 0,-22 4 5 16,9-4-5-16,4 0 0 15,4 0-2-15,5 0-2 16,4 0 9-16,4 0 6 15,8 0 2-15,10 0 1 16,7 0-3-16,-3 0-1 16,-1 4-8-16,0 3-2 0,1 1-2 15,8-1 1-15,8 1 0 16,13 3 3-16,0-3 12 16,5 0 6-16,-5-5-4 15,5-3 1-15,8-3-6 16,0 3-1-16,-9-4-8 15,-4 0 3-15,-12-4 1 0,-5 1-3 16,-9-1 1-16,1 4-3 16,-5-3 0-16,-3 3-12 15,-14 0-5-15,-8 4-25 16,-9 4-11-16,-12 4-19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4.1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0F2CA8-952A-4161-BE71-C4984BF014CF}" emma:medium="tactile" emma:mode="ink">
          <msink:context xmlns:msink="http://schemas.microsoft.com/ink/2010/main" type="inkDrawing" rotatedBoundingBox="6905,9406 10218,9329 10219,9368 6906,9445" shapeName="Other"/>
        </emma:interpretation>
      </emma:emma>
    </inkml:annotationXML>
    <inkml:trace contextRef="#ctx0" brushRef="#br0">0 91 44 0,'-5'-4'16'0,"10"4"-8"0,-5-4-1 0,0 4 9 15,4 0-2-15,0-4 0 16,0 4-4-16,1-3 1 15,3 3-6-15,1-4-1 16,8 4 2-16,0 0 3 16,4 0 5-16,0 0 3 15,5-4-5-15,8 4-2 16,4 0-5-16,5-4-2 16,4 4-1-16,4 0-4 0,4-3 1 15,-4-1 1-15,0 4 0 0,-4-4 0 16,4 4 0-16,0 0 2 15,5 0 1-15,8 0 3 16,4 0 3-16,0 0 0 16,0 4 0-16,-4 0-5 15,0-1-1-15,4-3 5 16,0 0 3-16,0 0-4 16,9 0 1-16,-1 0-5 15,1-3 0-15,-5-1 1 16,-3 0 2-16,-1 4-1 15,0-4 0-15,0 0-3 16,4 1 1-16,5-1 0 16,4 0 1-16,0-4 2 15,-9 1 3-15,1-1-2 0,-1 5-2 16,0-1-5-16,5 0 0 16,0 4 0-16,8 0 2 15,-8 0-1-15,-5 0-1 16,-8 0-2-16,-5 0 1 15,-3 4-8-15,-1-4-2 16,-8 0-12-16,0 4-3 16,-5-1-15-16,-8 1-4 15,-4-4-25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2.5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AF2FA0-7E4D-4800-8AE6-97B8E701480C}" emma:medium="tactile" emma:mode="ink">
          <msink:context xmlns:msink="http://schemas.microsoft.com/ink/2010/main" type="inkDrawing" rotatedBoundingBox="6996,8984 7017,8984 7017,8999 6996,8999" shapeName="Other"/>
        </emma:interpretation>
      </emma:emma>
    </inkml:annotationXML>
    <inkml:trace contextRef="#ctx0" brushRef="#br0">-334 95 4 0,'-4'0'5'0,"4"0"-2"0,-13 0-6 0,9 0 0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5.36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C3956C-7330-4156-B365-A397EDC08A91}" emma:medium="tactile" emma:mode="ink">
          <msink:context xmlns:msink="http://schemas.microsoft.com/ink/2010/main" type="inkDrawing" rotatedBoundingBox="6905,9924 10167,9901 10168,9968 6906,9990" shapeName="Other"/>
        </emma:interpretation>
      </emma:emma>
    </inkml:annotationXML>
    <inkml:trace contextRef="#ctx0" brushRef="#br0">1 38 64 0,'0'-3'24'0,"9"-1"-12"0,-9 4 6 16,0 0 12-16,0 0-7 16,8 0 0-16,1 0-10 15,-1 0 0-15,1 0-4 16,-1 4 2-16,9-1-6 15,5 1 1-15,-1-4 4 0,5 0-4 16,3 0-1-16,10 0 2 16,3 0 0-16,5 0-1 15,4-4-1-15,9 4-3 16,-1 0 1-16,5-3-2 16,4 3-1-16,13-4 3 0,9-4 0 15,3 4-1-15,1 1 1 16,-4-5 2-16,3 4 2 15,14 1-1-15,8-1 1 16,0 8-4-16,0 3-2 16,-9 1 0-16,5-1 1 15,8-3 3-15,0 0 4 16,-4 0 2-16,-8-4 3 16,-1 0 2-16,-4 0-1 15,9-8-3-15,0 0-2 16,-13 1-6-16,-9-1-3 0,-8 5-3 15,-13-1 1-15,-8 4-12 16,-9 4-7-16,-4 7-22 16,-9 4-11-16,-4 8-47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4.1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5B9F5A-242A-4452-867E-267BD05E4E7F}" emma:medium="tactile" emma:mode="ink">
          <msink:context xmlns:msink="http://schemas.microsoft.com/ink/2010/main" type="inkDrawing" rotatedBoundingBox="16162,4832 19349,4704 19357,4896 16170,5025" shapeName="Other"/>
        </emma:interpretation>
      </emma:emma>
    </inkml:annotationXML>
    <inkml:trace contextRef="#ctx0" brushRef="#br0">0 116 52 0,'0'0'22'0,"0"3"-12"0,4-3-10 16,-4 0 5-16,0 0 8 15,8 4 6-15,1 0-1 16,0 0-1-16,-1 0-3 15,1 3 1-15,3 1-6 16,1-1-1-16,4 1 5 16,4-1 3-16,5 1-2 15,4 0 0-15,0-1-8 16,4 1 3-16,4-1 1 0,5-3-5 16,-5 0-1-16,4-4 0 15,1 0 2-15,4 0-3 0,4-4 0 16,9 0-6-16,12-3 0 15,9-5-1-15,4-3 2 16,0 0-8-16,0-4-3 16,1-4 2-16,3 4 2 15,5 1 0-15,-9 2 3 16,0 5 2-16,-4 0 2 16,-4 3-1-16,-1-3 1 15,1 3 2-15,0 4 2 16,-1 1-1-16,-8 3 2 15,-8 3 11-15,-9 9 6 0,-4 3 3 16,-9 8 1-16,-4-4-5 16,0 3 1-16,0 1-13 15,0-4-5-15,0-4-1 16,5-4-1-16,8-3-3 16,0-8 0-16,-1-4-3 15,5-3 1-15,5-5 3 16,-1 1 3-16,-4-4 0 15,0-4 2-15,-4 4 2 16,-8-4 2-16,-1 4 1 16,-4-1 0-16,-4 1-4 15,0 4-3-15,-5 0-3 16,-4 3 1-16,-4 4 1 16,0 0 0-16,0 4-7 15,0 4 0-15,5 8-30 0,-1-1-11 16,13 8-41-1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6:46.0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15172 15555 516,'-10'0'0</inkml:trace>
  <inkml:trace contextRef="#ctx0" brushRef="#br0" timeOffset="734.0418">15172 15555 1548,'-19'3'2451,"19"-3"258,0 0-387,0 0-1161,11 0-645,-3 0-774,2 0 0,7 0-129,-1 0 0,5 0 129,1 0 0,7 0 0,2 0 258,3 0 0,6 1 258,2 2 0,6 0 0,6-2 258,8 1-129,2-2 258,8 2-258,4 2 0,6 1-129,3 3-129,5 0-129,1 1 0,0 0 0,2 1 0,3 1 0,-1-3 129,2 0 129,-1-6 387,2 5-258,3-3 258,2 2-258,2-6 258,6 5-258,3-1-129,7 1-129,3 0-387,2 2 129,3 2 0,2 2 0,-1 3 0,0-2 0,-3 3-129,0 2 258,0-3 0,1 1 0,-1-5 258,0 2-129,-2-3 129,2-4 0,-5 0 129,-1 4 129,-3-4-129,0 6-129,-7 0 0,-2 1 0,-7-2-129,-2 4 0,-2-1-129,-4-4 129,0-5-129,-4 4 258,-1-5-129,1-1-129,-4-2 129,0 0 0,-4-5 129,-2-3-129,-5 0 0,-5-2 129,-7-5 0,-5 2 0,-4-1 0,-7 5-129,-6-1 0,-4 4 0,-4 0-129,-8-3 0,0 2-129,-5 0 129,-3 0-129,-4 0-129,-2 3-129,-11 4-516,17-11-1548,-17 11-1935,0 0-258,0 0-129</inkml:trace>
  <inkml:trace contextRef="#ctx0" brushRef="#br0" timeOffset="32718.8714">14384 3001 1419,'-22'-3'1806,"10"3"-129,-3 0-516,2 0 0,-2 0-645,-3 0 129,1 3-129,-3 0-258,-1 2-129,-2-1 129,-1-1 0,-3 2 0,0 1 0,-4 4 129,0 0 0,-3 0-129,2 2 129,-3 0-129,1 5 0,-3 2 0,1 3 129,-4-1-129,-1 4 0,-4-1 258,0 5-129,-2-4-129,2 7 258,0-2-258,1 4-129,2 3 0,6 3-129,0 7-129,4 1 129,2 4-258,0 2 258,-1 2-129,-1 5-129,0-3 129,-3 5 129,-2 3 0,2-2-129,-1 7 129,1 2-129,4-1 0,4 3 258,0 3-258,3 1 129,1 3 0,-2 4 0,1 4 129,2 2-129,-2 1 129,3-1 0,2-2 0,2-8 129,3 1-129,6-2 0,-1-9 0,4-1 0,1-2 0,2 2 0,0 1 0,2 3-129,0-5-129,2-3 258,5 0-129,3-6 0,1-3 0,3-5 0,1-4 0,1-4 129,0-1 0,0-2-129,-1-2 258,-1 4-258,1-1 129,0-2 0,1 1 0,2-1 0,0-2-129,4 1 129,0-4 0,1-2 0,1-2-129,1 0 129,2-6 0,1 2 0,-1 1-129,3-4 258,-2 2-129,3 0-129,1-2 258,1 0-258,0-2 258,2-1-258,0-4 0,1 1 0,1-6 129,0 1-129,0 0 129,2-1-129,0 3 0,0-2 0,-1-3 0,-1 1 0,-1 5 0,1-5 129,-2 3-129,1-1 0,-1-2 129,2 1-129,3-1 0,1 0 0,5 0 129,4-4-129,-1-2 0,3 0 0,3-1 0,-4 1 0,3 1 0,-2 1 129,-2 3-129,2 1 0,-4-1 129,3 0-129,3 3 0,1 0 129,-1-1-129,2 0 0,1-3 0,0 2 0,-2-1 0,2 1 0,-3-1 0,0-2 0,0 4 0,0-3 129,-1-1-129,1-2 0,-1-2 129,1 0-129,0-5 0,0 0 129,-1 0-129,-1 0 0,-1-3 0,0 3 0,2 0 0,-1-1 0,-2 1 129,-3 0-258,0 0 129,-2 0 0,2 0 0,-2 0 0,-4-5 0,1-3-129,0-3 129,-1-1 129,-1-1-258,-1-4 129,-2-2 129,-2-2-129,-2 0 0,0-1 0,-2-1 0,-4-4 0,3-4 129,-3-2-129,0 0 0,0-1-129,0-4 258,1-1-258,1-4 129,-1 1 0,1-4-129,1 0 129,-1-4 0,-2-4 0,-2-3-129,-1-5 0,-2-3 258,-1-5-258,1-2 129,2-2 0,-3-3-129,2 0 0,-1 2 0,-1 2 129,-1 0-129,0 0 129,-5 2-129,0-1 0,-3 1 129,0-2-129,0 0 129,-5-1-129,2 2 129,-3-1-129,-1 2 0,-1 0 129,-3 4 0,-1-1 0,0 7 0,-1 1 0,-5 4 129,-1 3-129,-4 3 0,-2 0 0,-1 1 0,-5 0 0,0-2 0,-3-2 0,-1-2-129,-2-6 258,-1-3-258,-1 3 129,-1-1 129,-2 3-258,-2 2 129,-3 5 0,-4 3 0,0 10 0,-1 3 0,-1 2 0,-1 1 0,-3 3 0,1-2 0,-3-2-258,-2-2 258,-2-2 0,-3 0-129,-6-4 129,-1 5-129,0-9 129,-1 3 129,0-1-129,2 1 0,-1-1 0,3 0 129,4 3-258,1-4 129,1 7 0,-3 0 129,3 2-129,-4 0 258,-3 2-129,-4 3-129,-4-1 0,-2 6 0,-1-2 0,1 6-129,-2 3 129,2 5-258,1 2 258,3 5-129,0 5 129,1 1 0,-2 1 129,0 0-129,0 3 258,0 1-258,3 1 0,1-4 0,3 4 0,2 2 258,3-2-387,4 4 129,3 3-516,6 8-258,-2 6-2967,3-4-258,6 2-387,-3-21-129</inkml:trace>
  <inkml:trace contextRef="#ctx0" brushRef="#br0" timeOffset="47737.7302">5160 10742 1,'0'0'1160,"-4"-13"-386,4 13 258,0-11-129,0 11 0,0 0 0,0-15 129,0 15-387,0 0 0,0 0-387,0 0-129,0 15-129,-2 4-258,-1 8-129,-1 6 129,2 4 129,-2 4 0,4 5-129,0 4 258,1 6 0,6 3 0,1 6 0,2 5 258,-1 7-129,1 4 0,-4 12 129,0 4 0,-6 10-129,0 9 129,-7 3-129,-3 1 0,1 2-129,-1 1 0,4-6 0,-2-3 0,6-8-129,2-7 129,0-11 129,0-5 129,0-5 129,0-1 129,0-11 0,-5 0 129,-2-8 129,-1-1-387,-2-6 258,2-3-387,1-7-129,4-8 0,-1-4-129,4-8 0,0-1 0,4-7 0,-4-13 0,7 17 0,-7-17 129,0 0 0,11 6-129,-11-6 0,0 0-129,0 0 0,0 0 0,10 0 0,-10 0-129,0 0-129,10-1 258,-10 1 0,0 0 129,8-4 129,-8 4-129,0 0 129,0 0-129,10 0 129,-10 0 129,12 4-129,-3-3 0,3 1-129,4-2 129,4 0 0,6 0 129,6 0 0,10 0 0,8-2-129,12-1 129,10 1 0,11-1 129,7 1-129,9 2-129,2 3-258,3 6-645,-1 0-903,-6-1-2322,8 6-258,-16-16-129</inkml:trace>
  <inkml:trace contextRef="#ctx0" brushRef="#br0" timeOffset="49433.8273">5439 10597 1677,'-9'-7'903,"9"7"-387,6-13-516,4 7 0,5 3 0,4 0 129,2 1 129,4-3-129,6 5 129,4 0 0,3 0-258,5 6 0,4 1 0,3 2 0,8-2 129,2-2 387,5-3-129,4 1 129,3-3 258,6 0 0,1-5-258,4-2 129,2 0-129,2 1-387,1 2 0,3 1-258,1 2 129,2 1-129,2 0-129,1 0 129,3 1 0,1-1 129,4 3-129,0-3 0,2 0 0,-2-7 129,1 0 0,1 0 0,-4-1 0,-2 3 0,-4-5 129,-3 4-129,-2-1 0,0 6 0,-5-4-129,-3 1 129,-2-2-258,-4 1 258,-5 1-129,-2-2 258,-10-1 129,-4-2 0,-7-1 0,-4 5 129,-9 0-129,-2 5-129,-6 0 0,-1 0 0,-7 3-258,-2 4 0,-3 0 129,-4 0-129,-2-2 129,-10-5 0,10 9 0,-10-9 0,0 0 0,2 18 0,-2-18-129,-4 19 0,1-6-258,0-1 258,-2 0 0,2 2 0,0-2 0,2 0-129,-1 1 258,2 2 0,0 3 0,0 5 0,3 9 0,0 3 0,5 11 0,0 6 0,5 13-129,3 9 0,7 9-129,3 3-129,1 4 0,7 2 258,3 1-258,-1-2 258,-2-1 0,0-2 129,-4 0 129,-2 5 0,-4 0 0,-5 1 129,-2 5 129,-4 1-258,-4 1 258,0 0-258,-2-3 0,-3-6 129,1-2 129,0-3-129,-2-10-129,4-9 387,0-3-129,0-4 258,1-6 0,0-3-258,-3-4 0,2 0 0,-4 0-129,-3-4 0,0-4-258,-3-4-129,-3-3 0,-1-3 0,1-2-129,-3-8-258,-1-1 258,0-7-258,-1 0 258,-1-4 0,-4-1-129,-4-3 258,-2-3 129,-8 0 0,-3-1 129,-6 0 129,-6-2-129,-5-3 0,-6-7 129,-6 0-129,-2-5 129,-6-2-258,-4-3 129,-3-1-129,-9-2 0,-3 4 0,-4-4 258,-4 5 0,-8-4 387,-2 10-129,-7-2 0,0 8-129,-5 2 129,-3 6-129,-3 0-258,2 1-129,1 4-129,0-3 129,1 0-129,4-2 129,5 0-258,8-5-516,7 1-1677,9 4-1419,-3-3 0</inkml:trace>
  <inkml:trace contextRef="#ctx0" brushRef="#br0" timeOffset="65677.7564">8352 11937 516,'4'7'2967,"-4"-7"258,0 0-1806,16 3-1548,-4-3-258,5 3 129,4-2 258,2-1 129,6 0 516,2-1 129,10-1 129,-2-3 129,8 2-129,0-2-129,6 0-258,-2 3 0,4 1-258,-3 0-129,0 0-129,-6 1 0,-2 0 0,-9 0 129,-5 0-129,-7 2 129,-5-1 0,-4-1 0,-6 0-129,-8 0 0,13 4-129,-13-4-387,0 0-1290,0 0-2064,6 12-387,-6-12 388</inkml:trace>
  <inkml:trace contextRef="#ctx0" brushRef="#br0" timeOffset="66173.7849">8345 12433 129,'6'4'2322,"10"-5"-516,-2 1-2709,1 0 0,6 0 387,1 0 258,4 1 0,3-1 516,5 0 516,1 0 387,1 1 258,0 2 258,4 2 0,-1-2 0,3 6 0,-4-5-258,6 5-129,-6-5-129,4 5-258,-8-8-258,2 5 0,-10-6 0,2 0-129,-14 0-129,-1 0-129,-13 0 0,13 0-258,-13 0-258,0 0-1677,0 0-2322,0 0-516,-13-20 0</inkml:trace>
  <inkml:trace contextRef="#ctx0" brushRef="#br0" timeOffset="66993.8318">8368 11096 2580,'-1'-16'3354,"7"12"-129,4-1-3225,4 1-516,3 4-129,4 0 0,1 0 0,4 4-129,2 1 516,1 2-129,3 2 645,-1 1-129,1-2 129,-1-3 129,0-2 0,-4-2 129,-2-1-129,-5-1 0,-6-2-645,-3-9-1935,0 12-903</inkml:trace>
  <inkml:trace contextRef="#ctx0" brushRef="#br0" timeOffset="67381.854">8725 10907 1548,'-14'4'1677,"14"-4"-2451,-5 13-258,5-13 258,1 16 387,9-10 645,2-5 258,7 3 774,0-3 0,6 4 129,-3-2-129,2-1-258,-6 0-387,0 2-387,-6 0 0,-4 0-258,-8-4 129,5 13 129,-5-13-258,-1 19-258,-4-6 129,0 5-258,-4-1 0,-2 5 129,-3-1 0,-4 5 0,0 0 516,-3 1-129,-1 0 129,-1-1-129,3 0-903,-3-6-2064,20 12-387</inkml:trace>
  <inkml:trace contextRef="#ctx0" brushRef="#br0" timeOffset="68345.9091">8358 12917 2451,'5'-4'3870,"-5"4"129,28-2-258,-3 1-3741,6 1-258,6 0 0,8 3 0,5-1 0,-1 0 129,-1-1-258,1-1 258,-7 0 129,-5-3 129,-6-2-129,-5-2 387,-4 2-387,-2-2 129,-4-3-258,0 1 0,-2-1-645,1-2-516,0 0-258,-3 2 129,-3-4 387,-3 4 387,-6 10 516,0-20 516,-9 13 516,-1 2 387,-4 5 129,2 0-387,0 5-774,2 5-516,10-10-258,-8 21-387,8-21 0,2 20 387,-2-20 0,13 13 387,-2-11 645,-2 0 129,5 3 516,-4-5 0,7 7 0,-6-2-129,5 5 0,-4-3-387,4 7 0,-9-2-258,1 8 258,-9 4-387,-13 7 0,-11 7 0,-8 3-387,-2 6-2838,-2 12-1032,-9-16-387,8 2 0</inkml:trace>
  <inkml:trace contextRef="#ctx0" brushRef="#br0" timeOffset="109701.2745">9490 8705 2709,'-25'-22'774,"18"17"-129,7 5-387,-11-8 0,11 8-258,-9-9-258,9 9-129,-9-12-129,2 3 129,-3-3-258,-5-1 129,-3-2 129,-5-1 258,-4-4 129,-5-1 258,-4-3 258,-4 4-129,-5 1 0,1-1-129,-4 6-258,1-1-129,-6 6-387,-4 5-129,-4 4-129,-5 0-129</inkml:trace>
  <inkml:trace contextRef="#ctx0" brushRef="#br0" timeOffset="109798.2801">8033 8465 258,'-185'23'516,"90"-4"-516,-1 7-516</inkml:trace>
  <inkml:trace contextRef="#ctx0" brushRef="#br0" timeOffset="110940.3454">5375 10083 903,'-91'161'1548,"50"-70"-516,2 3-129,1 4-258,4 3-129,3 0-129,5 2 129,4-1 0,4-1 129,1 3 0,6-3 129,3-1 0,4 4-129,3-2 129,3-2-129,9-1-258,7-1-129,8-2-258,7-2-129,9-1-258,3-4-129,10-1 129,0-4 0,5-6 0,0-7 258,2-2 129,1-6 0,2-5 258,4-4 0,4-1 0,4 0-129,7 1 0,4 6 0,6-1-129,5 0 0,4 2 387,7-3-258,-4-1 129,3-4-129,2-7 129,0-4 0,2-3-129,1-5 129,1-1-129,5-3 0,3-1 0,3-3 129,6 0-258,1-1 129,3-4 0,0-3 0,1-4 129,-3-2 0,-4-8 258,2-4-258,-5-9 0,0-7 0,-3-8 0,3-1 129,1-1-387,0-3 0,3 2 129,-2 0-258,3 4 129,3-1-129,0-1 129,-2-4 0,0-4 0,-1 0 129,-1-6 0,-2-6 0,-5-8-258,0 1 258,-4-8-258,-2 0 129,-8-8 0,-3-2-258,-8-3 0,-5-2 0,-6-1 258,-9-5 129,-11-4-129,-4-3 387,-12-7-258,-4 3 129,-6-3-129,-5-2 129,-6-2-387,-2 3 129,-9-1-129,-6-2 0,-7 2-129,-7-3 129,-7 0-129,-11 2 258,-8 2 0,-5-2 0,-3 1 258,-2-1-258,-3-7 0,-2-3 0,0-4 0,-3-13 129,-3-6-129,-4-10-129,-6-4 258,-8 2-129,-7 2-129,-7 7 129,-5 8-387,-12 9 0,-5 11 0,-12 7-129,-8 14-129,-11 2 0,-5 14 129,-11 1 0,-7 11 0,-12 5 258,-7 11-258,-6 9 129,-3 9-387,-10 10-645,0 9-1290,0 15-774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9:25.30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0-1 4 0,'5'0'2'0,"-1"0"0"0,4 0-5 0,-8 0 2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9:35.9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21E85A-FBF1-4D56-B665-0144F09430B5}" emma:medium="tactile" emma:mode="ink">
          <msink:context xmlns:msink="http://schemas.microsoft.com/ink/2010/main" type="writingRegion" rotatedBoundingBox="20229,8757 20461,11047 16692,11430 16459,9140"/>
        </emma:interpretation>
      </emma:emma>
    </inkml:annotationXML>
    <inkml:traceGroup>
      <inkml:annotationXML>
        <emma:emma xmlns:emma="http://www.w3.org/2003/04/emma" version="1.0">
          <emma:interpretation id="{8B5BED3A-8AE4-458B-A048-F1F140E43E52}" emma:medium="tactile" emma:mode="ink">
            <msink:context xmlns:msink="http://schemas.microsoft.com/ink/2010/main" type="paragraph" rotatedBoundingBox="20011,8706 20544,10900 19543,11143 19010,8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F21E1-F616-477A-94E0-27184B9B9E35}" emma:medium="tactile" emma:mode="ink">
              <msink:context xmlns:msink="http://schemas.microsoft.com/ink/2010/main" type="line" rotatedBoundingBox="20011,8706 20544,10900 19543,11143 19010,8949"/>
            </emma:interpretation>
          </emma:emma>
        </inkml:annotationXML>
        <inkml:traceGroup>
          <inkml:annotationXML>
            <emma:emma xmlns:emma="http://www.w3.org/2003/04/emma" version="1.0">
              <emma:interpretation id="{3781BAA4-58E8-455F-88A3-CD172D5D7BA7}" emma:medium="tactile" emma:mode="ink">
                <msink:context xmlns:msink="http://schemas.microsoft.com/ink/2010/main" type="inkWord" rotatedBoundingBox="20011,8706 20544,10900 19543,11143 19010,89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8499 6155 128 0,'0'-8'49'0,"4"5"-26"0,-4 3-25 0,0 0 11 16,0 0-13-16,0 0-4 15,0 0-3-15,0 7 1 16,0 1 6-16,0 3 2 15,0 4 10-15,0 4 5 16,0 4 0-16,0 11 0 16,0 8-5-16,0 3-3 0,0 8-2 15,0 7-3-15,-4 5 1 16,0 3-1-16,-5 8 2 0,-4 18-3 16,-4 12 0-16,-4 0-1 15,-4-4 0-15,-1-3 4 16,-4-8 3-16,5 7 0 15,-1-7 2-15,5-8-6 16,4-7-1-16,0-12 0 16,4-11 2-16,5-11-3 15,3-4 0-15,1-12-1 16,4-7-2-16,0-4-15 16,4-11-5-16,5-4-37 15,-1-7-15 1,1-9 40-16</inkml:trace>
          <inkml:trace contextRef="#ctx0" brushRef="#br0" timeOffset="-600.5104">8116 7022 88 0,'-9'22'35'0,"5"-3"-18"0,0 8-11 0,-1-12 9 16,1 8-2-16,4-1 2 0,4 1-6 15,1-4-1-15,3-4-2 16,9-3-1-16,9-1-8 16,8-4 0-16,4 1 1 15,1-4-1-15,-1-4 1 0,-4 0 2 16,4-4 0-16,-8 0 0 15,0-3 2-15,-5-5 1 16,1-3 3-16,0-4-3 16,-1-7-2-16,-4-5 2 15,-4-3 0-15,0-3 5 16,-4-1 3-16,-4 4 5 16,-5 0 4-16,-4-4-1 0,-4 4 0 15,-1 3-4-15,-7 1-1 16,-1 7-8-16,-4 4-2 15,-4 1-2-15,-1 6-2 16,-3 5-2-16,-9 3 1 16,0 4-4-16,-5 4 1 15,-3 3-7-15,3 8-3 16,5-3-1-16,5-1-1 16,7 4-2-16,1 0 1 15,4-3-4-15,4-1 0 16,5 0-26-1,-1 4-29-15,5 4 25 16</inkml:trace>
          <inkml:trace contextRef="#ctx0" brushRef="#br0" timeOffset="811.6111">8163 6162 80 0,'4'-22'30'0,"0"18"-16"0,0 4-14 15,-4 0 5-15,5-4 1 16,-5 4 3-16,0 0 2 16,8 0 1-16,1 0 5 15,3 0 1-15,1 0-3 16,4 0-1-16,9 0 5 16,4 4 2-16,8 0-10 15,13-4-7-15,-4 0 0 0,4 0-3 16,0-4-1-16,0 0 1 15,-4 0-1-15,-9 4-14 16,-8 4-3-16,-9 0-51 16,-8 11-31-16,-21 8 44 15</inkml:trace>
          <inkml:trace contextRef="#ctx0" brushRef="#br0" timeOffset="2177.3649">8835 7752 84 0,'-8'12'33'0,"4"-9"-18"0,-1 1-16 0,5 0 9 16,-4 3-5-16,0-3-2 16,0-4 4-16,-1 0 4 15,5 0 1-15,-4 0 4 16,4 0-7-16,0-4-2 0,0-3-3 16,0 3-2-16,4 0-10 15,1-3-4-15,-1-1 0 16,0-3 1-16,0-1 8 15,1 1 4-15,-1 0 8 16,-4 3 6-16,0 1-1 16,0-1 3-16,0 0-8 15,0 5-2-15,4-5-1 16,-4 4 0-16,0 1 0 16,0-1 0-16,0 0 0 15,0 0 2-15,0 0-3 16,0 1 5-16,0-1 2 0,0 4-1 15,0 0 2-15,0 0-8 16,0 4-2-16,-4 3 3 16,0 1 2-16,-1 3 0 0,1 0 1 15,0 1 0-15,0 3 1 16,-1 0 0-16,1 8 2 16,0 7-5-16,0 0-3 15,-5 1-4-15,1-9 1 16,-1 1 1-16,5 0 2 15,0-4-3-15,-1-4 0 16,10 0 3-16,3-4 3 16,1-3-2-16,3-4 0 15,5-4-1-15,0 0-2 16,5 0 1-16,-1 0 1 16,0 0-3-16,1-4-2 0,-1 4 4 15,0 0 3-15,0 0-3 16,1 0-1-16,-1 0-9 15,5 0-2-15,-1-4-27 16,1 0-11-16,-5 1-29 16</inkml:trace>
          <inkml:trace contextRef="#ctx0" brushRef="#br0" timeOffset="315.3276">8112 7926 144 0,'-5'8'55'0,"5"-4"-30"0,5-4-27 0,-5 0 11 0,0 0-8 15,0 0-1-15,4 0 0 16,4 0 2-16,1 0-1 16,-1 0 13-16,5 0 7 0,4 0-1 15,4-4-2-15,5 0-6 16,8 0-2-16,0 1-9 15,4-5 0-15,1 0-8 16,3-3 0-16,-8 0-24 16,-4-1-7-16,0-3-40 15</inkml:trace>
          <inkml:trace contextRef="#ctx0" brushRef="#br0" timeOffset="2373.1208">9048 7835 96 0,'0'0'35'0,"0"4"-18"0,5 0-20 16,-1 7 43-16,-4 1-16 15</inkml:trace>
          <inkml:trace contextRef="#ctx0" brushRef="#br0" timeOffset="2507.4244">9061 7896 242 0,'0'19'23'0,"0"4"-2"16,0-1-3-16,0 5 0 15,0 3-5-15,0-3-3 16,0 3-5-16,4 0-4 0,1 4-11 16,-1 0-4-16,4-7-46 15,1-4-53 1,-5-12 26-16</inkml:trace>
        </inkml:traceGroup>
      </inkml:traceGroup>
    </inkml:traceGroup>
    <inkml:traceGroup>
      <inkml:annotationXML>
        <emma:emma xmlns:emma="http://www.w3.org/2003/04/emma" version="1.0">
          <emma:interpretation id="{FDBE4329-0576-43EC-9B20-8EF04AB2D14A}" emma:medium="tactile" emma:mode="ink">
            <msink:context xmlns:msink="http://schemas.microsoft.com/ink/2010/main" type="paragraph" rotatedBoundingBox="18720,8953 18891,10630 18062,10714 17892,9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D99E4E-12A4-40F8-8148-4DEDEEA2B9BD}" emma:medium="tactile" emma:mode="ink">
              <msink:context xmlns:msink="http://schemas.microsoft.com/ink/2010/main" type="line" rotatedBoundingBox="18720,8953 18891,10630 18062,10714 17892,9037"/>
            </emma:interpretation>
          </emma:emma>
        </inkml:annotationXML>
        <inkml:traceGroup>
          <inkml:annotationXML>
            <emma:emma xmlns:emma="http://www.w3.org/2003/04/emma" version="1.0">
              <emma:interpretation id="{A590F6A4-7631-482A-B840-FFE573EFAF8D}" emma:medium="tactile" emma:mode="ink">
                <msink:context xmlns:msink="http://schemas.microsoft.com/ink/2010/main" type="inkWord" rotatedBoundingBox="18720,8953 18891,10630 18062,10714 17892,903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-9097.2874">7537 7548 92 0,'0'15'35'0,"4"-4"-18"0,-4 8-27 16,0-4 3-16,0 4-2 16,0 4 3-16,0 0 9 15,0 3 8-15,0 1 17 0,0 7 9 16,0 0-8-16,0-8-5 16,0-3-16-16,0 0-7 15,0-4-1-15,0-4 1 0,0 0 4 16,0-7-40-1,0-1-51-15,4-3 9 16</inkml:trace>
          <inkml:trace contextRef="#ctx0" brushRef="#br0" timeOffset="-9891.8486">6787 6325 36 0,'13'-7'16'0,"-9"7"-8"0,5-4-1 15,-1 4 7-15,1 0 10 16,4 0 5-16,4 0-4 16,8 0-1-16,9-4-2 0,5 4-2 15,7-4-6-15,1 1-4 16,0 3-8-16,0-4-1 16,0 0-1-16,-5-4-9 0,-3 1-2 15,-5 3-32 1</inkml:trace>
          <inkml:trace contextRef="#ctx0" brushRef="#br0" timeOffset="-11620.1026">7017 6393 36 0,'9'-22'16'0,"-1"10"-8"0,1-3-7 0,-1 11 5 15,1-3-5-15,-1-1-3 16,1 1-6-16,-1-1-2 16,-3 4 9-16,-1 1 5 15,-4 3 25-15,0 0 13 16,4 3-8-16,-4 5-2 15,0 3-10-15,0 4-4 16,-4 4-10-16,0 4-5 16,-1 3-2-16,5 5-1 0,0 10 0 15,0-3-3-15,0 8 2 0,-4 7-8 16,0 3-2-16,0 20-10 16,-9 15-21-1,0 15 2-15,-4-4-1 16,0 8 0-16</inkml:trace>
          <inkml:trace contextRef="#ctx0" brushRef="#br0" timeOffset="-12039.6492">7090 6957 36 0,'0'0'13'0,"0"0"-6"0,0 0 7 0,0 0 9 15,0 0-5-15,0 0 0 16,-5 0-11-16,1 0-4 15,-4 0-2-15,-1 0-1 16,0 4 0-16,-3 0 2 16,-1 0-3-16,-4 3-2 0,0 1 4 15,0-1 1-15,0 1 0 16,0 3-2-16,0 1 1 16,0-1 1-16,0 4 1 15,0 0 3-15,-5 0-3 16,5 1-2-16,0 3 4 15,0 11 1-15,4-7-2 16,1-1-1-16,3 1-1 16,5 3-2-16,4-7 9 15,4 0 4-15,9 0 2 16,0 0 1-16,4-4-6 16,8-3-2-16,5-1-4 15,4-3-3-15,5-5 0 0,-1-3 1 16,0-3 1-16,5-5-4 0,-5-3 1 15,0-8 0-15,-4-8 0 16,-4-3-3-16,0-4 0 16,0-4 2-16,-9-4 2 15,0-7 4-15,-3 4 2 16,-6 3 1-16,1 4 2 16,-4 4-5-16,-1 0-1 15,-4 0-2-15,-4 0 1 16,-4 4 0-16,0 3 1 15,-5 5-7-15,-8 6 0 16,-4 9-1-16,-9 7 2 0,-17 7-4 16,-8 16 0-16,-5 0-22 15,-4 7-8-15,5 8-33 16</inkml:trace>
          <inkml:trace contextRef="#ctx0" brushRef="#br0" timeOffset="-10403.9389">7077 7355 148 0,'0'11'57'0,"0"-7"-30"0,0 7-25 0,0-3 14 16,0-1-6-16,0 5 0 0,-4-1-6 16,-1 4-1-16,1 0-1 15,0 4-2-15,-1 4 3 0,1 11 0 16,4 4 3-16,0 4-3 15,0-5-2-15,4-6 0 16,-4-5-1-16,0-3 0 16,0-4 2-16,-4-4-3 15,0-7-35 1,0-5-13-16,-1-10-22 16</inkml:trace>
          <inkml:trace contextRef="#ctx0" brushRef="#br0" timeOffset="-11168.3582">6740 7930 52 0,'22'-4'19'0,"-14"-3"-10"0,9 7-2 0,-8-4 9 0,4 0 23 16,4 4 9-16,4-4-2 16,9 1-1-16,8-1-14 15,5 0-4-15,-1-7-16 16,1 7-2-16,-1 0 1 0,1 0-8 15,-5-3-1-15,-4 3-8 16,-4 0-3-16,4 0-10 16,-8 1-2-16,-5-1-24 15,-4 0-8-15</inkml:trace>
        </inkml:traceGroup>
      </inkml:traceGroup>
    </inkml:traceGroup>
    <inkml:traceGroup>
      <inkml:annotationXML>
        <emma:emma xmlns:emma="http://www.w3.org/2003/04/emma" version="1.0">
          <emma:interpretation id="{AE2882F5-BF41-4251-AB97-6F21DB6D7225}" emma:medium="tactile" emma:mode="ink">
            <msink:context xmlns:msink="http://schemas.microsoft.com/ink/2010/main" type="paragraph" rotatedBoundingBox="17645,9201 17662,11372 16597,11380 16580,9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F4048-1060-437A-9613-4FD961EFC84F}" emma:medium="tactile" emma:mode="ink">
              <msink:context xmlns:msink="http://schemas.microsoft.com/ink/2010/main" type="line" rotatedBoundingBox="17645,9201 17662,11372 16597,11380 16580,9209"/>
            </emma:interpretation>
          </emma:emma>
        </inkml:annotationXML>
        <inkml:traceGroup>
          <inkml:annotationXML>
            <emma:emma xmlns:emma="http://www.w3.org/2003/04/emma" version="1.0">
              <emma:interpretation id="{88CA43BA-D7A6-4A8F-BD77-708593479F0A}" emma:medium="tactile" emma:mode="ink">
                <msink:context xmlns:msink="http://schemas.microsoft.com/ink/2010/main" type="inkWord" rotatedBoundingBox="17645,9201 17662,11372 16597,11380 16580,9209"/>
              </emma:interpretation>
              <emma:one-of disjunction-type="recognition" id="oneOf2">
                <emma:interpretation id="interp6" emma:lang="" emma:confidence="0">
                  <emma:literal>we</emma:literal>
                </emma:interpretation>
                <emma:interpretation id="interp7" emma:lang="" emma:confidence="0">
                  <emma:literal>War</emma:literal>
                </emma:interpretation>
                <emma:interpretation id="interp8" emma:lang="" emma:confidence="0">
                  <emma:literal>WI</emma:literal>
                </emma:interpretation>
                <emma:interpretation id="interp9" emma:lang="" emma:confidence="0">
                  <emma:literal>WII</emma:literal>
                </emma:interpretation>
                <emma:interpretation id="interp10" emma:lang="" emma:confidence="0">
                  <emma:literal>wr</emma:literal>
                </emma:interpretation>
              </emma:one-of>
            </emma:emma>
          </inkml:annotationXML>
          <inkml:trace contextRef="#ctx0" brushRef="#br0" timeOffset="4833.6702">6157 6503 88 0,'0'0'35'0,"0"0"-18"0,0 0-7 0,0 0 12 0,0 0-10 16,0 0-2-16,-4 4-4 16,-1 0-1-16,1-4-6 15,-4 7 1-15,-5 1-2 16,0-4 0-16,0-1 2 16,1 5 2-16,-10 0 8 15,1-1 5-15,-5 1-3 16,-3 3-2-16,-5 0-5 15,0 1-2-15,-5-1 1 0,-3 0 2 16,-1 1 3-16,-4-1-2 16,5 1-2-16,-1-1-2 15,0 0 0-15,5 1-2 16,4 3-1-16,4-4 5 16,0 0 1-16,5 1 0 0,4-5-1 15,4 1-6-15,0 0 1 16,4-5 0-16,4 1 0 15,5 0 0-15,0 0 0 16,-1-1 2-16,5 5 1 16,0 0-4-16,5-1 1 15,3-3 0-15,5 0 0 16,0 3-3-16,4 1 2 16,-4-1 1-16,4 5 2 15,4-1-3-15,0 0-2 16,5 1-1-16,4 3 3 15,4 0-7-15,4 4 1 16,-4 0-6-16,0 4-2 0,0 3 0 16,0 1-1-16,-4-1 4 15,-4-3 5-15,-1 0 4 16,-4-4 2-16,-4 3 1 16,-4-3 0-16,-4 4 2 15,-5-4 3-15,-4 0 0 16,-4 0 0-16,-9 0-3 15,-4-1 1-15,-9 5-2 16,-8 0 2-16,-4-4-7 16,-9 7 1-16,0 1 1 15,0-1 3-15,1 1 0 16,-1 3-1-16,4 0 1 16,1 1-1-16,3-1-3 15,5 0 2-15,0-3 1 0,9-1 0 16,3-3 0-16,5-4 0 15,5 0 6-15,12-4 4 16,4 0 3-16,4-7 3 16,9-1-7-16,5-3-1 15,12-4-2-15,4-4 1 16,17-3 0-16,18-5 1 16,8 1-4-16,4-4-3 15,-4 0 0-15,0-1-1 16,-5-2 0-16,1 2 2 15,-5 1 1-15,1 4 1 16,-18 3-2-16,-8 1-2 0,-13 3-2 16,-8 0 1-16,-9 4-17 15,-9 0-5-15,-12 8-64 16</inkml:trace>
          <inkml:trace contextRef="#ctx0" brushRef="#br0" timeOffset="6290.0447">5493 8551 96 0,'0'-8'35'0,"0"5"-18"0,4-1 0 0,-4 4 16 16,0-4-6-16,0 0 1 15,4-15-12 1,5 0-8-16,-1-3-6 0,1-12 1 15,4-1 4-15,-1-6 6 16,5-1-3-16,0 4 2 16,0 8-5-16,0 0 1 0,0-1-3 15,1 5 0-15,-1 3-6 16,0 4 1-16,0 0 0 16,-5 4 2-16,1 4-1 15,0 0-1-15,-5 3 1 16,1 0-1-16,0 1 2 15,-1 3 1-15,1 4-4 16,-5 0-1-16,0 0 3 16,-4 0 1-16,4 4 2 15,1 0 2-15,-1 3 1 16,0 5 3-16,0-1-3 16,1 4-2-16,-1 0 0 15,4 8-1-15,-3 11-2 16,-1 8-2-16,0 3 1 0,5 8 1 15,3 0-1 1,-3-4-1-16,-1 4 1 0,1-7 1 16,-5-8-3-16,1-4 0 15,-1-8 1-15,0-3 2 16,0-4-1-16,1-4 2 16,-5-4-4-16,0-3-2 15,0-8-12-15,0-4-2 16,0-4-8-16,-5-7-1 15,1-4-19-15,0-3-7 16,-5-5-25-16</inkml:trace>
          <inkml:trace contextRef="#ctx0" brushRef="#br0" timeOffset="6531.0646">5552 8350 148 0,'17'-4'57'0,"0"1"-30"0,17-5-32 15,-17 4 12-15,9 1-6 16,4-5-1-16,0 0 1 16,-1 1-1-16,6 3 0 15,-6 0 4-15,1 0 2 0,0 4 0 16,0 0 1-16,-5 0-20 15,1 0-8-15,-1 8-47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49.17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29A596-03B6-4F4F-8EE7-B4E8151246B1}" emma:medium="tactile" emma:mode="ink">
          <msink:context xmlns:msink="http://schemas.microsoft.com/ink/2010/main" type="inkDrawing" rotatedBoundingBox="14182,10596 14238,11169 13988,11193 13933,10620" semanticType="verticalRange" shapeName="Other">
            <msink:sourceLink direction="with" ref="{C5F0F3D4-7ECF-4CD9-9968-E87833523B84}"/>
          </msink:context>
        </emma:interpretation>
      </emma:emma>
    </inkml:annotationXML>
    <inkml:trace contextRef="#ctx0" brushRef="#br0">47 33 100 0,'-5'-7'38'0,"5"3"-20"0,0-3-10 16,0 7 13-16,0 0 1 15,5 0 2-15,-1-4-2 16,0 0-2-16,0 0-2 16,9 4 1-16,-4 0-10 15,-1-4-1-15,1 4 2 0,-1 0-6 0,1 0 0 16,-1 0-2-16,1 4-2 16,4 0-4-16,-5 4 0 15,1-1 0-15,-1 4 2 16,-8 5-1-16,0-1-1 15,-4 0 5-15,0 0 3 16,-1 0 1-16,-3 0 2 16,-1 0-2-16,1 1 0 15,-1-5-3-15,1 0 1 16,-1-3-4-16,1-1-2 16,3-3-5-16,1 0-2 15,0 0 0-15,4 3 4 0,0 1 1 16,0-1 3-16,4 1 3 15,0 3 2-15,1 5 1 16,-1-1 2-16,0 0-3 16,0 0-2-16,5 0 0 15,0 0 1-15,3 0-3 16,1 1-2-16,4-5 2 16,0 0 2-16,-4 1-2 15,0-1-2-15,-1-3 2 16,-3-1 0-16,-5 1 12 15,-4 3 5-15,0 0 0 16,-4 1 3-16,-5-1 1 16,-3 0 0-16,-5 5-5 15,0-5-1-15,-5 8-6 16,1-4-3-16,-5-4-2 0,5-3 0 16,-9 0-9-16,9-5-3 15,0-3-31-15,4-3-13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47.69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55E7AA-EF3E-4CD4-859C-E6B007D03C25}" emma:medium="tactile" emma:mode="ink">
          <msink:context xmlns:msink="http://schemas.microsoft.com/ink/2010/main" type="writingRegion" rotatedBoundingBox="13229,10993 13238,9137 15422,9146 15414,11002"/>
        </emma:interpretation>
      </emma:emma>
    </inkml:annotationXML>
    <inkml:traceGroup>
      <inkml:annotationXML>
        <emma:emma xmlns:emma="http://www.w3.org/2003/04/emma" version="1.0">
          <emma:interpretation id="{EF0C9A94-D212-4022-BE7E-B8D0DA8C3F33}" emma:medium="tactile" emma:mode="ink">
            <msink:context xmlns:msink="http://schemas.microsoft.com/ink/2010/main" type="paragraph" rotatedBoundingBox="13178,10850 13241,9123 13937,9148 13874,10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0F3D4-7ECF-4CD9-9968-E87833523B84}" emma:medium="tactile" emma:mode="ink">
              <msink:context xmlns:msink="http://schemas.microsoft.com/ink/2010/main" type="line" rotatedBoundingBox="13178,10850 13241,9123 13937,9148 13874,10876">
                <msink:destinationLink direction="with" ref="{7E29A596-03B6-4F4F-8EE7-B4E8151246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911E96-63C0-4E95-806A-E13129F0596A}" emma:medium="tactile" emma:mode="ink">
                <msink:context xmlns:msink="http://schemas.microsoft.com/ink/2010/main" type="inkWord" rotatedBoundingBox="13330,10839 13876,10692 13883,10719 13337,10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2022 8138 116 0,'-4'8'46'0,"8"-4"-24"0,1-1-24 15,3 1 9-15,1-4-16 16,3 0-7-16,1-4 6 16,4 1 3-16,4-5 22 0,5-3 12 15,4-1 9-15,4 1 3 16,0 0-10-16,4-4-5 16,5 3-14-16,4 1-6 0,-5 3-3 15,-3 1-10-15,-5-1-4 16,0 1-24-16,-4-1-11 15,-1-3-26 1</inkml:trace>
        </inkml:traceGroup>
        <inkml:traceGroup>
          <inkml:annotationXML>
            <emma:emma xmlns:emma="http://www.w3.org/2003/04/emma" version="1.0">
              <emma:interpretation id="{0FBF7CA9-B833-4BCB-B4C1-A64889EA02A2}" emma:medium="tactile" emma:mode="ink">
                <msink:context xmlns:msink="http://schemas.microsoft.com/ink/2010/main" type="inkWord" rotatedBoundingBox="13460,10781 13478,10285 13533,10287 13515,10783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7010.2383">2214 7748 132 0,'-4'19'49'0,"4"-11"-26"0,-13 18-23 0,9-18 13 16,-1 7-9-16,1 0 0 15,0-3 0-15,0-1 0 16,-1 0-2-16,5 1-4 0,-4-1-1 16,0-3 4-16,4-1 1 15,0 1 4-15,0-1 3 16,0 1-4-16,0-1-1 16,0 1 2-16,-4 0 3 0,-1 3-2 15,1 0 1-15,4 1-5 16,0-1-2-16,0 0 0 15,0 1 1-15,0-5-3 16,0 1-2-16,0-1 2 16,0 1 0-16,0-4 1 15,0-4 0-15,0 7-3 16,0-7 0-16,0 0 2 16,0 0 2-16,0 8-2 15,0-8-2 1,0 0 2-16,0 0 0 15,0 0 3-15,0 8-1 16,0-8 2-16,0 0-2 16,0 0-1-16,0 0-2 15,0 0 1-15,0 0 1 0,0 0 2 16,0 0 1-16,0 0 1 16,0-4-5-16,0 0 1 15,4-4-5-15,1-3 1 16,-1-4 2-16,0 4 1 15,0-5-8-15,1-3-2 16,-1 1 4-16,-4-1 3 16,0-8 3-16,0 1 3 15,0-1-6-15,0 1-1 16,0-1-3-16,0-3 0 16,0-8 5-16,0 8 1 15,0-1 2-15,0 5 0 0,0 3 0 16,0 4 0-16,0 0-22 15,0 4-48 1,0 8 2-16</inkml:trace>
        </inkml:traceGroup>
        <inkml:traceGroup>
          <inkml:annotationXML>
            <emma:emma xmlns:emma="http://www.w3.org/2003/04/emma" version="1.0">
              <emma:interpretation id="{0BE2B586-0387-4BBD-97E3-73BB9E1DE288}" emma:medium="tactile" emma:mode="ink">
                <msink:context xmlns:msink="http://schemas.microsoft.com/ink/2010/main" type="inkWord" rotatedBoundingBox="13186,10640 13241,9123 13933,9148 13878,106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44.2466">2342 6465 140 0,'8'-15'52'0,"-4"11"-28"0,1-3-6 15,-5 7 18-15,0 0-12 16,0 0-1-16,-5 0-15 15,1 4-6-15,-4 3-1 0,-1 4-1 16,1 12 0-16,-1 4-3 0,1 3 2 16,-1 8-4-16,5 11-1 15,0 8-13-15,4 15-3 16,4 15-1-16,0 7-2 16,0 1-7-1,1 11-27-15,-10-8 12 16,-3 12 19-16,-1 0 13 15,-4 0 21-15,1-16 10 16,-5-7-3-16,4-3 0 16,4-20-34-16,1-7-15 15</inkml:trace>
          <inkml:trace contextRef="#ctx0" brushRef="#br0" timeOffset="-825.5405">2056 7143 108 0,'-17'7'41'0,"13"9"-22"0,-4-5-11 0,8-11 11 15,0 4-7-15,-5-1-2 16,1 5-8-16,0 3-1 16,-1 5-1-16,1-5 4 0,4 8 2 15,-4 0 9-15,4 3 2 16,0 5-2-16,4-1-1 15,5 5-2-15,4-1 0 16,4 0-2-16,0 1-1 16,4-1-5-16,9-4-1 0,4-3-3 15,0-4-1-15,4-8-1 16,9-11 0-16,0-7-5 16,0-5 0-16,-5-3 5 15,1-7 3-15,-9-5 7 16,-4-3 5-16,-5-1-3 15,-3-3 2-15,-5 0-5 16,-5 0 1-16,-7-4-1 16,-5 1 1-16,-5 3-4 15,-3-1-1-15,-5 1 1 16,-4-3 0-16,-4 6-2 16,-5 1 1-16,-4 3-4 15,1 5 0-15,-1 3 1 16,0 4 0-16,-4 3-3 15,-4 9 0-15,3 6-5 0,1 9-2 16,0 3-6-16,0 8-1 16,0 7-19-16,4 8-9 15,5 3-42 1</inkml:trace>
          <inkml:trace contextRef="#ctx0" brushRef="#br0" timeOffset="437.1306">1933 6511 192 0,'-9'-4'71'0,"14"8"-38"0,3 3-43 0,-4 1 11 15,5-4-12-15,4-1-3 16,4-3 3-16,4-3 2 15,9-1 5-15,8-4 6 0,5 1 7 16,8-1 1-16,13 1 2 16,0-1-9-16,-1 4-1 15,-3 4-18-15,-9 0-6 16,-4 4-49 0</inkml:trace>
        </inkml:traceGroup>
      </inkml:traceGroup>
    </inkml:traceGroup>
    <inkml:traceGroup>
      <inkml:annotationXML>
        <emma:emma xmlns:emma="http://www.w3.org/2003/04/emma" version="1.0">
          <emma:interpretation id="{D851AC62-5E0F-4794-B7E1-7DC2165502DC}" emma:medium="tactile" emma:mode="ink">
            <msink:context xmlns:msink="http://schemas.microsoft.com/ink/2010/main" type="paragraph" rotatedBoundingBox="14715,10999 14723,9230 15422,9234 15414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EAC54-D2EB-4CAA-95C9-2101AD256A2A}" emma:medium="tactile" emma:mode="ink">
              <msink:context xmlns:msink="http://schemas.microsoft.com/ink/2010/main" type="line" rotatedBoundingBox="14715,10999 14723,9230 15422,9234 15414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5D0F0733-7481-4C95-82E0-1CB2217C51E6}" emma:medium="tactile" emma:mode="ink">
                <msink:context xmlns:msink="http://schemas.microsoft.com/ink/2010/main" type="inkWord" rotatedBoundingBox="14715,10999 14723,9230 15422,9234 15414,110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808.5243">3436 6602 144 0,'0'-4'55'0,"4"8"-30"0,5-12-29 16,-5 8 8-16,5 0-7 15,-5 0 0-15,4 0 4 16,5 0 1-16,-4 0 0 16,-1-4 18-16,5 4 11 0,0 0 7 15,4-4 4-15,4-3-17 16,9-1-6-16,8 1-12 15,5-5-3-15,-1 5-2 16,5 3-2-16,-4 0-4 16,-5 0 0-16,-4 8-9 15,-8 4-4-15,-1 7-7 16,-8 4-2-16,-4 4-70 16</inkml:trace>
          <inkml:trace contextRef="#ctx0" brushRef="#br0" timeOffset="-4430.1301">3632 7044 52 0,'-21'12'22'0,"12"-5"-12"0,-4 5 3 0,9-5 11 0,0 1-1 16,-5-1 0-16,-4 5 1 15,-4 7 0-15,0-4-9 16,0-4-2-16,0 4-3 16,5 0-1-16,-1 1-5 15,0-1-5-15,0 0 0 0,5 0-4 16,-1 4 1-16,1 0 2 16,3 0 1-16,1 3 3 15,4 1 3-15,0 0-2 16,4 3 0-16,1 1-1 15,3-1-2-15,1 1 1 16,-1 3 1-16,5 0-1 16,0-3-1-16,4-1 3 15,0 1 0-15,4-4-6 0,0-4-2 16,5-1-3-16,8-2 0 16,4-9 5-16,5 1 1 15,0-8-1-15,-5-4 0 16,4-4 2-16,-3-3 0 15,3-8 1-15,-8-4 0 16,0-3-3-16,-4-4 2 16,-4-4 1-16,-1 0 2 15,-8-4 5-15,0 0 4 16,-4 0-2-16,-4-4 0 16,-1 1-5-16,-3-1-1 15,-5 4-3-15,-5 0-3 0,1 1 6 16,-4-1 3-16,-5 0 1 15,0 8 1-15,-8 3 0 16,-5 4 0-16,-8 12-7 16,-9 7-2-16,-3 12-11 15,-14 7-3-15,5 8-25 16,4 7-9-16,-1 8-19 16</inkml:trace>
          <inkml:trace contextRef="#ctx0" brushRef="#br0" timeOffset="-3332.4632">3530 8150 148 0,'0'3'57'0,"8"5"-30"0,1-4-32 0,-5-4 10 16,4 0-16-16,1 0-3 15,0 0-2-15,-5 0 0 16,4-4 20-16,1 0 11 16,4 4 19-16,-1 0 9 15,1 0-7-15,4 0-4 16,0 0-18-16,4 0-4 0,1-4-3 15,3 1-6-15,1-1 0 16,-5 0-21-16,5-4-9 0,-5 1-32 16,5 3-48-1,3-7 22-15</inkml:trace>
          <inkml:trace contextRef="#ctx0" brushRef="#br0" timeOffset="-3663.4934">3721 6632 80 0,'-8'7'33'0,"8"1"-18"0,-4-4-5 16,4-4 12-16,0 4-6 15,-5 3 1-15,1 1-10 0,0-1-4 16,-1 1-2-16,1-1-1 16,4 5 0-16,-4 3 6 0,0-4 6 15,4 16 11 1,4 3-12-16,0 8-5 15,5 7-4-15,-1 8 0 16,-3 0-6-16,-1 12-1 16,0-5-5-16,-4 8 1 15,0 4 0-15,0 4 3 16,0 15-1-16,-4 3 2 16,0 1 1-16,-1-4 2 15,1-12 1-15,0 5 3 0,-5-16 10 16,1-4 7-1,3-3 1-15,1-5 3 0,0-6-11 16,0-5-2-16,-1-11-11 16,5-7-1-16,0-5-9 15,0-7-1-15,5-7-9 16,-5-8-1-16,8-4-18 16,1-7-35-1,3-8 9-15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1.2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920BE4-B992-4161-9F84-52173434B116}" emma:medium="tactile" emma:mode="ink">
          <msink:context xmlns:msink="http://schemas.microsoft.com/ink/2010/main" type="writingRegion" rotatedBoundingBox="17765,3533 18527,3533 18527,4177 17765,4177"/>
        </emma:interpretation>
      </emma:emma>
    </inkml:annotationXML>
    <inkml:traceGroup>
      <inkml:annotationXML>
        <emma:emma xmlns:emma="http://www.w3.org/2003/04/emma" version="1.0">
          <emma:interpretation id="{28E49C55-659F-477C-8975-6D67096CCEF1}" emma:medium="tactile" emma:mode="ink">
            <msink:context xmlns:msink="http://schemas.microsoft.com/ink/2010/main" type="paragraph" rotatedBoundingBox="17765,3533 18527,3533 18527,4177 17765,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AA499-2D9A-40EE-A55F-77D37151FD1A}" emma:medium="tactile" emma:mode="ink">
              <msink:context xmlns:msink="http://schemas.microsoft.com/ink/2010/main" type="line" rotatedBoundingBox="17765,3533 18527,3533 18527,4177 17765,4177"/>
            </emma:interpretation>
          </emma:emma>
        </inkml:annotationXML>
        <inkml:traceGroup>
          <inkml:annotationXML>
            <emma:emma xmlns:emma="http://www.w3.org/2003/04/emma" version="1.0">
              <emma:interpretation id="{1E2889FC-B44B-4093-90A0-A22E5976F841}" emma:medium="tactile" emma:mode="ink">
                <msink:context xmlns:msink="http://schemas.microsoft.com/ink/2010/main" type="inkWord" rotatedBoundingBox="17765,3533 18527,3533 18527,4177 17765,4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3253 1272 52 0,'4'-11'19'0,"0"3"-10"0,13-3-9 0,-8 7 5 15,4-4-1-15,4-3 2 16,0-4 1-16,0 4 1 16,4-1-4-16,5 1-1 15,8 0-1-15,0-1 1 16,8 1-2-16,5-4-1 15,9 3 1-15,-1 1 1 16,5-4 1-16,-1 4 1 16,-3-1 4-16,3 5 5 15,-8-5-3-15,0 1 0 16,0 3-4-16,5 5-1 16,3-1-3-16,5 0-2 15,-4 4-2-15,0-4 1 0,-1 4 1 16,-4 0 0-16,-3 4 6 15,-6 0 6-15,1 0-2 16,-8 3 2-16,-1 1-1 16,0-1 1-16,-4 5-6 15,-4-1 3-15,-4 4 1 0,-5 0-1 16,0 4 0-16,1 0-1 16,-5 4 2-16,4-1-3 15,4 1-2-15,1 4 0 16,12-8-1-16,1-4-5 15,3-8 1-15,5-7-7 16,0-3-3-16,4-9-3 0,4-3-2 16,-4 0 5-16,1-4 4 15,-6 4 1-15,1 3 1 16,0 1 5-16,0-4 1 16,-5 4 0-16,1-5 1 15,0 5-4-15,-1 4 0 16,1-1-6-16,-1 0-3 15,1 5-3-15,-5-1-2 16,1 0 10-16,-10 0 7 16,1 12 22-1,-8 3-6-15,-5 1-2 16,-5-1-7-16,1 0-4 0,0 1-31 16,-5-5-13-16</inkml:trace>
          <inkml:trace contextRef="#ctx0" brushRef="#br0" timeOffset="1171.4736">6698 1094 112 0,'34'-7'44'0,"8"10"-24"0,18-6-6 0,-26-1 15 0,13-4-14 16,4 5-6-16,9-1-14 15,4 0-5-15,-5 0-55 16,1 4-24-16</inkml:trace>
          <inkml:trace contextRef="#ctx0" brushRef="#br0" timeOffset="419.9954">6468 837 28 0,'-4'-4'11'0,"4"4"-6"0,0 4-4 15,0-4 5-15,0 0 3 16,0 4 2-16,-5-4-3 16,1 0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2.13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D43DE7-4988-4AF0-81CE-99B60737B399}" emma:medium="tactile" emma:mode="ink">
          <msink:context xmlns:msink="http://schemas.microsoft.com/ink/2010/main" type="inkDrawing" rotatedBoundingBox="14565,3714 17409,3694 17411,3961 14567,3981" semanticType="underline" shapeName="Other">
            <msink:sourceLink direction="with" ref="{DC16E142-CFCB-4310-A693-488B1FFA886F}"/>
          </msink:context>
        </emma:interpretation>
      </emma:emma>
    </inkml:annotationXML>
    <inkml:trace contextRef="#ctx0" brushRef="#br0">6451 856 103 0,'0'11'16'0,"4"-3"1"16,5-5-1-16,3-3 3 15,5 4 0-15,5 0 1 16,3-4 2-16,9 0-10 15,0 0-2-15,9 4-6 16,4-4-5-16,0 0-2 0,4 0 2 16,0 4 0-16,-4 3-2 15,-5 1 2-15,-8-1-4 0,-8 5-1 16,-5-1-4-16,-8 4-1 16,-9 4-8-16,-8-4 0 15,-9 4 8 1,-4 0 3-16,-4 0 6 15,-9 4 5-15,0-1 3 16,-4 1 6-16,-4 4 3 16,0 3-4-16,-1 4-1 15,1 8-4-15,4-8 1 16,4-4-4-16,0 0 3 0,5-3 3 16,3-5-5-16,10-3 0 15,7 0 2-15,5 0 3 0,9-4 5 16,8-7 3-16,8 0-9 15,14-8-2-15,8 0-6 16,12-8-1-16,9 0-10 16,5 5-3-16,-1 3-13 15,-4 0-3-15,-8 0-28 16,-5-8-26 0,-8 8 33-16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7.7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4FE6BD-1890-4F35-80B6-21B9DDF7A5EE}" emma:medium="tactile" emma:mode="ink">
          <msink:context xmlns:msink="http://schemas.microsoft.com/ink/2010/main" type="writingRegion" rotatedBoundingBox="19587,3980 21401,3980 21401,4892 19587,4892"/>
        </emma:interpretation>
      </emma:emma>
    </inkml:annotationXML>
    <inkml:traceGroup>
      <inkml:annotationXML>
        <emma:emma xmlns:emma="http://www.w3.org/2003/04/emma" version="1.0">
          <emma:interpretation id="{309FBBBA-8B20-4FB6-9F8D-BF28CBDE65A6}" emma:medium="tactile" emma:mode="ink">
            <msink:context xmlns:msink="http://schemas.microsoft.com/ink/2010/main" type="paragraph" rotatedBoundingBox="19587,3980 21401,3980 21401,4892 19587,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9615A-88E8-442A-BB28-3DF08EBD1075}" emma:medium="tactile" emma:mode="ink">
              <msink:context xmlns:msink="http://schemas.microsoft.com/ink/2010/main" type="line" rotatedBoundingBox="19587,3980 21401,3980 21401,4892 19587,4892"/>
            </emma:interpretation>
          </emma:emma>
        </inkml:annotationXML>
        <inkml:traceGroup>
          <inkml:annotationXML>
            <emma:emma xmlns:emma="http://www.w3.org/2003/04/emma" version="1.0">
              <emma:interpretation id="{9B35D3D1-046B-496F-9949-77381AFA25CA}" emma:medium="tactile" emma:mode="ink">
                <msink:context xmlns:msink="http://schemas.microsoft.com/ink/2010/main" type="inkWord" rotatedBoundingBox="19587,3980 21401,3980 21401,4892 19587,4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8273 1594 72 0,'22'-4'30'0,"-5"-4"-16"0,4 5-10 0,-8-1 8 16,0 0-5-16,12 0 1 15,-4-3-3-15,1-1 2 16,3 1 7-16,1-9 3 15,-1 13-8-15,1-1-3 16,-5 0-2-16,0 4 0 16,-4 0-2-16,0 4-2 0,1 3 3 15,-6 1-7-15,-3 3 1 16,-5 8 1-16,-8 0 1 16,-5 0-2-16,-3 0 2 15,-6-4 1-15,1 0 2 0,0 1-1 16,0-1 2-16,0-4-9 15,5-3-1-15,-1-1-12 16,9 1-16 0,4-1 8-16,8-3 6 15,1 0 9-15,3 3 7 16,1 1 3-16,0 3 15 16,-5 1 6-16,1 3-5 15,-5 4-1-15,5 4-7 16,-5 3-4-16,0 4-17 15,0 1-5-15,1-5 5 16,-1 1 6-16,0-1 10 16,-4 1 7-16,0-1 13 15,-4-3 7-15,-5-4 14 0,-3 0 6 16,-1-4-17-16,0-4-7 16,-4 0-13-16,-4-3-3 15,0 0-4-15,-1-1-7 0,1-7-1 16,0 0-16-16,4 0-4 15,0-7-39 1,4 7-32-16,4-12 37 16</inkml:trace>
          <inkml:trace contextRef="#ctx0" brushRef="#br0" timeOffset="-660.1066">8333 1757 100 0,'0'0'38'0,"0"0"-20"0,0 3-15 0,0-3 12 16,4 8-11-16,0 0-5 15,1 3 3-15,-1 8 2 16,0 7 1-16,1 8 2 16,-1 4-6-16,4-4-1 15,-3 4 2-15,-1 4 3 0,0-1-4 16,0-3-1-16,1-7-2 16,-1-9-2-16,-4-3-4 15,0-4-2-15,-4-7-42 16,-1-8-17-16</inkml:trace>
          <inkml:trace contextRef="#ctx0" brushRef="#br0" timeOffset="422.2388">8942 1942 136 0,'25'4'52'0,"-12"-4"-28"0,4 0-26 0,-4 0 9 16,0 0-10-16,4 0-2 16,4 0-16-16,0-4-6 15,1 0-22-15,-1 1-6 16,-4-1 24-16,0 0 15 16</inkml:trace>
          <inkml:trace contextRef="#ctx0" brushRef="#br0" timeOffset="692.0362">8955 1768 96 0,'29'-4'38'0,"-7"4"-20"0,8 0-19 15,-13 0 7-15,4-4-7 0,4 1 1 16,1-1-20-16,0 4-9 16,-1-4-7-16,1 0-4 15</inkml:trace>
          <inkml:trace contextRef="#ctx0" brushRef="#br0" timeOffset="4564.7344">9338 1405 88 0,'-4'-4'33'0,"8"4"-18"0,-4 0-11 16,0 0 10-16,0 0-8 15,0 0-3-15,0 0-5 16,0 0 1-16,0 0-4 16,0 0 1-16,0 0 0 15,8 0 2-15,1 0 1 16,-1 0 3-16,1 0 5 16,-1 0 4-16,1 4 2 15,0 7 3-15,3 0-5 16,1 1-1-16,4 7-6 15,0-4-3-15,4 4 0 16,9-4-1-16,-4 0 0 0,-1-4-3 16,-3 1 0-16,-1-5 4 0,0 1 1 15,-4-4-5-15,-4-1-2 16,0-3-20 0,0 0-42-16,-5 0 3 15</inkml:trace>
          <inkml:trace contextRef="#ctx0" brushRef="#br0" timeOffset="5180.3861">9853 1283 96 0,'-4'0'38'0,"4"-3"-20"0,0 3-17 16,0 0 11-16,0 0-13 16,0 0-1-16,0 0-4 15,0 0 1-15,0 0 1 16,0 0-1-16,0 3 4 15,0 1 0-15,0 0-2 16,0 0 2-16,0 0 5 16,0-1 5-16,0 1-5 0,-4 4-2 15,4-1 1-15,-5-3 0 16,5 4-6-16,-4-1 0 16,4 1 1-16,-4-1 1 15,4 1-4-15,-4 0 1 16,-1-1 2-16,1 4 3 15,0 1-2-15,-5 3 0 16,5 8 1-16,-4-1 2 16,-1 5-3-16,1-1 0 15,-1 1-4-15,0-1 1 16,1 8-31-16,-5 0-12 0,5-3 33 16,-5-1 17-16,0 0 15 15,0 1 5-15,1 3-8 16,-1-4-4-16,4 0-9 15,1 1-1-15,3-5-8 16,1-3-3-16,4-1-5 16,0-3-4-16,0-4 11 15,0-3 4-15,4-5-2 16,-4-7 0-16,0 0-4 16,0 0-1-16</inkml:trace>
          <inkml:trace contextRef="#ctx0" brushRef="#br0" timeOffset="5959.2956">9964 1806 84 0,'8'-8'33'0,"-3"8"-18"0,-1 0-7 0,-4 0 11 0,0 0-5 16,8 0 2-1,1 0-5-15,-1 0-1 0,-3 0 0 16,-5 0 1-16,4 4-3 15,4 4 0-15,1-1-5 16,-5 5 0-16,1 3 3 0,-5 0-3 16,4 8-2-16,0-1 2 15,0 1 2-15,1 0 0 16,-1-4 2-16,0-1-13 16,0-2-3-16,1-1-34 15,-1 4-47 1,4 7 15-16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50.61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29C04-443C-47C2-8C12-69751D0C3832}" emma:medium="tactile" emma:mode="ink">
          <msink:context xmlns:msink="http://schemas.microsoft.com/ink/2010/main" type="writingRegion" rotatedBoundingBox="11590,9396 12680,9396 12680,10570 11590,10570"/>
        </emma:interpretation>
      </emma:emma>
    </inkml:annotationXML>
    <inkml:traceGroup>
      <inkml:annotationXML>
        <emma:emma xmlns:emma="http://www.w3.org/2003/04/emma" version="1.0">
          <emma:interpretation id="{EE3FA1EF-BE84-48D5-B286-9D9CF63B2344}" emma:medium="tactile" emma:mode="ink">
            <msink:context xmlns:msink="http://schemas.microsoft.com/ink/2010/main" type="paragraph" rotatedBoundingBox="11590,9396 12680,9396 12680,10570 11590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7CAF1-5AED-4093-BB0C-177480B398B6}" emma:medium="tactile" emma:mode="ink">
              <msink:context xmlns:msink="http://schemas.microsoft.com/ink/2010/main" type="line" rotatedBoundingBox="11590,9396 12680,9396 12680,10570 11590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D1535714-00E4-4A8D-96C7-F52E217E4965}" emma:medium="tactile" emma:mode="ink">
                <msink:context xmlns:msink="http://schemas.microsoft.com/ink/2010/main" type="inkWord" rotatedBoundingBox="11590,9396 12680,9396 12680,10570 11590,10570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1088 2 132 0,'0'-4'49'0,"4"8"-26"0,-4-4-9 0,0 0 17 16,0 0-2-16,-4 0 1 16,-4 0-9-16,-1 0-2 15,-4 4-11-15,-4 0-1 0,-4-1 3 16,0 1-4-16,-9 0-1 16,-4 3 0-16,-9 1 1 15,1 0-3-15,-1 3-2 16,1 0-3-16,3 1 1 0,1-1 3 15,4 4 1-15,0-4-4 16,0 1 1-16,4-1 4 16,4-3 2-16,5-1-2 15,0 1-1-15,0-1-1 16,3 1-2-16,6-4-2 16,3 0 1-16,9-4-1 15,4 7-2-15,5 1 5 16,4-1 1-16,4 1-3 15,4-1 1-15,5 1-2 16,8 3-2-16,0 1 3 16,4 3 0-16,5 0-4 15,4 4 1-15,-1 0-3 16,-3 4 0-16,-5-1 1 0,-4-3 2 16,0 8 2-16,-4 3 1 15,-4-11-2-15,-9 0 2 16,-4 0 1-16,-9 0 2 15,-8 0 1-15,-9 0 3 16,-13-1-3-16,-12 1-2 16,-9 0-3-16,-8 8 1 15,-1 3-1-15,-8 0-2 16,-4 1 3-16,-4 3 2 16,-5 4 2-16,-4 3 1 15,5 1 0-15,8-4 0 16,4 0 2-16,13-8 1 0,8 0-3 15,9-7-1 1,8-4-1-16,5-4 1 0,8 8-2 16,13-4 2-1,5-4 0-15,7-4 3 16,10 0 1-16,8-3-1 16,12-12 1-16,9 8-4 15,13-4 0-15,-4 0-1 16,4 0 1-16,-1 4-2 15,1 0 2-15,4-8-2 16,9 0-1-16,0 0-17 16,-5 8-6-16,1-8-42 15,-5 8-18-15,-9 0-14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23.06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384 18 92 0,'0'0'35'0,"0"0"-18"0,4-4-9 0,-4 4 13 15,0 0-8-15,0 0 0 16,5 0-1-16,-5-4 0 15,0 0 5-15,0 0 3 16,0 4-10-16,-5 0 10 0,1-3 6 16,-4 3 3-1,-5 3-6-15,0-3-1 16,-4 0-15-16,0 0-5 0,0 0 1 16,0 0 2-1,-4 0-2-15,-1 4 0 0,1 0-6 16,0 4 0-16,-5-1 1 15,5 5 3-15,0-1-2 16,4 4 0-16,0 0 1 16,0 4 0-16,0 0 0 15,4 0 2-15,0 0-3 16,5 0 0-16,-1 0 1 16,5 0 0-16,-1-4 0 15,1 8 0-15,0-5 2 16,4 5 1-16,0 4 5 15,4-5 5-15,5 1-3 16,-1-4 0-16,5 0-4 0,4 0 1 16,4 0-4-16,9 0 0 15,0-4 1-15,4 0 0 16,4 0 0-16,1-4 0 16,-5 1 0-16,4-5 2 15,0 1-3-15,1-4-2 16,-1 0 0-16,0-4 1 15,1-4-1-15,-5 0-1 16,-4 0 1-16,-5 0 1 16,-4 1 1-16,-4-1 3 15,-4 4-1-15,0 0 2 16,-4-4-4-16,-5 0-2 0,0 4 0 16,-4-4-1-16,0 1-11 15,0-1-5-15,-4 0-36 16,8-3-14-16,-8-12-59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08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556 2 132 0,'-8'-4'49'0,"8"8"-26"0,0-1-7 15,0-3 16-15,0 0-9 16,0 0-3-16,0 0-11 15,0 0-6-15,0 0-2 16,0 8 1-16,0 0 1 0,-4 7 1 16,-1 0-2-1,-3 4 1-15,-1 4-2 16,-3 7-1-16,-6 8 1 0,-3 7 1 16,0 1-1-16,-9 3 2 15,0 0 2-15,-4-4 2 16,-4 5 1-16,0-13 2 15,-1-6-5-15,5-1-1 16,0-7-2-16,0-1-2 16,4-6-4-16,0-5 0 15,9-7-5-15,4-4-1 16,0-12-4-16,4-3-1 16,5-11-6-16,4-8 1 15,4-4-11-15,0-4-5 16,8-7-3-1,5 3-28-15,4 5 11 0,0 3 29 16,4 8 15-16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3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3 112 0,'34'-3'44'0,"-21"3"-24"0,8 0-2 16,-8 3 20-16,4 1-6 15,0 4-1-15,8 3-13 16,-3 4-4-16,-1 4-8 15,0 4-2-15,5 7 0 0,4 4 0 16,-1 4 0-16,1 15-5 16,-4-8 1-16,-5 1 2 15,0-4 3-15,1-8 7 16,-5-4 4-16,4 0-6 0,-4-7-3 16,0-4-7-16,0 0 0 15,0-4 2-15,0-4 1 16,-4-3-4-16,4-4-1 15,-4-4 1-15,-1 0 0 16,-3-4-13-16,-5 0-3 16,-4-4-46-1,-4 1-63-15,-5-4 24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4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268 12 12 0,'-17'-4'8'0,"13"0"-4"0,-1 0-3 15,1 4 5-15,0 0-3 16,-5 0 0-16,-3 0-8 16,-5 0-2-16,0 0 13 15,-5 0 7-15,1 0 5 16,0 4 4-16,-1 0-6 16,5 0-1-16,0 0-7 0,0-1-3 15,5 1-2-15,-1 0-3 16,4 0 1-16,1-4-1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64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155 0 147 0,'-5'8'18'16,"1"-1"0"-16,0 1-1 15,0 0-5-15,-1 3 0 16,1-3-7-16,-4 3-3 16,3 0-1-16,1 4 1 0,-4 1 3 15,-1 2 2-15,1 5 1 16,-1 4-2-16,1-1-1 15,-1 1-1-15,1-5 2 16,-1-3-1-16,0 0 0 16,1-4-6-16,-1-3 1 0,1-1-7 15,4-3-3-15,-1-1-113 32,10-11 44-32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1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78 108 0,'17'-7'41'0,"-4"3"-22"0,8-4-7 0,-8 4 13 15,4 1-9-15,4-1-2 16,5-4-4-16,-1 1 1 16,1-1-6-16,-5 1 4 0,5-1 1 15,-5 4-1-15,0 0 2 0,-3 4-6 16,-1 0-3-16,-5 8-1 16,1 0-1-16,0-1 0 15,8 1 0-15,-4-1-3 16,-4 5 2-16,0-1 7 15,0-3 4-15,-1-5-3 16,1 5-2-16,0 0-2 16,0 3 0-16,-5 0-2 15,5 1 2-15,-5-1-4 16,1 4 0-16,4 4 3 16,-1 8 1-16,1 3-4 15,-4 4 1-15,4 0-2 16,-1 0 0-16,1-4 2 15,0 4 2-15,0-7-1 0,-1 3-1 16,1 0 1-16,0-7 1 16,0-4 1-16,0 0 1 15,4-4-2-15,0-4-2 16,-5 1 1-16,1-1-1 16,0 1 0-16,-5-5 0 15,1 1 2-15,-9-8 3 16,0 0 0-16,0 0 0 15,0 0-3-15,0 0-2 16,0 0-15-16,0-4-5 16,0-4-65-16,4-11-42 15,0 0 52-15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7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11 651 160 0,'-13'0'60'0,"13"0"-32"0,0-4-28 0,4 0 13 0,5-3-9 16,-5-5 0-16,9-3 0 15,-5 0 0-15,5-4-2 16,0-4 7-16,-1 1 4 0,6-9 5 15,-1 5 3-15,0-4 2 16,4-1 3-16,4-3-10 16,1-4-2-16,0 1-4 15,-1-1-1-15,1 0-3 16,-5 0 1-16,-4 0-2 16,0 8 2-16,-4 0-4 15,0 7-2-15,-5 4 0 16,1 4-1-16,-1 0 0 15,-4 3 0-15,1 5-11 0,-5 7-3 16,4 4-15 0,-4 11-7-16,0 4-53 15,0 3-49-15,0 9 50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7.5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223 341 132 0,'-5'-12'49'0,"14"5"-26"0,-1-1-29 0,-3 8 8 0,3-11-20 15,1-4-5-15,-5-1 9 16,0 5 5-16,1 0 10 16,-1-1 7-16,0 5 18 15,0-1 10-15,-4 4-3 16,0 1-2-16,5-1-11 16,-5 0-2-16,0 0-11 15,0 4-6-15,0-4-2 0,0 4 1 16,0 0 2-16,0 0-3 15,0 0 0-15,0 0 1 16,0 0 2-16,-5 4-3 16,1 0 0-16,0 7 1 15,0-3 0-15,-1 3 2 16,1 8 1-16,-4-4-1 0,-1 1 1 16,-4 6-2-16,0 5-1 15,-4 3 1-15,-4 8 1 16,-4 0-1-16,-1 3 2 15,0 5 4-15,5-1 4 16,0-3-4-16,4-4-2 16,4-8-2-16,-4-4-3 15,9-7-6-15,3-7-4 16,1-12-3-16,8-8-2 16,5-7-6-16,-1-8-1 15,5 1-2-15,0-1 0 16,0-4 11-16,-5 1 8 0,1-1 3 15,-1 5 4-15,1-1 8 16,-5 0 3-16,0 4 0 16,0 0 2-16,1 1-6 15,3-1-1-15,1 0-6 16,-1 0-2-16,1 4 0 16,-1-4 0-16,1 0 2 15,-5 0 1-15,0 4 1 16,1 0 0-16,-1 3 2 15,0 5 1-15,-4-1-1 16,4 4-1-16,-4 0-6 16,5 8 1-1,3 8 2-15,1-1-1 16,-1 0-1-16,5 1 1 0,0-1-1 16,4 4 2-16,0 0 1 15,8 8-4-15,-3 0 1 16,-1 3 0-16,0 1 0 15,1-1-3-15,-1 5 0 16,0 3 2-16,-4 0 0 16,0 0 1-16,0 0 2 15,-4-4-1-15,0-7 2 16,0-1-4-16,-5-6 0 16,1-5 3-16,-1-11 1 15,1-8 1-15,-1-11 0 0,-4-7 2 16,1-4 1-16,3-1 3 15,1-10 1-15,-1-5-8 16,1-3-1-16,-1-11-2 16,1-5 2-16,4 1-1 15,-5-4-1-15,1 11-2 16,-1 8-1-16,1 11 2 16,-1 8 2-16,1 7-7 15,-5 4-3-15,0 8-13 16,0 7-6-16,1 8-47 15,7 7-36 1,1 4 40-16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20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49 292 168 0,'-21'-15'63'0,"16"7"-34"0,-3-11-36 16,4 11 8-16,-1-7-2 15,1-4 2-15,4-3-7 16,0-1-3-16,9 0 5 15,-1 1-1-15,5-1 3 0,4 4 11 16,0 0 3-16,4 4 3 16,5 4 1-16,4-1-6 15,-5 1-2-15,5 7 0 16,-4 0 0-16,-1 4-7 16,-4 4 0-16,1 0-1 15,-5 3 2-15,0 5-3 16,-9 3 0-16,1 4 3 0,-1 3 1 15,-3 1 1-15,-5 4 2 16,0-1 1-16,-9-3 3 16,1 0 1-16,-5-4 3 15,0-4-5 1,-4 0-1-16,0-8-6 0,-4-3-2 16,-1-8 0-16,1-3 2 15,4-8-10-15,0 0-2 16,0-1-8-16,4 1-2 0,5 4-18 15,-1 0-5-15,5 3-40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9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95 104 0,'5'-4'38'0,"-1"8"-20"0,5-4-10 0,-5 0 11 15,4 0-7-15,1 4 1 16,-1 0 1-16,1-1 3 16,-1 5-5-16,1-1-2 15,-5 5-5-15,0 3 3 0,1 4 2 16,-1 4 6-16,0 3 2 0,0-3-7 15,1-4-2-15,-1 0-5 16,4-8-1-16,5-7-1 16,4-12-2-16,0-11-8 15,5-7-3-15,3-1-1 16,1 1 0-16,-5 3 2 16,0 0 4-16,1 4 3 15,-10 4 2-15,1 4 7 16,-4 3 6-16,-1 8 7 15,5 4-10 1,0 8-2-16,-1-1-5 16,6 4-2-16,-1 4 1 15,0 0-1-15,4 0-3 16,0 0 2-16,-4 0 3 16,0 0 1-16,0-1 3 15,0-2 1-15,-4-1-1 0,0-4-1 16,0-3 1-16,-5-8 3 15,1-4 0-15,-1-7 2 16,1-8-6-16,-1-8-3 16,1 1-1-16,-1-1 1 15,1 1 1-15,-1-5 1 16,1 9-7-16,-1-1 0 16,5 0-8-16,0 4-1 15,-5 4-6-15,1 4-4 16,4-1-37-16,-1 5-14 15,1-1-6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4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96 0,'-4'0'35'0,"8"0"-18"0,0 0-20 0,-4 0 6 16,5 0 3-16,-1 0 4 15,0 4 10-15,0 0 7 16,1-1 3-16,-1 5 4 16,0 3-5-16,1 4-1 0,-1 4-15 15,0 8-1-15,5 3-1 0,-1 4-4 16,1 4-2-16,-1 4-5 16,-4-5 0-16,1-6 0 15,-1-5 0-15,0-3-16 16,0-4-4-16,1-8-34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8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0 100 0,'-4'4'38'0,"4"15"-20"0,4-8-21 0,1-7 6 16,-5 3-3-16,0-3 0 15,0 4 4-15,0 3 2 16,-5 0 24-16,1 4 10 15,0 4-3-15,-1 0 1 16,1 8-16-16,0 3-3 0,4 4-11 16,0 12-7-16,0 14-4 0,0 4-9 15,0-3-3-15,0-4 8 16,4-8 6-16,0-7 1 16,-4-4 0-16,0-8-2 15,0-4 1-15,0-7-10 16,-4-7-5-16,-4-9-34 15,-1-6-50 1,1-16 19-16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0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 52 156 0,'-8'-11'57'0,"8"7"-30"0,0 0-16 16,0 4 15-16,4 0-10 15,5 0-2-15,-1-4-4 0,5 1 1 16,4-1-6-16,13 4-1 0,4-4 2 16,9-4 1-16,3 5 3 15,5-1-5-15,1 0-3 16,-1 4-4-16,-5 0-1 16,-3 4-20-16,-5-4-8 15,1 0-61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6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-1-2 160 0,'0'0'60'0,"0"4"-32"0,0-4-20 16,0 0 16-16,0 0-8 15,0 8 1-15,0 3-8 16,0 4-1-16,0 8-4 15,0 3-3-15,4 5 2 0,0 10 0 16,5 1 1-16,-1-4-7 16,1-4-2-16,-1 0-5 15,1-7 1-15,-1-9-24 16,1-6-8-16,4-16-36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1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148 49 144 0,'4'0'55'0,"0"-3"-30"0,1-5-25 0,-1 4 13 16,-4 0-9-16,0-3-2 15,-4-1 10-15,-1 4 4 0,1 1-8 16,-4-1 13-16,-5 0 6 0,0 4-8 16,-4 4-1-16,0 3-10 15,4 5-3-15,-4 3-8 16,4 0 0-16,1 4-6 15,-1 0 1-15,4 0 4 16,1 0 2-16,8 0-3 16,0-4 1-16,8 0 4 15,1-4 4-15,4 1-3 16,4-5-1-16,4 1-2 16,5 3-2-16,-1 4-4 15,1 1 0-15,-1 6-7 16,1-3-3-16,-1 4 12 15,-3-4 5-15,-5-4 8 16,-5 0 4-16,-3 0 2 0,-9-3 3 16,-4-5-3-16,-5 1 2 15,-4-5-4-15,-4 1-1 16,-4-4-4-16,0 0-1 16,-1 0-14-16,1 0-7 15,4 0-16-15,0 0-7 16,0-4-45-1,4 4-26-15,5 4 52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7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123 0 124 0,'9'8'46'0,"-1"-1"-24"0,1 1-21 0,-1-1 11 15,1 8-2-15,-1 4 2 16,5 8 5-16,-4-1 3 16,-1 8-10-16,5 4 10 0,-5 4 3 15,1 7-5-15,-1 0 0 16,-3 1-2-16,-5-5 2 16,0-7-4-16,-5-4 2 0,-3-11-7 15,-9-8-3-15,-9-19-14 16,-8-11-5-16,4-12-12 15,1-7-2-15,-5-7-18 16,0-5-9-16,4 1-31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9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10 140 160 0,'-12'3'63'0,"16"-3"-34"0,-4 0-16 15,0 0 17-15,0 0-4 16,0 0 6-16,8-3-11 16,1-1-12-16,4-4-3 0,4 1 0 15,8-5 1-15,9-3 1 16,9 0 0-16,4-4 0 16,-5 4-2-16,5 0-1 15,0 3-3-15,-9 5 1 16,-3-1-4-16,-6 4 0 15,1 4-17-15,-4 4-5 16,-5 0-18-16,0 4-4 16,1-1-49-1,-1 5-26-15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4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 6 188 0,'-4'4'71'0,"4"0"-38"0,0 3-43 16,0 1 11-16,0-1-5 15,0 5-1-15,-4 3 6 16,0 0 3-16,-1 4-1 15,1 4 11-15,0 7 6 0,0 0 5 16,-1 4 2-16,5 0-8 0,0-7-4 16,5-1-4-16,3-7-2 15,5-4-12-15,4-7-5 16,4-8-1-16,5-4 0 16,-1-7 3-16,1 0 4 15,-1-8-1-15,1 0 1 16,-5 0 4-16,-4 0 1 15,-4-8 3-15,4 5 1 16,-8-1 1-16,-1 0 0 16,-4 1-4-16,1-1-3 15,-1 0-7-15,4 0-4 16,-8 4-16-16,5 4-9 16,3 4-43-1,1 3-44-15,-1 5 40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8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216 22 220 0,'-4'-4'85'0,"4"4"-46"0,-4-4-41 15,4 4 17-15,-5-4-24 16,-3 1-8-16,-5-1-1 16,-4 0 2-16,0 4 10 15,-4 4 5-15,-1 7 4 0,1 4 7 0,0 4 6 16,4 0-4-16,0 4-2 16,4 0-1-16,4-1-1 15,5 5-4-15,0-4-1 16,4-1-6-16,4-3 0 15,5 0 1-15,3 0 1 16,6 0-4-16,-1 4 1 16,0-4 0-16,0 0-1 15,0 3 4-15,0 1 2 16,-5-8 0-16,1 4 2 16,-9-4 11-16,-4 0 6 0,-4-3-4 15,0-5 1-15,-5 1-15 16,-3-1-5-16,-1-7-19 15,-4 0-6-15,4-7-28 16,0-5-11-16,5-7-16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3.39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238 0 164 0,'-5'12'63'0,"5"-1"-34"0,-8 8-25 0,4-8 13 15,-1 4-4-15,1 4 0 16,-5 4 4-16,5 4 1 15,-4 3-9-15,3 15 6 0,1 8 4 16,0 8-1-16,0 3 1 16,4 1-10-16,0-9-5 15,0 1-1-15,0-11 0 16,0-9-4-16,0-10-12 16,0-4-4-1,0-8-10-15,0-12-3 16,-5-6-10-16,-3-9-5 0,-5-7 5 15,0 0-14 1,1-11 17-16,-5-4-9 16,-5-4-2-16,1-7 103 31,-5-1-9-15,5 9 7-16,8 6-12 15,9 5-4-15,4 7-8 16,9 0-1-16,8 4-15 15,4 0 5-15,4 0 5 0,1 3-6 16,8 1 1-16,0-1-9 16,0 1-1-16,5 4-4 15,-1 3-3-15,-4 0-18 16,0 0-6-16,0 0-73 16,-4 8-51-16,-5-8 56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4.4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0-3 64 0,'13'0'27'0,"-5"4"-14"0,1 0-2 15,-1 0 10-15,5 3 6 16,0 5 4-16,0 3-4 16,-1 4 1-16,5 0-3 15,0-1 0-15,5 5-14 0,-1 7-2 0,5-3-2 16,-1-1-3-16,1 9-1 15,-1-5-1-15,1-4-2 16,-5 1 1-16,0-5 1 16,-4 1 3-16,-4-4 2 15,-4-4 5-15,-5 0 3 16,-8 1-4-16,-5-5-1 16,-4 0-9-16,-4-3 0 15,-4-4-3-15,-5-1-2 16,1-6 3-16,4-1 0 15,-1-4-2-15,1 1 2 0,4-1 1 16,0-3 2-16,4-1-1 16,5 1-1-16,-1 0 1 15,5-1-1-15,0-3 0 16,8 4 0-16,0 3-3 16,0 1 0-16,1-1-1 15,-1 4 0-15,4 1 0 16,1-1 3-16,4 0-11 15,8 4-2-15,5 0-24 16,3 0-8-16,5 0-38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3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3 108 0,'17'-4'41'0,"-12"4"-22"0,3 0-7 15,-8 0 13-15,9 0 2 16,-1 4 3-16,-4-1-5 16,1 1-1-16,-1 4-13 15,0-1 4-15,1 5 3 0,-1-1-4 16,0 4 2-16,0 4-5 16,1 4-1-16,-1 3-2 15,0 1 2-15,0-1-1 0,1 1 0 16,-1-4-1-16,0-1 0 15,0-7-2-15,1 1 1 16,-1-5 0-16,0-4 1 16,5-7-7-16,-1-3-2 15,5-5-5-15,0-3-1 16,4-8 1-16,0-8 2 16,0-3-1-16,8-4 1 15,-8 8 5-15,5-1 1 16,-1 8 2-16,-4 4 0 15,0 4 0-15,-4 3 0 16,4 8-2-16,-4 8-2 16,-5 7-2-16,1 4 1 0,3 3 3 15,-3 5 3-15,-5-4 2 16,0-1 1-16,1-3-2 16,-1-4 1-16,0-3-4 15,18-24-13 1,-1-3-5-16,4-4-4 15,5-7-1-15,0 7 6 16,-4 0 4-16,-1 8 17 16,-4 3 7-16,-4 4 2 15,-4 8 3-15,0 4-8 16,0 7-2-16,-5 4-5 16,1 0-1-16,4 3-1 15,-5-7-2-15,5 1 1 16,0-1 1-16,-1 4-3 0,-3-4 0 15,-1 0-8-15,1 0-2 16,-1-7-36-16,1-1-14 16,4-3-59-1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9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5 244 0,'-5'-7'93'0,"14"7"-50"0,-9 0-50 15,0 0 16-15,0 0-10 16,0 0-2-16,4 3 2 16,5 1 0-16,-1 4 1 15,5-1 2-15,4 1 1 0,0 3 5 16,0 1 3-16,0-1-6 0,4 4-1 15,1 0-4-15,-1 8-3 16,0 0-1-16,1-1 3 16,-5 5-11-16,-5-4-4 15,-7-4 12-15,-10-1 6 16,-3-2 5-16,-5-1 3 16,-4-4-5-16,-4-3-1 15,-5-1-2-15,1-3 1 16,-1 0-4-16,1-4 0 15,3 0-1-15,1-4 0 16,4 0-3-16,4-3-1 16,9-1-4-16,4-3-1 0,8-4 1 15,1-1 4-15,8-6-4 16,4 3 0-16,5 0-2 16,8 0 0-16,0 0-9 15,4 0-4-15,1-4-44 16,-1 1-28-1,-8-5 43-15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2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-2-1 252 0,'0'4'93'0,"4"0"-50"0,0 3-55 0,0-3 13 16,1 0-18-16,3-4-3 15,-4 3 5-15,1 5 6 16,-1 0 6-16,0 3 8 0,0 0 5 16,1 8 8-16,-5 4 6 15,0 7 0-15,0 16 1 16,-5 7-8-16,1 11 0 15,0-3-10-15,0-1-2 16,4-3-14-16,0-4-4 16,0-11-1-16,0-12 3 0,-5-4-9 15,5-7-4-15,0-11-23 16,0-8-7-16,5-12-36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5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0-2 220 0,'12'4'85'0,"-3"0"-46"0,-1 3-35 15,-3 1 21-15,-1-1-16 16,4 5-5-16,-3 3 0 15,3 4 1-15,1 0-2 0,-1 7-2 16,-3 12 0-16,3 15 1 0,-4 4 3 16,5 3 9-16,-5 5 5 15,5-1-9-15,-5-3-3 16,0-12-3-16,0-8 0 16,-4-3-5-16,-4-15-1 15,0-4-24-15,-9-15-10 16,-8-8-47-1,-9-11-57-15,0-4 38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83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38-3 172 0,'-21'3'66'0,"16"1"-36"0,-3 8-26 0,8-5 15 0,-4 1-11 15,4-1-4-15,0 1-1 16,4-1 0-16,9-3-1 16,4 0 7-16,4 0 4 0,4-4 9 15,10-4 6-15,11 0 0 16,10 0 3-16,12 1-11 16,4 3-2-16,-4 0-10 15,5 0-5-15,-9 3-16 16,-5 1-4-16,-3 0-18 15,-5 4-5-15,-9 3-23 16,-3 0-10-16,-5 4-14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7.7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57 233 224 0,'13'4'85'0,"4"0"-46"0,4-4-46 0,-8 3 16 0,4-3-10 16,0-3-2-16,4-5 2 16,1 4 2-16,-1-3 0 15,0-1-1-15,0-7 1 0,-3 4 3 16,-1-1 5-16,0-3 1 15,0 0 4-15,-5 0-5 16,1 0-1-16,-4 0-9 16,-1-1-1-16,-8 1-7 15,0 0-1-15,-4 0-2 16,0 0 2-16,-5 3-1 16,-4 5 2-16,-4 3 5 15,-4 4 2-15,-4 4-1 16,-5 7 2-16,0 4 1 15,0 4 0-15,0 0 0 16,0 8 2-16,1 3-3 16,3-3 0-16,1-1-1 0,8 8-2 15,-1-4 0-15,10 1 3 16,-1-5 4-16,9-3 3 16,13 3 4-16,0-3 1 15,4-4-5-15,9 0-4 16,3-8-1-16,10-3-1 15,-1-12 2-15,-4-4 1 16,0-3-6-16,0-4-2 16,0-4-7-16,0-4 0 15,0 1 1-15,-4-5 2 16,-4 1 3-16,-1 3 2 16,-3 4 2-16,3 4 3 0,-4 4 0 15,1-5 2-15,-1 13-2 16,0 6-1-16,-4 13-6 15,0-1-1-15,0 0 3 16,0 4 2-16,-4 0 17 16,4 0 10-16,0 3-11 15,-4-3-2-15,-4 0-4 16,-1 0 2-16,-4-8-1 16,1-3 0-16,-5-4-5 15,-5 0-1-15,1-4 1 16,-4 0 2-16,-1-4 1 15,1-4 1-15,-1-3 0 16,1-4 2-16,-1 0-3 16,1-4 1-16,3 0-3 0,1-4 0 15,4 0-6-15,4 1-1 16,5 3 1-16,4 4 0 16,8-4-2-16,9 7 0 15,4 1 2-15,4 3 2 16,0 1-5-16,1 3 1 15,-1 0-19-15,0 0-6 16,5-3-73 0,-5-8-47-16,-8-4 63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5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68 257 188 0,'-5'-3'71'0,"5"3"-38"0,0-8-32 0,0 4 14 16,0-3-10-16,0-5-3 16,-4 1 1-16,0-4 2 15,-1 0-2-15,1 0 0 0,0 3 3 16,0 1 1-16,4-4 3 0,4 3-3 15,0-7 1-15,5 4-5 16,-1 0-2-16,1 4 0 16,4-1-1-16,-1 1-3 15,1 0 2-15,0 3-4 16,0 1 1-16,-1 3 0 16,1 0 2-16,0 4 1 15,0 8 1-15,0-1-3 16,-1 4 2-16,-3 5 5 15,-1-1 5-15,-3 4 6 16,-5 3 5-16,-5 5 5 16,-7-4 2-16,-1 3-8 15,-4-3-1-15,-5-1-11 16,-3 1-4-16,-1-4-7 16,1-8-2-16,-1 1-13 0,5-8-3 15,0-8-26-15,8-8-9 16,4-10-52-1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8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0-2 224 0,'4'4'85'0,"-4"4"-46"0,4 18-43 16,1-7 15-16,-1 0-10 15,-4 4-3-15,0 3 1 16,0 8 0-16,4 4 1 16,0 8 4-16,1 14 2 0,-1 8 11 15,0 8 6-15,5 4-3 16,-1-5-2-16,1-3-10 15,-1 0-5-15,1-11-2 16,-5-8-1-16,0-8-7 16,-4-11 0-16,0-7-13 15,-4-8-4-15,-5-12-20 16,1-7-10-16,-5-7-42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0.12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89 252 0,'8'0'93'0,"9"0"-50"0,13 0-44 0,-13 0 20 16,9-3-15-16,4-5-5 15,4-3 1-15,4-1 1 0,9 1 0 16,0 0-1-16,0-1 1 0,4 1-1 16,0 3 0-16,0 4-18 15,-4 4-5-15,-5 0-86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1.7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15 144 0,'13'-7'55'0,"-13"3"-30"0,4 0-18 15,-4 4 15-15,0 0-4 16,0 0 1-16,4 0 1 16,-4 0 2-16,5 0-12 15,-1 4 5-15,0 3 3 0,0 5-6 16,-4 3 1-16,0 4-4 16,0 3 2-16,0 5-4 15,0-1-2-15,5 1-2 0,-1-4 0 16,-4-1 0-1,4-3 1-15,0-4-2 0,5-3 1 16,4-8-2-16,4-12 2 16,8-11-13-16,5-7-3 15,8-8-5-15,-8-1 1 16,0 5 9-16,-9 7 4 16,-4 5 12-16,0 2 7 15,0 5-1-15,-4 3 2 16,-4 5-7-16,-1 6-1 15,1 9-4-15,3 7-3 16,1 7 0-16,0 1-1 16,0-1 2-16,0-3 3 0,-1-4 2 15,1-8 3-15,4-3-3 16,0-12-2-16,4-7-7 16,1-4-1-16,-5-1-1 15,0 1-1-15,0 4 8 16,-4 3 5-16,-1 12 2 15,1 7 2-15,-4 8-2 16,-1 4 1-16,1-4-6 16,-1 4-1-16,1 3-2 15,3-3-2-15,6-4-13 16,7-12-6-16,9 1-28 16,4-8-10-16,5-8-71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3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 85 172 0,'0'0'66'0,"0"0"-36"0,0 0-31 15,0 0 12-15,0 0-5 16,0 4-1-16,0-1-6 15,-4 5 1-15,4 0 0 16,-4 3 8-16,-1 4 7 0,1 4 8 16,0 4 3-16,-1 7 2 15,1 0 0-15,4 1-7 16,0-1 0-16,0 4-8 16,9-8-3-16,-1-3-5 15,9-8-4-15,5-7-5 16,3-8 0-16,13-8-5 0,1-3-1 15,-1-8 5-15,-4-4 2 16,-4-3 9-16,-4-5 4 16,-5 1 1-16,-4 0 3 15,-4 0-3-15,-5 3-1 16,1 4-9-16,-5-3 0 16,0 3-3-16,0 1-2 15,1-1-4-15,-1 4 0 16,-4 8-7-16,0-1-3 15,-4 5-21-15,-1 3-10 16,1 4-67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40:08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11136 16651 774,'0'0'2193,"0"0"-387,-12-10 129,12 10-258,0 0-258,0 0-387,0 0-129,0 0-258,-12-7 0,12 7-516,0 0 0,0 0-129,7 0 258,-7 0 129,0 0 0,14 4 0,-14-4 258,11 0-129,-11 0-129,0 0 129,14 6-387,-14-6 0,15 2-129,-15-2 0,13 2 129,-13-2-129,0 0 258,13 2 0,-13-2 0,0 0 0,0 0 258,0 0-258,0 0 0,0 0-129,0 0 0,0 0-129,-7 0 0,7 0 0,-14-1 129,14 1-129,-18-6 0,18 6 0,-16-5 129,16 5 0,-12-7-129,12 7 0,-8-10 0,8 10 0,0 0 0,0 0 0,0 0-129,0 0 0,0 0 0,0 0 0,0 0 0,0 0-129,9-4 258,-9 4-129,24-5 0,-10 5 129,4-2 0,0 2-129,-2 2 129,0-2 0,-2 1 0,1 7 0,-4-5 0,-11-3 0,16 5 129,-16-5-129,0 0 0,12 4 129,-12-4 0,0 0-129,0 0 258,0 0-258,0 0-129,-8 0 129,8 0 0,-24-2-129,10 2 0,-3 0 0,-1 2-387,-3 1 387,0-2-129,-3-1 0,7 9-129,-4-5 0,4 4-387,-2-5 0,6 6-387,-3-9-645,16 0-1548,0 0-645,-20 2 0</inkml:trace>
  <inkml:trace contextRef="#ctx0" brushRef="#br0" timeOffset="1095.0627">11204 16723 258,'0'0'3741,"0"0"-387,0 0-1290,0 0-129,-10 0 129,10 0-387,0 0-516,0 0-258,-10 0-258,10 0-258,0 0 129,-13 3-258,13-3-129,-12 0 129,12 0 0,-10 0 0,10 0 0,0 0 0,-14 0 0,14 0-258,0 0 129,0 0-129,0 0-129,0 0-129,0 0 0,0 0-129,0 0 129,8 7 0,-8-7 0,16 8 0,-4 4 0,0-7 0,1 4 129,-1-2 0,-1 5 0,0-3 129,-11-9 0,18 16 0,-18-16 0,16 12 129,-16-12 0,0 0 0,0 0 258,10 1-258,-10-1 0,0 0 0,0 0 0,-6-5 0,6 5-129,-18-1 0,5-3 129,-3-2-129,0 4 129,-2-3-129,0-1 129,3 2 129,0 2-129,4-10-129,11 12 0,-18-11-129,18 11 0,-7-13 0,7 13-258,0 0 129,0-16 0,0 16 0,0 0-258,11 0-129,1 4-387,-12-4-129,20 12-516,-20-12 129,21 9-516,-9-6-1419,-12-3-516</inkml:trace>
  <inkml:trace contextRef="#ctx0" brushRef="#br0" timeOffset="1719.0983">11124 16712 4386,'0'11'4257,"0"-11"-129,-8 1-645,8-1-3483,-13 0-258,13 0-129,0 0-129,0 0 0,-9-15 129,9 15 129,0 0 258,0 0 258,-11-5-129,11 5-129,0 0 0,-6 9-129,6-9 129,0 15-129,0-15 129,13 8 129,-2-2 258,-11-6 129,25 3 0,-12-3 0,5 3 0,-1-3-387,1 0-774,3-3-2967,3 3-387,-14-9-258,8 6 1</inkml:trace>
  <inkml:trace contextRef="#ctx0" brushRef="#br0" timeOffset="2791.1597">11071 16706 1548,'21'0'3741,"-21"-9"129,11 11-258,-11-2-2967,16 0-774,-16 0-129,21-7 0,-21 7-129,23-5 387,-23 5 129,17 0 129,-17 0 129,12 0 0,-12 0 0,0 0-129,0 0-129,13 0-129,-13 0-258,0 0 0,0 0-258,0 0 258,0 0 0,0 12 0,0-12 516,-12 9-258,12-9 258,-24 11 0,11-4-129,-5-2 258,2-5-258,-1 0 0,3 0-129,1 0 0,3-6 0,10 6-129,-12-16 129,12 16-129,0-19 129,0 19 129,6-20 0,-6 20 129,15-15-129,-15 15 0,21-14 0,-9 12-258,1 2-129,0 0-258,-13 0-387,23 4 0,-23-4 0,20 10 0,-20-10 645,13 13 129,-13-13 258,4 17 387,-4-4 387,0-13 0,-4 25 129,-5-13 0,2 3-258,-7-8-258,14-7 0,-25 12-129,25-12-258,-19 6-129,19-6-129,-17-8 129,17 8-387,-10-21 387,7 8-129,1 1 0,0-3 129,1 2 129,1 1-129,0 1 0,0 11 0,1-14 0,-1 14-258,12-11 258,-12 11-387,16-9 129,-16 9-129,16 0 258,-16 0 0,15 3-129,-15-3 0,7 12 129,-7-12 129,0 21 0,0-21 258,-10 10 0,5 2 129,-7-5 129,12-7-258,-20 9-645,20-9-2838,-21-1-645,21 1-129,-6-23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7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1-4 204 0,'5'0'77'0,"-1"7"-42"0,4 1-23 15,-3 3 19-15,-1 0-12 16,0 5-3-16,1 6-3 0,-5 1-1 16,4 0-6-16,-4 7 0 0,4 8 1 15,-4 0 1-15,0 7 2 16,0 16-3-16,-4 7 1 16,4 4-3-16,-4-4 2 15,-1-8-6-15,5-7-3 16,0-7 1-16,0-8 2 15,5-12-20-15,-1-14-9 16,4-9-39-16,5-10-17 16,4-20-16-16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12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34-1 160 0,'0'4'60'0,"0"0"-32"0,5 4-28 0,-1-1 10 16,0 1 5-16,0 3 2 15,1 8 3-15,-1 4 2 16,0 11-12-16,1 0-1 0,-1 8 1 16,-4 3-6-16,0 8 0 15,0 11 0-15,0 4 0 16,0 1-2-16,-4-5 1 15,-1-11-2-15,1-8 2 16,0-11-2-16,-1-11-1 16,-3-8-19-16,-1-11-8 15,1-8-28-15,-5-7-12 16,0-4-12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9 126 164 0,'-8'-12'63'0,"8"9"-34"0,0-5-21 16,4 4 16-16,5 1-14 15,4-5-6-15,4 0 0 16,8 1-1-16,5-5-1 16,4 1-2-16,0 4 3 0,9-1 0 15,3-3 3-15,1 3 3 16,0 0 2-16,0 5-10 15,0-1-3-15,-5 4-4 0,-8 0-1 16,-4 4-5 0,-4-1-3-16,-9-3 9 15,-4 4 2-15,-5 0 12 0,-4 0 7 16,1 3 4-16,-5 1 1 16,0 0-5-16,0 3-1 15,0 0-8-15,0 1-2 16,0 3-4-16,0 4-1 15,0 7 3-15,0 8 1 16,0 4 3-16,4 0 3 16,4 4-2-16,1-1 1 15,4-3-5-15,0-8-2 16,-1-7-7-16,1-8-1 16,0-3-35-16,4-24-12 0,0-14-49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6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3 260 0,'13'-4'99'0,"-5"8"-54"0,1-1-83 15,-9-3 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3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11 132 0,'22'-8'52'0,"-18"4"-28"0,0 4-28 15,5 4 69-15,-1 4-21 16,1-1-14-16,-5 5-8 16,0 3-15-16,1 11 0 0,-1 12 0 15,0 8-1-15,5 7-1 16,-1 7-6-16,1 1 1 16,-1 3 2-16,1-7 1 0,3-4 3 15,-3-8 1-15,-1-11-6 16,1-7 0-16,-5-5 1 15,-4-10 1-15,-4-8-21 16,-5-12-8-16,-3-11-20 16,-1-7-7-16,-4-8-17 15,-4-8-29 1,-1-7 36-16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6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87 160 0,'0'-26'63'0,"4"18"-34"0,5 1-23 15,-1 3 15-15,5-4-5 16,0 5 3-16,8-5-8 16,0 0-2-16,9 1-5 15,8 3-1-15,5 0 1 0,0 4 2 0,-1 4 3 16,-4 0 7-16,1 7 2 16,-1 1-5-16,-4-1 0 15,-8 0-2-15,-5 1 1 16,-4 3-2-16,-4 0 1 15,-9 4-2-15,-4 0 2 16,-8 0-2-16,-5 0 0 16,-9-1-5-16,-3-2-3 15,-5-5 0-15,-8-7 1 16,8 0-14-16,0-4-5 16,5-4-20-16,-1 0-6 15,5-4-71-15,8 1-36 16,4-1 68-16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0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0 252 0,'0'0'93'0,"17"8"-50"0,-4-4-48 0,-13-4 17 16,13 7-9-1,-5 5-4-15,1 7 0 16,0 15 1-16,-1 11-3 0,5 16 2 16,0 7 1-16,-1 0 2 15,1 8-1-15,0-4-1 16,0 0 3-16,-5-1 2 16,1-6 0-16,-1-12 2 15,1-8-6-15,-5-7-3 16,-4-11-13-16,0-9-2 0,-4-2-25 15,4-9-10-15,0-11-42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9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0 112 0,'9'4'44'0,"-14"-4"-24"0,10 4-26 0,-5-4 8 15,0 0-20-15,0 0-5 16,0 0-2-16,0 0 2 16,0 0 24-16,0 0 11 15,0 0 21-15,0 0 12 16,0 0-11-16,0 0-2 0,0 0-10 15,0 0-2-15,0 0-11 16,0 0-8-16,0 0-1 0,0 0-2 16,0 0 0-16,0 0 2 15,0 0 2-15,0 3 3 16,0-3 2-16,0 8 1 16,0-4 0-16,-5 3 2 15,5 1 1-15,-4 3 6 16,0 4 1-16,0 4 2 15,4-4 2-15,0 4-10 16,4 4-4-16,4 4-3 16,1-1 1-16,4 1 1 15,-1-9 1-15,5-2-2 16,5-9-1-16,-1-7-3 16,5-7-2-16,-1-5-2 0,1-3 1 15,-5-4-6-15,0-4 0 16,-4 1 3-16,0-5 4 15,0 5-1-15,-4-1-2 16,0 4 2-16,-5 0 0 16,-3 4-2-16,-1 4 2 15,-4 3-4-15,-4 4-1 16,-1 4 0-16,1 4 2 16,0 4 2-16,-5-1 1 15,1 8 1-15,-1 0 2 16,1 4-1-16,-5 4-1 15,0 15 5-15,0 11 1 16,5 4 4-16,-1 4 4 0,5 3-2 16,4 1 1-16,4 0-3 15,5-1-1-15,4-7-5 16,4-4-1-16,0-7 1 16,0-4 2-16,0-4-3 15,0-8-2-15,-4-3 0 16,4-8-1-16,-5-7-16 15,-3-8-6-15,-5-4-22 16,-4-4-8-16,0-3-36 16,0-12-47-1,5 1 39-15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14 184 0,'4'0'68'0,"5"-4"-36"0,3 4-24 16,-7-4 18-16,-1 4-6 15,0-4 0-15,5 1 0 16,-1 3 0-16,-4 0-11 16,1 0 3-16,3 0 2 0,-4 7-1 15,1 1 0-15,-1 3-5 16,0 4-3-16,0 4-2 0,1 0 0 15,3 4-2-15,-4 3 2 16,1 1-2-16,-1 3 2 16,0-3-9-16,5-1-1 15,-5-7-12-15,0 0-5 16,1-8-14-16,-1-7-6 16,0-8-56-1,0-7-31-15,1 0 61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9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0-2 200 0,'4'8'74'0,"0"-8"-40"0,-4 0-44 16,0 0 11-16,0 0-10 15,0 0 1-15,0 0 15 16,5 8 9-16,-1-1-7 16,0 4 15-16,0 5 8 0,1-1 1 15,-1 0 3-15,0 0-14 16,0 0-3-16,5-3-9 16,-1-1-4-16,5-7-3 15,8-4 0-15,1-4-18 16,3-11-6-16,1 0 1 0,-1-1 4 15,1 5 13 1,-5 0 7-16,0 3 14 0,-3 4 6 16,-6 4-6-16,1 8-3 15,-4 0-6-15,-1 3-4 16,1 4-5-16,-1 0 0 16,1 0-18-16,-1 0-5 15,1-3-24-15,3-5-8 16,1-3-64-1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9:54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7491 5688 1,'-11'-28'1418,"4"14"-257,2-1-387,-2 2-258,0 2-387,-2 2-129,-3 0-129,-1 3-258,-2-1 258,-2 4-129,-2-1 129,-1-1 129,-2 2-258,2-1 258,-2 0 258,2 0-129,-2 2 0,4 0 129,-1 0-129,0 2 258,2 2-258,1 7 0,1 3-129,0 6 0,0 0 0,-1 5-129,3 0 0,-1 2 129,0 1-129,1 3 129,4-4 0,-1 6 0,2 1 129,2 1 0,-1 6-129,1 0 129,0 5 0,0-1 258,-2 5-258,1-1 0,-3 3 0,1 2-129,-2-3 0,3 2 0,1-3 129,0-1 129,4-1 0,3-2 258,3-5 129,7-1 0,4-2 0,4-4 0,4 4-129,3-3-129,1-1-258,2-3 0,-1 4-129,0-8 0,-3-2 0,1-7 129,1-6 129,-3-10 129,3-3 129,-2-15 0,4-14-129,-4-10 258,3-8-258,-8-11 129,3-4-387,-4-7 0,-4-2 0,-3-3-258,-3 3 129,-1-1 0,0 4 0,0 1-129,1-3 129,-3 1-129,0 2 129,-3 2 0,-2 2 129,-2 0 0,-11 4-129,-5 2 0,-5 9 129,-5 7-129,-3 11 0,-2 11-387,-2 6-516,4 13-2838,1 12-129,-6 6 0</inkml:trace>
  <inkml:trace contextRef="#ctx0" brushRef="#br0" timeOffset="170267.7388">1433 7666 1,'-12'-5'0</inkml:trace>
  <inkml:trace contextRef="#ctx0" brushRef="#br0" timeOffset="172227.8509">1394 7797 258,'0'0'258,"-8"5"-129,8-5 0,-10 25 0,7-6-129,-2 7 129,-2 8-129,3 5 0,-2 7 129,1 3 258,-1 4-129,2 3 258,-1 3 129,0-2-129,-2 6 129,3 2 0,-1 2-129,0 4 129,0 8-258,0-1-258,-1 9 129,1 1-258,0 1 0,-3-5 0,1 1-258,1-2 258,0-6 0,3-2 0,-1-3 0,2-2 258,2-1-129,1-2 0,5-5 129,2-5-129,1-4-129,-1-4 129,5-11-129,-6-2 0,4-7-129,-2-4 129,-2-4 0,-1-4 0,2-5 258,-4 0 387,-4-12 129,13 15 387,-5-15-129,4 0 258,2 0 0,5 0-258,2-3 0,4 3-387,1 0-129,4 3-387,1 1 129,0 4-258,1 2-129,-1-2-129,2 0 129,-1-3-129,9-5-129,-3 0 129,10 0 129,0 0 0,9 0 129,-1-4 129,5 3-129,0 1 129,1 0 0,2 0 0,-2 3 129,2-1 0,-5-2 0,5 0 0,-4 0 0,1 0-129,-2-7-129,3 0 0,-4-1-129,0-1 0,0-2-258,-2-1 258,1 1-258,-2 1 129,-6 1 258,-2 1 0,-3-1 0,-4 1 258,-3 1-129,0 3-129,-5-1 129,0-1-129,-4 1 0,-2-1 0,-4-1 129,-2 3-129,-8-2 129,-4 4 0,-8 2 0,0 0-129,0 0 0,0 0-129,0 0 0,-8-3 0,8 3-129,-12 0 129,12 0-258,-12 3 129,12-3 0,-9 0 129,9 0 0,-5-9-129,5 9 0,-2-26 129,2 9 129,0-7 0,0-3 0,3-6 129,0-8 129,1-5-129,0-8 0,2-7-129,2-8 0,-2-3-129,5-9 129,-2-8-387,3-5 258,-2-6-129,3-1 0,-3-3 129,1-1-129,-2-3-129,0 4 0,-1-1 258,-2 6-258,-2 3 387,-2 6-258,-2 7 129,-3 8 258,-3 8-129,-2 9 129,-2 12 0,3 5-129,-1 8 0,1 5 0,4 4 0,-1 5-129,1 2 0,-1 2 0,-2 3 129,-3 4 0,-1 4 0,-2 3 129,-3 1 0,-1 0 0,2 4 129,-1 0-129,2 2 0,1-2 0,1 3 0,-1-5 0,0 1-129,-2 0 129,-3-3-129,-5 1 0,-5-1 0,-6 0 0,-8 0-129,-6 0 129,-5 0 0,-5 1-129,-6 5 258,-5 3-129,-3 0 129,-5 5-129,-4 1 258,-2 1-129,-6-2 0,-1 2 129,-3-2-129,-2-3 0,-1 1 0,3-6 0,9 1 387,3-3-387,12 2 0,2 2 0,14-1 0,4 3-258,11 0-516,6 2-2580,12 9-258,1-11-258,9 9 0</inkml:trace>
  <inkml:trace contextRef="#ctx0" brushRef="#br0" timeOffset="174404.9754">1509 10265 1,'-9'-11'1031,"3"-1"130,6 12-387,-9-12-258,9 12 0,-3-11-258,3 11 258,0 0-258,-3-12 258,3 12-258,0 0-129,0 0-129,-2-11 129,2 11-129,0 0-129,0 0 0,5 0 0,-5 0 0,0 0 129,8 0 258,-8 0-129,1 11 258,-1-11 0,0 24 129,0-1-258,0 5 0,0 15 129,0 1-258,0 12 0,3 4 129,-2 6 129,2 1-129,-2 7 0,-1 3 129,0 2 0,-2 6 0,-4 6-258,-1 2 0,-3 1-129,0 1 0,-1-2 0,1-6-129,-1-6 258,1-5-129,1-14 129,2-9-129,-1-4 258,3-8-129,0-4 258,0-9-129,1-6 0,1-7 129,0-4-129,3-11 0,-2 15-129,2-15 0,0 0-129,0 0-129,0 0 0,0 0 0,0 0 0,-3 10-129,3-10 258,0 0-258,0 0 258,0 0-258,0 0 0,0 0 0,0 0-129,5 4 0,-5-4 129,10 6-258,-10-6 258,15 14-129,-7-3 258,0-2 0,-1 3 0,-7-12-129,13 24-516,-8-12-387,-5-12-1419,10 24-258</inkml:trace>
  <inkml:trace contextRef="#ctx0" brushRef="#br0" timeOffset="177136.1316">1527 11930 774,'-12'-4'3225,"12"4"-258,-7 0-1290,7 0-516,0 0-645,-13 17-129,8-3-387,0 2-258,-1 4 258,1 1 0,-1 4 0,3 2-129,2 0 129,1 1-129,0-2 129,0-1-129,5-2 0,0 0 129,3-6-129,-1-4 129,-2 1 0,-5-14 0,11 14 129,-11-14 0,12 9 0,-12-9 129,13 4 258,-3 0-387,3-1 129,1 3 129,1 0-258,5 1-129,0 3 129,5-4-258,1 2 0,6-3 129,-1 2-258,7-4 258,0 2 0,5-4 258,0 2-258,5-2 129,0 1 129,4 3-129,1-1 129,1 0 129,3 0 0,1-4-129,5 0 258,-2 0-258,6-3 0,-1-6 0,3-1 0,-3-3-129,3 2-129,-5 0 129,1 4 129,-1-2-129,-2 4 129,-6 0 258,-1 2-258,-4 2 129,-3 1-129,-5 0 0,-3 0 0,-7 0-129,-2 0 0,-6 0 129,-4 0-129,-5-5 0,0 3-129,-6-2-129,-2 3 0,-8 1-258,10-1 0,-10 1-129,12 0-129,-12 0-258,10 3 0,-10-3 258,12 3 0,-12-3 387,0 0 258,0 0 258,7-5 387,-7 5-129,0-12 129,0 12-258,-2-11 0,2 11-387,0-13 0,0 13-129,1-11-129,-1 11 129,6-16-129,-1 1 258,-2-4-129,1-1 129,-2-4 129,2-3-129,-3-2 0,0-7 0,0-1-129,2-4-258,-3-2 0,0-3-129,0-9-516,1-6 129,-1-11-516,6 1 129,-3-14 258,3 1 129,-3-4 387,0-3 258,2 4 774,-5 1 0,2 7 387,-1 1-129,1 9 129,1 2-258,0-1-258,2 6-258,2-2-258,0 3 0,-1 0-129,-2 5-387,-1 0 129,-3 2 0,0 4-129,-3 2 0,-3 7 258,-2 0-129,0 3 129,-2 4 387,1 4 0,-2 6 258,3 3 0,1 4 129,-1 3 0,8 14 0,-12-13-129,12 13 0,-11 0 0,11 0-258,-10 0 0,10 0 0,-10 0-258,10 0 258,-13 7 0,13-7 0,-15 3 258,7-1-258,-2 2 0,-2-1 129,-1-2-129,1 1 129,-3-1-129,0 0 0,-2-1 0,-4 0 0,-3 0 0,-2 0-129,-7 3 129,-3-3 0,-7 4 129,0-3 0,-4 3 387,-6-4-258,-1 3 387,-4-1-129,1 1 129,-3-2-258,-1 3 129,-2 0-258,-1-1-129,0-1 0,2 2-129,2-1 0,-2 0 129,1 2 0,5-1 258,0-4-129,3 1 129,5-1 129,4 0-258,3-3 129,7 1-129,2-6-129,5 3 0,-1 1 129,5 2-258,-2 2-258,5 0 516,-1 2-258,5 4 129,0-3-129,5 0 129,-1 2-129,12-5 129,-14 0-129,14 0-129,-9 4-129,9-4-258,0 0-258,-5 10-387,5 1-387,0-11-645,4 16-1290,3 1-645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7.58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122 139 196 0,'22'3'74'0,"-10"1"-40"0,5 4-40 15,-8-4 12-15,-1-4-11 16,1 0-1-16,-1-4-2 16,5-4 0-16,0 1 5 15,0-5-3-15,0 1-1 0,-1 0 17 16,1-5 10-16,-4 1 3 16,-5 0 4-16,-4 0-4 15,0 4-2-15,-4-1-11 0,-5 1-4 16,-4 3-11-16,1 5-4 15,-5 3-6-15,-1 0-2 16,-3 3 1-16,0 5 0 16,4 3 4-16,0 4 3 15,4 1 5-15,5 3 4 16,8-1 1-16,4 9-1 16,9 11-4-16,4 11 0 15,0 4 4-15,4 11 2 16,4 4 2-16,1-3 0 15,0 7 13-15,-5 3 8 16,-4 1-6-16,-4-4-1 16,-9-8-8-16,-4-3-2 0,-4-12 0 15,-9-11 0-15,-4-8 0 16,-4-11 0-16,-9-7 0 16,-9-9 0-16,-3-6-2 15,-1-5-1-15,5-7-6 16,4-8 1-16,8-3 2 15,9-5 1-15,9 1-4 16,12-4-1-16,13-4 1 16,13-7 2-16,4-1 2 15,4-3 1-15,5-8-2 16,8-7-2-16,0-4 1 16,9-4-1-16,-1 8 2 15,5 7 1-15,0 4-1 16,-4 4 1-16,-5 7-11 15,-8 8-4-15,-13 0-43 0,-13 4-18 16,-17-1-38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40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162 18 172 0,'-13'-15'66'0,"9"15"-36"0,-4-4-24 0,8 4 15 15,-5 0-11-15,-3 0-1 16,-1 4-1-16,1 8 2 16,-5 6-5-16,-4 1 1 0,0 12 4 15,0-1 5-15,4 4 3 16,0 8-5-16,5 3-3 0,4 8-5 16,-1 11-2-1,5 5-1-15,5 2-2 0,-1 1 1 16,4-3 1-16,-3-1-1 15,-1-4 2-15,-4-7 0 16,0-8 3-16,0-4-3 16,0-3 0-16,0-8-3 15,0-4-3-15,-4-7 2 16,-1-4 0-16,1-11-32 16,0-12-15-16,4-8-62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68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86 212 0,'-4'0'82'0,"8"0"-44"0,1 0-42 0,-5 0 13 15,4 0-7-15,4-4-2 16,1 1 3-16,-5-5 0 16,9 1-1-16,0-5 7 0,4 1 4 15,4-1 2-15,9 1 4 16,4 4-9-16,4-1-3 0,1 4-2 16,-5 4-1-1,0 0-9-15,-5 4-4 0,-3 4-31 16,-5-1-11-16,5-3-51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3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43-1 180 0,'-4'4'68'0,"4"0"-36"0,4 0-35 0,-4-4 13 16,4 3-7-16,5 1 0 16,-1 0-1-16,1 0-2 15,-1 0 1-15,1 3-1 0,4 1 0 0,-1-1 6 16,5 1 4-16,-4 3-3 15,0 4-2-15,4 0-5 16,-4 4 0-16,4 0 0 16,-4 0 0-16,4 4-3 15,-5 0 2-15,1-4 1 16,-4 3 2-16,-1 1-1 16,-4-4-1-16,1 4 3 15,-5-4 0-15,-5 3 5 16,-3-7 3-16,-1 1-2 15,-3-5 0-15,-5 0-1 16,-5 1 2-16,1-5-5 16,-5 1-3-16,1-4-4 0,-1-4 1 15,5 0 1-15,0 0 0 16,4-4-3-16,0-4 2 16,4 4-4-16,0 1 1 15,5-5 0-15,3 1 2 16,5-1 1-16,5 0 1 15,3-3-5-15,1 0 1 16,3 3-14-16,1 4-3 16,4 1-16-16,5 3-4 15,-5 0-35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7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34 208 0,'4'-4'77'0,"5"0"-42"0,-5-3-61 15,1 3 5-15,-5 0-19 16,0 0-2-16,-5 1 17 16,5-1 12-16,-4 4 35 15,-5 0 16-15,1 4-2 16,-1 3-1-16,-3 4-15 0,-1 5-5 16,-4 3-9-1,4-1-4-15,0 5-1 0,1 0-1 0,-1 0 0 16,9-1 0-16,-5 9 0 15,5-5 4-15,4 1 2 16,0-5 2-16,13 5 0 16,4-1-4-16,0-7-1 15,4-4-3-15,4-7-1 16,1-4-15-16,4-4-6 16,0-8-31-1,4-15-55-15,4-14 17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1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92-2 160 0,'-4'4'60'0,"4"4"-32"0,4-1-31 16,-4 1 11-16,0 3-9 15,0 4-1-15,0 4 1 16,-8 4 2-16,4 0 0 16,-1 3 10-16,-3 4 8 0,-1 8 10 15,1 0 6-15,-5 15-12 0,4 15-3 16,-3 0-6-16,3 0-1 16,5-3-5-16,0-8-3 15,4-8-7-15,0-11-1 16,0 0-17-16,4-12-4 15,0-7-4-15,-4-8 0 16,0-11-15-16,0-7-5 16,-4-8-28-1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3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24 46 116 0,'-21'-11'44'0,"16"11"-24"15,5-4-6-15,0 4 17 0,0 0-13 16,0 0-2-16,5 0-1 16,3 0 0-16,9 0-8 15,9-4 5-15,8 0 1 0,8 0-4 16,5 1-3-16,4-1-3 16,0 0 0-16,0 0-2 15,1-3-1-15,3 7-10 16,-8 0-4-16,-5 0-31 15,-3 0-12-15,-1 7-18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73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75 128 0,'17'-19'49'0,"1"4"-26"0,3 0-29 0,-8 7 8 16,-1 1-9-16,5-1-3 15,0 4 12-15,5 4 5 16,-1 8 15-16,5 3 6 15,3 1-3-15,-3 3-1 0,-1 0-7 16,-3 0 0-16,-5 0-10 16,0 12-2-16,-4-5-1 0,-5 1 0 15,-8-4 2-15,-8 0 1 16,-9 4 3-16,-13-4 6 16,-4-4 2-16,-5 0-9 15,-3-4-5-15,-1 1-3 16,1-9-1-16,8-3 0 15,-1 0 0-15,6-3-18 16,7-9-8-16,10 1-26 16,7-4-10-16,5-15-24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2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-4 52 148 0,'0'11'55'0,"0"1"-30"16,8 14-25-16,1-11 13 0,-1 4-9 16,1 4 0-16,-1 4 0 15,1 3 2-15,4 4-3 16,-1 4 3-16,1 0 0 0,-4-8 11 16,-1-4 6-16,-4-3 3 15,1-4 2-15,-5-8-2 16,0-11-1-16,0-7-21 15,0-8-7-15,0-8-1 16,4-7-1-16,0-8 0 16,1-8 1-16,-1 5 0 15,4 3 0-15,5 0 0 16,0 4 3-16,0 8 0 16,4 3 3-16,4 4-1 15,0 4-1-15,1 3 1 0,3 5 1 16,1-1-12-16,3 4-3 15,5 1-36-15,1-1-13 16,-1 0-25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64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281-1 232 0,'-4'4'88'0,"-1"0"-48"0,1 0-47 0,0 3 16 0,-5 1-13 16,-3-1 1-16,-5 1 3 15,-5 3 2-15,-3 8 0 16,-1 4 5-16,-4 3 3 0,1 1 1 16,3-1 3-16,0 1-9 15,5-1-3-15,8-3-4 16,5-4 0-16,8 0-3 15,8 4 1-15,9-5 0 16,5-2 2-16,-1-1 1 16,5-4 1-16,-1 4 0 15,1-3 2-15,-1 3-1 16,-4-4-1-16,-3 4 3 16,-1-3 0-16,-5 3 5 15,1-4 5-15,-9 4 6 0,-4-7 5 16,-4 3-6-16,-4-3 0 15,-5-1-7-15,-4 1 1 16,-5-1-5-16,1-3-2 16,-4 0-5-16,-1 0-2 15,1-4-8-15,-1 4-4 16,0-4-19-16,5 0-6 16,4-4-90-1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72 0,'5'-11'27'0,"-1"7"-14"0,4-3 2 0,1 3 13 0,-1 0-2 16,1 0 2-16,4 0-5 15,0 4-2-15,4 0-3 16,0 0-1-16,4 4-9 15,4 4-3-15,1 3 1 0,0 1-3 16,-1 3 0-16,1 0 1 16,-5 4 2-16,0 3-5 15,-4 1-1-15,-4 0 2 16,0-4 1-16,-5 7-1 16,1-3-2-16,-5 0 1 15,-4-4-1-15,-4 0 4 16,-5 3 2-16,-3-3-2 0,-6-4-1 15,-3 1-1 1,-4-5 1-16,-5 0-4 0,0 1 0 16,0-5-4-16,5-3 1 15,3-4 0-15,1 0 2 16,4-4-4-16,4-3 2 16,5-5-3-16,4 1 0 15,4-4-7-15,8-4-2 16,9-4-4-16,4-3-1 15,9 3 3-15,0 0 3 16,4 0 9-16,0 1 3 16,4-1 3-16,-4 0 2 0,1 1-1 15,-1 3-1-15,4 0 1 16,-8 0 1-16,4 4 3 16,-9 3 4-16,1 5 2 15,-1-1 3-15,-3 4-1 16,-1 4 0-16,0 4-5 15,1 4 0-15,-1 3-1 16,-4 8 3-16,-4 4 8 16,-5-1 6-16,1-3-2 15,-5-3 1-15,0-1-10 16,5-4-5-16,4-7-5 16,4-4 0-16,4-8-9 15,4-3-3-15,1-4 2 16,0 3 2-16,-5 5 5 15,-4 3 4-15,0 4 10 16,0 8 5-16,-4 3 2 0,-1 4-1 16,-3 4-6-16,0 0-4 15,-1 7 1 1,1-3-8-16,-1 0-4 16,5-8-31-16,0 0-12 15,8-7-74 1,0-12-44-16,0 0 73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5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111 182 232 0,'0'23'88'0,"4"-16"-48"0,9 8-45 16,-4-7 15-16,3-1-24 15,1-7-5-15,4 0-2 16,0 0 0-16,0-3 12 16,-4-1 9-16,4-7 5 0,-4-1 7 15,-5-7 3-15,1 4 0 16,-1 0 4-16,-3-4-9 16,-1 0-1-16,-4 0-3 15,0 0 1-15,-4 0-2 16,-5 0 2-16,-4 0-2 15,-4 4 2-15,-8 4-6 0,-1 7-1 16,-4 8-7-16,1 7-3 16,-1 8-12-16,0 4-4 15,4 7-13-15,-3-3-3 16,7-5-39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8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0 144 184 0,'43'-42'71'0,"-26"27"-38"0,0-8-28 0,-9 12 19 16,1 0-2-16,-1 3 2 0,-4 0-5 16,1 1-1-16,-1-1-10 15,0 5-3-15,0-1-1 0,-4 0-2 16,0 4 1-16,0 0-2 15,0 0 2-15,5 4 0 16,-5-4 3-16,0 7 1 16,0 1 3-16,0 3 1 15,0 1 3-15,0 3-5 16,0 0-1-16,4 4-4 16,-4 4-3-16,0 7 0 15,0 11 1-15,0 12-1 16,0 4 2-16,-4 4 0 15,4-4 3-15,-5-4-3 16,5-8-2-16,0-3-3 16,0-8 1-16,5-8-8 0,-1-7-4 15,4-4-31-15,1-11-13 16,4-12-66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5.8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204 15 224 0,'0'0'85'0,"5"0"-46"0,-5 0-41 16,0 0 17-16,0-4-11 16,-5 0-2-16,1 0-1 15,-4 0 1-15,-5 4-1 16,0 4 6-16,-4 4 3 0,-4 3 6 15,-1 8 2-15,1 0-5 16,0 0 0-16,4 4-10 16,0-4-4-16,4 0-3 0,4-1 0 15,1 1-2-15,8 4 1 16,4-4-4-16,5 0-1 16,3 0 5-16,1 0 2 15,0 4-2-15,4-1-1 16,0 1 3-16,-4-4 1 15,0 4 2-15,-1-5 2 16,-3 1-1-16,-1-7 2 16,1-1 0-16,-5 0 3 15,-4-3 3-15,-4-4 2 16,-5-4-5-16,1-4-2 16,-5-4-2-16,0 1-2 0,1-4-8 15,3-1-5-15,1 1-11 16,-1-1-3-16,5 5-1 15,0-1 2-15,4 1-12 16,8-1-5-16,5-3-30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05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80 204 0,'39'-27'77'0,"-26"19"-42"0,-1 5-26 15,-7 3 19-15,-5 0-14 16,0 0-3-16,4 7-5 16,-4 5-1-16,0 3-3 15,0 7 3-15,-4 5 1 0,4-1 2 0,-5 1 0 16,5-1 2-16,-4 5 1 16,4-9-3-16,0-3 0 15,0-3-1-15,4-5 1 16,5-4-7-16,4-14 0 15,8-8-10-15,4-8-2 16,1-3 1-16,0-5 4 16,-1 5 3-16,-4-1 4 15,1 8 9-15,-5 8 3 16,-5 3 2-16,-3 12 4 16,-1 8-7-16,1 6-2 15,0 1-5-15,-1 4-4 0,1 0 2 16,-1 0 0-16,5-5-4 15,0 1 1-15,-1-3 4 16,1-5 2-16,-4-4-2 16,8-3-3-16,-5-4-5 15,1-4 0-15,0-7-5 16,0 0-1-16,0-4-9 16,-1-1 0-16,1 5 3 15,-4 0 5-15,3-1 6 16,1 5 5-16,0-1 1 15,0 1 2-15,0-1-2 16,-1 1-1-16,5-5 1 16,0 1 1-16,-4-1-1 0,0 1 2 15,0 0 0 1,-5 3 1-16,1 1 0 0,-1 3 0 16,-3 0-2-16,-1 0 1 15,0 0-4-15,0 4 0 16,-4 0 1-16,0 0 2 15,0 0 3-15,5 8 2 16,-5 3-1-16,0 5 1 16,0-1-4-16,0 4-2 15,4 0 0-15,0 3 1 16,5-3 1-16,-1 4 1 16,1 0 2-16,-1-8 3 15,5 0-4-15,0 0-3 16,-1 0 1-16,5-11 2 0,-4-4-4 15,4-4-3-15,0-3-4 16,0-1 1-16,0-7 3 16,5 0 1-16,-1-8-2 15,0-3 2-15,1-5-1 16,3-3-2-16,1 4 0 16,-5 3 3-16,0 5-2 15,1 3 1-15,-5 7 4 16,0 5 1-16,-5 3-4 15,1 8-1-15,0 3-2 16,0 5 3-16,-5 3 0 16,1 4 3-16,-1-4 8 15,1 0 3-15,-1-4-2 16,1 1-1-16,4-8-6 0,4-8-1 16,4-11-12-16,9-8-4 15,-1-4-10-15,1 1 0 16,0 3 3-16,-4 4 2 15,-5 4 19-15,0 4 11 16,-4 7 4-16,-4 12 0 16,-4 7-4-16,-1 7-2 15,-4 5 0-15,1-1 1 16,-1-3-5-16,4-4-4 16,1-8-1-16,-1-11 1 15,5-7-12-15,8-12-3 16,5-8-7-16,0 1-1 15,3 3 10-15,1 8 5 0,-4 4 11 16,-5 3 7-16,-4 8 7 16,0 8 5-16,-4 7-10 15,0 4-5-15,-5 7-6 16,5 1-3-16,0-1-10 16,-1-3-4-16,6 0-6 15,3-8-1-15,0-4-30 16,-4-3-14-16,4-16-54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3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0 232 0,'0'11'88'0,"4"0"-48"0,1 1-49 0,-1-5 14 16,0 1-18-16,0-1-7 15,1 5 11-15,-1 3 4 16,0 4 4-16,5 7 18 0,-5 8 9 16,0-3-5-16,0-5-1 15,1 1-17-15,-5-8-6 16,0-8-63-16,0-11-70 15,0-23 28-15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8.1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0 136 236 0,'13'8'90'0,"4"-8"-48"0,13-4-58 15,-13 0 12-15,0 1-23 16,4-5-8-16,0 0 23 16,9 8 10-16,-4 4 4 0,-5 8 23 0,-4 3 13 15,0 0 7-15,-4 0 5 16,4 4-18-16,-4-4-9 15,4-4-14-15,0-3-6 16,4-4-9-16,0-4-1 16,5 0-2-16,-1 0 3 15,5 4 4-15,4-4 1 16,0 3 1-16,5 1 2 16,7 4-10-16,6-4-4 15,-1-4 8-15,-9-4 4 16,-3 0 3-16,-10-7 1 0,-3-8 0 15,-9-8 2-15,-4-3-3 16,-13-4 0-16,-9 4-8 16,-4 3-4-16,-4 4 2 15,-4 4 4-15,-4 4-11 16,-1 8-4-16,5 3 8 16,-1 4 4-16,5 11 5 15,0 8 1-15,5 11 0 16,3 5 2-16,5 2 1 15,4 9 1-15,0 7 2 16,8 0 3-16,1 0 0 16,4 7 0-16,-1-3-5 15,1 7-3-15,0 8 0 16,0-3 1-16,-1 6-1 16,-3-3 2-16,-1-7-2 15,-8-13 2-15,0-6 0 0,-4-4 3 16,-4-12-3-16,-5-7 0 15,-4-5-6-15,-4-2 0 16,-1-5 1-16,1-7 1 16,0-4 3-16,-1-8 1 15,5-3-1-15,5-4 1 16,3-4-2-16,1-12-1 16,3-6 1-16,18-9 1 15,8-7-1-15,13-7 2 16,13 3 0-16,9-4 1 15,3 1-5-15,1-5-1 16,4 5-6-16,0-1-2 0,4 1-22 16,-4 3-9-16,4-4-77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2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58 284 208 0,'-8'7'77'0,"8"-10"-42"0,-4 6-37 16,-1-6 17-16,1-1-11 16,0 0-2-16,0-7-1 15,-1-1-1-15,1-3 0 16,4-4 2-16,0-4 3 0,4 1 0 15,1-1 0-15,3 0-3 0,5 1 1 16,0-5-2-16,4 4 2 16,-5 1 2-16,5 3 2 15,1 7 3-15,-6 5 1 16,5 7 1-16,0 7 0 16,-4 9-6-16,0 2-4 15,-5 5-1-15,1 0-1 16,-5 7-3-16,-4-3 2 15,-4-1 7-15,-9 1 6 16,0 3 5-16,1-7 2 0,-5-4-6 16,-5 0 0-16,1-4-10 15,0-8-2-15,-1-3-8 16,1-8-3-16,0-3-19 16,4-8-6-16,4-4-33 15,9-4-14-15,8-11-16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7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30 184 0,'8'8'71'0,"-4"-1"-38"0,1 5-45 0,-1-9 10 15,-4 5-11 1,0-1-2-16,0 1 17 0,-4 3 8 16,-1 1-4-16,1 3 17 0,0 0 6 15,0 8 3-15,-1-1 1 16,1 5-7-16,0-1-2 16,4 5-9-16,4-5-2 15,5-3-1-15,3-4 0 16,5-8-11-16,5-3-3 15,-1-8-4-15,5-8-1 16,-1 1-1-16,-4-8 0 16,1-1 9-16,-5-3 4 0,0 4 4 15,0-7 2-15,-4 3-3 16,-1-4-3-16,1 0-2 16,-4 1-3-16,-1-5-8 15,1 1-3-15,3-1-5 16,-7 4-3-16,3 1-18 15,-4 3-9-15,1 0-63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1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32 0 192 0,'-4'16'74'16,"4"-9"-40"-16,-4 8-33 0,0-3 14 0,-1 3-4 16,1 0 3-16,0 8 8 15,0 11 6-15,-1 11-15 16,5 12 2-16,0 3 1 0,0 1-2 15,5 0 2-15,-1-1-9 16,0-3-4-16,5-12-5 16,-1-7 1-16,-4-11-10 15,1-5-3-15,-1-7-13 16,-4-15-3-16,4-7-39 16,-4-12-18-16,-4-4-1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5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 smtClean="0"/>
              <a:t>B and C are Markov blanket of A</a:t>
            </a:r>
          </a:p>
          <a:p>
            <a:pPr lvl="1"/>
            <a:r>
              <a:rPr lang="en-US" altLang="en-US" sz="2000" dirty="0" smtClean="0"/>
              <a:t>Calculate P(A | B,C)</a:t>
            </a:r>
          </a:p>
          <a:p>
            <a:pPr lvl="1"/>
            <a:r>
              <a:rPr lang="en-US" altLang="en-US" sz="2000" dirty="0" smtClean="0"/>
              <a:t>Use current Gibbs sampling value for B &amp; 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have the network structure and parametrization correspond</a:t>
            </a:r>
            <a:r>
              <a:rPr lang="en-CA" baseline="0" dirty="0" smtClean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 smtClean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893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4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Features are extracted from the image for each pixel or </a:t>
            </a:r>
            <a:r>
              <a:rPr lang="en-CA" dirty="0" err="1" smtClean="0"/>
              <a:t>superpixel</a:t>
            </a:r>
            <a:endParaRPr lang="en-CA" dirty="0" smtClean="0"/>
          </a:p>
          <a:p>
            <a:r>
              <a:rPr lang="en-CA" dirty="0" smtClean="0"/>
              <a:t>… include</a:t>
            </a:r>
            <a:r>
              <a:rPr lang="en-CA" baseline="0" dirty="0" smtClean="0"/>
              <a:t> stats over color, texture and location</a:t>
            </a:r>
          </a:p>
          <a:p>
            <a:r>
              <a:rPr lang="en-CA" baseline="0" dirty="0" smtClean="0"/>
              <a:t>The features used in the model are then soft-cluster assignments or local  classifier outputs for each </a:t>
            </a:r>
            <a:r>
              <a:rPr lang="en-CA" baseline="0" dirty="0" err="1" smtClean="0"/>
              <a:t>superpixel</a:t>
            </a:r>
            <a:endParaRPr lang="en-CA" baseline="0" dirty="0" smtClean="0"/>
          </a:p>
          <a:p>
            <a:r>
              <a:rPr lang="en-CA" baseline="0" dirty="0" smtClean="0"/>
              <a:t>See </a:t>
            </a:r>
            <a:r>
              <a:rPr lang="en-CA" baseline="0" dirty="0" err="1" smtClean="0"/>
              <a:t>pag</a:t>
            </a:r>
            <a:r>
              <a:rPr lang="en-CA" baseline="0" dirty="0" smtClean="0"/>
              <a:t> 113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 Lecture 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2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1" r:id="rId13"/>
    <p:sldLayoutId id="2147483722" r:id="rId14"/>
    <p:sldLayoutId id="214748372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customXml" Target="../ink/ink18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0.xml"/><Relationship Id="rId5" Type="http://schemas.openxmlformats.org/officeDocument/2006/relationships/image" Target="../media/image27.emf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emf"/><Relationship Id="rId21" Type="http://schemas.openxmlformats.org/officeDocument/2006/relationships/image" Target="../media/image17.emf"/><Relationship Id="rId42" Type="http://schemas.openxmlformats.org/officeDocument/2006/relationships/customXml" Target="../ink/ink41.xml"/><Relationship Id="rId63" Type="http://schemas.openxmlformats.org/officeDocument/2006/relationships/image" Target="../media/image46.emf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159" Type="http://schemas.openxmlformats.org/officeDocument/2006/relationships/image" Target="../media/image95.emf"/><Relationship Id="rId170" Type="http://schemas.openxmlformats.org/officeDocument/2006/relationships/customXml" Target="../ink/ink105.xml"/><Relationship Id="rId191" Type="http://schemas.openxmlformats.org/officeDocument/2006/relationships/image" Target="../media/image112.emf"/><Relationship Id="rId205" Type="http://schemas.openxmlformats.org/officeDocument/2006/relationships/image" Target="../media/image119.emf"/><Relationship Id="rId107" Type="http://schemas.openxmlformats.org/officeDocument/2006/relationships/image" Target="../media/image69.emf"/><Relationship Id="rId11" Type="http://schemas.openxmlformats.org/officeDocument/2006/relationships/image" Target="../media/image11.emf"/><Relationship Id="rId32" Type="http://schemas.openxmlformats.org/officeDocument/2006/relationships/customXml" Target="../ink/ink36.xml"/><Relationship Id="rId53" Type="http://schemas.openxmlformats.org/officeDocument/2006/relationships/image" Target="../media/image41.emf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149" Type="http://schemas.openxmlformats.org/officeDocument/2006/relationships/image" Target="../media/image90.emf"/><Relationship Id="rId5" Type="http://schemas.openxmlformats.org/officeDocument/2006/relationships/image" Target="../media/image8.emf"/><Relationship Id="rId95" Type="http://schemas.openxmlformats.org/officeDocument/2006/relationships/image" Target="../media/image63.emf"/><Relationship Id="rId160" Type="http://schemas.openxmlformats.org/officeDocument/2006/relationships/customXml" Target="../ink/ink100.xml"/><Relationship Id="rId181" Type="http://schemas.openxmlformats.org/officeDocument/2006/relationships/image" Target="../media/image106.emf"/><Relationship Id="rId22" Type="http://schemas.openxmlformats.org/officeDocument/2006/relationships/customXml" Target="../ink/ink31.xml"/><Relationship Id="rId43" Type="http://schemas.openxmlformats.org/officeDocument/2006/relationships/image" Target="../media/image33.emf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139" Type="http://schemas.openxmlformats.org/officeDocument/2006/relationships/image" Target="../media/image85.emf"/><Relationship Id="rId85" Type="http://schemas.openxmlformats.org/officeDocument/2006/relationships/image" Target="../media/image58.emf"/><Relationship Id="rId150" Type="http://schemas.openxmlformats.org/officeDocument/2006/relationships/customXml" Target="../ink/ink95.xml"/><Relationship Id="rId171" Type="http://schemas.openxmlformats.org/officeDocument/2006/relationships/image" Target="../media/image101.emf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12" Type="http://schemas.openxmlformats.org/officeDocument/2006/relationships/customXml" Target="../ink/ink26.xml"/><Relationship Id="rId33" Type="http://schemas.openxmlformats.org/officeDocument/2006/relationships/image" Target="../media/image26.emf"/><Relationship Id="rId108" Type="http://schemas.openxmlformats.org/officeDocument/2006/relationships/customXml" Target="../ink/ink74.xml"/><Relationship Id="rId129" Type="http://schemas.openxmlformats.org/officeDocument/2006/relationships/image" Target="../media/image80.emf"/><Relationship Id="rId54" Type="http://schemas.openxmlformats.org/officeDocument/2006/relationships/customXml" Target="../ink/ink47.xml"/><Relationship Id="rId75" Type="http://schemas.openxmlformats.org/officeDocument/2006/relationships/image" Target="../media/image53.emf"/><Relationship Id="rId96" Type="http://schemas.openxmlformats.org/officeDocument/2006/relationships/customXml" Target="../ink/ink68.xml"/><Relationship Id="rId140" Type="http://schemas.openxmlformats.org/officeDocument/2006/relationships/customXml" Target="../ink/ink90.xml"/><Relationship Id="rId161" Type="http://schemas.openxmlformats.org/officeDocument/2006/relationships/image" Target="../media/image96.emf"/><Relationship Id="rId182" Type="http://schemas.openxmlformats.org/officeDocument/2006/relationships/customXml" Target="../ink/ink111.xml"/><Relationship Id="rId6" Type="http://schemas.openxmlformats.org/officeDocument/2006/relationships/customXml" Target="../ink/ink23.xml"/><Relationship Id="rId23" Type="http://schemas.openxmlformats.org/officeDocument/2006/relationships/image" Target="../media/image18.emf"/><Relationship Id="rId119" Type="http://schemas.openxmlformats.org/officeDocument/2006/relationships/image" Target="../media/image75.emf"/><Relationship Id="rId44" Type="http://schemas.openxmlformats.org/officeDocument/2006/relationships/customXml" Target="../ink/ink42.xml"/><Relationship Id="rId65" Type="http://schemas.openxmlformats.org/officeDocument/2006/relationships/image" Target="../media/image48.emf"/><Relationship Id="rId86" Type="http://schemas.openxmlformats.org/officeDocument/2006/relationships/customXml" Target="../ink/ink63.xml"/><Relationship Id="rId130" Type="http://schemas.openxmlformats.org/officeDocument/2006/relationships/customXml" Target="../ink/ink85.xml"/><Relationship Id="rId151" Type="http://schemas.openxmlformats.org/officeDocument/2006/relationships/image" Target="../media/image91.emf"/><Relationship Id="rId172" Type="http://schemas.openxmlformats.org/officeDocument/2006/relationships/customXml" Target="../ink/ink106.xml"/><Relationship Id="rId193" Type="http://schemas.openxmlformats.org/officeDocument/2006/relationships/image" Target="../media/image113.emf"/><Relationship Id="rId207" Type="http://schemas.openxmlformats.org/officeDocument/2006/relationships/image" Target="../media/image120.emf"/><Relationship Id="rId13" Type="http://schemas.openxmlformats.org/officeDocument/2006/relationships/image" Target="../media/image12.emf"/><Relationship Id="rId109" Type="http://schemas.openxmlformats.org/officeDocument/2006/relationships/image" Target="../media/image70.emf"/><Relationship Id="rId34" Type="http://schemas.openxmlformats.org/officeDocument/2006/relationships/customXml" Target="../ink/ink37.xml"/><Relationship Id="rId55" Type="http://schemas.openxmlformats.org/officeDocument/2006/relationships/image" Target="../media/image42.emf"/><Relationship Id="rId76" Type="http://schemas.openxmlformats.org/officeDocument/2006/relationships/customXml" Target="../ink/ink58.xml"/><Relationship Id="rId97" Type="http://schemas.openxmlformats.org/officeDocument/2006/relationships/image" Target="../media/image64.emf"/><Relationship Id="rId120" Type="http://schemas.openxmlformats.org/officeDocument/2006/relationships/customXml" Target="../ink/ink80.xml"/><Relationship Id="rId141" Type="http://schemas.openxmlformats.org/officeDocument/2006/relationships/image" Target="../media/image86.emf"/><Relationship Id="rId7" Type="http://schemas.openxmlformats.org/officeDocument/2006/relationships/image" Target="../media/image9.emf"/><Relationship Id="rId162" Type="http://schemas.openxmlformats.org/officeDocument/2006/relationships/customXml" Target="../ink/ink101.xml"/><Relationship Id="rId183" Type="http://schemas.openxmlformats.org/officeDocument/2006/relationships/image" Target="../media/image107.emf"/><Relationship Id="rId24" Type="http://schemas.openxmlformats.org/officeDocument/2006/relationships/customXml" Target="../ink/ink32.xml"/><Relationship Id="rId45" Type="http://schemas.openxmlformats.org/officeDocument/2006/relationships/image" Target="../media/image34.emf"/><Relationship Id="rId66" Type="http://schemas.openxmlformats.org/officeDocument/2006/relationships/customXml" Target="../ink/ink53.xml"/><Relationship Id="rId87" Type="http://schemas.openxmlformats.org/officeDocument/2006/relationships/image" Target="../media/image59.emf"/><Relationship Id="rId110" Type="http://schemas.openxmlformats.org/officeDocument/2006/relationships/customXml" Target="../ink/ink75.xml"/><Relationship Id="rId131" Type="http://schemas.openxmlformats.org/officeDocument/2006/relationships/image" Target="../media/image81.emf"/><Relationship Id="rId152" Type="http://schemas.openxmlformats.org/officeDocument/2006/relationships/customXml" Target="../ink/ink96.xml"/><Relationship Id="rId173" Type="http://schemas.openxmlformats.org/officeDocument/2006/relationships/image" Target="../media/image102.emf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19" Type="http://schemas.openxmlformats.org/officeDocument/2006/relationships/image" Target="../media/image16.emf"/><Relationship Id="rId14" Type="http://schemas.openxmlformats.org/officeDocument/2006/relationships/customXml" Target="../ink/ink27.xml"/><Relationship Id="rId30" Type="http://schemas.openxmlformats.org/officeDocument/2006/relationships/customXml" Target="../ink/ink35.xml"/><Relationship Id="rId35" Type="http://schemas.openxmlformats.org/officeDocument/2006/relationships/image" Target="../media/image28.emf"/><Relationship Id="rId56" Type="http://schemas.openxmlformats.org/officeDocument/2006/relationships/customXml" Target="../ink/ink48.xml"/><Relationship Id="rId77" Type="http://schemas.openxmlformats.org/officeDocument/2006/relationships/image" Target="../media/image54.emf"/><Relationship Id="rId100" Type="http://schemas.openxmlformats.org/officeDocument/2006/relationships/customXml" Target="../ink/ink70.xml"/><Relationship Id="rId105" Type="http://schemas.openxmlformats.org/officeDocument/2006/relationships/image" Target="../media/image68.emf"/><Relationship Id="rId126" Type="http://schemas.openxmlformats.org/officeDocument/2006/relationships/customXml" Target="../ink/ink83.xml"/><Relationship Id="rId147" Type="http://schemas.openxmlformats.org/officeDocument/2006/relationships/image" Target="../media/image89.emf"/><Relationship Id="rId168" Type="http://schemas.openxmlformats.org/officeDocument/2006/relationships/customXml" Target="../ink/ink104.xml"/><Relationship Id="rId8" Type="http://schemas.openxmlformats.org/officeDocument/2006/relationships/customXml" Target="../ink/ink24.xml"/><Relationship Id="rId51" Type="http://schemas.openxmlformats.org/officeDocument/2006/relationships/image" Target="../media/image37.emf"/><Relationship Id="rId72" Type="http://schemas.openxmlformats.org/officeDocument/2006/relationships/customXml" Target="../ink/ink56.xml"/><Relationship Id="rId93" Type="http://schemas.openxmlformats.org/officeDocument/2006/relationships/image" Target="../media/image62.emf"/><Relationship Id="rId98" Type="http://schemas.openxmlformats.org/officeDocument/2006/relationships/customXml" Target="../ink/ink69.xml"/><Relationship Id="rId121" Type="http://schemas.openxmlformats.org/officeDocument/2006/relationships/image" Target="../media/image76.emf"/><Relationship Id="rId142" Type="http://schemas.openxmlformats.org/officeDocument/2006/relationships/customXml" Target="../ink/ink91.xml"/><Relationship Id="rId163" Type="http://schemas.openxmlformats.org/officeDocument/2006/relationships/image" Target="../media/image97.emf"/><Relationship Id="rId184" Type="http://schemas.openxmlformats.org/officeDocument/2006/relationships/customXml" Target="../ink/ink112.xml"/><Relationship Id="rId189" Type="http://schemas.openxmlformats.org/officeDocument/2006/relationships/image" Target="../media/image111.emf"/><Relationship Id="rId3" Type="http://schemas.openxmlformats.org/officeDocument/2006/relationships/image" Target="../media/image1.png"/><Relationship Id="rId214" Type="http://schemas.openxmlformats.org/officeDocument/2006/relationships/customXml" Target="../ink/ink127.xml"/><Relationship Id="rId25" Type="http://schemas.openxmlformats.org/officeDocument/2006/relationships/image" Target="../media/image21.emf"/><Relationship Id="rId46" Type="http://schemas.openxmlformats.org/officeDocument/2006/relationships/customXml" Target="../ink/ink43.xml"/><Relationship Id="rId67" Type="http://schemas.openxmlformats.org/officeDocument/2006/relationships/image" Target="../media/image49.emf"/><Relationship Id="rId116" Type="http://schemas.openxmlformats.org/officeDocument/2006/relationships/customXml" Target="../ink/ink78.xml"/><Relationship Id="rId137" Type="http://schemas.openxmlformats.org/officeDocument/2006/relationships/image" Target="../media/image84.emf"/><Relationship Id="rId158" Type="http://schemas.openxmlformats.org/officeDocument/2006/relationships/customXml" Target="../ink/ink99.xml"/><Relationship Id="rId20" Type="http://schemas.openxmlformats.org/officeDocument/2006/relationships/customXml" Target="../ink/ink30.xml"/><Relationship Id="rId41" Type="http://schemas.openxmlformats.org/officeDocument/2006/relationships/image" Target="../media/image32.emf"/><Relationship Id="rId62" Type="http://schemas.openxmlformats.org/officeDocument/2006/relationships/customXml" Target="../ink/ink51.xml"/><Relationship Id="rId83" Type="http://schemas.openxmlformats.org/officeDocument/2006/relationships/image" Target="../media/image57.emf"/><Relationship Id="rId88" Type="http://schemas.openxmlformats.org/officeDocument/2006/relationships/customXml" Target="../ink/ink64.xml"/><Relationship Id="rId111" Type="http://schemas.openxmlformats.org/officeDocument/2006/relationships/image" Target="../media/image71.emf"/><Relationship Id="rId132" Type="http://schemas.openxmlformats.org/officeDocument/2006/relationships/customXml" Target="../ink/ink86.xml"/><Relationship Id="rId153" Type="http://schemas.openxmlformats.org/officeDocument/2006/relationships/image" Target="../media/image92.emf"/><Relationship Id="rId174" Type="http://schemas.openxmlformats.org/officeDocument/2006/relationships/customXml" Target="../ink/ink107.xml"/><Relationship Id="rId179" Type="http://schemas.openxmlformats.org/officeDocument/2006/relationships/image" Target="../media/image105.emf"/><Relationship Id="rId195" Type="http://schemas.openxmlformats.org/officeDocument/2006/relationships/image" Target="../media/image114.emf"/><Relationship Id="rId209" Type="http://schemas.openxmlformats.org/officeDocument/2006/relationships/image" Target="../media/image121.emf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15" Type="http://schemas.openxmlformats.org/officeDocument/2006/relationships/image" Target="../media/image13.emf"/><Relationship Id="rId36" Type="http://schemas.openxmlformats.org/officeDocument/2006/relationships/customXml" Target="../ink/ink38.xml"/><Relationship Id="rId57" Type="http://schemas.openxmlformats.org/officeDocument/2006/relationships/image" Target="../media/image43.emf"/><Relationship Id="rId106" Type="http://schemas.openxmlformats.org/officeDocument/2006/relationships/customXml" Target="../ink/ink73.xml"/><Relationship Id="rId127" Type="http://schemas.openxmlformats.org/officeDocument/2006/relationships/image" Target="../media/image79.emf"/><Relationship Id="rId10" Type="http://schemas.openxmlformats.org/officeDocument/2006/relationships/customXml" Target="../ink/ink25.xml"/><Relationship Id="rId31" Type="http://schemas.openxmlformats.org/officeDocument/2006/relationships/image" Target="../media/image25.emf"/><Relationship Id="rId52" Type="http://schemas.openxmlformats.org/officeDocument/2006/relationships/customXml" Target="../ink/ink46.xml"/><Relationship Id="rId73" Type="http://schemas.openxmlformats.org/officeDocument/2006/relationships/image" Target="../media/image52.emf"/><Relationship Id="rId78" Type="http://schemas.openxmlformats.org/officeDocument/2006/relationships/customXml" Target="../ink/ink59.xml"/><Relationship Id="rId94" Type="http://schemas.openxmlformats.org/officeDocument/2006/relationships/customXml" Target="../ink/ink67.xml"/><Relationship Id="rId99" Type="http://schemas.openxmlformats.org/officeDocument/2006/relationships/image" Target="../media/image65.emf"/><Relationship Id="rId101" Type="http://schemas.openxmlformats.org/officeDocument/2006/relationships/image" Target="../media/image66.emf"/><Relationship Id="rId122" Type="http://schemas.openxmlformats.org/officeDocument/2006/relationships/customXml" Target="../ink/ink81.xml"/><Relationship Id="rId143" Type="http://schemas.openxmlformats.org/officeDocument/2006/relationships/image" Target="../media/image87.emf"/><Relationship Id="rId148" Type="http://schemas.openxmlformats.org/officeDocument/2006/relationships/customXml" Target="../ink/ink94.xml"/><Relationship Id="rId164" Type="http://schemas.openxmlformats.org/officeDocument/2006/relationships/customXml" Target="../ink/ink102.xml"/><Relationship Id="rId169" Type="http://schemas.openxmlformats.org/officeDocument/2006/relationships/image" Target="../media/image100.emf"/><Relationship Id="rId185" Type="http://schemas.openxmlformats.org/officeDocument/2006/relationships/image" Target="../media/image108.emf"/><Relationship Id="rId4" Type="http://schemas.openxmlformats.org/officeDocument/2006/relationships/customXml" Target="../ink/ink22.xml"/><Relationship Id="rId9" Type="http://schemas.openxmlformats.org/officeDocument/2006/relationships/image" Target="../media/image10.emf"/><Relationship Id="rId180" Type="http://schemas.openxmlformats.org/officeDocument/2006/relationships/customXml" Target="../ink/ink110.xml"/><Relationship Id="rId210" Type="http://schemas.openxmlformats.org/officeDocument/2006/relationships/customXml" Target="../ink/ink125.xml"/><Relationship Id="rId215" Type="http://schemas.openxmlformats.org/officeDocument/2006/relationships/image" Target="../media/image124.emf"/><Relationship Id="rId26" Type="http://schemas.openxmlformats.org/officeDocument/2006/relationships/customXml" Target="../ink/ink33.xml"/><Relationship Id="rId47" Type="http://schemas.openxmlformats.org/officeDocument/2006/relationships/image" Target="../media/image35.emf"/><Relationship Id="rId68" Type="http://schemas.openxmlformats.org/officeDocument/2006/relationships/customXml" Target="../ink/ink54.xml"/><Relationship Id="rId89" Type="http://schemas.openxmlformats.org/officeDocument/2006/relationships/image" Target="../media/image60.emf"/><Relationship Id="rId112" Type="http://schemas.openxmlformats.org/officeDocument/2006/relationships/customXml" Target="../ink/ink76.xml"/><Relationship Id="rId133" Type="http://schemas.openxmlformats.org/officeDocument/2006/relationships/image" Target="../media/image82.emf"/><Relationship Id="rId154" Type="http://schemas.openxmlformats.org/officeDocument/2006/relationships/customXml" Target="../ink/ink97.xml"/><Relationship Id="rId175" Type="http://schemas.openxmlformats.org/officeDocument/2006/relationships/image" Target="../media/image103.emf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8.xml"/><Relationship Id="rId37" Type="http://schemas.openxmlformats.org/officeDocument/2006/relationships/image" Target="../media/image29.emf"/><Relationship Id="rId58" Type="http://schemas.openxmlformats.org/officeDocument/2006/relationships/customXml" Target="../ink/ink49.xml"/><Relationship Id="rId79" Type="http://schemas.openxmlformats.org/officeDocument/2006/relationships/image" Target="../media/image55.emf"/><Relationship Id="rId102" Type="http://schemas.openxmlformats.org/officeDocument/2006/relationships/customXml" Target="../ink/ink71.xml"/><Relationship Id="rId123" Type="http://schemas.openxmlformats.org/officeDocument/2006/relationships/image" Target="../media/image77.emf"/><Relationship Id="rId144" Type="http://schemas.openxmlformats.org/officeDocument/2006/relationships/customXml" Target="../ink/ink92.xml"/><Relationship Id="rId90" Type="http://schemas.openxmlformats.org/officeDocument/2006/relationships/customXml" Target="../ink/ink65.xml"/><Relationship Id="rId165" Type="http://schemas.openxmlformats.org/officeDocument/2006/relationships/image" Target="../media/image98.emf"/><Relationship Id="rId186" Type="http://schemas.openxmlformats.org/officeDocument/2006/relationships/customXml" Target="../ink/ink113.xml"/><Relationship Id="rId211" Type="http://schemas.openxmlformats.org/officeDocument/2006/relationships/image" Target="../media/image122.emf"/><Relationship Id="rId27" Type="http://schemas.openxmlformats.org/officeDocument/2006/relationships/image" Target="../media/image22.emf"/><Relationship Id="rId48" Type="http://schemas.openxmlformats.org/officeDocument/2006/relationships/customXml" Target="../ink/ink44.xml"/><Relationship Id="rId69" Type="http://schemas.openxmlformats.org/officeDocument/2006/relationships/image" Target="../media/image50.emf"/><Relationship Id="rId113" Type="http://schemas.openxmlformats.org/officeDocument/2006/relationships/image" Target="../media/image72.emf"/><Relationship Id="rId134" Type="http://schemas.openxmlformats.org/officeDocument/2006/relationships/customXml" Target="../ink/ink87.xml"/><Relationship Id="rId80" Type="http://schemas.openxmlformats.org/officeDocument/2006/relationships/customXml" Target="../ink/ink60.xml"/><Relationship Id="rId155" Type="http://schemas.openxmlformats.org/officeDocument/2006/relationships/image" Target="../media/image93.emf"/><Relationship Id="rId176" Type="http://schemas.openxmlformats.org/officeDocument/2006/relationships/customXml" Target="../ink/ink108.xml"/><Relationship Id="rId197" Type="http://schemas.openxmlformats.org/officeDocument/2006/relationships/image" Target="../media/image115.emf"/><Relationship Id="rId201" Type="http://schemas.openxmlformats.org/officeDocument/2006/relationships/image" Target="../media/image117.emf"/><Relationship Id="rId17" Type="http://schemas.openxmlformats.org/officeDocument/2006/relationships/image" Target="../media/image15.emf"/><Relationship Id="rId38" Type="http://schemas.openxmlformats.org/officeDocument/2006/relationships/customXml" Target="../ink/ink39.xml"/><Relationship Id="rId59" Type="http://schemas.openxmlformats.org/officeDocument/2006/relationships/image" Target="../media/image44.emf"/><Relationship Id="rId103" Type="http://schemas.openxmlformats.org/officeDocument/2006/relationships/image" Target="../media/image67.emf"/><Relationship Id="rId124" Type="http://schemas.openxmlformats.org/officeDocument/2006/relationships/customXml" Target="../ink/ink82.xml"/><Relationship Id="rId70" Type="http://schemas.openxmlformats.org/officeDocument/2006/relationships/customXml" Target="../ink/ink55.xml"/><Relationship Id="rId91" Type="http://schemas.openxmlformats.org/officeDocument/2006/relationships/image" Target="../media/image61.emf"/><Relationship Id="rId145" Type="http://schemas.openxmlformats.org/officeDocument/2006/relationships/image" Target="../media/image88.emf"/><Relationship Id="rId166" Type="http://schemas.openxmlformats.org/officeDocument/2006/relationships/customXml" Target="../ink/ink103.xml"/><Relationship Id="rId187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6.xml"/><Relationship Id="rId28" Type="http://schemas.openxmlformats.org/officeDocument/2006/relationships/customXml" Target="../ink/ink34.xml"/><Relationship Id="rId49" Type="http://schemas.openxmlformats.org/officeDocument/2006/relationships/image" Target="../media/image36.emf"/><Relationship Id="rId114" Type="http://schemas.openxmlformats.org/officeDocument/2006/relationships/customXml" Target="../ink/ink77.xml"/><Relationship Id="rId60" Type="http://schemas.openxmlformats.org/officeDocument/2006/relationships/customXml" Target="../ink/ink50.xml"/><Relationship Id="rId81" Type="http://schemas.openxmlformats.org/officeDocument/2006/relationships/image" Target="../media/image56.emf"/><Relationship Id="rId135" Type="http://schemas.openxmlformats.org/officeDocument/2006/relationships/image" Target="../media/image83.emf"/><Relationship Id="rId156" Type="http://schemas.openxmlformats.org/officeDocument/2006/relationships/customXml" Target="../ink/ink98.xml"/><Relationship Id="rId177" Type="http://schemas.openxmlformats.org/officeDocument/2006/relationships/image" Target="../media/image104.emf"/><Relationship Id="rId198" Type="http://schemas.openxmlformats.org/officeDocument/2006/relationships/customXml" Target="../ink/ink119.xml"/><Relationship Id="rId202" Type="http://schemas.openxmlformats.org/officeDocument/2006/relationships/customXml" Target="../ink/ink121.xml"/><Relationship Id="rId18" Type="http://schemas.openxmlformats.org/officeDocument/2006/relationships/customXml" Target="../ink/ink29.xml"/><Relationship Id="rId39" Type="http://schemas.openxmlformats.org/officeDocument/2006/relationships/image" Target="../media/image31.emf"/><Relationship Id="rId50" Type="http://schemas.openxmlformats.org/officeDocument/2006/relationships/customXml" Target="../ink/ink45.xml"/><Relationship Id="rId104" Type="http://schemas.openxmlformats.org/officeDocument/2006/relationships/customXml" Target="../ink/ink72.xml"/><Relationship Id="rId125" Type="http://schemas.openxmlformats.org/officeDocument/2006/relationships/image" Target="../media/image78.emf"/><Relationship Id="rId146" Type="http://schemas.openxmlformats.org/officeDocument/2006/relationships/customXml" Target="../ink/ink93.xml"/><Relationship Id="rId167" Type="http://schemas.openxmlformats.org/officeDocument/2006/relationships/image" Target="../media/image99.emf"/><Relationship Id="rId188" Type="http://schemas.openxmlformats.org/officeDocument/2006/relationships/customXml" Target="../ink/ink114.xml"/><Relationship Id="rId71" Type="http://schemas.openxmlformats.org/officeDocument/2006/relationships/image" Target="../media/image51.emf"/><Relationship Id="rId92" Type="http://schemas.openxmlformats.org/officeDocument/2006/relationships/customXml" Target="../ink/ink66.xml"/><Relationship Id="rId213" Type="http://schemas.openxmlformats.org/officeDocument/2006/relationships/image" Target="../media/image123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23.emf"/><Relationship Id="rId40" Type="http://schemas.openxmlformats.org/officeDocument/2006/relationships/customXml" Target="../ink/ink40.xml"/><Relationship Id="rId115" Type="http://schemas.openxmlformats.org/officeDocument/2006/relationships/image" Target="../media/image73.emf"/><Relationship Id="rId136" Type="http://schemas.openxmlformats.org/officeDocument/2006/relationships/customXml" Target="../ink/ink88.xml"/><Relationship Id="rId157" Type="http://schemas.openxmlformats.org/officeDocument/2006/relationships/image" Target="../media/image94.emf"/><Relationship Id="rId178" Type="http://schemas.openxmlformats.org/officeDocument/2006/relationships/customXml" Target="../ink/ink109.xml"/><Relationship Id="rId61" Type="http://schemas.openxmlformats.org/officeDocument/2006/relationships/image" Target="../media/image45.emf"/><Relationship Id="rId82" Type="http://schemas.openxmlformats.org/officeDocument/2006/relationships/customXml" Target="../ink/ink61.xml"/><Relationship Id="rId199" Type="http://schemas.openxmlformats.org/officeDocument/2006/relationships/image" Target="../media/image116.emf"/><Relationship Id="rId203" Type="http://schemas.openxmlformats.org/officeDocument/2006/relationships/image" Target="../media/image1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1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6.jpeg"/><Relationship Id="rId5" Type="http://schemas.openxmlformats.org/officeDocument/2006/relationships/image" Target="../media/image125.emf"/><Relationship Id="rId10" Type="http://schemas.openxmlformats.org/officeDocument/2006/relationships/image" Target="../media/image1110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1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7.emf"/><Relationship Id="rId9" Type="http://schemas.openxmlformats.org/officeDocument/2006/relationships/image" Target="../media/image150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emf"/><Relationship Id="rId18" Type="http://schemas.openxmlformats.org/officeDocument/2006/relationships/customXml" Target="../ink/ink136.xml"/><Relationship Id="rId26" Type="http://schemas.openxmlformats.org/officeDocument/2006/relationships/customXml" Target="../ink/ink140.xml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81.emf"/><Relationship Id="rId34" Type="http://schemas.openxmlformats.org/officeDocument/2006/relationships/customXml" Target="../ink/ink144.xml"/><Relationship Id="rId7" Type="http://schemas.openxmlformats.org/officeDocument/2006/relationships/image" Target="../media/image126.jpeg"/><Relationship Id="rId12" Type="http://schemas.openxmlformats.org/officeDocument/2006/relationships/customXml" Target="../ink/ink133.xml"/><Relationship Id="rId17" Type="http://schemas.openxmlformats.org/officeDocument/2006/relationships/image" Target="../media/image250.emf"/><Relationship Id="rId25" Type="http://schemas.openxmlformats.org/officeDocument/2006/relationships/image" Target="../media/image310.emf"/><Relationship Id="rId33" Type="http://schemas.openxmlformats.org/officeDocument/2006/relationships/image" Target="../media/image132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35.xml"/><Relationship Id="rId20" Type="http://schemas.openxmlformats.org/officeDocument/2006/relationships/customXml" Target="../ink/ink137.xml"/><Relationship Id="rId29" Type="http://schemas.openxmlformats.org/officeDocument/2006/relationships/image" Target="../media/image3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1.emf"/><Relationship Id="rId11" Type="http://schemas.openxmlformats.org/officeDocument/2006/relationships/image" Target="../media/image210.emf"/><Relationship Id="rId24" Type="http://schemas.openxmlformats.org/officeDocument/2006/relationships/customXml" Target="../ink/ink139.xml"/><Relationship Id="rId32" Type="http://schemas.openxmlformats.org/officeDocument/2006/relationships/customXml" Target="../ink/ink143.xml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30.emf"/><Relationship Id="rId23" Type="http://schemas.openxmlformats.org/officeDocument/2006/relationships/image" Target="../media/image291.emf"/><Relationship Id="rId28" Type="http://schemas.openxmlformats.org/officeDocument/2006/relationships/customXml" Target="../ink/ink141.xml"/><Relationship Id="rId10" Type="http://schemas.openxmlformats.org/officeDocument/2006/relationships/customXml" Target="../ink/ink132.xml"/><Relationship Id="rId19" Type="http://schemas.openxmlformats.org/officeDocument/2006/relationships/image" Target="../media/image260.emf"/><Relationship Id="rId31" Type="http://schemas.openxmlformats.org/officeDocument/2006/relationships/image" Target="../media/image340.emf"/><Relationship Id="rId4" Type="http://schemas.openxmlformats.org/officeDocument/2006/relationships/image" Target="../media/image130.emf"/><Relationship Id="rId9" Type="http://schemas.openxmlformats.org/officeDocument/2006/relationships/image" Target="../media/image180.emf"/><Relationship Id="rId14" Type="http://schemas.openxmlformats.org/officeDocument/2006/relationships/customXml" Target="../ink/ink134.xml"/><Relationship Id="rId22" Type="http://schemas.openxmlformats.org/officeDocument/2006/relationships/customXml" Target="../ink/ink138.xml"/><Relationship Id="rId27" Type="http://schemas.openxmlformats.org/officeDocument/2006/relationships/image" Target="../media/image320.emf"/><Relationship Id="rId30" Type="http://schemas.openxmlformats.org/officeDocument/2006/relationships/customXml" Target="../ink/ink142.xml"/><Relationship Id="rId35" Type="http://schemas.openxmlformats.org/officeDocument/2006/relationships/image" Target="../media/image133.emf"/><Relationship Id="rId8" Type="http://schemas.openxmlformats.org/officeDocument/2006/relationships/customXml" Target="../ink/ink1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3" Type="http://schemas.openxmlformats.org/officeDocument/2006/relationships/customXml" Target="../ink/ink145.xml"/><Relationship Id="rId7" Type="http://schemas.openxmlformats.org/officeDocument/2006/relationships/customXml" Target="../ink/ink14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emf"/><Relationship Id="rId5" Type="http://schemas.openxmlformats.org/officeDocument/2006/relationships/customXml" Target="../ink/ink146.xml"/><Relationship Id="rId4" Type="http://schemas.openxmlformats.org/officeDocument/2006/relationships/image" Target="../media/image52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image" Target="../media/image440.emf"/><Relationship Id="rId3" Type="http://schemas.openxmlformats.org/officeDocument/2006/relationships/image" Target="../media/image520.emf"/><Relationship Id="rId21" Type="http://schemas.openxmlformats.org/officeDocument/2006/relationships/image" Target="../media/image680.emf"/><Relationship Id="rId7" Type="http://schemas.openxmlformats.org/officeDocument/2006/relationships/image" Target="../media/image550.emf"/><Relationship Id="rId12" Type="http://schemas.openxmlformats.org/officeDocument/2006/relationships/customXml" Target="../ink/ink153.xml"/><Relationship Id="rId2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1" Type="http://schemas.openxmlformats.org/officeDocument/2006/relationships/image" Target="../media/image570.emf"/><Relationship Id="rId5" Type="http://schemas.openxmlformats.org/officeDocument/2006/relationships/image" Target="../media/image540.emf"/><Relationship Id="rId10" Type="http://schemas.openxmlformats.org/officeDocument/2006/relationships/customXml" Target="../ink/ink152.xml"/><Relationship Id="rId4" Type="http://schemas.openxmlformats.org/officeDocument/2006/relationships/customXml" Target="../ink/ink149.xml"/><Relationship Id="rId9" Type="http://schemas.openxmlformats.org/officeDocument/2006/relationships/image" Target="../media/image151.emf"/><Relationship Id="rId14" Type="http://schemas.openxmlformats.org/officeDocument/2006/relationships/customXml" Target="../ink/ink15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126.jpeg"/><Relationship Id="rId18" Type="http://schemas.openxmlformats.org/officeDocument/2006/relationships/customXml" Target="../ink/ink160.xml"/><Relationship Id="rId3" Type="http://schemas.openxmlformats.org/officeDocument/2006/relationships/oleObject" Target="../embeddings/oleObject6.bin"/><Relationship Id="rId7" Type="http://schemas.openxmlformats.org/officeDocument/2006/relationships/customXml" Target="../ink/ink155.xml"/><Relationship Id="rId12" Type="http://schemas.openxmlformats.org/officeDocument/2006/relationships/image" Target="../media/image620.emf"/><Relationship Id="rId17" Type="http://schemas.openxmlformats.org/officeDocument/2006/relationships/image" Target="../media/image49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59.xml"/><Relationship Id="rId20" Type="http://schemas.openxmlformats.org/officeDocument/2006/relationships/customXml" Target="../ink/ink16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6.wmf"/><Relationship Id="rId11" Type="http://schemas.openxmlformats.org/officeDocument/2006/relationships/customXml" Target="../ink/ink157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1.emf"/><Relationship Id="rId10" Type="http://schemas.openxmlformats.org/officeDocument/2006/relationships/image" Target="../media/image610.emf"/><Relationship Id="rId19" Type="http://schemas.openxmlformats.org/officeDocument/2006/relationships/image" Target="../media/image500.emf"/><Relationship Id="rId4" Type="http://schemas.openxmlformats.org/officeDocument/2006/relationships/image" Target="../media/image135.wmf"/><Relationship Id="rId9" Type="http://schemas.openxmlformats.org/officeDocument/2006/relationships/customXml" Target="../ink/ink156.xml"/><Relationship Id="rId14" Type="http://schemas.openxmlformats.org/officeDocument/2006/relationships/customXml" Target="../ink/ink158.xml"/><Relationship Id="rId27" Type="http://schemas.openxmlformats.org/officeDocument/2006/relationships/image" Target="../media/image69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customXml" Target="../ink/ink165.xml"/><Relationship Id="rId3" Type="http://schemas.openxmlformats.org/officeDocument/2006/relationships/oleObject" Target="../embeddings/oleObject8.bin"/><Relationship Id="rId7" Type="http://schemas.openxmlformats.org/officeDocument/2006/relationships/customXml" Target="../ink/ink162.xml"/><Relationship Id="rId12" Type="http://schemas.openxmlformats.org/officeDocument/2006/relationships/image" Target="../media/image6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6.wmf"/><Relationship Id="rId11" Type="http://schemas.openxmlformats.org/officeDocument/2006/relationships/customXml" Target="../ink/ink164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10.emf"/><Relationship Id="rId4" Type="http://schemas.openxmlformats.org/officeDocument/2006/relationships/image" Target="../media/image135.wmf"/><Relationship Id="rId9" Type="http://schemas.openxmlformats.org/officeDocument/2006/relationships/customXml" Target="../ink/ink163.xml"/><Relationship Id="rId14" Type="http://schemas.openxmlformats.org/officeDocument/2006/relationships/image" Target="../media/image5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126.jpeg"/><Relationship Id="rId3" Type="http://schemas.openxmlformats.org/officeDocument/2006/relationships/oleObject" Target="../embeddings/oleObject10.bin"/><Relationship Id="rId7" Type="http://schemas.openxmlformats.org/officeDocument/2006/relationships/customXml" Target="../ink/ink166.xml"/><Relationship Id="rId12" Type="http://schemas.openxmlformats.org/officeDocument/2006/relationships/image" Target="../media/image620.emf"/><Relationship Id="rId17" Type="http://schemas.openxmlformats.org/officeDocument/2006/relationships/image" Target="../media/image58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7.wmf"/><Relationship Id="rId11" Type="http://schemas.openxmlformats.org/officeDocument/2006/relationships/customXml" Target="../ink/ink168.xml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70.emf"/><Relationship Id="rId10" Type="http://schemas.openxmlformats.org/officeDocument/2006/relationships/image" Target="../media/image610.emf"/><Relationship Id="rId4" Type="http://schemas.openxmlformats.org/officeDocument/2006/relationships/image" Target="../media/image135.wmf"/><Relationship Id="rId9" Type="http://schemas.openxmlformats.org/officeDocument/2006/relationships/customXml" Target="../ink/ink167.xml"/><Relationship Id="rId14" Type="http://schemas.openxmlformats.org/officeDocument/2006/relationships/customXml" Target="../ink/ink1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customXml" Target="../ink/ink173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9.wmf"/><Relationship Id="rId11" Type="http://schemas.openxmlformats.org/officeDocument/2006/relationships/customXml" Target="../ink/ink172.xml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174.xml"/><Relationship Id="rId10" Type="http://schemas.openxmlformats.org/officeDocument/2006/relationships/image" Target="../media/image711.emf"/><Relationship Id="rId19" Type="http://schemas.openxmlformats.org/officeDocument/2006/relationships/image" Target="../media/image740.emf"/><Relationship Id="rId4" Type="http://schemas.openxmlformats.org/officeDocument/2006/relationships/image" Target="../media/image138.wmf"/><Relationship Id="rId9" Type="http://schemas.openxmlformats.org/officeDocument/2006/relationships/customXml" Target="../ink/ink171.xml"/><Relationship Id="rId14" Type="http://schemas.openxmlformats.org/officeDocument/2006/relationships/image" Target="../media/image63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customXml" Target="../ink/ink177.xm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9.wmf"/><Relationship Id="rId11" Type="http://schemas.openxmlformats.org/officeDocument/2006/relationships/customXml" Target="../ink/ink176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10.emf"/><Relationship Id="rId4" Type="http://schemas.openxmlformats.org/officeDocument/2006/relationships/image" Target="../media/image138.wmf"/><Relationship Id="rId9" Type="http://schemas.openxmlformats.org/officeDocument/2006/relationships/customXml" Target="../ink/ink175.xml"/><Relationship Id="rId14" Type="http://schemas.openxmlformats.org/officeDocument/2006/relationships/image" Target="../media/image20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660.em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5" Type="http://schemas.openxmlformats.org/officeDocument/2006/relationships/image" Target="../media/image510.emf"/><Relationship Id="rId4" Type="http://schemas.openxmlformats.org/officeDocument/2006/relationships/customXml" Target="../ink/ink1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81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80.emf"/><Relationship Id="rId4" Type="http://schemas.openxmlformats.org/officeDocument/2006/relationships/customXml" Target="../ink/ink1.xml"/><Relationship Id="rId9" Type="http://schemas.openxmlformats.org/officeDocument/2006/relationships/image" Target="../media/image17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3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image" Target="../media/image4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70.emf"/><Relationship Id="rId5" Type="http://schemas.openxmlformats.org/officeDocument/2006/relationships/image" Target="../media/image4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customXml" Target="../ink/ink14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emf"/><Relationship Id="rId9" Type="http://schemas.openxmlformats.org/officeDocument/2006/relationships/image" Target="../media/image30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20,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33375" y="4616580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</a:t>
            </a:r>
            <a:r>
              <a:rPr lang="en-CA" i="1" dirty="0" smtClean="0">
                <a:solidFill>
                  <a:srgbClr val="000000"/>
                </a:solidFill>
              </a:rPr>
              <a:t>Mooney University </a:t>
            </a:r>
            <a:r>
              <a:rPr lang="en-CA" i="1" dirty="0">
                <a:solidFill>
                  <a:srgbClr val="000000"/>
                </a:solidFill>
              </a:rPr>
              <a:t>of Texas at Austin</a:t>
            </a:r>
          </a:p>
          <a:p>
            <a:pPr algn="l">
              <a:defRPr/>
            </a:pPr>
            <a:endParaRPr lang="en-US" i="1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31320" y="619920"/>
              <a:ext cx="2720880" cy="150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1600" y="615240"/>
                <a:ext cx="2735280" cy="15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1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 for </a:t>
            </a:r>
            <a:r>
              <a:rPr lang="en-US" dirty="0" err="1" smtClean="0"/>
              <a:t>Bnets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81" y="1353976"/>
            <a:ext cx="8784976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To compute </a:t>
            </a:r>
            <a:r>
              <a:rPr lang="en-US" b="1" i="1" dirty="0" smtClean="0"/>
              <a:t>P(Z|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=v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smtClean="0"/>
              <a:t>… </a:t>
            </a:r>
            <a:r>
              <a:rPr lang="en-US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</a:t>
            </a:r>
            <a:r>
              <a:rPr lang="en-US" b="1" i="1" dirty="0" smtClean="0"/>
              <a:t>=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j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) </a:t>
            </a:r>
            <a:r>
              <a:rPr lang="en-US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Construct a factor </a:t>
            </a:r>
            <a:r>
              <a:rPr lang="en-US" sz="2400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Set the </a:t>
            </a:r>
            <a:r>
              <a:rPr lang="en-US" sz="2400" dirty="0" smtClean="0">
                <a:solidFill>
                  <a:schemeClr val="accent2"/>
                </a:solidFill>
              </a:rPr>
              <a:t>observed variables </a:t>
            </a:r>
            <a:r>
              <a:rPr lang="en-US" sz="2400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Given an </a:t>
            </a:r>
            <a:r>
              <a:rPr lang="en-US" sz="2400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sz="2400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Perform products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2"/>
                </a:solidFill>
              </a:rPr>
              <a:t>sum out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Multiply</a:t>
            </a:r>
            <a:r>
              <a:rPr lang="en-US" sz="2400" dirty="0" smtClean="0"/>
              <a:t> the remaining factors  Z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Normalize</a:t>
            </a:r>
            <a:r>
              <a:rPr lang="en-US" sz="2400" dirty="0" smtClean="0">
                <a:solidFill>
                  <a:schemeClr val="tx2"/>
                </a:solidFill>
              </a:rPr>
              <a:t>: divide </a:t>
            </a:r>
            <a:r>
              <a:rPr lang="en-US" sz="2400" dirty="0" smtClean="0"/>
              <a:t>the resulting factor </a:t>
            </a:r>
            <a:r>
              <a:rPr lang="en-US" sz="2400" i="1" dirty="0" smtClean="0"/>
              <a:t>f(Z)</a:t>
            </a:r>
            <a:r>
              <a:rPr lang="en-US" sz="2400" dirty="0" smtClean="0"/>
              <a:t>  by 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>
                <a:sym typeface="Symbol" pitchFamily="18" charset="2"/>
              </a:rPr>
              <a:t>Z</a:t>
            </a:r>
            <a:r>
              <a:rPr lang="en-US" sz="2400" i="1" dirty="0" smtClean="0"/>
              <a:t> f(Z) 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1800" dirty="0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4312" y="4895440"/>
            <a:ext cx="8643937" cy="14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Variable elimination</a:t>
            </a:r>
            <a:r>
              <a:rPr lang="en-US" sz="4000" kern="0" dirty="0" smtClean="0"/>
              <a:t> </a:t>
            </a:r>
            <a:r>
              <a:rPr lang="en-US" kern="0" dirty="0" smtClean="0"/>
              <a:t>algorithm for Markov Networks…..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7320" y="5594400"/>
              <a:ext cx="2573280" cy="82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6520" y="5582880"/>
                <a:ext cx="2595960" cy="84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389" y="699976"/>
            <a:ext cx="87849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defTabSz="914400" eaLnBrk="1" hangingPunct="1">
              <a:spcAft>
                <a:spcPts val="600"/>
              </a:spcAft>
              <a:buClrTx/>
              <a:buSzTx/>
              <a:buFontTx/>
            </a:pPr>
            <a:r>
              <a:rPr lang="en-US" b="1" i="1" kern="0" dirty="0" smtClean="0"/>
              <a:t>Given a network for P(Z, Y</a:t>
            </a:r>
            <a:r>
              <a:rPr lang="en-US" b="1" i="1" kern="0" baseline="-25000" dirty="0" smtClean="0"/>
              <a:t>1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smtClean="0"/>
              <a:t>… 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 smtClean="0"/>
              <a:t>Y</a:t>
            </a:r>
            <a:r>
              <a:rPr lang="en-US" b="1" i="1" kern="0" baseline="-25000" dirty="0" err="1" smtClean="0"/>
              <a:t>j</a:t>
            </a:r>
            <a:r>
              <a:rPr lang="en-US" b="1" i="1" kern="0" dirty="0"/>
              <a:t> </a:t>
            </a:r>
            <a:r>
              <a:rPr lang="en-US" b="1" i="1" kern="0" dirty="0" smtClean="0"/>
              <a:t>Z</a:t>
            </a:r>
            <a:r>
              <a:rPr lang="en-US" b="1" i="1" kern="0" baseline="-25000" dirty="0" smtClean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 smtClean="0"/>
              <a:t>Z</a:t>
            </a:r>
            <a:r>
              <a:rPr lang="en-US" b="1" i="1" kern="0" baseline="-25000" dirty="0" err="1"/>
              <a:t>i</a:t>
            </a:r>
            <a:r>
              <a:rPr lang="en-US" b="1" i="1" kern="0" dirty="0" smtClean="0"/>
              <a:t>), </a:t>
            </a:r>
            <a:r>
              <a:rPr lang="en-US" b="1" kern="0" dirty="0" smtClean="0"/>
              <a:t>:</a:t>
            </a:r>
          </a:p>
          <a:p>
            <a:pPr marL="533400" indent="-533400"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AutoNum type="arabicPeriod"/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254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Variable Elimination on MN: Example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grpSp>
        <p:nvGrpSpPr>
          <p:cNvPr id="8" name="Group 7"/>
          <p:cNvGrpSpPr/>
          <p:nvPr/>
        </p:nvGrpSpPr>
        <p:grpSpPr>
          <a:xfrm>
            <a:off x="0" y="1057478"/>
            <a:ext cx="3528392" cy="2808337"/>
            <a:chOff x="1331640" y="1196752"/>
            <a:chExt cx="4848814" cy="38164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7" r="29050"/>
            <a:stretch/>
          </p:blipFill>
          <p:spPr bwMode="auto">
            <a:xfrm>
              <a:off x="1331640" y="1196752"/>
              <a:ext cx="4824536" cy="381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57654" y="1751992"/>
                <a:ext cx="4222800" cy="290268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2813" y="1735361"/>
                  <a:ext cx="4255451" cy="29374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4065205" y="819593"/>
              <a:ext cx="4935600" cy="2186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365" y="811673"/>
                <a:ext cx="4962600" cy="22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2509285" y="1892033"/>
              <a:ext cx="878760" cy="2880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725" y="1875473"/>
                <a:ext cx="898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97" name="Ink 4096"/>
              <p14:cNvContentPartPr/>
              <p14:nvPr/>
            </p14:nvContentPartPr>
            <p14:xfrm>
              <a:off x="2570845" y="1608353"/>
              <a:ext cx="950760" cy="23760"/>
            </p14:xfrm>
          </p:contentPart>
        </mc:Choice>
        <mc:Fallback>
          <p:pic>
            <p:nvPicPr>
              <p:cNvPr id="4097" name="Ink 40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4725" y="1597553"/>
                <a:ext cx="967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4" name="Ink 4103"/>
              <p14:cNvContentPartPr/>
              <p14:nvPr/>
            </p14:nvContentPartPr>
            <p14:xfrm>
              <a:off x="2488045" y="3365153"/>
              <a:ext cx="1191240" cy="33120"/>
            </p14:xfrm>
          </p:contentPart>
        </mc:Choice>
        <mc:Fallback>
          <p:pic>
            <p:nvPicPr>
              <p:cNvPr id="4104" name="Ink 4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79765" y="3346073"/>
                <a:ext cx="1210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6" name="Ink 4105"/>
              <p14:cNvContentPartPr/>
              <p14:nvPr/>
            </p14:nvContentPartPr>
            <p14:xfrm>
              <a:off x="2518645" y="3234473"/>
              <a:ext cx="7920" cy="360"/>
            </p14:xfrm>
          </p:contentPart>
        </mc:Choice>
        <mc:Fallback>
          <p:pic>
            <p:nvPicPr>
              <p:cNvPr id="4106" name="Ink 4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2525" y="3227993"/>
                <a:ext cx="201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7" name="Ink 4106"/>
              <p14:cNvContentPartPr/>
              <p14:nvPr/>
            </p14:nvContentPartPr>
            <p14:xfrm>
              <a:off x="2485885" y="3570713"/>
              <a:ext cx="1175040" cy="18000"/>
            </p14:xfrm>
          </p:contentPart>
        </mc:Choice>
        <mc:Fallback>
          <p:pic>
            <p:nvPicPr>
              <p:cNvPr id="4107" name="Ink 4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6885" y="3549113"/>
                <a:ext cx="1197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38" name="Ink 4137"/>
              <p14:cNvContentPartPr/>
              <p14:nvPr/>
            </p14:nvContentPartPr>
            <p14:xfrm>
              <a:off x="5819125" y="1708793"/>
              <a:ext cx="1148400" cy="79200"/>
            </p14:xfrm>
          </p:contentPart>
        </mc:Choice>
        <mc:Fallback>
          <p:pic>
            <p:nvPicPr>
              <p:cNvPr id="4138" name="Ink 41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3005" y="1695113"/>
                <a:ext cx="1163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56" name="Ink 4155"/>
              <p14:cNvContentPartPr/>
              <p14:nvPr/>
            </p14:nvContentPartPr>
            <p14:xfrm>
              <a:off x="6606805" y="3606713"/>
              <a:ext cx="6480" cy="0"/>
            </p14:xfrm>
          </p:contentPart>
        </mc:Choice>
        <mc:Fallback>
          <p:pic>
            <p:nvPicPr>
              <p:cNvPr id="4156" name="Ink 41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72" name="Ink 4171"/>
              <p14:cNvContentPartPr/>
              <p14:nvPr/>
            </p14:nvContentPartPr>
            <p14:xfrm>
              <a:off x="5972125" y="3178313"/>
              <a:ext cx="1380240" cy="917280"/>
            </p14:xfrm>
          </p:contentPart>
        </mc:Choice>
        <mc:Fallback>
          <p:pic>
            <p:nvPicPr>
              <p:cNvPr id="4172" name="Ink 41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7365" y="3162113"/>
                <a:ext cx="140688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84" name="Ink 4183"/>
              <p14:cNvContentPartPr/>
              <p14:nvPr/>
            </p14:nvContentPartPr>
            <p14:xfrm>
              <a:off x="5035765" y="3819113"/>
              <a:ext cx="86040" cy="209520"/>
            </p14:xfrm>
          </p:contentPart>
        </mc:Choice>
        <mc:Fallback>
          <p:pic>
            <p:nvPicPr>
              <p:cNvPr id="4184" name="Ink 41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17045" y="3800753"/>
                <a:ext cx="123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89" name="Ink 4188"/>
              <p14:cNvContentPartPr/>
              <p14:nvPr/>
            </p14:nvContentPartPr>
            <p14:xfrm>
              <a:off x="4765765" y="3291353"/>
              <a:ext cx="785160" cy="667800"/>
            </p14:xfrm>
          </p:contentPart>
        </mc:Choice>
        <mc:Fallback>
          <p:pic>
            <p:nvPicPr>
              <p:cNvPr id="4189" name="Ink 41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0645" y="3274073"/>
                <a:ext cx="81612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94" name="Ink 4193"/>
              <p14:cNvContentPartPr/>
              <p14:nvPr/>
            </p14:nvContentPartPr>
            <p14:xfrm>
              <a:off x="5244205" y="1272113"/>
              <a:ext cx="1424520" cy="158760"/>
            </p14:xfrm>
          </p:contentPart>
        </mc:Choice>
        <mc:Fallback>
          <p:pic>
            <p:nvPicPr>
              <p:cNvPr id="4194" name="Ink 41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8805" y="1266713"/>
                <a:ext cx="1436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95" name="Ink 4194"/>
              <p14:cNvContentPartPr/>
              <p14:nvPr/>
            </p14:nvContentPartPr>
            <p14:xfrm>
              <a:off x="6395845" y="1280393"/>
              <a:ext cx="274320" cy="225000"/>
            </p14:xfrm>
          </p:contentPart>
        </mc:Choice>
        <mc:Fallback>
          <p:pic>
            <p:nvPicPr>
              <p:cNvPr id="4195" name="Ink 41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645" y="1273553"/>
                <a:ext cx="2865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96" name="Ink 4195"/>
              <p14:cNvContentPartPr/>
              <p14:nvPr/>
            </p14:nvContentPartPr>
            <p14:xfrm>
              <a:off x="7051405" y="1434113"/>
              <a:ext cx="653400" cy="326160"/>
            </p14:xfrm>
          </p:contentPart>
        </mc:Choice>
        <mc:Fallback>
          <p:pic>
            <p:nvPicPr>
              <p:cNvPr id="4196" name="Ink 41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5285" y="1425833"/>
                <a:ext cx="6652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97" name="Ink 4196"/>
              <p14:cNvContentPartPr/>
              <p14:nvPr/>
            </p14:nvContentPartPr>
            <p14:xfrm>
              <a:off x="4171765" y="3383513"/>
              <a:ext cx="391680" cy="422280"/>
            </p14:xfrm>
          </p:contentPart>
        </mc:Choice>
        <mc:Fallback>
          <p:pic>
            <p:nvPicPr>
              <p:cNvPr id="4197" name="Ink 41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51245" y="3366593"/>
                <a:ext cx="428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98" name="Ink 4197"/>
              <p14:cNvContentPartPr/>
              <p14:nvPr/>
            </p14:nvContentPartPr>
            <p14:xfrm>
              <a:off x="4187605" y="3899753"/>
              <a:ext cx="244440" cy="197280"/>
            </p14:xfrm>
          </p:contentPart>
        </mc:Choice>
        <mc:Fallback>
          <p:pic>
            <p:nvPicPr>
              <p:cNvPr id="4198" name="Ink 41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7085" y="3880313"/>
                <a:ext cx="289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99" name="Ink 4198"/>
              <p14:cNvContentPartPr/>
              <p14:nvPr/>
            </p14:nvContentPartPr>
            <p14:xfrm>
              <a:off x="3687205" y="3626153"/>
              <a:ext cx="200880" cy="223560"/>
            </p14:xfrm>
          </p:contentPart>
        </mc:Choice>
        <mc:Fallback>
          <p:pic>
            <p:nvPicPr>
              <p:cNvPr id="4199" name="Ink 41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1365" y="3611753"/>
                <a:ext cx="230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200" name="Ink 4199"/>
              <p14:cNvContentPartPr/>
              <p14:nvPr/>
            </p14:nvContentPartPr>
            <p14:xfrm>
              <a:off x="3795565" y="3652793"/>
              <a:ext cx="216000" cy="203760"/>
            </p14:xfrm>
          </p:contentPart>
        </mc:Choice>
        <mc:Fallback>
          <p:pic>
            <p:nvPicPr>
              <p:cNvPr id="4200" name="Ink 419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85485" y="3639833"/>
                <a:ext cx="2451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01" name="Ink 4200"/>
              <p14:cNvContentPartPr/>
              <p14:nvPr/>
            </p14:nvContentPartPr>
            <p14:xfrm>
              <a:off x="3729685" y="3627953"/>
              <a:ext cx="96840" cy="11520"/>
            </p14:xfrm>
          </p:contentPart>
        </mc:Choice>
        <mc:Fallback>
          <p:pic>
            <p:nvPicPr>
              <p:cNvPr id="4201" name="Ink 420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8885" y="3619673"/>
                <a:ext cx="114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202" name="Ink 4201"/>
              <p14:cNvContentPartPr/>
              <p14:nvPr/>
            </p14:nvContentPartPr>
            <p14:xfrm>
              <a:off x="3667765" y="3641633"/>
              <a:ext cx="56160" cy="121320"/>
            </p14:xfrm>
          </p:contentPart>
        </mc:Choice>
        <mc:Fallback>
          <p:pic>
            <p:nvPicPr>
              <p:cNvPr id="4202" name="Ink 42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54085" y="3630473"/>
                <a:ext cx="81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03" name="Ink 4202"/>
              <p14:cNvContentPartPr/>
              <p14:nvPr/>
            </p14:nvContentPartPr>
            <p14:xfrm>
              <a:off x="3720325" y="3608153"/>
              <a:ext cx="280440" cy="221760"/>
            </p14:xfrm>
          </p:contentPart>
        </mc:Choice>
        <mc:Fallback>
          <p:pic>
            <p:nvPicPr>
              <p:cNvPr id="4203" name="Ink 420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10605" y="3591233"/>
                <a:ext cx="3063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04" name="Ink 4203"/>
              <p14:cNvContentPartPr/>
              <p14:nvPr/>
            </p14:nvContentPartPr>
            <p14:xfrm>
              <a:off x="3837685" y="3474233"/>
              <a:ext cx="142200" cy="234000"/>
            </p14:xfrm>
          </p:contentPart>
        </mc:Choice>
        <mc:Fallback>
          <p:pic>
            <p:nvPicPr>
              <p:cNvPr id="4204" name="Ink 420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22925" y="3452273"/>
                <a:ext cx="177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05" name="Ink 4204"/>
              <p14:cNvContentPartPr/>
              <p14:nvPr/>
            </p14:nvContentPartPr>
            <p14:xfrm>
              <a:off x="663205" y="4158233"/>
              <a:ext cx="261360" cy="267480"/>
            </p14:xfrm>
          </p:contentPart>
        </mc:Choice>
        <mc:Fallback>
          <p:pic>
            <p:nvPicPr>
              <p:cNvPr id="4205" name="Ink 420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5205" y="4141313"/>
                <a:ext cx="2872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206" name="Ink 4205"/>
              <p14:cNvContentPartPr/>
              <p14:nvPr/>
            </p14:nvContentPartPr>
            <p14:xfrm>
              <a:off x="964885" y="4346153"/>
              <a:ext cx="128880" cy="105480"/>
            </p14:xfrm>
          </p:contentPart>
        </mc:Choice>
        <mc:Fallback>
          <p:pic>
            <p:nvPicPr>
              <p:cNvPr id="4206" name="Ink 420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0125" y="4329233"/>
                <a:ext cx="161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07" name="Ink 4206"/>
              <p14:cNvContentPartPr/>
              <p14:nvPr/>
            </p14:nvContentPartPr>
            <p14:xfrm>
              <a:off x="1169365" y="4320233"/>
              <a:ext cx="271800" cy="112320"/>
            </p14:xfrm>
          </p:contentPart>
        </mc:Choice>
        <mc:Fallback>
          <p:pic>
            <p:nvPicPr>
              <p:cNvPr id="4207" name="Ink 42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9645" y="4309433"/>
                <a:ext cx="292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208" name="Ink 4207"/>
              <p14:cNvContentPartPr/>
              <p14:nvPr/>
            </p14:nvContentPartPr>
            <p14:xfrm>
              <a:off x="1673005" y="4354793"/>
              <a:ext cx="38520" cy="137520"/>
            </p14:xfrm>
          </p:contentPart>
        </mc:Choice>
        <mc:Fallback>
          <p:pic>
            <p:nvPicPr>
              <p:cNvPr id="4208" name="Ink 420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62565" y="4342913"/>
                <a:ext cx="65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09" name="Ink 4208"/>
              <p14:cNvContentPartPr/>
              <p14:nvPr/>
            </p14:nvContentPartPr>
            <p14:xfrm>
              <a:off x="1853005" y="4253633"/>
              <a:ext cx="17640" cy="263160"/>
            </p14:xfrm>
          </p:contentPart>
        </mc:Choice>
        <mc:Fallback>
          <p:pic>
            <p:nvPicPr>
              <p:cNvPr id="4209" name="Ink 420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41845" y="4244273"/>
                <a:ext cx="40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10" name="Ink 4209"/>
              <p14:cNvContentPartPr/>
              <p14:nvPr/>
            </p14:nvContentPartPr>
            <p14:xfrm>
              <a:off x="1766245" y="4341113"/>
              <a:ext cx="188640" cy="19080"/>
            </p14:xfrm>
          </p:contentPart>
        </mc:Choice>
        <mc:Fallback>
          <p:pic>
            <p:nvPicPr>
              <p:cNvPr id="4210" name="Ink 420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50405" y="4322033"/>
                <a:ext cx="218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11" name="Ink 4210"/>
              <p14:cNvContentPartPr/>
              <p14:nvPr/>
            </p14:nvContentPartPr>
            <p14:xfrm>
              <a:off x="2151085" y="4383593"/>
              <a:ext cx="29160" cy="130680"/>
            </p14:xfrm>
          </p:contentPart>
        </mc:Choice>
        <mc:Fallback>
          <p:pic>
            <p:nvPicPr>
              <p:cNvPr id="4211" name="Ink 42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33085" y="4368473"/>
                <a:ext cx="59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12" name="Ink 4211"/>
              <p14:cNvContentPartPr/>
              <p14:nvPr/>
            </p14:nvContentPartPr>
            <p14:xfrm>
              <a:off x="2264485" y="4372073"/>
              <a:ext cx="101160" cy="151920"/>
            </p14:xfrm>
          </p:contentPart>
        </mc:Choice>
        <mc:Fallback>
          <p:pic>
            <p:nvPicPr>
              <p:cNvPr id="4212" name="Ink 421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46125" y="4354073"/>
                <a:ext cx="137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13" name="Ink 4212"/>
              <p14:cNvContentPartPr/>
              <p14:nvPr/>
            </p14:nvContentPartPr>
            <p14:xfrm>
              <a:off x="2566165" y="4455233"/>
              <a:ext cx="89280" cy="191520"/>
            </p14:xfrm>
          </p:contentPart>
        </mc:Choice>
        <mc:Fallback>
          <p:pic>
            <p:nvPicPr>
              <p:cNvPr id="4213" name="Ink 421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53925" y="4444793"/>
                <a:ext cx="121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14" name="Ink 4213"/>
              <p14:cNvContentPartPr/>
              <p14:nvPr/>
            </p14:nvContentPartPr>
            <p14:xfrm>
              <a:off x="2513245" y="4395473"/>
              <a:ext cx="208080" cy="51120"/>
            </p14:xfrm>
          </p:contentPart>
        </mc:Choice>
        <mc:Fallback>
          <p:pic>
            <p:nvPicPr>
              <p:cNvPr id="4214" name="Ink 421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96325" y="4373873"/>
                <a:ext cx="234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15" name="Ink 4214"/>
              <p14:cNvContentPartPr/>
              <p14:nvPr/>
            </p14:nvContentPartPr>
            <p14:xfrm>
              <a:off x="2800525" y="4401233"/>
              <a:ext cx="118080" cy="123840"/>
            </p14:xfrm>
          </p:contentPart>
        </mc:Choice>
        <mc:Fallback>
          <p:pic>
            <p:nvPicPr>
              <p:cNvPr id="4215" name="Ink 421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80365" y="4390073"/>
                <a:ext cx="147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16" name="Ink 4215"/>
              <p14:cNvContentPartPr/>
              <p14:nvPr/>
            </p14:nvContentPartPr>
            <p14:xfrm>
              <a:off x="2971165" y="4379273"/>
              <a:ext cx="77040" cy="175320"/>
            </p14:xfrm>
          </p:contentPart>
        </mc:Choice>
        <mc:Fallback>
          <p:pic>
            <p:nvPicPr>
              <p:cNvPr id="4216" name="Ink 421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52445" y="4362713"/>
                <a:ext cx="112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17" name="Ink 4216"/>
              <p14:cNvContentPartPr/>
              <p14:nvPr/>
            </p14:nvContentPartPr>
            <p14:xfrm>
              <a:off x="3096805" y="4282073"/>
              <a:ext cx="156240" cy="259200"/>
            </p14:xfrm>
          </p:contentPart>
        </mc:Choice>
        <mc:Fallback>
          <p:pic>
            <p:nvPicPr>
              <p:cNvPr id="4217" name="Ink 42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80245" y="4270193"/>
                <a:ext cx="1810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18" name="Ink 4217"/>
              <p14:cNvContentPartPr/>
              <p14:nvPr/>
            </p14:nvContentPartPr>
            <p14:xfrm>
              <a:off x="3427645" y="4397633"/>
              <a:ext cx="136440" cy="169560"/>
            </p14:xfrm>
          </p:contentPart>
        </mc:Choice>
        <mc:Fallback>
          <p:pic>
            <p:nvPicPr>
              <p:cNvPr id="4218" name="Ink 421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9365" y="4388273"/>
                <a:ext cx="163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19" name="Ink 4218"/>
              <p14:cNvContentPartPr/>
              <p14:nvPr/>
            </p14:nvContentPartPr>
            <p14:xfrm>
              <a:off x="3757045" y="4412033"/>
              <a:ext cx="299520" cy="119160"/>
            </p14:xfrm>
          </p:contentPart>
        </mc:Choice>
        <mc:Fallback>
          <p:pic>
            <p:nvPicPr>
              <p:cNvPr id="4219" name="Ink 421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47325" y="4397993"/>
                <a:ext cx="324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220" name="Ink 4219"/>
              <p14:cNvContentPartPr/>
              <p14:nvPr/>
            </p14:nvContentPartPr>
            <p14:xfrm>
              <a:off x="4139005" y="4420673"/>
              <a:ext cx="107640" cy="112680"/>
            </p14:xfrm>
          </p:contentPart>
        </mc:Choice>
        <mc:Fallback>
          <p:pic>
            <p:nvPicPr>
              <p:cNvPr id="4220" name="Ink 421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21005" y="4401233"/>
                <a:ext cx="132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221" name="Ink 4220"/>
              <p14:cNvContentPartPr/>
              <p14:nvPr/>
            </p14:nvContentPartPr>
            <p14:xfrm>
              <a:off x="4352845" y="4297553"/>
              <a:ext cx="17640" cy="235440"/>
            </p14:xfrm>
          </p:contentPart>
        </mc:Choice>
        <mc:Fallback>
          <p:pic>
            <p:nvPicPr>
              <p:cNvPr id="4221" name="Ink 422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4485" y="4280633"/>
                <a:ext cx="56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222" name="Ink 4221"/>
              <p14:cNvContentPartPr/>
              <p14:nvPr/>
            </p14:nvContentPartPr>
            <p14:xfrm>
              <a:off x="4494685" y="4303313"/>
              <a:ext cx="46440" cy="248760"/>
            </p14:xfrm>
          </p:contentPart>
        </mc:Choice>
        <mc:Fallback>
          <p:pic>
            <p:nvPicPr>
              <p:cNvPr id="4222" name="Ink 422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1005" y="4288193"/>
                <a:ext cx="82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223" name="Ink 4222"/>
              <p14:cNvContentPartPr/>
              <p14:nvPr/>
            </p14:nvContentPartPr>
            <p14:xfrm>
              <a:off x="4304605" y="4363793"/>
              <a:ext cx="303840" cy="38520"/>
            </p14:xfrm>
          </p:contentPart>
        </mc:Choice>
        <mc:Fallback>
          <p:pic>
            <p:nvPicPr>
              <p:cNvPr id="4223" name="Ink 422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87685" y="4350473"/>
                <a:ext cx="33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224" name="Ink 4223"/>
              <p14:cNvContentPartPr/>
              <p14:nvPr/>
            </p14:nvContentPartPr>
            <p14:xfrm>
              <a:off x="4654885" y="4409513"/>
              <a:ext cx="388800" cy="154080"/>
            </p14:xfrm>
          </p:contentPart>
        </mc:Choice>
        <mc:Fallback>
          <p:pic>
            <p:nvPicPr>
              <p:cNvPr id="4224" name="Ink 422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37245" y="4391873"/>
                <a:ext cx="41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25" name="Ink 4224"/>
              <p14:cNvContentPartPr/>
              <p14:nvPr/>
            </p14:nvContentPartPr>
            <p14:xfrm>
              <a:off x="5241325" y="4442993"/>
              <a:ext cx="84600" cy="103680"/>
            </p14:xfrm>
          </p:contentPart>
        </mc:Choice>
        <mc:Fallback>
          <p:pic>
            <p:nvPicPr>
              <p:cNvPr id="4225" name="Ink 422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26565" y="4424633"/>
                <a:ext cx="119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226" name="Ink 4225"/>
              <p14:cNvContentPartPr/>
              <p14:nvPr/>
            </p14:nvContentPartPr>
            <p14:xfrm>
              <a:off x="5469565" y="4230953"/>
              <a:ext cx="32760" cy="357120"/>
            </p14:xfrm>
          </p:contentPart>
        </mc:Choice>
        <mc:Fallback>
          <p:pic>
            <p:nvPicPr>
              <p:cNvPr id="4226" name="Ink 422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52645" y="4215473"/>
                <a:ext cx="712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227" name="Ink 4226"/>
              <p14:cNvContentPartPr/>
              <p14:nvPr/>
            </p14:nvContentPartPr>
            <p14:xfrm>
              <a:off x="5381005" y="4414913"/>
              <a:ext cx="209880" cy="31320"/>
            </p14:xfrm>
          </p:contentPart>
        </mc:Choice>
        <mc:Fallback>
          <p:pic>
            <p:nvPicPr>
              <p:cNvPr id="4227" name="Ink 422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5885" y="4395113"/>
                <a:ext cx="240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228" name="Ink 4227"/>
              <p14:cNvContentPartPr/>
              <p14:nvPr/>
            </p14:nvContentPartPr>
            <p14:xfrm>
              <a:off x="5814445" y="4366673"/>
              <a:ext cx="297720" cy="107640"/>
            </p14:xfrm>
          </p:contentPart>
        </mc:Choice>
        <mc:Fallback>
          <p:pic>
            <p:nvPicPr>
              <p:cNvPr id="4228" name="Ink 422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03285" y="4348673"/>
                <a:ext cx="324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229" name="Ink 4228"/>
              <p14:cNvContentPartPr/>
              <p14:nvPr/>
            </p14:nvContentPartPr>
            <p14:xfrm>
              <a:off x="6238165" y="4330673"/>
              <a:ext cx="134280" cy="145800"/>
            </p14:xfrm>
          </p:contentPart>
        </mc:Choice>
        <mc:Fallback>
          <p:pic>
            <p:nvPicPr>
              <p:cNvPr id="4229" name="Ink 422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15485" y="4311233"/>
                <a:ext cx="180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230" name="Ink 4229"/>
              <p14:cNvContentPartPr/>
              <p14:nvPr/>
            </p14:nvContentPartPr>
            <p14:xfrm>
              <a:off x="6463885" y="4225193"/>
              <a:ext cx="28440" cy="277920"/>
            </p14:xfrm>
          </p:contentPart>
        </mc:Choice>
        <mc:Fallback>
          <p:pic>
            <p:nvPicPr>
              <p:cNvPr id="4230" name="Ink 422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49845" y="4209353"/>
                <a:ext cx="55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31" name="Ink 4230"/>
              <p14:cNvContentPartPr/>
              <p14:nvPr/>
            </p14:nvContentPartPr>
            <p14:xfrm>
              <a:off x="6683485" y="4211513"/>
              <a:ext cx="26640" cy="262800"/>
            </p14:xfrm>
          </p:contentPart>
        </mc:Choice>
        <mc:Fallback>
          <p:pic>
            <p:nvPicPr>
              <p:cNvPr id="4231" name="Ink 4230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72685" y="4199273"/>
                <a:ext cx="56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232" name="Ink 4231"/>
              <p14:cNvContentPartPr/>
              <p14:nvPr/>
            </p14:nvContentPartPr>
            <p14:xfrm>
              <a:off x="6609685" y="4322753"/>
              <a:ext cx="267480" cy="160560"/>
            </p14:xfrm>
          </p:contentPart>
        </mc:Choice>
        <mc:Fallback>
          <p:pic>
            <p:nvPicPr>
              <p:cNvPr id="4232" name="Ink 4231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94565" y="4304753"/>
                <a:ext cx="29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233" name="Ink 4232"/>
              <p14:cNvContentPartPr/>
              <p14:nvPr/>
            </p14:nvContentPartPr>
            <p14:xfrm>
              <a:off x="6918205" y="4241753"/>
              <a:ext cx="11160" cy="2160"/>
            </p14:xfrm>
          </p:contentPart>
        </mc:Choice>
        <mc:Fallback>
          <p:pic>
            <p:nvPicPr>
              <p:cNvPr id="4233" name="Ink 4232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03085" y="4223033"/>
                <a:ext cx="45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234" name="Ink 4233"/>
              <p14:cNvContentPartPr/>
              <p14:nvPr/>
            </p14:nvContentPartPr>
            <p14:xfrm>
              <a:off x="6968605" y="4351913"/>
              <a:ext cx="57600" cy="233280"/>
            </p14:xfrm>
          </p:contentPart>
        </mc:Choice>
        <mc:Fallback>
          <p:pic>
            <p:nvPicPr>
              <p:cNvPr id="4234" name="Ink 4233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57805" y="4337873"/>
                <a:ext cx="89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235" name="Ink 4234"/>
              <p14:cNvContentPartPr/>
              <p14:nvPr/>
            </p14:nvContentPartPr>
            <p14:xfrm>
              <a:off x="6948445" y="4327073"/>
              <a:ext cx="184320" cy="81000"/>
            </p14:xfrm>
          </p:contentPart>
        </mc:Choice>
        <mc:Fallback>
          <p:pic>
            <p:nvPicPr>
              <p:cNvPr id="4235" name="Ink 423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4765" y="4308713"/>
                <a:ext cx="221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236" name="Ink 4235"/>
              <p14:cNvContentPartPr/>
              <p14:nvPr/>
            </p14:nvContentPartPr>
            <p14:xfrm>
              <a:off x="7200085" y="4122593"/>
              <a:ext cx="69480" cy="318960"/>
            </p14:xfrm>
          </p:contentPart>
        </mc:Choice>
        <mc:Fallback>
          <p:pic>
            <p:nvPicPr>
              <p:cNvPr id="4236" name="Ink 4235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182085" y="4104593"/>
                <a:ext cx="108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237" name="Ink 4236"/>
              <p14:cNvContentPartPr/>
              <p14:nvPr/>
            </p14:nvContentPartPr>
            <p14:xfrm>
              <a:off x="7368925" y="4309433"/>
              <a:ext cx="135360" cy="300240"/>
            </p14:xfrm>
          </p:contentPart>
        </mc:Choice>
        <mc:Fallback>
          <p:pic>
            <p:nvPicPr>
              <p:cNvPr id="4237" name="Ink 423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47685" y="4293593"/>
                <a:ext cx="176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238" name="Ink 4237"/>
              <p14:cNvContentPartPr/>
              <p14:nvPr/>
            </p14:nvContentPartPr>
            <p14:xfrm>
              <a:off x="7588525" y="4305833"/>
              <a:ext cx="58680" cy="104400"/>
            </p14:xfrm>
          </p:contentPart>
        </mc:Choice>
        <mc:Fallback>
          <p:pic>
            <p:nvPicPr>
              <p:cNvPr id="4238" name="Ink 4237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5205" y="4284593"/>
                <a:ext cx="85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239" name="Ink 4238"/>
              <p14:cNvContentPartPr/>
              <p14:nvPr/>
            </p14:nvContentPartPr>
            <p14:xfrm>
              <a:off x="7730725" y="4314113"/>
              <a:ext cx="139680" cy="57960"/>
            </p14:xfrm>
          </p:contentPart>
        </mc:Choice>
        <mc:Fallback>
          <p:pic>
            <p:nvPicPr>
              <p:cNvPr id="4239" name="Ink 4238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16685" y="4300073"/>
                <a:ext cx="168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240" name="Ink 4239"/>
              <p14:cNvContentPartPr/>
              <p14:nvPr/>
            </p14:nvContentPartPr>
            <p14:xfrm>
              <a:off x="7974805" y="4312673"/>
              <a:ext cx="262440" cy="369000"/>
            </p14:xfrm>
          </p:contentPart>
        </mc:Choice>
        <mc:Fallback>
          <p:pic>
            <p:nvPicPr>
              <p:cNvPr id="4240" name="Ink 4239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52485" y="4292873"/>
                <a:ext cx="300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241" name="Ink 4240"/>
              <p14:cNvContentPartPr/>
              <p14:nvPr/>
            </p14:nvContentPartPr>
            <p14:xfrm>
              <a:off x="688045" y="4693913"/>
              <a:ext cx="58680" cy="385200"/>
            </p14:xfrm>
          </p:contentPart>
        </mc:Choice>
        <mc:Fallback>
          <p:pic>
            <p:nvPicPr>
              <p:cNvPr id="4241" name="Ink 4240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7165" y="4676993"/>
                <a:ext cx="914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242" name="Ink 4241"/>
              <p14:cNvContentPartPr/>
              <p14:nvPr/>
            </p14:nvContentPartPr>
            <p14:xfrm>
              <a:off x="628645" y="4879313"/>
              <a:ext cx="145800" cy="31680"/>
            </p14:xfrm>
          </p:contentPart>
        </mc:Choice>
        <mc:Fallback>
          <p:pic>
            <p:nvPicPr>
              <p:cNvPr id="4242" name="Ink 4241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2445" y="4858073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243" name="Ink 4242"/>
              <p14:cNvContentPartPr/>
              <p14:nvPr/>
            </p14:nvContentPartPr>
            <p14:xfrm>
              <a:off x="830605" y="4834313"/>
              <a:ext cx="103320" cy="156960"/>
            </p14:xfrm>
          </p:contentPart>
        </mc:Choice>
        <mc:Fallback>
          <p:pic>
            <p:nvPicPr>
              <p:cNvPr id="4243" name="Ink 4242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11525" y="4820993"/>
                <a:ext cx="140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244" name="Ink 4243"/>
              <p14:cNvContentPartPr/>
              <p14:nvPr/>
            </p14:nvContentPartPr>
            <p14:xfrm>
              <a:off x="1028965" y="4843673"/>
              <a:ext cx="90360" cy="133920"/>
            </p14:xfrm>
          </p:contentPart>
        </mc:Choice>
        <mc:Fallback>
          <p:pic>
            <p:nvPicPr>
              <p:cNvPr id="4244" name="Ink 4243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10605" y="4830353"/>
                <a:ext cx="117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245" name="Ink 4244"/>
              <p14:cNvContentPartPr/>
              <p14:nvPr/>
            </p14:nvContentPartPr>
            <p14:xfrm>
              <a:off x="1242085" y="4688873"/>
              <a:ext cx="33120" cy="288360"/>
            </p14:xfrm>
          </p:contentPart>
        </mc:Choice>
        <mc:Fallback>
          <p:pic>
            <p:nvPicPr>
              <p:cNvPr id="4245" name="Ink 424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20845" y="4676633"/>
                <a:ext cx="69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246" name="Ink 4245"/>
              <p14:cNvContentPartPr/>
              <p14:nvPr/>
            </p14:nvContentPartPr>
            <p14:xfrm>
              <a:off x="1139485" y="4820273"/>
              <a:ext cx="217440" cy="16560"/>
            </p14:xfrm>
          </p:contentPart>
        </mc:Choice>
        <mc:Fallback>
          <p:pic>
            <p:nvPicPr>
              <p:cNvPr id="4246" name="Ink 4245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4365" y="4801913"/>
                <a:ext cx="243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247" name="Ink 4246"/>
              <p14:cNvContentPartPr/>
              <p14:nvPr/>
            </p14:nvContentPartPr>
            <p14:xfrm>
              <a:off x="1329565" y="4877873"/>
              <a:ext cx="140760" cy="109080"/>
            </p14:xfrm>
          </p:contentPart>
        </mc:Choice>
        <mc:Fallback>
          <p:pic>
            <p:nvPicPr>
              <p:cNvPr id="4247" name="Ink 4246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14085" y="4865273"/>
                <a:ext cx="174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248" name="Ink 4247"/>
              <p14:cNvContentPartPr/>
              <p14:nvPr/>
            </p14:nvContentPartPr>
            <p14:xfrm>
              <a:off x="1499125" y="4847993"/>
              <a:ext cx="158400" cy="155880"/>
            </p14:xfrm>
          </p:contentPart>
        </mc:Choice>
        <mc:Fallback>
          <p:pic>
            <p:nvPicPr>
              <p:cNvPr id="4248" name="Ink 4247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85085" y="4832873"/>
                <a:ext cx="184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249" name="Ink 4248"/>
              <p14:cNvContentPartPr/>
              <p14:nvPr/>
            </p14:nvContentPartPr>
            <p14:xfrm>
              <a:off x="1700005" y="4809833"/>
              <a:ext cx="101160" cy="199800"/>
            </p14:xfrm>
          </p:contentPart>
        </mc:Choice>
        <mc:Fallback>
          <p:pic>
            <p:nvPicPr>
              <p:cNvPr id="4249" name="Ink 4248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79845" y="4793993"/>
                <a:ext cx="137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250" name="Ink 4249"/>
              <p14:cNvContentPartPr/>
              <p14:nvPr/>
            </p14:nvContentPartPr>
            <p14:xfrm>
              <a:off x="2076925" y="4851593"/>
              <a:ext cx="392760" cy="144360"/>
            </p14:xfrm>
          </p:contentPart>
        </mc:Choice>
        <mc:Fallback>
          <p:pic>
            <p:nvPicPr>
              <p:cNvPr id="4250" name="Ink 4249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68285" y="4835393"/>
                <a:ext cx="409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4251" name="Ink 4250"/>
              <p14:cNvContentPartPr/>
              <p14:nvPr/>
            </p14:nvContentPartPr>
            <p14:xfrm>
              <a:off x="2546005" y="4878953"/>
              <a:ext cx="104760" cy="87120"/>
            </p14:xfrm>
          </p:contentPart>
        </mc:Choice>
        <mc:Fallback>
          <p:pic>
            <p:nvPicPr>
              <p:cNvPr id="4251" name="Ink 4250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33765" y="4858793"/>
                <a:ext cx="136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252" name="Ink 4251"/>
              <p14:cNvContentPartPr/>
              <p14:nvPr/>
            </p14:nvContentPartPr>
            <p14:xfrm>
              <a:off x="2650405" y="4753673"/>
              <a:ext cx="58680" cy="234360"/>
            </p14:xfrm>
          </p:contentPart>
        </mc:Choice>
        <mc:Fallback>
          <p:pic>
            <p:nvPicPr>
              <p:cNvPr id="4252" name="Ink 4251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637805" y="4732793"/>
                <a:ext cx="86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253" name="Ink 4252"/>
              <p14:cNvContentPartPr/>
              <p14:nvPr/>
            </p14:nvContentPartPr>
            <p14:xfrm>
              <a:off x="3113365" y="4851953"/>
              <a:ext cx="73440" cy="168840"/>
            </p14:xfrm>
          </p:contentPart>
        </mc:Choice>
        <mc:Fallback>
          <p:pic>
            <p:nvPicPr>
              <p:cNvPr id="4253" name="Ink 4252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92125" y="4832873"/>
                <a:ext cx="113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254" name="Ink 4253"/>
              <p14:cNvContentPartPr/>
              <p14:nvPr/>
            </p14:nvContentPartPr>
            <p14:xfrm>
              <a:off x="3294085" y="4835393"/>
              <a:ext cx="700920" cy="121320"/>
            </p14:xfrm>
          </p:contentPart>
        </mc:Choice>
        <mc:Fallback>
          <p:pic>
            <p:nvPicPr>
              <p:cNvPr id="4254" name="Ink 4253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0765" y="4812353"/>
                <a:ext cx="729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255" name="Ink 4254"/>
              <p14:cNvContentPartPr/>
              <p14:nvPr/>
            </p14:nvContentPartPr>
            <p14:xfrm>
              <a:off x="4105885" y="4845113"/>
              <a:ext cx="20520" cy="103320"/>
            </p14:xfrm>
          </p:contentPart>
        </mc:Choice>
        <mc:Fallback>
          <p:pic>
            <p:nvPicPr>
              <p:cNvPr id="4255" name="Ink 4254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8605" y="4831073"/>
                <a:ext cx="57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256" name="Ink 4255"/>
              <p14:cNvContentPartPr/>
              <p14:nvPr/>
            </p14:nvContentPartPr>
            <p14:xfrm>
              <a:off x="4194085" y="4828553"/>
              <a:ext cx="426600" cy="403200"/>
            </p14:xfrm>
          </p:contentPart>
        </mc:Choice>
        <mc:Fallback>
          <p:pic>
            <p:nvPicPr>
              <p:cNvPr id="4256" name="Ink 4255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79685" y="4808393"/>
                <a:ext cx="4564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257" name="Ink 4256"/>
              <p14:cNvContentPartPr/>
              <p14:nvPr/>
            </p14:nvContentPartPr>
            <p14:xfrm>
              <a:off x="4804645" y="4874993"/>
              <a:ext cx="79560" cy="113040"/>
            </p14:xfrm>
          </p:contentPart>
        </mc:Choice>
        <mc:Fallback>
          <p:pic>
            <p:nvPicPr>
              <p:cNvPr id="4257" name="Ink 4256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87365" y="4854473"/>
                <a:ext cx="118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258" name="Ink 4257"/>
              <p14:cNvContentPartPr/>
              <p14:nvPr/>
            </p14:nvContentPartPr>
            <p14:xfrm>
              <a:off x="4952965" y="4862753"/>
              <a:ext cx="118440" cy="126720"/>
            </p14:xfrm>
          </p:contentPart>
        </mc:Choice>
        <mc:Fallback>
          <p:pic>
            <p:nvPicPr>
              <p:cNvPr id="4258" name="Ink 4257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31365" y="4847993"/>
                <a:ext cx="15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259" name="Ink 4258"/>
              <p14:cNvContentPartPr/>
              <p14:nvPr/>
            </p14:nvContentPartPr>
            <p14:xfrm>
              <a:off x="5188045" y="4769873"/>
              <a:ext cx="16200" cy="245520"/>
            </p14:xfrm>
          </p:contentPart>
        </mc:Choice>
        <mc:Fallback>
          <p:pic>
            <p:nvPicPr>
              <p:cNvPr id="4259" name="Ink 4258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66085" y="4757273"/>
                <a:ext cx="57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260" name="Ink 4259"/>
              <p14:cNvContentPartPr/>
              <p14:nvPr/>
            </p14:nvContentPartPr>
            <p14:xfrm>
              <a:off x="5129365" y="4818113"/>
              <a:ext cx="225360" cy="8280"/>
            </p14:xfrm>
          </p:contentPart>
        </mc:Choice>
        <mc:Fallback>
          <p:pic>
            <p:nvPicPr>
              <p:cNvPr id="4260" name="Ink 4259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16045" y="4796873"/>
                <a:ext cx="25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261" name="Ink 4260"/>
              <p14:cNvContentPartPr/>
              <p14:nvPr/>
            </p14:nvContentPartPr>
            <p14:xfrm>
              <a:off x="5591605" y="4797593"/>
              <a:ext cx="194040" cy="182520"/>
            </p14:xfrm>
          </p:contentPart>
        </mc:Choice>
        <mc:Fallback>
          <p:pic>
            <p:nvPicPr>
              <p:cNvPr id="4261" name="Ink 4260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77565" y="4780673"/>
                <a:ext cx="222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262" name="Ink 4261"/>
              <p14:cNvContentPartPr/>
              <p14:nvPr/>
            </p14:nvContentPartPr>
            <p14:xfrm>
              <a:off x="5882485" y="4814873"/>
              <a:ext cx="300240" cy="183960"/>
            </p14:xfrm>
          </p:contentPart>
        </mc:Choice>
        <mc:Fallback>
          <p:pic>
            <p:nvPicPr>
              <p:cNvPr id="4262" name="Ink 4261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63405" y="4806233"/>
                <a:ext cx="327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263" name="Ink 4262"/>
              <p14:cNvContentPartPr/>
              <p14:nvPr/>
            </p14:nvContentPartPr>
            <p14:xfrm>
              <a:off x="779485" y="5261273"/>
              <a:ext cx="34920" cy="198000"/>
            </p14:xfrm>
          </p:contentPart>
        </mc:Choice>
        <mc:Fallback>
          <p:pic>
            <p:nvPicPr>
              <p:cNvPr id="4263" name="Ink 4262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9325" y="5245073"/>
                <a:ext cx="72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264" name="Ink 4263"/>
              <p14:cNvContentPartPr/>
              <p14:nvPr/>
            </p14:nvContentPartPr>
            <p14:xfrm>
              <a:off x="812245" y="5208353"/>
              <a:ext cx="259560" cy="225720"/>
            </p14:xfrm>
          </p:contentPart>
        </mc:Choice>
        <mc:Fallback>
          <p:pic>
            <p:nvPicPr>
              <p:cNvPr id="4264" name="Ink 4263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4965" y="5192873"/>
                <a:ext cx="2890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265" name="Ink 4264"/>
              <p14:cNvContentPartPr/>
              <p14:nvPr/>
            </p14:nvContentPartPr>
            <p14:xfrm>
              <a:off x="1148125" y="5342273"/>
              <a:ext cx="104400" cy="117720"/>
            </p14:xfrm>
          </p:contentPart>
        </mc:Choice>
        <mc:Fallback>
          <p:pic>
            <p:nvPicPr>
              <p:cNvPr id="4265" name="Ink 4264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34085" y="5325353"/>
                <a:ext cx="136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266" name="Ink 4265"/>
              <p14:cNvContentPartPr/>
              <p14:nvPr/>
            </p14:nvContentPartPr>
            <p14:xfrm>
              <a:off x="1325245" y="5306993"/>
              <a:ext cx="123480" cy="147240"/>
            </p14:xfrm>
          </p:contentPart>
        </mc:Choice>
        <mc:Fallback>
          <p:pic>
            <p:nvPicPr>
              <p:cNvPr id="4266" name="Ink 4265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8325" y="5294033"/>
                <a:ext cx="153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267" name="Ink 4266"/>
              <p14:cNvContentPartPr/>
              <p14:nvPr/>
            </p14:nvContentPartPr>
            <p14:xfrm>
              <a:off x="1552405" y="5327153"/>
              <a:ext cx="243000" cy="98280"/>
            </p14:xfrm>
          </p:contentPart>
        </mc:Choice>
        <mc:Fallback>
          <p:pic>
            <p:nvPicPr>
              <p:cNvPr id="4267" name="Ink 4266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36205" y="5309873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268" name="Ink 4267"/>
              <p14:cNvContentPartPr/>
              <p14:nvPr/>
            </p14:nvContentPartPr>
            <p14:xfrm>
              <a:off x="1922125" y="5281073"/>
              <a:ext cx="144720" cy="122400"/>
            </p14:xfrm>
          </p:contentPart>
        </mc:Choice>
        <mc:Fallback>
          <p:pic>
            <p:nvPicPr>
              <p:cNvPr id="4268" name="Ink 4267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05205" y="5264153"/>
                <a:ext cx="169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4269" name="Ink 4268"/>
              <p14:cNvContentPartPr/>
              <p14:nvPr/>
            </p14:nvContentPartPr>
            <p14:xfrm>
              <a:off x="2210485" y="5173433"/>
              <a:ext cx="9360" cy="231840"/>
            </p14:xfrm>
          </p:contentPart>
        </mc:Choice>
        <mc:Fallback>
          <p:pic>
            <p:nvPicPr>
              <p:cNvPr id="4269" name="Ink 4268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88165" y="5160113"/>
                <a:ext cx="52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4270" name="Ink 4269"/>
              <p14:cNvContentPartPr/>
              <p14:nvPr/>
            </p14:nvContentPartPr>
            <p14:xfrm>
              <a:off x="2313085" y="5288273"/>
              <a:ext cx="77760" cy="102600"/>
            </p14:xfrm>
          </p:contentPart>
        </mc:Choice>
        <mc:Fallback>
          <p:pic>
            <p:nvPicPr>
              <p:cNvPr id="4270" name="Ink 4269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298325" y="5272793"/>
                <a:ext cx="108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271" name="Ink 4270"/>
              <p14:cNvContentPartPr/>
              <p14:nvPr/>
            </p14:nvContentPartPr>
            <p14:xfrm>
              <a:off x="2477245" y="5233193"/>
              <a:ext cx="176400" cy="213120"/>
            </p14:xfrm>
          </p:contentPart>
        </mc:Choice>
        <mc:Fallback>
          <p:pic>
            <p:nvPicPr>
              <p:cNvPr id="4271" name="Ink 4270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59605" y="5214833"/>
                <a:ext cx="207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272" name="Ink 4271"/>
              <p14:cNvContentPartPr/>
              <p14:nvPr/>
            </p14:nvContentPartPr>
            <p14:xfrm>
              <a:off x="2546725" y="5338673"/>
              <a:ext cx="182160" cy="10080"/>
            </p14:xfrm>
          </p:contentPart>
        </mc:Choice>
        <mc:Fallback>
          <p:pic>
            <p:nvPicPr>
              <p:cNvPr id="4272" name="Ink 4271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30165" y="5317073"/>
                <a:ext cx="206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4273" name="Ink 4272"/>
              <p14:cNvContentPartPr/>
              <p14:nvPr/>
            </p14:nvContentPartPr>
            <p14:xfrm>
              <a:off x="2752645" y="5271713"/>
              <a:ext cx="155520" cy="142920"/>
            </p14:xfrm>
          </p:contentPart>
        </mc:Choice>
        <mc:Fallback>
          <p:pic>
            <p:nvPicPr>
              <p:cNvPr id="4273" name="Ink 4272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32485" y="5251553"/>
                <a:ext cx="1904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4274" name="Ink 4273"/>
              <p14:cNvContentPartPr/>
              <p14:nvPr/>
            </p14:nvContentPartPr>
            <p14:xfrm>
              <a:off x="3171685" y="5256593"/>
              <a:ext cx="104400" cy="117360"/>
            </p14:xfrm>
          </p:contentPart>
        </mc:Choice>
        <mc:Fallback>
          <p:pic>
            <p:nvPicPr>
              <p:cNvPr id="4274" name="Ink 4273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156925" y="5241833"/>
                <a:ext cx="131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4275" name="Ink 4274"/>
              <p14:cNvContentPartPr/>
              <p14:nvPr/>
            </p14:nvContentPartPr>
            <p14:xfrm>
              <a:off x="3428005" y="5114753"/>
              <a:ext cx="17640" cy="273960"/>
            </p14:xfrm>
          </p:contentPart>
        </mc:Choice>
        <mc:Fallback>
          <p:pic>
            <p:nvPicPr>
              <p:cNvPr id="4275" name="Ink 4274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410725" y="5100353"/>
                <a:ext cx="59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4276" name="Ink 4275"/>
              <p14:cNvContentPartPr/>
              <p14:nvPr/>
            </p14:nvContentPartPr>
            <p14:xfrm>
              <a:off x="3382645" y="5210513"/>
              <a:ext cx="181800" cy="8280"/>
            </p14:xfrm>
          </p:contentPart>
        </mc:Choice>
        <mc:Fallback>
          <p:pic>
            <p:nvPicPr>
              <p:cNvPr id="4276" name="Ink 4275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63925" y="5189993"/>
                <a:ext cx="214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4277" name="Ink 4276"/>
              <p14:cNvContentPartPr/>
              <p14:nvPr/>
            </p14:nvContentPartPr>
            <p14:xfrm>
              <a:off x="3772165" y="5175953"/>
              <a:ext cx="13320" cy="253800"/>
            </p14:xfrm>
          </p:contentPart>
        </mc:Choice>
        <mc:Fallback>
          <p:pic>
            <p:nvPicPr>
              <p:cNvPr id="4277" name="Ink 4276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53085" y="5161553"/>
                <a:ext cx="53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4278" name="Ink 4277"/>
              <p14:cNvContentPartPr/>
              <p14:nvPr/>
            </p14:nvContentPartPr>
            <p14:xfrm>
              <a:off x="3673885" y="5259113"/>
              <a:ext cx="217080" cy="18720"/>
            </p14:xfrm>
          </p:contentPart>
        </mc:Choice>
        <mc:Fallback>
          <p:pic>
            <p:nvPicPr>
              <p:cNvPr id="4278" name="Ink 4277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56965" y="5246513"/>
                <a:ext cx="246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4279" name="Ink 4278"/>
              <p14:cNvContentPartPr/>
              <p14:nvPr/>
            </p14:nvContentPartPr>
            <p14:xfrm>
              <a:off x="3889165" y="5163713"/>
              <a:ext cx="178200" cy="283680"/>
            </p14:xfrm>
          </p:contentPart>
        </mc:Choice>
        <mc:Fallback>
          <p:pic>
            <p:nvPicPr>
              <p:cNvPr id="4279" name="Ink 4278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71165" y="5150033"/>
                <a:ext cx="212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4280" name="Ink 4279"/>
              <p14:cNvContentPartPr/>
              <p14:nvPr/>
            </p14:nvContentPartPr>
            <p14:xfrm>
              <a:off x="4136485" y="5295833"/>
              <a:ext cx="201960" cy="163800"/>
            </p14:xfrm>
          </p:contentPart>
        </mc:Choice>
        <mc:Fallback>
          <p:pic>
            <p:nvPicPr>
              <p:cNvPr id="4280" name="Ink 4279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16325" y="5274233"/>
                <a:ext cx="237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4281" name="Ink 4280"/>
              <p14:cNvContentPartPr/>
              <p14:nvPr/>
            </p14:nvContentPartPr>
            <p14:xfrm>
              <a:off x="4573165" y="5292593"/>
              <a:ext cx="186840" cy="164880"/>
            </p14:xfrm>
          </p:contentPart>
        </mc:Choice>
        <mc:Fallback>
          <p:pic>
            <p:nvPicPr>
              <p:cNvPr id="4281" name="Ink 4280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50845" y="5270993"/>
                <a:ext cx="220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4282" name="Ink 4281"/>
              <p14:cNvContentPartPr/>
              <p14:nvPr/>
            </p14:nvContentPartPr>
            <p14:xfrm>
              <a:off x="4824445" y="5335793"/>
              <a:ext cx="168840" cy="88560"/>
            </p14:xfrm>
          </p:contentPart>
        </mc:Choice>
        <mc:Fallback>
          <p:pic>
            <p:nvPicPr>
              <p:cNvPr id="4282" name="Ink 4281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08965" y="5319233"/>
                <a:ext cx="20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4283" name="Ink 4282"/>
              <p14:cNvContentPartPr/>
              <p14:nvPr/>
            </p14:nvContentPartPr>
            <p14:xfrm>
              <a:off x="5057005" y="5355593"/>
              <a:ext cx="115200" cy="73080"/>
            </p14:xfrm>
          </p:contentPart>
        </mc:Choice>
        <mc:Fallback>
          <p:pic>
            <p:nvPicPr>
              <p:cNvPr id="4283" name="Ink 4282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49085" y="5333273"/>
                <a:ext cx="145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284" name="Ink 4283"/>
              <p14:cNvContentPartPr/>
              <p14:nvPr/>
            </p14:nvContentPartPr>
            <p14:xfrm>
              <a:off x="5139445" y="5200793"/>
              <a:ext cx="122040" cy="254160"/>
            </p14:xfrm>
          </p:contentPart>
        </mc:Choice>
        <mc:Fallback>
          <p:pic>
            <p:nvPicPr>
              <p:cNvPr id="4284" name="Ink 4283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16045" y="5177393"/>
                <a:ext cx="160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285" name="Ink 4284"/>
              <p14:cNvContentPartPr/>
              <p14:nvPr/>
            </p14:nvContentPartPr>
            <p14:xfrm>
              <a:off x="5395765" y="5108273"/>
              <a:ext cx="40680" cy="261000"/>
            </p14:xfrm>
          </p:contentPart>
        </mc:Choice>
        <mc:Fallback>
          <p:pic>
            <p:nvPicPr>
              <p:cNvPr id="4285" name="Ink 4284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86045" y="5093873"/>
                <a:ext cx="70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286" name="Ink 4285"/>
              <p14:cNvContentPartPr/>
              <p14:nvPr/>
            </p14:nvContentPartPr>
            <p14:xfrm>
              <a:off x="5458045" y="5505713"/>
              <a:ext cx="19080" cy="37800"/>
            </p14:xfrm>
          </p:contentPart>
        </mc:Choice>
        <mc:Fallback>
          <p:pic>
            <p:nvPicPr>
              <p:cNvPr id="4286" name="Ink 4285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1845" y="5490593"/>
                <a:ext cx="55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287" name="Ink 4286"/>
              <p14:cNvContentPartPr/>
              <p14:nvPr/>
            </p14:nvContentPartPr>
            <p14:xfrm>
              <a:off x="6250045" y="4819553"/>
              <a:ext cx="65880" cy="185760"/>
            </p14:xfrm>
          </p:contentPart>
        </mc:Choice>
        <mc:Fallback>
          <p:pic>
            <p:nvPicPr>
              <p:cNvPr id="4287" name="Ink 4286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32405" y="4804433"/>
                <a:ext cx="10152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9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Gibbs sampling for Markov </a:t>
            </a:r>
            <a:r>
              <a:rPr lang="en-US" altLang="en-US" sz="4000" dirty="0" smtClean="0"/>
              <a:t>Networks</a:t>
            </a:r>
            <a:endParaRPr lang="en-US" altLang="en-US" sz="4000" dirty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93073" y="1700808"/>
            <a:ext cx="4834880" cy="3845024"/>
          </a:xfrm>
        </p:spPr>
        <p:txBody>
          <a:bodyPr/>
          <a:lstStyle/>
          <a:p>
            <a:r>
              <a:rPr lang="en-US" altLang="en-US" sz="2400" b="1" dirty="0"/>
              <a:t>Example: </a:t>
            </a:r>
            <a:r>
              <a:rPr lang="en-US" altLang="en-US" sz="2400" dirty="0">
                <a:latin typeface="Arial Unicode MS" pitchFamily="34" charset="-128"/>
              </a:rPr>
              <a:t>P(D | </a:t>
            </a:r>
            <a:r>
              <a:rPr lang="en-US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C=0</a:t>
            </a: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2400" dirty="0"/>
              <a:t>Resample non-evidence variables in a pre-defined order or a random order</a:t>
            </a:r>
          </a:p>
          <a:p>
            <a:r>
              <a:rPr lang="en-US" altLang="en-US" sz="2400" dirty="0"/>
              <a:t>Suppose we begin with </a:t>
            </a:r>
            <a:r>
              <a:rPr lang="en-US" altLang="en-US" sz="2400" dirty="0" smtClean="0"/>
              <a:t>A</a:t>
            </a:r>
            <a:endParaRPr lang="en-US" altLang="en-US" sz="2400" dirty="0"/>
          </a:p>
        </p:txBody>
      </p:sp>
      <p:graphicFrame>
        <p:nvGraphicFramePr>
          <p:cNvPr id="3789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41022"/>
              </p:ext>
            </p:extLst>
          </p:nvPr>
        </p:nvGraphicFramePr>
        <p:xfrm>
          <a:off x="5723503" y="2154926"/>
          <a:ext cx="24415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Visio" r:id="rId4" imgW="2095119" imgH="3009376" progId="Visio.Drawing.11">
                  <p:embed/>
                </p:oleObj>
              </mc:Choice>
              <mc:Fallback>
                <p:oleObj name="Visio" r:id="rId4" imgW="2095119" imgH="30093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03" y="2154926"/>
                        <a:ext cx="24415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11" name="Group 12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30125350"/>
              </p:ext>
            </p:extLst>
          </p:nvPr>
        </p:nvGraphicFramePr>
        <p:xfrm>
          <a:off x="5577822" y="5680147"/>
          <a:ext cx="1981200" cy="74009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323412" y="162880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 smtClean="0"/>
              <a:t>Note: never change evidence!</a:t>
            </a:r>
            <a:endParaRPr lang="en-US" altLang="en-US" sz="2000" kern="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4" y="414908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 smtClean="0"/>
              <a:t>What do we need to sample?</a:t>
            </a:r>
            <a:endParaRPr lang="en-US" altLang="en-US" sz="2400" kern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868056"/>
            <a:ext cx="23042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P(A | </a:t>
            </a:r>
            <a:r>
              <a:rPr lang="en-US" dirty="0" smtClean="0">
                <a:latin typeface="+mj-lt"/>
              </a:rPr>
              <a:t>B=0</a:t>
            </a:r>
            <a:r>
              <a:rPr lang="en-US" b="1" dirty="0" smtClean="0">
                <a:latin typeface="+mj-lt"/>
              </a:rPr>
              <a:t>) </a:t>
            </a:r>
            <a:endParaRPr lang="en-US" baseline="300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5224" y="4913109"/>
            <a:ext cx="31469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P(A | </a:t>
            </a:r>
            <a:r>
              <a:rPr lang="en-US" dirty="0" smtClean="0">
                <a:latin typeface="+mn-lt"/>
              </a:rPr>
              <a:t>B=0, C=0</a:t>
            </a:r>
            <a:r>
              <a:rPr lang="en-US" b="1" dirty="0" smtClean="0">
                <a:latin typeface="+mn-lt"/>
              </a:rPr>
              <a:t>) </a:t>
            </a:r>
            <a:endParaRPr lang="en-US" b="1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8516" y="5625462"/>
            <a:ext cx="3333564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(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B=0</a:t>
            </a:r>
            <a:r>
              <a:rPr lang="en-US" dirty="0">
                <a:latin typeface="+mn-lt"/>
                <a:cs typeface="Arial" panose="020B0604020202020204" pitchFamily="34" charset="0"/>
              </a:rPr>
              <a:t>, C=0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|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A) 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89663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646" y="6209518"/>
            <a:ext cx="2895600" cy="4762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698623" y="4674783"/>
              <a:ext cx="2172960" cy="86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2063" y="4657143"/>
                <a:ext cx="220176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646583" y="4681623"/>
              <a:ext cx="1084680" cy="79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3623" y="4663983"/>
                <a:ext cx="111816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" name="Rectangle 106"/>
          <p:cNvSpPr>
            <a:spLocks noGrp="1" noChangeArrowheads="1"/>
          </p:cNvSpPr>
          <p:nvPr>
            <p:ph type="title"/>
          </p:nvPr>
        </p:nvSpPr>
        <p:spPr>
          <a:xfrm>
            <a:off x="562844" y="40655"/>
            <a:ext cx="7427168" cy="664200"/>
          </a:xfrm>
        </p:spPr>
        <p:txBody>
          <a:bodyPr/>
          <a:lstStyle/>
          <a:p>
            <a:r>
              <a:rPr lang="en-US" altLang="en-US" dirty="0" smtClean="0"/>
              <a:t>Gibbs sampling MN: what to sample</a:t>
            </a:r>
            <a:endParaRPr lang="en-US" altLang="en-US" dirty="0"/>
          </a:p>
        </p:txBody>
      </p:sp>
      <p:sp>
        <p:nvSpPr>
          <p:cNvPr id="46187" name="Rectangle 107"/>
          <p:cNvSpPr>
            <a:spLocks noGrp="1" noChangeArrowheads="1"/>
          </p:cNvSpPr>
          <p:nvPr>
            <p:ph type="body" sz="half" idx="1"/>
          </p:nvPr>
        </p:nvSpPr>
        <p:spPr>
          <a:xfrm>
            <a:off x="155238" y="1767582"/>
            <a:ext cx="4752528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P(A|BC)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5192429"/>
              </p:ext>
            </p:extLst>
          </p:nvPr>
        </p:nvGraphicFramePr>
        <p:xfrm>
          <a:off x="5838934" y="3183632"/>
          <a:ext cx="18367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Visio" r:id="rId3" imgW="2095119" imgH="3392138" progId="Visio.Drawing.11">
                  <p:embed/>
                </p:oleObj>
              </mc:Choice>
              <mc:Fallback>
                <p:oleObj name="Visio" r:id="rId3" imgW="2095119" imgH="339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934" y="3183632"/>
                        <a:ext cx="18367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1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114005"/>
              </p:ext>
            </p:extLst>
          </p:nvPr>
        </p:nvGraphicFramePr>
        <p:xfrm>
          <a:off x="6933862" y="2204864"/>
          <a:ext cx="2195737" cy="1066800"/>
        </p:xfrm>
        <a:graphic>
          <a:graphicData uri="http://schemas.openxmlformats.org/drawingml/2006/table">
            <a:tbl>
              <a:tblPr/>
              <a:tblGrid>
                <a:gridCol w="57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19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70026"/>
              </p:ext>
            </p:extLst>
          </p:nvPr>
        </p:nvGraphicFramePr>
        <p:xfrm>
          <a:off x="4115678" y="2590443"/>
          <a:ext cx="2160240" cy="10058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64" name="Group 18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06243926"/>
              </p:ext>
            </p:extLst>
          </p:nvPr>
        </p:nvGraphicFramePr>
        <p:xfrm>
          <a:off x="1190734" y="3183632"/>
          <a:ext cx="1981200" cy="104362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265" name="Line 185"/>
          <p:cNvSpPr>
            <a:spLocks noChangeShapeType="1"/>
          </p:cNvSpPr>
          <p:nvPr/>
        </p:nvSpPr>
        <p:spPr bwMode="auto">
          <a:xfrm>
            <a:off x="4447118" y="3062883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266" name="Line 186"/>
          <p:cNvSpPr>
            <a:spLocks noChangeShapeType="1"/>
          </p:cNvSpPr>
          <p:nvPr/>
        </p:nvSpPr>
        <p:spPr bwMode="auto">
          <a:xfrm>
            <a:off x="7410559" y="2780928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626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22676"/>
              </p:ext>
            </p:extLst>
          </p:nvPr>
        </p:nvGraphicFramePr>
        <p:xfrm>
          <a:off x="657334" y="5012432"/>
          <a:ext cx="2819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34" y="5012432"/>
                        <a:ext cx="2819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1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95112"/>
              </p:ext>
            </p:extLst>
          </p:nvPr>
        </p:nvGraphicFramePr>
        <p:xfrm>
          <a:off x="3629134" y="48600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283" name="Text Box 203"/>
          <p:cNvSpPr txBox="1">
            <a:spLocks noChangeArrowheads="1"/>
          </p:cNvSpPr>
          <p:nvPr/>
        </p:nvSpPr>
        <p:spPr bwMode="auto">
          <a:xfrm>
            <a:off x="581134" y="592683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46284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88"/>
              </p:ext>
            </p:extLst>
          </p:nvPr>
        </p:nvGraphicFramePr>
        <p:xfrm>
          <a:off x="3552934" y="58506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29806" y="3140968"/>
            <a:ext cx="504056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81134" y="5013176"/>
            <a:ext cx="1014264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934" y="6533257"/>
            <a:ext cx="2895600" cy="476250"/>
          </a:xfrm>
        </p:spPr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0934" y="6533257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8" name="Rectangle 107"/>
          <p:cNvSpPr txBox="1">
            <a:spLocks noChangeArrowheads="1"/>
          </p:cNvSpPr>
          <p:nvPr/>
        </p:nvSpPr>
        <p:spPr bwMode="auto">
          <a:xfrm>
            <a:off x="3570406" y="1842673"/>
            <a:ext cx="1753424" cy="5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000" kern="0" dirty="0" smtClean="0"/>
              <a:t>B=0 ; C=0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 smtClean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6" r="862"/>
          <a:stretch/>
        </p:blipFill>
        <p:spPr bwMode="auto">
          <a:xfrm>
            <a:off x="971600" y="732432"/>
            <a:ext cx="8280920" cy="50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3204010" y="849390"/>
              <a:ext cx="136800" cy="327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3210" y="84147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107"/>
          <p:cNvSpPr txBox="1">
            <a:spLocks noChangeArrowheads="1"/>
          </p:cNvSpPr>
          <p:nvPr/>
        </p:nvSpPr>
        <p:spPr bwMode="auto">
          <a:xfrm>
            <a:off x="31666" y="629523"/>
            <a:ext cx="9883099" cy="13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 smtClean="0"/>
              <a:t>For </a:t>
            </a:r>
            <a:r>
              <a:rPr lang="en-US" altLang="en-US" sz="2400" kern="0" dirty="0" err="1" smtClean="0"/>
              <a:t>Bnets</a:t>
            </a:r>
            <a:endParaRPr lang="en-US" altLang="en-US" sz="2400" kern="0" dirty="0" smtClean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 smtClean="0"/>
              <a:t>For Markov Networks just the product of the factors (normalized)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 smtClean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95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509"/>
            <a:ext cx="8229600" cy="1143000"/>
          </a:xfrm>
        </p:spPr>
        <p:txBody>
          <a:bodyPr/>
          <a:lstStyle/>
          <a:p>
            <a:r>
              <a:rPr lang="en-US" altLang="en-US" dirty="0"/>
              <a:t>Example: Gibbs sampling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045" y="1353716"/>
            <a:ext cx="4762872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</a:t>
            </a:r>
            <a:r>
              <a:rPr lang="en-US" altLang="en-US" sz="2800" dirty="0" smtClean="0"/>
              <a:t>B given A D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8845" y="2801516"/>
          <a:ext cx="183673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Visio" r:id="rId3" imgW="2104120" imgH="3362563" progId="Visio.Drawing.11">
                  <p:embed/>
                </p:oleObj>
              </mc:Choice>
              <mc:Fallback>
                <p:oleObj name="Visio" r:id="rId3" imgW="2104120" imgH="3362563" progId="Visio.Drawing.11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45" y="2801516"/>
                        <a:ext cx="1836738" cy="293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94" name="Group 12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634853" y="3614564"/>
          <a:ext cx="2015480" cy="106680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295" name="Group 23"/>
          <p:cNvGraphicFramePr>
            <a:graphicFrameLocks noGrp="1"/>
          </p:cNvGraphicFramePr>
          <p:nvPr>
            <p:extLst/>
          </p:nvPr>
        </p:nvGraphicFramePr>
        <p:xfrm>
          <a:off x="5930997" y="1772816"/>
          <a:ext cx="1944217" cy="1066800"/>
        </p:xfrm>
        <a:graphic>
          <a:graphicData uri="http://schemas.openxmlformats.org/drawingml/2006/table">
            <a:tbl>
              <a:tblPr/>
              <a:tblGrid>
                <a:gridCol w="5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392" name="Group 120"/>
          <p:cNvGraphicFramePr>
            <a:graphicFrameLocks noGrp="1"/>
          </p:cNvGraphicFramePr>
          <p:nvPr>
            <p:ph sz="quarter" idx="3"/>
          </p:nvPr>
        </p:nvGraphicFramePr>
        <p:xfrm>
          <a:off x="1133845" y="2649116"/>
          <a:ext cx="1981200" cy="140938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356" name="Object 84"/>
          <p:cNvGraphicFramePr>
            <a:graphicFrameLocks noChangeAspect="1"/>
          </p:cNvGraphicFramePr>
          <p:nvPr>
            <p:extLst/>
          </p:nvPr>
        </p:nvGraphicFramePr>
        <p:xfrm>
          <a:off x="222893" y="4315282"/>
          <a:ext cx="281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5435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3" y="4315282"/>
                        <a:ext cx="2819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Group 85"/>
          <p:cNvGraphicFramePr>
            <a:graphicFrameLocks noGrp="1"/>
          </p:cNvGraphicFramePr>
          <p:nvPr>
            <p:extLst/>
          </p:nvPr>
        </p:nvGraphicFramePr>
        <p:xfrm>
          <a:off x="3194693" y="43152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68" name="Text Box 96"/>
          <p:cNvSpPr txBox="1">
            <a:spLocks noChangeArrowheads="1"/>
          </p:cNvSpPr>
          <p:nvPr/>
        </p:nvSpPr>
        <p:spPr bwMode="auto">
          <a:xfrm>
            <a:off x="146693" y="538208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54369" name="Group 97"/>
          <p:cNvGraphicFramePr>
            <a:graphicFrameLocks noGrp="1"/>
          </p:cNvGraphicFramePr>
          <p:nvPr>
            <p:extLst/>
          </p:nvPr>
        </p:nvGraphicFramePr>
        <p:xfrm>
          <a:off x="3118493" y="53058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87181" y="275046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6693" y="4305048"/>
            <a:ext cx="942256" cy="66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5045" y="5998741"/>
            <a:ext cx="2895600" cy="476250"/>
          </a:xfrm>
        </p:spPr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4045" y="5998741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27887" y="5312072"/>
            <a:ext cx="113580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10</a:t>
            </a:r>
            <a:endParaRPr lang="en-US" baseline="30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36069" y="5812134"/>
            <a:ext cx="109616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</a:t>
            </a:r>
            <a:r>
              <a:rPr lang="en-US" b="1" dirty="0" smtClean="0">
                <a:latin typeface="+mn-lt"/>
              </a:rPr>
              <a:t>0.4</a:t>
            </a:r>
            <a:endParaRPr lang="en-US" b="1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0672" y="6318347"/>
            <a:ext cx="1138772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C. 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8.6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00315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6902703" y="3482823"/>
              <a:ext cx="512280" cy="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2063" y="3295623"/>
                <a:ext cx="693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816223" y="1792263"/>
              <a:ext cx="70200" cy="99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223" y="1679223"/>
                <a:ext cx="20700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7769943" y="1701903"/>
              <a:ext cx="90720" cy="974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7143" y="1565463"/>
                <a:ext cx="24192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802343" y="2777943"/>
              <a:ext cx="2160" cy="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7623" y="2667783"/>
                <a:ext cx="113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6754743" y="4475343"/>
              <a:ext cx="544320" cy="3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5983" y="4270503"/>
                <a:ext cx="7142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4643343" y="3633303"/>
              <a:ext cx="63360" cy="105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4863" y="3497223"/>
                <a:ext cx="20556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6590943" y="3713223"/>
              <a:ext cx="65160" cy="104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8503" y="3559863"/>
                <a:ext cx="23868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2018583" y="4519623"/>
              <a:ext cx="489960" cy="67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57023" y="4363023"/>
                <a:ext cx="612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2072583" y="4789983"/>
              <a:ext cx="404280" cy="57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9143" y="4635903"/>
                <a:ext cx="558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166103" y="4441503"/>
              <a:ext cx="487440" cy="28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4823" y="4262583"/>
                <a:ext cx="62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152783" y="4743543"/>
              <a:ext cx="467280" cy="50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1383" y="4588383"/>
                <a:ext cx="5932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" name="Ink 4"/>
              <p14:cNvContentPartPr/>
              <p14:nvPr/>
            </p14:nvContentPartPr>
            <p14:xfrm>
              <a:off x="5293503" y="6246903"/>
              <a:ext cx="1600920" cy="717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5783" y="6223143"/>
                <a:ext cx="165348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/>
              <p14:cNvContentPartPr/>
              <p14:nvPr/>
            </p14:nvContentPartPr>
            <p14:xfrm>
              <a:off x="7408165" y="1938113"/>
              <a:ext cx="94320" cy="8222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97005" y="1925153"/>
                <a:ext cx="11664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/>
              <p14:cNvContentPartPr/>
              <p14:nvPr/>
            </p14:nvContentPartPr>
            <p14:xfrm>
              <a:off x="6158965" y="3665393"/>
              <a:ext cx="83160" cy="9388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51405" y="3653513"/>
                <a:ext cx="105120" cy="9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7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We want to model </a:t>
            </a:r>
            <a:r>
              <a:rPr lang="en-GB" sz="3200" b="0" dirty="0" smtClean="0">
                <a:solidFill>
                  <a:schemeClr val="tx1"/>
                </a:solidFill>
              </a:rPr>
              <a:t>P(Y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| X</a:t>
            </a:r>
            <a:r>
              <a:rPr lang="en-GB" sz="3200" b="0" baseline="-25000" dirty="0" smtClean="0">
                <a:solidFill>
                  <a:schemeClr val="tx1"/>
                </a:solidFill>
              </a:rPr>
              <a:t>1</a:t>
            </a:r>
            <a:r>
              <a:rPr lang="en-GB" sz="3200" b="0" dirty="0" smtClean="0">
                <a:solidFill>
                  <a:schemeClr val="tx1"/>
                </a:solidFill>
              </a:rPr>
              <a:t>..</a:t>
            </a:r>
            <a:r>
              <a:rPr lang="en-GB" sz="3200" b="0" dirty="0">
                <a:solidFill>
                  <a:schemeClr val="tx1"/>
                </a:solidFill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</a:rPr>
              <a:t>X</a:t>
            </a:r>
            <a:r>
              <a:rPr lang="en-GB" sz="3200" b="0" baseline="-25000" dirty="0" err="1" smtClean="0">
                <a:solidFill>
                  <a:schemeClr val="tx1"/>
                </a:solidFill>
              </a:rPr>
              <a:t>n</a:t>
            </a:r>
            <a:r>
              <a:rPr lang="en-GB" sz="3200" b="0" dirty="0" smtClean="0">
                <a:solidFill>
                  <a:schemeClr val="tx1"/>
                </a:solidFill>
              </a:rPr>
              <a:t>)</a:t>
            </a:r>
            <a:r>
              <a:rPr lang="en-CA" sz="3200" b="0" dirty="0" smtClean="0"/>
              <a:t> 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" y="3248980"/>
            <a:ext cx="6941477" cy="9361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Which model is simpler, MN or BN?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6971" y="621367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073" y="3746496"/>
            <a:ext cx="4148672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4100" y="1594572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04446" y="2478491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5445" y="2474180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20774" y="2286651"/>
            <a:ext cx="659847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53718" y="2461247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485345" y="2080800"/>
            <a:ext cx="664096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084305" y="2130377"/>
            <a:ext cx="130270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431220" y="2096966"/>
            <a:ext cx="641440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07723" y="1708583"/>
            <a:ext cx="578716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05396" y="2527068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233630" y="2522757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1241" y="2335228"/>
            <a:ext cx="599911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286693" y="2509824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5951697" y="2129377"/>
            <a:ext cx="603774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6496252" y="2178954"/>
            <a:ext cx="118437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11655" y="2145543"/>
            <a:ext cx="583176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104445" y="1412776"/>
            <a:ext cx="2531451" cy="147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545750" y="1484785"/>
            <a:ext cx="2410626" cy="15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5427" y="4210024"/>
            <a:ext cx="5405318" cy="1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Naturally aggregates the influence of different parents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20587" y="836483"/>
            <a:ext cx="6492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CA" dirty="0" smtClean="0"/>
              <a:t>… where </a:t>
            </a:r>
            <a:r>
              <a:rPr lang="en-CA" dirty="0"/>
              <a:t>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7996" y="1386759"/>
            <a:ext cx="66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6376" y="1386759"/>
            <a:ext cx="6126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CA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Recap</a:t>
            </a:r>
            <a:r>
              <a:rPr lang="en-US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</a:t>
            </a:r>
            <a:endParaRPr lang="en-US" b="1" kern="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Recap one application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 smtClean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Model </a:t>
            </a:r>
            <a:r>
              <a:rPr lang="en-GB" dirty="0" smtClean="0"/>
              <a:t>P(Y</a:t>
            </a:r>
            <a:r>
              <a:rPr lang="en-GB" baseline="-25000" dirty="0" smtClean="0"/>
              <a:t>1</a:t>
            </a:r>
            <a:r>
              <a:rPr lang="en-GB" dirty="0"/>
              <a:t> ..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k</a:t>
            </a:r>
            <a:r>
              <a:rPr lang="en-GB" baseline="-25000" dirty="0" smtClean="0"/>
              <a:t> </a:t>
            </a:r>
            <a:r>
              <a:rPr lang="en-GB" dirty="0" smtClean="0"/>
              <a:t>| </a:t>
            </a:r>
            <a:r>
              <a:rPr lang="en-GB" dirty="0"/>
              <a:t>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Special case of </a:t>
            </a:r>
            <a:r>
              <a:rPr lang="en-CA" dirty="0"/>
              <a:t>M</a:t>
            </a:r>
            <a:r>
              <a:rPr lang="en-CA" dirty="0" smtClean="0"/>
              <a:t>arkov Networks where all the X</a:t>
            </a:r>
            <a:r>
              <a:rPr lang="en-CA" baseline="-25000" dirty="0" smtClean="0"/>
              <a:t>i</a:t>
            </a:r>
            <a:r>
              <a:rPr lang="en-CA" dirty="0" smtClean="0"/>
              <a:t> are always observed</a:t>
            </a:r>
          </a:p>
          <a:p>
            <a:pPr marL="400050" lvl="1" indent="0">
              <a:buNone/>
            </a:pPr>
            <a:endParaRPr lang="en-CA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Parameters?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5013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353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698640" y="3264480"/>
              <a:ext cx="4834440" cy="169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360" y="3254040"/>
                <a:ext cx="485460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56536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16245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0579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599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smtClean="0"/>
                <a:t>Y</a:t>
              </a:r>
              <a:r>
                <a:rPr lang="en-US" altLang="en-US" b="0" baseline="-25000" dirty="0" smtClean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0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55120" y="3461400"/>
              <a:ext cx="1685160" cy="94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00" y="3449880"/>
                <a:ext cx="170928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30724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3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8371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2955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12360" y="4025520"/>
              <a:ext cx="7038000" cy="220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0840" y="4019400"/>
                <a:ext cx="7055640" cy="22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derive the probabilities we need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27649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3934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05217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91907" y="3284984"/>
            <a:ext cx="3985864" cy="15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673790" y="3841740"/>
            <a:ext cx="5370130" cy="225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7920" y="685080"/>
              <a:ext cx="7801560" cy="549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480" y="671400"/>
                <a:ext cx="782280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2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 smtClean="0"/>
              <a:t>Sigmoid Function used in Logistic Regression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Number of </a:t>
            </a:r>
            <a:r>
              <a:rPr lang="en-CA" dirty="0" err="1" smtClean="0"/>
              <a:t>param</a:t>
            </a:r>
            <a:r>
              <a:rPr lang="en-CA" dirty="0" smtClean="0"/>
              <a:t> </a:t>
            </a:r>
            <a:r>
              <a:rPr lang="en-CA" i="1" dirty="0" err="1" smtClean="0"/>
              <a:t>w</a:t>
            </a:r>
            <a:r>
              <a:rPr lang="en-CA" i="1" baseline="-25000" dirty="0" err="1" smtClean="0"/>
              <a:t>i</a:t>
            </a:r>
            <a:r>
              <a:rPr lang="en-CA" dirty="0" smtClean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 smtClean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Logistic regression is a simple Markov Net (a CRF) </a:t>
            </a:r>
            <a:r>
              <a:rPr lang="en-US" altLang="en-US" i="1" dirty="0" smtClean="0"/>
              <a:t>aka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naïve </a:t>
            </a:r>
            <a:r>
              <a:rPr lang="en-US" altLang="en-US" b="1" dirty="0" err="1" smtClean="0"/>
              <a:t>markov</a:t>
            </a:r>
            <a:r>
              <a:rPr lang="en-US" altLang="en-US" b="1" dirty="0" smtClean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 smtClean="0">
                <a:latin typeface="+mn-lt"/>
              </a:rPr>
              <a:t>X</a:t>
            </a:r>
            <a:r>
              <a:rPr lang="en-US" altLang="en-US" sz="2800" b="0" i="1" dirty="0" smtClean="0">
                <a:latin typeface="+mn-lt"/>
              </a:rPr>
              <a:t> </a:t>
            </a:r>
            <a:r>
              <a:rPr lang="en-US" altLang="en-US" sz="2800" b="0" dirty="0" smtClean="0">
                <a:latin typeface="+mn-lt"/>
              </a:rPr>
              <a:t>) </a:t>
            </a:r>
            <a:r>
              <a:rPr lang="en-US" altLang="en-US" sz="2800" b="0" dirty="0">
                <a:latin typeface="+mn-lt"/>
              </a:rPr>
              <a:t>and not the full joint </a:t>
            </a:r>
            <a:r>
              <a:rPr lang="en-US" altLang="en-US" sz="2800" b="0" dirty="0" smtClean="0">
                <a:latin typeface="+mn-lt"/>
              </a:rPr>
              <a:t>P(</a:t>
            </a:r>
            <a:r>
              <a:rPr lang="en-US" altLang="en-US" sz="2800" b="0" i="1" dirty="0" smtClean="0">
                <a:latin typeface="+mn-lt"/>
              </a:rPr>
              <a:t>X</a:t>
            </a:r>
            <a:r>
              <a:rPr lang="en-US" altLang="en-US" sz="2800" b="0" dirty="0" smtClean="0">
                <a:latin typeface="+mn-lt"/>
              </a:rPr>
              <a:t>,</a:t>
            </a:r>
            <a:r>
              <a:rPr lang="en-US" altLang="en-US" sz="2800" b="0" i="1" dirty="0" smtClean="0">
                <a:latin typeface="+mn-lt"/>
              </a:rPr>
              <a:t>Y </a:t>
            </a:r>
            <a:r>
              <a:rPr lang="en-US" altLang="en-US" sz="2800" b="0" dirty="0" smtClean="0">
                <a:latin typeface="+mn-lt"/>
              </a:rPr>
              <a:t>)</a:t>
            </a:r>
            <a:endParaRPr lang="en-US" altLang="en-US" sz="2800" b="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natural parameterization for a Naïve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model (which is a simple CRF)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Derive how P(Y|X) can be computed for a Naïve Markov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discriminative vs. generative distinction and its implications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6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97840" y="1062000"/>
              <a:ext cx="6000120" cy="468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0640" y="1051560"/>
                <a:ext cx="6017040" cy="47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 Lecture 18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20" y="87866"/>
            <a:ext cx="364844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Next class Mon</a:t>
            </a:r>
            <a:endParaRPr lang="en-US" i="1" baseline="300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59834" y="933964"/>
            <a:ext cx="763670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generative temporal models (HMM)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793138"/>
            <a:ext cx="17281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To Do </a:t>
            </a:r>
            <a:endParaRPr lang="en-US" i="1" kern="0" baseline="300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23357" y="225458"/>
            <a:ext cx="727133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Linear-chain CRFs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3963800"/>
            <a:ext cx="8497887" cy="24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(extra one Mon 3-4 my office)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</a:rPr>
              <a:t>has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been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has been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086" y="162589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Midterm, Wed, Oct 25, </a:t>
            </a:r>
          </a:p>
          <a:p>
            <a:pPr eaLnBrk="1" hangingPunct="1"/>
            <a:r>
              <a:rPr lang="en-US" sz="3200" kern="0" dirty="0" smtClean="0"/>
              <a:t>we will start at </a:t>
            </a:r>
            <a:r>
              <a:rPr lang="en-US" sz="3200" u="sng" kern="0" dirty="0" smtClean="0"/>
              <a:t>noon</a:t>
            </a:r>
            <a:r>
              <a:rPr lang="en-US" sz="3200" kern="0" dirty="0" smtClean="0"/>
              <a:t> sharp</a:t>
            </a:r>
            <a:endParaRPr lang="en-US" sz="3200" i="1" kern="0" baseline="30000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7619" y="33569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 smtClean="0"/>
              <a:t>How to prepare….</a:t>
            </a:r>
            <a:endParaRPr lang="en-US" sz="3200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330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973320" y="5979600"/>
              <a:ext cx="97560" cy="77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0440" y="5969160"/>
                <a:ext cx="111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47480" y="1939680"/>
              <a:ext cx="2249640" cy="2518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080" y="1932480"/>
                <a:ext cx="2257560" cy="25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60520" y="1901160"/>
              <a:ext cx="2163240" cy="686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760" y="1895040"/>
                <a:ext cx="21783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</a:t>
            </a:r>
            <a:r>
              <a:rPr lang="en-US" altLang="en-US" sz="2800" dirty="0" smtClean="0"/>
              <a:t>evidence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is…?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6080" y="1952640"/>
              <a:ext cx="2594520" cy="37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9600" y="1947600"/>
                <a:ext cx="2611800" cy="37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4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</a:t>
            </a: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50000" b="59245"/>
          <a:stretch/>
        </p:blipFill>
        <p:spPr bwMode="auto">
          <a:xfrm>
            <a:off x="179513" y="1124743"/>
            <a:ext cx="538174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9" y="1283494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2480" y="3514320"/>
              <a:ext cx="1046520" cy="81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3502440"/>
                <a:ext cx="106380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59691</TotalTime>
  <Words>1537</Words>
  <Application>Microsoft Office PowerPoint</Application>
  <PresentationFormat>On-screen Show (4:3)</PresentationFormat>
  <Paragraphs>415</Paragraphs>
  <Slides>30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Unicode MS</vt:lpstr>
      <vt:lpstr>Symbol</vt:lpstr>
      <vt:lpstr>Times New Roman</vt:lpstr>
      <vt:lpstr>Wingdings</vt:lpstr>
      <vt:lpstr>1_Default Design</vt:lpstr>
      <vt:lpstr>2_Default Design</vt:lpstr>
      <vt:lpstr>3_Default Design</vt:lpstr>
      <vt:lpstr>Visio</vt:lpstr>
      <vt:lpstr>Equation</vt:lpstr>
      <vt:lpstr>PowerPoint Presentation</vt:lpstr>
      <vt:lpstr>Lecture Overview</vt:lpstr>
      <vt:lpstr>Parameterization of Markov Networks</vt:lpstr>
      <vt:lpstr>How do we combine local models?</vt:lpstr>
      <vt:lpstr>Step Back…. From structure to factors/potentials</vt:lpstr>
      <vt:lpstr>General definitions</vt:lpstr>
      <vt:lpstr>Lecture Overview</vt:lpstr>
      <vt:lpstr>Markov Networks Applications (1): Computer Vision</vt:lpstr>
      <vt:lpstr>Image segmentation</vt:lpstr>
      <vt:lpstr>Image segmentation</vt:lpstr>
      <vt:lpstr>Markov Networks Applications (2): Sequence Labeling in NLP and BioInformatics</vt:lpstr>
      <vt:lpstr>Lecture Overview</vt:lpstr>
      <vt:lpstr>Variable elimination algorithm for Bnets</vt:lpstr>
      <vt:lpstr>Variable Elimination on MN: Example</vt:lpstr>
      <vt:lpstr>Gibbs sampling for Markov Networks</vt:lpstr>
      <vt:lpstr>Gibbs sampling MN: what to sample</vt:lpstr>
      <vt:lpstr>Example: Gibbs sampling</vt:lpstr>
      <vt:lpstr>Lecture Overview</vt:lpstr>
      <vt:lpstr>We want to model P(Y1| X1.. Xn) </vt:lpstr>
      <vt:lpstr>Conditional Random Fields (CRFs)</vt:lpstr>
      <vt:lpstr>What are the Parameters?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Learning Goals for today’s class</vt:lpstr>
      <vt:lpstr>Next class 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1774</cp:revision>
  <cp:lastPrinted>2014-02-26T16:12:59Z</cp:lastPrinted>
  <dcterms:modified xsi:type="dcterms:W3CDTF">2017-10-20T22:06:39Z</dcterms:modified>
</cp:coreProperties>
</file>