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notesSlides/notesSlide3.xml" ContentType="application/vnd.openxmlformats-officedocument.presentationml.notesSlide+xml"/>
  <Override PartName="/ppt/ink/ink2.xml" ContentType="application/inkml+xml"/>
  <Override PartName="/ppt/ink/ink3.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4.xml" ContentType="application/inkml+xml"/>
  <Override PartName="/ppt/ink/ink5.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ink/ink6.xml" ContentType="application/inkml+xml"/>
  <Override PartName="/ppt/ink/ink7.xml" ContentType="application/inkml+xml"/>
  <Override PartName="/ppt/notesSlides/notesSlide10.xml" ContentType="application/vnd.openxmlformats-officedocument.presentationml.notesSlide+xml"/>
  <Override PartName="/ppt/ink/ink8.xml" ContentType="application/inkml+xml"/>
  <Override PartName="/ppt/notesSlides/notesSlide11.xml" ContentType="application/vnd.openxmlformats-officedocument.presentationml.notesSlide+xml"/>
  <Override PartName="/ppt/ink/ink9.xml" ContentType="application/inkml+xml"/>
  <Override PartName="/ppt/ink/ink10.xml" ContentType="application/inkml+xml"/>
  <Override PartName="/ppt/notesSlides/notesSlide12.xml" ContentType="application/vnd.openxmlformats-officedocument.presentationml.notesSlide+xml"/>
  <Override PartName="/ppt/ink/ink11.xml" ContentType="application/inkml+xml"/>
  <Override PartName="/ppt/ink/ink12.xml" ContentType="application/inkml+xml"/>
  <Override PartName="/ppt/ink/ink13.xml" ContentType="application/inkml+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ink/ink14.xml" ContentType="application/inkml+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ink/ink15.xml" ContentType="application/inkml+xml"/>
  <Override PartName="/ppt/ink/ink16.xml" ContentType="application/inkml+xml"/>
  <Override PartName="/ppt/ink/ink17.xml" ContentType="application/inkml+xml"/>
  <Override PartName="/ppt/notesSlides/notesSlide24.xml" ContentType="application/vnd.openxmlformats-officedocument.presentationml.notesSlide+xml"/>
  <Override PartName="/ppt/ink/ink18.xml" ContentType="application/inkml+xml"/>
  <Override PartName="/ppt/notesSlides/notesSlide25.xml" ContentType="application/vnd.openxmlformats-officedocument.presentationml.notesSlide+xml"/>
  <Override PartName="/ppt/ink/ink19.xml" ContentType="application/inkml+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ink/ink20.xml" ContentType="application/inkml+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ink/ink2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2" r:id="rId2"/>
    <p:sldMasterId id="2147483676" r:id="rId3"/>
    <p:sldMasterId id="2147483691" r:id="rId4"/>
    <p:sldMasterId id="2147483705" r:id="rId5"/>
  </p:sldMasterIdLst>
  <p:notesMasterIdLst>
    <p:notesMasterId r:id="rId77"/>
  </p:notesMasterIdLst>
  <p:handoutMasterIdLst>
    <p:handoutMasterId r:id="rId78"/>
  </p:handoutMasterIdLst>
  <p:sldIdLst>
    <p:sldId id="597" r:id="rId6"/>
    <p:sldId id="768" r:id="rId7"/>
    <p:sldId id="769" r:id="rId8"/>
    <p:sldId id="771" r:id="rId9"/>
    <p:sldId id="770" r:id="rId10"/>
    <p:sldId id="644" r:id="rId11"/>
    <p:sldId id="687" r:id="rId12"/>
    <p:sldId id="688" r:id="rId13"/>
    <p:sldId id="738" r:id="rId14"/>
    <p:sldId id="739" r:id="rId15"/>
    <p:sldId id="689" r:id="rId16"/>
    <p:sldId id="690" r:id="rId17"/>
    <p:sldId id="691" r:id="rId18"/>
    <p:sldId id="694" r:id="rId19"/>
    <p:sldId id="695" r:id="rId20"/>
    <p:sldId id="696" r:id="rId21"/>
    <p:sldId id="697" r:id="rId22"/>
    <p:sldId id="704" r:id="rId23"/>
    <p:sldId id="698" r:id="rId24"/>
    <p:sldId id="741" r:id="rId25"/>
    <p:sldId id="699" r:id="rId26"/>
    <p:sldId id="700" r:id="rId27"/>
    <p:sldId id="701" r:id="rId28"/>
    <p:sldId id="702" r:id="rId29"/>
    <p:sldId id="703" r:id="rId30"/>
    <p:sldId id="733" r:id="rId31"/>
    <p:sldId id="734" r:id="rId32"/>
    <p:sldId id="735" r:id="rId33"/>
    <p:sldId id="736" r:id="rId34"/>
    <p:sldId id="737" r:id="rId35"/>
    <p:sldId id="706" r:id="rId36"/>
    <p:sldId id="707" r:id="rId37"/>
    <p:sldId id="708" r:id="rId38"/>
    <p:sldId id="709" r:id="rId39"/>
    <p:sldId id="710" r:id="rId40"/>
    <p:sldId id="711" r:id="rId41"/>
    <p:sldId id="712" r:id="rId42"/>
    <p:sldId id="713" r:id="rId43"/>
    <p:sldId id="714" r:id="rId44"/>
    <p:sldId id="715" r:id="rId45"/>
    <p:sldId id="716" r:id="rId46"/>
    <p:sldId id="717" r:id="rId47"/>
    <p:sldId id="718" r:id="rId48"/>
    <p:sldId id="719" r:id="rId49"/>
    <p:sldId id="720" r:id="rId50"/>
    <p:sldId id="721" r:id="rId51"/>
    <p:sldId id="722" r:id="rId52"/>
    <p:sldId id="723" r:id="rId53"/>
    <p:sldId id="724" r:id="rId54"/>
    <p:sldId id="725" r:id="rId55"/>
    <p:sldId id="726" r:id="rId56"/>
    <p:sldId id="727" r:id="rId57"/>
    <p:sldId id="728" r:id="rId58"/>
    <p:sldId id="729" r:id="rId59"/>
    <p:sldId id="730" r:id="rId60"/>
    <p:sldId id="731" r:id="rId61"/>
    <p:sldId id="732" r:id="rId62"/>
    <p:sldId id="635" r:id="rId63"/>
    <p:sldId id="758" r:id="rId64"/>
    <p:sldId id="759" r:id="rId65"/>
    <p:sldId id="760" r:id="rId66"/>
    <p:sldId id="761" r:id="rId67"/>
    <p:sldId id="762" r:id="rId68"/>
    <p:sldId id="763" r:id="rId69"/>
    <p:sldId id="764" r:id="rId70"/>
    <p:sldId id="765" r:id="rId71"/>
    <p:sldId id="766" r:id="rId72"/>
    <p:sldId id="767" r:id="rId73"/>
    <p:sldId id="756" r:id="rId74"/>
    <p:sldId id="757" r:id="rId75"/>
    <p:sldId id="642" r:id="rId76"/>
  </p:sldIdLst>
  <p:sldSz cx="9144000" cy="6858000" type="screen4x3"/>
  <p:notesSz cx="6881813" cy="9296400"/>
  <p:defaultTextStyle>
    <a:defPPr>
      <a:defRPr lang="en-GB"/>
    </a:defPPr>
    <a:lvl1pPr algn="l" defTabSz="457200" rtl="0" fontAlgn="base">
      <a:lnSpc>
        <a:spcPct val="90000"/>
      </a:lnSpc>
      <a:spcBef>
        <a:spcPct val="0"/>
      </a:spcBef>
      <a:spcAft>
        <a:spcPct val="0"/>
      </a:spcAft>
      <a:buClr>
        <a:srgbClr val="000000"/>
      </a:buClr>
      <a:buSzPct val="100000"/>
      <a:buFont typeface="Times New Roman" pitchFamily="18" charset="0"/>
      <a:defRPr sz="2800" kern="1200">
        <a:solidFill>
          <a:schemeClr val="bg1"/>
        </a:solidFill>
        <a:latin typeface="Times New Roman" pitchFamily="18" charset="0"/>
        <a:ea typeface="Arial Unicode MS" pitchFamily="34" charset="-128"/>
        <a:cs typeface="Arial Unicode MS" pitchFamily="34" charset="-128"/>
      </a:defRPr>
    </a:lvl1pPr>
    <a:lvl2pPr marL="457200" algn="l" defTabSz="457200" rtl="0" fontAlgn="base">
      <a:lnSpc>
        <a:spcPct val="90000"/>
      </a:lnSpc>
      <a:spcBef>
        <a:spcPct val="0"/>
      </a:spcBef>
      <a:spcAft>
        <a:spcPct val="0"/>
      </a:spcAft>
      <a:buClr>
        <a:srgbClr val="000000"/>
      </a:buClr>
      <a:buSzPct val="100000"/>
      <a:buFont typeface="Times New Roman" pitchFamily="18" charset="0"/>
      <a:defRPr sz="2800" kern="1200">
        <a:solidFill>
          <a:schemeClr val="bg1"/>
        </a:solidFill>
        <a:latin typeface="Times New Roman" pitchFamily="18" charset="0"/>
        <a:ea typeface="Arial Unicode MS" pitchFamily="34" charset="-128"/>
        <a:cs typeface="Arial Unicode MS" pitchFamily="34" charset="-128"/>
      </a:defRPr>
    </a:lvl2pPr>
    <a:lvl3pPr marL="914400" algn="l" defTabSz="457200" rtl="0" fontAlgn="base">
      <a:lnSpc>
        <a:spcPct val="90000"/>
      </a:lnSpc>
      <a:spcBef>
        <a:spcPct val="0"/>
      </a:spcBef>
      <a:spcAft>
        <a:spcPct val="0"/>
      </a:spcAft>
      <a:buClr>
        <a:srgbClr val="000000"/>
      </a:buClr>
      <a:buSzPct val="100000"/>
      <a:buFont typeface="Times New Roman" pitchFamily="18" charset="0"/>
      <a:defRPr sz="2800" kern="1200">
        <a:solidFill>
          <a:schemeClr val="bg1"/>
        </a:solidFill>
        <a:latin typeface="Times New Roman" pitchFamily="18" charset="0"/>
        <a:ea typeface="Arial Unicode MS" pitchFamily="34" charset="-128"/>
        <a:cs typeface="Arial Unicode MS" pitchFamily="34" charset="-128"/>
      </a:defRPr>
    </a:lvl3pPr>
    <a:lvl4pPr marL="1371600" algn="l" defTabSz="457200" rtl="0" fontAlgn="base">
      <a:lnSpc>
        <a:spcPct val="90000"/>
      </a:lnSpc>
      <a:spcBef>
        <a:spcPct val="0"/>
      </a:spcBef>
      <a:spcAft>
        <a:spcPct val="0"/>
      </a:spcAft>
      <a:buClr>
        <a:srgbClr val="000000"/>
      </a:buClr>
      <a:buSzPct val="100000"/>
      <a:buFont typeface="Times New Roman" pitchFamily="18" charset="0"/>
      <a:defRPr sz="2800" kern="1200">
        <a:solidFill>
          <a:schemeClr val="bg1"/>
        </a:solidFill>
        <a:latin typeface="Times New Roman" pitchFamily="18" charset="0"/>
        <a:ea typeface="Arial Unicode MS" pitchFamily="34" charset="-128"/>
        <a:cs typeface="Arial Unicode MS" pitchFamily="34" charset="-128"/>
      </a:defRPr>
    </a:lvl4pPr>
    <a:lvl5pPr marL="1828800" algn="l" defTabSz="457200" rtl="0" fontAlgn="base">
      <a:lnSpc>
        <a:spcPct val="90000"/>
      </a:lnSpc>
      <a:spcBef>
        <a:spcPct val="0"/>
      </a:spcBef>
      <a:spcAft>
        <a:spcPct val="0"/>
      </a:spcAft>
      <a:buClr>
        <a:srgbClr val="000000"/>
      </a:buClr>
      <a:buSzPct val="100000"/>
      <a:buFont typeface="Times New Roman" pitchFamily="18" charset="0"/>
      <a:defRPr sz="2800" kern="1200">
        <a:solidFill>
          <a:schemeClr val="bg1"/>
        </a:solidFill>
        <a:latin typeface="Times New Roman" pitchFamily="18" charset="0"/>
        <a:ea typeface="Arial Unicode MS" pitchFamily="34" charset="-128"/>
        <a:cs typeface="Arial Unicode MS" pitchFamily="34" charset="-128"/>
      </a:defRPr>
    </a:lvl5pPr>
    <a:lvl6pPr marL="2286000" algn="l" defTabSz="914400" rtl="0" eaLnBrk="1" latinLnBrk="0" hangingPunct="1">
      <a:defRPr sz="2800" kern="1200">
        <a:solidFill>
          <a:schemeClr val="bg1"/>
        </a:solidFill>
        <a:latin typeface="Times New Roman" pitchFamily="18" charset="0"/>
        <a:ea typeface="Arial Unicode MS" pitchFamily="34" charset="-128"/>
        <a:cs typeface="Arial Unicode MS" pitchFamily="34" charset="-128"/>
      </a:defRPr>
    </a:lvl6pPr>
    <a:lvl7pPr marL="2743200" algn="l" defTabSz="914400" rtl="0" eaLnBrk="1" latinLnBrk="0" hangingPunct="1">
      <a:defRPr sz="2800" kern="1200">
        <a:solidFill>
          <a:schemeClr val="bg1"/>
        </a:solidFill>
        <a:latin typeface="Times New Roman" pitchFamily="18" charset="0"/>
        <a:ea typeface="Arial Unicode MS" pitchFamily="34" charset="-128"/>
        <a:cs typeface="Arial Unicode MS" pitchFamily="34" charset="-128"/>
      </a:defRPr>
    </a:lvl7pPr>
    <a:lvl8pPr marL="3200400" algn="l" defTabSz="914400" rtl="0" eaLnBrk="1" latinLnBrk="0" hangingPunct="1">
      <a:defRPr sz="2800" kern="1200">
        <a:solidFill>
          <a:schemeClr val="bg1"/>
        </a:solidFill>
        <a:latin typeface="Times New Roman" pitchFamily="18" charset="0"/>
        <a:ea typeface="Arial Unicode MS" pitchFamily="34" charset="-128"/>
        <a:cs typeface="Arial Unicode MS" pitchFamily="34" charset="-128"/>
      </a:defRPr>
    </a:lvl8pPr>
    <a:lvl9pPr marL="3657600" algn="l" defTabSz="914400" rtl="0" eaLnBrk="1" latinLnBrk="0" hangingPunct="1">
      <a:defRPr sz="2800" kern="1200">
        <a:solidFill>
          <a:schemeClr val="bg1"/>
        </a:solidFill>
        <a:latin typeface="Times New Roman" pitchFamily="18" charset="0"/>
        <a:ea typeface="Arial Unicode MS" pitchFamily="34" charset="-128"/>
        <a:cs typeface="Arial Unicode MS" pitchFamily="34"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4">
          <p15:clr>
            <a:srgbClr val="A4A3A4"/>
          </p15:clr>
        </p15:guide>
        <p15:guide id="2" pos="212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7F991"/>
    <a:srgbClr val="CC3399"/>
    <a:srgbClr val="00FFCC"/>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68" autoAdjust="0"/>
    <p:restoredTop sz="87034" autoAdjust="0"/>
  </p:normalViewPr>
  <p:slideViewPr>
    <p:cSldViewPr>
      <p:cViewPr varScale="1">
        <p:scale>
          <a:sx n="74" d="100"/>
          <a:sy n="74" d="100"/>
        </p:scale>
        <p:origin x="1299" y="63"/>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varScale="1">
      <p:scale>
        <a:sx n="1" d="1"/>
        <a:sy n="1" d="1"/>
      </p:scale>
      <p:origin x="0" y="-14060"/>
    </p:cViewPr>
  </p:sorterViewPr>
  <p:notesViewPr>
    <p:cSldViewPr>
      <p:cViewPr varScale="1">
        <p:scale>
          <a:sx n="59" d="100"/>
          <a:sy n="59" d="100"/>
        </p:scale>
        <p:origin x="-1752" y="-72"/>
      </p:cViewPr>
      <p:guideLst>
        <p:guide orient="horz" pos="2884"/>
        <p:guide pos="2124"/>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56.xml"/><Relationship Id="rId82" Type="http://schemas.openxmlformats.org/officeDocument/2006/relationships/tableStyles" Target="tableStyle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handoutMaster" Target="handoutMasters/handoutMaster1.xml"/><Relationship Id="rId8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slideMaster" Target="slideMasters/slideMaster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image" Target="../media/image3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1378" name="Rectangle 2"/>
          <p:cNvSpPr>
            <a:spLocks noGrp="1" noChangeArrowheads="1"/>
          </p:cNvSpPr>
          <p:nvPr>
            <p:ph type="hdr" sz="quarter"/>
          </p:nvPr>
        </p:nvSpPr>
        <p:spPr bwMode="auto">
          <a:xfrm>
            <a:off x="0" y="1"/>
            <a:ext cx="2982418" cy="464205"/>
          </a:xfrm>
          <a:prstGeom prst="rect">
            <a:avLst/>
          </a:prstGeom>
          <a:noFill/>
          <a:ln w="9525">
            <a:noFill/>
            <a:miter lim="800000"/>
            <a:headEnd/>
            <a:tailEnd/>
          </a:ln>
          <a:effectLst/>
        </p:spPr>
        <p:txBody>
          <a:bodyPr vert="horz" wrap="square" lIns="92437" tIns="46219" rIns="92437" bIns="46219" numCol="1" anchor="t" anchorCtr="0" compatLnSpc="1">
            <a:prstTxWarp prst="textNoShape">
              <a:avLst/>
            </a:prstTxWarp>
          </a:bodyPr>
          <a:lstStyle>
            <a:lvl1pPr defTabSz="461510">
              <a:defRPr sz="1200">
                <a:solidFill>
                  <a:srgbClr val="000000"/>
                </a:solidFill>
              </a:defRPr>
            </a:lvl1pPr>
          </a:lstStyle>
          <a:p>
            <a:pPr>
              <a:defRPr/>
            </a:pPr>
            <a:endParaRPr lang="en-US"/>
          </a:p>
        </p:txBody>
      </p:sp>
      <p:sp>
        <p:nvSpPr>
          <p:cNvPr id="101379" name="Rectangle 3"/>
          <p:cNvSpPr>
            <a:spLocks noGrp="1" noChangeArrowheads="1"/>
          </p:cNvSpPr>
          <p:nvPr>
            <p:ph type="dt" sz="quarter" idx="1"/>
          </p:nvPr>
        </p:nvSpPr>
        <p:spPr bwMode="auto">
          <a:xfrm>
            <a:off x="3897902" y="1"/>
            <a:ext cx="2982418" cy="464205"/>
          </a:xfrm>
          <a:prstGeom prst="rect">
            <a:avLst/>
          </a:prstGeom>
          <a:noFill/>
          <a:ln w="9525">
            <a:noFill/>
            <a:miter lim="800000"/>
            <a:headEnd/>
            <a:tailEnd/>
          </a:ln>
          <a:effectLst/>
        </p:spPr>
        <p:txBody>
          <a:bodyPr vert="horz" wrap="square" lIns="92437" tIns="46219" rIns="92437" bIns="46219" numCol="1" anchor="t" anchorCtr="0" compatLnSpc="1">
            <a:prstTxWarp prst="textNoShape">
              <a:avLst/>
            </a:prstTxWarp>
          </a:bodyPr>
          <a:lstStyle>
            <a:lvl1pPr algn="r" defTabSz="461510">
              <a:defRPr sz="1200">
                <a:solidFill>
                  <a:srgbClr val="000000"/>
                </a:solidFill>
              </a:defRPr>
            </a:lvl1pPr>
          </a:lstStyle>
          <a:p>
            <a:pPr>
              <a:defRPr/>
            </a:pPr>
            <a:endParaRPr lang="en-US"/>
          </a:p>
        </p:txBody>
      </p:sp>
      <p:sp>
        <p:nvSpPr>
          <p:cNvPr id="101380" name="Rectangle 4"/>
          <p:cNvSpPr>
            <a:spLocks noGrp="1" noChangeArrowheads="1"/>
          </p:cNvSpPr>
          <p:nvPr>
            <p:ph type="ftr" sz="quarter" idx="2"/>
          </p:nvPr>
        </p:nvSpPr>
        <p:spPr bwMode="auto">
          <a:xfrm>
            <a:off x="0" y="8830659"/>
            <a:ext cx="2982418" cy="464205"/>
          </a:xfrm>
          <a:prstGeom prst="rect">
            <a:avLst/>
          </a:prstGeom>
          <a:noFill/>
          <a:ln w="9525">
            <a:noFill/>
            <a:miter lim="800000"/>
            <a:headEnd/>
            <a:tailEnd/>
          </a:ln>
          <a:effectLst/>
        </p:spPr>
        <p:txBody>
          <a:bodyPr vert="horz" wrap="square" lIns="92437" tIns="46219" rIns="92437" bIns="46219" numCol="1" anchor="b" anchorCtr="0" compatLnSpc="1">
            <a:prstTxWarp prst="textNoShape">
              <a:avLst/>
            </a:prstTxWarp>
          </a:bodyPr>
          <a:lstStyle>
            <a:lvl1pPr defTabSz="461510">
              <a:defRPr sz="1200">
                <a:solidFill>
                  <a:srgbClr val="000000"/>
                </a:solidFill>
              </a:defRPr>
            </a:lvl1pPr>
          </a:lstStyle>
          <a:p>
            <a:pPr>
              <a:defRPr/>
            </a:pPr>
            <a:endParaRPr lang="en-US"/>
          </a:p>
        </p:txBody>
      </p:sp>
      <p:sp>
        <p:nvSpPr>
          <p:cNvPr id="101381" name="Rectangle 5"/>
          <p:cNvSpPr>
            <a:spLocks noGrp="1" noChangeArrowheads="1"/>
          </p:cNvSpPr>
          <p:nvPr>
            <p:ph type="sldNum" sz="quarter" idx="3"/>
          </p:nvPr>
        </p:nvSpPr>
        <p:spPr bwMode="auto">
          <a:xfrm>
            <a:off x="3897902" y="8830659"/>
            <a:ext cx="2982418" cy="464205"/>
          </a:xfrm>
          <a:prstGeom prst="rect">
            <a:avLst/>
          </a:prstGeom>
          <a:noFill/>
          <a:ln w="9525">
            <a:noFill/>
            <a:miter lim="800000"/>
            <a:headEnd/>
            <a:tailEnd/>
          </a:ln>
          <a:effectLst/>
        </p:spPr>
        <p:txBody>
          <a:bodyPr vert="horz" wrap="square" lIns="92437" tIns="46219" rIns="92437" bIns="46219" numCol="1" anchor="b" anchorCtr="0" compatLnSpc="1">
            <a:prstTxWarp prst="textNoShape">
              <a:avLst/>
            </a:prstTxWarp>
          </a:bodyPr>
          <a:lstStyle>
            <a:lvl1pPr algn="r" defTabSz="461510">
              <a:defRPr sz="1200">
                <a:solidFill>
                  <a:srgbClr val="000000"/>
                </a:solidFill>
              </a:defRPr>
            </a:lvl1pPr>
          </a:lstStyle>
          <a:p>
            <a:pPr>
              <a:defRPr/>
            </a:pPr>
            <a:fld id="{28C47A30-A4FD-4919-8089-0723BBF7ACE6}" type="slidenum">
              <a:rPr lang="en-US"/>
              <a:pPr>
                <a:defRPr/>
              </a:pPr>
              <a:t>‹#›</a:t>
            </a:fld>
            <a:endParaRPr lang="en-US"/>
          </a:p>
        </p:txBody>
      </p:sp>
    </p:spTree>
    <p:extLst>
      <p:ext uri="{BB962C8B-B14F-4D97-AF65-F5344CB8AC3E}">
        <p14:creationId xmlns:p14="http://schemas.microsoft.com/office/powerpoint/2010/main" val="223591044"/>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6-10-07T16:00:44.068"/>
    </inkml:context>
    <inkml:brush xml:id="br0">
      <inkml:brushProperty name="width" value="0.05292" units="cm"/>
      <inkml:brushProperty name="height" value="0.05292" units="cm"/>
      <inkml:brushProperty name="color" value="#FF0000"/>
    </inkml:brush>
  </inkml:definitions>
  <inkml:trace contextRef="#ctx0" brushRef="#br0">2044 13707 212 0,'-29'-8'82'0,"16"8"-44"0,5-3-36 0,8 3 19 16,0 0-13-16,0-4-4 15,8-4-3-15,-8-3 1 16,13-7-1-16,3-9 2 0,1-10 2 16,8-4-2-16,5-7-2 15,-1-8 0-15,5 3 1 0,8-3 1 16,0 4 3-16,0 4-3 16,-1 3-2-1,-3 8 0-15,-4 11-1 0,-9 7 2 16,-4 8 1-16,0 11-4 15,-17 15 1-15,0 11 0 16,-4 11 0-16,-8 15 6 16,-5 12 4-16,-3 7-1 15,3 3 0-15,-8 5-3 16,13-5 1-16,-5-3-2 16,13-4 0-16,0-11-3 15,13-7-2-15,8-12-2 16,8-15 1-16,9-11 1 15,4-7 2-15,0-11-3 16,-1-5 0-16,1-6 1 16,5 3 0-16,-18 4 0 0,4 0 2 15,-3 3-3-15,-5 12 0 16,0 7 1-16,-12 15 2 16,-1 19 1-16,-3 18 3 15,-1 4-1-15,-4 1 0 16,-4-1-1-16,9-8 2 15,-9-10-3-15,4-8 0 16,8-4-3-16,1-3-1 16,16-4-1-16,1-1-2 15,16 5-46-15,13 7-19 16,8 19-51-16</inkml:trace>
  <inkml:trace contextRef="#ctx0" brushRef="#br0" timeOffset="101202.7867">19475 1455 132 0,'0'-3'49'0,"0"3"-26"0,4-12-18 0,4 12 11 15,1 0-9-15,-1-3-4 16,5-1-2-16,-1 4 1 15,9-11-1-15,9 3 4 0,12-10 1 16,16-1 17-16,9-7 8 16,9-4-3-16,8-4 0 15,4 5-6-15,4-9-2 16,0 1-5-16,5-8 1 16,-9-7-5-16,-4 7 1 0,-5 4-3 15,1-7 2-15,0 7-6 16,-1 0-1-16,-3 7-2 15,-5 4-2-15,-16 8-8 16,4 3-5-16,-26 8-35 16,-8 4-14-16,-16 3-52 15</inkml:trace>
  <inkml:trace contextRef="#ctx0" brushRef="#br0" timeOffset="101877.0261">19588 1090 148 0,'-4'3'55'0,"4"-3"-30"0,0 8-23 16,0-8 14-16,0 4-6 16,0 3 0-16,0 1 0 15,-4-1 1-15,-5 4-5 16,1 0 7-16,-9 1 4 0,-4 3 2 16,0 3 1-16,0 1-5 15,-4-1-1-15,0 1-6 16,0 7 0-16,-5 0-5 15,5 12-2-15,4 3-3 16,-4 11 1-16,4-4-1 16,4 5 0-16,5-9 2 0,3-3 2 15,9-7 5-15,9 3 6 16,3-18 2-16,9-1 0 16,13-3-5-16,8-3-4 15,8-9-1-15,13-6 1 16,12-1-3-16,5-7-2 15,-4 3 6-15,-1 4 3 16,-8-3-3-16,-12 3-2 16,3 4 0-16,-7 0 1 15,-9 4-5-15,-9 3-1 16,-8-7-2-16,-8 8 0 0,-8-1-38 16,-14 5-18-16,-3 3-74 15</inkml:trace>
  <inkml:trace contextRef="#ctx0" brushRef="#br0" timeOffset="168908.9957">4862 3428 104 0,'-12'-4'38'0,"8"8"-20"0,-9 0-23 16,9 0 6-16,0 7-1 16,0 0 0-16,-5-4 0 15,5 1 0-15,0-4 6 16,0-1 6-16,4-3 16 16,0-7 9-16,0 7 1 15,0-4 1-15,0 4-12 16,0 0-5-16,0 0-1 15,4-4-12-15,4 1-3 16,1-1-2-16,-1 0-2 16,5 1 1-16,-1-1 0 15,5 0 1-15,-5 4 2 0,9 0 3 16,5-4 2-16,-1 4 3 16,4-3-1-16,5 3 2 15,8 0-4-15,0-4-1 16,-5 4-6-16,5 0-1 15,-4 4-1-15,8-4 1 16,4 0-2-16,5 0 2 16,4 0-2-16,8 0-1 15,8-4 1-15,-3 0 1 16,-5 0-1-16,-4 1 2 16,-5-1 0-16,1 4 1 15,0 0-2-15,4 0 1 0,4 0-2 16,-4 0-1-1,4 4 1-15,0-4 1 0,-4 0-1 16,-4 0 2-16,3 0-4 16,-3 0-2-16,0 3 4 15,4 1 1-15,-4 0 2 16,3-4 0-16,1 4 0 16,0-4 2-16,-4 0-1 15,0 0 2-15,-1 0-4 16,1 0 0-16,0 0-3 15,0 0-3-15,-1 0 2 16,5 3 2-16,0-3 0 16,-4 8 2-16,0-1 2 15,-1 1 2-15,1-5 1 0,-5 5 0 16,9-4-4-16,-4 11-3 16,4-4 0-16,4 0-1 15,4 0 0-15,1-3 2 16,-1-5-3-16,0 1 0 15,-4-4 1-15,1 4 0 16,-10 0 0-16,1-1 0 16,8 1 0-16,0 3 2 15,0-3-3-15,5 0 0 16,-1-4 1-16,-8 4 2 16,0-4 1-16,-9 0 1 15,5 3 2-15,-9-3 3 0,1-3 0 16,-1 3 0-16,4 0-8 15,1 0 0-15,-5 0-1 16,5-4 0-16,-1 4 0 16,9 4 0-16,-8-4-3 15,-1 0 2-15,-3 0 1 16,3 3 2-16,-4-3-1 16,1 0-1-16,3 0 1 15,5 4-1-15,-4 0-3 16,-5 0 2-16,-4-1 1 15,4 5 2-15,-8-5-1 16,-4 5-1-16,0-4 1 16,-5-1 1-16,5-3-3 15,-4 0 0-15,3 0 1 16,1 0 0-16,4 0 0 16,8 0 0-16,1 0-3 0,3 0 2 15,1 0 1-15,-5 0 0 16,-8 0 0-16,-4 0 2 15,0-3 3-15,-5-1 2 16,-4-4 3-16,1 1 1 16,3 0-3-16,1-1-3 15,-5 1-2-15,5 3-3 16,-9 0-2-16,-4 4 1 16,-4 0-1-16,-5 4 0 15,-12 7-14-15,-12 0-6 16,-13 8-42-16,-5 7-19 15,-12-11-82-15</inkml:trace>
  <inkml:trace contextRef="#ctx0" brushRef="#br0" timeOffset="174403.5689">13796 3570 116 0,'0'-4'44'0,"0"4"-24"0,0 0-15 0,0 0 13 16,0 0-8-16,0 0-3 16,0 0-7-16,0 0-2 15,4 0 1-15,-4 0 0 0,4 4 1 16,5 0 8-16,-1-4 5 16,0 0 11-16,1 0 5 15,3 0-4-15,5 3-1 0,4-3 4 16,0 0 3-16,4 4-9 15,5-4-2-15,3 0-8 16,5 0-2-16,0 0-6 16,-1 0-3-16,1 0 0 15,0 4-1-15,4 3 0 16,4 1 2-16,4-1-1 16,9 1-1-16,0-5 3 15,0 1 2-15,8-4 7 16,0 4 4-16,-4-4 3 15,0 0 1-15,-5 4-11 16,1-1-3-16,0 1-4 16,-1 0-2-16,5-1 1 15,-4 5 1-15,4-4-1 0,0-1-1 16,0-3 1-16,0 0 1 16,-5 4-3-16,10-4-2 15,-6 0 4-15,6 0 1 16,3 0 0-16,0 4-2 15,0 0 1-15,-3-1 1 16,-1 1 1-16,-9 3 1 16,5-3-2-16,4 0-2 15,0 0 1-15,5-1 1 16,-1-3-1-16,5 4-1 16,-5 4 1-16,-4-5-1 15,0 1-3-15,-4 4 2 0,0-8 5 16,-4 0 5-16,4 0-1 15,8-4 1-15,0 0-3 16,0 0-1-16,1 1-6 16,-5-5-1-16,-4 4 1 15,8-3 0-15,0-1 3 16,1 1 1-16,3 0-4 16,5-1 1-16,0 1 0 15,-9-1 0-15,0-3 2 16,0 4 3-16,5-5 2 15,-5 5 3-15,5-4-1 16,-1 3 0-16,-4 1-5 16,-3-1-3-16,-5 5 0 15,-9-1-1-15,-4 0 0 0,-3 4 0 16,-6-4 0-16,-3 4 0 16,4 4-3-16,-4-4 2 15,4 4 1-15,-9-4 2 16,1 0-3-16,4 0 0 15,-1-4 1-15,1 4 2 16,0 4-1-16,-5 0-1 16,-3-4-2-16,3 0 1 15,-7 0 3-15,-5 0 1 16,-9 0-4-16,1 0 1 16,-1 0 0-16,-3 0 2 15,3-4-1-15,1 0-1 0,-1 0-2 16,1 4 1-16,0 0 1 15,3 0 0-15,-3 0 0 16,-5 4 0-16,1-4 0 16,-9 0 2-16,4-4-1 15,-4 4 2-15,4-3-4 16,4 3-2-16,1 0-3 16,8 0 1-16,4-4-10 15,0 4-6-15,0 0-17 16,-5 4-8-16,1 3-115 15</inkml:trace>
  <inkml:trace contextRef="#ctx0" brushRef="#br0" timeOffset="278319.7372">10529 5237 124 0,'-13'0'49'0,"13"4"-26"0,-8-4-27 0,8 3 10 0,-4 1-10 16,-1 0-1-16,5-4 4 16,0 0 2-16,0 0 12 15,0 0 3-15,0 0 17 16,0 0 8-16,0 0-6 15,0 4-3-15,0-4-18 16,0 0 0-16,-4 3 2 0,0-3-10 16,0 4-4-16,4 0-1 15,-4 3 1-15,4 1-3 16,-5-1-2-16,1 8 2 16,0-4 2-16,0 0 0 15,0 8-1-15,-1 0-2 0,5-1 1 16,0 1 1-16,0 0 2 15,-4-1-3-15,4 1 0 16,-4 0 1-16,0-1 2 16,4 1-1-16,0-4 2 15,0 0-2-15,-4-4-1 16,4 0 5-16,-5 0 1 16,1-3 0-16,4-1-1 15,0 4-1-15,0-3 2 16,4-1-1-16,-4 1 0 15,5-4-6-15,-1-1-1 0,4 1 1 16,1 0 0-16,-1-1-2 16,0-3 2-16,1 0 3 15,-1 0 1-15,1 0-1 16,3 0 1-16,1 0 2 16,-1 0 4-16,1 0-2 15,4-7-2-15,-1 7-2 16,5-7 0-16,0-1-4 15,5 4 0-15,3-3 1 16,0 3 0-16,1 0 0 16,3 1 0-16,1-1 0 15,-1 0 0-15,1 4 0 16,-1 0 0-16,1 0-3 16,-1 0 2-16,1 4 3 15,8-4 1-15,-8 0-1 16,3-4 1-16,-3 1-2 15,4 3 2-15,-1 0-2 0,5 3-1 16,0 5 1-16,0-8 1 16,0 7-1-16,4 1-1 15,-4-1 1-15,-4 1-1 16,0-1 2-16,-1 0 1 16,1 1-1-16,0-1 1 15,0 1-2-15,-1-1 2 16,1 1-4-16,0-4 0 15,4-1 1-15,0-3 2 16,0 0-1-16,0 4 2 0,0-4 0 16,0 0 1-16,-5 4-2 15,5-1-2-15,-8 1 1 16,-1 4-1-16,1-5 0 16,-1 1 0-16,5 0 0 15,0-4 2-15,0 0-1 16,-1 0-1-16,1 0 1 15,0-4 1-15,0 4-1 16,-1 0 2-16,1 0-2 16,-4 0 2-16,-1 0-2 15,1 0 2-15,-1 0-2 16,-3 0-1-16,-9 0 1 16,0 0 1-16,-5 0 3 15,1-4 4-15,-4 1 0 16,-1-1 0-16,-3 0-8 15,-1 0-2-15,1 4-3 0,-1 0 3 16,0 0 0-16,1 0 1 16,-5 0 0-16,0 0 0 15,-4 0 0-15,0 0 2 16,4 0-1-16,-4 0-1 16,0-3 1-16,0-1 1 15,0 0-3-15,4 1 0 16,5-1-1-16,-1 0 0 15,1-3-3-15,-1-1 1 16,0 1-3-16,1-1 2 16,-1 1 3-16,-4-4 3 15,1-1 0-15,-1 5 2 0,0-8-2 16,0-4 2 0,0 1 0-16,1-1-4 15,-1 0 1-15,0-3 0 16,4 7 0-16,1-7-3 15,-5-8 2-15,0 4 1 16,0 0 2-16,0 0-3 16,5-4 0-16,-9 0 1 15,4 0 2-15,-4 0-1 16,0 4 2-16,0 4-2 16,0-1-1-16,0 5-2 15,4-1-1-15,5 4 2 16,-1 0 2-16,-4-3-2 15,0 6 0-15,-4 5-1 0,0-1 0 16,0 5 2-16,-4-1 2 16,0 4-1-16,0 4 2 15,4-1-4-15,4 5 0 16,0 3 1-16,0 0 2 16,5 8-6-16,-1 0 1 15,1 3 1-15,3 4 1 16,-3 0-4-16,-1 4 1 15,0 4 0-15,-3 3-1 16,-5-7 1-16,0 3 3 16,0-7 2-16,-5-3 2 15,5-1 3-15,-4-7 1 0,4 0-3 16,0-4-3 0,0-3-3-16,0-8 1 0,0 0 1 15,0-8 0-15,0-10-3 16,0-12 2-16,0 0 1 15,-4-4 2-15,0 1-1 16,0 3-1-16,-1 0-2 16,1 4 1-16,0 4 1 15,0 3 0-15,4 4-5 16,0 4-1-16,0 7-2 16,0 4 2-16,0 11 2 15,0 8 2-15,0 7 1 16,0 8 1-16,0 7-5 15,4 0 1-15,0 0-14 0,0 3-5 16,-4 1-48-16,0 7-19 16,-4-3-17-1</inkml:trace>
  <inkml:trace contextRef="#ctx0" brushRef="#br0" timeOffset="285031.625">13414 4182 72 0,'13'-12'30'0,"-5"-6"-16"0,-4 6 14 0,-4 9 19 0,0-1-7 16,0-7-1-16,0 11-20 16,0 0-9-16,0 0-6 15,0 0-4-15,0 15-2 16,0-4-1-16,0 0-7 15,0 0-4-15,0 4 3 16,0-4 4-16,-4 1 4 16,-4-1 4-16,-1 0 17 15,-3 0 11-15,-5 0 2 16,0 1 2-16,1-5-16 16,3-3-5-16,5-4-10 15,3-4-2-15,10-3 2 16,3-5 3-16,5 5-7 15,-1-4-3-15,1 0 3 0,-1 3 0 16,-3 1 4-16,3 3 1 16,1 0-1-16,-1 0 1 15,5 1-2-15,0-1 2 16,0 4-4-16,0 0 0 16,-1 0 1-16,-3 4 0 15,-5-1 2-15,1 1 3 16,-14 7-2-1,-7 1 9-15,-9-1 7 16,-4 0-4-16,0 0 2 16,-5-3-6-16,1-1 1 15,4-3-5-15,0-1 1 16,4-3-5-16,8 0 0 16,13-3-6-16,13-5-5 15,8-3-2-15,4 0-31 16,-4 3-10-16,4 1-75 15</inkml:trace>
  <inkml:trace contextRef="#ctx0" brushRef="#br0" timeOffset="285814.4288">13939 3790 132 0,'-17'-4'49'0,"13"4"-26"0,-1 0-25 15,5 0 9-15,-4 0-38 16,0-4-14-16,0 1-5 16,0 3 3-16</inkml:trace>
  <inkml:trace contextRef="#ctx0" brushRef="#br0" timeOffset="286848.5552">13754 3838 96 0,'-4'-3'35'0,"8"3"-18"0,-4 0 0 0,0 0 16 15,0 0-8-15,0-4-5 16,4 0-3-16,5 4-1 16,-5 0-8-16,4-4 4 0,1 1 3 15,-1-1-1-15,0 0 0 16,1 4-8-16,-1 0-2 15,-4 0-2-15,0 4-2 16,1 3 1-16,-1 5-1 16,0 3 4-16,-4 7 5 15,4 4 6-15,0 4 3 16,1 0-3-16,-1 3 1 16,4 5-9-16,-4-1-4 0,1-4-2 15,-1-6-1-15,0-5 0 16,0-3 2-16,0-4-3 15,1-4 0-15,-1-4 3 16,-4-7 1-16,0 0-1 16,-4-4 1-16,-1 1 2 15,-7-20 7 1,-1 1-3-16,1 0-4 16,-1-5-3-16,-4-2-4 15,5-5-1-15,-1 1 4 16,5-1 1-16,-1 4-5 15,5 4 0-15,0 4 3 16,0-1 2-16,0 5-3 16,4-1-1-16,0 4 1 0,0 4 2 15,0-4-2 1,0 7 0-16,0 5-1 0,0-1-2 16,-5 4 0-16,1 4 3 15,-4 3 2-15,-1 4 2 16,5 1-1-16,0 2-2 15,0 5-2-15,4 4 1 16,0 3 1-16,0 3 2 16,0 5-3-16,4 3 0 15,4 4 1-15,-3-3 0 16,-1-1-5-16,0-4 1 16,0 1 2-16,0-4 1 15,-4-4 1-15,9-4 0 0,-5-3 0 16,4-4 0-16,1-4 0 15,-1-7 0-15,0-4-11 16,1-4-3-16,-1-3-4 16,1-5-2-16,-1 1 9 15,-4-4 6-15,0-11 4 16,1-4 1-16,-1-3 0 16,0-1 2-16,0-7 1 15,5 0 1-15,-1 0-5 16,5 0-1-16,-1 8 1 15,1-1 0-15,-1 4 3 16,1 0 1-16,-1 4-4 16,-3 4 1-16,-5 7 0 15,-4 4 2-15,0 11 3 0,-4 7 2 16,0 4-1-16,-1 8-1 16,1 0-6-16,0 7-1 15,4 0 1-15,0 4 2 16,4 0 0-16,5-4-1 15,-1 0-2-15,-4 4-1 16,0 3-9-16,-4-3-3 16,0-4-32-16,-4-3-14 15,-4-5-17 1,-1-3-15-16,5-4 39 16</inkml:trace>
  <inkml:trace contextRef="#ctx0" brushRef="#br0" timeOffset="288591.0563">13922 4003 160 0,'-13'-8'60'0,"9"8"-32"0,4-4-17 16,0 4 18-16,0 0-15 15,0 0-5-15,4 4-8 16,5 0-1-16,-1 3 0 0,5 4 0 0,-1 1 0 16,1-1-3-1,-1 7 2-15,1 9 1 16,-5-1 0-16,-8-4 19 0,-4 0 10 15,-4 1 5-15,-1-5 5 16,-3-3-11-16,-1 0-4 16,5-4-12-16,-1 1-3 15,5-9-5-15,4-3-1 16,9-3-3-16,3-9-3 16,1-6-3-16,-1-8-1 15,-3-4 4-15,-1-4 1 16,-4-3 2-16,-4-4 0 15,-4 0 2-15,0 0 1 16,-5 4-1-16,5 3 1 0,0-3-2 16,0 7 2-16,0 4-4 15,4 0 0-15,4 11-1 16,0 0-2-16,4 0 3 16,1 8 0-16,-1-1 1 15,1 4 0-15,-1 1 0 16,0 6 0-16,-3 5 0 15,-5 7 0-15,0 0 0 16,-5 3 0-16,-3 8 0 16,-5 4 0-16,-3 11 0 15,-1 4 0-15,0 15-3 16,0-4 2-16,5-8 1 16,-1-3 2-16,1-4-1 0,-1-4-1 15,0-7 1-15,5-4-1 16,0-7-3-16,3-4 2 15,1-4 1-15,0-4 2 16,4 1-3-16,0-12-2 16,0-3 2-1,0-1-2-15,0-7-1 16,0-3-2-16,0-20 1 16,0-3 1-16,0-4 2 15,0-7-1-15,0 0 1 16,0 4 0-16,0 7 0 0,0 3 2 15,4 5 2 1,0-1 1-16,1 4 1 0,-5 4-5 16,0 8 1-16,0 3 0 15,0 3 0-15,0 5-3 16,-5 3 2-16,1 8-4 16,0 3 1-16,0 5 2 15,4-1 1-15,0 0 1 16,0 4 0-16,0 4-5 15,4-1 1-15,4 5-5 16,1-1-1-16,-1 0-2 16,1 1 0-16,-1-5-7 15,-4 1-2-15,-4 0-82 16</inkml:trace>
  <inkml:trace contextRef="#ctx0" brushRef="#br0" timeOffset="289311.5452">14022 3656 124 0,'-4'-4'49'0,"4"0"-26"0,-4 0-23 15,4 4 10-15,-4 0-4 16,0 0 1-16,-5 0-2 16,1-3 2-16,-5 3-4 15,1 0 3-15,-5 3 3 0,0 1-1 16,-4 4 1-16,0-5 1 15,-4 5 4-15,-4 3-10 16,-1 0-2-16,1 4-2 16,4 4 0-16,0-4 0 15,-5 3 0-15,1 1-3 16,0 3 2-16,3 1 3 16,-7 3 1-16,3 0-4 0,5-4-1 15,0 1 1-15,4-5 2 16,4-3 0-1,5-4-1-15,3-3 1 0,5-4-1 16,4-4 0-16,0-4 0 16,9-4-3-16,-1-3 2 15,5-4 1-15,3 0 2 16,1 1-1-16,0 2 2 16,0-3-2-16,-1 4-1 15,5-4 1-15,5 0-1 16,-1 0 0-16,4-7 0 15,5 0-5-15,-1 3-1 16,5 0 5-16,0 1 2 16,-5-1 5-16,-3 4 1 0,-5 0 12 15,-4 4 5-15,-4 0-6 16,-9 3 0-16,0 5-13 16,-3 3-3-16,-1 0-18 15,-4 0-6-15,8 0-9 16,0 0-1-16,1 0 4 15,3 3 2-15,-3 1-7 16,-1 4-42 0,1-1 6-16</inkml:trace>
  <inkml:trace contextRef="#ctx0" brushRef="#br0" timeOffset="289777.248">14039 3630 228 0,'-8'-8'88'0,"8"8"-48"0,-4 4-42 16,-1 0 17-16,1-1-11 15,0 5-2-15,0-1-4 16,4 1-1-16,0 3 2 15,0 0 0-15,0 4 3 0,0 0-1 16,0 4-1-16,0-1 1 16,0 5 1-16,0 6-1 15,0-3 2-15,4 8-2 16,4 3 2-16,1 1-2 16,-5-5 2-16,4 12-2 15,1-4 2-15,-1-7-13 16,-4-5-3-16,-4-3-91 15</inkml:trace>
  <inkml:trace contextRef="#ctx0" brushRef="#br0" timeOffset="306410.8604">15646 5435 48 0,'4'-8'19'0,"8"8"-10"0,-3-4-11 16,-9 4 6-16,0 0 3 15,0-3 4-15,-5-1 13 16,1-3 10-16,0 7 10 16,0 0 8-16,0-4-8 15,0 4-2-15,-1 0-13 16,1 0-3-16,0 0-15 16,0 0-2-16,4 4-2 0,0-1-6 0,0 5 0 15,4-1-1-15,0 1 0 16,9-1 0-16,-1 1 2 15,5-5 3-15,4 1 2 16,4-4 1-16,5 4 2 16,7-1 1-1,1-3 3-15,8 0-1 0,5 0 2 16,-1 0-2-16,0 0 0 16,5 0-1-16,8 4 2 15,4-4-7-15,8 4-2 16,9 0-3-16,0-1 1 15,0 1-2-15,0 0-1 0,0 3 1 16,8-3-1-16,4-4 4 16,9 4 5-16,-4-4 4 15,0 0 4-15,-1-4-5 16,9 4-2-16,-25 0-5 16,34-4-2-16,3 1-1 15,-8 3 1-15,1 0-2 16,-1 0-1-16,-4-4 1 15,-8 0 1-15,-13 4-1 16,-13-4-1-16,-8 8 3 16,-8-4 2-16,-9-4 2 15,-8 1 1-15,-4-1-4 16,-9 0-1-16,-8 0-1 16,4 4-2-16,-4 0 1 15,0 0 1-15,-8 0-3 0,-9-3 0 16,-4-1 1-16,-4 4 0 15,0 0 0-15,-5 0 2 16,1 0-1-16,-5 0-1 16,1 0 1-16,-1-4 1 15,1 4-3-15,-1 0-2 16,-4 0-5-16,5 0-2 16,-1 0-11-16,5 0-1 15,-5 4-22-15,5 0-7 16,-9-1-213-1,-12-3 111 1</inkml:trace>
  <inkml:trace contextRef="#ctx0" brushRef="#br0" timeOffset="308091.0641">17323 4678 116 0,'0'0'46'0,"4"0"-24"0,1 3-24 15,3 1 11-15,0 0-8 16,-4 3-1-16,1-3-5 16,-5 3-1-16</inkml:trace>
  <inkml:trace contextRef="#ctx0" brushRef="#br0" timeOffset="308315.8623">17340 4745 217 0,'-13'18'36'0,"1"5"-7"16,-1-1-5-16,1 0-15 0,3 5-5 16,1-1-1-16,-1 4-2 0,1-1 2 15,0-3-4-15,3 1 0 16,1-1 1-16,0 0 0 16,0-4 11-16,0 1 5 15,-5-9 0-15,1 1 1 16,0-3-5-16,-1-5-2 15,1 0-9-15,4-3-2 16,-1-4-29-16,1-4-12 16,4-3-61-1</inkml:trace>
  <inkml:trace contextRef="#ctx0" brushRef="#br0" timeOffset="308961.6786">17013 4868 148 0,'0'0'57'0,"0"0"-30"0,0 0-12 0,0 0 20 15,0 0-15-15,4-4-6 16,0 0-6-16,5 1-3 16,3-5-3-16,5-11 1 0,0-7 0 15,4 0 7-15,0 4 6 16,-5-4 5-16,1 0 4 15,0 3-4-15,-4 1-1 16,-1 3-9-16,1 1-2 16,-1-1-7-16,1 0-2 15,-1 1-2-15,9-1 0 16,0 4 4-16,0 4 1 0,0 3-4 16,-4 5-1-16,-4 6 1 15,-5 9 2-15,-4 3 0 16,0 7-1-16,1 0 3 15,-5 1 0-15,0 3 3 16,0 0 3-16,0 0-2 16,4 0 1-16,0 0-5 15,0 0 0-15,5 0-1 16,-1 1-2-16,0-1 1 16,1-4-1-16,-1 0 0 15,1-3 0-15,-1 0-3 16,-4-1 2-16,0 1 1 15,1-4 2-15,-1-4-1 16,-4 0-1-16,0 0-2 16,0-3-1-16,-4-1-20 0,-1-3-10 15,1 0-100 1</inkml:trace>
  <inkml:trace contextRef="#ctx0" brushRef="#br0" timeOffset="341797.034">6553 8672 48 0,'-4'-4'19'0,"4"4"-10"0,0-4-11 16,0 1 4-16,0 3-11 15,0-4-4-15,0 4-4 16,-5-4-3-16</inkml:trace>
  <inkml:trace contextRef="#ctx0" brushRef="#br0" timeOffset="343522.5604">6494 8646 112 0,'-8'0'44'0,"8"3"-24"0,-5 1-17 16,5-4 10-16,0 0-6 0,0 0 1 15,0 8-7-15,0-1-3 16,0-7-2-16,0 8 3 15,0-8-5-15,0 0 2 16,0 0 6-16,0 0 4 16,0 0 8-16,5 3 5 15,-5-3 0-15,0 0-2 16,0 0-9-16,4 4 1 0,-4-4 4 16,8 4-5-16,1-4-2 15,-1 4-6-15,0-4 0 16,1 3-2-16,3 1 0 15,1 0 2-15,4-4 2 0,-5 0 10 16,5 0 4-16,8 0 4 16,0-4 2-16,-4 0-3 15,5 1 0-15,-1 3-6 16,0 0 0-16,4 0-6 16,5 0 1-16,3 0-5 15,1 0-2-15,8 0 0 16,1 3-1-16,-6-3 2 15,1 0 1-15,0 0-1 16,-4 0 1-16,4 0 2 16,0 4 4-16,0 0-2 15,0-1 1-15,4 5-1 16,0 3 1-16,4 0-4 16,-3 0-3-16,7 1 2 15,-4-1 0-15,1 0 3 0,-5-4 1 16,4 1-1-16,-4-1-1 15,0-3-1-15,-4 0 0 16,0 0 0-16,5 3 2 16,-1 1-5-16,4-1-3 15,0 0 1-15,9 1 0 16,-4-1 1-16,-1 1 2 16,-4-1-1-16,1-3-1 15,-1-4 7-15,-4 0 3 16,0-4-1-16,0 1 2 15,5-1-6-15,3 4-1 16,1 0-2-16,-1 0-2 16,5-4-2-16,-9 4 1 0,1-4 1 15,-5 1 2-15,0-1-1 16,0 0-1-16,0 0 1 16,0 1 1-16,1-1-3 15,-1 0 0-15,0 1 1 16,4 3 0-16,-4 0 2 15,5-4 3-15,-1 4-4 16,-4 0-1-16,0 0-2 16,-4 0 0-16,0 0 0 15,0 0 0-15,0 0 4 16,0 4 1-16,0-4-4 16,0 3-1-16,8 1 1 15,0 0 2-15,1-1-2 16,-1 1 0-16,0-4 1 0,1 4 0 15,-5-4 0-15,0 0 0 16,9-4 0-16,-5 4 2 16,-4 0-1-16,0 0-1 15,0 0-2-15,0 4 1 16,5 0 1-16,-1-1 0 16,0 1 0-16,-3 0 2 15,-1-4-1-15,-4 0-1 16,-5-4 5-16,1 0 1 15,4-3 2-15,-8-1 2 16,3 1-7-16,-3 0-4 16,4 3 2-16,-1 0 1 15,1 0 0-15,4 1-2 0,4-1 1 16,0 4 1-16,1 0-3 16,-1-4 0-16,0 0 1 15,0-3 2-15,-4-4-1 16,0 7 2-16,-4-3 0 15,8-1 3-15,0-3-3 16,0 3-2-16,4 1-3 16,5 0 1-16,-1-1 1 15,1 1 0-15,-1 7 0 16,1-4 2-16,-1 4-3 16,-7 0 0-16,-1 0 1 15,-4 0 0-15,4-4 0 16,-4 0 2-16,-5-3-1 0,1 3-1 15,4-3 1-15,4 3-1 16,0-3 0-16,1 3 0 16,-1 0 0-16,0 4 0 15,-4 4 0-15,0 3 0 16,-5 1 0-16,-3-1 0 16,-5 1 0-16,1-5 2 15,-5 1-1-15,0 0 2 16,4-4-2-16,5 0-1 15,-5 0 1-15,5 0-1 16,-1 0 0-16,5 4 0 16,0-1 0-16,8 1 0 15,-8 0 0-15,-5 7 0 0,1-4 0 16,-1 1 2-16,-3-1-3 16,-5-3 0-16,0 4 1 15,-4-8 2-15,0 3-1 16,0-3-1-16,0 0-2 15,0 0 1-15,-4 0 1 16,0 0 2-16,-1 0-1 16,-3 0-1-16,-5 0 1 15,1 0 1-15,-1-3-1 16,0 3-1-16,1 0-2 16,-9 0-1-16,0 0 2 15,0 0 2-15,0 0 0 16,0 0-1-16,4 0 1 15,4 0-4-15,1 0 2 16,-1 0-1-16,1 0-2 16,-9 0 3-16,12 0-7 15,-3 0 1 1,-9 0-15 0,0-4-12-16,0 4-4 15,0-8-35-15,-9 5-15 16,-3-5-49-1</inkml:trace>
  <inkml:trace contextRef="#ctx0" brushRef="#br0" timeOffset="346598.8466">2162 9746 136 0,'-17'0'52'0,"8"4"-28"0,5-8-24 16,-4 4 10-16,-1-7-9 16,1-1-2-16,4-3-3 0,-13 0 3 15,4-1 0-15,-8-2 1 0,0-5 2 16,-8-3-1-16,0-1 2 15,4-3 11-15,8 0 8 16,-4 0 4-16,12 0 4 16,1-8-10-16,16-3-4 15,9-4-9-15,8-4-5 16,-4-3-1-16,5-5-1 16,-1 5 0-16,4-1 0 15,0 1 0-15,1-1 0 16,-1 5 0-16,5 6 0 0,8 1 6 15,8 7 4-15,-4 8-3 16,9 3 1-16,3 4-5 16,-3 8-2-16,4-1 0 15,-13 5 1-15,8 3-3 16,-12 3 0-16,4 5 3 16,-8 3 1-16,-4 4 3 15,-9 7 1-15,-4 8-3 16,0 0-1-16,-9 11-1 15,5 8-2-15,-13-1 1 16,5 1 1-16,-9-5-1 16,0 8 2-16,0-3-2 15,-13-4-1-15,-8-1 3 16,0 5 2-16,-17-4 9 0,-4 3 3 16,-8-7-6-16,-21 4-4 15,0 3-4-15,-1-7-3 16,1-7 1-16,0-8 1 15,-1-11-1-15,14-7-1 16,-14-20 1-16,18-3 1 16,12-7-8-16,12-8-3 15,18-7-35-15,8 0-14 16,8-8-63 0</inkml:trace>
  <inkml:trace contextRef="#ctx0" brushRef="#br0" timeOffset="348312.2687">1348 10194 168 0,'-13'0'66'0,"9"0"-36"0,4 0-22 15,4 0 18-15,5-4-17 16,-5-4-5-16,0 1-3 16,4-1 1-16,-3 1-1 15,3-1-1-15,-8 5 3 0,0-1 4 16,0 4 4-16,0 0-2 16,0 4 0-16,-8 3 6 15,3 1 4-15,5-1 2 16,-8 1 2-16,4-1-11 15,-13 1-2-15,9-1-6 0,3-3-1 16,-3-4-3-16,4-4-1 16,8-3-1-16,4-1-2 15,5 1 3-15,-9-1 2 16,9 1 0-16,-1 3-1 16,-7 4 1-16,3 0 1 15,0 4-1-15,-8-4 2 16,0 3-2-16,0 1-1 15,0 0 1-15,0 0-1 16,-4-1 0-16,0 1 2 16,4-4-1-16,-8 0-1 0,3 0-2 15,5 0 1-15,0 0 1 16,0 0 2-16,-8 0-1 16,4 4-1-16,0 0 1 15,-9 3-1-15,0 0 8 16,-3 1 5-16,7-4-9 15,5-4-4-15,4 0-36 16,13-8-13-16,-5-3-77 16</inkml:trace>
  <inkml:trace contextRef="#ctx0" brushRef="#br0" timeOffset="349555.2861">1608 9604 192 0,'-4'-3'74'0,"8"-1"-40"0,-4 4-33 16,0 0 14-16,0 0-8 15,0 0-2-15,0 0 2 16,0 0 0-16,8 7-3 16,-8 8-3-16,4-4 2 0,5 4 0 15,-9 0 3-15,0 8-5 16,0 10-1-16,4 1 2 16,-4-1 3-16,0 5 0 15,0-5 0-15,0 4 3 16,4 1 3-16,5-1-9 0,3-3 0 15,-3-1 0-15,12 1 1 16,-5-4-1-16,1-8-2 16,0-3 1-16,-5-5-1 15,1-2 2-15,0-5 1 16,-13-7-1-16,0-4 1 16,-9-7-2-16,5-4-1 15,0 0 1-15,-9-11-1 16,5-4 2-16,0 1 3 15,-5-5-2-15,0 0-2 16,-3-7 0-16,7-3-1 16,5-1 0-16,-9 4 0 0,9 0 0 15,-8 4 0-15,3-1-3 16,5 5 2-16,4 3 1 16,0-4 0-16,0 12 0 15,0 3 2-15,13 4-3 16,-9 0 0-16,4 4-1 15,1 4 0-15,-1 7 2 16,5 4 2-16,-9 7-1 16,8 4-1-16,-7 7 1 15,3 4-1-15,-4 4 0 16,5 18 0-16,-5-3 0 16,0 0 0-16,4 0 0 15,5-4 0-15,-9 0-3 16,9 0 2-16,-9-8-4 15,4-7-1-15,5-3-35 0,-9-8-15 16</inkml:trace>
  <inkml:trace contextRef="#ctx0" brushRef="#br0" timeOffset="399173.2991">9006 4625 124 0,'-21'-18'46'0,"25"10"-24"0,1 1-21 0,3 7 8 16,0 0-8-16,1 0 0 15,-1 0-3-15,1 0-2 16,-1 3 3-16,0 5 2 16,1 3 0-16,-9 0-1 15,0 4 1-15,0 8-1 0,-4 10 0 16,-1 1 2-16,-7-1 10 16,3 5 7-16,1-1-4 15,-5 0 2-15,9 4-10 16,0 0 0-16,4 4 0 0,0 3-3 15,0 5-3-15,0-9 0 16,0 5-1-16,-4-1 0 16,-5-3 2-16,1 0-1 15,0-8-1-15,-1-3 1 16,1-4 1-16,0-8 3 16,-1-3 2-16,5-4 1 15,0-4 0-15,4-4-4 16,4 1-1-16,4-5-3 15,9-3-1-15,0 0-1 16,-5 4 0-16,1 0 2 16,-5 3 0-16,1 1 0 0,-1-1 2 15,-4 1-1-15,5-1-1 16,-1 1 12-16,1-5 4 16,-1 1-2-16,5 0 0 15,-1-4-6-15,9 4-3 16,0-1-5-16,8-3 0 15,5 0 2-15,4 8 1 16,8-8-4-16,4 7-1 16,13-7 3-16,4 0 1 15,0 0 0-15,0 0-2 16,5 0-2-16,-1 0-1 0,13 0 2 16,4 0 0-1,13 0 5-15,-5 0 2 0,-4 0-5 16,1 0-2-16,3 0 0 15,5 0 2-15,4 0 0 16,-1 0 2-16,-3-4-4 16,4 1 0-16,-4-1-4 15,8 0-1-15,-4 1 7 16,-5-1 4-16,-3 0 0 16,-5 4 0-16,0-4-3 15,5 4 1-15,3-3-2 16,1-1-1-16,0 0 1 15,-9 4-1-15,4-4 0 16,-12 4 2-16,0 0-3 16,0 0 0-16,-4 0 5 15,-1 0 2-15,-7 0 2 0,-1 0 2 16,-8 4 4-16,4-4 1 16,-4-4-4-16,-4 1-1 15,4-1-6-15,4 0-1 16,0 4-3-16,4 0-3 15,-4 4 4-15,-8 0 1 16,0 3-3-16,-5-3 1 16,-4 3 0-16,1-3 2 15,-1 4-1-15,-4-5 2 16,5 1-4-16,-1 0 0 16,0-4 3-16,1 0 3 0,-5 3-2 15,4 5-2-15,-4-1 0 16,-4 1-1-16,0-1-3 15,-4 1 2-15,8-1 1 16,0 1 2-16,-8-5 1 16,-5 5 1-16,-3-4-2 15,-1-1 1-15,-8 1-2 16,0-4 2-16,0 0-2 16,4 0 2-16,0 0-2 15,0 0-1-15,1 0 1 16,-1 0-1-16,-4-4 0 15,-4 1 2-15,-5 3-1 16,-3 0-1-16,-1 0 3 16,-4 0 2-16,5 0-4 15,-5 0-1-15,4 0-2 0,0-8 0 16,1 4 2-16,-1-3 0 16,9-4 0-16,0 0 0 15,4-4 0-15,-4 0 2 16,-5 0-1-16,-3-4 2 15,-1-3 0-15,-8-1 1 16,-4 1 2-16,0-8 3 16,-1-3-4-16,-7 3-3 15,3 0-1-15,1 4 1 16,-5 0-1-16,5 0-1 16,0 0-2-16,-1-1 1 15,1 1 1-15,4 4 2 0,4 3-3 16,0 1 0-16,0 3 1 15,0 4 0-15,4 3-3 16,0 4 2-16,-4 4 1 16,4 8 2-16,-4 7-10 15,0 7-2-15,-4 8 0 16,0 4 1-16,-5 18 6 16,5 0 3-16,0 0-1 15,0 0 0-15,0 1 1 16,4-5 0-16,0-7 0 15,4-7 0-15,0-8 2 16,0-8 3-16,5-6 0 16,3-12 0-16,5-8-3 15,0-7-2-15,0-7-2 0,-9-8 1 16,-8-4 1-16,-13-3 2 16,-3-11-3-16,-10 3 0 15,-7 8 3-15,-1 3 1 16,1 8-1-16,8 7 1 15,4 1-2-15,4 6 2 16,4 5-9-16,5 7-3 16,4 4-2-16,8 3-1 15,4 4-2-15,5 8-1 16,-1 0 3-16,-3 7 5 16,-5 0 2-16,-4 4 0 0,-8 0 6 15,-5 3 1-15,0 8 0 16,-3 4-2-16,-5 0-65 15,8-1-31-15,-20-6-18 16</inkml:trace>
  <inkml:trace contextRef="#ctx0" brushRef="#br0" timeOffset="400929.8183">18741 4372 232 0,'-4'-15'88'0,"8"15"-48"0,4-4-40 15,-8 4 16-15,4 0-11 0,1 0-3 16,-5 0-4-16,0 0 1 15,0 0 1-15,0 0 0 0,0 0 0 16,-5 8 6-16,1-1 6 16,-4 0 5-16,-1 1 2 15,-3-1-6-15,-1 5 0 16,1-1-4-16,-5 4 0 16,-8 7-5-16,-9 0-1 15,-8 12-1-15,-8 3-2 16,-9 8 1-16,-4 4-1 15,0-1 0-15,0 0 0 16,9 1 8-16,-1-8 5 0,9-4-2 16,13-3-1-16,7-8-6 15,18-7-3-15,16-8 4 16,9-4 1-16,17-3-2 16,4-4-1-16,4 0 1 15,4 4 0-15,0-1 6 16,-4 1 4-16,-5 4-1 15,1 7 0-15,-4-1-1 16,-5 1 2-16,-4 0-1 16,0 0 2-16,5 4-8 15,-5 3-2-15,0-3-1 16,-4 0 0-16,-4-1-2 16,-5 1-2-16,1-4 1 15,-5 0-1-15,-3-4 2 0,-5 0 3 16,-5 0-2-16,1 0-2 15,-4-3-7-15,-5-4-4 16,1-4-56-16,-5-8-26 16</inkml:trace>
  <inkml:trace contextRef="#ctx0" brushRef="#br0" timeOffset="402369.9225">19538 4715 200 0,'12'-23'77'0,"-8"20"-42"0,5-1-37 0,-5 4 17 16,4-4-9-16,1 1-1 15,-1-1-5-15,1 0-2 16,-1 0 1-16,0 1 0 0,1-5 3 15,-5 1-1-15,-4-1-1 16,-4 1 9-16,0-1 6 0,-5 1 4 16,-3-1 1-16,-5 5-7 15,-4-1 0-15,-4 0-10 16,-1 4-2-16,1 4-1 16,-4 3 0-16,0 1 0 15,-1 7 2-15,1 0-3 16,-1 7-2-16,1 12 4 15,4-1 1-15,4-3 0 16,4 4-2-16,5-1 1 16,3 1-1-16,9 3 2 15,9-3 3-15,7-1 0 16,5 1 0-16,5-1 1 16,3-3 3-16,9 4-6 15,4-8-2-15,0-4-1 0,-1-7 0 16,6-4 0-16,-1-3 0 15,0-5 0-15,0-6 2 16,-8-5-1-16,0-3-1 16,-9-4 1-16,-4-3 1 15,-8-5-1-15,-5-7-1 16,-7 0 1-16,-10 1-1 16,-7-5 8-16,-9 1 5 15,-13-8-2-15,-3-4 1 16,-1 4-5-16,-8 0 1 15,8 0-5-15,0 0-2 16,5 0 0-16,-1 3 1 16,1 1-3-16,3 0 0 0,1 3 1 15,4 1 2-15,4 3 3 16,4-4 2-16,8 4-3 16,9 1-1-16,13 2 3 15,12-2 3-15,17-9 0 16,21-3 2-16,17 4-2 15,12 0 2-15,0 3-11 16,9 4-2-16,0 4 3 16,-5 8 3-16,-12 3 1 15,-13 7 0-15,-12 8-6 16,-17 8 1-16,-17 3-64 16,-17 19-29-16</inkml:trace>
  <inkml:trace contextRef="#ctx0" brushRef="#br0" timeOffset="491921.2066">15314 3775 156 0,'-29'-19'60'0,"20"16"-32"0,1-1-15 0,8-4 17 16,4 1-13-16,0-4-2 15,1 0 2-15,-1-1 1 16,0 1-9-16,0-4 6 0,0 4 2 16,1 0-5-16,-1 3-2 15,0 5-8-15,0-1-1 16,-4 4-1-16,0 0 0 15,0 4 0-15,-4 3 0 16,0 4 4-16,-5 8 5 16,5 3-1-16,0 5 1 0,0 6-3 15,4 12 1-15,4 7-4 16,4 8-2-16,1 7 2 16,3 4 0-16,-3 0 1 15,-1 7 0-15,-4 15 0 16,-4 8 0-16,0 7 4 15,0-7 3-15,5-4 0 16,-1-4 1-16,4 4-4 16,5-8-3-16,3-7 0 15,1 0-1-15,0-14-2 16,0-9-2-16,-5-10 3 16,1-4 0-16,-5-1 1 15,1-6 0-15,3-5 0 16,-7-3 0-16,-1-4-2 0,0-4 1 15,0-3-4-15,0-4 0 16,5-4 1-16,-1 0 0 16,5-3 4-16,-1-4 5 15,1-4-7-15,-1 0-1 16,1 0-3-16,0 3 0 16,-1-3 2-16,5 0 0 15,0 0 4-15,-1 0 2 16,5-7 4-16,5 3 1 15,3-3-1-15,5 3-1 16,7-4-5-16,6 5-1 0,3-1-1 16,4 0-2-16,1 4-2 15,-1 0 1-15,14 0 1 16,3 8 0-16,-17-1 0 16,43 1 2-16,-1-5-1 15,-3 5-1-15,7-4 3 16,-3 3 0-16,12-7-4 15,4 0 1-15,-4 4 2 16,4-4 1-16,5 7-1 16,8 1 1-16,4-1-4 15,-9 1 0-15,9 3 1 16,-4-4 0-16,12 4 0 16,1-3 2-16,-9-1-3 15,4-3-2-15,13-4 2 16,4-4 2-16,-4 1 0 0,-5-1-1 15,1 0 3-15,4 0 0 16,-9-3-1-16,-8 0 1 16,0 3-2-16,4 0 2 15,9 0-2-15,-13-3-1 16,-4-1 1-16,-5-3-1 16,1 0 0-16,4-4 2 15,-9-4 1-15,-8 5 3 16,-12-1 1-16,-5-4 1 15,-12 4-4-15,-9 0-1 16,-12 4-1-16,-9 0 1 0,-8 0-2 16,-4 3-1-16,-5-3-2 15,-8 3 1-15,-4 1 1 16,-4 3 0-16,0-3 0 16,-9 3 0-16,1 0 0 15,-5 1 2-15,-4-9-1 16,-4 5-1-16,0 0-2 15,-1-1 1-15,1 1 1 16,0 3 0-16,0-11-5 16,4 0 3-1,0-7 1-15,8-12 1 16,1-14 0-16,7-8 0 16,1-8 2-16,4-10-3 15,0-5 0-15,4-10-1 16,-4-12 0-16,0 4-5 0,0 0 0 15,0 8-2-15,0-1 1 16,0-3 2-16,0 3 2 16,-4 1 2-16,0 3 1 15,-5 12-2-15,1 6 2 16,-5 13-1-16,-4 2 0 16,-4 1 2-16,0 11 0 15,0 4 0-15,0 3 0 16,0 8 0-16,0-7 0 15,-4-1-3-15,-4 4 2 16,-1 4-4-16,-3 4 1 16,-1 3 0-16,1 4 2 0,-5 4 1 15,-4 3 3-15,-4 5-3 16,-9-1-2-16,-4 0 2 16,-4 1 0-16,-4-1 1 15,-4-4 0-15,-5-3-3 16,-3 4 0-16,-14-1 2 15,-3 1 2-15,-13 3-2 16,-9 0-2-16,-3 1-1 16,-1 3 0-16,-4 3 0 15,-16 1 3-15,-14-4 0 16,5 0 3-16,5 0-1 16,-10 4-1-16,-11-1-2 15,-10 1-1-15,14 7 2 16,-18 1 2-16,-7-1 0 0,-1 7 2 15,9 1-2-15,-5-4-1 16,-4-8 1-16,9-3 1 16,4-11 1-16,-5-1 3 15,1 1-1-15,0-4 0 16,3 7-6-16,-3 0 1 16,0 0 0-16,8 1 0 15,12-1 0-15,1 0 0 16,-5 1 0-16,5-5 2 15,4 1 1-15,4 3 1 16,16 0 2-16,1 0 3 0,0 1-4 16,8-1-1-16,13 0-4 15,8 4-1-15,8 4-1 16,9 0 0-16,4 3 2 16,5 1 0-16,3-5 0 15,1 5 2-15,7-4-1 16,5-4 2-16,9 0-2 15,4 0 2-15,3-4 0 16,10 0 3-16,3 0-5 16,5 1-3-16,8-1 1 15,4 0 0-15,4 0-2 16,1 1 2-16,-1-1-1 16,0 4 0-16,5 0 0 15,-5 0 0-15,1 0-5 16,-1 0-3-16,1 0-5 15,-1 4-2-15,4 3-10 16,1 1-5-16,-5 3-5 0,1 0 0 16,3 4-4-16,1 0 0 15,-5-4 23-15,-3-4 10 16,-14 12 41 0,-3 0 5-16,3-4 6 15,1-4-18-15,-1 4-5 16,5-4-18-16,4 0-4 15,0 4 0-15,9-4 0 16,-5 0 1-16,8 4 2 16,-3 0-1-16,-1 0 2 15,1 0-2-15,3 4-1 0,1 3-2 16,4 8-1-16,4 7 4 16,-5 23 1-16,5 15 0 15,-4 18-2-15,-4 11-2 16,-1 12-1-16,1 26-9 15,-1 7-5-15,-12-4-126 16</inkml:trace>
  <inkml:trace contextRef="#ctx0" brushRef="#br0" timeOffset="492446.3167">15499 4029 104 0,'-13'3'41'0,"1"5"-22"0,3 7-9 16,5 0 12-16,-4 7-1 15,-5 4 2-15,-4 4 4 16,-4 7 4-16,-8 12-17 15,-5 7-1-15,-3 18 0 0,-1 31-5 16,0-1-2-16,9 8-28 16,4 11-12-16,16 15-56 15</inkml:trace>
  <inkml:trace contextRef="#ctx0" brushRef="#br0" timeOffset="505223.7323">11024 12707 140 0,'-5'-7'52'0,"1"7"-28"0,0 0-22 0,4 0 12 16,-4 0-12-16,4 0 0 16,-4 3 0-16,-1 1 3 15,1 0-2-15,-4 0 18 0,4-4 10 16,-1 0 2-16,1 0 3 15,0 0-14-15,0 3-5 16,-4 1-10-16,8 0-5 16,0 0-4-16,0 3-1 15,0-7 2-15,4 4 2 16,4 0 0-16,-4-4 2 0,5 0 0 16,-1 0 1-16,5 0 0 15,-1 0 0-15,5 0-2 16,4 0-2-16,0 0 3 15,4-4 2-15,4 0 2 16,9-3 1-16,4-1-4 16,8 1-1-16,5 3-1 15,4-4 1-15,-1 5-2 16,1-1-1-16,4 4 3 16,-4 0 0-16,4 0 1 15,8 0 0-15,9 0-2 16,4 0 1-16,-1 0 0 15,1-4 1-15,4 1-2 16,0 3-2-16,9 0 1 0,4 3 1 16,-1 1-1-16,-3 3-1 15,3 5-2-15,1-1 1 16,0 0 1-16,4-3 2 16,-1-1 8-16,-7-3 3 15,-1-1 2-15,-3-3 1 16,-5 4-11-16,4 0-2 15,4 0-1-15,1 3 3 16,-9 1-4-16,0-1-1 16,0 0 0-16,4 1 2 15,5-1-1-15,-1 1-1 16,5-1 1-16,-9-3 1 16,-4-4-1-16,-4 0 2 0,-8 0 0 15,-5-4 3-15,4 4-3 16,1 0-2-16,-1-3 0 15,1 3 1-15,-1 0-1 16,-3 3 2-16,-5 5-4 16,4-5 0-16,0 9 1 15,1-5 2-15,-1 1 1 16,-4-1 1-16,-4 0 2 16,-4-3 1-16,-9 0 1 15,-8-4 2-15,-8 0-5 16,-5 4-3-16,-8-4-1 15,0 0 1-15,-4 0-1 16,-5 3-1-16,-3-3 1 16,-1 0-1-16,0 0-3 15,-8 0 0-15,5 0-3 0,-5-7-5 16,-5-1 3 0,5 1-2-16,0 0 1 15,0-1-6-15,-4 1-3 16,0-5-8-16,4 5-1 15,-4-4 5-15,0 0 3 16,-1-1 12-16,5 1 3 16,0 0-10-16,0-4-5 15,5-3-41-15,3-5-16 16,9-3-25-16</inkml:trace>
  <inkml:trace contextRef="#ctx0" brushRef="#br0" timeOffset="506857.932">16128 12897 252 0,'-9'-33'96'0,"9"22"-52"0,-4-12-47 0,4 16 16 16,0-8-9-16,0-4-3 16,0-7 2-16,4-4 0 15,1 0-1-15,-1-3 1 0,0-4 0 16,0-1 3-16,-4 1 3 16,0-4-4-16,0-4-1 15,0-7 4-15,0-4 3 0,-4-4-2 16,4-3 2-16,0-4-4 15,0 0 1-15,0 3-5 16,4 1 0-16,0 7-1 16,-4-4-2-16,0 1 1 15,5-1 1-15,-1 0-3 16,0 1-2-16,0 3 2 16,0 0 2-16,-4 7 0 15,0 5 2-15,0 2-4 16,0 5 0-16,-4 4-1 15,0-5 0-15,0 5-3 16,0 3 1-16,-1 8-7 16,5 3-1-16,0 0 2 15,0 4 4-15,0 0 3 0,0-3 2 16,0-1 1-16,-4 4 0 16,0-3 0-16,0 3 2 15,-5-4-1-15,1 0-1 16,-9 4-4-16,-4 1-2 15,-4 2 0-15,-4 1 2 16,-9 0 2-16,-8-4 3 16,0 0 0-16,-5 4-1 15,-3 3 5-15,-5 1 1 16,0 3 0-16,-8 4-1 16,-4 4-3-16,-17 3-2 0,0 1-2 15,4-1-1-15,0 5-3 16,0-5 1-16,-4 0 1 15,-8 1 2-15,-13-1 3 16,0 1 2-16,0 7 1 16,4-4 0-16,0-7-5 15,-4-1 1-15,4-3 0 16,9-3 0-16,-5-1-7 16,9 0 0-16,4 1-8 15,-9-1-1-15,-8 4 9 16,-4 0 3-16,-4 0 4 15,4 0 2-15,12 4 1 16,-7-1 1-16,-5 1 0 16,-1 0 0-16,10 7 0 15,-1-4 0-15,9 1-2 16,-9-4 1-16,-4-12-2 16,-4 1 2-16,0-1-2 0,9-3 2 15,3 0 0-15,1 0 3 16,-1-1-3-16,5 1-2 15,0 0 0-15,12 4 1 16,9-1-3-16,4 8 0 16,8 0 1-16,13 0 2 15,0 0 3-15,12 0 2 16,0 0-1-16,5 0 1 16,4 0 0-16,-4 0 1 15,12 8-4-15,-4-5-1 16,4 1-1-16,5 0-2 0,3-1 1 15,1 1-1-15,4 0-3 16,-5 3 0-16,5 1 2 16,-9-1 4-1,1 1 1-15,3 7-4 16,1-4 0-16,0 0 0 16,-1-3 0-16,1 10 0 15,-5-3 0-15,1 4 0 16,-1-4 0-16,1 3 0 15,3 1 0-15,1 3-3 16,4 4 2-16,-1 8-1 16,1 0 0-16,4 3 2 15,0 4 2-15,-4 11-3 16,0 0 0-16,0 8 1 16,-5 3 2-16,1 5-1 0,-1-9 2 15,5 5-4-15,8-5 0 16,5 1 1-16,8 3 2 15,-1 4-1-15,1-3 2 16,0-1-4-16,0 8 0 16,-5-4 1-16,-3-7 0 15,-5 0 0-15,-8-4 2 16,-1-8-1-16,-3-7-1 16,0-7 14-16,-1-5 5 15,5-2-9-15,0-5-3 16,4 0-5-16,0-7 1 0,4-4-9 15,0-3-1-15,0-1-1 16,-4-7 0-16,0 0 0 16,0 0 0-16,0 0 0 15,9 4 2-15,-1-4-12 16,5-4-5-16,12-3-107 16</inkml:trace>
  <inkml:trace contextRef="#ctx0" brushRef="#br0" timeOffset="511768.7485">13410 11327 156 0,'-13'-7'57'0,"9"3"-30"0,0-3-23 0,4 3 13 0,0 0-10 16,0 0-6 0,-4-7-4-16,-5 0 2 15,1 0 4-15,0 0 3 0,-5 3 11 16,5-3 6-16,-5 0 8 16,5-4 3-16,-1-4-10 15,1-7-1-15,4-15-14 16,4-4-5-16,8-7-3 15,5-7-1-15,4-9-3 16,4 1 0-16,4 0-5 16,4-7-2-16,5-12 0 0,3-4 4 15,5 4 1-15,0 4 3 16,9 8 3-16,-1-1 2 16,9 12-1-16,12 3-2 15,9-7 1-15,3-4-1 16,1-3 0-16,9-1 0 15,3 4 0-15,1 8 0 16,-5 7 8-16,-17 7 7 16,-8 12 8-16,-12 3 3 15,-13 8-5-15,-9 4 0 16,-7 3-10-16,-10 8-2 16,-7-4-5-16,3 8-3 15,-3 3-51-15,3 4-21 0,-3-4-64 16</inkml:trace>
  <inkml:trace contextRef="#ctx0" brushRef="#br0" timeOffset="513076.0311">15130 9425 132 0,'-21'0'52'0,"12"4"-28"0,1-15-22 0,8 11 14 15,-4 0-6-15,-1 0 2 16,1 0-7-16,4-4-3 15,0 0-1-15,4-7 1 0,5 4 3 16,-1-1 0-16,1 1 2 16,3 3-2-16,-3 4 0 15,-1 4-3-15,0 3 1 16,-3 1 0-16,-5 3 1 16,0 0-5-16,0 0-1 15,4 0 1-15,0 1 2 16,0-5 9-16,0-3 5 0,-4-4 4 15,0 0 3-15,0-4-3 16,5 0 0-16,-5-7-6 16,0-4-3-16,0 0-1 15,-5 4 1-15,1 0-5 16,0 3-1-16,-4 5-2 16,3-1-2-16,1 0-2 15,0 4-1-15,4 8-5 16,0-1-2-16,0-7 2 15,0 4 5-15,-4 7 2 16,-5 0-19 0,-3 0-7-16,-1 4-81 15</inkml:trace>
  <inkml:trace contextRef="#ctx0" brushRef="#br0" timeOffset="513883.6276">15507 8858 212 0,'0'-11'82'0,"0"7"-44"0,0 1-38 0,0 3 18 0,0 0-12 16,0 0-3-16,4 7-2 16,-4 1 1-16,0 3-1 15,0 4 4-15,0 3 1 0,0 1 4 16,4 3 4-16,1 1-2 15,-1 7 1-15,4-4-3 16,1 0-1-16,-1 4-3 16,0-4-1-16,5-4-3 15,0-3 1-15,-5-1-4 16,0-3 0-16,1-3-1 16,-1-1-2-16,-8 0-39 15,0 0-17-15,-4 0-51 16</inkml:trace>
  <inkml:trace contextRef="#ctx0" brushRef="#br0" timeOffset="517412.1676">15339 11626 144 0,'5'-19'55'0,"3"15"-30"0,0-3-32 0,1 3 10 16,3-3-3-16,1-1 0 16,-1-3 4-16,1-8 5 15,0 1-5-15,-1-8 29 0,1-4 14 16,-1 0-3-16,9-4-2 16,-4 1-17-16,0-5-7 15,4-3-14-15,0-7-2 0,4-15-2 16,9-8 0-1,3-8 0-15,14 1 0 0,7-11-3 16,5 3 2-16,4-7 3 16,0-8 1-16,1-7-6 15,11 11 0-15,5 0 3 16,8 4 2-16,5 7 4 16,-5 7 3-16,-4 1-2 15,9 3-2-15,-9 1 0 16,0 3-1-16,0 8 2 15,-8-1 1-15,-9 12 5 16,-8 7 5-16,-13 8-3 16,-8 7 2-16,-8 4-5 15,-9 7-1-15,-8 4-2 0,-5 8 0 16,-3 0-9-16,-9 3-4 16,0 4 3-16,0 0 2 15,-5 0-6-15,1 7-1 16,-4 1-36-16,-1-1-16 15,-12-14-87 1</inkml:trace>
  <inkml:trace contextRef="#ctx0" brushRef="#br0" timeOffset="520657.1616">17743 9463 224 0,'-21'0'85'0,"12"0"-46"0,1 3-26 0,8-3 22 16,0 0-16-16,0 0-5 16,8 0-5-16,1 0 1 0,3-3-5 15,1-1 1-15,-1 0 4 0,1 0 0 16,-5 1 2-16,1 3-4 16,-1 0-3-16,-8 0-2 15,0 0-3-15,4 0-15 16,5 3-5-16,3 1-116 15</inkml:trace>
  <inkml:trace contextRef="#ctx0" brushRef="#br0" timeOffset="521196.4482">18175 9418 96 0,'-17'-8'38'0,"8"8"-20"0,1 0-15 0,4 0 10 16,0-7 16-16,-1-1 11 0,1 1 1 16,0-4 2-16,0-4-6 15,4-4-2-15,8-3-20 16,1-4-7-16,3-8-1 0,5 1-2 16,4-1 2-16,4 4-4 15,0 4-2-15,5 4 0 16,-1 7 1-16,0 4-1 15,1 7-1-15,-5 4-2 16,0 7-1-16,-4 16-3 16,0-1 1-16,-4 4 3 15,-5 0 1-15,-3 0 7 16,-9 0 6-16,-9 4 9 16,-7 0 5-16,-10-4-6 15,-3 0 1-15,-5-7-1 16,1-8 2-16,4-3-14 15,3-5-5-15,5-6-15 16,0-5-8-16,9 1-44 0,8-8-21 16,12-4-49-1</inkml:trace>
  <inkml:trace contextRef="#ctx0" brushRef="#br0" timeOffset="522246.9245">18825 9045 280 0,'-5'-11'104'0,"10"7"-56"0,16 0-52 0,-13 4 16 16,5 0-10 0,-1 0 2-16,-3 4-1 15,-1 0-1-15,-4 3 3 0,0 1 4 0,-4 3 8 16,-4 7 7-16,0 5-4 16,0-1 0-16,0 4-7 15,4 4 0-15,0 0-10 16,4 0-2-16,4-4-1 15,5 4 2-15,-1-4-1 16,5 0-1-16,0-4 1 16,4 1-1-16,0-1-3 15,0-3 0-15,0-1-9 16,-5-3-3-16,1-4-60 16,-4-3-26-16</inkml:trace>
  <inkml:trace contextRef="#ctx0" brushRef="#br0" timeOffset="560380.0768">11242 17209 144 0,'-13'-4'55'0,"9"4"-30"0,-9 7-29 0,13-3 8 15</inkml:trace>
  <inkml:trace contextRef="#ctx0" brushRef="#br0" timeOffset="560603.2969">11204 17235 210 0,'-4'22'-8'0,"-5"8"10"16,1 4 6-16,0 7 23 15,-1 11 12-15,1 8 0 16,-1 25-1-16,-3 16-23 16,-1 7 4-16,-4 8 4 0,1 11-6 15,-5 11 0-15,-4-15-6 16,4-11 1-16,0-15 0 15,4-15-1-15,4-15-5 16,5-8-2-16,4-14-6 16,4-11-4-16,4-8-28 15,4-11-10-15,1-8-44 16,-1-7-16-16,0-11-12 16</inkml:trace>
  <inkml:trace contextRef="#ctx0" brushRef="#br0" timeOffset="561744.8355">11070 17291 184 0,'-9'-23'71'0,"14"8"-38"0,3 4-36 16,0 4 11-16,1-1-11 15,-1-3-2-15,5-4 2 16,3-7 3-16,5 0 1 15,0-1 6-15,0 1 3 0,5 3 6 16,-1 0 2-16,4 5 4 16,5 2 1-16,3 1-12 15,5 4-7-15,9-1 4 16,-1 5 2-16,0-1-8 16,5 0 0-16,4-3-2 15,3-1 2-15,14-3-1 0,4 0-1 16,8-4 3-16,0 0 0 15,8 4-1-15,5 0-2 16,8 3 1-16,8 4-1 16,-3 4 0-16,3 4 2 15,5 7 3-15,16-7 2 16,5 0 3-16,-9-4 1 16,8-4-1-16,5-7-1 15,-4 3-1-15,-9-3 0 16,0 0-7-16,-4 0-2 15,9 3 2-15,-1 1 1 16,-4 3-3-16,-12 0-1 0,-5 1 1 16,1-5 0-16,-5 5 1 15,-12-1 0-15,-5 0 2 16,-16 0 3-16,-9 1 0 16,-4-1 2-16,-8 0-4 15,-9 4 0-15,1 0-3 16,-14 0-1-16,-3 0 1 15,-9 4 0-15,-4 0 0 16,-4-1 2-16,0 1-3 16,-5 0-2-16,1 0-1 15,-1-1 0-15,1 1 0 16,-5 0 0-16,1-1 3 16,-1 5 2-16,1 3 0 15,-1 0 2-15,-4 8-4 16,-4 0 0-16,0-1 3 15,0 8-1-15,0 8-1 16,0 7-2-16,0 4 1 16,4-1 1-16,5 9 0 15,3 3 0-15,5 3 2 16,0 1-1-16,4 0-1 16,0 7 1-16,-4 11-1 15,-5 4 2-15,-3 8 3 16,-5-5-4-16,-4 9-1 15,-4 3 2-15,-9 7 3 0,0-14 4 16,1 3 2-16,-1-11-3 16,1-11 0-1,-1-4-5-15,0-11-2 0,1 3 0 16,3-3-1-16,1-11 0 16,0-8 0-16,-1 1-3 15,1-1 0-15,0 0 4 16,-1 1 1-16,5-5 0 15,0-3 1-15,4-8-4 16,0-3 0-16,0 0-1 16,0-4 0-16,0-4 0 15,0-4-2-15,0-7-13 16,0 4-6-16,0-4-37 16,4-15-102-1</inkml:trace>
  <inkml:trace contextRef="#ctx0" brushRef="#br0" timeOffset="565965.0739">8679 11230 68 0,'-8'4'27'0,"8"-4"-14"0,-4 0-9 16,4 0 8-16</inkml:trace>
  <inkml:trace contextRef="#ctx0" brushRef="#br0" timeOffset="566309.8077">8667 11245 126 0,'0'8'2'16,"-5"-1"-2"-16,1 1 2 15,0-1 19-15,0 1 10 16,-5-5 5-16,1 1 0 16,0 0-15-16,-1-1-7 15,5-3-9-15,0 4-4 0,0-4 0 16,4 0-4-16,0 0 0 16,0 0 2-16,4 4 0 15,4 0 1-15,-8-4 2 0,9 3-1 16,-9-3 2-16,8 8 2 15,-4 3 4-15,0 4 5 16,1 7 3-16,-1 12-5 16,0 11 1-16,-4 14-4 15,-4 16 0-15,0 7 1 16,-9 11 4-16,0 4 1 16,1-7 3-16,-1-8 3 15,5-11 4-15,-1-19-13 16,5-7-7-16,4-4-19 15,0-15-6-15,9-8-58 16,3-6-24-16,1-9-5 16</inkml:trace>
  <inkml:trace contextRef="#ctx0" brushRef="#br0" timeOffset="568094.82">11275 12416 80 0,'-8'4'30'0,"12"-4"-16"0,0 4-14 0,-4-4 7 16,9 3-6-16,-1-3-1 0,0 4 11 16,1 0 7-16,3-4 17 15,1-4 8-15,0 4-11 16,3 0-7-16,1 0-10 16,0 4-5-16,4-4-5 15,8 4-4-15,1 3 2 0,3 4-4 16,5 1-2-16,0 10-1 15,4 4 0-15,8 8 0 16,0 3 3-16,9 11 2 16,12-3 2-16,13 11 1 15,0-11 0-15,4 0 11 16,9-1 7-16,3-6-9 16,9-5-4-16,9-3-2 15,-1-4 0-15,5-7-6 0,12-1 0 16,9 1 1-16,-9-4 1 15,0-4-1-15,-8 0 1 16,4 4-2-16,0 0 2 16,-9-7 4-16,-7-5 4 15,3-6-2-15,1-5 2 16,-1-7 3-16,5-7 1 16,-13-8-2-16,-13-11 0 15,-4 0-5-15,-12-4-3 16,-9-3-2-16,-3-1-3 15,-10 5-2-15,-3 6-1 16,-9 5-7-16,-4 7-2 16,-9 3-13-16,-3 5-4 0,-9 3-25 15,-5 3-8-15,-3 1-44 16</inkml:trace>
  <inkml:trace contextRef="#ctx0" brushRef="#br0" timeOffset="568664.8101">14668 12573 224 0,'-25'4'85'0,"17"-1"-46"0,4-3-24 0,4 0 24 16,8 0-26-16,5-3-6 16,12-5-10-16,4-7-3 15,0-3 3-15,5-8-3 0,-1-1 1 16,1 1 1-16,-5 0 2 15,1-4 16-15,-5 4 8 16,0 8 5-16,-8-1 3 16,0 4-10-16,-5 4-4 0,1 11-7 15,-5 7-8 1,5 1-3-16,-5 3 1 16,1 0 2-16,-1 0 2 15,-4 4 1-15,0 4 4 16,1 0 3-16,3 14-4 15,0 1 1-15,1 3-3 16,-1 8 0-16,0 3-6 16,-3 1-1-16,-1-5 1 15,0 9 2-15,0-5 2 16,-4 1 3-16,0-8-3 16,0-4-2-16,0-7 2 15,0-4 0-15,0-4-4 16,0-3-1-16,0-4-30 15,4-8-12-15,5-7-109 16</inkml:trace>
  <inkml:trace contextRef="#ctx0" brushRef="#br0" timeOffset="569550.9192">14832 12599 208 0,'-9'-4'77'0,"14"1"-42"0,3-5-28 16,0 4 20-16,1-7-10 15,3-7-2-15,1-5 3 16,4-3 0-16,8-11-9 16,8-12 6-16,5 1 2 0,13-8 4 15,11-8 2-15,6-3-1 0,3 8-2 16,-4-1-4-16,-4 8 0 16,-9 7-7-16,-3 8-3 15,-1 3-6-15,-8 8 0 16,-8 7-27-16,-9 8-11 15,-8 4-69-15,-9 14-31 16,-12 1 23 0</inkml:trace>
  <inkml:trace contextRef="#ctx0" brushRef="#br0" timeOffset="570108.0331">15595 12379 248 0,'-12'-22'93'0,"16"14"-50"0,4-3-52 15,1 4 12-15,-1-5-40 16,0 1-12-16,1-4 17 15,-1-3 10-15,1-1 15 16,-1 0 28-16,0 4 14 0,1-3 9 0,-1-1 5 16,0 8-17-16,1 3-9 15,3 8-17-15,1 4-3 16,0 7-16-16,-5 12-5 16,-4 3-8-16,-4 7-4 15,-8 1 14-15,-9 7 7 16,-8 4 21-16,-5-1 12 15,1 5 16-15,-4-1 8 16,3 1-10-16,5-1-3 16,4-3-18-16,8-4-8 15,5-7-8-15,8-8-3 16,8-4-2-16,9-7 3 16,8-4-2-16,9-7-1 0,0 0 3 15,-1 0 0-15,5-4 9 16,4 0 7-16,-4 0 6 15,-1 0 2-15,-3 0-6 16,-1 0-2-16,-3 3-14 16,-1 1-3-16,5 0-12 15,3-4-4-15,5-4-106 16,-4-7-46-16,-9-8 37 16</inkml:trace>
  <inkml:trace contextRef="#ctx0" brushRef="#br0" timeOffset="572976.4839">17529 12084 148 0,'4'0'55'0,"-8"4"-30"0,4-8-18 0,0 4 13 0,4-3-4 16,8-1 3-16,1 0-1 15,0 0 0-15,3 1-9 16,1 3 12-16,4 0 6 0,4 0-3 15,5-4-2-15,12 0-8 16,0 1-4-16,4-1-1 16,0 0-1-16,0 0-4 15,-4 1-3-15,0-1 2 16,-4 0 2-16,-5-3 2 16,-8-1 3-16,0 5-1 15,-8-1 0-15,-4 0 1 0,-1 0 4 16,-3 1-2-16,-5 3 1 15,-4 0-7-15,0 0-4 16,0 0-6-16,0 0-2 16,0 0-26-16,0 0-9 15,0 0-94 1,0 0-52-16,0-27 86 16</inkml:trace>
  <inkml:trace contextRef="#ctx0" brushRef="#br0" timeOffset="575585.4846">18367 11764 132 0,'-4'-4'49'0,"4"0"-26"0,4-3-20 15,-4 7 10-15,0 0-6 16,5-4 1-16,-1 0 4 0,0 1 4 16,0-1-8-16,5 0 9 0,-1 4 5 15,5-4 2-15,-1 4 1 16,5 0-8-16,4 0-2 16,4 0-12-16,0 4-1 15,5 0-2-15,-5 3 0 16,0 4 0-16,-4 1 0 15,-4 3 0-15,-5-1 0 16,-3 9 0-16,-5 3 2 16,-4 4 8-16,-9 7 3 15,1 8-6-15,-4 3-4 16,-5 8-2-16,-4 4 1 0,-9-4-3 16,1 0 0-16,-5-8 3 15,1-3 3-15,-1 0 2 16,5-4 3-16,-5-8-1 15,9-3 0-15,4-4-5 16,5-3-1-16,3-5-3 16,26-6-1-1,8-5 3-15,12-3-1 16,13-8-1-16,5 0-2 16,-1 1 1-16,0-5 1 15,-4 1 2-15,-8 3-1 16,0 0-1-16,-5 0 3 15,1 4 2-15,-9-3 0 0,-4 3 0 16,0 0-3-16,-4 3-2 16,-5-3-19-16,-3 0-10 15</inkml:trace>
  <inkml:trace contextRef="#ctx0" brushRef="#br0" timeOffset="576384.6511">19013 11991 212 0,'-25'-7'79'0,"21"7"-42"0,0-4-34 0,4 4 17 16,0 0-14-16,0 0-4 16,0 0-6-16,0 0 0 15,0 0 2-15,0 0 1 0,0 4 3 16,-4 3 5-16,4 1 4 15,0 7 5-15,-5 3 4 16,5 8-4-16,0 4 1 16,0 7-4-16,5 4 2 15,-1 4-6-15,0-4-3 16,4-7-3-16,1-1-3 16,-1-3 3-16,5-4 2 0,4-7 2 15,8-8 1-15,8-7-2 16,9-12-1-16,4-7-3 15,0-7-2-15,-4-8 3 16,0-3 0-16,-8-1 3 16,-1 1 3-16,-3-5 7 15,-5 8 2-15,-4 8-7 16,0 3-2-16,-4 4-3 16,-5 4-1-16,1 4-8 15,-1 7 0-15,1 4 1 16,0 7 3-16,-1 7 0 15,1 5 2-15,-1 3 4 16,-3 11 4-16,-5 4 0 16,-4-3 1-16,-4 3-4 15,-5 3-3-15,1-3 0 0,0-3-1 16,-1-9-7-16,5-2 0 16,4-9-41-16,8-7-18 15,5-11-107 1</inkml:trace>
  <inkml:trace contextRef="#ctx0" brushRef="#br0" timeOffset="577433.6665">20704 11816 248 0,'-13'-15'93'0,"9"11"-50"0,-5-7-41 0,5 7 19 0,0 1-13 16,-4-1-4-16,-5 4-3 15,-4 0-1-15,-4 4 0 16,0 3 6-16,-8 0 4 0,-5 5 1 16,-8 6 3-16,-4 5-1 15,0 3 0-15,-4 4-5 16,-5 7-3-16,5 8 0 16,0 3-1-16,4 1-2 15,4-1-2-15,4-3 1 16,4 0-1-16,9-12 2 15,13-3 1-15,7-4-4 16,14-3 1-16,3-12 0 16,9 0 0-16,13-4-3 15,4-3 2-15,8-4-4 16,0 0 1-16,0 0 0 0,-4-4 2 16,0 1-1-16,-9-5 1 15,1-3 2-15,-9 0 2 16,-4-4-1-16,0 7-1 15,-8-3 1-15,-5 8 1 16,-4-1-1-16,-8 4-1 16,-4 7 3-16,-9 4 0 15,-4 1 3-15,-4 3 3 16,0 3-2-16,-1 5-2 16,1-1 0-16,4 8-1 15,5 0 0-15,-1-1 0 16,4 1 0-16,5-4 2 0,8 0 1 15,4 1 1-15,13-1-2 16,8-4 1-16,8-3-4 16,5-4-2-16,8-8-3 15,1 1 1-15,-1-5-1 16,0-3-2-16,-4-3 3 16,0-1 2-16,-5-4 0 15,-3 1-1-15,-9-1 1 16,-4 5 1-16,-4-1-6 15,-5 0 1-15,-7 1-30 16,-5 3-11-16</inkml:trace>
  <inkml:trace contextRef="#ctx0" brushRef="#br0" timeOffset="578215.9063">20674 11342 156 0,'4'-11'57'0,"1"4"-30"0,-1-8-14 0,0 11 19 15,0 0-5-15,5-3-1 16,-1-1 3-16,0-3 2 16,1 0-17-16,-1 0-1 0,9 0 0 15,4 3-7-15,4 1-3 16,0-1-2-16,0 4-1 16,1 1 0-16,-1-1 0 15,-4 4 0-15,-5 4 0 16,-7 3 15-16,-13 8 10 15,-5 4-9-15,-8 3-1 0,-3 4-5 16,-10 4-1-16,1 4-3 16,-1 3 1-16,1 0-6 15,4 0-1-15,0-3 0 16,8 0 0-16,4-1 0 16,9-7 0-16,8-3-3 15,5-5 2-15,8-3 5 16,8 0 2-16,12 0-2 15,10-4-3-15,7-3-3 16,1-1 1-16,3-3-23 16,5 0-10-16,-4-1-92 15,0 5-62 1,4-8 77-16</inkml:trace>
  <inkml:trace contextRef="#ctx0" brushRef="#br0" timeOffset="578920.7945">21534 12554 240 0,'-4'-3'90'0,"4"-9"-48"0,4 16-47 0,-4-4 17 0,8 0-11 16,1-4-3-16,-1 8 3 15,1-8 1-15,3 4 0 16,1 0 1-16,4 0 2 0,3-3 4 16,1 3 5-16,0 0-6 15,0 0 0-15,0 7-6 16,5-3-4-16,-1 0-24 15,-4-4-10-15,-5 3-74 16</inkml:trace>
  <inkml:trace contextRef="#ctx0" brushRef="#br0" timeOffset="579192.438">21391 12174 232 0,'5'-8'88'0,"3"8"-48"0,13-3-45 0,-8 3 17 16,3 0-9-16,5 0-2 15,4-4 13-15,9 0 7 16,4 1-10-16,0-1 3 0,-1 0 0 0,1 0-7 15,0 1-2-15,-1-1-30 16,1 0-12-16,0 0-81 16</inkml:trace>
  <inkml:trace contextRef="#ctx0" brushRef="#br0" timeOffset="579610.8413">22373 11581 316 0,'-4'0'118'0,"12"7"-64"0,0 16-67 0,-3-5 17 15,-1 5-19-15,-4 7-6 16,0 3 12-16,-4 16 6 15,-5 7 3-15,1 11 20 0,-5 4 11 16,1 7 2-16,-1-4 3 16,5-6-18-16,-1-5-6 0,5-11-25 15,4-3-9-15,8-12-99 16,-3-18-78 0,-1-16 67-16</inkml:trace>
  <inkml:trace contextRef="#ctx0" brushRef="#br0" timeOffset="580270.2839">22738 12349 264 0,'-17'-15'101'0,"17"8"-54"0,-4-19-53 16,4 15 19-16,0-8-12 16,0-4-1-16,0-3 0 15,4-7 2-15,4-1-1 16,1 4 8-16,3 1 6 0,1 2-1 16,8 5 2-16,0 3-11 15,4 5-3-15,4 2-2 16,1 5 0-16,-1 7-3 15,-4 7 0-15,-4 8 2 0,-8 8 2 16,-9 6 6-16,-12 5 6 16,-13 0 8-16,-9 3 5 15,-3 4 3-15,-9-8 5 16,0-3-19-16,0-4-6 16,4-7-35-16,5-8-13 15,3-7-88 1,9-4-77-16,4-7 67 15</inkml:trace>
  <inkml:trace contextRef="#ctx0" brushRef="#br0" timeOffset="580871.0265">23241 12353 252 0,'13'15'93'0,"-5"-15"-50"0,9-8-37 16,-9 5 20-16,1-5-16 16,-1-7-6-16,-4-7-5 15,0-8 0-15,0-7 1 16,-4-4 2-16,-4 0 1 0,0 7 7 15,0 4 4-15,-4 4-5 0,3 8-1 16,-3-1-6-16,4 8-4 16,0 3-8-16,-1 8-2 15,1 11 0-15,4 8 2 16,0 11 4-16,4 7 1 16,1 8 5-16,-1 11 4 15,0 7 5-15,-4 4 2 16,0 15-1-16,0 8-1 15,0 7-5-15,-4-4-1 16,0 0-3-16,-1-7-1 16,1-7-1-16,0-1 0 0,-4-4-3 15,-5-6 1-15,-8-9 2 16,4-10 3-16,-4-8 11 16,0-11 4-16,0-12-1 15,-4-7 1-15,-4-11-7 16,-1-11-3-16,5-15-3 15,4-11 0-15,9-8-2 16,8-11 2-16,12-7-4 16,9-8 0-16,4-4 1 15,4-7 2-15,8-4-10 16,5 8-4-16,0 0-41 16,8 7-17-16,13-4-59 15</inkml:trace>
  <inkml:trace contextRef="#ctx0" brushRef="#br0" timeOffset="582870.6298">24063 11573 72 0,'8'-14'30'0,"-3"2"-16"0,-1-3-47 0,-4 8-10 15</inkml:trace>
  <inkml:trace contextRef="#ctx0" brushRef="#br0" timeOffset="583453.524">24025 11476 264 0,'-25'0'99'0,"8"4"-54"0,-4 4-39 0,13-5 20 16,-5 5-16-16,1-1-6 15,-5 1-9-15,0 3-5 16,0 4 6-16,1 4-10 0,-5-1-2 16,4 5 5-16,0 3 4 15,5 3 5-15,-1 1 1 0,5 0 1 16,3 4 0-16,5-1 0 15,5 1 0-15,3-1 0 16,5 1 0-16,3 0-11 16,5-1-5-16,5-3-8 15,-1-8 0-15,0-7 13 16,0-4 8-16,-4-11 12 16,0-3 4-16,-4-5 9 15,-5-7 6-15,-3-7-11 16,-5-8-2-16,-4-7-9 15,0-4-4-15,-8-4-10 16,-1 0-3-16,-3 4 4 16,-5 0 3-16,-4 4 5 15,0 3 4-15,0 5 4 0,4-1 5 16,0 0-8-16,1 4-1 16,7 0-1-16,1 0 2 15,4-1-1-15,8 5 0 16,8 0-3-16,5-4-2 15,12-1-4-15,5 1 0 16,4 4-5-16,4 0-1 16,4 3 9-16,0 0 5 15,0 1 1-15,-4 3 0 16,-4 4-3-16,0-4-2 16,-1 3-2-16,-3 1 1 15,4-7-23-15,-5 6-12 16,-3 1 12-16,-1-4 6 0,-4 0 13 15,-4 4 6-15,0 7 0 16,-8 4 2-16,-5 4-18 16,-4 4-4-16,-12 7-66 15</inkml:trace>
  <inkml:trace contextRef="#ctx0" brushRef="#br0" timeOffset="584654.9102">23648 12252 264 0,'-4'-18'99'0,"8"18"-54"0,-4-4-48 0,0 4 16 16,4 0-14-16,4 0-1 15,5-4-2-15,4 4 2 16,4 0 1-16,0 0 1 0,4 0 2 15,8-4 3-15,5 1 2 16,12-5 10-16,13 1 4 0,13-12-5 16,4 4-1-16,-1-3-1 15,-3-1 2-15,-9 0-5 16,0 4-1-16,-17 4-6 16,-8 0-3-16,-8 3-9 15,-13 8-49 1,-9 0-13-16,-12 8-62 15</inkml:trace>
  <inkml:trace contextRef="#ctx0" brushRef="#br0" timeOffset="585375.3141">23870 12607 280 0,'0'-12'104'0,"13"5"-56"0,3-4-91 15,-7 3 1-15,3 1-24 16,5-4-7-16,0 3 48 16,0-3 25-16,0 3 52 15,-1 1 25-15,1 7-14 16,0 0-4-16,0 0-28 15,4 4-11-15,4 3-12 16,0 1-10-16,4-1-2 0,-4 1-16 16,1 3-6-16,-5 0-3 15,-5 0 0-15,-3 4 12 16,-9 0 7-16,-8 4 20 16,-9 3 10-16,-8 0 6 15,-4 4 4-15,-4 1-14 0,0-1-4 16,-5 0-6-1,5 0-1-15,3 0-6 0,5 0-1 16,5-7 1-16,3-1 2 16,1-3 2-16,3 0 3 15,5-4 1-15,12 4 3 16,1-3-3-16,3-1 1 16,9-4-1-16,4-3 3 15,9 0 6-15,8-4 4 16,4-4-1-16,4-4 0 15,5-6-6-15,-1-1-3 16,9 3-5-16,-8-2-4 0,-1 2 0 16,-3 5 1-16,-5 3-3 15,-8 0 0-15,-9 1 1 16,-12 10 2-16,-13 8-41 16,-17 7-16-16,-20 1-111 15</inkml:trace>
  <inkml:trace contextRef="#ctx0" brushRef="#br0" timeOffset="589518.1386">17852 12838 276 0,'-21'-4'104'0,"8"0"-56"0,0 1-45 0,13 3 23 16,5 0-19-16,3 0-6 15,5-4-10-15,3 4-3 16,1 0 7-16,4 0-2 0,4 4 2 15,5-1 3-15,-1 1 1 16,5 0 9-16,3-1 5 16,5 5 5-16,4-8 3 15,5 4-9-15,-1-1-2 16,0-3-4-16,1 4-1 16,-5 0-6-16,-8 3 1 15,-13 8-24-15,-8 4-10 0,-13 0-101 16</inkml:trace>
  <inkml:trace contextRef="#ctx0" brushRef="#br0" timeOffset="589927.1016">20267 12935 360 0,'-29'-26'134'0,"29"26"-72"0,0-4-70 0,0 4 1 16,13-8-20-1,8 1-4-15,8 3-2 16,9 0 19-16,-1 1 1 0,5 6 1 16,0 1 10-16,-4 0 3 15,0 0 11-15,-5-4 4 16,-3 3-7-16,-5-3-3 0,-4 0-31 15,-4 0-10-15,-13-7-82 16</inkml:trace>
  <inkml:trace contextRef="#ctx0" brushRef="#br0" timeOffset="590629.8066">18426 13255 172 0,'-4'19'66'0,"4"-4"-36"0,0 11-33 16,0-11 13-16,0 7-3 15,4 1 3-15,0 3 15 16,5 11 6-16,3 0-16 15,9 5 7-15,9-1 5 0,12 0-9 16,8 7-2-16,17 8-7 16,13 11-1-16,29 8-5 15,4 7-2-15,9-4 0 16,16-7 1-16,26 0-1 16,8-12-1-16,46-14 3 15,17-4 0-15,33-11-6 0,0-8 0 16,5-3-10-16,-5-4-4 15,-24-4 9-15,-5 0 4 16,-17-3 11-16,-16-1 6 16,-9 1 2-16,0-8 1 15,-25-4-6-15,-17-3-4 16,-21-5-12-16,-21-3-4 16,-25 4-37-16,-25-4-16 15,-25-3-56 1</inkml:trace>
  <inkml:trace contextRef="#ctx0" brushRef="#br0" timeOffset="591230.945">20880 12957 196 0,'-25'-19'74'0,"20"5"-40"0,1 21-33 0,4-11 14 16,0 8-28-16,-4 3-8 16,-4 1 5-16,-1 7 6 15,-3 0 7-15,-1 7 11 0,5 4 6 16,-1 0 22-16,5 0 10 16,4 4-5-16,8 8-1 15,9 6-17-15,13 5-6 16,20 3-10-16,13 0-3 15,17 8-2-15,-1-4-2 0,13 4-2 16,22-1-1-16,7-3 2 16,5-4 0-16,4-7 3 15,25-8 3-15,1-14 0 16,3-12 2-16,4-7-4 16,14-16-2-16,-18-2 0 15,-8-5-1-15,-8-7 2 16,-9-4 1-16,-8-4 3 15,-13-3 3-15,-25 7 5 16,-17 4 3-16,-16 4-5 16,-9 3-2-16,-17 4-25 15,-12 4-12-15,-13 0-69 16,-16 0-29-16,-9-1 2 16</inkml:trace>
  <inkml:trace contextRef="#ctx0" brushRef="#br0" timeOffset="592099.7226">22440 13080 192 0,'-4'-7'74'0,"8"3"-40"0,9 4-42 16,-5 0 10-16,4 0-12 15,5 4-2-15,4 3 13 16,4 1 9-16,5-1-5 16,12 1 37-16,8 3 19 0,21 0-5 15,17 0 0-15,9 0-10 16,16 0-2-16,-25 1-18 0,88 3-5 15,0 7-13-15,26 4-5 16,-5 4-7-16,-4 7-2 16,-4 4-13-16,-5 0-5 15,-29 4-18-15,-16 0-6 16,-26 0-105 0</inkml:trace>
  <inkml:trace contextRef="#ctx0" brushRef="#br0" timeOffset="880253.4242">10508 3999 96 0,'8'-15'35'0,"9"11"-18"0,4-3-20 16,-13 3 6-16,1 0-3 16,-1 0 2-16,0 1 1 15,1 3 3-15,-1 0 6 16,1 0 2-16,-1 3 8 16,0 1 6-16,1 0 7 15,-1-4 3-15,1-4-3 16,3-3 1-16,5-1-20 15,4-3 0-15,8-4-2 0,5 0-1 16,8 0 0-16,0 0-5 16,4 4 0-16,0 0-7 15,4 4-1-15,9-1 2 0,0 1 3 16,12-1-4-16,9 1-3 16,4-4 1-16,-1 3 2 15,1-3-2-15,0 7 0 16,4 4 1-16,0 0 0 15,5-4 0-15,-1 1 2 16,-4-1-3-16,-8 0 0 16,4 8 5-16,-9-8 2 15,1 1-2-15,-5-9-3 16,0 5 0-16,-8-1-1 16,-4 1 0-16,-13 0 2 15,-8-1-1-15,-5 4-1 0,-8 1 3 16,1-1 2-16,-10 4-2 15,1 0-2-15,0-4 0 16,-5 0 1-16,1 4-1 16,-5 0-1-16,1-3 1 15,-9 3 1-15,0 0-3 16,0 0-2-16,0 3 2 16,-9 12 0-1,9 0-2-15,0 0 5 16,5 4 0-16,3-1-3 15,5 9-1-15,-1-1-4 16,5 4 1-16,0 3-8 16,4 1-2-16,-5 3 1 0,1 4 3 15,-4 0 7-15,-5 0 2 16,-8 4 2-16,0 0 2 16,-4 7-1-16,0 4-1 15,4 11-2-15,0 19 1 16,8-1 1-16,5 1 0 15,8-11-16-15,4-4-6 16,-4-4-3-16,0-4 1 16,-9-3 13-16,-3-1 6 15,-5-3 1-15,-4-3 3 16,0-12 3-16,0-8 1 16,0-3 3-16,0-8 3 15,4-3 2-15,0-4-3 16,1 4 0-16,-1-4-5 15,0-4 0-15,-4 0-3 16,0-4-1-16,-13 8 1 16,-3 0 0-1,-1-4 2-15,-4 1-1 16,0-1-1-16,0 0 1 16,0 0-1-16,-4-3 4 15,-5 3 5-15,-3 0-5 16,-9 0 0-16,-8 0-2 15,-9 1-2-15,-4-1 5 16,-4 0 4-16,0 0-3 16,-5 0-1-16,-7 1-5 15,-9-5-2-15,-9 0 1 0,1 1 2 16,-5-1 0-16,9-3-1 16,0 4-2-16,-5 3 1 15,1-4 1-15,3 1 0 16,5-1 6-16,0 1 4 15,9-1-3-15,3 0 1 16,1 1-5-16,3-1 0 16,5-3-1-16,0 0 1 15,8 0-2-15,5-1-1 16,8 1 1-16,4-4-1 16,4 4 0-16,4 0 0 15,1-4-3-15,4 0 2 0,-1 0 1 16,1 0 2-16,4 0-1 15,4-4 2-15,0-11-2 16,0 4-1-16,-4 3-2 16,4 1 1-16,0-4-1 15,0 3 0-15,0-3 2 16,4 0 0-16,-4-4-5 16,4-4 1-16,5-7 0 15,3-7-1-15,5-12 4 16,8-11 2-16,0-11 0 15,5 0-1-15,-1-8 1 16,1-11-1-16,3-15 0 16,-3 5 0-16,3-1 0 15,1 7 0-15,-5 8 2 0,-4 7 1 16,5 12 1-16,-5 0 2 16,0 3-1-16,0 15 0 15,0-3-3-15,1 10 1 16,3 9-4-16,0 6 0 15,1-3 1-15,-1 11 0 16,1 8-5-16,-1 7-1 16,0 0-4-16,-8 0 1 15,5 3 0-15,3 1 1 16,0 4-22-16,5-1-8 16,-1-3-57-1,5-4-39-15,0-15 56 16</inkml:trace>
</inkml:ink>
</file>

<file path=ppt/ink/ink10.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5-10-07T04:18:12.991"/>
    </inkml:context>
    <inkml:brush xml:id="br0">
      <inkml:brushProperty name="width" value="0.05292" units="cm"/>
      <inkml:brushProperty name="height" value="0.05292" units="cm"/>
      <inkml:brushProperty name="color" value="#00B0F0"/>
    </inkml:brush>
  </inkml:definitions>
  <inkml:trace contextRef="#ctx0" brushRef="#br0">23713 15625 129,'0'0'1677,"0"0"129,0 0 129,0 0 0,0 0-258,0 0-387,0 0-258,0 0-258,0 0-258,0 0-129,0 0-129,0 0 129,0 0 0,0 0 0,0 0-258,0 0 387,0 0-516,0 0 258,0 0 129,0 0-129,0 0 129,0 0-129,0 0-129,0 0 0,0 0 0,0 0 0,0 0-129,0 0 0,0 0-129,0 0 258,0 0-129,0 0 0,0 0 0,0 0 0,0 0 0,0 0 129,0 12-129,0-12 0,-2 12 129,2-12-129,-8 20 0,4-6 129,2 1-129,-2-1 129,2 3-129,-2 3 129,2 1-129,-3 2 0,2 2 0,0-2 0,-1 2 0,0-3 0,1 3 0,1-5 0,0-1 0,1-5 0,1 0 0,0-14 0,0 15 129,0-15-129,0 0 0,0 12 129,0-12-129,0 0 0,0 0 258,0 0-258,0 0 129,0 0-129,0 0 129,0 0 0,1-7 0,-1 7 129,6-12-129,-2 2 0,2-2 0,1-2 0,1-5-129,1 1 129,3-4-129,-1-4 0,4-1 129,0 0-129,2 1 0,1-5 0,2 6 0,-1-2 0,0 4-129,-1 1 129,0 5 129,0 3-258,-3 3 258,1 2-129,-3 2 0,1 5 0,-14 2 129,20 0-258,-20 0 129,17 2-129,-17-2-129,12 14 258,-12-14-129,8 19 129,-5-7-129,-2 3 129,2-1-129,-3 3 258,1 2-129,0 1 0,0 3 0,2 0 0,-1-2 0,0 2 0,1 0 0,1-1 0,0-1 129,-1-3-258,0-3 258,0-1-129,-2-1 129,-1-13-129,2 16 0,-2-16 0,0 11 129,0-11-129,0 0 0,0 0 0,0 0 0,0 0-129,0 0 129,0 0-129,0 0 0,0 0-258,0 0-1161,0 0-2709,0 0-258,0 0-129</inkml:trace>
</inkml:ink>
</file>

<file path=ppt/ink/ink1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2-02T04:06:34.490"/>
    </inkml:context>
    <inkml:brush xml:id="br0">
      <inkml:brushProperty name="width" value="0.05292" units="cm"/>
      <inkml:brushProperty name="height" value="0.05292" units="cm"/>
      <inkml:brushProperty name="color" value="#00B0F0"/>
    </inkml:brush>
  </inkml:definitions>
  <inkml:trace contextRef="#ctx0" brushRef="#br0">19968 892 5547,'0'0'3999,"0"0"-258,0 0-387,-35-50-3741,35 50 387,0 0-129,0 0-387,-50-17 645,50 17 645,0 0-258,-56-19-258,56 19 258,0 0-387,-75-6 387,75 6 129,-56 0-645,56 0 129,-64 17-129,64-17 387,-70 28-387,70-28 129,-72 38-129,72-38 0,-72 49-129,72-49 258,-64 61-258,64-61 0,-55 76 129,55-76 258,-46 93-258,30-36 0,2 3 0,6 7 387,2 1-258,6-2 387,3 3-516,14-8 516,4 0-387,7-11 516,8-8-516,10-8 129,8-10-129,8-10 129,6-6 0,9-5-129,-1-8 0,6-13 0,-1-5 0,1-10 0,1-10 0,-1-4 0,-8-10 0,-3-6 0,-8-2 258,-10-5-645,-11 4 903,-12-2-774,-16 3 645,-13 4-903,-11 4 774,-15 8-387,25 49 387,-100-84-516,33 50 129,-12 14-258,-7 11 258,-8 8-129,-5 8 0,-5 15-129,4 12-645,-2 10 129,14 1-1548,-5 14-903,13 7-1548,6 13 516,10 1-903</inkml:trace>
  <inkml:trace contextRef="#ctx0" brushRef="#br0" timeOffset="428.0245">19224 1796 10062,'11'-2'4515,"-11"17"-516,-8 0-129,-10 6-4128,-9 15-387,-4 13 516,-10 4-129,-12 7 258,-10 1 129,-11 2 129,-3 4-258,-10-1 387,0-1-387,-5 1 258,7 4-516,0-1 387,9-5-645,10-4 387,10-10 258,11-5-258,10-11 0,10-6 0,10-12 0,15-16 0,0 0-129,7-8-258,11-20-258,17 7-645,-4-20-774,13 3-1032,-2-8-903,8-5-258,2 5 388</inkml:trace>
  <inkml:trace contextRef="#ctx0" brushRef="#br0" timeOffset="1069.061">18005 2452 1419,'-15'-8'3354,"15"8"0,0 0-258,0 0-2580,-2 12-258,2 1-129,0 2 129,0 6 258,-1 2 0,1 6 0,-6 7 0,4 5 129,-7 5-258,3 2 0,-3-2-129,1 3 129,-1-4-129,0-1 0,0-8 0,5-2 258,-2-7-258,3-3-129,3-5 129,2 0 0,3-6 129,6-1-129,0-7 129,7 1-387,-2-6 387,13-1 516,0-11-516,12 2-129,3-11-258,7 2 258,1-5-516,2-4 129,2 1-258,-1-9-645,8 9-516,-7-13-2451,6-1-258,7-7-387,3 1 129</inkml:trace>
  <inkml:trace contextRef="#ctx0" brushRef="#br0" timeOffset="1772.1012">19966 1756 2193,'-4'-22'2709,"4"22"0,5-13-1935,-5 13-258,12-7 0,-12 7 129,19 0 258,-19 0 0,23 9 129,-23-9 0,25 25 129,-13-8-129,12 7 129,-2 5-258,12 6-129,2 8-129,10 3-258,5 7 0,5 3-387,5 2 387,5 0-387,-1 3 0,6-4-387,-4-1 516,1-5-387,-3-1 258,3-5-258,-7-2 258,-4-6-258,-7-3 258,-5-6 129,-9 0-258,-4-7 258,-9-1-129,-6-5 0,-4-5 0,-13-10 0,11 15 0,-11-15 0,0 0 0,0 0 0,0 0-129,0 0 0,0 0-129,3-7-387,-3 7-903,-3-18-1161,-5 2-1419,0 0-387,-7-7 258</inkml:trace>
  <inkml:trace contextRef="#ctx0" brushRef="#br0" timeOffset="2792.1597">21043 2844 2451,'-44'-6'3225,"14"6"387,2-1-2709,5 3 387,-12-2 0,6 8 0,-10-8-129,9 8-129,-7-8 0,9 4-258,-2-4-129,8 3-258,2-3-129,3 0-129,7 0 129,10 0-129,-14 0 0,14 0 0,0 0-129,-10 0 0,10 0 0,0 0 0,0 0-129,0 0 129,0 0-129,12-3 129,0 3 0,5 0-129,5 0 129,6 0 0,5 0-129,6 0 129,3 0-129,-2 0 0,7 0 129,-2 0-129,1 0 0,-4 0 129,-2 0-129,-1 3 0,-3-3 129,-6 0 0,-4 0 0,-6-3 0,-3-5 129,-4-4 0,-2-2 0,-5-5 0,-4-3 0,-1-5 0,-1-2 0,-1-1 0,-5-6 0,-2 3-129,-1-5 258,-2 4-129,-2-1 0,4 2 0,-4-1 0,1 5 258,3 0-258,2 4 258,2 1-387,3 4 516,2 2-645,0 2 387,10 3-645,-2-2-258,8 8-1032,-16 7-2064,11-15-645,-11 15 129,0 0-387</inkml:trace>
  <inkml:trace contextRef="#ctx0" brushRef="#br0" timeOffset="3852.2203">17889 3102 1161,'-60'-6'3225,"16"6"-258,4 0 387,-5 0-2838,-12 0 387,3 4 0,-11-3-129,0 5 0,-9-3 129,0 10 129,-10-5-258,4 12-129,-5-2-129,7 9-129,-4 2-129,6 9 129,0 6-258,11 4 129,5 7-129,9 3 0,8 3-129,7-1 129,11 0-129,10-2-129,9-3 129,6-3 0,14-3 129,6-6-129,10-1 129,10-1-129,4 0 0,7-4 129,7-4-129,8-4 0,6-4 0,8-2 0,3-8 129,3-7 0,7-8-129,3-4 129,5-15 0,7-9 0,0-8 0,8-7-129,-1-9 0,1-3 0,-8-7 0,-5-1 0,-10-1 129,-13-4-129,-14 0 129,-14 0 0,-14 3 129,-12 2-129,-12 1 0,-12 6 0,-9 4 129,-13 6-129,-13 4 129,-13 12 258,-11 1-258,-9 10 258,-11 11-387,-11 6-129,-11 4 0,-7 14-129,-5 9 0,3 4-387,6 10 129,0 0-387,14 10 0,6-7-258,24 17-1548,4-2-1677,17-1-516,11 1-129</inkml:trace>
  <inkml:trace contextRef="#ctx0" brushRef="#br0" timeOffset="4948.2829">21745 3096 3225,'4'-15'2838,"-4"15"903,-9-5-1161,-10-5-2451,1 5 129,-4-6 0,-1 8 0,-10-9 387,1 12-129,-10-7 387,3 7 0,-7 5-129,-1 7-258,-5 3-258,1 3 0,-5 5 129,-2 6-129,1 3-258,2 3-258,2-1 258,2 10 129,3 0-129,8 4 129,4 7 0,11 0 0,3 2 0,11 4 129,7-1 0,5 5 0,12-7 0,13 3 0,10-8-129,10-2 129,10-7-129,7-1 0,9-7 0,9-6 0,6-4-129,6-7 129,6-7-129,2-5 0,6-7 129,-1-1-129,-3-12 0,-2-8 0,-5-4 0,-4-5 0,-9-7 0,-9-3-129,-5-3 258,-11-3-129,-9-5 129,-8 0 129,-12-4-258,-8-2 258,-12-4-129,-8 2 0,-6-2 129,-11 4-258,-11 0 258,-6 4-258,-12 3 258,-4 7-258,-8 4 129,-8 8 258,-10 6-387,-9 8 387,-7 11-258,-9 6-129,-4 8-129,-8 15 0,0 11-387,-4 1-903,11 22-1806,-5-1-1548,4-2 0,5 4-387</inkml:trace>
  <inkml:trace contextRef="#ctx0" brushRef="#br0" timeOffset="67733.8741">18181 10490 774,'2'-8'1419,"-2"8"-1032,0 0-258,0 0 258,-2-10 0,2 10 258,-23-5 258,8 2 129,-7 0 258,2 3-258,-10-4 0,0 4-129,-4 0-129,-5 0-516,-3 4 129,-5 2-258,-3 1-129,-3 2 0,-6 2 0,-2 2 0,-3 2 0,-1 5 0,1-1 0,-3 5 0,-1-2 129,2 4-129,3-1 0,0 2 129,4 0-129,5 0 0,2 2 129,6-3 0,3 2 0,5 1 129,4-3 0,6 3-129,1-2 258,6 2 0,-1-4-129,2 6 0,0 1 129,5 3 0,-3-1-129,4 5 129,-3 3-129,3 1 129,3 1-258,1 2 129,2-3-129,5 2 129,1-3-258,2-1 129,9-5 0,6 3 0,6-9 0,14-1-129,0-3 129,9-1 0,7-6 0,5 0-129,10 0 258,6-3-258,1-2 0,5 0 129,8-1 0,1-2-129,2-3 129,1 0-129,0-5 129,0 1 0,-1-4 0,0 1 0,-1-1 0,-1 0-129,1-4 258,0 1-258,0-5 129,2 3 0,2-4-129,2 1 129,-3-3 0,1-1-129,2-4 129,-1 0 129,-4-4-258,-3-3 258,0-5-129,-3-3 0,-3-2 0,-4-3 0,-4-3-129,-6-3 0,-7-2 0,-9-1 0,-10-1 129,-7-4-129,-9-2 0,-7-1 0,-9-3 129,-6 2-129,-2-1 0,-3-3 258,-11 3-258,-5 2 129,-7 2-129,-4 3 129,-9 1-129,-9 2 129,-8 6-129,-6 2 0,-7 6 0,-5 2 0,-6 5 0,-3 4 0,-5 6-129,0 2 129,-4 8 0,0 2-129,0 2 0,2 10-129,7 7-129,-1-3-258,13 14-645,-2-3-2580,17-2-774,12-1-387,9-13 129</inkml:trace>
  <inkml:trace contextRef="#ctx0" brushRef="#br0" timeOffset="75614.3249">19725 1073 1935,'0'0'1032,"49"-17"0,-49 17 516,0 0-129,0 0 516,0 0-387,0 0 258,0 0 129,0 0-258,0 0-129,0 0-774,0 0 258,0 0-258,0 0-129,0 0-516,0 0 129,0 0-387,0 0 258,0 0 0,0 0-129,0 0 129,0 0 0,0 0-129,0 0 129,0 0 516,0 0-645,0 0 516,-54 17-516,54-17 129,0 0 0,0 0 258,-57 39-258,57-39 0,0 0-129,0 0 0,-54 42 129,54-42 0,0 0-129,0 0 0,-45 57 0,45-57 0,0 0 0,-24 61 0,24-61 0,0 0 387,-18 55-387,18-55 0,0 0 0,-7 56 0,7-56 0,0 0 516,0 51-645,0-51 129,0 0 0,0 0 0,29 49 0,-18-38 387,-11-11-387,0 0 0,32 14 0,-32-14 0,0 0 129,0 0 129,0 0-129,60 4-129,-60-4 0,0 0 129,0 0 258,53-10-387,-53 10 129,0 0-516,0 0 516,59-43-516,-59 43 387,0 0 0,0 0-258,53-47 258,-53 47 0,0 0 129,0 0-129,0 0 0,0 0 129,0 0-516,0 0 387,50-39 129,-50 39-129,0 0 387,0 0-258,0 0 258,0 0-258,0 0 0,0 0 387,0 0-645,0 0 258,5-49-129,-5 49 129,0 0-387,0 0 258,0 0 0,0 0 0,0 0 129,0 0-129,0 0 0,0 0 0,0 0 0,0 0 129,0 0 129,0 0-258,0 0 387,-46-43-387,46 43 0,0 0 0,0 0 258,0 0-258,0 0 0,0 0-387,0 0 0,0 0 774,0 0-387,0 0 0,0 0 129,0 0-129,-51 3-387,51-3 774,0 0-387,0 0 0,0 0-258,0 0 258,0 0 0,0 0 0,0 0 0,0 0-258,0 0 516,0 0-645,0 0 387,0 0 258,-50 6-387,50-6 0,0 0-129,0 0-129,0 0-903,0 0-1290,0 0-1290,0 0-645,-56 34-258,56-34 129</inkml:trace>
  <inkml:trace contextRef="#ctx0" brushRef="#br0" timeOffset="75999.3467">17526 3765 774,'-53'45'2709,"33"-26"-516,-7-18-258,5 0-2838,2-1-258,2-2 0,-2-6 387,2-2 129,1-3 0,-1-2 0,2 6-903</inkml:trace>
  <inkml:trace contextRef="#ctx0" brushRef="#br0" timeOffset="76898.3983">17262 3578 1806,'9'-32'2580,"-4"17"258,-1 2-645,0 2-258,-3-2-387,-1 13-387,9-19-516,-9 19 0,9-15-516,-9 15 0,8-11 129,-8 11-129,0 0 387,0 0-258,0 0 129,5 22 129,-5-8-129,0 13 258,0-2-387,0 9 129,0 1-258,2 5 129,0-2-129,-2 3 0,0-1 0,0-3-129,-2-2 129,-2-6-129,-2-6 129,0-6-129,1-2 0,5-15 0,-6 10 0,6-10 0,-3-13 0,3-4 0,0-6-129,0-7 0,3-4 0,1-7 129,-1-4-129,4 1 129,-1 1-129,1 2 129,-1 4 129,2 3-129,1 2 129,-2 6-129,2 3 129,0 6-129,0 3 129,-9 14-129,16-16 129,-16 16-129,22 0 0,-9 0 0,0 5 0,1 3 0,2 3 0,0 0 0,-2 0-129,0 1 129,-3 0 129,-2 2-129,-3 3 0,-1-1 129,-4 1-129,-1 2 129,0-1 0,-5-1 0,-3-2-129,-5-1 129,-2-2 0,-4-1 0,-1-2 0,-2 0-129,-1-1 129,2-1 0,0-2-129,5 0 258,4-2-258,12-3 0,-15 3 0,15-3-258,0 0 258,0 0 0,9 2 0,5 2 0,6 0 0,7 4 0,4 2 0,2 2 0,3 0 258,2 2-258,2 4 129,-1 0-258,-2 2 258,1 3-258,3 0-129,-2-4-645,12 5-2967,-3-2-516,3-4 0,6-1-516</inkml:trace>
  <inkml:trace contextRef="#ctx0" brushRef="#br0" timeOffset="78206.4731">21534 3616 5160,'-25'54'3999,"10"-29"-129,7 11-387,-1 4-3354,4-1-129,5 3-129,0-1 129,1 0 0,4-8 258,3-1 0,-2-11 0,3-3 258,-6-7 129,-3-11-129,0 0 0,12 8 0,-12-15-129,2-6 0,-2-8-129,0-8-129,0-8 0,0-7 0,0-6-129,-1-4 129,0 0 0,-1-2-129,2 5 258,0 5-129,3 5 0,5 5-129,-1 9 0,2 4 129,2 7-129,2 7 129,2 4-129,2 4 129,-1 1 0,4 6 0,-1 6 129,1 4-129,1 2 0,1 3 0,-2 0-129,0 1 129,0-2-129,-4 2 129,-2-5 0,-4 0 0,-4-3 0,-5 2 129,-3-1 0,-8 0-129,-7-4-129,-1 2 129,-6-3-129,1-3 0,-3-2 0,3-3 0,-1-2 0,4 0 0,4 0 0,-1-2 0,6-1 129,-1 2-129,12 1-129,-19 0 129,19 0 0,-19 6 0,9 2 0,10-8 0,-20 17 0,20-17 0,-16 19-129,16-19 129,-5 19 0,5-8-129,8 3-129,5 2 258,6-1 0,3 4-129,5-1 129,1 5 0,4-1 0,-2-2 129,1-1-129,-3 0 0,-5-2 0,-2-2 258,-4-4-258,-3 2 0,-14-13 129,15 14-129,-15-14 0,0 0-129,11 11-387,-11-11-645,0 0-2193,1-15-1032,-1-1-516,-8-5-258</inkml:trace>
  <inkml:trace contextRef="#ctx0" brushRef="#br0" timeOffset="79398.5413">20654 3180 1161,'-10'1'1935,"4"10"-129,6-11 258,-7 13-129,7-13-129,-5 12-129,5-12 129,0 0-516,-12 4 0,12-4-258,0 0-129,-11 3-129,-1-3-129,12 0-258,-25-10 0,8 3-129,-9-8 0,-2-1 0,-12-6 129,-2-2-258,-12-10 0,-4-2 0,-8-9-129,-3-5 129,-8-12-258,-3-2 258,-3-4-258,-5-5 258,-3-4-129,-5 2 387,-4-4-258,-1 6 258,0 1-258,0 0 258,0-2-387,-1 4 645,4 3-645,2 1 258,4 0-258,4 2 129,5 1 0,3 5 129,9 1-129,5-3-645,7 5 645,9 4 0,50 51 0,-88-85-645,88 85 645,-71-63-516,71 63 387,-55-36 0,55 36 129,0 0-645,-55-25 645,55 25 258,0 0 129,0 0-387,0 0 0,0 0 0,-48-21-129,48 21 0,0 0-258,0 0-258,0 0-903,0 0-645,0 0-645,-27 51-1161,27-51-774,0 51 258,0-16 387</inkml:trace>
  <inkml:trace contextRef="#ctx0" brushRef="#br0" timeOffset="80194.5867">16706 3303 903,'-12'0'3354,"0"9"-645,12-9-387,-10 0-258,3-12-129,7 0-387,0-13-258,0 0-387,0-13-258,8-3-258,-3-13 129,2-6-129,1-11 0,4-5 0,-6-12-129,2 5 129,-2-10-129,5 3 387,-6-4-258,4 6 387,0-1-516,-2 8 516,-3 0-516,2 11 645,-1 6-645,-1 7 0,-2 7-129,0 13 129,-2 5-258,0 11 129,0 6-258,0 15 0,-4-17-129,4 17 0,0 0-387,-17 11 258,13 7-516,-11-3-516,11 14-774,-11 7-1806,-2 10-258,-2 2-129,-1 8 0</inkml:trace>
  <inkml:trace contextRef="#ctx0" brushRef="#br0" timeOffset="80790.6209">16280 2999 645,'-9'-11'3354,"1"0"387,8 11-516,0 0-1677,-4-15-129,4 15-516,0 0 0,0 0 0,0 0-258,0 0-258,1 11 0,8 5 387,3 4-516,5 9 0,1 2 0,7 5 0,-2-2 0,7 3-129,-6-3 0,6 2-258,-4-9 258,0-1 0,-2-5-129,-4-3 0,1-4 129,-1-3-129,-2-3 0,-2-5 129,-1-3-129,3 0 129,-1-12-129,1-6 129,3-12-129,1-6 129,-2-12 0,5-3 0,0-11-129,0-3 129,1-4 0,-3-1 129,1-1-258,0 10 129,-3 3-258,-2 5-129,2 9 0,-6 1-645,12 15-2580,-7 7-774,-1 8-258,0 0-387</inkml:trace>
  <inkml:trace contextRef="#ctx0" brushRef="#br0" timeOffset="81853.6817">19940 3389 2580,'51'19'3354,"-21"-7"-774,6-2-258,6 6-387,2-7-387,7 7-258,-3-9-129,8 7-258,-4-6-129,5 1-258,-6-5-129,1 3 0,-5-6 0,-5 0-129,-8-1 0,-3 0 129,-9-2-129,-2-1 0,-20 3 129,18-10-258,-18 10 0,7-11-129,-7 11 129,11-20-129,-6 4 129,2-1-129,-1-3 0,2-2 0,-4-6 129,-4 0 0,0-5 0,-3-1-129,-11-5 129,-2 0 258,-8-2-258,-6-2-129,-7-2-129,-4-5 129,-3 1-129,-4-3 129,2 3-129,-1 1-258,7 6 258,5 1 0,7 10 129,3 0-258,11 11 0,1 5-258,13 15-129,-12-23-645,12 23-1161,0 0-1806,0 0-129,0 0-387</inkml:trace>
  <inkml:trace contextRef="#ctx0" brushRef="#br0" timeOffset="83941.8012">17640 491 2709,'0'0'3612,"4"-52"129,-4 52-258,0 0-1677,0 0-387,-56-23-129,56 23-129,-51-7-129,51 7 0,-64-13 0,64 13-258,-74-15 0,74 15 0,-87-6-258,36 0-129,-1 6 0,-4 0-129,-2 6-129,-3 6 129,1 4-129,-3 1 0,4 3 0,1 2-129,3 1 0,1 0 0,1 3 129,1 5 0,52-31-129,-95 46 0,95-46 0,-88 49 0,88-49 0,-77 55 0,77-55-129,-61 59 129,61-59-129,-45 72 129,45-72-516,-26 81 258,26-81 387,-10 98-258,10-44-129,2 1 387,7 10 0,5 5-387,5 7 1032,5-4-903,3 2 258,3-11-258,5 1 516,5-7-903,3-9 645,1-11-129,5-5 0,2-11-129,4-5 129,3-5 0,0-9 129,12-1-129,2-2 0,8-11 0,3-7 0,1-1 0,0-7 0,2-6 129,-4-5-258,-2-9 258,-8-5-258,-2-2 258,-2-9-129,1 2 129,-6-1-129,-2-6 258,-3 3-903,-6 6 903,-4 1-387,-8 0 387,-6 1-774,-10 3 774,-4-1-258,-20 54 129,21-96 387,-18 46-387,-3 50 129,-5-89-129,5 89 516,-34-86-516,34 86 0,-61-87 0,61 87 0,-95-75 0,37 37 0,-3 3-129,-3 6 0,-5 5 0,-1 7 129,1 5 0,1 5-129,-1 4 0,-2 3-129,1 6 129,2 3 0,7 8-129,1 2-387,10 5-387,-2-3-1677,52-21-2064,-62 57-129,62-57-258,0 0-387</inkml:trace>
  <inkml:trace contextRef="#ctx0" brushRef="#br0" timeOffset="86589.9524">17351 702 258,'0'0'2193,"0"0"-516,0 0-258,0 0 387,0 0 0,0 0 129,0 0 0,0 0 129,0 0-129,0 0-387,0 0-387,0 0-258,0 0-258,0 0 129,0 0-387,0 0 0,0 0-129,0 0 0,0 0 129,0 0-258,0 0 129,0 0-129,-51 3 0,51-3 129,0 0-129,0 0 0,-56 0 0,56 0-129,0 0 129,-52 3 0,52-3-129,0 0 129,-55 5 0,55-5-129,0 0 0,0 0 0,-62 2 129,62-2-129,0 0 129,0 0-129,0 0 0,0 0 0,-49 0 129,49 0-129,0 0 0,0 0 129,0 0-129,0 0 0,0 0 129,0 0-129,0 0 0,0 0 0,0 0 129,0 0-129,0 0 0,0 0 0,0 0 129,0 0-129,0 0 129,0 0 0,0 0-129,0 0 129,0 0-129,0 0 129,0 0-129,-49 8 0,49-8 0,0 0 0,0 0 0,0 0 0,0 0 129,0 0-129,0 0 0,-48 4 0,48-4 0,0 0 0,0 0 0,0 0-387,0 0 258,0 0-387,0 0 516,0 0 0,0 0 0,0 0-516,0 0 516,0 0 387,0 0-387,0 0-129,0 0 129,0 0-516,-46 54 516,46-54 387,0 0-387,0 0 0,0 0 0,0 0 0,0 0 0,21 53-129,-21-53 129,0 0-516,0 0 516,51 40 0,-51-40-129,0 0 516,62 34-387,-62-34 0,50 22 0,-50-22 387,0 0-387,70 30-516,-70-30 516,0 0 0,55 29 0,-55-29 387,0 0-387,0 0-387,0 0 387,0 0 258,45 57-387,-45-57 129,0 0-129,0 0-129,-9 51 516,9-51 0,0 0-387,0 0 258,-52 49-129,52-49-258,0 0 387,-57 38 258,57-38-645,0 0 645,-72 35-387,72-35 0,-54 22 129,54-22-129,-61 14 0,61-14 129,-57 9-129,57-9 0,-50 3 0,50-3 0,0 0 0,-53 0 516,53 0-645,0 0 0,0 0 0,0 0-516,0 0 387,0 0-258,0 0-774,0 0-1677,0 0-774,0 0-774,64-46 258,-64 46-258</inkml:trace>
</inkml:ink>
</file>

<file path=ppt/ink/ink12.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2-02T04:09:03.745"/>
    </inkml:context>
    <inkml:brush xml:id="br0">
      <inkml:brushProperty name="width" value="0.05292" units="cm"/>
      <inkml:brushProperty name="height" value="0.05292" units="cm"/>
      <inkml:brushProperty name="color" value="#00B0F0"/>
    </inkml:brush>
  </inkml:definitions>
  <inkml:trace contextRef="#ctx0" brushRef="#br0">1668 14296 1935,'-11'-2'4128,"11"2"129,0 0-258,-12-4-2580,12 4-387,0 0-387,0 0-258,0 0-129,-1 10 258,1-10-258,0 27 258,0-7-129,5 16 129,1 1-129,5 14 0,3 7 0,4 13-129,1 1 129,7 7-258,-1 0 0,5 2 0,-2-5-129,1-4 0,-5-12-129,0-7 0,-1-7-645,-11-21-1419,-2-5-2322,-10-20-129,0 0-516,0-11 259</inkml:trace>
  <inkml:trace contextRef="#ctx0" brushRef="#br0" timeOffset="272.0156">1422 14841 7998,'47'4'5031,"-12"-6"-129,5-12-258,17-6-3999,-2-6-129,14-2-129,6-5-258,2-2-258,4 2-258,-8-7-903,5 10-3225,-10 4-258,-9 6-258,-11 4-516</inkml:trace>
  <inkml:trace contextRef="#ctx0" brushRef="#br0" timeOffset="1128.0645">2389 14780 5805,'0'-28'4902,"0"18"-387,0-2-387,0 12-3741,0-11-129,0 11-129,14 12-258,-3 9 129,3 10 0,2 7 0,2 6 0,0 3 129,2 0 0,0-8 129,2-4 0,-2-14-129,4-12 129,0-11 0,3-15-129,-3-12 0,5-4-129,-5-4 258,1-1-516,-5 6 516,-1 7-258,-2 9 0,-3 11 129,0 5-129,2 14 129,0 5-129,2 3 0,0 5 129,2-5-129,5-2 0,0-6 129,-1-10 0,2-4 0,-5-12 129,5-9-129,-4-10 0,1-6 129,-8-7 0,0-5-129,-3 1 0,-1-2 0,-2 0 0,-1 1-129,1 5 0,-2 1-129,2 13-258,-8-7-1161,8 15-2967,-4 6-258,-1 4-387,-4 12-129</inkml:trace>
  <inkml:trace contextRef="#ctx0" brushRef="#br0" timeOffset="1752.1002">3606 14638 6450,'-30'-2'4773,"17"-11"-129,4-3-516,4-7-3354,3-7-387,9-6-129,9-2-129,6-3-129,4 3 0,1 1 0,8 6 0,-2 7 0,-2 7 0,-1 9 0,-4 8 0,-4 3 129,-3 12 129,-7 10 0,-10 2 129,-2 8 0,-11 1 0,-4 7 129,-14-2-129,-2 4 258,-8-5-516,2-5-129,-1-2-774,-6-10-3483,7-8-387,0-7-645,-2-5-129</inkml:trace>
  <inkml:trace contextRef="#ctx0" brushRef="#br0" timeOffset="2412.138">2697 16099 7482,'14'-12'4902,"-14"12"-129,0 0-387,-17-1-3999,2 1-258,-5 11 0,-4 2-258,-2 4 129,-3 1-129,-1 4 129,5 4 0,-2-3 129,4 2-129,4-3 0,7-2 0,5 0 0,7-1 0,0 0-129,13-6 129,6 1-387,8-2 387,5 2-258,3-1 129,2 0-129,2 0 258,-3-1-129,-4 4 129,-4-3 129,-10 4 129,-5 3 0,-11 1 258,-2 6-129,-9-2-129,-6 1 0,-10-5 0,-3 4-129,-2-8-129,-1 0 0,0-8-258,1-9 0,5 0-258,1-9-516,13 6-774,-6-23-1806,16 1-1419,4-4 0,10-7-129</inkml:trace>
  <inkml:trace contextRef="#ctx0" brushRef="#br0" timeOffset="2788.1595">3122 16307 5676,'11'12'5160,"2"-9"-258,-8-9-387,0-10-3225,2-12-903,8-3-258,5-4-258,-1-4-129,4 3 258,0 5-129,2 6 0,-5 6 0,-1 7 129,-4 9 129,-2 3-129,-5 13 129,-4 6 258,-3 8 0,-6 6-129,-1 7 129,-10-2 0,1 3 0,-8-5 0,3 2-258,-4-6 0,0-4-258,3-10 0,-2-11-258,5 2-903,-9-13-3354,14-18-258,4-11-387,4-12-387</inkml:trace>
  <inkml:trace contextRef="#ctx0" brushRef="#br0" timeOffset="3176.1817">3590 15408 9159,'8'11'5031,"4"3"-387,-12-14-129,0 0-4515,0 0 0,15 8 0,-15-8 0,15 10 0,-15-10 129,15 19 0,-6-2 129,-4 3 0,7 7 0,-5 6 258,5 8-258,-3 5 0,3 11 0,-3-3-129,3 1-258,-1 1 0,-2-7-129,4 1-258,-6-13-387,11 2-387,-14-24-1419,14 4-2064,1-12-516,-1-7-258</inkml:trace>
  <inkml:trace contextRef="#ctx0" brushRef="#br0" timeOffset="3532.202">4183 15688 8127,'18'73'5160,"-10"-34"-516,4-2 129,0-6-4386,2-5-387,6-8 129,2-10-129,3-10 0,-2-17-129,1-10 129,-1-4 0,-3-6 0,-5-6 258,-2 4 0,-7-2 0,0 4 129,-6 3 0,0 7 0,-6 1-129,-1 9-129,0 2-129,-1 3-129,8 14-774,-12-18-387,12 18-2064,0 0-1677,8 0 129,-8 0-645</inkml:trace>
  <inkml:trace contextRef="#ctx0" brushRef="#br0" timeOffset="4156.237">4755 14812 10062,'3'14'4773,"3"7"-129,-1 4-387,5 12-4515,2 9 129,6 12 0,3 11 0,-2 8-129,1 2 258,-4 1 0,-1-3-129,-3-6 129,-4-9 0,-1-11 0,-4-10 0,-3-11 0,0-10-258,-4-7 129,4-13-129,-17 0 129,7-3-258,-2-8 387,1-2-129,0-3 129,1 1 129,3-5 258,3 2-258,3-4 0,1-1 129,6-6-387,8-1 258,7-2-258,4-4 0,5 1 129,4 0-129,2 2 129,3 3 0,1 6 0,0 8 129,-3 7 129,-1 9 0,-2 5 0,-1 14 129,-4 3 0,1 11 0,-4-1 258,2 6-258,-8-5-129,0-1-129,0-4-129,-4-9-258,1 0-903,-17-19-2838,14-4-774,-6-14-387,-4-14-258</inkml:trace>
  <inkml:trace contextRef="#ctx0" brushRef="#br0" timeOffset="4612.2638">5655 15334 11481,'0'0'5160,"0"0"-774,-6-22 0,6-6-4902,2-9-387,17 3 258,-6-9 0,10 7 129,-6-1 0,5 6 387,-3 7 258,0 4 258,4 10 0,-8 6-129,7 4 0,-7 11 0,2 6-129,-5 4 129,0 8 129,-10-2-129,-2 10 387,-3-3-258,-9 4 129,-9-6-129,-1 2 0,-8-4-129,4-3 0,-2-7-387,0-11-258,12-4-516,-8-15-903,23-2-2322,-6-11-1032,7-6-129,11-6-387</inkml:trace>
  <inkml:trace contextRef="#ctx0" brushRef="#br0" timeOffset="5108.2922">6076 15179 10449,'13'-3'5031,"-4"-15"-258,1-14-258,-4-5-4386,8-4-258,2-3 0,2 2 129,0 3 0,-3 6 0,-3 5 129,0 9 0,-4 2 129,-8 17 0,16-7 0,-6 12 0,-2 6 129,2 9-129,-2 0 0,4 2 0,-2-1-129,5-6 129,2-7-129,8-8 0,4-8-129,6-9 129,4-8 0,2-1-129,0-1 0,0 3 129,-1 4 0,-5 9-129,-7 5 129,-2 6 0,-6 9-129,1 5 129,-1 3-129,-3 1-129,1 5-258,-5-9-129,8 10-387,-21-24-1161,32 12-3096,-20-12 0,5 0-258,-5-12-258</inkml:trace>
  <inkml:trace contextRef="#ctx0" brushRef="#br0" timeOffset="5580.3192">7299 14375 12513,'10'22'5160,"-10"-22"-258,-6 15-258,6-15-4902,-24 19 129,10-7 0,-4 5 129,-5 3 0,-3 2 129,-3-2 0,4 3 0,1-2 0,7-3 0,4 2-129,6-6 0,7-2 0,0-12-129,17 20 0,5-12 129,4 0-129,4 5 0,4 2 129,0-1-129,1 3 129,-3 2 0,-6-1 129,-2 3-129,-7-2 129,-8 4 0,-9-3 129,0 7 0,-16-2-129,-4 6 129,-10 0-258,-4 1-129,-1 10-774,-18-13-3096,4 7-1032,-10-5-516,-6-1-129</inkml:trace>
</inkml:ink>
</file>

<file path=ppt/ink/ink13.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2-03T01:03:17.696"/>
    </inkml:context>
    <inkml:brush xml:id="br0">
      <inkml:brushProperty name="width" value="0.05292" units="cm"/>
      <inkml:brushProperty name="height" value="0.05292" units="cm"/>
      <inkml:brushProperty name="color" value="#00B0F0"/>
    </inkml:brush>
  </inkml:definitions>
  <inkml:trace contextRef="#ctx0" brushRef="#br0">18035 3817 258,'1'-12'2709,"-1"12"-129,0 0-129,0 0-903,0 0-129,0 0-645,0 0-129,0 0-129,0 0 0,-7 0 0,7 0 0,0 0 129,-3 12-129,3-12-129,-4 17 129,4-17-258,-5 24 0,1-11 0,2 4-129,-2 1 129,2 2-258,-4 0 129,4 4 129,-2-3-129,1 4 258,-2 0-258,1 0 129,0 1-129,0-1 0,-2-1 0,3-2 0,-1-2-129,1-1 0,-1-5 0,1-4 129,3-10-129,-4 12 0,4-12 0,0 0-129,0 0-129,-12 0-903,12 0-2709,0-14-258,-2-1-258,0-1-129</inkml:trace>
  <inkml:trace contextRef="#ctx0" brushRef="#br0" timeOffset="1941.1111">21899 3984 1677,'0'0'2709,"0"0"-1290,0 0-387,-1-8 258,1 8-258,1-17 0,-1 17-258,11-21 258,-11 21 0,11-20 0,-11 20-387,9-14 258,-9 14-258,0 0 129,10-11-258,-10 11 0,0 0-129,0 0-129,0 0 0,12-10-129,-12 10 0,14-5-129,-2 2 0,1 0 129,-1 1-129,2 0 129,-3 1-129,1 1 0,-1 0 129,-11 0-129,15 17 129,-10-5 0,-2 5 0,-2 1 0,-1 4 0,0-3-129,0 5 129,-2-2-129,-5 2 129,2-2-129,-2-1 0,0 4-129,-4-1 129,1-2 0,-1-1 129,0-1-129,1-3 0,2 0 0,2-2 0,0-3 0,4 0 129,2 0-129,1-1 0,-1-11 129,18 20-129,-8-12 129,4 1 0,1-2 0,1-2 0,2-1-129,-1 2 129,1-4-129,2 1 129,-2-1-129,0 2-129,1-1 129,-3-1 0,1 1 0,-1 0-129,-4-1 0,-12-2 0,20 12-258,-20-12-258,10 22-1935,-8-10-1806,-2-12-129,-8 18-387</inkml:trace>
  <inkml:trace contextRef="#ctx0" brushRef="#br0" timeOffset="17512.0017">21379 5726 774,'12'-10'1806,"-12"10"-129,12-7-258,-12 7 129,10-8-516,-10 8 129,0 0-258,9-12 129,-9 12-129,0 0 0,0 0-129,0 0-129,-8-7-129,-9 7-258,1 0-129,-8 0 0,-2 5-129,-2 0 0,0 4 0,-1-1-129,1 1 129,3 3 0,-2 0 0,2 3 0,1-1 0,3 1-129,2-1 129,2 4 0,3-3-129,7 1 129,4-1-129,3 0 129,9-1-258,6-1 258,10 1 0,2 0-129,6-2 129,2 2 0,0 1-129,3-2 129,-4 1-129,-3 1 0,-5-1 0,-3 3 129,-6 1-129,-5 3 0,-4 0 0,-4 1 258,-4 1-258,-4 0 387,-4 1-258,-7-1 129,-4 0 0,-6-8 129,0 4-129,-4-4 0,-1-1 129,-7-4-129,4-1-129,1-6 129,-1 1 0,2-4 0,3 0 0,4-1-129,2-4 129,5 0-129,4 2-129,13 3 0,-17-10 0,17 10-645,0 0-645,3-11-2451,10 11 0,-13 0-258</inkml:trace>
  <inkml:trace contextRef="#ctx0" brushRef="#br0" timeOffset="18692.0691">21969 5988 129,'12'-10'2838,"-12"10"-645,0-10 129,0 10-516,0 0-258,0 0-387,0 0-258,0 0-387,0 0 0,0 0-129,0 0-258,0 7 0,0-7 0,4 17 0,-1-5-129,2 0 258,2 1-129,-1 0-129,6 3 129,-4 0-129,1 1 0,2 1 0,-2 1 129,2-2 0,-1 0-129,0-1 129,-2-1-129,3-2 129,-4 1-129,-7-14 129,14 17-129,-14-17 0,0 0 129,10 14-129,-10-14 387,0 0-258,0 0 129,0 0-129,11-11 129,-6-4-129,5 0 0,-5-7-129,8 0 129,-4-3-258,6 1 129,-4-2 0,5 1 0,-2 0 129,2-2-258,-1 5 258,0-2-258,-1 3 129,-1 3 0,0 3 0,-3 3-129,-10 12 129,17-14-129,-17 14 0,0 0 0,14 0-129,-14 0-516,2 12-645,-4 2-1935,-8-4-645,4 13-516</inkml:trace>
  <inkml:trace contextRef="#ctx0" brushRef="#br0" timeOffset="19592.1204">22421 6329 2580,'5'-8'2322,"7"0"-516,-12 8-129,16-18-258,-3 5-387,1 1 0,3-4-387,-1 2 129,3-1-516,-4 1 129,3 1-387,-6 3 129,2 3-258,-14 7 129,14-11-129,-14 11-129,0 0 258,11-3-129,-11 3 129,0 0 0,0 0 129,1 10-129,-1-10 258,0 16-258,0-4 129,-3 3 0,-2 1-129,2 2 0,1 3-129,-1-3 129,0 3-129,3-1 129,0-4-258,0-1 258,0-1 0,0-4 0,0-10 0,-2 15 0,2-15 258,0 0-258,0 0 0,0 0 129,-14 9-129,14-9 129,0 0-129,-13 0 0,13 0 129,0 0-129,-14-7 0,14 7 129,0 0-129,0 0 0,-11-7 0,11 7 0,0 0 0,0 0 0,0 0 129,6-4-258,5 4 129,5-1 0,1 0 0,6 0 0,0 0 129,4 1-258,-3 0 129,0 0-129,-5 0 129,-5 2-258,-14-2-387,10 12-258,-10 1-645,-3 1-1677,-12-5-774,5 9 388</inkml:trace>
  <inkml:trace contextRef="#ctx0" brushRef="#br0" timeOffset="20680.1829">23374 6002 1806,'0'0'2193,"0"0"-258,0 0-129,0 0-387,0 0-387,0 0-258,0 0-387,0 0 258,5 7-387,-5-7 0,5 12 0,-5-12-129,10 22 129,0-5-129,0 2 0,4 6 258,3-1-129,3 5 0,1-4 0,2 3-129,-1-4 258,1 1-387,-2-7 258,-1 0-129,-6-7-129,0-1 129,-14-10 258,14 10 129,-14-10-129,0 0 0,0 0 0,0 0 129,4-13 0,-4 13-129,0-24-387,0 7 258,1-3-387,-1-1 258,5-2-258,0-1 129,6 1 0,2 0-129,2 1 258,4 1-258,-2-2 258,3 5-258,0 2 258,0 2-129,-3 1-129,-2 3 129,-1 2 0,-14 8 0,18-10-129,-18 10 129,12-5-129,-12 5 129,0 0-258,0 0-258,0 0-258,0 0-1161,0 0-2193,0 6-258,0-6 0</inkml:trace>
  <inkml:trace contextRef="#ctx0" brushRef="#br0" timeOffset="21560.2332">23894 6363 258,'5'-15'3096,"-5"15"-1419,0 0 0,0 0-258,11-3-387,-11 3-129,12-2-258,-12 2-258,15 0 0,-15 0 129,22 4-129,-22-4 129,21 15-258,-10-6 0,1 4 129,-4-1-258,3 3 0,-6-1 129,-1 3-129,-4-2 0,0-1 129,-4 1 129,-5-3-129,-6-3 129,1 4-129,-3-6 258,1 2-258,-1-3 0,2 1-129,0 1-129,4-2 129,11-6-129,-19 15-129,19-15 129,-7 12 0,7-12 0,0 10 0,0-10 0,0 0 129,9 14 0,-9-14 0,19 10 0,-7-5 0,4 2 0,2 0 0,0-3 129,2 2 0,3-6 0,0 4-129,-2-4 258,0 0-129,-3-5 0,1 1 0,-6-3 0,0 2 0,-13 5-129,16-3 0,-16 3-129,0 0 129,0 0-129,0 0 0,0 0 0,0 0 0,0 0-129,0 0-129,0 0-258,0 0-903,-6 5-2967,-1 6-129,-9-7-387,2 8 0</inkml:trace>
  <inkml:trace contextRef="#ctx0" brushRef="#br0" timeOffset="25444.4554">20882 7579 903,'0'0'2064,"0"0"-774,0 0 0,0 0-129,0 0-129,0 0-129,0 0 0,0 0 0,-1 15 129,1-15-129,-3 14 0,0-2 0,3 8 0,-4 0-258,4 10-129,-1 2 129,1 7-387,0 7 0,0 3-129,2 6 129,3 0-258,-2 3 0,0-1 0,-2-3-129,3-3 129,-4-6 0,1-5 0,-1-5-129,0-9 0,0-5-129,0-6-129,0-1-645,0-14-1548,-8 1-1548,8-1-516,-7-13 387</inkml:trace>
  <inkml:trace contextRef="#ctx0" brushRef="#br0" timeOffset="26035.4892">20708 7643 645,'-1'-18'2451,"2"0"-774,-1 18-387,10-20 129,-3 8-387,4 2 0,4-1-258,4 5-129,4-2-258,5 4 0,7 4-129,3 0-129,4 5-129,2 4 0,1 6 0,-4-1-129,-1 2 129,-7 3-129,-7-2 129,-5 4 0,-11-1 129,-5 2 0,-5-1 0,-6-1 0,-9-1 258,-3 1-129,-3-5-129,-5 0 129,-1-4 129,-2 1-129,0-6-129,-1 3 0,2-5 0,5-1 0,-1-2 0,7-1 0,1 0-129,4 0-129,12 0-258,-15 0-516,15 0-1032,0 0-1935,0 0-258,0 0 646</inkml:trace>
  <inkml:trace contextRef="#ctx0" brushRef="#br0" timeOffset="27487.5722">21711 7485 1677,'11'0'1806,"-11"0"-258,0 0-129,0 0-258,0 0 129,-16 10-387,3-1 0,-4-1-387,-1 7 0,-5-2 0,3 8 129,-3-3-258,2 5 129,-6 3-258,2 7 129,-3-1-129,2 4-129,-2 3 258,0 5-387,-2 3 129,1 5 0,2 3 0,1-1-129,2 1 0,5-1 258,4-4-258,6-1 129,4-5 0,5-4 0,1-8 129,8 0 0,7-6-129,5 2 0,3-4 0,7-3 0,0-3 129,5-4-129,3 0 129,1-6-258,-4 1 258,-1-4-258,-5-3 387,-5-1-387,-4 0 0,-7-1 0,-4 0-129,-10 0-258,0 0-387,0 0-1032,-6 0-2322,6 0-387,-31-2 0</inkml:trace>
  <inkml:trace contextRef="#ctx0" brushRef="#br0" timeOffset="28431.6262">21795 7899 1419,'7'12'3483,"-7"-12"-1935,2 20 387,3-2-258,-5 2-258,5 9 0,-5 1-516,1 7-258,-1 0 0,2 2-258,-2-5-258,0-1 0,0-4-129,0-8 0,0-5 0,0-16 0,0 16-387,0-16-258,0 0-258,-6-13-516,6 0 129,-5-13 0,5-1-258,-4-13 0,4 2 0,-4-5 645,1-2 258,3 3 516,0 0 129,7 5 129,-1 3 387,4 2 129,3 5 129,4 3 129,-2 3 258,5 3-258,-3 4 129,7 2-129,-8 2-129,8 6 0,-4 1 0,1 3-258,0 3 0,0 8-258,-3 0 0,-2 6 0,-3 0 0,-5 6-258,-3-5 387,-5 6-258,-11-3 0,-2 0 0,-9-1 0,-3-3-129,-3 0 129,1-5 0,-3-3-129,0-1 0,5-4 0,1-1 0,6-1 129,3-2-258,5 0 129,10 0 0,0 0 0,0 0 0,0 0 0,9 0 0,7 6 0,3 1 129,4 5-129,2 2 129,-1 0 129,2 6-129,-3 2-129,0 1 129,-4 0-129,0 1 0,-2-1 129,-6 1-129,0-5 0,-2 0 129,-5-3-129,1-1-129,-5-2-129,0-13-1032,-3 12-2709,1-1-387,-13-11 129</inkml:trace>
  <inkml:trace contextRef="#ctx0" brushRef="#br0" timeOffset="29124.6659">22353 8148 2322,'0'0'3612,"14"0"-1419,-14 0-258,0 0-258,0 0-387,7 13-129,-7-13-258,0 26-258,-5-10-258,2 7 0,-3 1-129,3 3-129,-3-3 0,2 2-129,-1-4 129,2-3-129,1-5 0,1-3-129,1-11-387,0 12-1419,0-12-2193,12 0-258,-8-12 129</inkml:trace>
  <inkml:trace contextRef="#ctx0" brushRef="#br0" timeOffset="30415.7397">22864 7647 1806,'6'35'2064,"-3"-8"-387,0 2 0,0 7-258,-3 4-129,2 9-129,-2-1-129,2 6-129,-2 1-129,3 1-258,-3-3-129,1 0 129,2-9-258,0 0 0,-1-8-129,2-3 0,-3-11 0,2-2-129,-2-6 0,-1-14 0,2 18 0,-2-18 0,0 0-258,0 0-516,0 0-2322,0 0-903,6-12-387</inkml:trace>
  <inkml:trace contextRef="#ctx0" brushRef="#br0" timeOffset="31039.7754">23582 7812 2322,'-14'-5'3483,"14"5"516,-28 6-2967,4-2-129,0 3-129,-6-2 0,2 4 129,-2-5-258,6 7 129,-2-6-387,5 5 129,-1-4-129,9 2-258,1-1-129,12-7 129,-15 13-258,15-13 258,-4 16-129,4-16 0,6 19 0,4-7 0,5 4-129,4 1 258,2 4-129,6 5 0,2 2-129,2 0 258,-2 2-258,-1-2 258,-3-1-129,-4-2 0,-7-5 129,-5-3-129,-5-4 258,-4 0-129,0-13 0,-9 19 129,-6-13 129,-1 4-258,-7-4 129,1 1-129,-6-3 129,0 1-258,-1-2 129,1-1-129,-1 1 0,5-3-129,3 1-129,3-1-258,18 0-1032,-20 4-2580,20-4-387,0-8-258</inkml:trace>
  <inkml:trace contextRef="#ctx0" brushRef="#br0" timeOffset="31847.8216">23638 7603 2709,'24'4'2193,"-9"3"-129,4 0 0,4 7-645,-4-1 0,6 7-387,-1 1 0,4 5-387,-2 4 0,4 9-258,-2 6-129,0 5 0,-1 3 129,-1 1-258,-2 5 0,-1-2 0,-2-2-129,-5-4 258,-1-7-258,-5-5 129,-7-6 0,-1-3 129,-4-8-129,-4-1 0,-8-7 129,0 1 0,-6-5 0,3 0-129,-6-3 0,2 0 0,1-2-129,2 0 129,-1-2-129,5 1 129,2-3-129,12-1 0,-14 4-129,14-4-258,0 0-258,0 0-1290,0 0-2193,0 0-387,8-6-129</inkml:trace>
  <inkml:trace contextRef="#ctx0" brushRef="#br0" timeOffset="35908.0539">20761 9639 903,'0'0'2322,"0"0"-387,0 0-129,0 0-258,-1-12-129,1 12-387,0 0-129,0 0-387,0 0 129,0 0-258,0 0 129,0 0-129,0 0 0,0 0 129,6 7-258,0 4 129,-6-11 0,11 20 0,-3-6-129,3 3 0,-1 1-129,1 1 0,3 4 0,-1-2-129,-1 1 129,2 2-129,-2-4 129,-3-2-129,-1-3 129,-1-3-129,-7-12 129,10 14-129,-10-14 129,0 0 129,0 0-129,0 0-129,2-6 129,-2 6-129,1-24 129,2 4-129,1-5 129,3-4-129,5-5 129,2-4-129,5-2 129,1 0-129,3 1 129,2 1-129,1 4 0,-1 7 0,-2 1 0,1 8 0,-2 4 0,-4 3 0,-2 4 0,-3 3-129,-2 2-129,-11 2 0,15 2-516,-15-2-516,0 15-2064,-2-2-1032,-9-4-387,2 7 646</inkml:trace>
  <inkml:trace contextRef="#ctx0" brushRef="#br0" timeOffset="36428.0836">21193 9883 3096,'0'-12'2967,"13"2"-129,-13 10-903,0 0-258,0 0-129,13-4-258,-13 4-387,0 7-129,0-7-258,0 20 0,-1-8-129,1 7-129,-3 2-129,3-1 0,0-1-129,0 2 129,0-1-129,1-3 0,4 0 0,-3-6 0,1 0 0,-3-11 0,4 14-129,-4-14-129,0 0-387,0 0-903,12-12-2838,-12 12-129,11-21-129</inkml:trace>
  <inkml:trace contextRef="#ctx0" brushRef="#br0" timeOffset="41939.3988">22000 9068 1419,'0'0'1935,"0"-12"0,0 12 0,0 0-258,0 0-258,0 0 0,0 0-387,0 0-258,0 0-129,0 0-129,0 0 0,0 0-258,-4 5 0,4-5 0,0 16 0,0-6 0,0-10 0,4 24-129,-3-9 0,3 3 0,-3 2-129,4 1 129,-3 3-129,-1-1 129,2 2-129,-2-4 129,0-1 0,0-1-129,1-4 129,-2-2-129,0-13 0,4 12 0,-4-12-258,0 0-258,0 0-645,0 0-1419,0 0-1548,0 0-387,0-13 129</inkml:trace>
  <inkml:trace contextRef="#ctx0" brushRef="#br0" timeOffset="42376.4235">21823 9153 2451,'32'-10'2580,"-17"3"-129,5 2-387,-7-4-258,8 5-129,-9-5-387,12 7-258,-8-6-258,6 6-129,0-3-258,3 3 0,1-2-129,2 0-129,1 2 0,2-1 0,-3-1 129,1 0-129,-5 3-129,-2-2 0,-4 2 0,-6 1-129,-1 0-258,-11 0-129,12 5-516,-12-5-1290,0 0-1935,0 21-387,0-21 258</inkml:trace>
  <inkml:trace contextRef="#ctx0" brushRef="#br0" timeOffset="43025.4609">23020 9089 1419,'0'0'2580,"0"5"129,0-5-516,3 17-258,-3-17-387,2 28-387,-2-14-129,1 8-129,-1 0-516,3 3 258,0 2-258,0-1-129,1-1 0,1-1 0,-1-5-129,-2-2-129,0-7 0,-2-10-129,3 16-516,-3-16-1032,0-11-2451,0 11-258,0-25 0</inkml:trace>
  <inkml:trace contextRef="#ctx0" brushRef="#br0" timeOffset="43443.4849">22955 9139 1032,'10'-4'2322,"3"-7"0,1 5 129,-14 6-516,23-11-129,-23 11-258,25-13-129,-12 5-258,7 7-129,-5-9-258,11 9 0,-2-5-387,7 3 0,1-1-129,2 3 0,0-3-258,0 4 129,-4-3-129,-3 1 0,-3 2 0,-9 0-129,-2 0 0,-13 0-258,12 2-387,-12-2-1161,-6 3-2451,-3 9-129,-11-7-129</inkml:trace>
  <inkml:trace contextRef="#ctx0" brushRef="#br0" timeOffset="44260.5315">23052 9275 2580,'10'0'2709,"-10"0"-258,15 3-387,-15-3-645,20 0-129,-20 0-258,26 0 0,-12 0-258,5 0-129,-4-5 0,6 3-258,-2-3 0,3 3-258,-4-1 129,1 1-258,-4 0 129,-2 2-129,-13 0 0,17 0 129,-17 0-129,0 0 0,0 0 0,0 0-129,0 0-129,0 0-258,11 6-1032,-11-6-2709,-6 8 129,6-8-645</inkml:trace>
  <inkml:trace contextRef="#ctx0" brushRef="#br0" timeOffset="53840.0795">22034 9738 516,'0'0'3741,"12"0"258,-12 0-2193,0 0 0,0 0-258,0 0-387,0 0-258,0 0-129,0 0 0,0 0-258,0 0-129,0 0 129,7 12-258,-7-12 0,0 22 0,0-9-129,-2 3 0,-2 1 0,2 4-129,-2 1 129,-1 3-129,1 1 0,0-2 0,2 1 0,0-3 0,2-1 0,0-1 0,0-4-129,0-3 129,2-1-129,-2-12-129,12 14-516,-12-14-2322,0 0-1290,16-7-516,-11-9 258</inkml:trace>
  <inkml:trace contextRef="#ctx0" brushRef="#br0" timeOffset="54636.1249">23089 9948 1935,'-22'0'3354,"9"-2"-1935,2 2 129,-5-7-258,16 7 129,-24-12-129,24 12 258,-18-14-516,18 14 0,-11-17-258,11 17-258,-2-17-129,2 17-129,2-19 0,-2 19-129,21-21 129,-6 10-258,4-2 129,4 1-129,2 0 0,2 2 0,-1 1 129,4-2-129,-2 7 0,-1 3 0,-5 1 0,-2 0 0,-4 5 0,-2 6 129,-2 2-129,-5 5 258,-3-1-258,-4 5 258,0-3-129,0 8 0,-9-7 129,2 3-129,-6-3 0,2-1 0,-6-4 129,2-1-129,-4-2 0,1-3 0,-4-3-129,0 1 129,-5-3-129,5-1 0,-5-3-129,-1 0 0,0 9-774,-10-5-2709,2-3-903,-1 6-516,-5-6 0</inkml:trace>
  <inkml:trace contextRef="#ctx0" brushRef="#br0" timeOffset="55612.1809">20625 10701 516,'0'0'3741,"0"0"258,0 0-1935,0-16-258,0 16-387,2-11-129,-2 11-129,0 0-129,13-6-258,-13 6-129,0 0-129,0 0 0,13 11-129,-7-1-129,5 8 0,0 0-129,8 6 0,0 3 0,3 0-129,5 1 129,-1-3-258,0 1 258,0-3-258,-3-4 129,-3-1 0,-4-5 0,-2-3 0,-14-10 0,12 12 129,-12-12-129,0 0 129,0 0 0,0 0 0,0-19 0,1 0 0,2-9-129,0-3 0,9-9 0,0-2 0,6-4 0,2-2 0,2 1 0,2 2-129,1 4 129,-4 5 0,4 6-129,-7 3 0,-1 9-258,-6 2 0,2 14-645,-13 2-1290,0 0-2193,3 7-258,-9 5 0</inkml:trace>
  <inkml:trace contextRef="#ctx0" brushRef="#br0" timeOffset="56194.2142">21142 10946 1,'0'0'3869,"3"-17"259,5 6-1032,5 3-1806,-6-8 258,10 7-387,-6-1-387,7 4-129,-4 1-258,4 5-129,-2 0-129,-2 5 0,-1 6 129,-5 1 0,-1 2 0,-4 4 129,-3 0-129,-4 4 0,-8-1-129,0 3 0,-5-1 0,-2 3 0,-1-2-129,0-1 0,4-1 0,0-5 0,5-3 0,3-1 0,8-13 129,-5 11-129,5-11 0,11 3 129,1-3 0,7-3 0,2 1 0,4-4 0,1 3-129,2 0 129,-1 0-129,0 3 129,-3 0-129,0 0-129,-3 0 129,0 3-129,-2 2-258,-5-5-258,5 9-1677,-5-1-2193,-14-8 0,16 4-387</inkml:trace>
  <inkml:trace contextRef="#ctx0" brushRef="#br0" timeOffset="56972.2587">22031 10887 2322,'-26'-2'3354,"6"-12"-1806,9-2-387,6 0 258,0-4-516,5 3 129,0-5-258,5 2 129,2-1-258,7 3-129,-3-2 129,6 8-258,-3-5-129,5 8 129,-4 0-129,5 2 0,-3 3 0,0 4-129,-1 0 129,1 4-129,-3 4 0,2 5 0,-5 1 0,-1 3 0,-1-1-129,1 4 129,-6-2-129,1 2 258,-2 0 129,-2-2-258,-1 2 258,0 0 0,-9-2 0,-1 2 0,-3-4 129,-2 1-258,-5-8 0,0 3 129,-3-5-129,2-2-129,-4-5 0,3 0 0,-1 0-129,5-2 129,0-4-258,3-2-129,15 8-387,-18-22-774,18 7-2967,4 2-387,2-5-387,9 0 0</inkml:trace>
  <inkml:trace contextRef="#ctx0" brushRef="#br0" timeOffset="58295.3343">23094 10626 1935,'0'0'3999,"0"0"387,5-8-2193,-5 8-516,0 0-258,0 0-387,0 0-258,0 0-129,0 0 0,0 11-129,0-11-129,-3 16-129,3-16 0,-3 24 0,0-9 0,2 5-129,0 0 0,1 5 129,-1 4-258,1 0 258,0 3-129,0-3 0,0-3 258,1 1-387,1-5 258,-2-2-258,3-7 258,-1-2-258,-2-11 0,2 14 0,-2-14 0,0 0 0,0 0 0,0 0 0,0 0-129,0 0 129,12 0-258,-12 0-774,12-4-2193,-12 4-1290,9-12-258,-9 12-516</inkml:trace>
  <inkml:trace contextRef="#ctx0" brushRef="#br0" timeOffset="79311.5364">20961 12397 774,'3'15'3483,"-3"-15"-387,0 0-1419,0 0 0,0 0-129,0 0-258,0 0 0,0 0-129,0 0-387,0 0 0,0 0-129,0 0-129,-7 13-258,6 1 0,-5 2-129,1 14 0,-2 8 129,0 11-129,1 8-129,0 8 129,1 6-129,3 1 129,2 4-258,0-1 129,10-5-129,-2-7-258,11-5-258,-7-15-645,11 1-903,-7-12-1806,2-15-516,1-3-129</inkml:trace>
  <inkml:trace contextRef="#ctx0" brushRef="#br0" timeOffset="79823.5657">20772 12392 2580,'-3'-44'4257,"4"21"129,3-5-2451,11 7-387,-2-8-258,12 6-129,-3 0-516,10 2 0,-1 4-258,8 7-258,-2 4 0,2 6-129,-1 4 0,0 11 0,-2 5-129,-3 3 129,-7 4 0,-5 3 0,-7 2 129,-2 2 0,-11-2 0,-1 0-129,-11-3 258,-6-1-129,-6-4 0,-4-1 0,-6-5-129,-2-1 0,-3-5 0,2-4 0,1 2-129,1-6 0,9 3-516,-2-7-645,16 2-1806,11-2-1290,-13 0-387,13 0 0</inkml:trace>
  <inkml:trace contextRef="#ctx0" brushRef="#br0" timeOffset="80379.5974">21655 12337 903,'0'-17'3870,"5"7"-258,-5 10-1677,0 0 0,0-17-258,0 17-258,-11 0-516,11 0 129,-22 5-516,8 7 129,-6 3-258,1 3-129,-5 5 129,1 8-258,-5 5 258,-1 8-258,-4 4 0,0 7 0,1 4 0,2 7 0,-2 1-258,8-1 258,4 1-258,8-6 129,11-1 0,2-2 0,17-5 0,10-7-129,9-4 129,7-4-129,3-7 0,-1-6 0,4-8 0,-7-5 0,-6-5 0,-8-5-129,-2 0-129,-11-4-645,2 0-1161,-18 2-2193,9-12-129,-9 12-129</inkml:trace>
  <inkml:trace contextRef="#ctx0" brushRef="#br0" timeOffset="81243.6467">21729 12671 1419,'0'13'4128,"0"8"129,0-21-129,-9 24-3225,9 2 0,-3-1-129,3 11-129,0-2-258,4 9 0,-2-2-129,4 2 129,-2-4-258,1-2-129,-1-6 0,-2-4-129,2-5 0,-4-10-387,3 0-258,-3-12-516,0 0-258,-1-15-258,1 2 129,-2-11 0,2 2 0,-4-14 129,4 0 903,-1-9 903,1-1 129,0-4 387,1-2 129,8 1 129,-2-2 129,8 10 0,-2-3-129,7 12-129,-4 0 0,8 10-258,-7 0 129,3 9-258,-2 4-258,0 8 0,-6 3 129,1 7-258,-1 7 0,-4 8 0,-1 3 129,-2 6-129,-5-1 129,0 0 0,-9 2-129,-4-3 258,-7-5-258,-1-2 129,-4-3-129,-3-7-129,1-5 0,1-2 0,2-5 0,3 0-129,7-2 0,4-5 0,10 7 0,-10-12-129,10 12 129,0 0 0,8-5 0,-8 5 0,17 7 258,-17-7-129,21 21 129,-8-4 129,0 5 0,3 7 129,1 3-258,3 5 129,1 0 0,6 4-129,-1-1 0,1-2-516,1 0 0,-6-8-1419,5-6-2451,-4 5-258,-13-14-387</inkml:trace>
  <inkml:trace contextRef="#ctx0" brushRef="#br0" timeOffset="81819.6798">22177 13002 1677,'36'-9'4128,"-18"9"0,-18 0-129,12-8-3354,-12 8-129,16 0 0,-16 0-129,12 15 129,-7-1-129,-5-14 129,1 26 0,-1-14 129,0 8 0,-8-5-258,1 6 0,-6-3 0,4 3-129,-4-2 0,2-1-258,-1-2 258,4-1-258,8-15 0,-15 19 0,15-19 0,-6 11 0,6-11 0,0 0-129,0 0 129,0 11 0,0-11 129,12 7-129,-12-7 0,15 1 0,-15-1 0,22 1 0,-6 2 0,3-3-258,8 3-387,-2-3-1677,21 2-1032,0 2-1290,-1-4-387,7 0 258</inkml:trace>
  <inkml:trace contextRef="#ctx0" brushRef="#br0" timeOffset="82247.7043">22682 12454 1419,'15'0'3870,"-3"0"774,-12 0-2064,0 11-903,2 3-129,-2-3-258,3 12-387,-3-1-129,2 15-258,-1 1 0,5 11-258,-2 6 0,3 7-129,1 4-258,-1 0-129,7 3-774,-7-15-1290,5-1-2322,3-7 129,-3-17-516</inkml:trace>
  <inkml:trace contextRef="#ctx0" brushRef="#br0" timeOffset="82887.7407">23338 12615 3354,'14'-19'4386,"-14"19"129,0 0-2064,-6-15-1290,6 15-129,-21 0-387,7 1-258,-4 7-258,-2 2 0,-3 1-129,2 3 258,-3 0-258,2 0 0,3 1 0,2 0 0,0-4-258,8 0 258,9-11 0,-12 19-129,12-19 129,-1 14 0,1-14 0,2 15 0,-2-15-129,14 17 129,-2-7 0,0-1 0,2 3 0,0 0 0,-1 1-129,3 2 129,-2 1 0,2-1 0,-5 1 0,2 4 0,-3-3 0,-2 0 0,-2 0 129,-2-1 0,-4-3 258,0 0-129,0-13 129,-12 20 0,0-12-129,-2-1 129,-4 0-129,-2 1-129,-2-1 0,-1-5-258,1 5-258,-4-7-645,8 0-2580,2 1-1032,-5-4-258,11 0 129</inkml:trace>
  <inkml:trace contextRef="#ctx0" brushRef="#br0" timeOffset="83415.7711">23401 12337 1677,'18'0'4128,"-3"11"-903,-1 7-903,-4-1-258,8 10-387,-7-3-516,10 10-387,-7-1-129,6 6-129,0 3-258,2 6 0,-2 2 0,-1 1-258,0 5 129,1-3 0,-7 0-129,-3 0 129,-5-9-129,-5-3-129,0-1-129,-10-11-774,1-3-2322,-4 3-1161,-9-12-387,7 4 387</inkml:trace>
  <inkml:trace contextRef="#ctx0" brushRef="#br0" timeOffset="86375.9399">21936 14088 129,'0'0'1419,"0"0"129,0 0 0,0 0-129,0 0 129,0 0-258,0 0-387,0 0-258,0 0 0,0 0-258,3 10 129,-3-10-258,0 0 258,4 11-258,-4-11 0,3 16 0,-3-16 129,5 22-129,-4-3 129,3 3 129,-2 6-129,4 7 0,-4 3 258,4 6-258,-2-2 0,5 3 0,-3-4-129,1-2-129,-1-10-129,2-3 0,-2-9-387,-3-5-258,-3-12-774,11 11-2193,-9-17-645,-2 6-258</inkml:trace>
  <inkml:trace contextRef="#ctx0" brushRef="#br0" timeOffset="86755.9619">21671 14098 774,'0'0'4128,"14"10"516,-14-10-258,12-12-2322,5 7-774,-8-10 0,16 7-258,-4-9-129,11 5-129,-1-5-387,9 2 0,1 6-516,5-3-258,7 10-903,-7-7-1935,3 7-1677,1 2 129,-4 0-387</inkml:trace>
  <inkml:trace contextRef="#ctx0" brushRef="#br0" timeOffset="87441.0014">22786 14180 3354,'0'0'3870,"0"15"-2193,3-3-258,-3-2 258,6 11-129,-6-1-258,5 9-129,-5-5-258,6 9-258,-6-6-129,5 2 0,-4-7-387,2 0-129,-1-6-129,-2-5 0,2 1-645,-2-12-645,0 0-1032,0 0-1935,0 0-129,0 0-129</inkml:trace>
  <inkml:trace contextRef="#ctx0" brushRef="#br0" timeOffset="87728.0177">22697 13987 3999,'0'0'4386,"0"-14"129,0 14-2322,2-18-1032,15 9 258,-5-10-258,14 9-258,-2-7-258,13 8-129,-5-4-258,8 6 0,1 2-129,-3 3-387,1 2-258,-12 0-516,3 10-1548,-11 1-2193,-19-11 129,7 20-516</inkml:trace>
  <inkml:trace contextRef="#ctx0" brushRef="#br0" timeOffset="87988.0327">22721 14158 645,'58'0'4386,"-27"-2"0,8 0 0,4-1-2967,-9-7-387,6 6-129,-8-3-387,-1 2-387,-5 5-516,-8-7-1419,-7 3-2451,1 4 129,-12 0-645</inkml:trace>
  <inkml:trace contextRef="#ctx0" brushRef="#br0" timeOffset="90055.1509">20756 14930 2193,'10'18'2580,"-4"-4"-1419,1 6 258,3 1-129,3 4-129,2 6-129,3-2-387,0 2 258,0 0-387,1-1 0,-4-6 0,1 2 0,-8-11 129,1-1 0,-9-14 129,10 13-129,-10-13 0,0 0 0,0-17-129,0 2-129,0-12-129,3-3 0,3-9 0,3-3-258,4-3 0,3-1 0,2 4 0,4 1-129,2 7-258,-2-2-258,8 13-1548,-6 4-2193,-4 0 129,4 6-645</inkml:trace>
  <inkml:trace contextRef="#ctx0" brushRef="#br0" timeOffset="90416.1715">21246 15155 1032,'16'22'4128,"-5"1"0,-11-23 0,0 16-2838,6 2-387,-6-4 129,4 8-387,-4-6 0,3 6-129,-2-5-129,2 2 0,-2-4-258,3 2 0,-2-5-129,1 0-258,0 0-129,-3-12-645,11 17-1161,-11-17-2193,0 0 0,6 12-129</inkml:trace>
  <inkml:trace contextRef="#ctx0" brushRef="#br0" timeOffset="91159.2133">21931 15346 3612,'-29'-38'3870,"12"12"-645,10-4-1935,7 2-129,0-6-129,7 6-129,4-4-258,6 9 129,0-4-129,7 8-129,-2 0 0,7 8-129,1 0-129,3 7-129,1 4-129,-2 0 0,-2 11-129,-4 8 129,0 1-129,-5 7 129,-7 2 0,-4 2 129,-7 0-129,-3 3 258,-1-7 0,-8 3 0,-8-7 0,-3-1 0,-4-5 0,-2-2-129,-2-6 0,1-4 0,0-2-129,1-3 0,5 0-387,3-6-387,18 6-903,-22-13-2193,17-1-774,5 3-387,0-9 646</inkml:trace>
  <inkml:trace contextRef="#ctx0" brushRef="#br0" timeOffset="91639.2414">22948 15007 645,'-13'-13'3612,"13"13"774,0 0-2064,-13-11-387,13 11-129,0 0-258,0 0-258,0 0-129,0 0-387,0 0 0,0 0-258,-9 11-129,9 6 0,0 4 0,0 6-129,0 4-129,4 8 129,-2-2-129,1 5 0,0-2-258,-3-5-129,2-1-645,-3-11-1806,-7-5-1935,0 0-387,8-18-129</inkml:trace>
  <inkml:trace contextRef="#ctx0" brushRef="#br0" timeOffset="93015.3202">20698 16070 3096,'0'-16'4257,"0"16"-516,-12-10-1677,12 10-516,0 0-387,0 0-258,0 0-258,-6 12-129,6-12 0,0 21-258,1-7 0,6 8-129,2 9 0,5 6 0,1 2 0,5 4-129,1-1 0,-2 2-129,3-3 129,-3-3-258,-2-8 258,-3-6-129,-4-4 129,-3-7-129,-7-13 129,0 0 129,0 0 0,12-1 129,-12-22-129,1 0 258,0-8-258,5-7 129,-1-7-129,4 0 129,6-2-129,3 0-129,4 7 0,2-2-129,1 9 129,-2 6-258,1 10 0,-4-3-387,3 16-1548,-7-1-2193,-16 5-387,19 0-129</inkml:trace>
  <inkml:trace contextRef="#ctx0" brushRef="#br0" timeOffset="93503.3481">21192 16390 3096,'0'14'4515,"0"-14"-258,0 0-258,6-14-3354,-6 14-516,17-17-129,-4 11 129,0 2-129,0 2-129,3 2 258,-2 2-129,-2 8 258,-1 2-129,-4-1 0,-4 7-129,-3 1 258,0 4-129,-11 0 0,0 4-129,-5 5 129,3-2-129,-5-3 0,5 0 129,3-5 0,-2 0-129,6-10 258,2 1-258,4-13 0,0 16 0,0-16 129,24 2-129,-4-2 0,6-5 0,8 0-516,1-15-645,12-1-3225,3 2 0,-3-5-387</inkml:trace>
  <inkml:trace contextRef="#ctx0" brushRef="#br0" timeOffset="93931.3726">22074 16053 3225,'18'-5'4515,"-18"5"-129,7 10-1161,-7-10-2064,-1 24 0,-8-12-258,9 13 0,-6-3-387,6 12 0,-4-1-258,4 1 0,0 2-129,0-2-129,4-2-129,0-8-387,8 8-1161,-8-13-2838,5-9-387,-9-10-129</inkml:trace>
  <inkml:trace contextRef="#ctx0" brushRef="#br0" timeOffset="94627.4117">22954 16380 774,'-35'3'3999,"14"-9"258,3-8-1419,3 4-1419,-10-10-129,11 8 129,-6-7-516,10 3-129,-1-7-258,8 3 0,-1-3-129,4 8-258,5-9 0,4 3-258,8-1 258,-1 3-258,6 2 258,3 5-258,1 4 129,0 3 0,-2 5 129,2 4-129,-2 6 0,-2 6 0,-2 6 0,0-1 129,-3 3-129,-1-3 0,-4 2 129,-1 2 0,-5-2-129,-2 1 129,-4-7 0,0 5 0,-8-6 129,-1 7 0,-6-8 129,1 2-387,-6-6 387,0-2-258,-1-1 258,-4-3-129,-1-2-258,-2-3-516,7 0-645,-6-8-2838,3-5-774,5-2-258,0-10-258</inkml:trace>
</inkml:ink>
</file>

<file path=ppt/ink/ink14.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2-02T04:12:19.966"/>
    </inkml:context>
    <inkml:brush xml:id="br0">
      <inkml:brushProperty name="width" value="0.05292" units="cm"/>
      <inkml:brushProperty name="height" value="0.05292" units="cm"/>
      <inkml:brushProperty name="color" value="#92D050"/>
    </inkml:brush>
  </inkml:definitions>
  <inkml:trace contextRef="#ctx0" brushRef="#br0">6235 7291 645,'0'0'3225,"0"0"-129,0 0-2322,0 0 129,17-4 258,-17 4-258,16 12-129,-7 0 0,8 15 0,-6 3-258,9 16 258,-3 7-387,6 19 129,-1 7-258,3 13 0,3 6-129,2 5 0,1-7-129,0-6-258,6-11-645,-5-17-1677,-2-21-1548,5-10-129</inkml:trace>
  <inkml:trace contextRef="#ctx0" brushRef="#br0" timeOffset="368.0209">5866 7517 5934,'13'32'5160,"15"-32"-645,8-13-129,15-23-4257,13 0-129,13-8 0,11-7 0,7-7 129,0 0-258,-4 0 258,-4 1-129,-7 5-129,-7 4 129,-8 6-258,-7 6 0,-4 14-903,-13 4-2838,-5 7-516,-8 11-516,-16 6 387</inkml:trace>
  <inkml:trace contextRef="#ctx0" brushRef="#br0" timeOffset="625.0357">6292 7813 7224,'56'-17'4773,"-17"-2"0,6-5-516,1-3-4128,10-3-258,6-1 129,6 1-129,-4-1-258,6 6-258,-12-8-1161,6 7-2709,-7 1 0,-8 0-516</inkml:trace>
  <inkml:trace contextRef="#ctx0" brushRef="#br0" timeOffset="1072.061">7295 7558 5676,'24'28'4644,"-8"-12"-258,5 6-258,4 3-3999,3 7-129,3 5-129,-1 3 129,-5 2-129,-2 1 129,-6-1 0,-7-3 129,-5-3-129,-5-10 258,0-2 0,-7-10 0,7-14 0,-17 1 0,14-11-129,2-22 0,1-9 0,10-11 0,2-7 0,3-6 0,10 1 0,1-1 0,3 7 0,2 7 0,-1 8-129,-1 11 0,-2 4 0,4 6-258,-4 5-129,3 12-258,-4-7-903,8 10-2838,-3 2-387,2 0-258</inkml:trace>
  <inkml:trace contextRef="#ctx0" brushRef="#br0" timeOffset="1497.0856">8182 7718 7353,'-22'-37'4773,"17"13"-258,-1 4-1290,6-9-3225,0 3 0,9 1 0,-2 4-129,4 5 0,-1 3 129,0 9-129,-10 4 0,25 1 129,-9 9 0,1 8 0,0 3 0,3 5 0,-1 3 129,-4 1 0,-3 4 0,-7 0 129,-4 2-129,-6-5 258,-5 3 0,-11-11 0,0 1-258,-3-8 129,2-7 0,0-6-516,3-8-129,9-7-516,-1-20-1419,11-1-2322,0-6-258,2-4-129</inkml:trace>
  <inkml:trace contextRef="#ctx0" brushRef="#br0" timeOffset="2116.121">8521 7461 7740,'25'6'5160,"-9"-8"-516,-1-9-129,-8-2-4515,11-2 0,0-1 0,2 2 0,-4 0 0,-2 2 0,-3 2 0,-11 10 0,18-9 129,-18 9 129,16 5-129,-5 9 0,-3 2 129,5 4-129,-2-1 0,6 0 0,3-7-129,4-7 0,8-11 0,5-17 0,5-9 0,3-7 0,4-4 0,-1-2 0,-4 1 0,-4 7 0,-3 8 129,-7 15 0,-5 7 0,-7 9 129,-5 11-129,0 9 0,-8 3 0,6 3 129,-4-4-129,4-2-129,3-10 0,8-12 0,3-5 0,8-19 0,4-6 0,5-6 129,0-2-129,-1-2 0,-2 4 0,-4 9 0,-7 7 0,-2 9 129,-8 8-129,-2 4 0,-1 12 0,-4 5 0,3 7-258,-5-9-903,20 8-3096,-8-9-645,0-9-516,0-7-387</inkml:trace>
  <inkml:trace contextRef="#ctx0" brushRef="#br0" timeOffset="2960.1693">11338 6482 1548,'-13'62'3999,"13"-23"258,-5-8-516,5 2-3483,7 2-516,7-6 258,5-3 0,6-13 0,4-9 258,11-11-258,1-15 129,6-12 0,0-13 0,0-7 129,-2-4-129,-5-4 0,-6 5 258,-14-1 0,-3 12 129,-16 6 129,-2 15-129,-20 6 129,-8 18 0,-11 2-258,-3 20-129,-12 8 0,0 14-258,-6 6 0,0 6-129,4 6-258,3-5-387,17 7-1677,2-6-2064,9-14-258,14-7 129</inkml:trace>
  <inkml:trace contextRef="#ctx0" brushRef="#br0" timeOffset="3448.1972">12091 6079 6450,'5'61'4902,"-4"-31"-387,5 5-387,-4 1-4386,8 3 0,-1-1 129,0-4 0,-2-7 0,1-5 129,-8-22 0,22 10 0,-6-16 129,5-15 0,4-10 0,5-9-129,5-3 129,1-4 0,0 3 0,-2 5 129,-2 4 0,-8 7 0,2 13 0,-12 7 129,3 8 0,-9 10 129,1 12-258,-3 3 0,1 6-129,-1 1 0,1-1-258,8-2 0,-1-10-516,16-2-1032,-9-18-1548,13-7-1677,3-7 0,4-9-516</inkml:trace>
  <inkml:trace contextRef="#ctx0" brushRef="#br0" timeOffset="3808.2178">13122 6012 2967,'44'-8'4257,"-28"4"-258,-2-4-1806,10 5-387,-14-9-774,9 5 0,-12-11-258,5 5 0,-11-8-129,0 5-258,-2-3-129,-8 3 0,-4 3-129,-4 4-129,-3 5 129,-1 4-129,-2 4 0,-3 11 129,0 3-129,4 7 129,-2 1 0,4 4 129,4-1-129,4 7 129,5-5 129,7 5-129,10-4 0,11-2-129,10-1 0,10-8-258,11-2-129,4-13-516,19-2-1032,-4-13-2838,10-16-258,1-9-387,4-14 259</inkml:trace>
  <inkml:trace contextRef="#ctx0" brushRef="#br0" timeOffset="4620.2642">15550 5373 1935,'-61'-24'3999,"41"24"-129,-8-3-258,7 10-3225,6 15-258,3 10 129,5 16 0,3 13 0,4 16 129,0 12-129,12 18 0,0 7-129,6 8-258,0 3 129,1-5-129,-3-8 0,1-12 0,-2-16 0,-5-17-129,0-21 129,-4-19 129,-6-27-129,0 0 0,9-30 0,-9-12 129,-7-14 0,0-9 258,-4-14-129,-1-5 258,-4-9-129,2 0 0,-2-4 0,8 7 0,-2 1 129,9 10-129,1 8 0,5 13 0,9 10 129,5 16-129,2 6 0,8 13 0,-2 11-129,2 3 0,-2 13-129,2 8 129,-8 7 0,-1 7 0,-9 0 258,-1 5-129,-10-2 129,-5 0 0,-11-6-129,-4-4 0,-6-5-129,-4-8-129,4-3-387,-5-13-387,11 0-387,-7-18-1548,19-4-1032,2-8-903,6-8-129</inkml:trace>
  <inkml:trace contextRef="#ctx0" brushRef="#br0" timeOffset="4988.2852">15952 5482 2322,'59'51'4386,"-32"-11"-129,-7-6 0,-1 1-2967,6 8-516,-4-8-129,-1-1 129,-4-9-129,-2-1 0,-9-11 129,3-1-129,-8-12 0,0 0-258,-14 0 0,3-7 0,-4-14-129,2-2-129,-2-13 129,7-5-258,1-5 129,7-5 0,10 1-129,9 3 0,8 2 0,6 5 0,6 7-258,-1 3 0,9 10-129,-4-1-258,6 17-645,-13-12-774,15 16-1806,-6 0-1161,-1 0 0,-3 11 258</inkml:trace>
  <inkml:trace contextRef="#ctx0" brushRef="#br0" timeOffset="5332.305">16843 5501 3612,'1'24'3999,"-1"-24"-516,0 0-1677,0 0-516,2-12-258,10-2-129,-2-7 0,8 3-258,-1-6-129,5 7 0,-2 1-258,0 5 0,0 6-129,-1 5-129,-1 1 0,-5 13 0,-3 4 129,-5 7 0,-5 2 129,0 8 0,-15-4 129,-3 8 0,-8-2 0,-1-2 0,-8-5-129,2-7-129,2-4-516,1-16-129,6-3-258,3-27-258,13-3-516,-4-25-645,14-4-516,0-16-1290,6-11-774,8 2 646</inkml:trace>
  <inkml:trace contextRef="#ctx0" brushRef="#br0" timeOffset="5760.3294">17001 4734 3354,'42'-13'4773,"-26"20"-387,6 14 0,-2 16-2709,-7 4-903,8 23 0,-3 4-387,1 12 0,-4 10-129,0 6 0,-2-4 0,-1-2 129,-4-13-258,1-12 0,-3-14 0,1-16-258,5-20 0,4-15-129,13-19-387,1-21 129,11-4-129,1-14 258,8 1 0,0-5 129,5 7 0,-8 9 258,-6 14 129,-5 14 0,-6 15 0,-4 6-129,-7 18 0,-4 10 0,-12 6 258,0 8 0,-6-2 129,-6 6-129,-11-7 129,1 1-129,-4-11 129,-1 2-258,-1-12-258,-5-11-387,8-3-774,-6-16-2322,7-16-903,4-13-516,1-15 129</inkml:trace>
  <inkml:trace contextRef="#ctx0" brushRef="#br0" timeOffset="6016.3441">17902 4511 7353,'25'82'5031,"-14"-26"-129,-2 8-516,-1 13-2193,2 7-2322,0 13 0,0 2 129,-1-4-258,3-6 0,-4-14-387,8-9-516,-6-25-2451,10-17-903,5-19-645,1-16-129</inkml:trace>
  <inkml:trace contextRef="#ctx0" brushRef="#br0" timeOffset="7024.4017">18473 5250 6966,'48'0'4515,"-28"-13"-129,7-1-516,-12-11-4257,8 1 0,-8-5-129,-3 4 129,-9-3 129,-2 4 129,-1 5 129,-8 4 129,-4 7 129,-4 4 129,-2 4-129,-2 10-129,-1 4 129,0 1 0,-2 9 0,-2-2 0,3 9 129,-5-2 0,7 6 0,-6-2 0,6 10 129,-1-4-129,6 3-258,3-1 0,5 0 0,5-4-129,2-4 0,15-6 0,4-8-129,8-10 129,9-6 0,5-7 0,6-12 0,5-8-129,-1-9 258,2-5-258,-2-3 258,-1 0-129,-7-2 0,-2 3 0,-6 3 129,-3 4-129,-5 8 0,-6 4 129,-1 8-129,-7 3 129,0 10 0,-13 0-129,13 18 129,-12 6 0,-1 6 0,0 2 0,0 3 0,-2 2-129,0-2 0,2-8 0,1-11-129,11-11 0,10-5 129,2-14-129,8-13 0,5-4 129,6-6 0,-1-4 0,1-2 0,0 6 0,-5 3 129,-1 6 0,-7 7 0,-6 7 0,-1 7 0,-6 7 129,-4 15 0,-10 4 129,-3 16-129,0-1 0,-6 7 129,0 1-258,2 0 0,0-7 0,4-7-129,5-11 0,14-12 0,9-6-129,9-16 129,7-11-129,6-9 129,2-6 0,3-3-129,1 0 129,2 2 0,-2 3 0,-4 2 0,-2 6 0,2 8 0,-3 6 0,-2 9 0,-5 5 129,-2 5-129,-6 14 0,-2 9 0,-8 10 0,-3 6 129,-6 7-258,-5 2 0,3 8-258,-12-10-645,9 10-2322,-10-13-1419,-11-9-387,-10-12-645,-7-11 646</inkml:trace>
  <inkml:trace contextRef="#ctx0" brushRef="#br0" timeOffset="8292.4743">4143 10600 3225,'33'47'4386,"-12"-13"-258,-4-5-129,2 5-3483,9 15 129,-2 0 0,8 13 0,-3 1 129,7 13-258,-6-1 0,2 12 0,-2-3-258,1 3-129,1-5 0,-2-7-387,-2-7-129,-7-19-903,9-11-2451,-10-11-774,-13-17-387,-9-10 129</inkml:trace>
  <inkml:trace contextRef="#ctx0" brushRef="#br0" timeOffset="8496.4857">4193 11473 5031,'-63'-9'5031,"44"5"-516,3-3-129,12-13-3096,14 4-516,13-11-387,19-4-258,14-10 0,17-9-387,18-1-387,4-11-1677,12 3-2193,1 5-387,-4-2 0</inkml:trace>
  <inkml:trace contextRef="#ctx0" brushRef="#br0" timeOffset="8892.5085">5260 11172 4773,'-52'22'4644,"34"-22"0,-1-17-645,16-9-3225,3-7-516,12-4-258,12-3-129,13 0 0,3-1 0,8 7 0,1 2-258,-1 10 258,-2 6 0,-4 11 129,-4 5 0,-11 9 129,-5 11 258,-11-1 0,0 11 129,-11-4-129,-1 8 258,-15-5-129,-1 3 0,-8-4 0,0 1-129,-5-5-258,3-8 0,4-2-516,0-15-903,23 1-2838,-11-32-645,11-2-258,6-10-387</inkml:trace>
  <inkml:trace contextRef="#ctx0" brushRef="#br0" timeOffset="9936.5682">6850 10108 4644,'-13'0'4902,"-2"0"-258,15 0-129,0 0-3612,6-9-645,19-1 0,3-5-258,8-2 129,5 2-129,4 1 0,3 0 0,1 6 129,1 1 0,-1 7-129,-3 9 258,2 9-258,-5 6 129,1 8 0,-6 4-129,-2 6 129,-11 3-129,-6 1 129,-7 0-129,-9-1 0,-4-3 129,-13-2 0,-6-5 0,-4-6 129,-5-10-129,-1-7 0,-1-7 0,2-5 0,2-11-129,6-9 0,3-4 0,4-6 0,11-1 0,4-5-129,8-1 0,8-4-129,6 1 0,3-4 129,3-1-129,2 0 129,2-1 0,-2-2 0,6 2 0,-3-1 0,1 3 0,1 2 129,0 6 129,1 3-129,-2 5 129,1 9 0,-4 3 0,4 10 129,-7 6-129,3 7 129,-5 10 129,0 7-129,-4 5-129,2 0 129,-4-2-129,2-1 0,0-10-129,2-8 129,6-11 0,3-19-258,9-8 129,6-14 0,6-6 0,-3-4-129,3-2 0,-5 4 129,-3 9-129,-8 11 129,-11 7 129,-3 16-129,-9 9 0,-3 12 0,-3 12-129,-2 1-129,5 9-129,-2-5-387,11 11-387,-10-19-1290,21 2-2193,0-7-387,2-11-258</inkml:trace>
  <inkml:trace contextRef="#ctx0" brushRef="#br0" timeOffset="11843.6774">9052 9629 2451,'1'-10'4515,"-10"-2"-129,9 12-1290,-29-21-1419,29 21-516,-22-27-516,14 11 0,0-7-258,4 4 0,2-8-129,2 6 129,6-1-129,7 0-129,2 2 0,6 1 129,6 5-129,2 2 0,4 4 0,2 5 0,1 3 0,1 3 0,-5 7 258,-1 9-258,-7 1 129,-2 5-129,-12 5 129,-4 4 0,-6 1-129,-9 0 129,-8 5-129,-3-5-129,-4-4 0,-3-7 0,0-6-258,-2-14-129,8-4-258,-4-19-258,15-10-129,-10-24-129,17-2-387,-8-22 129,11 0-129,0-17 129,10 5 129,-5-7 258,10 6 258,0 6 258,1 8 903,4 11 129,-2 5 387,4 21 516,-5 0-129,5 20 258,-11-1-258,8 17-129,-19 3-129,27 5-387,-17 13-129,10 12-129,-5 8 0,11 15 0,-2 9-129,6 11 258,-2 5-387,5 4 129,-6-2-129,0-1-129,-2-8 129,-4-8-129,-7-13 129,-5-6-258,-2-13 129,-7-9 0,0-9 0,0-13-129,-19 0 0,0-12 0,-5-8 0,-4-7 0,-1-2 0,1-1 129,1 0-129,2 3 129,5 5-258,5 2 258,7 4-129,5 3 129,3 13-258,4-23 129,11 11 0,3-5 0,9-4 129,3-7-129,12-3 0,5-8 0,5-4 129,3-7-129,6-4 0,-2-3 0,1-3 129,-4 1 0,-2 0 0,-5 3 129,-4 3-129,-6 9 129,-8 3-129,-1 7 258,-9 6-258,-4 10 129,-5 2 0,-12 16 0,13-14 0,-13 14 0,0 0 129,7 12-129,-7 8 129,0 10-258,0 7 387,-1 11-387,1 12 129,0 5-129,0 5 129,0 1-129,6-8 0,1-3 0,3-11-129,7-16 0,6-16 0,4-17 0,7-9 0,4-21-258,4-9 258,1-8 0,2-2 129,-2 3-129,-5 2 258,-5 11-129,-5 5 129,-6 12 0,-2 8 0,-1 8 129,-5 1-129,1 8 0,1 1 0,3 2-129,7-5 0,6-5 129,8-2-129,4-12-129,10-9 0,2-9 129,2-6-129,-1-7 129,-2-1-129,-7-3-129,-7 0 129,-8 4 129,-10 2 0,-9 6 0,-7 7 0,-7 5 0,-7 9 0,-9 8 129,-9 6 129,-7 14-129,-4 9 0,-4 10 0,-3 8 0,2 9 0,-3 2 0,7 5 0,3-3 0,9 0-129,8-5 0,8-8-129,11-11 0,11-13 0,18-13-129,5-11-129,14-16-129,3-17 258,9-6-129,1-11 129,3-2 0,-5-5 129,1 2-129,-6 0 258,-3 4 129,-4 7-129,-7 4 129,-4 9-129,-7 7 129,-4 9 0,-5 9 0,-1 12-129,-6 2 129,1 16 0,-2 9-129,0 6 0,-1 7 0,3 4 129,-2 4-258,4 1 258,-4 0-258,-6-2 258,4-6-129,-7-5 129,-4-3 0,-1-7-129,-5-5 129,-5-7-129,-3-8 258,13-5-258,-24-12 0,15-12 129,2-7-129,5-10 258,2-10-258,6-8 129,10-4 0,7-4 129,4 1 0,9 3-129,4 3 129,5 7-129,4 4 0,2 10 0,3 3-129,1 8 0,-1 7 0,-3 4 0,-1 5 0,-6 5-129,-2 7 129,-9 0-129,-5 6-129,-10 2-258,1 14-1161,-19-9-1806,-2 6-1677,-16 2-129,-13-3-387</inkml:trace>
  <inkml:trace contextRef="#ctx0" brushRef="#br0" timeOffset="13611.7785">4376 7863 1548,'-64'40'4128,"22"-20"-258,3 14 0,-11 3-3225,-1 8-129,0 11 129,-7 3-258,0 11 129,-9 2 0,2 10-129,-4-2 0,2 8 0,-2-2 0,4 6 129,2 0-129,7 1-258,4-4 129,11-2-258,6-4 129,10-4 0,9-7-129,10-5 0,6-5 0,5-2 0,10 1-129,1 2 258,8-1-129,0-1 0,3 4 0,-1 5-129,2 5 129,-3 4 0,0 9 0,-5 9 0,-10 9 129,-6 8-129,-4 7 129,-12 10 258,-11 4 0,-2 5 129,-10-6-129,2 2 258,-2-10-129,4 0-129,2-9 0,8-3-258,2-5 0,2-5 0,4-3-129,2 0 0,0-3 0,1-5 0,-4-3 0,2-7 0,-3-9 0,2-2 0,-2-12 129,3-3 0,-2-10 0,4-1 258,1-10-258,5 0 129,2-6-129,3-2 129,9-5-129,9-4 0,10-4 0,7-3-129,10-4 0,8-4 0,8-4-129,3 0-258,12-5-129,-3-12-774,16 10-2580,-9-10-1032,-3-3-258,-8 3-387</inkml:trace>
</inkml:ink>
</file>

<file path=ppt/ink/ink15.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2-03T02:40:25.019"/>
    </inkml:context>
    <inkml:brush xml:id="br0">
      <inkml:brushProperty name="width" value="0.05292" units="cm"/>
      <inkml:brushProperty name="height" value="0.05292" units="cm"/>
      <inkml:brushProperty name="color" value="#00B0F0"/>
    </inkml:brush>
  </inkml:definitions>
  <inkml:trace contextRef="#ctx0" brushRef="#br0">10950 9721 774,'-44'4'1548,"29"-3"-387,3 4-387,12-5 0,-17 12-129,17-12 0,-9 12 0,9-12 129,0 13 129,0-13 258,20 13-129,0-4 129,-1-9-129,12 8 0,1-8-387,9 0 0,4 0-387,7-1 0,-1-3-129,4 1-129,1 2 0,-2-2 0,-3 3 0,-2 0 0,-8 0 0,-7 0 0,-6 0 0,-7 0 0,-5 4-129,-16-4-129,0 0-903,0 0-1161,-11 7-1806,-4-1-387</inkml:trace>
  <inkml:trace contextRef="#ctx0" brushRef="#br0" timeOffset="656.0373">10817 9838 645,'0'0'4128,"0"0"129,15-7-258,-2-5-3096,6-6-645,5-1-387,3-3 129,1-5-129,2 5 129,-1-3-129,-4 0 258,-2 3 0,-2 0 0,-2 7 129,-4-1-129,-1 8 0,-14 8 0,18-11-129,-18 11 0,0 0-129,7 11 0,-7-11-129,-7 22 129,-6-9-129,-1 1 129,-4 3-129,-4-3 258,-5 0-129,2 1 129,-4-1 0,2 1 0,-2 0 0,-1 1 0,3-3-129,2 3 129,1-1 0,3 0 0,7 1 129,2-1-129,4 0 387,8 0-258,0 2 0,13-3 129,6 5 0,4-3 0,6 1 0,2 0 0,5-1 0,1 0-258,1-1 258,-4 2-129,2-6-129,-3 3 129,-4-1 0,0-3-129,-4 2 0,-1-2 0,-6-5-258,2 4-387,-8-9-1161,-1 0-2193,2 0-387,-13 0 129</inkml:trace>
  <inkml:trace contextRef="#ctx0" brushRef="#br0" timeOffset="1232.0701">11922 9697 1161,'15'2'2064,"-15"-2"-258,10 17 0,-10-17-387,8 16-258,-8-16 129,5 21-516,-5-10 129,4 7-129,-3-3-129,3 6-258,-3 0-129,1 4 0,0-5-258,0 1 0,-1-4-129,-1-3-387,2 0-1032,-2-14-1677,0 0-1032,0 0 0</inkml:trace>
  <inkml:trace contextRef="#ctx0" brushRef="#br0" timeOffset="1588.0908">12145 9467 1032,'0'0'4515,"0"0"-129,0 0-129,-4 7-2838,0 5-1419,4 3 0,0 6-129,0 1 0,0 5 0,0 5 129,0 1 129,0 4 129,0-1-129,0 5 129,3-1 0,3 2 129,-1-3-387,1-3 129,2-2-258,0-7-258,6-3-129,-3-14-774,7-1-1290,3-6-1806,-8-10 0</inkml:trace>
  <inkml:trace contextRef="#ctx0" brushRef="#br0" timeOffset="1872.107">12021 9625 1548,'-9'16'4902,"9"-16"-258,5 5-129,-5-5-2064,28 2-2322,-1-2 129,5-3-258,4-6 0,2 2-258,2-5 258,3 2-258,-1-7 0,3 5-516,-9-5-1548,2 0-2064,3 11-129,-7-6-258</inkml:trace>
  <inkml:trace contextRef="#ctx0" brushRef="#br0" timeOffset="2435.1392">12707 10028 129,'-14'-28'3870,"14"13"-129,-7-5-1161,4-4-1161,3 1-903,6-2-258,5 1-258,3 5 258,1 1-129,2 4-129,3 5 129,-3 6 0,2 3 0,-4 0 0,0 9-129,-3 6 129,1 2-129,-6 2 387,-1 4-129,-1-2 0,-3 5 129,-2-3 129,-4 0 0,-6-3-129,3-2 129,-5-3-258,-2-6-129,1-3-387,-4-6-516,17 0-516,-26-15-1419,14-9-1677,5 0-258</inkml:trace>
  <inkml:trace contextRef="#ctx0" brushRef="#br0" timeOffset="2804.1603">12936 9497 3999,'-11'24'4128,"11"-24"-903,-7 18-129,7-18-4257,-5 17 129,5-17 258,-3 25 516,0-4 387,-1-2 387,4 11 516,-7 1 129,7 13 0,-5-2-387,5 8 0,-1 1-516,1-3-129,0-2-516,0-12-774,5-11-2709,7-3-516,-12-20-258</inkml:trace>
  <inkml:trace contextRef="#ctx0" brushRef="#br0" timeOffset="3216.1839">13152 9926 4902,'0'0'3483,"0"-7"-1419,0-9-1161,9 2-4515,-1-11 774,13 10 1161,-11-9 387,7 8 903,-3 1 1032,-3 2 1161,3 4 1032,-2 9 129,-2 0-1290,-10 0-774,10 24-258,-10-9-129,0 12 129,-7-4 0,-2 8 129,-9-9-129,1 7 129,-9-7-129,7 3-129,-6-9-129,6-3-258,0-4-387,4-9-387,15 0-903,-9-12-1677,9-10-1290,9-2-387</inkml:trace>
  <inkml:trace contextRef="#ctx0" brushRef="#br0" timeOffset="3951.226">13450 9838 2451,'42'14'3870,"-13"-9"-258,-13-10-258,10 0-3870,-2-5 0,2 0 258,-5-4 129,-2-2 387,1 1 129,-9-5 387,5 7 129,-8-5-387,-2 5 0,-2-2-516,-4 15-129,0-21-258,0 21 129,-9-15 129,-4 10 0,-2 5 0,-2 0 129,-4 3 129,-1 4-129,-1 6 129,-1-1 0,-2 5 0,1 0 0,1 1 0,2 2 129,2 1 0,3 2 0,3-4 0,5 5 129,2-4 0,7 5-129,0-5-129,11 0 129,6-2-258,8-2 129,5-6-516,3-5-387,13-1-903,-5-8-1032,5-12-1677,9 3-387</inkml:trace>
  <inkml:trace contextRef="#ctx0" brushRef="#br0" timeOffset="4387.2509">14088 9646 3999,'-33'15'4644,"23"-4"-129,-9-5-387,-2 1-3870,4 0-387,4 4 0,-1-5 0,4 4 0,10-10 129,-19 12-129,19-12 129,0 0 0,-4 14 0,4-14 0,11 16 0,1-5 0,-1 2-129,6 3 129,-3-2-129,-2 3 129,-2-2 0,-4 4 129,-5 0 0,-2-2 129,-6 3 0,-7-6 0,-1 3 0,-6 0 0,2-5 129,-1-3-258,2-3-129,1-1 0,0-5-258,7 0-129,-3-6-258,13 6-1032,-11-13-2709,10 0-129,1 13-129</inkml:trace>
  <inkml:trace contextRef="#ctx0" brushRef="#br0" timeOffset="4987.2852">14326 9778 1,'0'0'3353,"0"0"-644,-6 8-516,6-8-1032,0 23-129,0-10-129,0 9 0,0-5 0,2 6 0,-1-9-258,8 6 129,-9-20-258,14 18 129,-14-18-258,27 0-129,-8-14-129,2-6 0,3-4 0,1-4-129,2-3 129,-1 2 0,-4 3 0,0 5 0,-5 4 129,-6 9-129,-11 8 0,14 2-129,-12 13 0,-2 6 129,0 1 0,-3 6 0,-2 1-129,1-3 0,2-1-129,-2-8-903,6-2-2322,4-2-1161,-6-13-387,17 0 258</inkml:trace>
  <inkml:trace contextRef="#ctx0" brushRef="#br0" timeOffset="5387.3081">14819 9840 5160,'0'0'4773,"0"0"-1419,11 0-1161,-9-13-3870,13 8-1161,-7-11 774,11 11 645,-8-10 258,2 10 645,2 0 1032,-15 5 1419,18-4 258,-18 4-129,16 7-774,-16-7-774,5 27-129,-5-14 258,0 11 0,-10-8 129,2 8-129,-7-7-129,5 4 129,-6-8-387,2-3-129,2-1-387,-3-9-387,15 0-258,-22-9-1419,16-8-2064,3 0-258,-4-14 0</inkml:trace>
  <inkml:trace contextRef="#ctx0" brushRef="#br0" timeOffset="5748.3287">15099 9377 6063,'31'38'5031,"-23"-13"-516,-8-1-387,4-2-3999,-4 15-387,0 9 129,0 2 0,-1 3 129,-3 1 258,-1-4 0,4-1 0,-2-6 0,3-5 129,-2-7-387,2-7 0,0-3-258,0-19-129,6 15-129,-6-15-387,0 0-258,0-19-258,3 9-258,-7-17-516,3 3-1032,-6 0-1161,-8-10 258</inkml:trace>
  <inkml:trace contextRef="#ctx0" brushRef="#br0" timeOffset="5936.3395">14969 9645 1806,'-13'0'4515,"13"0"0,3 12-1548,-3-12-1161,23 8-516,-4-8-387,11 0-129,2 0-258,7-3-258,3-2-258,4-4-516,9 5-1032,-7-1-2580,4-2-516,2 1-258</inkml:trace>
  <inkml:trace contextRef="#ctx0" brushRef="#br0" timeOffset="8067.4614">15771 9682 258,'0'0'903,"0"0"258,-11 12-129,11-12 258,-10 20-129,5-6 387,-1 3-258,-1 6 0,-1-2-387,3 4-258,-2-4 0,5 1-258,-2-5 0,4-3-387,0-14-129,8 2-387,10-7-258,-2-16 0,10-3 0,-1-9 129,4 0 387,0-5 129,0 4 258,-2 4 129,-9 4 387,2 9 129,-9 5-258,4 10 0,-15 2-258,13 14 0,-11 3 258,2 5 129,-4 1 129,7 4 129,-7-7-258,9 2 258,-2-10-258,10-6-258,-2-6-129,7-4-258,4-10 0,2-6-129,3-2 129,-3-2 0,0 4 0,-3 0 129,-2 7 0,-5 5-129,-5 7 129,-13 1 129,16 17-258,-13 2 129,-3 5-129,0 4 0,0 0 0,0-2-387,4 3-129,-4-14-516,11 5-1161,-3-8-1806,-8-12-645,21 0 0</inkml:trace>
  <inkml:trace contextRef="#ctx0" brushRef="#br0" timeOffset="8551.489">16530 9607 6321,'0'19'4128,"0"-19"-774,10 7-903,-10-7-4257,25 0 258,-25 0 387,29-1 258,-15-4 258,3 4 645,3 1 774,-7 0 516,7 10-129,-9 0-258,6 6-645,-7 1-129,-1 7 0,-5 1-129,-4 3 387,-6-2-129,-5-1 0,-9-2 129,0-2 129,-5-5-258,2-4 129,-2-6-258,6-2 0,1-4-129,5-3-129,13 3 129,-14-20-129,14 6 0,4-3 0,11 0-129,1-4 129,7 1-258,2-1 129,3 0 0,-1-3-645,3 4-516,-5-3-1161,-1-6-1548,6 11-129</inkml:trace>
  <inkml:trace contextRef="#ctx0" brushRef="#br0" timeOffset="8800.5033">17056 9314 3225,'-17'39'4128,"2"-18"-258,3 12-2709,6 10-387,-5 1-129,5 6-258,-3-1-129,6-1 0,3-3-387,0-11-387,2-7-1806,10-8-1677,-12-19-258</inkml:trace>
  <inkml:trace contextRef="#ctx0" brushRef="#br0" timeOffset="9068.5186">17301 9338 4644,'10'59'4773,"-4"-17"-129,-6-2-258,0 2-3870,0 5-387,0 0-129,0-1 129,0-6 0,0-5-129,-3-7-129,-1-7 129,1-7-387,3-14-387,-16 10-516,0-18-1161,3-4-1032,-5-3-903,-6-9-258</inkml:trace>
  <inkml:trace contextRef="#ctx0" brushRef="#br0" timeOffset="9296.5317">16917 9561 1419,'-35'0'3741,"35"0"-258,-8 10-645,8-10-387,22 10-387,-1-10-387,20 7-258,-3-7-516,17 0-387,-2-3-129,6 1-129,1-3-258,0-1 0,-1 2-387,-9-3-387,8 7-1032,-17-9-1161,-1 4-1806,-3 2-129,-9-2 0</inkml:trace>
  <inkml:trace contextRef="#ctx0" brushRef="#br0" timeOffset="10031.5737">17622 9639 5547,'11'10'4644,"-11"-10"-387,32-1 0,-9-8-4257,3-1-129,2-4 0,0 1 129,-3-6-258,-2 2 516,-1-2-258,-6 0 129,-5 4-129,-2-1-129,-8 4-129,-1 12 258,-5-18-129,-5 14 0,-7 2 0,1 2 129,-5 3 0,0 5 0,-1 4 0,0 2 0,-2 3 0,2 3 0,4 2 129,-2 2-129,4 2 129,1 3 0,5 0 129,2 2-258,7-2 129,1-2-129,4-5 0,9-5-387,5-5 258,7-9-129,-1-3 0,9-10 0,-3-9-129,9-1 129,-6-5-129,1 4 258,-3-3-129,-3 7 258,-2 3-129,-6 4 0,-1 7-258,-5 4-258,-1 6 258,-2 5 0,-6 2-129,4 5 387,-4 0 258,-2 3-129,0-2 645,-3-5-129,0 2 129,0-7-258,0-10 0,-3 12-129,3-12-129,0 0 129,-12-17-258,8-3 258,4 2-129,0-7 129,0-3 0,9-3 129,3 2-129,6-4 129,5 9-129,1-1 0,8 4-129,1 3 0,4 5-387,3 7-645,-7 0-2580,2-2-1032,7 5-258,-9-6 129</inkml:trace>
  <inkml:trace contextRef="#ctx0" brushRef="#br0" timeOffset="10564.6042">18915 9440 3999,'0'5'4257,"0"10"-129,0-15-387,0 20-3870,0-3 129,0 1 0,0 4 129,0-2 258,0 4 0,-4-7 0,3 4-129,-5-4-129,4-7-516,2 1-1677,0-11-2193,0 0-387,19-6 129</inkml:trace>
  <inkml:trace contextRef="#ctx0" brushRef="#br0" timeOffset="11027.6307">19190 9203 5934,'1'51'5031,"-1"-15"-258,-9 3-387,2 9-3999,-3 11-387,-1 8 0,-4 1-129,0 0 129,1-3 0,1-4 0,0-7 0,4-9 0,1-16-258,3-5-516,-6-19-774,11-5-387,0 0-387,-9-10 129,-5-17-129,10 8 129,-11-12 387,8 5 903,-3-4 903,-1 3 645,4 3 516,-4-1 645,7 11 0,-3-7 129,7 21-129,-2-19 0,2 19-129,10-8-516,12 8 0,-6-2-387,14 2-129,-1 0-129,12-3-258,4-4-258,5-3-387,9 7-2064,-6-6-2064,6-8-258,-2-2-387</inkml:trace>
  <inkml:trace contextRef="#ctx0" brushRef="#br0" timeOffset="12315.7044">19938 9232 1,'0'0'2708,"0"0"-386,0 0 129,0 0-387,6 7-387,-6-7-129,0 27-516,-3-10-129,3 11-258,-3 4-258,1 6-129,0 5-129,1 2-129,-1 0-258,-1-3 129,2 0-129,-3-7 0,2-5-387,-6-8 0,3-6-387,-5-11-387,10-5 0,-24 5 0,12-5 129,-8-5-129,4 0 516,-6-4 516,-2 2 516,1 1 129,1 0 387,4 5 129,-2-3 129,5 4 0,-1 0 0,16 0 258,-13 6-129,13-6 129,0 0 129,23 12-387,-4-12 0,13 0 0,1 0-258,11-1-387,-1-4-129,5 0-129,0 0-129,0-3-129,2 3-387,-13-8-774,4 6-1161,-7 2-1548,-10-11-387</inkml:trace>
  <inkml:trace contextRef="#ctx0" brushRef="#br0" timeOffset="12608.7211">19779 9211 6321,'0'0'4644,"13"-2"-129,7 2-516,6-3-3999,2 1-387,3-1 129,8 0 129,-1-3-129,4 2 258,-2-4-258,6 3 0,-5-6-774,6 7-2064,-2 1-1419,-8-2 0,5 5-129</inkml:trace>
  <inkml:trace contextRef="#ctx0" brushRef="#br0" timeOffset="13231.7567">20536 9426 1032,'24'18'3870,"-24"-18"-129,23 25-129,-13-8-3354,0 3-387,-1-3 258,-2 2 258,-1 0 0,-5-5 387,1 1 0,-2-15 0,0 17 129,0-17-258,0 0-129,-16 0-258,16 0-129,-12-22-129,8 6 0,-1-6-129,5 1 129,0-4 0,5 1 0,5 2 0,4-1 0,3 5 0,3 3 0,3 1-129,2 4 258,1 3-129,3 2 129,-1 4-129,1 1 0,-2 0 129,0 3-129,-2 5 0,-3-3-387,2 4-645,-10-4-1677,0-5-1806,5 5 0,-8-5 0</inkml:trace>
  <inkml:trace contextRef="#ctx0" brushRef="#br0" timeOffset="13731.7854">21072 9443 6966,'39'4'3870,"-26"-8"-903,16-6-1419,-10-3-2709,8 7 258,-10-11 387,7 5 129,-10-3 387,0 1 645,0 2 387,-9-1 0,-5 13-387,1-16-258,-1 16-387,-13-1 0,-1 1-129,-5 2 129,-1 6 0,-3 1 0,-1 3 0,-1 0 129,1 0 258,0 1-258,2 4 129,0-5 0,5 5 129,-2-1 0,9 5 129,-3-5-129,10 6 0,-1-4 0,4 3 0,6-2-258,9-4 0,4-1-129,5-9-258,6 2-129,-3-7-258,11-5-387,-7-11-129,10 4-1419,-10-6-1290,-1-6-903,2 7 387</inkml:trace>
  <inkml:trace contextRef="#ctx0" brushRef="#br0" timeOffset="14223.8135">21389 9357 5289,'0'0'4773,"0"15"-516,0-15-129,10 0-3870,-10 0-516,24 1-129,-10 3 129,1 0 129,0 1 0,1 1 258,-1 4-129,-1 2 129,-1 2-129,-3 2 129,-1 3-129,-2 2 0,0-2 129,-7-1 0,0 0 129,0-1-129,-7-2 0,-4-2 0,-1-4 0,-3 1 0,0-5 0,-4-1-129,4-4 0,-3 0 129,3-4-129,2-4 0,3 0 0,-1-3 0,5-1 0,6 12 0,-1-20-129,1 20 129,13-17-129,3 8 0,4 1 0,7 2 0,2-4-387,8 4 129,-4-6-516,8 8-516,-8-9-516,9 9-1161,-4-1-1290,-8-6 0</inkml:trace>
  <inkml:trace contextRef="#ctx0" brushRef="#br0" timeOffset="14831.8483">21980 9456 1806,'-2'16'3999,"2"-16"129,0 0-774,0 0-2709,0 0-645,0 0 129,8-12 129,-1-5-129,1 2 258,-3-3 0,3-1 0,-5 0-129,-2 3 0,-1 3-129,0 13 129,-19-14-258,4 14-258,-4 2 258,-4 10-129,-2 3 0,-1 2-258,1 5 0,-2-5-258,9 0 0,-1-8-258,8 3 0,1-11-129,10-1 0,0-8 0,10-4-258,2-7 387,6-5-258,0-5 129,5-3 0,0-2 516,0 2 129,0-2 645,-2 2 258,-2 4 774,-6 2 0,1 9 387,-8 0-129,-6 17 129,7-16-258,-7 16 0,0 0-645,0 8 0,0-8-129,-8 27 129,-1-12-129,7 11 0,-6-2 0,7 10-129,-6 0 0,7 4-129,0 1-129,2 1-129,8 0-387,1-8-645,16 3-1935,3-9-1677,2-7-516,8-5 258</inkml:trace>
  <inkml:trace contextRef="#ctx0" brushRef="#br0" timeOffset="16183.9256">21924 9622 903,'-16'14'2580,"16"-14"-2451,-19 8 258,6-6 258,1 2 0,-2-4 387,0 1 129,-4-1-129,4 0 0,-3-6-129,1 0-387,-4-1-129,4-3-258,-4-2 129,7 0 0,-1-3 0,2 0-129,-1-4 387,5 1-387,5-4 129,0 2-129,3-2 258,0 2-387,5-1 129,6 4-129,5-1 129,-2 2-129,10 3 0,-1 1 0,4 3 0,-2 2 0,2 5 0,-2 2 0,-2 1-129,1 7 0,-5 4-129,0 0 0,-4 5 129,3-2-129,-6-1 129,2 1-129,-4-1 129,-2 1 129,-1-2 0,-4-1 0,-3 1-258,0-13-387,-7 22-774,-5-9-1290,-6-11-1290,8 10 646</inkml:trace>
  <inkml:trace contextRef="#ctx0" brushRef="#br0" timeOffset="17323.9908">21972 9527 1,'-11'0'515,"11"0"130,0 0 387,0 0-129,0 0 129,-10-1-129,10 1 0,0 0-129,0 0-258,0 0-387,0 0 129,0 0 129,0 0 0,0 0 129,5 0-129,-5 0 258,0 0-258,0 13 129,0-13-129,0 20-258,0-10-129,0 2 129,-3 0-129,1 0 258,-3-1-129,2-1 0,3-10 129,-10 18 0,10-18 129,-16 10-129,16-10 0,-21 7 129,9-6-129,0-1-129,-1 0 0,-1-4 0,3-1-129,-3 0 0,2-4 0,12 9-258,-21-13 0,21 13-774,-10-11-1032,4-6-2064,12 14 129</inkml:trace>
  <inkml:trace contextRef="#ctx0" brushRef="#br0" timeOffset="18060.0328">22812 9447 1419,'-24'-4'3483,"-1"-11"258,16 2-2838,4 1 258,4-6 0,1 3 0,0-5-129,8 4 0,-3-4-258,9 4 0,-4-3-387,5 8 0,-2 1-258,0 4-129,0 5 129,-13 1-129,21 6 129,-13 4-129,-2 4 129,0 4 0,-2 0-129,2 1 129,-6-2 258,0 0-258,0-2 129,-6 2 0,-6-8 0,0 6 0,-8-8 129,2 3-129,-5-6 0,3 1-129,-3-2 0,3-3-129,3 0 0,3-5-258,14 5-258,-13-19-387,13 19-1161,6-17-2193,7-3-516,5 3-129</inkml:trace>
  <inkml:trace contextRef="#ctx0" brushRef="#br0" timeOffset="18504.0583">23169 9242 6966,'1'32'4902,"4"-13"-903,-5-8 0,6 9-4515,-3-8-129,9 8 129,-7-6 129,3 1 258,-1 1 129,-2-3 387,1 1 0,-6-14 129,4 22-129,-4-22 0,-4 18 0,4-18-258,-16 9 129,4-7-129,12-2 0,-22-3 0,22 3 129,-17-20-129,12 4-129,1-1 129,4-5 0,5 0-129,7-1 129,3-4-258,6 5 0,5 0 0,4 0 129,4 5-387,0 1-129,9 7-516,-10-3-2838,5 4-645,1 1-645,-6-2 387</inkml:trace>
  <inkml:trace contextRef="#ctx0" brushRef="#br0" timeOffset="20683.183">24078 9457 1419,'-24'-9'2451,"10"1"-2322,2 1 258,1 0 774,11 7 129,-24-15 387,24 15 0,-20-14 129,20 14 0,-14-20-387,14 20-387,-11-27-516,11 11-129,0-3-387,5-3 0,4 3-129,3 0 0,7-1 129,2 5-129,-1 1 129,2 2-129,0 7 129,-3 1-129,-1 3 129,-3 1 0,-2 1 0,-13-1 0,14 14 0,-14-14 0,8 18 129,-8-18-129,5 15 129,-5-15-129,1 10 129,-1-10-129,0 0 129,0 0-129,0 0 0,0 0 0,0 0 0,0 0-129,0-7 0,0 7 0,-1-12 0,1 12-258,-11-10 129,11 10 0,-12-9 0,12 9 129,-12-5-258,12 5 129,0 0 129,-13-2 0,13 2 0,0 0 0,0 0 129,0 0 0,0 0 129,0 0-129,-9 6 129,9-6 0,0 0 0,0 0 0,0 0 0,0 0-129,0 0 258,8 0-129,-8 0-129,0 0 0,0 0 0,0 0 129,0 0-129,0 0 0,0 0 129,0 0 0,0 0 0,7 12 0,-7-12 0,0 12 0,0-12 258,-6 23-129,-1-9 0,1 8 0,-6-3 0,4 5 0,-6-2 0,3 2-129,-1-5 129,0 1-258,3-6 0,1-3 0,8-11 129,-9 11-129,9-11 0,0 0 129,0 0-129,0 0 0,0-11 0,3 0 0,4-2-129,6-3 129,4-1 0,4-5 0,2-2-129,3-1 129,5 0 0,-3 0 0,1 2 0,-1 3 0,-3 1 0,1 4-258,-5 5 258,-4 0 0,-2 3 0,-1 6-129,-4 1 258,-10 0-129,15 6 258,-15-6-258,5 20 129,-4-6 0,-1 0 0,0 3 129,-3 2-129,1 1 258,-7-3-258,8 0 129,-4-5 0,4 0-129,1-12 129,-3 12-129,3-12-258,5-9 129,8-4 0,3-5 0,1 0-129,5-3 129,0-1 0,1 5 0,-3-2 129,-2 6-129,-6 4 0,-12 9 0,17-2 0,-17 2 0,6 11 0,-6 4 129,0 5 0,0 6-129,0 2 258,0 1-258,-1 0 0,0-2-258,1 3-774,0-11-2064,0-8-1548,4 0 0,-4-11-516</inkml:trace>
  <inkml:trace contextRef="#ctx0" brushRef="#br0" timeOffset="21020.2022">24678 9382 8901,'-12'8'4386,"5"-16"-1032,7 8-645,1-24-4644,15 17 258,-10-13 645,11 5 387,-8-2 129,4 1 516,0 9 903,-8-6 645,7 11-258,-12 2-903,0 0-645,0 0-903,0 0-258,8 6-387,-8-6-258,0 14 129,0-14-129,0 0 129,-6 17-645</inkml:trace>
  <inkml:trace contextRef="#ctx0" brushRef="#br0" timeOffset="21531.2314">24678 9382 2580,'1'3'3483,"-23"11"-645,3-14-645,8 5-387,-10-5-258,11 0-258,-10-2-129,9-1-387,-6-7 129,17 10-129,-23-21-387,17 9 0,1-8-258,5 5 0,0-3-129,8 0 0,6-3-129,1 4 0,6 0 0,2 2 0,1 3 0,1 1 129,2 3 0,-4 4 0,2 3 0,-5 1 0,-2 1-129,-1 7 129,-6 3 0,-4 1-129,-3 7 258,-4 1-129,0 3 129,-5-1-129,-5 0 258,-4 2-129,-1-2 258,-4 0-129,-6-5 0,4-3 0,-9-2 0,5-5 129,-4-2-258,2-2 0,5-3-258,1-3-258,7-5 0,3-9-258,11 5-516,0-13-516,8 7-774,2-10-1161,9-2-1161,7 2 129</inkml:trace>
  <inkml:trace contextRef="#ctx0" brushRef="#br0" timeOffset="21883.2516">25052 8731 6966,'0'0'4257,"10"12"-387,-10-12-774,3 25-3999,-3-11 129,6 10 129,-6-1 387,2 8 258,-2 8 387,0-3 516,-1 17 0,-9-8 129,2 14-258,-4-5-258,5 6-258,-3-5-258,2-9-129,2-2-387,-1-13-129,7-2-774,-6-14-1032,6-15-1935,0 0-387,0 0 258</inkml:trace>
  <inkml:trace contextRef="#ctx0" brushRef="#br0" timeOffset="22088.2633">24847 8957 8643,'104'28'4257,"-50"-26"-1935,8-1-2451,3 6-4644,1 0-387,-5-4 129</inkml:trace>
  <inkml:trace contextRef="#ctx0" brushRef="#br0" timeOffset="64194.6716">1069 7814 258,'1'13'645,"-1"-13"-129,9 14 0,-9-14 129,7 15 0,-7-15 0,7 12 258,-7-12 0,5 14 129,-5-14-129,4 17 129,-1-5-387,0 2 129,3 3-387,-3 6 0,5 2-129,-2 5-129,5 6 129,-4 3 0,5 4 129,-2-2-258,1 5 387,2-7-387,-3 3 129,3-11-258,-3-2-129,0-5-645,-4-8-645,-6-16-2064,19 9-258,-18-17 258</inkml:trace>
  <inkml:trace contextRef="#ctx0" brushRef="#br0" timeOffset="64750.7035">1082 7850 3225,'-15'0'4257,"15"0"-387,-13-11 0,13 11-3354,-4-18-129,4 18-387,4-17 0,-4 17-129,20-21 129,-11 9-129,6-3 129,-3-1 0,5 1 0,-2-4 0,2 4 0,1 1 0,0-1 0,3 3 129,-5 5-129,5 2 0,-2 3-129,2 2 129,-2 0 0,-1 7-129,-2 2 129,-3 5 0,0-1 0,-6 5 129,-1 3 0,-5-1 129,-1 3-258,0 0 387,-6 3-258,-2-6 129,-4 4-258,-2-1 129,0-1-129,-4-1 129,-2-1 0,1-3 0,-1 0-129,0-1 0,3-4-129,3 0-387,0-8-1032,14-4-2064,0 0-516,0 0-129</inkml:trace>
  <inkml:trace contextRef="#ctx0" brushRef="#br0" timeOffset="65250.732">1786 7426 2967,'-7'35'3741,"-6"-21"-387,6 14-645,-7-6-3483,1 10-258,-2 0 0,3 3 258,-4 1 258,-1 0 516,0 3 516,-3-3 516,6 7 129,-4-4 258,7 8-258,2-2 0,4 5-387,5 2-387,5-1 258,7-1-387,10-1 0,4-6-129,6-5 0,4-8-129,5-3 129,1-13-129,2-3 129,-5-7-129,2-4 129,-5 0-129,-4-10 0,-7 3 129,-5-5-258,0 5-258,-10-8-645,3 5-2709,-13 10-516,3-25-129,-3 13 130</inkml:trace>
  <inkml:trace contextRef="#ctx0" brushRef="#br0" timeOffset="67551.8637">2027 7856 2322,'11'21'2451,"-5"-8"-2193,1 1 0,0 2 129,3 4 0,-2-3 387,0 4 0,0 0 0,-1-2 0,0 0 0,-2-1 0,1 1-387,-2-3-129,0 4-129,0-5-258,-2-1-516,4-2-774,-4 0-1161,-2-12-903,0 0 259</inkml:trace>
  <inkml:trace contextRef="#ctx0" brushRef="#br0" timeOffset="68071.8934">1994 7756 1419,'-12'0'3483,"14"-14"258,12 9-645,-7-12-2709,11 3-774,1-3-258,7 0 258,-3-2-129,7-2 516,-5 3 0,2-1 258,-1 2 258,-2 2-129,-2 2 258,0 6-258,-2 4 0,-5 3-258,3 5 0,-6 8 0,-2 6-129,-3 3 0,-2 3 258,-5-1 129,0 2-129,-7-1 129,-3 2 258,-7-7-129,1 2-129,-8-5 258,2 1-258,-5-4-129,5-1-129,-1-2 0,4-3-387,2-3 129,2-3-258,15-2-774,-20 0-903,20 0-1935,0 0-258,-4-12 129</inkml:trace>
  <inkml:trace contextRef="#ctx0" brushRef="#br0" timeOffset="68927.9417">2470 7258 2193,'-2'15'2967,"2"-3"258,0-12-2322,1 18-903,5-5 0,1 2 0,3 2 258,-2 3 258,4 5-129,2-3 258,2 12 129,1-5-258,7 9 129,-3 0-258,5 10 129,2-1-258,1 6-129,-2 0 0,0 3-129,0 1 0,-4-1 0,2-3 129,-2-2-129,-3-4 0,-4-5 129,0-5 0,-3-6 129,-3-5-129,0-6 0,-3-6-129,-2-5 0,-5-9 0,0 0 0,13 12-258,-13-12-645,5-8-2193,-5 8-774,4-20-129</inkml:trace>
  <inkml:trace contextRef="#ctx0" brushRef="#br0" timeOffset="72823.1652">2897 7503 516,'0'0'516,"0"0"129,0 0 129,0 0-258,10-4-258,-10 4 0,15 5-129,-3 3 129,-2 4-129,7 0 0,-1 2-129,3 1 0,1-1 0,-1 2 0,2-3 0,-4 0 0,0-2 129,-4-3 258,-2 0 0,-11-8 387,12 9 258,-12-9-258,0 0 0,0 0 0,0 0 0,-9 0-387,9 0 0,-17-4-258,4-1 0,2 0 0,-3-3 129,1 0-129,-1-1 258,0-1-258,3-2 129,-1 1-129,5-1 0,0-1-129,5-3 0,2 0 258,0-2-516,12 0 258,-1 0 0,6 0 0,4-1 0,-2 2 0,5 0-129,-3 3 0,3 2-129,-4 2-774,1 0-774,-8-2-1806,9 12 0</inkml:trace>
  <inkml:trace contextRef="#ctx0" brushRef="#br0" timeOffset="78803.5073">2866 7517 516,'-7'-13'1290,"7"13"-129,-10-14-258,10 14-129,-8-16-258,8 16 0,-6-19-258,6 19 129,-1-18 129,1 18 0,0-20-129,0 20 258,5-19-129,-5 19 0,8-17 0,-8 17-258,13-18 0,-13 18 0,15-18-129,-15 18 0,17-17-129,-17 17 129,18-17-129,-18 17 129,19-15-129,-19 15 129,14-10-129,-14 10 0,13-8 0,-13 8 0,12-6 0,-12 6 0,11-5 0,-11 5 129,0 0-129,13-6-129,-13 6 129,0 0 0,0 0 0,0 0 129,0 0-129,0 0 0,0 0 258,0 0-258,0 0 129,0 0 0,0 0-129,0 0 0,10-3 0,-10 3 0,0 0 0,13-5 0,-13 5 0,14-9 0,-14 9 0,22-11 0,-11 6 0,3-2-129,0 3 129,-1-1 0,-2 3 0,0-1-129,1 0 129,-12 3-258,17 0 258,-17 0 0,19 8-129,-19-8 129,20 19-129,-12-9 129,0 5-129,1-1 0,-2 3 129,-1 0-129,-4 2 129,0-2 0,-2 0 0,0 0-129,-4 0 129,-4-1-258,-4-1 258,0 0-129,-6 1 129,2-1-129,-6 2 129,-1 0-129,-1 0 129,1-4 0,-3 1 0,3-3 129,0 2-129,1-5 0,4 0 0,1-2 0,5-2 0,2-1 0,10-3 0,-13 0 0,13 0-129,0 0 129,0-8 0,0 8 0,11-9 0,-11 9-129,15-9 129,-3 6 0,-12 3 0,18-5 0,-6 3 0,0 1 0,-2 0 0,3 1 0,0 0 0,2 0 0,0 1 0,-1 2-129,1 2 129,0 3 0,0-3 0,1 4 0,-2 1 129,1-1-129,-1 3 0,2-2 129,0 2-129,-1 0 0,-2 1 0,1-1 129,0-1-129,-2-1 0,-1-3 0,0-2 0,-11-5 0,19 10 129,-19-10-129,12 3 129,-12-3-129,0 0 258,0 0-516,0 0-387,0 0-1032,0 0-1677,0 0 0</inkml:trace>
  <inkml:trace contextRef="#ctx0" brushRef="#br0" timeOffset="79666.5566">3434 7558 258,'10'12'2967,"-10"-12"-258,0 0-2193,14 0-903,-14 0 258,14 0 0,-14 0 258,14-9 0,-14 9 258,16-16 129,-16 16 0,12-21 0,-3 9-258,-2 0 0,-1-2-129,0 3-129,-2-3-129,0 3 129,0 0 0,-4 0-129,0 11 129,0-17 0,0 17 0,-11-9 0,11 9 0,-18 0 0,5 0 0,3 1 0,-3 6 0,2 3 0,-3-1 0,5 3 0,-3 0 129,2-1-129,0 3 0,3-2 129,1 1-129,0-3 258,2 4-129,1-3 0,3 1 129,0 0 258,6 4-129,1-5 129,6 3-129,2-3-129,4 0 258,1-3-258,5-1-129,-1-2 0,2-3-129,0-1 258,-3-1-258,0-1 129,-5-3-129,0-1 0,-5 0-129,-1 3-387,-12 2-258,15-11-903,-15 11-2193,0 0 258</inkml:trace>
  <inkml:trace contextRef="#ctx0" brushRef="#br0" timeOffset="80443.6011">3972 7619 903,'9'12'1806,"-9"0"-1419,4-1 129,0 3 258,-1 1 129,-1 1 258,2 3 0,-3-2 129,3 6-129,-4-3-129,4 6-387,-4-1-129,5 3-387,-4 1 0,2 0-129,-1 1-129,-1-3-387,3 0-645,-3-8-1290,-1-8-1419,7 3 387</inkml:trace>
  <inkml:trace contextRef="#ctx0" brushRef="#br0" timeOffset="82378.7117">4086 6978 903,'0'0'1419,"0"0"-129,0 0 0,0 0-387,-6 11 0,5 2-258,-1-2 0,2 7-258,2-2 129,5 6-258,5 0-129,2 4 0,0 2-129,6 2 129,0 5-129,0 0 0,0 5 0,0-6 258,-4 1-258,-1-4 129,-1-6 0,-3-2 129,-6-7 129,0-4 0,-5-12-129,0 0 129,0 0-258,0 0 0,-8 2 0,8-2-129,-14-17 0,6 4 0,-4-5 0,1 0 129,-1-2-129,-3-1 0,0-3 0,-1 3 129,-2-1-129,0-2 0,-1 0 129,5 2-129,-3-5 258,3 2-258,1 0 0,3 0 129,4 1-129,0 0 0,6 2 129,0 2-129,5 1 0,4 0 0,5 3-129,2 1 129,3 1-129,2 3 129,0 0-258,2 3 258,-4 1-129,1 4 129,-3 1 0,0 2-129,-3 0 129,-4 5 0,2 4 129,-12-9-129,13 22 129,-12-10-129,-1 3 258,0 2-129,-6-2 0,-3 3 0,-6 0 0,-3-1 0,2-3 0,-4 1-129,2-3 258,0-3-258,4-1 129,0-2-129,14-6 0,-15 7 0,15-7 0,0 0 0,0 0-129,-1 13 129,1-13 0,12 15 0,1-6 0,5 3 0,5 3 0,1-1-258,2 3 258,2-1 0,2 1 0,0-1 0,2 1 0,-6 0 0,-1-1 0,-1 4 0,-4-5 0,-6-1 0,0-4 0,-14-10 0,15 19-129,-15-19-387,7 10-645,-7-10-1290,0 0-1548,0 0 258</inkml:trace>
  <inkml:trace contextRef="#ctx0" brushRef="#br0" timeOffset="82967.7454">4666 7295 1548,'4'20'3483,"-4"-20"-516,0 0-903,0 0-3612,11-13-516,-11 13 516,7-21 774,-4 2 516,1-2 516,-4-8 774,5 2 645,-5-8 387,1 2-129,-1-5-516,3 4-516,-3-2-645,3 2-129,-2 3-258,2 3 129,0 2-129,0 4 129,1 0 0,0 8 0,0 2 129,-4 12-129,9-17 129,-9 17 129,0 0-258,13 0 129,-13 0 0,11 12 0,-4 2-129,3 3 129,0 6 129,3 1-129,0 3 0,4 5 129,2-2-129,2 1 0,1 1-129,-2-2 0,3-2-129,-2-2-258,-2 0 0,-4-8-258,-3 1-774,-9-7-258,-3-12-1806,11 16-645</inkml:trace>
  <inkml:trace contextRef="#ctx0" brushRef="#br0" timeOffset="83163.7567">4806 7142 1677,'10'-1'3870,"12"1"0,3-3-2322,2-6-387,7 4-387,0 1-1419,0-3-903,-3-3-2193,4 10-129</inkml:trace>
  <inkml:trace contextRef="#ctx0" brushRef="#br0" timeOffset="84062.8081">2927 7536 774,'0'0'1548,"0"0"0,-3 8-129,3-8 0,0 0 0,0 0-387,0 0 0,0 0-129,0 0-258,0 0-258,0 0-129,0 0-129,11 14 258,-11-14-258,19 19 129,-9-6-129,1 4 258,2 7-258,0 2 129,3 6 0,-1 3-129,4 1 129,0 1 0,-3 2 0,4-3-129,-6-2 129,3-3-258,-6-7 0,2-3 0,-4-4-129,-2-5-258,3 0-1548,3-4-1935,-13-8-258,15-6 0</inkml:trace>
  <inkml:trace contextRef="#ctx0" brushRef="#br0" timeOffset="85150.8703">4758 6503 258,'59'0'2322,"-27"5"-2193,4 2-129,3 0-129,1 0 129,-2 3 387,3-3 129,-2 3 387,-2-5 258,-2 4 258,-6-4 0,3 10 0,-4-5-129,0 14-258,-2-2-258,2 9-258,-6 2 0,2 8-129,-2 6 0,-3 7-258,-4 1 258,-1 6-129,-9 8 0,-2 3 0,-3 4 0,0 0 0,-5-5-129,-5 0 0,0-6-258,-3-8-516,7-8-3096,-1 0-516,-6-18-258</inkml:trace>
</inkml:ink>
</file>

<file path=ppt/ink/ink16.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2-03T02:50:14.323"/>
    </inkml:context>
    <inkml:brush xml:id="br0">
      <inkml:brushProperty name="width" value="0.05292" units="cm"/>
      <inkml:brushProperty name="height" value="0.05292" units="cm"/>
      <inkml:brushProperty name="color" value="#00B0F0"/>
    </inkml:brush>
    <inkml:brush xml:id="br1">
      <inkml:brushProperty name="width" value="0.05292" units="cm"/>
      <inkml:brushProperty name="height" value="0.05292" units="cm"/>
      <inkml:brushProperty name="color" value="#FFC000"/>
    </inkml:brush>
  </inkml:definitions>
  <inkml:trace contextRef="#ctx0" brushRef="#br0">5873 7472 1806,'-2'-11'1806,"-2"-1"387,4 12-387,-2-12-129,2 12-645,-3-12 0,3 12-258,0-16-129,-1 5-129,1 11 0,0-20 0,0 20-129,8-25 258,0 14-258,-2-6 0,5 3 0,-2-6 0,6 2-129,-1-2 129,3 0-258,1-3 129,3 3 0,-1-3 129,5 2-129,-2 0-129,3 2 129,0-2 0,1 0 0,0 2 0,3 1 0,-2-3-258,5 6 258,-3-4-258,3 3 129,-1-1 0,1 5 0,2-5-129,2 4 129,-2-1 0,2 2 0,3-2 129,4 1-129,-1-2 129,6-1-129,-3 1 0,6-3 0,-1 1 0,2 0 0,-1-1 0,0 1-129,-3 1 258,0 2-258,-1-2 129,1 3 0,-3 0-129,2 1 129,-3 0 0,3 3-129,-1-2 129,2 6 0,-1-2-129,1 4 129,-1 1 0,2 2-129,2 0 129,-3 0-129,0 0 129,-2 0-129,-1 2 129,0 1 129,-4-3-258,1 3 0,-5 1 129,0 1-129,-2 0 129,-1 1-129,-3 0 0,-3 2 0,-4-1 0,-2 0 129,-2-2-258,-4 2 258,-3-4-129,-4 1 0,-10-4 0,13 6 129,-13-6-129,0 0 0,0 0 129,0 0 0,0 0-129,0 0 129,0 0-129,0 0 0,0 0 129,0 0-129,0 0 0,-7 0 129,7 0-129,-20-2 0,7-2 0,-1 0 0,-1-4-129,0 3 129,-2-3-129,2 1 0,0 5-258,-4-7-645,6 14-2451,-10-5-1548,-7 1-258,-8-1-645</inkml:trace>
  <inkml:trace contextRef="#ctx0" brushRef="#br1" timeOffset="14775.8451">6765 4523 129,'-11'-11'2838,"1"2"129,10 9-2451,-16-10 258,16 10 129,0 0 129,-13-16 258,13 16 129,0 0 0,0 0-129,-9-14-258,9 14 0,0 0-516,0 0-129,0 0-258,0 0 0,0 0 0,0 0 0,0 0 258,0 0-129,0 0 0,0 0 129,0 0-129,6 7 0,-6-7 0,8 15 0,-8-15-129,12 21 0,-5-9 129,1 3 0,0-1-129,3 6 129,-1-2-129,3 7-129,0 0 387,1 3-516,2 0 387,-1 1-387,2 0 258,1 0-129,0-3 129,-2-2 0,-1 0 0,0-3 0,-1-1 0,-1 0 0,-4-3-129,1-4 129,-2 1-129,-3-2 129,-5-12-129,12 15 129,-12-15-129,0 0 0,0 0 0,0 0 0,0 0 0,0 0-258,0 0-129,0 0-258,0 0-645,-15-15 0,15 15-645,-32-17-774,19 8-1677,-9-1-516,-4-1 258</inkml:trace>
  <inkml:trace contextRef="#ctx0" brushRef="#br1" timeOffset="15303.8752">6629 4914 5805,'10'2'4902,"5"4"-516,-4 0-387,5 0-4128,1 7-129,2 1 0,3 4-129,-2-4 258,2 3 129,-1-1 0,-3-3 258,-1 1 129,-4-6-129,3-1 0,-6-1 0,3-2 0,-1-2 0,0 1-129,1-3 0,-3 0 0,1-3 0,0-2 0,-11 5 0,19-20 0,-11 2 129,-1-2-129,-1-6 129,1-2-129,-2-5 258,3-1-258,-3-2 0,0 2 0,-3 3-129,2-1 129,-2 5-129,0 6 258,-1 2-258,-1 4 129,0 15-258,2-17 129,-2 17-258,0 0-258,12 0-774,-12 0-3096,0 0-129,18 7-774,-18-7 516</inkml:trace>
  <inkml:trace contextRef="#ctx0" brushRef="#br1" timeOffset="15991.9147">7505 4543 2451,'10'-19'3870,"-10"19"-129,10-24-258,-5 13-3225,2-1-258,3-1 129,0 1 0,-2 1 129,-8 11 129,12-19 129,-12 19 0,9-19 0,-9 19 129,3-15-129,-3 15 0,5-12-258,-5 12 258,0 0-258,0 0 0,4-13 0,-4 13 0,0 0 0,0 0 0,0 0 0,0 0 0,0 12-129,0 4 0,0 4 0,1 6 129,-1 7-258,1 6 258,2 4-258,-1 3 0,0 1 0,0-1-129,-1-1 129,1-3-129,-2-4 129,0-4-129,0-7 0,0-5 0,-2-5-129,2-17-129,0 21-645,0-21-1032,-6-7-1935,6 7-645,-11-27-387</inkml:trace>
  <inkml:trace contextRef="#ctx0" brushRef="#br1" timeOffset="16427.9394">7359 4736 5676,'0'10'4773,"0"-10"-387,14 20 0,2-8-4128,-2 7-258,6 4 0,4 3 0,-1 2 0,4 0 0,-2 0 129,-1-4 0,0-3 129,-7-4 0,1-5 0,-7-4 0,3 0 129,-14-8-129,17 0 0,-17 0 129,19-23-258,-7 0 0,2-4 0,1-7-129,-1-5 129,1-1 0,0-2-129,-4 2 129,-3 4 0,1 6-129,-5 3 129,0 10-387,-4 0 0,0 17-1161,0 0-2064,0-12-1032,0 12-516,0 0 0</inkml:trace>
  <inkml:trace contextRef="#ctx0" brushRef="#br1" timeOffset="17075.9767">8209 4449 5160,'22'0'2451,"-20"-10"-645,11 10-387,-13 0-4515,17-7 1419,-17 7 1161,12-4 516,-12 4 516,0 0 1806,0 0 516,0 0 129,0 0-258,0 0-1161,0 0-774,0 0-387,0 0-258,0 0 0,0 0-129,-6 11 129,6 0-129,0 0 129,0 6 0,0 2 0,0 5 0,0 7 129,0 8-129,-3 4 129,-2 7-258,-6 3 258,2 2-129,-2 1 0,1 1 129,-2-5-258,0-2 129,3-8-129,1-1 129,1-10-129,0-3 0,2-7 0,0-6 0,5-15-129,0 0-258,0 0 0,-15-19-258,15-1-258,-9-15-129,9 6-387,-14-16-258,11 8 129,-12-7-258,10 9 0,-7-2-258,4 5-387,3 5 129,-6 1-129</inkml:trace>
  <inkml:trace contextRef="#ctx0" brushRef="#br1" timeOffset="17459.9987">8020 4742 774,'-16'-3'2709,"4"3"258,12 0-387,0 0-387,-6 10-387,6 2-387,0-12-387,6 19-258,-3-7 0,7 6-129,-5-2-258,6 8 258,-1-4-387,3 4 129,-1-2-129,1 4 0,0-4 0,2 2-129,-1-2 129,1 0-129,-2-4 0,0 0 0,-1-4 129,2-4-129,-4-6 129,5-4-129,-3-4 258,4-10-129,-1-9 0,5-3-129,-4-8 129,7-2-258,-1-1 129,-2 0 0,-4 4-129,4 4 0,-7 3 0,-3 4-129,0 13-258,-9-8-903,10 13-2580,-11 4-903,4-13-387,-4 13-258</inkml:trace>
  <inkml:trace contextRef="#ctx0" brushRef="#br1" timeOffset="20244.1578">5518 5934 1,'0'0'3869,"0"0"-128,0 0-129,0 0-2838,0 0-516,0 0-129,0 0-129,0 0 387,0-9 0,0 9 258,3-20 0,3 8 129,-6-7-129,2 6 0,-2-7 0,3 2-258,-3-5 0,5 5-129,-2-6 129,2 4-129,-1-2-129,4 1 129,-3-4-129,2 3 0,1-2 129,3 0-258,-4 1 129,4-1 129,-2-1-258,4-1 129,-3-2-129,4 2 258,1-2-258,1 0 129,2-1-129,-1 4 129,0 0 0,3 0 0,1 3 0,1-2-129,-2 2 129,1 1 0,4-1 0,-1 0-129,1 1 129,4 1 129,-1 1-129,4-1-129,0 3 129,3 3-129,1-3 129,1 3-129,-1-2 129,3 2 0,-3 0-129,2 1 129,-2 0-129,1 0 0,-2 1 129,0 2-129,2 0 129,-2-1-129,-1 4 0,1-3 129,0 0-129,1 2 129,2-3-129,-1 3 129,2-1-129,3 0 0,1-1 129,-1 2-129,2-2 0,1 1 129,-3 0-129,2-1 0,-1 1 0,-2 1 0,0 0 129,-1 1-129,-4-3 0,0 2 258,1 2-258,0-4 258,-1 3-129,2 0 258,-1 2-387,0-3 258,1 3-258,0 1 0,-2-1 0,-2 3 0,-2-1 0,-3 2 0,-1 1 0,0 0 129,-2 0-129,1 0 0,-2 1 0,0 2 0,-1 1 0,1-1 0,-1-1 129,0 1-129,2 1 0,1-2-129,0 1 129,1 0 0,2-1 0,0 1-129,-3 2 258,0-1-258,-2-1 129,-4 2 129,0 2-129,-4-2 0,1-1 0,-3 1 129,2-2-129,-1 1 0,-1-3 0,0 2 0,-3 1 0,2-2 0,-3 0 0,1-1 0,-12-1 129,18 4-129,-18-4 0,10 4 0,-10-4 0,0 0 0,0 0 0,0 0 0,13 1 0,-13-1 129,0 0-129,0 0 129,0 0-129,0 0 0,0 0 0,0 0 129,0 0-129,0 0 0,0 0 0,0 0 0,0 0 0,0 0 129,0 0-129,0 0 0,0 0 0,0 0-129,-9-1 129,9 1 0,0 0 0,0 0 0,-11-9 0,11 9 0,0 0 0,-12-6-129,12 6 129,0 0 0,0 0 0,-12-9-129,12 9 129,0 0-129,-14-10 0,14 10 129,-16-11-129,4 6 258,-3-2-258,-2 5 129,0-4-129,-3 2 258,-4 2-258,-3-1 129,-1 3 0,-6 0-129,0 0 0,-5 0-258,-2 3 387,-5 3-258,-3 0 258,-6 1-258,-4 0 258,0 2-258,-2-1 258,-4 2 0,-1-3-129,1 0 129,1-2 0,2 2-129,1 1 129,1-1-129,-1 0 129,-1 4-129,0 0 129,0 1-129,-4 2 129,3 1-129,-2-3 129,1 2 0,2 1 0,1-2-129,3 0 129,3 0 0,-1 2 0,4-1-129,0 2 129,-1 0 0,-2 3 0,3 0 0,0 2 0,-1 4 0,0-1 0,0 1 0,2 2 0,4 1 0,3 1 0,1 0-129,1-2 129,2 1 0,7-1 0,0 0 0,2 0 0,2 0-129,2-2 258,4 0-129,-2 0 129,5-1-129,3 2 129,1-4-258,1-1 258,2 0-129,1 0 0,5-2 0,0 2 0,3-1 0,-1-1 0,0 0 0,3-1 0,0-1 0,-2 1 0,0-2 0,3-2 0,-1-1 0,1-2 0,0-1 0,1-10 0,-2 15 0,2-15 0,0 0 129,0 12-129,0-12 0,0 0 0,0 0 0,0 0 0,0 0 0,0 0 0,0 0 0,0 0 0,0 0 0,0 0 0,0 0-129,0 0 129,0 0 0,2 13 0,-2-13-129,5 11 129,-5-11 0,10 10-129,-10-10 129,0 0-129,15 12 0,-15-12-774,12 5-1806,-12-5-1935,15 3-387,-15-3-516</inkml:trace>
  <inkml:trace contextRef="#ctx0" brushRef="#br1" timeOffset="33795.933">10060 5677 774,'0'0'1677,"0"0"0,0 0 0,0 0-129,0 0-645,0 0-645,0 0-129,0 0 129,0 0-129,0 0 0,13 8 0,-13-8 129,0 0 129,0 0 0,16 16 0,-16-16 0,17 15 0,-5-10 0,6 4 0,0-1-129,6 4 129,1-4-129,5 4 0,2-3-129,3 7 258,2-4-258,5 0 0,2-3 0,3 1 0,4-3 0,4 0 0,1-5-129,8 1 129,0-3-129,0 0 0,-1 0 0,-2-4 258,-1-4-516,-4 0 258,-3-4 0,-6 0 0,-3-5 0,-2 0 0,-3-3 0,1-1 0,-2 0 0,-1-1 0,-2-3 0,-4 1 258,-1-2-258,-5 2 129,-5-1 0,-3-1 129,-8 1-258,-4 0 129,-5 0 0,0 3 0,-7-2 0,-7 3-129,-6 0 129,0 5 129,-7-4-129,-3 6 129,-3 2-129,2 5 0,-6-1 0,2 7 129,-1 1-129,0 0 0,-1 9 0,2 3 0,-4 5 0,1 7 129,-2 0 0,-3 3-258,1 2 0,-3 4 0,0 1 258,0 3-258,1 1 129,0 3-129,2 1 129,6 3 0,2 2-129,4 3 129,2 1-129,3 2 0,4-2 0,3 0 129,0 2-129,7 0 0,1 0 129,1 0-258,7 1 258,2 2-258,4 2 129,7 2 0,5-2 0,5 3 0,2-1 0,4 1 0,1-1 0,3 1 0,-1-6 129,2 2-129,2-4 0,2 0 129,2-3 0,4-1-129,2-5 129,3-1 0,3-5 0,9-1-129,0-4 129,3 1 0,1-8-129,6-3 129,3-5 0,3-5-129,1-5 129,1-5 0,-1-3 0,1-3-129,1-9 129,-3-2-129,-4-4 129,1-1-129,-1-4 129,2-2-129,5-3 0,-4-1 0,2-4 258,0 0-258,2-4 0,-1-1 129,-1-3-129,-4-1 0,-4-4 0,-3 2 129,-2-4-129,-3-2 129,-7-4-129,-5 0 0,-5-2 129,-6-2-129,-7-4 0,-3 1 0,-8-2 0,-8 0 129,-8-4 0,-3 1-129,-4-1 129,-9 2-129,-7-3 129,-7 0-129,-3-2 129,-6 0-129,-4 3 129,-3-2-129,-4 3 0,-4 0 129,-1 2-129,0 1 0,-4 5 0,-1 0 129,-3 7-129,-2 1 0,-6 6 129,-5 4-258,-2 6 258,-3 6-129,-2 4 0,-5 7 0,-5 4 0,-3 8 129,-5 5-129,-5 1 0,-1 14 0,-4 4 0,-1 10 0,-4 11 129,2 5-258,3 6 258,1 8-258,8 4 0,8 8-129,2 5-258,15 16-903,3-3-2709,15 5-903,9-1-387,1-3-516</inkml:trace>
</inkml:ink>
</file>

<file path=ppt/ink/ink17.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2-03T05:35:20.311"/>
    </inkml:context>
    <inkml:brush xml:id="br0">
      <inkml:brushProperty name="width" value="0.05292" units="cm"/>
      <inkml:brushProperty name="height" value="0.05292" units="cm"/>
      <inkml:brushProperty name="color" value="#00B050"/>
    </inkml:brush>
    <inkml:brush xml:id="br1">
      <inkml:brushProperty name="width" value="0.05292" units="cm"/>
      <inkml:brushProperty name="height" value="0.05292" units="cm"/>
      <inkml:brushProperty name="color" value="#00B0F0"/>
    </inkml:brush>
    <inkml:brush xml:id="br2">
      <inkml:brushProperty name="width" value="0.05292" units="cm"/>
      <inkml:brushProperty name="height" value="0.05292" units="cm"/>
      <inkml:brushProperty name="color" value="#FFFF00"/>
    </inkml:brush>
  </inkml:definitions>
  <inkml:trace contextRef="#ctx0" brushRef="#br0">5393 13791 1032,'0'0'903,"0"0"-129,0 0 129,0 0 258,0 0 0,-9-11 258,9 11 129,-24-5-516,11 4 129,-7-5 0,4 6-258,-5-4-129,1 2-387,-4-3 0,4 0 0,-5 3-258,4-2 0,-4 1-129,-1-1 0,-3 0 0,2 3 0,-7 1 0,0 0 0,-3 0 0,-1 5 129,-2 2-129,-5 1 129,0 2 0,-3 5 0,-3-1 0,-2 5 0,-1 2-129,-2 2 129,-2 1 129,4-1-129,-1 3 0,5 0-129,2-3 258,2 1-258,2-1 129,3 0-258,4-2 258,-2 3-129,7-3 0,2-1 0,5 5 129,4-1 0,5 0 0,5 3 0,6 2 0,5 3 0,0 0-129,10 3 129,4-1 0,2 0 129,8-4-258,2 2 129,3-6-129,4-1 129,2-2 129,4-2-129,4-4 129,5 0 0,6-5 129,6-3-129,5-3 0,5 0-129,4-3 0,3-2 0,3-1 0,0-1-129,0-3 129,-1-1-129,-2-2 0,-1-1 129,-1-4-129,0 2 129,-6-4-129,-2-1 129,-1-4 0,-4-1 129,0-1-129,0-4 0,-4-1 129,2-3-129,-4-3 0,4 1 0,-5-3 0,0 2-129,-5-3 129,-6 2-129,-3 0 129,-8 1-129,-6 3 0,-7 0 0,-7-2 0,-8-1 0,-5 0-129,-7-3 129,-9 1-129,-7-2 0,-5-1 0,-6-2 0,-5 1 0,-1 1 129,-9 0 0,3 4 0,-4-1 0,-3 2 0,-5 4 0,0 3 0,-6 2 0,-3 3 0,-6 2 129,-6 2-129,-3 4 0,-4 3 0,-4 1 129,-1 4-129,-1 0 129,-1 4-129,0 0 129,2 8-129,1 5 0,5 3 0,5 13-258,-2 5 0,12 18-1032,-5 5-2580,8 13-903,0 13 0,-11 9-516</inkml:trace>
  <inkml:trace contextRef="#ctx0" brushRef="#br1" timeOffset="27267.5597">7394 14816 2193,'0'-10'2838,"0"10"-903,0 0-1161,0 0-129,0 0-387,0 0 258,-13-14-129,13 14 387,0 0 0,0 0 258,-18-17 0,18 17 0,-14-11 129,14 11-387,-17-10 129,17 10-387,-17-7-129,17 7 129,-16 0-387,16 0 0,-19 0-129,8 7 0,1 1 0,-4 3-129,1 2 129,-2 1-129,-1 2 129,0 5 0,0-3 0,-1 3 129,-2 3-129,2 1 129,-1 3 0,0 2 0,1 3 0,0 2 0,-1 3-129,0 5 129,3 0-129,-5 6 129,2 1-129,-2 3 0,0 3 0,3 5 0,-1-3 0,5-1-129,0-1 129,7-2-129,3 2 129,3 0 0,0-4 0,9-1 129,7-1-129,2 2 129,7-4-129,3 1 129,4 1 0,3-3-129,3-2 0,0-2 0,2-3 129,0 0-129,-2-2 129,-1-4-258,-2-4 387,3-3-258,-4-5 258,2-1-129,-2-1 129,3-5 0,-3-4-129,7-1 129,-4-10 0,5 0 0,-1-8 0,4-8 0,-1-9-258,1-3 258,-1-9-258,-1-5 129,2-5-129,-1-5 129,-5-1 0,-1-4-129,-4-2 129,-2-6 0,-4-2 0,-3-1 0,-5-1-129,-4-3 129,-1-2 0,-7 0 0,-2-1-129,-5 7 129,-1 0 0,0-1 258,-3 4-258,-6 0-129,-1 3 258,-2 1-258,0 3 129,-2 4 0,-1 1 129,-4 4-129,-1 1 0,-2 6 0,-2 3-129,0 3 129,-1 4-129,1-1 129,-3 5-129,2 3 0,-1 4 0,-1 1 0,-3 5 129,-4 3-129,-3 2 0,0 5 129,-4 5-129,-4 4 129,-1 9-129,-1 7 0,1 7 0,1 4-129,-2 7-129,3 2 0,8 7-129,0-3-516,21 17-2064,-4-8-1548,8 1-516,2 0-258,4-2-129</inkml:trace>
  <inkml:trace contextRef="#ctx0" brushRef="#br2" timeOffset="35135.0096">10881 14825 1677,'-34'0'2451,"15"0"-1806,2 1-387,-6-1 0,5 0 0,-4 0-129,1 0 258,0 0 387,0-1 0,1-3 129,1 1 0,1-1 129,0 2-129,-3-2 0,6 4-258,-4-2-258,2 2 129,-1 0-258,-1 1 0,4 1-129,-3 6-129,1-3 0,0 3 258,-1-1-129,1 3 129,-3-2 0,2 3 0,0-1 0,0 4 129,-2-3 0,2 4-129,1-1 129,2 4-129,-3-1 129,3 2 129,-2 0-129,4 1 0,-2-2-129,2 4 129,1-2-129,2 2-129,-2-2 0,6 5 0,0-5 0,2 3-129,0 0 0,4-1 129,0-1 0,0 2 0,0-4 0,5 3 0,0-5-129,3 4 258,-1-2-258,3-1 129,-1-1 129,1 0-129,2-2 0,1-1 0,1 0 0,2-2-129,2-2 129,1 3 0,2-1 0,1 3-129,-1-4 129,2 0-129,2 1 129,0-1 0,0-5-129,-2 2 0,2-1 129,2-5-129,-1 1 129,3 0-258,-2-3 258,0 0 0,3 0 0,2-2 0,0-2 0,-2-1 0,3-2-129,-1-2 129,1-1 0,-2-5-129,1 1 0,-2-3 258,1-1-258,-2-2 0,-3 0 0,2-2 0,-5-1 129,-1 3-129,-2-3 0,-2-2 0,1 0 0,-3-3 0,-2-1 129,-3-1-258,-1-2 258,-5 0-129,-3-1 0,-2 0 0,-2-2 129,-6 4-129,-3 0 129,0-1-129,-4 3 0,1 2 0,-2 1 129,-1 1-129,-3 1 0,-3 1 0,-2-3-129,-4 3 258,-3 0-258,-3 0 258,-3 6-258,-1 0 129,0 3 0,-4 4 0,1 5 0,0 3-258,0 4 129,-2 6-387,4 8 0,-4-3-1290,10 13-2580,1 1-258,0-5-258,4-1-387</inkml:trace>
  <inkml:trace contextRef="#ctx0" brushRef="#br2" timeOffset="40811.3343">10952 14664 645,'0'0'1032,"0"0"387,-10-6 258,10 6 0,0 0 129,-7-11 0,7 11-387,0 0 0,-8-11-774,8 11 129,0 0-387,0-13 0,0 2 0,6-2 0,1-8-129,5-2 387,-1-8-258,7-4 129,-2-7 0,5-3-129,-2-7 129,6 1-258,-5-2 129,1 2 0,0-1-258,2 2 258,-3-3-258,4 4 0,-1-1-129,3 1 129,-1 1-129,1 1 0,-4 2 129,4 8-129,-6 6 0,-5 2 0,0 12 0,-7 3-258,-8 14-258,0 0-516,17 2-2193,-13 11-1032,-4-13-258,0 22-258</inkml:trace>
  <inkml:trace contextRef="#ctx0" brushRef="#br2" timeOffset="42231.4155">11645 13328 129,'0'0'2967,"-14"13"-516,14-13-258,-11 22-129,3-10-387,7 2-129,1-14-258,-10 21-258,10-21-387,-6 16 0,6-16-258,0 0 0,14 0-129,-1-5 0,1-11-129,3 0 258,1-6-258,0-4 0,-3-1 0,-3-2 0,-4 0-129,-4 0 0,-4 2-129,-2 2 258,-8 2-258,-2 5 129,-1 2-129,-4 6 0,3 3 0,-1 5-129,3 2 129,-2 2 0,4 6-129,10-8 0,-17 20 0,17-20 129,-7 23-129,6-13 258,1 4 0,1-3 0,5 3 0,2 2 129,3 0 0,-2 4-258,5 1 258,-2 3-258,4 7 0,-1 0-387,5 10 258,-2-2-129,2 12 0,-1 0-129,0 7 129,-2 0 129,0 5 0,-2-4 258,-4 0 0,-2-2 129,-6-7 129,0-2-129,-3-7 258,-5-1 0,-5-7-129,-2-2 0,-3-7 0,0-7 0,-2-2 129,0-6-258,-1-9-129,0-1 129,2-14 0,-1-5 0,5-9-129,3-7 0,6-8-258,3-8 0,2-4-258,7-5 129,6 0-129,2-4-129,3 0 258,-2 1-129,1 3 387,1 3 0,-2 4 129,2 2 0,-2 7-258,2 3 0,-2 5-129,1 5 129,-1 7 0,-4 4-129,0 6 258,-5 4 129,-9 11 0,13-13 387,-13 13-129,0 0 0,0 0-129,0 0 0,12-10 129,-12 10-129,0 0 0,0 0-129,0 0 258,11-1-129,-11 1 516,0 0-129,0 11 258,0 1-387,0 1 387,0 9-387,-1-1 129,1 5-258,0-6 0,0 3-129,0-3 258,1-3-258,-1-17 129,16 10-129,-16-10 129,24-10 0,-7-9-129,3-3 0,-2-2 0,3 0 129,-6 0-129,1 5 129,-5 4-129,-11 15 0,12-8 129,-9 14-129,1 7 129,-2 8-258,2 4 258,-1 5-258,2 1 387,-2 3-387,2-3 0,0-6-129,4 4-774,-4-15-2451,5-7-1032,3-7-387,-1-15-258</inkml:trace>
  <inkml:trace contextRef="#ctx0" brushRef="#br2" timeOffset="42811.4487">12335 13245 7353,'5'19'4773,"5"-6"-129,-10-13-774,19-9-3483,-6-5-774,8 7 0,-1-10 0,2 4-258,-1-6 387,-1 2-129,-3-5 0,-4 1 387,-2 4 258,-4-4-129,3 4 0,-6-1 0,1 5 0,-4-1 0,-1 2-129,0 12-129,-1-19 129,1 19 0,-19-12 129,8 9-129,-3 1 0,-3 2 129,1 2-129,-1 4 129,0 5-129,1 4 129,1 2-129,2 1 0,3 4 129,-3 3 129,6 4-129,-3 1 258,7 3-129,-2-3 258,5 5-129,3-5 129,8 3-258,6-4-129,6-4 0,8-4-129,3-6 0,10-2-258,0-13-129,6 1-516,-5-13-645,3-7-2838,-5 0-258,-7-10-258,-6-1 0</inkml:trace>
  <inkml:trace contextRef="#ctx0" brushRef="#br2" timeOffset="43487.4874">13071 12947 1419,'-25'2'3741,"12"3"-387,-6 4-1419,-6-6-129,7 8-516,-8-6-258,6 7 0,-5-5-516,9 6 258,-4-6-387,7 5-129,-1-2 0,6 2-129,8-12 0,-7 17-129,7-17 0,6 17 129,6-9-129,3-1 0,3 1 0,1-2 258,2 4-258,0-1 129,-2 1 0,-1 2 0,0 3 0,-3-1 0,-3 2 0,-3 2 0,-4-4 258,-4 4-258,-2-3 129,-9 3-129,-5-1 129,-3-3 0,-5-1 0,0-1-129,-2-2 0,2-3-129,0 0-129,4-6 0,6-1-129,0 0-258,13 0-258,-10-15-516,10 15-1290,8-14-1677,3-3-387,6 1 129</inkml:trace>
  <inkml:trace contextRef="#ctx0" brushRef="#br2" timeOffset="43999.5167">13457 13033 3096,'14'-3'4515,"-14"3"-129,0 0-387,-12-9-2580,-8 5-903,4 4 0,-7 0-387,-1 0 0,-3 5 0,0 3 0,1 2 0,2 1 0,2 0-129,4 2 129,8-1-129,4 2 0,6-1-129,2 1 129,11 0 129,5-1-129,4 2 129,2 2-258,3 0 258,1 1-129,-3-1 0,-1-2 0,-4 2 0,-3-2 0,-3-1 129,-6-2 0,-5 2 129,-3-1 129,0-13-129,-8 21 0,-5-9 0,0-2 0,-5-3-129,0 0 0,-1-5-129,-1-1 0,5-1-129,-1-5 0,3-2 0,-1-5-129,14 12-129,-15-29-645,15 17-2322,3-3-903,2-4-516,6-1 0</inkml:trace>
  <inkml:trace contextRef="#ctx0" brushRef="#br2" timeOffset="44299.5338">13744 12978 8901,'0'0'4644,"5"20"-129,-6 0-1806,-5-2-2580,5 5 0,-1 5 0,1 6-129,-1-2 258,0-1-258,2-2 129,-2-3-129,2-4-387,0-22-1806,2 15-2322,-2-15-129,16-17-387,-4-3 259</inkml:trace>
  <inkml:trace contextRef="#ctx0" brushRef="#br2" timeOffset="44516.5463">13789 12725 6708,'14'14'3741,"-14"-14"-3483,12 2-258,-12-2-4644,16-5 0</inkml:trace>
  <inkml:trace contextRef="#ctx0" brushRef="#br2" timeOffset="44995.5735">13996 12951 6063,'18'10'4902,"0"-2"-516,-18-8-258,13 15-3999,-6 3-258,3 9 0,-3-1 0,-1 8 258,-4-5 129,0-1 0,-1-4 129,-1-10 129,0-14 0,14 5-387,5-10 0,6-17-129,8-5-129,4-4 0,0-3 0,2-5 0,-1 5 0,-7 3 258,-3 6-129,-9 9 258,-4 6-129,-3 7 129,-2 6 0,-3 10 0,-2 10 0,-1-1 0,-2 9 0,-2-1-129,1 4 0,-1-1 0,0-4-645,10 3-2451,-4-12-1677,-6-20-258,0 0-387,15-3 259</inkml:trace>
  <inkml:trace contextRef="#ctx0" brushRef="#br2" timeOffset="45663.6118">14678 13191 6966,'49'17'4773,"-23"-17"-516,-5-19-387,3-4-3870,-1-5-258,0 1-129,-5-9-129,-1 4 258,-10-2-129,-2 2 258,-5 1 129,0 3 258,-6 6 0,-7 5-129,-1 10 0,-6 7 0,2 4-129,-4 8-129,1 8 129,0 3 0,-1 2 0,3 1 0,4 1 0,1-5 0,9 2 129,0 1 0,5-1 0,5 0 0,5 2-129,7 2 129,5 3 0,0 7-129,4 1 0,1 5 0,0 6-129,-1 3 0,1 1 129,-5 1-129,-4-1 129,-4-3 0,-4-4 129,-5-7 129,-4-2-129,-3-9 129,-8-2 0,-8-8-129,-2-2 0,-4-7 0,-2-5 0,-2-5-129,1-4 129,-1-11 0,3-7-129,5-10 129,6-4-129,9-12 129,5-6-129,18-7 0,8-1 0,13-6 129,5 3-129,9 2-129,2 0-774,6 7-3225,-6 6-516,-15-4-129,-4 5-387</inkml:trace>
</inkml:ink>
</file>

<file path=ppt/ink/ink18.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2-03T05:38:07.053"/>
    </inkml:context>
    <inkml:brush xml:id="br0">
      <inkml:brushProperty name="width" value="0.05292" units="cm"/>
      <inkml:brushProperty name="height" value="0.05292" units="cm"/>
      <inkml:brushProperty name="color" value="#FFFF00"/>
    </inkml:brush>
    <inkml:brush xml:id="br1">
      <inkml:brushProperty name="width" value="0.05292" units="cm"/>
      <inkml:brushProperty name="height" value="0.05292" units="cm"/>
      <inkml:brushProperty name="color" value="#00B0F0"/>
    </inkml:brush>
  </inkml:definitions>
  <inkml:trace contextRef="#ctx0" brushRef="#br0">1619 15608 3612,'0'0'4644,"0"12"-387,0-12-129,-17 0-3612,17 0-258,-15 14 0,4-2-129,-1 0 0,-1 4 0,-3 0 0,2 2 387,-5 1-258,3 2 129,-2-1 0,4 3-129,-1-3 0,5 2 0,-1-4-129,6 0-129,1-2 129,4-4-129,0-12-129,4 16 129,-4-16 0,17 10 0,-5-8 0,0 1 0,3-1 0,1 1 0,2-2 0,3 3 0,-2 0 0,1 3-129,-1-2 129,-3 0 0,0 2 0,-5 1 0,-11-8 0,16 16 129,-16-16 0,3 12 0,-3-12 0,0 0 129,-2 13-258,2-13 129,0 0-129,-13 6-129,13-6-258,0 0-516,0 0-2838,0 0-774,0 0-516,-2-11 0</inkml:trace>
  <inkml:trace contextRef="#ctx0" brushRef="#br1" timeOffset="6180.3535">1693 15620 516,'17'-34'3483,"-4"20"129,-11-4-1935,2-3-645,3 8 129,-7-6-258,0 19 129,0-22 0,0 22 0,-4-14-258,4 14 129,-16 0-258,16 0-258,-25 18 129,10 1-387,-5 0 0,-1 7-258,-2-1 258,1 3-129,-2 1 129,2-1-129,2-2 129,2-4-129,7 0 0,2-5 0,5 0 0,4-5 0,1-1-129,-1-11 129,23 22 0,-5-12 0,0 5 0,3-1 0,0 4 0,-1 3-129,1 3 129,0 0 0,-4 0 0,-3 1 0,-2-1 129,-4 3 129,-6-8-129,1 3 258,-6-5-129,-3 3 0,-4-7 0,-3 0 0,-1-4-129,-1-2 0,-2-3-258,-1-4-129,7 0 0,-6-3-387,17 3-387,-18-17-1161,15 3-2322,3 1-258,6-9 0</inkml:trace>
  <inkml:trace contextRef="#ctx0" brushRef="#br1" timeOffset="6640.3798">2038 15840 5547,'-31'32'4773,"15"-25"-516,-3-11-258,3-9-4386,3-8-129,12 1 0,-3-8 0,4 0 0,1-2 516,6-2 0,0 7 387,1-4 0,6 9 258,-1-1-129,4 8 0,2 2-387,2 9-129,2 2 0,-1 0-129,4 6 0,-4 7-258,-1 3 387,-5 4 0,-9-1 387,-3 5 0,-4-4 0,-7 9 129,-13-7 0,3 4 0,-10-8-258,3-1-129,2-3-516,-3-14-774,14 0-2451,-1-4-1161,4-14-387,5-2 258</inkml:trace>
  <inkml:trace contextRef="#ctx0" brushRef="#br1" timeOffset="7104.4063">2346 15059 1419,'1'-17'3870,"-1"17"387,0 0-1290,0 0-1161,16 10-645,-13 1-129,7 14-387,-7 0 129,6 14 129,-8-3-129,6 16-129,-7-4 0,4 8 0,-4-2-129,0 1-258,0-6-129,0-3-258,2-3-258,-2-16-774,8 7-1935,-2-15-1548,-1-7-387,-5-12-258</inkml:trace>
  <inkml:trace contextRef="#ctx0" brushRef="#br1" timeOffset="7384.4223">2698 15311 6321,'9'33'4902,"-8"-15"-129,2 6-516,-3 5-3225,2 0-903,2 2-129,0 2 0,2-1-129,1-2 0,-5-9-258,8 4-1032,-8-14-2838,-2-11-516,17-14-258,-13-13 258</inkml:trace>
  <inkml:trace contextRef="#ctx0" brushRef="#br1" timeOffset="7824.4475">3017 15412 6837,'5'17'4515,"-5"-17"-774,2-14-903,4 1-4644,-4-15-258,18 8 516,-8-14 516,6 8 645,-1-5 516,-4 1 645,8 10 774,-14-5 516,13 16-129,-12-8-516,8 17-516,-16 0-516,21 3-129,-14 11-258,-1 7 258,-6 1-129,0 9 258,-7-1 0,-3 7 258,-11-5-258,3 2 129,-7-8-258,2-1-129,1-5-645,0-19-1290,10-1-2580,0-11-645,5-16-129,4-10-129</inkml:trace>
  <inkml:trace contextRef="#ctx0" brushRef="#br1" timeOffset="8087.4626">3253 14720 5676,'13'46'4773,"-7"-19"-387,-6-3 0,0 4-3741,1 11-387,6 1 0,1 11-258,-3 5 129,2 7 0,-4 1 0,0 4 0,-3 0 0,0-8-258,0 3-1677,0-16-2709,-3-21 0,1-11-645,2-15 259</inkml:trace>
  <inkml:trace contextRef="#ctx0" brushRef="#br1" timeOffset="8763.5012">3901 15152 3225,'13'1'4515,"-13"-1"-258,0-6-258,0 6-2967,0 0-645,1-13-129,-1 13 0,16-8-129,-5 7 387,0-3-258,6 2 129,-3-2 0,6 1 129,0-2-258,2 5 0,3-3-129,-3 1-129,3 2-129,-6-2-516,5 4-774,-12-2-1935,-2 0-1161,4 3-258,-14-3 0</inkml:trace>
  <inkml:trace contextRef="#ctx0" brushRef="#br1" timeOffset="9463.5413">3983 14850 4386,'10'0'4515,"13"0"-258,-23 0-258,25 0-3225,-5 0-774,5 1 0,1 6 0,2-2-129,-1 2 129,2-1 0,-1 1 0,0-2 129,-3 1 0,3-3 0,-3 1 129,0-1-258,-4 1-258,-2 1 129,-4 2-129,-1 3 129,-8 2-129,0 5 129,-6 0 0,0 3 258,-9 4 129,-5 2 129,2 3 129,-9-4-129,4 4 129,-5-6-129,4 5 0,-3-7-258,4 0 0,1-3-258,3-5 0,3 1-258,10-14-645,-10 12-2193,10-12-1290,0 0-129,8 0-129</inkml:trace>
  <inkml:trace contextRef="#ctx0" brushRef="#br1" timeOffset="11003.6293">4835 14621 1806,'-14'0'3225,"14"0"0,0 0-2193,0 0-516,0 0-258,0 0 129,0 0 258,0 0 129,0 0 258,0 0 129,0 0 0,0 0-258,0 0 129,0 0-516,0 0-129,0 0-258,0 0 258,5 15-387,-5-15 129,11 16 0,-3 2 129,2 3-129,4 10 0,0 7 0,3 8 0,0 6 129,4 6 0,-5-2 0,3 3 0,-6-4 0,1-6 258,-6-8-258,3-4 129,-8-10-258,0-8-129,-2-8 0,-1-11-258,0 0-129,-11-20 0,3-6 0,-5-14 129,3-4-129,-7-9 0,5-5 129,-4 0 129,7 0 0,-4-1 0,5 2 0,2 4 0,6 3-129,0 4 129,6 2-258,8 2 258,2 6 129,7 3 0,2 8 0,3 5 129,-1 9 0,2 5 258,-1 6-258,-3 11 129,-1 7-129,-3 9 258,-8 0-129,-1 10 387,-12-4-129,0 7 129,-16-9 129,3 5-258,-11-9 0,0-1-258,-4-8 0,2-2-129,-2-6-258,1-5-258,7-3-129,-3-2-129,12 0-1419,-6-3-2193,7-9-516,7 2-387,3-10 258</inkml:trace>
  <inkml:trace contextRef="#ctx0" brushRef="#br1" timeOffset="12939.7401">5762 14396 774,'0'0'3225,"0"0"258,0 0-1419,0 0-774,0 0-387,0 0-129,9-6 129,1 6 129,-10 0-129,20-7-258,-20 7 0,25-1-258,-12 1-129,1 2-258,5 9 0,-3 2-129,4 6 0,-2 2 0,1 3 0,-4 4 0,-2-3 129,0 1 129,-6-2 129,-3-2 129,-4-5 0,-1 1 0,-9-8 129,-3 1-258,-6-5-129,0-1 0,-3-4-129,1-1-129,-3-1 0,3-5 0,5-2 0,1 0 0,5-2 129,7-4-129,3 0 129,3-3-258,11 0 129,6 0 129,6-2 0,2-1-129,5 3 129,0 0 0,3 5-387,-6-1-1419,-3 2-2064,2 11-387,-14 0 0</inkml:trace>
  <inkml:trace contextRef="#ctx0" brushRef="#br1" timeOffset="13535.7742">6171 14183 8385,'20'0'4644,"-2"8"-258,-18-8-387,8 14-3741,-8 1-645,5 8 0,-4 4 129,3 7 129,-4-1 129,0 2 0,3-2 258,-3-4-129,2 1 129,0-7-258,3-5 129,-5-18-258,13 11 0,-13-11-129,16-8 0,-6-3 129,-1-6-129,-2 3 258,0-5-129,2 4 129,0 2 0,-9 13 129,20-15-129,-7 13 0,2 1 0,6 2-129,-1 5 0,1 4 0,-1 1 129,1 2 0,-5 3 129,-4-2 129,-2 6 129,-10-7-129,0 8 258,-7-6-129,-3 3 129,-8-5-129,0 2-258,-3-5-129,2-3-129,-1-3-387,-1-5-1032,21 1-1290,-16-10-1806,7-5-129,9 0-258</inkml:trace>
  <inkml:trace contextRef="#ctx0" brushRef="#br1" timeOffset="13940.7973">6596 14492 7482,'-14'0'4386,"14"0"-1032,-1-38-774,11 13-3741,-3-13-903,15 11 774,-6-8 258,7 10 645,-6 7 387,3-2 645,1 14 774,-11-1 258,8 9 0,-18-2-387,18 24-258,-17-8-387,3 10 0,-4-3 0,-2 6 0,-7-6-129,3 1-129,-9-3-129,5-5 0,-4-5-258,-2-1-129,4-5-387,-6-8-774,18 3-1806,-14-17-1548,5-5-258,8-2-258</inkml:trace>
  <inkml:trace contextRef="#ctx0" brushRef="#br1" timeOffset="14639.8373">6912 14162 7353,'11'58'4515,"-1"-24"-258,-10-10-387,9-5-3483,-4 7-774,4 1 258,-1-4 129,-3-7 129,1 0 258,-6-16 129,0 0 0,0 0 258,7-7-258,-7-16-129,5-4-129,-2-5-129,2-4-258,1-1 129,0 2-129,2 2 129,-2 1-258,1 9-129,0 0-129,6 10-129,-5-2 0,5 7 129,-13 8-129,26-9 129,-13 7 0,4 2-129,-2 4 258,3 4 0,-1-1 129,5 3 258,-4-4-129,6-1 129,3-4 258,1-1 0,6-3 0,0-11 129,5-3-129,-4-5 0,4 0 0,-6-7-129,-4 0 258,-8 0-129,-3 5 129,-12-3-129,-4 9 0,-3-2 129,-9 9-258,-8 5 129,0 4-129,-7 2 129,1 7-129,-5 5 258,5 7-129,-2 5 0,2 10 0,1 1 258,3 5-129,4 1 0,3 1 129,5 1-129,8 1 0,0-8-258,10-5 129,9-7-258,6-7-129,12-4-645,-4-13-2838,13-10-1032,3-7-516,-1-16-387</inkml:trace>
  <inkml:trace contextRef="#ctx0" brushRef="#br1" timeOffset="16276.931">8043 13375 3096,'15'29'3612,"-13"-19"-129,7 14-2322,3 6-516,-2 7 129,3 8-129,-3 2 129,3 4 129,-8-6-258,5 6-129,-7-12 0,0 0-258,-2-7-516,-1-11-1161,0-9-1806,0 3-903,-9-15-258</inkml:trace>
  <inkml:trace contextRef="#ctx0" brushRef="#br1" timeOffset="16471.9421">7989 13779 1935,'-31'-32'2709,"22"22"-1677,1-1-645,8 11 258,0-11 0,0 11 0,10-4 258,5 3 0,6 0-258,1-4 258,6-3-258,1-4-645,3-5-1161,0-14-2064,10 10-516,-18-20 129</inkml:trace>
  <inkml:trace contextRef="#ctx0" brushRef="#br1" timeOffset="16931.9684">8281 13191 5031,'-5'32'4386,"-1"-13"0,6 15-387,0 2-3612,1 10-129,3 6-129,-2 2 129,3 3 0,-1-5 129,3-5-129,-3-9 129,6-9-129,-3-18 0,7-11-258,0-9 0,5-13 0,-2-9-129,3-2 258,-1-4 0,-1 4 129,-6 4 0,0 11 129,-5 4 129,-7 14 0,14 4-258,-5 13 129,-5 7-129,6 8 129,-5 1 0,5 4 129,-5-3-258,5-1 0,-3-8-129,3-3-129,0-5-258,-10-17-258,28 6-645,-18-19-903,12 4-1419,-3-11-1419,-3-7-129,-1-2-129</inkml:trace>
  <inkml:trace contextRef="#ctx0" brushRef="#br1" timeOffset="17980.0284">8724 13399 1548,'0'0'3225,"0"0"129,0 0-1290,13 0-1806,-13 0 0,0 0 0,0 0 129,12 2 258,-12-2 258,0 0-258,0 0 387,0 0-129,6 15-129,-3-1-129,-1-1-129,2 6-129,-4 2-129,6 4 129,-3-3-129,2 2 0,-4-4 0,3 0 129,-4-9 0,1 0 0,-1-11 0,0 0-129,-6 0 0,1-12-129,-1-7 0,1-3-129,3-4-129,-1 0 129,3-2-129,0 3 129,5 1 0,3 6 0,4 3 0,1 5 0,3 3 129,1 3-129,3 1 0,1 2 0,0 1 0,4 0 0,-1-1 0,4-4 0,-1-1 0,1-3 0,2 0 0,-2-2 0,-3-1 0,-2 0-129,-3-1 129,-6-2 0,-2 3 0,-6-3-129,-3 3 0,-3-3 129,-3 2-258,-6 0 0,-2 3 0,-3 1 129,0 6 0,-3 1 129,-4 2 0,2 0 0,2 9 258,0 4-129,2 3 258,1 6-258,1-3 258,6 11-129,-1 0-129,7 7 129,1 1-129,9-1-129,4 0-129,7-8-258,9-3-258,-4-20-1806,8-6-2064,6-7-129,-2-18-258,5-4 517</inkml:trace>
  <inkml:trace contextRef="#ctx0" brushRef="#br1" timeOffset="18356.0498">9447 13126 8514,'-30'21'4902,"10"-9"-129,3 4-387,6 0-4128,-5 3-387,0-1-129,5 1 258,0-2-129,5-3 0,3 0 0,3-14 129,0 17 129,0-17-129,18 17 129,-5-8-129,3 2 0,-2 3 0,2 1 0,-2 3 0,-2 2 0,-4 2 0,-2 0 129,-5-3 0,-1 1 0,-4-4 0,-3-1-129,-3-3 0,-2-11-258,12-1-645,-24-8-645,24 8-1032,-13-34-1161,8 2-1161,5-4 0</inkml:trace>
  <inkml:trace contextRef="#ctx0" brushRef="#br1" timeOffset="18792.0748">9592 12726 6966,'12'-5'4902,"-9"19"-516,-3 4 0,-7 6-3999,5 13-258,-1 7 0,2 9 258,-4 5 129,5 6-258,-2-3 129,2 3 0,0-10 0,0-3-129,0-14 0,3-9-258,5-15 0,-8-13 0,23 0 0,-9-15 0,1-6 0,2-4 0,-1-1-129,-1 5 129,-2 1-129,-1 6 129,-12 14 129,15-5-129,-15 5 258,15 18 129,-10-1 0,1 8-129,0 1 258,2 0-387,-1 1 0,0-8-258,6 4-774,-13-23-1677,21 12-2322,-3-12 129,-1 0-645,3-3-129</inkml:trace>
  <inkml:trace contextRef="#ctx0" brushRef="#br1" timeOffset="19140.0947">10002 13326 3612,'-13'0'4386,"13"0"-387,-18-4-129,14-11-2064,-1 2-1290,-2-8-258,7 2 129,0-7-129,5 5 258,3-4 0,8 9 0,-4 0-129,7 6-129,-1 3 129,-1 7-129,2 0-129,-1 9 0,-3 7 258,1 5-129,-7 0 258,-1 8-129,-8-2 258,0 7 0,-10-5 0,-3 3-258,-9-8-129,1-5-129,-2-3-129,-4-10-516,7 0-387,-8-17-1290,17-6-2193,-1-9-774,8-9-129,4-5-258</inkml:trace>
  <inkml:trace contextRef="#ctx0" brushRef="#br1" timeOffset="19500.1151">10152 12574 1806,'2'16'3870,"1"13"258,-3-12-129,2 5-2580,11 17-516,-7 0 129,11 17 258,-12-3-258,14 13 0,-10-9-129,7 4-387,-4-1-387,-3-16-1290,6-6-2967,-5-8-516,-2-15-129,-8-15-645</inkml:trace>
  <inkml:trace contextRef="#ctx0" brushRef="#br1" timeOffset="19896.138">10449 13170 7482,'8'-33'4257,"-4"8"-258,16 6-516,-5-4-3870,6 5-387,-5 0 387,4 6 258,-3 2 258,-4 2 258,6 8 516,-19 0 0,27 5 0,-27-5 0,20 25-129,-17-7-258,4 11 0,-7 1 129,0 6 0,-14-2 0,-1 2-258,-9-4 0,-1-1-129,-5-5 129,-1-9-387,0-6-387,-2-11-387,16-3-1032,-13-24-1548,16-4-1677,1-10-258,10-7-516</inkml:trace>
  <inkml:trace contextRef="#ctx0" brushRef="#br1" timeOffset="20152.1524">10585 12467 6063,'21'5'5289,"-21"-5"-516,12 27-129,-9-3-2322,-3 3-2322,7 8 129,-4 11 129,2 8 0,-2 7 0,2 7 129,-1 2-129,0 2-129,4 6-645,-8-11-2967,2-4-1161,1-14-387,-3-16-516</inkml:trace>
  <inkml:trace contextRef="#ctx0" brushRef="#br1" timeOffset="88124.0404">7462 6482 1419,'-8'-18'1677,"-2"0"-129,10 18-387,-15-16 0,15 16-387,-14-7-258,1 7-258,0 2 129,0 6-387,-1 1 0,0 6 129,-2-1-129,-1 3 129,1 6 0,-1 1 129,3 4 129,-2 1-129,3 3 0,1 3 0,3 0 0,2-4-129,6 1 0,1-6 0,5-4 0,8-7-129,3-3 0,6-10 258,5-2-129,4-6-129,4-13 129,0-2-129,0-8 0,3-3 0,-3-6 0,-4 1 0,-6-4-129,-3 3 129,-6 2 0,-7 2 0,-5 2 0,-4 7 0,-4 4 0,-8 7 0,-3 3 0,-5 7-129,0 4 129,-5 5 0,1 7-258,0 3 258,4 2-129,-1 4 129,4-3 0,3 1-129,3-5 129,3 4-129,3-4 129,4 2-129,1-1-129,4 3-129,4 0 129,3 5-258,2 3 258,5 4-129,0 3-129,4 7 258,-1 5-129,4 5 258,-3 2 0,4 5 129,-4 2-129,0 2 129,-1-1 0,-3-2-129,-4-6 129,-1-3 0,-4-7 0,-4-4-258,0-9 129,-5-6 0,0-5-129,-6-8 258,6-10 258,-22 7-129,5-7 0,-1-8 387,0-6 0,-4-4-129,5-6 129,-2-8 0,8 0-129,-3-8 0,9 0-258,2-6 0,3 0 129,8-3-258,6 2-387,8-2-387,5-2-1032,5-7-1806,16 9 129</inkml:trace>
  <inkml:trace contextRef="#ctx0" brushRef="#br1" timeOffset="88800.0791">7861 6345 516,'22'0'3483,"-22"0"129,21-7-2580,0 7-258,2 0-129,4 0-387,1 0-129,1 0-129,3 5 0,-2 0 0,-2 4 0,-2 1 258,-2 5-258,-5 3 129,-3 3 0,-4 3 129,-5 2-129,0 2 258,-7 1-129,0-1 0,-8-2 258,-2 1-258,-6-3 129,-3-4 129,-5-3-129,2-3 129,-3-7 0,2-2-129,-1-5 0,3 0 129,2-3-129,7-5 0,-1-7 0,7 4-258,2-5 129,4 1 0,0-2-129,9 3-129,5-1 0,3 2 0,7 1 0,2 1-129,2 6-387,1-4-258,10 9-1548,-7 0-2064,-6-5-258,3 3 258</inkml:trace>
  <inkml:trace contextRef="#ctx0" brushRef="#br1" timeOffset="89527.1206">8372 6289 645,'5'15'3612,"-5"5"129,0-20-645,3 26-3096,0-5-387,4 8 0,0 0 258,2 8 129,2 0 258,-2 4 387,3 5 0,-3 0 0,2 9 129,-3-1 0,5 4-129,-3-5-129,0 2-258,-1-9 0,0-1-258,-3-9 129,0-6 0,-3-10-129,-2-4 129,-1-16 0,0 0-129,-15 2 129,5-16 258,-6-14-387,1-8 129,-4-8-129,0-9 129,2-12-129,1-6 129,7-6-129,4-1 0,5 1 129,9 0-129,8 4 129,11 3 0,5 8-129,6 10 129,3 5-129,5 7 129,1 9-129,-2 7 0,4 7 0,-5 5 0,-1 7-129,-5 5 129,-3 1 0,-6 11 0,-7 1 0,-6 7 129,-7-2 0,-6 5 0,-4-1 129,-8 2 0,-10 0 0,-4 0-129,-7-2 129,-4 0-258,-3-2 129,-3 3-258,0-2-258,-8-6-1677,1-1-2451,4 4 0,-5-8-516</inkml:trace>
  <inkml:trace contextRef="#ctx0" brushRef="#br1" timeOffset="131591.5263">6791 7070 1,'-11'-8'1160,"-5"3"130,5 5-129,0 2 258,-3 3 0,1 6-129,-6 2-129,4 8-258,-7 4-387,-2 7 0,-1 9-387,-1 5 0,-2 11-129,1 5 0,1 11-129,1 6 129,6 1-129,3 6 0,3 3-129,6 2 129,5 1 129,2 1 0,1-6 0,5 0 0,6 2 0,-2-2-129,2-2 129,0 2-129,-2 4 0,0 1 0,-2 5-129,-2 3 129,-3 3 129,-3 2 0,0-2 129,-1 2 258,-9-9 129,0-1 129,-4-8 129,1-2-258,-4-10 258,-1-1 0,-8-8-129,4-3-129,-5-5-258,-4-2 0,-1-6 0,-6-1-129,-2-6 0,-1-4 0,-2-5 129,-1-3 0,0-5 0,4-4 0,-6-7-129,3-3 129,-3-2 0,0-5-129,-1 0 0,-2-1-129,-2 1 258,-1 0-258,-2 2 129,0-2-129,1 1 0,0-2 0,-2 1 0,4-4 129,1-1-129,5 0 0,-1-1 129,4 1 0,5-5 0,3 2-129,1 1 129,6-1 0,3 1 0,6 1-129,2 1 0,5-1-129,11 1 129,-13 0-129,13 0 0,0 0 0,0 0-129,5-13 129,6 9-258,-11 4 258,21-11 0,-21 11 0,23-8-129,-23 8 258,16-5-129,-16 5 0,13-3 129,-13 3 0,0 0 0,0 0 0,0 0 0,0 0 0,0 5 0,0-5-129,-9 0 129,9 0 0,-22 0-129,10-2 129,-1-1 0,-1-2 0,-3 5 0,1-2 0,-3 2 0,1 0 0,1 0 0,-1 2 0,2 1 0,-2-1 0,3 0 0,-2-1 0,6 1 0,-2 1 0,13-3 0,-14 8 0,14-8-129,-6 15 129,6-5 0,1 3 0,5 3-129,4 1 129,2 5 0,2 0 0,4 3 0,1 1 0,1 3 0,3 0 0,2 5 0,1-4 0,1 3 0,3-1 0,-1-1 0,1-3-129,-2-1 129,-1-5 0,-3-5-129,-4-3 129,-1-4-258,-6-5 258,-1-5 0,-12 0-129,9-7 0,-9-7-129,-3-2 0,-8-8 0,-3-2-258,-8-8 258,-1-3 0,-7-6 0,-2-3 129,-3-2 129,-1-1 0,-1 1 0,1 4 129,1 1-129,1 7 129,0 4-129,5 8 129,-1 7-129,7 5 129,-2 7 0,6 4-129,3 1 0,4 5 0,12-5 129,-13 16-258,13-16 129,0 16 129,11-8-129,2-5 129,9 1 258,-1-4-129,12-6 0,-1-5 0,9 0 0,0-7-129,7 1 129,-4-3-129,6 1 0,-2-3-129,0 4 129,-1 1-129,2 2 0,-3 5 129,-4 0-129,3 4-258,-7-2-1419,-2 3-2451,2 5 0,-12-5-387</inkml:trace>
  <inkml:trace contextRef="#ctx0" brushRef="#br1" timeOffset="180498.3239">10073 15970 5289,'21'-4'4515,"-14"-15"-387,9 4-258,5-11-3612,-1-11-129,6-3 129,2-8 0,5 0 0,-1-7 0,1 5 129,-2-6 0,3 12 258,-8-4-129,4 9 258,-6-2-258,3 6-129,-6-2 0,5 3 0,-4 2-258,3 0 0,0 2 0,-3 2-129,0 2-129,-3 3-129,2 9-645,-14-5-1677,-7 19-1935,13-8-129,-13 8-387,-6 0 0</inkml:trace>
  <inkml:trace contextRef="#ctx0" brushRef="#br1" timeOffset="181314.3706">10847 14633 129,'9'-17'3483,"-9"5"387,0 12-258,0 0-2193,0 0-387,0 0 0,-10-10 129,10 10 0,0 0-258,0 0 0,-18 0-129,18 0 0,0 0-258,0 13 0,0-13-258,4 17-129,4-1 129,1 5-129,3 4 0,2 4 0,-1 2 0,1 0 0,-3-3 0,2-1 0,-3-6 0,2-4-129,-12-17 129,22 5-129,-9-10 0,4-14 129,-1-6-258,4-1 129,-2-8-129,0 1 129,-1 1 0,-4 3 0,-5 4 129,0 8 0,-4 5 0,-4 12 0,8-11 129,-8 11-129,19 1-129,-5 7 129,3 5-258,2 2 129,1 3 0,2 2 0,-3 1-129,1 1 258,-6-4-129,-2 0 129,-4-4 0,-8-14-129,20 13 0,-20-13 0,19-8 0,-8-7 0,0-6-129,1-4 129,-4-7-129,2-5 258,-3-2 0,-1 0-129,-6-1 258,0 1 0,0 1-129,-4 5 0,-1 6 0,1 5-129,0 6-258,-2 3-387,6 13-774,0 0-3096,0 11-258,0-11-129,0 10-387</inkml:trace>
  <inkml:trace contextRef="#ctx0" brushRef="#br1" timeOffset="181990.4092">11489 13963 4257,'-4'-29'3999,"6"19"-516,-2-11 0,3 6-3483,4 5-129,5-2 258,0 5 129,-12 7 258,21-8 258,-21 8 0,16 0 129,-16 0 0,13 17 0,-11-2-129,8 9-387,-5 0 258,2 10-516,-1 5 129,-1 3-129,-1 5 129,-1 4-129,0-2-129,-1-1 129,0-6-129,1-4 129,-1-5-129,3-8 129,1-9-129,-6-16 0,18 1 0,-1-8-129,-1-14 129,3-5 0,3-8 0,0-2-129,0 0 129,-2 2 0,-2 3 0,-2 9 0,-1 2 0,-2 9 0,1 6 0,2 5 0,2 4 0,0 9 0,1 8-129,-1 6 258,2 3-258,0 7 129,-7 2 129,2 3-129,-7-3 129,-2 0-129,-2-4 129,-2-6-129,-1-4-129,-1-10-258,3 1-1032,-3-16-2709,0 0-387,4-17-516,0-10-129</inkml:trace>
  <inkml:trace contextRef="#ctx0" brushRef="#br1" timeOffset="183050.4699">12348 13970 3870,'14'3'4128,"-13"23"-258,-3-6-516,-5 5-2967,4 5 0,-2 1 258,3 1-258,-4-3 0,6 0 129,-2-5 0,2-5-129,2-7 0,8-7-129,4-5-129,4-4 0,1-9-129,5-4 0,-1-7 0,2 2 0,0-4 0,-2 2 0,-3-4 0,-3 5 129,-3 0-129,-4 2 129,-3 1-129,0 2 258,-4 4-129,0 4 258,-3 10-258,2-17 129,-2 17 0,0 0 0,0 0 129,-4 11-387,1 0 258,1 6-387,1 2 258,0 4-129,1 2 129,1 6-258,5 3 258,2 6-129,3 5 129,0 3-129,1 4 129,3 2 0,2-3-129,-4 3 258,-1-6-258,-1-1 258,-4-6-258,1-6 129,-3-5 0,-1-6-129,-4-4 0,1-8-258,-1-12-387,0 0-1419,1-6-2322,-1-15-516,1-11 0,-1-8-387</inkml:trace>
  <inkml:trace contextRef="#ctx0" brushRef="#br1" timeOffset="183570.4993">12864 13489 3999,'-9'-1'4128,"9"1"0,-6-17-387,0 3-3225,3 2-387,1-3-129,2 1 258,0-4-129,0 2 129,0-4 129,5 4-129,1-7 258,7 2-129,1 1-129,5 1-129,4 0 0,2 3 129,3 4-258,0 3 129,0 2-129,-2 7 0,-2 3 129,-2 10 0,-5 3 129,-1 8-129,-7 3 129,2 12 0,-11 2-129,0 7 258,-3 7-258,-7 4 258,-7 4-387,2 1 129,-3 0-258,2-6-387,10 2-645,-6-14-2451,12-9-1032,1-5-129,7-12-258</inkml:trace>
  <inkml:trace contextRef="#ctx0" brushRef="#br1" timeOffset="183931.5203">13187 14162 9417,'0'0'5031,"0"0"-387,0 0-387,12-6-4257,-12 6-129,21-14 0,-9 9 129,-12 5 0,18-8 129,-18 8 0,0 0 0,11-4 129,-11 4-129,0 0-129,0 0 129,0 0-129,0 0 0,0 0-129,0 0-258,0 0-129,1 9-1806,-1-9-2193,0 0-516,0 0-258,-10-9 0</inkml:trace>
  <inkml:trace contextRef="#ctx0" brushRef="#br1" timeOffset="185214.5936">10983 15387 645,'40'-18'3612,"-7"8"258,-6-4-1161,7-6-1032,13 3 258,-1-7-258,12 9-129,-4-9-258,15 7-387,-2-11-129,14 5-258,2-8-129,10 1 0,9-7-129,9 2-258,6-4 0,4 0 0,1-1-129,1 1-258,-7 3 258,-3 1 0,-6 2 0,-9 2 129,-7 2 0,-8 2 129,-7 3 0,-5 2 0,-7 1 129,-7 4-129,-9 2-129,-7 2 0,-8 6 0,-10-2-387,-4 8 0,-19 1-258,21 0-1548,-21 0-2322,0 11-129,0-11-387</inkml:trace>
</inkml:ink>
</file>

<file path=ppt/ink/ink19.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2-03T05:44:12.659"/>
    </inkml:context>
    <inkml:brush xml:id="br0">
      <inkml:brushProperty name="width" value="0.05292" units="cm"/>
      <inkml:brushProperty name="height" value="0.05292" units="cm"/>
      <inkml:brushProperty name="color" value="#00B0F0"/>
    </inkml:brush>
  </inkml:definitions>
  <inkml:trace contextRef="#ctx0" brushRef="#br0">5557 18210 903,'0'0'4644,"0"0"-645,-66 30-129,66-30-2451,-57-16-774,57 16-258,-74-20-516,74 20 387,-97-14 0,38 14 129,-1-5 0,-10 5 0,-4 2-129,-6 6 0,-8 7 387,-5-9-645,-9-2-387,0-4 129,-7 6 0,1 3-129,-9-1 129,2-1 0,-5 0 0,4 3-129,-4-3 258,1 13 0,-2 2 129,0-13 0,2-3-129,0 3 129,0-11 129,3 2-129,4 0 129,-2-15 0,2-5-129,1-9 0,4-14-258,0-13 516,3 8 129,-1-16-258,2-8-645,2 5 129,0-9-129,6 11-129,-1-5 258,4 18-774,-1-21 129,3 20 0,4-11 774,2 9 0,6-8 516,5 6-258,7-4 387,2 2 258,11-5-129,5 5 129,5-4-258,6 2 387,9-8-387,3 3 258,10-12-258,6 1 129,7-8 0,2-7-258,10 0 0,6-7 0,8-4-129,3-4 0,4 2 0,2-8-129,5 6 129,0-4 0,3-4-129,-1-2 129,4 3 0,3 0-129,3 1 258,3 2-258,2 0 0,4 1 0,2 2 0,2 5-258,-1 2 129,-2 9 0,-6 2-387,0 18-387,-12-1-2064,-2 10-1161,-3 18-258,-22 1 129</inkml:trace>
  <inkml:trace contextRef="#ctx0" brushRef="#br0" timeOffset="1872.1071">5397 18049 2967,'-1'58'3870,"1"-58"387,0 0-2451,0 0-1548,0 0 516,0 0-129,0 0-129,0 0 0,0 0 0,0 0 258,0 0-258,49 26 516,-49-26-516,0 0-129,0 0 0,67 28-258,-67-28 129,0 0-258,68 26 129,-68-26 0,54 17-129,-54-17 0,55 0 0,-55 0 0,54 16 0,-54-16 0,0 0 0,69 0 0,-69 0 0,0 0 129,0 0 0,49 16 129,-49-16 0,0 0 129,0 0 0,0 0-129,0 0-129,7 58 0,-7-58-129,0 0 129,-15 63-129,15-63 0,-21 64 129,21-64 129,-34 64-129,34-64 258,-39 50-129,39-50 0,-40 64 0,40-64 129,-34 65-258,34-65-129,0 0 0,-37 77-129,37-77-645,0 0-774,-7 55-2838,7-55-387,0 0-258,23-69-387</inkml:trace>
  <inkml:trace contextRef="#ctx0" brushRef="#br0" timeOffset="3267.1863">803 12535 2967,'-18'-16'3354,"18"16"-129,0 0-1677,-12-13-645,12 13-387,0 0-129,0 8-258,4 4 0,2 3 129,3 8 129,4 3 129,-2 6-129,6 7 258,-1 2-258,5 7 129,-1-1 0,4 6-129,0-4-258,2 3 129,1-3-258,-2-3 129,-1-8-129,-4-4-129,-1-5 0,-6-9-516,0-1-1806,-2-4-1806,-11-15 129,0 0-258</inkml:trace>
  <inkml:trace contextRef="#ctx0" brushRef="#br0" timeOffset="3823.2187">1158 13091 3483,'0'15'4257,"0"-15"-516,-11-17 129,6 0-3741,5-2-387,0-1-129,5-7 0,3 3 129,-1-5 129,2 1 0,2 1 258,-1 0 258,2 4 0,1 0 129,2 6-129,3-2 0,1 5 129,2 2-387,3 4 0,2 3-129,-2 5 129,3 1-258,-4 7 129,-1 9 0,-5 3 0,-2 2 129,-4 6 0,-7 0 0,-1 3 0,-3-2 129,-4 1 0,-8-2-129,-2-2 258,-2-1-129,-4-5-129,-2-3 0,0-4 0,-2-5-129,1-3 129,2-5-258,2-10 0,3-7-258,5-14-516,11 2-1032,0-8-2322,2-11 0,12 4-258</inkml:trace>
  <inkml:trace contextRef="#ctx0" brushRef="#br0" timeOffset="4411.2523">1603 12623 1677,'13'20'2967,"2"3"-1548,-2-6-258,-1 4-129,2 0-129,-1-5-129,0 1 0,-13-17 0,20 17 258,-20-17-129,20-12 0,-7-10-387,3-5 129,0-7-258,5-2-129,-3-3 129,2 3-258,-5 2 258,1 12-258,-10 1 258,4 9-129,-10 12 0,0 0 258,0 0-387,15 0 129,-11 9-129,4 6 0,-2 2 0,2 0-129,3 5-129,-2-9-387,9 7-1677,-2-11-2064,-3-9 0,5 0-516</inkml:trace>
  <inkml:trace contextRef="#ctx0" brushRef="#br0" timeOffset="5027.2876">2237 12443 1677,'20'11'4257,"-20"-11"258,17-6-387,-17 6-2193,5-27-1032,2 8-258,-7-3-258,0 1-387,0-1 0,-7 2-258,-4 1 258,2 4 0,-5 4 0,3 3 0,0 5-129,11 3 129,-19 0 0,19 0 0,-12 22 0,6-7 0,6 5 0,0 1 129,0 0-129,10 6 0,1-2 0,7 4 0,2-2 0,7 6 0,2 1-129,5 5 0,4 4 129,1 0-129,3 6 0,1 0 0,-4 1-129,-2-1 258,-4-3-129,-7-2 129,-7-8 0,-6-1 129,-10-7 0,-3-2 0,-9-5 0,-4-2 0,-8-6 0,-3-4-129,-3-8 129,-2-1-129,-1-10 129,-1-11-129,-2-13 387,4-13-258,3-11 0,8-13-129,9-7 129,9-8 0,6-3-129,13-2 0,10 6-258,4 0-645,11 17-1548,1 6-1677,-6 6-258,2 15-129</inkml:trace>
  <inkml:trace contextRef="#ctx0" brushRef="#br0" timeOffset="5492.3142">3192 11773 2580,'17'10'4128,"-17"-10"-129,13 7-258,-2 3-3096,-11-10-258,22 26 129,-11-9 129,4 5-129,-4 0 0,3 6 0,-4-5 0,1 3-129,-5-1-129,4-2-129,0 0-516,-5-11-1290,4 0-2451,-9-12-258,14 9-258,-14-9 388</inkml:trace>
  <inkml:trace contextRef="#ctx0" brushRef="#br0" timeOffset="5943.34">3388 11643 6063,'20'37'4902,"-9"-19"-387,-2 1-387,-4-1-3870,8 8-258,4-1 129,-1-1-129,1-1 0,-3-3-129,1-7 258,-2-7-129,1-6 0,4-10 129,2-9-129,0-8 129,1-4-129,3-7 129,0 1-129,-4 2 0,-2 4 0,-3 5 0,-5 9 0,-3 2 0,-7 15-129,6-11 129,-6 11 0,12 10 0,-8 3 129,2 7-258,4 1 387,1 7-258,1 1 129,0 2-129,6 3-129,-9-8-1290,9 3-2967,-1-1 0,-5-12-774,1-1 516</inkml:trace>
  <inkml:trace contextRef="#ctx0" brushRef="#br0" timeOffset="6627.3791">1946 13682 1032,'0'0'3741,"-10"19"-129,10-19 0,-9 10-3096,9 5-129,3 2-258,7 6 258,0 4 129,6 12 0,0 0 258,3 9-258,0 3 0,2 7 129,-5-1-129,2 2-258,-5-6 0,-3-2-258,-3-9-387,-4-14-903,-1-13-2580,-1-3-258,-1-12-516</inkml:trace>
  <inkml:trace contextRef="#ctx0" brushRef="#br0" timeOffset="7007.4008">1962 13632 1935,'21'-41'3999,"-2"29"258,-6-4-387,5 3-2709,7 8-516,2 0-258,3 5-387,1 2 0,-1 7 0,1 6 0,-2 2 0,-6 3 258,-2 4 0,-7 1 129,-3 5 129,-11-3 0,0 8 129,-14-8 0,-4 7-129,-11-5 0,-1 0-129,-7-4-258,-1-4 129,2-4-258,2-11-129,2-4-129,3-4-258,11-6-258,0-14-774,14 3-1161,4-5-1806,0-6-258,14 1 258</inkml:trace>
  <inkml:trace contextRef="#ctx0" brushRef="#br0" timeOffset="7495.4288">2510 13429 6321,'22'23'4515,"1"4"-258,-16-17-387,4 9-4128,2-5-258,4 11 129,-3-3 129,-1 3-129,0-2 258,-6 1 0,-1-2 387,-6-5 0,0 4 258,-2-9 258,-1 2-258,3-14 0,-14 13 0,14-13-129,-19-2-129,7-9-129,2-3 0,-1-8-129,1-4 0,0-3 129,6-4-258,4-2 129,0 0 0,7 0 0,8-1 0,2 4 0,6 3-129,1 4 129,3 4 0,-1 2-129,2 5 0,1 3 0,-5 0-258,5 9-258,-10-6-1548,3 3-2193,2 3-129,-7-1-387</inkml:trace>
  <inkml:trace contextRef="#ctx0" brushRef="#br0" timeOffset="7983.4567">3073 13304 5289,'34'-26'4257,"-22"2"-645,8 11-903,-12-11-4644,8 6-129,-7-6 129,3 7 516,-10-1 645,1 4 645,-3 14 645,-5-21 774,5 21 774,-18-4-129,18 4 0,-26 12-645,16 4-645,-8 2-258,5 6-258,-2 1 129,3 6 129,-2-4 129,3 9-129,-1-8 0,7 6 0,-3-6 129,8 2-129,0-5-129,9-2 0,3-5-129,4-1-129,4-9 0,4-6 0,0-2-129,1-15-129,7-2-387,-10-14-903,12 2-1806,-6-6-1161,-7-3-387,1 0 129</inkml:trace>
  <inkml:trace contextRef="#ctx0" brushRef="#br0" timeOffset="8411.481">3323 13048 3999,'8'17'4644,"-8"-17"0,16 19-516,-12-6-1677,7 2-2580,1 1 129,4 3 0,-2 1-129,1 1 129,0-1 0,-5-3 258,2-2-258,-12-15 258,15 21-129,-15-21 129,0 0 0,11 5 0,-11-5 129,6-12-387,-3-6 129,-3-7-129,2-5 129,-1-5-129,-1-5 0,0-2-129,0-3 129,0 3 0,0 1-129,0 6 0,0 3-258,9 13-387,-8-7-1419,11 11-2322,2 10 0,-14 5-516</inkml:trace>
  <inkml:trace contextRef="#ctx0" brushRef="#br0" timeOffset="8659.4952">3771 12814 5289,'16'23'4644,"-10"-10"-258,6 7-516,1 3-3483,-1-1-387,0 3 129,0 0-258,1-6-258,-1 2-903,-6-5-2709,-6-16-387,13 2-129</inkml:trace>
  <inkml:trace contextRef="#ctx0" brushRef="#br0" timeOffset="8864.507">3744 12465 7611,'0'13'4515,"5"8"-774,-5-21-2709,0 0-5547,4 14-129,-4-14-387</inkml:trace>
  <inkml:trace contextRef="#ctx0" brushRef="#br0" timeOffset="9615.55">4066 12823 3225,'-20'-7'3999,"0"-20"-516,20 5-1419,-1-6-1935,1-2-129,0-3-387,11 1 0,1-1 129,5 3 258,2 6-129,0 2 387,2 11-129,-2 5 129,3 6-129,-7 3 129,2 13-129,-7 7 129,-1 3 129,-4 3 387,0 7 0,-8-4 0,-4 4 258,-5-7-258,2 2 129,-10-9-387,2 0-129,1-7-516,-4-10-516,5 2-645,-6-9-774,7-10-2064,4-3-387,1-12-258</inkml:trace>
  <inkml:trace contextRef="#ctx0" brushRef="#br0" timeOffset="10019.5731">4346 12420 6966,'20'34'4773,"-8"-17"-516,-3-5-258,3 5-4128,1-3-129,4 5 0,-3-5 0,0 0 129,-3-5 0,-1-3 258,-10-6 0,15 0 129,-15 0 0,12-23-129,-5 5 258,-5-6-258,1-3 0,-2-3-129,-1-2 0,0 0 0,-5 3 0,-1 3 0,-3 3-129,3 4 129,-2 2-645,8 17-903,-6-14-2322,6 14-516,0-11-516,0 11 129</inkml:trace>
  <inkml:trace contextRef="#ctx0" brushRef="#br0" timeOffset="10447.5975">4833 11985 3225,'5'-12'4902,"-18"15"-516,0 9 0,-8 3-2064,-1-1-2064,1 6-129,0-1-258,-3 5 129,4-1 0,-1-3 0,7-2-129,0-1 129,6-5 0,8-12 0,-1 13-129,1-13 0,17 0 0,2-3-129,6 1 0,-2-4-129,5 2 129,-3 1 0,-1 3 129,-2 1 0,-7 6 129,-1 6 0,-7-1 258,-2 9 0,-5 0-129,0 5 387,-7 4-258,-4 0 0,-5 3 0,-3 0-645,5 4-1677,-5 1-2193,-5-9 0,3 5-516</inkml:trace>
  <inkml:trace contextRef="#ctx0" brushRef="#br0" timeOffset="11231.6425">3043 14254 4644,'12'7'4386,"-12"-7"-387,0 0-129,-10 9-3870,10-9 129,-17 17-129,5-5 0,-2 4 129,3-3 0,1 3 129,-2-5 0,5 3 0,3-4 129,4 2-258,0-12-129,14 14 0,3-6 0,4-2 0,1 0 0,6-1 0,1-1 0,0 1-129,-2 2 129,-1-2 0,-5 1 129,-4 3-129,-5-4 258,-4 7 0,-6-2 0,-2 6 0,-9-1 0,-5 4 129,-7 0-258,-1 3 129,-5-2-258,-1-3 0,0-2 0,-2-6-129,9-1-258,-1-8-516,22 0-903,-23-17-2451,19-10-258,6-3-258</inkml:trace>
  <inkml:trace contextRef="#ctx0" brushRef="#br0" timeOffset="11551.6608">3275 13822 6063,'0'0'5031,"0"0"-516,0 0-258,0 0-3483,0 0-516,0 0-129,-2 17-129,2 2 129,3 3-129,4 7 129,0 6-129,0 5 258,2 6-129,-1 4 129,0 1-129,3-3-129,-2-1-129,0-1-129,-3-9-129,8 2-1290,-11-12-2580,6-13-387,1-8-387,-10-6 129</inkml:trace>
  <inkml:trace contextRef="#ctx0" brushRef="#br0" timeOffset="11780.6739">3592 13955 5934,'38'45'4773,"-17"-18"-387,-10-6-258,5 3-3870,1 4-258,3-3 0,-2-3-129,1 1-516,-19-23-1290,21 14-2451,-11-10 129,-9-9-387</inkml:trace>
  <inkml:trace contextRef="#ctx0" brushRef="#br0" timeOffset="12275.7022">4040 13808 1806,'16'17'3870,"6"-5"-129,-22-12-129,18 5-3354,-3 2-516,0-5 258,5 1 129,-1-3 129,-2-5 258,-3-10-129,2 1 129,-7-9 258,1 2-258,-8-5 258,1-1-387,-3 2 0,-5 2-129,-5 3 258,-5 6-258,-5 4-129,1 8 129,-3 2-129,-2 12-129,-1 8 0,1 8-129,-2 5-129,1 0-129,8 9-645,-7-7-1290,7-4-1935,7 1-258,-2-15 0</inkml:trace>
  <inkml:trace contextRef="#ctx0" brushRef="#br0" timeOffset="12591.7202">4214 13268 8643,'2'-14'5160,"-2"14"-774,0 0 129,0 0-4257,-1 17-258,0-3-129,1 5 129,0 3 0,0 7 0,0 5 129,5 3-129,3 8 129,4 6-129,-1 6 129,4 3-258,0-1 0,2 2-129,-4-10-387,9 7-1290,-11-18-2580,-1-14-258,1-11-387,-11-15 258</inkml:trace>
  <inkml:trace contextRef="#ctx0" brushRef="#br0" timeOffset="13071.7477">4528 13620 6708,'28'12'4773,"-13"-13"-258,9-4-774,-8-17-3870,11 3-1419,-6-15 258,8 4 0,-8-11 387,1 6 516,-5-4 258,-8 3 516,2 9 645,-11-4 387,1 14-387,-5-4 129,4 21-774,-14-16-129,4 15-258,-6 1-129,0 9 0,1 5 0,-5 1 129,3 4 129,-3 5 0,4-2 129,1 7 129,1-2-129,4 4 258,3 1-129,7 2 129,0-1-258,9 1 0,5-2 0,10-3-129,3-6 0,10-7 0,2-7-258,5-9-129,11 0-2580,3-17-1677,-6-12-387,2-5-258,-9-12-128</inkml:trace>
  <inkml:trace contextRef="#ctx0" brushRef="#br0" timeOffset="15570.8906">1594 13779 258,'-43'21'3354,"23"-8"0,-15-5-1419,4-4-903,1-3-129,-3-1-645,0 0 0,-6-1 129,1-3-129,-9-8 129,6 3 258,-8-7-258,3 3 258,-6-3-258,4-2 0,-1-4 0,0-2-258,4-7 0,2-3-258,5-2 129,2-7-258,5-3-129,2 0 258,6-1-129,0-1 0,7 4-258,2 4 258,3 1 0,5 2 0,6 7-129,0-2 129,6 8-129,7 2 129,1 6 129,-2 2 0,0 4 258,-2 4 258,-10 6 0,0 0-129,0 0 258,-10-12-258,-11 9 129,-1 1 0,-9-4-258,-2-3-129,-5-3 0,2-5 0,-1-2 0,2-8 0,-4-4 129,4-5 0,3-3 0,-1-5 0,6-6 0,3-2 258,7-5-129,6-1-129,6-6 0,5-1 0,10-1-129,6-4 0,8 1 0,6 3-129,4-2 0,6 3-129,6 5 129,1 4-129,6 5 129,-1 2-129,6 6 258,-3 7-129,0 2 0,0 4 129,-3 5-129,-3 5 129,-3 3 0,-4 5 0,-4 3-129,-4 1 258,-5 5-129,0 1 0,-2-2 0,-2 0 0,0-3 0,2-2-129,2-4 129,4-5-129,5-4 129,5-9-258,8-2 129,2-10 0,8-2 0,4-6 0,4-3 0,9-2 0,1 1 129,5-2 0,5 4 0,1 4-258,2 2 258,-2 7 0,0 6 0,-4 6 0,-6 8-129,-7 7 129,-11 5 0,-6 4 0,-7 4 129,-5 0-129,-7 7 258,-6-2-258,-3 0 258,-2-3-129,1-2 0,1 0-129,4-3 129,5-6 0,5-6 129,6 1-258,7-7 0,4 2 0,8-1-258,6-2 258,1-2-129,3 0 0,7 1 0,-1-1 0,0 5 129,1 2 0,0 5-129,-3 5 129,-1 6 0,-6 2 0,-4 9-129,-6 3 258,-5 4-129,-6 5 0,-6-2 129,-8 5 0,-6-2 0,-4 1 129,-5 0 0,-2-2 0,-3 2 0,4-6-129,2-2-129,8-3 129,4-6-258,10-3 129,6-4 0,7 0 0,4-2-129,2 1 0,6 1 129,-1 7 0,1 6 0,-2 7-129,-2 7 0,-2 6 0,-3 9-129,-4 4 129,-8 9-129,-2 6 129,-13 6-129,-8 8 258,-7 11 0,-10 5 0,-10 6 129,-2 5-129,-13 0 0,-4-1 129,-2-4-129,1-8-129,2-11 0,1-11-258,5-10 129,4-12 0,7-9-258,6-12 258,10-5-129,6-6 0,9 1 258,4-1 0,11 3 0,4 4-258,5 5-129,2 8-387,3 8-387,-3 12-645,-3 2-258,0 14 387</inkml:trace>
  <inkml:trace contextRef="#ctx0" brushRef="#br0" timeOffset="15731.8999">6298 13184 129,'-34'171'1677,"9"-84"-129,-10-8-129,1-3-387,-12-10-387,2-2 129,-5-4-645,-3-8-129,-1-4 0,0-8-645,3-2-387,-2-9-387,10 0-258,-2-14-387</inkml:trace>
  <inkml:trace contextRef="#ctx0" brushRef="#br0" timeOffset="15895.9092">5279 14464 903,'-108'106'2064,"50"-55"-1548,-3-5-645,1 1-774,-6-11-645</inkml:trace>
  <inkml:trace contextRef="#ctx0" brushRef="#br0" timeOffset="16706.9556">4267 14797 4386,'-94'75'4515,"45"-34"-258,-12-4-1548,-3-4-1677,6 3-516,-5-7-387,0-1 0,3-7-258,1-2 129,1-6 0,-2-1-129,1-1 0,4-4 129,0 2-129,3-5 0,2 1 0,3-3 0,1-2 129,4 0-129,3-7 129,-2-6-129,6-1 129,0-2-258,3-1 258,0-1-129,2 1 0,-1 0 0,1 4 129,-1 0-129,-2 2 129,1 3 0,-4 0 129,-1 0-129,3 0 0,0 0 129,3-4-129,2 0 0,4-4 129,5 2 0,2-4 129,6 3 0,-3-1 0,5 4 0,-1-1 0,11 13 0,-16-20 0,6 14 258,-7-2-258,-1 3 0,-6-3 0,-3 5 0,-5-5 0,1 1-129,-3 0 0,-4-6-129,2 0 129,-1-2-129,3-1-129,-2-2 129,3 1 0,-1 3 0,0-1-129,1 3 129,-1 2 129,4 0-129,-1 0 0,2 1 0,3-5 0,0-1-129,4-5 129,5-6 0,4-3-129,2-5 0,6 2 129,1-4-129,4 7 129,0 3 0,0 6 0,0 5-129,0 15-774,0-11-2322,0 11-1161,0 0-129,4-27-258</inkml:trace>
  <inkml:trace contextRef="#ctx0" brushRef="#br0" timeOffset="19923.1389">5786 18465 1419,'0'0'2967,"0"0"645,0 0-2709,0 0-1548,0 0 387,-3-62 258,3 62 129,-12-73 129,12 73 387,-31-67 129,31 67 258,-46-51 387,46 51-387,-63-38-516,63 38 0,-79-24 0,79 24 0,-85-29 0,85 29 258,-88-46 0,88 46-129,-79-76 645,43 45-1032,8-23 0,1 20-129,6-1 0,4 14-516,3-5 0,4 14 0,10 12-129,-7-15 516,7 15-258,0 0 129,0 0 0,15-7 0,-2 7 0,2 2 0,3 6 0,-18-8 0,49 53 387,-49-53-387,64 77-129,-64-77 258,74 101-129,-74-101 0,81 112 0,-38-59 0,-1-4-387,-42-49 387,88 80 129,-88-80-129,89 76 0,-89-76 129,80 63-129,-80-63 129,68 61 129,-68-61-129,50 61 129,-50-61-129,0 0 129,57 63-129,-57-63 129,0 0-129,0 0 129,0 0 129,0 0-258,42 50 129,-42-50 129,0 0 0,0 0-129,0 0 129,-48 13 0,48-13-129,0 0 0,-59 34 0,59-34-129,0 0 258,-73 48-258,73-48 0,-56 69 129,56-69-129,-57 66-387,57-66-645,-47 74-2193,47-74-774,0 0-387,-50 38-129</inkml:trace>
</inkml:ink>
</file>

<file path=ppt/ink/ink2.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5-01-28T20:47:53.770"/>
    </inkml:context>
    <inkml:brush xml:id="br0">
      <inkml:brushProperty name="width" value="0.05292" units="cm"/>
      <inkml:brushProperty name="height" value="0.05292" units="cm"/>
      <inkml:brushProperty name="color" value="#00B0F0"/>
    </inkml:brush>
    <inkml:brush xml:id="br1">
      <inkml:brushProperty name="width" value="0.05292" units="cm"/>
      <inkml:brushProperty name="height" value="0.05292" units="cm"/>
      <inkml:brushProperty name="color" value="#FF0000"/>
    </inkml:brush>
  </inkml:definitions>
  <inkml:trace contextRef="#ctx0" brushRef="#br0">12936 8443 774,'11'-12'1677,"-11"12"129,0 0-129,11-9 129,-11 9-258,0 0-129,0 0-258,-7-5-129,-4 2-387,11 3-129,-22 0-129,9 1-129,-6 2 129,0 3-258,-3 1 0,-2 1 0,-2 4 0,0 0-129,-3 2 0,4 1 0,-1 0 129,3 6 0,1-4 0,0 2-129,7-4 129,0 4-129,6-4 387,1 4-387,5-4 129,3-1-129,2-2 129,9-2 0,2 0-129,6-1 129,2-4 0,1 0-129,4 1 129,1-2-129,-1-2 0,-1 2 129,-2-1-258,-2 0 258,-4-2-129,1-1 0,-7 1-129,-11-1 129,15 0-129,-15 0-387,0 0-387,0 0-1677,0 0-1677,0 0-516</inkml:trace>
  <inkml:trace contextRef="#ctx0" brushRef="#br0" timeOffset="960.0549">13060 8482 1419,'14'-7'1806,"3"-5"-1032,-4 7-129,5 3-129,-2-1 0,2 1-129,0-2 258,0 1-129,4 2-129,-6-1 258,3 2 0,-6 0-129,7 0 129,-7 1 0,3 8-258,-5-1-129,4 5-129,-6 1 258,4-1-387,-5 5 129,1 0-258,-1 4 258,-1-4-129,-2 1 129,-2-1-129,-2-1 129,-1 0 0,0-2 258,0-3-258,-4 0 129,-1 1 0,-7-4 129,2 3-129,-7-3 0,1-1-129,-5 0 0,-2 1 129,0-6-258,-1-2 258,-3-1 0,4 0-129,-3-1 129,6-4 0,-1-6 0,6 3 0,1-2-129,3-2 0,11 12-258,-9-22 129,9 10-129,8 0 129,9-3-387,4 1 387,6-1-129,7-2 0,2 3 0,3-1 0,1 7-129,-5-3-387,-1 8-258,-8-1-774,-5 3-2709,0 8 0</inkml:trace>
  <inkml:trace contextRef="#ctx0" brushRef="#br0" timeOffset="1692.0968">13452 8500 258,'13'-1'0,"-13"1"387,20 0 0,-20 0 516,10 1 129,-10-1 0,5 11 258,-5-11 258,3 17-129,2-5-387,-1-2 0,3 6-258,-3-1-129,4 3-129,-1-6 0,3 4-129,-3-6 0,4 2 258,-11-12-129,21 12 0,-10-12-129,7-2 0,-1-8 129,3-4-129,-2-3-387,3-1 258,-3-7-129,0 3 0,-5 0 0,-1 2 0,-4 4 0,-3 6-129,-1-2 129,-4 12-258,0 0 129,12-3-129,-12 3 0,12 8 0,-5 4 129,0-1 0,0 5 129,0 2 129,0 0-129,-3 0 0,1 0 258,-1 0-258,-1 0 129,-3 1-258,5-4 0,-4-1-387,2 1-516,-3-15-1032,0 12-2580,0-12-258,0 0 0</inkml:trace>
  <inkml:trace contextRef="#ctx0" brushRef="#br0" timeOffset="2944.1683">14259 8454 2580,'0'0'3354,"13"14"0,-13-14-3483,10 22-129,-3-6 0,0-1 258,2 4 0,-1 1 387,5-1 0,-1-2 258,1 2 0,0-4-129,1 2 129,-1-3-129,2 0 0,-5-3-258,1 0-129,-11-11 0,17 14 258,-17-14-129,0 0 0,0 0 129,0 0 0,0 0 129,0 0-258,-10-14 129,2 3-129,-4-2-129,3-1 0,-1-3 0,3-2 129,2 2-387,3 0 387,2 2-258,0-1 129,5 3-129,4 1 0,2 1-129,-1 4 0,6-1 129,-2 5 0,7-2-129,-2 1-129,2 4 129,1 0 0,2 0-129,-1 0 129,-2 5 0,3-3 129,-1 0 0,-1 2 0,2-1-129,2-3 129,0 0 0,2 0 129,0-5-129,1-1 0,-3-1 129,-1-3-129,-7-3 129,-2 1-129,-6-3 0,-4 1 0,-6 3-129,0 11 0,-5-18 129,-6 11 0,-6 4 0,-4 3 0,0 0-129,-5 7 129,0 3 129,2 3-129,-2 8 129,5-1 0,-1 6 129,4 2 0,3-3 0,4 5-129,1-6 258,6 2-129,2-7 0,2 0-258,9-6 129,5-2-129,5-3 258,6-5-516,4 1-258,1-4-387,10-2-1806,-1 0-1419,-6-10-645,3 2 258</inkml:trace>
  <inkml:trace contextRef="#ctx0" brushRef="#br0" timeOffset="3748.2144">15089 8470 1419,'0'0'4128,"13"-9"-129,-13 9-129,0-14-3483,0 14-387,0 0 0,0 0 0,0 0 129,2 6 0,-2-6 258,4 17 0,-4-7 129,1 4 129,-1 0 0,5 6-129,-4-3-129,4 4-129,-1-3 129,3 1-387,-1-7 516,3 0-516,3-9 129,2-3 0,1 0 0,4-3 0,-2-9-129,-1 1 129,-1-2-258,-1-2 387,-2 3-387,-12 12 129,14-17-129,-14 17 0,0 0 129,0 0-129,13-4 0,-13 4 0,10 15 258,-2 1-258,3-2 129,1 2-129,5 0 387,-2 4-258,2-6 129,1 1-129,1-6 129,0-1-129,-2-6 129,3 0 129,-3-2-129,1-8-129,-1-5 258,-1-5-129,-3-4-129,2-3 129,-4-2-258,1-2 258,-4 2-258,-1-1 0,-1 5-129,-5 2-258,12 8-903,-13 1-2322,0 12-774,3-10-516,-3 10 646</inkml:trace>
  <inkml:trace contextRef="#ctx0" brushRef="#br0" timeOffset="5200.2975">15789 8454 645,'0'0'1161,"-2"16"129,2-16-129,5 16 129,2-5-387,-1 3 0,3 0-516,-1 3 129,0 2-387,2 1 0,-4-1-129,0-1 129,-3 0 129,-1-5 0,0 2 129,-2-15 258,2 18-129,-2-18 258,0 0 0,0 0 129,0 0-258,0 0-258,0 0 0,-6-4 129,6 4-129,-10-21-129,6 5-129,-3-1 0,3 0 387,-1-2-516,5 0 387,-4 0-387,4 0 129,5 3-129,3 1 0,6 2 0,0 2-129,6 3 129,-2-1-258,5 4-129,-3-1-387,2 6-516,-5-1-1032,3-2-1935,0 3-129</inkml:trace>
  <inkml:trace contextRef="#ctx0" brushRef="#br0" timeOffset="5440.3112">16199 8473 3483,'14'19'3741,"-7"-6"-1548,-3 1-645,5 10-258,-7-10-258,3 8-129,-5-6 0,2 4-516,-2-3 0,0-2-645,0-1-903,0-1-2580,0-13-645,0 0 258</inkml:trace>
  <inkml:trace contextRef="#ctx0" brushRef="#br0" timeOffset="6324.3617">16382 8085 4644,'9'13'4644,"7"17"-387,-12-15-387,-1 10-3999,5 2-387,5 9 258,-4 4 0,2 1 129,-5 4 516,-5 0 0,2 4 258,-3-7 0,0 1 0,0-5-129,0 0-129,0-8-258,0-4-387,5-6-258,-5-20-645,8 12-129,-8-12 129,9-7-258,-9-17 258,2 6 0,-4-13 387,0 1-129,-9-2 645,0 5 258,-5 1 0,1 7-258,-3 5 258,2 7-129,0 7 0,3 5 258,13-5 0,-15 23 516,15-8 129,7-2 129,13 1 0,1-6-129,12 2 129,3-6 0,11 0-387,-1-4-258,7-3 129,-5-2-387,5-3 0,-3-6 0,-5 0 0,-6-2-258,-5 1 129,-4-1 0,-10 2 0,-3-3 0,-8 2-129,-3 4 129,-6-2-129,0 13 0,-10-19 129,-3 12 129,-4 2 129,-6 2-129,2 3 258,-7 3-258,0 6 0,-4 2 129,4 3 0,0 2-129,1 6 258,-1 1 129,5 6 129,3-3 0,6 7 0,0-6 0,11 6 129,-3-4-129,6 1 0,13-6-258,8-1 0,2-5 129,10-1-258,6-2 0,7-2 0,3-7-129,5-4-129,-1 3-258,-2-6-516,8-3-3483,-8 0-129,-11-8-516,-5-1 129</inkml:trace>
  <inkml:trace contextRef="#ctx0" brushRef="#br0" timeOffset="7588.434">13415 9314 1935,'0'0'3354,"-15"-14"387,15 14-3225,0 0-129,0-14-387,0 14 129,0 0-129,15-13 258,-15 13 258,18-9-129,-6 4 129,4 4-129,1-3 0,5 2 0,0 1-258,3 1 0,1 0-129,2 1 0,-3 8-129,-1 0 129,2 6 0,-5-1-129,2 4 129,-5 1-129,1 3 129,-6 2 0,1-3 129,-6 2-129,-2-4 129,-3 3-129,-3-5 129,0 0 0,-10 0-129,-2 0 129,-3-5 0,-2-2 129,-6 0-129,1-1 129,-6-4 0,0 0 0,-2-5 129,2 0-129,-1-3-129,2-2 0,3-2-129,6-2 0,4-3-129,5 0 0,9 12 0,0-23-258,14 12 0,4-2 129,8 2-516,0-1-129,9 4-258,-1 0-774,2-4-1806,9 11-129</inkml:trace>
  <inkml:trace contextRef="#ctx0" brushRef="#br0" timeOffset="8120.4645">14250 9223 3096,'-25'-2'2838,"-4"10"-2322,4 0-258,-2 5 0,1 1 258,-3 3-258,1 0 387,0 1-129,2-1-129,3 0 129,3-2-129,9 1-129,3-6 129,8 3-258,0-13 129,12 20-258,5-12 129,7 3 0,-1-4-129,5 0 258,0 3-516,0-1 258,-2 4-129,-2-1 129,-6 1 0,-2 0 387,-7 0 0,2 1 258,-10-2 0,1 5 258,-2-17 129,-10 27-258,-8-21 258,2 7-258,-9-6-129,2 5-258,-7-9-129,2 2-129,0-4-129,1-1-258,8 3-645,-5-7-1032,14-2-2451,10 6-129,-1-19-387</inkml:trace>
  <inkml:trace contextRef="#ctx0" brushRef="#br0" timeOffset="10232.5852">18405 8833 903,'0'0'1290,"0"0"-129,0 0-129,0 0 129,0 0-258,0 0 0,0 0-129,0 0-387,0 0 129,0 0-258,0 0-129,0 0 0,0 0-129,0 0 0,0 0 258,0 0-129,0 0 0,0 0 0,0 0 0,0 0 0,0 0-129,-7 11 258,7-11-258,-4 18 0,2-6 0,2 0 0,-1 8-258,1-2 258,-2 4 0,0 3 258,1 1-516,0 4 258,-2-4 0,2 6 0,1-6 0,0 3 0,0-4-129,0 1 0,3-4 0,0-3 0,2-2 0,2-3-129,-4-2 129,-3-12 258,9 15 129,-9-15-129,0 0 0,10 3 129,-10-3-129,11-8 129,-2-4-129,1-4-129,4-6-129,1-3-258,6-1 258,1-8-129,5 0 129,-1 0-129,5 1 258,-2-2 0,0 4 258,-1 5-129,-2 2 0,-3 8 0,-7 3-129,2 7 0,-5 4 0,-2 4 0,-2 8 0,-2 4 129,-3 6 0,4 2 258,-3 4-129,2 6 129,-3-6 258,3 6 0,-4-6-129,2 6 129,-4-7-258,0 4 129,-1-6-129,0 0 0,-7-3-258,4-2 129,-4-2 0,1-5-258,6-11 387,-11 18-516,11-18 129,0 0-516,0 0-774,0 0-2709,0 0-387,13-10 0</inkml:trace>
  <inkml:trace contextRef="#ctx0" brushRef="#br0" timeOffset="11328.648">19189 8970 1,'0'0'1547,"4"11"130,-4-11 0,0 0-129,0 0 0,0 0-516,0 0-645,0 0 0,11 0-387,-11 0 0,0 0 0,0 0 0,11 2 0,-11-2 129,14 7 0,-14-7 0,19 13 387,-6-5-258,4 3-129,3 2 129,3-4 129,2 3-129,4 0-129,2 1 0,3-1-129,1 2 0,1-2 129,-1 0-129,-1 0 0,1 1 129,-5-2-129,-4-1 258,-2-2 0,-6-1-129,-4-1 129,-3-1-129,-11-5 387,15 8-258,-15-8 0,0 0 258,0 0-387,-6 12 129,6-12-129,-13 3 129,2-2-129,11-1-129,-19 5 0,19-5 129,-20 1-129,20-1 0,-21 6 129,9-1-129,-3 0 258,-2 1-258,-5 5 258,-1 1-129,-5 0 0,1 5 0,-6 0 129,2 0-129,-2-1 129,2 1-258,2-5 129,4 1-129,3-2 129,4-2 0,5-4-129,1-1 258,12-4-129,-11 5 0,11-5-129,0 0 0,0 0 0,0 0-129,0 0-258,0 0-258,9 2-1677,6-2-1935,-15 0-258,25-9-129</inkml:trace>
  <inkml:trace contextRef="#ctx0" brushRef="#br0" timeOffset="13664.7816">20586 8156 1419,'0'0'1290,"-9"0"0,9 0-258,0 0 258,0 0 0,0 0 0,0 0-258,0 0-129,0 0-387,0 0 129,0 0-387,0 0-129,0 0-129,0 0 0,-7 14-129,7-2 0,0 6 129,2 0-129,2 6 129,-2 0 0,0 6 129,1 1-258,-3 6 258,0 2 0,0 5 0,-3 1-129,0-2 0,1 5 129,-1-3-129,2 0 0,1-6 0,0-2 0,0-5-129,1-4 129,2-4 0,-1-5 129,0-4-129,-2-15 258,4 17-258,-4-17 0,0 12 129,0-12 0,0 0 0,0 0-387,0 0-516,0-6-2064,0 6-1161,3-22 258</inkml:trace>
  <inkml:trace contextRef="#ctx0" brushRef="#br0" timeOffset="14919.8534">20830 8575 258,'7'-15'516,"-7"15"258,3-12 129,-3 12 129,0 0 258,2-10-129,-2 10 129,0 0-258,0 0-129,0 0-258,0 0-258,0 0-258,0 0 0,0 0 129,2 7-258,-2-7 129,0 12 0,0-12 0,0 15 0,0-15 129,0 17 0,0-6-129,0 1 129,0 5-258,3-2 258,0 2-129,0 0 129,1 5-129,0 0 129,-1-5-129,-2-3 0,3 1 258,-4-15-258,1 17 129,-1-17-129,0 0 0,0 0 0,11 0 0,-11 0-129,17-20 0,-5 4 129,0-1-258,5-5 129,1 2 0,0-2 129,-1 1 129,1 3-258,-3 4 258,-1 3-258,0 6 129,-3 2-258,-11 3 0,19 0 0,-19 0-129,16 15 129,-12-3 0,0 0 258,0 2-129,-3 1 129,2 3 129,-3 2 0,4 0 0,-4 1 0,1 1-129,-1-2 129,1 0 0,-1-2 0,0-3-129,0-15 0,0 19-129,0-19 0,0 0 0,0 10-258,0-10-516,0 0-387,0-9-1419,0-2-1548,6 0-387</inkml:trace>
  <inkml:trace contextRef="#ctx0" brushRef="#br0" timeOffset="16263.9303">21456 8136 516,'3'-22'645,"15"4"516,-5 8-129,1 0 0,7 2 129,-2-2-258,7 4-129,-3 1-516,4 3-129,-3 2-129,1 0 0,-1 0 0,-3 4-129,-5 3 129,-1 1 129,-3 1 0,-12-9 129,15 22 129,-12-11-129,-1 0 129,-2 0-129,0 1 258,-1-1-129,-3 1 129,-4-2-258,1 2 0,-5-2 0,2 0 129,-2 0-129,2 1-129,-4-1 0,14-10-129,-22 17 129,22-17 129,-16 16-258,16-16 0,-12 17 129,12-17-129,-9 10 129,9-10 0,0 0 0,-5 17 0,5-17 0,0 0 258,0 0-129,3 14 0,-3-14-129,14 8 129,-14-8 0,22 2-129,-7 0-129,4-2 129,1 1-258,2-1 129,3 0 0,-2 1 0,-1-1 0,-1 4-129,-3-2 129,-1-2 0,-1 2 129,-2-2-258,0 3 129,-1-3 0,-1 0-258,-1 0 258,-11 0-129,17 1 129,-17-1-258,0 0 0,12 1-129,-12-1-645,0 0-1032,0 0-2193,-19 7 258</inkml:trace>
  <inkml:trace contextRef="#ctx0" brushRef="#br0" timeOffset="17291.9891">21591 8566 774,'-17'3'1935,"17"-3"-387,0 0-258,-9 2-774,9-2 129,0 0-387,0 0 258,0 0 0,0 0 0,0 0 258,0 0 0,0 0 129,0 0-129,0 0-129,0 0 0,0 0-258,9 11 129,-9-11-258,19 8 129,-6 1-129,1-8 387,7 5-387,1-5 129,7 5 129,0-6-258,7 2 129,1-2-129,5 0-129,-2-2 0,5 0 129,0-3-129,3-1 258,-4 0-258,0-2 0,-5 3 0,-3-1 0,-6 3-129,-3-2 0,-10 4-129,-5-1 0,-12 2 0,0 0-129,0 0-387,0 0-258,0 12-774,-7 0-2580,-8-9-387,15-3 129</inkml:trace>
  <inkml:trace contextRef="#ctx0" brushRef="#br0" timeOffset="20540.1748">22014 9126 258,'7'-12'774,"-7"12"-129,0 0 0,0 0-387,0 0 129,0 0 0,0-12-129,0 12 258,0 0 0,0 0-258,0 0 0,0-12-129,0 12 129,0 0-258,0 0 0,0 0-258,-10-5 129,10 5-129,0 0 129,-16-3 0,16 3-129,-12-4 129,12 4 0,-14-4 129,14 4 0,-13-4 0,13 4 0,0 0 129,-13-2-258,13 2 129,0 0-129,0 0 0,-11-3-258,11 3 129,0 0 129,0 0 0,0 0-129,0 0 258,0 0 0,0 0 387,-12 0-258,12 0 129,0 0-129,0 0 129,0 0-129,-11 5-129,11-5 129,0 0-258,-13 4 129,13-4 129,0 0 0,-13 4-129,13-4 387,0 0-258,-13 0 0,13 0-129,0 0 129,0 0-129,0 0 0,-11 2-129,11-2-129,0 0-129,0 0 129,0 0-258,0 0 129,9-6 0,-9 6 129,10-6-258,-10 6 387,14-3 0,-14 3 0,13-4 0,-13 4-258,12-3 129,-12 3 129,14 0-258,-14 0 258,11 0 1,-11 0 128,0 0 257,11-2 130,-11 2 0,0 0 129,0 0-258,0 0-129,0 0 129,0 0-258,-9-3 0,9 3-258,-18-2 129,18 2 129,-20 0 0,9 0 129,-2 0 129,0 0-258,2 2 129,-1 2-129,12-4 0,-21 8 0,21-8 0,-17 12 0,17-12 0,-17 13 129,17-13 0,-15 14 0,15-14 258,-15 14-258,15-14 0,-12 16 0,12-16 258,-8 14-258,8-14 129,-6 15 129,6-15-129,0 11 0,0-11 258,0 0-258,14 14 129,-14-14-258,13 6 129,-13-6-258,15 5 0,-15-5 0,12 4 129,-12-4 258,0 0-129,13 3 0,-13-3 129,0 0-258,0 0 0,0 0 0,0 0-258,0 0 258,0 0 0,0 0 129,0 0 129,0 0 129,0 0-129,0 0-129,0 0 0,0 0-645,0 0-387,0 0-1548,0 0-1419,0 0 259</inkml:trace>
  <inkml:trace contextRef="#ctx0" brushRef="#br0" timeOffset="21109.2074">21926 9105 1,'0'0'0,"0"0"0</inkml:trace>
  <inkml:trace contextRef="#ctx0" brushRef="#br0" timeOffset="22212.2705">21926 9105 1,'-87'9'128,"65"-1"1,22-8 258,-19 9 0,8-6 129,11-3 129,-19 6-258,19-6 129,-20 12-129,20-12 129,-21 12-258,9-7-129,3 1 129,9-6-258,-21 13 0,21-13 129,-16 9-129,16-9 258,-11 9-129,11-9 0,-5 11 258,5-11-129,0 13 129,0-13 0,6 16-258,-6-16 258,12 17-129,-12-17 0,17 16 129,-17-16-129,20 14-129,-8-9 258,1-1-258,1-1 0,0 0-129,2-1 0,0-1 0,1-1 0,-2 1 0,3 1 0,-2-1 0,1 0 0,-2-1-129,-1 0 129,-2 0 129,1-1-129,-13 1-129,16-7 258,-16 7-258,17-8 129,-17 8-129,10-7 129,-10 7-258,0 0 258,11-15 0,-11 15-129,2-15 0,-2 15 129,0-17-129,0 17 0,2-17-258,-2 17 258,3-16 0,-3 16 0,3-15 129,-3 15 0,1-12 0,-1 12 129,0-12 0,0 12 0,0 0-129,-3-14 258,3 14-129,0 0-129,-16-12 129,16 12 0,-12-8 0,12 8 0,-18-7 129,18 7-129,-16-10-129,16 10 129,-19-9-129,8 6 0,11 3 0,-21-9 0,21 9 129,-19-10 0,19 10 0,-18-11 129,18 11-129,-17-13 0,17 13 0,-10-17 0,10 17-129,-9-18 129,9 18 129,-7-19-129,3 7 0,0-2 0,1 1 0,0-1-129,1-1 129,2 1-129,0-3 0,1 2-129,4 1 0,1 2-129,7 0 129,0 2-129,2 3 0,3-2 0,3 6-129,0-2 258,4 1-258,0 1 258,3 0-129,2 2 129,0-1 129,2 2 0,1 0 0,1 0 129,-3 3-129,2 1 0,-5 0 0,1-1 258,-7 2-129,-1-1 0,-3-2 0,-5 1 0,-13-3 0,16 2 129,-16-2-258,0 0-516,0 0-774,0 20-2322,-11-20 0</inkml:trace>
  <inkml:trace contextRef="#ctx0" brushRef="#br0" timeOffset="23400.3384">20530 9385 516,'39'4'1032,"-17"-2"129,6-1 129,1 1-129,7 1 387,1-1-258,12 2-387,2 0 0,10 3-387,2-2 0,8 2-387,3 3 129,7-1-258,-1 1 129,6 0 0,3-3 387,9 1-129,1-3 258,7 2-258,3-6 258,9 5-129,1-4 129,6 0-258,-3 1-129,1 0-129,-3-1 129,0 2 0,-8-4-258,-4 3 129,-10-1 0,-8 0-129,-12-2 129,-10 0-129,-14 0 0,-13 0 129,-11 0-129,-12-2-387,-18 2-387,0 0-1161,-9 0-2193,-7 2-387,-19-3 129</inkml:trace>
  <inkml:trace contextRef="#ctx0" brushRef="#br0" timeOffset="24512.402">20806 9768 258,'-16'0'0,"16"0"0,-11 1 516,11-1 387,0 0 387,0 0 129,-14 5 258,14-5 258,0 0-387,0 0 0,4-13-516,8 13-387,7-4-258,2 4-258,7-2-258,1 0 0,7 2 129,-2 7-129,-2 2-258,-2-1 258,-5 6 0,-6 1 0,-3 5 0,-8 1 129,-5 0-129,-3 4 258,-5-4-129,-9 4 129,-3 1 0,-4-1 0,-5 1 258,-2 5-258,-3-6 258,1 4-258,-3-3 0,3-1 129,-1-4 0,5-1-129,5-6-129,4-4 129,2-2 0,15-8 0,-15 7 0,15-7 0,0 0 258,10 4-258,8-3 0,5 1 0,7 2-129,4 1 129,8-2-129,4 4 0,1-4 129,4 1-129,-3 1 0,0-3 0,-3-1 0,-2 1 0,-4 3-258,-7-5-1032,-3 0-2580,3 5-258,-12-5-258</inkml:trace>
  <inkml:trace contextRef="#ctx0" brushRef="#br0" timeOffset="26608.5219">22113 9989 1161,'10'0'2451,"-10"0"-2193,0 0-258,0 0 0,0 0 129,0 0 129,0 0 258,-6-4 258,6 4 129,-12-5 129,-1 2-258,2 0 0,-5 0-258,2 0 129,-6 2-387,1-1 129,-5 2-258,-1 0-258,-2 0 129,-3 3 129,-1 0-129,-2 6 258,-1-2-129,0 3 0,-2 4 258,4 0 0,-1 1-129,8 0 129,-2-1 0,6 3-258,4-2 258,5-1-129,12-14 0,-10 21 0,10-21 0,9 19 129,6-13-258,6-3 129,7-1-129,3 0 0,4-1-129,0-1 0,5 0-129,-6 0 129,-1 0-129,-4 0 129,-5 0 0,-7 2-129,-3-2 0,-14 0 129,12 5-129,-12-5 129,0 0 129,-7 14-129,-5-6 129,-4-1 0,-5 2 129,-3 1-129,-4 1 0,-3 2 258,0-1-129,-2 1-129,1 3 0,5 3 129,-1-2-129,5-2 0,3 0 0,4-1-129,4 0 129,5-1 0,2-2 0,5 5 0,0-4 129,6 2-129,6-2 0,6 1 0,3 3-129,7-4 129,4 0-129,5-2 129,-1-3 0,4-2-129,0-2 129,0 2-129,-3-5 129,1-2-129,-4-4 0,-4-3 0,-2 1 0,-4 2 0,-3 0 0,-6 0 0,-2 5-258,-13 1-129,11-5-258,-11 5-387,0 0-903,0 10-2451,0-10-387,0 0 258</inkml:trace>
  <inkml:trace contextRef="#ctx0" brushRef="#br0" timeOffset="27863.5937">22412 9810 1548,'9'-12'1548,"10"0"0,-8 7-258,5-2 0,-2 2-516,5 2-258,-4 1 0,3 2-258,-4 1 0,0 3 0,-2 1 0,-3 7 0,-9-12 129,15 25-129,-13-14 129,4 4 129,-6-5 0,0 4 129,-2-1-258,-2 2 258,-7-3-258,1 1 0,-6-2 129,0 3-258,-4-2 0,-1 2-129,-4-1 0,3-1 0,-3 2 129,4-4-258,0 2 129,4-1-129,0-1 129,6 0 129,0-2-258,11-8 129,-9 11 0,9-11 129,0 0-129,13 13 129,4-12 0,5 0 0,2-1 129,5 0-258,1 0 0,7 0 129,-3 2-129,-1 0-129,-1 1-129,-7-3-1677,1 5-2451,0 0-516,-13-6 129</inkml:trace>
  <inkml:trace contextRef="#ctx0" brushRef="#br0" timeOffset="44124.5228">24112 10044 129,'32'63'774,"-19"-23"-516,-1 2 129,-4 8-387,2 5-129,-4 8-129,4 8 258,-6 6-258,2 5 0,-2 6 129,-1 7-258,1 4 387,0 9-128,-1 1 128,0 3 0,1 4 0,-1 5 0</inkml:trace>
  <inkml:trace contextRef="#ctx0" brushRef="#br0" timeOffset="44596.5508">24260 12499 258,'-15'252'903,"3"-129"387,-9-3-258,-4-2 387,-6-2-258,-6-4 129,-5-1-387,-11-5 129,-1 0-258,-9-10 129,-2-1-387,-8-6 129,-1-2-387,-11-4 129,-4-5-258,-4-3-129,-1-3-129,-4-1-129,-3-5 129,-1-4 0,-2-4 0,0-8 0,2 0 0,1-3 129,-1-3 129,2-4 0,2 2 0,-1-3 0,1-3-129,-1 3 129,4-5 129,0 1-258,1-3 0,0-2 0,-1 0 0,2-3 129,2-1-129,3-3 129,-3 1 0,1-5-129,2 2 258,1-3-129,4 4 258,2-9-129,8 3 0,2-3 0,4 1 129,7-3-258,4 3 0,5-1-645,1-5-1032,3 2-2193,14 10-516,-4-11 645</inkml:trace>
  <inkml:trace contextRef="#ctx0" brushRef="#br0" timeOffset="64555.6923">13111 15318 2193,'19'0'3354,"-8"-5"129,-11 5-2193,0 0-645,0 0-258,0 0 258,0 0-258,0 0 258,0 0 129,-11-10-258,11 10 258,-16 0-129,16 0-129,-18 0 129,18 0-258,-21 9-258,11-1 0,-4-3-258,4 2 129,0 1 0,-3 1-129,2 0 0,11-9 0,-18 19 129,9-9-129,9-10 129,-10 13-129,10-13-129,-4 15 0,4-15 129,4 10-129,6-6-129,1-1 0,6 3 0,1-3-129,3 4 129,0-3-129,2 5 129,-3-4-129,-2 5 387,1-3 0,-5 2 129,1 3 258,-15-12 258,15 20 0,-15-20 258,7 16 129,-7-16-129,-4 22 0,4-22 0,-18 17-387,3-13 258,3 4-516,-5-6 258,4 6-258,-1-5-129,3-3 129,11 0-258,-21 0 0,21 0-774,-13-3-1032,13 3-2322,0 0-129,-8-14 0</inkml:trace>
  <inkml:trace contextRef="#ctx0" brushRef="#br0" timeOffset="65143.726">13495 15448 6837,'0'16'4515,"0"-16"-129,0 0-516,0 0-3612,-8 11-774,8-11 0,0 0 129,-16-11 0,16 11 258,-11-15 0,4 4 258,7 11 129,-9-23 129,9 23-129,-4-20-129,4 20-129,1-17-129,-1 17-129,18-16-129,-7 8 258,5 6-129,-3-4 0,6 6 0,-8 0 0,6 3 129,-3 5 0,-14-8 129,19 23 129,-16-10 129,0 3 0,-3 0 258,0 0 129,-7 2-129,-3 3 0,-6-7 258,2 5-258,-5-6 0,5 0 0,-4-7-129,-2 4-129,4-8-129,-2-2 0,6-2-258,-2-8 0,14 10-129,-21-26-387,20 15-516,-6-13-1806,7 5-1419,6-1-387,6-1-129</inkml:trace>
  <inkml:trace contextRef="#ctx0" brushRef="#br0" timeOffset="65730.7596">14156 15282 4257,'11'0'4257,"0"2"-258,-11-2 0,0 0-3612,7 11-387,-7-11 129,10 17 129,-10-17 0,7 22 0,-7-22 129,6 24 258,-6-24-129,5 24-129,-5-24-129,6 23-129,-1-13-129,-5-10-129,11 23-258,-11-23-516,13 21-774,-13-21-2064,0 0-516,8 16-645,-8-16 775</inkml:trace>
  <inkml:trace contextRef="#ctx0" brushRef="#br0" timeOffset="66104.781">14441 14892 7482,'12'9'4515,"-5"6"-258,-4-3-903,5 5-3612,-4 0-129,6 9 129,-5 2 0,2 6 0,-3 4 258,-2-3 0,0 7 645,-2-3-387,0 2 129,0-7-129,0 0 0,2-5-516,1-9-129,10 4-903,-13-24-903,20 12-1161,-8-6-1161,-12-6-258</inkml:trace>
  <inkml:trace contextRef="#ctx0" brushRef="#br0" timeOffset="66360.7956">14301 15194 5934,'0'0'4773,"21"5"-129,1-5-516,5-12-3483,15 1-516,8-2 0,10 0 0,4 1-129,-1-2-258,5 3-258,-9-11-1548,-2 8-2322,2 3-258,-10-4-129</inkml:trace>
  <inkml:trace contextRef="#ctx0" brushRef="#br0" timeOffset="67959.8871">15365 15179 3096,'0'0'4386,"0"0"-129,0 0-516,-7 2-3225,7-2-516,-13 0 0,13 0-129,-21 3 0,9-3 258,-3 3-129,3 2 258,-2-4-129,2 3 258,0-4-258,12 0 0,-15 4-129,15-4-129,0 0 0,0 0 0,0 0-129,2 11 0,10-5 129,1-2 0,5 4 129,0 0 0,6 2-129,-3-1 0,6 3-129,-5-2 129,3 2-129,-6-2 129,-2 1 0,-3 0 258,-14-11 0,16 17 387,-16-17-129,0 12 129,0-12 129,-12 14-129,-7-11 129,1 5 0,-6-2-387,-1 1 129,-3-2-258,2 0-129,2-1-129,0-4-516,11 0-1161,0 0-2580,7-13 0,6-1-516</inkml:trace>
  <inkml:trace contextRef="#ctx0" brushRef="#br0" timeOffset="68547.9207">15579 14808 6708,'0'0'4644,"5"17"-387,-5-17-129,0 0-3612,0 16-774,2-2-129,-2 3 0,0 10 258,2-2 129,-1 4 0,1 4 129,0-1 129,4 4 0,-2-1-129,4 0 129,-1-6-129,4-1 0,2-5-258,-1-8 129,6-4-258,0-7 129,2-4 0,1-6 129,-1-6-129,-2-4 129,0 0 129,-3 0 0,-5-1 129,3 0-129,-6 5 0,1-1-129,-8 13 0,16-16 0,-5 11-129,0 0 129,3 5-129,0 0 129,2 8 0,-1 3 0,-1 6 129,2 5 258,-6-1-129,1 5 0,-8-3-129,3 3 129,-1-1-387,-5-5-387,9-1-1548,-9-19-2580,13 14-258,0-14-258</inkml:trace>
  <inkml:trace contextRef="#ctx0" brushRef="#br0" timeOffset="68976.9451">16248 15225 6708,'-13'11'4515,"-2"-4"-387,15-7-387,0-14-3999,6-2-387,1-6 387,8 1 129,0-5 129,4-2 258,3 7 387,-5-1-129,6 12 0,-7 1-129,2 9-129,-2 0-129,-5 9-258,-2 6 129,-2 5 0,-3 7 0,-1 3 129,-3-5 129,-6 3 129,-7-3 129,-1 4 129,-7-8-129,1 4-129,-6-15 129,6-1-258,-4-7 0,5-2-387,7 0-258,-3-18-387,15 7-1161,-1-13-2580,4 1-516,9-8-387,4 0 258</inkml:trace>
  <inkml:trace contextRef="#ctx0" brushRef="#br0" timeOffset="69740.989">16631 15088 2451,'13'0'3225,"0"-2"129,-13 2-2580,0 0-516,15-7 387,-15 7 129,0 0 129,0 0 258,0 0 129,4 7 0,-1 7-129,-3-14-387,0 29 0,0-14-258,0 7-129,0-1-129,0 1 0,3-3-129,7-2 129,3-8-129,3-1-129,6-8 0,4 0 0,3-10 0,2-4 0,1-4 0,-1-3 0,-2-3 129,-4 1 0,-7 1 129,0 7 0,-10-3-129,-8 18 258,9-18-258,-9 18-258,0 0 129,0 0-129,0 0-129,0 0 258,0 0-129,6 15 0,-2-3 129,-2 4 0,1-1-129,-1-2-387,8 9-1548,1-10-2322,-11-12-387,17 6 0,-17-6 1</inkml:trace>
  <inkml:trace contextRef="#ctx0" brushRef="#br0" timeOffset="70409.0272">17237 14834 1677,'0'-40'3612,"0"17"129,11 12-387,-1-7-3225,1-1-129,1 4 258,1-2 129,1 8 0,-4-8 516,3 10-129,-6-6 129,5 10 0,-12 3 0,11-5-129,-11 5-258,0 0-258,7 13 0,-4 3 0,-3 4-129,2 8-129,3 5 258,0 6-258,0 4 129,4 4-129,1 5 0,1-1-129,2 4 129,0-2 0,-2-4-258,-1-5-129,3 1-1677,1-8-2322,-8-17 0,3-2-387</inkml:trace>
  <inkml:trace contextRef="#ctx0" brushRef="#br0" timeOffset="71272.0765">17816 15204 1935,'-21'3'4128,"21"-3"258,-23 0-387,16-13-2193,-4 3-1161,0-4-516,2-1-129,2-2 129,2-2-129,5 1-129,5-5 129,8 4-129,9 1 129,3 4-129,6 3 129,3 3 0,0 7 0,-1 1 0,-4 6 0,-7 10 0,-1 4 0,-12 3 129,-3 5 129,-7-4 258,-9 10 258,-10-11-258,-1 5 129,-8-8 0,2 1 0,-2-8-387,2-4-387,4-2-1161,-3-14-1677,7-8-1677,8-4 0,-1-11-516</inkml:trace>
  <inkml:trace contextRef="#ctx0" brushRef="#br0" timeOffset="71573.0937">17902 14689 5934,'-2'9'4773,"2"4"-774,0-13 258,-1 15-3354,2 5-903,8-1-129,1 6 0,1 9 258,4 0-129,-2 7 129,3 5 0,-5-4 0,1 0 129,-2 5-258,1-4 0,0 3-1161,-1-3-2838,-1-14-516,3-7-387,-12-22 258</inkml:trace>
  <inkml:trace contextRef="#ctx0" brushRef="#br0" timeOffset="72364.139">18773 14641 5547,'0'-21'4515,"0"21"-387,1-11-258,-1 11-2967,0 0-774,0 0-129,2 12-258,0 8 129,-1-2 0,3 9 258,-1 5-129,1-1 0,4 7 0,-2 0 129,1 0-129,-1-1 129,1 0-129,0 0 0,-2-6 129,-2-3 0,-1-4-129,1-5-258,-3-5 258,0-14-387,0 0-258,22 4-645,-14-15-645,15-3-387,-6-8 0,9 3 387,-4-4 258,6 8 516,-4 0 516,-5 5 645,-1 7 516,-6 6 387,-2 9 516,-8 5-516,0 7 129,-4-5 387,-2 13 0,-12-8 387,4 13-129,-14-15 129,9 9 0,-12-15-258,10 6-516,-9-9-516,8 0-258,0-12-129,2-6-387,6-4-387,-2-16-1032,14 7-2838,0-7-129,0-4-387,6 0 129</inkml:trace>
  <inkml:trace contextRef="#ctx0" brushRef="#br0" timeOffset="73100.1811">19258 14994 3870,'5'10'4128,"-5"-10"-129,11 0-258,-11 0-2709,18 0-903,-7-4-129,2 0 129,2-4 0,2 2 129,0-10-129,2 7 129,-1-7 0,0-1 129,-3 0-129,-2 2-129,-5 2 129,-1 2-129,-7 1 0,0 10 0,-14-15 0,0 13-129,-6 2 0,-3 0 129,-3 2-129,0 5 0,-3 1 129,3 4-129,0 2 129,4 2 0,3-3 129,5 4-129,3-2 0,8 5 258,2 1-129,3 1 129,9-5 129,9 4-129,0-5-129,9 4 0,5-1-258,3-2-129,3-1-258,-3-6-1161,7-2-2709,-6 3-516,-5-4 0,-2-5-516</inkml:trace>
  <inkml:trace contextRef="#ctx0" brushRef="#br0" timeOffset="74093.2377">13001 16202 3096,'0'0'4128,"-14"0"-258,14 0-129,-17 12-2838,0-8-903,2 1 0,-5 2 129,5 0 129,-7 0 258,6 3 0,-5 0 0,5 7 0,-4-5 129,2 7-129,2-7-129,0 9-129,2-5 0,2 5 0,3-5 0,1-2-258,5 2 387,3 0-387,1-3 129,10-1-258,1-4 258,7-1-258,1-4 129,7-1-258,5-2-129,-3-7-387,12 4-1806,-4-8-1677,-2-5-387,-1 1-258</inkml:trace>
  <inkml:trace contextRef="#ctx0" brushRef="#br0" timeOffset="74521.2619">13201 15970 6063,'0'0'4386,"17"10"-387,-17-10-258,0 0-3999,0 0 0,0 0 129,10 18 258,-10-18 258,2 17 129,-2-17 129,0 25 0,0-14 0,0 8-258,0-2 0,2 6 0,0 0-129,4 7-129,-4 0-129,5 3 0,-2 2 0,-1-1 129,0 0 0,0-5-129,0-1 129,-4-6-516,6 1-516,-6-23-2580,0 0-1032,0 0-516,6-7-129</inkml:trace>
  <inkml:trace contextRef="#ctx0" brushRef="#br0" timeOffset="75105.2957">13473 16203 4644,'19'23'4515,"7"-18"-387,-13-6-129,9-13-3225,-1 6-1161,7-3 0,0-1 0,5-1 258,-2-3-129,-1 0 387,2 0 0,-6-2 0,-2 3 0,-4-1 129,-2 4 0,-10-1 0,-2 3-129,-6 10 0,-2-13-129,-10 10 0,-6 3 129,-4 0-129,-1 3 0,-5 3 0,-1 5 258,-1 1-258,-2 2 129,0 3 0,5 0 0,0-2 0,4 2 129,3-1-129,7 2 0,1-2 129,9 0-258,1-3 258,2 6-129,4-1 0,8 4 129,-3-4 0,6 0 0,-2-2-129,5 2 0,-3-4-129,5-2 129,-2-7-129,2 0 129,1-5-516,-1 0-129,9 5-1161,-5-5-2838,-1-10-129,4-3-516,-6 0 517</inkml:trace>
  <inkml:trace contextRef="#ctx0" brushRef="#br0" timeOffset="75669.3281">14090 16211 2193,'0'26'3483,"0"-1"129,1-12-2709,-1-1 0,9 1 387,-9-13-258,15 16 129,-15-16 0,29 0-129,-9-7-387,6 0-129,-1-11-258,3 2 0,-2-9-129,-3 2-129,-3-2 258,-6 4-129,-7-2 258,-4 3 0,-7 1 129,-6 6-129,-7-3 129,1 8-129,-7 2 0,2 3-258,-3 3 0,-1 4-129,3 11-129,-3 0-258,2 7 129,-1-3-129,5 6-258,-3-11-645,14 17-774,-7-17-1806,9-1-774,6 0-516</inkml:trace>
  <inkml:trace contextRef="#ctx0" brushRef="#br0" timeOffset="76644.3838">14032 15990 129,'0'0'1677,"0"0"0,-8-15-129,8 15 129,0 0 0,0 0-129,6-9-387,-6 9 0,17-12 0,-17 12-387,28-10-129,-10 0 0,3 4-258,0-5-129,4 5-129,-1 1 129,0 2-258,-2 3 129,-2 0-129,-1 0-129,-5 6 129,-2 8-258,-2-3 258,-3 5-129,0 4 129,-2-3 0,2 3 0,-4-3 0,2 3 0,-3-8 0,2 5 129,-4-3-258,0-14 129,-7 19 0,-6-9 0,1 2-258,-8-7-387,7 7-1806,-1 1-1935,-6-11 129,20-2 130</inkml:trace>
  <inkml:trace contextRef="#ctx0" brushRef="#br0" timeOffset="77500.4319">14435 16015 2580,'0'-24'2967,"6"24"-2064,-6 0-387,0 0 258,0 0 129,0 0 0,0 0 387,12 0-129,-12 0-129,1 14 0,-1-14-516,6 24 0,0-12-258,2 9 0,4-4 0,2 6 129,2-5 0,3 7 0,1-5-129,2 2 129,-4 0-129,2-5 258,-6 0-258,0-4 129,-14-13-129,14 16 0,-14-16 0,0 0 129,0 0-129,-13-1-129,-4-11-129,1 4 129,-4-6-129,-2-3 0,-1-5 0,1 3-129,4-2 129,2-1 0,8 2 0,2-2-129,6 1 129,4 1 0,10 1 0,2 1-129,9 5 129,3 1 0,3 4-258,-1-1-129,10 9-1290,-6 1-2838,-1 2-129,1 0-645</inkml:trace>
  <inkml:trace contextRef="#ctx0" brushRef="#br0" timeOffset="78336.4806">15210 15686 258,'8'-16'2451,"-8"16"129,7-11 387,-7 11-516,0 0-774,4-10 129,-4 10-645,0 0-387,3 7-129,-3-7-129,2 17-258,-2-4 129,5 5 258,-5 2-258,8 8 0,-5 2 0,4 8 0,-4 0-129,4 5-129,-1-2 129,0 3 0,0-3-258,2-2 129,0-5-129,1-5 0,3-5-258,1-7 0,4-2-129,-4-10-387,8 2-903,-21-7-1290,23-12-1677,-12 2-516,-2-7 387</inkml:trace>
  <inkml:trace contextRef="#ctx0" brushRef="#br0" timeOffset="78596.4954">15090 15912 4128,'-14'0'5031,"28"0"-258,8 1-516,10 1-3225,2-4-903,8 2 0,3-9 129,3 3-129,-1 4-129,2 0 129,-2-1-129,-5 3 0,-3 0-129,-6-7-129,3 10-1290,-13-3-2709,-2 0-516,0-6-258</inkml:trace>
  <inkml:trace contextRef="#ctx0" brushRef="#br0" timeOffset="79124.5257">15561 15670 4128,'8'8'4773,"-8"-8"-387,0 0-129,17 16-3741,-17-16-387,11 17 129,-7-4 0,4 4 129,-5 5 0,4 6 0,-5 1 0,6 4 129,-6 1-258,5 4 129,-3-5-258,1 0 0,1-8-129,4-4 0,1-10 0,4-6-129,3-4 129,3-1-129,3-10 0,-1-7 129,4 0 0,-2-5 0,-2 7 129,-5 3 0,-3 0 0,-3 0 129,-12 12-129,16 0 0,-16 0-129,9 10 0,-6 2 0,1 4 0,0 0 129,2 5 0,0-1 0,0 4-129,-2-3 129,0 0-258,1-3-258,-5-18-774,13 32-1290,-13-32-2580,10 15 0,-10-15-258</inkml:trace>
  <inkml:trace contextRef="#ctx0" brushRef="#br0" timeOffset="80068.5797">16143 15828 516,'0'0'4128,"8"-8"-129,5 8 129,-13 0-2451,22-5-1677,-3 0 0,3-3 129,4 6 129,-2-3 258,5 5-129,-6 0 129,4 0 129,-6 5-258,3 7 0,-7-1-258,4 6 0,-3 1-129,0 3-129,-2 1 129,-2 2 0,1-2 0,-2 0 0,-2 0 0,0 3 129,-4-8 0,-2 1 258,-5-4-129,0 0 129,0-14-258,-10 20 129,-8-17 0,2-1-129,-8-2 129,-1 0-129,-2-5 0,-3-2-129,0 1 0,3-5 0,2 2 129,2 1-129,4-1 0,6 1 0,2-6 0,8-1 0,3 3 129,5-1-258,7 2 129,4-2-129,6 4 0,-1-3-258,6 8-258,-5-5-774,12 8-2322,-2 1-903,-4-3-387,5 3 646</inkml:trace>
  <inkml:trace contextRef="#ctx0" brushRef="#br0" timeOffset="80579.6089">16815 15528 5160,'8'15'4773,"-2"-4"-645,-6-11 0,0 0-3483,0 0-774,1 16 129,0-2-129,-1 0 387,2 5 0,-2 1 258,0 9-129,-4-3 258,4 11-129,-5-8 0,5 6 129,0-7-258,0 6 0,4-5-258,3-1 0,1-6-129,5-4-129,2 0 0,2-5-129,3 2-129,0-13 0,7 3-516,-8-10-258,18 5-1677,-9-7-1806,0-6-129,2-6-258</inkml:trace>
  <inkml:trace contextRef="#ctx0" brushRef="#br0" timeOffset="80882.6262">16657 15708 8385,'15'15'5031,"4"-13"-387,3-2-258,1 0-4515,7-5-129,6 5 129,-2-3 129,6 3-258,0 0 516,0 5-129,2-2-129,1 3-129,-3-2-645,8 10-1290,-10-5-2451,2-4-516,1-3 129</inkml:trace>
  <inkml:trace contextRef="#ctx0" brushRef="#br0" timeOffset="85455.8878">18773 16416 129,'10'-4'1032,"5"-2"258,-15 6 258,11-2 258,-11 2 129,0 0 129,14-2-129,-14 2-387,0 0-258,0 0-129,0 0-387,0 0-129,0 0-129,4-12 0,-4 12 129,0 0 0,0 0-129,0 0-129,0 0 0,0 0-129,0 0 0,0 0-129,0 0 0,0 0-129,-3-12 0,3 12 0,-12-3 0,12 3 0,-18-5 0,6 5-129,-1-4 129,-4 3 0,-1-3 0,-1 1 0,-4 3-129,0 0 258,-1 3-129,-1-1-129,-2 5 258,-3-2-129,3 7 0,-3-3 129,2-1-258,0 0 129,-1 6 0,2 0 0,5-4-129,0 2 129,3-1 0,3 1 0,2-3 0,3 3 0,3-2 0,8-10 0,-6 22 129,6-8-129,0-4 0,1 4 0,7-1 0,2 0 0,0-2 0,4 2 0,2-2-129,3-5 129,3 1 0,2-3-129,0 0 129,3-3-129,1-1 129,1 0 0,-1 0 0,2 0 0,-5-1-129,-1 1 129,-6-5 0,-1 2 0,-6 2-129,-11 1 129,13-3-129,-13 3 0,0 0 0,-6 0 129,-5 5-129,-3 6 129,-3-3 0,-6-4-129,1 7 129,-6-4 0,1 3 0,-3 4 0,1 3 0,1-9 0,0 0 129,-1 9-258,4-4 129,1-1 0,7 1 0,-1-1 0,6-5 0,12-7 0,-12 21 0,12-21 0,0 22 129,4-7-129,7-1 129,1-2 0,6 3-129,4 0 129,2-4-129,3 2 0,5-6 129,2-2-129,-2-2 0,5 1-129,-2 0 129,2-1 129,-3-3-129,0 0 0,-4 0 0,-1-4 129,-2-1-129,-4 3 129,-2-2-129,-7-3 0,-1 3 0,-13 4 0,13-3 0,-13 3-129,0 0 0,0 0 0,0 0 0,0 5-645,0-5-1419,-13 0-2193,13 0-258,0 0-258</inkml:trace>
  <inkml:trace contextRef="#ctx0" brushRef="#br0" timeOffset="86544.9501">19270 16031 4773,'0'0'3870,"0"0"0,0 0-1806,0 0-1806,0 0-516,0 0 129,0 0 129,0 0-129,0 0 129,0 0 129,0 0 129,0 0 129,0 0-129,8 10 129,-8-10-258,1 17 129,-1-17 129,0 20 0,0-8-129,0 7 0,0-4 0,0 6 0,-4 1 0,4 2 129,-3 1-258,2 5 129,-3-2 129,2 2-129,0-3 0,-1 5-129,-1-8 258,1-2-258,0 0 258,-2-1-387,3-5 129,1 0-129,1-16 0,-4 14 129,4-14-129,-1 17 129,1-17-129,0 0 0,0 0 0,0 0 0,0 0-129,0 0-387,6 0-1419,-6 0-2451,9-12-516,-9 12 129</inkml:trace>
  <inkml:trace contextRef="#ctx0" brushRef="#br0" timeOffset="87690.0156">19349 16015 129,'12'0'-128</inkml:trace>
  <inkml:trace contextRef="#ctx0" brushRef="#br0" timeOffset="87852.0249">19349 16015 516,'12'0'1290,"-12"0"516,0 0 258,0 0-258,0 0-258,3-6-516,-3 6-387,0 0-258,0 0-129,0 0-129,0 0 258,0 0-258,0 0-129,0 0-258,0 0-516,0 0-774,0 0-387,0 0-645,0 0 0</inkml:trace>
  <inkml:trace contextRef="#ctx0" brushRef="#br0" timeOffset="88881.0837">19358 16007 774,'0'0'1032,"0"0"258,0 0-258,-5 13 129,5-13 258,0 0-129,0 0-258,0 0-129,-8 11-129,8-11-129,0 0-129,-6 14-129,6-14-129,-5 18 258,5-18-258,-4 23 258,0-12-258,4 3 129,-4-2-129,4 4 387,-2-4-258,1 5 0,-3-4 0,2 3 0,-1 0-129,-2 2-129,3 2 129,-1-1-258,-1-1 129,2 4 0,-1-3 0,2 2-129,-1-3 258,2 0-258,0-2 258,0-2-258,0 1 129,0-3-129,0 0 0,0 1 129,0-13-129,0 23 129,0-23-129,0 18 129,0-4-129,0-14 0,5 20 129,-5-20-258,6 23 129,-4-13 0,-2-10 0,4 21 0,-4-21 129,0 20-129,0-20 129,0 17-129,0-17 129,0 0-129,0 16 129,0-16-129,0 0 129,0 0-129,0 0 0,0 0 0,0 0 129,0 0-129,0 0 0,0 0 0,0 0 0,0 0 0,0 0 0,0 0 0,0 0 0,0 11 0,0-11 0,0 0 129,0 0-129,0 14 0,0-14 0,0 0 0,0 0 129,0 0-258,0 0 129,-4 15 129,4-15-129,0 0 0,0 0 0,0 0 0,0 0 0,0 0 0,-1 16 0,1-16 0,0 0 129,0 0-129,0 13 0,0-13 129,0 12 0,0-12 129,0 0-258,0 0 258,0 0-258,0 0 0,0 0 129,0 0 0,0 0-129,0 0-129,0 0 129,0 0 0,0 0 0,0 0 129,0 0-129,-1 11 0,1-11 129,0 0 0,0 0-258,0 0-258,0 0-903,0 11-2967,0-19-645,0 8 129,0-24-387</inkml:trace>
  <inkml:trace contextRef="#ctx0" brushRef="#br0" timeOffset="89932.1437">19178 16547 2580,'0'0'3741,"0"0"-516,0 0-2451,0 0-129,0 0 258,0 0 129,0 0 0,0 0-129,-3-9 129,3 9 0,0 0-387,0 0-129,0 0 0,6 7-258,-6-7 0,4 11-129,-4-11 129,10 15 0,-10-15 0,10 15 0,-5-4-129,4 4 0,-9-15 129,18 18 0,-7-4-129,2 0 0,0-2 0,4 10 0,-3 0-129,1-3 0,-2 6 0,0-1 0,-1-5 129,-3 3-129,-1-5 0,1-2 258,-9-15-258,9 16 129,-9-16-129,0 0 0,0 0 0,10 12 129,-10-12-129,0 0 129,0 0-129,0 0 129,0 0-129,0 0 129,0 0 0,0 0-129,0-7 129,0 7 0,0 0-129,-1-11 0,1 11 129,0 0-129,0 0 0,-8-20 0,8 20 0,0 0 0,0 0 0,0 0 129,0 0-129,-2-10 0,2 10 0,0 0 0,0 0 129,0-22-129,0 22 0,8-14 0,-8 14 129,9-22-129,-2 5 0,2 5 0,1-15 0,1 5 0,6-2 0,-1-10-129,2 3 129,1 4 0,1-4 0,-1 2-129,-4 7 129,1 2 0,-5 1 129,-1 9-129,-10 10 0,12-16-129,-12 16-129,0 0 258,0 0 0,0 0-129,0 0 0,0 0 129,0 0 0,0 0-129,0 0 129,0 0 0,0 0-129,10 9-258,-4 6-645,-6-15-2451,0 12-1290,0-12 0,0 0-645</inkml:trace>
  <inkml:trace contextRef="#ctx0" brushRef="#br0" timeOffset="92992.3189">18587 17990 1548,'0'0'3483,"0"0"516,0 0-2580,0 0-645,0 0-516,0 0 1161,0 0-387,0 0 387,0 0-258,0 0-645,-19-46 516,19 46 129,0 0-645,0 0-645,0 0 258,0 0 258,0 0-258,0 0 258,0 0-516,-49-45 129,36 36 0,-1-11 258,14 20-129,0 0-516,-50-2 645,50 2-387,0 0 258,0 0-387,-56 0 129,56 0 0,-16 10 129,16-10-387,0 0 0,0 0 129,0 0 258,0 0 0,-33 56 129,33-56 0,0 0 0,0 0 0,-15 56 0,15-56 129,0 0-129,0 0-129,-15 57 129,15-57 0,0 0 0,-6 61 0,6-61 0,0 0-258,0 54 387,0-54-258,0 0 129,0 0-387,6 54 387,-6-54 129,0 0-258,0 0 129,0 0-129,0 0 0,35 56 0,-35-56 516,0 0-774,0 0 516,0 0-516,49 36 258,-49-36 0,0 0-387,0 0 387,49 22-129,-49-22 129,0 0 0,0 0 258,58 5-129,-58-5-258,0 0 645,48-8-516,-48 8-516,0 0 516,0 0 0,64-30-258,-64 30 258,0 0 0,0 0 0,52-58-129,-52 58 516,0 0-387,28-52 0,-28 52-129,0 0 0,14-54 129,-14 54-387,0 0 387,0 0 0,0 0 0,12-54-129,-12 54 129,0 0 0,0 0 0,0 0 387,0-54-516,0 54-258,0 0 387,0 0 0,0 0 387,-37-53-129,37 53-258,0 0 0,0 0 516,0 0 387,-59-41-903,59 41 258,0 0-129,0 0-516,0 0 516,-58-20-516,58 20 258,-20-21-516,20 21 774,-15-25-258,15 25-258,-20-11 774,9 5-387,1-9 645,-2 6-903,1 0 387,0 9-129,11 0 129,-20-17 129,8 6-516,2 10 258,1-15 0,9 16 258,-17-8-129,9-5 0,2-11-129,6 24 129,0 0 129,-16-17 0,16 17-129,-8-14-129,8 14 0,-8-17 258,8 17-258,0 0 0,-12-16 0,12 16-258,-6 6 258,6-6 129,-2-15-129,2 15-387,0-10 516,0-10-516,1 3 258,5-12 129,1 9-129,3 3-258,2 5 129,4-9 129,-1 2-129,5 9 258,-1-1-129,3-1 129,0 2-129,0 7 129,0-5 129,2 3-129,-1 1-129,1 4 258,-1 0-129,0 0 0,0 0-129,-1 0 0,0 0 129,-1 6 129,-2 0-258,-3-6 0,-1 4 129,-2 2-129,-1 0 0,-12-6-129,12 7 0,-12-7-129,8 12-645,0 0-1935,-8-12-1677,0 0 129,11-6-387</inkml:trace>
  <inkml:trace contextRef="#ctx0" brushRef="#br0" timeOffset="93856.3683">19256 17391 2193,'0'0'2967,"0"0"516,4-12-2709,-4 12-774,3-17 0,-3 17 387,0-17 129,0 17 258,0-11 0,0 11 387,0 0-258,0 0 0,0 0 0,0 0-387,0 0 0,0 0-129,0 0-258,-7 8 0,7 4 0,0 0 0,-2 1 129,2 9 0,-1 0 0,1 1 0,-2 7 0,2 9 129,-3-14 0,0 17-129,2 2 129,1-44-129,-4 83 516,4-83-774,-1 86 258,1-86-258,0 90 0,0-90-516,0 80 645,0-80-129,6 70-387,-6-70 516,7 58-129,-7-58 129,0 0 258,0 0 258,0 0-645,0 0 387,0 0-258,13 52 0,-13-52 0,0 0-516,0 0 129,0 0 129,0 0-387,0 0-258,0 0-774,0 0-1935,0 0-1548,0 0 129,0 0-129</inkml:trace>
  <inkml:trace contextRef="#ctx0" brushRef="#br0" timeOffset="94784.4214">19049 17878 2967,'0'0'4386,"0"0"-1032,-14 2-258,14-2-1032,0 0-645,0 0 0,0 0-1161,0 0-258,0 0-516,0 0 1161,0 0-774,0 0 387,-3-22-645,3 22 0,0 0 645,0 0 129,0 0-129,0 0-645,9 46 129,-9-46 258,0 0 129,19 73-129,-19-73 129,0 0-516,22 53 387,-22-53 0,15 50-129,-15-50-258,14 49 258,-14-49 129,17 52 129,-17-52-129,14 48 0,-14-48-129,0 0 258,0 0 0,30 61-129,-30-61 0,0 0 258,0 0-645,0 0 516,0 0 387,0 0-258,51 45 0,-51-45 0,0 0 0,0 0-258,0 0 516,0 0-516,0 0 129,57-54-258,-57 54 129,0 0 0,0 0-387,46-74 387,-46 74 258,0 0-258,35-60 129,-35 60-129,24-61 0,-24 61 387,27-75 516,-27 75-903,30-59 0,-12 33 387,-3-2-645,3 7 129,-3-7 0,-15 28-516,0 0 387,38-20 258,-38 20-903,0 0-1032,0 0-1032,8 8-1419,-8-8-258,0 0 0</inkml:trace>
  <inkml:trace contextRef="#ctx0" brushRef="#br0" timeOffset="96289.5074">19156 16503 1032,'0'0'2838,"0"0"0,0 0-2709,-12-2-129,12 2 129,-9-15 258,9 15 258,-7-17 0,7 17 258,-7-19 258,7 19-129,-6-14-387,6 14 129,0 0-387,-7-10 0,7 10-129,0 0-129,-11-12-129,11 12 0,0 0-129,-14-12 129,14 12 0,0 0 0,-12-10 0,12 10 0,0 0 0,0 0 0,-14-10 129,14 10-129,0 0 0,0 0 0,0 0 0,0 0 129,0 0-129,0 0 0,0 0 0,0 0-129,0 0 129,0 0-129,0 0 129,-6 5 0,6-5 0,0 0 0,0 0-129,0 0 258,4 13 0,-4-13 0,6 19 0,-6-19-129,7 21 129,-2-8-129,-3 1 0,4 3 0,0 0 0,0-4-129,2 1 129,-1 3 0,2 4 0,0-4 129,0-2-129,1 0 129,3 2 129,-2 3-258,2-3 0,1-1 0,0-7 0,0 3 0,0 0 0,0-2 0,-1-3-258,-3-4 258,-10-3 258,18 5-258,-18-5 0,12 1 0,-12-1 0,0 0 0,0 0-258,14 0 129,-14 0 129,0 0 0,0 0-129,13-13 129,-13 13 129,0 0 0,0 0 129,9-13-129,-9 13 0,0 0-129,5-15 129,-5 15-129,7-16 129,-2 3-258,3-1 258,1 0-129,4 3 0,5-7-129,-1-2 258,6-1-129,0 1 129,1-1 0,-3-1 129,2 7 258,-4-7-258,-3 10-129,-2-2 0,-3 7 0,-11 7-387,15-12-258,-15 12-645,0 0-645,12 0-774,-12 0-645,0 0-1161</inkml:trace>
  <inkml:trace contextRef="#ctx0" brushRef="#br0" timeOffset="99884.712">22430 17523 2193,'3'11'2580,"5"6"-129,-8-17 258,0 0-258,0 0-516,0 0-645,11 8-129,-11-8-387,0 0 387,0 0-387,0 0 129,0 0-129,2-15 129,-2 15-129,0 0-129,0-25-258,0 8-129,-2-12 0,2-4-258,-2-3 258,0-3-516,0-19 516,1 4-645,0 4 774,1-6-774,0-5 516,0-4-258,0-2 129,3 1 0,2 2 0,1 5 0,-1-2 129,1 5-258,-1 10 129,-1 10 0,-1 7 0,2 3 0,-1 4-129,-2 7 129,0 3 0,-2 12 0,5-13-129,-5 13-129,0 0-129,0 0 129,0 0-645,0 0-2064,5 13-1935,-5-13-129,0 17-258</inkml:trace>
  <inkml:trace contextRef="#ctx0" brushRef="#br0" timeOffset="100603.7542">22227 16592 1548,'-5'16'2322,"5"-16"258,0 0-2967,0 0 258,0 0 903,0 0 516,0 0 258,0 0 774,0 0-258,0 0-129,0 0-258,0 0-387,0 0-645,0-10 0,0 10-387,15-17 0,-1 0-129,4-7 0,5-2 0,7-6-258,3-5 258,3 6-258,1-4 129,2-3 0,-1 9 129,-3 0-129,-2 2-129,-7 5 387,-2 10-129,-7-5 129,-2 7-129,-15 10 258,14-13-387,-14 13 129,0 0 0,12 0-129,-12 0 0,7 13-129,-7-13 129,9 20-129,-3 0 258,2-1-258,-1 2 258,2-1-129,-2 0 129,2 2-129,-3 2 0,2-3 129,-2-3-129,0 3 129,-3-2-129,0-2 129,-2 3-129,-1-2 0,0-2 129,0-1 0,0-3 0,0-1-129,0-11 0,0 13 129,0-13-129,0 0 129,0 0-258,2 12-387,-2-12-2193,0 0-2064,-8-10-129,-5-6-774</inkml:trace>
  <inkml:trace contextRef="#ctx0" brushRef="#br0" timeOffset="103155.9001">9467 16837 1,'4'-13'773,"-4"13"130,2-13 516,-2 13-129,0 0 258,1-17-129,-1 17-516,0 0-258,4-15-258,-4 15-258,0 0-129,8-14 0,-8 14-129,6-11 258,-6 11 387,5-13 0,-5 13 258,0 0 258,4-16 0,-4 16 129,4-12 0,-4 12-129,0 0-258,0 0-258,0 0 0,0 0-258,0 0-258,0 0 0,0 0 129,0 0-258,0 0 258,0 0-129,7 18 129,-7-18 0,8 31-129,-2 1 129,2-3-129,0 13 258,-2 5-387,3 13 129,-2-6 0,-1 11 0,-2-7 0,-1 10 129,0-12-129,-1 2 129,1-12-258,-3-6-258,4 0-774,-4-3-1548,0-23-1419,0-14-516,0 0 387</inkml:trace>
  <inkml:trace contextRef="#ctx0" brushRef="#br0" timeOffset="103703.9314">9329 17224 4386,'-11'24'4128,"9"-13"-387,2-11-129,9 18-2967,6-8-1161,1-3 0,5 4-129,-1 3 516,7 4 0,-5-10 129,-1 10 0,-1 6 129,0-7 258,-2 7 0,-3 4 0,0 6-129,-2-7 516,6 4-516,-4 9 258,2-11-258,-1-10 258,2 7-258,-3-7 258,5-12-129,-7-4-129,3 14 0,-16-17 0,21-5 129,-21 5 0,18 12-129,-12-23-387,3-6 129,-1-1 0,2-18 129,1 1-387,3-2 258,-1-6-129,3-18 129,-2 22 0,0 5 0,-2 3 0,-2 2 0,1 9 129,-4 3-129,-1 3-516,-6 14-645,0 0-2322,11-12-774,-11 12-129,0 0-645</inkml:trace>
  <inkml:trace contextRef="#ctx0" brushRef="#br0" timeOffset="104575.9814">10453 17041 1677,'0'0'3483,"-22"0"0,22 0-129,-4 12-2451,4-12-774,-13 0 129,13 0 258,-19 7 0,6-2 0,13-5 129,-21 9-129,13 7 258,-5-6-258,7 14-258,-2-8 129,2 5-129,2-3 129,2 9-258,1-9 129,1 2 0,4-5-129,7-9 0,6-5-129,6-1 0,5-1 0,1-13-258,2-2 258,0-4 0,-3-5 258,-1 4 0,-12 4 258,0 1 0,-10-5 0,2 7 258,-7 0-258,0 1-129,0 13-258,-8-22 129,-1 10-258,-3 1-129,-1 3 129,-3 3-129,1 3 0,-5 2-258,9 4-516,-10 2-645,13 8-2064,-3 0-903,2-4-258,4 2-129</inkml:trace>
  <inkml:trace contextRef="#ctx0" brushRef="#br0" timeOffset="104964.0036">10558 17094 2193,'23'35'3354,"-7"-12"129,-15-6-516,6 2-2967,2 6-645,5 9 258,-5 6-258,4 3 258,-4 6 516,0-8 0,-1 15 645,-6-10 258,2 13 387,-4-12 0,0 1 0,-3-12 0,2-3-387,-7-3-129,8-30-258,-16 48 0,16-48-129,-19 9-258,19-9 129,-26-5 129,13 1 0,-5-7 0,3-11-258,-1 5-258,5-14 0,-2-8-129,6-1 0,5 1-387,-1-12-903,12 2-1548,4-5-1806,2 0 258,6 1-645</inkml:trace>
  <inkml:trace contextRef="#ctx0" brushRef="#br0" timeOffset="105452.0315">10859 17334 9546,'-14'9'4257,"-13"-9"-774,22-10-516,-1-17-4257,6 17 0,-5-13 387,5-2 129,0 4 516,2-1 258,1 0 774,-1 4 129,6 5 258,-6-2-516,-2 15-129,16-9-258,-16 9-387,23 7 129,-9 2 0,1 1-258,1 5 129,1-1 0,-1 6 0,-3-4 129,1 2 129,-6-6 0,2 5 129,-8 1 0,4 0 387,-6-18-129,0 20 0,-6-8 129,6-12-258,-15 14 0,3-8-258,2-6-387,-6-1-645,16 1-1419,-15-11-2193,8-12-258,5-2-387,2-3 387</inkml:trace>
  <inkml:trace contextRef="#ctx0" brushRef="#br0" timeOffset="105948.0599">11138 17152 9288,'19'31'4257,"-5"-20"-129,-1 0-1548,3-11-2838,2-4 0,4-4 258,-2-4-129,0-3 258,2-4 129,-6 1 0,1-3 0,-6 0 129,2 5 0,-7 4-258,1-2 0,-7 14-129,2-19 0,-2 19-129,-2-13 129,2 13 0,-19-9-129,7 4 129,-2 5 0,-5 0 0,-1 8 0,-1-1 0,-2 7 129,2 1-129,-3 8 0,4 2 0,1 3 129,5-6 0,3 6 129,4-2-129,3 6 0,4-4 0,9 0 129,5 0-258,5-5-129,7 1-129,2-3-258,12 6-645,-8-16-2709,10-10-645,1-2-258,0-15-129</inkml:trace>
  <inkml:trace contextRef="#ctx0" brushRef="#br0" timeOffset="106444.0883">11758 17058 9030,'-16'1'4257,"-2"-1"0,18 0-516,-19-2-3999,7 2-129,-6 0 129,4 9 129,-4-1 0,-1-3 258,6 7 129,-3-2 0,6 9 129,1-7-129,6 3 0,3-15-258,0 22 0,0-22 0,6 24 0,6-15-129,1-4 0,3 1 0,0 1 0,2 4 0,0-5 0,1 8 0,-5-2 0,-3-2 129,1 11 129,-7-1 0,0-4 129,-5-16 129,0 32 129,-6-12-258,-1-6 258,-10-4-129,2 4 0,-6-4-258,1-3 129,-2 0-258,-2-5-129,6-4-129,-5-5-258,13 7-903,-10-12-2451,16-1-516,3 0-645,1-2-129</inkml:trace>
  <inkml:trace contextRef="#ctx0" brushRef="#br0" timeOffset="106988.1194">12153 17466 1161,'-14'-34'1806,"14"10"-1161,0-5 774,6 0 387,7 7 0,0-7-129,9 5 0,-5-2-129,10 14-258,-8-1-258,7 7-258,-9 5-258,2 4-258,-3 9-129,-4-2 0,-3 9-129,-2 1 258,-5-2 0,-1 2 258,-1-6-258,0 1 129,0-15 129,-1 18 0,1-18-129,0 0 0,0 0 129,0 0-129,-11 5-258,11-5-129,0 0-129,0 0-4257,-17-14 0,14-1-516,-2 1 0</inkml:trace>
  <inkml:trace contextRef="#ctx0" brushRef="#br0" timeOffset="107468.1467">12455 16931 6708,'4'20'4515,"-1"-5"-516,-3-15-258,0 0-3225,0-8-903,0 8 129,0 0 129,0 0 129,0 0 129,0 0 258,0 0 0,0-11 129,0 11-129,0 0-129,0 0-129,0 0-129,0 8 129,0-8-129,0 0 129,0 0-258,0 12 0,0-1 129,0 1 0,-3 7-129,3 5 258,-1 9 0,-1 9-129,-2-3 129,4 12 258,-7 0 0,3 4 0,-4-6-258,3-3 129,0-5-387,1-4 129,4-7-387,-5 9-516,10-24-258,-3 0-2064,8-13-1161,4-4-516,-1-16 258</inkml:trace>
  <inkml:trace contextRef="#ctx0" brushRef="#br0" timeOffset="108969.2327">12399 17614 2322,'0'16'1935,"0"-16"129,0 0-387,0 0-3225,0 0-258,0 0 129,6 15 387,-6-15 1290,0 0 1290,0 0 0,0 0 258,0 0 129,0 0-516,0 0 0,0 0-516,0 13-129,0-13-387,0 0 0,-6 13 387,6-13 129,0 0 0,0 0 258,-17 6-258,17-6 129,-13 0-129,13 0 0,-15-1-645,15 1 0,-16-2 0,16 2 0,-16-12-129,16 12 129,-14-20-387,9 8 387,-1-6 0,1-4 0,1 7-258,-1-2 129,0 0-129,0-1 258,5 18-129,-12-17-129,12 17-129,-13-23-129,13 23-258,-11-14-645,11 14-1032,0-23-1548,-4 0 258</inkml:trace>
  <inkml:trace contextRef="#ctx0" brushRef="#br0" timeOffset="110523.3216">12728 17616 774,'-14'-5'3225,"0"-13"516,9 5-2451,2-8-129,-3-3 0,6 0 258,-4-4-387,4-1-129,0-2 0,3 7-387,-1 1 129,6 0-387,-3 1 0,7 12-129,-12 10 129,17-17-387,-17 17 129,20-2 0,-20 2-129,20 4 129,-20-4 129,19 19-258,-19-19 129,15 25 129,-9-6 0,0 0 0,-5 1 0,1 12 0,-2-13 0,-1 5 387,-8 8-129,1-3 0,-3-5 387,1-5-387,-6 0 129,1-9 0,-3-3 129,2 9-387,-3-16 129,2 0-129,1-6-645,-1 1 129,7-11-387,-4-8-1677,12 6-1935,2-18-645,2 2 0,12-4-387</inkml:trace>
  <inkml:trace contextRef="#ctx0" brushRef="#br0" timeOffset="111267.3641">13014 17206 6966,'0'0'4773,"0"0"-645,0 0 0,0 0-4128,0 0-129,0 0 129,0 0-129,0 0 129,0 0 129,-1 11 129,1 1 0,0-12 0,0 22 0,-2-3 0,2 4 0,0 0-258,0 6 129,0 3 0,0-9-129,3 0 0,0 2 258,1-14-258,-4-11 129,19 7-258,-4-16-129,3-12 0,1-4 0,2-2 0,0-10 0,0 3 129,-3-4 0,-1 10 129,-7 4 0,-2 3 258,-1 8-258,-6 1 129,-1 12-129,0 0 0,2 12-129,0 2-129,0 7 129,3 6 129,-2-1-129,7 8 129,-3 0 0,2-5 129,3-4 0,-3-4 0,2 3 0,-1-6 0,0-4 129,-3-1 0,-7-13 0,13 6 129,-13-6-129,0 0 129,13-14-129,-10-11 129,3 6-129,-1-14-129,2-6 129,0 5 0,2-1-258,-5 0 0,7 1 0,-5 9 129,1-4-516,-1 10 129,2 5-645,4 14-1161,-12 0-2580,0 0-258,18-3-516,-18 3 387</inkml:trace>
  <inkml:trace contextRef="#ctx0" brushRef="#br0" timeOffset="111959.4037">13704 17123 258,'-10'0'3096,"10"0"0,0 0-1419,0 0-1548,0 0-129,0 5 387,0-5 129,0 0 387,0 12 129,3 0 387,-3-12 129,5 14-258,-5-2-129,2 5-387,-2 1-129,4 4 129,-3 1-387,1 4 129,0-6-258,1 6 129,-1-12-129,4 7-129,-1-10-129,-5-12 129,18 13 0,-3-14-129,0-9 0,2-9 0,4-1 0,1-9 0,-2 0 258,2-2-387,-3-2 258,0 1-129,-5 7 258,0 7-258,-4 1 129,-1 4-129,-9 13 129,16-12 129,-16 12-129,11 0 0,-11 0-129,12 21 129,-6-8-129,0 11 258,3-2-129,-1 4 0,-2 6-129,1 9 258,-2-7-258,4 4 129,-1-1-258,-2-3-258,6 4-1161,-6-4-2967,0-12-258,-6-22-645,0 0 387</inkml:trace>
  <inkml:trace contextRef="#ctx0" brushRef="#br0" timeOffset="113184.4738">9673 18222 645,'0'0'4515,"0"0"129,-5 52-516,5-52-2322,0 0-774,0 0-645,0 0-129,0 0 0,0 0 129,0 0 129,0 0-129,0 0 129,0 0 0,0 0 0,0 0-387,0 0 129,12 66-129,-12-66 129,8 52-129,-8-52 129,4 64 129,-4-64-258,0 73 258,0-73-129,-2 56-129,2-56 0,-10 62 0,10-62-258,0 0-387,-12 68-387,12-68-1032,0 0-2580,0 0-516,0 0 0,0 0 129</inkml:trace>
  <inkml:trace contextRef="#ctx0" brushRef="#br0" timeOffset="113963.5184">9475 18393 774,'-1'62'3870,"1"-62"-129,0 0 0,0 0-2967,-10 49-645,10-49 129,0 0 387,0 0 258,0 0 0,0 0 129,0 0-258,0 0 516,2-50-774,-2 50 0,0 0-258,29-53 0,-29 53-258,32-54-129,-32 54 129,49-75 129,-49 75 258,54-80 0,-54 80 0,52-83 0,-52 83 129,46-75 129,-46 75-258,0 0 0,47-58-387,-47 58-129,0 0 258,0 0 0,0 0-387,0 0 129,0 0 258,0 0 0,38 52-129,-38-52 258,0 0-645,6 53 129,-6-53 129,0 0 0,20 60-258,-20-60-258,0 0 516,44 58-516,-44-58 903,0 0-258,52 64 0,-52-64-129,0 0 516,44 60 0,-44-60-258,0 0 258,22 52-258,-22-52-129,0 0 0,0 0-516,0 0-2580,0 0-1677,0 0-258,0 0-516</inkml:trace>
  <inkml:trace contextRef="#ctx0" brushRef="#br0" timeOffset="115023.579">10791 18351 645,'0'0'1677,"0"0"387,44 3 774,-44-3-258,0 0 0,0 0-258,0 0-258,0-48-903,0 48 0,0 0-387,0 0-516,0 0 129,0 0-258,-56 0 0,56 0-129,0 0 129,0 0-129,-47 66-387,47-66 387,0 0-129,-28 61 0,28-61 129,0 0 0,-10 50 258,10-50-258,0 0 387,0 0-645,48 33 129,-48-33-258,56-8 129,-56 8 0,63-40-129,-63 40 258,54-51-129,-54 51 387,34-51-129,-34 51 387,0 0 0,4-55-129,-4 55-258,0 0 0,0 0-129,-44-29-387,44 29 0,0 0-903,0 0-258,-56 26-129,56-26 258,0 0-129,0 0 258,-21 49 258,21-49 516,0 0 387,0 0 258,17 55 129,-17-55 0,0 0 0,45 61 0,-45-61-129,42 62-129,-42-62 129,45 79 0,-45-79 129,41 84 258,-41-84-129,28 86 258,-28-86 129,14 57 645,-14-57 0,0 0 129,-8 58 129,8-58-129,0 0-258,0 0 0,-67 0-387,67 0-387,-48-9-129,48 9-129,-49-28-387,49 28-129,0 0-774,-60-35-1290,60 35-1806,-6-71-258,6 71-258</inkml:trace>
  <inkml:trace contextRef="#ctx0" brushRef="#br0" timeOffset="115555.6094">11318 18453 5805,'0'0'5160,"0"0"-387,0 0-645,-64 34-1290,64-34-2838,0 0-645,0 0 258,-17-55 774,17 55-516,0 0 258,1-51 129,-1 51 0,0 0-129,0 0 387,39-59-387,-39 59-258,0 0 129,48 13 0,-48-13-258,0 0-129,58 41 516,-58-41 129,0 0 0,50 29 0,-50-29 129,0 0 387,0 0-258,0 0 258,0 0-387,0 53-387,0-53 387,0 0 0,-56 12-258,56-12-387,0 0 258,-63-5 0,63 5-258,0 0 129,0 0-903,-50 2-1548,50-2-2451,0 0 129,0 0-645,31-55-387</inkml:trace>
  <inkml:trace contextRef="#ctx0" brushRef="#br0" timeOffset="116143.6431">11685 18375 6321,'0'0'4644,"0"0"-387,23 59-516,-23-59-3096,0 0-903,51 6 0,-51-6 516,55-14-387,-55 14 129,60-19 129,-60 19 258,54-35-258,-54 35 129,0 0 0,59-52 258,-59 52-258,0 0 0,0 0 0,0 0 0,0 0 0,0 0-129,-58-47 0,58 47-129,-52 8 258,52-8-258,-55 20 129,55-20-258,0 0 129,-68 36 129,68-36-129,0 0 258,0 0-129,-52 61 258,52-61-129,0 0 516,0 0-387,-7 60-387,7-60 258,0 0 129,16 49-258,-16-49-258,0 0 0,50 62-516,-50-62-516,53 30-129,-53-30-2064,73 20-1677,-73-20-129,76 0-258</inkml:trace>
  <inkml:trace contextRef="#ctx0" brushRef="#br0" timeOffset="116616.6701">12363 18238 10707,'-34'56'5160,"34"-56"-645,-56 41 0,56-41-4773,0 0-129,-51 41 129,51-41-387,0 0 516,0 0 258,0 0 0,0 0-129,0 0 258,0 0-129,0 0-129,0 0 387,0 0-387,26 63-387,-26-63 258,0 0 0,50 51 0,-50-51 0,0 0 129,0 0 387,31 54-129,-31-54 387,0 0-129,0 0 0,0 0 0,-48 23 0,48-23-129,0 0-645,-73 10 387,73-10-129,-48 0-387,48 0-516,0 0-2322,0 0-1935,0 0 0,0 0-258,-28-65-258</inkml:trace>
  <inkml:trace contextRef="#ctx0" brushRef="#br0" timeOffset="117403.7151">12900 18361 4773,'0'0'4644,"5"55"0,-5-55 0,0 0-3612,1 52-774,-1-52 129,0 0 258,13 59-258,-13-59 387,0 0-258,31 47-129,-31-47 258,0 0-129,0 0 0,73 16-258,-73-16-258,58-21-258,-58 21 258,62-29 129,-62 29-129,57-53 0,-57 53 129,40-51 129,-40 51 0,20-56 387,-20 56-516,0 0-258,0 0 129,10-49 129,-10 49-258,0 0 0,0 0-129,0 0 129,0 0 0,0 0 387,0 0-258,0 0-387,-2 49 387,2-49-129,0 0 258,0 0 0,-14 53 0,14-53-129,0 0 258,-14 50-129,14-50 129,0 0 0,-12 58-129,12-58-129,0 0 129,4 65 0,-4-65 129,0 0 129,42 51-774,-42-51 0,48 35-516,-48-35-2322,49 0-1806,-49 0-258,60-52-387,-60 52 0</inkml:trace>
  <inkml:trace contextRef="#ctx0" brushRef="#br0" timeOffset="117812.7385">13526 18270 10836,'34'52'4902,"-34"-52"-258,0 0-387,0 0-4128,9 50-645,-9-50 258,0 0 129,10 66 0,-10-66 387,4 58-129,-4-58 0,2 98 258,0-50 0,0 11-258,2-5-129,1 10 0,-1-10-129,3 4-258,-7-58 0,16 71-903,-16-71-1806,0 0-1419,0 45-516,0-45-129,0 0 1</inkml:trace>
  <inkml:trace contextRef="#ctx0" brushRef="#br0" timeOffset="118299.7664">13626 18421 9804,'0'0'4902,"0"0"0,63-34-258,-63 34-4773,0 0-387,60-45 516,-60 45 258,0 0-129,61-28-129,-61 28 387,0 0 258,49 0-258,-49 0 258,0 0-645,0 0 129,55 38-129,-55-38 129,0 0 0,0 0-129,30 60 129,-30-60 129,0 0 0,0 0 129,-9 56 129,9-56-129,0 0 0,0 0 0,-65 19-129,65-19-129,-51 0 258,51 0-258,-56 3-129,56-3-387,-53 0 258,53 0-258,-48 12-774,48-12-3354,-59 43-774,59-43-129,-55 3-645</inkml:trace>
  <inkml:trace contextRef="#ctx0" brushRef="#br0" timeOffset="136403.8019">21424 16837 516,'0'15'1419,"0"-15"129,0 0-129,0 0-258,9 13 129,-9-13-258,5 11-129,-5-11-129,0 0 0,0 0-258,6 17 129,-6-17-129,0 0 0,6 12-129,-6-12 129,4 10-129,-4-10 0,6 17-258,-1-5 258,-4-1-258,2 4 129,-2 0-258,0 4 387,-1 1-258,0 4 258,0-6-129,0 10 129,-1-6-258,0 9 258,-3-9-129,3 4-129,-4-4 0,4 7 258,-1-11-387,0 5 129,0-5 0,0-4-129,2-14 129,-2 22-129,2-22 129,0 0-129,-4 14 0,4-14 129,0 0-129,0 0 0,0 0 129,0 0 0,0 0 129,0 0-129,0 0 0,0 0 129,0 0-129,0 0 0,0 0 129,0 0 0,0 0 0,0 0 0,0 0 129,0-7-258,0 7 129,2-12-129,-2 12 0,0 0-258,6-12 129,-4 0 0,3 1 129,1-2-129,0 0 0,1-4-129,-1-5 129,5-2-129,-2 5 129,3-5-129,0 4 129,0-1-129,1 1 258,1 3-258,0-2 129,2 0 0,-1 3 0,1 5 0,0-7 0,2 2 0,0 4-129,-3-2-129,4 4 258,-3 2 0,1 3-129,-3-6 129,1 11-129,-3 0 129,-1 0 0,-11 0 0,18 11-258,-18-11 258,14 10 129,-14-10-129,11 13 0,-11-13 129,8 12-129,-8-12 0,0 0 258,13 14-258,-10-2 0,-3-12 258,9 17-258,-9-17 129,6 24-129,-4-9 129,-2 2-129,1 6 129,-1-7 0,0 8 129,-1-2-258,-3 10 258,0-4-129,-1 2 129,-2-4 0,2 10 0,-2-5-258,1-2 129,2-5 0,1-9-129,1 4 129,1-2-129,0-2 129,1-15-129,0 0 0,0 0 0,0 12 0,0-12 0,0 0 0,0 0 0,2-7-258,-2 7-645,18-3-2322,-7-9-1548,2-1-129,0-4-774</inkml:trace>
  <inkml:trace contextRef="#ctx0" brushRef="#br1" timeOffset="143367.2001">18493 8581 1,'-25'1'0,"9"1"128,1 2 1,-2-1 258,1 2-387,-3 3 129,-1 1 0,-1 1 0,-1-1 258,-1 1-258,3 1 129,-4 2 129,-1 2 0,-1-1 0,3 2-129,2 0 0,-3 6 129,3-3-258,2 3 0,-1-1 0,4 3 0,-3-1 129,4 0-129,-2-1 129,2 0 0,0 2 0,1-3-129,0 2 0,3-1 0,1 2 0,1-5 129,2 5-516,0-7 516,3 6-129,1-5-129,1 4 258,1-3-258,1-1 129,0 1 0,1-2 129,3 2-258,1-2 129,1-1 0,1 1 0,-1-2-129,2 5 129,2-3-129,-3-1 0,2 1 0,-1 1 0,3-2 0,-2 1-129,3-1 129,1-3 0,0 4 0,2-2 0,0 2 0,3-3 0,2 3 0,-3-4 0,2 1 0,-3 0 129,1-1-129,-3 3 258,3-6-129,-3 2-129,2-2 258,1 2-129,1-1 0,5 0 129,-4-5-129,4 2-129,-1-3 0,0 2 129,0 1-258,-2-3 129,1-1 129,-4-1-129,3 1 0,-1-2 129,2 1-129,1-3 0,1 0 129,-1 0-129,3 0 0,1 0 129,-2-2-129,0 0 0,-1-3 0,1 2 0,-2 0 0,-1-3 0,-2 1 0,1-5 0,-4 0 0,3 1 258,-3-4-258,0 1 0,2-2 0,-2 1 0,1-1 0,0-2 0,0 1 0,-3-2 0,4 2 129,-4-1-129,-2-3 129,-2 2 0,0 2 129,-1 0 129,-4-2-129,1 3 0,-4-3-129,2 2 258,-3-2-258,2 2 0,-1-3-258,2 1 129,-2-3 0,2 1 0,-2-1 0,3-1 129,-2-1-129,1 1 0,0-2 129,0-1-129,-2 0 129,1 0-129,-3 0 0,0-3 0,0 3-129,-8-5 258,2-1-129,-7 2 0,1 1 0,-2 1 129,0-1 129,-2 3-258,0-1 129,3 4-129,-2 1 0,3 1 0,-2-3 129,-1 5-129,-4-3 0,-2 2 129,-2 1 0,-4-3 0,-4 1-129,-4 1 0,0 1-129,-4-2 129,-3 5-258,-2-2 0,-2 10-516,-4-1-387,-3 7-1548,3 10-1161,-15-3 387</inkml:trace>
  <inkml:trace contextRef="#ctx0" brushRef="#br1" timeOffset="145727.3351">22075 8649 645,'0'0'1161,"0"-7"0,0 7-516,0 0 0,-9-2-516,9 2 258,-13 0-258,13 0 0,-19 0 0,9 0 0,-3 0 129,-3 0-129,2 0 0,-4 0 0,-1 0 0,0 4-129,-3-3 258,-2 1-258,0 0 129,0 2-129,-1 0 258,-1 0-258,0 3 0,0-1 0,1 3-258,5 1 258,-3 2-129,-2-3 129,5 3 0,-1-2-258,-1 3 258,3-1 258,-3 2-129,2-1-129,-1 0 258,2 1-258,1 2 129,3 1-129,1 3 0,2-2 0,4 0 0,1-1 0,4 3 0,3-2 0,0 1 129,4-3-129,2 0 258,2 0-258,-1-1 129,3 1 0,-3-1 0,1-1 0,-1-1 129,-1 3 0,-1-3-129,0 5 129,0-4 0,0 3 0,0-1-129,-1 1 0,1-1-129,2-2 0,-1 1 129,0 0 129,0-2-129,2-1-129,-8-12 129,13 19 0,-13-19-129,13 19 129,-13-19-129,15 15 0,-15-15 0,20 17 0,-10-8 0,1 2 0,4-2 0,-1 1-129,5 1 129,-1 0 0,2-2 0,-1-1 0,4 0 258,0-2 0,1-3 0,0 0-129,2-2 129,1 2-129,-1-2 129,5 3-129,-3-4-129,2 2 0,2 0-129,1-1 129,1 1 0,0-2 0,-3 0 0,2-3 0,0-1 0,-1 0 0,-2-3 129,1 2-129,-1-6 129,1 4-129,-1-5 129,0 0 0,0-5-129,-3 1 0,0-5 0,-2-3-129,-3 0 0,-1-2 129,-1-1-129,-2 0 0,-4-2-129,1-5 258,-3 5 0,-2-2 0,0 0 0,-2-3-129,-2 0 129,-4-3-129,-2-1 129,-2 2-129,-11-1 0,-3 3 0,-9-4 0,-9 5-129,-6 2 129,-7 0 129,-5 4-129,-6 3 129,-3 5-129,-3 4-387,-1 8-774,1 7-2064,-8 0-129</inkml:trace>
  <inkml:trace contextRef="#ctx0" brushRef="#br1" timeOffset="148432.4889">21768 9864 258,'-19'-10'1161,"19"10"129,-19-12 0,19 12-387,-19-10 0,19 10 0,-16-6-258,16 6-258,-10-7 129,10 7-387,-12-1 0,12 1 0,0 0-129,-18 0 0,18 0 0,-17 2-129,6 5 129,-3 1-129,-1 1 129,-2 7-129,-2-3 0,1 2 129,-1 2-387,0 3 258,-1-1 0,1 2 129,1 1 0,-1 0-129,1 2 129,-2-1 0,4 6 0,-6 0 0,1 1-387,2 4 258,-1-2-387,1 1 129,4 3 0,0-1 0,3 3 129,2-6 0,3 6 258,4-4-258,2 0 258,1 2-129,0-2 129,3 0 0,4-2 0,3-3 0,3 1 0,3 0 0,-1-1 129,4-2-258,0-1 258,3-4-129,-1 1 258,3-4-258,-7-3 129,6-4 0,-2-1 0,2-2 0,1-1-129,-2-2 129,7 0-129,-4 1 0,9-1-129,-6-1 129,6-1 0,-5 0-129,4-1 129,-2-3-129,0 0 129,1 0-258,-1-3 0,0-4 258,-1-1-258,0-3 129,-3 0-258,3-1 258,-2-2 0,-3-3 0,0-1 0,-4 1 129,1 1-129,-2-3 258,-1 0-258,-1-2 258,-5 0-258,3 0 129,-4-2-258,2-2 516,-6-2-129,2-4 0,-2 1 129,-5-3 258,-2 1-129,-1-4 129,0 1 129,-2-1-387,-8 2 0,0 1 0,-2-1-129,-3 0-258,0 1 129,-1-1 0,0-1-258,-1 1 258,0-2-129,4 4 258,-2-2-258,-3-1 129,1 2 0,-2-2 129,-4 6-129,-2 0 258,-4 2-129,-5-1-129,2 5 258,-6 2-258,4 4-387,-4 4-645,4-1-1290,8 14-644</inkml:trace>
  <inkml:trace contextRef="#ctx0" brushRef="#br1" timeOffset="150311.5973">18352 15966 1032,'-19'-19'3354,"19"19"-516,-11-13-1548,11 13-387,-13-12-129,13 12-258,-17-14-258,17 14-129,-16-10 0,4 8 0,-3 2 0,-5 0 129,-4 2-258,-1 9 129,-5 2-129,-1 7 0,-5 8 0,-1 2 0,-2 7-129,-1 1-129,-1 9 129,1 1 129,2 9-258,5 3 0,2-3-258,7 3 129,4 1-258,10 4 0,3-3 0,7 0-129,1-4-129,10-3 387,-1 1-129,7-2 387,-1-2 0,3-5 258,6 8 0,-1-12-258,8 6 258,3-8 0,5 2 0,4-13-387,4 3 258,3-10-387,2-4-129,2-6 129,0-7 0,2-6-129,-1-7 387,3-6 258,-3-5-129,4-7 0,-4-8 258,3-2 0,-4-11 0,0 3-129,-4-8 129,-7 5-129,-4-15 387,-5 5-129,-6-10 0,-6 8 258,-4-6 129,-9 1-129,-1 1 0,-4 1-258,-1 3 129,-4 5-258,1 2 0,-1-5-129,0 7 129,-5 1 0,-5 0 516,-7 0 258,-4-1 258,-12 1-129,-4 3 0,-15 5 129,-3 6-258,-11 6-258,-3 10-645,-6 13-1032,-4 11-1806,-11 10-1161,11 23 258</inkml:trace>
  <inkml:trace contextRef="#ctx0" brushRef="#br1" timeOffset="151447.6623">18525 17077 1806,'-16'-6'2967,"16"6"-2193,-11-9-258,11 9-129,-23-13-129,6 13-129,-3 0-129,-7 0 129,-4 11 387,-4 1-258,-1 12 129,-9 0-129,0 18 0,-1-1 129,-3 19-129,1 2 0,0 16 0,1-7 0,-4 25-129,8-18 0,-2 19 258,3-18-258,5 13 0,4-14-129,7 1-129,8-1 0,8-10-129,7 10 129,3-12-258,9 5 258,9-10-258,6 0 0,5-3 0,8 0 129,-37-58 0,80 93 129,-80-93 129,100 79-387,-45-54 516,1-3 129,6-7-258,2-15 0,0 0 129,7-12-258,-1-16 258,4-15 0,0 3-129,-3-20 258,-1 1 129,-7-15-258,-3-1 129,-12-14 0,-2 5 129,-15-10 387,-5 7 258,-8-3-387,-4-7-129,-11 6-387,-2-17 258,-1 17-258,-6-7 129,-7 17-774,0-12 129,-4 22-258,0-9 387,-4 26 258,-5 7-258,-4 16-129,-10 2-258,-3 20-1419,-3 9-1677,-19 3 258</inkml:trace>
  <inkml:trace contextRef="#ctx0" brushRef="#br1" timeOffset="152371.7152">21909 16564 2193,'0'-10'3483,"-5"-4"129,-1 2-3354,6 12 129,-15-12-258,3 11-129,-5-5 258,-2 5 258,-10-1-258,-2 2 0,-9 0 129,0 7-129,-7 0 0,-1 10 0,-6 7-387,-2 8 0,-1 9-129,-2 10 129,1 6-258,-4 7 258,7 13-258,-3 8 258,9 1-387,4 9 387,10-5 129,6 9 0,10-17 129,10 16-258,9-30 129,7-6 129,15-9-129,11 8 516,-33-61-516,101 53-387,-34-36 645,11-13-774,13-4 258,7-14-258,8-20 129,-1-27-387,1 6 258,-4-12 516,-9-2-387,-8-18 1032,-15 9-129,-12-10 129,-15 10 258,-7-8-129,-20 9 258,-2-4-516,-14 8 387,0 0-774,-10 12 0,-2 4-387,-3 15-774,-5 8-1032,-6-1-2064,4 19 258</inkml:trace>
</inkml:ink>
</file>

<file path=ppt/ink/ink20.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2-02T03:41:00.157"/>
    </inkml:context>
    <inkml:brush xml:id="br0">
      <inkml:brushProperty name="width" value="0.05292" units="cm"/>
      <inkml:brushProperty name="height" value="0.05292" units="cm"/>
      <inkml:brushProperty name="color" value="#00B0F0"/>
    </inkml:brush>
  </inkml:definitions>
  <inkml:trace contextRef="#ctx0" brushRef="#br0">16577 4214 2580,'0'0'3096,"0"0"-258,0 0-1419,6 0-516,-6 0 0,18 0 129,-1 4 129,-4-4-258,8 3 129,-4-3-258,7 4-129,-3-3-258,7 6 0,-2-2 0,4 3-129,-3 1-129,3 3 0,-2 1 129,-1 6-129,-3 2 129,0 4 0,-3 4 0,-1 5 0,-2 1-129,2 7 129,-6 4-129,2 7 0,-3 2 0,-1 9 0,-5 8 0,0 13 0,-4 6 0,0 4 129,0 0-258,2-1 129,2-3-129,2-5 0,1-11 0,0-8 0,3-9 129,-1-7-129,0-10 0,-4-4 129,-2-7-129,-1-5 129,-3-8 0,-1-2 0,-1-15 0,0 17 129,0-17-129,-10 9 129,-1-3-129,-2 1 129,-3-2-129,-7 5 129,-5-3-129,-3 4 258,-8 0-129,-2 2-129,-10-1 129,0 3 0,-6 0-129,0 1 129,-2-2-258,-4-1 129,3-1-129,4 0 129,-3-4-129,4-1 129,4-2-129,5-1 0,4-3 0,6-1 0,4 0 0,6 0 0,8 0 0,6-4-129,12 4 0,-15-7-129,15 7-129,0 0-129,19 0-1290,-7 0-2709,13 0-387,0-9-387,0-5-516</inkml:trace>
  <inkml:trace contextRef="#ctx0" brushRef="#br0" timeOffset="95512.4623">19540 780 903,'0'0'774,"0"0"516,0 0-387,0 0 387,0 0-387,0 0 0,0 0-129,0 0-129,0 0 0,0 0-387,0 0 0,0 0 0,0 0 0,0 0-129,0 0 129,0 0 258,0 0-129,0 0 129,0 0 0,0 0-516,0 0 645,0 0-258,0 0 129,0 0-258,0 0 0,0 0 0,0 0 129,0 0 129,0 0-258,0 0 129,0 0 129,0 0-129,0 0 129,0 0-129,0 0 258,52 8-129,-52-8 0,0 0-258,29 67 0,-29-67 0,25 68 0,-25-68-258,27 83 0,-27-83 0,27 84 0,-27-84 129,26 88-258,-26-88 129,21 75 0,-21-75 0,17 69 129,-17-69-129,11 58 0,-11-58 258,0 0-258,9 57-258,-9-57-258,0 0-645,0 0-1548,0 0-774,0 0-258,0 0-516,-17-73 0</inkml:trace>
  <inkml:trace contextRef="#ctx0" brushRef="#br0" timeOffset="95828.481">19524 1067 2451,'0'0'3225,"-55"-52"-258,55 52-903,0 0 0,0 0-645,0 0-129,0 0 0,0 0-129,0 0 0,45-2-645,-45 2 387,57-7-129,-57 7 0,86-13 129,-35 4-516,11-1-129,-4-3-129,2 1 0,0 6-129,-7-6-258,0 5-387,-53 7-774,78-8-1419,-78 8-1419,0 0-129,0 0-516,0 0 258</inkml:trace>
  <inkml:trace contextRef="#ctx0" brushRef="#br0" timeOffset="97260.563">20258 1303 4773,'0'0'3354,"0"0"-129,-47-56 516,47 56-3354,0 0 645,3-64-387,-3 64 0,27-48-645,-27 48 774,0 0-774,61-68 387,-61 68-129,51-35 0,-51 35-129,0 0 129,71-19 258,-71 19-387,0 0 516,65 18-387,-65-18 516,0 0-516,55 50-129,-55-50 129,0 0-129,0 0 258,41 57-516,-41-57 258,0 0 258,0 0-258,0 0 387,0 0-129,0 0-129,-57 51-387,57-51 645,0 0-516,-75 7 0,75-7-258,-57 0-258,57 0-387,-48-7-903,48 7-2451,0 0-258,0 0-129,0-60-387</inkml:trace>
  <inkml:trace contextRef="#ctx0" brushRef="#br0" timeOffset="98063.6089">21644 1180 516,'0'0'3741,"0"0"387,-55-12-774,55 12-1548,0 0-645,-56-12 258,56 12-258,0 0-258,0 0-516,-29-59 129,29 59-129,0 0 0,24-66 387,-24 66-516,0 0-516,67-57 387,-67 57 0,57-26 0,-57 26-129,56-13 129,-56 13-516,55 2 387,-55-2 0,57 19 129,-57-19 258,49 28-258,-49-28 516,0 0-645,51 68 258,-51-68-258,4 53 645,-4-53-516,-24 57 0,24-57-129,-59 50 387,59-50-516,-86 40 387,86-40-645,-90 17-774,90-17-1935,-65-14-1290,65 14 0,-42-60-774,42 60 645</inkml:trace>
  <inkml:trace contextRef="#ctx0" brushRef="#br0" timeOffset="98344.625">21844 567 1935,'0'0'3870,"28"47"387,-28-47-387,0 0-2451,9 82 129,-9-82-258,15 87-645,-15-87 0,23 97-387,-23-97-129,23 89-645,-23-89 0,23 75-1677,-23-75-1677,0 0 0,41 51-645,-41-51 258</inkml:trace>
  <inkml:trace contextRef="#ctx0" brushRef="#br0" timeOffset="98735.6473">22112 1097 1806,'-56'32'2967,"56"-32"645,0 0-129,18-44-2322,-18 44-645,47-58 774,-47 58-258,69-67 0,-69 67 0,80-54 0,-80 54-645,75-36 129,-75 36 0,66-2-129,-66 2-129,49 23 0,-49-23 0,33 49 129,-33-49-129,13 61 0,-13-61 387,-5 67-258,5-67-129,-29 62 0,29-62 774,-55 42-903,55-42 387,-75 25-387,75-25-258,-92 13-258,43-15-1161,49 2-2451,-86-38-645,86 38-387,-77-50-258</inkml:trace>
  <inkml:trace contextRef="#ctx0" brushRef="#br0" timeOffset="99944.7159">19542 2326 1935,'-17'-7'3741,"-12"7"0,12 0 0,-7 2-1161,-3-1-1161,9 6-129,-8-5-387,7 5-129,-5-6-129,8 5 0,-6-5 129,9 8-387,-6-2 0,7 4-516,-4 2 387,4 6-516,-1 2 387,0 5-387,5 6 258,1 4-258,2-1 387,5 0-129,0 4 129,13-6-129,7-1-129,6-5 0,14-8 0,6-12-516,10 2-129,1-15-516,13 6-774,-11-22-774,14 5-1161,-8-3-774,-5 3 645</inkml:trace>
  <inkml:trace contextRef="#ctx0" brushRef="#br0" timeOffset="100396.7417">19985 2710 1419,'-34'9'3225,"17"-9"-387,-2-1-387,-4-12-516,3 10-387,-7-15-258,7 9 0,-7-11-258,11 8-258,-6-12 258,9 12-387,-1-8 0,8 4-129,2-3 0,4 6-258,6-3 0,6 6 129,4-2-258,5 7-129,2 0 129,3 3-129,-1 2 129,3 7-129,-1 5 0,1 5 0,-3 0 0,-2 3 129,-4-2-129,0 3 0,-6-1 129,-3-1 0,-5-2 0,-3-1 0,-2 0-129,-5-4 129,-4 0-129,-5-6-129,0 2-129,-6-8-645,8 3-903,-10-10-2322,8-3-129,-1-9-516,5 0 129</inkml:trace>
  <inkml:trace contextRef="#ctx0" brushRef="#br0" timeOffset="101003.7771">20332 2375 4257,'0'0'4128,"-12"-11"-258,12 11-387,-5-11-2193,5 11 258,8-13-774,7 8 258,0-4-516,7 4 516,-1-4-516,10 7-258,-1 1 129,9 1-129,-2 2 0,6 8-129,-1 3-129,1 5-258,2 4 387,-3 3-516,-5 2 516,-6-2-516,-5 0 516,-6 0-387,-7-3 387,-10 0 129,-3-1-129,-10 0 0,-10-6 0,-7 2-129,-4-4 0,-3-1 129,-6-5-129,-1-1 0,-1-6-129,2 0 129,4-2 0,5-5 0,6 3-258,3-4 0,22 8 129,-11-20-258,11 20 129,14-23-387,13 13 0,1-10-258,15 7-258,0-10-645,15 9-1161,2-3-1290,5-2 0,3 2 129</inkml:trace>
  <inkml:trace contextRef="#ctx0" brushRef="#br0" timeOffset="101844.8252">21342 2309 1935,'18'-7'3612,"-8"-4"129,-10 11-258,-10-6-1032,10 6-516,-31 0-903,12 6 0,-8 0-387,3 6 0,-10 1 0,5 6-516,-1 3 258,3 1-516,1 1 258,5 4-387,9-3 258,5 0-387,7-3 387,10-2-129,10-4 129,8-5 0,4-5-129,6-6 0,3-1 0,3-14 0,-1-5 129,-2-9-258,-1-5 129,-6-4 387,-4-6-387,-5 0 258,-6-6-258,-6 1 387,-4-4-387,-6 2 516,-3 0-516,0 6 258,-4 3-129,-1 6 387,-2 2-258,2 10 387,-3 4-258,6 7 129,2 13-129,-6-12 0,6 12-129,0 0 129,0 0-129,0 14 0,0 10 258,0 7-258,4 7 258,2 8-129,-2 3 129,4 0-387,-2 4 258,3-5-258,-1-7 129,2-5-129,0-6 0,2-4-387,2-7 387,4-4-387,0-7 516,4-6-129,6-2 129,2-6-129,2-8 129,1-5 387,0-1-516,-2-3 516,-1-2-645,-2-1 258,-3 0-129,-5 2 0,-1 4 0,-3 0 0,-3 6 0,-3-1 0,-10 15 0,14-12 0,-14 12 0,0 0 0,0 0 0,9 11 0,-5 5 0,0 4 129,3 6-129,1 1 129,1 6-129,-1-2 129,6-1-258,0-1-258,1-5 258,2-5-516,9-5-129,-2-14-2451,19 0-1161,3-11-258,7-9-516,3-11 516</inkml:trace>
  <inkml:trace contextRef="#ctx0" brushRef="#br0" timeOffset="102751.877">19256 3538 4128,'30'22'4257,"-15"2"-258,2 10-258,-4 15-2580,-2 3-387,5 14 0,-7 5-258,2 6-258,-7-3 0,0 1 0,-4-9 0,0-5 0,-4-13-129,0-9 0,-2-12-129,0-9 129,6-18-129,-12 0-129,7-21 0,-2-15 0,-1-13 129,-2-6-258,0-14 258,0-5 0,0-1-129,4 2 258,4 4 0,2 8 0,4 9 0,9 8 0,5 12 0,7 13 0,7 6 0,3 10 0,4 4-129,3 14 129,-2 4-129,2 11 0,-3 0 129,-4 4 129,-7 1 0,-6 5-129,-8-6 129,-5 0 0,-9-3-129,-2-1 0,-11-4 0,-4-6-129,-4-7-129,-4-8-129,2-3-387,-4-13-645,14 1-774,-6-17-2193,13-6-129,6-4-516,5-5 516</inkml:trace>
  <inkml:trace contextRef="#ctx0" brushRef="#br0" timeOffset="103467.9173">19822 3588 129,'46'28'3483,"-26"-7"516,9 8-387,2 5-1290,-1-3-645,9 12-258,-5-12-387,5 6-129,-5-11-129,2 5-129,-12-16-129,0 5 129,-8-12-258,-3 0 258,-13-8-258,0 0-129,-10-16 0,-4-4 0,-6-6-129,-2-7 0,-4-5 0,0-3 0,0-3 0,9-1 0,2 3 0,8 2 0,5 3 129,4 6-129,8 4-258,9 5 129,7 5-258,7 6 129,4 7-258,6 3 0,7 5-129,-2 0-129,9 14-258,-6-7-387,8 17-258,-15-13-1032,4 17-516,-11-4-387,-6 3 387,-11-2 903,-3 3 1032,-11-6 774,-6-3 903,-5 1 1032,-9-10 1290,-3-4 0,0-6-129,1 0-645,-6-8-645,12-3-516,-2-14-129,11 3 129,0-6-258,6 1-129,5-5 0,6 3 0,3 1-129,3 7 129,-4 4-258,4 7 0,-2 4-129,-2 4 0,-3 8 0,-2 10 129,-6 2 0,1 5 0,-7-1 0,-1 4 0,-1-5 129,-6 1-258,-3-1 129,-1-7-258,-2-2-129,-1-12-645,14-4-387,-25-8-2064,18-9-1032,0-13-516,3-8-258,1-7 129</inkml:trace>
  <inkml:trace contextRef="#ctx0" brushRef="#br0" timeOffset="103971.9461">20922 3105 6450,'17'0'3999,"-1"2"387,-13 13-258,-3-15-2967,14 29 129,-6-11-258,11 18-387,0 0-129,8 12-129,-2 0-258,4 3 129,-3-1 0,0-3-129,-4-2-129,-3-5 129,-6-11-129,-5-4 0,1-11 129,-9-14-129,13 5 129,-1-10-129,3-13 0,5-7 0,4 0 0,1-2 0,2 2 129,1 3-258,-1 9 129,-2 6 0,-4 7 0,-3 13 0,-4 8 0,-2 3 0,-4 2 0,-3 6 0,-5-6 129,0 5 0,-6-8-129,-5 1 0,-4-4 129,-3-5-258,0-4 0,-6-6-387,6 0-1032,-12-12-2064,10-8-774,-3-12-645,4-6 0</inkml:trace>
  <inkml:trace contextRef="#ctx0" brushRef="#br0" timeOffset="104351.9684">21631 2932 5805,'17'-3'4515,"-17"3"0,17-2-387,0 5-3225,-6-1 0,9 16 516,-3-1-774,8 18 258,-2 5-387,5 12 129,-3 8-387,-1 6 129,-3 1-258,-1 1-387,-4-4 129,-2-15-774,6-3 129,-5-26-903,16-6-2709,-4-14-258,5-11-129,2-14-258</inkml:trace>
  <inkml:trace contextRef="#ctx0" brushRef="#br0" timeOffset="105324.0242">22256 3363 3096,'5'14'3612,"-5"-14"0,0 0-1548,0 0-516,6-7-258,8 0-387,0-9 0,6 1-129,-2-10-129,4 3-516,-3-3 0,-3-1 0,-6 4 0,-4-2 0,-6 5 0,-7 2 129,-8 7 0,-4 0 0,-7 5 0,2 8 0,-7 1 0,3 12 129,-5 1-129,6 8 0,-2 0 129,7 7-129,0-1-129,8 5 0,4 1 0,7 1 0,3-2-129,13 2 129,4-9-129,9-2 129,6-10-129,8-7 129,3-10-129,7-2 129,2-17 0,0-6-129,1-6 0,-5-2 129,-2-3-129,-6 1 0,-7 1 129,-5 3-129,-5 1 129,-3 4 0,-5 1-129,-3 2 0,-2 6 129,-3 0-129,-1 5 129,-2 2-129,-4 10 0,7-12-129,-7 12 258,0 0-129,0 0 0,6 7 0,-3 3 129,0 9 129,0-1-258,1 6 129,0-3 0,4 4-129,-2-4 129,3-4-129,4-5 129,7-7-129,4-5 0,5-6 0,3-9 129,1-2-129,4-6 129,-1 1-258,-3-2 258,-6 1-129,-4 6 0,-5 2 129,-6 6-129,-12 9 0,15-1 0,-15 1 129,6 9-258,-5 5 129,2-1 0,1 3 129,6-3-129,4-1 0,8-2 129,10-9-129,6-1 0,9-11 0,4-7 0,2-5 387,1-3-387,-4 1 387,-4 1-387,-7 2 258,-10 3-129,-6 5 258,-6 6-387,-5 5-387,-12 3 516,11 2-129,-11 9 0,0 7 129,-2 6-129,1 2-258,1 5 129,0 1 129,6 6-258,1-8-774,15 14-1290,-9-20-2193,6-1-387,-8-5-387,-4-4-129</inkml:trace>
  <inkml:trace contextRef="#ctx0" brushRef="#br0" timeOffset="106060.0661">20526 4596 5289,'14'2'4644,"-14"-2"-516,-1 18-387,-19-7-2838,4 11-258,-13-4 0,0 7-387,-6 0 129,4 7-129,-2-11 129,6 4-129,4-4-129,12 1 258,8-5-387,8 1 129,15 0-129,9-3 0,9 2 0,2 2 0,6-4 0,2 3 129,-6 0-129,1-1 0,-8 2 0,-4-2 129,-9 0 129,-3 2-129,-11-2 129,-7 3 0,-4-5-129,-17 4 129,-9-6 0,-7 0-129,-8-5 0,-3-4-129,-4-4-129,0-7-258,9-3-129,3-16-774,20 7-1161,4-11-1935,15-3-387,9-4-258,16 3 258</inkml:trace>
  <inkml:trace contextRef="#ctx0" brushRef="#br0" timeOffset="106440.088">20850 4825 3870,'21'8'4257,"-2"0"-258,-19-8-1290,0 0-903,0-7-903,0-7-258,0 1-129,4-6-129,4 1-258,-3 0 129,5 5 0,2 2-129,3 8 129,3 3-129,0 9 0,0 6 129,1 10 0,-4-3 129,3 6 0,-9-2 129,-1 3 0,-8-6 0,0 5-129,-7-9 0,-3-1 0,-9-4-129,1 0 0,-5-5-258,-3-8-129,3-1 0,-4-9-387,8-3-129,-4-13-258,18 4-516,-11-17-516,18 9-1806,5-4-903,4-2-258,9 0 0</inkml:trace>
  <inkml:trace contextRef="#ctx0" brushRef="#br0" timeOffset="106744.1054">21211 4359 3096,'4'-14'4386,"-4"14"0,0 0-258,0 0-2322,0 0-258,0 0-387,0 0-387,17 25 0,-14-4-258,7 17-129,-4 6 129,5 12-129,-4 6-129,3 6-129,-1 0-129,-2-4-129,6 0-516,-5-23-774,13-3-2580,-2-18-645,4-17-258,2-9-258</inkml:trace>
  <inkml:trace contextRef="#ctx0" brushRef="#br0" timeOffset="107320.1383">21615 4574 5547,'-11'10'4386,"8"5"0,3-3-258,10 7-3354,-1-3 0,9 12-129,2-7 0,7 8-258,1-4 258,3 0-516,0-9 129,2 1 0,-2-10 0,3-1 0,-5-6 129,0-9-129,-4-10 258,2-4-387,-9-10 0,1-3 129,-7-7-129,-4-1 0,-6 1-129,-2 0 0,-1 5-258,-7 5 129,1 7-516,-4 1-129,11 25-387,-11-27-129,11 27 0,0 0 0,7 0-129,-7 0 258,21 1 387,-6 3 258,6 1 387,5 5 387,0-5 258,6 4 129,-7-5 129,7 10 0,-9-7 258,8 13-129,-11-6-129,3 13 0,-6-2-258,-1 8 129,-3 0-258,-1 1-258,-4-3 129,0-1-387,0-5 0,-2-12-903,18 1-1548,-4-16-1935,9-12-129,3-10-387,3-6 130</inkml:trace>
  <inkml:trace contextRef="#ctx0" brushRef="#br0" timeOffset="108064.1809">22770 4473 3612,'5'14'4515,"-4"2"-387,-1-16 258,0 0-3612,8 21 387,-8-21-258,23 15-129,-7-8-129,8 2-129,-3-5 129,9 2-258,-3-6 0,3 0-129,-2 0 0,5-8 0,-2-3-129,-1-2 0,2-5 0,-1-1-129,-2 0 129,-2-4-129,-5 1 0,-2 1-129,-7-2 129,-1 2 0,-9 0 0,-3 3-129,-3 3 0,-11 1 0,-4 2 0,-3 5 0,-6 4 0,-2 3 129,-2 3-129,-2 5 129,5 4 0,1 4 0,6 3 0,3 5 129,9 1-129,5 4 129,4 3-129,13 5 129,8 5 129,9 5-258,6 5 258,10 6-258,6 4 129,8 6-258,3 6 258,-1 3-129,-2 0-129,-5-1 129,-8-6 0,-12-1 0,-9-3 129,-12-8-129,-12-11 129,-3-5-129,-13-5 129,-7-5-258,-7-6 258,-6-7-258,-5-4 129,-4-9 0,-2-5-129,-2-1 129,1-14 0,2-7 129,4-11-258,7-13 258,7-13-129,11-12 129,12-14-129,7-10 258,17-5-258,13-3 0,12 2 0,8 7 129,2 9-258,3 12 129,-1 16-516,-9 3-516,7 22-2322,-17 2-1161,-8 3-516,-11 3-387</inkml:trace>
  <inkml:trace contextRef="#ctx0" brushRef="#br0" timeOffset="156074.9269">20493 11836 1419,'0'0'1806,"15"-8"-258,-15 8 0,15-6 129,-15 6-258,13-8 0,-13 8 0,23-13-258,-13-1 0,12 7-129,-6-10 0,15 5-129,-1-10-258,16 1 129,1-8-258,18 1 129,3-8-387,8 2 129,7-4-129,5-1-129,-1-1 0,-1 2 0,-6 1 129,-4 3-258,-7 0 387,-4 5-258,-9 1 0,-5 4 0,-8 6-129,-6 5 0,-7 1 0,-8 2-258,-6 10-258,-16 0-387,0 0-1290,0 10-2322,-23-3-258,-9 3-258</inkml:trace>
  <inkml:trace contextRef="#ctx0" brushRef="#br0" timeOffset="157014.9803">20651 11472 516,'13'-10'3741,"-13"10"129,0 0-1806,0 0-516,0 0-387,0-12-129,0 12-258,0 0 0,0 0-129,-9-7 129,9 7-258,0 0-129,0 0 0,0 0-129,0 0-129,0 0 0,0 0-129,-10 0 129,10 0 0,-5 11 0,5-11 0,-7 18 129,0-5 0,-2 0-129,-3 4 0,-3 4 0,-4 1 129,-4 5-258,-1 3 0,-5 1 129,0 2-129,-3 1 129,0 1-129,-1-3 0,6 3 0,1-6 0,4-4 129,5-1-258,5-4 129,3-3 0,6-5 0,3-2 0,0-10 0,3 15 129,-3-15-129,16 12 258,-5-7-129,2-4 129,5 7 258,-2-8-258,8 5 129,2-5 0,7 0-129,3 0 129,8 0-129,2 0-129,8-2 129,0-1-129,5-2-129,0 1 258,-3-1-258,-3-1 0,-5 2 129,-5-1-129,-4 1 129,-7-1 0,-6 1 0,-5 1-129,-5 2 129,-5-2-129,-11 3 129,11-2-129,-11 2 129,0 0-129,0 0 0,0 0 129,0 0-129,0 0 0,0 0 0,0 0 0,0 0 0,0 0-258,0 0-516,0 0-2322,0 0-1548,0 0-516,-6-14-516,2-1 129</inkml:trace>
  <inkml:trace contextRef="#ctx0" brushRef="#br0" timeOffset="215356.3176">11264 13343 1161,'0'0'3612,"3"-8"-129,-3 8 0,0 0-2451,0 0-645,0-11 258,0 11 0,0 0 0,2-15 129,-2 15 129,0 0-258,18-12 129,-6 3-258,7 3-129,3-3-129,6 0-129,3 1 0,4 3-129,2 1 0,3 4 0,0 4 0,0 8-129,-1 2 129,-4 6 0,-2 1 0,-5 7 0,-4-2 129,-3 6 129,-11-3 0,-3 2 129,-7-2 0,-7 3 0,-9-8-129,-4 0 258,-9-9-258,2 0 0,-7-6-129,1-5 0,0-1-129,2-3 129,4-3 0,6-4-129,6-4 129,7-4-129,8-2 0,5-7 0,15-2 0,3-4-129,12 1 0,1-6-258,7 7 0,-1-4-645,8 10-903,-10-2-1677,1 5-1032,-1 7 0,-7 4 258</inkml:trace>
  <inkml:trace contextRef="#ctx0" brushRef="#br0" timeOffset="215921.35">11993 13283 645,'17'22'2709,"3"4"-387,-11-11-1032,3 2-258,1-1-516,0 1 129,1-3 0,-2-2 258,2 4 258,-14-16 129,17 21 129,-17-21 0,1 13-129,-1-13 0,-8 7-258,-8-7-258,16 0-129,-26-5-258,13-5-129,-1-4 0,7-3-129,2-8-129,5 1 0,1-2 0,10 1 129,3 1-258,6-2 258,2 9-258,1 4 129,6 4 0,0 6 0,3 3 0,2 0 0,4 1 0,0 6-129,5-3 129,-1-4 0,-1 0 0,-2-9 0,-2-1-387,-6-2 387,-4-5-258,-6 0 258,-6-1-129,-8 1 0,-3 2 0,-4 5 129,0 10 129,-19-16-129,2 15 129,-4 1 129,-5 7 258,-2 8-258,-3 2 129,-2 8-129,0 0 129,4 7 0,-1 0-129,8 2 0,4-3-129,9 4 0,9-5 129,8-3-258,17-8-387,6-12-516,19-3-3096,3-8-645,5-13-516,4-9-129</inkml:trace>
  <inkml:trace contextRef="#ctx0" brushRef="#br0" timeOffset="216784.3993">13405 13084 3225,'1'-21'3999,"-1"1"-258,0 8-1548,0 12-1806,-3-13 258,3 13-129,0 0 129,0 0-129,-11 0 129,10 11 0,-8 6 0,7 9 129,-3 2-258,3 7-129,-1 1 0,3 1-129,0-3 0,2-5 0,5-8-129,6-13-258,5-8-129,-1-10-129,11-12-258,-1-12 129,6-2-258,-2-8 387,1 4 0,-4 1 258,-5 4 0,1 11 387,-10 6 0,-1 13 129,-13 5 129,16 11-129,-12 11 0,-2 12-129,-2 7 0,1 13 0,-1 7 0,0 8 0,0 3 0,0 4 129,-3-5-129,1-2 258,0-9-387,2-7 0,0-11-258,0-18-645,6 0-1548,-6-24-2193,14 0-129,-6-14-516,2-15 517</inkml:trace>
  <inkml:trace contextRef="#ctx0" brushRef="#br0" timeOffset="217180.422">14015 13244 8256,'-6'-19'3999,"16"4"-516,-1-16-258,11 5-4257,1-6 258,10 4 258,-3 5 0,-1 3 387,-1 9 645,-6 2 258,2 10 129,-9 6 0,2 10-258,-8 3-129,0 9 0,-7-3 0,0 8-129,-9-7 387,2 5-258,-12-8 0,2 0-129,-7-5 0,0-5-258,-1-9 129,0-3-258,3-2 0,-1-11-387,7 3 0,1-15-645,15 11-1935,0-11-1806,6 0-258,9-1-258</inkml:trace>
  <inkml:trace contextRef="#ctx0" brushRef="#br0" timeOffset="218285.4852">14475 13052 774,'0'0'3870,"0"-12"129,0 12-258,0 0-1677,12 0-1806,-12 0 258,13 6-129,-6 6 258,-6-2 258,5 11-129,-6-1 258,1 11-387,-1-7 129,0 5-258,0-5-129,1 0-129,3-6-129,3-4-129,5-7 0,4-7 0,5-2 0,-1-11-129,6-7 0,0-5 0,2-4 0,-1 0 0,-3-3 129,-1 2 0,-5-2 129,1 7-129,-8 3 258,2 2-129,-5 4 0,-8 16 258,9-17-387,-9 17 129,0 0 0,0 0-129,0 0 0,3 7 0,-3-7-129,0 15 129,0-15-129,0 12 129,0-12-129,0 0 129,0 12 0,0-12 0,0 0 0,0 0 0,0 0 0,0 0 0,0 0 0,0 0 129,0 0-129,0 0-129,0 0-129,0 0-129,7 0-1548,-7 0-2580,0 0-129,10-8-516,-10 8 258</inkml:trace>
  <inkml:trace contextRef="#ctx0" brushRef="#br0" timeOffset="218976.5247">15417 12718 5547,'22'-13'4773,"-22"13"-387,19 1 0,-16 18-3741,5 2-516,-2 12 0,-2 6 129,-3 13 0,-1 3 0,0 8 0,0-4 0,0-1 0,0-8-129,-4-6 129,-2-9-516,-3-12 0,3-11 129,-7-10-258,0-2 129,-6-14 129,2-4-258,-6-9 258,3-1 0,4 2 258,-1-2-129,6 3 129,2 1 0,6 6-129,3 2 0,11 2 0,8 3-129,3-2 0,11 2-129,1-3-129,9 1 129,1-7-129,4 3 129,-5-7-258,6 1 258,-6-5-129,1 2 0,-6-3 129,-1 4 129,-5 0-258,-4 2 387,0 4 129,-9 1 387,0 7 0,-11-1 0,4 9 129,-12 3-258,0 0 129,0 0-258,0 0-129,-5 12 0,5-12-129,-15 17 0,15-17-258,-15 17-645,1-10-2709,3-3-774,11-4-516,-20 4 129</inkml:trace>
  <inkml:trace contextRef="#ctx0" brushRef="#br0" timeOffset="220037.5854">15750 12792 774,'37'41'3483,"-9"-12"0,-5-13 0,5 6-2967,3 6-258,-2-2 516,3 8-129,-11-4 516,8 11 0,-16-11 258,5 14 0,-14-19-258,6 10-258,-10-12-129,0 2 0,-8-13-258,-2-6-129,-8-6-129,4-6 0,-6-15-258,6-7 0,-3-10 0,7-3 0,0-5 0,9-2-129,1 2 129,4 1-129,8 6 129,3 7-129,5 5 129,1 6 0,1 6 0,3 4-129,3 5 129,0 1-129,2 5 0,-1 3-129,0 5 129,1-2 0,0 2 0,-4-1 0,-2 2 0,-2 0 129,-4-2 0,-1 2 0,-4-2 129,-1 3 0,-12-10 0,17 26 129,-15-12 0,2 6 0,-4 1 0,0 4 0,0 0 0,-4 3 0,-1-2 0,0-1 129,-2-5-258,5-4 0,2-16 0,0 0-129,9 1 0,1-14-129,7-13 129,4-6-129,1-6 0,4-6 0,-3 3 129,0-1-258,-2 4 258,-5 4 258,-2 7-258,-2 8 0,-12 19 129,17-9 0,-17 9 0,6 17 0,-5 6 0,-1 9 0,0 7-129,0 8 129,0 9 129,0 8-129,-3 4 0,1 11 0,1 4 0,1 9 0,0-8-129,0-3 0,0-11-129,2-13-258,11-6-645,-13-31-1935,13-9-1935,-13-11-258,23-24-387,-13-13 0</inkml:trace>
  <inkml:trace contextRef="#ctx0" brushRef="#br0" timeOffset="220840.6313">16825 12972 5547,'5'10'5160,"-5"-10"-258,0 0-516,13 19-2064,-13-19-2322,18 17 0,-8-6 258,3 1 0,-5 0 129,4 3 0,1-8 0,5 2-129,0-6 129,6-3-258,4-3-129,2-6 0,6-2 0,-2-1 0,2 0 0,-2 1-129,-2 1 129,-2 5 129,-4 2-129,-2 3 129,-3 0-129,1 0 129,-2 3-129,0 1 129,1 0-129,1 0 0,-1-1 129,0-3-129,1 0 0,-4 0 0,-2-8 0,-2-1-129,-2-2 129,-5-2 0,-2 0 0,-5-2-129,0 3 129,-4 0-129,4 12 0,-21-14 0,5 14-129,0 0 258,0 1-129,-3 5 0,-1 5 129,0 3 0,2 5-129,4 2 129,1 8 0,2 6 0,5 4 0,2 11 0,4 8-258,0 8 129,10 11-129,0 2 129,5 3 0,1-1 0,-1-3 0,1-8 129,-1-7 129,1-13 0,-7-11 0,-2-13 0,-4-13-129,-3-13 0,-7 0 129,-6-14 0,-6-13-129,-1-10 0,-2-9 258,-2-7-387,7-6 387,4-5-258,9-1 0,5 0 0,15 0 0,8 3-258,13 5-258,2-4-129,19 15-1419,-8-4-2193,13 4-645,-2 1-516,-1 0 129</inkml:trace>
  <inkml:trace contextRef="#ctx0" brushRef="#br0" timeOffset="221116.6471">18370 12598 9933,'17'7'5289,"-4"7"-387,-13-14-129,0 24-4773,0-1 0,0 11-129,0 9 129,-1 9 0,-6 8 129,2 8 129,-1 3-258,-3-3 129,2-4-258,1-4-387,-7-21-1161,11 0-2451,-12-18-774,0-13-516,-7-8 0</inkml:trace>
  <inkml:trace contextRef="#ctx0" brushRef="#br0" timeOffset="221268.6558">18099 12992 9159,'38'-21'5031,"-8"11"-258,7 3-516,9-7-4902,8 13-2064,-2-7-2064,-1 2-387,-4 3-387</inkml:trace>
  <inkml:trace contextRef="#ctx0" brushRef="#br0" timeOffset="221612.6755">18702 12982 8256,'14'5'4902,"-14"-5"-129,21-7-258,-14-4-4128,8 5-387,0-1 129,1 5 0,-2 2-129,-2 2 129,-2 10 0,-3 5 0,-2 4 0,-3 4 0,-2 2 129,-1 4 129,-8-4 129,-3 0-258,-6-8 258,-2-2-129,-4-8-129,-2-6 0,0-7-387,1-7 0,1-3-129,0-7 0,10 2-387,-3-11-1161,17 6-2709,1-1-774,13-1 0,6-3-387</inkml:trace>
  <inkml:trace contextRef="#ctx0" brushRef="#br0" timeOffset="222236.7112">19474 13158 5547,'-54'-23'4773,"40"6"-258,-1-10-129,13-5-3354,4 7-903,7-3 258,7 7 0,2 1 0,4 6 258,1 3-129,4 11-129,-3 0 0,1 11-129,-5 7-129,-1 8 0,-6 2 0,-5 4 129,-7 0 0,-1 2-129,-9-8 129,-6-2-258,-2-8-258,-6-14-129,6-2-258,-5-18-129,12-6-129,-7-19-258,17 2 258,0-17 0,7 4 387,4-6 0,9 6 516,2 4 387,-1 4 0,6 11 129,-8 4 129,5 15 0,-8 3 0,4 13 129,-8 5-258,6 15 0,-9 9-129,3 10 129,-6 6-129,2 11 129,-3 0-387,-3 7 0,-1 1-258,-1-12-903,8 3-2193,-1-16-1548,5-12-387,-1-16-516,6-11 517</inkml:trace>
  <inkml:trace contextRef="#ctx0" brushRef="#br0" timeOffset="222592.7315">19894 13140 9288,'-31'17'4644,"17"-22"-516,14 5-258,0-38-4515,12 13 0,1-9 129,9 2 387,4 3 0,3 3 516,7 9 129,-7 5 129,6 12 129,-9 0-258,2 10-129,-8 7-129,1 9 129,-9-1 0,-4 6 129,-8-4 0,0 4 0,-11-3 0,-2 0-258,-10-6 129,-3-2-258,-3-7 0,-3-5-258,2 0-258,-10-19-1548,9 1-3096,-4-8-129,2-6-387,3-9-387</inkml:trace>
  <inkml:trace contextRef="#ctx0" brushRef="#br0" timeOffset="223332.7739">21087 13152 4257,'-17'0'4644,"0"5"258,17-12-1935,7 2-1290,-2-19-387,17 3-129,-6-19-129,14 2-387,-2-16 0,10-3-387,-2-6 0,2 2-129,-1-1 0,1 5-129,-7 4 129,0 11-129,-5 5 129,-8 13-129,-2 7 129,-6 11 129,-10 6-258,15 16 129,-12 11-129,-1 10 0,1 13 0,-2 9 129,4 10-129,-2 5 0,2 4 0,0-2 0,1-8 0,-1-7 0,0-11-129,-4-15-516,4-2-774,-5-33-1935,-13 1-1419,-1-9-516,-5-16 0</inkml:trace>
  <inkml:trace contextRef="#ctx0" brushRef="#br0" timeOffset="223521.7847">21229 12934 4257,'-56'-26'4902,"36"21"-129,20 5-129,0 0-3096,0 0-516,28 2-129,7-2-258,18-4-258,11-4-129,12-7-387,13 4-645,-7-11-1419,11 3-2580,-2 6-258,-6-3-258,-4 2 130</inkml:trace>
  <inkml:trace contextRef="#ctx0" brushRef="#br0" timeOffset="223944.8089">22181 13006 8643,'-19'8'4644,"-2"-11"-387,21-8-258,0-9-3612,11 0-903,6-1 387,1 2 258,9 0 129,-5 5 516,6 11-129,-7 1 129,5 6-258,-6 8 0,1 8-258,-6 1 0,-1 8-129,-7 0 0,-4 0 0,-3-3 129,-8-1-129,-8-5 0,-3-1 0,-4-7-129,-3-5 0,2-2-129,-1-7-387,9-6-258,-8-16-1290,18 2-2709,-1-4-258,7-8-387,4-3-129</inkml:trace>
  <inkml:trace contextRef="#ctx0" brushRef="#br0" timeOffset="224316.8302">22658 12918 9933,'34'89'4644,"-21"-55"129,3-15-903,-8 5-3870,2-4 129,-4-6 0,-6-14 129,-1 15 129,-12-15 129,1 0 0,-6-4-129,1-7-129,-3-3 0,0-3-258,5-5 129,3-2-258,3-1 129,8-2 0,2 1 0,12-3 0,5 0-129,6 2 129,5 2-129,2 1 0,5 3-258,-2-3-129,6 15-774,-13-13-1548,6 8-1935,-2 1-387,-3-1-387,1-1 388</inkml:trace>
  <inkml:trace contextRef="#ctx0" brushRef="#br0" timeOffset="224580.8453">23361 12393 9546,'-3'38'5160,"-5"-11"-258,-2 5-258,1 8-4128,2 4-516,-4 9 129,4 7-129,2 3 258,-2-1-129,4-2 129,-1-7-258,3-3 129,1-11-387,0-18-516,6-3-1161,-6-18-2580,1-13-516,4-15-387,-2-8 0</inkml:trace>
  <inkml:trace contextRef="#ctx0" brushRef="#br0" timeOffset="225188.8799">23240 12489 8127,'-14'-6'4902,"14"6"-258,0 0-258,10-28-3354,7 14-1032,9-1-258,5-2 387,5-3-258,4 6 387,-1-2-129,1 8 129,-3 4 0,-2 4-129,-5 7 258,-6 10-387,-10 5 387,-5 5-258,-9 1 0,0 4 0,-14-3 0,-4 0 0,-4-3-129,-3-7 129,-1-4-129,2-5 0,0-3 0,3-5 0,3-2-129,3 0 0,15 0 129,-19-2-129,19 2 0,0 0 0,0 0 0,18 4-129,0 7 129,4 0 129,2 3-129,1 3 129,2 3 0,2 2-129,-3-2 258,-1 4-129,-4-3 0,-2 1 129,-2 1-129,-5 0 0,-5 1 0,-3 1 129,-4 1-129,-10 0 0,-5-1 258,-3 0-129,-7-1 129,-3 0 0,-8-5 0,1 0 258,-8-2-258,-3-2 129,-4-3-258,-4-2-129,-1 4-516,-7-14-1935,6 7-2193,-9-4-645,1-3-129,-5 0-516</inkml:trace>
  <inkml:trace contextRef="#ctx0" brushRef="#br0" timeOffset="229261.113">10739 13754 2193,'-29'-7'3870,"29"7"258,-21-9-129,21 9-2451,-12-8-387,12 8-129,0 0 0,-13-15-129,13 15-129,0 0 129,16-14 0,1-1-387,12 1-129,9-5-258,7-5-516,15 9-1548,-1-8-2322,0-2-387,-3 5-258,-6 2-258</inkml:trace>
  <inkml:trace contextRef="#ctx0" brushRef="#br0" timeOffset="229886.1487">10923 14687 6321,'0'0'4386,"0"0"-258,-2 16-258,2-16-2967,12 5-645,1-5-129,4 0-129,3 0 0,2 0 0,4-5-129,4 0-258,-7-3-1419,2 0-1935,4 8-645,-7-7 0,4 7 0</inkml:trace>
  <inkml:trace contextRef="#ctx0" brushRef="#br0" timeOffset="230464.1818">11612 14483 9030,'11'-10'4386,"-11"10"-129,8-12-387,-8 12-3999,0 0 129,15 0 129,-6 12 0,-3 4 258,3 7-129,-6 1 129,4 1 0,-2-2-129,4 0 0,-2-6-258,3-4 129,1-8-129,2-5 0,2 0 0,0-9 0,1-3 0,-2 0 0,1 3 129,-1 3-129,-2 4 258,2 5-129,-3 9-129,3 9 387,-2 3-258,5 3 0,0 1 129,3-2-258,-4-2 129,6-9 0,-1-8-129,3-7 0,-4-8 129,1-11-129,1-4-129,-2-8 129,1-3 0,-2-2-129,-2 0 258,-3 2-258,-1 5 129,-6 1-258,3 7-129,-10-4-645,0 25-1290,10-24-2064,-8 11-387,0 0-387,2-1 0</inkml:trace>
  <inkml:trace contextRef="#ctx0" brushRef="#br0" timeOffset="231297.2294">12443 14142 6450,'23'-17'4515,"-11"12"-129,-12 5-387,0 0-2967,0 0-258,0 0-258,13 14 258,-13 3-258,0 10 129,0 0-129,0 9 129,-2 3-387,0 5 129,0-3-258,2-1 0,0-4 0,0-9-129,4-7 0,-4-20 0,25 9-129,-7-11 0,3-13 0,1-2 0,0-2 129,-1 1-129,-1 4 129,-4 5 129,-2 7 0,-2 4 0,-4 12 129,1 6-129,-3 2 129,5 3-129,-2 0-129,2 0 129,-1-4-258,3-6 129,0-5 0,4-7-129,-1-3 129,0-6-129,1-8 129,1-4 0,-2-2 0,2-4-129,-1 2 258,-1 0-258,1 2 258,-4 3-258,3 7 258,-3 5-129,-2 5 0,2 7 0,-4 8 0,-1 7 0,2 7 0,-3 2 0,-1 1 0,0-3 129,3-3-129,-1-6 0,-1-6 0,5-8 0,2-6 0,5-15-129,2-5 129,4-9-129,0-4 129,2-5-129,0 3 129,-1-2 0,-6 5 0,-4 7 0,-4 5 0,-2 10 129,-10 10-129,0 0 129,0 0-129,5 20 129,-5 1-129,0 3 0,-3 6 0,1 4 0,-4 4 0,5 8 129,-1 3-129,1 5 0,0 1 0,0 0 129,1 1-129,0-5-129,6-2-258,-4-18-774,15 5-2451,-9-20-1032,6-8-516,0-8-387</inkml:trace>
  <inkml:trace contextRef="#ctx0" brushRef="#br0" timeOffset="232376.2911">14160 13962 7482,'9'-11'4773,"-9"11"-258,0 0-516,2 11-3612,-2 6-516,0 10 129,0 10 258,0 16 0,-2 5 258,0 17 0,-9 0-129,5 7 258,-4-2-387,3-3 0,-2-12-129,0-11-387,4-11-129,-5-18-516,9-6-258,-13-19 0,14 0 129,-22-26 129,11 5 0,-9-15 387,2 3 129,-2-4 516,1-1 258,6 9 129,-2 1 0,7 7 0,-3 5-129,11 16 129,0 0-129,0 0 129,0 0-258,9 15 129,4-6-129,8 4 0,1-5 0,9-5-258,5-3 0,4-12 0,4-8 0,6-12-258,-1-4 258,0-7-129,3-5 0,-3-1 0,-2 1 129,-4 0-129,-5 3 258,-5 7 0,-5 6 0,-5 8 258,-7 3-129,-2 9 0,-14 12 0,10-5-129,-10 5 129,-4 17-129,-10 4 0,3 9 0,-8 8 129,3 8-129,-6 8 129,2 6 0,-2-1 0,4 2 0,1-7-129,4-1 0,5-12-129,4-11 0,4-13-258,0-17-258,32 0 129,-6-21-258,10-4 129,0-14 0,8 2-129,0-4 387,-2 7 129,-1 6 129,-9 9 387,-1 18 129,-12 1 0,2 22 129,-10 3-258,3 10 129,-6-3-129,3 3 0,0-10-258,5-5-129,4-11 0,2-9-129,8-12 0,1-10-129,3-4 0,-1-5 258,0 1-129,-3 2 258,-5 4 129,1 14-129,-12 9 129,2 8 0,-8 11 0,-2 13 0,-1 3-129,1 6 129,0 1-258,-1-5-258,7-3-516,-11-20-2193,16-2-1806,-17-11-516,23-11-129,-12-21-258</inkml:trace>
  <inkml:trace contextRef="#ctx0" brushRef="#br0" timeOffset="232908.3213">15633 14268 5805,'33'-1'5160,"-21"-12"-516,0-2-258,-4 5-1935,-6-7-2193,-2 17 0,0-19 129,0 19-129,-16 4 129,0 13 0,-7 3 129,-3 9-258,-5 5-258,0 1 129,1 0-129,0-1-129,3-5 129,5-5 0,5-6-129,6-6 129,11-12 0,0 16-129,0-16 129,17 12 0,6-8-129,1 5 129,3-1 0,4 2 0,2 2-129,-2 3 129,-1-1 0,-6 3 0,-4-2 129,-2 2 0,-11 0 0,-4 0 0,-3-2 0,-8 3 0,-8-5-129,-2-1 0,-2-3 0,-3-1-387,6-2-258,-6-8-516,23 2-1548,-22-2-2064,22 2-258,-3-24-387,3 7 258</inkml:trace>
  <inkml:trace contextRef="#ctx0" brushRef="#br0" timeOffset="233213.339">16320 14431 11481,'30'11'5160,"-30"-11"-645,17 0 129,-17 0-4902,0 0 129,11 12 0,-11 2 129,-1 8 129,-3 8 258,-5 5-129,1 4 0,0 0-258,0-5-258,8 6-1419,-6-20-2838,6-4-258,0-16-516,10-6-387</inkml:trace>
  <inkml:trace contextRef="#ctx0" brushRef="#br0" timeOffset="233684.3659">16895 14326 9933,'11'4'4644,"-11"-4"0,0 0-387,-10 0-3870,-4 0-516,-4 3 258,-2 7-129,-3 1 129,-3 8 129,-7-1 129,4 8-129,-3-2-129,6 3-129,2-5 0,4 2-129,6-1 0,5-6 0,6 1-129,3-3 129,12 0 0,2-1 0,4-1 0,2-2 129,2 1 0,0 1 0,-2 1 129,-1 0 129,-7-2-129,-2 5 258,-8-2 0,1 3-258,-6-1 129,-7 3-129,-3-7 129,-5 1-258,-3-3 0,-1-3-387,4-1-258,-4-9-774,22 2-2709,-17-10-645,16-4-387,2-8-258</inkml:trace>
  <inkml:trace contextRef="#ctx0" brushRef="#br0" timeOffset="235004.4414">18097 14006 7482,'-17'-41'4644,"12"25"-129,-2 3-258,-2 1-3612,9 12 0,0 0-258,1 8 0,5 8 129,1 11-129,0 5 387,5 15-387,-1 8 0,1 12-258,0 2 129,-2 4-258,-1 0 0,-4-4 129,1-5-258,-5-13 0,-1-10-129,-2-19-387,1-2-645,-17-20-516,18 0-258,-30-21-129,17 8 0,-16-20 0,10 10 516,-12-9 774,6 4 903,1 3 903,-2-1 516,11 10 129,-4-5 0,19 21 0,-19-18-258,19 18-516,0 0-258,6-7-129,5 5-258,9 2 129,1 0-129,7 0-129,4-3 0,3-5 0,5-6 0,1-9-258,4 1 129,-3-10 0,2-4-129,-4 0 129,0-4 129,-4 2 0,-5-2-129,-4 3 258,-2 0-129,-4 7 258,-7 2-129,1 7 129,-8 2 0,1 6 0,-8 13 129,5-11 0,-5 11 0,-9 12 0,-3 4 0,2 11-129,-4 5 129,3 13-129,-6 4 129,6 8 0,-5 0-129,7 1 0,3-7-258,1-6 0,5-10-129,0-15 0,11-11-129,2-12-258,12-12 129,0-10 129,6-3 0,-1-3 129,4 4 258,-1 6-129,-3 6 387,0 10-129,-2 5 129,0 6 0,-4 6-129,4 6-129,-1-2-129,3 0 129,4-6-258,2-8 0,0-2-129,2-12 129,1-7-258,-5-8 129,-2-2 129,-6-4-129,-7 0 258,-6 2 0,-6 2 129,-5 10 0,-2 2 0,0 17 0,-20-12 0,5 12 0,-4 12 129,-2 5-258,-4 7 129,1 5 0,-2 5 0,6 3 0,-2 1 129,4 3 129,4-4 0,9 2-129,5-6 129,7-2-129,11-11-129,14-4 0,11-6-516,4-10-1032,25 0-2709,-2-10-645,6-5-645,-2-11-129</inkml:trace>
  <inkml:trace contextRef="#ctx0" brushRef="#br0" timeOffset="236412.522">19888 14170 1548,'0'0'2580,"-13"-11"0,13 11-258,-13-9-258,13 9-129,-15-9-258,15 9-129,-14-7 0,14 7-387,-12-9-258,12 9 0,0 0-258,-4-13 0,4 13-129,0-15-258,0 15-129,17-12 0,-5 6 0,5 3 0,0 2 0,4 1 0,2 10-129,1 5 129,-1 5-129,2 6 0,1 7 0,-2 2 0,-2 4-129,-5 0 258,-3 1-258,-4-1 129,-6-3 0,-4-4 129,-4-3-129,-10-5 0,-3-4 0,-5-6 0,0-2 0,-1-7 0,1-5-129,1 0 129,8-14-129,2-7-129,10-7-129,1-9 0,13-2 0,4-9-129,8 1 258,5-2-129,5 4 129,0 5 258,1 7 129,1 9 0,-5 7 129,-1 12 0,-3 5 258,-2 17-129,-8 7 0,2 9 129,-6 1-129,1 3 129,-3-5-258,4-4 258,2-11-387,4-11 0,10-7-129,3-15-129,6-9 0,0-4 0,6-2 0,-2 2 129,-4 4 0,-4 8 129,-7 8 129,-3 9-129,-10 2 258,-1 17-129,-7 3 0,-3 10 129,-5 1-258,1 4 129,-1-1-258,1-3-129,6 0-387,-7-18-645,18 8-1548,-19-23-2322,29 4-129,-7-10-129,3-11-387</inkml:trace>
  <inkml:trace contextRef="#ctx0" brushRef="#br0" timeOffset="236900.5499">21376 14074 6708,'0'0'5031,"-9"1"-645,9-1-129,-23 0-2322,6 0-1935,-3 5 258,-6 6-129,-4 6 129,-6 1 129,3 7 0,-4 2 0,5 2-129,6-4-258,5-3 0,11-3-129,8-5 129,7-2-258,13-7 129,8 0 0,8 1 0,4-3 0,2 2 0,2 0 0,-4 3 129,-4 4 0,-5 2 0,-6 1 0,-7 3 129,-10 0 0,-6 3 0,-11-4 0,-4 2 129,-10-5-258,0-3 129,-5-5-258,1-6 0,4 0-645,-5-14-903,30 14-1032,-20-28-1935,15 3-387,5-2-129</inkml:trace>
  <inkml:trace contextRef="#ctx0" brushRef="#br0" timeOffset="237508.5847">21561 14122 8127,'16'8'4773,"2"16"-258,-15-10-387,-3 5-3483,3 6-387,-3 4 129,3 5 0,-3-5 129,0 4 0,0-8 0,0-2 0,1-11-258,-1-12-129,22 0-129,-5-14-129,4-12 0,4-4-129,2-1 129,1-2 0,-1 4 0,-5 4 129,-2 8 129,-3 8 0,-6 9-129,-2 8 129,-2 10 0,-1 10 129,0 2-129,2 3 0,3 0 0,2-4 0,4-6 0,4-8-129,3-10 0,3-5 0,2-9 0,2-8-129,-3-3 129,-1-3 0,-4 5 0,-3 1 129,-5 5-129,-3 5 129,-12 7 0,14 8 0,-9 6 0,-3 3 0,2-1 0,1 4 0,0-8 0,-5-12-129,21 3 129,-6-11-129,1-11 0,1-6-129,0-6 129,2-4-129,-5 0 129,-2-1-258,-1 4 0,-8-2-774,10 15-1677,-13-5-2193,2 6-258,-2-5-387,3 4-258</inkml:trace>
  <inkml:trace contextRef="#ctx0" brushRef="#br0" timeOffset="238748.6556">22541 14207 3999,'10'5'4515,"5"-3"-129,-15-2-258,26-11-2580,-10 8-1419,0-2 129,4 1 0,-3-4 0,3 1 0,-4-3-129,3-2 129,-6-3-129,3 1 0,-5-3 0,-2 2 0,-4 1 129,-5 14 0,0-22 0,0 22 0,-16-9 129,1 9-258,-6 4 0,-2 5 0,-4 2 0,-4 3-129,0 5 0,-1 1 129,1-1-129,1 5 129,1 1 0,2 6 129,3-2-129,8 4 129,4 2-129,6 3 129,6-6-129,12-3 0,7-3-129,9-9 0,10-9-129,6-8-129,4-11 129,0-12-258,5-10 129,-7-7 0,3-3 0,-5-5 0,-4 4 258,-4 0-129,-7 5 258,-3 6 0,-7 5 129,-1 7-129,-5 5 0,0 8 0,-13 8 0,16-7-129,-16 7 0,11 2 0,-11-2 129,8 22-129,-3-5 0,-1 5 129,0 0-129,1 3 0,-2 6 129,2 0 0,-1 1 0,-2-1 129,-2 0-129,0-2 0,-1-5 258,-3-1-258,-2-7 0,-2-5 0,8-11 0,-16 0-129,9-11 129,0-11-258,5-7 258,2-7-258,1-7 129,9 1-129,7-1 129,5 1-129,5 4 129,3 4-129,2 5 0,1 9 129,1 5-129,-2 6-129,-3 7 129,-1 2 129,-2 5-129,-4 7 0,3 5 0,-4-1-129,2 1 129,1-3 0,1-1 0,-2-4 0,4-6 0,0-3 129,0-2-129,0-6 129,-2-6 129,-3 0-129,-3-3 129,-2-3 129,-5 1-258,-2 2 129,-5 0-129,-4 2 258,-1 2-387,-5 2 387,5 11-387,-20-14 129,3 14 0,0 0 0,-4 3 0,-3 8-129,-2 4 258,1 2-258,0 6 258,2 6-129,2 3 258,4 5-129,3 1 0,8 4 387,5 1-258,4 0 0,12-1-129,9-3-129,10-3-258,3-15-1548,15 0-2193,-1-12-1032,3-9-258,1-18-387</inkml:trace>
</inkml:ink>
</file>

<file path=ppt/ink/ink2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42" units="1/cm"/>
          <inkml:channelProperty channel="Y" name="resolution" value="42" units="1/cm"/>
        </inkml:channelProperties>
      </inkml:inkSource>
      <inkml:timestamp xml:id="ts0" timeString="2008-01-08T17:04:58.571"/>
    </inkml:context>
    <inkml:brush xml:id="br0">
      <inkml:brushProperty name="width" value="0.05292" units="cm"/>
      <inkml:brushProperty name="height" value="0.05292" units="cm"/>
      <inkml:brushProperty name="color" value="#000080"/>
      <inkml:brushProperty name="fitToCurve" value="1"/>
      <inkml:brushProperty name="ignorePressure" value="1"/>
    </inkml:brush>
  </inkml:definitions>
  <inkml:trace contextRef="#ctx0" brushRef="#br0">0 0</inkml:trace>
</inkml:ink>
</file>

<file path=ppt/ink/ink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6-10-07T16:12:15.372"/>
    </inkml:context>
    <inkml:brush xml:id="br0">
      <inkml:brushProperty name="width" value="0.05292" units="cm"/>
      <inkml:brushProperty name="height" value="0.05292" units="cm"/>
      <inkml:brushProperty name="color" value="#FF0000"/>
    </inkml:brush>
  </inkml:definitions>
  <inkml:trace contextRef="#ctx0" brushRef="#br0">14723 5278 164 0,'0'-7'63'0,"4"-1"-34"0,0-3-3 0,5 3 25 16,-1-3-16-16,5-4-5 15,3 0-20-15,1 4-7 16,4 0-2-16,4 4-1 0,0-1 2 16,5 4-3-16,8 1 0 15,3-1 1-15,6 4 2 16,7 0-6-16,1 4 1 15,-1-1 1-15,-4 1 3 0,1 4 0 16,-9-1-1-16,-5 0 1 16,-7 1-1-16,-5-1 0 15,-8 5 2-15,-13-1-1 16,-17 0 2-16,-8 4-2 16,-16 4-1-16,-14 3 1 15,-7 4-1-15,-5-4 0 16,-4-3 0-16,0-4 0 15,-5 0 2-15,5-4 8 16,4 0 5-16,9-3 4 16,8-5 1-16,12-3-9 15,13 4-2-15,13-4-5 16,16 0-3-16,13-4-3 0,13 1-1 16,12-8-3-16,12-4 1 15,18 0-2-15,12 4 2 16,8-1 3-16,5 1 1 15,8 0-28-15,0 7-10 16,9-7-85 0</inkml:trace>
  <inkml:trace contextRef="#ctx0" brushRef="#br0" timeOffset="1440.1268">18045 5308 192 0,'-5'-11'74'0,"10"3"-40"0,-5-3-31 0,0 7 15 16,0 1-9-16,0-5-3 16,-5 1-3-16,1-1-3 15,0 1 1-15,0-1 1 0,0 1 3 16,-1 3-2-16,1 0 0 16,4 1-1-16,0-1 1 15,4 0-2-15,5 0-1 16,3 1 12-16,5-5 6 15,4 1 2-15,13-1 0 16,8 1-6-16,8 3-1 16,13 0-8-16,4 4-3 15,4 0-1-15,1 4 1 0,-5 0-3 16,-4 0-2-16,4-1 2 16,-4 1 2-16,-1 0 0 15,6-1-1-15,-10 1 3 16,-12 0 0-16,-8-4-1 15,-13 0-2-15,-12 0 5 16,-21 0 4-16,-13 0-7 16,-17-4-1-16,-13 0-1 15,-7 1 2-15,-18 3-3 16,-16 0-2-16,-9 0 2 16,1 0 0-16,7 0 1 15,1 3 2-15,4 5-1 16,4-1-1-16,4 5 1 0,9-1-1 15,8 0-3-15,13 0 2 16,12 0 1-16,13-3 0 16,17-1-3-16,16 1 2 15,17-8 1-15,13-4 0 16,12-3 6-16,17-8 4 16,26 0 3-16,20-4 3 15,13 0-5-15,16 1 1 16,30 3-7-16,13 0-1 15,4 4-2-15,20 0-2 16,-3-1 1-16,24 5-1 0,5 3 2 16,9 0 3-16,11 1-2 15,-7-1-2-15,12 4 2 16,-4-4 0-16,-9 1 3 16,9-1 3-16,-21-4-6 15,0 5-2-15,-9-1-1 16,-16-7 0-16,-21-1 0 15,-17 5 0-15,-13 0 0 16,-21-1 2-16,-16-3-1 16,-25 7 2-16,-26 0-4 15,-17-3 0-15,-16 3-15 16,-21 1-4-16,-17 6-32 16,-25 1-14-16,-17 3-73 15</inkml:trace>
  <inkml:trace contextRef="#ctx0" brushRef="#br0" timeOffset="14787.6597">12869 12051 72 0,'-21'0'30'0,"17"4"-16"0,0-1-47 15,4-3-8-15,-9 0 18 16,1 0 11-16</inkml:trace>
  <inkml:trace contextRef="#ctx0" brushRef="#br0" timeOffset="15208.3912">12651 12047 232 0,'-50'0'88'0,"29"4"-48"0,0 0-34 15,16-1 22-15,-3 1-15 16,4 0-2-16,0-1-9 0,-1 1-4 16,5-4 1-1,9 4 0-15,3 0 3 0,5-1 5 0,8 5 4 16,5-4-2-16,8 3 2 16,-1-3 5-16,9-1 2 15,5-3-3-15,3 0 1 16,13 0-7-16,9 0-1 15,8 4-6-15,4 0-2 16,-4 0-2-16,-5-1-2 16,-12 1 3-16,-8 0 2 15,-8 0 0-15,-14-1 2 16,-3-3 4-16,-13 0 4 16,-9-3 5-16,-7-1 2 15,-14-4-7-15,-8 1-4 0,-8-1-7 16,-8 1-2-16,-13 3 1 15,-9 1 2-15,5-1 0 16,4 0-1-16,4 4 1 16,4-4-1-16,9 4-3 15,12 0 0-15,4-3-1 16,9-1 0-16,17 0-6 16,20 0-4-16,22 1-36 15,8-1-18-15,12 0-74 16</inkml:trace>
  <inkml:trace contextRef="#ctx0" brushRef="#br0" timeOffset="16483.6837">16040 12178 228 0,'-4'-4'85'0,"4"4"-46"0,0 0-46 16,0 0 16-16,0 0-13 15,0 0 1-15,0 0 1 16,0 0 1-16,0 0 1 16,0 0 13-16,4 4 8 0,4-1 7 15,5 1 3-15,-1 0-3 0,5 0-3 16,4-1-9-16,4 5-3 16,13-5-7-16,4 1-4 15,12-4-1-15,14 0-1 16,7 0 2-16,5 0 1 15,-1 0 7-15,9 0 4 16,1 0-1-16,15 0 2 16,10 0-6-16,-1-4-1 15,0 4 0-15,17 0 2 16,9 0-7-16,-1 0-2 16,0 4-1-16,13-4 2 15,9 0 1-15,-5 4 3 16,-38-4-1-16,55 4 2 0,0-1-2 15,0 1 2-15,-8-4-2 16,4 0 2-16,-1 0 0 16,-3 0 3-16,-5-4-3 15,5 1 1-15,-1-1-5 16,-16-4-2-16,-13-3 2 16,-12 8 2-16,-9-1-2 15,-4 0 0-15,-4 0 1 16,-13 1 0-16,-16-1 0 15,-9 0 2-15,-17 0-1 16,9-3 2-16,-17 0-2 16,-13 3 0-16,-3 0-1 15,-10-3 0-15,-3-1-2 16,-9 4 1-16,0 1-4 0,-4-1 0 16,-4 4-4-16,-4 0 1 15,-5 7-7-15,-12 5-1 16,-9 3-22-16,-16-1-10 15,-13-6-149 1</inkml:trace>
  <inkml:trace contextRef="#ctx0" brushRef="#br0" timeOffset="26917.2924">12877 13457 124 0,'-50'0'46'0,"25"-4"-24"0,-17 0-13 15,25 4 16-15,-12 0-10 16,-5-3-1-16,1-1-10 16,-1-4-5-16,-8 1 0 15,0-4-2-15,-8 3 1 0,0 1 2 16,-9 3 2-16,-8 4-1 16,-9 8-1-16,-3 3 3 15,7 11 0-15,5 8 5 16,9 4 3-16,3-1-4 15,5 1-2-15,8 3-2 0,4 4 0 16,9 0-4-16,8 4 0 16,4 7 1-16,8 0 0 15,9 0-3-15,5 4 2 16,3 4 3-16,5-8 1 16,3 4 10-16,5 0 6 15,5-4-4-15,3 1 0 16,4 3-7-16,9-1-3 15,9 1 2-15,-1-3 2 16,9-5 0-16,4-11 0 16,8-3-3-16,0-8 1 15,13-7-4-15,13-4 0 16,3-4-1-16,1-7-2 0,4-8-2 16,0-4 1-16,29-10 3 15,-4-5 1-15,-17-6-1 16,-12-5-2-16,-17 0 1 15,-9-7-1-15,-12-3 2 16,-4-12 3-16,-5-19 2 16,-8-11 1-16,-8-14-7 15,-8 6 0-15,-14 5-3 16,-3 7 0-16,-9 3 0 16,-4-3-2-16,-12 8 0 15,-14 3 3-15,-3 4 6 16,-5 3 5-16,-12 12 1 15,-4 7 1-15,-9 8-6 16,-12 7-2-16,-9 1-4 16,-8 6-1-16,0 8-1 15,-4 0 0-15,-9 8-5 0,-8 3 0 16,0 8-2-16,4-4 3 16,9 7 2-16,-1 8-1 15,5 8 4-15,4 6 0 16,0 9 1-16,0 3 2 15,17 0-3-15,3 11 0 16,14-7-1-16,8 3 0 16,12-7-3-16,9 0-1 15,17-7-46-15,8-4-18 16,16-8-32-16</inkml:trace>
  <inkml:trace contextRef="#ctx0" brushRef="#br0" timeOffset="31405.7847">18707 14598 148 0,'0'4'57'0,"4"0"-30"0,5-1-29 0,-1-3 9 0,5-3-5 16,4-5-2-16,-1 1 3 16,5-5 0-16,9 1-1 15,-5 0 20-15,4 0 13 0,5 3 4 16,-1 1 1-16,5 3-13 15,0 0-4-15,4 4-9 16,0 0-4-16,4 0-5 16,0 0-4-16,-4 0 0 15,-4-3-1-15,-1-1 0 16,-7 0 0-16,-5 1 2 16,-8-1 1-16,-9 0 5 15,-8 0 3-15,-8 1 0 16,-5-1 3-16,-8 0 4 0,-8 4 1 15,-5 0-6-15,-8 0 0 16,-8 0-6-16,0 0-2 16,-5 0-2-16,1 0-3 15,3 0 1-15,1 4 1 16,4-4-1-16,0 0-1 16,-1-4 1-16,10 0-1 15,3 1 4-15,5-1 2 16,4 0 6-16,8 1 5 15,4-1-11-15,9-4-4 16,12 1-1-16,9 3 1 16,4 0-1-16,13 1-1 0,8-1-2 15,12 4 1-15,5 4 1 16,4-1 2-16,0 5-1 16,0-4 2-16,-9-1-2 15,-3 5 2-15,-5-4-4 16,-9-1 0-16,1 1 1 15,-8 0 2-15,-5-4-1 16,-4 0-1-16,-5 0 1 16,-3 3-1-16,-5-3 2 15,-8 0 1-15,-4 0-1 16,-4 0 1-16,-9 0 0 16,-4 0 3-16,-4 4-1 15,-4 0 2-15,-1 0-4 16,5-1-2-16,4-3-5 15,4 0 0-15,5 0-18 16,8 0-6-16,4 0-20 0,8 0-10 16,4-3-82-1,9 3-55-15,0-8 81 16</inkml:trace>
  <inkml:trace contextRef="#ctx0" brushRef="#br0" timeOffset="40833.6945">5018 15355 28 0,'-13'0'13'0,"5"4"-6"0,-1 0 20 0,5-1 18 16,4 5-8-16,-8-1-1 15,4 1-12-15,-1-1-5 16,5-7-9-16,5 4-4 15,-1 0-3-15,4 7-3 0,5-4 1 16,3 1-4-16,10 3 2 16,7-4 3-16,5-3 3 15,0 0 7-15,-1 0 4 16,5-1 5-16,0-3 2 16,9-7 1-16,7-1 0 15,14-10-5-15,20 3-1 0,0-4-8 16,0 1-2-1,5-1-4-15,8 0-3 0,16 1 0 16,-3 3-1-16,-9 0 0 16,0 7 0-16,0 5 0 15,4-1 2-15,9 0-1 16,-9 0-1-16,-4-3 9 16,-4-4 6-16,8-4 2 15,5-4 1-15,-1 1-3 16,-4-1-1-16,-4 4-8 15,0 4-2-15,-4 0-7 16,0 7 0-16,0 4 3 16,-4 7 4-16,-9 1-3 15,0 3-1-15,0-4-2 0,1 1 0 16,-5-4 0 0,-4-4 0-16,-5 0 4 0,-7 0 1 15,-14 0 5-15,-3 0 3 16,-9 0-2-16,-4 0 0 15,-4 3-5-15,-5 5-3 16,1-1-3-16,-1 1-1 16,1-1-12-16,0 1-5 15,3-5 4-15,5-3 4 16,0-3 7-16,-4-5 3 16,-5 1 6-16,-3-1 2 0,-5 1 11 15,-4-1 4 1,-4 1-9-16,-1-1-4 0,1 5-5 15,4-1-3-15,-4 0-13 16,0 1-6-16,0-1-1 16,-5 0 1-16,-3 0 11 15,-1 1 4-15,-4-1 4 16,0 0 0-16,1 0-3 16,-1 1 2-16,-4 3-32 15,0 0-15-15,8 3-78 16</inkml:trace>
  <inkml:trace contextRef="#ctx0" brushRef="#br0" timeOffset="79071.259">6649 2447 116 0,'-4'-7'46'0,"8"3"-24"0,-4-7-13 16,0 7 14-16,0 0-2 16,-4-3-1-16,0 3-4 15,0 1-2-15,-1 3-8 16,5 3-4-16,0 1-1 0,5 3-6 15,7 1-1-15,5-1 3 16,4 1 3-16,8 3 1 16,9 0-1-16,12-3 7 15,9-1 5-15,8 1 16 16,4-5 9-16,13 1-2 16,4 0 2-16,17-4-15 15,17 0-3-15,8 0-13 16,8 7-4-16,22 1 0 15,3-1 1-15,1 4-4 16,12 4 1-16,4 4-2 0,5-4 0 16,4-8 2-16,4-3 2 15,-9-8-1-15,-4-3-1 16,9-1 7-16,0-3 5 16,-5 0 0-16,-3-8 3 15,3 8-8-15,-12-11-4 16,-4 7-2-16,0 4 1 15,-5 3-3-15,-7 4-2 16,-26 1 2-16,-17-1 2 16,13 4-2-16,-26 0 0 0,-16 4 1 15,-17-4 2-15,-16 0-3 16,-18 3-2-16,-12-3-45 16,-8 12-17-16,-13-20-72 15</inkml:trace>
</inkml:ink>
</file>

<file path=ppt/ink/ink4.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5-02-02T18:04:58.850"/>
    </inkml:context>
    <inkml:brush xml:id="br0">
      <inkml:brushProperty name="width" value="0.05292" units="cm"/>
      <inkml:brushProperty name="height" value="0.05292" units="cm"/>
      <inkml:brushProperty name="color" value="#00B0F0"/>
    </inkml:brush>
  </inkml:definitions>
  <inkml:trace contextRef="#ctx0" brushRef="#br0">9383 13600 4386,'-14'4'4257,"14"-4"-129,-17-7-258,13-7-2451,-2 2-1290,3-3 258,2 0-387,1-4 0,0 1 0,4-5 0,6 1 0,7-4 0,7-1 0,7-3 129,8 4 0,5 2 129,5 5 0,-1 6 129,4 12 0,-8 3 129,1 15 0,-9 7-129,-3 12 258,-9 3-387,0 12 258,-7-1-258,-6 9 0,-4-4 0,-7 0 129,-4 4-129,-9 2 258,-8-8-258,-3 0 129,-10-7 0,-1-3-129,-6-9 0,-4-3-129,-1-16 0,1-8-258,1-7 0,5-15 0,9-8-129,6-8 258,10-6-258,13-3 387,6 0-258,16 1 258,6 3-129,9 3 0,4 8 129,3 5-129,0 9-258,-2-6-1161,8 12-2967,-8-1-387,3-3-258,-3-3-258</inkml:trace>
  <inkml:trace contextRef="#ctx0" brushRef="#br0" timeOffset="317.0182">10239 13968 10191,'28'38'5031,"-10"-33"-516,6-1-258,-2-6-3096,5-2-1548,-2-4 258,5 4-258,-4-6 258,2 4-129,2-4 258,0 2-258,2-7-1290,9-2-2709,5 0-258,0-9-129,0-3-516</inkml:trace>
  <inkml:trace contextRef="#ctx0" brushRef="#br0" timeOffset="528.03">10400 13481 13416,'-18'35'5160,"18"-35"-387,18 11-258,10-11-4644,10-6-903,18 6-2838,1-8-903,7-2-258,-1-7-258</inkml:trace>
  <inkml:trace contextRef="#ctx0" brushRef="#br0" timeOffset="1203.0688">11647 12850 8514,'0'0'4515,"-9"-5"-387,0 0-258,-6-6-4128,-1 7 0,-3 2 129,-4 2 0,-4 6 387,-4 3 0,3 10 0,-7 2 0,4 4 0,-3 1 129,3 6-258,1 0 0,1 1-129,4-4 129,4 5 0,1-5 129,6 3-129,1-7 0,5-4-258,2-2 258,6-7-129,0 0 0,7-10 129,6-2-129,5 1 129,3-1 129,6 5 129,0-1 0,4 6 129,-3 0-129,3 12-129,0-4-129,0 5 0,4 1-129,-2 0 0,1 2-129,3-4 129,0 0-129,-3-4 129,-1 3 0,-4-7 0,-7 2 129,-4 0 129,-9-3-129,-6 3 129,-4-3 129,-10 8-129,-9-7 0,-6 5 129,-10 1-258,-6-3 0,-1 0-129,-3-6-645,11 5-3225,-5-14-903,13-2-258,5-11-387</inkml:trace>
  <inkml:trace contextRef="#ctx0" brushRef="#br0" timeOffset="1711.0979">11598 14313 4644,'2'17'3999,"14"-12"-258,-2-20-258,15-18-1419,4-15-2322,13-12 387,11-11 516,1-16-129,10-1 387,-5-18 129,8 16 258,-15-8-129,4 18-387,-17 4 258,2 15-516,-11 6 0,1 11-258,-7 11-645,-5-1-903,7 14-3483,-8 1-129,-2 10-387,-5 4-258</inkml:trace>
  <inkml:trace contextRef="#ctx0" brushRef="#br0" timeOffset="2312.1323">12332 14044 1806,'-8'-11'3741,"8"11"258,-7-22 0,6 3-1806,1 6-1032,-3-9 0,4 6 387,-1-10-258,9 14 129,-4-15-129,10 12-258,-2-9-387,9 5-258,-2-1 0,8 10-258,-4 3 0,2 6-258,-3 4 0,-5 7-129,-3 14 0,-6 5 0,-8 11 129,-6 3 129,-10 0 129,-4 8 129,-8-2 0,-3 5 129,-5-6 129,3 2-129,-2-7 0,5-3-258,5-3 0,4-7 0,7-4-129,7-7 0,6-8 0,10-7-129,10-4 129,7-4 0,4-6 0,7-1 129,3-5 0,1 6 0,-1-4 0,-2 2 0,-2 5-129,-3 2 0,-2 5-129,-2-5-516,3 12-3225,-10-4-1032,-5 3-387,-8-5-258</inkml:trace>
</inkml:ink>
</file>

<file path=ppt/ink/ink5.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2-02T03:39:09.174"/>
    </inkml:context>
    <inkml:brush xml:id="br0">
      <inkml:brushProperty name="width" value="0.05292" units="cm"/>
      <inkml:brushProperty name="height" value="0.05292" units="cm"/>
      <inkml:brushProperty name="color" value="#00B0F0"/>
    </inkml:brush>
  </inkml:definitions>
  <inkml:trace contextRef="#ctx0" brushRef="#br0">9892 8693 2580,'174'-138'4644,"-75"48"-387,18-3 129,12-14-3741,8-15-387,15-8 129,9-18 129,19-11-258,7-11 0,15-3 258,8-17 0,12-5 0,6-12-129,11-3 0,4-6 0,3-1 129,2-1-258,4 3 258,-5 7-258,-3 9-129,-8 14 129,-8 15 129,-19 12-258,-15 21 129,-24 11-129,-22 19 129,-23 15-129,-21 17 0,-29 17-129,-24 10-387,-17 16-258,-30 6-258,-4 26-1161,-49-7-2193,-15 10-516,-27 6-129,-27 6-258</inkml:trace>
  <inkml:trace contextRef="#ctx0" brushRef="#br0" timeOffset="524.03">9814 5463 1419,'-120'22'3612,"93"-16"258,8-15-516,26-1-3225,19-4-129,21-3 0,17-4 129,16-7 258,17-1 129,10-10 0,17 0 129,17-11 0,15 2 0,12-7 129,20 1-258,13-7 0,19 1-129,16-6 0,14 3 129,6-2-258,14 2 0,5-2 0,4 4 129,1-3-387,-2 4 258,-5 1 0,-6 2-129,-13 4 0,-17 3-129,-22 6 129,-21 5-129,-25 5 129,-26 9-129,-33 6 0,-25 8-129,-23 5-129,-21-1-258,-9 7-387,-21 0-1548,-11 0-1935,-2 11 129,-18-11-387</inkml:trace>
  <inkml:trace contextRef="#ctx0" brushRef="#br0" timeOffset="1428.0817">16296 3762 1,'0'-16'2966,"0"16"130,0 0 129,0 0-2322,-9-14-258,9 14-129,-20-4 258,7 4-129,-6 2-129,0 6 258,-9 0-129,3 6 0,-8 1-129,2 5-129,-3-1 0,4 4-129,-2-2 0,7 1-258,3-3 129,7-1-129,4-4 0,10 1 129,3-4-129,15 2 129,7-4-129,7 1 129,6 1-129,5 2 129,3-1-129,-1 4 0,-1 2-129,-5 0 129,-6 4 0,-3-1 129,-8 2-129,-9 3 129,-9 0 0,-3 0 0,-12 0 258,-6 1-258,-9-2 129,-3-1-129,-4-2 0,0-5 0,1-4 0,3-2-129,1-6 0,2-5-258,5 0-258,2-17-645,11 4-258,0-18-1161,9-3-1419,3-2-387,11-8 258</inkml:trace>
  <inkml:trace contextRef="#ctx0" brushRef="#br0" timeOffset="1754.1003">16585 3789 7740,'6'22'4386,"-6"-11"-258,3 8-258,-2-1-3870,3 6-129,1 5 0,3 0 0,-1 4 129,2 1-129,1 0 258,-2-2-258,-1-3 258,1-1-129,-4-5 0,3 0-129,-5-4 129,0-2-387,-2-17-645,2 20-1419,-2-20-1548,-9 0-258,9 0-129</inkml:trace>
  <inkml:trace contextRef="#ctx0" brushRef="#br0" timeOffset="2044.1169">16322 4005 1548,'-18'0'3612,"18"0"387,6 2-129,8-2-2580,16 1-258,0-1 129,16 0-258,0-3-258,13 2 0,-3-4-258,4 1-258,-5-4 129,3 0-258,-6-1 129,0 2-129,-9-1 0,-5 3 0,-3 1-129,-9-1-387,1 5-645,-17 0-2064,-10 0-903,0 0-387,0 0 129</inkml:trace>
  <inkml:trace contextRef="#ctx0" brushRef="#br0" timeOffset="4400.2517">17097 4017 258,'-14'6'3096,"14"-6"-129,-4 13-129,4-13-2709,0 0 0,0 0 258,14 3 0,2-3 129,3-2-129,7-5 258,0-3-258,8-1 0,-4-5 0,2-1-129,-3 0 0,-4 1-129,-5-1 258,-2 3-129,-9-3 129,-2 4-129,-5-2 129,-2 4-129,0 1 0,0 10 0,-16-17-129,3 13 0,-6 1 258,1 3-258,-7 7 129,-3 5-129,-3 5 0,-4 5 0,-1 3-129,0 4 129,2 1-129,3 2 129,4 2-258,6 0 258,4 0-129,11-1 0,5 0 129,1-1-129,13 0 0,4-5 129,6-1-129,4-4 129,5-5-129,3-7-129,3-5-387,0-6-1032,3-12-2193,1-3-258,-5-13-258,0 0 388</inkml:trace>
  <inkml:trace contextRef="#ctx0" brushRef="#br0" timeOffset="5068.2899">17661 3909 5289,'0'33'4515,"1"-16"-516,7 5-258,-2 7-3354,7 3-387,2 5 0,2 11-129,2 2 129,3 7 0,-3-2 0,-1 1-129,-3-3 258,-4-8-129,-3-5 129,-3-9-129,-3-6 129,-2-9 0,0-1 129,0-15-258,-17 12 129,4-12-129,-1-2 129,-6-11-129,0-4 129,-1-9 0,-1-6 129,1-14-129,5-2 0,1-9 129,7-2-129,3-2 129,5 0-129,0 4 0,9 2-129,4 7 129,4 8-129,2 4 0,2 7 0,5 6 0,1 4 0,2 8 0,-2 6 0,-1 5-129,-2 4 129,-4 11 0,-3 6-129,-7 2 129,-3 5 0,-3-1 129,-3 2-129,-1-3 129,-6 1 129,-4-5-129,-5-2 129,-6-4 0,0-1-129,-3-4 0,0-4 129,-3-1-516,0-6 129,2 0-258,1-7 0,5-2-258,-4-4-129,10 3-903,-4-8-1677,8 0-903,9 1-129,2-5-129</inkml:trace>
  <inkml:trace contextRef="#ctx0" brushRef="#br0" timeOffset="5700.326">18575 3727 6321,'20'9'3999,"-20"-9"-258,11 1-387,-11-1-3870,0 0-129,0 0 387,0 0 129,-10 0 129,-10 0 258,1 0 387,-9 0-129,1 5 0,-8-2 129,1 7-129,-1 0-129,-3 3-129,0 1 0,5 3-129,0 1 0,7 1-129,4-2 129,8 0-258,7-1 258,7 0-258,4-2 258,13 1-129,4-6 0,2 3 129,7-4-129,0 2 0,3-2 0,-1 3 0,-3-2 0,-2 0 0,-1 4 0,-6-2 0,0 1 0,-7 1 0,1-1 0,-7 2 129,-2-3 0,-4 3 129,-1-2-129,-4 2 129,-9 0 0,0 1 258,-6-2-258,-2 3-129,-6-1 0,0-1 0,-1-1 0,0 1-129,1-4-129,-1-6-129,12 9-1290,-7-13-2580,23 0-387,-15-17-258,14-8-387</inkml:trace>
  <inkml:trace contextRef="#ctx0" brushRef="#br0" timeOffset="34303.962">23035 15729 1,'-1'15'3998,"1"-15"1,0 0-129,0 0-2580,-14-11-645,14 11-258,-1-16 258,1 16 0,-2-17 0,2 17 129,0-22 0,0 22 129,0-24-258,0 24 0,13-25-387,-3 11 0,7-1-129,3 1 129,3 0-258,7 1 0,2 2 0,1 2-129,2 3 129,-1 6 0,0 0 0,-4 0 0,-3 7 0,-3 7 0,-4 2 129,-1 2-258,-6 5 129,-2 3 0,-5 0 0,-2 6 0,-4 2 0,-3 3 0,-11-1 129,-2 3 129,-11-1 0,2 0 0,-8-4 129,0 3-129,-2-8 0,4 3 0,-1-6-129,6-1 0,3-2-129,5-2 0,3-3 0,5-1 0,7 1-258,2-6 0,4 10-645,-3-22-1032,20 23-2451,-2-5-645,-1 2 0,-1 3 0</inkml:trace>
  <inkml:trace contextRef="#ctx0" brushRef="#br0" timeOffset="35018.0029">23097 16898 2709,'14'-5'4644,"-14"-5"-516,0 10 0,9-15-2322,-9 15-1806,9-21 0,-9 21 129,12-11 0,-12 11 129,10-8 0,-10 8 387,0 0-258,0 0 0,17 5-129,-17-5 0,8 12-129,-8-12 129,5 16 0,-5-16 0,0 15 129,0-15 129,-2 12-129,2-12 129,0 0-129,-17 6-129,17-6 0,0 0-129,-12-3 0,12 3-129,-6-13 129,6 13-129,-4-19 0,4 19 0,-4-12 0,4 12 0,-1-11-129,1 11 129,0 0 0,0 0 0,0 0-129,0 0 0,-8 9 129,8-9 0,-10 17 129,10-17-129,-12 21 0,12-21 129,-15 20-129,15-20-129,-9 10 129,9-10-516,0 0-903,0 0-2967,0 0-387,2-12-645,3-16 0</inkml:trace>
  <inkml:trace contextRef="#ctx0" brushRef="#br0" timeOffset="61347.5089">4656 16983 1419,'0'-18'3225,"0"18"258,0 0-2322,0 0-516,0 0-258,0 0-258,0 0 258,-13 1-129,12 15 387,-3 1 0,4 22 258,0-3-129,2 26 258,0 0-258,10 25 387,-9-9-129,8 20 258,-4-10-387,4-3 0,-8-2 0,5 3-645,-5-19 387,0-6-387,2-11-387,-5-50-516,7 59-1419,-7-59-2322,0 0-258,-6-22 129,-7-17-516</inkml:trace>
  <inkml:trace contextRef="#ctx0" brushRef="#br0" timeOffset="61582.5223">4444 17469 4644,'-21'5'4386,"21"12"129,4-3-387,14-2-2967,-3-6-903,11 8 129,3-7-129,7 8-129,1-10 0,2-1 0,-2-2-129,2 1 0,2 5 0,-8-6-1677,1-2-2322,3 0-645,-8 0 0,3 0-258</inkml:trace>
  <inkml:trace contextRef="#ctx0" brushRef="#br0" timeOffset="66359.7954">5195 17024 129,'0'0'3225,"0"0"258,0 0-1806,-8-8-258,8 8-129,-7-12-258,7 12 129,0 0-258,0 0 0,0 0-258,0 0 0,0 0-258,-6 8-129,6 3-129,1 11-129,4 0 129,3 17 0,-1-3 0,1 20 258,-2 4 0,2 11 0,-5-2 387,2 9-129,-5-8 129,0 1-258,0-11 129,-2-12-645,2-48-774,0 83-2967,2-71-774,-2-12-258,9-25-387</inkml:trace>
  <inkml:trace contextRef="#ctx0" brushRef="#br0" timeOffset="67447.8578">5442 17610 7224,'40'41'4644,"-17"-39"-258,-5-2-129,4-5-4515,3-12 129,3 0-258,-2-14 129,1 4-258,-6-5 387,-1 1-258,-3-8 516,-9 5 258,-2 2 129,-6-1 0,0 6 129,-3-2 0,0 3 0,-10 9-258,4 5 0,-7 3-258,2 8-129,-2 1 0,-2 13 129,-2 8-129,3 13 0,-1 6-129,2 7 258,1-1-258,2 5 258,6-1 258,4-5 0,3-4 0,7-3-129,6-10 387,9-8-516,4-4 258,5-13-129,6-2-774,2-2 258,4-20-516,-3-9 258,0-4-129,-5-3 129,-3 0-129,-6-2 129,-8 3 516,-8 1 0,-4 6 258,-1 8 129,-5 1-129,0 6 0,0 2 0,0 12-129,-3-10-129,3 10 0,0 0 129,14 3-129,1 9 0,1 4 0,8 2 0,2 10 129,7 2-129,1 5 129,1-2-129,1 4 0,-2-7 0,-4-2 0,1-2 258,-7-9-387,0-1 0,-9 1-387,4-9-129,-19-8-645,15 10-129,-15-10-774,-1 12 129,-17-8 645,9 1 645,-13-5 645,-5 4 516,3 6 645,-9-9 516,13 4 645,-8-6-258,16 1-516,-6 0-258,18 0-516,0 0-258,0-26-129,10 5-516,13-9 258,7-7-258,10-11 129,7-5-129,6-1-129,2 4-129,-1 0 0,0 8 258,-10 3-129,-1 21 0,-10 6 258,-6 6 0,-6 6 258,-4 2 0,-2 10 258,-5 1 0,4 9 258,-5-3-129,5 12-129,-4-2 0,3 5 0,-4 5-129,0 8 129,-1-2 258,1 1-387,-3-4 129,0-4-129,2 0-258,-8-38-387,21 47-129,-21-47-2838,16 0-1290,0-25-516,2-7-258,-1-22-129</inkml:trace>
  <inkml:trace contextRef="#ctx0" brushRef="#br0" timeOffset="67907.8841">7157 16941 6063,'24'-19'5289,"-24"19"-516,16 19-258,-11 12-2322,-2 1-1935,4 13-129,-1 7 0,4 13 0,-5-2 129,1 2 0,-6-2 0,3-4 129,-3-16-129,0-3 129,2-22-258,-2-18 0,29-15-258,-1-21-258,13-13 0,5-9-387,15 4 129,-4-5-258,10 13 0,-13 8 258,-1 21 129,-10 17 387,-11 7 258,-8 20 258,-16 9 258,-1 13 387,-11 3-129,-2 4 0,-13-5 0,4 0-258,-7-5-258,0-5 0,-4-9-258,3-8 129,-4-5-387,1-8 129,0-6-258,-3-5 0,5-2-258,-3-6-258,15-5-1161,-10-17-2451,15-8-387,5-8-645,2-7 129</inkml:trace>
  <inkml:trace contextRef="#ctx0" brushRef="#br0" timeOffset="68175.8994">8071 16796 10062,'36'63'5160,"-23"-25"-516,-5-4-258,3 11-3999,-3-3-387,3 9 258,-4 0-129,0 3 0,-5 2 129,-1-1 129,-1-6-258,0-1 0,-1-6-129,-1-12-258,2-3-516,-3-13-2838,3-14-1032,9-14-645,-1-13-129</inkml:trace>
  <inkml:trace contextRef="#ctx0" brushRef="#br0" timeOffset="68671.9277">8525 17270 7611,'30'36'4773,"-11"-26"-387,1-7-258,2-6-3870,5-6-258,6-2 0,3-12 0,1 3 0,1-6 129,-4 1 129,0 2 129,-9-2 0,0 0 0,-10 4-129,-1 2 129,-9 0-129,-5 3-129,-1 5 0,-12 1-129,0 7 0,-8 3-129,-3 3 129,-1 9 0,-6 3 129,2 9 0,-3 3 0,3 11 129,-1 3 0,6 8 0,3 0 0,5 4 0,5 0-129,6 2 0,5-4 0,14-7 129,12-7-129,9-13-516,21 0-2064,1-19-2193,14-11-129,5-28-774,1-14 129</inkml:trace>
  <inkml:trace contextRef="#ctx0" brushRef="#br0" timeOffset="69259.9614">10517 17261 9417,'7'-43'4902,"-7"20"-258,-4 2-387,-4-1-3870,-10 10-258,-1 3 0,-6 5 0,-2 4-129,-5 10 129,1 9 0,-3 6 0,5 7 129,1 2-129,6 6 129,5-5-258,10 6 129,7-5-258,5-3 258,14 1-129,7-1 0,8-5 129,5 1-129,4-3 258,-1-7-129,-3 2 129,-1 2 0,-8-7 129,-7-1 129,-8-4-387,-8 1 387,-7-2-387,-15 1 129,-11 2-129,-7-10 0,-8-3-387,-2 1 129,0 8-387,-4-8-645,19-1-2064,-1 0-1806,10-14 129,9-3-774,10 5 387</inkml:trace>
  <inkml:trace contextRef="#ctx0" brushRef="#br0" timeOffset="69619.9819">10612 17536 9546,'50'-13'4644,"-21"2"-129,4-2-774,-5 0-3741,5 8-516,-6 5 129,2 9 258,-8 4 129,-1 7 129,-6 4 516,-8-1 387,4-3 0,-12 9 258,2-3-258,-12 3-129,0-7-129,-8 0-129,-3-4-258,-5-5-258,-4-3 0,0-10-129,0 2 0,3-5-129,1-6-258,8-4-516,-1-6-645,23 0-1935,1-8-1806,10-11 0,6-14-387,8 0 0</inkml:trace>
  <inkml:trace contextRef="#ctx0" brushRef="#br0" timeOffset="69903.9981">11260 16920 11868,'20'10'5031,"-20"-10"-387,11 16 0,-11-16-4773,11 20 129,-5-2 0,0 6 0,0 5 129,1 11 0,-5 11 0,1 12 129,-3 7 0,-4 5 0,-4 0 129,1 0-258,2-10-387,-4-11-645,11-6-1806,-1-24-1935,8-10-258,-9-14-774,24-11 129</inkml:trace>
  <inkml:trace contextRef="#ctx0" brushRef="#br0" timeOffset="70228.0161">11491 17452 5676,'31'-35'5031,"-19"26"-129,0 7-516,0 13-1548,-7 1-1806,11 13-258,-5 7-129,4 6-129,-3 1 0,4 0 0,-3 1 0,2-5-129,-2-9 129,6-12-129,-1-7-258,4-8 0,1-13-258,1-9-129,-2-8 0,2-12 0,-6-1 0,-2-1-129,-5 0 258,-2 7 0,-6 11 258,-2 3-129,-1 5 0,0 8-129,0 11-516,0 0-1935,0 0-2193,0 0-387,0 0-258,0 0-387</inkml:trace>
  <inkml:trace contextRef="#ctx0" brushRef="#br0" timeOffset="70800.0494">12398 16920 12900,'26'28'5031,"-19"-11"-129,0 13-645,-1-4-4386,1 12 0,-2 11 0,1 13 129,-3 7-129,1 6 387,-2 5 0,-1-3 129,-1-7-129,0-9-129,0-4-129,-6-12-387,4-12-258,-16-9-516,18-24-258,-25 14 258,12-14 258,-11-5 129,8-9 516,-4-9 258,1 1 387,10 2 387,-3 0-516,12-8 129,0 6-258,12-4-258,6 1-258,7-1 0,6 4-258,4-7 516,5 0 129,1 5-129,6 1 129,1 7 129,-5 4 0,5 5 258,-8 6 0,4 6 0,-7 9 129,3 11 0,-9 4 0,0 3 387,-7 5-129,0 6 0,-7-7-129,-1-5-129,-5 1 0,-3-6-258,0-2-516,-8-10-1032,14-7-2709,-14-7-1032,15-8-516,-5-9-258</inkml:trace>
  <inkml:trace contextRef="#ctx0" brushRef="#br0" timeOffset="71196.0722">13226 17728 11868,'-2'-8'3999,"15"-18"-903,-2-8 0,16 3-4644,-10-6 516,12 1 258,-5 2 129,0 10 387,0 5 1032,-8 6 387,7 13 129,-23 0-129,29 17-516,-18 3-258,3 4 258,-8 3 129,0 7 0,-6 0 0,-6 4 0,-9-7-129,-1-2-129,-6-5 0,-1-12-258,0 1-258,0-9-258,3-6-387,-1-11-516,17-4-2451,-4-9-1548,8-1 0,0 1-774,8-6 129</inkml:trace>
  <inkml:trace contextRef="#ctx0" brushRef="#br0" timeOffset="71596.095">13569 17619 11094,'50'-2'4515,"-17"-16"-774,-5-1-516,16-7-4773,-10-4 645,7-3 129,-8 11 645,-3 9 258,-4 6 387,-13 7 516,7 5 258,-20 6-129,12 5-129,-8 1-258,4 0-129,0-8-258,3 1 0,0-9 0,7-1-129,1-8 0,3-4 0,-1 2 0,3-2-129,-4 0 0,-4 8-129,-1 0 129,-3 4-129,-2 10 0,-1 5 129,-1 4 258,1 4-129,2 2 0,2 5 0,8 3-258,-2-9-1032,17-2-2838,-10-5-1290,4-9-516,-4-8-258</inkml:trace>
  <inkml:trace contextRef="#ctx0" brushRef="#br0" timeOffset="72640.1548">15551 17211 1548,'0'-11'3096,"0"11"-258,0 0-516,0 0-774,-13-5-387,13 5-129,-19 0-129,19 0 129,-22 8 0,22-8-258,-22 4 0,22-4 0,-21 5-258,21-5-129,-18 3 0,18-3-129,-16 4 0,16-4 0,-12 11-129,12-11 0,-11 7 0,11-7 0,-10 15 0,10-15-129,-7 14 0,5-2 0,2 3 0,0 4 0,0 3-129,5 2 129,6 5-129,2 4 129,4 1 258,1 1-129,4 0 258,1 4-258,-2-7 258,0 9-129,-5-12 387,-2-2-129,-8-3-129,0-5 387,-6-19-129,-2 24 0,-16-10 129,7-12 0,-13 6-258,2-1 0,-8-3-387,3 1 129,0 6-129,3-11-387,24 0-1161,0 0-2967,-56 7-645,46-21-516,5-10-387</inkml:trace>
  <inkml:trace contextRef="#ctx0" brushRef="#br0" timeOffset="79579.5517">15918 17043 2709,'9'34'4515,"-4"-17"-645,-5-5 258,0-12-3612,3 18-387,-3-5 258,7 4 387,-7 3-129,3 11 258,-3 1-129,0 21 129,-2 2 258,2 12 0,-6 7-129,4 8-258,-4-3 258,3 3-129,-2-8-387,1-11-129,4-13-903,0-50-258,0 58-1935,0-58-1677,4-14-1032,-4-20-258,0-12 129</inkml:trace>
  <inkml:trace contextRef="#ctx0" brushRef="#br0" timeOffset="79828.5659">15717 17261 9159,'-24'3'5160,"24"-3"-516,0 0 0,-10 8-4515,10-8 0,16 1 0,4-1 0,6 2 0,10-2 0,5 0 258,9-2-387,5 2-129,0 0-387,8 5-387,-12 2-1419,10 1-2322,-13 1-387,-4 8-387,-10-5 129</inkml:trace>
  <inkml:trace contextRef="#ctx0" brushRef="#br0" timeOffset="80844.624">16277 17522 7482,'44'24'4386,"-5"-24"-1161,-12-14-516,14-8-4902,-7-15 0,12 6 516,-12-8 1032,-2 3 516,-6 0 516,-15 2 1161,3 10 258,-18-2 645,4 13-258,-17-1-774,6 9-645,-10 5-258,3 0-387,-6 9 0,-1 9 0,-2 3-129,-2 8 258,0 4-129,0 4 129,0 4-129,5 4 387,0 0 129,9 1-129,0 3 0,13-3-129,2-4 0,10-7 0,10-5-258,6-5-258,12-5-387,-2-14-129,17-6-645,-10-13-129,11-7-129,-15-7 129,9-1 387,-13-7 0,-4 0 516,-5 3 645,-13 3 516,6 3 387,-19 3-129,9 11 258,-9-1-516,0 13 129,0 0-258,0 0-258,3 13 129,-1 9-129,1 7 0,1 9 0,-4-38 129,10 104-129,-5-40 129,1 2-129,0 3-258,-2-1 129,0-5 0,-2 0-129,-2 0 258,0-63-129,0 72 0,0-72 0,0 56 0,0-56 0,0 0-129,0 0 129,-6-44 0,6 44 0,-3-85-258,2 28 387,1-13 0,0 2-387,3-7-258,7 0 129,5 0-258,0 7 258,4 6 0,1-2-387,2 20 129,-1 8 129,-4 10 516,0 10-258,-1 12 258,2 4-129,-3 17 258,-3 8 0,-1 8 129,-3 7-129,-1 2 258,-1 0-129,-6 4 0,0-46 129,-7 77 387,7-77-645,-19 53 0,19-53-129,0 0 387,-21 50-387,21-50 129,-16 4-387,16-4-258,-23-10 0,15-5-129,-6-7-516,14-1-1290,-8-2-2451,8-7-387,14-11-516,11-2 129</inkml:trace>
  <inkml:trace contextRef="#ctx0" brushRef="#br0" timeOffset="81451.6587">18081 17651 6450,'-77'1'4644,"36"-8"-903,12-8 129,4-8-3354,3 3-774,4-11 258,5-1-129,8-2 258,3-2 0,8 2 387,3 1-129,10 6 0,-2 3 0,9 10-129,-4 11 0,4 3-129,-3 18 129,1 10 129,-4 6-258,1 3 129,-3 1 258,-1 6-129,-5-3 387,0-3-129,-7-5 0,-2 2 0,-3-14 0,-1-1-129,-12 1-129,1-8 0,-6-12-258,0 2 0,-4-3-129,1-15-129,3-1-516,-3-8-258,15 5-774,-9-15-1548,15-1-1677,0-5-645,13-1 129,0 2-258</inkml:trace>
  <inkml:trace contextRef="#ctx0" brushRef="#br0" timeOffset="81871.6828">18196 17336 6450,'29'41'4386,"-17"-17"0,3-2-387,4 1-3612,-5 0-129,4 7 129,-4-2 387,4 6-129,-7-5 387,5 15-387,-8-18 387,3-3-258,-7-1 258,3-5-516,-5 5-129,2-10 0,-4-12-129,0 0 0,0 0 129,0 0-129,0-7-129,-2-6 0,-2-15-387,4-3 258,0-3-258,6-10 129,1-2-129,2-2 0,6 5-129,1 1 258,2 8 258,0 5-258,1 9 258,0 7-129,1 2 0,1 5-129,2 6 0,2 7-129,5 7-258,-5-1-774,20 9-2322,-11-4-1290,0 6-258,-4-5-516</inkml:trace>
  <inkml:trace contextRef="#ctx0" brushRef="#br0" timeOffset="82263.7052">18897 17766 10320,'-23'15'4773,"6"-40"-516,17-11-645,0-8-3999,4-1-516,1-3 645,3 0-129,5 3 387,-3 9 129,3 7 387,-4 10 258,5 13-258,-2 6-258,5 12-129,-2 12 0,2 5-129,-2 6 258,0 9-258,-2-2 387,-3-5-129,-9 5 516,-1-2-258,-5-10 129,-3-2-774,-7-5 516,0-9 0,-3-3-258,-2-10-129,2-3-258,-4-10-387,10-5-516,-10-17-903,15-4-2838,-5-13-387,10-9-129,2-2-258</inkml:trace>
  <inkml:trace contextRef="#ctx0" brushRef="#br0" timeOffset="82547.7214">19071 16999 6450,'20'0'4773,"-20"0"-129,18 0-258,-12 12-3225,-6-12-1032,14 19 387,-9-4-129,3 17 129,-5 3-129,4 15 258,-3 8 0,4 12-129,-4 5-258,1 0 258,0 3 0,0-6-258,1-9 0,-4-10-387,5-13-645,-7-12-1935,1-7-1935,-1-21-774,0 0-387,0-19-258</inkml:trace>
  <inkml:trace contextRef="#ctx0" brushRef="#br0" timeOffset="85139.8697">19592 17667 1,'70'-22'2579,"-46"3"130,14-5-645,-8 0-1806,-4 2 516,1 0 258,-15-1 258,4 7 258,-15-1 258,7 5-129,-14-5-258,2 8-129,-13-2-645,4 0-387,-7 4 0,0-3-129,-4 5 0,0 3 0,-1-1 0,4 3 129,-3 0-129,3 4 0,0 4 129,3 0 0,-1 1 0,3 7-129,-1-4 258,-1 6-129,5 5-129,1 3 258,-4 3 258,5 7-258,-3-4 258,7 3 258,-1-2-387,6 2 0,-3-4 0,5-31-258,7 49 258,-7-49-387,0 0 0,55 46-258,-55-46 516,65 17-645,-65-17 0,82 3 129,-82-3-516,88 0-258,-38 0-1935,-50 0-2193,72-8-645,-44-13 258,-3 12-129</inkml:trace>
  <inkml:trace contextRef="#ctx0" brushRef="#br0" timeOffset="86199.9301">19712 17481 2709,'-4'14'4644,"4"-14"-645,0 0 516,-13 3-2967,13-3-903,0 0 129,0 0-258,-16 0 129,16 0 0,0 0-129,-14 5 0,14-5 0,-15 5-129,2 2-129,13-7 0,-20 14 0,6-2 0,-3-6 0,1 5-258,-3-3 258,-1 2-129,-1 1-129,2-5 0,-2 5 0,1-10 0,4 5 0,-2 0-129,18-6 0,-20 14-258,20-14-129,0 0-258,0 0-129,0 0-1161,19 0-2064,0-5-1032,0-12 258,7-2-257</inkml:trace>
  <inkml:trace contextRef="#ctx0" brushRef="#br0" timeOffset="87147.9846">19479 17651 645,'-12'12'3483,"7"6"387,5-18-387,-2 13-1548,2-13-1290,0 0 0,0 0 129,0 12 258,0-12 129,0 0 129,0 0-387,10 0-129,-10 0-258,13-3-129,-13 3 129,20 0-129,-9 2-258,5-1 129,-3 6-129,3 0-129,0-4 129,0-1 0,1 7 0,1-8 0,0-1 0,1-3-129,3-12-387,-2 2 387,0 0-258,0-4 129,-4-5-129,1 4 129,-8-6 0,4 4 258,-9 0 129,0 2-129,-4-5 129,0 6 0,-2-5 0,-6-2-129,-4 6 129,0 0 0,-3 1-129,0 2-129,-2 3 258,1 0-645,2 8 0,-4 4-903,13 6-1806,-6-1-1935,1 5 0,0-3-387</inkml:trace>
  <inkml:trace contextRef="#ctx0" brushRef="#br0" timeOffset="89116.0971">20145 17398 129,'-16'-11'1677,"-4"-9"-129,7 15-903,1-4 0,0 1-516,1 0 0,11 8 0,-18-13 0,18 13 258,0 0-129,-13-17 0,13 17 387,0-10-129,0 10 387,0-13 0,0 13 387,7-14-129,-7 14 516,2-12-129,-2 12 258,0 0-387,10-14 0,-10 14-258,0 0-258,0-12 0,0 12-258,0 0-258,0 0 0,0 0-129,0 0 0,0 0-129,0 0 129,0 0-258,0 0 0,0 8 129,3 5-258,3 10 129,5 7 0,2 5-258,0 3 258,5 11 0,2 9 0,0-3 387,0-2-387,0-5 258,-5-6-258,-1-3 258,-2-11-129,-5-6 129,-1-9-258,-6-13 0,0 9 129,0-9 0,-8-9 0,-4-3 0,-3-5 0,-2-13-258,-2-1 258,-1-2-387,1-6 258,1 5-129,6-2 129,8-7-258,4 1 129,9 2 0,13 0 129,12-1 0,9 6-129,7 0 129,5 3-258,5 5 258,0 6 0,-6 6 0,-4 6 0,-6-1 0,-8 6 129,-6 1-129,-9 2 258,-5 1-258,-4 3 0,-12-3 0,15 14 0,-10-4-258,-5-10 0,6 29-645,-6-17-774,4 8-2580,-4-20-645,0 20-258,0-20-516</inkml:trace>
</inkml:ink>
</file>

<file path=ppt/ink/ink6.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4-02-02T03:50:25.393"/>
    </inkml:context>
    <inkml:brush xml:id="br0">
      <inkml:brushProperty name="width" value="0.05292" units="cm"/>
      <inkml:brushProperty name="height" value="0.05292" units="cm"/>
      <inkml:brushProperty name="color" value="#00B0F0"/>
    </inkml:brush>
  </inkml:definitions>
  <inkml:trace contextRef="#ctx0" brushRef="#br0">10716 4366</inkml:trace>
</inkml:ink>
</file>

<file path=ppt/ink/ink7.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2-03T06:06:30.502"/>
    </inkml:context>
    <inkml:brush xml:id="br0">
      <inkml:brushProperty name="width" value="0.05292" units="cm"/>
      <inkml:brushProperty name="height" value="0.05292" units="cm"/>
      <inkml:brushProperty name="color" value="#17365D"/>
    </inkml:brush>
  </inkml:definitions>
  <inkml:trace contextRef="#ctx0" brushRef="#br0">6255 3050 258,'16'-24'387,"-7"12"0,1 1-258,-10 11 387,14-18-258,-14 18 129,10-8 0,-10 8 0,0 0-258,15-2 0,-15 2 0,12 0-129,-12 0 387,14 0 0,-14 0 129,19 0-129,-19 0 129,18 2-129,-18-2 0,16 6 129,-16-6-258,13 8 129,-13-8 129,0 0 0,4 16 129,-4-16 0,-4 12 129,4-12-129,-19 15 129,6-7-387,3 0 129,-5-1-258,3 0 0,-2 0 0,3-2 0,0-4-129,11-1 129,-15 2 0,15-2 129,0 0-258,0 0 0,-10 2 0,10-2 0,0 0-129,6 0 0,-6 0-129,16 0 129,-4 0 0,0 0 0,0 0 0,1 0 0,-2 0 0,1 3-129,-12-3 129,18 9 0,-18-9 0,16 12 0,-16-12 0,10 9 0,-10-9 0,0 0 129,0 0 129,11 11 129,-11-11 0,0 0 0,0 0-129,0 0 0,-10 0 0,10 0 0,-10 0-129,10 0 0,-15-3 129,15 3 0,-13-6-129,13 6 129,0 0-129,-10-13 0,10 13 0,1-18-129,8 6 0,1 1-129,4-3 258,-1 0-258,7 0 129,-4 1-129,3 2 129,0 3 0,-2 0 0,-1 3 0,-2 0 0,-1 1 0,-13 4 0,16-3 0,-16 3 0,0 0 0,0 0 0,0 0 0,0 0 129,0 0-129,0 11 0,-9-7 0,-4 1 129,-2 3-258,-4-3 258,0 2-129,-1-4 0,1 0 0,2-3 0,1 0 0,0 0-129,2 0 129,3 0 0,11 0 0,-20-2-129,20 2 129,-16-4-129,16 4 129,0 0 0,-9-11-129,9 11 129,0-12-129,0 12 129,9-14 0,3 8-129,0 0 0,1 0 129,-2 3-129,3 2 129,-3-1-258,-11 2 258,18 2-129,-18-2 129,6 13 0,-6-13 129,-2 20-129,-6-6 258,-5-1-258,-1 2 129,-2-1 0,-3-2 0,-1-1 0,0-3-129,2 0 129,1-6-129,2 0 129,2-2-129,1-3 0,12 3 0,-14-13 0,14 13 0,-7-17 0,7 17-129,0-16 0,0 16 0,2-15 129,-2 15-129,18-13 129,-7 6-258,2 2 258,0 1 0,2 1-258,-2 1 258,0 2 0,0 0-129,-1 0 129,-12 0 0,18 2-129,-18-2 258,0 0-129,10 16 129,-10-16-258,-3 13 258,3-13-129,-21 17 258,5-9-129,-1 0-129,-2-1 387,-2 3-387,0-5 129,-1 3-129,1-3 129,3-1-129,2-1 129,2-3 0,4 0-387,10 0 258,-9-10-129,9 10 129,4-13 0,8 2 0,3 3-129,1 0 0,5 0 0,2 1 0,-2 0 129,0 0-129,-1 4 129,-3 0-258,-3 2 258,-1 1 0,-13 0 0,17 0 258,-17 0-258,0 0 0,0 0 129,0 0 0,0 0-129,-13 7 0,0-3 0,-4 0 129,-1 2-129,1-4 129,-2 1-129,2-1 0,1-1 0,3-1 129,0 0-129,13 0 0,-16-1 0,16 1 0,0 0-129,-9-12 0,9 12 129,5-12-129,-5 12 129,24-16-129,-9 7 0,2 0 129,1 3 0,1-1 0,-1 2 0,-1 1 0,-2 3-258,-3 0 258,-12 1 0,18 0 0,-18 0 0,0 0 0,2 13-129,-2-13 258,-13 17-129,0-8 258,-4 2-258,-2 0 129,-5 0 258,-2-3-258,-1 1-129,0-2 129,2 1 0,1-6-129,3 3 0,1-4 0,7-1-258,2 0 258,11 0 0,-6-12-129,6 12 129,4-21-129,7 7 0,2 4 0,3-2 129,3 2-129,1 1 129,0 4 0,1 0 0,0 2 0,1 3-258,-3 0 258,1 0 0,0 0-129,-3 2 129,0 3 0,-3-2 0,0 2 0,-3 0 0,-11-5 0,15 10 0,-15-10 129,0 11-129,0-11 258,-13 13-129,-1-4 0,-3-1-129,-3-1 129,-3 0 0,0 3-129,-2-3 129,2-2-129,0-3 0,1 1 129,1-1-129,2-2 0,5 0 129,2 0-129,1-3 0,11 3 0,0 0-129,0-16 129,7 8-129,9-1-129,5-3 258,4 4-258,1-3 258,2 4-129,-1 3-129,-4 2 258,0 2 0,-8 3 258,-2 8-258,-6 5 0,-2 2 129,-5 2-129,-5 4 129,-5-3-129,-4 2 258,-2-4-258,-4 1 129,0-8 0,1 1 0,0-5-129,3-5 129,3-3-129,1 0 0,12 0 129,-12-16-129,8 5 0,4-6-129,0 5 129,8-5 0,2 0 0,1 3-129,5-1 129,-1 1-129,2 4 129,1 2-129,2 1 129,0 3-129,-2 4 0,-1 0 129,0 1-129,-3 3 129,-1 3 0,-2-2 0,-11-5 129,11 12-129,-11-12 129,0 11 0,0-11-129,-19 13 129,3-8 0,-1 1-129,-4-1 0,-2 1 129,-1-3-129,1-1 0,1-2 129,2 0-129,4-1 0,2-3 0,14 4 0,-15-15 0,15 4 0,0-2-129,7-1 0,5-1 0,4 0 0,4 0 0,2 2 0,3-1 129,-3 3-129,2 1 0,-3 6 129,-5-1 0,-2 4 0,-14 1 0,16-2 0,-16 2 0,0 0 0,-6 5 0,-8 1 129,-3 1-129,-4 0 129,-4 0-129,-2-2 129,-1 2-129,1-2 0,0-3 129,3-1-129,0-1 0,5 0 0,2 0 0,4 0-129,13 0 129,-16-4 0,16 4 0,0 0 0,8-16 0,6 11 0,3-3-129,3 0 129,4-1 0,2 1 0,-1 1 0,1 2-129,-2 2 129,-3 3 0,1 0-129,-7 0 129,-2 3 0,-13-3 0,9 22 0,-11-8 0,-7 2 129,-10 4 0,-3-2 0,-6 2 0,-1-4 0,-4 0 0,0-2 0,0-4 0,1-3-129,4-3 129,2-1-129,4-3 0,3 0 129,4-7-129,3-1 0,12 8 0,-12-21 0,12 9-129,2-1 0,8 0 0,5 0 0,2 2 0,6-3 0,3 3 0,1 2 129,1 1 0,1 1-129,-4 3 129,0 3 0,-4 1-129,-4 1 129,-7 6 0,-10-7 0,9 18 129,-9-6-129,-9 0 129,-5 1 387,-6 1-387,-6-1 0,-1 1 0,-5-4 0,-2 1-129,0-3 129,0-1 0,4-2-387,-1-5 258,4 0 0,4 0 129,3 0-129,5-7 129,0 2-258,15 5 129,-15-14 0,15 14-129,0-17 129,0 17-129,17-19 0,1 8 0,5-2 129,4 3-129,0-2 0,2 2 0,-2 1 129,0 1-129,-3 5 129,-3 1 0,-6 2-129,-3 0 129,-12 0 129,0 0-129,3 16 0,-11-6 129,-8 1 0,-8 1 0,-3 1 258,-5 2-258,0-1 0,-4 1 0,1-3 0,0 1-129,0-1 129,4-2-129,4-1-258,3-4 258,3 0 0,5-3 0,3 0 0,13-2 0,0 0 0,-4-7 0,4 7 129,17-21-258,0 8 129,0 1 0,3 0-129,5-2 129,-2 3 0,-2 4-129,-3 2 0,0 3 129,-4-1 0,-2 3-129,-12 0 129,14 0 0,-14 0 0,0 0 0,0 0 387,-4 11-387,-7-4 387,-4 2-258,0-2-129,-6 1 0,-4 1 129,1-1-129,-3-1-258,-1 1 258,-1-1-387,2-2 516,-2-3-129,5 1 0,2-2 0,1-1 0,5 0 0,4 0 129,12 0-129,-13-11 0,13 11-129,2-22 129,11 8-129,4-1 0,4-4 129,3 3-129,6 0 0,-1 2 0,2 2 129,-2 2-129,-3 2 0,-3 2 129,-2 3 0,-4 1 0,-4 2-129,-13 0 129,12 0 0,-12 0 0,0 0 0,-4 17 0,4-17 0,-24 16 129,9-6-129,-4-2 129,-1 1-129,-1-1 258,-1-1-258,0-2 129,3 0-258,0-3 258,3-2-129,1 2 0,15-2 0,-22 0 0,22 0 0,-10 0 0,10 0 0,0 0 0,-4-10 0,4 10-129,5-14 0,7 7 0,1-5 0,3 4 0,3-5 129,2 2-129,-1 1 129,1 2 0,-2 0 0,-5 5 0,-2 0 0,-12 3-129,0 0 129,0 0 0,2 10 0,-9-2 0,-10 4 0,-2 0 129,-4 2-129,-3-2 129,-1-2-129,0-1 129,2-2-129,2-2 258,4-2-258,3-3 0,4 0 0,12 0 0,-14-12 0,13 1-129,1 0 129,1-3 0,6 1-129,2 0 129,0-2 0,4 3 0,-1 3-129,0 2 129,3 1-129,0 2 129,0 1 0,0 3-129,-1 0 129,1 0 0,0 0 0,-2 0 0,0 0 0,-13 0 0,17 4 0,-17-4 0,14 6 0,-14-6 0,0 0 0,0 0 0,7 11 129,-7-11-129,-7 8 0,7-8 129,-18 4-129,6-1 0,-3-2-129,2 0 129,0-1 0,13 0 0,-14 0-129,14 0 129,0 0 0,9-14 0,6 5 0,3 3 0,3 0 0,5 0 0,2 2 129,-1 3-129,5 1 0,0 1 0,1 5 0,4-1-129,-1 1 129,3 1 0,2 0 0,-1 0 0,-1 0 0,-1-2 0,0 1 0,-1 0 0,-1-3 0,-4 2 0,1-3 0,1 1 0,-3-3 0,-1 0 0,0 0 129,-5 0-129,0 0 129,-3 0-129,-2 0 0,-6 0 0,2 0 0,-16 0 0,14 0 0,-14 0 0,0 0 0,14 1-129,-14-1 129,0 0 0,0 0 0,0 0 0,-8 6 129,8-6-129,-18 3 0,5 0 129,-3 2-258,-5-2 129,-2 3 0,0 0 0,-2-3-129,0 7 129,1-4 0,2 0-129,4-2 129,4-1 0,3-3 0,11 0-129,0 0 129,0 0 0,6 0 0,13-3 0,1-1 0,8-1 0,3 1 129,4 2-129,0 1 0,1 1 0,0 0 129,-2 2-129,1 2 129,-3 3-129,-2-1 0,1 0 0,-4 0 0,-4 1 0,-3-3 129,-6 0-258,-2 0 258,-12-4 0,0 0-129,0 0 0,0 10 129,-13-7 0,-1-1-129,-6 0 129,-2-2-129,-3 0 0,1-4 258,2-2-129,0-1-258,3-2 258,3 3-258,4-5 258,12 11-258,-18-16 129,18 16-387,0-18 258,0 18 129,21-17-129,-4 7 0,7 3 0,3 0 129,5 2-129,1 0 129,1 2 0,-1 2 0,0 1 0,-4 0-129,-5 6 129,-5-3 0,-4 2 129,-15-5-129,15 15 0,-15-15 129,-4 17-129,-7-9 129,-4-1 0,-3 0-129,-5-1 0,0-1 0,-1-1 129,-1-3-129,-2 1 0,2-2 0,1 0 0,2 0 0,4 0 0,2 0 0,5 0 0,11 0-129,0 0 129,0 0-129,6-9 129,9 4-129,8 1 129,3 1 0,7 0 0,2 2 0,4 1 0,-1 0 0,2 0 0,-1 0 0,-1 0 0,-3 0-129,-6 1 129,-3-1 0,-6 2 0,-1-2 129,-19 0-129,13 3 0,-13-3 129,-9 7-129,-9 1 129,-5-1 0,-6 1-129,-5 1 129,-6 3-129,0-3 0,-2 0 129,2-1-129,2-2 0,4-2 0,5-1 129,6-1-129,5-2 0,18 0 0,-11-3 0,11 3-129,18-17 129,4 6-129,10-2 129,4 4-129,7-2 129,-1 5 0,1 0-129,-3 2 129,-1 4 0,-3 2 0,-5 3 0,-5 2 0,-2 0 0,-3-1 0,-5 0 129,-4 0 0,-12-6-129,15 5 129,-15-5 0,0 0-129,-12 7 129,0-5-129,-1 0 129,-1-1-129,-2-1-129,3 0 258,0 0-129,13 0 0,-16-1 129,16 1-129,0 0 0,-3-13 258,3 13-258,11-9-129,3 4 129,1 1-129,4-1 129,2 4 258,1 0-258,-1 1 0,-2 0 129,-1 0 129,-5 7-258,1-5 129,-14-2-129,0 0-129,6 17 129,-12-11-258,-12 2 258,-3 3-258,-5-5 258,-7 6 0,-1-4 0,-3 5 0,0-5 0,0 3 0,3-4 0,0-1 0,7-2 0,2 0 0,6-1 0,5-1-129,14-2 129,0 0 0,0 0-129,12 0 129,11-2 0,6-4-129,3 1 258,6-4-129,-1 3 0,3-3 0,-2 4 0,-5-2 0,-3 3 0,-4-1 0,-8 5 129,-3 0 0,-15 0-129,11 3 129,-11-3-129,-11 8 0,-8-6 0,-1 5 129,-2-6-258,-4 2 129,-1-2 0,1-1 129,2 0-129,3 0 0,3-2 0,4-1 0,14 3 0,-18-8 0,18 8 0,0 0 0,0 0 0,5-14 0,8 12-129,2-3 129,5 2 0,3 1 0,5-3 0,-1 2 129,2-1-129,-1-2 0,-1-1 129,-1 1 129,-3-3-129,-4 3 129,-2-4-258,-7 2 0,-3-3 0,-7 11 0,0-13 0,0 13-258,-19-10 258,2 6-387,-2 2 387,-3 2-129,-2 0 129,4 0 0,2 0 0,2 0-129,5 0 129,11 0 0,0 0 0,0 0 0,0 0 0,14-2 0,2-2-129,8 1 258,1-2-129,3 1 0,1-3 0,0 3 0,-5 0-129,-3 2 129,-5-1 0,-4 2 129,-12 1-129,0 0 0,0 0 0,0 0 129,-24 1-129,0 4 0,-6-1 0,-5 2 0,-1-2 0,-4 0 0,-2 2 129,-1-3-258,2 1 258,0-3-129,5 0 0,1-1 0,4 0 0,3 0 0,6 0 129,4 0-129,5 0 0,13 0 0,0 0-129,0 0 129,0 0-129,19-6 129,3 3-129,5-3 129,7 1-129,4-4 129,-1 3-129,1 0 129,3-1 0,-4-1 129,-2 2-129,-5 0 0,-5-1 129,-5 3-129,-7-1 129,-13 5-129,0 0 0,2-12 0,-12 8 0,-12 2 0,-5 0 0,-8 2 0,-5 0-129,-9 0 129,-4 2 0,-3 3 0,-2 0 0,-2 0 0,3 0 0,-1 2 0,6-2 129,4 1-129,5-3 0,8 0 0,6-1 129,6-1-129,8-1 0,15 0-129,-15 0 129,15 0 0,7-1 0,8-2 0,7-1 0,4-3-129,11 2 129,3 0 0,8-2 0,3 0 0,6 1 0,1 2 0,2 0-129,0 1 129,-3 2 0,-2-1 0,-7 2 129,-4 0-129,-9 5 0,-7-1 0,-9-1 129,-5 2-129,-14-5 129,0 0-129,-6 14 0,-13-10 0,-7-1 0,-7 0 0,-8 0-129,-8 1 129,-8 0 0,-3-1 0,-3 0 0,-4 0 0,-2 3 0,1-3 0,3 2 0,3 1 0,4 0 0,8-2-129,4 1 129,9-3-129,5 0 129,6 0 0,6 1-129,9-3 129,11 0 0,0 0 0,0 0-129,0 0 129,11 1 0,7 0-129,7-1 258,3 0 0,4 0-129,5 0 129,4-1-129,5-3 0,0-2 129,4-1-129,3 2-129,-4-3 129,2 0 0,-4-2 0,-6 3 0,-6-1 0,-7 3 0,-8-1 0,-20 6 0,0 0 0,0-12 129,-22 10-129,-8-1 0,-7 1 0,-9-1 0,-2 3 0,-6-3 0,1-1 0,-2 1 0,3-1 0,0 1 0,5-1 0,1 0-129,6 0 129,4-1 0,5 2-129,8 1 129,5-1 0,18 3 0,-14-6-129,14 6 129,0 0 0,15 0 0,2 0 0,5 0 0,6 4 129,3 1-129,4 0 129,3 0-129,2 2 129,2-2-129,2 0 129,-1-1-129,1-1 0,-3 1 0,-3-1 0,0-2 0,-6 1 0,-5 0 0,-4-1 0,-5-1 0,-6 0 0,-12 0 129,0 0-129,2-9 0,-8 5 0,-9 0 0,-9 1 0,-4 3 0,-5 0 0,-4 0 0,-3 5 0,-2 2 0,-3 1 0,5 1 129,-1-1-258,3-1 129,3 2-129,7-4 129,7-1-129,5-1 129,16-3-129,0 0 129,0 0 129,14-5-129,7-2 129,7 0 0,6 1-129,6-2 0,2-3 129,5 4-129,-1 0 0,2 0 0,-2 2 0,-2 1 129,-6 0-129,-4 3 0,-7 1 0,-7 1 0,-10 5 0,-10-6 0,0 19 0,-17-6 0,-5 1 129,-10 1 0,-6 1-129,-5 1 129,-5 0 387,-1 2-516,4-2 129,-1 2 0,3 1-129,5-6 0,5 1 0,9-3 0,5-3-387,5-4 387,14-5-258,0 0 258,0 0 258,0 0-258,21 0 0,-1 0 0,7 0 129,0 0-129,6-5 0,-1 2 0,-1 2 0,1-4 0,-2 2 0,-1-1 0,-5 0 129,-5 0-129,-4 3 129,-15 1-129,12-9 387,-12 9-387,-10-6 387,-6 2-387,-8 3 387,-4-1-516,-4 2 387,-4 0-129,0 3-387,-4 3 258,4-2-258,-1 1 258,6 0-387,1 1 387,7-3-258,3-2 129,4 6 0,16-7 129,-17 10 0,17-10-129,6 10 129,8-7 0,7 2 0,6-1 129,5-4-129,5 0 0,6-3 129,2-1-129,6-6 129,-5-1-129,0-1 258,-2-1-258,-4 1 0,-4-1 0,-10 3 0,-4-1 129,-8 1-258,-14 10 129,0 0-258,-16-12 258,-10 9-129,-5 1 258,-9 1-258,-6 0 129,-3 1 0,-2 0 129,-2 0-258,0 0 129,2 2 0,2-1-129,3 3 129,0-2 0,3 1-129,6-3 129,5 0 0,4 0-129,5 0 129,5-4-129,6-2 129,12 6-258,-3-14 258,3 14-129,15-20 129,5 10 0,4-1-129,4 0 129,4-1 0,4 2 129,0-1-129,-2 2 0,0 0 129,-3-2-129,-5 3 258,-5 2-258,-5 0 129,-16 6-129,11-9 0,-11 9 0,-11-3 0,-8 3-129,-5 0 129,-7 0-258,-5 2 258,-6 3-129,-2 0 129,-3 3 0,2-1 0,0 1 0,3 1 129,4-2-129,7-1 0,2 1 0,8-3 0,7 0-129,14-4 129,-13 4 0,13-4 0,0 0 0,17 4 0,-2-4 0,3 1-129,6-1 129,0 0 0,3 0 0,-2 0 0,0-1 0,-3-2 0,-4 1 0,-3 0 0,-15 2 0,11 0 0,-11 0 0,-5 0 0,-12 4 0,-6 4 0,-7-3 0,-8 5-129,-2-3 129,-3 2 129,-2-2-129,3 1 0,2-3 0,3-1 129,5-1-129,5-1 0,5-1 0,3 0 0,6-1 0,1 0 129,12 0-129,-13 0 0,13 0 0,0 0 0,0 0 0,0 0 0,0 0 0,-7-13 0,7 13 0,0 0 0,0 0 0,0 0 0,0 0-129,7-9 129,-7 9 0,0 0 0,0 0 0,0 0-129,0 0 129,0 0 0,0 0 0,0 0 0,-14 11 0,14-11 0,-17 15 129,3-6-129,1 0 0,0-2 0,0-1 129,0 0 387,1-3-387,12-3-129,-16 2 0,16-2-129,-7-6 0,7 6 129,0-21-129,6 8-387,1 1 516,-1-1 0,2 0-129,-8 13 129,13-18 129,-13 18-129,7-11 0,-7 11 0,0 0 0,0 0 0,0 0 0,0 0 0,0 0 0,0 0 129,0 0-129,0 0 0,4-11 129,-4 11-129,0 0 0,0 0 0,-8-14 0,8 14 0,-14-10-129,14 10 129,-10-7 0,10 7 0,0 0-129,0 0 129,-11-3-129,11 3 129,0 0-129,-1 12 129,1-1 0,0 3 0,0 5 0,0 0 0,1 1 129,4 3 258,-1 2-129,2-1-129,1-4 0,1-1 0,-2-2-129,1-3 0,-3-2 0,-4-12-258,9 15 258,-9-15 129,0 0-129,0 0 0,0 0 0,0 0 0,-2-7 0,-4-5 0,-2-3 0,-2-2-129,-1 0 0,3 1-129,-3-2 129,5 1 129,-1 1-129,2 1 0,2 5 0,3 10 0,-1-14 129,1 14 0,0 0 0,0 0-129,0 5 258,0-5-129,1 25 129,-1-10-129,0 2 129,2 1 0,-2-2 0,3 0-129,-1-2 0,3 0 129,-5-14-129,18 16 0,-18-16 258,24 8-258,-10-5 129,5-3-129,-2 0 129,6 0-129,-1-5 0,0-5 0,6 5 0,-1-4 0,6-3 0,-1 1 258,3 1-258,0-1 258,5 1-258,1 3 0,1-1 0,1 2-129,0 1 129,2 0-258,-2 3 129,-1-3-129,1 4 258,1-1 0,-2 0 0,2-1 129,-1 1-129,1 1 129,0-1-129,4 0 129,-3 1-129,1-1 0,-1 1 0,0 0-129,-3-1 129,-2 1 0,1 1 0,-4-1 0,-5 1 0,-1 0 0,-3 0-129,-3-2 129,-5 2 0,-1 0 0,-5 0 0,0-1-129,-14 1 129,17 0 0,-17 0 0,12 0 0,-12 0 0,0 0 0,0 0 0,5 10 0,-5-10 0,0 0 258,-6 15-258,6-15 387,-15 9-387,3-4 258,-3-1-129,-4-1 129,-5 1-258,-4-3 0,-7 4 0,-3-3-258,-7 2 258,-3-2-258,-6-1 258,-3 0 0,-4 3 0,1-3-258,-4 1 129,2-2 129,-4 0 0,4 0-129,0 0 129,1 0 0,-1-2-129,1-1 387,5 0-258,0-1 0,3-1 0,2 4-129,4 0 258,2 0-129,5 1 0,4 0-387,2 0 516,0 0 129,4 0-258,3 0 387,0 0-387,3 2 0,1-1 0,6 1 258,-1 2-258,5-4-258,13 0 129,-15 2 129,15-2 0,0 0-387,0 0 387,12-11-516,-2 2 387,1 2 0,5-3 129,-2 0-387,2 3 387,-2 0 0,0-1-129,-2-1 129,-12 9 0,19-13 129,-19 13-129,9-14 0,-9 14 0,0-15 0,0 15 0,-14-12 0,2 8 0,0 2 0,-2 1-129,1 1 129,-1 0-129,14 0 129,-20 2 0,20-2 0,-17 9 0,17-9 0,-15 13 0,15-13 0,-15 15 0,15-15 0,-14 19 129,8-7 129,3-2-129,-2 1 258,4 5-129,1-7-258,0 4 129,0-13-129,0 19 0,0-19-387,6 10 387,-6-10-258,0 0 258,0 0 0,0 0 0,0 0 129,0 0-129,0 0 0,0-12 0,0 12-129,-11-18 129,4 6-129,0-2 0,-1 4 129,0 0-129,8 10 129,-16-17 0,16 17 0,-11-12-129,11 12 129,0 0 0,0 0 0,0 0 0,0 0-129,0 0 129,-1 8 0,1 4 129,0-12-129,11 21 129,-4-11 129,-1 2-129,1 1 0,1-1 0,-8-12-129,10 20 0,-10-20 258,5 14-258,-5-14-387,0 0 387,0 0 0,0 0 0,0 0 129,0 0-129,0-7 0,0-4 0,0 11-129,-4-21 0,2 9 129,-2-1-129,0 2 0,4 11 0,-9-18 129,9 18-129,-8-15 129,8 15 0,0 0 0,-12-11 0,12 11 0,0 0 0,0 0 0,0 0 0,0 0 0,0 0 0,-11 3 0,11-3 129,-3 17 258,2-3-258,-1 3-129,2 0 129,0 2 129,0 3-258,0-4 129,0 1-129,0-2-516,0-6 516,0 0 0,0-11 0,-2 16 0,2-16 0,0 0 129,0 0-129,0 0 258,-10 4-258,10-4 129,-15-7-129,15 7 0,-24-14 0,12 1 129,-1-2-129,1-1-129,0-1 258,0 0-258,3-2 0,1 0 129,2 2-258,0 1 258,2 3-129,4 13 0,-6-19 0,6 19 129,0 0-129,0 0 129,0 0 0,10-1-129,-10 1 258,17 15-129,-8 1 129,0-1-129,-3 6 129,2 2-129,-3-1 129,0 4 0,-1-2-258,1 1 258,-3-4-129,2 3 0,-3-7-129,0-4 258,0-1-129,-1-12 0,1 15 0,-1-15 258,0 0-258,0 0 129,0-11-129,0-2 129,0-3-129,0-2 0,0-5 129,0-2-129,0 0 0,2 0 0,0-1-129,-1 1 129,3 0-129,-1 2 0,2 3-129,0 3 258,-4 2-129,2 4 129,-3 11 0,5-14-129,-5 14 129,0 0 0,0 0-129,0 0 129,11 0 0,-11 0-129,10 10 129,-10-10 0,11 18 0,-4-5 0,-1 2 129,1 1 258,-2 4-129,-1 1-258,0-1 129,-1-3 0,-3 0 0,0-5 0,0-12 0,-3 17-387,3-17 387,-17 1 0,17-1-129,-19-5 0,11-8 129,1-2-258,0-2 129,2-4-129,3-4 0,1 1 129,0-2-129,-1 3 129,1-1-129,0 3 129,-1 6 0,2 1 0,0 14 0,0-17-129,0 17 129,0 0-258,0 0 258,6 0-129,-6 0 129,10 16 0,-5-6 0,1 5 0,-3 1 0,2 2 0,-3-1 129,-1 3 258,1-4-258,-2 3 258,0-3-258,0-1-129,3-2 129,-3-13-129,1 18 0,-1-18-258,0 0 258,2 10-387,-2-10 387,0 0 0,0 0 0,9-9 129,-9 9-129,9-12-258,-9 12 258,14-20-129,-2 9-258,-3 0 129,2 3 0,2-1-129,-1 3 0,-1 0 258,5 2-258,-6 0-258,13 5-903,-9-1-1806,6 0-645,4-2-645,2-10 258</inkml:trace>
</inkml:ink>
</file>

<file path=ppt/ink/ink8.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2-03T00:59:45.902"/>
    </inkml:context>
    <inkml:brush xml:id="br0">
      <inkml:brushProperty name="width" value="0.05292" units="cm"/>
      <inkml:brushProperty name="height" value="0.05292" units="cm"/>
      <inkml:brushProperty name="color" value="#00B0F0"/>
    </inkml:brush>
  </inkml:definitions>
  <inkml:trace contextRef="#ctx0" brushRef="#br0">9080 9443 258,'0'-5'258,"0"5"-129,0 0-129,0 0 258,0 0 258,-7-12 0,7 12 516,0 0-387,-17-8 387,17 8-129,-17-4 0,17 4 0,-19 0-516,7 0 0,0 0-258,0 0 0,-1 0 0,-3 4-129,1 2 0,-1 1 0,1 1 0,-3 0 129,2 1 129,-1 0-129,4 0-129,-1 3 129,1 0 0,3 0 0,-3 3 0,2-2-129,0 3 0,2-3 258,-1 1-258,0 2 0,2-1 129,1 2-129,1 0 129,1 0 0,1 2 0,2 2 0,0 1-129,2 2 258,0 1-129,4-2-129,0-1 129,4 2-129,-1-3 0,1-2 129,2-1-129,1-1 129,2-2-129,0 0 129,1-4-129,1 1 129,-1 0 129,3-1-129,-2-6 0,4 2 129,-4-5 0,3-2 0,1 0 0,2-5-129,3-8 0,1 0-129,0-3 129,0-4-129,0-2 0,-2-4 0,1-3 129,-2 0-129,-4-7 0,2-1 0,-3 0 0,-4-2 0,5-2 0,-9 3 0,0-3 0,-3 2 0,-1 3 258,-4 0-129,-1 0 0,-8 4 129,-5 3-129,-4 4 129,-5 6-129,-4 4 129,-6 9-129,-5 6-129,-5 5-129,-1 11-129,-4 8-129,-5 3-129,5 14-516,-6-2-774,3 2-2322,6 16-129</inkml:trace>
  <inkml:trace contextRef="#ctx0" brushRef="#br0" timeOffset="659.0377">8815 9900 2580,'0'10'2580,"-10"9"-2580,5 1-516,-4 5 0,0 7 516,-5 5 0,0 9 258,-6 8 387,0 9 129,-3 8-129,-4 9 258,-3 10-516,-3-1 0,-6 9-129,0 3 0,-4-7 258,2-1-129,-1-10 129,7-6-129,1-13 0,7-5 0,3-12-258,8-10 0,1-8-129,6-8-258,3-5-258,6-16-1032,0 0-2064,0 0 0</inkml:trace>
  <inkml:trace contextRef="#ctx0" brushRef="#br0" timeOffset="1455.0827">8715 11209 258,'0'0'3741,"0"0"-258,0-12-258,0 12-3612,0 0 0,-14-3-258,14 3 258,-19 3 0,4 1 387,-1 5 129,-5 3 387,-2 0 129,1 5-129,-4-1 129,4 4-258,-3-1 0,4 2-258,2-2-258,4-1-129,5-1 0,2-2 0,8 0 0,0-4-258,13 1 129,4-1-129,5 0 129,3 1-129,3 0-129,2 0 129,0 6 0,-1-2-129,-3 1 387,-3 0 129,-4-1 258,-3 0 129,-6-4 516,-4 2 0,-6-14 129,0 21 0,-10-13 0,-4 4 0,-5-4-258,-2 1-258,-4-5-258,-3 0-129,2-3-129,-2-1-258,4 0-516,-1-6-645,4-6-1548,21 12-645</inkml:trace>
  <inkml:trace contextRef="#ctx0" brushRef="#br0" timeOffset="1856.1062">8920 10996 3225,'0'0'3741,"0"0"-258,0 0-387,0 0-4128,-5 4 0,5 14 0,-2-4 387,2 12 258,-1 3 516,0 6 516,1 8 258,-2 1 129,2 7 0,0-2 0,3 9-129,-3-7-516,3 3 0,-1-9-129,0-7-387,3-4-516,-5-12-774,7-3-1677,2-6-1290,-9-13 258</inkml:trace>
  <inkml:trace contextRef="#ctx0" brushRef="#br0" timeOffset="2180.1247">9136 11318 2193,'0'0'4257,"0"0"129,17 17-387,-17-17-2580,0 20-1548,0-5 0,3 2 0,0 4 258,-3 4-129,0 0 129,0 2-129,-3-1 129,-2 2 129,0-6-645,2 6-645,-5-9-2193,2-9-1032,6 2-258</inkml:trace>
  <inkml:trace contextRef="#ctx0" brushRef="#br0" timeOffset="2892.1654">9420 11309 5031,'0'31'4773,"0"-13"-516,0 5-387,0 1-3870,3 13-516,-1-4 0,7 11-129,-4-2 129,4 5 129,-5-4-129,1-1 516,-5-1 258,0-7 0,0-2 0,-5-6-129,-2-3 0,-2 0-387,-2-9-258,3 3-645,-5-11-258,6 4 0,-7-10 129,14 0 516,-20-3 129,10-9 387,-3-5 516,3-9 516,2 1 129,-2-10 0,8-1-387,2-7-129,0 0-258,6-1-258,8-2 0,0 0-129,5 0 258,-3 5 0,5 1 258,-2 3 0,2 4 0,-1 4 258,1 5-258,-2 6 0,3 6 0,2 6 0,-2 6-258,2 0 0,-1 7 0,0 5 0,0 4 0,-4 0 129,2 3 129,-8-3 129,1 5 258,-6-2-129,0 3 258,-8-5-129,0 8 0,-3-8 129,-8 5-258,-11-6 0,2 4-129,-10-7-129,-1 3 129,-9-6-387,1 1 0,2 1-387,-8-10-1161,10 4-2838,1 0-516,2-6-129</inkml:trace>
  <inkml:trace contextRef="#ctx0" brushRef="#br0" timeOffset="11715.6701">9999 13544 1161,'-20'-12'1935,"10"5"-129,-5-2-258,0-2 129,-2 5-516,0-4-258,-1 4-129,-1-1 0,2 5-387,-4 0 0,4 2 129,-4 0-258,1 7 0,-1-2 258,-2 7-258,0 0 0,-1 5 258,-1 3-258,-1 4 0,-1 5-129,4 9 129,-3 2-258,3 6 129,-2 6 0,3 4 129,0 0-258,1 4 129,3-2 0,-2 2-129,4-2 258,1 0-129,5-7 0,4-3 129,3-1 0,4-4 0,9-5 129,10-2-129,2-7-129,9-4 0,6-4 0,2-2-129,2-5 0,3-4 129,-1-5-129,0-4 129,1-1 0,-2-8 0,1-8 0,0-5 0,0-8-129,-1-7 129,2-8 0,-1-8-258,-2-5 258,-2-3-129,-4-4-129,-6-3 129,-5-3-129,-4 0 129,-8 2 0,-6 2-129,-6 1 129,-1 1 0,-12 6 0,-3 6 0,-8 6 0,-4 9 0,-6 6 129,-2 9-258,-5 9 129,0 9-129,0 7 0,-3 6-258,4 19-129,-3-3-645,13 17-645,-4 2-2064,3-1-387,10 14-258</inkml:trace>
  <inkml:trace contextRef="#ctx0" brushRef="#br0" timeOffset="12315.7044">9974 14554 129,'11'1'3354,"-11"-1"-129,0 0 129,14 4-2580,-14-4-645,13 19 0,-3-5 0,0 7 0,0 3 258,3 5-129,0 8 0,2 3 0,4 6 129,1 6-129,3-1-129,-1 2 129,3 1 0,-1-4 0,0-5 129,-6-4-129,1-4 258,-6-8-387,1-4 129,-5-4-387,-2-5-258,6 0-1161,-5 3-2064,-8-19-387,13 18 0</inkml:trace>
  <inkml:trace contextRef="#ctx0" brushRef="#br0" timeOffset="13351.7637">10765 15329 516,'11'17'2709,"8"-14"-129,-19-3-1161,20-9-1806,-4-6 258,2 1 258,-1-9 516,-2 1 129,-2 1 258,-5-6 129,0 3 129,-8 0-129,0 2 0,-7-1-387,-1 7-258,-7 2-258,-1 2-129,-5 7-129,-1 5 129,-4 1-129,1 10 0,-3 10 0,5 1-129,-4 6 0,5-1-129,3 4-258,3-3 258,5 0-129,5 0 129,6-3-258,0-1 129,14 4 129,3-2-258,9 5 129,1 1-258,8 7 129,-1-2-645,6 9 258,-3-3 0,2 9 129,-4-6 129,-2 3 129,-6-8 516,-6-1 516,-2-5 516,-11-7 0,-2-2 0,-6-11 0,-2 2 0,-11-12-258,-5 2 0,-4-7-387,-4 0 0,-6-7 0,1-1 0,-8-9 387,7-1-258,-4-7 258,10-1-258,-1-6 0,15 3-258,3-9 0,9 4-387,8-3-129,5-1 0,15 3-258,-1-5-387,8 8-774,1 1-2322,-5-7-129,6 11 129</inkml:trace>
  <inkml:trace contextRef="#ctx0" brushRef="#br0" timeOffset="13907.7955">11099 15150 2322,'0'0'2838,"11"16"258,-11-16-2967,12 9 129,-12-9 516,14 9 129,-14-9 129,13 20 0,-5-5 129,-6-1-258,5 11 0,-4-1-387,4 5-129,-3-4 129,2 2-258,-1-4 0,1-2 0,0-9 0,5-2 0,-11-10 129,26-4-258,-9-13 0,3-8-129,-2-4 0,1-7 0,0 0-129,-6-4 129,-2 2 0,-5 4 258,-6 2 0,0 9 0,-1 2 0,-4 9 0,5 12-258,-14-13-129,14 13-387,-11 6-645,11 9-1161,0 2-1935,-4-5-258,4 7 0</inkml:trace>
  <inkml:trace contextRef="#ctx0" brushRef="#br0" timeOffset="14403.8239">11525 15263 6708,'15'11'4128,"-15"-11"-516,24-5-387,-8-10-3612,4 6-258,-4-8 0,6 2 258,-6-2 258,2-2 258,-4 5 258,-5-6 258,2 6-258,-6-3 0,0 3-129,-2-1-129,-3 1-129,0 14-129,-8-15 0,8 15 129,-25 0 0,10 0 129,-3 8 129,-2 5-129,0 5 258,-1 0-258,5 5 0,-2 1-129,6 1 129,1-1-129,1-1 129,6 0 0,2 0 0,2-5 0,3 1 129,5-2-129,7 1 0,2-3-129,6-4-129,8 2-387,-1-7-516,10 3-1161,0-4-1935,-4-5-258,8 0-129</inkml:trace>
  <inkml:trace contextRef="#ctx0" brushRef="#br0" timeOffset="14883.8512">12155 15083 5289,'-9'8'4902,"-5"-8"-774,14 0-258,-23 0-2064,10 3-2193,-4-3 0,4 7 129,-3-1 129,-1 5 0,-4 4 387,2-1 0,2 4 258,1 0-258,3 0-129,7-3-129,2-1-129,4 1-258,0-15 0,20 21 0,-6-12 0,2 0 0,2 1 258,1-3 0,-1 3 129,-3-4 0,-1 4 129,-14-10 129,20 18 258,-20-18-258,6 16 129,-6-16 0,-3 15-129,3-15 0,-17 10-258,17-10-129,-21 2-387,21-2-387,-24 0-774,24 0-1548,0 0-1290,-8-22 0,8 13-129</inkml:trace>
  <inkml:trace contextRef="#ctx0" brushRef="#br0" timeOffset="15327.8767">12510 15054 7998,'16'9'4386,"-16"-9"0,-13 12-516,-4-9-3870,-4 2-129,-1 2 258,-3 4 0,-5-1 129,1 4 0,-4-3 129,5 5 0,0 0 0,6 0-258,7 0-129,3-3-129,8 4-129,4-2 129,1-1-258,12 1 258,2-1 0,4 2 0,4 0 0,1 0 129,1-1-129,0 0 258,-2 2-129,-2-2 129,-4-2-129,-1-1 129,-16-12 0,10 18-129,-10-18 0,0 13-387,0-13-129,-20 5-516,20-5-516,-23 0-1806,11-5-1032,12 5-387,-15-28 129</inkml:trace>
  <inkml:trace contextRef="#ctx0" brushRef="#br0" timeOffset="15568.8905">12639 15183 5805,'35'1'4644,"-20"11"-387,-15-12 0,11 17-3741,-3 3-258,-6-3 129,2 5-258,-4 0 258,-1 4-129,-5-5 0,1 3 0,-2-6 0,1-1-387,5 2-903,1-19-2451,0 0-1032,0 0-258,-3-24-258</inkml:trace>
  <inkml:trace contextRef="#ctx0" brushRef="#br0" timeOffset="15755.9012">12760 14771 10191,'3'43'4386,"-4"-31"-1806,1 1-2580,0-13-4644,2 12-645,-2-12-258</inkml:trace>
  <inkml:trace contextRef="#ctx0" brushRef="#br0" timeOffset="16219.9277">12868 15165 9030,'18'18'4515,"-4"3"-258,-14-21-129,11 29-4515,-7-12 0,2 7 258,1 1 129,-1 1 129,3 1 258,-3-10 258,9-6 0,-3-11-129,12-9-258,3-10-129,4-8-129,3-7 0,1-2-258,0 3 258,-5 3-129,-2 8 129,-7 7 129,-6 7 0,-1 8 129,-6 12-129,1 9 129,-4 3-129,5 2-129,-3 6-129,-1-3-258,7 3-774,-11-15-1161,13 0-2064,-1-5-516,-1-7-387,1-5 129</inkml:trace>
  <inkml:trace contextRef="#ctx0" brushRef="#br0" timeOffset="16775.9594">13603 15287 3999,'27'36'4257,"-27"-36"-387,29 21-516,-29-21-2322,19 0-1548,-9-16 0,2-4 258,-8-9 258,-1-3 387,-3 4 258,-6-7 516,-1 12-129,-13-3-258,3 10-258,-3 6-258,-4 8-387,1 4-258,-2 6 129,3 11-129,-2 0 0,6 9 0,2 1 258,4 2 129,11 5-129,1-3 129,9 4-516,13 7-516,2-4 129,12 9-258,-1-5 0,10 10 258,-4-5 0,5 10 387,-4-7 258,1 1 645,-5-5 0,-7-6 258,-4-3 0,-13-10-129,-4-1-258,-10-12-129,-10-1 258,-15-10-258,-2-1 258,-12-4 129,4 0 258,-13-12 258,11 5-129,-8-14 258,12 3-129,-1-15-258,13 1-129,6-12-258,12 2-387,9-7-129,14-12-903,21-2-3096,7 5-387,4-5-516,7 0-129</inkml:trace>
</inkml:ink>
</file>

<file path=ppt/ink/ink9.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2-02T04:04:14.491"/>
    </inkml:context>
    <inkml:brush xml:id="br0">
      <inkml:brushProperty name="width" value="0.05292" units="cm"/>
      <inkml:brushProperty name="height" value="0.05292" units="cm"/>
      <inkml:brushProperty name="color" value="#00B0F0"/>
    </inkml:brush>
  </inkml:definitions>
  <inkml:trace contextRef="#ctx0" brushRef="#br0">18352 7022 645,'-12'-2'1161,"12"2"258,0 0 129,-13-2-258,13 2 258,0 0-516,0 0-258,0 0-258,-10-2-258,10 2 0,0 0 258,0 0-258,9 0 0,3 0 258,0-1-129,5 1 129,1 0 0,4 0 0,3 0-129,2 5-129,-1-3 0,1 4 129,3-2-129,2 3 0,0-3 0,0 5-129,1-2 258,0 3-258,1-1 0,1 3 0,-4 1-129,4 1 129,-3 1-129,1-1 129,-3 6-129,5 0 0,-3 3 0,2 2 0,-4 3 129,3 0-129,-1 4 0,0 0 0,-4 0 0,-3 2 129,2-2-129,-4-2 0,-3-2 0,-2 1 129,-5-5-129,-1 0 129,-5-3 0,0 2 129,-7-6-129,0 1 258,0-1-129,-7 2 0,-3-3 0,-3 4-129,-5-4 129,-2 2-258,-4-1 129,-3 1-129,-5-5 129,-3 0-129,-6-2 0,0 1 0,-6-3 0,1-2 129,-4 0-129,-4 0 0,0-1 0,-3-1 0,1-2 0,-3 1 0,1 0 0,0-1 0,2 2 0,2-2 0,3-1 0,3 2-129,2-1 129,3 0 0,3-1 0,3 1-129,3-2 129,4 0 129,1-1-129,3 2 0,7-2 0,3 0-129,1 0 129,4 0 0,11 0 0,-14 0 0,14 0-129,0 0 129,0 0 0,0 0 0,0 0 0,9 10 0,2-6 0,3 2 0,4-4 0,3 3 0,0 0 0,4 0 0,3-3 0,3 2 0,0 2 0,3-5 0,1 2 0,5-1 0,-2-2 0,5 0 0,0 0 129,1 0-129,7-5 0,-1-2 0,4-2 0,0 0 0,0-3 129,-2-1-129,-1 1 0,-2-3 0,-1 1 0,-2 1 0,-5-2 129,1 3-129,-3-3 129,0 1-129,-3-2 0,-1 1 129,-3-2-258,-4 0 258,-2-2-129,-2 1 0,-3-3-129,-3 3 258,-2-6-129,-3 2 0,-2-5 0,-4-2 129,-1-1-129,-5-3 0,-1-5 0,-2 1 0,-6-3 129,-4 0-129,-6-1 0,-1 0 0,-4 3 129,-5 3-129,0-1 0,-5 4 0,-3 3 0,-5 0 129,-3 5-258,-3 0 129,-2 2 0,-4 3 0,-3 1 0,-5 1 0,-3 1 0,1 4 0,-1-2 129,-1 6-129,-1 1 0,4 2 0,0 1 0,5 4 0,2 0 0,4 0 0,3 4-129,8-2 129,2 3-129,3-3-129,13 3-387,-3-5-1032,25 0-2451,-12-7-645,12-9-129</inkml:trace>
  <inkml:trace contextRef="#ctx0" brushRef="#br0" timeOffset="21285.2174">18309 15172 1161,'105'-75'3999,"-43"39"129,-10-12-258,2 5-2838,6 9-129,-7-6-258,3 12 129,-10-1 0,-2 7 0,-12 0 129,-1 10-129,-11-3-129,-2 7-129,-18 8-387,19-10 129,-19 10-258,0 0-129,-6 11-258,-10-2-387,1 5-516,-12-1-1161,-2 4-1290,-5 4-774,-13-5-387</inkml:trace>
  <inkml:trace contextRef="#ctx0" brushRef="#br0" timeOffset="21788.2462">18087 15049 258,'-13'-8'3870,"13"8"258,0-23-258,0 4-2193,0 19-645,7-25-129,-7 25 0,14-15-258,-3 15 0,-11 0 0,10 32-129,-7-5-258,-1 9 0,-2 8-129,-2 11 0,-9 1 0,-3 2 0,-6 0 0,-3-3 0,-3-3 0,1-7 129,4-10-129,5-5 0,7-10-129,9-8 0,6-9-129,15-5 0,13-11-129,5-4 129,8-4 0,0 1 129,0-1 129,-2 4 258,-7 0 0,-1 9 129,-12-1 129,-3 9-129,-5-3 0,-4 6 0,-13-3-129,15 16 129,-12-5-387,-2 5 0,-1 0-387,-3-5-774,2 5-2709,-14-5-1161,-5-10-129,-10-1-645</inkml:trace>
  <inkml:trace contextRef="#ctx0" brushRef="#br0" timeOffset="22844.3066">12827 13875 645,'-140'-132'2322,"70"76"-129,-7 9 129,5 7-516,0 8-258,4 5-516,3 8-516,7 2 129,8 5-387,5 2-129,9 3-129,8 2-258,7 1-129,7 4-129,2 0-258,12 0-387,-2 14-516,2-2-645,9 4-1032,-9-16 388</inkml:trace>
  <inkml:trace contextRef="#ctx0" brushRef="#br0" timeOffset="23372.3368">11758 13768 516,'-154'91'2451,"65"-35"-387,-5 6-129,-6 6 0,-7 4-387,3 8 129,-9-4-387,8 10 0,-5-2-387,10 6 0,-1-5-258,10 4-129,5-6-129,7 3 0,4-4-387,8-3 129,4-3-258,6-5 129,3-2-258,5-6 129,3-5 129,6-6-129,-1-3 129,3-8-129,1 0 129,1-7-129,0 3 129,1-4-258,3 0 258,-1-3-258,2 4 129,3-5 129,2 4-129,1-5 0,3 1 129,1-2-129,5-5 129,-2-1 0,5-6 0,1-1 0,12-14 0,-14 16-129,14-16 129,0 0-258,0 0 258,0 0 0,0 0 0,-12-5-129,12 5 129,0 0-129,-6-12-387,6 12-1548,-17-14-1806,17 14-129,0 0 0</inkml:trace>
  <inkml:trace contextRef="#ctx0" brushRef="#br0" timeOffset="45627.6095">12478 10888 903,'11'0'4257,"-11"0"0,0-13-129,0 13-3225,-7-7-129,-6 2-129,13 5 0,-26-4-129,9 4-129,-6 0 0,-2 9 0,-6 0 0,0 8-258,-5 6 0,1 6-129,-3 4 0,-1 9 129,1 2-129,1 6 129,2 3-129,6 1 129,5-4-129,5 1 0,10-7 0,8-4 129,1-7-129,11-5 0,9-9 0,5-6 0,3-3-129,4-9 0,2-1-387,-2-4-903,10-9-2709,-3 2-516,-4-10-129</inkml:trace>
  <inkml:trace contextRef="#ctx0" brushRef="#br0" timeOffset="46491.6592">12685 10583 1,'23'0'1418,"-3"0"130,-20 0-129,12 0 129,-12 0 258,0 0-258,13 10-129,-13-10-645,0 0 129,0 0-129,7 14 0,-7-14-387,0 0 129,0 0 0,7 14-258,-7-14 129,0 0-129,0 0 129,8 14-129,-8-14-129,0 0 129,5 17 0,-2-7-129,-3 3 0,1 10 129,-1 8 129,0 10-387,0 8 258,0 10-258,0 6 129,0 4-129,0 1 129,0-5-129,0-7 0,4-11 0,-2-10 0,6-13 0,-8-24-129,21 5 129,-6-14 0,2-15 0,0-6 0,0-4 0,2-5 129,-2 3-129,-1 4 387,-2 5-258,0 1 129,0 9 0,1 3 129,1 9-129,0 4-129,3 5 129,1 11-129,0 10 0,-1 6 0,-1 9 0,-4 1 0,-1 5 129,-2-3-258,-6-2-258,0-5-258,-5-18-774,7-6-3096,-7-12-387,15-6-387,-4-17-129</inkml:trace>
  <inkml:trace contextRef="#ctx0" brushRef="#br0" timeOffset="47207.7">13439 10962 5805,'0'15'5031,"0"-15"-645,0 0-129,0 0-4257,14 15-258,-2-15 129,4 4-129,1-1 129,3 1 0,0 1 129,3 4 0,2 4 0,-3 4 0,4 4 129,0 4-129,-2 4 129,1 2-129,-3 1 0,-4 4 0,-4-2 129,-8 3-129,-6-4 0,-3-4 0,-8 0 129,-8-7-129,-1 0 129,-4-10-129,2-4 0,1-8 0,2-1 0,8-11-129,4-8 129,5-6 0,4-7-129,11-1 0,5-8 129,8 1 0,3 0 0,5-1 0,3 5 0,-2 5 129,0 6-129,-2 7 129,0 10 129,-8 9 0,-1 10 0,-5 13 0,-4 8 129,0 1-129,3 3 0,-1-5-129,6-5 129,4-13-258,5-9 0,8-7 0,3-14 129,3-7-129,-2 0 0,1-3 129,-5 6-129,-7 4 387,-3 8-258,-9 5 129,-3 5-129,-5 11 129,-1 4-129,-2 0-129,-1 2 0,1 0 0,0-5-258,3 0-129,-3-12-258,12 5-774,-14-11-1806,9-7-1548,-2-3-129,3-3-258</inkml:trace>
  <inkml:trace contextRef="#ctx0" brushRef="#br0" timeOffset="48055.7486">14773 11001 2193,'15'-4'4515,"-15"4"-129,10 11-129,-10-11-2580,5 29-1032,-5-8-258,3 7 129,-3-3-258,2 4 0,1-4 0,4 2 0,0-13 0,5-6-258,4-8 129,2-8-129,2-13 129,2-11-258,-3-5 129,1-9 0,-3 3 0,-4-3 129,-6 1-258,-1 9 258,-3 5-129,-3 10 258,-4 7-258,4 14 129,-21 0-129,3 15 0,-2 11 129,0 6-258,-1 8 129,1 6 0,4 7-129,4 4 0,4 5-258,5-4 129,5 11-387,4-9-129,9 10 129,-3-5 0,6 5-258,-2-12 258,3 3-129,-3-10 258,-3 1 387,-5-8 0,-1-6-258,-7-8 258,0-6 258,-13-6 0,-7-7 258,-2-4 0,-8-7 0,0-7 258,-5-7-129,5-2 258,-1-9-129,8 1-258,5-8 0,11 1 129,7-6-387,17-2 0,9-4-129,13-3 0,9-5 0,6-5 0,9-3 0,4-5 0,1 0 0,1 1 0,-2 0 129,-3 3-258,-1 3 258,-6 7-129,-6 4 129,-8 10 0,-7 6 129,-8 9 0,-10 3 0,-3 8 0,-15 10 0,0 0 0,0 0 0,-20 15-258,0-2 129,-3 5-129,-5 2 0,-2 1 0,3 3 0,-2-2 129,4 3-129,2-1 0,7 2 0,5 0 0,7-1 0,5-1-129,19 1-129,9-11-387,23 8-2322,8-15-1548,10-7-516,12-6 0</inkml:trace>
  <inkml:trace contextRef="#ctx0" brushRef="#br0" timeOffset="48747.7882">17003 10689 5160,'-60'29'4902,"34"-12"-516,-3-10 0,6-2-4128,7 2-258,3-2 129,13-5-129,-14 8 0,14-8 129,0 0 0,0 0 0,14 9 0,2-2 0,4 6 0,9 5-129,1 4 0,3 6-129,2 2 129,0 4-129,-3 3 129,-4-1-129,-9-2 129,-6-1 258,-11-3-129,-2-1 129,-19-5-129,-6-1 129,-12-5 0,-1-1-129,-8-9-129,0-2 129,-3-6-258,2-4 129,5-8-258,3-10-258,17-2-258,-2-14-903,24 4-903,0-13-1161,14-6-774,14 2-258</inkml:trace>
  <inkml:trace contextRef="#ctx0" brushRef="#br0" timeOffset="49819.8495">17186 10460 3870,'83'-57'4386,"-49"43"-774,-6 1-1032,5 13-516,-15 0-774,6 14-258,-12 4-387,8 15 0,-13 4-258,7 11 129,-7 2-387,1 10 0,-4 4 0,2 1 0,-5-2 0,-1-2-258,0-7 258,-4-4-258,-5-6 129,-5-7 129,-4-9-258,-4-11 129,0-4-129,-5-10 0,0-3 0,-4-8 0,0-4 0,-1-6 0,6-3 129,1 2-129,7-1 129,4 1 0,7 0-129,7 1 129,7 1 0,9 0 0,9 3 0,5-2 0,9 0-129,2 0 129,4 0-258,0 0 258,4 2-129,-3 2 0,1 0 0,-3 2 0,-3 1 129,-4 3 0,1 4 0,-6 2 0,-2 2 129,-1 7 0,-4 8-129,-1 3 0,-3 5 129,-3 2-129,-2 3 129,0 3-129,-5-1 129,-1 0-129,0-6 258,-6 0 0,-4-6 0,0-2 129,0-18-129,-14 14 129,0-14-258,-2-3 129,0-13-129,0-6-129,3-9 0,3-5 129,4-7-258,6-2 129,4-2 0,9 0 0,5 5 0,3 2 0,3 6-129,0 7-129,2 8 129,-5 4-387,6 6 258,-6 1-129,2 8 0,-5 0 0,6 8 129,-7 1 0,3 4 129,-3-1 129,-3 4 0,1 3 129,-2-2 0,0 5 129,-5 5 0,3 5-129,-8-2 129,5 6 0,-5-3 0,4 1 0,-5-5-129,5-1 0,1-15 129,4-8-129,7-5-129,2-19 0,6-8-129,0-5 258,6-4-129,-1-4 129,-1 2-129,-1 2 129,-6 6 0,-3 12 129,-5 4-129,-1 9 129,-15 5 0,16 4 129,-9 8-129,-1 8 0,-1 4 129,4 8-129,-3 1 0,5 1-258,-3 2 129,2-4-387,6 1-129,-7-15-645,16 8-2064,-10-18-1677,7-8-258,0-5-645,3-13 646</inkml:trace>
  <inkml:trace contextRef="#ctx0" brushRef="#br0" timeOffset="50539.8906">19261 10683 1548,'0'-15'3999,"0"1"258,0 14-1161,0 0-1806,-13-14-129,13 14-387,-29 0 0,13 7-258,-8 1 0,6 8 258,-9-1-387,5 10 129,-5 1-129,4 7-258,2 2 129,2 0-258,5 2 0,2 0-129,10-4 0,2-5-258,8-4-258,9-14 0,9 2-516,0-12-258,13-7-387,-5-18-774,7 1-258,1-12 0,3-4 387,-4-7 258,1-2 1033</inkml:trace>
  <inkml:trace contextRef="#ctx0" brushRef="#br0" timeOffset="51215.9292">19432 10684 516,'65'-106'2064,"-39"60"387,-6 4 516,1 8-258,-11 0-387,5 17-129,-13-4-645,-2 21-387,0 0-258,0 0-387,0 12-258,-6 12 0,-3 8-258,3 6 0,-1 7 0,0 3 0,0 7-129,4-6 129,-2 4 0,0-3-129,2-4 129,-1-5-129,-3-7 129,-1-2 0,0-10 0,-4-2-129,0-8 258,-3-5-129,-2-5 129,1-2-129,-3-1 129,4-4 0,-3-3 0,8-1 0,-2-3-129,8 1 129,3-3-129,1-2 129,9 0-129,6-4 0,7-1-129,0-1 129,7-3-129,-1-1 129,5 2 0,-2 4-129,0-1 129,-2 4 0,-2 6 0,-1 4 129,-1 5-129,-4 2 129,-3 5 0,1 10 129,-6 4 0,5 8 0,-7-5 129,5 6-258,-6-6 387,8 1-258,-6-10 0,11-7-129,-4-6 0,3-10 0,3-10 0,1-2 129,-2-6-129,2 1 129,-2-1 0,-2 7 0,-6 0 258,2 9-129,-8 4 0,2 6-129,-12 2 0,13 13-129,-12 6 0,-1 9-129,0 3 0,0 4-129,0 0 0,0 1-516,7 5-516,-7-15-2580,7-4-1290,5-8-129,4-9-645</inkml:trace>
  <inkml:trace contextRef="#ctx0" brushRef="#br0" timeOffset="53052.0343">20586 10553 645,'-16'-5'2580,"16"5"-1935,0 0-129,0 0 387,0 0 258,0 0 129,0 0 0,0 0 0,0 0-129,0 0 258,0 0-516,0 0-516,-5 12-258,5 5 0,1 3-129,8 9 0,-1 0 0,3 8 0,-1 1 0,5 3 0,-4-2 0,3-5-129,-7-2 387,0-3-129,-6-8 387,-1-1-387,0-20 129,-11 14-129,-4-14 129,-1 0 258,-4-5-387,0-8 129,-3-3-129,5-4 129,-1-4 0,8 3 0,3-4 0,8 4-129,3-1 129,14 3-129,10-1-129,8 3 0,11 1 0,7-2 0,7 2 0,5 0-129,2-2 129,0-1 0,0-1 0,-2 3 0,-8 0 0,-4 0 0,-8 3 129,-11 1-129,-9 4 0,-8 1 0,-17 8 0,11-9 129,-11 9-129,-16-5 0,-5 5 0,0 0 129,-6 0-129,-2 8 0,-3-2 129,-1 5-129,2 1 0,1 2 129,-1 3-129,3 2 129,5 3-129,4 3 258,5 2-129,8 3 258,5 2-129,8 0 129,11-2 0,13 2-129,8-8 0,8-5-387,13 1-387,-3-12-2709,7-8-1290,5 0-516,-8-20-129</inkml:trace>
  <inkml:trace contextRef="#ctx0" brushRef="#br0" timeOffset="55764.1895">22741 10722 1548,'-52'-5'4257,"30"1"129,-11-11-258,11-6-3096,2 4-645,-2-8 0,11-1 0,0-5-258,11 0 0,5-2 129,14 0-258,3 1 129,7 3 0,4 5 0,3 6-129,1 6 129,-1 8-129,-2 4 129,-7 16 0,-4 5 129,-6 12 129,-9-1 0,-3 9 129,-10-2-129,-4 0 0,-11-5-129,-1-5-129,-4-4-258,-4-13-516,8 0-1677,-6-9-2193,3-12-258,10-9-258</inkml:trace>
  <inkml:trace contextRef="#ctx0" brushRef="#br0" timeOffset="56048.2058">23204 10011 2967,'4'75'4773,"-4"-30"-258,0 14-129,-3 9-2064,2 10-2322,1 8 129,0 3-258,0 4 258,0-3 0,4-6-129,-1-9 129,1-10 0,0-14-258,1-17-516,8-9-2322,0-14-1290,-13-11-516,6-14-129</inkml:trace>
  <inkml:trace contextRef="#ctx0" brushRef="#br0" timeOffset="56229.2161">23032 10713 5805,'18'8'5160,"16"1"-516,8-4-129,13-5-3483,5 0-1032,9 0-387,0-5-645,6 3-2838,-14 1-903,-15-5 0,-11 3-387</inkml:trace>
  <inkml:trace contextRef="#ctx0" brushRef="#br0" timeOffset="56716.244">18950 11989 1419,'36'77'4386,"-22"-36"129,7 13-387,-7 3-1935,-1 1-1935,1 3-129,-5-2 129,1-2 0,-10-7 0,0-3-258,-3-6-129,-12-14-1806,0-9-2322,4-3-258,-9-15-258</inkml:trace>
  <inkml:trace contextRef="#ctx0" brushRef="#br0" timeOffset="57316.2783">18796 11967 6837,'-11'-20'5031,"22"3"-387,6 6-516,8-2-4128,9 3-258,5-2 0,5 4 129,0 1 0,-1 7 129,-3 0 0,-4 8 129,-3 8-129,-9 4 129,-2 6 129,-11 3-129,-7 6 0,-4-1 129,-9 4-129,-9-4 0,-3 3 129,-6-8-129,0 0 0,-1-7-129,2-6 0,5-7-129,3-5 0,18-4 0,-10-1 0,10 1 0,8-12-129,7 7 129,6 3 0,3 2 129,4 3 0,1 10-129,0 2 129,0 9 0,0 0 129,0 4 0,-3 3 0,-4 1 129,-5 4 0,-8-5 129,-3 6 0,-8-5 129,-6 3-258,-13-6 0,-4 0 129,-4-5-129,-3-2 0,-6-5-129,0-5 129,0-3-258,-2-6 258,4-3-516,1-7-258,9-5-258,-2-14-1935,17 1-2064,9-6-516,9-6-258</inkml:trace>
  <inkml:trace contextRef="#ctx0" brushRef="#br0" timeOffset="58108.3236">19883 12066 1548,'-10'-11'3999,"10"11"0,0 0-129,-13-14-3354,13 14-387,0 0 258,-11 9 258,6 3-129,5 11 387,-8 4-129,5 11 129,-5 3 0,3 13-258,-7-2 0,5 6-387,-8-5 258,4-3-387,-4-5 129,2-8-258,1-11 129,1-10-258,11-16 0,-16 0 0,14-9 0,0-17 0,2-8-129,0-7 129,1-2 0,2-6 129,1 0-129,1 1 129,-3 1 0,2 5 0,-1 3 0,2 6 129,1 5 0,0 6-129,3 6 0,0 6 129,4 7-129,0 6 129,6 9-129,0 10 0,1 5 0,3 5 0,1 6 0,3 4 129,1 3 0,3-1-129,0-4 129,4-1 0,0-8 0,2-6 0,-4-8 258,3-10-258,-2-9-129,-4-14 258,-5-13-129,0-6 129,-7-11-129,-2-7 129,-7-5-129,-3-3 0,-6 2 0,0 2 0,0 6 0,0 3 0,-2 7-129,-1 9 0,3 8-129,0 5-129,0 19-129,0-21-645,11 21-2064,-11 0-1677,13 3-516,-13-3-129</inkml:trace>
  <inkml:trace contextRef="#ctx0" brushRef="#br0" timeOffset="58588.3511">20653 12252 5031,'46'5'4128,"-24"-18"-516,18 4-387,-10-17-3999,13 6 258,-6-9 258,2 3 258,-8 4 258,-13-2 516,2 12 387,-17-5-129,-3 17 0,0 0-387,-17 0-258,-6 7-129,-2 12-129,-8 1 0,2 6 0,-5 1 0,4 4 0,1-2-129,4 1 258,5-2-129,5 1 0,7-2 258,7 2 0,3-5 0,6 3-258,10-6 258,8 0-258,8-7 0,9-5-129,7-8-258,4-7 0,5-8-645,-4-15 258,8 0-645,-13-20-387,10 11-1290,-18-11-1806,-5-8-387,1 4 516</inkml:trace>
  <inkml:trace contextRef="#ctx0" brushRef="#br0" timeOffset="58896.3687">21413 11759 4128,'11'-34'4386,"-11"34"0,16-4-2064,-16 4-1290,0 0-258,8 6-129,-4 11-129,-4 0 258,4 9-258,-4 5 0,3 11 129,-3 4-129,5 10-129,-5 4 129,3 3-129,0 0-258,1 0 129,1-6 0,0-5-129,1-8 0,1-8-258,2-10 0,-4-9-387,4-5 0,-9-12-645,0 0-645,5-26-387,-2 9-516,-9-18-387,0 2-387,-9-8-258,-3 0 516</inkml:trace>
  <inkml:trace contextRef="#ctx0" brushRef="#br0" timeOffset="59104.3806">21376 12109 645,'-62'-50'2451,"31"33"258,5 8 516,5 6-516,-2-2-516,23 5-645,-20 0-258,20 0-258,0 0 258,18 2-258,4-3 0,18 1 0,4-4-258,15 1-129,4-4-129,14 0-258,2 0 0,3-3-645,0 7-516,-16-11-2709,4 4-1419,-6-1-129,-11-1-387</inkml:trace>
  <inkml:trace contextRef="#ctx0" brushRef="#br0" timeOffset="62991.6029">19835 13220 3354,'25'14'4644,"-7"-7"-387,-18-7-258,0 0-3225,14 4-774,-14-4 129,14 12 0,-14-12 129,10 25 0,-7-9 129,2 10 0,-2 2 0,3 9 0,-2 4-129,3 8-129,0 2 0,2 2 0,-1-1-129,3-5 0,-2-6-129,-2-8-129,2-5-516,-9-28-1419,0 0-2322,0 0 0,0 0-387</inkml:trace>
  <inkml:trace contextRef="#ctx0" brushRef="#br0" timeOffset="63220.616">19819 13493 1032,'-45'-34'4515,"22"21"0,12 12-387,11 1-2322,-17-2-774,17 2-129,0 0-258,15 0-129,1-5-129,11 2 129,4-5-129,12 3 0,3-4-258,7-3-387,5 7-258,-6-10-1677,3 6-2322,2 4-258,-9-3-258</inkml:trace>
  <inkml:trace contextRef="#ctx0" brushRef="#br0" timeOffset="63623.639">20292 13547 3870,'4'-10'4128,"4"-14"-258,16 11-258,0-8-3741,3 4 0,3 2 129,3 2 129,-1 8 0,-3 3 129,1 5 258,-5 9 0,1 8-129,-7-1 0,-1 8-129,-9-1 129,-1 6 129,-8-7-129,-5 3 129,-11-6 0,-2 2 0,-10-9 0,0 1 0,-6-11-129,3 2-129,-3-7-129,6-3-129,5-4-258,-1-11-516,20 7-258,-6-17-1806,10 6-1806,14-5-258,10-2-129</inkml:trace>
  <inkml:trace contextRef="#ctx0" brushRef="#br0" timeOffset="64291.6773">21330 13297 903,'47'-14'3354,"-16"14"387,-11-3-1806,8-3-1548,3 3 258,0 0 258,1 3-258,-5 3 258,1 6-129,-5 3-129,1 5 0,-8 0-258,1 7-129,-8 2-129,-2 2 129,-6-3 0,-1 4 129,-9-6-129,-4 4 129,-9-7 0,-3-1 258,-7-7-258,2 0 0,-4-7-129,4-2 0,-1-3 0,7-4-129,2-7 0,9 1 0,6-7-129,6 2 0,1-2 0,12-1-129,6-1 0,5 1 0,7 1-129,3-2-129,9 6-387,-5-7-645,11 9-1677,-5 1-1290,-3-4-516,5 6 258</inkml:trace>
  <inkml:trace contextRef="#ctx0" brushRef="#br0" timeOffset="64699.7006">21961 13158 3225,'-5'14'4773,"5"3"-774,0-17 0,15 18-2709,-5-3-1677,8 4 129,-2 5 129,3-2-129,0 6 516,0-3 0,-2 0 129,-3-6 129,2 1-129,-16-20 258,18 17-258,-18-17 0,10-5-129,-7-10-129,3-2 0,-3-9 0,2-1 0,0-4-129,2-3 129,1 0 0,4 1 0,-1 1-129,5 3 129,1 3-258,1 1 0,7 5-387,-6-1-516,14 11-1419,-5 5-2193,-3-3 0,5 7-387</inkml:trace>
  <inkml:trace contextRef="#ctx0" brushRef="#br0" timeOffset="65087.7228">22547 13176 3483,'0'0'3870,"0"-14"-903,0-11 258,14 9-3741,-1-6-129,9 6 387,3 1 258,-3 2 129,4 8 645,-4 1 258,4 6 0,-9 3-258,5 12-129,-8 0-387,2 4 0,-6 4-129,-1 4 129,-8-5 129,0 5 0,-5-5 387,-4 2-258,-10-11 0,-1 2-129,-8-7 129,0-5-258,1-5-258,-3-1 0,8-6-387,-5-12-387,17 5-1548,-4-3-2322,9-14-129,6 7-258</inkml:trace>
  <inkml:trace contextRef="#ctx0" brushRef="#br0" timeOffset="65332.7368">22960 12968 6450,'8'48'4902,"-8"-26"-258,4 4-387,6-6-3870,-7 4-516,1-4 129,2-3 0,-1-5-129,1-2-129,-6-10-1032,13-2-2838,-13 2-516,10-22-129,-3 8 0</inkml:trace>
  <inkml:trace contextRef="#ctx0" brushRef="#br0" timeOffset="65924.7707">23267 13009 2967,'9'-22'1935,"-9"22"-129,16-19-258,-5 7-258,-3-2 0,11 4-258,-3-3-129,5 1-258,-1-2 0,5 0-129,1 2 129,1 4-258,-4-1 0,3 6 129,-7 1-129,0 2 129,-6 7-129,0 8 0,-7 1 129,1 10-129,-7-3 0,0 8 129,-11-6-129,0 4 129,-9-7-129,0 1 0,-7-9 0,-3-3-387,0-5-129,-3-6-387,5-1-516,-7-19-1161,14 1-1935,3-5-774,2-8-129</inkml:trace>
  <inkml:trace contextRef="#ctx0" brushRef="#br0" timeOffset="66215.7873">23535 12438 5934,'12'-1'5031,"-12"1"-387,11 1-258,-11-1-3870,0 20-387,3-6-129,-1 9 129,0 3 0,3 10 129,-3 1 0,4 11 0,-3 2 258,4 8-129,-5 0-258,3 1 129,-2-1-258,0-5 0,1 0-516,-4-16-645,10-1-1935,-3-11-1806,-4-13 129,-3-12-645</inkml:trace>
  <inkml:trace contextRef="#ctx0" brushRef="#br0" timeOffset="75388.3119">19331 14800 129,'0'-20'3483,"0"8"-645,0 12-645,0-10 0,0 10-516,0-12 129,0 12-387,0 0 0,-3-17-387,3 17 0,0 0-387,0 0-129,0 0-129,0 0 0,0 0-258,0 0 0,0 0 0,0 8-129,0 3 0,0 3 0,0 2 0,3 7-129,0 2 129,3 4-129,0 0 129,2-2 0,0-1 0,2-4 0,2-2 0,-1-5 0,4-8 0,1-4 0,3-3-129,0-8 0,3-5 0,0-8-129,1-4 129,1-4 0,-3-2-129,-1-3 258,0 3-129,-5-2 129,-1 3 0,-2 4 258,-4 6-258,-2 4 129,-1 4-129,-5 12 129,0 0 0,0 0-129,0 0 129,0 0-129,7 16 0,-7 0 129,0 2-129,1 3 0,-1-1 129,3 4-129,0 0 129,2 3 0,-1-3 0,4-1-129,-1 0 258,0-1 0,3-5-129,-1-1 0,-2-3 0,3-2 0,-10-11 0,21 4-129,-21-4 129,22-4-129,-14-7 0,5-3 0,-2-6 0,1-1-129,-1-2 258,0-2-129,-1-1 0,1 0 0,0-1 0,1 0 0,1 5 0,-1 0 0,2 3 0,-3 3 0,-1 2 0,-10 14 0,19-16 129,-19 16-129,11-8 0,-11 8 0,0 0 0,11 0 0,-11 0 0,0 0 129,6 12-129,-5-1 129,2 4 0,-1 5 0,-1-2 0,3 1-129,-4-1 258,4 2-129,-1-5 0,4-2 0,-7-13 0,16 0-129,3-9 0,2-10-129,5-6 0,5-6 0,4-4 0,1-2 129,-1 3-129,-1 1 0,-3 5 258,-4 8-129,-5 3 129,-4 9 0,-4 4 129,-1 4 0,-13 0 258,16 25-258,-12-6 129,3 3 0,-4 2-129,2 1 129,-2-4-258,4 1 0,0-8-129,1 0-129,9-7-516,-6-7-258,18 0-1935,-12-7-2064,8-10-258,0-4-387,-1-1-129</inkml:trace>
  <inkml:trace contextRef="#ctx0" brushRef="#br0" timeOffset="75748.3326">20820 14599 3870,'6'48'4257,"4"-23"-258,-10-25-258,10 14-3354,4-13-387,2-1 0,4-8 0,-1-9 0,2 0 258,-1-7-129,0 0 129,-1-1 0,-2 2 129,-7-2 0,-1 2 129,-9 2-129,0 7 0,-5-1 129,5 15-129,-28-10-129,10 10 0,-6 6-129,-2 7-129,-2 5-129,-2 1 129,0 9-258,1-4-129,5 6-516,-4-9-1419,13-2-1677,8-1-645,7-18-129</inkml:trace>
  <inkml:trace contextRef="#ctx0" brushRef="#br0" timeOffset="76036.349">21046 14193 6708,'6'-13'4773,"-6"13"-129,0 0-258,0 0-3483,0 11-903,0-11 0,1 18 129,3 4 258,-4 2-129,5 10 129,-5 4 0,5 8 0,-1 0-129,2 3-129,0-3-258,1-7-387,6-2-903,-11-19-1677,6-6-1677,5-7-387,0-7 0</inkml:trace>
  <inkml:trace contextRef="#ctx0" brushRef="#br0" timeOffset="76379.3686">21314 14500 4257,'43'-5'4902,"-18"5"-258,-8-6-516,6-3-1677,-3 1-2451,0-1 0,-2-7-258,0-1 129,-5-4 0,-2 1 0,-2-2 129,-6-1 129,-2 5 0,-1 1 129,-1 7-129,1 10 0,-20-12 129,6 12 0,-2 9 0,-2 6-129,0 7 129,-6 1 0,3 9 129,-3-3-129,3 5 0,1-5-129,6 3 129,6-5-258,2-4-129,8-1-258,9-12-387,17 4-903,-3-13-2322,10-1-774,7-7-387,3-8 258</inkml:trace>
  <inkml:trace contextRef="#ctx0" brushRef="#br0" timeOffset="76860.3961">21872 14333 3612,'6'-14'4902,"-6"2"-387,0 12-258,-7 0-2580,-13 0-1032,5 1-258,-6 4-258,4 1 0,-3 1 0,6 2 0,3 0 0,11-9-129,-6 18 0,6-18 129,12 23-129,3-8-129,2 2 129,4 0 129,-2 3-129,-1-1 129,-4 3 0,-2-1 129,-6-3-129,-3-2 0,-2-4-129,-1-12 0,0 0-258,0 0-129,20-1-258,-8-22 0,13 2 129,-2-12-129,11 3 258,0-6 129,5 2 387,-2 6 387,-4-1 0,4 11 129,-10 1 0,2 16 129,-10 1-129,-2 10 129,-8 7-258,-1 10 0,-8 2-258,0 4 129,0-1-516,-3-3-129,3 3-903,-9-20-2322,9-12-1290,0 0-387,7-3-387</inkml:trace>
  <inkml:trace contextRef="#ctx0" brushRef="#br0" timeOffset="77088.4092">22570 14304 2709,'-13'43'2322,"13"-22"-516,-14-21-129,14 0-2451,0 0 0,0 0 258,-14-3 387,14 3 516,-12-11 516,12 11-1032,-3-11-1677,-9-11-1290</inkml:trace>
  <inkml:trace contextRef="#ctx0" brushRef="#br0" timeOffset="78319.4796">22493 14172 5934,'8'16'5031,"-8"-16"-516,6 15-258,-6-15-3999,13 23-258,-6-8 129,0 6 0,1 4 129,-2-1 0,5 5 0,-7-5 0,5 3 129,-7-8 0,4 1-129,-6-20 0,0 18-129,0-18 0,-5-6-129,0-9 0,-2-9 0,5-2 0,0-7-258,2-3 0,6-2 0,5 0 129,7 3-258,6 4 387,2 2-258,4 4 258,1 6 0,6 5 129,0 2-129,0 4 0,0 3 129,2 2-129,-1 2 0,0 1 0,0 0 0,-4-2 0,0 0-129,-1-2 129,-5-5 0,-1-1-129,-6-4 0,0 1-129,-7-6 129,-1 2-129,-7-2 258,-2 4-258,-4-2 258,-2 6-258,2 11 258,-18-15 0,5 12 0,-3 3 0,1 0 129,-4 11-129,4 1 0,-4 5 258,4 3-387,-1 5 258,4 1-129,0 4 129,5 0-258,4-1 129,3-1 0,5-5 0,12-3-129,6-7 129,8-6-258,8-3 129,3-4-129,7-7 129,1-5-129,3 0 129,0-3 0,-2 0 129,-6-1 0,1-1 129,-5 3-129,-6-2 129,-3 0 258,-5 0-258,-6 1 129,-7 2-129,-4 1 129,-10 12-258,-3-18 129,-8 14-129,-7 2-129,-6 2 0,-2 3 0,-5 7 0,-2 3-129,-1 4 129,1 1 0,2 3-129,0-1 0,5-1 0,4-5 129,8-2-258,14-12 129,0 0 0,0 0 0,2-9-129,15-17 129,7-4-258,3-10 387,6-2-129,0-8 387,2-4-129,2-1 516,-6-3 0,4 7 258,-11-1 258,5 12 0,-15-1-129,5 14-129,-11 3 0,-8 24-129,7-15-258,-7 15 0,-3 12-129,-4 6-258,-4 6 0,1 7 129,-2 5-129,1 1 129,3 8-129,2 1 0,4 6 129,2 3-129,2 1 0,8-1-387,10 4-258,-6-11-2580,9 3-1548,5-3-387,-2-14-258</inkml:trace>
  <inkml:trace contextRef="#ctx0" brushRef="#br0" timeOffset="101655.8144">16813 16988 4257,'7'24'4644,"-7"-24"-387,13 4-129,0-4-3870,3-7-129,4-3 0,3-6 0,6-6-129,2-1 0,2-5-129,3 1-129,-4-7 0,-1 8 0,-9-6 0,-1 3 0,-7 5 0,-8 2 258,-6 5 258,-2 0 0,-9 5 129,-3 0-129,-2 12 0,-6 0-129,0 5 129,-4 9-258,2 5 129,-3 8-129,0 4 0,1 6 0,0 0 387,4 7-387,3 1 258,3-4-129,7 7 129,2-14-129,7 0 129,2-12-258,13-3 129,5-15-129,9-5-258,6-18 129,2-14-258,6 0 129,-1-13 0,2 2 0,-4-8 258,-3 8 387,-3 5-129,-9 3 258,-2 9 0,-8 1 0,2 16 0,-4 2-129,0 8-129,1 8-129,0 8-129,3 8 0,1 6-129,2 2 129,0-3 0,-3 2-129,4-4 129,-5-6 0,3-3 0,-4-11 129,3-7-129,0-5 129,1-19-129,1-5 0,1-8 258,0-6-129,0-5 0,1-6 129,-4 4 0,-2-1 129,-1 12-129,-3-1 129,2 10-129,-6 4-258,0 6-129,3 12-645,-11-8-2451,0 16-1548,17-5-258,-17 5-645</inkml:trace>
  <inkml:trace contextRef="#ctx0" brushRef="#br0" timeOffset="102100.8398">18065 16344 5676,'13'14'4515,"1"-2"-516,-11-2-1032,-3-10-2709,15 22 129,-9-8 258,6 13-129,-9-2 258,7 11-129,-8-3 129,8 8 0,-8-10-387,4 1 0,-4-6-516,-2-6-387,8 1-2064,-8-21-1806,0 0-774,10-14 129</inkml:trace>
  <inkml:trace contextRef="#ctx0" brushRef="#br0" timeOffset="102655.8716">18455 16445 6837,'10'12'4644,"-10"-12"-129,0 0-387,9-13-3870,-8-5-516,5 0 0,-1-5 129,8 0-129,-1-2 258,4 0 0,2 1 258,5 2-258,2 2 129,2 2 0,1 10-129,-2 1 0,1 5 258,-6 4-129,0 10 0,-6 0 0,0 7 0,-8 1 129,0 4 0,-7 0 129,-1 3-129,-11-5 129,-4 7-129,-9-5 129,-2-2-258,-3-1 0,-3-4-129,0-4-129,-2-9-258,12-1-645,-7-18-903,19-4-2709,0-10-387,6-12-258,5-7 517</inkml:trace>
  <inkml:trace contextRef="#ctx0" brushRef="#br0" timeOffset="102888.8849">18716 15833 6450,'12'1'4773,"-7"13"-129,-5 0-258,0 3-3612,-1 12-516,1 1-129,0 13 387,0 3-129,1 8 0,2 1 0,4 4-129,0-7 0,5-4-387,2-2-516,-7-21-2967,10-6-1032,1-14-645,1-9 0</inkml:trace>
  <inkml:trace contextRef="#ctx0" brushRef="#br0" timeOffset="103631.9274">19059 16199 7353,'16'38'4128,"3"-24"-774,-10-21-258,12 4-4386,-7-15 387,10 1 387,-9-8 387,3 0 129,-5 2 258,-6-4 903,3 11 129,-10-6-129,0 10-645,0-4-129,0 16-129,-15-18-129,15 18 0,-20-7 0,7 7 0,1 0 0,1 7-129,-1 0 0,1 5 0,1 1 129,1 3-129,0 4 129,0 2 0,2 2 129,1 7 0,-2 1 129,4 6-258,-2-5 258,5 4-258,0-7 129,1-2-258,6-7 129,7-12-129,5-9-129,6-8-129,8-9-129,3-17 129,6 0-258,-2-7 387,6 3-129,-5-3 258,-1 7 129,-6 6 258,-9 6 258,1 14-129,-12 3 129,2 10-129,-12 5 129,0 12-129,-3 0-258,0 3 0,0-1-129,0-4 0,5-8-258,8-11 0,6-1-387,6-15 129,13-3-258,-1-12 258,7 0 129,0-1-129,1-1 387,-3 8 129,-5 5 258,-1 8 129,-10 4 129,1 10-129,-8 6 0,-1 10-129,-6 2-129,1 4-129,-3 0-129,-1-3-258,4 2-387,-10-13-774,17 8-1935,-8-16-1806,3-3-258,0-11-258</inkml:trace>
  <inkml:trace contextRef="#ctx0" brushRef="#br0" timeOffset="104179.9587">20410 15744 7998,'-14'36'4515,"11"-17"129,-6-8-516,2 1-4128,-1 6 0,2 4 129,2 4 387,-3 1-129,5 4 258,-2-4-129,4 3 0,3-6-258,10-7-129,7-8-387,5-9-129,10-4 0,0-16-258,11-7 129,-3-14-129,8 0 258,-5-10 0,3 3 258,-6-3 0,-8 6 258,-4 8 129,-6 3 129,-6 14 0,-12 3 258,-7 17-387,0 0 129,-14 0 0,-7 6-258,-2 8 0,-5 5-129,-3 3 129,0 3-258,0 3 258,3-1-129,2 6 258,3-3-129,4 4 129,7-1 129,10 4-129,2-4-129,14 0 129,12-5-129,15-3 0,13-8-258,9-3-258,18 1-1548,-8-15-2580,12-7-774,-3-8-387,-5-5-129</inkml:trace>
  <inkml:trace contextRef="#ctx0" brushRef="#br0" timeOffset="104819.9954">19053 17276 6321,'-13'-10'4773,"13"10"-129,0 11-516,0-11-3741,11 30-645,-3 3 258,2 8 0,1 14 129,2 8 258,2 8 0,-2-2 0,1 7 0,0-10 129,-2 4-1032,-2-15 516,-6-4-1161,-4-51-3225,0 0-1032,9 33 0,-9-54 258</inkml:trace>
  <inkml:trace contextRef="#ctx0" brushRef="#br0" timeOffset="105136.0134">19082 17241 5289,'-2'-64'5031,"7"35"-516,12 8-258,-4 0-3225,11 4-1290,1-1 0,8 9 0,-3-1 0,4 10 129,-3 8 129,-2 9 129,-4 7 129,-6 3-129,-4 10 258,-11-4 129,-3 4 258,-8-2 0,-5 2-129,-13-13-129,2 4 0,-10-8 0,4-5-258,-4-6-387,1-4-129,6-8-387,-1-11-516,27 14-1677,-23-29-2193,20-2 0,3-4-645</inkml:trace>
  <inkml:trace contextRef="#ctx0" brushRef="#br0" timeOffset="105504.0345">19454 16997 5547,'39'34'4644,"-26"-17"-129,5 9-258,0 0-3741,-4-3-387,0 3 129,-1-6 0,0 5 258,-7-6 0,4 3 0,-10-22 258,5 21-258,-5-21 129,0 0-258,0 0 0,-9-7-129,2-10-129,3-7 0,2-6 0,2-8-258,0-2 0,7-5 0,7 4-129,1 0 129,6 0 0,0 6 0,3 9-129,-1 2 0,3 12-258,-4-3-387,8 15-1161,-13 0-2064,6 12-903,0 3-258,-6 4 0</inkml:trace>
  <inkml:trace contextRef="#ctx0" brushRef="#br0" timeOffset="105820.0526">19927 17081 2322,'-8'-2'3225,"8"-22"129,2 2-2322,8-7-645,0-2 516,10 2 129,-7-3 645,13 14-129,-10-7 258,14 17-129,-14-8-516,12 16-258,-9-1-258,5 6-129,-6 8-258,-1 8 0,-6-6-129,0 9 129,-9-2-129,-2 4 129,-6-4-129,-7 2 129,-5-7-258,-3-2 129,-2-4-516,-4-8-129,7 1-516,-9-15-2451,10-4-1548,5-9-258,6-7-258</inkml:trace>
  <inkml:trace contextRef="#ctx0" brushRef="#br0" timeOffset="106379.0845">20314 16836 1032,'32'103'3741,"-10"-46"0,-10-4 516,2-7-3741,8 13 387,-9-10 0,7 11 258,-12-17 0,6 9 0,-11-16-258,3-3-258,-6-3-516,0-6-129,-1-7 0,-3-3-129,4-14 0,-15 8 0,15-8 0,-17-13 0,10-8 129,-2-13-129,2-6 0,0-14 0,2-5 0,1-13 0,4 4 129,0-12-258,6 5 258,4 0-258,8 10 0,2 3 129,6 9 129,4 8 0,-2 8 387,2 13-258,-3 10 129,1 11-129,-7 3 258,-2 18-129,-7 10 0,-4 12 129,-7 1-129,-1 9 258,-7-4-129,-4 5 387,-8-8-387,-2-4 0,-4-12-387,-1-8-129,5-6-516,-7-14-645,15 1-1935,-2-24-1677,6-5-387,5-11 0</inkml:trace>
  <inkml:trace contextRef="#ctx0" brushRef="#br0" timeOffset="107344.1397">20774 16601 6321,'36'9'4773,"-25"-9"-516,9 0-387,-5-3-3999,3-1 129,0 2-129,0 2 258,3 1 129,-3 5 0,4 6 258,-3-6-129,4 9-129,-5 2 0,4 5 0,-5 0-129,-2 9 0,-8-9 258,2 8-129,-9-2 0,-2 2 0,-12-7 0,-5 1 0,-6-7 0,-4 0-129,-5-7 0,-2-3 0,1-4 0,2-3-129,5-6 0,5-8-129,10-5-129,5-9-129,10 5 0,9-7-129,13 1-129,1-1 0,12 7 129,-2-3-129,9 9 258,-4 0 0,4 5 129,-5 3 0,0 7 129,-2 1-129,-1 1 258,-2 0 258,-1 4 0,-1 4-129,-2-6 129,2 0-129,-4-2 0,-1-1-129,-2-10 129,-3-5-129,-5-4 0,-2-4 0,-6 2 129,-1-2 0,-8-1 0,0 5 129,-5 0 0,-3 6-129,-5 2 129,1 9-129,-3-1 0,1 4 0,0 7-129,1 2 129,1 8-258,2 3 258,3 4-129,1 3 0,5 4-129,1 2 258,2 8-258,8 5 129,0 3 0,4 8 0,2 0 0,0 1 0,1 5 0,-1 0 258,-2-5-258,-1 0 129,-1-10 0,-3-2 258,-5-9-258,-2-3 258,-2-10-258,-4-5 129,-9-9 0,2-10 0,-9 0 0,0-3-129,-2-9 0,2-4 0,-1-5-129,3-5 0,-1-3 129,9-5-258,1-4 129,8-8-258,4-3 0,8-6-258,14 2-258,-4-11-387,22 10 258,-9-13-258,15 12 0,-10-9 0,12 19-1419,-11-5-2064,-5 1 0,3 8 258</inkml:trace>
  <inkml:trace contextRef="#ctx0" brushRef="#br0" timeOffset="108328.196">21895 16254 8901,'-4'20'5031,"4"-20"-258,0 0-387,7-5-4257,-7 5-129,18-19-129,-8 9 129,4 3 129,0 5 129,4 5-129,0 0 0,-2 10 0,6 1 0,1 6 0,-2 4-129,-1 1-129,-3 5 258,0-3-258,-3-1 258,-5 3-258,-5 0 258,-4-4-258,-1-1 129,-11-2 0,-6-3 0,-3-4 0,-5-4 129,-2-8-129,-1-3 0,-1-3-129,2-7 0,4-9 0,7-2-258,2-5 258,11 1-387,2-7 129,7 2-387,5-10 387,13 1-129,-1-2 258,11 2 0,-2-6 0,3 1 129,2-6 129,-2 0 0,2 0 0,-3 1 129,-1 2 0,-5-2 129,-1 6 0,-5 4 0,0 7 129,-8 6 0,0 11 129,-5 1-129,-8 14-129,0 0 0,0 0-129,2 23 0,-2 4-129,-1 8 0,-3 10 129,2 5-129,1 5 129,-1 4 0,2 5 0,0-6-129,5 4 129,-1-8 0,2-6-129,0-5 0,-1-6-129,-1-10 129,1-8-258,-2-4 258,-3-15-258,0 0 0,0 0 258,-9-13-129,1-2 129,-1-3-129,0-2 387,0-1-129,2 1-129,1-2 258,3 1-387,3 1 258,2 3-129,7-2 0,9 0-129,5-1 0,5 3 0,7-2 0,4-5 0,3 3 0,3-2 0,1 2 129,-1 0 0,-1 3 0,-1 6 0,-3 1 129,-2 10 0,-5 1 129,-3 12 0,-6 2 0,-1 8 0,-8 2-129,-1 3 0,-7 0-258,-6-5-516,7 9-1677,-8-31-2064,0 17-774,0-17-387,-8-9 129</inkml:trace>
  <inkml:trace contextRef="#ctx0" brushRef="#br0" timeOffset="108560.2093">22800 15358 10836,'-1'11'5031,"6"3"-387,-5-14-258,11 0-5031,4 5-129,-15-5-516,28 12-1935,-14-6-1806,-1 0 0,2 1-258</inkml:trace>
  <inkml:trace contextRef="#ctx0" brushRef="#br0" timeOffset="109079.239">23195 16004 5805,'0'-41'4128,"8"15"-1548,-5-23 129,17 12-3999,-6-10 387,13 8 774,-1 5 0,1 3 258,4 19 774,-11-3 903,10 18 0,-12 2-387,5 14-645,-11 5-387,3 8 129,-9-1-129,1 8 129,-7-6 258,0 7-129,-10-10 0,-2 4 0,-9-10 129,-2 1-258,-5-10-129,-1-2-129,-3-5-129,-1-6-258,6 4-645,-9-17-2967,13 2-1161,3-12-645,7-11-516</inkml:trace>
  <inkml:trace contextRef="#ctx0" brushRef="#br0" timeOffset="115015.5785">11896 15778 2709,'-49'0'4257,"30"0"-774,4 0-774,-4-2-516,19 2-903,-16 0-387,16 0-258,0 0-129,0 15-129,4-2-129,9 5 0,8 7-129,5 7 129,7 6-258,6 8 129,4 6-129,9 6 129,2 9-129,3 6 0,1 0 258,1 3-129,-3-2 258,-1 1-129,-4-3 387,1-4-387,-12-12 0,0-2 0,-7-11-258,-5-10-258,2-1-645,-12-20-1290,4-7-2580,-4-5 0,-3-21-645</inkml:trace>
  <inkml:trace contextRef="#ctx0" brushRef="#br0" timeOffset="115503.6064">13264 16094 6837,'20'46'5160,"-15"-23"-387,-5-5-387,-13 4-3999,5 5-258,-3 4 129,-2 1-129,-5 7-129,-5 4-129,-1 8 387,-7 8-258,-1-2 387,-3 9-258,-1-1 0,2 7 0,-1-3-129,3 3 258,1-9-258,4-3 129,3-7-129,2-7 0,5-9-129,2-5 129,5-11 0,2-4-129,6-5 0,2-12 0,0 0-129,0 0 129,7 0-129,-7 0 0,14-12-387,-8-3-129,8 4-387,-9-12-903,11 9-774,-8-9-774,3 5-903,3-4-258</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881813" cy="9296400"/>
          </a:xfrm>
          <a:prstGeom prst="roundRect">
            <a:avLst>
              <a:gd name="adj" fmla="val 19"/>
            </a:avLst>
          </a:prstGeom>
          <a:solidFill>
            <a:srgbClr val="FFFFFF"/>
          </a:solidFill>
          <a:ln w="9360">
            <a:noFill/>
            <a:miter lim="800000"/>
            <a:headEnd/>
            <a:tailEnd/>
          </a:ln>
          <a:effectLst/>
        </p:spPr>
        <p:txBody>
          <a:bodyPr wrap="none" lIns="87444" tIns="43722" rIns="87444" bIns="43722" anchor="ctr"/>
          <a:lstStyle/>
          <a:p>
            <a:pPr>
              <a:defRPr/>
            </a:pPr>
            <a:endParaRPr lang="en-US"/>
          </a:p>
        </p:txBody>
      </p:sp>
      <p:sp>
        <p:nvSpPr>
          <p:cNvPr id="2050" name="AutoShape 2"/>
          <p:cNvSpPr>
            <a:spLocks noChangeArrowheads="1"/>
          </p:cNvSpPr>
          <p:nvPr/>
        </p:nvSpPr>
        <p:spPr bwMode="auto">
          <a:xfrm>
            <a:off x="0" y="0"/>
            <a:ext cx="6881813" cy="9296400"/>
          </a:xfrm>
          <a:prstGeom prst="roundRect">
            <a:avLst>
              <a:gd name="adj" fmla="val 19"/>
            </a:avLst>
          </a:prstGeom>
          <a:solidFill>
            <a:srgbClr val="FFFFFF"/>
          </a:solidFill>
          <a:ln w="9525">
            <a:noFill/>
            <a:round/>
            <a:headEnd/>
            <a:tailEnd/>
          </a:ln>
          <a:effectLst/>
        </p:spPr>
        <p:txBody>
          <a:bodyPr wrap="none" lIns="87444" tIns="43722" rIns="87444" bIns="43722" anchor="ctr"/>
          <a:lstStyle/>
          <a:p>
            <a:pPr>
              <a:defRPr/>
            </a:pPr>
            <a:endParaRPr lang="en-US"/>
          </a:p>
        </p:txBody>
      </p:sp>
      <p:sp>
        <p:nvSpPr>
          <p:cNvPr id="2051" name="Rectangle 3"/>
          <p:cNvSpPr>
            <a:spLocks noGrp="1" noChangeArrowheads="1"/>
          </p:cNvSpPr>
          <p:nvPr>
            <p:ph type="hdr"/>
          </p:nvPr>
        </p:nvSpPr>
        <p:spPr bwMode="auto">
          <a:xfrm>
            <a:off x="1" y="0"/>
            <a:ext cx="2979431" cy="462669"/>
          </a:xfrm>
          <a:prstGeom prst="rect">
            <a:avLst/>
          </a:prstGeom>
          <a:noFill/>
          <a:ln w="9525">
            <a:noFill/>
            <a:round/>
            <a:headEnd/>
            <a:tailEnd/>
          </a:ln>
          <a:effectLst/>
        </p:spPr>
        <p:txBody>
          <a:bodyPr vert="horz" wrap="square" lIns="92277" tIns="46139" rIns="92277" bIns="46139" numCol="1" anchor="t" anchorCtr="0" compatLnSpc="1">
            <a:prstTxWarp prst="textNoShape">
              <a:avLst/>
            </a:prstTxWarp>
          </a:bodyPr>
          <a:lstStyle>
            <a:lvl1pPr defTabSz="453920">
              <a:lnSpc>
                <a:spcPct val="100000"/>
              </a:lnSpc>
              <a:tabLst>
                <a:tab pos="0" algn="l"/>
                <a:tab pos="453920" algn="l"/>
                <a:tab pos="907839" algn="l"/>
                <a:tab pos="1361760" algn="l"/>
                <a:tab pos="1817198" algn="l"/>
                <a:tab pos="2271117" algn="l"/>
                <a:tab pos="2725037" algn="l"/>
                <a:tab pos="3178956" algn="l"/>
                <a:tab pos="3632877" algn="l"/>
                <a:tab pos="4086796" algn="l"/>
                <a:tab pos="4542234" algn="l"/>
                <a:tab pos="4997672" algn="l"/>
                <a:tab pos="5451592" algn="l"/>
                <a:tab pos="5905511" algn="l"/>
                <a:tab pos="6359431" algn="l"/>
                <a:tab pos="6813351" algn="l"/>
                <a:tab pos="7268788" algn="l"/>
                <a:tab pos="7722709" algn="l"/>
                <a:tab pos="8176628" algn="l"/>
                <a:tab pos="8630548" algn="l"/>
                <a:tab pos="9084467" algn="l"/>
              </a:tabLst>
              <a:defRPr sz="1300">
                <a:solidFill>
                  <a:srgbClr val="000000"/>
                </a:solidFill>
              </a:defRPr>
            </a:lvl1pPr>
          </a:lstStyle>
          <a:p>
            <a:pPr>
              <a:defRPr/>
            </a:pPr>
            <a:endParaRPr lang="en-GB"/>
          </a:p>
        </p:txBody>
      </p:sp>
      <p:sp>
        <p:nvSpPr>
          <p:cNvPr id="2052" name="Rectangle 4"/>
          <p:cNvSpPr>
            <a:spLocks noGrp="1" noChangeArrowheads="1"/>
          </p:cNvSpPr>
          <p:nvPr>
            <p:ph type="dt"/>
          </p:nvPr>
        </p:nvSpPr>
        <p:spPr bwMode="auto">
          <a:xfrm>
            <a:off x="3899396" y="0"/>
            <a:ext cx="2979430" cy="462669"/>
          </a:xfrm>
          <a:prstGeom prst="rect">
            <a:avLst/>
          </a:prstGeom>
          <a:noFill/>
          <a:ln w="9525">
            <a:noFill/>
            <a:round/>
            <a:headEnd/>
            <a:tailEnd/>
          </a:ln>
          <a:effectLst/>
        </p:spPr>
        <p:txBody>
          <a:bodyPr vert="horz" wrap="square" lIns="92277" tIns="46139" rIns="92277" bIns="46139" numCol="1" anchor="t" anchorCtr="0" compatLnSpc="1">
            <a:prstTxWarp prst="textNoShape">
              <a:avLst/>
            </a:prstTxWarp>
          </a:bodyPr>
          <a:lstStyle>
            <a:lvl1pPr algn="r" defTabSz="453920">
              <a:lnSpc>
                <a:spcPct val="100000"/>
              </a:lnSpc>
              <a:tabLst>
                <a:tab pos="0" algn="l"/>
                <a:tab pos="453920" algn="l"/>
                <a:tab pos="907839" algn="l"/>
                <a:tab pos="1361760" algn="l"/>
                <a:tab pos="1817198" algn="l"/>
                <a:tab pos="2271117" algn="l"/>
                <a:tab pos="2725037" algn="l"/>
                <a:tab pos="3178956" algn="l"/>
                <a:tab pos="3632877" algn="l"/>
                <a:tab pos="4086796" algn="l"/>
                <a:tab pos="4542234" algn="l"/>
                <a:tab pos="4997672" algn="l"/>
                <a:tab pos="5451592" algn="l"/>
                <a:tab pos="5905511" algn="l"/>
                <a:tab pos="6359431" algn="l"/>
                <a:tab pos="6813351" algn="l"/>
                <a:tab pos="7268788" algn="l"/>
                <a:tab pos="7722709" algn="l"/>
                <a:tab pos="8176628" algn="l"/>
                <a:tab pos="8630548" algn="l"/>
                <a:tab pos="9084467" algn="l"/>
              </a:tabLst>
              <a:defRPr sz="1300">
                <a:solidFill>
                  <a:srgbClr val="000000"/>
                </a:solidFill>
              </a:defRPr>
            </a:lvl1pPr>
          </a:lstStyle>
          <a:p>
            <a:pPr>
              <a:defRPr/>
            </a:pPr>
            <a:endParaRPr lang="en-GB"/>
          </a:p>
        </p:txBody>
      </p:sp>
      <p:sp>
        <p:nvSpPr>
          <p:cNvPr id="79878" name="Rectangle 5"/>
          <p:cNvSpPr>
            <a:spLocks noGrp="1" noRot="1" noChangeAspect="1" noChangeArrowheads="1"/>
          </p:cNvSpPr>
          <p:nvPr>
            <p:ph type="sldImg"/>
          </p:nvPr>
        </p:nvSpPr>
        <p:spPr bwMode="auto">
          <a:xfrm>
            <a:off x="1120775" y="698500"/>
            <a:ext cx="4641850" cy="3482975"/>
          </a:xfrm>
          <a:prstGeom prst="rect">
            <a:avLst/>
          </a:prstGeom>
          <a:solidFill>
            <a:srgbClr val="FFFFFF"/>
          </a:solidFill>
          <a:ln w="9360">
            <a:solidFill>
              <a:srgbClr val="000000"/>
            </a:solidFill>
            <a:miter lim="800000"/>
            <a:headEnd/>
            <a:tailEnd/>
          </a:ln>
        </p:spPr>
      </p:sp>
      <p:sp>
        <p:nvSpPr>
          <p:cNvPr id="2054" name="Rectangle 6"/>
          <p:cNvSpPr>
            <a:spLocks noGrp="1" noChangeArrowheads="1"/>
          </p:cNvSpPr>
          <p:nvPr>
            <p:ph type="body"/>
          </p:nvPr>
        </p:nvSpPr>
        <p:spPr bwMode="auto">
          <a:xfrm>
            <a:off x="915485" y="4416098"/>
            <a:ext cx="5047858" cy="4180921"/>
          </a:xfrm>
          <a:prstGeom prst="rect">
            <a:avLst/>
          </a:prstGeom>
          <a:noFill/>
          <a:ln w="9525">
            <a:noFill/>
            <a:round/>
            <a:headEnd/>
            <a:tailEnd/>
          </a:ln>
          <a:effectLst/>
        </p:spPr>
        <p:txBody>
          <a:bodyPr vert="horz" wrap="square" lIns="92277" tIns="46139" rIns="92277" bIns="46139" numCol="1" anchor="t" anchorCtr="0" compatLnSpc="1">
            <a:prstTxWarp prst="textNoShape">
              <a:avLst/>
            </a:prstTxWarp>
          </a:bodyPr>
          <a:lstStyle/>
          <a:p>
            <a:pPr lvl="0"/>
            <a:endParaRPr lang="en-US" noProof="0" smtClean="0"/>
          </a:p>
        </p:txBody>
      </p:sp>
      <p:sp>
        <p:nvSpPr>
          <p:cNvPr id="2055" name="Rectangle 7"/>
          <p:cNvSpPr>
            <a:spLocks noGrp="1" noChangeArrowheads="1"/>
          </p:cNvSpPr>
          <p:nvPr>
            <p:ph type="ftr"/>
          </p:nvPr>
        </p:nvSpPr>
        <p:spPr bwMode="auto">
          <a:xfrm>
            <a:off x="1" y="8832195"/>
            <a:ext cx="2979431" cy="459594"/>
          </a:xfrm>
          <a:prstGeom prst="rect">
            <a:avLst/>
          </a:prstGeom>
          <a:noFill/>
          <a:ln w="9525">
            <a:noFill/>
            <a:round/>
            <a:headEnd/>
            <a:tailEnd/>
          </a:ln>
          <a:effectLst/>
        </p:spPr>
        <p:txBody>
          <a:bodyPr vert="horz" wrap="square" lIns="92277" tIns="46139" rIns="92277" bIns="46139" numCol="1" anchor="b" anchorCtr="0" compatLnSpc="1">
            <a:prstTxWarp prst="textNoShape">
              <a:avLst/>
            </a:prstTxWarp>
          </a:bodyPr>
          <a:lstStyle>
            <a:lvl1pPr defTabSz="453920">
              <a:lnSpc>
                <a:spcPct val="100000"/>
              </a:lnSpc>
              <a:tabLst>
                <a:tab pos="0" algn="l"/>
                <a:tab pos="453920" algn="l"/>
                <a:tab pos="907839" algn="l"/>
                <a:tab pos="1361760" algn="l"/>
                <a:tab pos="1817198" algn="l"/>
                <a:tab pos="2271117" algn="l"/>
                <a:tab pos="2725037" algn="l"/>
                <a:tab pos="3178956" algn="l"/>
                <a:tab pos="3632877" algn="l"/>
                <a:tab pos="4086796" algn="l"/>
                <a:tab pos="4542234" algn="l"/>
                <a:tab pos="4997672" algn="l"/>
                <a:tab pos="5451592" algn="l"/>
                <a:tab pos="5905511" algn="l"/>
                <a:tab pos="6359431" algn="l"/>
                <a:tab pos="6813351" algn="l"/>
                <a:tab pos="7268788" algn="l"/>
                <a:tab pos="7722709" algn="l"/>
                <a:tab pos="8176628" algn="l"/>
                <a:tab pos="8630548" algn="l"/>
                <a:tab pos="9084467" algn="l"/>
              </a:tabLst>
              <a:defRPr sz="1300">
                <a:solidFill>
                  <a:srgbClr val="000000"/>
                </a:solidFill>
              </a:defRPr>
            </a:lvl1pPr>
          </a:lstStyle>
          <a:p>
            <a:pPr>
              <a:defRPr/>
            </a:pPr>
            <a:endParaRPr lang="en-GB"/>
          </a:p>
        </p:txBody>
      </p:sp>
      <p:sp>
        <p:nvSpPr>
          <p:cNvPr id="2056" name="Rectangle 8"/>
          <p:cNvSpPr>
            <a:spLocks noGrp="1" noChangeArrowheads="1"/>
          </p:cNvSpPr>
          <p:nvPr>
            <p:ph type="sldNum"/>
          </p:nvPr>
        </p:nvSpPr>
        <p:spPr bwMode="auto">
          <a:xfrm>
            <a:off x="3899396" y="8832195"/>
            <a:ext cx="2979430" cy="459594"/>
          </a:xfrm>
          <a:prstGeom prst="rect">
            <a:avLst/>
          </a:prstGeom>
          <a:noFill/>
          <a:ln w="9525">
            <a:noFill/>
            <a:round/>
            <a:headEnd/>
            <a:tailEnd/>
          </a:ln>
          <a:effectLst/>
        </p:spPr>
        <p:txBody>
          <a:bodyPr vert="horz" wrap="square" lIns="92277" tIns="46139" rIns="92277" bIns="46139" numCol="1" anchor="b" anchorCtr="0" compatLnSpc="1">
            <a:prstTxWarp prst="textNoShape">
              <a:avLst/>
            </a:prstTxWarp>
          </a:bodyPr>
          <a:lstStyle>
            <a:lvl1pPr algn="r" defTabSz="453920">
              <a:lnSpc>
                <a:spcPct val="100000"/>
              </a:lnSpc>
              <a:tabLst>
                <a:tab pos="0" algn="l"/>
                <a:tab pos="453920" algn="l"/>
                <a:tab pos="907839" algn="l"/>
                <a:tab pos="1361760" algn="l"/>
                <a:tab pos="1817198" algn="l"/>
                <a:tab pos="2271117" algn="l"/>
                <a:tab pos="2725037" algn="l"/>
                <a:tab pos="3178956" algn="l"/>
                <a:tab pos="3632877" algn="l"/>
                <a:tab pos="4086796" algn="l"/>
                <a:tab pos="4542234" algn="l"/>
                <a:tab pos="4997672" algn="l"/>
                <a:tab pos="5451592" algn="l"/>
                <a:tab pos="5905511" algn="l"/>
                <a:tab pos="6359431" algn="l"/>
                <a:tab pos="6813351" algn="l"/>
                <a:tab pos="7268788" algn="l"/>
                <a:tab pos="7722709" algn="l"/>
                <a:tab pos="8176628" algn="l"/>
                <a:tab pos="8630548" algn="l"/>
                <a:tab pos="9084467" algn="l"/>
              </a:tabLst>
              <a:defRPr sz="1300">
                <a:solidFill>
                  <a:srgbClr val="000000"/>
                </a:solidFill>
              </a:defRPr>
            </a:lvl1pPr>
          </a:lstStyle>
          <a:p>
            <a:pPr>
              <a:defRPr/>
            </a:pPr>
            <a:fld id="{61F6E429-FBF9-459D-9794-17EBB2437087}" type="slidenum">
              <a:rPr lang="en-GB"/>
              <a:pPr>
                <a:defRPr/>
              </a:pPr>
              <a:t>‹#›</a:t>
            </a:fld>
            <a:endParaRPr lang="en-GB"/>
          </a:p>
        </p:txBody>
      </p:sp>
    </p:spTree>
    <p:extLst>
      <p:ext uri="{BB962C8B-B14F-4D97-AF65-F5344CB8AC3E}">
        <p14:creationId xmlns:p14="http://schemas.microsoft.com/office/powerpoint/2010/main" val="453186231"/>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2CF7FFEF-73F4-45E3-8028-11B3B8C60BB3}" type="slidenum">
              <a:rPr lang="en-US" smtClean="0">
                <a:solidFill>
                  <a:prstClr val="black"/>
                </a:solidFill>
              </a:rPr>
              <a:pPr/>
              <a:t>1</a:t>
            </a:fld>
            <a:endParaRPr lang="en-US" smtClean="0">
              <a:solidFill>
                <a:prstClr val="black"/>
              </a:solidFill>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r>
              <a:rPr lang="en-CA" sz="1100" dirty="0"/>
              <a:t> </a:t>
            </a:r>
            <a:endParaRPr lang="en-US" b="1"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idx="10"/>
          </p:nvPr>
        </p:nvSpPr>
        <p:spPr/>
        <p:txBody>
          <a:bodyPr/>
          <a:lstStyle/>
          <a:p>
            <a:pPr>
              <a:defRPr/>
            </a:pPr>
            <a:fld id="{61F6E429-FBF9-459D-9794-17EBB2437087}" type="slidenum">
              <a:rPr lang="en-GB" smtClean="0"/>
              <a:pPr>
                <a:defRPr/>
              </a:pPr>
              <a:t>22</a:t>
            </a:fld>
            <a:endParaRPr lang="en-GB"/>
          </a:p>
        </p:txBody>
      </p:sp>
    </p:spTree>
    <p:extLst>
      <p:ext uri="{BB962C8B-B14F-4D97-AF65-F5344CB8AC3E}">
        <p14:creationId xmlns:p14="http://schemas.microsoft.com/office/powerpoint/2010/main" val="27795717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p:spPr>
        <p:txBody>
          <a:bodyPr/>
          <a:lstStyle/>
          <a:p>
            <a:r>
              <a:rPr lang="en-CA" dirty="0" smtClean="0"/>
              <a:t>?In 2008 this was discussed during the slides on </a:t>
            </a:r>
            <a:r>
              <a:rPr lang="en-CA" dirty="0" err="1" smtClean="0"/>
              <a:t>Bnets</a:t>
            </a:r>
            <a:r>
              <a:rPr lang="en-CA" dirty="0" smtClean="0"/>
              <a:t>, because they came after the lecture where we discussed </a:t>
            </a:r>
            <a:r>
              <a:rPr lang="en-CA" dirty="0" err="1" smtClean="0"/>
              <a:t>andes</a:t>
            </a:r>
            <a:r>
              <a:rPr lang="en-CA" dirty="0" smtClean="0"/>
              <a:t>?</a:t>
            </a:r>
          </a:p>
        </p:txBody>
      </p:sp>
      <p:sp>
        <p:nvSpPr>
          <p:cNvPr id="67588" name="Slide Number Placeholder 3"/>
          <p:cNvSpPr>
            <a:spLocks noGrp="1"/>
          </p:cNvSpPr>
          <p:nvPr>
            <p:ph type="sldNum" sz="quarter" idx="5"/>
          </p:nvPr>
        </p:nvSpPr>
        <p:spPr>
          <a:noFill/>
        </p:spPr>
        <p:txBody>
          <a:bodyPr/>
          <a:lstStyle/>
          <a:p>
            <a:fld id="{4AAB149C-D30F-4C25-9873-7B5865E47E04}" type="slidenum">
              <a:rPr lang="en-US"/>
              <a:pPr/>
              <a:t>23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p:spPr>
        <p:txBody>
          <a:bodyPr/>
          <a:lstStyle/>
          <a:p>
            <a:endParaRPr lang="en-CA" dirty="0" smtClean="0"/>
          </a:p>
        </p:txBody>
      </p:sp>
      <p:sp>
        <p:nvSpPr>
          <p:cNvPr id="69636" name="Slide Number Placeholder 3"/>
          <p:cNvSpPr>
            <a:spLocks noGrp="1"/>
          </p:cNvSpPr>
          <p:nvPr>
            <p:ph type="sldNum" sz="quarter" idx="5"/>
          </p:nvPr>
        </p:nvSpPr>
        <p:spPr>
          <a:noFill/>
        </p:spPr>
        <p:txBody>
          <a:bodyPr/>
          <a:lstStyle/>
          <a:p>
            <a:fld id="{E68495CE-AABC-4B2A-96B8-1BADCE37F089}" type="slidenum">
              <a:rPr lang="en-US"/>
              <a:pPr/>
              <a:t>24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p:spPr>
        <p:txBody>
          <a:bodyPr/>
          <a:lstStyle/>
          <a:p>
            <a:r>
              <a:rPr lang="en-CA" smtClean="0"/>
              <a:t>Not shown in 2008</a:t>
            </a:r>
          </a:p>
        </p:txBody>
      </p:sp>
      <p:sp>
        <p:nvSpPr>
          <p:cNvPr id="70660" name="Slide Number Placeholder 3"/>
          <p:cNvSpPr>
            <a:spLocks noGrp="1"/>
          </p:cNvSpPr>
          <p:nvPr>
            <p:ph type="sldNum" sz="quarter" idx="5"/>
          </p:nvPr>
        </p:nvSpPr>
        <p:spPr>
          <a:noFill/>
        </p:spPr>
        <p:txBody>
          <a:bodyPr/>
          <a:lstStyle/>
          <a:p>
            <a:fld id="{A1556AA0-918D-4FE6-A544-68D4AC4D1090}" type="slidenum">
              <a:rPr lang="en-US"/>
              <a:pPr/>
              <a:t>25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rgbClr val="000000"/>
                </a:solidFill>
                <a:latin typeface="Times New Roman" pitchFamily="18" charset="0"/>
                <a:ea typeface="+mn-ea"/>
                <a:cs typeface="+mn-cs"/>
              </a:rPr>
              <a:t>The network before and after observing A-is-a-body. The first number given for each node</a:t>
            </a:r>
          </a:p>
          <a:p>
            <a:r>
              <a:rPr lang="en-CA" sz="1200" b="0" i="0" u="none" strike="noStrike" kern="1200" baseline="0" dirty="0" smtClean="0">
                <a:solidFill>
                  <a:srgbClr val="000000"/>
                </a:solidFill>
                <a:latin typeface="Times New Roman" pitchFamily="18" charset="0"/>
                <a:ea typeface="+mn-ea"/>
                <a:cs typeface="+mn-cs"/>
              </a:rPr>
              <a:t>shows the probability of that node before observing A-is-a-body. The second number shows how the probability</a:t>
            </a:r>
          </a:p>
          <a:p>
            <a:r>
              <a:rPr lang="en-CA" sz="1200" b="0" i="0" u="none" strike="noStrike" kern="1200" baseline="0" dirty="0" smtClean="0">
                <a:solidFill>
                  <a:srgbClr val="000000"/>
                </a:solidFill>
                <a:latin typeface="Times New Roman" pitchFamily="18" charset="0"/>
                <a:ea typeface="+mn-ea"/>
                <a:cs typeface="+mn-cs"/>
              </a:rPr>
              <a:t>changes after observing A-is-a-body.</a:t>
            </a:r>
          </a:p>
          <a:p>
            <a:endParaRPr lang="en-CA" dirty="0"/>
          </a:p>
        </p:txBody>
      </p:sp>
      <p:sp>
        <p:nvSpPr>
          <p:cNvPr id="4" name="Slide Number Placeholder 3"/>
          <p:cNvSpPr>
            <a:spLocks noGrp="1"/>
          </p:cNvSpPr>
          <p:nvPr>
            <p:ph type="sldNum" idx="10"/>
          </p:nvPr>
        </p:nvSpPr>
        <p:spPr/>
        <p:txBody>
          <a:bodyPr/>
          <a:lstStyle/>
          <a:p>
            <a:pPr>
              <a:defRPr/>
            </a:pPr>
            <a:fld id="{61F6E429-FBF9-459D-9794-17EBB2437087}" type="slidenum">
              <a:rPr lang="en-GB" smtClean="0"/>
              <a:pPr>
                <a:defRPr/>
              </a:pPr>
              <a:t>26</a:t>
            </a:fld>
            <a:endParaRPr lang="en-GB"/>
          </a:p>
        </p:txBody>
      </p:sp>
    </p:spTree>
    <p:extLst>
      <p:ext uri="{BB962C8B-B14F-4D97-AF65-F5344CB8AC3E}">
        <p14:creationId xmlns:p14="http://schemas.microsoft.com/office/powerpoint/2010/main" val="37788040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FB781E26-EE4D-46DE-AE2F-E42AD6150E61}" type="slidenum">
              <a:rPr lang="en-US"/>
              <a:pPr/>
              <a:t>31</a:t>
            </a:fld>
            <a:endParaRPr lang="en-US"/>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lIns="92215" tIns="46108" rIns="92215" bIns="46108"/>
          <a:lstStyle/>
          <a:p>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F4D1CF41-50B7-4F75-8D75-07684D17E75A}" type="slidenum">
              <a:rPr lang="en-US"/>
              <a:pPr/>
              <a:t>33</a:t>
            </a:fld>
            <a:endParaRPr lang="en-US"/>
          </a:p>
        </p:txBody>
      </p:sp>
      <p:sp>
        <p:nvSpPr>
          <p:cNvPr id="73731" name="Rectangle 2"/>
          <p:cNvSpPr>
            <a:spLocks noGrp="1" noRot="1" noChangeAspect="1" noChangeArrowheads="1" noTextEdit="1"/>
          </p:cNvSpPr>
          <p:nvPr>
            <p:ph type="sldImg"/>
          </p:nvPr>
        </p:nvSpPr>
        <p:spPr>
          <a:solidFill>
            <a:srgbClr val="FFFFFF"/>
          </a:solidFill>
          <a:ln/>
        </p:spPr>
      </p:sp>
      <p:sp>
        <p:nvSpPr>
          <p:cNvPr id="73732" name="Rectangle 3"/>
          <p:cNvSpPr>
            <a:spLocks noGrp="1" noChangeArrowheads="1"/>
          </p:cNvSpPr>
          <p:nvPr>
            <p:ph type="body" idx="1"/>
          </p:nvPr>
        </p:nvSpPr>
        <p:spPr>
          <a:solidFill>
            <a:srgbClr val="FFFFFF"/>
          </a:solidFill>
          <a:ln>
            <a:solidFill>
              <a:srgbClr val="000000"/>
            </a:solidFill>
          </a:ln>
        </p:spPr>
        <p:txBody>
          <a:bodyPr lIns="92221" tIns="46111" rIns="92221" bIns="46111"/>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AA865C3A-6652-43FF-AFB7-544A848A297C}" type="slidenum">
              <a:rPr lang="en-US"/>
              <a:pPr/>
              <a:t>34</a:t>
            </a:fld>
            <a:endParaRPr lang="en-US"/>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AFA5CB70-3694-46CE-8681-D43A622FD5CC}" type="slidenum">
              <a:rPr lang="en-US"/>
              <a:pPr/>
              <a:t>35</a:t>
            </a:fld>
            <a:endParaRPr lang="en-US"/>
          </a:p>
        </p:txBody>
      </p:sp>
      <p:sp>
        <p:nvSpPr>
          <p:cNvPr id="75779" name="Rectangle 2"/>
          <p:cNvSpPr>
            <a:spLocks noGrp="1" noRot="1" noChangeAspect="1" noChangeArrowheads="1" noTextEdit="1"/>
          </p:cNvSpPr>
          <p:nvPr>
            <p:ph type="sldImg"/>
          </p:nvPr>
        </p:nvSpPr>
        <p:spPr>
          <a:solidFill>
            <a:srgbClr val="FFFFFF"/>
          </a:solidFill>
          <a:ln/>
        </p:spPr>
      </p:sp>
      <p:sp>
        <p:nvSpPr>
          <p:cNvPr id="75780" name="Rectangle 3"/>
          <p:cNvSpPr>
            <a:spLocks noGrp="1" noChangeArrowheads="1"/>
          </p:cNvSpPr>
          <p:nvPr>
            <p:ph type="body" idx="1"/>
          </p:nvPr>
        </p:nvSpPr>
        <p:spPr>
          <a:solidFill>
            <a:srgbClr val="FFFFFF"/>
          </a:solidFill>
          <a:ln>
            <a:solidFill>
              <a:srgbClr val="000000"/>
            </a:solidFill>
          </a:ln>
        </p:spPr>
        <p:txBody>
          <a:bodyPr lIns="92221" tIns="46111" rIns="92221" bIns="46111"/>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DF7D669B-6F7F-4F1A-9367-217D9F76A7C2}" type="slidenum">
              <a:rPr lang="en-US"/>
              <a:pPr/>
              <a:t>36</a:t>
            </a:fld>
            <a:endParaRPr lang="en-US"/>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B0F28E50-A255-42A4-B099-E39C6306B350}" type="slidenum">
              <a:rPr lang="en-GB"/>
              <a:pPr/>
              <a:t>2</a:t>
            </a:fld>
            <a:endParaRPr lang="en-GB"/>
          </a:p>
        </p:txBody>
      </p:sp>
      <p:sp>
        <p:nvSpPr>
          <p:cNvPr id="79873" name="Text Box 1"/>
          <p:cNvSpPr txBox="1">
            <a:spLocks noChangeArrowheads="1"/>
          </p:cNvSpPr>
          <p:nvPr/>
        </p:nvSpPr>
        <p:spPr bwMode="auto">
          <a:xfrm>
            <a:off x="1177373" y="696915"/>
            <a:ext cx="4633425" cy="3481387"/>
          </a:xfrm>
          <a:prstGeom prst="rect">
            <a:avLst/>
          </a:prstGeom>
          <a:solidFill>
            <a:srgbClr val="FFFFFF"/>
          </a:solidFill>
          <a:ln w="9525">
            <a:solidFill>
              <a:srgbClr val="000000"/>
            </a:solidFill>
            <a:miter lim="800000"/>
            <a:headEnd/>
            <a:tailEnd/>
          </a:ln>
          <a:effectLst/>
        </p:spPr>
        <p:txBody>
          <a:bodyPr wrap="none" lIns="87938" tIns="43969" rIns="87938" bIns="43969" anchor="ctr"/>
          <a:lstStyle/>
          <a:p>
            <a:endParaRPr lang="en-CA"/>
          </a:p>
        </p:txBody>
      </p:sp>
      <p:sp>
        <p:nvSpPr>
          <p:cNvPr id="79874" name="Text Box 2"/>
          <p:cNvSpPr txBox="1">
            <a:spLocks noGrp="1" noChangeArrowheads="1"/>
          </p:cNvSpPr>
          <p:nvPr>
            <p:ph type="body"/>
          </p:nvPr>
        </p:nvSpPr>
        <p:spPr bwMode="auto">
          <a:xfrm>
            <a:off x="930172" y="4410076"/>
            <a:ext cx="5124657" cy="4176713"/>
          </a:xfrm>
          <a:prstGeom prst="rect">
            <a:avLst/>
          </a:prstGeom>
          <a:noFill/>
          <a:ln>
            <a:round/>
            <a:headEnd/>
            <a:tailEnd/>
          </a:ln>
        </p:spPr>
        <p:txBody>
          <a:bodyPr lIns="89323" tIns="44661" rIns="89323" bIns="44661"/>
          <a:lstStyle/>
          <a:p>
            <a:pPr eaLnBrk="1" hangingPunct="1">
              <a:spcBef>
                <a:spcPts val="433"/>
              </a:spcBef>
              <a:tabLst>
                <a:tab pos="0" algn="l"/>
                <a:tab pos="879378" algn="l"/>
                <a:tab pos="1758757" algn="l"/>
                <a:tab pos="2638135" algn="l"/>
                <a:tab pos="3517514" algn="l"/>
                <a:tab pos="4396892" algn="l"/>
                <a:tab pos="5276271" algn="l"/>
                <a:tab pos="6155649" algn="l"/>
                <a:tab pos="7035028" algn="l"/>
                <a:tab pos="7914406" algn="l"/>
                <a:tab pos="8793785" algn="l"/>
                <a:tab pos="9673163" algn="l"/>
              </a:tabLst>
            </a:pPr>
            <a:r>
              <a:rPr lang="en-CA" dirty="0"/>
              <a:t>However, if you are willing to have an error greater than </a:t>
            </a:r>
            <a:r>
              <a:rPr lang="en-CA" i="1" dirty="0"/>
              <a:t>ε</a:t>
            </a:r>
            <a:r>
              <a:rPr lang="en-CA" dirty="0"/>
              <a:t> in </a:t>
            </a:r>
            <a:r>
              <a:rPr lang="en-CA" i="1" dirty="0"/>
              <a:t>δ</a:t>
            </a:r>
            <a:r>
              <a:rPr lang="en-CA" dirty="0"/>
              <a:t> of the cases</a:t>
            </a:r>
            <a:endParaRPr lang="en-GB" dirty="0">
              <a:ea typeface="Arial Unicode MS" pitchFamily="34" charset="-128"/>
              <a:cs typeface="Arial Unicode MS" pitchFamily="34" charset="-128"/>
            </a:endParaRPr>
          </a:p>
        </p:txBody>
      </p:sp>
    </p:spTree>
    <p:extLst>
      <p:ext uri="{BB962C8B-B14F-4D97-AF65-F5344CB8AC3E}">
        <p14:creationId xmlns:p14="http://schemas.microsoft.com/office/powerpoint/2010/main" val="39625564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BAB12643-A3B6-402A-9865-97CA0530594C}" type="slidenum">
              <a:rPr lang="en-US"/>
              <a:pPr/>
              <a:t>37</a:t>
            </a:fld>
            <a:endParaRPr lang="en-US"/>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C09E6DC0-021F-4FCE-B393-762FF9E6EDE9}" type="slidenum">
              <a:rPr lang="en-US"/>
              <a:pPr/>
              <a:t>38</a:t>
            </a:fld>
            <a:endParaRPr lang="en-US"/>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DA32B3EA-FE07-4619-BA8E-BF0E1782F053}" type="slidenum">
              <a:rPr lang="en-US"/>
              <a:pPr/>
              <a:t>39</a:t>
            </a:fld>
            <a:endParaRPr lang="en-US"/>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723AB248-B139-4B9C-81CD-BD855E6BD484}" type="slidenum">
              <a:rPr lang="en-US"/>
              <a:pPr/>
              <a:t>45</a:t>
            </a:fld>
            <a:endParaRPr lang="en-US"/>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err="1" smtClean="0"/>
              <a:t>pb</a:t>
            </a:r>
            <a:r>
              <a:rPr lang="en-CA" dirty="0" smtClean="0"/>
              <a:t> plan browser</a:t>
            </a:r>
            <a:endParaRPr lang="en-CA" dirty="0"/>
          </a:p>
        </p:txBody>
      </p:sp>
      <p:sp>
        <p:nvSpPr>
          <p:cNvPr id="4" name="Slide Number Placeholder 3"/>
          <p:cNvSpPr>
            <a:spLocks noGrp="1"/>
          </p:cNvSpPr>
          <p:nvPr>
            <p:ph type="sldNum" idx="10"/>
          </p:nvPr>
        </p:nvSpPr>
        <p:spPr/>
        <p:txBody>
          <a:bodyPr/>
          <a:lstStyle/>
          <a:p>
            <a:pPr>
              <a:defRPr/>
            </a:pPr>
            <a:fld id="{61F6E429-FBF9-459D-9794-17EBB2437087}" type="slidenum">
              <a:rPr lang="en-GB" smtClean="0"/>
              <a:pPr>
                <a:defRPr/>
              </a:pPr>
              <a:t>49</a:t>
            </a:fld>
            <a:endParaRPr lang="en-GB"/>
          </a:p>
        </p:txBody>
      </p:sp>
    </p:spTree>
    <p:extLst>
      <p:ext uri="{BB962C8B-B14F-4D97-AF65-F5344CB8AC3E}">
        <p14:creationId xmlns:p14="http://schemas.microsoft.com/office/powerpoint/2010/main" val="10971102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RA-nodes</a:t>
            </a:r>
            <a:r>
              <a:rPr lang="en-CA" baseline="0" dirty="0" smtClean="0"/>
              <a:t> represents probabilities of self-explanation</a:t>
            </a:r>
            <a:endParaRPr lang="en-CA" dirty="0"/>
          </a:p>
        </p:txBody>
      </p:sp>
      <p:sp>
        <p:nvSpPr>
          <p:cNvPr id="4" name="Slide Number Placeholder 3"/>
          <p:cNvSpPr>
            <a:spLocks noGrp="1"/>
          </p:cNvSpPr>
          <p:nvPr>
            <p:ph type="sldNum" idx="10"/>
          </p:nvPr>
        </p:nvSpPr>
        <p:spPr/>
        <p:txBody>
          <a:bodyPr/>
          <a:lstStyle/>
          <a:p>
            <a:pPr>
              <a:defRPr/>
            </a:pPr>
            <a:fld id="{61F6E429-FBF9-459D-9794-17EBB2437087}" type="slidenum">
              <a:rPr lang="en-GB" smtClean="0"/>
              <a:pPr>
                <a:defRPr/>
              </a:pPr>
              <a:t>50</a:t>
            </a:fld>
            <a:endParaRPr lang="en-GB"/>
          </a:p>
        </p:txBody>
      </p:sp>
    </p:spTree>
    <p:extLst>
      <p:ext uri="{BB962C8B-B14F-4D97-AF65-F5344CB8AC3E}">
        <p14:creationId xmlns:p14="http://schemas.microsoft.com/office/powerpoint/2010/main" val="12213384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F3845B42-D68D-4091-BC0E-4F0E45189DE1}" type="slidenum">
              <a:rPr lang="en-GB"/>
              <a:pPr/>
              <a:t>58</a:t>
            </a:fld>
            <a:endParaRPr lang="en-GB"/>
          </a:p>
        </p:txBody>
      </p:sp>
      <p:sp>
        <p:nvSpPr>
          <p:cNvPr id="154626" name="Text Box 2"/>
          <p:cNvSpPr txBox="1">
            <a:spLocks noChangeArrowheads="1"/>
          </p:cNvSpPr>
          <p:nvPr/>
        </p:nvSpPr>
        <p:spPr bwMode="auto">
          <a:xfrm>
            <a:off x="1159980" y="697868"/>
            <a:ext cx="4564978" cy="3486149"/>
          </a:xfrm>
          <a:prstGeom prst="rect">
            <a:avLst/>
          </a:prstGeom>
          <a:solidFill>
            <a:srgbClr val="FFFFFF"/>
          </a:solidFill>
          <a:ln w="9360">
            <a:solidFill>
              <a:srgbClr val="000000"/>
            </a:solidFill>
            <a:miter lim="800000"/>
            <a:headEnd/>
            <a:tailEnd/>
          </a:ln>
          <a:effectLst/>
        </p:spPr>
        <p:txBody>
          <a:bodyPr wrap="none" lIns="87715" tIns="43858" rIns="87715" bIns="43858" anchor="ctr"/>
          <a:lstStyle/>
          <a:p>
            <a:endParaRPr lang="en-CA"/>
          </a:p>
        </p:txBody>
      </p:sp>
      <p:sp>
        <p:nvSpPr>
          <p:cNvPr id="154627" name="Text Box 3"/>
          <p:cNvSpPr txBox="1">
            <a:spLocks noGrp="1" noChangeArrowheads="1"/>
          </p:cNvSpPr>
          <p:nvPr>
            <p:ph type="body"/>
          </p:nvPr>
        </p:nvSpPr>
        <p:spPr>
          <a:xfrm>
            <a:off x="916432" y="4416110"/>
            <a:ext cx="5048953" cy="4182425"/>
          </a:xfrm>
          <a:ln/>
        </p:spPr>
        <p:txBody>
          <a:bodyPr/>
          <a:lstStyle/>
          <a:p>
            <a:r>
              <a:rPr lang="en-CA" sz="1100" dirty="0"/>
              <a:t>On a few physics problems, updating the Bayesian network using the exact algorithm</a:t>
            </a:r>
          </a:p>
          <a:p>
            <a:r>
              <a:rPr lang="en-CA" sz="1100" dirty="0"/>
              <a:t>sometimes took longer than 40 seconds on the 400MHz Pentium computers</a:t>
            </a:r>
          </a:p>
          <a:p>
            <a:r>
              <a:rPr lang="en-CA" sz="1100" dirty="0"/>
              <a:t>that were used in the fall 2000 evaluation</a:t>
            </a:r>
            <a:r>
              <a:rPr lang="en-CA" sz="1100" dirty="0" smtClean="0"/>
              <a:t>. Thus</a:t>
            </a:r>
            <a:r>
              <a:rPr lang="en-CA" sz="1100" dirty="0"/>
              <a:t>, on some problems, we directed Andes</a:t>
            </a:r>
          </a:p>
          <a:p>
            <a:r>
              <a:rPr lang="en-CA" sz="1100" dirty="0"/>
              <a:t>to use </a:t>
            </a:r>
            <a:r>
              <a:rPr lang="en-CA" sz="1100" dirty="0" smtClean="0"/>
              <a:t>approx. evaluation </a:t>
            </a:r>
            <a:r>
              <a:rPr lang="en-CA" sz="1100" dirty="0"/>
              <a:t>of the networks and to stop when 40 seconds were reached.</a:t>
            </a:r>
          </a:p>
          <a:p>
            <a:r>
              <a:rPr lang="en-CA" sz="1100" dirty="0"/>
              <a:t>On </a:t>
            </a:r>
            <a:r>
              <a:rPr lang="en-CA" sz="1100" dirty="0" smtClean="0"/>
              <a:t>other problems</a:t>
            </a:r>
            <a:r>
              <a:rPr lang="en-CA" sz="1100" dirty="0"/>
              <a:t>, the update was completely turned </a:t>
            </a:r>
            <a:r>
              <a:rPr lang="en-CA" sz="1100" dirty="0" smtClean="0"/>
              <a:t>off!. </a:t>
            </a:r>
            <a:r>
              <a:rPr lang="en-CA" sz="1100" dirty="0"/>
              <a:t>Hopefully, advances in</a:t>
            </a:r>
          </a:p>
          <a:p>
            <a:r>
              <a:rPr lang="en-CA" sz="1100" dirty="0"/>
              <a:t>the Bayesian network update algorithms will allow us to remove these expediencies.</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rgbClr val="000000"/>
                </a:solidFill>
                <a:latin typeface="Times New Roman" pitchFamily="18" charset="0"/>
                <a:ea typeface="+mn-ea"/>
                <a:cs typeface="+mn-cs"/>
              </a:rPr>
              <a:t>The basic hypothesis</a:t>
            </a:r>
          </a:p>
          <a:p>
            <a:r>
              <a:rPr lang="en-CA" sz="1200" b="0" i="0" u="none" strike="noStrike" kern="1200" baseline="0" dirty="0" smtClean="0">
                <a:solidFill>
                  <a:srgbClr val="000000"/>
                </a:solidFill>
                <a:latin typeface="Times New Roman" pitchFamily="18" charset="0"/>
                <a:ea typeface="+mn-ea"/>
                <a:cs typeface="+mn-cs"/>
              </a:rPr>
              <a:t>we implemented in the student model is that the probability of self-explaining</a:t>
            </a:r>
          </a:p>
          <a:p>
            <a:r>
              <a:rPr lang="en-CA" sz="1200" b="0" i="0" u="none" strike="noStrike" kern="1200" baseline="0" dirty="0" smtClean="0">
                <a:solidFill>
                  <a:srgbClr val="000000"/>
                </a:solidFill>
                <a:latin typeface="Times New Roman" pitchFamily="18" charset="0"/>
                <a:ea typeface="+mn-ea"/>
                <a:cs typeface="+mn-cs"/>
              </a:rPr>
              <a:t>a rule application is a function of both the time a student spends studying an example</a:t>
            </a:r>
          </a:p>
          <a:p>
            <a:r>
              <a:rPr lang="en-CA" sz="1200" b="0" i="0" u="none" strike="noStrike" kern="1200" baseline="0" dirty="0" smtClean="0">
                <a:solidFill>
                  <a:srgbClr val="000000"/>
                </a:solidFill>
                <a:latin typeface="Times New Roman" pitchFamily="18" charset="0"/>
                <a:ea typeface="+mn-ea"/>
                <a:cs typeface="+mn-cs"/>
              </a:rPr>
              <a:t>line derived from that rule application and the probability that the student knows</a:t>
            </a:r>
          </a:p>
          <a:p>
            <a:r>
              <a:rPr lang="en-CA" sz="1200" b="0" i="0" u="none" strike="noStrike" kern="1200" baseline="0" dirty="0" smtClean="0">
                <a:solidFill>
                  <a:srgbClr val="000000"/>
                </a:solidFill>
                <a:latin typeface="Times New Roman" pitchFamily="18" charset="0"/>
                <a:ea typeface="+mn-ea"/>
                <a:cs typeface="+mn-cs"/>
              </a:rPr>
              <a:t>the rule and its preconditions.</a:t>
            </a:r>
          </a:p>
          <a:p>
            <a:endParaRPr lang="en-CA" dirty="0"/>
          </a:p>
        </p:txBody>
      </p:sp>
      <p:sp>
        <p:nvSpPr>
          <p:cNvPr id="4" name="Slide Number Placeholder 3"/>
          <p:cNvSpPr>
            <a:spLocks noGrp="1"/>
          </p:cNvSpPr>
          <p:nvPr>
            <p:ph type="sldNum" idx="10"/>
          </p:nvPr>
        </p:nvSpPr>
        <p:spPr/>
        <p:txBody>
          <a:bodyPr/>
          <a:lstStyle/>
          <a:p>
            <a:pPr>
              <a:defRPr/>
            </a:pPr>
            <a:fld id="{61F6E429-FBF9-459D-9794-17EBB2437087}" type="slidenum">
              <a:rPr lang="en-GB" smtClean="0"/>
              <a:pPr>
                <a:defRPr/>
              </a:pPr>
              <a:t>66</a:t>
            </a:fld>
            <a:endParaRPr lang="en-GB"/>
          </a:p>
        </p:txBody>
      </p:sp>
    </p:spTree>
    <p:extLst>
      <p:ext uri="{BB962C8B-B14F-4D97-AF65-F5344CB8AC3E}">
        <p14:creationId xmlns:p14="http://schemas.microsoft.com/office/powerpoint/2010/main" val="21561284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195A1A3C-0E35-409B-A82C-ED19CE311060}" type="slidenum">
              <a:rPr lang="en-US"/>
              <a:pPr/>
              <a:t>70</a:t>
            </a:fld>
            <a:endParaRPr lang="en-US"/>
          </a:p>
        </p:txBody>
      </p:sp>
      <p:sp>
        <p:nvSpPr>
          <p:cNvPr id="64515" name="Rectangle 2"/>
          <p:cNvSpPr>
            <a:spLocks noGrp="1" noRot="1" noChangeAspect="1" noChangeArrowheads="1" noTextEdit="1"/>
          </p:cNvSpPr>
          <p:nvPr>
            <p:ph type="sldImg"/>
          </p:nvPr>
        </p:nvSpPr>
        <p:spPr>
          <a:ln cap="flat"/>
        </p:spPr>
      </p:sp>
      <p:sp>
        <p:nvSpPr>
          <p:cNvPr id="64516" name="Rectangle 3"/>
          <p:cNvSpPr>
            <a:spLocks noGrp="1" noChangeArrowheads="1"/>
          </p:cNvSpPr>
          <p:nvPr>
            <p:ph type="body" idx="1"/>
          </p:nvPr>
        </p:nvSpPr>
        <p:spPr>
          <a:xfrm>
            <a:off x="916978" y="4414561"/>
            <a:ext cx="5047858" cy="4183995"/>
          </a:xfrm>
          <a:noFill/>
          <a:ln/>
        </p:spPr>
        <p:txBody>
          <a:bodyPr lIns="92862" tIns="46431" rIns="92862" bIns="46431"/>
          <a:lstStyle/>
          <a:p>
            <a:pPr>
              <a:spcBef>
                <a:spcPct val="70000"/>
              </a:spcBef>
            </a:pPr>
            <a:endParaRPr 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1981D515-4199-45D3-A393-90DB6DC07827}" type="slidenum">
              <a:rPr lang="en-US" smtClean="0"/>
              <a:pPr/>
              <a:t>71</a:t>
            </a:fld>
            <a:endParaRPr 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lnSpc>
                <a:spcPct val="90000"/>
              </a:lnSpc>
            </a:pPr>
            <a:endParaRPr lang="en-US" sz="10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AA564123-AE73-41A7-BC39-BD4454B054E3}" type="slidenum">
              <a:rPr lang="en-GB"/>
              <a:pPr/>
              <a:t>3</a:t>
            </a:fld>
            <a:endParaRPr lang="en-GB"/>
          </a:p>
        </p:txBody>
      </p:sp>
      <p:sp>
        <p:nvSpPr>
          <p:cNvPr id="80897" name="Text Box 1"/>
          <p:cNvSpPr txBox="1">
            <a:spLocks noChangeArrowheads="1"/>
          </p:cNvSpPr>
          <p:nvPr/>
        </p:nvSpPr>
        <p:spPr bwMode="auto">
          <a:xfrm>
            <a:off x="1177373" y="696915"/>
            <a:ext cx="4633425" cy="3481387"/>
          </a:xfrm>
          <a:prstGeom prst="rect">
            <a:avLst/>
          </a:prstGeom>
          <a:solidFill>
            <a:srgbClr val="FFFFFF"/>
          </a:solidFill>
          <a:ln w="9525">
            <a:solidFill>
              <a:srgbClr val="000000"/>
            </a:solidFill>
            <a:miter lim="800000"/>
            <a:headEnd/>
            <a:tailEnd/>
          </a:ln>
          <a:effectLst/>
        </p:spPr>
        <p:txBody>
          <a:bodyPr wrap="none" lIns="87938" tIns="43969" rIns="87938" bIns="43969" anchor="ctr"/>
          <a:lstStyle/>
          <a:p>
            <a:endParaRPr lang="en-CA"/>
          </a:p>
        </p:txBody>
      </p:sp>
      <p:sp>
        <p:nvSpPr>
          <p:cNvPr id="80898" name="Text Box 2"/>
          <p:cNvSpPr txBox="1">
            <a:spLocks noGrp="1" noChangeArrowheads="1"/>
          </p:cNvSpPr>
          <p:nvPr>
            <p:ph type="body"/>
          </p:nvPr>
        </p:nvSpPr>
        <p:spPr bwMode="auto">
          <a:xfrm>
            <a:off x="930172" y="4410076"/>
            <a:ext cx="5124657" cy="4176713"/>
          </a:xfrm>
          <a:prstGeom prst="rect">
            <a:avLst/>
          </a:prstGeom>
          <a:noFill/>
          <a:ln>
            <a:round/>
            <a:headEnd/>
            <a:tailEnd/>
          </a:ln>
        </p:spPr>
        <p:txBody>
          <a:bodyPr lIns="89323" tIns="44661" rIns="89323" bIns="44661"/>
          <a:lstStyle/>
          <a:p>
            <a:pPr eaLnBrk="1" hangingPunct="1">
              <a:spcBef>
                <a:spcPts val="433"/>
              </a:spcBef>
              <a:tabLst>
                <a:tab pos="0" algn="l"/>
                <a:tab pos="879378" algn="l"/>
                <a:tab pos="1758757" algn="l"/>
                <a:tab pos="2638135" algn="l"/>
                <a:tab pos="3517514" algn="l"/>
                <a:tab pos="4396892" algn="l"/>
                <a:tab pos="5276271" algn="l"/>
                <a:tab pos="6155649" algn="l"/>
                <a:tab pos="7035028" algn="l"/>
                <a:tab pos="7914406" algn="l"/>
                <a:tab pos="8793785" algn="l"/>
                <a:tab pos="9673163" algn="l"/>
              </a:tabLst>
            </a:pPr>
            <a:endParaRPr lang="en-GB" dirty="0">
              <a:ea typeface="Arial Unicode MS" pitchFamily="34" charset="-128"/>
              <a:cs typeface="Arial Unicode MS" pitchFamily="34" charset="-128"/>
            </a:endParaRPr>
          </a:p>
        </p:txBody>
      </p:sp>
    </p:spTree>
    <p:extLst>
      <p:ext uri="{BB962C8B-B14F-4D97-AF65-F5344CB8AC3E}">
        <p14:creationId xmlns:p14="http://schemas.microsoft.com/office/powerpoint/2010/main" val="22963121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F12456B1-BAFC-4B62-B1EF-02226DF024CB}" type="slidenum">
              <a:rPr lang="en-US"/>
              <a:pPr/>
              <a:t>6</a:t>
            </a:fld>
            <a:endParaRPr 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0E6F807B-C6AB-493A-A6A5-37E14CF1F02B}" type="slidenum">
              <a:rPr lang="en-US"/>
              <a:pPr/>
              <a:t>8</a:t>
            </a:fld>
            <a:endParaRPr lang="en-US"/>
          </a:p>
        </p:txBody>
      </p:sp>
      <p:sp>
        <p:nvSpPr>
          <p:cNvPr id="62467" name="Rectangle 2"/>
          <p:cNvSpPr>
            <a:spLocks noGrp="1" noRot="1" noChangeAspect="1" noChangeArrowheads="1" noTextEdit="1"/>
          </p:cNvSpPr>
          <p:nvPr>
            <p:ph type="sldImg"/>
          </p:nvPr>
        </p:nvSpPr>
        <p:spPr>
          <a:ln cap="flat"/>
        </p:spPr>
      </p:sp>
      <p:sp>
        <p:nvSpPr>
          <p:cNvPr id="62468" name="Rectangle 3"/>
          <p:cNvSpPr>
            <a:spLocks noGrp="1" noChangeArrowheads="1"/>
          </p:cNvSpPr>
          <p:nvPr>
            <p:ph type="body" idx="1"/>
          </p:nvPr>
        </p:nvSpPr>
        <p:spPr>
          <a:xfrm>
            <a:off x="916978" y="4414559"/>
            <a:ext cx="5047858" cy="4183996"/>
          </a:xfrm>
          <a:noFill/>
          <a:ln/>
        </p:spPr>
        <p:txBody>
          <a:bodyPr lIns="93149" tIns="46576" rIns="93149" bIns="46576"/>
          <a:lstStyle/>
          <a:p>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D4C64BE4-44E8-44D3-A770-835BBF7C2D5A}" type="slidenum">
              <a:rPr lang="en-US"/>
              <a:pPr/>
              <a:t>11</a:t>
            </a:fld>
            <a:endParaRPr lang="en-US"/>
          </a:p>
        </p:txBody>
      </p:sp>
      <p:sp>
        <p:nvSpPr>
          <p:cNvPr id="63491" name="Rectangle 2"/>
          <p:cNvSpPr>
            <a:spLocks noGrp="1" noRot="1" noChangeAspect="1" noChangeArrowheads="1" noTextEdit="1"/>
          </p:cNvSpPr>
          <p:nvPr>
            <p:ph type="sldImg"/>
          </p:nvPr>
        </p:nvSpPr>
        <p:spPr>
          <a:ln cap="flat"/>
        </p:spPr>
      </p:sp>
      <p:sp>
        <p:nvSpPr>
          <p:cNvPr id="63492" name="Rectangle 3"/>
          <p:cNvSpPr>
            <a:spLocks noGrp="1" noChangeArrowheads="1"/>
          </p:cNvSpPr>
          <p:nvPr>
            <p:ph type="body" idx="1"/>
          </p:nvPr>
        </p:nvSpPr>
        <p:spPr>
          <a:xfrm>
            <a:off x="916978" y="4414559"/>
            <a:ext cx="5047858" cy="4183996"/>
          </a:xfrm>
          <a:noFill/>
          <a:ln/>
        </p:spPr>
        <p:txBody>
          <a:bodyPr lIns="93149" tIns="46576" rIns="93149" bIns="46576"/>
          <a:lstStyle/>
          <a:p>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8F84CEBB-3C49-4158-B126-67D2F6701271}" type="slidenum">
              <a:rPr lang="en-US"/>
              <a:pPr/>
              <a:t>14</a:t>
            </a:fld>
            <a:endParaRPr lang="en-US"/>
          </a:p>
        </p:txBody>
      </p:sp>
      <p:sp>
        <p:nvSpPr>
          <p:cNvPr id="65539" name="Rectangle 2"/>
          <p:cNvSpPr>
            <a:spLocks noGrp="1" noRot="1" noChangeAspect="1" noChangeArrowheads="1" noTextEdit="1"/>
          </p:cNvSpPr>
          <p:nvPr>
            <p:ph type="sldImg"/>
          </p:nvPr>
        </p:nvSpPr>
        <p:spPr>
          <a:solidFill>
            <a:srgbClr val="FFFFFF"/>
          </a:solidFill>
          <a:ln/>
        </p:spPr>
      </p:sp>
      <p:sp>
        <p:nvSpPr>
          <p:cNvPr id="65540" name="Rectangle 3"/>
          <p:cNvSpPr>
            <a:spLocks noGrp="1" noChangeArrowheads="1"/>
          </p:cNvSpPr>
          <p:nvPr>
            <p:ph type="body" idx="1"/>
          </p:nvPr>
        </p:nvSpPr>
        <p:spPr>
          <a:solidFill>
            <a:srgbClr val="FFFFFF"/>
          </a:solidFill>
          <a:ln>
            <a:solidFill>
              <a:srgbClr val="000000"/>
            </a:solidFill>
          </a:ln>
        </p:spPr>
        <p:txBody>
          <a:bodyPr lIns="92221" tIns="46111" rIns="92221" bIns="46111"/>
          <a:lstStyle/>
          <a:p>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A rule</a:t>
            </a:r>
            <a:r>
              <a:rPr lang="en-CA" baseline="0" dirty="0" smtClean="0"/>
              <a:t> can be more/less difficult to apply in different problems</a:t>
            </a:r>
            <a:endParaRPr lang="en-CA" dirty="0"/>
          </a:p>
        </p:txBody>
      </p:sp>
      <p:sp>
        <p:nvSpPr>
          <p:cNvPr id="4" name="Slide Number Placeholder 3"/>
          <p:cNvSpPr>
            <a:spLocks noGrp="1"/>
          </p:cNvSpPr>
          <p:nvPr>
            <p:ph type="sldNum" idx="10"/>
          </p:nvPr>
        </p:nvSpPr>
        <p:spPr/>
        <p:txBody>
          <a:bodyPr/>
          <a:lstStyle/>
          <a:p>
            <a:pPr>
              <a:defRPr/>
            </a:pPr>
            <a:fld id="{61F6E429-FBF9-459D-9794-17EBB2437087}" type="slidenum">
              <a:rPr lang="en-GB" smtClean="0"/>
              <a:pPr>
                <a:defRPr/>
              </a:pPr>
              <a:t>16</a:t>
            </a:fld>
            <a:endParaRPr lang="en-GB"/>
          </a:p>
        </p:txBody>
      </p:sp>
    </p:spTree>
    <p:extLst>
      <p:ext uri="{BB962C8B-B14F-4D97-AF65-F5344CB8AC3E}">
        <p14:creationId xmlns:p14="http://schemas.microsoft.com/office/powerpoint/2010/main" val="35743051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C1CB118E-408F-4C82-8981-D0D94C5F6CA4}" type="slidenum">
              <a:rPr lang="en-US"/>
              <a:pPr/>
              <a:t>17</a:t>
            </a:fld>
            <a:endParaRPr lang="en-US"/>
          </a:p>
        </p:txBody>
      </p:sp>
      <p:sp>
        <p:nvSpPr>
          <p:cNvPr id="66563" name="Rectangle 2"/>
          <p:cNvSpPr>
            <a:spLocks noGrp="1" noRot="1" noChangeAspect="1" noChangeArrowheads="1" noTextEdit="1"/>
          </p:cNvSpPr>
          <p:nvPr>
            <p:ph type="sldImg"/>
          </p:nvPr>
        </p:nvSpPr>
        <p:spPr>
          <a:solidFill>
            <a:srgbClr val="FFFFFF"/>
          </a:solidFill>
          <a:ln/>
        </p:spPr>
      </p:sp>
      <p:sp>
        <p:nvSpPr>
          <p:cNvPr id="66564" name="Rectangle 3"/>
          <p:cNvSpPr>
            <a:spLocks noGrp="1" noChangeArrowheads="1"/>
          </p:cNvSpPr>
          <p:nvPr>
            <p:ph type="body" idx="1"/>
          </p:nvPr>
        </p:nvSpPr>
        <p:spPr>
          <a:solidFill>
            <a:srgbClr val="FFFFFF"/>
          </a:solidFill>
          <a:ln>
            <a:solidFill>
              <a:srgbClr val="000000"/>
            </a:solidFill>
          </a:ln>
        </p:spPr>
        <p:txBody>
          <a:bodyPr lIns="92221" tIns="46111" rIns="92221" bIns="46111"/>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GB"/>
          </a:p>
        </p:txBody>
      </p:sp>
      <p:sp>
        <p:nvSpPr>
          <p:cNvPr id="5" name="Rectangle 4"/>
          <p:cNvSpPr>
            <a:spLocks noGrp="1" noChangeArrowheads="1"/>
          </p:cNvSpPr>
          <p:nvPr>
            <p:ph type="ftr" idx="11"/>
          </p:nvPr>
        </p:nvSpPr>
        <p:spPr>
          <a:ln/>
        </p:spPr>
        <p:txBody>
          <a:bodyPr/>
          <a:lstStyle>
            <a:lvl1pPr>
              <a:defRPr/>
            </a:lvl1pPr>
          </a:lstStyle>
          <a:p>
            <a:pPr>
              <a:defRPr/>
            </a:pPr>
            <a:r>
              <a:rPr lang="en-GB" smtClean="0"/>
              <a:t>CPSC 422, Lecture 13</a:t>
            </a:r>
            <a:endParaRPr lang="en-GB"/>
          </a:p>
        </p:txBody>
      </p:sp>
      <p:sp>
        <p:nvSpPr>
          <p:cNvPr id="6" name="Rectangle 5"/>
          <p:cNvSpPr>
            <a:spLocks noGrp="1" noChangeArrowheads="1"/>
          </p:cNvSpPr>
          <p:nvPr>
            <p:ph type="sldNum" idx="12"/>
          </p:nvPr>
        </p:nvSpPr>
        <p:spPr>
          <a:ln/>
        </p:spPr>
        <p:txBody>
          <a:bodyPr/>
          <a:lstStyle>
            <a:lvl1pPr>
              <a:defRPr/>
            </a:lvl1pPr>
          </a:lstStyle>
          <a:p>
            <a:pPr>
              <a:defRPr/>
            </a:pPr>
            <a:fld id="{4050EA9F-9C78-4B13-A2FF-5C3BCA8EA1F7}"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GB"/>
          </a:p>
        </p:txBody>
      </p:sp>
      <p:sp>
        <p:nvSpPr>
          <p:cNvPr id="5" name="Rectangle 4"/>
          <p:cNvSpPr>
            <a:spLocks noGrp="1" noChangeArrowheads="1"/>
          </p:cNvSpPr>
          <p:nvPr>
            <p:ph type="ftr" idx="11"/>
          </p:nvPr>
        </p:nvSpPr>
        <p:spPr>
          <a:ln/>
        </p:spPr>
        <p:txBody>
          <a:bodyPr/>
          <a:lstStyle>
            <a:lvl1pPr>
              <a:defRPr/>
            </a:lvl1pPr>
          </a:lstStyle>
          <a:p>
            <a:pPr>
              <a:defRPr/>
            </a:pPr>
            <a:r>
              <a:rPr lang="en-GB" smtClean="0"/>
              <a:t>CPSC 422, Lecture 13</a:t>
            </a:r>
            <a:endParaRPr lang="en-GB"/>
          </a:p>
        </p:txBody>
      </p:sp>
      <p:sp>
        <p:nvSpPr>
          <p:cNvPr id="6" name="Rectangle 5"/>
          <p:cNvSpPr>
            <a:spLocks noGrp="1" noChangeArrowheads="1"/>
          </p:cNvSpPr>
          <p:nvPr>
            <p:ph type="sldNum" idx="12"/>
          </p:nvPr>
        </p:nvSpPr>
        <p:spPr>
          <a:ln/>
        </p:spPr>
        <p:txBody>
          <a:bodyPr/>
          <a:lstStyle>
            <a:lvl1pPr>
              <a:defRPr/>
            </a:lvl1pPr>
          </a:lstStyle>
          <a:p>
            <a:pPr>
              <a:defRPr/>
            </a:pPr>
            <a:fld id="{830F4BC9-EE13-4A27-8894-0212269060E6}"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4013" y="152400"/>
            <a:ext cx="2132012" cy="55594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52400"/>
            <a:ext cx="6246813" cy="55594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GB"/>
          </a:p>
        </p:txBody>
      </p:sp>
      <p:sp>
        <p:nvSpPr>
          <p:cNvPr id="5" name="Rectangle 4"/>
          <p:cNvSpPr>
            <a:spLocks noGrp="1" noChangeArrowheads="1"/>
          </p:cNvSpPr>
          <p:nvPr>
            <p:ph type="ftr" idx="11"/>
          </p:nvPr>
        </p:nvSpPr>
        <p:spPr>
          <a:ln/>
        </p:spPr>
        <p:txBody>
          <a:bodyPr/>
          <a:lstStyle>
            <a:lvl1pPr>
              <a:defRPr/>
            </a:lvl1pPr>
          </a:lstStyle>
          <a:p>
            <a:pPr>
              <a:defRPr/>
            </a:pPr>
            <a:r>
              <a:rPr lang="en-GB" smtClean="0"/>
              <a:t>CPSC 422, Lecture 13</a:t>
            </a:r>
            <a:endParaRPr lang="en-GB"/>
          </a:p>
        </p:txBody>
      </p:sp>
      <p:sp>
        <p:nvSpPr>
          <p:cNvPr id="6" name="Rectangle 5"/>
          <p:cNvSpPr>
            <a:spLocks noGrp="1" noChangeArrowheads="1"/>
          </p:cNvSpPr>
          <p:nvPr>
            <p:ph type="sldNum" idx="12"/>
          </p:nvPr>
        </p:nvSpPr>
        <p:spPr>
          <a:ln/>
        </p:spPr>
        <p:txBody>
          <a:bodyPr/>
          <a:lstStyle>
            <a:lvl1pPr>
              <a:defRPr/>
            </a:lvl1pPr>
          </a:lstStyle>
          <a:p>
            <a:pPr>
              <a:defRPr/>
            </a:pPr>
            <a:fld id="{7B146297-32F0-4AFA-93E6-71ED2F051F6E}" type="slidenum">
              <a:rPr lang="en-GB"/>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1225" cy="682625"/>
          </a:xfrm>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GB"/>
          </a:p>
        </p:txBody>
      </p:sp>
      <p:sp>
        <p:nvSpPr>
          <p:cNvPr id="4" name="Rectangle 4"/>
          <p:cNvSpPr>
            <a:spLocks noGrp="1" noChangeArrowheads="1"/>
          </p:cNvSpPr>
          <p:nvPr>
            <p:ph type="ftr" idx="11"/>
          </p:nvPr>
        </p:nvSpPr>
        <p:spPr>
          <a:ln/>
        </p:spPr>
        <p:txBody>
          <a:bodyPr/>
          <a:lstStyle>
            <a:lvl1pPr>
              <a:defRPr/>
            </a:lvl1pPr>
          </a:lstStyle>
          <a:p>
            <a:pPr>
              <a:defRPr/>
            </a:pPr>
            <a:r>
              <a:rPr lang="en-GB" smtClean="0"/>
              <a:t>CPSC 422, Lecture 13</a:t>
            </a:r>
            <a:endParaRPr lang="en-GB"/>
          </a:p>
        </p:txBody>
      </p:sp>
      <p:sp>
        <p:nvSpPr>
          <p:cNvPr id="5" name="Rectangle 5"/>
          <p:cNvSpPr>
            <a:spLocks noGrp="1" noChangeArrowheads="1"/>
          </p:cNvSpPr>
          <p:nvPr>
            <p:ph type="sldNum" idx="12"/>
          </p:nvPr>
        </p:nvSpPr>
        <p:spPr>
          <a:ln/>
        </p:spPr>
        <p:txBody>
          <a:bodyPr/>
          <a:lstStyle>
            <a:lvl1pPr>
              <a:defRPr/>
            </a:lvl1pPr>
          </a:lstStyle>
          <a:p>
            <a:pPr>
              <a:defRPr/>
            </a:pPr>
            <a:fld id="{87AF5BAB-7B85-4AF6-88AE-1F0DDF29A292}" type="slidenum">
              <a:rPr lang="en-GB"/>
              <a:pPr>
                <a:defRPr/>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304800" y="152400"/>
            <a:ext cx="8531225" cy="682625"/>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304800" y="1219200"/>
            <a:ext cx="4151313" cy="21701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08513" y="1219200"/>
            <a:ext cx="4151312" cy="21701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304800" y="3541713"/>
            <a:ext cx="4151313" cy="2170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08513" y="3541713"/>
            <a:ext cx="4151312" cy="2170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a:ln/>
        </p:spPr>
        <p:txBody>
          <a:bodyPr/>
          <a:lstStyle>
            <a:lvl1pPr>
              <a:defRPr/>
            </a:lvl1pPr>
          </a:lstStyle>
          <a:p>
            <a:pPr>
              <a:defRPr/>
            </a:pPr>
            <a:endParaRPr lang="en-GB"/>
          </a:p>
        </p:txBody>
      </p:sp>
      <p:sp>
        <p:nvSpPr>
          <p:cNvPr id="8" name="Rectangle 4"/>
          <p:cNvSpPr>
            <a:spLocks noGrp="1" noChangeArrowheads="1"/>
          </p:cNvSpPr>
          <p:nvPr>
            <p:ph type="ftr" idx="11"/>
          </p:nvPr>
        </p:nvSpPr>
        <p:spPr>
          <a:ln/>
        </p:spPr>
        <p:txBody>
          <a:bodyPr/>
          <a:lstStyle>
            <a:lvl1pPr>
              <a:defRPr/>
            </a:lvl1pPr>
          </a:lstStyle>
          <a:p>
            <a:pPr>
              <a:defRPr/>
            </a:pPr>
            <a:r>
              <a:rPr lang="en-GB" smtClean="0"/>
              <a:t>CPSC 422, Lecture 13</a:t>
            </a:r>
            <a:endParaRPr lang="en-GB"/>
          </a:p>
        </p:txBody>
      </p:sp>
      <p:sp>
        <p:nvSpPr>
          <p:cNvPr id="9" name="Rectangle 5"/>
          <p:cNvSpPr>
            <a:spLocks noGrp="1" noChangeArrowheads="1"/>
          </p:cNvSpPr>
          <p:nvPr>
            <p:ph type="sldNum" idx="12"/>
          </p:nvPr>
        </p:nvSpPr>
        <p:spPr>
          <a:ln/>
        </p:spPr>
        <p:txBody>
          <a:bodyPr/>
          <a:lstStyle>
            <a:lvl1pPr>
              <a:defRPr/>
            </a:lvl1pPr>
          </a:lstStyle>
          <a:p>
            <a:pPr>
              <a:defRPr/>
            </a:pPr>
            <a:fld id="{9E784CA7-5093-4FDD-9689-0B24143C6C1E}" type="slidenum">
              <a:rPr lang="en-GB"/>
              <a:pPr>
                <a:defRPr/>
              </a:pPr>
              <a:t>‹#›</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685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04800" y="1219200"/>
            <a:ext cx="8458200" cy="44958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13</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2572EB80-F8AC-4E1A-BA1F-EE6792C24EA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60082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13</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7597C9F4-D277-48C8-B1F1-A1FA2825088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472800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13</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38B5A9E0-7EB5-4FF0-AEB5-1FBEA79D2A5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362672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13</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EEA4F305-9193-42A4-85D9-EEECBDF8526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392775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13</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923DC875-25F3-4B98-B29A-145DD351EDE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052324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13</a:t>
            </a: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C6842080-8267-49D3-A51E-31FBCEF5ADB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66714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GB"/>
          </a:p>
        </p:txBody>
      </p:sp>
      <p:sp>
        <p:nvSpPr>
          <p:cNvPr id="5" name="Rectangle 4"/>
          <p:cNvSpPr>
            <a:spLocks noGrp="1" noChangeArrowheads="1"/>
          </p:cNvSpPr>
          <p:nvPr>
            <p:ph type="ftr" idx="11"/>
          </p:nvPr>
        </p:nvSpPr>
        <p:spPr>
          <a:ln/>
        </p:spPr>
        <p:txBody>
          <a:bodyPr/>
          <a:lstStyle>
            <a:lvl1pPr>
              <a:defRPr/>
            </a:lvl1pPr>
          </a:lstStyle>
          <a:p>
            <a:pPr>
              <a:defRPr/>
            </a:pPr>
            <a:r>
              <a:rPr lang="en-GB" smtClean="0"/>
              <a:t>CPSC 422, Lecture 13</a:t>
            </a:r>
            <a:endParaRPr lang="en-GB"/>
          </a:p>
        </p:txBody>
      </p:sp>
      <p:sp>
        <p:nvSpPr>
          <p:cNvPr id="6" name="Rectangle 5"/>
          <p:cNvSpPr>
            <a:spLocks noGrp="1" noChangeArrowheads="1"/>
          </p:cNvSpPr>
          <p:nvPr>
            <p:ph type="sldNum" idx="12"/>
          </p:nvPr>
        </p:nvSpPr>
        <p:spPr>
          <a:ln/>
        </p:spPr>
        <p:txBody>
          <a:bodyPr/>
          <a:lstStyle>
            <a:lvl1pPr>
              <a:defRPr/>
            </a:lvl1pPr>
          </a:lstStyle>
          <a:p>
            <a:pPr>
              <a:defRPr/>
            </a:pPr>
            <a:fld id="{2419138E-EBE4-4E9A-9C29-DAD66FF7F8FA}" type="slidenum">
              <a:rPr lang="en-GB"/>
              <a:pPr>
                <a:defRPr/>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13</a:t>
            </a: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42CFED80-5205-497D-A57F-EAEBD5BF73E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050620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13</a:t>
            </a: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2AD99C34-7C11-4721-9FED-B5532851C34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762161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13</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401EF3B6-53F5-4F18-B7AB-5A13C34059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21458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13</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BE0E7CC5-623D-444E-8611-37731736AAB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323975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13</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0D6A52D9-5770-4EE3-88F5-DE9463D50DC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148286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152400"/>
            <a:ext cx="21336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52400"/>
            <a:ext cx="62484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13</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F2DB6252-C2A7-40E9-B9C4-7D8B331AE1B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399070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6858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219200"/>
            <a:ext cx="41529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10100" y="1219200"/>
            <a:ext cx="41529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10100" y="3543300"/>
            <a:ext cx="41529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13</a:t>
            </a: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D34D3078-6092-43AB-B7DA-4990DDD99E8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968489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2813" cy="684213"/>
          </a:xfrm>
        </p:spPr>
        <p:txBody>
          <a:bodyPr/>
          <a:lstStyle/>
          <a:p>
            <a:r>
              <a:rPr lang="en-US" smtClean="0"/>
              <a:t>Click to edit Master title style</a:t>
            </a:r>
            <a:endParaRPr lang="en-CA"/>
          </a:p>
        </p:txBody>
      </p:sp>
      <p:sp>
        <p:nvSpPr>
          <p:cNvPr id="3" name="Table Placeholder 2"/>
          <p:cNvSpPr>
            <a:spLocks noGrp="1"/>
          </p:cNvSpPr>
          <p:nvPr>
            <p:ph type="tbl" idx="1"/>
          </p:nvPr>
        </p:nvSpPr>
        <p:spPr>
          <a:xfrm>
            <a:off x="304800" y="1219200"/>
            <a:ext cx="8456613" cy="4494213"/>
          </a:xfrm>
        </p:spPr>
        <p:txBody>
          <a:bodyPr/>
          <a:lstStyle/>
          <a:p>
            <a:endParaRPr lang="en-CA"/>
          </a:p>
        </p:txBody>
      </p:sp>
      <p:sp>
        <p:nvSpPr>
          <p:cNvPr id="4" name="Date Placeholder 3"/>
          <p:cNvSpPr>
            <a:spLocks noGrp="1"/>
          </p:cNvSpPr>
          <p:nvPr>
            <p:ph type="dt" idx="10"/>
          </p:nvPr>
        </p:nvSpPr>
        <p:spPr>
          <a:xfrm>
            <a:off x="685800" y="6248400"/>
            <a:ext cx="1903413" cy="455613"/>
          </a:xfrm>
        </p:spPr>
        <p:txBody>
          <a:bodyPr/>
          <a:lstStyle>
            <a:lvl1pPr>
              <a:defRPr/>
            </a:lvl1pPr>
          </a:lstStyle>
          <a:p>
            <a:endParaRPr lang="en-GB"/>
          </a:p>
        </p:txBody>
      </p:sp>
      <p:sp>
        <p:nvSpPr>
          <p:cNvPr id="5" name="Footer Placeholder 4"/>
          <p:cNvSpPr>
            <a:spLocks noGrp="1"/>
          </p:cNvSpPr>
          <p:nvPr>
            <p:ph type="ftr" idx="11"/>
          </p:nvPr>
        </p:nvSpPr>
        <p:spPr>
          <a:xfrm>
            <a:off x="3124200" y="6248400"/>
            <a:ext cx="2894013" cy="455613"/>
          </a:xfrm>
        </p:spPr>
        <p:txBody>
          <a:bodyPr/>
          <a:lstStyle>
            <a:lvl1pPr>
              <a:defRPr/>
            </a:lvl1pPr>
          </a:lstStyle>
          <a:p>
            <a:r>
              <a:rPr lang="en-GB" smtClean="0"/>
              <a:t>CPSC 422, Lecture 13</a:t>
            </a:r>
            <a:endParaRPr lang="en-GB"/>
          </a:p>
        </p:txBody>
      </p:sp>
      <p:sp>
        <p:nvSpPr>
          <p:cNvPr id="6" name="Slide Number Placeholder 5"/>
          <p:cNvSpPr>
            <a:spLocks noGrp="1"/>
          </p:cNvSpPr>
          <p:nvPr>
            <p:ph type="sldNum" idx="12"/>
          </p:nvPr>
        </p:nvSpPr>
        <p:spPr>
          <a:xfrm>
            <a:off x="6553200" y="6248400"/>
            <a:ext cx="1903413" cy="455613"/>
          </a:xfrm>
        </p:spPr>
        <p:txBody>
          <a:bodyPr/>
          <a:lstStyle>
            <a:lvl1pPr>
              <a:defRPr/>
            </a:lvl1pPr>
          </a:lstStyle>
          <a:p>
            <a:fld id="{E48C007C-F162-4A7E-8256-3DD94DF44F24}" type="slidenum">
              <a:rPr lang="en-GB"/>
              <a:pPr/>
              <a:t>‹#›</a:t>
            </a:fld>
            <a:endParaRPr lang="en-GB"/>
          </a:p>
        </p:txBody>
      </p:sp>
    </p:spTree>
    <p:extLst>
      <p:ext uri="{BB962C8B-B14F-4D97-AF65-F5344CB8AC3E}">
        <p14:creationId xmlns:p14="http://schemas.microsoft.com/office/powerpoint/2010/main" val="7995762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13</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7597C9F4-D277-48C8-B1F1-A1FA2825088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478800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13</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38B5A9E0-7EB5-4FF0-AEB5-1FBEA79D2A5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74327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GB"/>
          </a:p>
        </p:txBody>
      </p:sp>
      <p:sp>
        <p:nvSpPr>
          <p:cNvPr id="5" name="Rectangle 4"/>
          <p:cNvSpPr>
            <a:spLocks noGrp="1" noChangeArrowheads="1"/>
          </p:cNvSpPr>
          <p:nvPr>
            <p:ph type="ftr" idx="11"/>
          </p:nvPr>
        </p:nvSpPr>
        <p:spPr>
          <a:ln/>
        </p:spPr>
        <p:txBody>
          <a:bodyPr/>
          <a:lstStyle>
            <a:lvl1pPr>
              <a:defRPr/>
            </a:lvl1pPr>
          </a:lstStyle>
          <a:p>
            <a:pPr>
              <a:defRPr/>
            </a:pPr>
            <a:r>
              <a:rPr lang="en-GB" smtClean="0"/>
              <a:t>CPSC 422, Lecture 13</a:t>
            </a:r>
            <a:endParaRPr lang="en-GB"/>
          </a:p>
        </p:txBody>
      </p:sp>
      <p:sp>
        <p:nvSpPr>
          <p:cNvPr id="6" name="Rectangle 5"/>
          <p:cNvSpPr>
            <a:spLocks noGrp="1" noChangeArrowheads="1"/>
          </p:cNvSpPr>
          <p:nvPr>
            <p:ph type="sldNum" idx="12"/>
          </p:nvPr>
        </p:nvSpPr>
        <p:spPr>
          <a:ln/>
        </p:spPr>
        <p:txBody>
          <a:bodyPr/>
          <a:lstStyle>
            <a:lvl1pPr>
              <a:defRPr/>
            </a:lvl1pPr>
          </a:lstStyle>
          <a:p>
            <a:pPr>
              <a:defRPr/>
            </a:pPr>
            <a:fld id="{572E221C-16A2-4455-8E2A-166CB69409DE}" type="slidenum">
              <a:rPr lang="en-GB"/>
              <a:pPr>
                <a:defRPr/>
              </a:pPr>
              <a:t>‹#›</a:t>
            </a:fld>
            <a:endParaRPr lang="en-GB"/>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13</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EEA4F305-9193-42A4-85D9-EEECBDF8526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569162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13</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923DC875-25F3-4B98-B29A-145DD351EDE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012491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13</a:t>
            </a: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C6842080-8267-49D3-A51E-31FBCEF5ADB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530454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13</a:t>
            </a: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42CFED80-5205-497D-A57F-EAEBD5BF73E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864835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13</a:t>
            </a: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2AD99C34-7C11-4721-9FED-B5532851C34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501166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13</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401EF3B6-53F5-4F18-B7AB-5A13C34059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3013579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13</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BE0E7CC5-623D-444E-8611-37731736AAB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1265554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13</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0D6A52D9-5770-4EE3-88F5-DE9463D50DC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0906135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152400"/>
            <a:ext cx="21336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52400"/>
            <a:ext cx="62484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13</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F2DB6252-C2A7-40E9-B9C4-7D8B331AE1B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547388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6858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219200"/>
            <a:ext cx="41529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10100" y="1219200"/>
            <a:ext cx="41529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10100" y="3543300"/>
            <a:ext cx="41529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13</a:t>
            </a: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D34D3078-6092-43AB-B7DA-4990DDD99E8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77532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219200"/>
            <a:ext cx="4151313" cy="4492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08513" y="1219200"/>
            <a:ext cx="4151312" cy="4492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endParaRPr lang="en-GB"/>
          </a:p>
        </p:txBody>
      </p:sp>
      <p:sp>
        <p:nvSpPr>
          <p:cNvPr id="6" name="Rectangle 4"/>
          <p:cNvSpPr>
            <a:spLocks noGrp="1" noChangeArrowheads="1"/>
          </p:cNvSpPr>
          <p:nvPr>
            <p:ph type="ftr" idx="11"/>
          </p:nvPr>
        </p:nvSpPr>
        <p:spPr>
          <a:ln/>
        </p:spPr>
        <p:txBody>
          <a:bodyPr/>
          <a:lstStyle>
            <a:lvl1pPr>
              <a:defRPr/>
            </a:lvl1pPr>
          </a:lstStyle>
          <a:p>
            <a:pPr>
              <a:defRPr/>
            </a:pPr>
            <a:r>
              <a:rPr lang="en-GB" smtClean="0"/>
              <a:t>CPSC 422, Lecture 13</a:t>
            </a:r>
            <a:endParaRPr lang="en-GB"/>
          </a:p>
        </p:txBody>
      </p:sp>
      <p:sp>
        <p:nvSpPr>
          <p:cNvPr id="7" name="Rectangle 5"/>
          <p:cNvSpPr>
            <a:spLocks noGrp="1" noChangeArrowheads="1"/>
          </p:cNvSpPr>
          <p:nvPr>
            <p:ph type="sldNum" idx="12"/>
          </p:nvPr>
        </p:nvSpPr>
        <p:spPr>
          <a:ln/>
        </p:spPr>
        <p:txBody>
          <a:bodyPr/>
          <a:lstStyle>
            <a:lvl1pPr>
              <a:defRPr/>
            </a:lvl1pPr>
          </a:lstStyle>
          <a:p>
            <a:pPr>
              <a:defRPr/>
            </a:pPr>
            <a:fld id="{035F017B-D267-4D67-835B-09DBC313FB82}" type="slidenum">
              <a:rPr lang="en-GB"/>
              <a:pPr>
                <a:defRPr/>
              </a:pPr>
              <a:t>‹#›</a:t>
            </a:fld>
            <a:endParaRPr lang="en-GB"/>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685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04800" y="1219200"/>
            <a:ext cx="8458200" cy="44958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13</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2572EB80-F8AC-4E1A-BA1F-EE6792C24EA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9982633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13</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7597C9F4-D277-48C8-B1F1-A1FA2825088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47856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13</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38B5A9E0-7EB5-4FF0-AEB5-1FBEA79D2A5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8304022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13</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EEA4F305-9193-42A4-85D9-EEECBDF8526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473326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13</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923DC875-25F3-4B98-B29A-145DD351EDE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8345640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13</a:t>
            </a: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C6842080-8267-49D3-A51E-31FBCEF5ADB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6662712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13</a:t>
            </a: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42CFED80-5205-497D-A57F-EAEBD5BF73E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3482444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13</a:t>
            </a: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2AD99C34-7C11-4721-9FED-B5532851C34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7683972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13</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401EF3B6-53F5-4F18-B7AB-5A13C34059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7017858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13</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BE0E7CC5-623D-444E-8611-37731736AAB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431832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a:ln/>
        </p:spPr>
        <p:txBody>
          <a:bodyPr/>
          <a:lstStyle>
            <a:lvl1pPr>
              <a:defRPr/>
            </a:lvl1pPr>
          </a:lstStyle>
          <a:p>
            <a:pPr>
              <a:defRPr/>
            </a:pPr>
            <a:endParaRPr lang="en-GB"/>
          </a:p>
        </p:txBody>
      </p:sp>
      <p:sp>
        <p:nvSpPr>
          <p:cNvPr id="8" name="Rectangle 4"/>
          <p:cNvSpPr>
            <a:spLocks noGrp="1" noChangeArrowheads="1"/>
          </p:cNvSpPr>
          <p:nvPr>
            <p:ph type="ftr" idx="11"/>
          </p:nvPr>
        </p:nvSpPr>
        <p:spPr>
          <a:ln/>
        </p:spPr>
        <p:txBody>
          <a:bodyPr/>
          <a:lstStyle>
            <a:lvl1pPr>
              <a:defRPr/>
            </a:lvl1pPr>
          </a:lstStyle>
          <a:p>
            <a:pPr>
              <a:defRPr/>
            </a:pPr>
            <a:r>
              <a:rPr lang="en-GB" smtClean="0"/>
              <a:t>CPSC 422, Lecture 13</a:t>
            </a:r>
            <a:endParaRPr lang="en-GB"/>
          </a:p>
        </p:txBody>
      </p:sp>
      <p:sp>
        <p:nvSpPr>
          <p:cNvPr id="9" name="Rectangle 5"/>
          <p:cNvSpPr>
            <a:spLocks noGrp="1" noChangeArrowheads="1"/>
          </p:cNvSpPr>
          <p:nvPr>
            <p:ph type="sldNum" idx="12"/>
          </p:nvPr>
        </p:nvSpPr>
        <p:spPr>
          <a:ln/>
        </p:spPr>
        <p:txBody>
          <a:bodyPr/>
          <a:lstStyle>
            <a:lvl1pPr>
              <a:defRPr/>
            </a:lvl1pPr>
          </a:lstStyle>
          <a:p>
            <a:pPr>
              <a:defRPr/>
            </a:pPr>
            <a:fld id="{9512F606-1BF9-4699-8D40-9FDF0D0BC095}" type="slidenum">
              <a:rPr lang="en-GB"/>
              <a:pPr>
                <a:defRPr/>
              </a:pPr>
              <a:t>‹#›</a:t>
            </a:fld>
            <a:endParaRPr lang="en-GB"/>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13</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0D6A52D9-5770-4EE3-88F5-DE9463D50DC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3494255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152400"/>
            <a:ext cx="21336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52400"/>
            <a:ext cx="62484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13</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F2DB6252-C2A7-40E9-B9C4-7D8B331AE1B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9878650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6858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219200"/>
            <a:ext cx="41529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10100" y="1219200"/>
            <a:ext cx="41529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10100" y="3543300"/>
            <a:ext cx="41529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13</a:t>
            </a: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D34D3078-6092-43AB-B7DA-4990DDD99E8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2911198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0" y="3429000"/>
            <a:ext cx="8026400" cy="0"/>
          </a:xfrm>
          <a:prstGeom prst="line">
            <a:avLst/>
          </a:prstGeom>
          <a:noFill/>
          <a:ln w="50800">
            <a:solidFill>
              <a:schemeClr val="accent2"/>
            </a:solidFill>
            <a:round/>
            <a:headEnd type="none" w="sm" len="sm"/>
            <a:tailEnd type="none" w="sm" len="sm"/>
          </a:ln>
          <a:effectLst/>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defRPr/>
            </a:pPr>
            <a:endParaRPr lang="en-CA" b="1">
              <a:solidFill>
                <a:srgbClr val="111111"/>
              </a:solidFill>
            </a:endParaRPr>
          </a:p>
        </p:txBody>
      </p:sp>
      <p:sp>
        <p:nvSpPr>
          <p:cNvPr id="3075" name="Rectangle 3"/>
          <p:cNvSpPr>
            <a:spLocks noGrp="1" noChangeArrowheads="1"/>
          </p:cNvSpPr>
          <p:nvPr>
            <p:ph type="ctrTitle" sz="quarter"/>
          </p:nvPr>
        </p:nvSpPr>
        <p:spPr>
          <a:xfrm>
            <a:off x="261938" y="2270125"/>
            <a:ext cx="7772400" cy="1143000"/>
          </a:xfrm>
        </p:spPr>
        <p:txBody>
          <a:bodyPr/>
          <a:lstStyle>
            <a:lvl1pPr>
              <a:defRPr/>
            </a:lvl1pPr>
          </a:lstStyle>
          <a:p>
            <a:r>
              <a:rPr lang="en-US"/>
              <a:t>Click to edit Master title style</a:t>
            </a:r>
          </a:p>
        </p:txBody>
      </p:sp>
      <p:sp>
        <p:nvSpPr>
          <p:cNvPr id="3076" name="Rectangle 4"/>
          <p:cNvSpPr>
            <a:spLocks noGrp="1" noChangeArrowheads="1"/>
          </p:cNvSpPr>
          <p:nvPr>
            <p:ph type="subTitle" sz="quarter" idx="1"/>
          </p:nvPr>
        </p:nvSpPr>
        <p:spPr>
          <a:xfrm>
            <a:off x="1371600" y="3886200"/>
            <a:ext cx="6400800" cy="1752600"/>
          </a:xfrm>
        </p:spPr>
        <p:txBody>
          <a:bodyPr/>
          <a:lstStyle>
            <a:lvl1pPr marL="0" indent="0" algn="ctr">
              <a:buFont typeface="Monotype Sorts" pitchFamily="2" charset="2"/>
              <a:buNone/>
              <a:defRPr/>
            </a:lvl1pPr>
          </a:lstStyle>
          <a:p>
            <a:r>
              <a:rPr lang="en-US"/>
              <a:t>Click to edit Master subtitle style</a:t>
            </a:r>
          </a:p>
        </p:txBody>
      </p:sp>
      <p:sp>
        <p:nvSpPr>
          <p:cNvPr id="5" name="Rectangle 5"/>
          <p:cNvSpPr>
            <a:spLocks noGrp="1" noChangeArrowheads="1"/>
          </p:cNvSpPr>
          <p:nvPr>
            <p:ph type="dt" sz="quarter" idx="10"/>
          </p:nvPr>
        </p:nvSpPr>
        <p:spPr bwMode="auto">
          <a:xfrm>
            <a:off x="381000" y="6248400"/>
            <a:ext cx="1905000" cy="457200"/>
          </a:xfrm>
          <a:prstGeom prst="rect">
            <a:avLst/>
          </a:prstGeom>
          <a:ln>
            <a:miter lim="800000"/>
            <a:headEnd/>
            <a:tailEnd/>
          </a:ln>
        </p:spPr>
        <p:txBody>
          <a:bodyPr vert="horz" wrap="none" lIns="92075" tIns="46038" rIns="92075" bIns="46038" numCol="1" anchor="ctr" anchorCtr="0" compatLnSpc="1">
            <a:prstTxWarp prst="textNoShape">
              <a:avLst/>
            </a:prstTxWarp>
          </a:bodyPr>
          <a:lstStyle>
            <a:lvl1pPr>
              <a:spcBef>
                <a:spcPct val="0"/>
              </a:spcBef>
              <a:spcAft>
                <a:spcPct val="0"/>
              </a:spcAft>
              <a:buClrTx/>
              <a:buSzTx/>
              <a:buFontTx/>
              <a:buNone/>
              <a:defRPr sz="1400" b="0" smtClean="0">
                <a:solidFill>
                  <a:schemeClr val="tx1"/>
                </a:solidFill>
              </a:defRPr>
            </a:lvl1pPr>
          </a:lstStyle>
          <a:p>
            <a:pPr defTabSz="914400" eaLnBrk="0" hangingPunct="0">
              <a:lnSpc>
                <a:spcPct val="100000"/>
              </a:lnSpc>
              <a:defRPr/>
            </a:pPr>
            <a:fld id="{15E1C975-E890-486D-BBFE-A42D3A772699}" type="datetime1">
              <a:rPr lang="en-US">
                <a:solidFill>
                  <a:srgbClr val="FFFFFF"/>
                </a:solidFill>
              </a:rPr>
              <a:pPr defTabSz="914400" eaLnBrk="0" hangingPunct="0">
                <a:lnSpc>
                  <a:spcPct val="100000"/>
                </a:lnSpc>
                <a:defRPr/>
              </a:pPr>
              <a:t>10/6/2017</a:t>
            </a:fld>
            <a:endParaRPr lang="en-US">
              <a:solidFill>
                <a:srgbClr val="FFFFFF"/>
              </a:solidFill>
            </a:endParaRPr>
          </a:p>
        </p:txBody>
      </p:sp>
      <p:sp>
        <p:nvSpPr>
          <p:cNvPr id="6" name="Rectangle 6"/>
          <p:cNvSpPr>
            <a:spLocks noGrp="1" noChangeArrowheads="1"/>
          </p:cNvSpPr>
          <p:nvPr>
            <p:ph type="ftr" sz="quarter" idx="11"/>
          </p:nvPr>
        </p:nvSpPr>
        <p:spPr>
          <a:xfrm>
            <a:off x="3124200" y="6248400"/>
            <a:ext cx="2895600" cy="457200"/>
          </a:xfrm>
        </p:spPr>
        <p:txBody>
          <a:bodyPr/>
          <a:lstStyle>
            <a:lvl1pPr>
              <a:defRPr smtClean="0">
                <a:solidFill>
                  <a:schemeClr val="tx1"/>
                </a:solidFill>
              </a:defRPr>
            </a:lvl1pPr>
          </a:lstStyle>
          <a:p>
            <a:pPr>
              <a:defRPr/>
            </a:pPr>
            <a:endParaRPr lang="en-US">
              <a:solidFill>
                <a:srgbClr val="FFFFFF"/>
              </a:solidFill>
            </a:endParaRPr>
          </a:p>
        </p:txBody>
      </p:sp>
      <p:sp>
        <p:nvSpPr>
          <p:cNvPr id="7" name="Rectangle 7"/>
          <p:cNvSpPr>
            <a:spLocks noGrp="1" noChangeArrowheads="1"/>
          </p:cNvSpPr>
          <p:nvPr>
            <p:ph type="sldNum" sz="quarter" idx="12"/>
          </p:nvPr>
        </p:nvSpPr>
        <p:spPr bwMode="auto">
          <a:xfrm>
            <a:off x="6858000" y="6248400"/>
            <a:ext cx="1905000" cy="457200"/>
          </a:xfrm>
          <a:prstGeom prst="rect">
            <a:avLst/>
          </a:prstGeom>
          <a:ln>
            <a:miter lim="800000"/>
            <a:headEnd/>
            <a:tailEnd/>
          </a:ln>
        </p:spPr>
        <p:txBody>
          <a:bodyPr vert="horz" wrap="none" lIns="92075" tIns="46038" rIns="92075" bIns="46038" numCol="1" anchor="ctr" anchorCtr="0" compatLnSpc="1">
            <a:prstTxWarp prst="textNoShape">
              <a:avLst/>
            </a:prstTxWarp>
          </a:bodyPr>
          <a:lstStyle>
            <a:lvl1pPr algn="r">
              <a:spcBef>
                <a:spcPct val="0"/>
              </a:spcBef>
              <a:spcAft>
                <a:spcPct val="0"/>
              </a:spcAft>
              <a:buClrTx/>
              <a:buSzTx/>
              <a:buFontTx/>
              <a:buNone/>
              <a:defRPr sz="1400" b="0" smtClean="0">
                <a:solidFill>
                  <a:schemeClr val="tx1"/>
                </a:solidFill>
              </a:defRPr>
            </a:lvl1pPr>
          </a:lstStyle>
          <a:p>
            <a:pPr defTabSz="914400" eaLnBrk="0" hangingPunct="0">
              <a:lnSpc>
                <a:spcPct val="100000"/>
              </a:lnSpc>
              <a:defRPr/>
            </a:pPr>
            <a:fld id="{D51A829A-F49E-480A-883B-E8CA453BF5BF}" type="slidenum">
              <a:rPr lang="en-US">
                <a:solidFill>
                  <a:srgbClr val="FFFFFF"/>
                </a:solidFill>
              </a:rPr>
              <a:pPr defTabSz="914400" eaLnBrk="0" hangingPunct="0">
                <a:lnSpc>
                  <a:spcPct val="100000"/>
                </a:lnSpc>
                <a:defRPr/>
              </a:pPr>
              <a:t>‹#›</a:t>
            </a:fld>
            <a:endParaRPr lang="en-US">
              <a:solidFill>
                <a:srgbClr val="FFFFFF"/>
              </a:solidFill>
            </a:endParaRPr>
          </a:p>
        </p:txBody>
      </p:sp>
    </p:spTree>
    <p:extLst>
      <p:ext uri="{BB962C8B-B14F-4D97-AF65-F5344CB8AC3E}">
        <p14:creationId xmlns:p14="http://schemas.microsoft.com/office/powerpoint/2010/main" val="2702192497"/>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6"/>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556245397"/>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535271225"/>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304800" y="1295400"/>
            <a:ext cx="37877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244975" y="1295400"/>
            <a:ext cx="37877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6"/>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695720497"/>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Rectangle 6"/>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585766034"/>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Rectangle 6"/>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260717966"/>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728555372"/>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GB"/>
          </a:p>
        </p:txBody>
      </p:sp>
      <p:sp>
        <p:nvSpPr>
          <p:cNvPr id="4" name="Rectangle 4"/>
          <p:cNvSpPr>
            <a:spLocks noGrp="1" noChangeArrowheads="1"/>
          </p:cNvSpPr>
          <p:nvPr>
            <p:ph type="ftr" idx="11"/>
          </p:nvPr>
        </p:nvSpPr>
        <p:spPr>
          <a:ln/>
        </p:spPr>
        <p:txBody>
          <a:bodyPr/>
          <a:lstStyle>
            <a:lvl1pPr>
              <a:defRPr/>
            </a:lvl1pPr>
          </a:lstStyle>
          <a:p>
            <a:pPr>
              <a:defRPr/>
            </a:pPr>
            <a:r>
              <a:rPr lang="en-GB" smtClean="0"/>
              <a:t>CPSC 422, Lecture 13</a:t>
            </a:r>
            <a:endParaRPr lang="en-GB"/>
          </a:p>
        </p:txBody>
      </p:sp>
      <p:sp>
        <p:nvSpPr>
          <p:cNvPr id="5" name="Rectangle 5"/>
          <p:cNvSpPr>
            <a:spLocks noGrp="1" noChangeArrowheads="1"/>
          </p:cNvSpPr>
          <p:nvPr>
            <p:ph type="sldNum" idx="12"/>
          </p:nvPr>
        </p:nvSpPr>
        <p:spPr>
          <a:ln/>
        </p:spPr>
        <p:txBody>
          <a:bodyPr/>
          <a:lstStyle>
            <a:lvl1pPr>
              <a:defRPr/>
            </a:lvl1pPr>
          </a:lstStyle>
          <a:p>
            <a:pPr>
              <a:defRPr/>
            </a:pPr>
            <a:fld id="{00586155-F7A8-404C-B6D8-E13973353440}" type="slidenum">
              <a:rPr lang="en-GB"/>
              <a:pPr>
                <a:defRPr/>
              </a:pPr>
              <a:t>‹#›</a:t>
            </a:fld>
            <a:endParaRPr lang="en-GB"/>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864671657"/>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367911615"/>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6"/>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987203137"/>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81713" y="228600"/>
            <a:ext cx="1951037" cy="5181600"/>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228600" y="228600"/>
            <a:ext cx="5700713" cy="5181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6"/>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390119868"/>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GB"/>
          </a:p>
        </p:txBody>
      </p:sp>
      <p:sp>
        <p:nvSpPr>
          <p:cNvPr id="3" name="Rectangle 4"/>
          <p:cNvSpPr>
            <a:spLocks noGrp="1" noChangeArrowheads="1"/>
          </p:cNvSpPr>
          <p:nvPr>
            <p:ph type="ftr" idx="11"/>
          </p:nvPr>
        </p:nvSpPr>
        <p:spPr>
          <a:ln/>
        </p:spPr>
        <p:txBody>
          <a:bodyPr/>
          <a:lstStyle>
            <a:lvl1pPr>
              <a:defRPr/>
            </a:lvl1pPr>
          </a:lstStyle>
          <a:p>
            <a:pPr>
              <a:defRPr/>
            </a:pPr>
            <a:r>
              <a:rPr lang="en-GB" smtClean="0"/>
              <a:t>CPSC 422, Lecture 13</a:t>
            </a:r>
            <a:endParaRPr lang="en-GB"/>
          </a:p>
        </p:txBody>
      </p:sp>
      <p:sp>
        <p:nvSpPr>
          <p:cNvPr id="4" name="Rectangle 5"/>
          <p:cNvSpPr>
            <a:spLocks noGrp="1" noChangeArrowheads="1"/>
          </p:cNvSpPr>
          <p:nvPr>
            <p:ph type="sldNum" idx="12"/>
          </p:nvPr>
        </p:nvSpPr>
        <p:spPr>
          <a:ln/>
        </p:spPr>
        <p:txBody>
          <a:bodyPr/>
          <a:lstStyle>
            <a:lvl1pPr>
              <a:defRPr/>
            </a:lvl1pPr>
          </a:lstStyle>
          <a:p>
            <a:pPr>
              <a:defRPr/>
            </a:pPr>
            <a:fld id="{CBA8B076-6E93-4BF5-BEC1-9C866F9A80CE}"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GB"/>
          </a:p>
        </p:txBody>
      </p:sp>
      <p:sp>
        <p:nvSpPr>
          <p:cNvPr id="6" name="Rectangle 4"/>
          <p:cNvSpPr>
            <a:spLocks noGrp="1" noChangeArrowheads="1"/>
          </p:cNvSpPr>
          <p:nvPr>
            <p:ph type="ftr" idx="11"/>
          </p:nvPr>
        </p:nvSpPr>
        <p:spPr>
          <a:ln/>
        </p:spPr>
        <p:txBody>
          <a:bodyPr/>
          <a:lstStyle>
            <a:lvl1pPr>
              <a:defRPr/>
            </a:lvl1pPr>
          </a:lstStyle>
          <a:p>
            <a:pPr>
              <a:defRPr/>
            </a:pPr>
            <a:r>
              <a:rPr lang="en-GB" smtClean="0"/>
              <a:t>CPSC 422, Lecture 13</a:t>
            </a:r>
            <a:endParaRPr lang="en-GB"/>
          </a:p>
        </p:txBody>
      </p:sp>
      <p:sp>
        <p:nvSpPr>
          <p:cNvPr id="7" name="Rectangle 5"/>
          <p:cNvSpPr>
            <a:spLocks noGrp="1" noChangeArrowheads="1"/>
          </p:cNvSpPr>
          <p:nvPr>
            <p:ph type="sldNum" idx="12"/>
          </p:nvPr>
        </p:nvSpPr>
        <p:spPr>
          <a:ln/>
        </p:spPr>
        <p:txBody>
          <a:bodyPr/>
          <a:lstStyle>
            <a:lvl1pPr>
              <a:defRPr/>
            </a:lvl1pPr>
          </a:lstStyle>
          <a:p>
            <a:pPr>
              <a:defRPr/>
            </a:pPr>
            <a:fld id="{C3979E10-7AF7-40D1-9E79-A26912F7EE37}"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GB"/>
          </a:p>
        </p:txBody>
      </p:sp>
      <p:sp>
        <p:nvSpPr>
          <p:cNvPr id="6" name="Rectangle 4"/>
          <p:cNvSpPr>
            <a:spLocks noGrp="1" noChangeArrowheads="1"/>
          </p:cNvSpPr>
          <p:nvPr>
            <p:ph type="ftr" idx="11"/>
          </p:nvPr>
        </p:nvSpPr>
        <p:spPr>
          <a:ln/>
        </p:spPr>
        <p:txBody>
          <a:bodyPr/>
          <a:lstStyle>
            <a:lvl1pPr>
              <a:defRPr/>
            </a:lvl1pPr>
          </a:lstStyle>
          <a:p>
            <a:pPr>
              <a:defRPr/>
            </a:pPr>
            <a:r>
              <a:rPr lang="en-GB" smtClean="0"/>
              <a:t>CPSC 422, Lecture 13</a:t>
            </a:r>
            <a:endParaRPr lang="en-GB"/>
          </a:p>
        </p:txBody>
      </p:sp>
      <p:sp>
        <p:nvSpPr>
          <p:cNvPr id="7" name="Rectangle 5"/>
          <p:cNvSpPr>
            <a:spLocks noGrp="1" noChangeArrowheads="1"/>
          </p:cNvSpPr>
          <p:nvPr>
            <p:ph type="sldNum" idx="12"/>
          </p:nvPr>
        </p:nvSpPr>
        <p:spPr>
          <a:ln/>
        </p:spPr>
        <p:txBody>
          <a:bodyPr/>
          <a:lstStyle>
            <a:lvl1pPr>
              <a:defRPr/>
            </a:lvl1pPr>
          </a:lstStyle>
          <a:p>
            <a:pPr>
              <a:defRPr/>
            </a:pPr>
            <a:fld id="{BBC0FA31-43C0-43EF-B9B8-6BB8EFCAE40B}"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theme" Target="../theme/theme4.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theme" Target="../theme/theme5.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1"/>
          <p:cNvSpPr>
            <a:spLocks noGrp="1" noChangeArrowheads="1"/>
          </p:cNvSpPr>
          <p:nvPr>
            <p:ph type="title"/>
          </p:nvPr>
        </p:nvSpPr>
        <p:spPr bwMode="auto">
          <a:xfrm>
            <a:off x="304800" y="152400"/>
            <a:ext cx="8531225" cy="682625"/>
          </a:xfrm>
          <a:prstGeom prst="rect">
            <a:avLst/>
          </a:prstGeom>
          <a:noFill/>
          <a:ln w="9525">
            <a:noFill/>
            <a:round/>
            <a:headEnd/>
            <a:tailEnd/>
          </a:ln>
        </p:spPr>
        <p:txBody>
          <a:bodyPr vert="horz" wrap="square" lIns="90000" tIns="46800" rIns="90000" bIns="46800" numCol="1" anchor="ctr" anchorCtr="0" compatLnSpc="1">
            <a:prstTxWarp prst="textNoShape">
              <a:avLst/>
            </a:prstTxWarp>
          </a:bodyPr>
          <a:lstStyle/>
          <a:p>
            <a:pPr lvl="0"/>
            <a:r>
              <a:rPr lang="en-GB" smtClean="0"/>
              <a:t>Click to edit the title text format</a:t>
            </a:r>
          </a:p>
        </p:txBody>
      </p:sp>
      <p:sp>
        <p:nvSpPr>
          <p:cNvPr id="27651" name="Rectangle 2"/>
          <p:cNvSpPr>
            <a:spLocks noGrp="1" noChangeArrowheads="1"/>
          </p:cNvSpPr>
          <p:nvPr>
            <p:ph type="body" idx="1"/>
          </p:nvPr>
        </p:nvSpPr>
        <p:spPr bwMode="auto">
          <a:xfrm>
            <a:off x="304800" y="1219200"/>
            <a:ext cx="8455025" cy="4492625"/>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1027" name="Rectangle 3"/>
          <p:cNvSpPr>
            <a:spLocks noGrp="1" noChangeArrowheads="1"/>
          </p:cNvSpPr>
          <p:nvPr>
            <p:ph type="dt"/>
          </p:nvPr>
        </p:nvSpPr>
        <p:spPr bwMode="auto">
          <a:xfrm>
            <a:off x="685800" y="6248400"/>
            <a:ext cx="1901825" cy="45402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000000"/>
                </a:solidFill>
              </a:defRPr>
            </a:lvl1pPr>
          </a:lstStyle>
          <a:p>
            <a:pPr>
              <a:defRPr/>
            </a:pPr>
            <a:endParaRPr lang="en-GB"/>
          </a:p>
        </p:txBody>
      </p:sp>
      <p:sp>
        <p:nvSpPr>
          <p:cNvPr id="1028" name="Rectangle 4"/>
          <p:cNvSpPr>
            <a:spLocks noGrp="1" noChangeArrowheads="1"/>
          </p:cNvSpPr>
          <p:nvPr>
            <p:ph type="ftr"/>
          </p:nvPr>
        </p:nvSpPr>
        <p:spPr bwMode="auto">
          <a:xfrm>
            <a:off x="3124200" y="6248400"/>
            <a:ext cx="2892425" cy="45402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ct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000000"/>
                </a:solidFill>
              </a:defRPr>
            </a:lvl1pPr>
          </a:lstStyle>
          <a:p>
            <a:pPr>
              <a:defRPr/>
            </a:pPr>
            <a:r>
              <a:rPr lang="en-GB" smtClean="0"/>
              <a:t>CPSC 422, Lecture 13</a:t>
            </a:r>
            <a:endParaRPr lang="en-GB"/>
          </a:p>
        </p:txBody>
      </p:sp>
      <p:sp>
        <p:nvSpPr>
          <p:cNvPr id="1029" name="Rectangle 5"/>
          <p:cNvSpPr>
            <a:spLocks noGrp="1" noChangeArrowheads="1"/>
          </p:cNvSpPr>
          <p:nvPr>
            <p:ph type="sldNum"/>
          </p:nvPr>
        </p:nvSpPr>
        <p:spPr bwMode="auto">
          <a:xfrm>
            <a:off x="6553200" y="6248400"/>
            <a:ext cx="1901825" cy="45402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000000"/>
                </a:solidFill>
              </a:defRPr>
            </a:lvl1pPr>
          </a:lstStyle>
          <a:p>
            <a:pPr>
              <a:defRPr/>
            </a:pPr>
            <a:fld id="{25F8FAEE-F7B9-4A8E-A2C4-C2C6DD6B34E3}"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90" r:id="rId14"/>
  </p:sldLayoutIdLst>
  <p:hf hdr="0" dt="0"/>
  <p:txStyles>
    <p:titleStyle>
      <a:lvl1pPr algn="ctr" defTabSz="457200" rtl="0" eaLnBrk="0" fontAlgn="base" hangingPunct="0">
        <a:lnSpc>
          <a:spcPct val="90000"/>
        </a:lnSpc>
        <a:spcBef>
          <a:spcPct val="0"/>
        </a:spcBef>
        <a:spcAft>
          <a:spcPct val="0"/>
        </a:spcAft>
        <a:buClr>
          <a:srgbClr val="3333CC"/>
        </a:buClr>
        <a:buSzPct val="100000"/>
        <a:buFont typeface="Times New Roman" pitchFamily="18" charset="0"/>
        <a:defRPr sz="3600" b="1">
          <a:solidFill>
            <a:srgbClr val="3333CC"/>
          </a:solidFill>
          <a:latin typeface="+mj-lt"/>
          <a:ea typeface="+mj-ea"/>
          <a:cs typeface="+mj-cs"/>
        </a:defRPr>
      </a:lvl1pPr>
      <a:lvl2pPr algn="ctr" defTabSz="457200" rtl="0" eaLnBrk="0" fontAlgn="base" hangingPunct="0">
        <a:lnSpc>
          <a:spcPct val="90000"/>
        </a:lnSpc>
        <a:spcBef>
          <a:spcPct val="0"/>
        </a:spcBef>
        <a:spcAft>
          <a:spcPct val="0"/>
        </a:spcAft>
        <a:buClr>
          <a:srgbClr val="3333CC"/>
        </a:buClr>
        <a:buSzPct val="100000"/>
        <a:buFont typeface="Times New Roman" pitchFamily="18" charset="0"/>
        <a:defRPr sz="3600" b="1">
          <a:solidFill>
            <a:srgbClr val="3333CC"/>
          </a:solidFill>
          <a:latin typeface="Times New Roman" pitchFamily="18" charset="0"/>
          <a:ea typeface="Arial Unicode MS" pitchFamily="34" charset="-128"/>
          <a:cs typeface="Arial Unicode MS" pitchFamily="34" charset="-128"/>
        </a:defRPr>
      </a:lvl2pPr>
      <a:lvl3pPr algn="ctr" defTabSz="457200" rtl="0" eaLnBrk="0" fontAlgn="base" hangingPunct="0">
        <a:lnSpc>
          <a:spcPct val="90000"/>
        </a:lnSpc>
        <a:spcBef>
          <a:spcPct val="0"/>
        </a:spcBef>
        <a:spcAft>
          <a:spcPct val="0"/>
        </a:spcAft>
        <a:buClr>
          <a:srgbClr val="3333CC"/>
        </a:buClr>
        <a:buSzPct val="100000"/>
        <a:buFont typeface="Times New Roman" pitchFamily="18" charset="0"/>
        <a:defRPr sz="3600" b="1">
          <a:solidFill>
            <a:srgbClr val="3333CC"/>
          </a:solidFill>
          <a:latin typeface="Times New Roman" pitchFamily="18" charset="0"/>
          <a:ea typeface="Arial Unicode MS" pitchFamily="34" charset="-128"/>
          <a:cs typeface="Arial Unicode MS" pitchFamily="34" charset="-128"/>
        </a:defRPr>
      </a:lvl3pPr>
      <a:lvl4pPr algn="ctr" defTabSz="457200" rtl="0" eaLnBrk="0" fontAlgn="base" hangingPunct="0">
        <a:lnSpc>
          <a:spcPct val="90000"/>
        </a:lnSpc>
        <a:spcBef>
          <a:spcPct val="0"/>
        </a:spcBef>
        <a:spcAft>
          <a:spcPct val="0"/>
        </a:spcAft>
        <a:buClr>
          <a:srgbClr val="3333CC"/>
        </a:buClr>
        <a:buSzPct val="100000"/>
        <a:buFont typeface="Times New Roman" pitchFamily="18" charset="0"/>
        <a:defRPr sz="3600" b="1">
          <a:solidFill>
            <a:srgbClr val="3333CC"/>
          </a:solidFill>
          <a:latin typeface="Times New Roman" pitchFamily="18" charset="0"/>
          <a:ea typeface="Arial Unicode MS" pitchFamily="34" charset="-128"/>
          <a:cs typeface="Arial Unicode MS" pitchFamily="34" charset="-128"/>
        </a:defRPr>
      </a:lvl4pPr>
      <a:lvl5pPr algn="ctr" defTabSz="457200" rtl="0" eaLnBrk="0" fontAlgn="base" hangingPunct="0">
        <a:lnSpc>
          <a:spcPct val="90000"/>
        </a:lnSpc>
        <a:spcBef>
          <a:spcPct val="0"/>
        </a:spcBef>
        <a:spcAft>
          <a:spcPct val="0"/>
        </a:spcAft>
        <a:buClr>
          <a:srgbClr val="3333CC"/>
        </a:buClr>
        <a:buSzPct val="100000"/>
        <a:buFont typeface="Times New Roman" pitchFamily="18" charset="0"/>
        <a:defRPr sz="3600" b="1">
          <a:solidFill>
            <a:srgbClr val="3333CC"/>
          </a:solidFill>
          <a:latin typeface="Times New Roman" pitchFamily="18" charset="0"/>
          <a:ea typeface="Arial Unicode MS" pitchFamily="34" charset="-128"/>
          <a:cs typeface="Arial Unicode MS" pitchFamily="34" charset="-128"/>
        </a:defRPr>
      </a:lvl5pPr>
      <a:lvl6pPr marL="457200" algn="ctr" defTabSz="457200" rtl="0" fontAlgn="base">
        <a:lnSpc>
          <a:spcPct val="90000"/>
        </a:lnSpc>
        <a:spcBef>
          <a:spcPct val="0"/>
        </a:spcBef>
        <a:spcAft>
          <a:spcPct val="0"/>
        </a:spcAft>
        <a:buClr>
          <a:srgbClr val="3333CC"/>
        </a:buClr>
        <a:buSzPct val="100000"/>
        <a:buFont typeface="Times New Roman" pitchFamily="18" charset="0"/>
        <a:defRPr sz="3600" b="1">
          <a:solidFill>
            <a:srgbClr val="3333CC"/>
          </a:solidFill>
          <a:latin typeface="Times New Roman" pitchFamily="18" charset="0"/>
          <a:ea typeface="Arial Unicode MS" pitchFamily="34" charset="-128"/>
          <a:cs typeface="Arial Unicode MS" pitchFamily="34" charset="-128"/>
        </a:defRPr>
      </a:lvl6pPr>
      <a:lvl7pPr marL="914400" algn="ctr" defTabSz="457200" rtl="0" fontAlgn="base">
        <a:lnSpc>
          <a:spcPct val="90000"/>
        </a:lnSpc>
        <a:spcBef>
          <a:spcPct val="0"/>
        </a:spcBef>
        <a:spcAft>
          <a:spcPct val="0"/>
        </a:spcAft>
        <a:buClr>
          <a:srgbClr val="3333CC"/>
        </a:buClr>
        <a:buSzPct val="100000"/>
        <a:buFont typeface="Times New Roman" pitchFamily="18" charset="0"/>
        <a:defRPr sz="3600" b="1">
          <a:solidFill>
            <a:srgbClr val="3333CC"/>
          </a:solidFill>
          <a:latin typeface="Times New Roman" pitchFamily="18" charset="0"/>
          <a:ea typeface="Arial Unicode MS" pitchFamily="34" charset="-128"/>
          <a:cs typeface="Arial Unicode MS" pitchFamily="34" charset="-128"/>
        </a:defRPr>
      </a:lvl7pPr>
      <a:lvl8pPr marL="1371600" algn="ctr" defTabSz="457200" rtl="0" fontAlgn="base">
        <a:lnSpc>
          <a:spcPct val="90000"/>
        </a:lnSpc>
        <a:spcBef>
          <a:spcPct val="0"/>
        </a:spcBef>
        <a:spcAft>
          <a:spcPct val="0"/>
        </a:spcAft>
        <a:buClr>
          <a:srgbClr val="3333CC"/>
        </a:buClr>
        <a:buSzPct val="100000"/>
        <a:buFont typeface="Times New Roman" pitchFamily="18" charset="0"/>
        <a:defRPr sz="3600" b="1">
          <a:solidFill>
            <a:srgbClr val="3333CC"/>
          </a:solidFill>
          <a:latin typeface="Times New Roman" pitchFamily="18" charset="0"/>
          <a:ea typeface="Arial Unicode MS" pitchFamily="34" charset="-128"/>
          <a:cs typeface="Arial Unicode MS" pitchFamily="34" charset="-128"/>
        </a:defRPr>
      </a:lvl8pPr>
      <a:lvl9pPr marL="1828800" algn="ctr" defTabSz="457200" rtl="0" fontAlgn="base">
        <a:lnSpc>
          <a:spcPct val="90000"/>
        </a:lnSpc>
        <a:spcBef>
          <a:spcPct val="0"/>
        </a:spcBef>
        <a:spcAft>
          <a:spcPct val="0"/>
        </a:spcAft>
        <a:buClr>
          <a:srgbClr val="3333CC"/>
        </a:buClr>
        <a:buSzPct val="100000"/>
        <a:buFont typeface="Times New Roman" pitchFamily="18" charset="0"/>
        <a:defRPr sz="3600" b="1">
          <a:solidFill>
            <a:srgbClr val="3333CC"/>
          </a:solidFill>
          <a:latin typeface="Times New Roman" pitchFamily="18" charset="0"/>
          <a:ea typeface="Arial Unicode MS" pitchFamily="34" charset="-128"/>
          <a:cs typeface="Arial Unicode MS" pitchFamily="34" charset="-128"/>
        </a:defRPr>
      </a:lvl9pPr>
    </p:titleStyle>
    <p:bodyStyle>
      <a:lvl1pPr marL="339725" indent="-339725" algn="l" defTabSz="457200" rtl="0" eaLnBrk="0" fontAlgn="base" hangingPunct="0">
        <a:spcBef>
          <a:spcPts val="1800"/>
        </a:spcBef>
        <a:spcAft>
          <a:spcPct val="0"/>
        </a:spcAft>
        <a:buClr>
          <a:srgbClr val="000000"/>
        </a:buClr>
        <a:buSzPct val="100000"/>
        <a:buFont typeface="Wingdings" pitchFamily="2" charset="2"/>
        <a:buChar char=""/>
        <a:defRPr sz="2400">
          <a:solidFill>
            <a:srgbClr val="000000"/>
          </a:solidFill>
          <a:latin typeface="+mn-lt"/>
          <a:ea typeface="+mn-ea"/>
          <a:cs typeface="+mn-cs"/>
        </a:defRPr>
      </a:lvl1pPr>
      <a:lvl2pPr marL="739775" indent="-282575" algn="l" defTabSz="457200" rtl="0" eaLnBrk="0" fontAlgn="base" hangingPunct="0">
        <a:lnSpc>
          <a:spcPct val="90000"/>
        </a:lnSpc>
        <a:spcBef>
          <a:spcPts val="1500"/>
        </a:spcBef>
        <a:spcAft>
          <a:spcPct val="0"/>
        </a:spcAft>
        <a:buClr>
          <a:srgbClr val="000000"/>
        </a:buClr>
        <a:buSzPct val="100000"/>
        <a:buFont typeface="Times New Roman" pitchFamily="18" charset="0"/>
        <a:buChar char="•"/>
        <a:defRPr sz="2000">
          <a:solidFill>
            <a:srgbClr val="000000"/>
          </a:solidFill>
          <a:latin typeface="+mn-lt"/>
          <a:ea typeface="+mn-ea"/>
          <a:cs typeface="+mn-cs"/>
        </a:defRPr>
      </a:lvl2pPr>
      <a:lvl3pPr marL="1143000" indent="-228600" algn="l" defTabSz="457200" rtl="0" eaLnBrk="0" fontAlgn="base" hangingPunct="0">
        <a:lnSpc>
          <a:spcPct val="90000"/>
        </a:lnSpc>
        <a:spcBef>
          <a:spcPts val="1500"/>
        </a:spcBef>
        <a:spcAft>
          <a:spcPct val="0"/>
        </a:spcAft>
        <a:buClr>
          <a:srgbClr val="000000"/>
        </a:buClr>
        <a:buSzPct val="100000"/>
        <a:buFont typeface="Wingdings" pitchFamily="2" charset="2"/>
        <a:buChar char=""/>
        <a:defRPr sz="2000">
          <a:solidFill>
            <a:srgbClr val="000000"/>
          </a:solidFill>
          <a:latin typeface="+mn-lt"/>
          <a:ea typeface="+mn-ea"/>
          <a:cs typeface="+mn-cs"/>
        </a:defRPr>
      </a:lvl3pPr>
      <a:lvl4pPr marL="1600200" indent="-228600" algn="l" defTabSz="457200" rtl="0" eaLnBrk="0" fontAlgn="base" hangingPunct="0">
        <a:lnSpc>
          <a:spcPct val="90000"/>
        </a:lnSpc>
        <a:spcBef>
          <a:spcPts val="1350"/>
        </a:spcBef>
        <a:spcAft>
          <a:spcPct val="0"/>
        </a:spcAft>
        <a:buClr>
          <a:srgbClr val="000000"/>
        </a:buClr>
        <a:buSzPct val="100000"/>
        <a:buFont typeface="Times New Roman" pitchFamily="18" charset="0"/>
        <a:buChar char="–"/>
        <a:defRPr>
          <a:solidFill>
            <a:srgbClr val="000000"/>
          </a:solidFill>
          <a:latin typeface="+mn-lt"/>
          <a:ea typeface="+mn-ea"/>
          <a:cs typeface="+mn-cs"/>
        </a:defRPr>
      </a:lvl4pPr>
      <a:lvl5pPr marL="2057400" indent="-228600" algn="l" defTabSz="457200" rtl="0" eaLnBrk="0" fontAlgn="base" hangingPunct="0">
        <a:lnSpc>
          <a:spcPct val="90000"/>
        </a:lnSpc>
        <a:spcBef>
          <a:spcPts val="1200"/>
        </a:spcBef>
        <a:spcAft>
          <a:spcPct val="0"/>
        </a:spcAft>
        <a:buClr>
          <a:srgbClr val="000000"/>
        </a:buClr>
        <a:buSzPct val="100000"/>
        <a:buFont typeface="Times New Roman" pitchFamily="18" charset="0"/>
        <a:buChar char="»"/>
        <a:defRPr sz="1600">
          <a:solidFill>
            <a:srgbClr val="000000"/>
          </a:solidFill>
          <a:latin typeface="+mn-lt"/>
          <a:ea typeface="+mn-ea"/>
          <a:cs typeface="+mn-cs"/>
        </a:defRPr>
      </a:lvl5pPr>
      <a:lvl6pPr marL="2514600" indent="-228600" algn="l" defTabSz="457200" rtl="0" fontAlgn="base">
        <a:lnSpc>
          <a:spcPct val="90000"/>
        </a:lnSpc>
        <a:spcBef>
          <a:spcPts val="1200"/>
        </a:spcBef>
        <a:spcAft>
          <a:spcPct val="0"/>
        </a:spcAft>
        <a:buClr>
          <a:srgbClr val="000000"/>
        </a:buClr>
        <a:buSzPct val="100000"/>
        <a:buFont typeface="Times New Roman" pitchFamily="18" charset="0"/>
        <a:buChar char="»"/>
        <a:defRPr sz="1600">
          <a:solidFill>
            <a:srgbClr val="000000"/>
          </a:solidFill>
          <a:latin typeface="+mn-lt"/>
          <a:ea typeface="+mn-ea"/>
          <a:cs typeface="+mn-cs"/>
        </a:defRPr>
      </a:lvl6pPr>
      <a:lvl7pPr marL="2971800" indent="-228600" algn="l" defTabSz="457200" rtl="0" fontAlgn="base">
        <a:lnSpc>
          <a:spcPct val="90000"/>
        </a:lnSpc>
        <a:spcBef>
          <a:spcPts val="1200"/>
        </a:spcBef>
        <a:spcAft>
          <a:spcPct val="0"/>
        </a:spcAft>
        <a:buClr>
          <a:srgbClr val="000000"/>
        </a:buClr>
        <a:buSzPct val="100000"/>
        <a:buFont typeface="Times New Roman" pitchFamily="18" charset="0"/>
        <a:buChar char="»"/>
        <a:defRPr sz="1600">
          <a:solidFill>
            <a:srgbClr val="000000"/>
          </a:solidFill>
          <a:latin typeface="+mn-lt"/>
          <a:ea typeface="+mn-ea"/>
          <a:cs typeface="+mn-cs"/>
        </a:defRPr>
      </a:lvl7pPr>
      <a:lvl8pPr marL="3429000" indent="-228600" algn="l" defTabSz="457200" rtl="0" fontAlgn="base">
        <a:lnSpc>
          <a:spcPct val="90000"/>
        </a:lnSpc>
        <a:spcBef>
          <a:spcPts val="1200"/>
        </a:spcBef>
        <a:spcAft>
          <a:spcPct val="0"/>
        </a:spcAft>
        <a:buClr>
          <a:srgbClr val="000000"/>
        </a:buClr>
        <a:buSzPct val="100000"/>
        <a:buFont typeface="Times New Roman" pitchFamily="18" charset="0"/>
        <a:buChar char="»"/>
        <a:defRPr sz="1600">
          <a:solidFill>
            <a:srgbClr val="000000"/>
          </a:solidFill>
          <a:latin typeface="+mn-lt"/>
          <a:ea typeface="+mn-ea"/>
          <a:cs typeface="+mn-cs"/>
        </a:defRPr>
      </a:lvl8pPr>
      <a:lvl9pPr marL="3886200" indent="-228600" algn="l" defTabSz="457200" rtl="0" fontAlgn="base">
        <a:lnSpc>
          <a:spcPct val="90000"/>
        </a:lnSpc>
        <a:spcBef>
          <a:spcPts val="1200"/>
        </a:spcBef>
        <a:spcAft>
          <a:spcPct val="0"/>
        </a:spcAft>
        <a:buClr>
          <a:srgbClr val="000000"/>
        </a:buClr>
        <a:buSzPct val="100000"/>
        <a:buFont typeface="Times New Roman" pitchFamily="18" charset="0"/>
        <a:buChar char="»"/>
        <a:defRPr sz="1600">
          <a:solidFill>
            <a:srgbClr val="00000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304800" y="152400"/>
            <a:ext cx="8534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9459" name="Rectangle 3"/>
          <p:cNvSpPr>
            <a:spLocks noGrp="1" noChangeArrowheads="1"/>
          </p:cNvSpPr>
          <p:nvPr>
            <p:ph type="body" idx="1"/>
          </p:nvPr>
        </p:nvSpPr>
        <p:spPr bwMode="auto">
          <a:xfrm>
            <a:off x="304800" y="1219200"/>
            <a:ext cx="84582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22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defRPr>
            </a:lvl1pPr>
          </a:lstStyle>
          <a:p>
            <a:pPr defTabSz="914400">
              <a:lnSpc>
                <a:spcPct val="100000"/>
              </a:lnSpc>
              <a:buClrTx/>
              <a:buSzTx/>
              <a:buFontTx/>
              <a:buNone/>
              <a:defRPr/>
            </a:pPr>
            <a:endParaRPr lang="en-US">
              <a:solidFill>
                <a:srgbClr val="000000"/>
              </a:solidFill>
            </a:endParaRPr>
          </a:p>
        </p:txBody>
      </p:sp>
      <p:sp>
        <p:nvSpPr>
          <p:cNvPr id="522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defTabSz="914400">
              <a:lnSpc>
                <a:spcPct val="100000"/>
              </a:lnSpc>
              <a:buClrTx/>
              <a:buSzTx/>
              <a:buFontTx/>
              <a:buNone/>
              <a:defRPr/>
            </a:pPr>
            <a:r>
              <a:rPr lang="en-US" smtClean="0">
                <a:solidFill>
                  <a:srgbClr val="000000"/>
                </a:solidFill>
              </a:rPr>
              <a:t>CPSC 422, Lecture 13</a:t>
            </a:r>
            <a:endParaRPr lang="en-US">
              <a:solidFill>
                <a:srgbClr val="000000"/>
              </a:solidFill>
            </a:endParaRPr>
          </a:p>
        </p:txBody>
      </p:sp>
      <p:sp>
        <p:nvSpPr>
          <p:cNvPr id="522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defTabSz="914400">
              <a:lnSpc>
                <a:spcPct val="100000"/>
              </a:lnSpc>
              <a:buClrTx/>
              <a:buSzTx/>
              <a:buFontTx/>
              <a:buNone/>
              <a:defRPr/>
            </a:pPr>
            <a:r>
              <a:rPr lang="en-US">
                <a:solidFill>
                  <a:srgbClr val="000000"/>
                </a:solidFill>
              </a:rPr>
              <a:t>Slide </a:t>
            </a:r>
            <a:fld id="{8DBDFAFE-9810-4C5B-B31E-6BDE79F8E5E3}" type="slidenum">
              <a:rPr lang="en-US">
                <a:solidFill>
                  <a:srgbClr val="000000"/>
                </a:solidFill>
              </a:rPr>
              <a:pPr defTabSz="914400">
                <a:lnSpc>
                  <a:spcPct val="100000"/>
                </a:lnSpc>
                <a:buClrTx/>
                <a:buSzTx/>
                <a:buFontTx/>
                <a:buNone/>
                <a:defRPr/>
              </a:pPr>
              <a:t>‹#›</a:t>
            </a:fld>
            <a:endParaRPr lang="en-US">
              <a:solidFill>
                <a:srgbClr val="000000"/>
              </a:solidFill>
            </a:endParaRPr>
          </a:p>
        </p:txBody>
      </p:sp>
    </p:spTree>
    <p:extLst>
      <p:ext uri="{BB962C8B-B14F-4D97-AF65-F5344CB8AC3E}">
        <p14:creationId xmlns:p14="http://schemas.microsoft.com/office/powerpoint/2010/main" val="2814096378"/>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704" r:id="rId13"/>
  </p:sldLayoutIdLst>
  <p:hf hdr="0" dt="0"/>
  <p:txStyles>
    <p:titleStyle>
      <a:lvl1pPr algn="ctr" rtl="0" eaLnBrk="0" fontAlgn="base" hangingPunct="0">
        <a:spcBef>
          <a:spcPct val="0"/>
        </a:spcBef>
        <a:spcAft>
          <a:spcPct val="0"/>
        </a:spcAft>
        <a:defRPr sz="3600" b="1">
          <a:solidFill>
            <a:schemeClr val="accent2"/>
          </a:solidFill>
          <a:latin typeface="+mj-lt"/>
          <a:ea typeface="+mj-ea"/>
          <a:cs typeface="+mj-cs"/>
        </a:defRPr>
      </a:lvl1pPr>
      <a:lvl2pPr algn="ctr" rtl="0" eaLnBrk="0" fontAlgn="base" hangingPunct="0">
        <a:spcBef>
          <a:spcPct val="0"/>
        </a:spcBef>
        <a:spcAft>
          <a:spcPct val="0"/>
        </a:spcAft>
        <a:defRPr sz="3600" b="1">
          <a:solidFill>
            <a:schemeClr val="accent2"/>
          </a:solidFill>
          <a:latin typeface="Arial Unicode MS" pitchFamily="34" charset="-128"/>
        </a:defRPr>
      </a:lvl2pPr>
      <a:lvl3pPr algn="ctr" rtl="0" eaLnBrk="0" fontAlgn="base" hangingPunct="0">
        <a:spcBef>
          <a:spcPct val="0"/>
        </a:spcBef>
        <a:spcAft>
          <a:spcPct val="0"/>
        </a:spcAft>
        <a:defRPr sz="3600" b="1">
          <a:solidFill>
            <a:schemeClr val="accent2"/>
          </a:solidFill>
          <a:latin typeface="Arial Unicode MS" pitchFamily="34" charset="-128"/>
        </a:defRPr>
      </a:lvl3pPr>
      <a:lvl4pPr algn="ctr" rtl="0" eaLnBrk="0" fontAlgn="base" hangingPunct="0">
        <a:spcBef>
          <a:spcPct val="0"/>
        </a:spcBef>
        <a:spcAft>
          <a:spcPct val="0"/>
        </a:spcAft>
        <a:defRPr sz="3600" b="1">
          <a:solidFill>
            <a:schemeClr val="accent2"/>
          </a:solidFill>
          <a:latin typeface="Arial Unicode MS" pitchFamily="34" charset="-128"/>
        </a:defRPr>
      </a:lvl4pPr>
      <a:lvl5pPr algn="ctr" rtl="0" eaLnBrk="0" fontAlgn="base" hangingPunct="0">
        <a:spcBef>
          <a:spcPct val="0"/>
        </a:spcBef>
        <a:spcAft>
          <a:spcPct val="0"/>
        </a:spcAft>
        <a:defRPr sz="3600" b="1">
          <a:solidFill>
            <a:schemeClr val="accent2"/>
          </a:solidFill>
          <a:latin typeface="Arial Unicode MS" pitchFamily="34" charset="-128"/>
        </a:defRPr>
      </a:lvl5pPr>
      <a:lvl6pPr marL="457200" algn="ctr" rtl="0" fontAlgn="base">
        <a:spcBef>
          <a:spcPct val="0"/>
        </a:spcBef>
        <a:spcAft>
          <a:spcPct val="0"/>
        </a:spcAft>
        <a:defRPr sz="3600" b="1">
          <a:solidFill>
            <a:schemeClr val="accent2"/>
          </a:solidFill>
          <a:latin typeface="Arial Unicode MS" pitchFamily="34" charset="-128"/>
        </a:defRPr>
      </a:lvl6pPr>
      <a:lvl7pPr marL="914400" algn="ctr" rtl="0" fontAlgn="base">
        <a:spcBef>
          <a:spcPct val="0"/>
        </a:spcBef>
        <a:spcAft>
          <a:spcPct val="0"/>
        </a:spcAft>
        <a:defRPr sz="3600" b="1">
          <a:solidFill>
            <a:schemeClr val="accent2"/>
          </a:solidFill>
          <a:latin typeface="Arial Unicode MS" pitchFamily="34" charset="-128"/>
        </a:defRPr>
      </a:lvl7pPr>
      <a:lvl8pPr marL="1371600" algn="ctr" rtl="0" fontAlgn="base">
        <a:spcBef>
          <a:spcPct val="0"/>
        </a:spcBef>
        <a:spcAft>
          <a:spcPct val="0"/>
        </a:spcAft>
        <a:defRPr sz="3600" b="1">
          <a:solidFill>
            <a:schemeClr val="accent2"/>
          </a:solidFill>
          <a:latin typeface="Arial Unicode MS" pitchFamily="34" charset="-128"/>
        </a:defRPr>
      </a:lvl8pPr>
      <a:lvl9pPr marL="1828800" algn="ctr" rtl="0" fontAlgn="base">
        <a:spcBef>
          <a:spcPct val="0"/>
        </a:spcBef>
        <a:spcAft>
          <a:spcPct val="0"/>
        </a:spcAft>
        <a:defRPr sz="3600" b="1">
          <a:solidFill>
            <a:schemeClr val="accent2"/>
          </a:solidFill>
          <a:latin typeface="Arial Unicode MS" pitchFamily="34" charset="-128"/>
        </a:defRPr>
      </a:lvl9pPr>
    </p:titleStyle>
    <p:body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304800" y="152400"/>
            <a:ext cx="8534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9459" name="Rectangle 3"/>
          <p:cNvSpPr>
            <a:spLocks noGrp="1" noChangeArrowheads="1"/>
          </p:cNvSpPr>
          <p:nvPr>
            <p:ph type="body" idx="1"/>
          </p:nvPr>
        </p:nvSpPr>
        <p:spPr bwMode="auto">
          <a:xfrm>
            <a:off x="304800" y="1219200"/>
            <a:ext cx="84582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22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defRPr>
            </a:lvl1pPr>
          </a:lstStyle>
          <a:p>
            <a:pPr defTabSz="914400">
              <a:lnSpc>
                <a:spcPct val="100000"/>
              </a:lnSpc>
              <a:buClrTx/>
              <a:buSzTx/>
              <a:buFontTx/>
              <a:buNone/>
              <a:defRPr/>
            </a:pPr>
            <a:endParaRPr lang="en-US">
              <a:solidFill>
                <a:srgbClr val="000000"/>
              </a:solidFill>
            </a:endParaRPr>
          </a:p>
        </p:txBody>
      </p:sp>
      <p:sp>
        <p:nvSpPr>
          <p:cNvPr id="522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defTabSz="914400">
              <a:lnSpc>
                <a:spcPct val="100000"/>
              </a:lnSpc>
              <a:buClrTx/>
              <a:buSzTx/>
              <a:buFontTx/>
              <a:buNone/>
              <a:defRPr/>
            </a:pPr>
            <a:r>
              <a:rPr lang="en-US" smtClean="0">
                <a:solidFill>
                  <a:srgbClr val="000000"/>
                </a:solidFill>
              </a:rPr>
              <a:t>CPSC 422, Lecture 13</a:t>
            </a:r>
            <a:endParaRPr lang="en-US">
              <a:solidFill>
                <a:srgbClr val="000000"/>
              </a:solidFill>
            </a:endParaRPr>
          </a:p>
        </p:txBody>
      </p:sp>
      <p:sp>
        <p:nvSpPr>
          <p:cNvPr id="522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defTabSz="914400">
              <a:lnSpc>
                <a:spcPct val="100000"/>
              </a:lnSpc>
              <a:buClrTx/>
              <a:buSzTx/>
              <a:buFontTx/>
              <a:buNone/>
              <a:defRPr/>
            </a:pPr>
            <a:r>
              <a:rPr lang="en-US">
                <a:solidFill>
                  <a:srgbClr val="000000"/>
                </a:solidFill>
              </a:rPr>
              <a:t>Slide </a:t>
            </a:r>
            <a:fld id="{8DBDFAFE-9810-4C5B-B31E-6BDE79F8E5E3}" type="slidenum">
              <a:rPr lang="en-US">
                <a:solidFill>
                  <a:srgbClr val="000000"/>
                </a:solidFill>
              </a:rPr>
              <a:pPr defTabSz="914400">
                <a:lnSpc>
                  <a:spcPct val="100000"/>
                </a:lnSpc>
                <a:buClrTx/>
                <a:buSzTx/>
                <a:buFontTx/>
                <a:buNone/>
                <a:defRPr/>
              </a:pPr>
              <a:t>‹#›</a:t>
            </a:fld>
            <a:endParaRPr lang="en-US">
              <a:solidFill>
                <a:srgbClr val="000000"/>
              </a:solidFill>
            </a:endParaRPr>
          </a:p>
        </p:txBody>
      </p:sp>
    </p:spTree>
    <p:extLst>
      <p:ext uri="{BB962C8B-B14F-4D97-AF65-F5344CB8AC3E}">
        <p14:creationId xmlns:p14="http://schemas.microsoft.com/office/powerpoint/2010/main" val="876547457"/>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Lst>
  <p:hf hdr="0" dt="0"/>
  <p:txStyles>
    <p:titleStyle>
      <a:lvl1pPr algn="ctr" rtl="0" eaLnBrk="0" fontAlgn="base" hangingPunct="0">
        <a:spcBef>
          <a:spcPct val="0"/>
        </a:spcBef>
        <a:spcAft>
          <a:spcPct val="0"/>
        </a:spcAft>
        <a:defRPr sz="3600" b="1">
          <a:solidFill>
            <a:schemeClr val="accent2"/>
          </a:solidFill>
          <a:latin typeface="+mj-lt"/>
          <a:ea typeface="+mj-ea"/>
          <a:cs typeface="+mj-cs"/>
        </a:defRPr>
      </a:lvl1pPr>
      <a:lvl2pPr algn="ctr" rtl="0" eaLnBrk="0" fontAlgn="base" hangingPunct="0">
        <a:spcBef>
          <a:spcPct val="0"/>
        </a:spcBef>
        <a:spcAft>
          <a:spcPct val="0"/>
        </a:spcAft>
        <a:defRPr sz="3600" b="1">
          <a:solidFill>
            <a:schemeClr val="accent2"/>
          </a:solidFill>
          <a:latin typeface="Arial Unicode MS" pitchFamily="34" charset="-128"/>
        </a:defRPr>
      </a:lvl2pPr>
      <a:lvl3pPr algn="ctr" rtl="0" eaLnBrk="0" fontAlgn="base" hangingPunct="0">
        <a:spcBef>
          <a:spcPct val="0"/>
        </a:spcBef>
        <a:spcAft>
          <a:spcPct val="0"/>
        </a:spcAft>
        <a:defRPr sz="3600" b="1">
          <a:solidFill>
            <a:schemeClr val="accent2"/>
          </a:solidFill>
          <a:latin typeface="Arial Unicode MS" pitchFamily="34" charset="-128"/>
        </a:defRPr>
      </a:lvl3pPr>
      <a:lvl4pPr algn="ctr" rtl="0" eaLnBrk="0" fontAlgn="base" hangingPunct="0">
        <a:spcBef>
          <a:spcPct val="0"/>
        </a:spcBef>
        <a:spcAft>
          <a:spcPct val="0"/>
        </a:spcAft>
        <a:defRPr sz="3600" b="1">
          <a:solidFill>
            <a:schemeClr val="accent2"/>
          </a:solidFill>
          <a:latin typeface="Arial Unicode MS" pitchFamily="34" charset="-128"/>
        </a:defRPr>
      </a:lvl4pPr>
      <a:lvl5pPr algn="ctr" rtl="0" eaLnBrk="0" fontAlgn="base" hangingPunct="0">
        <a:spcBef>
          <a:spcPct val="0"/>
        </a:spcBef>
        <a:spcAft>
          <a:spcPct val="0"/>
        </a:spcAft>
        <a:defRPr sz="3600" b="1">
          <a:solidFill>
            <a:schemeClr val="accent2"/>
          </a:solidFill>
          <a:latin typeface="Arial Unicode MS" pitchFamily="34" charset="-128"/>
        </a:defRPr>
      </a:lvl5pPr>
      <a:lvl6pPr marL="457200" algn="ctr" rtl="0" fontAlgn="base">
        <a:spcBef>
          <a:spcPct val="0"/>
        </a:spcBef>
        <a:spcAft>
          <a:spcPct val="0"/>
        </a:spcAft>
        <a:defRPr sz="3600" b="1">
          <a:solidFill>
            <a:schemeClr val="accent2"/>
          </a:solidFill>
          <a:latin typeface="Arial Unicode MS" pitchFamily="34" charset="-128"/>
        </a:defRPr>
      </a:lvl6pPr>
      <a:lvl7pPr marL="914400" algn="ctr" rtl="0" fontAlgn="base">
        <a:spcBef>
          <a:spcPct val="0"/>
        </a:spcBef>
        <a:spcAft>
          <a:spcPct val="0"/>
        </a:spcAft>
        <a:defRPr sz="3600" b="1">
          <a:solidFill>
            <a:schemeClr val="accent2"/>
          </a:solidFill>
          <a:latin typeface="Arial Unicode MS" pitchFamily="34" charset="-128"/>
        </a:defRPr>
      </a:lvl7pPr>
      <a:lvl8pPr marL="1371600" algn="ctr" rtl="0" fontAlgn="base">
        <a:spcBef>
          <a:spcPct val="0"/>
        </a:spcBef>
        <a:spcAft>
          <a:spcPct val="0"/>
        </a:spcAft>
        <a:defRPr sz="3600" b="1">
          <a:solidFill>
            <a:schemeClr val="accent2"/>
          </a:solidFill>
          <a:latin typeface="Arial Unicode MS" pitchFamily="34" charset="-128"/>
        </a:defRPr>
      </a:lvl8pPr>
      <a:lvl9pPr marL="1828800" algn="ctr" rtl="0" fontAlgn="base">
        <a:spcBef>
          <a:spcPct val="0"/>
        </a:spcBef>
        <a:spcAft>
          <a:spcPct val="0"/>
        </a:spcAft>
        <a:defRPr sz="3600" b="1">
          <a:solidFill>
            <a:schemeClr val="accent2"/>
          </a:solidFill>
          <a:latin typeface="Arial Unicode MS" pitchFamily="34" charset="-128"/>
        </a:defRPr>
      </a:lvl9pPr>
    </p:titleStyle>
    <p:body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304800" y="152400"/>
            <a:ext cx="8534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9459" name="Rectangle 3"/>
          <p:cNvSpPr>
            <a:spLocks noGrp="1" noChangeArrowheads="1"/>
          </p:cNvSpPr>
          <p:nvPr>
            <p:ph type="body" idx="1"/>
          </p:nvPr>
        </p:nvSpPr>
        <p:spPr bwMode="auto">
          <a:xfrm>
            <a:off x="304800" y="1219200"/>
            <a:ext cx="84582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22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defRPr>
            </a:lvl1pPr>
          </a:lstStyle>
          <a:p>
            <a:pPr defTabSz="914400">
              <a:lnSpc>
                <a:spcPct val="100000"/>
              </a:lnSpc>
              <a:buClrTx/>
              <a:buSzTx/>
              <a:buFontTx/>
              <a:buNone/>
              <a:defRPr/>
            </a:pPr>
            <a:endParaRPr lang="en-US">
              <a:solidFill>
                <a:srgbClr val="000000"/>
              </a:solidFill>
            </a:endParaRPr>
          </a:p>
        </p:txBody>
      </p:sp>
      <p:sp>
        <p:nvSpPr>
          <p:cNvPr id="522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defTabSz="914400">
              <a:lnSpc>
                <a:spcPct val="100000"/>
              </a:lnSpc>
              <a:buClrTx/>
              <a:buSzTx/>
              <a:buFontTx/>
              <a:buNone/>
              <a:defRPr/>
            </a:pPr>
            <a:r>
              <a:rPr lang="en-US" smtClean="0">
                <a:solidFill>
                  <a:srgbClr val="000000"/>
                </a:solidFill>
              </a:rPr>
              <a:t>CPSC 422, Lecture 13</a:t>
            </a:r>
            <a:endParaRPr lang="en-US">
              <a:solidFill>
                <a:srgbClr val="000000"/>
              </a:solidFill>
            </a:endParaRPr>
          </a:p>
        </p:txBody>
      </p:sp>
      <p:sp>
        <p:nvSpPr>
          <p:cNvPr id="522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defTabSz="914400">
              <a:lnSpc>
                <a:spcPct val="100000"/>
              </a:lnSpc>
              <a:buClrTx/>
              <a:buSzTx/>
              <a:buFontTx/>
              <a:buNone/>
              <a:defRPr/>
            </a:pPr>
            <a:r>
              <a:rPr lang="en-US">
                <a:solidFill>
                  <a:srgbClr val="000000"/>
                </a:solidFill>
              </a:rPr>
              <a:t>Slide </a:t>
            </a:r>
            <a:fld id="{8DBDFAFE-9810-4C5B-B31E-6BDE79F8E5E3}" type="slidenum">
              <a:rPr lang="en-US">
                <a:solidFill>
                  <a:srgbClr val="000000"/>
                </a:solidFill>
              </a:rPr>
              <a:pPr defTabSz="914400">
                <a:lnSpc>
                  <a:spcPct val="100000"/>
                </a:lnSpc>
                <a:buClrTx/>
                <a:buSzTx/>
                <a:buFontTx/>
                <a:buNone/>
                <a:defRPr/>
              </a:pPr>
              <a:t>‹#›</a:t>
            </a:fld>
            <a:endParaRPr lang="en-US">
              <a:solidFill>
                <a:srgbClr val="000000"/>
              </a:solidFill>
            </a:endParaRPr>
          </a:p>
        </p:txBody>
      </p:sp>
    </p:spTree>
    <p:extLst>
      <p:ext uri="{BB962C8B-B14F-4D97-AF65-F5344CB8AC3E}">
        <p14:creationId xmlns:p14="http://schemas.microsoft.com/office/powerpoint/2010/main" val="1179470714"/>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Lst>
  <p:hf hdr="0" dt="0"/>
  <p:txStyles>
    <p:titleStyle>
      <a:lvl1pPr algn="ctr" rtl="0" eaLnBrk="0" fontAlgn="base" hangingPunct="0">
        <a:spcBef>
          <a:spcPct val="0"/>
        </a:spcBef>
        <a:spcAft>
          <a:spcPct val="0"/>
        </a:spcAft>
        <a:defRPr sz="3600" b="1">
          <a:solidFill>
            <a:schemeClr val="accent2"/>
          </a:solidFill>
          <a:latin typeface="+mj-lt"/>
          <a:ea typeface="+mj-ea"/>
          <a:cs typeface="+mj-cs"/>
        </a:defRPr>
      </a:lvl1pPr>
      <a:lvl2pPr algn="ctr" rtl="0" eaLnBrk="0" fontAlgn="base" hangingPunct="0">
        <a:spcBef>
          <a:spcPct val="0"/>
        </a:spcBef>
        <a:spcAft>
          <a:spcPct val="0"/>
        </a:spcAft>
        <a:defRPr sz="3600" b="1">
          <a:solidFill>
            <a:schemeClr val="accent2"/>
          </a:solidFill>
          <a:latin typeface="Arial Unicode MS" pitchFamily="34" charset="-128"/>
        </a:defRPr>
      </a:lvl2pPr>
      <a:lvl3pPr algn="ctr" rtl="0" eaLnBrk="0" fontAlgn="base" hangingPunct="0">
        <a:spcBef>
          <a:spcPct val="0"/>
        </a:spcBef>
        <a:spcAft>
          <a:spcPct val="0"/>
        </a:spcAft>
        <a:defRPr sz="3600" b="1">
          <a:solidFill>
            <a:schemeClr val="accent2"/>
          </a:solidFill>
          <a:latin typeface="Arial Unicode MS" pitchFamily="34" charset="-128"/>
        </a:defRPr>
      </a:lvl3pPr>
      <a:lvl4pPr algn="ctr" rtl="0" eaLnBrk="0" fontAlgn="base" hangingPunct="0">
        <a:spcBef>
          <a:spcPct val="0"/>
        </a:spcBef>
        <a:spcAft>
          <a:spcPct val="0"/>
        </a:spcAft>
        <a:defRPr sz="3600" b="1">
          <a:solidFill>
            <a:schemeClr val="accent2"/>
          </a:solidFill>
          <a:latin typeface="Arial Unicode MS" pitchFamily="34" charset="-128"/>
        </a:defRPr>
      </a:lvl4pPr>
      <a:lvl5pPr algn="ctr" rtl="0" eaLnBrk="0" fontAlgn="base" hangingPunct="0">
        <a:spcBef>
          <a:spcPct val="0"/>
        </a:spcBef>
        <a:spcAft>
          <a:spcPct val="0"/>
        </a:spcAft>
        <a:defRPr sz="3600" b="1">
          <a:solidFill>
            <a:schemeClr val="accent2"/>
          </a:solidFill>
          <a:latin typeface="Arial Unicode MS" pitchFamily="34" charset="-128"/>
        </a:defRPr>
      </a:lvl5pPr>
      <a:lvl6pPr marL="457200" algn="ctr" rtl="0" fontAlgn="base">
        <a:spcBef>
          <a:spcPct val="0"/>
        </a:spcBef>
        <a:spcAft>
          <a:spcPct val="0"/>
        </a:spcAft>
        <a:defRPr sz="3600" b="1">
          <a:solidFill>
            <a:schemeClr val="accent2"/>
          </a:solidFill>
          <a:latin typeface="Arial Unicode MS" pitchFamily="34" charset="-128"/>
        </a:defRPr>
      </a:lvl6pPr>
      <a:lvl7pPr marL="914400" algn="ctr" rtl="0" fontAlgn="base">
        <a:spcBef>
          <a:spcPct val="0"/>
        </a:spcBef>
        <a:spcAft>
          <a:spcPct val="0"/>
        </a:spcAft>
        <a:defRPr sz="3600" b="1">
          <a:solidFill>
            <a:schemeClr val="accent2"/>
          </a:solidFill>
          <a:latin typeface="Arial Unicode MS" pitchFamily="34" charset="-128"/>
        </a:defRPr>
      </a:lvl7pPr>
      <a:lvl8pPr marL="1371600" algn="ctr" rtl="0" fontAlgn="base">
        <a:spcBef>
          <a:spcPct val="0"/>
        </a:spcBef>
        <a:spcAft>
          <a:spcPct val="0"/>
        </a:spcAft>
        <a:defRPr sz="3600" b="1">
          <a:solidFill>
            <a:schemeClr val="accent2"/>
          </a:solidFill>
          <a:latin typeface="Arial Unicode MS" pitchFamily="34" charset="-128"/>
        </a:defRPr>
      </a:lvl8pPr>
      <a:lvl9pPr marL="1828800" algn="ctr" rtl="0" fontAlgn="base">
        <a:spcBef>
          <a:spcPct val="0"/>
        </a:spcBef>
        <a:spcAft>
          <a:spcPct val="0"/>
        </a:spcAft>
        <a:defRPr sz="3600" b="1">
          <a:solidFill>
            <a:schemeClr val="accent2"/>
          </a:solidFill>
          <a:latin typeface="Arial Unicode MS" pitchFamily="34" charset="-128"/>
        </a:defRPr>
      </a:lvl9pPr>
    </p:titleStyle>
    <p:body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218" name="Rectangle 3"/>
          <p:cNvSpPr>
            <a:spLocks noGrp="1" noChangeArrowheads="1"/>
          </p:cNvSpPr>
          <p:nvPr>
            <p:ph type="title"/>
          </p:nvPr>
        </p:nvSpPr>
        <p:spPr bwMode="auto">
          <a:xfrm>
            <a:off x="228600" y="228600"/>
            <a:ext cx="7772400" cy="695325"/>
          </a:xfrm>
          <a:prstGeom prst="rect">
            <a:avLst/>
          </a:prstGeom>
          <a:noFill/>
          <a:ln w="9525">
            <a:noFill/>
            <a:miter lim="800000"/>
            <a:headEnd/>
            <a:tailEnd/>
          </a:ln>
        </p:spPr>
        <p:txBody>
          <a:bodyPr vert="horz" wrap="square" lIns="92075" tIns="46038" rIns="92075" bIns="46038" numCol="1" anchor="b" anchorCtr="0" compatLnSpc="1">
            <a:prstTxWarp prst="textNoShape">
              <a:avLst/>
            </a:prstTxWarp>
          </a:bodyPr>
          <a:lstStyle/>
          <a:p>
            <a:pPr lvl="0"/>
            <a:r>
              <a:rPr lang="en-US" smtClean="0"/>
              <a:t>Click to edit Master title style</a:t>
            </a:r>
          </a:p>
        </p:txBody>
      </p:sp>
      <p:sp>
        <p:nvSpPr>
          <p:cNvPr id="9219" name="Rectangle 4"/>
          <p:cNvSpPr>
            <a:spLocks noGrp="1" noChangeArrowheads="1"/>
          </p:cNvSpPr>
          <p:nvPr>
            <p:ph type="body" idx="1"/>
          </p:nvPr>
        </p:nvSpPr>
        <p:spPr bwMode="auto">
          <a:xfrm>
            <a:off x="304800" y="1295400"/>
            <a:ext cx="772795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 wetrwetwrwetwetwretrwetrwtw</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6"/>
          <p:cNvSpPr>
            <a:spLocks noGrp="1" noChangeArrowheads="1"/>
          </p:cNvSpPr>
          <p:nvPr>
            <p:ph type="ftr" sz="quarter" idx="3"/>
          </p:nvPr>
        </p:nvSpPr>
        <p:spPr bwMode="auto">
          <a:xfrm>
            <a:off x="3124200" y="61722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spcBef>
                <a:spcPct val="0"/>
              </a:spcBef>
              <a:spcAft>
                <a:spcPct val="0"/>
              </a:spcAft>
              <a:buClrTx/>
              <a:buSzTx/>
              <a:buFontTx/>
              <a:buNone/>
              <a:defRPr sz="1400" b="0" smtClean="0">
                <a:solidFill>
                  <a:srgbClr val="000000"/>
                </a:solidFill>
              </a:defRPr>
            </a:lvl1pPr>
          </a:lstStyle>
          <a:p>
            <a:pPr defTabSz="914400" eaLnBrk="0" hangingPunct="0">
              <a:lnSpc>
                <a:spcPct val="100000"/>
              </a:lnSpc>
              <a:defRPr/>
            </a:pPr>
            <a:endParaRPr lang="en-US"/>
          </a:p>
        </p:txBody>
      </p:sp>
      <p:sp>
        <p:nvSpPr>
          <p:cNvPr id="1032" name="Line 8"/>
          <p:cNvSpPr>
            <a:spLocks noChangeShapeType="1"/>
          </p:cNvSpPr>
          <p:nvPr/>
        </p:nvSpPr>
        <p:spPr bwMode="auto">
          <a:xfrm>
            <a:off x="0" y="1219200"/>
            <a:ext cx="6553200" cy="0"/>
          </a:xfrm>
          <a:prstGeom prst="line">
            <a:avLst/>
          </a:prstGeom>
          <a:noFill/>
          <a:ln w="38100">
            <a:solidFill>
              <a:srgbClr val="CC0000"/>
            </a:solidFill>
            <a:round/>
            <a:headEnd type="none" w="sm" len="sm"/>
            <a:tailEnd type="none" w="sm" len="sm"/>
          </a:ln>
          <a:effectLst/>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defRPr/>
            </a:pPr>
            <a:endParaRPr lang="en-CA" b="1">
              <a:solidFill>
                <a:srgbClr val="111111"/>
              </a:solidFill>
            </a:endParaRPr>
          </a:p>
        </p:txBody>
      </p:sp>
    </p:spTree>
    <p:extLst>
      <p:ext uri="{BB962C8B-B14F-4D97-AF65-F5344CB8AC3E}">
        <p14:creationId xmlns:p14="http://schemas.microsoft.com/office/powerpoint/2010/main" val="1190060840"/>
      </p:ext>
    </p:extLst>
  </p:cSld>
  <p:clrMap bg1="dk2" tx1="lt1" bg2="dk1" tx2="lt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ransition/>
  <p:txStyles>
    <p:titleStyle>
      <a:lvl1pPr algn="ctr" rtl="0" eaLnBrk="0" fontAlgn="base" hangingPunct="0">
        <a:spcBef>
          <a:spcPct val="0"/>
        </a:spcBef>
        <a:spcAft>
          <a:spcPct val="0"/>
        </a:spcAft>
        <a:defRPr sz="4000" b="1">
          <a:solidFill>
            <a:srgbClr val="000000"/>
          </a:solidFill>
          <a:latin typeface="+mj-lt"/>
          <a:ea typeface="+mj-ea"/>
          <a:cs typeface="+mj-cs"/>
        </a:defRPr>
      </a:lvl1pPr>
      <a:lvl2pPr algn="ctr" rtl="0" eaLnBrk="0" fontAlgn="base" hangingPunct="0">
        <a:spcBef>
          <a:spcPct val="0"/>
        </a:spcBef>
        <a:spcAft>
          <a:spcPct val="0"/>
        </a:spcAft>
        <a:defRPr sz="4000" b="1">
          <a:solidFill>
            <a:srgbClr val="000000"/>
          </a:solidFill>
          <a:latin typeface="Times New Roman" pitchFamily="18" charset="0"/>
        </a:defRPr>
      </a:lvl2pPr>
      <a:lvl3pPr algn="ctr" rtl="0" eaLnBrk="0" fontAlgn="base" hangingPunct="0">
        <a:spcBef>
          <a:spcPct val="0"/>
        </a:spcBef>
        <a:spcAft>
          <a:spcPct val="0"/>
        </a:spcAft>
        <a:defRPr sz="4000" b="1">
          <a:solidFill>
            <a:srgbClr val="000000"/>
          </a:solidFill>
          <a:latin typeface="Times New Roman" pitchFamily="18" charset="0"/>
        </a:defRPr>
      </a:lvl3pPr>
      <a:lvl4pPr algn="ctr" rtl="0" eaLnBrk="0" fontAlgn="base" hangingPunct="0">
        <a:spcBef>
          <a:spcPct val="0"/>
        </a:spcBef>
        <a:spcAft>
          <a:spcPct val="0"/>
        </a:spcAft>
        <a:defRPr sz="4000" b="1">
          <a:solidFill>
            <a:srgbClr val="000000"/>
          </a:solidFill>
          <a:latin typeface="Times New Roman" pitchFamily="18" charset="0"/>
        </a:defRPr>
      </a:lvl4pPr>
      <a:lvl5pPr algn="ctr" rtl="0" eaLnBrk="0" fontAlgn="base" hangingPunct="0">
        <a:spcBef>
          <a:spcPct val="0"/>
        </a:spcBef>
        <a:spcAft>
          <a:spcPct val="0"/>
        </a:spcAft>
        <a:defRPr sz="4000" b="1">
          <a:solidFill>
            <a:srgbClr val="000000"/>
          </a:solidFill>
          <a:latin typeface="Times New Roman" pitchFamily="18" charset="0"/>
        </a:defRPr>
      </a:lvl5pPr>
      <a:lvl6pPr marL="457200" algn="ctr" rtl="0" eaLnBrk="0" fontAlgn="base" hangingPunct="0">
        <a:spcBef>
          <a:spcPct val="0"/>
        </a:spcBef>
        <a:spcAft>
          <a:spcPct val="0"/>
        </a:spcAft>
        <a:defRPr sz="4000" b="1">
          <a:solidFill>
            <a:srgbClr val="000000"/>
          </a:solidFill>
          <a:latin typeface="Times New Roman" pitchFamily="18" charset="0"/>
        </a:defRPr>
      </a:lvl6pPr>
      <a:lvl7pPr marL="914400" algn="ctr" rtl="0" eaLnBrk="0" fontAlgn="base" hangingPunct="0">
        <a:spcBef>
          <a:spcPct val="0"/>
        </a:spcBef>
        <a:spcAft>
          <a:spcPct val="0"/>
        </a:spcAft>
        <a:defRPr sz="4000" b="1">
          <a:solidFill>
            <a:srgbClr val="000000"/>
          </a:solidFill>
          <a:latin typeface="Times New Roman" pitchFamily="18" charset="0"/>
        </a:defRPr>
      </a:lvl7pPr>
      <a:lvl8pPr marL="1371600" algn="ctr" rtl="0" eaLnBrk="0" fontAlgn="base" hangingPunct="0">
        <a:spcBef>
          <a:spcPct val="0"/>
        </a:spcBef>
        <a:spcAft>
          <a:spcPct val="0"/>
        </a:spcAft>
        <a:defRPr sz="4000" b="1">
          <a:solidFill>
            <a:srgbClr val="000000"/>
          </a:solidFill>
          <a:latin typeface="Times New Roman" pitchFamily="18" charset="0"/>
        </a:defRPr>
      </a:lvl8pPr>
      <a:lvl9pPr marL="1828800" algn="ctr" rtl="0" eaLnBrk="0" fontAlgn="base" hangingPunct="0">
        <a:spcBef>
          <a:spcPct val="0"/>
        </a:spcBef>
        <a:spcAft>
          <a:spcPct val="0"/>
        </a:spcAft>
        <a:defRPr sz="4000" b="1">
          <a:solidFill>
            <a:srgbClr val="000000"/>
          </a:solidFill>
          <a:latin typeface="Times New Roman" pitchFamily="18" charset="0"/>
        </a:defRPr>
      </a:lvl9pPr>
    </p:titleStyle>
    <p:bodyStyle>
      <a:lvl1pPr marL="342900" indent="-342900" algn="l" rtl="0" eaLnBrk="0" fontAlgn="base" hangingPunct="0">
        <a:spcBef>
          <a:spcPct val="20000"/>
        </a:spcBef>
        <a:spcAft>
          <a:spcPct val="0"/>
        </a:spcAft>
        <a:buClr>
          <a:srgbClr val="CC0000"/>
        </a:buClr>
        <a:buSzPct val="75000"/>
        <a:buFont typeface="Monotype Sorts" pitchFamily="2" charset="2"/>
        <a:buChar char="u"/>
        <a:defRPr sz="2800">
          <a:solidFill>
            <a:srgbClr val="000000"/>
          </a:solidFill>
          <a:latin typeface="+mn-lt"/>
          <a:ea typeface="+mn-ea"/>
          <a:cs typeface="+mn-cs"/>
        </a:defRPr>
      </a:lvl1pPr>
      <a:lvl2pPr marL="742950" indent="-285750" algn="l" rtl="0" eaLnBrk="0" fontAlgn="base" hangingPunct="0">
        <a:spcBef>
          <a:spcPct val="20000"/>
        </a:spcBef>
        <a:spcAft>
          <a:spcPct val="0"/>
        </a:spcAft>
        <a:buClr>
          <a:srgbClr val="000000"/>
        </a:buClr>
        <a:buChar char="–"/>
        <a:defRPr sz="2400">
          <a:solidFill>
            <a:srgbClr val="000000"/>
          </a:solidFill>
          <a:latin typeface="+mn-lt"/>
        </a:defRPr>
      </a:lvl2pPr>
      <a:lvl3pPr marL="1143000" indent="-228600" algn="l" rtl="0" eaLnBrk="0" fontAlgn="base" hangingPunct="0">
        <a:spcBef>
          <a:spcPct val="20000"/>
        </a:spcBef>
        <a:spcAft>
          <a:spcPct val="0"/>
        </a:spcAft>
        <a:buClr>
          <a:srgbClr val="000000"/>
        </a:buClr>
        <a:buChar char="»"/>
        <a:defRPr sz="2000">
          <a:solidFill>
            <a:srgbClr val="000000"/>
          </a:solidFill>
          <a:latin typeface="+mn-lt"/>
        </a:defRPr>
      </a:lvl3pPr>
      <a:lvl4pPr marL="1600200" indent="-228600" algn="l" rtl="0" eaLnBrk="0" fontAlgn="base" hangingPunct="0">
        <a:spcBef>
          <a:spcPct val="20000"/>
        </a:spcBef>
        <a:spcAft>
          <a:spcPct val="0"/>
        </a:spcAft>
        <a:buClr>
          <a:srgbClr val="CC0000"/>
        </a:buClr>
        <a:buSzPct val="65000"/>
        <a:buFont typeface="Monotype Sorts" pitchFamily="2" charset="2"/>
        <a:buChar char="u"/>
        <a:defRPr>
          <a:solidFill>
            <a:srgbClr val="000000"/>
          </a:solidFill>
          <a:latin typeface="+mn-lt"/>
        </a:defRPr>
      </a:lvl4pPr>
      <a:lvl5pPr marL="2057400" indent="-228600" algn="l" rtl="0" eaLnBrk="0" fontAlgn="base" hangingPunct="0">
        <a:spcBef>
          <a:spcPct val="20000"/>
        </a:spcBef>
        <a:spcAft>
          <a:spcPct val="0"/>
        </a:spcAft>
        <a:buClr>
          <a:schemeClr val="tx1"/>
        </a:buClr>
        <a:buChar char="–"/>
        <a:defRPr sz="1600">
          <a:solidFill>
            <a:srgbClr val="000000"/>
          </a:solidFill>
          <a:latin typeface="+mn-lt"/>
        </a:defRPr>
      </a:lvl5pPr>
      <a:lvl6pPr marL="2514600" indent="-228600" algn="l" rtl="0" eaLnBrk="0" fontAlgn="base" hangingPunct="0">
        <a:spcBef>
          <a:spcPct val="20000"/>
        </a:spcBef>
        <a:spcAft>
          <a:spcPct val="0"/>
        </a:spcAft>
        <a:buClr>
          <a:schemeClr val="tx1"/>
        </a:buClr>
        <a:buChar char="–"/>
        <a:defRPr sz="1600">
          <a:solidFill>
            <a:srgbClr val="000000"/>
          </a:solidFill>
          <a:latin typeface="+mn-lt"/>
        </a:defRPr>
      </a:lvl6pPr>
      <a:lvl7pPr marL="2971800" indent="-228600" algn="l" rtl="0" eaLnBrk="0" fontAlgn="base" hangingPunct="0">
        <a:spcBef>
          <a:spcPct val="20000"/>
        </a:spcBef>
        <a:spcAft>
          <a:spcPct val="0"/>
        </a:spcAft>
        <a:buClr>
          <a:schemeClr val="tx1"/>
        </a:buClr>
        <a:buChar char="–"/>
        <a:defRPr sz="1600">
          <a:solidFill>
            <a:srgbClr val="000000"/>
          </a:solidFill>
          <a:latin typeface="+mn-lt"/>
        </a:defRPr>
      </a:lvl7pPr>
      <a:lvl8pPr marL="3429000" indent="-228600" algn="l" rtl="0" eaLnBrk="0" fontAlgn="base" hangingPunct="0">
        <a:spcBef>
          <a:spcPct val="20000"/>
        </a:spcBef>
        <a:spcAft>
          <a:spcPct val="0"/>
        </a:spcAft>
        <a:buClr>
          <a:schemeClr val="tx1"/>
        </a:buClr>
        <a:buChar char="–"/>
        <a:defRPr sz="1600">
          <a:solidFill>
            <a:srgbClr val="000000"/>
          </a:solidFill>
          <a:latin typeface="+mn-lt"/>
        </a:defRPr>
      </a:lvl8pPr>
      <a:lvl9pPr marL="3886200" indent="-228600" algn="l" rtl="0" eaLnBrk="0" fontAlgn="base" hangingPunct="0">
        <a:spcBef>
          <a:spcPct val="20000"/>
        </a:spcBef>
        <a:spcAft>
          <a:spcPct val="0"/>
        </a:spcAft>
        <a:buClr>
          <a:schemeClr val="tx1"/>
        </a:buClr>
        <a:buChar char="–"/>
        <a:defRPr sz="16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image" Target="../media/image7.png"/><Relationship Id="rId1" Type="http://schemas.openxmlformats.org/officeDocument/2006/relationships/slideLayout" Target="../slideLayouts/slideLayout58.xml"/><Relationship Id="rId4" Type="http://schemas.openxmlformats.org/officeDocument/2006/relationships/image" Target="../media/image6.e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4.bin"/><Relationship Id="rId7" Type="http://schemas.openxmlformats.org/officeDocument/2006/relationships/image" Target="../media/image60.emf"/><Relationship Id="rId2" Type="http://schemas.openxmlformats.org/officeDocument/2006/relationships/slideLayout" Target="../slideLayouts/slideLayout58.xml"/><Relationship Id="rId1" Type="http://schemas.openxmlformats.org/officeDocument/2006/relationships/vmlDrawing" Target="../drawings/vmlDrawing3.vml"/><Relationship Id="rId5" Type="http://schemas.openxmlformats.org/officeDocument/2006/relationships/customXml" Target="../ink/ink5.xml"/><Relationship Id="rId4" Type="http://schemas.openxmlformats.org/officeDocument/2006/relationships/image" Target="../media/image4.wmf"/></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5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8.xml"/><Relationship Id="rId1" Type="http://schemas.openxmlformats.org/officeDocument/2006/relationships/vmlDrawing" Target="../drawings/vmlDrawing4.vml"/><Relationship Id="rId5" Type="http://schemas.openxmlformats.org/officeDocument/2006/relationships/image" Target="../media/image9.wmf"/><Relationship Id="rId4" Type="http://schemas.openxmlformats.org/officeDocument/2006/relationships/oleObject" Target="../embeddings/oleObject5.bin"/></Relationships>
</file>

<file path=ppt/slides/_rels/slide17.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slide" Target="slide30.xml"/><Relationship Id="rId7" Type="http://schemas.openxmlformats.org/officeDocument/2006/relationships/customXml" Target="../ink/ink6.xml"/><Relationship Id="rId2" Type="http://schemas.openxmlformats.org/officeDocument/2006/relationships/notesSlide" Target="../notesSlides/notesSlide9.xml"/><Relationship Id="rId1" Type="http://schemas.openxmlformats.org/officeDocument/2006/relationships/slideLayout" Target="../slideLayouts/slideLayout58.xml"/><Relationship Id="rId6" Type="http://schemas.openxmlformats.org/officeDocument/2006/relationships/image" Target="../media/image8.png"/><Relationship Id="rId5" Type="http://schemas.openxmlformats.org/officeDocument/2006/relationships/slide" Target="slide19.xml"/><Relationship Id="rId4" Type="http://schemas.openxmlformats.org/officeDocument/2006/relationships/slide" Target="slide20.xml"/></Relationships>
</file>

<file path=ppt/slides/_rels/slide18.xml.rels><?xml version="1.0" encoding="UTF-8" standalone="yes"?>
<Relationships xmlns="http://schemas.openxmlformats.org/package/2006/relationships"><Relationship Id="rId3" Type="http://schemas.openxmlformats.org/officeDocument/2006/relationships/customXml" Target="../ink/ink7.xml"/><Relationship Id="rId2" Type="http://schemas.openxmlformats.org/officeDocument/2006/relationships/image" Target="../media/image10.png"/><Relationship Id="rId1" Type="http://schemas.openxmlformats.org/officeDocument/2006/relationships/slideLayout" Target="../slideLayouts/slideLayout59.xml"/><Relationship Id="rId4" Type="http://schemas.openxmlformats.org/officeDocument/2006/relationships/image" Target="../media/image33.emf"/></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17.xml"/><Relationship Id="rId1" Type="http://schemas.openxmlformats.org/officeDocument/2006/relationships/slideLayout" Target="../slideLayouts/slideLayout58.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8" Type="http://schemas.openxmlformats.org/officeDocument/2006/relationships/image" Target="../media/image2.wmf"/><Relationship Id="rId3" Type="http://schemas.openxmlformats.org/officeDocument/2006/relationships/notesSlide" Target="../notesSlides/notesSlide2.xml"/><Relationship Id="rId7" Type="http://schemas.openxmlformats.org/officeDocument/2006/relationships/oleObject" Target="../embeddings/oleObject2.bin"/><Relationship Id="rId2" Type="http://schemas.openxmlformats.org/officeDocument/2006/relationships/slideLayout" Target="../slideLayouts/slideLayout16.xml"/><Relationship Id="rId1" Type="http://schemas.openxmlformats.org/officeDocument/2006/relationships/vmlDrawing" Target="../drawings/vmlDrawing1.vml"/><Relationship Id="rId6" Type="http://schemas.openxmlformats.org/officeDocument/2006/relationships/image" Target="../media/image1.wmf"/><Relationship Id="rId5" Type="http://schemas.openxmlformats.org/officeDocument/2006/relationships/oleObject" Target="../embeddings/oleObject1.bin"/><Relationship Id="rId10" Type="http://schemas.openxmlformats.org/officeDocument/2006/relationships/image" Target="../media/image4.emf"/><Relationship Id="rId4" Type="http://schemas.openxmlformats.org/officeDocument/2006/relationships/image" Target="../media/image3.png"/><Relationship Id="rId9" Type="http://schemas.openxmlformats.org/officeDocument/2006/relationships/customXml" Target="../ink/ink1.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17.xml"/><Relationship Id="rId1" Type="http://schemas.openxmlformats.org/officeDocument/2006/relationships/slideLayout" Target="../slideLayouts/slideLayout58.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17.xml"/><Relationship Id="rId1" Type="http://schemas.openxmlformats.org/officeDocument/2006/relationships/slideLayout" Target="../slideLayouts/slideLayout54.xml"/><Relationship Id="rId4" Type="http://schemas.openxmlformats.org/officeDocument/2006/relationships/slide" Target="slide21.xml"/></Relationships>
</file>

<file path=ppt/slides/_rels/slide22.xml.rels><?xml version="1.0" encoding="UTF-8" standalone="yes"?>
<Relationships xmlns="http://schemas.openxmlformats.org/package/2006/relationships"><Relationship Id="rId8" Type="http://schemas.openxmlformats.org/officeDocument/2006/relationships/customXml" Target="../ink/ink8.xml"/><Relationship Id="rId3" Type="http://schemas.openxmlformats.org/officeDocument/2006/relationships/notesSlide" Target="../notesSlides/notesSlide10.xml"/><Relationship Id="rId7" Type="http://schemas.openxmlformats.org/officeDocument/2006/relationships/image" Target="../media/image11.png"/><Relationship Id="rId2" Type="http://schemas.openxmlformats.org/officeDocument/2006/relationships/slideLayout" Target="../slideLayouts/slideLayout58.xml"/><Relationship Id="rId1" Type="http://schemas.openxmlformats.org/officeDocument/2006/relationships/vmlDrawing" Target="../drawings/vmlDrawing5.vml"/><Relationship Id="rId6" Type="http://schemas.openxmlformats.org/officeDocument/2006/relationships/slide" Target="slide17.xml"/><Relationship Id="rId11" Type="http://schemas.openxmlformats.org/officeDocument/2006/relationships/image" Target="../media/image19.emf"/><Relationship Id="rId5" Type="http://schemas.openxmlformats.org/officeDocument/2006/relationships/image" Target="../media/image14.wmf"/><Relationship Id="rId4" Type="http://schemas.openxmlformats.org/officeDocument/2006/relationships/oleObject" Target="../embeddings/oleObject6.bin"/></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3.emf"/><Relationship Id="rId2" Type="http://schemas.openxmlformats.org/officeDocument/2006/relationships/notesSlide" Target="../notesSlides/notesSlide11.xml"/><Relationship Id="rId1" Type="http://schemas.openxmlformats.org/officeDocument/2006/relationships/slideLayout" Target="../slideLayouts/slideLayout54.xml"/><Relationship Id="rId6" Type="http://schemas.openxmlformats.org/officeDocument/2006/relationships/customXml" Target="../ink/ink10.xml"/><Relationship Id="rId5" Type="http://schemas.openxmlformats.org/officeDocument/2006/relationships/image" Target="../media/image21.emf"/><Relationship Id="rId4" Type="http://schemas.openxmlformats.org/officeDocument/2006/relationships/customXml" Target="../ink/ink9.xml"/></Relationships>
</file>

<file path=ppt/slides/_rels/slide24.xml.rels><?xml version="1.0" encoding="UTF-8" standalone="yes"?>
<Relationships xmlns="http://schemas.openxmlformats.org/package/2006/relationships"><Relationship Id="rId8" Type="http://schemas.openxmlformats.org/officeDocument/2006/relationships/customXml" Target="../ink/ink13.xml"/><Relationship Id="rId3" Type="http://schemas.openxmlformats.org/officeDocument/2006/relationships/image" Target="../media/image16.png"/><Relationship Id="rId7" Type="http://schemas.openxmlformats.org/officeDocument/2006/relationships/image" Target="../media/image24.emf"/><Relationship Id="rId2" Type="http://schemas.openxmlformats.org/officeDocument/2006/relationships/notesSlide" Target="../notesSlides/notesSlide12.xml"/><Relationship Id="rId1" Type="http://schemas.openxmlformats.org/officeDocument/2006/relationships/slideLayout" Target="../slideLayouts/slideLayout54.xml"/><Relationship Id="rId6" Type="http://schemas.openxmlformats.org/officeDocument/2006/relationships/customXml" Target="../ink/ink12.xml"/><Relationship Id="rId5" Type="http://schemas.openxmlformats.org/officeDocument/2006/relationships/image" Target="../media/image23.emf"/><Relationship Id="rId4" Type="http://schemas.openxmlformats.org/officeDocument/2006/relationships/customXml" Target="../ink/ink11.xml"/><Relationship Id="rId9" Type="http://schemas.openxmlformats.org/officeDocument/2006/relationships/image" Target="../media/image25.emf"/></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54.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54.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4.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4.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customXml" Target="../ink/ink3.xml"/><Relationship Id="rId5" Type="http://schemas.openxmlformats.org/officeDocument/2006/relationships/image" Target="../media/image1310.emf"/><Relationship Id="rId4" Type="http://schemas.openxmlformats.org/officeDocument/2006/relationships/customXml" Target="../ink/ink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4.xml"/></Relationships>
</file>

<file path=ppt/slides/_rels/slide31.xml.rels><?xml version="1.0" encoding="UTF-8" standalone="yes"?>
<Relationships xmlns="http://schemas.openxmlformats.org/package/2006/relationships"><Relationship Id="rId3" Type="http://schemas.openxmlformats.org/officeDocument/2006/relationships/customXml" Target="../ink/ink14.xml"/><Relationship Id="rId2" Type="http://schemas.openxmlformats.org/officeDocument/2006/relationships/notesSlide" Target="../notesSlides/notesSlide15.xml"/><Relationship Id="rId1" Type="http://schemas.openxmlformats.org/officeDocument/2006/relationships/slideLayout" Target="../slideLayouts/slideLayout58.xml"/><Relationship Id="rId4" Type="http://schemas.openxmlformats.org/officeDocument/2006/relationships/image" Target="../media/image26.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4.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5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8.xml"/></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5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8.xml"/></Relationships>
</file>

<file path=ppt/slides/_rels/slide4.xml.rels><?xml version="1.0" encoding="UTF-8" standalone="yes"?>
<Relationships xmlns="http://schemas.openxmlformats.org/package/2006/relationships"><Relationship Id="rId3" Type="http://schemas.openxmlformats.org/officeDocument/2006/relationships/hyperlink" Target="http://www.springerlink.com/index/uh10863178301011.pdf" TargetMode="External"/><Relationship Id="rId2" Type="http://schemas.openxmlformats.org/officeDocument/2006/relationships/hyperlink" Target="https://scholar.google.ca/scholar?cites=2617717903635511993&amp;as_sdt=2005&amp;sciodt=0,5&amp;hl=en" TargetMode="External"/><Relationship Id="rId1" Type="http://schemas.openxmlformats.org/officeDocument/2006/relationships/slideLayout" Target="../slideLayouts/slideLayout16.xml"/><Relationship Id="rId6" Type="http://schemas.openxmlformats.org/officeDocument/2006/relationships/hyperlink" Target="https://scholar.google.ca/citations?user=hjYT3JYAAAAJ&amp;hl=en&amp;oi=sra" TargetMode="External"/><Relationship Id="rId5" Type="http://schemas.openxmlformats.org/officeDocument/2006/relationships/hyperlink" Target="https://scholar.google.ca/citations?user=Nj3seawAAAAJ&amp;hl=en&amp;oi=sra" TargetMode="External"/><Relationship Id="rId4" Type="http://schemas.openxmlformats.org/officeDocument/2006/relationships/hyperlink" Target="https://scholar.google.ca/citations?user=Ytp9oFQAAAAJ&amp;hl=en&amp;oi=sra" TargetMode="External"/></Relationships>
</file>

<file path=ppt/slides/_rels/slide4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8.xml"/></Relationships>
</file>

<file path=ppt/slides/_rels/slide4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58.xml"/></Relationships>
</file>

<file path=ppt/slides/_rels/slide4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8.xml"/></Relationships>
</file>

<file path=ppt/slides/_rels/slide4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58.xml"/></Relationships>
</file>

<file path=ppt/slides/_rels/slide4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8.xml"/></Relationships>
</file>

<file path=ppt/slides/_rels/slide4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54.xml"/><Relationship Id="rId4" Type="http://schemas.openxmlformats.org/officeDocument/2006/relationships/image" Target="../media/image32.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4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4.xml"/></Relationships>
</file>

<file path=ppt/slides/_rels/slide48.xml.rels><?xml version="1.0" encoding="UTF-8" standalone="yes"?>
<Relationships xmlns="http://schemas.openxmlformats.org/package/2006/relationships"><Relationship Id="rId8" Type="http://schemas.openxmlformats.org/officeDocument/2006/relationships/customXml" Target="../ink/ink16.xml"/><Relationship Id="rId3" Type="http://schemas.openxmlformats.org/officeDocument/2006/relationships/oleObject" Target="../embeddings/oleObject7.bin"/><Relationship Id="rId7" Type="http://schemas.openxmlformats.org/officeDocument/2006/relationships/image" Target="../media/image47.emf"/><Relationship Id="rId2" Type="http://schemas.openxmlformats.org/officeDocument/2006/relationships/slideLayout" Target="../slideLayouts/slideLayout59.xml"/><Relationship Id="rId1" Type="http://schemas.openxmlformats.org/officeDocument/2006/relationships/vmlDrawing" Target="../drawings/vmlDrawing6.vml"/><Relationship Id="rId11" Type="http://schemas.openxmlformats.org/officeDocument/2006/relationships/image" Target="../media/image49.emf"/><Relationship Id="rId5" Type="http://schemas.openxmlformats.org/officeDocument/2006/relationships/customXml" Target="../ink/ink15.xml"/><Relationship Id="rId10" Type="http://schemas.openxmlformats.org/officeDocument/2006/relationships/customXml" Target="../ink/ink17.xml"/><Relationship Id="rId4" Type="http://schemas.openxmlformats.org/officeDocument/2006/relationships/image" Target="../media/image34.wmf"/><Relationship Id="rId9" Type="http://schemas.openxmlformats.org/officeDocument/2006/relationships/image" Target="../media/image48.emf"/></Relationships>
</file>

<file path=ppt/slides/_rels/slide4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54.xml"/><Relationship Id="rId5" Type="http://schemas.openxmlformats.org/officeDocument/2006/relationships/image" Target="../media/image50.emf"/><Relationship Id="rId4" Type="http://schemas.openxmlformats.org/officeDocument/2006/relationships/customXml" Target="../ink/ink18.xml"/></Relationships>
</file>

<file path=ppt/slides/_rels/slide5.xml.rels><?xml version="1.0" encoding="UTF-8" standalone="yes"?>
<Relationships xmlns="http://schemas.openxmlformats.org/package/2006/relationships"><Relationship Id="rId8" Type="http://schemas.openxmlformats.org/officeDocument/2006/relationships/hyperlink" Target="https://link.springer.com/chapter/10.1007/978-3-319-61425-0_32" TargetMode="External"/><Relationship Id="rId13" Type="http://schemas.openxmlformats.org/officeDocument/2006/relationships/hyperlink" Target="https://scholar.google.ca/citations?user=UPVSnPIAAAAJ&amp;hl=en&amp;oi=sra" TargetMode="External"/><Relationship Id="rId3" Type="http://schemas.openxmlformats.org/officeDocument/2006/relationships/hyperlink" Target="http://ieeexplore.ieee.org/abstract/document/8001718/" TargetMode="External"/><Relationship Id="rId7" Type="http://schemas.openxmlformats.org/officeDocument/2006/relationships/hyperlink" Target="http://dl.acm.org/citation.cfm?id=3079677" TargetMode="External"/><Relationship Id="rId12" Type="http://schemas.openxmlformats.org/officeDocument/2006/relationships/hyperlink" Target="https://link.springer.com/chapter/10.1007/978-3-319-61425-0_48" TargetMode="External"/><Relationship Id="rId17" Type="http://schemas.openxmlformats.org/officeDocument/2006/relationships/hyperlink" Target="https://scholar.google.ca/scholar?cluster=2170214435640915141&amp;hl=en&amp;scisbd=1&amp;as_sdt=2005&amp;sciodt=0,5" TargetMode="External"/><Relationship Id="rId2" Type="http://schemas.openxmlformats.org/officeDocument/2006/relationships/hyperlink" Target="http://ieeexplore.ieee.org/abstract/document/8013763/" TargetMode="External"/><Relationship Id="rId16" Type="http://schemas.openxmlformats.org/officeDocument/2006/relationships/hyperlink" Target="https://scholar.google.ca/citations?user=MVhaA0AAAAAJ&amp;hl=en&amp;oi=sra" TargetMode="External"/><Relationship Id="rId1" Type="http://schemas.openxmlformats.org/officeDocument/2006/relationships/slideLayout" Target="../slideLayouts/slideLayout16.xml"/><Relationship Id="rId6" Type="http://schemas.openxmlformats.org/officeDocument/2006/relationships/hyperlink" Target="http://www.sciencedirect.com/science/article/pii/S0967070X16304565" TargetMode="External"/><Relationship Id="rId11" Type="http://schemas.openxmlformats.org/officeDocument/2006/relationships/hyperlink" Target="https://scholar.google.ca/citations?user=KfaGExQAAAAJ&amp;hl=en&amp;oi=sra" TargetMode="External"/><Relationship Id="rId5" Type="http://schemas.openxmlformats.org/officeDocument/2006/relationships/hyperlink" Target="https://scholar.google.ca/citations?user=W0PMB90AAAAJ&amp;hl=en&amp;oi=sra" TargetMode="External"/><Relationship Id="rId15" Type="http://schemas.openxmlformats.org/officeDocument/2006/relationships/hyperlink" Target="https://scholar.google.ca/citations?user=VFGDcvoAAAAJ&amp;hl=en&amp;oi=sra" TargetMode="External"/><Relationship Id="rId10" Type="http://schemas.openxmlformats.org/officeDocument/2006/relationships/hyperlink" Target="https://scholar.google.ca/citations?user=qBEFCVAAAAAJ&amp;hl=en&amp;oi=sra" TargetMode="External"/><Relationship Id="rId4" Type="http://schemas.openxmlformats.org/officeDocument/2006/relationships/hyperlink" Target="https://scholar.google.ca/citations?user=xbpAoD8AAAAJ&amp;hl=en&amp;oi=sra" TargetMode="External"/><Relationship Id="rId9" Type="http://schemas.openxmlformats.org/officeDocument/2006/relationships/hyperlink" Target="https://scholar.google.ca/citations?user=8dBvGqUAAAAJ&amp;hl=en&amp;oi=sra" TargetMode="External"/><Relationship Id="rId14" Type="http://schemas.openxmlformats.org/officeDocument/2006/relationships/hyperlink" Target="https://scholar.google.ca/citations?user=-PPnm8EAAAAJ&amp;hl=en&amp;oi=sra" TargetMode="Externa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4.xml"/></Relationships>
</file>

<file path=ppt/slides/_rels/slide51.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customXml" Target="../ink/ink19.xml"/><Relationship Id="rId1" Type="http://schemas.openxmlformats.org/officeDocument/2006/relationships/slideLayout" Target="../slideLayouts/slideLayout54.xml"/></Relationships>
</file>

<file path=ppt/slides/_rels/slide5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5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58.xml"/><Relationship Id="rId1" Type="http://schemas.openxmlformats.org/officeDocument/2006/relationships/vmlDrawing" Target="../drawings/vmlDrawing7.vml"/><Relationship Id="rId6" Type="http://schemas.openxmlformats.org/officeDocument/2006/relationships/image" Target="../media/image37.emf"/><Relationship Id="rId5" Type="http://schemas.openxmlformats.org/officeDocument/2006/relationships/oleObject" Target="../embeddings/oleObject9.bin"/><Relationship Id="rId4" Type="http://schemas.openxmlformats.org/officeDocument/2006/relationships/image" Target="../media/image36.emf"/></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customXml" Target="../ink/ink20.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0.xml"/><Relationship Id="rId1" Type="http://schemas.openxmlformats.org/officeDocument/2006/relationships/vmlDrawing" Target="../drawings/vmlDrawing2.vml"/><Relationship Id="rId4" Type="http://schemas.openxmlformats.org/officeDocument/2006/relationships/image" Target="../media/image4.wmf"/></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71.xml.rels><?xml version="1.0" encoding="UTF-8" standalone="yes"?>
<Relationships xmlns="http://schemas.openxmlformats.org/package/2006/relationships"><Relationship Id="rId3" Type="http://schemas.openxmlformats.org/officeDocument/2006/relationships/customXml" Target="../ink/ink21.xml"/><Relationship Id="rId2" Type="http://schemas.openxmlformats.org/officeDocument/2006/relationships/notesSlide" Target="../notesSlides/notesSlide29.xml"/><Relationship Id="rId1" Type="http://schemas.openxmlformats.org/officeDocument/2006/relationships/slideLayout" Target="../slideLayouts/slideLayout14.xml"/><Relationship Id="rId6" Type="http://schemas.openxmlformats.org/officeDocument/2006/relationships/image" Target="../media/image248.e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p:txBody>
          <a:bodyPr/>
          <a:lstStyle/>
          <a:p>
            <a:pPr>
              <a:defRPr/>
            </a:pPr>
            <a:r>
              <a:rPr lang="en-US" smtClean="0">
                <a:solidFill>
                  <a:srgbClr val="000000"/>
                </a:solidFill>
              </a:rPr>
              <a:t>CPSC 422, Lecture 13</a:t>
            </a:r>
            <a:endParaRPr lang="en-US" dirty="0">
              <a:solidFill>
                <a:srgbClr val="000000"/>
              </a:solidFill>
            </a:endParaRPr>
          </a:p>
        </p:txBody>
      </p:sp>
      <p:sp>
        <p:nvSpPr>
          <p:cNvPr id="5" name="Slide Number Placeholder 3"/>
          <p:cNvSpPr>
            <a:spLocks noGrp="1"/>
          </p:cNvSpPr>
          <p:nvPr>
            <p:ph type="sldNum" sz="quarter" idx="12"/>
          </p:nvPr>
        </p:nvSpPr>
        <p:spPr/>
        <p:txBody>
          <a:bodyPr/>
          <a:lstStyle/>
          <a:p>
            <a:pPr>
              <a:defRPr/>
            </a:pPr>
            <a:r>
              <a:rPr lang="en-US">
                <a:solidFill>
                  <a:srgbClr val="000000"/>
                </a:solidFill>
              </a:rPr>
              <a:t>Slide </a:t>
            </a:r>
            <a:fld id="{ACA5DE21-EB39-4D7A-8358-F4A5BC11EB68}" type="slidenum">
              <a:rPr lang="en-US">
                <a:solidFill>
                  <a:srgbClr val="000000"/>
                </a:solidFill>
              </a:rPr>
              <a:pPr>
                <a:defRPr/>
              </a:pPr>
              <a:t>1</a:t>
            </a:fld>
            <a:endParaRPr lang="en-US">
              <a:solidFill>
                <a:srgbClr val="000000"/>
              </a:solidFill>
            </a:endParaRPr>
          </a:p>
        </p:txBody>
      </p:sp>
      <p:sp>
        <p:nvSpPr>
          <p:cNvPr id="1029" name="Rectangle 2"/>
          <p:cNvSpPr>
            <a:spLocks noChangeArrowheads="1"/>
          </p:cNvSpPr>
          <p:nvPr/>
        </p:nvSpPr>
        <p:spPr bwMode="auto">
          <a:xfrm>
            <a:off x="0" y="908050"/>
            <a:ext cx="8763000" cy="3231654"/>
          </a:xfrm>
          <a:prstGeom prst="rect">
            <a:avLst/>
          </a:prstGeom>
          <a:noFill/>
          <a:ln w="9525">
            <a:noFill/>
            <a:miter lim="800000"/>
            <a:headEnd/>
            <a:tailEnd/>
          </a:ln>
        </p:spPr>
        <p:txBody>
          <a:bodyPr>
            <a:spAutoFit/>
          </a:bodyPr>
          <a:lstStyle/>
          <a:p>
            <a:pPr algn="ctr" defTabSz="914400">
              <a:lnSpc>
                <a:spcPct val="100000"/>
              </a:lnSpc>
              <a:spcBef>
                <a:spcPct val="50000"/>
              </a:spcBef>
              <a:buClrTx/>
              <a:buSzTx/>
              <a:buFontTx/>
              <a:buNone/>
            </a:pPr>
            <a:r>
              <a:rPr lang="en-US" sz="4800" b="1" dirty="0" smtClean="0">
                <a:solidFill>
                  <a:srgbClr val="3333CC"/>
                </a:solidFill>
                <a:latin typeface="Arial Unicode MS" pitchFamily="34" charset="-128"/>
              </a:rPr>
              <a:t>Intelligent Systems (AI-2)</a:t>
            </a:r>
            <a:endParaRPr lang="en-US" sz="4800" b="1" dirty="0">
              <a:solidFill>
                <a:srgbClr val="3333CC"/>
              </a:solidFill>
              <a:latin typeface="Arial Unicode MS" pitchFamily="34" charset="-128"/>
            </a:endParaRPr>
          </a:p>
          <a:p>
            <a:pPr algn="ctr" defTabSz="914400">
              <a:lnSpc>
                <a:spcPct val="100000"/>
              </a:lnSpc>
              <a:spcBef>
                <a:spcPct val="50000"/>
              </a:spcBef>
              <a:buClrTx/>
              <a:buSzTx/>
              <a:buFontTx/>
              <a:buNone/>
            </a:pPr>
            <a:endParaRPr lang="en-US" sz="2400" b="1" dirty="0">
              <a:solidFill>
                <a:srgbClr val="000000"/>
              </a:solidFill>
              <a:latin typeface="Arial Unicode MS" pitchFamily="34" charset="-128"/>
            </a:endParaRPr>
          </a:p>
          <a:p>
            <a:pPr algn="ctr" defTabSz="914400">
              <a:lnSpc>
                <a:spcPct val="100000"/>
              </a:lnSpc>
              <a:spcBef>
                <a:spcPct val="50000"/>
              </a:spcBef>
              <a:buClrTx/>
              <a:buSzTx/>
              <a:buFontTx/>
              <a:buNone/>
            </a:pPr>
            <a:r>
              <a:rPr lang="en-US" sz="3200" b="1" dirty="0">
                <a:solidFill>
                  <a:srgbClr val="000000"/>
                </a:solidFill>
                <a:latin typeface="Arial Unicode MS" pitchFamily="34" charset="-128"/>
              </a:rPr>
              <a:t>Computer Science </a:t>
            </a:r>
            <a:r>
              <a:rPr lang="en-US" sz="3200" b="1" dirty="0" smtClean="0">
                <a:solidFill>
                  <a:srgbClr val="000000"/>
                </a:solidFill>
                <a:latin typeface="Arial Unicode MS" pitchFamily="34" charset="-128"/>
              </a:rPr>
              <a:t>cpsc422</a:t>
            </a:r>
            <a:r>
              <a:rPr lang="en-US" sz="3200" b="1" dirty="0">
                <a:solidFill>
                  <a:srgbClr val="000000"/>
                </a:solidFill>
                <a:latin typeface="Arial Unicode MS" pitchFamily="34" charset="-128"/>
              </a:rPr>
              <a:t>, Lecture </a:t>
            </a:r>
            <a:r>
              <a:rPr lang="en-US" sz="3200" b="1" dirty="0" smtClean="0">
                <a:solidFill>
                  <a:srgbClr val="000000"/>
                </a:solidFill>
                <a:latin typeface="Arial Unicode MS" pitchFamily="34" charset="-128"/>
              </a:rPr>
              <a:t>13</a:t>
            </a:r>
            <a:endParaRPr lang="en-US" sz="3200" b="1" dirty="0">
              <a:solidFill>
                <a:srgbClr val="000000"/>
              </a:solidFill>
              <a:latin typeface="Arial Unicode MS" pitchFamily="34" charset="-128"/>
            </a:endParaRPr>
          </a:p>
          <a:p>
            <a:pPr algn="ctr" defTabSz="914400">
              <a:lnSpc>
                <a:spcPct val="100000"/>
              </a:lnSpc>
              <a:spcBef>
                <a:spcPct val="50000"/>
              </a:spcBef>
              <a:buClrTx/>
              <a:buSzTx/>
              <a:buFontTx/>
              <a:buNone/>
            </a:pPr>
            <a:endParaRPr lang="en-US" sz="2400" b="1" dirty="0">
              <a:solidFill>
                <a:srgbClr val="000000"/>
              </a:solidFill>
              <a:latin typeface="Arial Unicode MS" pitchFamily="34" charset="-128"/>
            </a:endParaRPr>
          </a:p>
          <a:p>
            <a:pPr algn="ctr" defTabSz="914400">
              <a:lnSpc>
                <a:spcPct val="100000"/>
              </a:lnSpc>
              <a:spcBef>
                <a:spcPct val="50000"/>
              </a:spcBef>
              <a:buClrTx/>
              <a:buSzTx/>
              <a:buFontTx/>
              <a:buNone/>
            </a:pPr>
            <a:r>
              <a:rPr lang="en-US" sz="2400" b="1" dirty="0" smtClean="0">
                <a:solidFill>
                  <a:srgbClr val="000000"/>
                </a:solidFill>
                <a:latin typeface="Arial Unicode MS" pitchFamily="34" charset="-128"/>
              </a:rPr>
              <a:t>Oct, </a:t>
            </a:r>
            <a:r>
              <a:rPr lang="en-US" sz="2400" b="1" dirty="0" smtClean="0">
                <a:solidFill>
                  <a:srgbClr val="000000"/>
                </a:solidFill>
                <a:latin typeface="Arial Unicode MS" pitchFamily="34" charset="-128"/>
              </a:rPr>
              <a:t>6</a:t>
            </a:r>
            <a:r>
              <a:rPr lang="en-US" sz="2400" b="1" smtClean="0">
                <a:solidFill>
                  <a:srgbClr val="000000"/>
                </a:solidFill>
                <a:latin typeface="Arial Unicode MS" pitchFamily="34" charset="-128"/>
              </a:rPr>
              <a:t>,  2017</a:t>
            </a:r>
            <a:endParaRPr lang="en-US" sz="2400" b="1" dirty="0">
              <a:solidFill>
                <a:srgbClr val="000000"/>
              </a:solidFill>
              <a:latin typeface="Arial Unicode MS" pitchFamily="34" charset="-128"/>
            </a:endParaRPr>
          </a:p>
        </p:txBody>
      </p:sp>
      <p:sp>
        <p:nvSpPr>
          <p:cNvPr id="1031" name="AutoShape 7" descr="tatsuro_picture.jpg"/>
          <p:cNvSpPr>
            <a:spLocks noChangeAspect="1" noChangeArrowheads="1"/>
          </p:cNvSpPr>
          <p:nvPr/>
        </p:nvSpPr>
        <p:spPr bwMode="auto">
          <a:xfrm>
            <a:off x="180975" y="-212725"/>
            <a:ext cx="304800" cy="304800"/>
          </a:xfrm>
          <a:prstGeom prst="rect">
            <a:avLst/>
          </a:prstGeom>
          <a:noFill/>
        </p:spPr>
        <p:txBody>
          <a:bodyPr vert="horz" wrap="square" lIns="91440" tIns="45720" rIns="91440" bIns="45720" numCol="1" anchor="t" anchorCtr="0" compatLnSpc="1">
            <a:prstTxWarp prst="textNoShape">
              <a:avLst/>
            </a:prstTxWarp>
          </a:bodyPr>
          <a:lstStyle/>
          <a:p>
            <a:pPr defTabSz="914400">
              <a:lnSpc>
                <a:spcPct val="100000"/>
              </a:lnSpc>
              <a:buClrTx/>
              <a:buSzTx/>
              <a:buFontTx/>
              <a:buNone/>
            </a:pPr>
            <a:endParaRPr lang="en-CA" sz="1800">
              <a:solidFill>
                <a:srgbClr val="000000"/>
              </a:solidFill>
              <a:latin typeface="Arial" charset="0"/>
            </a:endParaRPr>
          </a:p>
        </p:txBody>
      </p:sp>
    </p:spTree>
    <p:extLst>
      <p:ext uri="{BB962C8B-B14F-4D97-AF65-F5344CB8AC3E}">
        <p14:creationId xmlns:p14="http://schemas.microsoft.com/office/powerpoint/2010/main" val="15570029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sp>
        <p:nvSpPr>
          <p:cNvPr id="4" name="Footer Placeholder 3"/>
          <p:cNvSpPr>
            <a:spLocks noGrp="1"/>
          </p:cNvSpPr>
          <p:nvPr>
            <p:ph type="ftr" sz="quarter" idx="11"/>
          </p:nvPr>
        </p:nvSpPr>
        <p:spPr/>
        <p:txBody>
          <a:bodyPr/>
          <a:lstStyle/>
          <a:p>
            <a:pPr>
              <a:defRPr/>
            </a:pPr>
            <a:r>
              <a:rPr lang="en-US" smtClean="0">
                <a:solidFill>
                  <a:srgbClr val="000000"/>
                </a:solidFill>
              </a:rPr>
              <a:t>CPSC 422, Lecture 13</a:t>
            </a:r>
            <a:endParaRPr lang="en-US">
              <a:solidFill>
                <a:srgbClr val="000000"/>
              </a:solidFill>
            </a:endParaRPr>
          </a:p>
        </p:txBody>
      </p:sp>
      <p:sp>
        <p:nvSpPr>
          <p:cNvPr id="5" name="Slide Number Placeholder 4"/>
          <p:cNvSpPr>
            <a:spLocks noGrp="1"/>
          </p:cNvSpPr>
          <p:nvPr>
            <p:ph type="sldNum" sz="quarter" idx="12"/>
          </p:nvPr>
        </p:nvSpPr>
        <p:spPr/>
        <p:txBody>
          <a:bodyPr/>
          <a:lstStyle/>
          <a:p>
            <a:pPr>
              <a:defRPr/>
            </a:pPr>
            <a:r>
              <a:rPr lang="en-US" smtClean="0">
                <a:solidFill>
                  <a:srgbClr val="000000"/>
                </a:solidFill>
              </a:rPr>
              <a:t>Slide </a:t>
            </a:r>
            <a:fld id="{38B5A9E0-7EB5-4FF0-AEB5-1FBEA79D2A5B}" type="slidenum">
              <a:rPr lang="en-US" smtClean="0">
                <a:solidFill>
                  <a:srgbClr val="000000"/>
                </a:solidFill>
              </a:rPr>
              <a:pPr>
                <a:defRPr/>
              </a:pPr>
              <a:t>10</a:t>
            </a:fld>
            <a:endParaRPr lang="en-US">
              <a:solidFill>
                <a:srgbClr val="000000"/>
              </a:solidFill>
            </a:endParaRPr>
          </a:p>
        </p:txBody>
      </p:sp>
      <p:pic>
        <p:nvPicPr>
          <p:cNvPr id="1280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88640"/>
            <a:ext cx="8753234" cy="59179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190265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28600" y="457200"/>
            <a:ext cx="8915400" cy="671513"/>
          </a:xfrm>
          <a:noFill/>
        </p:spPr>
        <p:txBody>
          <a:bodyPr/>
          <a:lstStyle/>
          <a:p>
            <a:r>
              <a:rPr lang="en-US" smtClean="0"/>
              <a:t>Several sources of uncertainty</a:t>
            </a:r>
          </a:p>
        </p:txBody>
      </p:sp>
      <p:sp>
        <p:nvSpPr>
          <p:cNvPr id="16387" name="Rectangle 3"/>
          <p:cNvSpPr>
            <a:spLocks noGrp="1" noChangeArrowheads="1"/>
          </p:cNvSpPr>
          <p:nvPr>
            <p:ph type="body" idx="1"/>
          </p:nvPr>
        </p:nvSpPr>
        <p:spPr>
          <a:xfrm>
            <a:off x="0" y="1268760"/>
            <a:ext cx="9036496" cy="4800600"/>
          </a:xfrm>
          <a:noFill/>
        </p:spPr>
        <p:txBody>
          <a:bodyPr/>
          <a:lstStyle/>
          <a:p>
            <a:pPr marL="457200" indent="-457200">
              <a:lnSpc>
                <a:spcPct val="90000"/>
              </a:lnSpc>
              <a:spcBef>
                <a:spcPct val="50000"/>
              </a:spcBef>
              <a:buFont typeface="Arial" panose="020B0604020202020204" pitchFamily="34" charset="0"/>
              <a:buChar char="•"/>
            </a:pPr>
            <a:r>
              <a:rPr lang="en-US" dirty="0" smtClean="0"/>
              <a:t>Same action can belong  to different solutions </a:t>
            </a:r>
          </a:p>
          <a:p>
            <a:pPr marL="457200" indent="-457200">
              <a:spcBef>
                <a:spcPct val="50000"/>
              </a:spcBef>
              <a:buFont typeface="Arial" panose="020B0604020202020204" pitchFamily="34" charset="0"/>
              <a:buChar char="•"/>
            </a:pPr>
            <a:r>
              <a:rPr lang="en-US" dirty="0" smtClean="0"/>
              <a:t>Often much of the reasoning behind the student’s actions is hidden from the tutor</a:t>
            </a:r>
          </a:p>
          <a:p>
            <a:pPr marL="457200" indent="-457200">
              <a:lnSpc>
                <a:spcPct val="90000"/>
              </a:lnSpc>
              <a:spcBef>
                <a:spcPct val="50000"/>
              </a:spcBef>
              <a:buFont typeface="Arial" panose="020B0604020202020204" pitchFamily="34" charset="0"/>
              <a:buChar char="•"/>
            </a:pPr>
            <a:r>
              <a:rPr lang="en-US" dirty="0" smtClean="0"/>
              <a:t>Correct answers can be achieved through guessing</a:t>
            </a:r>
          </a:p>
          <a:p>
            <a:pPr marL="457200" indent="-457200">
              <a:lnSpc>
                <a:spcPct val="90000"/>
              </a:lnSpc>
              <a:spcBef>
                <a:spcPct val="50000"/>
              </a:spcBef>
              <a:buFont typeface="Arial" panose="020B0604020202020204" pitchFamily="34" charset="0"/>
              <a:buChar char="•"/>
            </a:pPr>
            <a:r>
              <a:rPr lang="en-US" dirty="0" smtClean="0"/>
              <a:t>Errors can be due to slips</a:t>
            </a:r>
          </a:p>
          <a:p>
            <a:pPr marL="457200" indent="-457200">
              <a:lnSpc>
                <a:spcPct val="90000"/>
              </a:lnSpc>
              <a:spcBef>
                <a:spcPct val="50000"/>
              </a:spcBef>
              <a:buFont typeface="Arial" panose="020B0604020202020204" pitchFamily="34" charset="0"/>
              <a:buChar char="•"/>
            </a:pPr>
            <a:r>
              <a:rPr lang="en-US" dirty="0" smtClean="0"/>
              <a:t>System’s help affects learning</a:t>
            </a:r>
          </a:p>
          <a:p>
            <a:pPr marL="457200" indent="-457200">
              <a:spcBef>
                <a:spcPct val="50000"/>
              </a:spcBef>
              <a:buFont typeface="Arial" panose="020B0604020202020204" pitchFamily="34" charset="0"/>
              <a:buChar char="•"/>
            </a:pPr>
            <a:r>
              <a:rPr lang="en-US" dirty="0" smtClean="0"/>
              <a:t>In many domains, there is flexible solution step order</a:t>
            </a:r>
          </a:p>
        </p:txBody>
      </p:sp>
      <p:sp>
        <p:nvSpPr>
          <p:cNvPr id="2" name="Footer Placeholder 1"/>
          <p:cNvSpPr>
            <a:spLocks noGrp="1"/>
          </p:cNvSpPr>
          <p:nvPr>
            <p:ph type="ftr" sz="quarter" idx="11"/>
          </p:nvPr>
        </p:nvSpPr>
        <p:spPr/>
        <p:txBody>
          <a:bodyPr/>
          <a:lstStyle/>
          <a:p>
            <a:pPr>
              <a:defRPr/>
            </a:pPr>
            <a:r>
              <a:rPr lang="en-US" smtClean="0">
                <a:solidFill>
                  <a:srgbClr val="000000"/>
                </a:solidFill>
              </a:rPr>
              <a:t>CPSC 422, Lecture 13</a:t>
            </a:r>
            <a:endParaRPr lang="en-US">
              <a:solidFill>
                <a:srgbClr val="000000"/>
              </a:solidFill>
            </a:endParaRPr>
          </a:p>
        </p:txBody>
      </p:sp>
      <p:sp>
        <p:nvSpPr>
          <p:cNvPr id="3" name="Slide Number Placeholder 2"/>
          <p:cNvSpPr>
            <a:spLocks noGrp="1"/>
          </p:cNvSpPr>
          <p:nvPr>
            <p:ph type="sldNum" sz="quarter" idx="12"/>
          </p:nvPr>
        </p:nvSpPr>
        <p:spPr/>
        <p:txBody>
          <a:bodyPr/>
          <a:lstStyle/>
          <a:p>
            <a:pPr>
              <a:defRPr/>
            </a:pPr>
            <a:r>
              <a:rPr lang="en-US" smtClean="0">
                <a:solidFill>
                  <a:srgbClr val="000000"/>
                </a:solidFill>
              </a:rPr>
              <a:t>Slide </a:t>
            </a:r>
            <a:fld id="{38B5A9E0-7EB5-4FF0-AEB5-1FBEA79D2A5B}" type="slidenum">
              <a:rPr lang="en-US" smtClean="0">
                <a:solidFill>
                  <a:srgbClr val="000000"/>
                </a:solidFill>
              </a:rPr>
              <a:pPr>
                <a:defRPr/>
              </a:pPr>
              <a:t>11</a:t>
            </a:fld>
            <a:endParaRPr lang="en-US">
              <a:solidFill>
                <a:srgbClr val="000000"/>
              </a:solidFill>
            </a:endParaRPr>
          </a:p>
        </p:txBody>
      </p:sp>
      <p:sp>
        <p:nvSpPr>
          <p:cNvPr id="6" name="Rectangle 3"/>
          <p:cNvSpPr txBox="1">
            <a:spLocks noChangeArrowheads="1"/>
          </p:cNvSpPr>
          <p:nvPr/>
        </p:nvSpPr>
        <p:spPr bwMode="auto">
          <a:xfrm>
            <a:off x="117047" y="5347836"/>
            <a:ext cx="9036496" cy="86409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defTabSz="914400">
              <a:lnSpc>
                <a:spcPct val="100000"/>
              </a:lnSpc>
              <a:spcBef>
                <a:spcPct val="50000"/>
              </a:spcBef>
              <a:buClrTx/>
              <a:buSzTx/>
              <a:buFontTx/>
            </a:pPr>
            <a:r>
              <a:rPr lang="en-US" sz="2400" b="1" kern="0" dirty="0" smtClean="0">
                <a:solidFill>
                  <a:schemeClr val="accent6"/>
                </a:solidFill>
              </a:rPr>
              <a:t>Andes deals with this uncertainty by using Bayesian Networks</a:t>
            </a:r>
          </a:p>
        </p:txBody>
      </p:sp>
    </p:spTree>
    <p:extLst>
      <p:ext uri="{BB962C8B-B14F-4D97-AF65-F5344CB8AC3E}">
        <p14:creationId xmlns:p14="http://schemas.microsoft.com/office/powerpoint/2010/main" val="294780138"/>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smtClean="0"/>
              <a:t>Example 1</a:t>
            </a:r>
          </a:p>
        </p:txBody>
      </p:sp>
      <p:sp>
        <p:nvSpPr>
          <p:cNvPr id="17411" name="Text Box 27"/>
          <p:cNvSpPr txBox="1">
            <a:spLocks noChangeArrowheads="1"/>
          </p:cNvSpPr>
          <p:nvPr/>
        </p:nvSpPr>
        <p:spPr bwMode="auto">
          <a:xfrm>
            <a:off x="4724400" y="1524000"/>
            <a:ext cx="3733800" cy="3198813"/>
          </a:xfrm>
          <a:prstGeom prst="rect">
            <a:avLst/>
          </a:prstGeom>
          <a:solidFill>
            <a:schemeClr val="tx1"/>
          </a:solidFill>
          <a:ln w="12700">
            <a:noFill/>
            <a:miter lim="800000"/>
            <a:headEnd type="none" w="sm" len="sm"/>
            <a:tailEnd type="none" w="sm" len="sm"/>
          </a:ln>
        </p:spPr>
        <p:txBody>
          <a:bodyPr>
            <a:spAutoFit/>
          </a:bodyPr>
          <a:lstStyle/>
          <a:p>
            <a:pPr defTabSz="914400" eaLnBrk="0" hangingPunct="0">
              <a:lnSpc>
                <a:spcPct val="100000"/>
              </a:lnSpc>
              <a:buClrTx/>
              <a:buSzTx/>
              <a:buFontTx/>
              <a:buNone/>
            </a:pPr>
            <a:r>
              <a:rPr lang="en-US" dirty="0">
                <a:solidFill>
                  <a:srgbClr val="111111"/>
                </a:solidFill>
              </a:rPr>
              <a:t> </a:t>
            </a:r>
            <a:r>
              <a:rPr lang="en-US" b="1" dirty="0">
                <a:solidFill>
                  <a:srgbClr val="111111"/>
                </a:solidFill>
              </a:rPr>
              <a:t>Correct solution</a:t>
            </a:r>
          </a:p>
          <a:p>
            <a:pPr defTabSz="914400" eaLnBrk="0" hangingPunct="0">
              <a:lnSpc>
                <a:spcPct val="100000"/>
              </a:lnSpc>
              <a:buClrTx/>
              <a:buSzTx/>
              <a:buFontTx/>
              <a:buChar char="•"/>
            </a:pPr>
            <a:r>
              <a:rPr lang="en-US" sz="2400" dirty="0">
                <a:solidFill>
                  <a:srgbClr val="111111"/>
                </a:solidFill>
              </a:rPr>
              <a:t> </a:t>
            </a:r>
            <a:r>
              <a:rPr lang="en-US" sz="2400" dirty="0">
                <a:solidFill>
                  <a:srgbClr val="111111"/>
                </a:solidFill>
                <a:sym typeface="Symbol" pitchFamily="18" charset="2"/>
              </a:rPr>
              <a:t></a:t>
            </a:r>
            <a:r>
              <a:rPr lang="en-US" sz="2400" b="1" dirty="0">
                <a:solidFill>
                  <a:srgbClr val="111111"/>
                </a:solidFill>
                <a:sym typeface="Symbol" pitchFamily="18" charset="2"/>
              </a:rPr>
              <a:t>Ft</a:t>
            </a:r>
            <a:r>
              <a:rPr lang="en-US" sz="2400" dirty="0">
                <a:solidFill>
                  <a:srgbClr val="111111"/>
                </a:solidFill>
                <a:sym typeface="Symbol" pitchFamily="18" charset="2"/>
              </a:rPr>
              <a:t> = </a:t>
            </a:r>
            <a:r>
              <a:rPr lang="en-US" sz="2400" b="1" dirty="0">
                <a:solidFill>
                  <a:srgbClr val="111111"/>
                </a:solidFill>
                <a:sym typeface="Symbol" pitchFamily="18" charset="2"/>
              </a:rPr>
              <a:t>W</a:t>
            </a:r>
            <a:r>
              <a:rPr lang="en-US" sz="2400" dirty="0">
                <a:solidFill>
                  <a:srgbClr val="111111"/>
                </a:solidFill>
                <a:sym typeface="Symbol" pitchFamily="18" charset="2"/>
              </a:rPr>
              <a:t> + </a:t>
            </a:r>
            <a:r>
              <a:rPr lang="en-US" sz="2400" b="1" dirty="0">
                <a:solidFill>
                  <a:srgbClr val="111111"/>
                </a:solidFill>
                <a:sym typeface="Symbol" pitchFamily="18" charset="2"/>
              </a:rPr>
              <a:t>N </a:t>
            </a:r>
            <a:r>
              <a:rPr lang="en-US" sz="2400" dirty="0">
                <a:solidFill>
                  <a:srgbClr val="111111"/>
                </a:solidFill>
                <a:sym typeface="Symbol" pitchFamily="18" charset="2"/>
              </a:rPr>
              <a:t>+ </a:t>
            </a:r>
            <a:r>
              <a:rPr lang="en-US" sz="2400" b="1" dirty="0" err="1">
                <a:solidFill>
                  <a:srgbClr val="111111"/>
                </a:solidFill>
                <a:sym typeface="Symbol" pitchFamily="18" charset="2"/>
              </a:rPr>
              <a:t>Fp</a:t>
            </a:r>
            <a:r>
              <a:rPr lang="en-US" sz="2400" dirty="0">
                <a:solidFill>
                  <a:srgbClr val="111111"/>
                </a:solidFill>
                <a:sym typeface="Symbol" pitchFamily="18" charset="2"/>
              </a:rPr>
              <a:t> = m*</a:t>
            </a:r>
            <a:r>
              <a:rPr lang="en-US" sz="2400" b="1" dirty="0">
                <a:solidFill>
                  <a:srgbClr val="111111"/>
                </a:solidFill>
                <a:sym typeface="Symbol" pitchFamily="18" charset="2"/>
              </a:rPr>
              <a:t>a</a:t>
            </a:r>
            <a:endParaRPr lang="en-US" sz="2400" baseline="-25000" dirty="0">
              <a:solidFill>
                <a:srgbClr val="111111"/>
              </a:solidFill>
            </a:endParaRPr>
          </a:p>
          <a:p>
            <a:pPr defTabSz="914400" eaLnBrk="0" hangingPunct="0">
              <a:lnSpc>
                <a:spcPct val="100000"/>
              </a:lnSpc>
              <a:buClrTx/>
              <a:buSzTx/>
              <a:buFontTx/>
              <a:buChar char="•"/>
            </a:pPr>
            <a:r>
              <a:rPr lang="en-US" sz="2400" dirty="0">
                <a:solidFill>
                  <a:srgbClr val="111111"/>
                </a:solidFill>
                <a:sym typeface="Symbol" pitchFamily="18" charset="2"/>
              </a:rPr>
              <a:t> </a:t>
            </a:r>
            <a:r>
              <a:rPr lang="en-US" sz="2400" dirty="0" err="1">
                <a:solidFill>
                  <a:srgbClr val="111111"/>
                </a:solidFill>
                <a:sym typeface="Symbol" pitchFamily="18" charset="2"/>
              </a:rPr>
              <a:t>Ft</a:t>
            </a:r>
            <a:r>
              <a:rPr lang="en-US" sz="2400" baseline="-25000" dirty="0" err="1">
                <a:solidFill>
                  <a:srgbClr val="111111"/>
                </a:solidFill>
              </a:rPr>
              <a:t>x</a:t>
            </a:r>
            <a:r>
              <a:rPr lang="en-US" sz="2400" dirty="0">
                <a:solidFill>
                  <a:srgbClr val="111111"/>
                </a:solidFill>
                <a:sym typeface="Symbol" pitchFamily="18" charset="2"/>
              </a:rPr>
              <a:t> = </a:t>
            </a:r>
            <a:r>
              <a:rPr lang="en-US" sz="2400" dirty="0" err="1">
                <a:solidFill>
                  <a:srgbClr val="111111"/>
                </a:solidFill>
                <a:sym typeface="Symbol" pitchFamily="18" charset="2"/>
              </a:rPr>
              <a:t>Fp</a:t>
            </a:r>
            <a:r>
              <a:rPr lang="en-US" sz="2400" dirty="0">
                <a:solidFill>
                  <a:srgbClr val="111111"/>
                </a:solidFill>
                <a:sym typeface="Symbol" pitchFamily="18" charset="2"/>
              </a:rPr>
              <a:t> = m*a</a:t>
            </a:r>
            <a:r>
              <a:rPr lang="en-US" sz="2400" baseline="-25000" dirty="0">
                <a:solidFill>
                  <a:srgbClr val="111111"/>
                </a:solidFill>
              </a:rPr>
              <a:t>x </a:t>
            </a:r>
          </a:p>
          <a:p>
            <a:pPr defTabSz="914400" eaLnBrk="0" hangingPunct="0">
              <a:lnSpc>
                <a:spcPct val="100000"/>
              </a:lnSpc>
              <a:buClrTx/>
              <a:buSzTx/>
              <a:buFontTx/>
              <a:buChar char="•"/>
            </a:pPr>
            <a:r>
              <a:rPr lang="en-US" sz="2400" dirty="0">
                <a:solidFill>
                  <a:srgbClr val="111111"/>
                </a:solidFill>
              </a:rPr>
              <a:t> a = 5/2</a:t>
            </a:r>
          </a:p>
          <a:p>
            <a:pPr defTabSz="914400" eaLnBrk="0" hangingPunct="0">
              <a:lnSpc>
                <a:spcPct val="100000"/>
              </a:lnSpc>
              <a:buClrTx/>
              <a:buSzTx/>
              <a:buFontTx/>
              <a:buChar char="•"/>
            </a:pPr>
            <a:endParaRPr lang="en-US" b="1" dirty="0">
              <a:solidFill>
                <a:srgbClr val="111111"/>
              </a:solidFill>
            </a:endParaRPr>
          </a:p>
          <a:p>
            <a:pPr defTabSz="914400" eaLnBrk="0" hangingPunct="0">
              <a:lnSpc>
                <a:spcPct val="100000"/>
              </a:lnSpc>
              <a:buClrTx/>
              <a:buSzTx/>
              <a:buFontTx/>
              <a:buNone/>
            </a:pPr>
            <a:r>
              <a:rPr lang="en-US" b="1" dirty="0">
                <a:solidFill>
                  <a:srgbClr val="111111"/>
                </a:solidFill>
              </a:rPr>
              <a:t>Incorrect solution</a:t>
            </a:r>
          </a:p>
          <a:p>
            <a:pPr defTabSz="914400" eaLnBrk="0" hangingPunct="0">
              <a:lnSpc>
                <a:spcPct val="100000"/>
              </a:lnSpc>
              <a:buClrTx/>
              <a:buSzTx/>
              <a:buFontTx/>
              <a:buChar char="•"/>
            </a:pPr>
            <a:r>
              <a:rPr lang="en-US" sz="2400" dirty="0">
                <a:solidFill>
                  <a:srgbClr val="111111"/>
                </a:solidFill>
              </a:rPr>
              <a:t> </a:t>
            </a:r>
            <a:r>
              <a:rPr lang="en-US" sz="2400" b="1" dirty="0" err="1">
                <a:solidFill>
                  <a:srgbClr val="111111"/>
                </a:solidFill>
              </a:rPr>
              <a:t>Fp</a:t>
            </a:r>
            <a:r>
              <a:rPr lang="en-US" sz="2400" dirty="0">
                <a:solidFill>
                  <a:srgbClr val="111111"/>
                </a:solidFill>
              </a:rPr>
              <a:t> = m*</a:t>
            </a:r>
            <a:r>
              <a:rPr lang="en-US" sz="2400" b="1" dirty="0">
                <a:solidFill>
                  <a:srgbClr val="111111"/>
                </a:solidFill>
              </a:rPr>
              <a:t>a</a:t>
            </a:r>
            <a:endParaRPr lang="en-US" sz="2400" dirty="0">
              <a:solidFill>
                <a:srgbClr val="111111"/>
              </a:solidFill>
            </a:endParaRPr>
          </a:p>
          <a:p>
            <a:pPr defTabSz="914400" eaLnBrk="0" hangingPunct="0">
              <a:lnSpc>
                <a:spcPct val="100000"/>
              </a:lnSpc>
              <a:buClrTx/>
              <a:buSzTx/>
              <a:buFontTx/>
              <a:buChar char="•"/>
            </a:pPr>
            <a:r>
              <a:rPr lang="en-US" sz="2400" dirty="0">
                <a:solidFill>
                  <a:srgbClr val="111111"/>
                </a:solidFill>
              </a:rPr>
              <a:t> a = 5/2</a:t>
            </a:r>
          </a:p>
        </p:txBody>
      </p:sp>
      <p:grpSp>
        <p:nvGrpSpPr>
          <p:cNvPr id="17412" name="Group 33"/>
          <p:cNvGrpSpPr>
            <a:grpSpLocks/>
          </p:cNvGrpSpPr>
          <p:nvPr/>
        </p:nvGrpSpPr>
        <p:grpSpPr bwMode="auto">
          <a:xfrm>
            <a:off x="152400" y="1371600"/>
            <a:ext cx="4651375" cy="3505200"/>
            <a:chOff x="1440" y="816"/>
            <a:chExt cx="2930" cy="2208"/>
          </a:xfrm>
        </p:grpSpPr>
        <p:pic>
          <p:nvPicPr>
            <p:cNvPr id="17414" name="Picture 30" descr="two-blcks"/>
            <p:cNvPicPr>
              <a:picLocks noChangeAspect="1" noChangeArrowheads="1"/>
            </p:cNvPicPr>
            <p:nvPr/>
          </p:nvPicPr>
          <p:blipFill>
            <a:blip r:embed="rId2" cstate="print"/>
            <a:srcRect/>
            <a:stretch>
              <a:fillRect/>
            </a:stretch>
          </p:blipFill>
          <p:spPr bwMode="auto">
            <a:xfrm>
              <a:off x="1440" y="816"/>
              <a:ext cx="2832" cy="2208"/>
            </a:xfrm>
            <a:prstGeom prst="rect">
              <a:avLst/>
            </a:prstGeom>
            <a:noFill/>
            <a:ln w="9525">
              <a:noFill/>
              <a:miter lim="800000"/>
              <a:headEnd/>
              <a:tailEnd/>
            </a:ln>
          </p:spPr>
        </p:pic>
        <p:sp>
          <p:nvSpPr>
            <p:cNvPr id="17415" name="Text Box 32"/>
            <p:cNvSpPr txBox="1">
              <a:spLocks noChangeArrowheads="1"/>
            </p:cNvSpPr>
            <p:nvPr/>
          </p:nvSpPr>
          <p:spPr bwMode="auto">
            <a:xfrm>
              <a:off x="1576" y="992"/>
              <a:ext cx="2794" cy="522"/>
            </a:xfrm>
            <a:prstGeom prst="rect">
              <a:avLst/>
            </a:prstGeom>
            <a:solidFill>
              <a:schemeClr val="tx1"/>
            </a:solidFill>
            <a:ln w="9525">
              <a:noFill/>
              <a:miter lim="800000"/>
              <a:headEnd/>
              <a:tailEnd/>
            </a:ln>
          </p:spPr>
          <p:txBody>
            <a:bodyPr lIns="92075" tIns="46038" rIns="92075" bIns="46038">
              <a:spAutoFit/>
            </a:bodyPr>
            <a:lstStyle/>
            <a:p>
              <a:pPr defTabSz="914400" eaLnBrk="0" hangingPunct="0">
                <a:lnSpc>
                  <a:spcPct val="10000"/>
                </a:lnSpc>
                <a:spcBef>
                  <a:spcPct val="50000"/>
                </a:spcBef>
                <a:spcAft>
                  <a:spcPct val="50000"/>
                </a:spcAft>
                <a:buClr>
                  <a:srgbClr val="CC0000"/>
                </a:buClr>
                <a:buSzPct val="75000"/>
                <a:buFont typeface="Monotype Sorts" pitchFamily="2" charset="2"/>
                <a:buNone/>
              </a:pPr>
              <a:endParaRPr lang="en-US" sz="1000" b="1">
                <a:solidFill>
                  <a:srgbClr val="111111"/>
                </a:solidFill>
              </a:endParaRPr>
            </a:p>
            <a:p>
              <a:pPr defTabSz="914400" eaLnBrk="0" hangingPunct="0">
                <a:lnSpc>
                  <a:spcPct val="10000"/>
                </a:lnSpc>
                <a:spcBef>
                  <a:spcPct val="50000"/>
                </a:spcBef>
                <a:spcAft>
                  <a:spcPct val="50000"/>
                </a:spcAft>
                <a:buClr>
                  <a:srgbClr val="CC0000"/>
                </a:buClr>
                <a:buSzPct val="75000"/>
                <a:buFont typeface="Monotype Sorts" pitchFamily="2" charset="2"/>
                <a:buNone/>
              </a:pPr>
              <a:r>
                <a:rPr lang="en-US" sz="1200" b="1">
                  <a:solidFill>
                    <a:srgbClr val="111111"/>
                  </a:solidFill>
                </a:rPr>
                <a:t>A block of mass m = 2kg slides on a frictionless table</a:t>
              </a:r>
            </a:p>
            <a:p>
              <a:pPr defTabSz="914400" eaLnBrk="0" hangingPunct="0">
                <a:lnSpc>
                  <a:spcPct val="50000"/>
                </a:lnSpc>
                <a:spcBef>
                  <a:spcPct val="50000"/>
                </a:spcBef>
                <a:spcAft>
                  <a:spcPct val="50000"/>
                </a:spcAft>
                <a:buClr>
                  <a:srgbClr val="CC0000"/>
                </a:buClr>
                <a:buSzPct val="75000"/>
                <a:buFont typeface="Monotype Sorts" pitchFamily="2" charset="2"/>
                <a:buNone/>
              </a:pPr>
              <a:r>
                <a:rPr lang="en-US" sz="1200" b="1">
                  <a:solidFill>
                    <a:srgbClr val="111111"/>
                  </a:solidFill>
                </a:rPr>
                <a:t>pulled by a force Fp = 5N.</a:t>
              </a:r>
            </a:p>
            <a:p>
              <a:pPr defTabSz="914400" eaLnBrk="0" hangingPunct="0">
                <a:lnSpc>
                  <a:spcPct val="40000"/>
                </a:lnSpc>
                <a:spcBef>
                  <a:spcPct val="50000"/>
                </a:spcBef>
                <a:spcAft>
                  <a:spcPct val="50000"/>
                </a:spcAft>
                <a:buClr>
                  <a:srgbClr val="CC0000"/>
                </a:buClr>
                <a:buSzPct val="75000"/>
                <a:buFont typeface="Monotype Sorts" pitchFamily="2" charset="2"/>
                <a:buNone/>
              </a:pPr>
              <a:r>
                <a:rPr lang="en-US" sz="1200" b="1">
                  <a:solidFill>
                    <a:srgbClr val="111111"/>
                  </a:solidFill>
                </a:rPr>
                <a:t>Find the acceleration of the block</a:t>
              </a:r>
            </a:p>
          </p:txBody>
        </p:sp>
      </p:grpSp>
      <p:sp>
        <p:nvSpPr>
          <p:cNvPr id="17413" name="Text Box 34"/>
          <p:cNvSpPr txBox="1">
            <a:spLocks noChangeArrowheads="1"/>
          </p:cNvSpPr>
          <p:nvPr/>
        </p:nvSpPr>
        <p:spPr bwMode="auto">
          <a:xfrm>
            <a:off x="304800" y="4953000"/>
            <a:ext cx="8839200" cy="1373188"/>
          </a:xfrm>
          <a:prstGeom prst="rect">
            <a:avLst/>
          </a:prstGeom>
          <a:solidFill>
            <a:schemeClr val="tx1"/>
          </a:solidFill>
          <a:ln w="12700">
            <a:noFill/>
            <a:miter lim="800000"/>
            <a:headEnd type="none" w="sm" len="sm"/>
            <a:tailEnd type="none" w="sm" len="sm"/>
          </a:ln>
        </p:spPr>
        <p:txBody>
          <a:bodyPr>
            <a:spAutoFit/>
          </a:bodyPr>
          <a:lstStyle/>
          <a:p>
            <a:pPr defTabSz="914400" eaLnBrk="0" hangingPunct="0">
              <a:lnSpc>
                <a:spcPct val="100000"/>
              </a:lnSpc>
              <a:buClrTx/>
              <a:buSzTx/>
              <a:buFontTx/>
              <a:buNone/>
            </a:pPr>
            <a:endParaRPr lang="en-US">
              <a:solidFill>
                <a:srgbClr val="111111"/>
              </a:solidFill>
            </a:endParaRPr>
          </a:p>
          <a:p>
            <a:pPr defTabSz="914400" eaLnBrk="0" hangingPunct="0">
              <a:lnSpc>
                <a:spcPct val="100000"/>
              </a:lnSpc>
              <a:buClrTx/>
              <a:buSzTx/>
              <a:buFontTx/>
              <a:buNone/>
            </a:pPr>
            <a:r>
              <a:rPr lang="en-US">
                <a:solidFill>
                  <a:srgbClr val="111111"/>
                </a:solidFill>
              </a:rPr>
              <a:t>If the student only types a = 5/2 m/sec,</a:t>
            </a:r>
            <a:r>
              <a:rPr lang="en-US" baseline="-25000">
                <a:solidFill>
                  <a:srgbClr val="111111"/>
                </a:solidFill>
              </a:rPr>
              <a:t> </a:t>
            </a:r>
            <a:r>
              <a:rPr lang="en-US">
                <a:solidFill>
                  <a:srgbClr val="111111"/>
                </a:solidFill>
              </a:rPr>
              <a:t>what line of reasoning did she follow?</a:t>
            </a:r>
            <a:endParaRPr lang="en-US" sz="2400">
              <a:solidFill>
                <a:srgbClr val="111111"/>
              </a:solidFill>
            </a:endParaRPr>
          </a:p>
        </p:txBody>
      </p:sp>
      <p:grpSp>
        <p:nvGrpSpPr>
          <p:cNvPr id="12" name="Group 11"/>
          <p:cNvGrpSpPr/>
          <p:nvPr/>
        </p:nvGrpSpPr>
        <p:grpSpPr>
          <a:xfrm>
            <a:off x="2437606" y="2514600"/>
            <a:ext cx="597546" cy="915194"/>
            <a:chOff x="2437606" y="2514600"/>
            <a:chExt cx="597546" cy="915194"/>
          </a:xfrm>
        </p:grpSpPr>
        <p:cxnSp>
          <p:nvCxnSpPr>
            <p:cNvPr id="9" name="Straight Arrow Connector 8"/>
            <p:cNvCxnSpPr/>
            <p:nvPr/>
          </p:nvCxnSpPr>
          <p:spPr bwMode="auto">
            <a:xfrm rot="5400000" flipH="1" flipV="1">
              <a:off x="1980406" y="2971800"/>
              <a:ext cx="915194" cy="794"/>
            </a:xfrm>
            <a:prstGeom prst="straightConnector1">
              <a:avLst/>
            </a:prstGeom>
            <a:noFill/>
            <a:ln w="76200" cap="flat" cmpd="sng" algn="ctr">
              <a:solidFill>
                <a:srgbClr val="00CC00"/>
              </a:solidFill>
              <a:prstDash val="solid"/>
              <a:round/>
              <a:headEnd type="none" w="med" len="med"/>
              <a:tailEnd type="arrow"/>
            </a:ln>
            <a:effectLst/>
          </p:spPr>
        </p:cxnSp>
        <p:sp>
          <p:nvSpPr>
            <p:cNvPr id="11" name="TextBox 10"/>
            <p:cNvSpPr txBox="1"/>
            <p:nvPr/>
          </p:nvSpPr>
          <p:spPr>
            <a:xfrm>
              <a:off x="2590800" y="2514600"/>
              <a:ext cx="444352" cy="523220"/>
            </a:xfrm>
            <a:prstGeom prst="rect">
              <a:avLst/>
            </a:prstGeom>
            <a:noFill/>
          </p:spPr>
          <p:txBody>
            <a:bodyPr wrap="none" rtlCol="0">
              <a:spAutoFit/>
            </a:bodyPr>
            <a:lstStyle/>
            <a:p>
              <a:pPr defTabSz="914400" eaLnBrk="0" hangingPunct="0">
                <a:lnSpc>
                  <a:spcPct val="100000"/>
                </a:lnSpc>
                <a:spcBef>
                  <a:spcPct val="50000"/>
                </a:spcBef>
                <a:spcAft>
                  <a:spcPct val="50000"/>
                </a:spcAft>
                <a:buClr>
                  <a:srgbClr val="CC0000"/>
                </a:buClr>
                <a:buSzPct val="75000"/>
                <a:buFont typeface="Monotype Sorts" pitchFamily="2" charset="2"/>
                <a:buNone/>
              </a:pPr>
              <a:r>
                <a:rPr lang="en-CA" b="1" dirty="0" smtClean="0">
                  <a:solidFill>
                    <a:srgbClr val="00B050"/>
                  </a:solidFill>
                </a:rPr>
                <a:t>N</a:t>
              </a:r>
              <a:endParaRPr lang="en-CA" b="1" dirty="0">
                <a:solidFill>
                  <a:srgbClr val="00B050"/>
                </a:solidFill>
              </a:endParaRPr>
            </a:p>
          </p:txBody>
        </p:sp>
      </p:grpSp>
      <p:grpSp>
        <p:nvGrpSpPr>
          <p:cNvPr id="13" name="Group 12"/>
          <p:cNvGrpSpPr/>
          <p:nvPr/>
        </p:nvGrpSpPr>
        <p:grpSpPr>
          <a:xfrm flipV="1">
            <a:off x="2438400" y="3962400"/>
            <a:ext cx="696139" cy="1142206"/>
            <a:chOff x="2437606" y="2514600"/>
            <a:chExt cx="696139" cy="915194"/>
          </a:xfrm>
        </p:grpSpPr>
        <p:cxnSp>
          <p:nvCxnSpPr>
            <p:cNvPr id="14" name="Straight Arrow Connector 13"/>
            <p:cNvCxnSpPr/>
            <p:nvPr/>
          </p:nvCxnSpPr>
          <p:spPr bwMode="auto">
            <a:xfrm rot="5400000" flipH="1" flipV="1">
              <a:off x="1980406" y="2971800"/>
              <a:ext cx="915194" cy="794"/>
            </a:xfrm>
            <a:prstGeom prst="straightConnector1">
              <a:avLst/>
            </a:prstGeom>
            <a:noFill/>
            <a:ln w="76200" cap="flat" cmpd="sng" algn="ctr">
              <a:solidFill>
                <a:srgbClr val="00CC00"/>
              </a:solidFill>
              <a:prstDash val="solid"/>
              <a:round/>
              <a:headEnd type="none" w="med" len="med"/>
              <a:tailEnd type="arrow"/>
            </a:ln>
            <a:effectLst/>
          </p:spPr>
        </p:cxnSp>
        <p:sp>
          <p:nvSpPr>
            <p:cNvPr id="15" name="TextBox 14"/>
            <p:cNvSpPr txBox="1"/>
            <p:nvPr/>
          </p:nvSpPr>
          <p:spPr>
            <a:xfrm flipV="1">
              <a:off x="2590006" y="2583176"/>
              <a:ext cx="543739" cy="419231"/>
            </a:xfrm>
            <a:prstGeom prst="rect">
              <a:avLst/>
            </a:prstGeom>
            <a:noFill/>
          </p:spPr>
          <p:txBody>
            <a:bodyPr wrap="square" rtlCol="0">
              <a:spAutoFit/>
            </a:bodyPr>
            <a:lstStyle/>
            <a:p>
              <a:pPr defTabSz="914400" eaLnBrk="0" hangingPunct="0">
                <a:lnSpc>
                  <a:spcPct val="100000"/>
                </a:lnSpc>
                <a:spcBef>
                  <a:spcPct val="50000"/>
                </a:spcBef>
                <a:spcAft>
                  <a:spcPct val="50000"/>
                </a:spcAft>
                <a:buClr>
                  <a:srgbClr val="CC0000"/>
                </a:buClr>
                <a:buSzPct val="75000"/>
                <a:buFont typeface="Monotype Sorts" pitchFamily="2" charset="2"/>
                <a:buNone/>
              </a:pPr>
              <a:r>
                <a:rPr lang="en-CA" b="1" dirty="0" smtClean="0">
                  <a:solidFill>
                    <a:srgbClr val="00B050"/>
                  </a:solidFill>
                </a:rPr>
                <a:t>W</a:t>
              </a:r>
              <a:endParaRPr lang="en-CA" b="1" dirty="0">
                <a:solidFill>
                  <a:srgbClr val="00B050"/>
                </a:solidFill>
              </a:endParaRPr>
            </a:p>
          </p:txBody>
        </p:sp>
      </p:grpSp>
      <mc:AlternateContent xmlns:mc="http://schemas.openxmlformats.org/markup-compatibility/2006" xmlns:p14="http://schemas.microsoft.com/office/powerpoint/2010/main">
        <mc:Choice Requires="p14">
          <p:contentPart p14:bwMode="auto" r:id="rId3">
            <p14:nvContentPartPr>
              <p14:cNvPr id="3" name="Ink 2"/>
              <p14:cNvContentPartPr/>
              <p14:nvPr/>
            </p14:nvContentPartPr>
            <p14:xfrm>
              <a:off x="3361680" y="4616280"/>
              <a:ext cx="1231920" cy="580320"/>
            </p14:xfrm>
          </p:contentPart>
        </mc:Choice>
        <mc:Fallback xmlns="">
          <p:pic>
            <p:nvPicPr>
              <p:cNvPr id="3" name="Ink 2"/>
              <p:cNvPicPr/>
              <p:nvPr/>
            </p:nvPicPr>
            <p:blipFill>
              <a:blip r:embed="rId4"/>
              <a:stretch>
                <a:fillRect/>
              </a:stretch>
            </p:blipFill>
            <p:spPr>
              <a:xfrm>
                <a:off x="3351240" y="4605120"/>
                <a:ext cx="1248120" cy="606240"/>
              </a:xfrm>
              <a:prstGeom prst="rect">
                <a:avLst/>
              </a:prstGeom>
            </p:spPr>
          </p:pic>
        </mc:Fallback>
      </mc:AlternateContent>
    </p:spTree>
    <p:extLst>
      <p:ext uri="{BB962C8B-B14F-4D97-AF65-F5344CB8AC3E}">
        <p14:creationId xmlns:p14="http://schemas.microsoft.com/office/powerpoint/2010/main" val="20879729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4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050"/>
          <p:cNvSpPr>
            <a:spLocks noGrp="1" noChangeArrowheads="1"/>
          </p:cNvSpPr>
          <p:nvPr>
            <p:ph type="title"/>
          </p:nvPr>
        </p:nvSpPr>
        <p:spPr/>
        <p:txBody>
          <a:bodyPr/>
          <a:lstStyle/>
          <a:p>
            <a:r>
              <a:rPr lang="en-US" smtClean="0"/>
              <a:t>Example 2</a:t>
            </a:r>
          </a:p>
        </p:txBody>
      </p:sp>
      <p:grpSp>
        <p:nvGrpSpPr>
          <p:cNvPr id="3076" name="Group 2051"/>
          <p:cNvGrpSpPr>
            <a:grpSpLocks/>
          </p:cNvGrpSpPr>
          <p:nvPr/>
        </p:nvGrpSpPr>
        <p:grpSpPr bwMode="auto">
          <a:xfrm>
            <a:off x="152400" y="1295400"/>
            <a:ext cx="5562600" cy="3886200"/>
            <a:chOff x="96" y="816"/>
            <a:chExt cx="3127" cy="2188"/>
          </a:xfrm>
        </p:grpSpPr>
        <p:graphicFrame>
          <p:nvGraphicFramePr>
            <p:cNvPr id="3074" name="Object 2052"/>
            <p:cNvGraphicFramePr>
              <a:graphicFrameLocks noChangeAspect="1"/>
            </p:cNvGraphicFramePr>
            <p:nvPr/>
          </p:nvGraphicFramePr>
          <p:xfrm>
            <a:off x="96" y="816"/>
            <a:ext cx="3127" cy="2188"/>
          </p:xfrm>
          <a:graphic>
            <a:graphicData uri="http://schemas.openxmlformats.org/presentationml/2006/ole">
              <mc:AlternateContent xmlns:mc="http://schemas.openxmlformats.org/markup-compatibility/2006">
                <mc:Choice xmlns:v="urn:schemas-microsoft-com:vml" Requires="v">
                  <p:oleObj spid="_x0000_s115756" name="Document" r:id="rId3" imgW="4964400" imgH="3473280" progId="Word.Document.8">
                    <p:embed/>
                  </p:oleObj>
                </mc:Choice>
                <mc:Fallback>
                  <p:oleObj name="Document" r:id="rId3" imgW="4964400" imgH="3473280"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 y="816"/>
                          <a:ext cx="3127" cy="2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9" name="Rectangle 2053"/>
            <p:cNvSpPr>
              <a:spLocks noChangeArrowheads="1"/>
            </p:cNvSpPr>
            <p:nvPr/>
          </p:nvSpPr>
          <p:spPr bwMode="auto">
            <a:xfrm>
              <a:off x="480" y="1920"/>
              <a:ext cx="432" cy="480"/>
            </a:xfrm>
            <a:prstGeom prst="rect">
              <a:avLst/>
            </a:prstGeom>
            <a:solidFill>
              <a:schemeClr val="tx1"/>
            </a:solidFill>
            <a:ln w="12700">
              <a:noFill/>
              <a:miter lim="800000"/>
              <a:headEnd type="none" w="sm" len="sm"/>
              <a:tailEnd type="none" w="sm" len="sm"/>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3080" name="Line 2054"/>
            <p:cNvSpPr>
              <a:spLocks noChangeShapeType="1"/>
            </p:cNvSpPr>
            <p:nvPr/>
          </p:nvSpPr>
          <p:spPr bwMode="auto">
            <a:xfrm flipV="1">
              <a:off x="480" y="2112"/>
              <a:ext cx="528" cy="192"/>
            </a:xfrm>
            <a:prstGeom prst="line">
              <a:avLst/>
            </a:prstGeom>
            <a:noFill/>
            <a:ln w="12700">
              <a:solidFill>
                <a:srgbClr val="99CC00"/>
              </a:solidFill>
              <a:round/>
              <a:headEnd type="none" w="sm" len="sm"/>
              <a:tailEnd type="triangle" w="sm" len="sm"/>
            </a:ln>
          </p:spPr>
          <p:txBody>
            <a:bodyP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3081" name="Line 2055"/>
            <p:cNvSpPr>
              <a:spLocks noChangeShapeType="1"/>
            </p:cNvSpPr>
            <p:nvPr/>
          </p:nvSpPr>
          <p:spPr bwMode="auto">
            <a:xfrm flipH="1" flipV="1">
              <a:off x="576" y="1776"/>
              <a:ext cx="288" cy="720"/>
            </a:xfrm>
            <a:prstGeom prst="line">
              <a:avLst/>
            </a:prstGeom>
            <a:noFill/>
            <a:ln w="12700">
              <a:solidFill>
                <a:srgbClr val="99CC00"/>
              </a:solidFill>
              <a:round/>
              <a:headEnd type="none" w="sm" len="sm"/>
              <a:tailEnd type="triangle" w="sm" len="sm"/>
            </a:ln>
          </p:spPr>
          <p:txBody>
            <a:bodyP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grpSp>
      <p:sp>
        <p:nvSpPr>
          <p:cNvPr id="3077" name="Text Box 2056"/>
          <p:cNvSpPr txBox="1">
            <a:spLocks noChangeArrowheads="1"/>
          </p:cNvSpPr>
          <p:nvPr/>
        </p:nvSpPr>
        <p:spPr bwMode="auto">
          <a:xfrm>
            <a:off x="3314700" y="1295400"/>
            <a:ext cx="5829300" cy="4049713"/>
          </a:xfrm>
          <a:prstGeom prst="rect">
            <a:avLst/>
          </a:prstGeom>
          <a:solidFill>
            <a:schemeClr val="tx1"/>
          </a:solidFill>
          <a:ln w="12700">
            <a:noFill/>
            <a:miter lim="800000"/>
            <a:headEnd type="none" w="sm" len="sm"/>
            <a:tailEnd type="none" w="sm" len="sm"/>
          </a:ln>
        </p:spPr>
        <p:txBody>
          <a:bodyPr>
            <a:spAutoFit/>
          </a:bodyPr>
          <a:lstStyle/>
          <a:p>
            <a:pPr defTabSz="914400" eaLnBrk="0" hangingPunct="0">
              <a:lnSpc>
                <a:spcPct val="100000"/>
              </a:lnSpc>
              <a:buClrTx/>
              <a:buSzTx/>
              <a:buFontTx/>
              <a:buNone/>
            </a:pPr>
            <a:r>
              <a:rPr lang="en-US">
                <a:solidFill>
                  <a:srgbClr val="111111"/>
                </a:solidFill>
              </a:rPr>
              <a:t>Solution</a:t>
            </a:r>
          </a:p>
          <a:p>
            <a:pPr defTabSz="914400" eaLnBrk="0" hangingPunct="0">
              <a:lnSpc>
                <a:spcPct val="100000"/>
              </a:lnSpc>
              <a:buClrTx/>
              <a:buSzTx/>
              <a:buFontTx/>
              <a:buChar char="•"/>
            </a:pPr>
            <a:r>
              <a:rPr lang="en-US" sz="2400">
                <a:solidFill>
                  <a:srgbClr val="111111"/>
                </a:solidFill>
              </a:rPr>
              <a:t>Find the velocity by applying the kinematics equation </a:t>
            </a:r>
          </a:p>
          <a:p>
            <a:pPr algn="ctr" defTabSz="914400" eaLnBrk="0" hangingPunct="0">
              <a:lnSpc>
                <a:spcPct val="100000"/>
              </a:lnSpc>
              <a:buClrTx/>
              <a:buSzTx/>
              <a:buFontTx/>
              <a:buNone/>
            </a:pPr>
            <a:r>
              <a:rPr lang="en-US" sz="2400">
                <a:solidFill>
                  <a:srgbClr val="111111"/>
                </a:solidFill>
              </a:rPr>
              <a:t>Vt</a:t>
            </a:r>
            <a:r>
              <a:rPr lang="en-US" sz="2400" baseline="-25000">
                <a:solidFill>
                  <a:srgbClr val="111111"/>
                </a:solidFill>
              </a:rPr>
              <a:t>x</a:t>
            </a:r>
            <a:r>
              <a:rPr lang="en-US" sz="2400" baseline="30000">
                <a:solidFill>
                  <a:srgbClr val="111111"/>
                </a:solidFill>
              </a:rPr>
              <a:t>2</a:t>
            </a:r>
            <a:r>
              <a:rPr lang="en-US" sz="2400">
                <a:solidFill>
                  <a:srgbClr val="111111"/>
                </a:solidFill>
              </a:rPr>
              <a:t> = V0</a:t>
            </a:r>
            <a:r>
              <a:rPr lang="en-US" sz="2400" baseline="-25000">
                <a:solidFill>
                  <a:srgbClr val="111111"/>
                </a:solidFill>
              </a:rPr>
              <a:t>x</a:t>
            </a:r>
            <a:r>
              <a:rPr lang="en-US" sz="2400" baseline="30000">
                <a:solidFill>
                  <a:srgbClr val="111111"/>
                </a:solidFill>
              </a:rPr>
              <a:t>2</a:t>
            </a:r>
            <a:r>
              <a:rPr lang="en-US" sz="2400">
                <a:solidFill>
                  <a:srgbClr val="111111"/>
                </a:solidFill>
              </a:rPr>
              <a:t> + 2d</a:t>
            </a:r>
            <a:r>
              <a:rPr lang="en-US" sz="2400" baseline="-25000">
                <a:solidFill>
                  <a:srgbClr val="111111"/>
                </a:solidFill>
              </a:rPr>
              <a:t>x</a:t>
            </a:r>
            <a:r>
              <a:rPr lang="en-US" sz="2400">
                <a:solidFill>
                  <a:srgbClr val="111111"/>
                </a:solidFill>
              </a:rPr>
              <a:t>*a</a:t>
            </a:r>
            <a:r>
              <a:rPr lang="en-US" sz="2400" baseline="-25000">
                <a:solidFill>
                  <a:srgbClr val="111111"/>
                </a:solidFill>
              </a:rPr>
              <a:t>x</a:t>
            </a:r>
          </a:p>
          <a:p>
            <a:pPr defTabSz="914400" eaLnBrk="0" hangingPunct="0">
              <a:lnSpc>
                <a:spcPct val="100000"/>
              </a:lnSpc>
              <a:buClrTx/>
              <a:buSzTx/>
              <a:buFontTx/>
              <a:buChar char="•"/>
            </a:pPr>
            <a:endParaRPr lang="en-US" sz="2400" baseline="-25000">
              <a:solidFill>
                <a:srgbClr val="111111"/>
              </a:solidFill>
            </a:endParaRPr>
          </a:p>
          <a:p>
            <a:pPr defTabSz="914400" eaLnBrk="0" hangingPunct="0">
              <a:lnSpc>
                <a:spcPct val="100000"/>
              </a:lnSpc>
              <a:buClrTx/>
              <a:buSzTx/>
              <a:buFontTx/>
              <a:buChar char="•"/>
            </a:pPr>
            <a:r>
              <a:rPr lang="en-US" sz="2400">
                <a:solidFill>
                  <a:srgbClr val="111111"/>
                </a:solidFill>
              </a:rPr>
              <a:t> Find the acceleration of the car by applying   </a:t>
            </a:r>
          </a:p>
          <a:p>
            <a:pPr defTabSz="914400" eaLnBrk="0" hangingPunct="0">
              <a:lnSpc>
                <a:spcPct val="100000"/>
              </a:lnSpc>
              <a:buClrTx/>
              <a:buSzTx/>
              <a:buFontTx/>
              <a:buNone/>
            </a:pPr>
            <a:r>
              <a:rPr lang="en-US" sz="2400">
                <a:solidFill>
                  <a:srgbClr val="111111"/>
                </a:solidFill>
              </a:rPr>
              <a:t>   Newton's 2</a:t>
            </a:r>
            <a:r>
              <a:rPr lang="en-US" sz="2400" baseline="30000">
                <a:solidFill>
                  <a:srgbClr val="111111"/>
                </a:solidFill>
              </a:rPr>
              <a:t>nd</a:t>
            </a:r>
            <a:r>
              <a:rPr lang="en-US" sz="2400">
                <a:solidFill>
                  <a:srgbClr val="111111"/>
                </a:solidFill>
              </a:rPr>
              <a:t> law </a:t>
            </a:r>
          </a:p>
          <a:p>
            <a:pPr algn="ctr" defTabSz="914400" eaLnBrk="0" hangingPunct="0">
              <a:lnSpc>
                <a:spcPct val="100000"/>
              </a:lnSpc>
              <a:buClrTx/>
              <a:buSzTx/>
              <a:buFontTx/>
              <a:buNone/>
            </a:pPr>
            <a:r>
              <a:rPr lang="en-US" sz="2400">
                <a:solidFill>
                  <a:srgbClr val="111111"/>
                </a:solidFill>
                <a:sym typeface="Symbol" pitchFamily="18" charset="2"/>
              </a:rPr>
              <a:t>F</a:t>
            </a:r>
            <a:r>
              <a:rPr lang="en-US" sz="2400" baseline="-25000">
                <a:solidFill>
                  <a:srgbClr val="111111"/>
                </a:solidFill>
              </a:rPr>
              <a:t>x</a:t>
            </a:r>
            <a:r>
              <a:rPr lang="en-US" sz="2400">
                <a:solidFill>
                  <a:srgbClr val="111111"/>
                </a:solidFill>
                <a:sym typeface="Symbol" pitchFamily="18" charset="2"/>
              </a:rPr>
              <a:t> = W</a:t>
            </a:r>
            <a:r>
              <a:rPr lang="en-US" sz="2400" baseline="-25000">
                <a:solidFill>
                  <a:srgbClr val="111111"/>
                </a:solidFill>
              </a:rPr>
              <a:t>x</a:t>
            </a:r>
            <a:r>
              <a:rPr lang="en-US" sz="2400">
                <a:solidFill>
                  <a:srgbClr val="111111"/>
                </a:solidFill>
                <a:sym typeface="Symbol" pitchFamily="18" charset="2"/>
              </a:rPr>
              <a:t> + N</a:t>
            </a:r>
            <a:r>
              <a:rPr lang="en-US" sz="2400" baseline="-25000">
                <a:solidFill>
                  <a:srgbClr val="111111"/>
                </a:solidFill>
              </a:rPr>
              <a:t>x</a:t>
            </a:r>
            <a:r>
              <a:rPr lang="en-US" sz="2400">
                <a:solidFill>
                  <a:srgbClr val="111111"/>
                </a:solidFill>
                <a:sym typeface="Symbol" pitchFamily="18" charset="2"/>
              </a:rPr>
              <a:t> = m*a</a:t>
            </a:r>
            <a:r>
              <a:rPr lang="en-US" sz="2400" baseline="-25000">
                <a:solidFill>
                  <a:srgbClr val="111111"/>
                </a:solidFill>
              </a:rPr>
              <a:t>x</a:t>
            </a:r>
            <a:endParaRPr lang="en-US" sz="2400">
              <a:solidFill>
                <a:srgbClr val="111111"/>
              </a:solidFill>
              <a:sym typeface="Symbol" pitchFamily="18" charset="2"/>
            </a:endParaRPr>
          </a:p>
          <a:p>
            <a:pPr defTabSz="914400" eaLnBrk="0" hangingPunct="0">
              <a:lnSpc>
                <a:spcPct val="100000"/>
              </a:lnSpc>
              <a:buClrTx/>
              <a:buSzTx/>
              <a:buFontTx/>
              <a:buChar char="•"/>
            </a:pPr>
            <a:endParaRPr lang="en-US" sz="2400">
              <a:solidFill>
                <a:srgbClr val="111111"/>
              </a:solidFill>
              <a:sym typeface="Symbol" pitchFamily="18" charset="2"/>
            </a:endParaRPr>
          </a:p>
          <a:p>
            <a:pPr defTabSz="914400" eaLnBrk="0" hangingPunct="0">
              <a:lnSpc>
                <a:spcPct val="100000"/>
              </a:lnSpc>
              <a:buClrTx/>
              <a:buSzTx/>
              <a:buFontTx/>
              <a:buChar char="•"/>
            </a:pPr>
            <a:endParaRPr lang="en-US" sz="2400">
              <a:solidFill>
                <a:srgbClr val="111111"/>
              </a:solidFill>
            </a:endParaRPr>
          </a:p>
          <a:p>
            <a:pPr defTabSz="914400" eaLnBrk="0" hangingPunct="0">
              <a:lnSpc>
                <a:spcPct val="100000"/>
              </a:lnSpc>
              <a:buClrTx/>
              <a:buSzTx/>
              <a:buFontTx/>
              <a:buChar char="•"/>
            </a:pPr>
            <a:endParaRPr lang="en-US" sz="2400">
              <a:solidFill>
                <a:srgbClr val="111111"/>
              </a:solidFill>
            </a:endParaRPr>
          </a:p>
        </p:txBody>
      </p:sp>
      <p:sp>
        <p:nvSpPr>
          <p:cNvPr id="3078" name="Text Box 2057"/>
          <p:cNvSpPr txBox="1">
            <a:spLocks noChangeArrowheads="1"/>
          </p:cNvSpPr>
          <p:nvPr/>
        </p:nvSpPr>
        <p:spPr bwMode="auto">
          <a:xfrm>
            <a:off x="0" y="4389438"/>
            <a:ext cx="8839200" cy="1676400"/>
          </a:xfrm>
          <a:prstGeom prst="rect">
            <a:avLst/>
          </a:prstGeom>
          <a:solidFill>
            <a:schemeClr val="tx1"/>
          </a:solidFill>
          <a:ln w="12700">
            <a:noFill/>
            <a:miter lim="800000"/>
            <a:headEnd type="none" w="sm" len="sm"/>
            <a:tailEnd type="none" w="sm" len="sm"/>
          </a:ln>
        </p:spPr>
        <p:txBody>
          <a:bodyPr>
            <a:spAutoFit/>
          </a:bodyPr>
          <a:lstStyle/>
          <a:p>
            <a:pPr defTabSz="914400" eaLnBrk="0" hangingPunct="0">
              <a:lnSpc>
                <a:spcPct val="100000"/>
              </a:lnSpc>
              <a:buClrTx/>
              <a:buSzTx/>
              <a:buFontTx/>
              <a:buNone/>
            </a:pPr>
            <a:endParaRPr lang="en-US">
              <a:solidFill>
                <a:srgbClr val="111111"/>
              </a:solidFill>
            </a:endParaRPr>
          </a:p>
          <a:p>
            <a:pPr defTabSz="914400" eaLnBrk="0" hangingPunct="0">
              <a:lnSpc>
                <a:spcPct val="100000"/>
              </a:lnSpc>
              <a:buClrTx/>
              <a:buSzTx/>
              <a:buFontTx/>
              <a:buNone/>
            </a:pPr>
            <a:r>
              <a:rPr lang="en-US">
                <a:solidFill>
                  <a:srgbClr val="111111"/>
                </a:solidFill>
              </a:rPr>
              <a:t>If the student draws the axes and then gets stuck, is she</a:t>
            </a:r>
          </a:p>
          <a:p>
            <a:pPr lvl="1" defTabSz="914400" eaLnBrk="0" hangingPunct="0">
              <a:lnSpc>
                <a:spcPct val="100000"/>
              </a:lnSpc>
              <a:buClrTx/>
              <a:buSzTx/>
              <a:buFont typeface="Wingdings" pitchFamily="2" charset="2"/>
              <a:buChar char="§"/>
            </a:pPr>
            <a:r>
              <a:rPr lang="en-US" sz="2400">
                <a:solidFill>
                  <a:srgbClr val="111111"/>
                </a:solidFill>
                <a:sym typeface="Symbol" pitchFamily="18" charset="2"/>
              </a:rPr>
              <a:t> trying to write the kinematics equations to find V? </a:t>
            </a:r>
            <a:endParaRPr lang="en-US" sz="2400">
              <a:solidFill>
                <a:srgbClr val="111111"/>
              </a:solidFill>
            </a:endParaRPr>
          </a:p>
          <a:p>
            <a:pPr lvl="1" defTabSz="914400" eaLnBrk="0" hangingPunct="0">
              <a:lnSpc>
                <a:spcPct val="100000"/>
              </a:lnSpc>
              <a:buClrTx/>
              <a:buSzTx/>
              <a:buFont typeface="Wingdings" pitchFamily="2" charset="2"/>
              <a:buChar char="§"/>
            </a:pPr>
            <a:r>
              <a:rPr lang="en-US" sz="2400">
                <a:solidFill>
                  <a:srgbClr val="111111"/>
                </a:solidFill>
              </a:rPr>
              <a:t> trying to find the car acceleration by applying Newton’s laws</a:t>
            </a:r>
          </a:p>
        </p:txBody>
      </p:sp>
      <mc:AlternateContent xmlns:mc="http://schemas.openxmlformats.org/markup-compatibility/2006" xmlns:p14="http://schemas.microsoft.com/office/powerpoint/2010/main">
        <mc:Choice Requires="p14">
          <p:contentPart p14:bwMode="auto" r:id="rId5">
            <p14:nvContentPartPr>
              <p14:cNvPr id="2" name="Ink 1"/>
              <p14:cNvContentPartPr/>
              <p14:nvPr/>
            </p14:nvContentPartPr>
            <p14:xfrm>
              <a:off x="1592280" y="1341720"/>
              <a:ext cx="6850800" cy="5242680"/>
            </p14:xfrm>
          </p:contentPart>
        </mc:Choice>
        <mc:Fallback xmlns="">
          <p:pic>
            <p:nvPicPr>
              <p:cNvPr id="2" name="Ink 1"/>
              <p:cNvPicPr/>
              <p:nvPr/>
            </p:nvPicPr>
            <p:blipFill>
              <a:blip r:embed="rId7"/>
              <a:stretch>
                <a:fillRect/>
              </a:stretch>
            </p:blipFill>
            <p:spPr>
              <a:xfrm>
                <a:off x="1583640" y="1334160"/>
                <a:ext cx="6870960" cy="5264280"/>
              </a:xfrm>
              <a:prstGeom prst="rect">
                <a:avLst/>
              </a:prstGeom>
            </p:spPr>
          </p:pic>
        </mc:Fallback>
      </mc:AlternateContent>
    </p:spTree>
    <p:extLst>
      <p:ext uri="{BB962C8B-B14F-4D97-AF65-F5344CB8AC3E}">
        <p14:creationId xmlns:p14="http://schemas.microsoft.com/office/powerpoint/2010/main" val="922655469"/>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026"/>
          <p:cNvSpPr>
            <a:spLocks noChangeArrowheads="1"/>
          </p:cNvSpPr>
          <p:nvPr/>
        </p:nvSpPr>
        <p:spPr bwMode="auto">
          <a:xfrm>
            <a:off x="2438400" y="1524000"/>
            <a:ext cx="6553200" cy="4724400"/>
          </a:xfrm>
          <a:prstGeom prst="rect">
            <a:avLst/>
          </a:prstGeom>
          <a:solidFill>
            <a:srgbClr val="EAEAEA"/>
          </a:solidFill>
          <a:ln w="50800">
            <a:solidFill>
              <a:srgbClr val="000000"/>
            </a:solidFill>
            <a:miter lim="800000"/>
            <a:headEnd/>
            <a:tailEnd/>
          </a:ln>
        </p:spPr>
        <p:txBody>
          <a:bodyPr wrap="none" anchor="ctr"/>
          <a:lstStyle/>
          <a:p>
            <a:pPr lvl="1" algn="ctr" defTabSz="914400" eaLnBrk="0" hangingPunct="0">
              <a:lnSpc>
                <a:spcPct val="100000"/>
              </a:lnSpc>
              <a:buClrTx/>
              <a:buSzTx/>
              <a:buFontTx/>
              <a:buNone/>
            </a:pPr>
            <a:endParaRPr lang="en-US" sz="2400">
              <a:solidFill>
                <a:srgbClr val="FFFFFF"/>
              </a:solidFill>
            </a:endParaRPr>
          </a:p>
        </p:txBody>
      </p:sp>
      <p:sp>
        <p:nvSpPr>
          <p:cNvPr id="20483" name="Rectangle 1027"/>
          <p:cNvSpPr>
            <a:spLocks noChangeArrowheads="1"/>
          </p:cNvSpPr>
          <p:nvPr/>
        </p:nvSpPr>
        <p:spPr bwMode="auto">
          <a:xfrm>
            <a:off x="133350" y="1371600"/>
            <a:ext cx="9010650" cy="5183188"/>
          </a:xfrm>
          <a:prstGeom prst="rect">
            <a:avLst/>
          </a:prstGeom>
          <a:noFill/>
          <a:ln w="25400">
            <a:solidFill>
              <a:srgbClr val="000000"/>
            </a:solidFill>
            <a:miter lim="800000"/>
            <a:headEnd/>
            <a:tailEnd/>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20484" name="Rectangle 1028"/>
          <p:cNvSpPr>
            <a:spLocks noGrp="1" noChangeArrowheads="1"/>
          </p:cNvSpPr>
          <p:nvPr>
            <p:ph type="title"/>
          </p:nvPr>
        </p:nvSpPr>
        <p:spPr>
          <a:noFill/>
        </p:spPr>
        <p:txBody>
          <a:bodyPr anchor="ctr"/>
          <a:lstStyle/>
          <a:p>
            <a:r>
              <a:rPr lang="en-US" smtClean="0"/>
              <a:t>Architecture</a:t>
            </a:r>
            <a:endParaRPr lang="en-US" b="0" smtClean="0"/>
          </a:p>
        </p:txBody>
      </p:sp>
      <p:sp>
        <p:nvSpPr>
          <p:cNvPr id="20485" name="Line 1029"/>
          <p:cNvSpPr>
            <a:spLocks noChangeShapeType="1"/>
          </p:cNvSpPr>
          <p:nvPr/>
        </p:nvSpPr>
        <p:spPr bwMode="auto">
          <a:xfrm>
            <a:off x="2344738" y="6888163"/>
            <a:ext cx="9525" cy="7937"/>
          </a:xfrm>
          <a:prstGeom prst="line">
            <a:avLst/>
          </a:prstGeom>
          <a:noFill/>
          <a:ln w="12700">
            <a:solidFill>
              <a:srgbClr val="000000"/>
            </a:solidFill>
            <a:round/>
            <a:headEnd type="none" w="sm" len="sm"/>
            <a:tailEnd type="none" w="sm" len="sm"/>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20486" name="Line 1030"/>
          <p:cNvSpPr>
            <a:spLocks noChangeShapeType="1"/>
          </p:cNvSpPr>
          <p:nvPr/>
        </p:nvSpPr>
        <p:spPr bwMode="auto">
          <a:xfrm>
            <a:off x="2209800" y="4114800"/>
            <a:ext cx="457200" cy="0"/>
          </a:xfrm>
          <a:prstGeom prst="line">
            <a:avLst/>
          </a:prstGeom>
          <a:noFill/>
          <a:ln w="12700">
            <a:solidFill>
              <a:srgbClr val="000000"/>
            </a:solidFill>
            <a:round/>
            <a:headEnd type="none" w="sm" len="sm"/>
            <a:tailEnd type="stealth" w="med" len="lg"/>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20487" name="Rectangle 1031"/>
          <p:cNvSpPr>
            <a:spLocks noChangeArrowheads="1"/>
          </p:cNvSpPr>
          <p:nvPr/>
        </p:nvSpPr>
        <p:spPr bwMode="auto">
          <a:xfrm>
            <a:off x="285750" y="2895600"/>
            <a:ext cx="2000250" cy="2667000"/>
          </a:xfrm>
          <a:prstGeom prst="rect">
            <a:avLst/>
          </a:prstGeom>
          <a:noFill/>
          <a:ln w="12700">
            <a:solidFill>
              <a:srgbClr val="000000"/>
            </a:solidFill>
            <a:miter lim="800000"/>
            <a:headEnd/>
            <a:tailEnd/>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grpSp>
        <p:nvGrpSpPr>
          <p:cNvPr id="20488" name="Group 1032"/>
          <p:cNvGrpSpPr>
            <a:grpSpLocks/>
          </p:cNvGrpSpPr>
          <p:nvPr/>
        </p:nvGrpSpPr>
        <p:grpSpPr bwMode="auto">
          <a:xfrm>
            <a:off x="381000" y="3352800"/>
            <a:ext cx="1811338" cy="1676400"/>
            <a:chOff x="209" y="2663"/>
            <a:chExt cx="1141" cy="1056"/>
          </a:xfrm>
        </p:grpSpPr>
        <p:sp>
          <p:nvSpPr>
            <p:cNvPr id="20534" name="Oval 1033"/>
            <p:cNvSpPr>
              <a:spLocks noChangeArrowheads="1"/>
            </p:cNvSpPr>
            <p:nvPr/>
          </p:nvSpPr>
          <p:spPr bwMode="auto">
            <a:xfrm>
              <a:off x="209" y="3352"/>
              <a:ext cx="655" cy="367"/>
            </a:xfrm>
            <a:prstGeom prst="ellipse">
              <a:avLst/>
            </a:prstGeom>
            <a:noFill/>
            <a:ln w="12700">
              <a:solidFill>
                <a:srgbClr val="000000"/>
              </a:solidFill>
              <a:round/>
              <a:headEnd/>
              <a:tailEnd/>
            </a:ln>
          </p:spPr>
          <p:txBody>
            <a:bodyPr wrap="none" lIns="92075" tIns="46038" rIns="92075" bIns="46038" anchor="ctr"/>
            <a:lstStyle/>
            <a:p>
              <a:pPr algn="ctr" defTabSz="914400" eaLnBrk="0" hangingPunct="0">
                <a:lnSpc>
                  <a:spcPct val="100000"/>
                </a:lnSpc>
                <a:buClrTx/>
                <a:buSzTx/>
                <a:buFontTx/>
                <a:buNone/>
              </a:pPr>
              <a:r>
                <a:rPr lang="en-US" sz="1400">
                  <a:solidFill>
                    <a:srgbClr val="000000"/>
                  </a:solidFill>
                </a:rPr>
                <a:t>Problem</a:t>
              </a:r>
            </a:p>
            <a:p>
              <a:pPr algn="ctr" defTabSz="914400" eaLnBrk="0" hangingPunct="0">
                <a:lnSpc>
                  <a:spcPct val="100000"/>
                </a:lnSpc>
                <a:buClrTx/>
                <a:buSzTx/>
                <a:buFontTx/>
                <a:buNone/>
              </a:pPr>
              <a:r>
                <a:rPr lang="en-US" sz="1400">
                  <a:solidFill>
                    <a:srgbClr val="000000"/>
                  </a:solidFill>
                </a:rPr>
                <a:t>Statement</a:t>
              </a:r>
            </a:p>
          </p:txBody>
        </p:sp>
        <p:sp>
          <p:nvSpPr>
            <p:cNvPr id="20535" name="Rectangle 1034"/>
            <p:cNvSpPr>
              <a:spLocks noChangeArrowheads="1"/>
            </p:cNvSpPr>
            <p:nvPr/>
          </p:nvSpPr>
          <p:spPr bwMode="auto">
            <a:xfrm>
              <a:off x="900" y="2855"/>
              <a:ext cx="450" cy="606"/>
            </a:xfrm>
            <a:prstGeom prst="rect">
              <a:avLst/>
            </a:prstGeom>
            <a:noFill/>
            <a:ln w="12700">
              <a:solidFill>
                <a:srgbClr val="000000"/>
              </a:solidFill>
              <a:miter lim="800000"/>
              <a:headEnd/>
              <a:tailEnd/>
            </a:ln>
          </p:spPr>
          <p:txBody>
            <a:bodyPr wrap="none" lIns="92075" tIns="46038" rIns="92075" bIns="46038" anchor="ctr"/>
            <a:lstStyle/>
            <a:p>
              <a:pPr algn="ctr" defTabSz="914400" eaLnBrk="0" hangingPunct="0">
                <a:lnSpc>
                  <a:spcPct val="100000"/>
                </a:lnSpc>
                <a:buClrTx/>
                <a:buSzTx/>
                <a:buFontTx/>
                <a:buNone/>
              </a:pPr>
              <a:r>
                <a:rPr lang="en-US" sz="1400">
                  <a:solidFill>
                    <a:srgbClr val="000000"/>
                  </a:solidFill>
                </a:rPr>
                <a:t> </a:t>
              </a:r>
            </a:p>
            <a:p>
              <a:pPr algn="ctr" defTabSz="914400" eaLnBrk="0" hangingPunct="0">
                <a:lnSpc>
                  <a:spcPct val="100000"/>
                </a:lnSpc>
                <a:buClrTx/>
                <a:buSzTx/>
                <a:buFontTx/>
                <a:buNone/>
              </a:pPr>
              <a:r>
                <a:rPr lang="en-US" sz="1400">
                  <a:solidFill>
                    <a:srgbClr val="000000"/>
                  </a:solidFill>
                </a:rPr>
                <a:t>Problem</a:t>
              </a:r>
            </a:p>
            <a:p>
              <a:pPr algn="ctr" defTabSz="914400" eaLnBrk="0" hangingPunct="0">
                <a:lnSpc>
                  <a:spcPct val="100000"/>
                </a:lnSpc>
                <a:buClrTx/>
                <a:buSzTx/>
                <a:buFontTx/>
                <a:buNone/>
              </a:pPr>
              <a:r>
                <a:rPr lang="en-US" sz="1400">
                  <a:solidFill>
                    <a:srgbClr val="000000"/>
                  </a:solidFill>
                </a:rPr>
                <a:t>Solver</a:t>
              </a:r>
            </a:p>
          </p:txBody>
        </p:sp>
        <p:sp>
          <p:nvSpPr>
            <p:cNvPr id="20536" name="Oval 1035"/>
            <p:cNvSpPr>
              <a:spLocks noChangeArrowheads="1"/>
            </p:cNvSpPr>
            <p:nvPr/>
          </p:nvSpPr>
          <p:spPr bwMode="auto">
            <a:xfrm>
              <a:off x="216" y="2663"/>
              <a:ext cx="559" cy="384"/>
            </a:xfrm>
            <a:prstGeom prst="ellipse">
              <a:avLst/>
            </a:prstGeom>
            <a:noFill/>
            <a:ln w="12700">
              <a:solidFill>
                <a:srgbClr val="000000"/>
              </a:solidFill>
              <a:round/>
              <a:headEnd/>
              <a:tailEnd/>
            </a:ln>
          </p:spPr>
          <p:txBody>
            <a:bodyPr wrap="none" lIns="92075" tIns="46038" rIns="92075" bIns="46038" anchor="ctr"/>
            <a:lstStyle/>
            <a:p>
              <a:pPr algn="ctr" defTabSz="914400" eaLnBrk="0" hangingPunct="0">
                <a:lnSpc>
                  <a:spcPct val="100000"/>
                </a:lnSpc>
                <a:buClrTx/>
                <a:buSzTx/>
                <a:buFontTx/>
                <a:buNone/>
              </a:pPr>
              <a:r>
                <a:rPr lang="en-US" sz="1400">
                  <a:solidFill>
                    <a:srgbClr val="000000"/>
                  </a:solidFill>
                </a:rPr>
                <a:t>Domain </a:t>
              </a:r>
            </a:p>
            <a:p>
              <a:pPr algn="ctr" defTabSz="914400" eaLnBrk="0" hangingPunct="0">
                <a:lnSpc>
                  <a:spcPct val="100000"/>
                </a:lnSpc>
                <a:buClrTx/>
                <a:buSzTx/>
                <a:buFontTx/>
                <a:buNone/>
              </a:pPr>
              <a:r>
                <a:rPr lang="en-US" sz="1400">
                  <a:solidFill>
                    <a:srgbClr val="000000"/>
                  </a:solidFill>
                </a:rPr>
                <a:t>Rules</a:t>
              </a:r>
            </a:p>
          </p:txBody>
        </p:sp>
        <p:sp>
          <p:nvSpPr>
            <p:cNvPr id="20537" name="Line 1036"/>
            <p:cNvSpPr>
              <a:spLocks noChangeShapeType="1"/>
            </p:cNvSpPr>
            <p:nvPr/>
          </p:nvSpPr>
          <p:spPr bwMode="auto">
            <a:xfrm flipV="1">
              <a:off x="756" y="3239"/>
              <a:ext cx="148" cy="144"/>
            </a:xfrm>
            <a:prstGeom prst="line">
              <a:avLst/>
            </a:prstGeom>
            <a:noFill/>
            <a:ln w="12700">
              <a:solidFill>
                <a:srgbClr val="000000"/>
              </a:solidFill>
              <a:round/>
              <a:headEnd type="none" w="sm" len="sm"/>
              <a:tailEnd type="stealth" w="med" len="lg"/>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20538" name="Line 1037"/>
            <p:cNvSpPr>
              <a:spLocks noChangeShapeType="1"/>
            </p:cNvSpPr>
            <p:nvPr/>
          </p:nvSpPr>
          <p:spPr bwMode="auto">
            <a:xfrm>
              <a:off x="720" y="2999"/>
              <a:ext cx="180" cy="96"/>
            </a:xfrm>
            <a:prstGeom prst="line">
              <a:avLst/>
            </a:prstGeom>
            <a:noFill/>
            <a:ln w="12700">
              <a:solidFill>
                <a:srgbClr val="000000"/>
              </a:solidFill>
              <a:round/>
              <a:headEnd type="none" w="sm" len="sm"/>
              <a:tailEnd type="stealth" w="med" len="lg"/>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grpSp>
      <p:grpSp>
        <p:nvGrpSpPr>
          <p:cNvPr id="20489" name="Group 1038"/>
          <p:cNvGrpSpPr>
            <a:grpSpLocks/>
          </p:cNvGrpSpPr>
          <p:nvPr/>
        </p:nvGrpSpPr>
        <p:grpSpPr bwMode="auto">
          <a:xfrm>
            <a:off x="4648200" y="1676400"/>
            <a:ext cx="1524000" cy="990600"/>
            <a:chOff x="3106" y="1488"/>
            <a:chExt cx="996" cy="740"/>
          </a:xfrm>
        </p:grpSpPr>
        <p:sp>
          <p:nvSpPr>
            <p:cNvPr id="20502" name="Rectangle 1039"/>
            <p:cNvSpPr>
              <a:spLocks noChangeArrowheads="1"/>
            </p:cNvSpPr>
            <p:nvPr/>
          </p:nvSpPr>
          <p:spPr bwMode="auto">
            <a:xfrm>
              <a:off x="3183" y="1488"/>
              <a:ext cx="839" cy="243"/>
            </a:xfrm>
            <a:prstGeom prst="rect">
              <a:avLst/>
            </a:prstGeom>
            <a:noFill/>
            <a:ln w="38100">
              <a:noFill/>
              <a:miter lim="800000"/>
              <a:headEnd/>
              <a:tailEnd/>
            </a:ln>
          </p:spPr>
          <p:txBody>
            <a:bodyPr wrap="none" lIns="92075" tIns="46038" rIns="92075" bIns="46038" anchor="ctr"/>
            <a:lstStyle/>
            <a:p>
              <a:pPr algn="ctr" defTabSz="914400" eaLnBrk="0" hangingPunct="0">
                <a:lnSpc>
                  <a:spcPct val="100000"/>
                </a:lnSpc>
                <a:buClrTx/>
                <a:buSzTx/>
                <a:buFontTx/>
                <a:buNone/>
              </a:pPr>
              <a:r>
                <a:rPr lang="en-US" sz="1800">
                  <a:solidFill>
                    <a:srgbClr val="000000"/>
                  </a:solidFill>
                </a:rPr>
                <a:t>Workbench</a:t>
              </a:r>
            </a:p>
          </p:txBody>
        </p:sp>
        <p:pic>
          <p:nvPicPr>
            <p:cNvPr id="20503" name="Picture 1040"/>
            <p:cNvPicPr preferRelativeResize="0">
              <a:picLocks noChangeArrowheads="1"/>
            </p:cNvPicPr>
            <p:nvPr/>
          </p:nvPicPr>
          <p:blipFill>
            <a:blip r:embed="rId3" cstate="print"/>
            <a:srcRect/>
            <a:stretch>
              <a:fillRect/>
            </a:stretch>
          </p:blipFill>
          <p:spPr bwMode="auto">
            <a:xfrm>
              <a:off x="3319" y="1704"/>
              <a:ext cx="624" cy="498"/>
            </a:xfrm>
            <a:prstGeom prst="rect">
              <a:avLst/>
            </a:prstGeom>
            <a:noFill/>
            <a:ln w="38100">
              <a:noFill/>
              <a:miter lim="800000"/>
              <a:headEnd/>
              <a:tailEnd/>
            </a:ln>
          </p:spPr>
        </p:pic>
        <p:sp>
          <p:nvSpPr>
            <p:cNvPr id="20504" name="Rectangle 1041"/>
            <p:cNvSpPr>
              <a:spLocks noChangeArrowheads="1"/>
            </p:cNvSpPr>
            <p:nvPr/>
          </p:nvSpPr>
          <p:spPr bwMode="auto">
            <a:xfrm>
              <a:off x="3106" y="1501"/>
              <a:ext cx="996" cy="727"/>
            </a:xfrm>
            <a:prstGeom prst="rect">
              <a:avLst/>
            </a:prstGeom>
            <a:noFill/>
            <a:ln w="38100">
              <a:solidFill>
                <a:srgbClr val="000000"/>
              </a:solidFill>
              <a:miter lim="800000"/>
              <a:headEnd/>
              <a:tailEnd/>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grpSp>
          <p:nvGrpSpPr>
            <p:cNvPr id="20505" name="Group 1042"/>
            <p:cNvGrpSpPr>
              <a:grpSpLocks/>
            </p:cNvGrpSpPr>
            <p:nvPr/>
          </p:nvGrpSpPr>
          <p:grpSpPr bwMode="auto">
            <a:xfrm>
              <a:off x="3498" y="1781"/>
              <a:ext cx="284" cy="231"/>
              <a:chOff x="3593" y="1327"/>
              <a:chExt cx="228" cy="184"/>
            </a:xfrm>
          </p:grpSpPr>
          <p:sp>
            <p:nvSpPr>
              <p:cNvPr id="20509" name="Rectangle 1043"/>
              <p:cNvSpPr>
                <a:spLocks noChangeArrowheads="1"/>
              </p:cNvSpPr>
              <p:nvPr/>
            </p:nvSpPr>
            <p:spPr bwMode="auto">
              <a:xfrm>
                <a:off x="3593" y="1327"/>
                <a:ext cx="215" cy="173"/>
              </a:xfrm>
              <a:prstGeom prst="rect">
                <a:avLst/>
              </a:prstGeom>
              <a:solidFill>
                <a:srgbClr val="0346E7"/>
              </a:solidFill>
              <a:ln w="38100">
                <a:solidFill>
                  <a:srgbClr val="000000"/>
                </a:solidFill>
                <a:miter lim="800000"/>
                <a:headEnd/>
                <a:tailEnd/>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20510" name="Rectangle 1044"/>
              <p:cNvSpPr>
                <a:spLocks noChangeArrowheads="1"/>
              </p:cNvSpPr>
              <p:nvPr/>
            </p:nvSpPr>
            <p:spPr bwMode="auto">
              <a:xfrm>
                <a:off x="3593" y="1342"/>
                <a:ext cx="215" cy="160"/>
              </a:xfrm>
              <a:prstGeom prst="rect">
                <a:avLst/>
              </a:prstGeom>
              <a:solidFill>
                <a:srgbClr val="E8DDBA"/>
              </a:solidFill>
              <a:ln w="38100">
                <a:solidFill>
                  <a:srgbClr val="000000"/>
                </a:solidFill>
                <a:miter lim="800000"/>
                <a:headEnd/>
                <a:tailEnd/>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20511" name="Rectangle 1045"/>
              <p:cNvSpPr>
                <a:spLocks noChangeArrowheads="1"/>
              </p:cNvSpPr>
              <p:nvPr/>
            </p:nvSpPr>
            <p:spPr bwMode="auto">
              <a:xfrm>
                <a:off x="3809" y="1327"/>
                <a:ext cx="12" cy="13"/>
              </a:xfrm>
              <a:prstGeom prst="rect">
                <a:avLst/>
              </a:prstGeom>
              <a:solidFill>
                <a:srgbClr val="E8DDBA"/>
              </a:solidFill>
              <a:ln w="38100">
                <a:solidFill>
                  <a:srgbClr val="000000"/>
                </a:solidFill>
                <a:miter lim="800000"/>
                <a:headEnd/>
                <a:tailEnd/>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20512" name="Rectangle 1046"/>
              <p:cNvSpPr>
                <a:spLocks noChangeArrowheads="1"/>
              </p:cNvSpPr>
              <p:nvPr/>
            </p:nvSpPr>
            <p:spPr bwMode="auto">
              <a:xfrm>
                <a:off x="3799" y="1327"/>
                <a:ext cx="12" cy="13"/>
              </a:xfrm>
              <a:prstGeom prst="rect">
                <a:avLst/>
              </a:prstGeom>
              <a:solidFill>
                <a:srgbClr val="E8DDBA"/>
              </a:solidFill>
              <a:ln w="38100">
                <a:solidFill>
                  <a:srgbClr val="000000"/>
                </a:solidFill>
                <a:miter lim="800000"/>
                <a:headEnd/>
                <a:tailEnd/>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20513" name="Rectangle 1047"/>
              <p:cNvSpPr>
                <a:spLocks noChangeArrowheads="1"/>
              </p:cNvSpPr>
              <p:nvPr/>
            </p:nvSpPr>
            <p:spPr bwMode="auto">
              <a:xfrm>
                <a:off x="3788" y="1327"/>
                <a:ext cx="12" cy="13"/>
              </a:xfrm>
              <a:prstGeom prst="rect">
                <a:avLst/>
              </a:prstGeom>
              <a:solidFill>
                <a:srgbClr val="E8DDBA"/>
              </a:solidFill>
              <a:ln w="38100">
                <a:solidFill>
                  <a:srgbClr val="000000"/>
                </a:solidFill>
                <a:miter lim="800000"/>
                <a:headEnd/>
                <a:tailEnd/>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20514" name="Rectangle 1048"/>
              <p:cNvSpPr>
                <a:spLocks noChangeArrowheads="1"/>
              </p:cNvSpPr>
              <p:nvPr/>
            </p:nvSpPr>
            <p:spPr bwMode="auto">
              <a:xfrm>
                <a:off x="3595" y="1348"/>
                <a:ext cx="123" cy="151"/>
              </a:xfrm>
              <a:prstGeom prst="rect">
                <a:avLst/>
              </a:prstGeom>
              <a:solidFill>
                <a:schemeClr val="bg1"/>
              </a:solidFill>
              <a:ln w="38100">
                <a:solidFill>
                  <a:srgbClr val="000000"/>
                </a:solidFill>
                <a:miter lim="800000"/>
                <a:headEnd/>
                <a:tailEnd/>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20515" name="Rectangle 1049"/>
              <p:cNvSpPr>
                <a:spLocks noChangeArrowheads="1"/>
              </p:cNvSpPr>
              <p:nvPr/>
            </p:nvSpPr>
            <p:spPr bwMode="auto">
              <a:xfrm>
                <a:off x="3729" y="1348"/>
                <a:ext cx="72" cy="13"/>
              </a:xfrm>
              <a:prstGeom prst="rect">
                <a:avLst/>
              </a:prstGeom>
              <a:solidFill>
                <a:schemeClr val="bg1"/>
              </a:solidFill>
              <a:ln w="38100">
                <a:solidFill>
                  <a:srgbClr val="000000"/>
                </a:solidFill>
                <a:miter lim="800000"/>
                <a:headEnd/>
                <a:tailEnd/>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20516" name="Rectangle 1050"/>
              <p:cNvSpPr>
                <a:spLocks noChangeArrowheads="1"/>
              </p:cNvSpPr>
              <p:nvPr/>
            </p:nvSpPr>
            <p:spPr bwMode="auto">
              <a:xfrm>
                <a:off x="3729" y="1364"/>
                <a:ext cx="72" cy="13"/>
              </a:xfrm>
              <a:prstGeom prst="rect">
                <a:avLst/>
              </a:prstGeom>
              <a:solidFill>
                <a:schemeClr val="bg1"/>
              </a:solidFill>
              <a:ln w="38100">
                <a:solidFill>
                  <a:srgbClr val="000000"/>
                </a:solidFill>
                <a:miter lim="800000"/>
                <a:headEnd/>
                <a:tailEnd/>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20517" name="Rectangle 1051"/>
              <p:cNvSpPr>
                <a:spLocks noChangeArrowheads="1"/>
              </p:cNvSpPr>
              <p:nvPr/>
            </p:nvSpPr>
            <p:spPr bwMode="auto">
              <a:xfrm>
                <a:off x="3729" y="1380"/>
                <a:ext cx="72" cy="13"/>
              </a:xfrm>
              <a:prstGeom prst="rect">
                <a:avLst/>
              </a:prstGeom>
              <a:solidFill>
                <a:schemeClr val="bg1"/>
              </a:solidFill>
              <a:ln w="38100">
                <a:solidFill>
                  <a:srgbClr val="000000"/>
                </a:solidFill>
                <a:miter lim="800000"/>
                <a:headEnd/>
                <a:tailEnd/>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20518" name="Rectangle 1052"/>
              <p:cNvSpPr>
                <a:spLocks noChangeArrowheads="1"/>
              </p:cNvSpPr>
              <p:nvPr/>
            </p:nvSpPr>
            <p:spPr bwMode="auto">
              <a:xfrm>
                <a:off x="3729" y="1397"/>
                <a:ext cx="72" cy="13"/>
              </a:xfrm>
              <a:prstGeom prst="rect">
                <a:avLst/>
              </a:prstGeom>
              <a:solidFill>
                <a:schemeClr val="bg1"/>
              </a:solidFill>
              <a:ln w="38100">
                <a:solidFill>
                  <a:srgbClr val="000000"/>
                </a:solidFill>
                <a:miter lim="800000"/>
                <a:headEnd/>
                <a:tailEnd/>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20519" name="Rectangle 1053"/>
              <p:cNvSpPr>
                <a:spLocks noChangeArrowheads="1"/>
              </p:cNvSpPr>
              <p:nvPr/>
            </p:nvSpPr>
            <p:spPr bwMode="auto">
              <a:xfrm>
                <a:off x="3729" y="1414"/>
                <a:ext cx="72" cy="14"/>
              </a:xfrm>
              <a:prstGeom prst="rect">
                <a:avLst/>
              </a:prstGeom>
              <a:solidFill>
                <a:schemeClr val="bg1"/>
              </a:solidFill>
              <a:ln w="38100">
                <a:solidFill>
                  <a:srgbClr val="000000"/>
                </a:solidFill>
                <a:miter lim="800000"/>
                <a:headEnd/>
                <a:tailEnd/>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20520" name="Rectangle 1054"/>
              <p:cNvSpPr>
                <a:spLocks noChangeArrowheads="1"/>
              </p:cNvSpPr>
              <p:nvPr/>
            </p:nvSpPr>
            <p:spPr bwMode="auto">
              <a:xfrm>
                <a:off x="3729" y="1432"/>
                <a:ext cx="72" cy="13"/>
              </a:xfrm>
              <a:prstGeom prst="rect">
                <a:avLst/>
              </a:prstGeom>
              <a:solidFill>
                <a:schemeClr val="bg1"/>
              </a:solidFill>
              <a:ln w="38100">
                <a:solidFill>
                  <a:srgbClr val="000000"/>
                </a:solidFill>
                <a:miter lim="800000"/>
                <a:headEnd/>
                <a:tailEnd/>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20521" name="Rectangle 1055"/>
              <p:cNvSpPr>
                <a:spLocks noChangeArrowheads="1"/>
              </p:cNvSpPr>
              <p:nvPr/>
            </p:nvSpPr>
            <p:spPr bwMode="auto">
              <a:xfrm>
                <a:off x="3729" y="1447"/>
                <a:ext cx="72" cy="14"/>
              </a:xfrm>
              <a:prstGeom prst="rect">
                <a:avLst/>
              </a:prstGeom>
              <a:solidFill>
                <a:schemeClr val="bg1"/>
              </a:solidFill>
              <a:ln w="38100">
                <a:solidFill>
                  <a:srgbClr val="000000"/>
                </a:solidFill>
                <a:miter lim="800000"/>
                <a:headEnd/>
                <a:tailEnd/>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20522" name="Rectangle 1056"/>
              <p:cNvSpPr>
                <a:spLocks noChangeArrowheads="1"/>
              </p:cNvSpPr>
              <p:nvPr/>
            </p:nvSpPr>
            <p:spPr bwMode="auto">
              <a:xfrm>
                <a:off x="3729" y="1463"/>
                <a:ext cx="72" cy="14"/>
              </a:xfrm>
              <a:prstGeom prst="rect">
                <a:avLst/>
              </a:prstGeom>
              <a:solidFill>
                <a:schemeClr val="bg1"/>
              </a:solidFill>
              <a:ln w="38100">
                <a:solidFill>
                  <a:srgbClr val="000000"/>
                </a:solidFill>
                <a:miter lim="800000"/>
                <a:headEnd/>
                <a:tailEnd/>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20523" name="Rectangle 1057"/>
              <p:cNvSpPr>
                <a:spLocks noChangeArrowheads="1"/>
              </p:cNvSpPr>
              <p:nvPr/>
            </p:nvSpPr>
            <p:spPr bwMode="auto">
              <a:xfrm>
                <a:off x="3729" y="1481"/>
                <a:ext cx="72" cy="13"/>
              </a:xfrm>
              <a:prstGeom prst="rect">
                <a:avLst/>
              </a:prstGeom>
              <a:solidFill>
                <a:schemeClr val="bg1"/>
              </a:solidFill>
              <a:ln w="38100">
                <a:solidFill>
                  <a:srgbClr val="000000"/>
                </a:solidFill>
                <a:miter lim="800000"/>
                <a:headEnd/>
                <a:tailEnd/>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20524" name="Rectangle 1058"/>
              <p:cNvSpPr>
                <a:spLocks noChangeArrowheads="1"/>
              </p:cNvSpPr>
              <p:nvPr/>
            </p:nvSpPr>
            <p:spPr bwMode="auto">
              <a:xfrm>
                <a:off x="3729" y="1498"/>
                <a:ext cx="72" cy="13"/>
              </a:xfrm>
              <a:prstGeom prst="rect">
                <a:avLst/>
              </a:prstGeom>
              <a:solidFill>
                <a:schemeClr val="bg1"/>
              </a:solidFill>
              <a:ln w="38100">
                <a:solidFill>
                  <a:srgbClr val="000000"/>
                </a:solidFill>
                <a:miter lim="800000"/>
                <a:headEnd/>
                <a:tailEnd/>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20525" name="Rectangle 1059"/>
              <p:cNvSpPr>
                <a:spLocks noChangeArrowheads="1"/>
              </p:cNvSpPr>
              <p:nvPr/>
            </p:nvSpPr>
            <p:spPr bwMode="auto">
              <a:xfrm>
                <a:off x="3631" y="1393"/>
                <a:ext cx="31" cy="13"/>
              </a:xfrm>
              <a:prstGeom prst="rect">
                <a:avLst/>
              </a:prstGeom>
              <a:noFill/>
              <a:ln w="38100">
                <a:solidFill>
                  <a:srgbClr val="000000"/>
                </a:solidFill>
                <a:miter lim="800000"/>
                <a:headEnd/>
                <a:tailEnd/>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20526" name="Line 1060"/>
              <p:cNvSpPr>
                <a:spLocks noChangeShapeType="1"/>
              </p:cNvSpPr>
              <p:nvPr/>
            </p:nvSpPr>
            <p:spPr bwMode="auto">
              <a:xfrm>
                <a:off x="3596" y="1352"/>
                <a:ext cx="108" cy="0"/>
              </a:xfrm>
              <a:prstGeom prst="line">
                <a:avLst/>
              </a:prstGeom>
              <a:noFill/>
              <a:ln w="38100">
                <a:solidFill>
                  <a:srgbClr val="000000"/>
                </a:solidFill>
                <a:round/>
                <a:headEnd type="none" w="sm" len="sm"/>
                <a:tailEnd type="none" w="sm" len="sm"/>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20527" name="Line 1061"/>
              <p:cNvSpPr>
                <a:spLocks noChangeShapeType="1"/>
              </p:cNvSpPr>
              <p:nvPr/>
            </p:nvSpPr>
            <p:spPr bwMode="auto">
              <a:xfrm>
                <a:off x="3596" y="1360"/>
                <a:ext cx="108" cy="0"/>
              </a:xfrm>
              <a:prstGeom prst="line">
                <a:avLst/>
              </a:prstGeom>
              <a:noFill/>
              <a:ln w="38100">
                <a:solidFill>
                  <a:srgbClr val="000000"/>
                </a:solidFill>
                <a:round/>
                <a:headEnd type="none" w="sm" len="sm"/>
                <a:tailEnd type="none" w="sm" len="sm"/>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20528" name="Line 1062"/>
              <p:cNvSpPr>
                <a:spLocks noChangeShapeType="1"/>
              </p:cNvSpPr>
              <p:nvPr/>
            </p:nvSpPr>
            <p:spPr bwMode="auto">
              <a:xfrm>
                <a:off x="3596" y="1368"/>
                <a:ext cx="108" cy="0"/>
              </a:xfrm>
              <a:prstGeom prst="line">
                <a:avLst/>
              </a:prstGeom>
              <a:noFill/>
              <a:ln w="38100">
                <a:solidFill>
                  <a:srgbClr val="000000"/>
                </a:solidFill>
                <a:round/>
                <a:headEnd type="none" w="sm" len="sm"/>
                <a:tailEnd type="none" w="sm" len="sm"/>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20529" name="Line 1063"/>
              <p:cNvSpPr>
                <a:spLocks noChangeShapeType="1"/>
              </p:cNvSpPr>
              <p:nvPr/>
            </p:nvSpPr>
            <p:spPr bwMode="auto">
              <a:xfrm>
                <a:off x="3596" y="1376"/>
                <a:ext cx="108" cy="0"/>
              </a:xfrm>
              <a:prstGeom prst="line">
                <a:avLst/>
              </a:prstGeom>
              <a:noFill/>
              <a:ln w="38100">
                <a:solidFill>
                  <a:srgbClr val="000000"/>
                </a:solidFill>
                <a:round/>
                <a:headEnd type="none" w="sm" len="sm"/>
                <a:tailEnd type="none" w="sm" len="sm"/>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20530" name="Line 1064"/>
              <p:cNvSpPr>
                <a:spLocks noChangeShapeType="1"/>
              </p:cNvSpPr>
              <p:nvPr/>
            </p:nvSpPr>
            <p:spPr bwMode="auto">
              <a:xfrm>
                <a:off x="3596" y="1384"/>
                <a:ext cx="52" cy="0"/>
              </a:xfrm>
              <a:prstGeom prst="line">
                <a:avLst/>
              </a:prstGeom>
              <a:noFill/>
              <a:ln w="38100">
                <a:solidFill>
                  <a:srgbClr val="000000"/>
                </a:solidFill>
                <a:round/>
                <a:headEnd type="none" w="sm" len="sm"/>
                <a:tailEnd type="none" w="sm" len="sm"/>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20531" name="Line 1065"/>
              <p:cNvSpPr>
                <a:spLocks noChangeShapeType="1"/>
              </p:cNvSpPr>
              <p:nvPr/>
            </p:nvSpPr>
            <p:spPr bwMode="auto">
              <a:xfrm>
                <a:off x="3596" y="1393"/>
                <a:ext cx="23" cy="0"/>
              </a:xfrm>
              <a:prstGeom prst="line">
                <a:avLst/>
              </a:prstGeom>
              <a:noFill/>
              <a:ln w="38100">
                <a:solidFill>
                  <a:srgbClr val="000000"/>
                </a:solidFill>
                <a:round/>
                <a:headEnd type="none" w="sm" len="sm"/>
                <a:tailEnd type="none" w="sm" len="sm"/>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20532" name="Line 1066"/>
              <p:cNvSpPr>
                <a:spLocks noChangeShapeType="1"/>
              </p:cNvSpPr>
              <p:nvPr/>
            </p:nvSpPr>
            <p:spPr bwMode="auto">
              <a:xfrm>
                <a:off x="3596" y="1401"/>
                <a:ext cx="87" cy="0"/>
              </a:xfrm>
              <a:prstGeom prst="line">
                <a:avLst/>
              </a:prstGeom>
              <a:noFill/>
              <a:ln w="38100">
                <a:solidFill>
                  <a:srgbClr val="000000"/>
                </a:solidFill>
                <a:round/>
                <a:headEnd type="none" w="sm" len="sm"/>
                <a:tailEnd type="none" w="sm" len="sm"/>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20533" name="Line 1067"/>
              <p:cNvSpPr>
                <a:spLocks noChangeShapeType="1"/>
              </p:cNvSpPr>
              <p:nvPr/>
            </p:nvSpPr>
            <p:spPr bwMode="auto">
              <a:xfrm>
                <a:off x="3596" y="1409"/>
                <a:ext cx="87" cy="0"/>
              </a:xfrm>
              <a:prstGeom prst="line">
                <a:avLst/>
              </a:prstGeom>
              <a:noFill/>
              <a:ln w="38100">
                <a:solidFill>
                  <a:srgbClr val="000000"/>
                </a:solidFill>
                <a:round/>
                <a:headEnd type="none" w="sm" len="sm"/>
                <a:tailEnd type="none" w="sm" len="sm"/>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grpSp>
        <p:sp>
          <p:nvSpPr>
            <p:cNvPr id="20506" name="Line 1068"/>
            <p:cNvSpPr>
              <a:spLocks noChangeShapeType="1"/>
            </p:cNvSpPr>
            <p:nvPr/>
          </p:nvSpPr>
          <p:spPr bwMode="auto">
            <a:xfrm>
              <a:off x="3528" y="1905"/>
              <a:ext cx="119" cy="39"/>
            </a:xfrm>
            <a:prstGeom prst="line">
              <a:avLst/>
            </a:prstGeom>
            <a:noFill/>
            <a:ln w="38100">
              <a:solidFill>
                <a:srgbClr val="000000"/>
              </a:solidFill>
              <a:round/>
              <a:headEnd type="none" w="sm" len="sm"/>
              <a:tailEnd type="none" w="sm" len="sm"/>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20507" name="Line 1069"/>
            <p:cNvSpPr>
              <a:spLocks noChangeShapeType="1"/>
            </p:cNvSpPr>
            <p:nvPr/>
          </p:nvSpPr>
          <p:spPr bwMode="auto">
            <a:xfrm flipV="1">
              <a:off x="3539" y="1895"/>
              <a:ext cx="97" cy="60"/>
            </a:xfrm>
            <a:prstGeom prst="line">
              <a:avLst/>
            </a:prstGeom>
            <a:noFill/>
            <a:ln w="38100">
              <a:solidFill>
                <a:srgbClr val="000000"/>
              </a:solidFill>
              <a:round/>
              <a:headEnd type="none" w="sm" len="sm"/>
              <a:tailEnd type="none" w="sm" len="sm"/>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20508" name="Line 1070"/>
            <p:cNvSpPr>
              <a:spLocks noChangeShapeType="1"/>
            </p:cNvSpPr>
            <p:nvPr/>
          </p:nvSpPr>
          <p:spPr bwMode="auto">
            <a:xfrm>
              <a:off x="3655" y="1836"/>
              <a:ext cx="100" cy="9"/>
            </a:xfrm>
            <a:prstGeom prst="line">
              <a:avLst/>
            </a:prstGeom>
            <a:noFill/>
            <a:ln w="38100">
              <a:solidFill>
                <a:srgbClr val="000000"/>
              </a:solidFill>
              <a:round/>
              <a:headEnd type="none" w="sm" len="sm"/>
              <a:tailEnd type="none" w="sm" len="sm"/>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grpSp>
      <p:sp>
        <p:nvSpPr>
          <p:cNvPr id="20490" name="Oval 1071"/>
          <p:cNvSpPr>
            <a:spLocks noChangeArrowheads="1"/>
          </p:cNvSpPr>
          <p:nvPr/>
        </p:nvSpPr>
        <p:spPr bwMode="auto">
          <a:xfrm>
            <a:off x="4324350" y="4914900"/>
            <a:ext cx="2286000" cy="914400"/>
          </a:xfrm>
          <a:prstGeom prst="ellipse">
            <a:avLst/>
          </a:prstGeom>
          <a:noFill/>
          <a:ln w="38100">
            <a:solidFill>
              <a:srgbClr val="000000"/>
            </a:solidFill>
            <a:round/>
            <a:headEnd/>
            <a:tailEnd/>
          </a:ln>
        </p:spPr>
        <p:txBody>
          <a:bodyPr wrap="none" lIns="92075" tIns="46038" rIns="92075" bIns="46038" anchor="ctr"/>
          <a:lstStyle/>
          <a:p>
            <a:pPr algn="ctr" defTabSz="914400" eaLnBrk="0" hangingPunct="0">
              <a:lnSpc>
                <a:spcPct val="100000"/>
              </a:lnSpc>
              <a:buClrTx/>
              <a:buSzTx/>
              <a:buFontTx/>
              <a:buNone/>
            </a:pPr>
            <a:r>
              <a:rPr lang="en-US" sz="1800" b="1">
                <a:solidFill>
                  <a:srgbClr val="000000"/>
                </a:solidFill>
              </a:rPr>
              <a:t>Task Specific</a:t>
            </a:r>
          </a:p>
          <a:p>
            <a:pPr algn="ctr" defTabSz="914400" eaLnBrk="0" hangingPunct="0">
              <a:lnSpc>
                <a:spcPct val="100000"/>
              </a:lnSpc>
              <a:buClrTx/>
              <a:buSzTx/>
              <a:buFontTx/>
              <a:buNone/>
            </a:pPr>
            <a:r>
              <a:rPr lang="en-US" sz="1800" b="1">
                <a:solidFill>
                  <a:srgbClr val="000000"/>
                </a:solidFill>
              </a:rPr>
              <a:t>Student Model</a:t>
            </a:r>
          </a:p>
        </p:txBody>
      </p:sp>
      <p:sp>
        <p:nvSpPr>
          <p:cNvPr id="20491" name="Rectangle 1072"/>
          <p:cNvSpPr>
            <a:spLocks noChangeArrowheads="1"/>
          </p:cNvSpPr>
          <p:nvPr/>
        </p:nvSpPr>
        <p:spPr bwMode="auto">
          <a:xfrm>
            <a:off x="4724400" y="3962400"/>
            <a:ext cx="1406525" cy="457200"/>
          </a:xfrm>
          <a:prstGeom prst="rect">
            <a:avLst/>
          </a:prstGeom>
          <a:noFill/>
          <a:ln w="38100">
            <a:solidFill>
              <a:srgbClr val="000000"/>
            </a:solidFill>
            <a:miter lim="800000"/>
            <a:headEnd/>
            <a:tailEnd/>
          </a:ln>
        </p:spPr>
        <p:txBody>
          <a:bodyPr wrap="none" lIns="92075" tIns="46038" rIns="92075" bIns="46038" anchor="ctr"/>
          <a:lstStyle/>
          <a:p>
            <a:pPr algn="ctr" defTabSz="914400" eaLnBrk="0" hangingPunct="0">
              <a:lnSpc>
                <a:spcPct val="100000"/>
              </a:lnSpc>
              <a:buClrTx/>
              <a:buSzTx/>
              <a:buFontTx/>
              <a:buNone/>
            </a:pPr>
            <a:r>
              <a:rPr lang="en-US" sz="1800" b="1">
                <a:solidFill>
                  <a:srgbClr val="000000"/>
                </a:solidFill>
              </a:rPr>
              <a:t>Assessor</a:t>
            </a:r>
          </a:p>
        </p:txBody>
      </p:sp>
      <p:sp>
        <p:nvSpPr>
          <p:cNvPr id="20492" name="Oval 1073"/>
          <p:cNvSpPr>
            <a:spLocks noChangeArrowheads="1"/>
          </p:cNvSpPr>
          <p:nvPr/>
        </p:nvSpPr>
        <p:spPr bwMode="auto">
          <a:xfrm>
            <a:off x="2667000" y="3657600"/>
            <a:ext cx="1600200" cy="914400"/>
          </a:xfrm>
          <a:prstGeom prst="ellipse">
            <a:avLst/>
          </a:prstGeom>
          <a:noFill/>
          <a:ln w="38100">
            <a:solidFill>
              <a:srgbClr val="000000"/>
            </a:solidFill>
            <a:round/>
            <a:headEnd/>
            <a:tailEnd/>
          </a:ln>
        </p:spPr>
        <p:txBody>
          <a:bodyPr wrap="none" lIns="92075" tIns="46038" rIns="92075" bIns="46038" anchor="ctr"/>
          <a:lstStyle/>
          <a:p>
            <a:pPr algn="ctr" defTabSz="914400" eaLnBrk="0" hangingPunct="0">
              <a:lnSpc>
                <a:spcPct val="100000"/>
              </a:lnSpc>
              <a:buClrTx/>
              <a:buSzTx/>
              <a:buFontTx/>
              <a:buNone/>
            </a:pPr>
            <a:r>
              <a:rPr lang="en-US" sz="1800" b="1">
                <a:solidFill>
                  <a:srgbClr val="000000"/>
                </a:solidFill>
              </a:rPr>
              <a:t>Solution Graph</a:t>
            </a:r>
          </a:p>
        </p:txBody>
      </p:sp>
      <p:cxnSp>
        <p:nvCxnSpPr>
          <p:cNvPr id="20493" name="AutoShape 1074"/>
          <p:cNvCxnSpPr>
            <a:cxnSpLocks noChangeShapeType="1"/>
            <a:stCxn id="20492" idx="6"/>
            <a:endCxn id="20491" idx="1"/>
          </p:cNvCxnSpPr>
          <p:nvPr/>
        </p:nvCxnSpPr>
        <p:spPr bwMode="auto">
          <a:xfrm>
            <a:off x="4286250" y="4114800"/>
            <a:ext cx="419100" cy="76200"/>
          </a:xfrm>
          <a:prstGeom prst="straightConnector1">
            <a:avLst/>
          </a:prstGeom>
          <a:noFill/>
          <a:ln w="25400">
            <a:solidFill>
              <a:srgbClr val="000000"/>
            </a:solidFill>
            <a:round/>
            <a:headEnd type="none" w="sm" len="sm"/>
            <a:tailEnd type="triangle" w="med" len="med"/>
          </a:ln>
        </p:spPr>
      </p:cxnSp>
      <p:cxnSp>
        <p:nvCxnSpPr>
          <p:cNvPr id="20494" name="AutoShape 1075"/>
          <p:cNvCxnSpPr>
            <a:cxnSpLocks noChangeShapeType="1"/>
            <a:stCxn id="20491" idx="0"/>
            <a:endCxn id="20495" idx="2"/>
          </p:cNvCxnSpPr>
          <p:nvPr/>
        </p:nvCxnSpPr>
        <p:spPr bwMode="auto">
          <a:xfrm flipH="1" flipV="1">
            <a:off x="5421313" y="3600450"/>
            <a:ext cx="6350" cy="342900"/>
          </a:xfrm>
          <a:prstGeom prst="straightConnector1">
            <a:avLst/>
          </a:prstGeom>
          <a:noFill/>
          <a:ln w="25400">
            <a:solidFill>
              <a:srgbClr val="000000"/>
            </a:solidFill>
            <a:round/>
            <a:headEnd type="triangle" w="med" len="med"/>
            <a:tailEnd type="triangle" w="med" len="med"/>
          </a:ln>
        </p:spPr>
      </p:cxnSp>
      <p:sp>
        <p:nvSpPr>
          <p:cNvPr id="20495" name="Rectangle 1076"/>
          <p:cNvSpPr>
            <a:spLocks noChangeArrowheads="1"/>
          </p:cNvSpPr>
          <p:nvPr/>
        </p:nvSpPr>
        <p:spPr bwMode="auto">
          <a:xfrm>
            <a:off x="4629150" y="3124200"/>
            <a:ext cx="1582738" cy="457200"/>
          </a:xfrm>
          <a:prstGeom prst="rect">
            <a:avLst/>
          </a:prstGeom>
          <a:noFill/>
          <a:ln w="38100">
            <a:solidFill>
              <a:srgbClr val="000000"/>
            </a:solidFill>
            <a:miter lim="800000"/>
            <a:headEnd/>
            <a:tailEnd/>
          </a:ln>
        </p:spPr>
        <p:txBody>
          <a:bodyPr wrap="none" lIns="92075" tIns="46038" rIns="92075" bIns="46038" anchor="ctr"/>
          <a:lstStyle/>
          <a:p>
            <a:pPr algn="ctr" defTabSz="914400" eaLnBrk="0" hangingPunct="0">
              <a:lnSpc>
                <a:spcPct val="100000"/>
              </a:lnSpc>
              <a:buClrTx/>
              <a:buSzTx/>
              <a:buFontTx/>
              <a:buNone/>
            </a:pPr>
            <a:r>
              <a:rPr lang="en-US" sz="1800">
                <a:solidFill>
                  <a:srgbClr val="000000"/>
                </a:solidFill>
              </a:rPr>
              <a:t>Help System</a:t>
            </a:r>
          </a:p>
        </p:txBody>
      </p:sp>
      <p:cxnSp>
        <p:nvCxnSpPr>
          <p:cNvPr id="20496" name="AutoShape 1077"/>
          <p:cNvCxnSpPr>
            <a:cxnSpLocks noChangeShapeType="1"/>
            <a:stCxn id="20490" idx="0"/>
            <a:endCxn id="20491" idx="2"/>
          </p:cNvCxnSpPr>
          <p:nvPr/>
        </p:nvCxnSpPr>
        <p:spPr bwMode="auto">
          <a:xfrm flipH="1" flipV="1">
            <a:off x="5427663" y="4438650"/>
            <a:ext cx="39687" cy="457200"/>
          </a:xfrm>
          <a:prstGeom prst="straightConnector1">
            <a:avLst/>
          </a:prstGeom>
          <a:noFill/>
          <a:ln w="25400">
            <a:solidFill>
              <a:srgbClr val="000000"/>
            </a:solidFill>
            <a:round/>
            <a:headEnd type="triangle" w="med" len="med"/>
            <a:tailEnd type="triangle" w="med" len="med"/>
          </a:ln>
        </p:spPr>
      </p:cxnSp>
      <p:cxnSp>
        <p:nvCxnSpPr>
          <p:cNvPr id="20497" name="AutoShape 1078"/>
          <p:cNvCxnSpPr>
            <a:cxnSpLocks noChangeShapeType="1"/>
            <a:stCxn id="20495" idx="0"/>
            <a:endCxn id="20504" idx="2"/>
          </p:cNvCxnSpPr>
          <p:nvPr/>
        </p:nvCxnSpPr>
        <p:spPr bwMode="auto">
          <a:xfrm flipH="1" flipV="1">
            <a:off x="5410200" y="2686050"/>
            <a:ext cx="11113" cy="419100"/>
          </a:xfrm>
          <a:prstGeom prst="straightConnector1">
            <a:avLst/>
          </a:prstGeom>
          <a:noFill/>
          <a:ln w="25400">
            <a:solidFill>
              <a:srgbClr val="000000"/>
            </a:solidFill>
            <a:round/>
            <a:headEnd type="triangle" w="med" len="med"/>
            <a:tailEnd type="triangle" w="med" len="med"/>
          </a:ln>
        </p:spPr>
      </p:cxnSp>
      <p:sp>
        <p:nvSpPr>
          <p:cNvPr id="20498" name="Oval 1079"/>
          <p:cNvSpPr>
            <a:spLocks noChangeArrowheads="1"/>
          </p:cNvSpPr>
          <p:nvPr/>
        </p:nvSpPr>
        <p:spPr bwMode="auto">
          <a:xfrm>
            <a:off x="6629400" y="3505200"/>
            <a:ext cx="2044700" cy="1371600"/>
          </a:xfrm>
          <a:prstGeom prst="ellipse">
            <a:avLst/>
          </a:prstGeom>
          <a:noFill/>
          <a:ln w="38100">
            <a:solidFill>
              <a:srgbClr val="000000"/>
            </a:solidFill>
            <a:round/>
            <a:headEnd/>
            <a:tailEnd/>
          </a:ln>
        </p:spPr>
        <p:txBody>
          <a:bodyPr wrap="none" lIns="92075" tIns="46038" rIns="92075" bIns="46038" anchor="ctr"/>
          <a:lstStyle/>
          <a:p>
            <a:pPr algn="ctr" defTabSz="914400" eaLnBrk="0" hangingPunct="0">
              <a:lnSpc>
                <a:spcPct val="100000"/>
              </a:lnSpc>
              <a:buClrTx/>
              <a:buSzTx/>
              <a:buFontTx/>
              <a:buNone/>
            </a:pPr>
            <a:r>
              <a:rPr lang="en-US" sz="1800" b="1">
                <a:solidFill>
                  <a:srgbClr val="000000"/>
                </a:solidFill>
              </a:rPr>
              <a:t>Domain General </a:t>
            </a:r>
          </a:p>
          <a:p>
            <a:pPr algn="ctr" defTabSz="914400" eaLnBrk="0" hangingPunct="0">
              <a:lnSpc>
                <a:spcPct val="100000"/>
              </a:lnSpc>
              <a:buClrTx/>
              <a:buSzTx/>
              <a:buFontTx/>
              <a:buNone/>
            </a:pPr>
            <a:r>
              <a:rPr lang="en-US" sz="1800" b="1">
                <a:solidFill>
                  <a:srgbClr val="000000"/>
                </a:solidFill>
              </a:rPr>
              <a:t>Student </a:t>
            </a:r>
          </a:p>
          <a:p>
            <a:pPr algn="ctr" defTabSz="914400" eaLnBrk="0" hangingPunct="0">
              <a:lnSpc>
                <a:spcPct val="100000"/>
              </a:lnSpc>
              <a:buClrTx/>
              <a:buSzTx/>
              <a:buFontTx/>
              <a:buNone/>
            </a:pPr>
            <a:r>
              <a:rPr lang="en-US" sz="1800" b="1">
                <a:solidFill>
                  <a:srgbClr val="000000"/>
                </a:solidFill>
              </a:rPr>
              <a:t>Model</a:t>
            </a:r>
          </a:p>
        </p:txBody>
      </p:sp>
      <p:cxnSp>
        <p:nvCxnSpPr>
          <p:cNvPr id="20499" name="AutoShape 1080"/>
          <p:cNvCxnSpPr>
            <a:cxnSpLocks noChangeShapeType="1"/>
            <a:stCxn id="20491" idx="3"/>
            <a:endCxn id="20498" idx="2"/>
          </p:cNvCxnSpPr>
          <p:nvPr/>
        </p:nvCxnSpPr>
        <p:spPr bwMode="auto">
          <a:xfrm>
            <a:off x="6149975" y="4191000"/>
            <a:ext cx="460375" cy="0"/>
          </a:xfrm>
          <a:prstGeom prst="straightConnector1">
            <a:avLst/>
          </a:prstGeom>
          <a:noFill/>
          <a:ln w="25400">
            <a:solidFill>
              <a:srgbClr val="000000"/>
            </a:solidFill>
            <a:round/>
            <a:headEnd type="triangle" w="med" len="med"/>
            <a:tailEnd type="triangle" w="med" len="med"/>
          </a:ln>
        </p:spPr>
      </p:cxnSp>
      <p:cxnSp>
        <p:nvCxnSpPr>
          <p:cNvPr id="20500" name="AutoShape 1081"/>
          <p:cNvCxnSpPr>
            <a:cxnSpLocks noChangeShapeType="1"/>
            <a:stCxn id="20492" idx="6"/>
            <a:endCxn id="20495" idx="1"/>
          </p:cNvCxnSpPr>
          <p:nvPr/>
        </p:nvCxnSpPr>
        <p:spPr bwMode="auto">
          <a:xfrm flipV="1">
            <a:off x="4286250" y="3352800"/>
            <a:ext cx="323850" cy="762000"/>
          </a:xfrm>
          <a:prstGeom prst="straightConnector1">
            <a:avLst/>
          </a:prstGeom>
          <a:noFill/>
          <a:ln w="25400">
            <a:solidFill>
              <a:srgbClr val="000000"/>
            </a:solidFill>
            <a:round/>
            <a:headEnd type="none" w="sm" len="sm"/>
            <a:tailEnd type="triangle" w="med" len="med"/>
          </a:ln>
        </p:spPr>
      </p:cxnSp>
      <p:sp>
        <p:nvSpPr>
          <p:cNvPr id="20501" name="Rectangle 1082"/>
          <p:cNvSpPr>
            <a:spLocks noChangeArrowheads="1"/>
          </p:cNvSpPr>
          <p:nvPr/>
        </p:nvSpPr>
        <p:spPr bwMode="auto">
          <a:xfrm>
            <a:off x="7162800" y="762000"/>
            <a:ext cx="998538" cy="457200"/>
          </a:xfrm>
          <a:prstGeom prst="rect">
            <a:avLst/>
          </a:prstGeom>
          <a:noFill/>
          <a:ln w="9525">
            <a:no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2400" b="1">
                <a:solidFill>
                  <a:srgbClr val="000000"/>
                </a:solidFill>
              </a:rPr>
              <a:t>Andes</a:t>
            </a:r>
            <a:endParaRPr lang="en-US" sz="1800">
              <a:solidFill>
                <a:srgbClr val="000000"/>
              </a:solidFill>
            </a:endParaRPr>
          </a:p>
        </p:txBody>
      </p:sp>
    </p:spTree>
    <p:extLst>
      <p:ext uri="{BB962C8B-B14F-4D97-AF65-F5344CB8AC3E}">
        <p14:creationId xmlns:p14="http://schemas.microsoft.com/office/powerpoint/2010/main" val="3307774970"/>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52400" y="304800"/>
            <a:ext cx="8610600" cy="695325"/>
          </a:xfrm>
        </p:spPr>
        <p:txBody>
          <a:bodyPr/>
          <a:lstStyle/>
          <a:p>
            <a:r>
              <a:rPr lang="en-US" smtClean="0"/>
              <a:t>Components of Andes’ Student Model</a:t>
            </a:r>
          </a:p>
        </p:txBody>
      </p:sp>
      <p:sp>
        <p:nvSpPr>
          <p:cNvPr id="21507" name="Rectangle 3"/>
          <p:cNvSpPr>
            <a:spLocks noChangeArrowheads="1"/>
          </p:cNvSpPr>
          <p:nvPr/>
        </p:nvSpPr>
        <p:spPr bwMode="auto">
          <a:xfrm>
            <a:off x="228600" y="914400"/>
            <a:ext cx="8450263" cy="3733800"/>
          </a:xfrm>
          <a:prstGeom prst="rect">
            <a:avLst/>
          </a:prstGeom>
          <a:noFill/>
          <a:ln w="9525">
            <a:noFill/>
            <a:miter lim="800000"/>
            <a:headEnd/>
            <a:tailEnd/>
          </a:ln>
        </p:spPr>
        <p:txBody>
          <a:bodyPr lIns="92075" tIns="46038" rIns="92075" bIns="46038"/>
          <a:lstStyle/>
          <a:p>
            <a:pPr marL="342900" indent="-342900" defTabSz="914400" eaLnBrk="0" hangingPunct="0">
              <a:lnSpc>
                <a:spcPct val="60000"/>
              </a:lnSpc>
              <a:spcBef>
                <a:spcPct val="50000"/>
              </a:spcBef>
              <a:buClr>
                <a:srgbClr val="CC0000"/>
              </a:buClr>
              <a:buSzPct val="75000"/>
              <a:buFont typeface="Monotype Sorts" pitchFamily="2" charset="2"/>
              <a:buNone/>
            </a:pPr>
            <a:endParaRPr lang="en-US" sz="2000" b="1">
              <a:solidFill>
                <a:srgbClr val="000000"/>
              </a:solidFill>
            </a:endParaRPr>
          </a:p>
          <a:p>
            <a:pPr marL="342900" indent="-342900" defTabSz="914400" eaLnBrk="0" hangingPunct="0">
              <a:lnSpc>
                <a:spcPct val="130000"/>
              </a:lnSpc>
              <a:spcBef>
                <a:spcPct val="50000"/>
              </a:spcBef>
              <a:buClr>
                <a:srgbClr val="CC0000"/>
              </a:buClr>
              <a:buSzPct val="75000"/>
              <a:buFont typeface="Monotype Sorts" pitchFamily="2" charset="2"/>
              <a:buChar char="u"/>
            </a:pPr>
            <a:r>
              <a:rPr lang="en-US" b="1">
                <a:solidFill>
                  <a:srgbClr val="000000"/>
                </a:solidFill>
              </a:rPr>
              <a:t>Domain General</a:t>
            </a:r>
          </a:p>
          <a:p>
            <a:pPr marL="742950" lvl="1" indent="-285750" defTabSz="914400" eaLnBrk="0" hangingPunct="0">
              <a:lnSpc>
                <a:spcPct val="130000"/>
              </a:lnSpc>
              <a:spcBef>
                <a:spcPct val="20000"/>
              </a:spcBef>
              <a:buSzTx/>
              <a:buFontTx/>
              <a:buChar char="–"/>
            </a:pPr>
            <a:r>
              <a:rPr lang="en-US" sz="2400">
                <a:solidFill>
                  <a:srgbClr val="000000"/>
                </a:solidFill>
              </a:rPr>
              <a:t>Reflects the content of Andes’ rules</a:t>
            </a:r>
          </a:p>
          <a:p>
            <a:pPr marL="742950" lvl="1" indent="-285750" defTabSz="914400" eaLnBrk="0" hangingPunct="0">
              <a:lnSpc>
                <a:spcPct val="130000"/>
              </a:lnSpc>
              <a:spcBef>
                <a:spcPct val="20000"/>
              </a:spcBef>
              <a:buSzTx/>
              <a:buFontTx/>
              <a:buChar char="–"/>
            </a:pPr>
            <a:r>
              <a:rPr lang="en-US" sz="2400">
                <a:solidFill>
                  <a:srgbClr val="000000"/>
                </a:solidFill>
              </a:rPr>
              <a:t>Defined once along with Andes’ KB</a:t>
            </a:r>
          </a:p>
          <a:p>
            <a:pPr marL="742950" lvl="1" indent="-285750" defTabSz="914400" eaLnBrk="0" hangingPunct="0">
              <a:lnSpc>
                <a:spcPct val="130000"/>
              </a:lnSpc>
              <a:spcBef>
                <a:spcPct val="20000"/>
              </a:spcBef>
              <a:buSzTx/>
              <a:buFontTx/>
              <a:buChar char="–"/>
            </a:pPr>
            <a:r>
              <a:rPr lang="en-US" sz="2400">
                <a:solidFill>
                  <a:srgbClr val="000000"/>
                </a:solidFill>
              </a:rPr>
              <a:t>Maintained across problems</a:t>
            </a:r>
          </a:p>
          <a:p>
            <a:pPr marL="742950" lvl="1" indent="-285750" defTabSz="914400" eaLnBrk="0" hangingPunct="0">
              <a:lnSpc>
                <a:spcPct val="130000"/>
              </a:lnSpc>
              <a:spcBef>
                <a:spcPct val="20000"/>
              </a:spcBef>
              <a:buSzTx/>
              <a:buFontTx/>
              <a:buChar char="–"/>
            </a:pPr>
            <a:r>
              <a:rPr lang="en-US" sz="2400">
                <a:solidFill>
                  <a:srgbClr val="000000"/>
                </a:solidFill>
              </a:rPr>
              <a:t>Assesses the student’s domain knowledge</a:t>
            </a:r>
          </a:p>
          <a:p>
            <a:pPr marL="742950" lvl="1" indent="-285750" defTabSz="914400" eaLnBrk="0" hangingPunct="0">
              <a:lnSpc>
                <a:spcPct val="0"/>
              </a:lnSpc>
              <a:spcBef>
                <a:spcPct val="20000"/>
              </a:spcBef>
              <a:buSzTx/>
              <a:buFontTx/>
              <a:buNone/>
            </a:pPr>
            <a:endParaRPr lang="en-US" sz="2000">
              <a:solidFill>
                <a:srgbClr val="000000"/>
              </a:solidFill>
            </a:endParaRPr>
          </a:p>
          <a:p>
            <a:pPr marL="342900" indent="-342900" defTabSz="914400" eaLnBrk="0" hangingPunct="0">
              <a:lnSpc>
                <a:spcPct val="130000"/>
              </a:lnSpc>
              <a:spcBef>
                <a:spcPct val="50000"/>
              </a:spcBef>
              <a:buClr>
                <a:srgbClr val="CC0000"/>
              </a:buClr>
              <a:buSzPct val="75000"/>
              <a:buFont typeface="Monotype Sorts" pitchFamily="2" charset="2"/>
              <a:buChar char="u"/>
            </a:pPr>
            <a:r>
              <a:rPr lang="en-US" b="1">
                <a:solidFill>
                  <a:srgbClr val="000000"/>
                </a:solidFill>
              </a:rPr>
              <a:t>Task Specific</a:t>
            </a:r>
          </a:p>
          <a:p>
            <a:pPr marL="742950" lvl="1" indent="-285750" defTabSz="914400" eaLnBrk="0" hangingPunct="0">
              <a:lnSpc>
                <a:spcPct val="130000"/>
              </a:lnSpc>
              <a:spcBef>
                <a:spcPct val="20000"/>
              </a:spcBef>
              <a:buSzTx/>
              <a:buFontTx/>
              <a:buChar char="–"/>
            </a:pPr>
            <a:r>
              <a:rPr lang="en-US" sz="2400">
                <a:solidFill>
                  <a:srgbClr val="000000"/>
                </a:solidFill>
              </a:rPr>
              <a:t>Automatically built when a new problem is opened </a:t>
            </a:r>
          </a:p>
          <a:p>
            <a:pPr marL="742950" lvl="1" indent="-285750" defTabSz="914400" eaLnBrk="0" hangingPunct="0">
              <a:lnSpc>
                <a:spcPct val="130000"/>
              </a:lnSpc>
              <a:spcBef>
                <a:spcPct val="20000"/>
              </a:spcBef>
              <a:buSzTx/>
              <a:buFontTx/>
              <a:buChar char="–"/>
            </a:pPr>
            <a:r>
              <a:rPr lang="en-US" sz="2400">
                <a:solidFill>
                  <a:srgbClr val="000000"/>
                </a:solidFill>
              </a:rPr>
              <a:t>Assesses the student’s task specific knowledge and problem solving behavior</a:t>
            </a:r>
          </a:p>
        </p:txBody>
      </p:sp>
    </p:spTree>
    <p:extLst>
      <p:ext uri="{BB962C8B-B14F-4D97-AF65-F5344CB8AC3E}">
        <p14:creationId xmlns:p14="http://schemas.microsoft.com/office/powerpoint/2010/main" val="960911926"/>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lstStyle/>
          <a:p>
            <a:r>
              <a:rPr lang="en-US" smtClean="0"/>
              <a:t>Domain General Bnet</a:t>
            </a:r>
          </a:p>
        </p:txBody>
      </p:sp>
      <p:sp>
        <p:nvSpPr>
          <p:cNvPr id="4100" name="Rectangle 3"/>
          <p:cNvSpPr>
            <a:spLocks noChangeArrowheads="1"/>
          </p:cNvSpPr>
          <p:nvPr/>
        </p:nvSpPr>
        <p:spPr bwMode="auto">
          <a:xfrm>
            <a:off x="323850" y="1339850"/>
            <a:ext cx="8342313" cy="4114800"/>
          </a:xfrm>
          <a:prstGeom prst="rect">
            <a:avLst/>
          </a:prstGeom>
          <a:noFill/>
          <a:ln w="9525">
            <a:noFill/>
            <a:miter lim="800000"/>
            <a:headEnd/>
            <a:tailEnd/>
          </a:ln>
        </p:spPr>
        <p:txBody>
          <a:bodyPr lIns="92075" tIns="46038" rIns="92075" bIns="46038"/>
          <a:lstStyle/>
          <a:p>
            <a:pPr marL="342900" indent="-342900" defTabSz="914400" eaLnBrk="0" hangingPunct="0">
              <a:lnSpc>
                <a:spcPct val="110000"/>
              </a:lnSpc>
              <a:spcBef>
                <a:spcPct val="20000"/>
              </a:spcBef>
              <a:buClr>
                <a:srgbClr val="CC0000"/>
              </a:buClr>
              <a:buSzPct val="75000"/>
              <a:buFont typeface="Monotype Sorts" pitchFamily="2" charset="2"/>
              <a:buChar char="u"/>
            </a:pPr>
            <a:r>
              <a:rPr lang="en-US" sz="2000" b="1" dirty="0">
                <a:solidFill>
                  <a:srgbClr val="000000"/>
                </a:solidFill>
              </a:rPr>
              <a:t>Rule nodes</a:t>
            </a:r>
            <a:r>
              <a:rPr lang="en-US" sz="2000" dirty="0">
                <a:solidFill>
                  <a:srgbClr val="000000"/>
                </a:solidFill>
              </a:rPr>
              <a:t> </a:t>
            </a:r>
          </a:p>
          <a:p>
            <a:pPr marL="742950" lvl="1" indent="-285750" defTabSz="914400" eaLnBrk="0" hangingPunct="0">
              <a:spcBef>
                <a:spcPct val="20000"/>
              </a:spcBef>
              <a:buSzTx/>
              <a:buFontTx/>
              <a:buChar char="–"/>
            </a:pPr>
            <a:r>
              <a:rPr lang="en-US" sz="2000" dirty="0">
                <a:solidFill>
                  <a:srgbClr val="000000"/>
                </a:solidFill>
              </a:rPr>
              <a:t>represent knowledge of generic physics and planning rules</a:t>
            </a:r>
          </a:p>
          <a:p>
            <a:pPr marL="742950" lvl="1" indent="-285750" defTabSz="914400" eaLnBrk="0" hangingPunct="0">
              <a:spcBef>
                <a:spcPct val="20000"/>
              </a:spcBef>
              <a:buSzTx/>
              <a:buFontTx/>
              <a:buChar char="–"/>
            </a:pPr>
            <a:r>
              <a:rPr lang="en-US" sz="2000" dirty="0">
                <a:solidFill>
                  <a:srgbClr val="000000"/>
                </a:solidFill>
              </a:rPr>
              <a:t>P(R = T): probability that the student knows the </a:t>
            </a:r>
            <a:r>
              <a:rPr lang="en-US" sz="2000" dirty="0" smtClean="0">
                <a:solidFill>
                  <a:srgbClr val="000000"/>
                </a:solidFill>
              </a:rPr>
              <a:t>rule (how to apply it in any context)</a:t>
            </a:r>
            <a:endParaRPr lang="en-US" sz="2000" dirty="0">
              <a:solidFill>
                <a:srgbClr val="000000"/>
              </a:solidFill>
            </a:endParaRPr>
          </a:p>
          <a:p>
            <a:pPr marL="342900" indent="-342900" defTabSz="914400" eaLnBrk="0" hangingPunct="0">
              <a:spcBef>
                <a:spcPct val="20000"/>
              </a:spcBef>
              <a:buClr>
                <a:srgbClr val="CC0000"/>
              </a:buClr>
              <a:buSzPct val="75000"/>
              <a:buFont typeface="Monotype Sorts" pitchFamily="2" charset="2"/>
              <a:buChar char="u"/>
            </a:pPr>
            <a:r>
              <a:rPr lang="en-US" sz="2000" b="1" dirty="0">
                <a:solidFill>
                  <a:srgbClr val="000000"/>
                </a:solidFill>
              </a:rPr>
              <a:t>Context rule nodes </a:t>
            </a:r>
            <a:endParaRPr lang="en-US" sz="2000" dirty="0">
              <a:solidFill>
                <a:srgbClr val="000000"/>
              </a:solidFill>
            </a:endParaRPr>
          </a:p>
          <a:p>
            <a:pPr marL="742950" lvl="1" indent="-285750" defTabSz="914400" eaLnBrk="0" hangingPunct="0">
              <a:spcBef>
                <a:spcPct val="20000"/>
              </a:spcBef>
              <a:buSzTx/>
              <a:buFontTx/>
              <a:buChar char="–"/>
            </a:pPr>
            <a:r>
              <a:rPr lang="en-US" sz="2000" dirty="0">
                <a:solidFill>
                  <a:srgbClr val="000000"/>
                </a:solidFill>
              </a:rPr>
              <a:t>Represent rules in specific problem solving contexts</a:t>
            </a:r>
          </a:p>
          <a:p>
            <a:pPr marL="742950" lvl="1" indent="-285750" defTabSz="914400" eaLnBrk="0" hangingPunct="0">
              <a:spcBef>
                <a:spcPct val="20000"/>
              </a:spcBef>
              <a:buSzTx/>
              <a:buFontTx/>
              <a:buChar char="–"/>
            </a:pPr>
            <a:r>
              <a:rPr lang="en-US" sz="2000" dirty="0">
                <a:solidFill>
                  <a:srgbClr val="000000"/>
                </a:solidFill>
              </a:rPr>
              <a:t>P(CR = T): probability that the student can use the rule in the corresponding context </a:t>
            </a:r>
          </a:p>
        </p:txBody>
      </p:sp>
      <p:sp>
        <p:nvSpPr>
          <p:cNvPr id="4101" name="Rectangle 5"/>
          <p:cNvSpPr>
            <a:spLocks noChangeArrowheads="1"/>
          </p:cNvSpPr>
          <p:nvPr/>
        </p:nvSpPr>
        <p:spPr bwMode="auto">
          <a:xfrm>
            <a:off x="2767013" y="2833688"/>
            <a:ext cx="9144000" cy="0"/>
          </a:xfrm>
          <a:prstGeom prst="rect">
            <a:avLst/>
          </a:prstGeom>
          <a:noFill/>
          <a:ln w="9525">
            <a:noFill/>
            <a:miter lim="800000"/>
            <a:headEnd/>
            <a:tailEnd/>
          </a:ln>
        </p:spPr>
        <p:txBody>
          <a:bodyPr lIns="92075" tIns="46038" rIns="92075" bIns="46038">
            <a:spAutoFit/>
          </a:bodyP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graphicFrame>
        <p:nvGraphicFramePr>
          <p:cNvPr id="4098" name="Object 4"/>
          <p:cNvGraphicFramePr>
            <a:graphicFrameLocks noChangeAspect="1"/>
          </p:cNvGraphicFramePr>
          <p:nvPr/>
        </p:nvGraphicFramePr>
        <p:xfrm>
          <a:off x="990600" y="3967163"/>
          <a:ext cx="7315200" cy="2411412"/>
        </p:xfrm>
        <a:graphic>
          <a:graphicData uri="http://schemas.openxmlformats.org/presentationml/2006/ole">
            <mc:AlternateContent xmlns:mc="http://schemas.openxmlformats.org/markup-compatibility/2006">
              <mc:Choice xmlns:v="urn:schemas-microsoft-com:vml" Requires="v">
                <p:oleObj spid="_x0000_s116781" r:id="rId4" imgW="3477768" imgH="1104900" progId="Word.Picture.8">
                  <p:embed/>
                </p:oleObj>
              </mc:Choice>
              <mc:Fallback>
                <p:oleObj r:id="rId4" imgW="3477768" imgH="1104900" progId="Word.Pictur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3967163"/>
                        <a:ext cx="7315200" cy="2411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3"/>
          <p:cNvSpPr>
            <a:spLocks noChangeArrowheads="1"/>
          </p:cNvSpPr>
          <p:nvPr/>
        </p:nvSpPr>
        <p:spPr bwMode="auto">
          <a:xfrm>
            <a:off x="3563888" y="5661248"/>
            <a:ext cx="1296144" cy="432048"/>
          </a:xfrm>
          <a:prstGeom prst="rect">
            <a:avLst/>
          </a:prstGeom>
          <a:noFill/>
          <a:ln w="9525">
            <a:noFill/>
            <a:miter lim="800000"/>
            <a:headEnd/>
            <a:tailEnd/>
          </a:ln>
        </p:spPr>
        <p:txBody>
          <a:bodyPr lIns="92075" tIns="46038" rIns="92075" bIns="46038"/>
          <a:lstStyle/>
          <a:p>
            <a:pPr defTabSz="914400" eaLnBrk="0" hangingPunct="0">
              <a:lnSpc>
                <a:spcPct val="110000"/>
              </a:lnSpc>
              <a:spcBef>
                <a:spcPct val="20000"/>
              </a:spcBef>
              <a:buClr>
                <a:srgbClr val="CC0000"/>
              </a:buClr>
              <a:buSzPct val="75000"/>
            </a:pPr>
            <a:r>
              <a:rPr lang="en-US" sz="2000" b="1" dirty="0" smtClean="0">
                <a:solidFill>
                  <a:srgbClr val="000000"/>
                </a:solidFill>
              </a:rPr>
              <a:t>..</a:t>
            </a:r>
            <a:endParaRPr lang="en-US" sz="2000" dirty="0">
              <a:solidFill>
                <a:srgbClr val="000000"/>
              </a:solidFill>
            </a:endParaRPr>
          </a:p>
        </p:txBody>
      </p:sp>
    </p:spTree>
    <p:extLst>
      <p:ext uri="{BB962C8B-B14F-4D97-AF65-F5344CB8AC3E}">
        <p14:creationId xmlns:p14="http://schemas.microsoft.com/office/powerpoint/2010/main" val="2971979610"/>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0" y="0"/>
            <a:ext cx="9096375" cy="695325"/>
          </a:xfrm>
        </p:spPr>
        <p:txBody>
          <a:bodyPr/>
          <a:lstStyle/>
          <a:p>
            <a:r>
              <a:rPr lang="en-US" sz="3600" b="0" smtClean="0"/>
              <a:t>Construction of the task specific BNet</a:t>
            </a:r>
            <a:endParaRPr lang="en-US" b="0" smtClean="0"/>
          </a:p>
        </p:txBody>
      </p:sp>
      <p:cxnSp>
        <p:nvCxnSpPr>
          <p:cNvPr id="611331" name="AutoShape 3"/>
          <p:cNvCxnSpPr>
            <a:cxnSpLocks noChangeShapeType="1"/>
            <a:stCxn id="22549" idx="1"/>
            <a:endCxn id="22590" idx="2"/>
          </p:cNvCxnSpPr>
          <p:nvPr/>
        </p:nvCxnSpPr>
        <p:spPr bwMode="auto">
          <a:xfrm rot="10800000">
            <a:off x="1676400" y="3900488"/>
            <a:ext cx="1890713" cy="2038350"/>
          </a:xfrm>
          <a:prstGeom prst="bentConnector2">
            <a:avLst/>
          </a:prstGeom>
          <a:noFill/>
          <a:ln w="28575">
            <a:solidFill>
              <a:srgbClr val="111111"/>
            </a:solidFill>
            <a:miter lim="800000"/>
            <a:headEnd type="none" w="sm" len="sm"/>
            <a:tailEnd type="triangle" w="med" len="med"/>
          </a:ln>
        </p:spPr>
      </p:cxnSp>
      <p:cxnSp>
        <p:nvCxnSpPr>
          <p:cNvPr id="22532" name="AutoShape 17"/>
          <p:cNvCxnSpPr>
            <a:cxnSpLocks noChangeShapeType="1"/>
            <a:stCxn id="22538" idx="2"/>
            <a:endCxn id="22534" idx="0"/>
          </p:cNvCxnSpPr>
          <p:nvPr/>
        </p:nvCxnSpPr>
        <p:spPr bwMode="auto">
          <a:xfrm flipH="1">
            <a:off x="6743700" y="2376488"/>
            <a:ext cx="1028700" cy="138112"/>
          </a:xfrm>
          <a:prstGeom prst="straightConnector1">
            <a:avLst/>
          </a:prstGeom>
          <a:noFill/>
          <a:ln w="28575">
            <a:solidFill>
              <a:srgbClr val="800080"/>
            </a:solidFill>
            <a:round/>
            <a:headEnd type="none" w="sm" len="sm"/>
            <a:tailEnd type="triangle" w="med" len="med"/>
          </a:ln>
        </p:spPr>
      </p:cxnSp>
      <p:cxnSp>
        <p:nvCxnSpPr>
          <p:cNvPr id="22533" name="AutoShape 18"/>
          <p:cNvCxnSpPr>
            <a:cxnSpLocks noChangeShapeType="1"/>
            <a:stCxn id="22537" idx="2"/>
            <a:endCxn id="22534" idx="0"/>
          </p:cNvCxnSpPr>
          <p:nvPr/>
        </p:nvCxnSpPr>
        <p:spPr bwMode="auto">
          <a:xfrm>
            <a:off x="4267200" y="2071688"/>
            <a:ext cx="2476500" cy="442912"/>
          </a:xfrm>
          <a:prstGeom prst="straightConnector1">
            <a:avLst/>
          </a:prstGeom>
          <a:noFill/>
          <a:ln w="28575">
            <a:solidFill>
              <a:srgbClr val="800080"/>
            </a:solidFill>
            <a:round/>
            <a:headEnd type="none" w="sm" len="sm"/>
            <a:tailEnd type="triangle" w="med" len="med"/>
          </a:ln>
        </p:spPr>
      </p:cxnSp>
      <p:sp>
        <p:nvSpPr>
          <p:cNvPr id="22534" name="Rectangle 19"/>
          <p:cNvSpPr>
            <a:spLocks noChangeArrowheads="1"/>
          </p:cNvSpPr>
          <p:nvPr/>
        </p:nvSpPr>
        <p:spPr bwMode="auto">
          <a:xfrm>
            <a:off x="5867400" y="2514600"/>
            <a:ext cx="1752600" cy="228600"/>
          </a:xfrm>
          <a:prstGeom prst="rect">
            <a:avLst/>
          </a:prstGeom>
          <a:solidFill>
            <a:schemeClr val="tx1"/>
          </a:solidFill>
          <a:ln w="12700">
            <a:solidFill>
              <a:srgbClr val="800080"/>
            </a:solidFill>
            <a:miter lim="800000"/>
            <a:headEnd type="none" w="sm" len="sm"/>
            <a:tailEnd type="none" w="sm" len="sm"/>
          </a:ln>
        </p:spPr>
        <p:txBody>
          <a:bodyPr wrap="none" anchor="ctr"/>
          <a:lstStyle/>
          <a:p>
            <a:pPr algn="ctr" defTabSz="914400" eaLnBrk="0" hangingPunct="0">
              <a:lnSpc>
                <a:spcPct val="100000"/>
              </a:lnSpc>
              <a:buClrTx/>
              <a:buSzTx/>
              <a:buFontTx/>
              <a:buNone/>
            </a:pPr>
            <a:r>
              <a:rPr lang="en-US" sz="1400" b="1">
                <a:solidFill>
                  <a:srgbClr val="800080"/>
                </a:solidFill>
              </a:rPr>
              <a:t>Problem solver</a:t>
            </a:r>
            <a:endParaRPr lang="en-US" sz="4000">
              <a:solidFill>
                <a:srgbClr val="800080"/>
              </a:solidFill>
            </a:endParaRPr>
          </a:p>
        </p:txBody>
      </p:sp>
      <p:cxnSp>
        <p:nvCxnSpPr>
          <p:cNvPr id="22535" name="AutoShape 20"/>
          <p:cNvCxnSpPr>
            <a:cxnSpLocks noChangeShapeType="1"/>
            <a:stCxn id="22534" idx="2"/>
            <a:endCxn id="22536" idx="0"/>
          </p:cNvCxnSpPr>
          <p:nvPr/>
        </p:nvCxnSpPr>
        <p:spPr bwMode="auto">
          <a:xfrm flipH="1">
            <a:off x="6731000" y="2743200"/>
            <a:ext cx="12700" cy="366713"/>
          </a:xfrm>
          <a:prstGeom prst="straightConnector1">
            <a:avLst/>
          </a:prstGeom>
          <a:noFill/>
          <a:ln w="28575">
            <a:solidFill>
              <a:srgbClr val="800080"/>
            </a:solidFill>
            <a:round/>
            <a:headEnd type="none" w="sm" len="sm"/>
            <a:tailEnd type="triangle" w="med" len="med"/>
          </a:ln>
        </p:spPr>
      </p:cxnSp>
      <p:sp>
        <p:nvSpPr>
          <p:cNvPr id="22536" name="AutoShape 21"/>
          <p:cNvSpPr>
            <a:spLocks noChangeArrowheads="1"/>
          </p:cNvSpPr>
          <p:nvPr/>
        </p:nvSpPr>
        <p:spPr bwMode="auto">
          <a:xfrm>
            <a:off x="4876800" y="3124200"/>
            <a:ext cx="3708400" cy="457200"/>
          </a:xfrm>
          <a:prstGeom prst="roundRect">
            <a:avLst>
              <a:gd name="adj" fmla="val 16667"/>
            </a:avLst>
          </a:prstGeom>
          <a:solidFill>
            <a:schemeClr val="tx1"/>
          </a:solidFill>
          <a:ln w="28575">
            <a:solidFill>
              <a:srgbClr val="800080"/>
            </a:solidFill>
            <a:round/>
            <a:headEnd type="none" w="sm" len="sm"/>
            <a:tailEnd type="none" w="sm" len="sm"/>
          </a:ln>
        </p:spPr>
        <p:txBody>
          <a:bodyPr wrap="none" anchor="ctr"/>
          <a:lstStyle/>
          <a:p>
            <a:pPr algn="ctr" defTabSz="914400" eaLnBrk="0" hangingPunct="0">
              <a:lnSpc>
                <a:spcPct val="100000"/>
              </a:lnSpc>
              <a:buClrTx/>
              <a:buSzTx/>
              <a:buFontTx/>
              <a:buNone/>
            </a:pPr>
            <a:r>
              <a:rPr lang="en-US" sz="1600">
                <a:solidFill>
                  <a:srgbClr val="990099"/>
                </a:solidFill>
              </a:rPr>
              <a:t>Directed graph</a:t>
            </a:r>
            <a:r>
              <a:rPr lang="en-US" sz="1600">
                <a:solidFill>
                  <a:srgbClr val="990099"/>
                </a:solidFill>
                <a:hlinkClick r:id="rId3" action="ppaction://hlinksldjump"/>
              </a:rPr>
              <a:t>: </a:t>
            </a:r>
            <a:r>
              <a:rPr lang="en-US" sz="1600">
                <a:solidFill>
                  <a:srgbClr val="990099"/>
                </a:solidFill>
              </a:rPr>
              <a:t>how solution steps </a:t>
            </a:r>
          </a:p>
          <a:p>
            <a:pPr algn="ctr" defTabSz="914400" eaLnBrk="0" hangingPunct="0">
              <a:lnSpc>
                <a:spcPct val="100000"/>
              </a:lnSpc>
              <a:buClrTx/>
              <a:buSzTx/>
              <a:buFontTx/>
              <a:buNone/>
            </a:pPr>
            <a:r>
              <a:rPr lang="en-US" sz="1600">
                <a:solidFill>
                  <a:srgbClr val="990099"/>
                </a:solidFill>
              </a:rPr>
              <a:t>derive from rules and their antecedents</a:t>
            </a:r>
            <a:endParaRPr lang="en-US" sz="2400">
              <a:solidFill>
                <a:srgbClr val="FFFFFF"/>
              </a:solidFill>
            </a:endParaRPr>
          </a:p>
        </p:txBody>
      </p:sp>
      <p:sp>
        <p:nvSpPr>
          <p:cNvPr id="22537" name="AutoShape 22"/>
          <p:cNvSpPr>
            <a:spLocks noChangeArrowheads="1"/>
          </p:cNvSpPr>
          <p:nvPr/>
        </p:nvSpPr>
        <p:spPr bwMode="auto">
          <a:xfrm>
            <a:off x="2819400" y="990600"/>
            <a:ext cx="2895600" cy="1066800"/>
          </a:xfrm>
          <a:prstGeom prst="roundRect">
            <a:avLst>
              <a:gd name="adj" fmla="val 16667"/>
            </a:avLst>
          </a:prstGeom>
          <a:solidFill>
            <a:schemeClr val="tx1"/>
          </a:solidFill>
          <a:ln w="28575">
            <a:solidFill>
              <a:srgbClr val="990099"/>
            </a:solidFill>
            <a:round/>
            <a:headEnd type="none" w="sm" len="sm"/>
            <a:tailEnd type="none" w="sm" len="sm"/>
          </a:ln>
        </p:spPr>
        <p:txBody>
          <a:bodyPr wrap="none" anchor="ctr"/>
          <a:lstStyle/>
          <a:p>
            <a:pPr algn="ctr" defTabSz="914400" eaLnBrk="0" hangingPunct="0">
              <a:lnSpc>
                <a:spcPct val="100000"/>
              </a:lnSpc>
              <a:buClrTx/>
              <a:buSzTx/>
              <a:buFontTx/>
              <a:buNone/>
            </a:pPr>
            <a:endParaRPr lang="en-US" sz="1400">
              <a:solidFill>
                <a:srgbClr val="990099"/>
              </a:solidFill>
            </a:endParaRPr>
          </a:p>
        </p:txBody>
      </p:sp>
      <p:sp>
        <p:nvSpPr>
          <p:cNvPr id="22538" name="AutoShape 23"/>
          <p:cNvSpPr>
            <a:spLocks noChangeArrowheads="1"/>
          </p:cNvSpPr>
          <p:nvPr/>
        </p:nvSpPr>
        <p:spPr bwMode="auto">
          <a:xfrm>
            <a:off x="6629400" y="990600"/>
            <a:ext cx="2286000" cy="1371600"/>
          </a:xfrm>
          <a:prstGeom prst="roundRect">
            <a:avLst>
              <a:gd name="adj" fmla="val 16667"/>
            </a:avLst>
          </a:prstGeom>
          <a:solidFill>
            <a:schemeClr val="tx1"/>
          </a:solidFill>
          <a:ln w="28575">
            <a:solidFill>
              <a:srgbClr val="990099"/>
            </a:solidFill>
            <a:round/>
            <a:headEnd type="none" w="sm" len="sm"/>
            <a:tailEnd type="none" w="sm" len="sm"/>
          </a:ln>
        </p:spPr>
        <p:txBody>
          <a:bodyPr wrap="none" anchor="ctr"/>
          <a:lstStyle/>
          <a:p>
            <a:pPr algn="ctr" defTabSz="914400" eaLnBrk="0" hangingPunct="0">
              <a:lnSpc>
                <a:spcPct val="100000"/>
              </a:lnSpc>
              <a:buClrTx/>
              <a:buSzTx/>
              <a:buFontTx/>
              <a:buNone/>
            </a:pPr>
            <a:r>
              <a:rPr lang="en-US" sz="1400" b="1">
                <a:solidFill>
                  <a:srgbClr val="990099"/>
                </a:solidFill>
              </a:rPr>
              <a:t>car(A)</a:t>
            </a:r>
          </a:p>
          <a:p>
            <a:pPr algn="ctr" defTabSz="914400" eaLnBrk="0" hangingPunct="0">
              <a:lnSpc>
                <a:spcPct val="100000"/>
              </a:lnSpc>
              <a:buClrTx/>
              <a:buSzTx/>
              <a:buFontTx/>
              <a:buNone/>
            </a:pPr>
            <a:r>
              <a:rPr lang="en-US" sz="1400" b="1">
                <a:solidFill>
                  <a:srgbClr val="990099"/>
                </a:solidFill>
              </a:rPr>
              <a:t>On_incline(A, road)</a:t>
            </a:r>
          </a:p>
          <a:p>
            <a:pPr algn="ctr" defTabSz="914400" eaLnBrk="0" hangingPunct="0">
              <a:lnSpc>
                <a:spcPct val="100000"/>
              </a:lnSpc>
              <a:buClrTx/>
              <a:buSzTx/>
              <a:buFontTx/>
              <a:buNone/>
            </a:pPr>
            <a:r>
              <a:rPr lang="en-US" sz="1400" b="1">
                <a:solidFill>
                  <a:srgbClr val="990099"/>
                </a:solidFill>
              </a:rPr>
              <a:t>Frictionless(road)</a:t>
            </a:r>
          </a:p>
          <a:p>
            <a:pPr algn="ctr" defTabSz="914400" eaLnBrk="0" hangingPunct="0">
              <a:lnSpc>
                <a:spcPct val="100000"/>
              </a:lnSpc>
              <a:buClrTx/>
              <a:buSzTx/>
              <a:buFontTx/>
              <a:buNone/>
            </a:pPr>
            <a:r>
              <a:rPr lang="en-US" sz="1400" b="1">
                <a:solidFill>
                  <a:srgbClr val="990099"/>
                </a:solidFill>
              </a:rPr>
              <a:t>mass(A) = 2000kg</a:t>
            </a:r>
          </a:p>
          <a:p>
            <a:pPr algn="ctr" defTabSz="914400" eaLnBrk="0" hangingPunct="0">
              <a:lnSpc>
                <a:spcPct val="100000"/>
              </a:lnSpc>
              <a:buClrTx/>
              <a:buSzTx/>
              <a:buFontTx/>
              <a:buNone/>
            </a:pPr>
            <a:r>
              <a:rPr lang="en-US" sz="1400" b="1">
                <a:solidFill>
                  <a:srgbClr val="990099"/>
                </a:solidFill>
              </a:rPr>
              <a:t>Inclined(road, 20)</a:t>
            </a:r>
          </a:p>
          <a:p>
            <a:pPr algn="ctr" defTabSz="914400" eaLnBrk="0" hangingPunct="0">
              <a:lnSpc>
                <a:spcPct val="40000"/>
              </a:lnSpc>
              <a:buClrTx/>
              <a:buSzTx/>
              <a:buFontTx/>
              <a:buNone/>
            </a:pPr>
            <a:r>
              <a:rPr lang="en-US" sz="1400" b="1">
                <a:solidFill>
                  <a:srgbClr val="990099"/>
                </a:solidFill>
              </a:rPr>
              <a:t>……….</a:t>
            </a:r>
          </a:p>
          <a:p>
            <a:pPr algn="ctr" defTabSz="914400" eaLnBrk="0" hangingPunct="0">
              <a:lnSpc>
                <a:spcPct val="100000"/>
              </a:lnSpc>
              <a:buClrTx/>
              <a:buSzTx/>
              <a:buFontTx/>
              <a:buNone/>
            </a:pPr>
            <a:r>
              <a:rPr lang="en-US" sz="1400" b="1">
                <a:solidFill>
                  <a:srgbClr val="990099"/>
                </a:solidFill>
              </a:rPr>
              <a:t>    Goal (velocity-of A at t1)</a:t>
            </a:r>
            <a:endParaRPr lang="en-US" sz="1600" b="1">
              <a:solidFill>
                <a:srgbClr val="990099"/>
              </a:solidFill>
            </a:endParaRPr>
          </a:p>
        </p:txBody>
      </p:sp>
      <p:sp>
        <p:nvSpPr>
          <p:cNvPr id="22539" name="Rectangle 24"/>
          <p:cNvSpPr>
            <a:spLocks noChangeArrowheads="1"/>
          </p:cNvSpPr>
          <p:nvPr/>
        </p:nvSpPr>
        <p:spPr bwMode="auto">
          <a:xfrm>
            <a:off x="7086600" y="609600"/>
            <a:ext cx="1858963" cy="336550"/>
          </a:xfrm>
          <a:prstGeom prst="rect">
            <a:avLst/>
          </a:prstGeom>
          <a:noFill/>
          <a:ln w="12700">
            <a:noFill/>
            <a:miter lim="800000"/>
            <a:headEnd type="none" w="sm" len="sm"/>
            <a:tailEnd type="none" w="sm" len="sm"/>
          </a:ln>
        </p:spPr>
        <p:txBody>
          <a:bodyPr wrap="none">
            <a:spAutoFit/>
          </a:bodyPr>
          <a:lstStyle/>
          <a:p>
            <a:pPr defTabSz="914400" eaLnBrk="0" hangingPunct="0">
              <a:lnSpc>
                <a:spcPct val="100000"/>
              </a:lnSpc>
              <a:buClrTx/>
              <a:buSzTx/>
              <a:buFontTx/>
              <a:buNone/>
            </a:pPr>
            <a:r>
              <a:rPr lang="en-US" sz="1600" b="1">
                <a:solidFill>
                  <a:srgbClr val="990099"/>
                </a:solidFill>
              </a:rPr>
              <a:t>problem definition </a:t>
            </a:r>
          </a:p>
        </p:txBody>
      </p:sp>
      <p:sp>
        <p:nvSpPr>
          <p:cNvPr id="611353" name="Rectangle 25"/>
          <p:cNvSpPr>
            <a:spLocks noChangeArrowheads="1"/>
          </p:cNvSpPr>
          <p:nvPr/>
        </p:nvSpPr>
        <p:spPr bwMode="auto">
          <a:xfrm>
            <a:off x="3276600" y="2819400"/>
            <a:ext cx="3430588" cy="336550"/>
          </a:xfrm>
          <a:prstGeom prst="rect">
            <a:avLst/>
          </a:prstGeom>
          <a:noFill/>
          <a:ln w="12700">
            <a:noFill/>
            <a:miter lim="800000"/>
            <a:headEnd type="none" w="sm" len="sm"/>
            <a:tailEnd type="none" w="sm" len="sm"/>
          </a:ln>
        </p:spPr>
        <p:txBody>
          <a:bodyPr wrap="none">
            <a:spAutoFit/>
          </a:bodyPr>
          <a:lstStyle/>
          <a:p>
            <a:pPr defTabSz="914400" eaLnBrk="0" hangingPunct="0">
              <a:lnSpc>
                <a:spcPct val="100000"/>
              </a:lnSpc>
              <a:buClrTx/>
              <a:buSzTx/>
              <a:buFontTx/>
              <a:buNone/>
            </a:pPr>
            <a:r>
              <a:rPr lang="en-US" sz="1600" b="1" dirty="0">
                <a:solidFill>
                  <a:srgbClr val="990099"/>
                </a:solidFill>
              </a:rPr>
              <a:t>Network structure-&gt; </a:t>
            </a:r>
            <a:r>
              <a:rPr lang="en-US" sz="1600" b="1" dirty="0">
                <a:solidFill>
                  <a:srgbClr val="990099"/>
                </a:solidFill>
                <a:hlinkClick r:id="rId4" action="ppaction://hlinksldjump"/>
              </a:rPr>
              <a:t>Solution Graph </a:t>
            </a:r>
            <a:endParaRPr lang="en-US" sz="1600" b="1" dirty="0">
              <a:solidFill>
                <a:srgbClr val="990099"/>
              </a:solidFill>
            </a:endParaRPr>
          </a:p>
        </p:txBody>
      </p:sp>
      <p:sp>
        <p:nvSpPr>
          <p:cNvPr id="611354" name="Rectangle 26"/>
          <p:cNvSpPr>
            <a:spLocks noChangeArrowheads="1"/>
          </p:cNvSpPr>
          <p:nvPr/>
        </p:nvSpPr>
        <p:spPr bwMode="auto">
          <a:xfrm>
            <a:off x="2895600" y="1295400"/>
            <a:ext cx="2844800" cy="366713"/>
          </a:xfrm>
          <a:prstGeom prst="rect">
            <a:avLst/>
          </a:prstGeom>
          <a:noFill/>
          <a:ln w="12700">
            <a:noFill/>
            <a:miter lim="800000"/>
            <a:headEnd type="none" w="sm" len="sm"/>
            <a:tailEnd type="none" w="sm" len="sm"/>
          </a:ln>
        </p:spPr>
        <p:txBody>
          <a:bodyPr wrap="none">
            <a:spAutoFit/>
          </a:bodyPr>
          <a:lstStyle/>
          <a:p>
            <a:pPr defTabSz="914400" eaLnBrk="0" hangingPunct="0">
              <a:lnSpc>
                <a:spcPct val="100000"/>
              </a:lnSpc>
              <a:buClrTx/>
              <a:buSzTx/>
              <a:buFontTx/>
              <a:buNone/>
            </a:pPr>
            <a:r>
              <a:rPr lang="en-US" sz="1800" b="1" dirty="0">
                <a:solidFill>
                  <a:srgbClr val="990099"/>
                </a:solidFill>
                <a:hlinkClick r:id="rId5" action="ppaction://hlinksldjump"/>
              </a:rPr>
              <a:t>Physics and planning rules</a:t>
            </a:r>
            <a:r>
              <a:rPr lang="en-US" sz="1600" b="1" dirty="0">
                <a:solidFill>
                  <a:srgbClr val="990099"/>
                </a:solidFill>
                <a:hlinkClick r:id="rId5" action="ppaction://hlinksldjump"/>
              </a:rPr>
              <a:t> </a:t>
            </a:r>
            <a:endParaRPr lang="en-US" sz="1600" b="1" dirty="0">
              <a:solidFill>
                <a:srgbClr val="990099"/>
              </a:solidFill>
            </a:endParaRPr>
          </a:p>
        </p:txBody>
      </p:sp>
      <p:grpSp>
        <p:nvGrpSpPr>
          <p:cNvPr id="2" name="Group 27"/>
          <p:cNvGrpSpPr>
            <a:grpSpLocks/>
          </p:cNvGrpSpPr>
          <p:nvPr/>
        </p:nvGrpSpPr>
        <p:grpSpPr bwMode="auto">
          <a:xfrm>
            <a:off x="0" y="2944813"/>
            <a:ext cx="6731000" cy="2008187"/>
            <a:chOff x="0" y="1855"/>
            <a:chExt cx="4240" cy="1265"/>
          </a:xfrm>
        </p:grpSpPr>
        <p:cxnSp>
          <p:nvCxnSpPr>
            <p:cNvPr id="22587" name="AutoShape 28"/>
            <p:cNvCxnSpPr>
              <a:cxnSpLocks noChangeShapeType="1"/>
              <a:stCxn id="22536" idx="2"/>
              <a:endCxn id="22591" idx="0"/>
            </p:cNvCxnSpPr>
            <p:nvPr/>
          </p:nvCxnSpPr>
          <p:spPr bwMode="auto">
            <a:xfrm flipH="1">
              <a:off x="2448" y="2265"/>
              <a:ext cx="1792" cy="327"/>
            </a:xfrm>
            <a:prstGeom prst="straightConnector1">
              <a:avLst/>
            </a:prstGeom>
            <a:noFill/>
            <a:ln w="28575">
              <a:solidFill>
                <a:srgbClr val="008000"/>
              </a:solidFill>
              <a:round/>
              <a:headEnd type="none" w="sm" len="sm"/>
              <a:tailEnd type="triangle" w="med" len="med"/>
            </a:ln>
          </p:spPr>
        </p:cxnSp>
        <p:sp>
          <p:nvSpPr>
            <p:cNvPr id="22588" name="AutoShape 29"/>
            <p:cNvSpPr>
              <a:spLocks noChangeArrowheads="1"/>
            </p:cNvSpPr>
            <p:nvPr/>
          </p:nvSpPr>
          <p:spPr bwMode="auto">
            <a:xfrm>
              <a:off x="1920" y="2928"/>
              <a:ext cx="1056" cy="192"/>
            </a:xfrm>
            <a:prstGeom prst="roundRect">
              <a:avLst>
                <a:gd name="adj" fmla="val 16667"/>
              </a:avLst>
            </a:prstGeom>
            <a:solidFill>
              <a:schemeClr val="tx1"/>
            </a:solidFill>
            <a:ln w="28575">
              <a:solidFill>
                <a:srgbClr val="008000"/>
              </a:solidFill>
              <a:round/>
              <a:headEnd type="none" w="sm" len="sm"/>
              <a:tailEnd type="none" w="sm" len="sm"/>
            </a:ln>
          </p:spPr>
          <p:txBody>
            <a:bodyPr wrap="none" anchor="ctr"/>
            <a:lstStyle/>
            <a:p>
              <a:pPr algn="ctr" defTabSz="914400" eaLnBrk="0" hangingPunct="0">
                <a:lnSpc>
                  <a:spcPct val="100000"/>
                </a:lnSpc>
                <a:buClrTx/>
                <a:buSzTx/>
                <a:buFontTx/>
                <a:buNone/>
              </a:pPr>
              <a:endParaRPr lang="en-US" sz="1800">
                <a:solidFill>
                  <a:srgbClr val="009900"/>
                </a:solidFill>
              </a:endParaRPr>
            </a:p>
          </p:txBody>
        </p:sp>
        <p:cxnSp>
          <p:nvCxnSpPr>
            <p:cNvPr id="22589" name="AutoShape 30"/>
            <p:cNvCxnSpPr>
              <a:cxnSpLocks noChangeShapeType="1"/>
              <a:stCxn id="22590" idx="2"/>
              <a:endCxn id="22591" idx="0"/>
            </p:cNvCxnSpPr>
            <p:nvPr/>
          </p:nvCxnSpPr>
          <p:spPr bwMode="auto">
            <a:xfrm>
              <a:off x="1056" y="2457"/>
              <a:ext cx="1392" cy="135"/>
            </a:xfrm>
            <a:prstGeom prst="straightConnector1">
              <a:avLst/>
            </a:prstGeom>
            <a:noFill/>
            <a:ln w="28575">
              <a:solidFill>
                <a:srgbClr val="008000"/>
              </a:solidFill>
              <a:round/>
              <a:headEnd type="none" w="sm" len="sm"/>
              <a:tailEnd type="triangle" w="med" len="med"/>
            </a:ln>
          </p:spPr>
        </p:cxnSp>
        <p:sp>
          <p:nvSpPr>
            <p:cNvPr id="22590" name="AutoShape 31"/>
            <p:cNvSpPr>
              <a:spLocks noChangeArrowheads="1"/>
            </p:cNvSpPr>
            <p:nvPr/>
          </p:nvSpPr>
          <p:spPr bwMode="auto">
            <a:xfrm>
              <a:off x="144" y="2064"/>
              <a:ext cx="1824" cy="384"/>
            </a:xfrm>
            <a:prstGeom prst="roundRect">
              <a:avLst>
                <a:gd name="adj" fmla="val 16667"/>
              </a:avLst>
            </a:prstGeom>
            <a:solidFill>
              <a:schemeClr val="tx1"/>
            </a:solidFill>
            <a:ln w="28575">
              <a:solidFill>
                <a:srgbClr val="008000"/>
              </a:solidFill>
              <a:round/>
              <a:headEnd type="none" w="sm" len="sm"/>
              <a:tailEnd type="none" w="sm" len="sm"/>
            </a:ln>
          </p:spPr>
          <p:txBody>
            <a:bodyPr wrap="none" anchor="ctr"/>
            <a:lstStyle/>
            <a:p>
              <a:pPr algn="ctr" defTabSz="914400" eaLnBrk="0" hangingPunct="0">
                <a:lnSpc>
                  <a:spcPct val="100000"/>
                </a:lnSpc>
                <a:buClrTx/>
                <a:buSzTx/>
                <a:buFontTx/>
                <a:buNone/>
              </a:pPr>
              <a:r>
                <a:rPr lang="en-US" sz="1800">
                  <a:solidFill>
                    <a:srgbClr val="009900"/>
                  </a:solidFill>
                </a:rPr>
                <a:t>Prior probabilities for all rules+</a:t>
              </a:r>
            </a:p>
            <a:p>
              <a:pPr algn="ctr" defTabSz="914400" eaLnBrk="0" hangingPunct="0">
                <a:lnSpc>
                  <a:spcPct val="100000"/>
                </a:lnSpc>
                <a:buClrTx/>
                <a:buSzTx/>
                <a:buFontTx/>
                <a:buNone/>
              </a:pPr>
              <a:r>
                <a:rPr lang="en-US" sz="1800">
                  <a:solidFill>
                    <a:srgbClr val="009900"/>
                  </a:solidFill>
                </a:rPr>
                <a:t>CPT parameters</a:t>
              </a:r>
            </a:p>
          </p:txBody>
        </p:sp>
        <p:sp>
          <p:nvSpPr>
            <p:cNvPr id="22591" name="Rectangle 32"/>
            <p:cNvSpPr>
              <a:spLocks noChangeArrowheads="1"/>
            </p:cNvSpPr>
            <p:nvPr/>
          </p:nvSpPr>
          <p:spPr bwMode="auto">
            <a:xfrm>
              <a:off x="2208" y="2592"/>
              <a:ext cx="480" cy="144"/>
            </a:xfrm>
            <a:prstGeom prst="rect">
              <a:avLst/>
            </a:prstGeom>
            <a:solidFill>
              <a:schemeClr val="tx1"/>
            </a:solidFill>
            <a:ln w="12700">
              <a:solidFill>
                <a:srgbClr val="008000"/>
              </a:solidFill>
              <a:miter lim="800000"/>
              <a:headEnd type="none" w="sm" len="sm"/>
              <a:tailEnd type="none" w="sm" len="sm"/>
            </a:ln>
          </p:spPr>
          <p:txBody>
            <a:bodyPr wrap="none" anchor="ctr"/>
            <a:lstStyle/>
            <a:p>
              <a:pPr algn="ctr" defTabSz="914400" eaLnBrk="0" hangingPunct="0">
                <a:lnSpc>
                  <a:spcPct val="100000"/>
                </a:lnSpc>
                <a:buClrTx/>
                <a:buSzTx/>
                <a:buFontTx/>
                <a:buNone/>
              </a:pPr>
              <a:r>
                <a:rPr lang="en-US" sz="1400">
                  <a:solidFill>
                    <a:srgbClr val="009900"/>
                  </a:solidFill>
                </a:rPr>
                <a:t>Assessor</a:t>
              </a:r>
              <a:endParaRPr lang="en-US" sz="4000">
                <a:solidFill>
                  <a:srgbClr val="009900"/>
                </a:solidFill>
              </a:endParaRPr>
            </a:p>
          </p:txBody>
        </p:sp>
        <p:cxnSp>
          <p:nvCxnSpPr>
            <p:cNvPr id="22592" name="AutoShape 33"/>
            <p:cNvCxnSpPr>
              <a:cxnSpLocks noChangeShapeType="1"/>
              <a:stCxn id="22591" idx="2"/>
              <a:endCxn id="22588" idx="0"/>
            </p:cNvCxnSpPr>
            <p:nvPr/>
          </p:nvCxnSpPr>
          <p:spPr bwMode="auto">
            <a:xfrm>
              <a:off x="2448" y="2736"/>
              <a:ext cx="0" cy="183"/>
            </a:xfrm>
            <a:prstGeom prst="straightConnector1">
              <a:avLst/>
            </a:prstGeom>
            <a:noFill/>
            <a:ln w="28575">
              <a:solidFill>
                <a:srgbClr val="008000"/>
              </a:solidFill>
              <a:round/>
              <a:headEnd type="none" w="sm" len="sm"/>
              <a:tailEnd type="triangle" w="med" len="med"/>
            </a:ln>
          </p:spPr>
        </p:cxnSp>
        <p:sp>
          <p:nvSpPr>
            <p:cNvPr id="22593" name="Rectangle 34"/>
            <p:cNvSpPr>
              <a:spLocks noChangeArrowheads="1"/>
            </p:cNvSpPr>
            <p:nvPr/>
          </p:nvSpPr>
          <p:spPr bwMode="auto">
            <a:xfrm>
              <a:off x="0" y="1855"/>
              <a:ext cx="1717" cy="192"/>
            </a:xfrm>
            <a:prstGeom prst="rect">
              <a:avLst/>
            </a:prstGeom>
            <a:noFill/>
            <a:ln w="28575">
              <a:noFill/>
              <a:miter lim="800000"/>
              <a:headEnd type="none" w="sm" len="sm"/>
              <a:tailEnd type="none" w="sm" len="sm"/>
            </a:ln>
          </p:spPr>
          <p:txBody>
            <a:bodyPr wrap="none">
              <a:spAutoFit/>
            </a:bodyPr>
            <a:lstStyle/>
            <a:p>
              <a:pPr defTabSz="914400" eaLnBrk="0" hangingPunct="0">
                <a:lnSpc>
                  <a:spcPct val="100000"/>
                </a:lnSpc>
                <a:buClrTx/>
                <a:buSzTx/>
                <a:buFontTx/>
                <a:buNone/>
              </a:pPr>
              <a:r>
                <a:rPr lang="en-US" sz="1400" b="1">
                  <a:solidFill>
                    <a:srgbClr val="009900"/>
                  </a:solidFill>
                </a:rPr>
                <a:t>Andes long term  student’s model</a:t>
              </a:r>
              <a:endParaRPr lang="en-US" sz="1400">
                <a:solidFill>
                  <a:srgbClr val="009900"/>
                </a:solidFill>
              </a:endParaRPr>
            </a:p>
          </p:txBody>
        </p:sp>
      </p:grpSp>
      <p:sp>
        <p:nvSpPr>
          <p:cNvPr id="611363" name="Rectangle 35"/>
          <p:cNvSpPr>
            <a:spLocks noChangeArrowheads="1"/>
          </p:cNvSpPr>
          <p:nvPr/>
        </p:nvSpPr>
        <p:spPr bwMode="auto">
          <a:xfrm>
            <a:off x="3238500" y="4610100"/>
            <a:ext cx="1270000" cy="366713"/>
          </a:xfrm>
          <a:prstGeom prst="rect">
            <a:avLst/>
          </a:prstGeom>
          <a:noFill/>
          <a:ln w="12700">
            <a:noFill/>
            <a:miter lim="800000"/>
            <a:headEnd type="none" w="sm" len="sm"/>
            <a:tailEnd type="none" w="sm" len="sm"/>
          </a:ln>
        </p:spPr>
        <p:txBody>
          <a:bodyPr wrap="none">
            <a:spAutoFit/>
          </a:bodyPr>
          <a:lstStyle/>
          <a:p>
            <a:pPr defTabSz="914400" eaLnBrk="0" hangingPunct="0">
              <a:lnSpc>
                <a:spcPct val="100000"/>
              </a:lnSpc>
              <a:buClrTx/>
              <a:buSzTx/>
              <a:buFontTx/>
              <a:buNone/>
            </a:pPr>
            <a:r>
              <a:rPr lang="en-US" sz="1800" dirty="0">
                <a:solidFill>
                  <a:srgbClr val="009900"/>
                </a:solidFill>
                <a:hlinkClick r:id="rId4" action="ppaction://hlinksldjump"/>
              </a:rPr>
              <a:t>Initial</a:t>
            </a:r>
            <a:r>
              <a:rPr lang="en-US" sz="1800" dirty="0">
                <a:solidFill>
                  <a:srgbClr val="009900"/>
                </a:solidFill>
                <a:hlinkClick r:id="rId3" action="ppaction://hlinksldjump"/>
              </a:rPr>
              <a:t> </a:t>
            </a:r>
            <a:r>
              <a:rPr lang="en-US" sz="1800" dirty="0" err="1">
                <a:solidFill>
                  <a:srgbClr val="009900"/>
                </a:solidFill>
                <a:hlinkClick r:id="rId3" action="ppaction://hlinksldjump"/>
              </a:rPr>
              <a:t>BNet</a:t>
            </a:r>
            <a:endParaRPr lang="en-US" sz="1800" dirty="0">
              <a:solidFill>
                <a:srgbClr val="009900"/>
              </a:solidFill>
            </a:endParaRPr>
          </a:p>
        </p:txBody>
      </p:sp>
      <p:grpSp>
        <p:nvGrpSpPr>
          <p:cNvPr id="3" name="Group 74"/>
          <p:cNvGrpSpPr>
            <a:grpSpLocks/>
          </p:cNvGrpSpPr>
          <p:nvPr/>
        </p:nvGrpSpPr>
        <p:grpSpPr bwMode="auto">
          <a:xfrm>
            <a:off x="2057400" y="3886200"/>
            <a:ext cx="6705600" cy="2514600"/>
            <a:chOff x="1296" y="2448"/>
            <a:chExt cx="4224" cy="1584"/>
          </a:xfrm>
        </p:grpSpPr>
        <p:sp>
          <p:nvSpPr>
            <p:cNvPr id="22545" name="AutoShape 5"/>
            <p:cNvSpPr>
              <a:spLocks noChangeArrowheads="1"/>
            </p:cNvSpPr>
            <p:nvPr/>
          </p:nvSpPr>
          <p:spPr bwMode="auto">
            <a:xfrm>
              <a:off x="3456" y="2784"/>
              <a:ext cx="1088" cy="208"/>
            </a:xfrm>
            <a:prstGeom prst="roundRect">
              <a:avLst>
                <a:gd name="adj" fmla="val 16667"/>
              </a:avLst>
            </a:prstGeom>
            <a:solidFill>
              <a:schemeClr val="tx1"/>
            </a:solidFill>
            <a:ln w="28575">
              <a:solidFill>
                <a:srgbClr val="FF0000"/>
              </a:solidFill>
              <a:round/>
              <a:headEnd type="none" w="sm" len="sm"/>
              <a:tailEnd type="none" w="sm" len="sm"/>
            </a:ln>
          </p:spPr>
          <p:txBody>
            <a:bodyPr wrap="none" anchor="ctr"/>
            <a:lstStyle/>
            <a:p>
              <a:pPr algn="ctr" defTabSz="914400" eaLnBrk="0" hangingPunct="0">
                <a:lnSpc>
                  <a:spcPct val="100000"/>
                </a:lnSpc>
                <a:buClrTx/>
                <a:buSzTx/>
                <a:buFontTx/>
                <a:buNone/>
              </a:pPr>
              <a:endParaRPr lang="en-US" sz="1800">
                <a:solidFill>
                  <a:srgbClr val="FF0000"/>
                </a:solidFill>
              </a:endParaRPr>
            </a:p>
          </p:txBody>
        </p:sp>
        <p:grpSp>
          <p:nvGrpSpPr>
            <p:cNvPr id="22546" name="Group 73"/>
            <p:cNvGrpSpPr>
              <a:grpSpLocks/>
            </p:cNvGrpSpPr>
            <p:nvPr/>
          </p:nvGrpSpPr>
          <p:grpSpPr bwMode="auto">
            <a:xfrm>
              <a:off x="1296" y="2448"/>
              <a:ext cx="4224" cy="1584"/>
              <a:chOff x="1296" y="2448"/>
              <a:chExt cx="4224" cy="1584"/>
            </a:xfrm>
          </p:grpSpPr>
          <p:cxnSp>
            <p:nvCxnSpPr>
              <p:cNvPr id="22547" name="AutoShape 6"/>
              <p:cNvCxnSpPr>
                <a:cxnSpLocks noChangeShapeType="1"/>
                <a:stCxn id="22588" idx="2"/>
                <a:endCxn id="22550" idx="0"/>
              </p:cNvCxnSpPr>
              <p:nvPr/>
            </p:nvCxnSpPr>
            <p:spPr bwMode="auto">
              <a:xfrm>
                <a:off x="2448" y="3129"/>
                <a:ext cx="642" cy="29"/>
              </a:xfrm>
              <a:prstGeom prst="straightConnector1">
                <a:avLst/>
              </a:prstGeom>
              <a:noFill/>
              <a:ln w="28575">
                <a:solidFill>
                  <a:srgbClr val="FF0000"/>
                </a:solidFill>
                <a:round/>
                <a:headEnd type="none" w="sm" len="sm"/>
                <a:tailEnd type="triangle" w="med" len="med"/>
              </a:ln>
            </p:spPr>
          </p:cxnSp>
          <p:cxnSp>
            <p:nvCxnSpPr>
              <p:cNvPr id="22548" name="AutoShape 7"/>
              <p:cNvCxnSpPr>
                <a:cxnSpLocks noChangeShapeType="1"/>
                <a:stCxn id="22545" idx="2"/>
                <a:endCxn id="22550" idx="0"/>
              </p:cNvCxnSpPr>
              <p:nvPr/>
            </p:nvCxnSpPr>
            <p:spPr bwMode="auto">
              <a:xfrm flipH="1">
                <a:off x="3090" y="3001"/>
                <a:ext cx="910" cy="157"/>
              </a:xfrm>
              <a:prstGeom prst="straightConnector1">
                <a:avLst/>
              </a:prstGeom>
              <a:noFill/>
              <a:ln w="28575">
                <a:solidFill>
                  <a:srgbClr val="FF0000"/>
                </a:solidFill>
                <a:round/>
                <a:headEnd type="none" w="sm" len="sm"/>
                <a:tailEnd type="triangle" w="med" len="med"/>
              </a:ln>
            </p:spPr>
          </p:cxnSp>
          <p:sp>
            <p:nvSpPr>
              <p:cNvPr id="22549" name="AutoShape 8"/>
              <p:cNvSpPr>
                <a:spLocks noChangeArrowheads="1"/>
              </p:cNvSpPr>
              <p:nvPr/>
            </p:nvSpPr>
            <p:spPr bwMode="auto">
              <a:xfrm>
                <a:off x="2256" y="3450"/>
                <a:ext cx="1650" cy="582"/>
              </a:xfrm>
              <a:prstGeom prst="roundRect">
                <a:avLst>
                  <a:gd name="adj" fmla="val 16667"/>
                </a:avLst>
              </a:prstGeom>
              <a:solidFill>
                <a:schemeClr val="tx1"/>
              </a:solidFill>
              <a:ln w="28575">
                <a:solidFill>
                  <a:srgbClr val="FF0000"/>
                </a:solidFill>
                <a:round/>
                <a:headEnd type="none" w="sm" len="sm"/>
                <a:tailEnd type="none" w="sm" len="sm"/>
              </a:ln>
            </p:spPr>
            <p:txBody>
              <a:bodyPr wrap="none" tIns="0" bIns="0" anchor="ctr"/>
              <a:lstStyle/>
              <a:p>
                <a:pPr algn="ctr" defTabSz="914400" eaLnBrk="0" hangingPunct="0">
                  <a:lnSpc>
                    <a:spcPct val="100000"/>
                  </a:lnSpc>
                  <a:buClrTx/>
                  <a:buSzTx/>
                  <a:buFontTx/>
                  <a:buNone/>
                </a:pPr>
                <a:r>
                  <a:rPr lang="en-US" sz="1600">
                    <a:solidFill>
                      <a:srgbClr val="FF0000"/>
                    </a:solidFill>
                  </a:rPr>
                  <a:t>Probabilities assessing</a:t>
                </a:r>
              </a:p>
              <a:p>
                <a:pPr algn="ctr" defTabSz="914400" eaLnBrk="0" hangingPunct="0">
                  <a:lnSpc>
                    <a:spcPct val="100000"/>
                  </a:lnSpc>
                  <a:buClrTx/>
                  <a:buSzTx/>
                  <a:buFontTx/>
                  <a:buNone/>
                </a:pPr>
                <a:r>
                  <a:rPr lang="en-US" sz="1600">
                    <a:solidFill>
                      <a:srgbClr val="FF0000"/>
                    </a:solidFill>
                  </a:rPr>
                  <a:t>knowledge changes</a:t>
                </a:r>
              </a:p>
              <a:p>
                <a:pPr algn="ctr" defTabSz="914400" eaLnBrk="0" hangingPunct="0">
                  <a:lnSpc>
                    <a:spcPct val="100000"/>
                  </a:lnSpc>
                  <a:buClrTx/>
                  <a:buSzTx/>
                  <a:buFontTx/>
                  <a:buNone/>
                </a:pPr>
                <a:r>
                  <a:rPr lang="en-US" sz="1600">
                    <a:solidFill>
                      <a:srgbClr val="FF0000"/>
                    </a:solidFill>
                  </a:rPr>
                  <a:t>And solutions pursued</a:t>
                </a:r>
              </a:p>
            </p:txBody>
          </p:sp>
          <p:sp>
            <p:nvSpPr>
              <p:cNvPr id="22550" name="Rectangle 9"/>
              <p:cNvSpPr>
                <a:spLocks noChangeArrowheads="1"/>
              </p:cNvSpPr>
              <p:nvPr/>
            </p:nvSpPr>
            <p:spPr bwMode="auto">
              <a:xfrm>
                <a:off x="2832" y="3158"/>
                <a:ext cx="516" cy="136"/>
              </a:xfrm>
              <a:prstGeom prst="rect">
                <a:avLst/>
              </a:prstGeom>
              <a:solidFill>
                <a:schemeClr val="tx1"/>
              </a:solidFill>
              <a:ln w="12700">
                <a:solidFill>
                  <a:srgbClr val="FF0000"/>
                </a:solidFill>
                <a:miter lim="800000"/>
                <a:headEnd type="none" w="sm" len="sm"/>
                <a:tailEnd type="none" w="sm" len="sm"/>
              </a:ln>
            </p:spPr>
            <p:txBody>
              <a:bodyPr wrap="none" anchor="ctr"/>
              <a:lstStyle/>
              <a:p>
                <a:pPr algn="ctr" defTabSz="914400" eaLnBrk="0" hangingPunct="0">
                  <a:lnSpc>
                    <a:spcPct val="100000"/>
                  </a:lnSpc>
                  <a:buClrTx/>
                  <a:buSzTx/>
                  <a:buFontTx/>
                  <a:buNone/>
                </a:pPr>
                <a:r>
                  <a:rPr lang="en-US" sz="1400">
                    <a:solidFill>
                      <a:srgbClr val="FF0000"/>
                    </a:solidFill>
                  </a:rPr>
                  <a:t>Assessor</a:t>
                </a:r>
                <a:endParaRPr lang="en-US" sz="1600">
                  <a:solidFill>
                    <a:srgbClr val="FF0000"/>
                  </a:solidFill>
                </a:endParaRPr>
              </a:p>
            </p:txBody>
          </p:sp>
          <p:cxnSp>
            <p:nvCxnSpPr>
              <p:cNvPr id="22551" name="AutoShape 10"/>
              <p:cNvCxnSpPr>
                <a:cxnSpLocks noChangeShapeType="1"/>
                <a:stCxn id="22550" idx="2"/>
                <a:endCxn id="22549" idx="0"/>
              </p:cNvCxnSpPr>
              <p:nvPr/>
            </p:nvCxnSpPr>
            <p:spPr bwMode="auto">
              <a:xfrm flipH="1">
                <a:off x="3081" y="3294"/>
                <a:ext cx="9" cy="147"/>
              </a:xfrm>
              <a:prstGeom prst="straightConnector1">
                <a:avLst/>
              </a:prstGeom>
              <a:noFill/>
              <a:ln w="28575">
                <a:solidFill>
                  <a:srgbClr val="FF0000"/>
                </a:solidFill>
                <a:round/>
                <a:headEnd type="none" w="sm" len="sm"/>
                <a:tailEnd type="triangle" w="med" len="med"/>
              </a:ln>
            </p:spPr>
          </p:cxnSp>
          <p:grpSp>
            <p:nvGrpSpPr>
              <p:cNvPr id="22552" name="Group 39"/>
              <p:cNvGrpSpPr>
                <a:grpSpLocks/>
              </p:cNvGrpSpPr>
              <p:nvPr/>
            </p:nvGrpSpPr>
            <p:grpSpPr bwMode="auto">
              <a:xfrm>
                <a:off x="4560" y="2448"/>
                <a:ext cx="960" cy="624"/>
                <a:chOff x="3106" y="1488"/>
                <a:chExt cx="996" cy="740"/>
              </a:xfrm>
            </p:grpSpPr>
            <p:sp>
              <p:nvSpPr>
                <p:cNvPr id="22555" name="Rectangle 40"/>
                <p:cNvSpPr>
                  <a:spLocks noChangeArrowheads="1"/>
                </p:cNvSpPr>
                <p:nvPr/>
              </p:nvSpPr>
              <p:spPr bwMode="auto">
                <a:xfrm>
                  <a:off x="3183" y="1488"/>
                  <a:ext cx="839" cy="243"/>
                </a:xfrm>
                <a:prstGeom prst="rect">
                  <a:avLst/>
                </a:prstGeom>
                <a:noFill/>
                <a:ln w="38100">
                  <a:noFill/>
                  <a:miter lim="800000"/>
                  <a:headEnd/>
                  <a:tailEnd/>
                </a:ln>
              </p:spPr>
              <p:txBody>
                <a:bodyPr wrap="none" lIns="92075" tIns="46038" rIns="92075" bIns="46038" anchor="ctr"/>
                <a:lstStyle/>
                <a:p>
                  <a:pPr algn="ctr" defTabSz="914400" eaLnBrk="0" hangingPunct="0">
                    <a:lnSpc>
                      <a:spcPct val="100000"/>
                    </a:lnSpc>
                    <a:buClrTx/>
                    <a:buSzTx/>
                    <a:buFontTx/>
                    <a:buNone/>
                  </a:pPr>
                  <a:r>
                    <a:rPr lang="en-US" sz="1800">
                      <a:solidFill>
                        <a:srgbClr val="000000"/>
                      </a:solidFill>
                    </a:rPr>
                    <a:t>Workbench</a:t>
                  </a:r>
                </a:p>
              </p:txBody>
            </p:sp>
            <p:pic>
              <p:nvPicPr>
                <p:cNvPr id="22556" name="Picture 41"/>
                <p:cNvPicPr preferRelativeResize="0">
                  <a:picLocks noChangeArrowheads="1"/>
                </p:cNvPicPr>
                <p:nvPr/>
              </p:nvPicPr>
              <p:blipFill>
                <a:blip r:embed="rId6" cstate="print"/>
                <a:srcRect/>
                <a:stretch>
                  <a:fillRect/>
                </a:stretch>
              </p:blipFill>
              <p:spPr bwMode="auto">
                <a:xfrm>
                  <a:off x="3319" y="1704"/>
                  <a:ext cx="624" cy="498"/>
                </a:xfrm>
                <a:prstGeom prst="rect">
                  <a:avLst/>
                </a:prstGeom>
                <a:noFill/>
                <a:ln w="38100">
                  <a:noFill/>
                  <a:miter lim="800000"/>
                  <a:headEnd/>
                  <a:tailEnd/>
                </a:ln>
              </p:spPr>
            </p:pic>
            <p:sp>
              <p:nvSpPr>
                <p:cNvPr id="22557" name="Rectangle 42"/>
                <p:cNvSpPr>
                  <a:spLocks noChangeArrowheads="1"/>
                </p:cNvSpPr>
                <p:nvPr/>
              </p:nvSpPr>
              <p:spPr bwMode="auto">
                <a:xfrm>
                  <a:off x="3106" y="1501"/>
                  <a:ext cx="996" cy="727"/>
                </a:xfrm>
                <a:prstGeom prst="rect">
                  <a:avLst/>
                </a:prstGeom>
                <a:noFill/>
                <a:ln w="38100">
                  <a:solidFill>
                    <a:srgbClr val="000000"/>
                  </a:solidFill>
                  <a:miter lim="800000"/>
                  <a:headEnd/>
                  <a:tailEnd/>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grpSp>
              <p:nvGrpSpPr>
                <p:cNvPr id="22558" name="Group 43"/>
                <p:cNvGrpSpPr>
                  <a:grpSpLocks/>
                </p:cNvGrpSpPr>
                <p:nvPr/>
              </p:nvGrpSpPr>
              <p:grpSpPr bwMode="auto">
                <a:xfrm>
                  <a:off x="3498" y="1781"/>
                  <a:ext cx="284" cy="231"/>
                  <a:chOff x="3593" y="1327"/>
                  <a:chExt cx="228" cy="184"/>
                </a:xfrm>
              </p:grpSpPr>
              <p:sp>
                <p:nvSpPr>
                  <p:cNvPr id="22562" name="Rectangle 44"/>
                  <p:cNvSpPr>
                    <a:spLocks noChangeArrowheads="1"/>
                  </p:cNvSpPr>
                  <p:nvPr/>
                </p:nvSpPr>
                <p:spPr bwMode="auto">
                  <a:xfrm>
                    <a:off x="3593" y="1327"/>
                    <a:ext cx="215" cy="173"/>
                  </a:xfrm>
                  <a:prstGeom prst="rect">
                    <a:avLst/>
                  </a:prstGeom>
                  <a:solidFill>
                    <a:srgbClr val="0346E7"/>
                  </a:solidFill>
                  <a:ln w="38100">
                    <a:solidFill>
                      <a:srgbClr val="000000"/>
                    </a:solidFill>
                    <a:miter lim="800000"/>
                    <a:headEnd/>
                    <a:tailEnd/>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22563" name="Rectangle 45"/>
                  <p:cNvSpPr>
                    <a:spLocks noChangeArrowheads="1"/>
                  </p:cNvSpPr>
                  <p:nvPr/>
                </p:nvSpPr>
                <p:spPr bwMode="auto">
                  <a:xfrm>
                    <a:off x="3593" y="1342"/>
                    <a:ext cx="215" cy="160"/>
                  </a:xfrm>
                  <a:prstGeom prst="rect">
                    <a:avLst/>
                  </a:prstGeom>
                  <a:solidFill>
                    <a:srgbClr val="E8DDBA"/>
                  </a:solidFill>
                  <a:ln w="38100">
                    <a:solidFill>
                      <a:srgbClr val="000000"/>
                    </a:solidFill>
                    <a:miter lim="800000"/>
                    <a:headEnd/>
                    <a:tailEnd/>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22564" name="Rectangle 46"/>
                  <p:cNvSpPr>
                    <a:spLocks noChangeArrowheads="1"/>
                  </p:cNvSpPr>
                  <p:nvPr/>
                </p:nvSpPr>
                <p:spPr bwMode="auto">
                  <a:xfrm>
                    <a:off x="3809" y="1327"/>
                    <a:ext cx="12" cy="13"/>
                  </a:xfrm>
                  <a:prstGeom prst="rect">
                    <a:avLst/>
                  </a:prstGeom>
                  <a:solidFill>
                    <a:srgbClr val="E8DDBA"/>
                  </a:solidFill>
                  <a:ln w="38100">
                    <a:solidFill>
                      <a:srgbClr val="000000"/>
                    </a:solidFill>
                    <a:miter lim="800000"/>
                    <a:headEnd/>
                    <a:tailEnd/>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22565" name="Rectangle 47"/>
                  <p:cNvSpPr>
                    <a:spLocks noChangeArrowheads="1"/>
                  </p:cNvSpPr>
                  <p:nvPr/>
                </p:nvSpPr>
                <p:spPr bwMode="auto">
                  <a:xfrm>
                    <a:off x="3799" y="1327"/>
                    <a:ext cx="12" cy="13"/>
                  </a:xfrm>
                  <a:prstGeom prst="rect">
                    <a:avLst/>
                  </a:prstGeom>
                  <a:solidFill>
                    <a:srgbClr val="E8DDBA"/>
                  </a:solidFill>
                  <a:ln w="38100">
                    <a:solidFill>
                      <a:srgbClr val="000000"/>
                    </a:solidFill>
                    <a:miter lim="800000"/>
                    <a:headEnd/>
                    <a:tailEnd/>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22566" name="Rectangle 48"/>
                  <p:cNvSpPr>
                    <a:spLocks noChangeArrowheads="1"/>
                  </p:cNvSpPr>
                  <p:nvPr/>
                </p:nvSpPr>
                <p:spPr bwMode="auto">
                  <a:xfrm>
                    <a:off x="3788" y="1327"/>
                    <a:ext cx="12" cy="13"/>
                  </a:xfrm>
                  <a:prstGeom prst="rect">
                    <a:avLst/>
                  </a:prstGeom>
                  <a:solidFill>
                    <a:srgbClr val="E8DDBA"/>
                  </a:solidFill>
                  <a:ln w="38100">
                    <a:solidFill>
                      <a:srgbClr val="000000"/>
                    </a:solidFill>
                    <a:miter lim="800000"/>
                    <a:headEnd/>
                    <a:tailEnd/>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22567" name="Rectangle 49"/>
                  <p:cNvSpPr>
                    <a:spLocks noChangeArrowheads="1"/>
                  </p:cNvSpPr>
                  <p:nvPr/>
                </p:nvSpPr>
                <p:spPr bwMode="auto">
                  <a:xfrm>
                    <a:off x="3595" y="1348"/>
                    <a:ext cx="123" cy="151"/>
                  </a:xfrm>
                  <a:prstGeom prst="rect">
                    <a:avLst/>
                  </a:prstGeom>
                  <a:solidFill>
                    <a:schemeClr val="bg1"/>
                  </a:solidFill>
                  <a:ln w="38100">
                    <a:solidFill>
                      <a:srgbClr val="000000"/>
                    </a:solidFill>
                    <a:miter lim="800000"/>
                    <a:headEnd/>
                    <a:tailEnd/>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22568" name="Rectangle 50"/>
                  <p:cNvSpPr>
                    <a:spLocks noChangeArrowheads="1"/>
                  </p:cNvSpPr>
                  <p:nvPr/>
                </p:nvSpPr>
                <p:spPr bwMode="auto">
                  <a:xfrm>
                    <a:off x="3729" y="1348"/>
                    <a:ext cx="72" cy="13"/>
                  </a:xfrm>
                  <a:prstGeom prst="rect">
                    <a:avLst/>
                  </a:prstGeom>
                  <a:solidFill>
                    <a:schemeClr val="bg1"/>
                  </a:solidFill>
                  <a:ln w="38100">
                    <a:solidFill>
                      <a:srgbClr val="000000"/>
                    </a:solidFill>
                    <a:miter lim="800000"/>
                    <a:headEnd/>
                    <a:tailEnd/>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22569" name="Rectangle 51"/>
                  <p:cNvSpPr>
                    <a:spLocks noChangeArrowheads="1"/>
                  </p:cNvSpPr>
                  <p:nvPr/>
                </p:nvSpPr>
                <p:spPr bwMode="auto">
                  <a:xfrm>
                    <a:off x="3729" y="1364"/>
                    <a:ext cx="72" cy="13"/>
                  </a:xfrm>
                  <a:prstGeom prst="rect">
                    <a:avLst/>
                  </a:prstGeom>
                  <a:solidFill>
                    <a:schemeClr val="bg1"/>
                  </a:solidFill>
                  <a:ln w="38100">
                    <a:solidFill>
                      <a:srgbClr val="000000"/>
                    </a:solidFill>
                    <a:miter lim="800000"/>
                    <a:headEnd/>
                    <a:tailEnd/>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22570" name="Rectangle 52"/>
                  <p:cNvSpPr>
                    <a:spLocks noChangeArrowheads="1"/>
                  </p:cNvSpPr>
                  <p:nvPr/>
                </p:nvSpPr>
                <p:spPr bwMode="auto">
                  <a:xfrm>
                    <a:off x="3729" y="1380"/>
                    <a:ext cx="72" cy="13"/>
                  </a:xfrm>
                  <a:prstGeom prst="rect">
                    <a:avLst/>
                  </a:prstGeom>
                  <a:solidFill>
                    <a:schemeClr val="bg1"/>
                  </a:solidFill>
                  <a:ln w="38100">
                    <a:solidFill>
                      <a:srgbClr val="000000"/>
                    </a:solidFill>
                    <a:miter lim="800000"/>
                    <a:headEnd/>
                    <a:tailEnd/>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22571" name="Rectangle 53"/>
                  <p:cNvSpPr>
                    <a:spLocks noChangeArrowheads="1"/>
                  </p:cNvSpPr>
                  <p:nvPr/>
                </p:nvSpPr>
                <p:spPr bwMode="auto">
                  <a:xfrm>
                    <a:off x="3729" y="1397"/>
                    <a:ext cx="72" cy="13"/>
                  </a:xfrm>
                  <a:prstGeom prst="rect">
                    <a:avLst/>
                  </a:prstGeom>
                  <a:solidFill>
                    <a:schemeClr val="bg1"/>
                  </a:solidFill>
                  <a:ln w="38100">
                    <a:solidFill>
                      <a:srgbClr val="000000"/>
                    </a:solidFill>
                    <a:miter lim="800000"/>
                    <a:headEnd/>
                    <a:tailEnd/>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22572" name="Rectangle 54"/>
                  <p:cNvSpPr>
                    <a:spLocks noChangeArrowheads="1"/>
                  </p:cNvSpPr>
                  <p:nvPr/>
                </p:nvSpPr>
                <p:spPr bwMode="auto">
                  <a:xfrm>
                    <a:off x="3729" y="1414"/>
                    <a:ext cx="72" cy="14"/>
                  </a:xfrm>
                  <a:prstGeom prst="rect">
                    <a:avLst/>
                  </a:prstGeom>
                  <a:solidFill>
                    <a:schemeClr val="bg1"/>
                  </a:solidFill>
                  <a:ln w="38100">
                    <a:solidFill>
                      <a:srgbClr val="000000"/>
                    </a:solidFill>
                    <a:miter lim="800000"/>
                    <a:headEnd/>
                    <a:tailEnd/>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22573" name="Rectangle 55"/>
                  <p:cNvSpPr>
                    <a:spLocks noChangeArrowheads="1"/>
                  </p:cNvSpPr>
                  <p:nvPr/>
                </p:nvSpPr>
                <p:spPr bwMode="auto">
                  <a:xfrm>
                    <a:off x="3729" y="1432"/>
                    <a:ext cx="72" cy="13"/>
                  </a:xfrm>
                  <a:prstGeom prst="rect">
                    <a:avLst/>
                  </a:prstGeom>
                  <a:solidFill>
                    <a:schemeClr val="bg1"/>
                  </a:solidFill>
                  <a:ln w="38100">
                    <a:solidFill>
                      <a:srgbClr val="000000"/>
                    </a:solidFill>
                    <a:miter lim="800000"/>
                    <a:headEnd/>
                    <a:tailEnd/>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22574" name="Rectangle 56"/>
                  <p:cNvSpPr>
                    <a:spLocks noChangeArrowheads="1"/>
                  </p:cNvSpPr>
                  <p:nvPr/>
                </p:nvSpPr>
                <p:spPr bwMode="auto">
                  <a:xfrm>
                    <a:off x="3729" y="1447"/>
                    <a:ext cx="72" cy="14"/>
                  </a:xfrm>
                  <a:prstGeom prst="rect">
                    <a:avLst/>
                  </a:prstGeom>
                  <a:solidFill>
                    <a:schemeClr val="bg1"/>
                  </a:solidFill>
                  <a:ln w="38100">
                    <a:solidFill>
                      <a:srgbClr val="000000"/>
                    </a:solidFill>
                    <a:miter lim="800000"/>
                    <a:headEnd/>
                    <a:tailEnd/>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22575" name="Rectangle 57"/>
                  <p:cNvSpPr>
                    <a:spLocks noChangeArrowheads="1"/>
                  </p:cNvSpPr>
                  <p:nvPr/>
                </p:nvSpPr>
                <p:spPr bwMode="auto">
                  <a:xfrm>
                    <a:off x="3729" y="1463"/>
                    <a:ext cx="72" cy="14"/>
                  </a:xfrm>
                  <a:prstGeom prst="rect">
                    <a:avLst/>
                  </a:prstGeom>
                  <a:solidFill>
                    <a:schemeClr val="bg1"/>
                  </a:solidFill>
                  <a:ln w="38100">
                    <a:solidFill>
                      <a:srgbClr val="000000"/>
                    </a:solidFill>
                    <a:miter lim="800000"/>
                    <a:headEnd/>
                    <a:tailEnd/>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22576" name="Rectangle 58"/>
                  <p:cNvSpPr>
                    <a:spLocks noChangeArrowheads="1"/>
                  </p:cNvSpPr>
                  <p:nvPr/>
                </p:nvSpPr>
                <p:spPr bwMode="auto">
                  <a:xfrm>
                    <a:off x="3729" y="1481"/>
                    <a:ext cx="72" cy="13"/>
                  </a:xfrm>
                  <a:prstGeom prst="rect">
                    <a:avLst/>
                  </a:prstGeom>
                  <a:solidFill>
                    <a:schemeClr val="bg1"/>
                  </a:solidFill>
                  <a:ln w="38100">
                    <a:solidFill>
                      <a:srgbClr val="000000"/>
                    </a:solidFill>
                    <a:miter lim="800000"/>
                    <a:headEnd/>
                    <a:tailEnd/>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22577" name="Rectangle 59"/>
                  <p:cNvSpPr>
                    <a:spLocks noChangeArrowheads="1"/>
                  </p:cNvSpPr>
                  <p:nvPr/>
                </p:nvSpPr>
                <p:spPr bwMode="auto">
                  <a:xfrm>
                    <a:off x="3729" y="1498"/>
                    <a:ext cx="72" cy="13"/>
                  </a:xfrm>
                  <a:prstGeom prst="rect">
                    <a:avLst/>
                  </a:prstGeom>
                  <a:solidFill>
                    <a:schemeClr val="bg1"/>
                  </a:solidFill>
                  <a:ln w="38100">
                    <a:solidFill>
                      <a:srgbClr val="000000"/>
                    </a:solidFill>
                    <a:miter lim="800000"/>
                    <a:headEnd/>
                    <a:tailEnd/>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22578" name="Rectangle 60"/>
                  <p:cNvSpPr>
                    <a:spLocks noChangeArrowheads="1"/>
                  </p:cNvSpPr>
                  <p:nvPr/>
                </p:nvSpPr>
                <p:spPr bwMode="auto">
                  <a:xfrm>
                    <a:off x="3631" y="1393"/>
                    <a:ext cx="31" cy="13"/>
                  </a:xfrm>
                  <a:prstGeom prst="rect">
                    <a:avLst/>
                  </a:prstGeom>
                  <a:noFill/>
                  <a:ln w="38100">
                    <a:solidFill>
                      <a:srgbClr val="000000"/>
                    </a:solidFill>
                    <a:miter lim="800000"/>
                    <a:headEnd/>
                    <a:tailEnd/>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22579" name="Line 61"/>
                  <p:cNvSpPr>
                    <a:spLocks noChangeShapeType="1"/>
                  </p:cNvSpPr>
                  <p:nvPr/>
                </p:nvSpPr>
                <p:spPr bwMode="auto">
                  <a:xfrm>
                    <a:off x="3596" y="1352"/>
                    <a:ext cx="108" cy="0"/>
                  </a:xfrm>
                  <a:prstGeom prst="line">
                    <a:avLst/>
                  </a:prstGeom>
                  <a:noFill/>
                  <a:ln w="38100">
                    <a:solidFill>
                      <a:srgbClr val="000000"/>
                    </a:solidFill>
                    <a:round/>
                    <a:headEnd type="none" w="sm" len="sm"/>
                    <a:tailEnd type="none" w="sm" len="sm"/>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22580" name="Line 62"/>
                  <p:cNvSpPr>
                    <a:spLocks noChangeShapeType="1"/>
                  </p:cNvSpPr>
                  <p:nvPr/>
                </p:nvSpPr>
                <p:spPr bwMode="auto">
                  <a:xfrm>
                    <a:off x="3596" y="1360"/>
                    <a:ext cx="108" cy="0"/>
                  </a:xfrm>
                  <a:prstGeom prst="line">
                    <a:avLst/>
                  </a:prstGeom>
                  <a:noFill/>
                  <a:ln w="38100">
                    <a:solidFill>
                      <a:srgbClr val="000000"/>
                    </a:solidFill>
                    <a:round/>
                    <a:headEnd type="none" w="sm" len="sm"/>
                    <a:tailEnd type="none" w="sm" len="sm"/>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22581" name="Line 63"/>
                  <p:cNvSpPr>
                    <a:spLocks noChangeShapeType="1"/>
                  </p:cNvSpPr>
                  <p:nvPr/>
                </p:nvSpPr>
                <p:spPr bwMode="auto">
                  <a:xfrm>
                    <a:off x="3596" y="1368"/>
                    <a:ext cx="108" cy="0"/>
                  </a:xfrm>
                  <a:prstGeom prst="line">
                    <a:avLst/>
                  </a:prstGeom>
                  <a:noFill/>
                  <a:ln w="38100">
                    <a:solidFill>
                      <a:srgbClr val="000000"/>
                    </a:solidFill>
                    <a:round/>
                    <a:headEnd type="none" w="sm" len="sm"/>
                    <a:tailEnd type="none" w="sm" len="sm"/>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22582" name="Line 64"/>
                  <p:cNvSpPr>
                    <a:spLocks noChangeShapeType="1"/>
                  </p:cNvSpPr>
                  <p:nvPr/>
                </p:nvSpPr>
                <p:spPr bwMode="auto">
                  <a:xfrm>
                    <a:off x="3596" y="1376"/>
                    <a:ext cx="108" cy="0"/>
                  </a:xfrm>
                  <a:prstGeom prst="line">
                    <a:avLst/>
                  </a:prstGeom>
                  <a:noFill/>
                  <a:ln w="38100">
                    <a:solidFill>
                      <a:srgbClr val="000000"/>
                    </a:solidFill>
                    <a:round/>
                    <a:headEnd type="none" w="sm" len="sm"/>
                    <a:tailEnd type="none" w="sm" len="sm"/>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22583" name="Line 65"/>
                  <p:cNvSpPr>
                    <a:spLocks noChangeShapeType="1"/>
                  </p:cNvSpPr>
                  <p:nvPr/>
                </p:nvSpPr>
                <p:spPr bwMode="auto">
                  <a:xfrm>
                    <a:off x="3596" y="1384"/>
                    <a:ext cx="52" cy="0"/>
                  </a:xfrm>
                  <a:prstGeom prst="line">
                    <a:avLst/>
                  </a:prstGeom>
                  <a:noFill/>
                  <a:ln w="38100">
                    <a:solidFill>
                      <a:srgbClr val="000000"/>
                    </a:solidFill>
                    <a:round/>
                    <a:headEnd type="none" w="sm" len="sm"/>
                    <a:tailEnd type="none" w="sm" len="sm"/>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22584" name="Line 66"/>
                  <p:cNvSpPr>
                    <a:spLocks noChangeShapeType="1"/>
                  </p:cNvSpPr>
                  <p:nvPr/>
                </p:nvSpPr>
                <p:spPr bwMode="auto">
                  <a:xfrm>
                    <a:off x="3596" y="1393"/>
                    <a:ext cx="23" cy="0"/>
                  </a:xfrm>
                  <a:prstGeom prst="line">
                    <a:avLst/>
                  </a:prstGeom>
                  <a:noFill/>
                  <a:ln w="38100">
                    <a:solidFill>
                      <a:srgbClr val="000000"/>
                    </a:solidFill>
                    <a:round/>
                    <a:headEnd type="none" w="sm" len="sm"/>
                    <a:tailEnd type="none" w="sm" len="sm"/>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22585" name="Line 67"/>
                  <p:cNvSpPr>
                    <a:spLocks noChangeShapeType="1"/>
                  </p:cNvSpPr>
                  <p:nvPr/>
                </p:nvSpPr>
                <p:spPr bwMode="auto">
                  <a:xfrm>
                    <a:off x="3596" y="1401"/>
                    <a:ext cx="87" cy="0"/>
                  </a:xfrm>
                  <a:prstGeom prst="line">
                    <a:avLst/>
                  </a:prstGeom>
                  <a:noFill/>
                  <a:ln w="38100">
                    <a:solidFill>
                      <a:srgbClr val="000000"/>
                    </a:solidFill>
                    <a:round/>
                    <a:headEnd type="none" w="sm" len="sm"/>
                    <a:tailEnd type="none" w="sm" len="sm"/>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22586" name="Line 68"/>
                  <p:cNvSpPr>
                    <a:spLocks noChangeShapeType="1"/>
                  </p:cNvSpPr>
                  <p:nvPr/>
                </p:nvSpPr>
                <p:spPr bwMode="auto">
                  <a:xfrm>
                    <a:off x="3596" y="1409"/>
                    <a:ext cx="87" cy="0"/>
                  </a:xfrm>
                  <a:prstGeom prst="line">
                    <a:avLst/>
                  </a:prstGeom>
                  <a:noFill/>
                  <a:ln w="38100">
                    <a:solidFill>
                      <a:srgbClr val="000000"/>
                    </a:solidFill>
                    <a:round/>
                    <a:headEnd type="none" w="sm" len="sm"/>
                    <a:tailEnd type="none" w="sm" len="sm"/>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grpSp>
            <p:sp>
              <p:nvSpPr>
                <p:cNvPr id="22559" name="Line 69"/>
                <p:cNvSpPr>
                  <a:spLocks noChangeShapeType="1"/>
                </p:cNvSpPr>
                <p:nvPr/>
              </p:nvSpPr>
              <p:spPr bwMode="auto">
                <a:xfrm>
                  <a:off x="3528" y="1905"/>
                  <a:ext cx="119" cy="39"/>
                </a:xfrm>
                <a:prstGeom prst="line">
                  <a:avLst/>
                </a:prstGeom>
                <a:noFill/>
                <a:ln w="38100">
                  <a:solidFill>
                    <a:srgbClr val="000000"/>
                  </a:solidFill>
                  <a:round/>
                  <a:headEnd type="none" w="sm" len="sm"/>
                  <a:tailEnd type="none" w="sm" len="sm"/>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22560" name="Line 70"/>
                <p:cNvSpPr>
                  <a:spLocks noChangeShapeType="1"/>
                </p:cNvSpPr>
                <p:nvPr/>
              </p:nvSpPr>
              <p:spPr bwMode="auto">
                <a:xfrm flipV="1">
                  <a:off x="3539" y="1895"/>
                  <a:ext cx="97" cy="60"/>
                </a:xfrm>
                <a:prstGeom prst="line">
                  <a:avLst/>
                </a:prstGeom>
                <a:noFill/>
                <a:ln w="38100">
                  <a:solidFill>
                    <a:srgbClr val="000000"/>
                  </a:solidFill>
                  <a:round/>
                  <a:headEnd type="none" w="sm" len="sm"/>
                  <a:tailEnd type="none" w="sm" len="sm"/>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22561" name="Line 71"/>
                <p:cNvSpPr>
                  <a:spLocks noChangeShapeType="1"/>
                </p:cNvSpPr>
                <p:nvPr/>
              </p:nvSpPr>
              <p:spPr bwMode="auto">
                <a:xfrm>
                  <a:off x="3655" y="1836"/>
                  <a:ext cx="100" cy="9"/>
                </a:xfrm>
                <a:prstGeom prst="line">
                  <a:avLst/>
                </a:prstGeom>
                <a:noFill/>
                <a:ln w="38100">
                  <a:solidFill>
                    <a:srgbClr val="000000"/>
                  </a:solidFill>
                  <a:round/>
                  <a:headEnd type="none" w="sm" len="sm"/>
                  <a:tailEnd type="none" w="sm" len="sm"/>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grpSp>
          <p:sp>
            <p:nvSpPr>
              <p:cNvPr id="22553" name="Rectangle 36"/>
              <p:cNvSpPr>
                <a:spLocks noChangeArrowheads="1"/>
              </p:cNvSpPr>
              <p:nvPr/>
            </p:nvSpPr>
            <p:spPr bwMode="auto">
              <a:xfrm>
                <a:off x="1296" y="3312"/>
                <a:ext cx="992" cy="231"/>
              </a:xfrm>
              <a:prstGeom prst="rect">
                <a:avLst/>
              </a:prstGeom>
              <a:noFill/>
              <a:ln w="28575">
                <a:noFill/>
                <a:miter lim="800000"/>
                <a:headEnd type="none" w="sm" len="sm"/>
                <a:tailEnd type="none" w="sm" len="sm"/>
              </a:ln>
            </p:spPr>
            <p:txBody>
              <a:bodyPr wrap="none">
                <a:spAutoFit/>
              </a:bodyPr>
              <a:lstStyle/>
              <a:p>
                <a:pPr defTabSz="914400" eaLnBrk="0" hangingPunct="0">
                  <a:lnSpc>
                    <a:spcPct val="100000"/>
                  </a:lnSpc>
                  <a:buClrTx/>
                  <a:buSzTx/>
                  <a:buFontTx/>
                  <a:buNone/>
                </a:pPr>
                <a:r>
                  <a:rPr lang="en-US" sz="1800" b="1">
                    <a:solidFill>
                      <a:srgbClr val="FF0000"/>
                    </a:solidFill>
                    <a:hlinkClick r:id="rId4" action="ppaction://hlinksldjump"/>
                  </a:rPr>
                  <a:t>Updated BNet</a:t>
                </a:r>
                <a:endParaRPr lang="en-US" sz="1600">
                  <a:solidFill>
                    <a:srgbClr val="FF0000"/>
                  </a:solidFill>
                </a:endParaRPr>
              </a:p>
            </p:txBody>
          </p:sp>
          <p:sp>
            <p:nvSpPr>
              <p:cNvPr id="22554" name="Rectangle 37"/>
              <p:cNvSpPr>
                <a:spLocks noChangeArrowheads="1"/>
              </p:cNvSpPr>
              <p:nvPr/>
            </p:nvSpPr>
            <p:spPr bwMode="auto">
              <a:xfrm>
                <a:off x="3480" y="2768"/>
                <a:ext cx="1104" cy="231"/>
              </a:xfrm>
              <a:prstGeom prst="rect">
                <a:avLst/>
              </a:prstGeom>
              <a:noFill/>
              <a:ln w="12700">
                <a:noFill/>
                <a:miter lim="800000"/>
                <a:headEnd type="none" w="sm" len="sm"/>
                <a:tailEnd type="none" w="sm" len="sm"/>
              </a:ln>
            </p:spPr>
            <p:txBody>
              <a:bodyPr wrap="none">
                <a:spAutoFit/>
              </a:bodyPr>
              <a:lstStyle/>
              <a:p>
                <a:pPr defTabSz="914400" eaLnBrk="0" hangingPunct="0">
                  <a:lnSpc>
                    <a:spcPct val="100000"/>
                  </a:lnSpc>
                  <a:buClrTx/>
                  <a:buSzTx/>
                  <a:buFontTx/>
                  <a:buNone/>
                </a:pPr>
                <a:r>
                  <a:rPr lang="en-US" sz="1800">
                    <a:solidFill>
                      <a:srgbClr val="FF0000"/>
                    </a:solidFill>
                    <a:hlinkClick r:id="rId4" action="ppaction://hlinksldjump"/>
                  </a:rPr>
                  <a:t>Student’s</a:t>
                </a:r>
                <a:r>
                  <a:rPr lang="en-US" sz="1800">
                    <a:solidFill>
                      <a:srgbClr val="FF0000"/>
                    </a:solidFill>
                  </a:rPr>
                  <a:t> actions</a:t>
                </a:r>
              </a:p>
            </p:txBody>
          </p:sp>
        </p:grpSp>
      </p:grpSp>
      <mc:AlternateContent xmlns:mc="http://schemas.openxmlformats.org/markup-compatibility/2006" xmlns:p14="http://schemas.microsoft.com/office/powerpoint/2010/main">
        <mc:Choice Requires="p14">
          <p:contentPart p14:bwMode="auto" r:id="rId7">
            <p14:nvContentPartPr>
              <p14:cNvPr id="4" name="Ink 3"/>
              <p14:cNvContentPartPr/>
              <p14:nvPr/>
            </p14:nvContentPartPr>
            <p14:xfrm>
              <a:off x="3857760" y="1571760"/>
              <a:ext cx="360" cy="360"/>
            </p14:xfrm>
          </p:contentPart>
        </mc:Choice>
        <mc:Fallback xmlns="">
          <p:pic>
            <p:nvPicPr>
              <p:cNvPr id="4" name="Ink 3"/>
              <p:cNvPicPr/>
              <p:nvPr/>
            </p:nvPicPr>
            <p:blipFill>
              <a:blip r:embed="rId8"/>
              <a:stretch>
                <a:fillRect/>
              </a:stretch>
            </p:blipFill>
            <p:spPr>
              <a:xfrm>
                <a:off x="3848400" y="1562400"/>
                <a:ext cx="19080" cy="19080"/>
              </a:xfrm>
              <a:prstGeom prst="rect">
                <a:avLst/>
              </a:prstGeom>
            </p:spPr>
          </p:pic>
        </mc:Fallback>
      </mc:AlternateContent>
    </p:spTree>
    <p:extLst>
      <p:ext uri="{BB962C8B-B14F-4D97-AF65-F5344CB8AC3E}">
        <p14:creationId xmlns:p14="http://schemas.microsoft.com/office/powerpoint/2010/main" val="7073730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113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1135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1136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499"/>
                                          </p:stCondLst>
                                        </p:cTn>
                                        <p:tgtEl>
                                          <p:spTgt spid="6113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1353" grpId="0" autoUpdateAnimBg="0"/>
      <p:bldP spid="611354" grpId="0" autoUpdateAnimBg="0"/>
      <p:bldP spid="611363"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se1"/>
          <p:cNvPicPr>
            <a:picLocks noChangeAspect="1" noChangeArrowheads="1"/>
          </p:cNvPicPr>
          <p:nvPr/>
        </p:nvPicPr>
        <p:blipFill>
          <a:blip r:embed="rId2" cstate="print"/>
          <a:srcRect/>
          <a:stretch>
            <a:fillRect/>
          </a:stretch>
        </p:blipFill>
        <p:spPr bwMode="auto">
          <a:xfrm>
            <a:off x="666750" y="1009650"/>
            <a:ext cx="7620000" cy="5715000"/>
          </a:xfrm>
          <a:prstGeom prst="rect">
            <a:avLst/>
          </a:prstGeom>
          <a:noFill/>
          <a:ln w="9525">
            <a:noFill/>
            <a:miter lim="800000"/>
            <a:headEnd/>
            <a:tailEnd/>
          </a:ln>
        </p:spPr>
      </p:pic>
      <p:sp>
        <p:nvSpPr>
          <p:cNvPr id="29699" name="Rectangle 3"/>
          <p:cNvSpPr>
            <a:spLocks noChangeArrowheads="1"/>
          </p:cNvSpPr>
          <p:nvPr/>
        </p:nvSpPr>
        <p:spPr bwMode="auto">
          <a:xfrm>
            <a:off x="39688" y="131763"/>
            <a:ext cx="8274050" cy="701675"/>
          </a:xfrm>
          <a:prstGeom prst="rect">
            <a:avLst/>
          </a:prstGeom>
          <a:noFill/>
          <a:ln w="9525">
            <a:no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4000" b="1">
                <a:solidFill>
                  <a:srgbClr val="000000"/>
                </a:solidFill>
              </a:rPr>
              <a:t>Importance of Automatic Generation</a:t>
            </a: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1929960" y="1032840"/>
              <a:ext cx="763920" cy="153720"/>
            </p14:xfrm>
          </p:contentPart>
        </mc:Choice>
        <mc:Fallback xmlns="">
          <p:pic>
            <p:nvPicPr>
              <p:cNvPr id="2" name="Ink 1"/>
              <p:cNvPicPr/>
              <p:nvPr/>
            </p:nvPicPr>
            <p:blipFill>
              <a:blip r:embed="rId4"/>
              <a:stretch>
                <a:fillRect/>
              </a:stretch>
            </p:blipFill>
            <p:spPr>
              <a:xfrm>
                <a:off x="1918440" y="1021320"/>
                <a:ext cx="786960" cy="177120"/>
              </a:xfrm>
              <a:prstGeom prst="rect">
                <a:avLst/>
              </a:prstGeom>
            </p:spPr>
          </p:pic>
        </mc:Fallback>
      </mc:AlternateContent>
    </p:spTree>
    <p:extLst>
      <p:ext uri="{BB962C8B-B14F-4D97-AF65-F5344CB8AC3E}">
        <p14:creationId xmlns:p14="http://schemas.microsoft.com/office/powerpoint/2010/main" val="1268862453"/>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smtClean="0"/>
              <a:t>Sample rules</a:t>
            </a:r>
          </a:p>
        </p:txBody>
      </p:sp>
      <p:sp>
        <p:nvSpPr>
          <p:cNvPr id="23555" name="Rectangle 3"/>
          <p:cNvSpPr>
            <a:spLocks noChangeArrowheads="1"/>
          </p:cNvSpPr>
          <p:nvPr/>
        </p:nvSpPr>
        <p:spPr bwMode="auto">
          <a:xfrm>
            <a:off x="2471738" y="1747838"/>
            <a:ext cx="9144000" cy="0"/>
          </a:xfrm>
          <a:prstGeom prst="rect">
            <a:avLst/>
          </a:prstGeom>
          <a:noFill/>
          <a:ln w="12700">
            <a:noFill/>
            <a:miter lim="800000"/>
            <a:headEnd type="none" w="sm" len="sm"/>
            <a:tailEnd type="none" w="sm" len="sm"/>
          </a:ln>
        </p:spPr>
        <p:txBody>
          <a:bodyPr>
            <a:spAutoFit/>
          </a:bodyP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23556" name="Rectangle 6"/>
          <p:cNvSpPr>
            <a:spLocks noChangeArrowheads="1"/>
          </p:cNvSpPr>
          <p:nvPr/>
        </p:nvSpPr>
        <p:spPr bwMode="auto">
          <a:xfrm>
            <a:off x="1143000" y="1371600"/>
            <a:ext cx="7848600" cy="762000"/>
          </a:xfrm>
          <a:prstGeom prst="rect">
            <a:avLst/>
          </a:prstGeom>
          <a:solidFill>
            <a:schemeClr val="tx1"/>
          </a:solidFill>
          <a:ln w="12700">
            <a:solidFill>
              <a:srgbClr val="000000"/>
            </a:solidFill>
            <a:miter lim="800000"/>
            <a:headEnd type="none" w="sm" len="sm"/>
            <a:tailEnd type="none" w="sm" len="sm"/>
          </a:ln>
        </p:spPr>
        <p:txBody>
          <a:bodyPr wrap="none"/>
          <a:lstStyle/>
          <a:p>
            <a:pPr defTabSz="914400" eaLnBrk="0" hangingPunct="0">
              <a:lnSpc>
                <a:spcPct val="100000"/>
              </a:lnSpc>
              <a:buClrTx/>
              <a:buSzTx/>
              <a:buFontTx/>
              <a:buNone/>
            </a:pPr>
            <a:r>
              <a:rPr lang="en-US" sz="2000" b="1" i="1">
                <a:solidFill>
                  <a:srgbClr val="111111"/>
                </a:solidFill>
              </a:rPr>
              <a:t>If</a:t>
            </a:r>
            <a:r>
              <a:rPr lang="en-US" sz="2000">
                <a:solidFill>
                  <a:srgbClr val="111111"/>
                </a:solidFill>
              </a:rPr>
              <a:t>  the goal is to find a velocity along a direction D</a:t>
            </a:r>
          </a:p>
          <a:p>
            <a:pPr defTabSz="914400" eaLnBrk="0" hangingPunct="0">
              <a:lnSpc>
                <a:spcPct val="100000"/>
              </a:lnSpc>
              <a:buClrTx/>
              <a:buSzTx/>
              <a:buFontTx/>
              <a:buNone/>
            </a:pPr>
            <a:r>
              <a:rPr lang="en-US" sz="2000" b="1" i="1">
                <a:solidFill>
                  <a:srgbClr val="111111"/>
                </a:solidFill>
              </a:rPr>
              <a:t>Then</a:t>
            </a:r>
            <a:r>
              <a:rPr lang="en-US" sz="2000">
                <a:solidFill>
                  <a:srgbClr val="111111"/>
                </a:solidFill>
              </a:rPr>
              <a:t> set the goal to try the kinematics equation for velocity along D</a:t>
            </a:r>
          </a:p>
        </p:txBody>
      </p:sp>
      <p:sp>
        <p:nvSpPr>
          <p:cNvPr id="23557" name="Rectangle 7"/>
          <p:cNvSpPr>
            <a:spLocks noChangeArrowheads="1"/>
          </p:cNvSpPr>
          <p:nvPr/>
        </p:nvSpPr>
        <p:spPr bwMode="auto">
          <a:xfrm>
            <a:off x="1143000" y="2362200"/>
            <a:ext cx="7086600" cy="762000"/>
          </a:xfrm>
          <a:prstGeom prst="rect">
            <a:avLst/>
          </a:prstGeom>
          <a:solidFill>
            <a:schemeClr val="tx1"/>
          </a:solidFill>
          <a:ln w="12700">
            <a:solidFill>
              <a:srgbClr val="000000"/>
            </a:solidFill>
            <a:miter lim="800000"/>
            <a:headEnd type="none" w="sm" len="sm"/>
            <a:tailEnd type="none" w="sm" len="sm"/>
          </a:ln>
        </p:spPr>
        <p:txBody>
          <a:bodyPr wrap="none"/>
          <a:lstStyle/>
          <a:p>
            <a:pPr defTabSz="914400" eaLnBrk="0" hangingPunct="0">
              <a:lnSpc>
                <a:spcPct val="100000"/>
              </a:lnSpc>
              <a:buClrTx/>
              <a:buSzTx/>
              <a:buFontTx/>
              <a:buNone/>
            </a:pPr>
            <a:r>
              <a:rPr lang="en-US" sz="2000" b="1" i="1">
                <a:solidFill>
                  <a:srgbClr val="111111"/>
                </a:solidFill>
              </a:rPr>
              <a:t>If</a:t>
            </a:r>
            <a:r>
              <a:rPr lang="en-US" sz="2000">
                <a:solidFill>
                  <a:srgbClr val="111111"/>
                </a:solidFill>
              </a:rPr>
              <a:t>  the goal is to try the kinematics equation for velocity</a:t>
            </a:r>
            <a:r>
              <a:rPr lang="en-US" sz="2000" b="1" i="1">
                <a:solidFill>
                  <a:srgbClr val="111111"/>
                </a:solidFill>
              </a:rPr>
              <a:t> </a:t>
            </a:r>
            <a:r>
              <a:rPr lang="en-US" sz="2000">
                <a:solidFill>
                  <a:srgbClr val="111111"/>
                </a:solidFill>
              </a:rPr>
              <a:t>along D</a:t>
            </a:r>
          </a:p>
          <a:p>
            <a:pPr defTabSz="914400" eaLnBrk="0" hangingPunct="0">
              <a:lnSpc>
                <a:spcPct val="100000"/>
              </a:lnSpc>
              <a:buClrTx/>
              <a:buSzTx/>
              <a:buFontTx/>
              <a:buNone/>
            </a:pPr>
            <a:r>
              <a:rPr lang="en-US" sz="2000" b="1" i="1">
                <a:solidFill>
                  <a:srgbClr val="111111"/>
                </a:solidFill>
              </a:rPr>
              <a:t>Then</a:t>
            </a:r>
            <a:r>
              <a:rPr lang="en-US" sz="2000">
                <a:solidFill>
                  <a:srgbClr val="111111"/>
                </a:solidFill>
              </a:rPr>
              <a:t> choose reference axis to find the equation components</a:t>
            </a:r>
          </a:p>
        </p:txBody>
      </p:sp>
      <p:sp>
        <p:nvSpPr>
          <p:cNvPr id="23558" name="Rectangle 8"/>
          <p:cNvSpPr>
            <a:spLocks noChangeArrowheads="1"/>
          </p:cNvSpPr>
          <p:nvPr/>
        </p:nvSpPr>
        <p:spPr bwMode="auto">
          <a:xfrm>
            <a:off x="1143000" y="4495800"/>
            <a:ext cx="7086600" cy="1143000"/>
          </a:xfrm>
          <a:prstGeom prst="rect">
            <a:avLst/>
          </a:prstGeom>
          <a:solidFill>
            <a:schemeClr val="tx1"/>
          </a:solidFill>
          <a:ln w="12700">
            <a:solidFill>
              <a:srgbClr val="000000"/>
            </a:solidFill>
            <a:miter lim="800000"/>
            <a:headEnd type="none" w="sm" len="sm"/>
            <a:tailEnd type="none" w="sm" len="sm"/>
          </a:ln>
        </p:spPr>
        <p:txBody>
          <a:bodyPr wrap="none"/>
          <a:lstStyle/>
          <a:p>
            <a:pPr defTabSz="914400" eaLnBrk="0" hangingPunct="0">
              <a:lnSpc>
                <a:spcPct val="100000"/>
              </a:lnSpc>
              <a:buClrTx/>
              <a:buSzTx/>
              <a:buFontTx/>
              <a:buNone/>
            </a:pPr>
            <a:r>
              <a:rPr lang="en-US" sz="2000" b="1" i="1">
                <a:solidFill>
                  <a:srgbClr val="111111"/>
                </a:solidFill>
              </a:rPr>
              <a:t>If</a:t>
            </a:r>
            <a:r>
              <a:rPr lang="en-US" sz="2000">
                <a:solidFill>
                  <a:srgbClr val="111111"/>
                </a:solidFill>
              </a:rPr>
              <a:t>  the goal is to find all the forces on a body</a:t>
            </a:r>
          </a:p>
          <a:p>
            <a:pPr defTabSz="914400" eaLnBrk="0" hangingPunct="0">
              <a:lnSpc>
                <a:spcPct val="100000"/>
              </a:lnSpc>
              <a:buClrTx/>
              <a:buSzTx/>
              <a:buFontTx/>
              <a:buNone/>
            </a:pPr>
            <a:r>
              <a:rPr lang="en-US" sz="2000">
                <a:solidFill>
                  <a:srgbClr val="111111"/>
                </a:solidFill>
              </a:rPr>
              <a:t>And the body rests on a surface</a:t>
            </a:r>
            <a:r>
              <a:rPr lang="en-US" sz="2000" b="1" i="1">
                <a:solidFill>
                  <a:srgbClr val="111111"/>
                </a:solidFill>
              </a:rPr>
              <a:t> </a:t>
            </a:r>
          </a:p>
          <a:p>
            <a:pPr defTabSz="914400" eaLnBrk="0" hangingPunct="0">
              <a:lnSpc>
                <a:spcPct val="100000"/>
              </a:lnSpc>
              <a:buClrTx/>
              <a:buSzTx/>
              <a:buFontTx/>
              <a:buNone/>
            </a:pPr>
            <a:r>
              <a:rPr lang="en-US" sz="2000" b="1" i="1">
                <a:solidFill>
                  <a:srgbClr val="111111"/>
                </a:solidFill>
              </a:rPr>
              <a:t>Then</a:t>
            </a:r>
            <a:r>
              <a:rPr lang="en-US" sz="2000">
                <a:solidFill>
                  <a:srgbClr val="111111"/>
                </a:solidFill>
              </a:rPr>
              <a:t> there is a Normal Force exerted on the body by the surface</a:t>
            </a:r>
          </a:p>
        </p:txBody>
      </p:sp>
      <p:sp>
        <p:nvSpPr>
          <p:cNvPr id="23559" name="Rectangle 9"/>
          <p:cNvSpPr>
            <a:spLocks noChangeArrowheads="1"/>
          </p:cNvSpPr>
          <p:nvPr/>
        </p:nvSpPr>
        <p:spPr bwMode="auto">
          <a:xfrm>
            <a:off x="1143000" y="3276600"/>
            <a:ext cx="7086600" cy="1066800"/>
          </a:xfrm>
          <a:prstGeom prst="rect">
            <a:avLst/>
          </a:prstGeom>
          <a:solidFill>
            <a:schemeClr val="tx1"/>
          </a:solidFill>
          <a:ln w="12700">
            <a:solidFill>
              <a:srgbClr val="000000"/>
            </a:solidFill>
            <a:miter lim="800000"/>
            <a:headEnd type="none" w="sm" len="sm"/>
            <a:tailEnd type="none" w="sm" len="sm"/>
          </a:ln>
        </p:spPr>
        <p:txBody>
          <a:bodyPr wrap="none"/>
          <a:lstStyle/>
          <a:p>
            <a:pPr defTabSz="914400" eaLnBrk="0" hangingPunct="0">
              <a:lnSpc>
                <a:spcPct val="100000"/>
              </a:lnSpc>
              <a:buClrTx/>
              <a:buSzTx/>
              <a:buFontTx/>
              <a:buNone/>
            </a:pPr>
            <a:r>
              <a:rPr lang="en-US" sz="2000" b="1" i="1">
                <a:solidFill>
                  <a:srgbClr val="111111"/>
                </a:solidFill>
              </a:rPr>
              <a:t>If</a:t>
            </a:r>
            <a:r>
              <a:rPr lang="en-US" sz="2000">
                <a:solidFill>
                  <a:srgbClr val="111111"/>
                </a:solidFill>
              </a:rPr>
              <a:t>  the goal is to try the kinematics equation for velocity</a:t>
            </a:r>
            <a:r>
              <a:rPr lang="en-US" sz="2000" b="1" i="1">
                <a:solidFill>
                  <a:srgbClr val="111111"/>
                </a:solidFill>
              </a:rPr>
              <a:t>  </a:t>
            </a:r>
            <a:r>
              <a:rPr lang="en-US" sz="2000">
                <a:solidFill>
                  <a:srgbClr val="111111"/>
                </a:solidFill>
              </a:rPr>
              <a:t>along D</a:t>
            </a:r>
          </a:p>
          <a:p>
            <a:pPr defTabSz="914400" eaLnBrk="0" hangingPunct="0">
              <a:lnSpc>
                <a:spcPct val="100000"/>
              </a:lnSpc>
              <a:buClrTx/>
              <a:buSzTx/>
              <a:buFontTx/>
              <a:buNone/>
            </a:pPr>
            <a:r>
              <a:rPr lang="en-US" sz="2000" b="1" i="1">
                <a:solidFill>
                  <a:srgbClr val="111111"/>
                </a:solidFill>
              </a:rPr>
              <a:t>And </a:t>
            </a:r>
            <a:r>
              <a:rPr lang="en-US" sz="2000">
                <a:solidFill>
                  <a:srgbClr val="111111"/>
                </a:solidFill>
              </a:rPr>
              <a:t>the goal is to choose reference axis for the equation components</a:t>
            </a:r>
          </a:p>
          <a:p>
            <a:pPr defTabSz="914400" eaLnBrk="0" hangingPunct="0">
              <a:lnSpc>
                <a:spcPct val="100000"/>
              </a:lnSpc>
              <a:buClrTx/>
              <a:buSzTx/>
              <a:buFontTx/>
              <a:buNone/>
            </a:pPr>
            <a:r>
              <a:rPr lang="en-US" sz="2000" b="1" i="1">
                <a:solidFill>
                  <a:srgbClr val="111111"/>
                </a:solidFill>
              </a:rPr>
              <a:t>Then</a:t>
            </a:r>
            <a:r>
              <a:rPr lang="en-US" sz="2000">
                <a:solidFill>
                  <a:srgbClr val="111111"/>
                </a:solidFill>
              </a:rPr>
              <a:t> choose X axis with direction D</a:t>
            </a:r>
          </a:p>
        </p:txBody>
      </p:sp>
      <p:pic>
        <p:nvPicPr>
          <p:cNvPr id="23560" name="Picture 10" descr="wb00467_">
            <a:hlinkClick r:id="rId2" action="ppaction://hlinksldjump"/>
          </p:cNvPr>
          <p:cNvPicPr>
            <a:picLocks noChangeAspect="1" noChangeArrowheads="1"/>
          </p:cNvPicPr>
          <p:nvPr/>
        </p:nvPicPr>
        <p:blipFill>
          <a:blip r:embed="rId3" cstate="print"/>
          <a:srcRect/>
          <a:stretch>
            <a:fillRect/>
          </a:stretch>
        </p:blipFill>
        <p:spPr bwMode="auto">
          <a:xfrm>
            <a:off x="152400" y="6096000"/>
            <a:ext cx="274638" cy="549275"/>
          </a:xfrm>
          <a:prstGeom prst="rect">
            <a:avLst/>
          </a:prstGeom>
          <a:noFill/>
          <a:ln w="9525">
            <a:noFill/>
            <a:miter lim="800000"/>
            <a:headEnd/>
            <a:tailEnd/>
          </a:ln>
        </p:spPr>
      </p:pic>
      <p:pic>
        <p:nvPicPr>
          <p:cNvPr id="129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369741"/>
            <a:ext cx="8843590" cy="55075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85333278"/>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Grp="1" noChangeArrowheads="1"/>
          </p:cNvSpPr>
          <p:nvPr>
            <p:ph type="title"/>
          </p:nvPr>
        </p:nvSpPr>
        <p:spPr>
          <a:xfrm>
            <a:off x="304800" y="152400"/>
            <a:ext cx="8534400" cy="685800"/>
          </a:xfrm>
          <a:ln/>
        </p:spPr>
        <p:txBody>
          <a:bodyPr/>
          <a:lstStyle/>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err="1"/>
              <a:t>Hoeffding’s</a:t>
            </a:r>
            <a:r>
              <a:rPr lang="en-GB" dirty="0"/>
              <a:t> inequality</a:t>
            </a:r>
          </a:p>
        </p:txBody>
      </p:sp>
      <p:sp>
        <p:nvSpPr>
          <p:cNvPr id="34819" name="Rectangle 3"/>
          <p:cNvSpPr>
            <a:spLocks noChangeArrowheads="1"/>
          </p:cNvSpPr>
          <p:nvPr/>
        </p:nvSpPr>
        <p:spPr bwMode="auto">
          <a:xfrm>
            <a:off x="285720" y="857232"/>
            <a:ext cx="8458200" cy="647700"/>
          </a:xfrm>
          <a:prstGeom prst="rect">
            <a:avLst/>
          </a:prstGeom>
          <a:noFill/>
          <a:ln w="9525">
            <a:noFill/>
            <a:round/>
            <a:headEnd/>
            <a:tailEnd/>
          </a:ln>
          <a:effectLst/>
        </p:spPr>
        <p:txBody>
          <a:bodyPr lIns="90000" tIns="46800" rIns="90000" bIns="46800"/>
          <a:lstStyle/>
          <a:p>
            <a:pPr marL="341313" indent="-341313">
              <a:lnSpc>
                <a:spcPct val="100000"/>
              </a:lnSpc>
              <a:spcBef>
                <a:spcPts val="500"/>
              </a:spcBef>
              <a:buFont typeface="Wingdings" pitchFamily="2" charset="2"/>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sz="2000" dirty="0">
                <a:solidFill>
                  <a:srgbClr val="000000"/>
                </a:solidFill>
                <a:latin typeface="+mn-lt"/>
              </a:rPr>
              <a:t>Suppose </a:t>
            </a:r>
            <a:r>
              <a:rPr lang="en-GB" sz="2000" i="1" dirty="0">
                <a:solidFill>
                  <a:schemeClr val="accent2"/>
                </a:solidFill>
                <a:latin typeface="+mn-lt"/>
              </a:rPr>
              <a:t>p</a:t>
            </a:r>
            <a:r>
              <a:rPr lang="en-GB" sz="2000" dirty="0">
                <a:solidFill>
                  <a:schemeClr val="accent2"/>
                </a:solidFill>
                <a:latin typeface="+mn-lt"/>
              </a:rPr>
              <a:t> is the true probability </a:t>
            </a:r>
            <a:r>
              <a:rPr lang="en-GB" sz="2000" dirty="0">
                <a:solidFill>
                  <a:srgbClr val="000000"/>
                </a:solidFill>
                <a:latin typeface="+mn-lt"/>
              </a:rPr>
              <a:t>and </a:t>
            </a:r>
            <a:r>
              <a:rPr lang="en-GB" sz="2000" i="1" dirty="0">
                <a:solidFill>
                  <a:schemeClr val="accent2"/>
                </a:solidFill>
                <a:latin typeface="+mn-lt"/>
              </a:rPr>
              <a:t>s</a:t>
            </a:r>
            <a:r>
              <a:rPr lang="en-GB" sz="2000" dirty="0">
                <a:solidFill>
                  <a:schemeClr val="accent2"/>
                </a:solidFill>
                <a:latin typeface="+mn-lt"/>
              </a:rPr>
              <a:t> is the sample average </a:t>
            </a:r>
            <a:r>
              <a:rPr lang="en-GB" sz="2000" dirty="0">
                <a:solidFill>
                  <a:srgbClr val="000000"/>
                </a:solidFill>
                <a:latin typeface="+mn-lt"/>
              </a:rPr>
              <a:t>from </a:t>
            </a:r>
            <a:r>
              <a:rPr lang="en-GB" sz="2000" i="1" dirty="0">
                <a:solidFill>
                  <a:schemeClr val="accent2"/>
                </a:solidFill>
                <a:latin typeface="+mn-lt"/>
              </a:rPr>
              <a:t>n</a:t>
            </a:r>
            <a:r>
              <a:rPr lang="en-GB" sz="2000" dirty="0">
                <a:solidFill>
                  <a:schemeClr val="accent2"/>
                </a:solidFill>
                <a:latin typeface="+mn-lt"/>
              </a:rPr>
              <a:t> independent samples</a:t>
            </a:r>
            <a:r>
              <a:rPr lang="en-GB" sz="2000" dirty="0">
                <a:solidFill>
                  <a:srgbClr val="000000"/>
                </a:solidFill>
                <a:latin typeface="+mn-lt"/>
              </a:rPr>
              <a:t>. </a:t>
            </a:r>
            <a:endParaRPr lang="en-GB" sz="2000" dirty="0" smtClean="0">
              <a:solidFill>
                <a:srgbClr val="000000"/>
              </a:solidFill>
              <a:latin typeface="+mn-lt"/>
            </a:endParaRPr>
          </a:p>
          <a:p>
            <a:pPr marL="341313" indent="-341313">
              <a:lnSpc>
                <a:spcPct val="100000"/>
              </a:lnSpc>
              <a:spcBef>
                <a:spcPts val="500"/>
              </a:spcBef>
              <a:buFont typeface="Wingdings" pitchFamily="2" charset="2"/>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endParaRPr lang="en-GB" sz="2000" dirty="0" smtClean="0">
              <a:solidFill>
                <a:srgbClr val="000000"/>
              </a:solidFill>
              <a:latin typeface="+mn-lt"/>
            </a:endParaRPr>
          </a:p>
          <a:p>
            <a:pPr marL="341313" lvl="1" indent="-341313">
              <a:lnSpc>
                <a:spcPct val="100000"/>
              </a:lnSpc>
              <a:spcBef>
                <a:spcPts val="500"/>
              </a:spcBef>
              <a:buFont typeface="Wingdings" pitchFamily="2" charset="2"/>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sz="2000" i="1" dirty="0" smtClean="0">
                <a:solidFill>
                  <a:srgbClr val="000000"/>
                </a:solidFill>
                <a:latin typeface="+mn-lt"/>
              </a:rPr>
              <a:t>p</a:t>
            </a:r>
            <a:r>
              <a:rPr lang="en-GB" sz="2000" dirty="0" smtClean="0">
                <a:solidFill>
                  <a:srgbClr val="000000"/>
                </a:solidFill>
                <a:latin typeface="+mn-lt"/>
              </a:rPr>
              <a:t> above can be the probability of any event  for random variable </a:t>
            </a:r>
            <a:r>
              <a:rPr lang="en-GB" sz="2000" i="1" dirty="0" smtClean="0">
                <a:solidFill>
                  <a:srgbClr val="000000"/>
                </a:solidFill>
                <a:latin typeface="+mn-lt"/>
              </a:rPr>
              <a:t>X = {X</a:t>
            </a:r>
            <a:r>
              <a:rPr lang="en-GB" sz="2000" i="1" baseline="-25000" dirty="0" smtClean="0">
                <a:solidFill>
                  <a:srgbClr val="000000"/>
                </a:solidFill>
                <a:latin typeface="+mn-lt"/>
              </a:rPr>
              <a:t>1</a:t>
            </a:r>
            <a:r>
              <a:rPr lang="en-GB" sz="2000" i="1" dirty="0" smtClean="0">
                <a:solidFill>
                  <a:srgbClr val="000000"/>
                </a:solidFill>
                <a:latin typeface="+mn-lt"/>
              </a:rPr>
              <a:t>,…</a:t>
            </a:r>
            <a:r>
              <a:rPr lang="en-GB" sz="2000" i="1" dirty="0" err="1" smtClean="0">
                <a:solidFill>
                  <a:srgbClr val="000000"/>
                </a:solidFill>
                <a:latin typeface="+mn-lt"/>
              </a:rPr>
              <a:t>X</a:t>
            </a:r>
            <a:r>
              <a:rPr lang="en-GB" sz="2000" i="1" baseline="-25000" dirty="0" err="1" smtClean="0">
                <a:solidFill>
                  <a:srgbClr val="000000"/>
                </a:solidFill>
                <a:latin typeface="+mn-lt"/>
              </a:rPr>
              <a:t>n</a:t>
            </a:r>
            <a:r>
              <a:rPr lang="en-GB" sz="2000" i="1" dirty="0" smtClean="0">
                <a:solidFill>
                  <a:srgbClr val="000000"/>
                </a:solidFill>
                <a:latin typeface="+mn-lt"/>
              </a:rPr>
              <a:t>} </a:t>
            </a:r>
            <a:r>
              <a:rPr lang="en-GB" sz="2000" dirty="0" smtClean="0">
                <a:solidFill>
                  <a:srgbClr val="000000"/>
                </a:solidFill>
                <a:latin typeface="+mn-lt"/>
              </a:rPr>
              <a:t>described by a Bayesian network</a:t>
            </a:r>
          </a:p>
          <a:p>
            <a:pPr marL="341313" indent="-341313">
              <a:lnSpc>
                <a:spcPct val="100000"/>
              </a:lnSpc>
              <a:spcBef>
                <a:spcPts val="500"/>
              </a:spcBef>
              <a:buFont typeface="Wingdings" pitchFamily="2" charset="2"/>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endParaRPr lang="en-GB" sz="2000" dirty="0" smtClean="0">
              <a:solidFill>
                <a:srgbClr val="000000"/>
              </a:solidFill>
              <a:latin typeface="+mn-lt"/>
            </a:endParaRPr>
          </a:p>
          <a:p>
            <a:pPr marL="341313" indent="-341313">
              <a:lnSpc>
                <a:spcPct val="100000"/>
              </a:lnSpc>
              <a:spcBef>
                <a:spcPts val="500"/>
              </a:spcBef>
              <a:buFont typeface="Wingdings" pitchFamily="2" charset="2"/>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endParaRPr lang="en-GB" sz="2000" dirty="0" smtClean="0">
              <a:solidFill>
                <a:srgbClr val="000000"/>
              </a:solidFill>
              <a:latin typeface="+mn-lt"/>
            </a:endParaRPr>
          </a:p>
        </p:txBody>
      </p:sp>
      <p:sp>
        <p:nvSpPr>
          <p:cNvPr id="34820" name="Rectangle 4"/>
          <p:cNvSpPr>
            <a:spLocks noChangeArrowheads="1"/>
          </p:cNvSpPr>
          <p:nvPr/>
        </p:nvSpPr>
        <p:spPr bwMode="auto">
          <a:xfrm>
            <a:off x="285720" y="2786058"/>
            <a:ext cx="8458200" cy="841375"/>
          </a:xfrm>
          <a:prstGeom prst="rect">
            <a:avLst/>
          </a:prstGeom>
          <a:noFill/>
          <a:ln w="9525">
            <a:noFill/>
            <a:round/>
            <a:headEnd/>
            <a:tailEnd/>
          </a:ln>
          <a:effectLst/>
        </p:spPr>
        <p:txBody>
          <a:bodyPr lIns="90000" tIns="46800" rIns="90000" bIns="46800"/>
          <a:lstStyle/>
          <a:p>
            <a:pPr marL="341313" indent="-341313">
              <a:lnSpc>
                <a:spcPct val="100000"/>
              </a:lnSpc>
              <a:spcBef>
                <a:spcPts val="500"/>
              </a:spcBef>
              <a:buFont typeface="Wingdings" pitchFamily="2" charset="2"/>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sz="2000" dirty="0">
                <a:solidFill>
                  <a:srgbClr val="000000"/>
                </a:solidFill>
                <a:latin typeface="+mn-lt"/>
              </a:rPr>
              <a:t>If you want an infinitely small probability of having an error greater than </a:t>
            </a:r>
            <a:r>
              <a:rPr lang="en-GB" sz="2000" i="1" dirty="0">
                <a:solidFill>
                  <a:srgbClr val="000000"/>
                </a:solidFill>
                <a:latin typeface="+mn-lt"/>
                <a:cs typeface="Times New Roman" pitchFamily="18" charset="0"/>
              </a:rPr>
              <a:t>ε, </a:t>
            </a:r>
            <a:r>
              <a:rPr lang="en-GB" sz="2000" dirty="0">
                <a:solidFill>
                  <a:srgbClr val="000000"/>
                </a:solidFill>
                <a:latin typeface="+mn-lt"/>
              </a:rPr>
              <a:t> </a:t>
            </a:r>
            <a:r>
              <a:rPr lang="en-GB" sz="2000" dirty="0">
                <a:solidFill>
                  <a:srgbClr val="000000"/>
                </a:solidFill>
                <a:latin typeface="+mn-lt"/>
                <a:cs typeface="Times New Roman" pitchFamily="18" charset="0"/>
              </a:rPr>
              <a:t>you need infinitely many samples</a:t>
            </a:r>
          </a:p>
          <a:p>
            <a:pPr marL="341313" indent="-341313">
              <a:lnSpc>
                <a:spcPct val="100000"/>
              </a:lnSpc>
              <a:spcBef>
                <a:spcPts val="500"/>
              </a:spcBef>
              <a:buFont typeface="Wingdings" pitchFamily="2" charset="2"/>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sz="2000" dirty="0">
                <a:solidFill>
                  <a:srgbClr val="000000"/>
                </a:solidFill>
                <a:latin typeface="+mn-lt"/>
                <a:cs typeface="Times New Roman" pitchFamily="18" charset="0"/>
              </a:rPr>
              <a:t>But if you settle on something less than infinitely small, let’s say δ, then you just need to </a:t>
            </a:r>
            <a:r>
              <a:rPr lang="en-GB" sz="2000" dirty="0" smtClean="0">
                <a:solidFill>
                  <a:srgbClr val="000000"/>
                </a:solidFill>
                <a:latin typeface="+mn-lt"/>
                <a:cs typeface="Times New Roman" pitchFamily="18" charset="0"/>
              </a:rPr>
              <a:t>set</a:t>
            </a:r>
          </a:p>
          <a:p>
            <a:pPr marL="341313" indent="-341313">
              <a:lnSpc>
                <a:spcPct val="100000"/>
              </a:lnSpc>
              <a:spcBef>
                <a:spcPts val="500"/>
              </a:spcBef>
              <a:buFont typeface="Wingdings" pitchFamily="2" charset="2"/>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endParaRPr lang="en-GB" sz="2000" dirty="0">
              <a:solidFill>
                <a:srgbClr val="000000"/>
              </a:solidFill>
              <a:latin typeface="+mn-lt"/>
              <a:cs typeface="Times New Roman" pitchFamily="18" charset="0"/>
            </a:endParaRPr>
          </a:p>
          <a:p>
            <a:pPr marL="341313" indent="-341313">
              <a:lnSpc>
                <a:spcPct val="100000"/>
              </a:lnSpc>
              <a:spcBef>
                <a:spcPts val="500"/>
              </a:spcBef>
              <a:buFont typeface="Wingdings" pitchFamily="2" charset="2"/>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sz="2000" dirty="0" smtClean="0">
                <a:solidFill>
                  <a:srgbClr val="000000"/>
                </a:solidFill>
                <a:latin typeface="+mn-lt"/>
                <a:cs typeface="Times New Roman" pitchFamily="18" charset="0"/>
              </a:rPr>
              <a:t>So </a:t>
            </a:r>
            <a:r>
              <a:rPr lang="en-GB" sz="2000" dirty="0">
                <a:solidFill>
                  <a:srgbClr val="000000"/>
                </a:solidFill>
                <a:latin typeface="+mn-lt"/>
                <a:cs typeface="Times New Roman" pitchFamily="18" charset="0"/>
              </a:rPr>
              <a:t>you pick </a:t>
            </a:r>
          </a:p>
          <a:p>
            <a:pPr marL="741363" lvl="1" indent="-284163">
              <a:lnSpc>
                <a:spcPct val="100000"/>
              </a:lnSpc>
              <a:spcBef>
                <a:spcPts val="450"/>
              </a:spcBef>
              <a:buFont typeface="Times New Roman" pitchFamily="18"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sz="1800" dirty="0">
                <a:solidFill>
                  <a:srgbClr val="000000"/>
                </a:solidFill>
                <a:latin typeface="+mn-lt"/>
                <a:cs typeface="Times New Roman" pitchFamily="18" charset="0"/>
              </a:rPr>
              <a:t>the error </a:t>
            </a:r>
            <a:r>
              <a:rPr lang="en-GB" sz="1800" i="1" dirty="0">
                <a:solidFill>
                  <a:srgbClr val="00B0F0"/>
                </a:solidFill>
                <a:latin typeface="+mn-lt"/>
                <a:cs typeface="Times New Roman" pitchFamily="18" charset="0"/>
              </a:rPr>
              <a:t>ε</a:t>
            </a:r>
            <a:r>
              <a:rPr lang="en-GB" sz="1800" dirty="0">
                <a:solidFill>
                  <a:srgbClr val="000000"/>
                </a:solidFill>
                <a:latin typeface="+mn-lt"/>
                <a:cs typeface="Times New Roman" pitchFamily="18" charset="0"/>
              </a:rPr>
              <a:t> you can tolerate, </a:t>
            </a:r>
          </a:p>
          <a:p>
            <a:pPr marL="741363" lvl="1" indent="-284163">
              <a:lnSpc>
                <a:spcPct val="100000"/>
              </a:lnSpc>
              <a:spcBef>
                <a:spcPts val="450"/>
              </a:spcBef>
              <a:buFont typeface="Times New Roman" pitchFamily="18"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sz="1800" dirty="0">
                <a:solidFill>
                  <a:srgbClr val="000000"/>
                </a:solidFill>
                <a:latin typeface="+mn-lt"/>
                <a:cs typeface="Times New Roman" pitchFamily="18" charset="0"/>
              </a:rPr>
              <a:t>the frequency </a:t>
            </a:r>
            <a:r>
              <a:rPr lang="en-GB" sz="1800" i="1" dirty="0">
                <a:solidFill>
                  <a:srgbClr val="00B0F0"/>
                </a:solidFill>
                <a:latin typeface="+mn-lt"/>
                <a:cs typeface="Times New Roman" pitchFamily="18" charset="0"/>
              </a:rPr>
              <a:t>δ</a:t>
            </a:r>
            <a:r>
              <a:rPr lang="en-GB" sz="1800" dirty="0">
                <a:solidFill>
                  <a:srgbClr val="000000"/>
                </a:solidFill>
                <a:latin typeface="+mn-lt"/>
                <a:cs typeface="Times New Roman" pitchFamily="18" charset="0"/>
              </a:rPr>
              <a:t> with which you can tolerate it</a:t>
            </a:r>
          </a:p>
          <a:p>
            <a:pPr marL="341313" indent="-341313">
              <a:lnSpc>
                <a:spcPct val="100000"/>
              </a:lnSpc>
              <a:spcBef>
                <a:spcPts val="700"/>
              </a:spcBef>
              <a:buFont typeface="Wingdings" pitchFamily="2" charset="2"/>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sz="2000" dirty="0">
                <a:solidFill>
                  <a:srgbClr val="000000"/>
                </a:solidFill>
                <a:latin typeface="+mn-lt"/>
                <a:cs typeface="Times New Roman" pitchFamily="18" charset="0"/>
              </a:rPr>
              <a:t> And solve for </a:t>
            </a:r>
            <a:r>
              <a:rPr lang="en-GB" sz="2000" i="1" dirty="0">
                <a:solidFill>
                  <a:srgbClr val="00B0F0"/>
                </a:solidFill>
                <a:latin typeface="+mn-lt"/>
                <a:cs typeface="Times New Roman" pitchFamily="18" charset="0"/>
              </a:rPr>
              <a:t>n</a:t>
            </a:r>
            <a:r>
              <a:rPr lang="en-GB" sz="2000" dirty="0">
                <a:solidFill>
                  <a:srgbClr val="000000"/>
                </a:solidFill>
                <a:latin typeface="+mn-lt"/>
                <a:cs typeface="Times New Roman" pitchFamily="18" charset="0"/>
              </a:rPr>
              <a:t>, i.e., the number of samples that can ensure this performance</a:t>
            </a:r>
            <a:r>
              <a:rPr lang="en-GB" sz="2800" dirty="0">
                <a:solidFill>
                  <a:srgbClr val="000000"/>
                </a:solidFill>
                <a:latin typeface="+mn-lt"/>
                <a:cs typeface="Times New Roman" pitchFamily="18" charset="0"/>
              </a:rPr>
              <a:t> </a:t>
            </a:r>
          </a:p>
        </p:txBody>
      </p:sp>
      <p:pic>
        <p:nvPicPr>
          <p:cNvPr id="34821" name="Picture 5"/>
          <p:cNvPicPr>
            <a:picLocks noChangeAspect="1" noChangeArrowheads="1"/>
          </p:cNvPicPr>
          <p:nvPr/>
        </p:nvPicPr>
        <p:blipFill>
          <a:blip r:embed="rId4" cstate="print"/>
          <a:srcRect/>
          <a:stretch>
            <a:fillRect/>
          </a:stretch>
        </p:blipFill>
        <p:spPr bwMode="auto">
          <a:xfrm>
            <a:off x="3857620" y="6027441"/>
            <a:ext cx="1938343" cy="908643"/>
          </a:xfrm>
          <a:prstGeom prst="rect">
            <a:avLst/>
          </a:prstGeom>
          <a:noFill/>
          <a:ln w="9525">
            <a:noFill/>
            <a:round/>
            <a:headEnd/>
            <a:tailEnd/>
          </a:ln>
          <a:effectLst/>
        </p:spPr>
      </p:pic>
      <p:sp>
        <p:nvSpPr>
          <p:cNvPr id="34822" name="Text Box 6"/>
          <p:cNvSpPr txBox="1">
            <a:spLocks noChangeArrowheads="1"/>
          </p:cNvSpPr>
          <p:nvPr/>
        </p:nvSpPr>
        <p:spPr bwMode="auto">
          <a:xfrm>
            <a:off x="5930452" y="6280616"/>
            <a:ext cx="479916" cy="402291"/>
          </a:xfrm>
          <a:prstGeom prst="rect">
            <a:avLst/>
          </a:prstGeom>
          <a:noFill/>
          <a:ln w="9525">
            <a:noFill/>
            <a:round/>
            <a:headEnd/>
            <a:tailEnd/>
          </a:ln>
          <a:effectLst/>
        </p:spPr>
        <p:txBody>
          <a:bodyPr wrap="none" lIns="90000" tIns="46800" rIns="90000" bIns="46800">
            <a:spAutoFit/>
          </a:bodyPr>
          <a:lstStyle/>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dirty="0">
                <a:solidFill>
                  <a:srgbClr val="00FF00"/>
                </a:solidFill>
              </a:rPr>
              <a:t>(1)</a:t>
            </a:r>
            <a:r>
              <a:rPr lang="ar-SA" sz="2000" dirty="0">
                <a:solidFill>
                  <a:srgbClr val="00FF00"/>
                </a:solidFill>
                <a:cs typeface="Times New Roman" pitchFamily="18" charset="0"/>
              </a:rPr>
              <a:t>‏</a:t>
            </a:r>
            <a:endParaRPr lang="en-GB" sz="2000" dirty="0">
              <a:solidFill>
                <a:srgbClr val="00FF00"/>
              </a:solidFill>
            </a:endParaRPr>
          </a:p>
        </p:txBody>
      </p:sp>
      <p:graphicFrame>
        <p:nvGraphicFramePr>
          <p:cNvPr id="8" name="Object 7"/>
          <p:cNvGraphicFramePr>
            <a:graphicFrameLocks noChangeAspect="1"/>
          </p:cNvGraphicFramePr>
          <p:nvPr/>
        </p:nvGraphicFramePr>
        <p:xfrm>
          <a:off x="3357554" y="1357298"/>
          <a:ext cx="3171847" cy="571504"/>
        </p:xfrm>
        <a:graphic>
          <a:graphicData uri="http://schemas.openxmlformats.org/presentationml/2006/ole">
            <mc:AlternateContent xmlns:mc="http://schemas.openxmlformats.org/markup-compatibility/2006">
              <mc:Choice xmlns:v="urn:schemas-microsoft-com:vml" Requires="v">
                <p:oleObj spid="_x0000_s121868" name="Equation" r:id="rId5" imgW="1409400" imgH="253800" progId="Equation.3">
                  <p:embed/>
                </p:oleObj>
              </mc:Choice>
              <mc:Fallback>
                <p:oleObj name="Equation" r:id="rId5" imgW="1409400" imgH="253800" progId="Equation.3">
                  <p:embed/>
                  <p:pic>
                    <p:nvPicPr>
                      <p:cNvPr id="8"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57554" y="1357298"/>
                        <a:ext cx="3171847" cy="5715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99" name="Object 3"/>
          <p:cNvGraphicFramePr>
            <a:graphicFrameLocks noChangeAspect="1"/>
          </p:cNvGraphicFramePr>
          <p:nvPr/>
        </p:nvGraphicFramePr>
        <p:xfrm>
          <a:off x="4000496" y="3929066"/>
          <a:ext cx="1571625" cy="514350"/>
        </p:xfrm>
        <a:graphic>
          <a:graphicData uri="http://schemas.openxmlformats.org/presentationml/2006/ole">
            <mc:AlternateContent xmlns:mc="http://schemas.openxmlformats.org/markup-compatibility/2006">
              <mc:Choice xmlns:v="urn:schemas-microsoft-com:vml" Requires="v">
                <p:oleObj spid="_x0000_s121869" name="Equation" r:id="rId7" imgW="698400" imgH="228600" progId="Equation.3">
                  <p:embed/>
                </p:oleObj>
              </mc:Choice>
              <mc:Fallback>
                <p:oleObj name="Equation" r:id="rId7" imgW="698400" imgH="228600" progId="Equation.3">
                  <p:embed/>
                  <p:pic>
                    <p:nvPicPr>
                      <p:cNvPr id="4099"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00496" y="3929066"/>
                        <a:ext cx="1571625" cy="514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xmlns:p14="http://schemas.microsoft.com/office/powerpoint/2010/main">
        <mc:Choice Requires="p14">
          <p:contentPart p14:bwMode="auto" r:id="rId9">
            <p14:nvContentPartPr>
              <p14:cNvPr id="3" name="Ink 2"/>
              <p14:cNvContentPartPr/>
              <p14:nvPr/>
            </p14:nvContentPartPr>
            <p14:xfrm>
              <a:off x="464040" y="267480"/>
              <a:ext cx="8478360" cy="6602040"/>
            </p14:xfrm>
          </p:contentPart>
        </mc:Choice>
        <mc:Fallback xmlns="">
          <p:pic>
            <p:nvPicPr>
              <p:cNvPr id="3" name="Ink 2"/>
              <p:cNvPicPr/>
              <p:nvPr/>
            </p:nvPicPr>
            <p:blipFill>
              <a:blip r:embed="rId10"/>
              <a:stretch>
                <a:fillRect/>
              </a:stretch>
            </p:blipFill>
            <p:spPr>
              <a:xfrm>
                <a:off x="454680" y="261360"/>
                <a:ext cx="8494920" cy="6617880"/>
              </a:xfrm>
              <a:prstGeom prst="rect">
                <a:avLst/>
              </a:prstGeom>
            </p:spPr>
          </p:pic>
        </mc:Fallback>
      </mc:AlternateContent>
    </p:spTree>
    <p:extLst>
      <p:ext uri="{BB962C8B-B14F-4D97-AF65-F5344CB8AC3E}">
        <p14:creationId xmlns:p14="http://schemas.microsoft.com/office/powerpoint/2010/main" val="8022852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additive="repl">
                                        <p:cTn id="6" dur="1" fill="hold">
                                          <p:stCondLst>
                                            <p:cond delay="0"/>
                                          </p:stCondLst>
                                        </p:cTn>
                                        <p:tgtEl>
                                          <p:spTgt spid="348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additive="repl">
                                        <p:cTn id="14" dur="1" fill="hold">
                                          <p:stCondLst>
                                            <p:cond delay="0"/>
                                          </p:stCondLst>
                                        </p:cTn>
                                        <p:tgtEl>
                                          <p:spTgt spid="348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additive="repl">
                                        <p:cTn id="18" dur="1" fill="hold">
                                          <p:stCondLst>
                                            <p:cond delay="0"/>
                                          </p:stCondLst>
                                        </p:cTn>
                                        <p:tgtEl>
                                          <p:spTgt spid="34820">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additive="repl">
                                        <p:cTn id="22" dur="1" fill="hold">
                                          <p:stCondLst>
                                            <p:cond delay="0"/>
                                          </p:stCondLst>
                                        </p:cTn>
                                        <p:tgtEl>
                                          <p:spTgt spid="34820">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09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additive="repl">
                                        <p:cTn id="30" dur="1" fill="hold">
                                          <p:stCondLst>
                                            <p:cond delay="0"/>
                                          </p:stCondLst>
                                        </p:cTn>
                                        <p:tgtEl>
                                          <p:spTgt spid="34820">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fill="hold" nodeType="clickEffect">
                                  <p:stCondLst>
                                    <p:cond delay="0"/>
                                  </p:stCondLst>
                                  <p:childTnLst>
                                    <p:set>
                                      <p:cBhvr additive="repl">
                                        <p:cTn id="34" dur="1" fill="hold">
                                          <p:stCondLst>
                                            <p:cond delay="0"/>
                                          </p:stCondLst>
                                        </p:cTn>
                                        <p:tgtEl>
                                          <p:spTgt spid="34820">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fill="hold" nodeType="clickEffect">
                                  <p:stCondLst>
                                    <p:cond delay="0"/>
                                  </p:stCondLst>
                                  <p:childTnLst>
                                    <p:set>
                                      <p:cBhvr additive="repl">
                                        <p:cTn id="38" dur="1" fill="hold">
                                          <p:stCondLst>
                                            <p:cond delay="0"/>
                                          </p:stCondLst>
                                        </p:cTn>
                                        <p:tgtEl>
                                          <p:spTgt spid="34820">
                                            <p:txEl>
                                              <p:pRg st="5" end="5"/>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fill="hold" nodeType="clickEffect">
                                  <p:stCondLst>
                                    <p:cond delay="0"/>
                                  </p:stCondLst>
                                  <p:childTnLst>
                                    <p:set>
                                      <p:cBhvr additive="repl">
                                        <p:cTn id="42" dur="1" fill="hold">
                                          <p:stCondLst>
                                            <p:cond delay="0"/>
                                          </p:stCondLst>
                                        </p:cTn>
                                        <p:tgtEl>
                                          <p:spTgt spid="34820">
                                            <p:txEl>
                                              <p:pRg st="6" end="6"/>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fill="hold" nodeType="clickEffect">
                                  <p:stCondLst>
                                    <p:cond delay="0"/>
                                  </p:stCondLst>
                                  <p:childTnLst>
                                    <p:set>
                                      <p:cBhvr additive="repl">
                                        <p:cTn id="46" dur="1" fill="hold">
                                          <p:stCondLst>
                                            <p:cond delay="0"/>
                                          </p:stCondLst>
                                        </p:cTn>
                                        <p:tgtEl>
                                          <p:spTgt spid="3482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48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smtClean="0"/>
              <a:t>Sample rules</a:t>
            </a:r>
          </a:p>
        </p:txBody>
      </p:sp>
      <p:sp>
        <p:nvSpPr>
          <p:cNvPr id="23555" name="Rectangle 3"/>
          <p:cNvSpPr>
            <a:spLocks noChangeArrowheads="1"/>
          </p:cNvSpPr>
          <p:nvPr/>
        </p:nvSpPr>
        <p:spPr bwMode="auto">
          <a:xfrm>
            <a:off x="2471738" y="1747838"/>
            <a:ext cx="9144000" cy="0"/>
          </a:xfrm>
          <a:prstGeom prst="rect">
            <a:avLst/>
          </a:prstGeom>
          <a:noFill/>
          <a:ln w="12700">
            <a:noFill/>
            <a:miter lim="800000"/>
            <a:headEnd type="none" w="sm" len="sm"/>
            <a:tailEnd type="none" w="sm" len="sm"/>
          </a:ln>
        </p:spPr>
        <p:txBody>
          <a:bodyPr>
            <a:spAutoFit/>
          </a:bodyP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23556" name="Rectangle 6"/>
          <p:cNvSpPr>
            <a:spLocks noChangeArrowheads="1"/>
          </p:cNvSpPr>
          <p:nvPr/>
        </p:nvSpPr>
        <p:spPr bwMode="auto">
          <a:xfrm>
            <a:off x="1143000" y="1371600"/>
            <a:ext cx="7848600" cy="762000"/>
          </a:xfrm>
          <a:prstGeom prst="rect">
            <a:avLst/>
          </a:prstGeom>
          <a:solidFill>
            <a:schemeClr val="tx1"/>
          </a:solidFill>
          <a:ln w="12700">
            <a:solidFill>
              <a:srgbClr val="000000"/>
            </a:solidFill>
            <a:miter lim="800000"/>
            <a:headEnd type="none" w="sm" len="sm"/>
            <a:tailEnd type="none" w="sm" len="sm"/>
          </a:ln>
        </p:spPr>
        <p:txBody>
          <a:bodyPr wrap="none"/>
          <a:lstStyle/>
          <a:p>
            <a:pPr defTabSz="914400" eaLnBrk="0" hangingPunct="0">
              <a:lnSpc>
                <a:spcPct val="100000"/>
              </a:lnSpc>
              <a:buClrTx/>
              <a:buSzTx/>
              <a:buFontTx/>
              <a:buNone/>
            </a:pPr>
            <a:r>
              <a:rPr lang="en-US" sz="2000" b="1" i="1">
                <a:solidFill>
                  <a:srgbClr val="111111"/>
                </a:solidFill>
              </a:rPr>
              <a:t>If</a:t>
            </a:r>
            <a:r>
              <a:rPr lang="en-US" sz="2000">
                <a:solidFill>
                  <a:srgbClr val="111111"/>
                </a:solidFill>
              </a:rPr>
              <a:t>  the goal is to find a velocity along a direction D</a:t>
            </a:r>
          </a:p>
          <a:p>
            <a:pPr defTabSz="914400" eaLnBrk="0" hangingPunct="0">
              <a:lnSpc>
                <a:spcPct val="100000"/>
              </a:lnSpc>
              <a:buClrTx/>
              <a:buSzTx/>
              <a:buFontTx/>
              <a:buNone/>
            </a:pPr>
            <a:r>
              <a:rPr lang="en-US" sz="2000" b="1" i="1">
                <a:solidFill>
                  <a:srgbClr val="111111"/>
                </a:solidFill>
              </a:rPr>
              <a:t>Then</a:t>
            </a:r>
            <a:r>
              <a:rPr lang="en-US" sz="2000">
                <a:solidFill>
                  <a:srgbClr val="111111"/>
                </a:solidFill>
              </a:rPr>
              <a:t> set the goal to try the kinematics equation for velocity along D</a:t>
            </a:r>
          </a:p>
        </p:txBody>
      </p:sp>
      <p:sp>
        <p:nvSpPr>
          <p:cNvPr id="23557" name="Rectangle 7"/>
          <p:cNvSpPr>
            <a:spLocks noChangeArrowheads="1"/>
          </p:cNvSpPr>
          <p:nvPr/>
        </p:nvSpPr>
        <p:spPr bwMode="auto">
          <a:xfrm>
            <a:off x="1143000" y="2362200"/>
            <a:ext cx="7086600" cy="762000"/>
          </a:xfrm>
          <a:prstGeom prst="rect">
            <a:avLst/>
          </a:prstGeom>
          <a:solidFill>
            <a:schemeClr val="tx1"/>
          </a:solidFill>
          <a:ln w="12700">
            <a:solidFill>
              <a:srgbClr val="000000"/>
            </a:solidFill>
            <a:miter lim="800000"/>
            <a:headEnd type="none" w="sm" len="sm"/>
            <a:tailEnd type="none" w="sm" len="sm"/>
          </a:ln>
        </p:spPr>
        <p:txBody>
          <a:bodyPr wrap="none"/>
          <a:lstStyle/>
          <a:p>
            <a:pPr defTabSz="914400" eaLnBrk="0" hangingPunct="0">
              <a:lnSpc>
                <a:spcPct val="100000"/>
              </a:lnSpc>
              <a:buClrTx/>
              <a:buSzTx/>
              <a:buFontTx/>
              <a:buNone/>
            </a:pPr>
            <a:r>
              <a:rPr lang="en-US" sz="2000" b="1" i="1">
                <a:solidFill>
                  <a:srgbClr val="111111"/>
                </a:solidFill>
              </a:rPr>
              <a:t>If</a:t>
            </a:r>
            <a:r>
              <a:rPr lang="en-US" sz="2000">
                <a:solidFill>
                  <a:srgbClr val="111111"/>
                </a:solidFill>
              </a:rPr>
              <a:t>  the goal is to try the kinematics equation for velocity</a:t>
            </a:r>
            <a:r>
              <a:rPr lang="en-US" sz="2000" b="1" i="1">
                <a:solidFill>
                  <a:srgbClr val="111111"/>
                </a:solidFill>
              </a:rPr>
              <a:t> </a:t>
            </a:r>
            <a:r>
              <a:rPr lang="en-US" sz="2000">
                <a:solidFill>
                  <a:srgbClr val="111111"/>
                </a:solidFill>
              </a:rPr>
              <a:t>along D</a:t>
            </a:r>
          </a:p>
          <a:p>
            <a:pPr defTabSz="914400" eaLnBrk="0" hangingPunct="0">
              <a:lnSpc>
                <a:spcPct val="100000"/>
              </a:lnSpc>
              <a:buClrTx/>
              <a:buSzTx/>
              <a:buFontTx/>
              <a:buNone/>
            </a:pPr>
            <a:r>
              <a:rPr lang="en-US" sz="2000" b="1" i="1">
                <a:solidFill>
                  <a:srgbClr val="111111"/>
                </a:solidFill>
              </a:rPr>
              <a:t>Then</a:t>
            </a:r>
            <a:r>
              <a:rPr lang="en-US" sz="2000">
                <a:solidFill>
                  <a:srgbClr val="111111"/>
                </a:solidFill>
              </a:rPr>
              <a:t> choose reference axis to find the equation components</a:t>
            </a:r>
          </a:p>
        </p:txBody>
      </p:sp>
      <p:sp>
        <p:nvSpPr>
          <p:cNvPr id="23558" name="Rectangle 8"/>
          <p:cNvSpPr>
            <a:spLocks noChangeArrowheads="1"/>
          </p:cNvSpPr>
          <p:nvPr/>
        </p:nvSpPr>
        <p:spPr bwMode="auto">
          <a:xfrm>
            <a:off x="1143000" y="4495800"/>
            <a:ext cx="7086600" cy="1143000"/>
          </a:xfrm>
          <a:prstGeom prst="rect">
            <a:avLst/>
          </a:prstGeom>
          <a:solidFill>
            <a:schemeClr val="tx1"/>
          </a:solidFill>
          <a:ln w="12700">
            <a:solidFill>
              <a:srgbClr val="000000"/>
            </a:solidFill>
            <a:miter lim="800000"/>
            <a:headEnd type="none" w="sm" len="sm"/>
            <a:tailEnd type="none" w="sm" len="sm"/>
          </a:ln>
        </p:spPr>
        <p:txBody>
          <a:bodyPr wrap="none"/>
          <a:lstStyle/>
          <a:p>
            <a:pPr defTabSz="914400" eaLnBrk="0" hangingPunct="0">
              <a:lnSpc>
                <a:spcPct val="100000"/>
              </a:lnSpc>
              <a:buClrTx/>
              <a:buSzTx/>
              <a:buFontTx/>
              <a:buNone/>
            </a:pPr>
            <a:r>
              <a:rPr lang="en-US" sz="2000" b="1" i="1">
                <a:solidFill>
                  <a:srgbClr val="111111"/>
                </a:solidFill>
              </a:rPr>
              <a:t>If</a:t>
            </a:r>
            <a:r>
              <a:rPr lang="en-US" sz="2000">
                <a:solidFill>
                  <a:srgbClr val="111111"/>
                </a:solidFill>
              </a:rPr>
              <a:t>  the goal is to find all the forces on a body</a:t>
            </a:r>
          </a:p>
          <a:p>
            <a:pPr defTabSz="914400" eaLnBrk="0" hangingPunct="0">
              <a:lnSpc>
                <a:spcPct val="100000"/>
              </a:lnSpc>
              <a:buClrTx/>
              <a:buSzTx/>
              <a:buFontTx/>
              <a:buNone/>
            </a:pPr>
            <a:r>
              <a:rPr lang="en-US" sz="2000">
                <a:solidFill>
                  <a:srgbClr val="111111"/>
                </a:solidFill>
              </a:rPr>
              <a:t>And the body rests on a surface</a:t>
            </a:r>
            <a:r>
              <a:rPr lang="en-US" sz="2000" b="1" i="1">
                <a:solidFill>
                  <a:srgbClr val="111111"/>
                </a:solidFill>
              </a:rPr>
              <a:t> </a:t>
            </a:r>
          </a:p>
          <a:p>
            <a:pPr defTabSz="914400" eaLnBrk="0" hangingPunct="0">
              <a:lnSpc>
                <a:spcPct val="100000"/>
              </a:lnSpc>
              <a:buClrTx/>
              <a:buSzTx/>
              <a:buFontTx/>
              <a:buNone/>
            </a:pPr>
            <a:r>
              <a:rPr lang="en-US" sz="2000" b="1" i="1">
                <a:solidFill>
                  <a:srgbClr val="111111"/>
                </a:solidFill>
              </a:rPr>
              <a:t>Then</a:t>
            </a:r>
            <a:r>
              <a:rPr lang="en-US" sz="2000">
                <a:solidFill>
                  <a:srgbClr val="111111"/>
                </a:solidFill>
              </a:rPr>
              <a:t> there is a Normal Force exerted on the body by the surface</a:t>
            </a:r>
          </a:p>
        </p:txBody>
      </p:sp>
      <p:sp>
        <p:nvSpPr>
          <p:cNvPr id="23559" name="Rectangle 9"/>
          <p:cNvSpPr>
            <a:spLocks noChangeArrowheads="1"/>
          </p:cNvSpPr>
          <p:nvPr/>
        </p:nvSpPr>
        <p:spPr bwMode="auto">
          <a:xfrm>
            <a:off x="1143000" y="3276600"/>
            <a:ext cx="7086600" cy="1066800"/>
          </a:xfrm>
          <a:prstGeom prst="rect">
            <a:avLst/>
          </a:prstGeom>
          <a:solidFill>
            <a:schemeClr val="tx1"/>
          </a:solidFill>
          <a:ln w="12700">
            <a:solidFill>
              <a:srgbClr val="000000"/>
            </a:solidFill>
            <a:miter lim="800000"/>
            <a:headEnd type="none" w="sm" len="sm"/>
            <a:tailEnd type="none" w="sm" len="sm"/>
          </a:ln>
        </p:spPr>
        <p:txBody>
          <a:bodyPr wrap="none"/>
          <a:lstStyle/>
          <a:p>
            <a:pPr defTabSz="914400" eaLnBrk="0" hangingPunct="0">
              <a:lnSpc>
                <a:spcPct val="100000"/>
              </a:lnSpc>
              <a:buClrTx/>
              <a:buSzTx/>
              <a:buFontTx/>
              <a:buNone/>
            </a:pPr>
            <a:r>
              <a:rPr lang="en-US" sz="2000" b="1" i="1">
                <a:solidFill>
                  <a:srgbClr val="111111"/>
                </a:solidFill>
              </a:rPr>
              <a:t>If</a:t>
            </a:r>
            <a:r>
              <a:rPr lang="en-US" sz="2000">
                <a:solidFill>
                  <a:srgbClr val="111111"/>
                </a:solidFill>
              </a:rPr>
              <a:t>  the goal is to try the kinematics equation for velocity</a:t>
            </a:r>
            <a:r>
              <a:rPr lang="en-US" sz="2000" b="1" i="1">
                <a:solidFill>
                  <a:srgbClr val="111111"/>
                </a:solidFill>
              </a:rPr>
              <a:t>  </a:t>
            </a:r>
            <a:r>
              <a:rPr lang="en-US" sz="2000">
                <a:solidFill>
                  <a:srgbClr val="111111"/>
                </a:solidFill>
              </a:rPr>
              <a:t>along D</a:t>
            </a:r>
          </a:p>
          <a:p>
            <a:pPr defTabSz="914400" eaLnBrk="0" hangingPunct="0">
              <a:lnSpc>
                <a:spcPct val="100000"/>
              </a:lnSpc>
              <a:buClrTx/>
              <a:buSzTx/>
              <a:buFontTx/>
              <a:buNone/>
            </a:pPr>
            <a:r>
              <a:rPr lang="en-US" sz="2000" b="1" i="1">
                <a:solidFill>
                  <a:srgbClr val="111111"/>
                </a:solidFill>
              </a:rPr>
              <a:t>And </a:t>
            </a:r>
            <a:r>
              <a:rPr lang="en-US" sz="2000">
                <a:solidFill>
                  <a:srgbClr val="111111"/>
                </a:solidFill>
              </a:rPr>
              <a:t>the goal is to choose reference axis for the equation components</a:t>
            </a:r>
          </a:p>
          <a:p>
            <a:pPr defTabSz="914400" eaLnBrk="0" hangingPunct="0">
              <a:lnSpc>
                <a:spcPct val="100000"/>
              </a:lnSpc>
              <a:buClrTx/>
              <a:buSzTx/>
              <a:buFontTx/>
              <a:buNone/>
            </a:pPr>
            <a:r>
              <a:rPr lang="en-US" sz="2000" b="1" i="1">
                <a:solidFill>
                  <a:srgbClr val="111111"/>
                </a:solidFill>
              </a:rPr>
              <a:t>Then</a:t>
            </a:r>
            <a:r>
              <a:rPr lang="en-US" sz="2000">
                <a:solidFill>
                  <a:srgbClr val="111111"/>
                </a:solidFill>
              </a:rPr>
              <a:t> choose X axis with direction D</a:t>
            </a:r>
          </a:p>
        </p:txBody>
      </p:sp>
      <p:pic>
        <p:nvPicPr>
          <p:cNvPr id="23560" name="Picture 10" descr="wb00467_">
            <a:hlinkClick r:id="rId2" action="ppaction://hlinksldjump"/>
          </p:cNvPr>
          <p:cNvPicPr>
            <a:picLocks noChangeAspect="1" noChangeArrowheads="1"/>
          </p:cNvPicPr>
          <p:nvPr/>
        </p:nvPicPr>
        <p:blipFill>
          <a:blip r:embed="rId3" cstate="print"/>
          <a:srcRect/>
          <a:stretch>
            <a:fillRect/>
          </a:stretch>
        </p:blipFill>
        <p:spPr bwMode="auto">
          <a:xfrm>
            <a:off x="152400" y="6096000"/>
            <a:ext cx="274638" cy="549275"/>
          </a:xfrm>
          <a:prstGeom prst="rect">
            <a:avLst/>
          </a:prstGeom>
          <a:noFill/>
          <a:ln w="9525">
            <a:noFill/>
            <a:miter lim="800000"/>
            <a:headEnd/>
            <a:tailEnd/>
          </a:ln>
        </p:spPr>
      </p:pic>
      <p:pic>
        <p:nvPicPr>
          <p:cNvPr id="129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7037" y="332656"/>
            <a:ext cx="8480439" cy="5904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7639670"/>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0" y="914400"/>
            <a:ext cx="7162800" cy="457200"/>
          </a:xfrm>
          <a:prstGeom prst="rect">
            <a:avLst/>
          </a:prstGeom>
          <a:solidFill>
            <a:schemeClr val="tx1"/>
          </a:solidFill>
          <a:ln w="12700">
            <a:noFill/>
            <a:miter lim="800000"/>
            <a:headEnd type="none" w="sm" len="sm"/>
            <a:tailEnd type="none" w="sm" len="sm"/>
          </a:ln>
        </p:spPr>
        <p:txBody>
          <a:bodyPr wrap="none" anchor="ctr"/>
          <a:lstStyle/>
          <a:p>
            <a:pPr algn="ctr" defTabSz="914400" eaLnBrk="0" hangingPunct="0">
              <a:lnSpc>
                <a:spcPct val="100000"/>
              </a:lnSpc>
              <a:buClrTx/>
              <a:buSzTx/>
              <a:buFontTx/>
              <a:buNone/>
            </a:pPr>
            <a:endParaRPr lang="en-US" sz="4000">
              <a:solidFill>
                <a:srgbClr val="111111"/>
              </a:solidFill>
            </a:endParaRPr>
          </a:p>
        </p:txBody>
      </p:sp>
      <p:grpSp>
        <p:nvGrpSpPr>
          <p:cNvPr id="24579" name="Group 3"/>
          <p:cNvGrpSpPr>
            <a:grpSpLocks/>
          </p:cNvGrpSpPr>
          <p:nvPr/>
        </p:nvGrpSpPr>
        <p:grpSpPr bwMode="auto">
          <a:xfrm>
            <a:off x="6770688" y="5334000"/>
            <a:ext cx="2373312" cy="1252538"/>
            <a:chOff x="4457" y="3264"/>
            <a:chExt cx="1495" cy="789"/>
          </a:xfrm>
        </p:grpSpPr>
        <p:sp>
          <p:nvSpPr>
            <p:cNvPr id="24655" name="Rectangle 4"/>
            <p:cNvSpPr>
              <a:spLocks noChangeArrowheads="1"/>
            </p:cNvSpPr>
            <p:nvPr/>
          </p:nvSpPr>
          <p:spPr bwMode="auto">
            <a:xfrm>
              <a:off x="4865" y="3314"/>
              <a:ext cx="463" cy="173"/>
            </a:xfrm>
            <a:prstGeom prst="rect">
              <a:avLst/>
            </a:prstGeom>
            <a:noFill/>
            <a:ln w="38100">
              <a:noFill/>
              <a:miter lim="800000"/>
              <a:headEnd/>
              <a:tailEnd/>
            </a:ln>
          </p:spPr>
          <p:txBody>
            <a:bodyPr lIns="92075" tIns="46038" rIns="92075" bIns="46038">
              <a:spAutoFit/>
            </a:bodyPr>
            <a:lstStyle/>
            <a:p>
              <a:pPr defTabSz="914400" eaLnBrk="0" hangingPunct="0">
                <a:lnSpc>
                  <a:spcPct val="100000"/>
                </a:lnSpc>
                <a:buClrTx/>
                <a:buSzTx/>
                <a:buFontTx/>
                <a:buNone/>
              </a:pPr>
              <a:r>
                <a:rPr lang="en-US" sz="1200">
                  <a:solidFill>
                    <a:srgbClr val="000000"/>
                  </a:solidFill>
                </a:rPr>
                <a:t>Rule</a:t>
              </a:r>
            </a:p>
          </p:txBody>
        </p:sp>
        <p:sp>
          <p:nvSpPr>
            <p:cNvPr id="24656" name="Rectangle 5"/>
            <p:cNvSpPr>
              <a:spLocks noChangeArrowheads="1"/>
            </p:cNvSpPr>
            <p:nvPr/>
          </p:nvSpPr>
          <p:spPr bwMode="auto">
            <a:xfrm>
              <a:off x="4512" y="3264"/>
              <a:ext cx="258" cy="197"/>
            </a:xfrm>
            <a:prstGeom prst="rect">
              <a:avLst/>
            </a:prstGeom>
            <a:solidFill>
              <a:schemeClr val="tx1"/>
            </a:solidFill>
            <a:ln w="38100">
              <a:solidFill>
                <a:srgbClr val="24EA57"/>
              </a:solidFill>
              <a:miter lim="800000"/>
              <a:headEnd/>
              <a:tailEnd/>
            </a:ln>
          </p:spPr>
          <p:txBody>
            <a:bodyPr lIns="92075" tIns="46038" rIns="92075" bIns="46038">
              <a:spAutoFit/>
            </a:bodyPr>
            <a:lstStyle/>
            <a:p>
              <a:pPr defTabSz="914400" eaLnBrk="0" hangingPunct="0">
                <a:lnSpc>
                  <a:spcPct val="100000"/>
                </a:lnSpc>
                <a:buClrTx/>
                <a:buSzTx/>
                <a:buFontTx/>
                <a:buNone/>
              </a:pPr>
              <a:r>
                <a:rPr lang="en-US" sz="1200" b="1" u="sng">
                  <a:solidFill>
                    <a:srgbClr val="000000"/>
                  </a:solidFill>
                </a:rPr>
                <a:t>R</a:t>
              </a:r>
              <a:endParaRPr lang="en-US" sz="1200" b="1">
                <a:solidFill>
                  <a:srgbClr val="000000"/>
                </a:solidFill>
              </a:endParaRPr>
            </a:p>
          </p:txBody>
        </p:sp>
        <p:sp>
          <p:nvSpPr>
            <p:cNvPr id="24657" name="Rectangle 6"/>
            <p:cNvSpPr>
              <a:spLocks noChangeArrowheads="1"/>
            </p:cNvSpPr>
            <p:nvPr/>
          </p:nvSpPr>
          <p:spPr bwMode="auto">
            <a:xfrm>
              <a:off x="4865" y="3579"/>
              <a:ext cx="895" cy="173"/>
            </a:xfrm>
            <a:prstGeom prst="rect">
              <a:avLst/>
            </a:prstGeom>
            <a:noFill/>
            <a:ln w="38100">
              <a:noFill/>
              <a:miter lim="800000"/>
              <a:headEnd/>
              <a:tailEnd/>
            </a:ln>
          </p:spPr>
          <p:txBody>
            <a:bodyPr lIns="92075" tIns="46038" rIns="92075" bIns="46038">
              <a:spAutoFit/>
            </a:bodyPr>
            <a:lstStyle/>
            <a:p>
              <a:pPr defTabSz="914400" eaLnBrk="0" hangingPunct="0">
                <a:lnSpc>
                  <a:spcPct val="100000"/>
                </a:lnSpc>
                <a:buClrTx/>
                <a:buSzTx/>
                <a:buFontTx/>
                <a:buNone/>
              </a:pPr>
              <a:r>
                <a:rPr lang="en-US" sz="1200">
                  <a:solidFill>
                    <a:srgbClr val="000000"/>
                  </a:solidFill>
                </a:rPr>
                <a:t>Fact/Goal</a:t>
              </a:r>
            </a:p>
          </p:txBody>
        </p:sp>
        <p:sp>
          <p:nvSpPr>
            <p:cNvPr id="24658" name="Rectangle 7"/>
            <p:cNvSpPr>
              <a:spLocks noChangeArrowheads="1"/>
            </p:cNvSpPr>
            <p:nvPr/>
          </p:nvSpPr>
          <p:spPr bwMode="auto">
            <a:xfrm>
              <a:off x="4469" y="3556"/>
              <a:ext cx="354" cy="197"/>
            </a:xfrm>
            <a:prstGeom prst="rect">
              <a:avLst/>
            </a:prstGeom>
            <a:solidFill>
              <a:schemeClr val="tx1"/>
            </a:solidFill>
            <a:ln w="38100">
              <a:solidFill>
                <a:schemeClr val="accent2"/>
              </a:solidFill>
              <a:miter lim="800000"/>
              <a:headEnd/>
              <a:tailEnd/>
            </a:ln>
          </p:spPr>
          <p:txBody>
            <a:bodyPr lIns="92075" tIns="46038" rIns="92075" bIns="46038">
              <a:spAutoFit/>
            </a:bodyPr>
            <a:lstStyle/>
            <a:p>
              <a:pPr defTabSz="914400" eaLnBrk="0" hangingPunct="0">
                <a:lnSpc>
                  <a:spcPct val="100000"/>
                </a:lnSpc>
                <a:buClrTx/>
                <a:buSzTx/>
                <a:buFontTx/>
                <a:buNone/>
              </a:pPr>
              <a:r>
                <a:rPr lang="en-US" sz="1200" b="1" u="sng">
                  <a:solidFill>
                    <a:srgbClr val="000000"/>
                  </a:solidFill>
                </a:rPr>
                <a:t>F</a:t>
              </a:r>
              <a:r>
                <a:rPr lang="en-US" sz="1200" b="1">
                  <a:solidFill>
                    <a:srgbClr val="000000"/>
                  </a:solidFill>
                </a:rPr>
                <a:t>/</a:t>
              </a:r>
              <a:r>
                <a:rPr lang="en-US" sz="1200" b="1" u="sng">
                  <a:solidFill>
                    <a:srgbClr val="000000"/>
                  </a:solidFill>
                </a:rPr>
                <a:t>G</a:t>
              </a:r>
              <a:endParaRPr lang="en-US" sz="1200" b="1">
                <a:solidFill>
                  <a:srgbClr val="000000"/>
                </a:solidFill>
              </a:endParaRPr>
            </a:p>
          </p:txBody>
        </p:sp>
        <p:sp>
          <p:nvSpPr>
            <p:cNvPr id="24659" name="Rectangle 8"/>
            <p:cNvSpPr>
              <a:spLocks noChangeArrowheads="1"/>
            </p:cNvSpPr>
            <p:nvPr/>
          </p:nvSpPr>
          <p:spPr bwMode="auto">
            <a:xfrm>
              <a:off x="4457" y="3856"/>
              <a:ext cx="324" cy="197"/>
            </a:xfrm>
            <a:prstGeom prst="rect">
              <a:avLst/>
            </a:prstGeom>
            <a:solidFill>
              <a:schemeClr val="tx1"/>
            </a:solidFill>
            <a:ln w="38100">
              <a:solidFill>
                <a:srgbClr val="FF9900"/>
              </a:solidFill>
              <a:miter lim="800000"/>
              <a:headEnd/>
              <a:tailEnd/>
            </a:ln>
          </p:spPr>
          <p:txBody>
            <a:bodyPr lIns="92075" tIns="46038" rIns="92075" bIns="46038">
              <a:spAutoFit/>
            </a:bodyPr>
            <a:lstStyle/>
            <a:p>
              <a:pPr defTabSz="914400" eaLnBrk="0" hangingPunct="0">
                <a:lnSpc>
                  <a:spcPct val="100000"/>
                </a:lnSpc>
                <a:buClrTx/>
                <a:buSzTx/>
                <a:buFontTx/>
                <a:buNone/>
              </a:pPr>
              <a:r>
                <a:rPr lang="en-US" sz="1200" b="1" u="sng">
                  <a:solidFill>
                    <a:srgbClr val="000000"/>
                  </a:solidFill>
                </a:rPr>
                <a:t>RA</a:t>
              </a:r>
              <a:endParaRPr lang="en-US" sz="1200" b="1">
                <a:solidFill>
                  <a:srgbClr val="000000"/>
                </a:solidFill>
              </a:endParaRPr>
            </a:p>
          </p:txBody>
        </p:sp>
        <p:sp>
          <p:nvSpPr>
            <p:cNvPr id="24660" name="Rectangle 9"/>
            <p:cNvSpPr>
              <a:spLocks noChangeArrowheads="1"/>
            </p:cNvSpPr>
            <p:nvPr/>
          </p:nvSpPr>
          <p:spPr bwMode="auto">
            <a:xfrm>
              <a:off x="4853" y="3855"/>
              <a:ext cx="1099" cy="173"/>
            </a:xfrm>
            <a:prstGeom prst="rect">
              <a:avLst/>
            </a:prstGeom>
            <a:noFill/>
            <a:ln w="38100">
              <a:noFill/>
              <a:miter lim="800000"/>
              <a:headEnd/>
              <a:tailEnd/>
            </a:ln>
          </p:spPr>
          <p:txBody>
            <a:bodyPr lIns="92075" tIns="46038" rIns="92075" bIns="46038">
              <a:spAutoFit/>
            </a:bodyPr>
            <a:lstStyle/>
            <a:p>
              <a:pPr defTabSz="914400" eaLnBrk="0" hangingPunct="0">
                <a:lnSpc>
                  <a:spcPct val="100000"/>
                </a:lnSpc>
                <a:buClrTx/>
                <a:buSzTx/>
                <a:buFontTx/>
                <a:buNone/>
              </a:pPr>
              <a:r>
                <a:rPr lang="en-US" sz="1200">
                  <a:solidFill>
                    <a:srgbClr val="000000"/>
                  </a:solidFill>
                </a:rPr>
                <a:t>Rule Application</a:t>
              </a:r>
            </a:p>
          </p:txBody>
        </p:sp>
      </p:grpSp>
      <p:sp>
        <p:nvSpPr>
          <p:cNvPr id="24580" name="Rectangle 10"/>
          <p:cNvSpPr>
            <a:spLocks noChangeArrowheads="1"/>
          </p:cNvSpPr>
          <p:nvPr/>
        </p:nvSpPr>
        <p:spPr bwMode="auto">
          <a:xfrm>
            <a:off x="5029200" y="304800"/>
            <a:ext cx="1520825" cy="312738"/>
          </a:xfrm>
          <a:prstGeom prst="rect">
            <a:avLst/>
          </a:prstGeom>
          <a:noFill/>
          <a:ln w="38100">
            <a:solidFill>
              <a:srgbClr val="24EA57"/>
            </a:solid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1200" b="1" u="sng">
                <a:solidFill>
                  <a:srgbClr val="000000"/>
                </a:solidFill>
              </a:rPr>
              <a:t>R</a:t>
            </a:r>
            <a:r>
              <a:rPr lang="en-US" sz="1200" b="1">
                <a:solidFill>
                  <a:srgbClr val="000000"/>
                </a:solidFill>
              </a:rPr>
              <a:t> -try-Newton-2law</a:t>
            </a:r>
          </a:p>
        </p:txBody>
      </p:sp>
      <p:cxnSp>
        <p:nvCxnSpPr>
          <p:cNvPr id="24581" name="AutoShape 11"/>
          <p:cNvCxnSpPr>
            <a:cxnSpLocks noChangeShapeType="1"/>
            <a:stCxn id="24580" idx="2"/>
            <a:endCxn id="24597" idx="0"/>
          </p:cNvCxnSpPr>
          <p:nvPr/>
        </p:nvCxnSpPr>
        <p:spPr bwMode="auto">
          <a:xfrm>
            <a:off x="5789613" y="636588"/>
            <a:ext cx="1484312" cy="258762"/>
          </a:xfrm>
          <a:prstGeom prst="straightConnector1">
            <a:avLst/>
          </a:prstGeom>
          <a:noFill/>
          <a:ln w="25400">
            <a:solidFill>
              <a:srgbClr val="000000"/>
            </a:solidFill>
            <a:round/>
            <a:headEnd type="none" w="sm" len="sm"/>
            <a:tailEnd type="triangle" w="med" len="med"/>
          </a:ln>
        </p:spPr>
      </p:cxnSp>
      <p:cxnSp>
        <p:nvCxnSpPr>
          <p:cNvPr id="24582" name="AutoShape 12"/>
          <p:cNvCxnSpPr>
            <a:cxnSpLocks noChangeShapeType="1"/>
            <a:stCxn id="24596" idx="2"/>
            <a:endCxn id="24597" idx="0"/>
          </p:cNvCxnSpPr>
          <p:nvPr/>
        </p:nvCxnSpPr>
        <p:spPr bwMode="auto">
          <a:xfrm flipH="1">
            <a:off x="7273925" y="636588"/>
            <a:ext cx="684213" cy="258762"/>
          </a:xfrm>
          <a:prstGeom prst="straightConnector1">
            <a:avLst/>
          </a:prstGeom>
          <a:noFill/>
          <a:ln w="25400">
            <a:solidFill>
              <a:srgbClr val="000000"/>
            </a:solidFill>
            <a:round/>
            <a:headEnd type="none" w="sm" len="sm"/>
            <a:tailEnd type="triangle" w="med" len="med"/>
          </a:ln>
        </p:spPr>
      </p:cxnSp>
      <p:cxnSp>
        <p:nvCxnSpPr>
          <p:cNvPr id="24583" name="AutoShape 13"/>
          <p:cNvCxnSpPr>
            <a:cxnSpLocks noChangeShapeType="1"/>
            <a:stCxn id="24597" idx="2"/>
            <a:endCxn id="24595" idx="0"/>
          </p:cNvCxnSpPr>
          <p:nvPr/>
        </p:nvCxnSpPr>
        <p:spPr bwMode="auto">
          <a:xfrm flipH="1">
            <a:off x="7223125" y="1246188"/>
            <a:ext cx="50800" cy="258762"/>
          </a:xfrm>
          <a:prstGeom prst="straightConnector1">
            <a:avLst/>
          </a:prstGeom>
          <a:noFill/>
          <a:ln w="25400">
            <a:solidFill>
              <a:srgbClr val="000000"/>
            </a:solidFill>
            <a:round/>
            <a:headEnd type="none" w="sm" len="sm"/>
            <a:tailEnd type="triangle" w="med" len="med"/>
          </a:ln>
        </p:spPr>
      </p:cxnSp>
      <p:cxnSp>
        <p:nvCxnSpPr>
          <p:cNvPr id="24584" name="AutoShape 14"/>
          <p:cNvCxnSpPr>
            <a:cxnSpLocks noChangeShapeType="1"/>
            <a:stCxn id="24588" idx="2"/>
            <a:endCxn id="24590" idx="0"/>
          </p:cNvCxnSpPr>
          <p:nvPr/>
        </p:nvCxnSpPr>
        <p:spPr bwMode="auto">
          <a:xfrm flipH="1">
            <a:off x="7731125" y="2617788"/>
            <a:ext cx="68263" cy="411162"/>
          </a:xfrm>
          <a:prstGeom prst="straightConnector1">
            <a:avLst/>
          </a:prstGeom>
          <a:noFill/>
          <a:ln w="25400">
            <a:solidFill>
              <a:srgbClr val="000000"/>
            </a:solidFill>
            <a:round/>
            <a:headEnd type="none" w="sm" len="sm"/>
            <a:tailEnd type="triangle" w="med" len="med"/>
          </a:ln>
        </p:spPr>
      </p:cxnSp>
      <p:cxnSp>
        <p:nvCxnSpPr>
          <p:cNvPr id="24585" name="AutoShape 15"/>
          <p:cNvCxnSpPr>
            <a:cxnSpLocks noChangeShapeType="1"/>
            <a:stCxn id="24595" idx="2"/>
            <a:endCxn id="24590" idx="0"/>
          </p:cNvCxnSpPr>
          <p:nvPr/>
        </p:nvCxnSpPr>
        <p:spPr bwMode="auto">
          <a:xfrm>
            <a:off x="7223125" y="1855788"/>
            <a:ext cx="508000" cy="1173162"/>
          </a:xfrm>
          <a:prstGeom prst="straightConnector1">
            <a:avLst/>
          </a:prstGeom>
          <a:noFill/>
          <a:ln w="25400">
            <a:solidFill>
              <a:srgbClr val="000000"/>
            </a:solidFill>
            <a:round/>
            <a:headEnd type="none" w="sm" len="sm"/>
            <a:tailEnd type="triangle" w="med" len="med"/>
          </a:ln>
        </p:spPr>
      </p:cxnSp>
      <p:cxnSp>
        <p:nvCxnSpPr>
          <p:cNvPr id="24586" name="AutoShape 16"/>
          <p:cNvCxnSpPr>
            <a:cxnSpLocks noChangeShapeType="1"/>
            <a:stCxn id="24589" idx="2"/>
            <a:endCxn id="24591" idx="0"/>
          </p:cNvCxnSpPr>
          <p:nvPr/>
        </p:nvCxnSpPr>
        <p:spPr bwMode="auto">
          <a:xfrm>
            <a:off x="5091113" y="1703388"/>
            <a:ext cx="506412" cy="792162"/>
          </a:xfrm>
          <a:prstGeom prst="straightConnector1">
            <a:avLst/>
          </a:prstGeom>
          <a:noFill/>
          <a:ln w="25400">
            <a:solidFill>
              <a:srgbClr val="000000"/>
            </a:solidFill>
            <a:round/>
            <a:headEnd type="none" w="sm" len="sm"/>
            <a:tailEnd type="triangle" w="med" len="med"/>
          </a:ln>
        </p:spPr>
      </p:cxnSp>
      <p:cxnSp>
        <p:nvCxnSpPr>
          <p:cNvPr id="24587" name="AutoShape 17"/>
          <p:cNvCxnSpPr>
            <a:cxnSpLocks noChangeShapeType="1"/>
            <a:stCxn id="24590" idx="2"/>
            <a:endCxn id="24592" idx="0"/>
          </p:cNvCxnSpPr>
          <p:nvPr/>
        </p:nvCxnSpPr>
        <p:spPr bwMode="auto">
          <a:xfrm>
            <a:off x="7731125" y="3379788"/>
            <a:ext cx="57150" cy="334962"/>
          </a:xfrm>
          <a:prstGeom prst="straightConnector1">
            <a:avLst/>
          </a:prstGeom>
          <a:noFill/>
          <a:ln w="25400">
            <a:solidFill>
              <a:srgbClr val="000000"/>
            </a:solidFill>
            <a:round/>
            <a:headEnd type="none" w="sm" len="sm"/>
            <a:tailEnd type="triangle" w="med" len="med"/>
          </a:ln>
        </p:spPr>
      </p:cxnSp>
      <p:sp>
        <p:nvSpPr>
          <p:cNvPr id="24588" name="Rectangle 18"/>
          <p:cNvSpPr>
            <a:spLocks noChangeArrowheads="1"/>
          </p:cNvSpPr>
          <p:nvPr/>
        </p:nvSpPr>
        <p:spPr bwMode="auto">
          <a:xfrm>
            <a:off x="6858000" y="2286000"/>
            <a:ext cx="1881188" cy="312738"/>
          </a:xfrm>
          <a:prstGeom prst="rect">
            <a:avLst/>
          </a:prstGeom>
          <a:solidFill>
            <a:schemeClr val="tx1"/>
          </a:solidFill>
          <a:ln w="38100">
            <a:solidFill>
              <a:srgbClr val="24EA57"/>
            </a:solid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1200" b="1" u="sng">
                <a:solidFill>
                  <a:srgbClr val="000000"/>
                </a:solidFill>
              </a:rPr>
              <a:t>R-</a:t>
            </a:r>
            <a:r>
              <a:rPr lang="en-US" sz="1200" b="1">
                <a:solidFill>
                  <a:srgbClr val="000000"/>
                </a:solidFill>
              </a:rPr>
              <a:t>find-all-forces-on-body</a:t>
            </a:r>
          </a:p>
        </p:txBody>
      </p:sp>
      <p:sp>
        <p:nvSpPr>
          <p:cNvPr id="24589" name="Rectangle 19"/>
          <p:cNvSpPr>
            <a:spLocks noChangeArrowheads="1"/>
          </p:cNvSpPr>
          <p:nvPr/>
        </p:nvSpPr>
        <p:spPr bwMode="auto">
          <a:xfrm>
            <a:off x="4114800" y="1371600"/>
            <a:ext cx="1952625" cy="312738"/>
          </a:xfrm>
          <a:prstGeom prst="rect">
            <a:avLst/>
          </a:prstGeom>
          <a:solidFill>
            <a:schemeClr val="tx1"/>
          </a:solidFill>
          <a:ln w="38100">
            <a:solidFill>
              <a:srgbClr val="24EA57"/>
            </a:solid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1200" b="1" u="sng">
                <a:solidFill>
                  <a:srgbClr val="000000"/>
                </a:solidFill>
              </a:rPr>
              <a:t>R</a:t>
            </a:r>
            <a:r>
              <a:rPr lang="en-US" sz="1200" b="1">
                <a:solidFill>
                  <a:srgbClr val="000000"/>
                </a:solidFill>
              </a:rPr>
              <a:t>- choose-axis-for-Newton</a:t>
            </a:r>
          </a:p>
        </p:txBody>
      </p:sp>
      <p:sp>
        <p:nvSpPr>
          <p:cNvPr id="24590" name="Rectangle 20"/>
          <p:cNvSpPr>
            <a:spLocks noChangeArrowheads="1"/>
          </p:cNvSpPr>
          <p:nvPr/>
        </p:nvSpPr>
        <p:spPr bwMode="auto">
          <a:xfrm>
            <a:off x="7620000" y="3048000"/>
            <a:ext cx="222250" cy="312738"/>
          </a:xfrm>
          <a:prstGeom prst="rect">
            <a:avLst/>
          </a:prstGeom>
          <a:solidFill>
            <a:schemeClr val="tx1"/>
          </a:solidFill>
          <a:ln w="38100">
            <a:solidFill>
              <a:srgbClr val="FF9900"/>
            </a:solidFill>
            <a:miter lim="800000"/>
            <a:headEnd/>
            <a:tailEnd/>
          </a:ln>
        </p:spPr>
        <p:txBody>
          <a:bodyPr wrap="none" lIns="92075" tIns="46038" rIns="92075" bIns="46038">
            <a:spAutoFit/>
          </a:bodyPr>
          <a:lstStyle/>
          <a:p>
            <a:pPr defTabSz="914400" eaLnBrk="0" hangingPunct="0">
              <a:lnSpc>
                <a:spcPct val="100000"/>
              </a:lnSpc>
              <a:buClrTx/>
              <a:buSzTx/>
              <a:buFontTx/>
              <a:buNone/>
            </a:pPr>
            <a:endParaRPr lang="en-US" sz="1200" b="1">
              <a:solidFill>
                <a:srgbClr val="000000"/>
              </a:solidFill>
            </a:endParaRPr>
          </a:p>
        </p:txBody>
      </p:sp>
      <p:sp>
        <p:nvSpPr>
          <p:cNvPr id="24591" name="Rectangle 21"/>
          <p:cNvSpPr>
            <a:spLocks noChangeArrowheads="1"/>
          </p:cNvSpPr>
          <p:nvPr/>
        </p:nvSpPr>
        <p:spPr bwMode="auto">
          <a:xfrm>
            <a:off x="5486400" y="2514600"/>
            <a:ext cx="222250" cy="312738"/>
          </a:xfrm>
          <a:prstGeom prst="rect">
            <a:avLst/>
          </a:prstGeom>
          <a:solidFill>
            <a:schemeClr val="tx1"/>
          </a:solidFill>
          <a:ln w="38100">
            <a:solidFill>
              <a:srgbClr val="FF9900"/>
            </a:solidFill>
            <a:miter lim="800000"/>
            <a:headEnd/>
            <a:tailEnd/>
          </a:ln>
        </p:spPr>
        <p:txBody>
          <a:bodyPr wrap="none" lIns="92075" tIns="46038" rIns="92075" bIns="46038">
            <a:spAutoFit/>
          </a:bodyPr>
          <a:lstStyle/>
          <a:p>
            <a:pPr defTabSz="914400" eaLnBrk="0" hangingPunct="0">
              <a:lnSpc>
                <a:spcPct val="100000"/>
              </a:lnSpc>
              <a:buClrTx/>
              <a:buSzTx/>
              <a:buFontTx/>
              <a:buNone/>
            </a:pPr>
            <a:endParaRPr lang="en-US" sz="1200" b="1">
              <a:solidFill>
                <a:srgbClr val="000000"/>
              </a:solidFill>
            </a:endParaRPr>
          </a:p>
        </p:txBody>
      </p:sp>
      <p:sp>
        <p:nvSpPr>
          <p:cNvPr id="24592" name="Rectangle 22"/>
          <p:cNvSpPr>
            <a:spLocks noChangeArrowheads="1"/>
          </p:cNvSpPr>
          <p:nvPr/>
        </p:nvSpPr>
        <p:spPr bwMode="auto">
          <a:xfrm>
            <a:off x="6781800" y="3733800"/>
            <a:ext cx="2011363" cy="312738"/>
          </a:xfrm>
          <a:prstGeom prst="rect">
            <a:avLst/>
          </a:prstGeom>
          <a:solidFill>
            <a:schemeClr val="tx1"/>
          </a:solidFill>
          <a:ln w="38100">
            <a:solidFill>
              <a:srgbClr val="FF00FF"/>
            </a:solid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1200" b="1" u="sng">
                <a:solidFill>
                  <a:srgbClr val="000000"/>
                </a:solidFill>
              </a:rPr>
              <a:t>F</a:t>
            </a:r>
            <a:r>
              <a:rPr lang="en-US" sz="1200" b="1">
                <a:solidFill>
                  <a:srgbClr val="000000"/>
                </a:solidFill>
              </a:rPr>
              <a:t>-N-is-normal-force-on-car</a:t>
            </a:r>
          </a:p>
        </p:txBody>
      </p:sp>
      <p:cxnSp>
        <p:nvCxnSpPr>
          <p:cNvPr id="24593" name="AutoShape 23"/>
          <p:cNvCxnSpPr>
            <a:cxnSpLocks noChangeShapeType="1"/>
            <a:stCxn id="24591" idx="2"/>
            <a:endCxn id="24620" idx="0"/>
          </p:cNvCxnSpPr>
          <p:nvPr/>
        </p:nvCxnSpPr>
        <p:spPr bwMode="auto">
          <a:xfrm>
            <a:off x="5597525" y="2846388"/>
            <a:ext cx="68263" cy="715962"/>
          </a:xfrm>
          <a:prstGeom prst="straightConnector1">
            <a:avLst/>
          </a:prstGeom>
          <a:noFill/>
          <a:ln w="25400">
            <a:solidFill>
              <a:srgbClr val="000000"/>
            </a:solidFill>
            <a:round/>
            <a:headEnd type="none" w="sm" len="sm"/>
            <a:tailEnd type="triangle" w="med" len="med"/>
          </a:ln>
        </p:spPr>
      </p:cxnSp>
      <p:sp>
        <p:nvSpPr>
          <p:cNvPr id="24594" name="Rectangle 24"/>
          <p:cNvSpPr>
            <a:spLocks noChangeArrowheads="1"/>
          </p:cNvSpPr>
          <p:nvPr/>
        </p:nvSpPr>
        <p:spPr bwMode="auto">
          <a:xfrm>
            <a:off x="2057400" y="3657600"/>
            <a:ext cx="1958975" cy="312738"/>
          </a:xfrm>
          <a:prstGeom prst="rect">
            <a:avLst/>
          </a:prstGeom>
          <a:solidFill>
            <a:schemeClr val="tx1"/>
          </a:solidFill>
          <a:ln w="38100">
            <a:solidFill>
              <a:schemeClr val="accent2"/>
            </a:solid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1200" b="1" u="sng">
                <a:solidFill>
                  <a:srgbClr val="000000"/>
                </a:solidFill>
              </a:rPr>
              <a:t>G-</a:t>
            </a:r>
            <a:r>
              <a:rPr lang="en-US" sz="1200" b="1">
                <a:solidFill>
                  <a:srgbClr val="000000"/>
                </a:solidFill>
              </a:rPr>
              <a:t>find-axis-for-kinematics</a:t>
            </a:r>
          </a:p>
        </p:txBody>
      </p:sp>
      <p:sp>
        <p:nvSpPr>
          <p:cNvPr id="24595" name="Rectangle 25"/>
          <p:cNvSpPr>
            <a:spLocks noChangeArrowheads="1"/>
          </p:cNvSpPr>
          <p:nvPr/>
        </p:nvSpPr>
        <p:spPr bwMode="auto">
          <a:xfrm>
            <a:off x="6477000" y="1524000"/>
            <a:ext cx="1492250" cy="312738"/>
          </a:xfrm>
          <a:prstGeom prst="rect">
            <a:avLst/>
          </a:prstGeom>
          <a:solidFill>
            <a:schemeClr val="tx1"/>
          </a:solidFill>
          <a:ln w="38100">
            <a:solidFill>
              <a:schemeClr val="accent2"/>
            </a:solid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1200" b="1" u="sng">
                <a:solidFill>
                  <a:srgbClr val="000000"/>
                </a:solidFill>
              </a:rPr>
              <a:t>G</a:t>
            </a:r>
            <a:r>
              <a:rPr lang="en-US" sz="1200" b="1">
                <a:solidFill>
                  <a:srgbClr val="000000"/>
                </a:solidFill>
              </a:rPr>
              <a:t>-try-Newton-2law</a:t>
            </a:r>
          </a:p>
        </p:txBody>
      </p:sp>
      <p:sp>
        <p:nvSpPr>
          <p:cNvPr id="24596" name="Rectangle 26"/>
          <p:cNvSpPr>
            <a:spLocks noChangeArrowheads="1"/>
          </p:cNvSpPr>
          <p:nvPr/>
        </p:nvSpPr>
        <p:spPr bwMode="auto">
          <a:xfrm>
            <a:off x="7010400" y="304800"/>
            <a:ext cx="1895475" cy="312738"/>
          </a:xfrm>
          <a:prstGeom prst="rect">
            <a:avLst/>
          </a:prstGeom>
          <a:solidFill>
            <a:schemeClr val="tx1"/>
          </a:solidFill>
          <a:ln w="38100">
            <a:solidFill>
              <a:schemeClr val="accent2"/>
            </a:solid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1200" b="1" u="sng">
                <a:solidFill>
                  <a:srgbClr val="000000"/>
                </a:solidFill>
              </a:rPr>
              <a:t>G</a:t>
            </a:r>
            <a:r>
              <a:rPr lang="en-US" sz="1200" b="1">
                <a:solidFill>
                  <a:srgbClr val="000000"/>
                </a:solidFill>
              </a:rPr>
              <a:t>_goal_car-acceleration?</a:t>
            </a:r>
          </a:p>
        </p:txBody>
      </p:sp>
      <p:sp>
        <p:nvSpPr>
          <p:cNvPr id="24597" name="Rectangle 27"/>
          <p:cNvSpPr>
            <a:spLocks noChangeArrowheads="1"/>
          </p:cNvSpPr>
          <p:nvPr/>
        </p:nvSpPr>
        <p:spPr bwMode="auto">
          <a:xfrm>
            <a:off x="7162800" y="914400"/>
            <a:ext cx="222250" cy="312738"/>
          </a:xfrm>
          <a:prstGeom prst="rect">
            <a:avLst/>
          </a:prstGeom>
          <a:solidFill>
            <a:schemeClr val="tx1"/>
          </a:solidFill>
          <a:ln w="38100">
            <a:solidFill>
              <a:srgbClr val="FF9900"/>
            </a:solidFill>
            <a:miter lim="800000"/>
            <a:headEnd/>
            <a:tailEnd/>
          </a:ln>
        </p:spPr>
        <p:txBody>
          <a:bodyPr wrap="none" lIns="92075" tIns="46038" rIns="92075" bIns="46038">
            <a:spAutoFit/>
          </a:bodyPr>
          <a:lstStyle/>
          <a:p>
            <a:pPr defTabSz="914400" eaLnBrk="0" hangingPunct="0">
              <a:lnSpc>
                <a:spcPct val="100000"/>
              </a:lnSpc>
              <a:buClrTx/>
              <a:buSzTx/>
              <a:buFontTx/>
              <a:buNone/>
            </a:pPr>
            <a:endParaRPr lang="en-US" sz="1200" b="1">
              <a:solidFill>
                <a:srgbClr val="000000"/>
              </a:solidFill>
            </a:endParaRPr>
          </a:p>
        </p:txBody>
      </p:sp>
      <p:cxnSp>
        <p:nvCxnSpPr>
          <p:cNvPr id="24598" name="AutoShape 28"/>
          <p:cNvCxnSpPr>
            <a:cxnSpLocks noChangeShapeType="1"/>
            <a:stCxn id="24595" idx="2"/>
            <a:endCxn id="24591" idx="0"/>
          </p:cNvCxnSpPr>
          <p:nvPr/>
        </p:nvCxnSpPr>
        <p:spPr bwMode="auto">
          <a:xfrm flipH="1">
            <a:off x="5597525" y="1855788"/>
            <a:ext cx="1625600" cy="639762"/>
          </a:xfrm>
          <a:prstGeom prst="straightConnector1">
            <a:avLst/>
          </a:prstGeom>
          <a:noFill/>
          <a:ln w="25400">
            <a:solidFill>
              <a:srgbClr val="000000"/>
            </a:solidFill>
            <a:round/>
            <a:headEnd type="none" w="sm" len="sm"/>
            <a:tailEnd type="triangle" w="med" len="med"/>
          </a:ln>
        </p:spPr>
      </p:cxnSp>
      <p:sp>
        <p:nvSpPr>
          <p:cNvPr id="24599" name="Rectangle 29"/>
          <p:cNvSpPr>
            <a:spLocks noChangeArrowheads="1"/>
          </p:cNvSpPr>
          <p:nvPr/>
        </p:nvSpPr>
        <p:spPr bwMode="auto">
          <a:xfrm>
            <a:off x="152400" y="457200"/>
            <a:ext cx="2168525" cy="312738"/>
          </a:xfrm>
          <a:prstGeom prst="rect">
            <a:avLst/>
          </a:prstGeom>
          <a:noFill/>
          <a:ln w="38100">
            <a:solidFill>
              <a:srgbClr val="24EA57"/>
            </a:solid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1200" b="1" u="sng">
                <a:solidFill>
                  <a:srgbClr val="000000"/>
                </a:solidFill>
              </a:rPr>
              <a:t>R</a:t>
            </a:r>
            <a:r>
              <a:rPr lang="en-US" sz="1200" b="1">
                <a:solidFill>
                  <a:srgbClr val="000000"/>
                </a:solidFill>
              </a:rPr>
              <a:t> -try-kinematics-for-velocity</a:t>
            </a:r>
          </a:p>
        </p:txBody>
      </p:sp>
      <p:cxnSp>
        <p:nvCxnSpPr>
          <p:cNvPr id="24600" name="AutoShape 30"/>
          <p:cNvCxnSpPr>
            <a:cxnSpLocks noChangeShapeType="1"/>
            <a:stCxn id="24599" idx="2"/>
            <a:endCxn id="24615" idx="0"/>
          </p:cNvCxnSpPr>
          <p:nvPr/>
        </p:nvCxnSpPr>
        <p:spPr bwMode="auto">
          <a:xfrm>
            <a:off x="1236663" y="788988"/>
            <a:ext cx="550862" cy="487362"/>
          </a:xfrm>
          <a:prstGeom prst="straightConnector1">
            <a:avLst/>
          </a:prstGeom>
          <a:noFill/>
          <a:ln w="25400">
            <a:solidFill>
              <a:srgbClr val="000000"/>
            </a:solidFill>
            <a:round/>
            <a:headEnd type="none" w="sm" len="sm"/>
            <a:tailEnd type="triangle" w="med" len="med"/>
          </a:ln>
        </p:spPr>
      </p:cxnSp>
      <p:cxnSp>
        <p:nvCxnSpPr>
          <p:cNvPr id="24601" name="AutoShape 31"/>
          <p:cNvCxnSpPr>
            <a:cxnSpLocks noChangeShapeType="1"/>
            <a:stCxn id="24614" idx="2"/>
            <a:endCxn id="24615" idx="0"/>
          </p:cNvCxnSpPr>
          <p:nvPr/>
        </p:nvCxnSpPr>
        <p:spPr bwMode="auto">
          <a:xfrm flipH="1">
            <a:off x="1787525" y="788988"/>
            <a:ext cx="1603375" cy="487362"/>
          </a:xfrm>
          <a:prstGeom prst="straightConnector1">
            <a:avLst/>
          </a:prstGeom>
          <a:noFill/>
          <a:ln w="25400">
            <a:solidFill>
              <a:srgbClr val="000000"/>
            </a:solidFill>
            <a:round/>
            <a:headEnd type="none" w="sm" len="sm"/>
            <a:tailEnd type="triangle" w="med" len="med"/>
          </a:ln>
        </p:spPr>
      </p:cxnSp>
      <p:cxnSp>
        <p:nvCxnSpPr>
          <p:cNvPr id="24602" name="AutoShape 32"/>
          <p:cNvCxnSpPr>
            <a:cxnSpLocks noChangeShapeType="1"/>
            <a:stCxn id="24615" idx="2"/>
            <a:endCxn id="24613" idx="0"/>
          </p:cNvCxnSpPr>
          <p:nvPr/>
        </p:nvCxnSpPr>
        <p:spPr bwMode="auto">
          <a:xfrm>
            <a:off x="1787525" y="1627188"/>
            <a:ext cx="103188" cy="411162"/>
          </a:xfrm>
          <a:prstGeom prst="straightConnector1">
            <a:avLst/>
          </a:prstGeom>
          <a:noFill/>
          <a:ln w="25400">
            <a:solidFill>
              <a:srgbClr val="000000"/>
            </a:solidFill>
            <a:round/>
            <a:headEnd type="none" w="sm" len="sm"/>
            <a:tailEnd type="triangle" w="med" len="med"/>
          </a:ln>
        </p:spPr>
      </p:cxnSp>
      <p:cxnSp>
        <p:nvCxnSpPr>
          <p:cNvPr id="24603" name="AutoShape 33"/>
          <p:cNvCxnSpPr>
            <a:cxnSpLocks noChangeShapeType="1"/>
            <a:stCxn id="24607" idx="2"/>
            <a:endCxn id="24609" idx="0"/>
          </p:cNvCxnSpPr>
          <p:nvPr/>
        </p:nvCxnSpPr>
        <p:spPr bwMode="auto">
          <a:xfrm>
            <a:off x="1192213" y="3227388"/>
            <a:ext cx="214312" cy="563562"/>
          </a:xfrm>
          <a:prstGeom prst="straightConnector1">
            <a:avLst/>
          </a:prstGeom>
          <a:noFill/>
          <a:ln w="25400">
            <a:solidFill>
              <a:srgbClr val="000000"/>
            </a:solidFill>
            <a:round/>
            <a:headEnd type="none" w="sm" len="sm"/>
            <a:tailEnd type="triangle" w="med" len="med"/>
          </a:ln>
        </p:spPr>
      </p:cxnSp>
      <p:cxnSp>
        <p:nvCxnSpPr>
          <p:cNvPr id="24604" name="AutoShape 34"/>
          <p:cNvCxnSpPr>
            <a:cxnSpLocks noChangeShapeType="1"/>
            <a:stCxn id="24613" idx="2"/>
            <a:endCxn id="24609" idx="0"/>
          </p:cNvCxnSpPr>
          <p:nvPr/>
        </p:nvCxnSpPr>
        <p:spPr bwMode="auto">
          <a:xfrm flipH="1">
            <a:off x="1406525" y="2389188"/>
            <a:ext cx="484188" cy="1401762"/>
          </a:xfrm>
          <a:prstGeom prst="straightConnector1">
            <a:avLst/>
          </a:prstGeom>
          <a:noFill/>
          <a:ln w="25400">
            <a:solidFill>
              <a:srgbClr val="000000"/>
            </a:solidFill>
            <a:round/>
            <a:headEnd type="none" w="sm" len="sm"/>
            <a:tailEnd type="triangle" w="med" len="med"/>
          </a:ln>
        </p:spPr>
      </p:cxnSp>
      <p:cxnSp>
        <p:nvCxnSpPr>
          <p:cNvPr id="24605" name="AutoShape 35"/>
          <p:cNvCxnSpPr>
            <a:cxnSpLocks noChangeShapeType="1"/>
            <a:stCxn id="24608" idx="2"/>
            <a:endCxn id="24610" idx="0"/>
          </p:cNvCxnSpPr>
          <p:nvPr/>
        </p:nvCxnSpPr>
        <p:spPr bwMode="auto">
          <a:xfrm flipH="1">
            <a:off x="3006725" y="2389188"/>
            <a:ext cx="815975" cy="487362"/>
          </a:xfrm>
          <a:prstGeom prst="straightConnector1">
            <a:avLst/>
          </a:prstGeom>
          <a:noFill/>
          <a:ln w="25400">
            <a:solidFill>
              <a:srgbClr val="000000"/>
            </a:solidFill>
            <a:round/>
            <a:headEnd type="none" w="sm" len="sm"/>
            <a:tailEnd type="triangle" w="med" len="med"/>
          </a:ln>
        </p:spPr>
      </p:cxnSp>
      <p:cxnSp>
        <p:nvCxnSpPr>
          <p:cNvPr id="24606" name="AutoShape 36"/>
          <p:cNvCxnSpPr>
            <a:cxnSpLocks noChangeShapeType="1"/>
            <a:stCxn id="24609" idx="2"/>
            <a:endCxn id="24611" idx="0"/>
          </p:cNvCxnSpPr>
          <p:nvPr/>
        </p:nvCxnSpPr>
        <p:spPr bwMode="auto">
          <a:xfrm flipH="1">
            <a:off x="1204913" y="4141788"/>
            <a:ext cx="201612" cy="487362"/>
          </a:xfrm>
          <a:prstGeom prst="straightConnector1">
            <a:avLst/>
          </a:prstGeom>
          <a:noFill/>
          <a:ln w="25400">
            <a:solidFill>
              <a:srgbClr val="000000"/>
            </a:solidFill>
            <a:round/>
            <a:headEnd type="none" w="sm" len="sm"/>
            <a:tailEnd type="triangle" w="med" len="med"/>
          </a:ln>
        </p:spPr>
      </p:cxnSp>
      <p:sp>
        <p:nvSpPr>
          <p:cNvPr id="24607" name="Rectangle 37"/>
          <p:cNvSpPr>
            <a:spLocks noChangeArrowheads="1"/>
          </p:cNvSpPr>
          <p:nvPr/>
        </p:nvSpPr>
        <p:spPr bwMode="auto">
          <a:xfrm>
            <a:off x="152400" y="2895600"/>
            <a:ext cx="2079625" cy="312738"/>
          </a:xfrm>
          <a:prstGeom prst="rect">
            <a:avLst/>
          </a:prstGeom>
          <a:solidFill>
            <a:schemeClr val="tx1"/>
          </a:solidFill>
          <a:ln w="38100">
            <a:solidFill>
              <a:srgbClr val="24EA57"/>
            </a:solid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1200" b="1" u="sng">
                <a:solidFill>
                  <a:srgbClr val="000000"/>
                </a:solidFill>
              </a:rPr>
              <a:t>R-</a:t>
            </a:r>
            <a:r>
              <a:rPr lang="en-US" sz="1200" b="1">
                <a:solidFill>
                  <a:srgbClr val="000000"/>
                </a:solidFill>
              </a:rPr>
              <a:t>find-kinematics quantities</a:t>
            </a:r>
          </a:p>
        </p:txBody>
      </p:sp>
      <p:sp>
        <p:nvSpPr>
          <p:cNvPr id="24608" name="Rectangle 38"/>
          <p:cNvSpPr>
            <a:spLocks noChangeArrowheads="1"/>
          </p:cNvSpPr>
          <p:nvPr/>
        </p:nvSpPr>
        <p:spPr bwMode="auto">
          <a:xfrm>
            <a:off x="2743200" y="2057400"/>
            <a:ext cx="2157413" cy="312738"/>
          </a:xfrm>
          <a:prstGeom prst="rect">
            <a:avLst/>
          </a:prstGeom>
          <a:solidFill>
            <a:schemeClr val="tx1"/>
          </a:solidFill>
          <a:ln w="38100">
            <a:solidFill>
              <a:srgbClr val="24EA57"/>
            </a:solid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1200" b="1" u="sng">
                <a:solidFill>
                  <a:srgbClr val="000000"/>
                </a:solidFill>
              </a:rPr>
              <a:t>R</a:t>
            </a:r>
            <a:r>
              <a:rPr lang="en-US" sz="1200" b="1">
                <a:solidFill>
                  <a:srgbClr val="000000"/>
                </a:solidFill>
              </a:rPr>
              <a:t>- choose-axis-for-kinematics</a:t>
            </a:r>
          </a:p>
        </p:txBody>
      </p:sp>
      <p:sp>
        <p:nvSpPr>
          <p:cNvPr id="24609" name="Rectangle 39"/>
          <p:cNvSpPr>
            <a:spLocks noChangeArrowheads="1"/>
          </p:cNvSpPr>
          <p:nvPr/>
        </p:nvSpPr>
        <p:spPr bwMode="auto">
          <a:xfrm>
            <a:off x="1295400" y="3810000"/>
            <a:ext cx="222250" cy="312738"/>
          </a:xfrm>
          <a:prstGeom prst="rect">
            <a:avLst/>
          </a:prstGeom>
          <a:solidFill>
            <a:schemeClr val="tx1"/>
          </a:solidFill>
          <a:ln w="38100">
            <a:solidFill>
              <a:srgbClr val="FF9900"/>
            </a:solidFill>
            <a:miter lim="800000"/>
            <a:headEnd/>
            <a:tailEnd/>
          </a:ln>
        </p:spPr>
        <p:txBody>
          <a:bodyPr wrap="none" lIns="92075" tIns="46038" rIns="92075" bIns="46038">
            <a:spAutoFit/>
          </a:bodyPr>
          <a:lstStyle/>
          <a:p>
            <a:pPr defTabSz="914400" eaLnBrk="0" hangingPunct="0">
              <a:lnSpc>
                <a:spcPct val="100000"/>
              </a:lnSpc>
              <a:buClrTx/>
              <a:buSzTx/>
              <a:buFontTx/>
              <a:buNone/>
            </a:pPr>
            <a:endParaRPr lang="en-US" sz="1200" b="1">
              <a:solidFill>
                <a:srgbClr val="000000"/>
              </a:solidFill>
            </a:endParaRPr>
          </a:p>
        </p:txBody>
      </p:sp>
      <p:sp>
        <p:nvSpPr>
          <p:cNvPr id="24610" name="Rectangle 40"/>
          <p:cNvSpPr>
            <a:spLocks noChangeArrowheads="1"/>
          </p:cNvSpPr>
          <p:nvPr/>
        </p:nvSpPr>
        <p:spPr bwMode="auto">
          <a:xfrm>
            <a:off x="2895600" y="2895600"/>
            <a:ext cx="222250" cy="312738"/>
          </a:xfrm>
          <a:prstGeom prst="rect">
            <a:avLst/>
          </a:prstGeom>
          <a:solidFill>
            <a:schemeClr val="tx1"/>
          </a:solidFill>
          <a:ln w="38100">
            <a:solidFill>
              <a:srgbClr val="FF9900"/>
            </a:solidFill>
            <a:miter lim="800000"/>
            <a:headEnd/>
            <a:tailEnd/>
          </a:ln>
        </p:spPr>
        <p:txBody>
          <a:bodyPr wrap="none" lIns="92075" tIns="46038" rIns="92075" bIns="46038">
            <a:spAutoFit/>
          </a:bodyPr>
          <a:lstStyle/>
          <a:p>
            <a:pPr defTabSz="914400" eaLnBrk="0" hangingPunct="0">
              <a:lnSpc>
                <a:spcPct val="100000"/>
              </a:lnSpc>
              <a:buClrTx/>
              <a:buSzTx/>
              <a:buFontTx/>
              <a:buNone/>
            </a:pPr>
            <a:endParaRPr lang="en-US" sz="1200" b="1">
              <a:solidFill>
                <a:srgbClr val="000000"/>
              </a:solidFill>
            </a:endParaRPr>
          </a:p>
        </p:txBody>
      </p:sp>
      <p:sp>
        <p:nvSpPr>
          <p:cNvPr id="24611" name="Rectangle 41"/>
          <p:cNvSpPr>
            <a:spLocks noChangeArrowheads="1"/>
          </p:cNvSpPr>
          <p:nvPr/>
        </p:nvSpPr>
        <p:spPr bwMode="auto">
          <a:xfrm>
            <a:off x="304800" y="4648200"/>
            <a:ext cx="1798638" cy="312738"/>
          </a:xfrm>
          <a:prstGeom prst="rect">
            <a:avLst/>
          </a:prstGeom>
          <a:solidFill>
            <a:schemeClr val="tx1"/>
          </a:solidFill>
          <a:ln w="38100">
            <a:solidFill>
              <a:srgbClr val="FF00FF"/>
            </a:solid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1200" b="1" u="sng">
                <a:solidFill>
                  <a:srgbClr val="000000"/>
                </a:solidFill>
              </a:rPr>
              <a:t>F</a:t>
            </a:r>
            <a:r>
              <a:rPr lang="en-US" sz="1200" b="1">
                <a:solidFill>
                  <a:srgbClr val="000000"/>
                </a:solidFill>
              </a:rPr>
              <a:t>-D-is-car-displacement</a:t>
            </a:r>
          </a:p>
        </p:txBody>
      </p:sp>
      <p:cxnSp>
        <p:nvCxnSpPr>
          <p:cNvPr id="24612" name="AutoShape 42"/>
          <p:cNvCxnSpPr>
            <a:cxnSpLocks noChangeShapeType="1"/>
            <a:stCxn id="24610" idx="2"/>
            <a:endCxn id="24594" idx="0"/>
          </p:cNvCxnSpPr>
          <p:nvPr/>
        </p:nvCxnSpPr>
        <p:spPr bwMode="auto">
          <a:xfrm>
            <a:off x="3006725" y="3227388"/>
            <a:ext cx="30163" cy="411162"/>
          </a:xfrm>
          <a:prstGeom prst="straightConnector1">
            <a:avLst/>
          </a:prstGeom>
          <a:noFill/>
          <a:ln w="25400">
            <a:solidFill>
              <a:srgbClr val="000000"/>
            </a:solidFill>
            <a:round/>
            <a:headEnd type="none" w="sm" len="sm"/>
            <a:tailEnd type="triangle" w="med" len="med"/>
          </a:ln>
        </p:spPr>
      </p:cxnSp>
      <p:sp>
        <p:nvSpPr>
          <p:cNvPr id="24613" name="Rectangle 43"/>
          <p:cNvSpPr>
            <a:spLocks noChangeArrowheads="1"/>
          </p:cNvSpPr>
          <p:nvPr/>
        </p:nvSpPr>
        <p:spPr bwMode="auto">
          <a:xfrm>
            <a:off x="1219200" y="2057400"/>
            <a:ext cx="1341438" cy="312738"/>
          </a:xfrm>
          <a:prstGeom prst="rect">
            <a:avLst/>
          </a:prstGeom>
          <a:solidFill>
            <a:schemeClr val="tx1"/>
          </a:solidFill>
          <a:ln w="38100">
            <a:solidFill>
              <a:schemeClr val="accent2"/>
            </a:solid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1200" b="1" u="sng">
                <a:solidFill>
                  <a:srgbClr val="000000"/>
                </a:solidFill>
              </a:rPr>
              <a:t>G</a:t>
            </a:r>
            <a:r>
              <a:rPr lang="en-US" sz="1200" b="1">
                <a:solidFill>
                  <a:srgbClr val="000000"/>
                </a:solidFill>
              </a:rPr>
              <a:t>-try-kinematics</a:t>
            </a:r>
          </a:p>
        </p:txBody>
      </p:sp>
      <p:sp>
        <p:nvSpPr>
          <p:cNvPr id="24614" name="Rectangle 44"/>
          <p:cNvSpPr>
            <a:spLocks noChangeArrowheads="1"/>
          </p:cNvSpPr>
          <p:nvPr/>
        </p:nvSpPr>
        <p:spPr bwMode="auto">
          <a:xfrm>
            <a:off x="2514600" y="457200"/>
            <a:ext cx="1752600" cy="312738"/>
          </a:xfrm>
          <a:prstGeom prst="rect">
            <a:avLst/>
          </a:prstGeom>
          <a:solidFill>
            <a:schemeClr val="tx1"/>
          </a:solidFill>
          <a:ln w="38100">
            <a:solidFill>
              <a:schemeClr val="accent2"/>
            </a:solidFill>
            <a:miter lim="800000"/>
            <a:headEnd/>
            <a:tailEnd/>
          </a:ln>
        </p:spPr>
        <p:txBody>
          <a:bodyPr lIns="92075" tIns="46038" rIns="92075" bIns="46038">
            <a:spAutoFit/>
          </a:bodyPr>
          <a:lstStyle/>
          <a:p>
            <a:pPr defTabSz="914400" eaLnBrk="0" hangingPunct="0">
              <a:lnSpc>
                <a:spcPct val="100000"/>
              </a:lnSpc>
              <a:buClrTx/>
              <a:buSzTx/>
              <a:buFontTx/>
              <a:buNone/>
            </a:pPr>
            <a:r>
              <a:rPr lang="en-US" sz="1200" b="1" u="sng">
                <a:solidFill>
                  <a:srgbClr val="000000"/>
                </a:solidFill>
              </a:rPr>
              <a:t>G</a:t>
            </a:r>
            <a:r>
              <a:rPr lang="en-US" sz="1200" b="1">
                <a:solidFill>
                  <a:srgbClr val="000000"/>
                </a:solidFill>
              </a:rPr>
              <a:t>_goal_car-velocity?</a:t>
            </a:r>
          </a:p>
        </p:txBody>
      </p:sp>
      <p:sp>
        <p:nvSpPr>
          <p:cNvPr id="24615" name="Rectangle 45"/>
          <p:cNvSpPr>
            <a:spLocks noChangeArrowheads="1"/>
          </p:cNvSpPr>
          <p:nvPr/>
        </p:nvSpPr>
        <p:spPr bwMode="auto">
          <a:xfrm>
            <a:off x="1676400" y="1295400"/>
            <a:ext cx="222250" cy="312738"/>
          </a:xfrm>
          <a:prstGeom prst="rect">
            <a:avLst/>
          </a:prstGeom>
          <a:solidFill>
            <a:schemeClr val="tx1"/>
          </a:solidFill>
          <a:ln w="38100">
            <a:solidFill>
              <a:srgbClr val="FF9900"/>
            </a:solidFill>
            <a:miter lim="800000"/>
            <a:headEnd/>
            <a:tailEnd/>
          </a:ln>
        </p:spPr>
        <p:txBody>
          <a:bodyPr lIns="92075" tIns="46038" rIns="92075" bIns="46038">
            <a:spAutoFit/>
          </a:bodyPr>
          <a:lstStyle/>
          <a:p>
            <a:pPr defTabSz="914400" eaLnBrk="0" hangingPunct="0">
              <a:lnSpc>
                <a:spcPct val="100000"/>
              </a:lnSpc>
              <a:buClrTx/>
              <a:buSzTx/>
              <a:buFontTx/>
              <a:buNone/>
            </a:pPr>
            <a:endParaRPr lang="en-US" sz="1200" b="1">
              <a:solidFill>
                <a:srgbClr val="000000"/>
              </a:solidFill>
            </a:endParaRPr>
          </a:p>
        </p:txBody>
      </p:sp>
      <p:cxnSp>
        <p:nvCxnSpPr>
          <p:cNvPr id="24616" name="AutoShape 46"/>
          <p:cNvCxnSpPr>
            <a:cxnSpLocks noChangeShapeType="1"/>
            <a:stCxn id="24613" idx="2"/>
            <a:endCxn id="24610" idx="0"/>
          </p:cNvCxnSpPr>
          <p:nvPr/>
        </p:nvCxnSpPr>
        <p:spPr bwMode="auto">
          <a:xfrm>
            <a:off x="1890713" y="2389188"/>
            <a:ext cx="1116012" cy="487362"/>
          </a:xfrm>
          <a:prstGeom prst="straightConnector1">
            <a:avLst/>
          </a:prstGeom>
          <a:noFill/>
          <a:ln w="25400">
            <a:solidFill>
              <a:srgbClr val="000000"/>
            </a:solidFill>
            <a:round/>
            <a:headEnd type="none" w="sm" len="sm"/>
            <a:tailEnd type="triangle" w="med" len="med"/>
          </a:ln>
        </p:spPr>
      </p:cxnSp>
      <p:sp>
        <p:nvSpPr>
          <p:cNvPr id="24617" name="Rectangle 47"/>
          <p:cNvSpPr>
            <a:spLocks noChangeArrowheads="1"/>
          </p:cNvSpPr>
          <p:nvPr/>
        </p:nvSpPr>
        <p:spPr bwMode="auto">
          <a:xfrm>
            <a:off x="2438400" y="5105400"/>
            <a:ext cx="1733550" cy="312738"/>
          </a:xfrm>
          <a:prstGeom prst="rect">
            <a:avLst/>
          </a:prstGeom>
          <a:solidFill>
            <a:schemeClr val="tx1"/>
          </a:solidFill>
          <a:ln w="38100">
            <a:solidFill>
              <a:srgbClr val="FF00FF"/>
            </a:solid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1200" b="1" u="sng">
                <a:solidFill>
                  <a:srgbClr val="000000"/>
                </a:solidFill>
              </a:rPr>
              <a:t>F</a:t>
            </a:r>
            <a:r>
              <a:rPr lang="en-US" sz="1200" b="1">
                <a:solidFill>
                  <a:srgbClr val="000000"/>
                </a:solidFill>
              </a:rPr>
              <a:t>-A-is-car-acceleration</a:t>
            </a:r>
          </a:p>
        </p:txBody>
      </p:sp>
      <p:cxnSp>
        <p:nvCxnSpPr>
          <p:cNvPr id="24618" name="AutoShape 48"/>
          <p:cNvCxnSpPr>
            <a:cxnSpLocks noChangeShapeType="1"/>
            <a:stCxn id="24609" idx="2"/>
            <a:endCxn id="24617" idx="0"/>
          </p:cNvCxnSpPr>
          <p:nvPr/>
        </p:nvCxnSpPr>
        <p:spPr bwMode="auto">
          <a:xfrm>
            <a:off x="1406525" y="4141788"/>
            <a:ext cx="1898650" cy="944562"/>
          </a:xfrm>
          <a:prstGeom prst="straightConnector1">
            <a:avLst/>
          </a:prstGeom>
          <a:noFill/>
          <a:ln w="25400">
            <a:solidFill>
              <a:srgbClr val="000000"/>
            </a:solidFill>
            <a:round/>
            <a:headEnd type="none" w="sm" len="sm"/>
            <a:tailEnd type="triangle" w="med" len="med"/>
          </a:ln>
        </p:spPr>
      </p:cxnSp>
      <p:cxnSp>
        <p:nvCxnSpPr>
          <p:cNvPr id="24619" name="AutoShape 49"/>
          <p:cNvCxnSpPr>
            <a:cxnSpLocks noChangeShapeType="1"/>
            <a:stCxn id="24617" idx="3"/>
            <a:endCxn id="24596" idx="0"/>
          </p:cNvCxnSpPr>
          <p:nvPr/>
        </p:nvCxnSpPr>
        <p:spPr bwMode="auto">
          <a:xfrm flipV="1">
            <a:off x="4191000" y="285750"/>
            <a:ext cx="3767138" cy="4976813"/>
          </a:xfrm>
          <a:prstGeom prst="bentConnector4">
            <a:avLst>
              <a:gd name="adj1" fmla="val 127472"/>
              <a:gd name="adj2" fmla="val 104208"/>
            </a:avLst>
          </a:prstGeom>
          <a:noFill/>
          <a:ln w="25400">
            <a:solidFill>
              <a:srgbClr val="000000"/>
            </a:solidFill>
            <a:miter lim="800000"/>
            <a:headEnd type="none" w="sm" len="sm"/>
            <a:tailEnd type="triangle" w="sm" len="sm"/>
          </a:ln>
        </p:spPr>
      </p:cxnSp>
      <p:sp>
        <p:nvSpPr>
          <p:cNvPr id="24620" name="Rectangle 52"/>
          <p:cNvSpPr>
            <a:spLocks noChangeArrowheads="1"/>
          </p:cNvSpPr>
          <p:nvPr/>
        </p:nvSpPr>
        <p:spPr bwMode="auto">
          <a:xfrm>
            <a:off x="4800600" y="3581400"/>
            <a:ext cx="1728788" cy="312738"/>
          </a:xfrm>
          <a:prstGeom prst="rect">
            <a:avLst/>
          </a:prstGeom>
          <a:solidFill>
            <a:schemeClr val="tx1"/>
          </a:solidFill>
          <a:ln w="38100">
            <a:solidFill>
              <a:schemeClr val="accent2"/>
            </a:solid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1200" b="1" u="sng">
                <a:solidFill>
                  <a:srgbClr val="000000"/>
                </a:solidFill>
              </a:rPr>
              <a:t>G-</a:t>
            </a:r>
            <a:r>
              <a:rPr lang="en-US" sz="1200" b="1">
                <a:solidFill>
                  <a:srgbClr val="000000"/>
                </a:solidFill>
              </a:rPr>
              <a:t>find-axis-for-newton</a:t>
            </a:r>
          </a:p>
        </p:txBody>
      </p:sp>
      <p:cxnSp>
        <p:nvCxnSpPr>
          <p:cNvPr id="24621" name="AutoShape 54"/>
          <p:cNvCxnSpPr>
            <a:cxnSpLocks noChangeShapeType="1"/>
            <a:stCxn id="24594" idx="2"/>
            <a:endCxn id="24626" idx="0"/>
          </p:cNvCxnSpPr>
          <p:nvPr/>
        </p:nvCxnSpPr>
        <p:spPr bwMode="auto">
          <a:xfrm>
            <a:off x="3036888" y="3989388"/>
            <a:ext cx="1362075" cy="334962"/>
          </a:xfrm>
          <a:prstGeom prst="straightConnector1">
            <a:avLst/>
          </a:prstGeom>
          <a:noFill/>
          <a:ln w="25400">
            <a:solidFill>
              <a:srgbClr val="000000"/>
            </a:solidFill>
            <a:round/>
            <a:headEnd type="none" w="sm" len="sm"/>
            <a:tailEnd type="triangle" w="med" len="med"/>
          </a:ln>
        </p:spPr>
      </p:cxnSp>
      <p:cxnSp>
        <p:nvCxnSpPr>
          <p:cNvPr id="24622" name="AutoShape 55"/>
          <p:cNvCxnSpPr>
            <a:cxnSpLocks noChangeShapeType="1"/>
            <a:stCxn id="24620" idx="2"/>
            <a:endCxn id="24626" idx="0"/>
          </p:cNvCxnSpPr>
          <p:nvPr/>
        </p:nvCxnSpPr>
        <p:spPr bwMode="auto">
          <a:xfrm flipH="1">
            <a:off x="4398963" y="3913188"/>
            <a:ext cx="1266825" cy="411162"/>
          </a:xfrm>
          <a:prstGeom prst="straightConnector1">
            <a:avLst/>
          </a:prstGeom>
          <a:noFill/>
          <a:ln w="25400">
            <a:solidFill>
              <a:srgbClr val="000000"/>
            </a:solidFill>
            <a:round/>
            <a:headEnd type="none" w="sm" len="sm"/>
            <a:tailEnd type="triangle" w="med" len="med"/>
          </a:ln>
        </p:spPr>
      </p:cxnSp>
      <p:grpSp>
        <p:nvGrpSpPr>
          <p:cNvPr id="3" name="Group 93"/>
          <p:cNvGrpSpPr>
            <a:grpSpLocks/>
          </p:cNvGrpSpPr>
          <p:nvPr/>
        </p:nvGrpSpPr>
        <p:grpSpPr bwMode="auto">
          <a:xfrm>
            <a:off x="5029200" y="4419600"/>
            <a:ext cx="457200" cy="457200"/>
            <a:chOff x="3168" y="2784"/>
            <a:chExt cx="288" cy="288"/>
          </a:xfrm>
        </p:grpSpPr>
        <p:sp>
          <p:nvSpPr>
            <p:cNvPr id="24653" name="Line 56"/>
            <p:cNvSpPr>
              <a:spLocks noChangeShapeType="1"/>
            </p:cNvSpPr>
            <p:nvPr/>
          </p:nvSpPr>
          <p:spPr bwMode="auto">
            <a:xfrm flipH="1" flipV="1">
              <a:off x="3168" y="2784"/>
              <a:ext cx="288" cy="240"/>
            </a:xfrm>
            <a:prstGeom prst="line">
              <a:avLst/>
            </a:prstGeom>
            <a:noFill/>
            <a:ln w="28575">
              <a:solidFill>
                <a:srgbClr val="00FF00"/>
              </a:solidFill>
              <a:round/>
              <a:headEnd type="none" w="sm" len="sm"/>
              <a:tailEnd type="triangle" w="sm" len="sm"/>
            </a:ln>
          </p:spPr>
          <p:txBody>
            <a:bodyP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24654" name="Line 57"/>
            <p:cNvSpPr>
              <a:spLocks noChangeShapeType="1"/>
            </p:cNvSpPr>
            <p:nvPr/>
          </p:nvSpPr>
          <p:spPr bwMode="auto">
            <a:xfrm flipH="1">
              <a:off x="3168" y="2784"/>
              <a:ext cx="288" cy="288"/>
            </a:xfrm>
            <a:prstGeom prst="line">
              <a:avLst/>
            </a:prstGeom>
            <a:noFill/>
            <a:ln w="28575">
              <a:solidFill>
                <a:srgbClr val="00FF00"/>
              </a:solidFill>
              <a:round/>
              <a:headEnd type="none" w="sm" len="sm"/>
              <a:tailEnd type="triangle" w="sm" len="sm"/>
            </a:ln>
          </p:spPr>
          <p:txBody>
            <a:bodyP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grpSp>
      <p:grpSp>
        <p:nvGrpSpPr>
          <p:cNvPr id="4" name="Group 98"/>
          <p:cNvGrpSpPr>
            <a:grpSpLocks/>
          </p:cNvGrpSpPr>
          <p:nvPr/>
        </p:nvGrpSpPr>
        <p:grpSpPr bwMode="auto">
          <a:xfrm>
            <a:off x="152400" y="647700"/>
            <a:ext cx="7080250" cy="2827338"/>
            <a:chOff x="96" y="408"/>
            <a:chExt cx="4460" cy="1781"/>
          </a:xfrm>
        </p:grpSpPr>
        <p:sp>
          <p:nvSpPr>
            <p:cNvPr id="24646" name="Rectangle 64"/>
            <p:cNvSpPr>
              <a:spLocks noChangeArrowheads="1"/>
            </p:cNvSpPr>
            <p:nvPr/>
          </p:nvSpPr>
          <p:spPr bwMode="auto">
            <a:xfrm>
              <a:off x="3168" y="408"/>
              <a:ext cx="284" cy="173"/>
            </a:xfrm>
            <a:prstGeom prst="rect">
              <a:avLst/>
            </a:prstGeom>
            <a:noFill/>
            <a:ln w="38100">
              <a:no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1200" b="1">
                  <a:solidFill>
                    <a:srgbClr val="000000"/>
                  </a:solidFill>
                </a:rPr>
                <a:t>  0.5</a:t>
              </a:r>
            </a:p>
          </p:txBody>
        </p:sp>
        <p:grpSp>
          <p:nvGrpSpPr>
            <p:cNvPr id="24647" name="Group 96"/>
            <p:cNvGrpSpPr>
              <a:grpSpLocks/>
            </p:cNvGrpSpPr>
            <p:nvPr/>
          </p:nvGrpSpPr>
          <p:grpSpPr bwMode="auto">
            <a:xfrm>
              <a:off x="96" y="528"/>
              <a:ext cx="4460" cy="1661"/>
              <a:chOff x="96" y="528"/>
              <a:chExt cx="4460" cy="1661"/>
            </a:xfrm>
          </p:grpSpPr>
          <p:sp>
            <p:nvSpPr>
              <p:cNvPr id="24648" name="Rectangle 63"/>
              <p:cNvSpPr>
                <a:spLocks noChangeArrowheads="1"/>
              </p:cNvSpPr>
              <p:nvPr/>
            </p:nvSpPr>
            <p:spPr bwMode="auto">
              <a:xfrm>
                <a:off x="96" y="528"/>
                <a:ext cx="284" cy="173"/>
              </a:xfrm>
              <a:prstGeom prst="rect">
                <a:avLst/>
              </a:prstGeom>
              <a:noFill/>
              <a:ln w="38100">
                <a:no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1200" b="1">
                    <a:solidFill>
                      <a:srgbClr val="000000"/>
                    </a:solidFill>
                  </a:rPr>
                  <a:t>  0.9</a:t>
                </a:r>
              </a:p>
            </p:txBody>
          </p:sp>
          <p:sp>
            <p:nvSpPr>
              <p:cNvPr id="24649" name="Rectangle 65"/>
              <p:cNvSpPr>
                <a:spLocks noChangeArrowheads="1"/>
              </p:cNvSpPr>
              <p:nvPr/>
            </p:nvSpPr>
            <p:spPr bwMode="auto">
              <a:xfrm>
                <a:off x="2688" y="1056"/>
                <a:ext cx="284" cy="173"/>
              </a:xfrm>
              <a:prstGeom prst="rect">
                <a:avLst/>
              </a:prstGeom>
              <a:noFill/>
              <a:ln w="38100">
                <a:no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1200" b="1">
                    <a:solidFill>
                      <a:srgbClr val="000000"/>
                    </a:solidFill>
                  </a:rPr>
                  <a:t>  0.5</a:t>
                </a:r>
              </a:p>
            </p:txBody>
          </p:sp>
          <p:sp>
            <p:nvSpPr>
              <p:cNvPr id="24650" name="Rectangle 66"/>
              <p:cNvSpPr>
                <a:spLocks noChangeArrowheads="1"/>
              </p:cNvSpPr>
              <p:nvPr/>
            </p:nvSpPr>
            <p:spPr bwMode="auto">
              <a:xfrm>
                <a:off x="2640" y="1488"/>
                <a:ext cx="284" cy="173"/>
              </a:xfrm>
              <a:prstGeom prst="rect">
                <a:avLst/>
              </a:prstGeom>
              <a:noFill/>
              <a:ln w="38100">
                <a:no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1200" b="1">
                    <a:solidFill>
                      <a:srgbClr val="000000"/>
                    </a:solidFill>
                  </a:rPr>
                  <a:t>  0.8</a:t>
                </a:r>
              </a:p>
            </p:txBody>
          </p:sp>
          <p:sp>
            <p:nvSpPr>
              <p:cNvPr id="24651" name="Rectangle 67"/>
              <p:cNvSpPr>
                <a:spLocks noChangeArrowheads="1"/>
              </p:cNvSpPr>
              <p:nvPr/>
            </p:nvSpPr>
            <p:spPr bwMode="auto">
              <a:xfrm>
                <a:off x="96" y="2016"/>
                <a:ext cx="284" cy="173"/>
              </a:xfrm>
              <a:prstGeom prst="rect">
                <a:avLst/>
              </a:prstGeom>
              <a:noFill/>
              <a:ln w="38100">
                <a:no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1200" b="1">
                    <a:solidFill>
                      <a:srgbClr val="000000"/>
                    </a:solidFill>
                  </a:rPr>
                  <a:t>  0.7</a:t>
                </a:r>
              </a:p>
            </p:txBody>
          </p:sp>
          <p:sp>
            <p:nvSpPr>
              <p:cNvPr id="24652" name="Rectangle 68"/>
              <p:cNvSpPr>
                <a:spLocks noChangeArrowheads="1"/>
              </p:cNvSpPr>
              <p:nvPr/>
            </p:nvSpPr>
            <p:spPr bwMode="auto">
              <a:xfrm>
                <a:off x="4272" y="1680"/>
                <a:ext cx="284" cy="173"/>
              </a:xfrm>
              <a:prstGeom prst="rect">
                <a:avLst/>
              </a:prstGeom>
              <a:noFill/>
              <a:ln w="38100">
                <a:no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1200" b="1">
                    <a:solidFill>
                      <a:srgbClr val="000000"/>
                    </a:solidFill>
                  </a:rPr>
                  <a:t>  0.5</a:t>
                </a:r>
              </a:p>
            </p:txBody>
          </p:sp>
        </p:grpSp>
      </p:grpSp>
      <p:grpSp>
        <p:nvGrpSpPr>
          <p:cNvPr id="6" name="Group 70"/>
          <p:cNvGrpSpPr>
            <a:grpSpLocks/>
          </p:cNvGrpSpPr>
          <p:nvPr/>
        </p:nvGrpSpPr>
        <p:grpSpPr bwMode="auto">
          <a:xfrm>
            <a:off x="3657600" y="4343400"/>
            <a:ext cx="1244600" cy="595313"/>
            <a:chOff x="2304" y="2736"/>
            <a:chExt cx="804" cy="356"/>
          </a:xfrm>
        </p:grpSpPr>
        <p:sp>
          <p:nvSpPr>
            <p:cNvPr id="24644" name="Rectangle 58"/>
            <p:cNvSpPr>
              <a:spLocks noChangeArrowheads="1"/>
            </p:cNvSpPr>
            <p:nvPr/>
          </p:nvSpPr>
          <p:spPr bwMode="auto">
            <a:xfrm>
              <a:off x="2448" y="2736"/>
              <a:ext cx="660" cy="187"/>
            </a:xfrm>
            <a:prstGeom prst="rect">
              <a:avLst/>
            </a:prstGeom>
            <a:solidFill>
              <a:srgbClr val="FF99CC">
                <a:alpha val="50195"/>
              </a:srgbClr>
            </a:solidFill>
            <a:ln w="38100">
              <a:solidFill>
                <a:schemeClr val="accent2"/>
              </a:solid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1200" b="1">
                  <a:solidFill>
                    <a:srgbClr val="000000"/>
                  </a:solidFill>
                </a:rPr>
                <a:t>                     </a:t>
              </a:r>
            </a:p>
          </p:txBody>
        </p:sp>
        <p:sp>
          <p:nvSpPr>
            <p:cNvPr id="24645" name="Rectangle 69"/>
            <p:cNvSpPr>
              <a:spLocks noChangeArrowheads="1"/>
            </p:cNvSpPr>
            <p:nvPr/>
          </p:nvSpPr>
          <p:spPr bwMode="auto">
            <a:xfrm>
              <a:off x="2304" y="2928"/>
              <a:ext cx="291" cy="164"/>
            </a:xfrm>
            <a:prstGeom prst="rect">
              <a:avLst/>
            </a:prstGeom>
            <a:noFill/>
            <a:ln w="38100">
              <a:no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1200" b="1">
                  <a:solidFill>
                    <a:srgbClr val="000000"/>
                  </a:solidFill>
                </a:rPr>
                <a:t>  1.0</a:t>
              </a:r>
            </a:p>
          </p:txBody>
        </p:sp>
      </p:grpSp>
      <p:sp>
        <p:nvSpPr>
          <p:cNvPr id="24626" name="Rectangle 51"/>
          <p:cNvSpPr>
            <a:spLocks noChangeArrowheads="1"/>
          </p:cNvSpPr>
          <p:nvPr/>
        </p:nvSpPr>
        <p:spPr bwMode="auto">
          <a:xfrm>
            <a:off x="3886200" y="4343400"/>
            <a:ext cx="1023938" cy="312738"/>
          </a:xfrm>
          <a:prstGeom prst="rect">
            <a:avLst/>
          </a:prstGeom>
          <a:noFill/>
          <a:ln w="38100">
            <a:solidFill>
              <a:schemeClr val="accent2"/>
            </a:solid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1200" b="1" u="sng">
                <a:solidFill>
                  <a:srgbClr val="000000"/>
                </a:solidFill>
              </a:rPr>
              <a:t>F-</a:t>
            </a:r>
            <a:r>
              <a:rPr lang="en-US" sz="1200" b="1">
                <a:solidFill>
                  <a:srgbClr val="000000"/>
                </a:solidFill>
              </a:rPr>
              <a:t>axis-is 20</a:t>
            </a:r>
            <a:r>
              <a:rPr lang="en-US" sz="1200" b="1">
                <a:solidFill>
                  <a:srgbClr val="000000"/>
                </a:solidFill>
                <a:sym typeface="Symbol" pitchFamily="18" charset="2"/>
              </a:rPr>
              <a:t></a:t>
            </a:r>
            <a:endParaRPr lang="en-US" sz="1200" b="1">
              <a:solidFill>
                <a:srgbClr val="000000"/>
              </a:solidFill>
            </a:endParaRPr>
          </a:p>
        </p:txBody>
      </p:sp>
      <p:sp>
        <p:nvSpPr>
          <p:cNvPr id="629843" name="Freeform 83"/>
          <p:cNvSpPr>
            <a:spLocks/>
          </p:cNvSpPr>
          <p:nvPr/>
        </p:nvSpPr>
        <p:spPr bwMode="auto">
          <a:xfrm>
            <a:off x="990600" y="2425700"/>
            <a:ext cx="2755900" cy="2247900"/>
          </a:xfrm>
          <a:custGeom>
            <a:avLst/>
            <a:gdLst>
              <a:gd name="T0" fmla="*/ 1736 w 1736"/>
              <a:gd name="T1" fmla="*/ 1264 h 1416"/>
              <a:gd name="T2" fmla="*/ 1592 w 1736"/>
              <a:gd name="T3" fmla="*/ 1216 h 1416"/>
              <a:gd name="T4" fmla="*/ 1328 w 1736"/>
              <a:gd name="T5" fmla="*/ 1080 h 1416"/>
              <a:gd name="T6" fmla="*/ 1296 w 1736"/>
              <a:gd name="T7" fmla="*/ 856 h 1416"/>
              <a:gd name="T8" fmla="*/ 1248 w 1736"/>
              <a:gd name="T9" fmla="*/ 576 h 1416"/>
              <a:gd name="T10" fmla="*/ 1224 w 1736"/>
              <a:gd name="T11" fmla="*/ 408 h 1416"/>
              <a:gd name="T12" fmla="*/ 1088 w 1736"/>
              <a:gd name="T13" fmla="*/ 256 h 1416"/>
              <a:gd name="T14" fmla="*/ 960 w 1736"/>
              <a:gd name="T15" fmla="*/ 176 h 1416"/>
              <a:gd name="T16" fmla="*/ 616 w 1736"/>
              <a:gd name="T17" fmla="*/ 0 h 1416"/>
              <a:gd name="T18" fmla="*/ 512 w 1736"/>
              <a:gd name="T19" fmla="*/ 40 h 1416"/>
              <a:gd name="T20" fmla="*/ 472 w 1736"/>
              <a:gd name="T21" fmla="*/ 96 h 1416"/>
              <a:gd name="T22" fmla="*/ 448 w 1736"/>
              <a:gd name="T23" fmla="*/ 168 h 1416"/>
              <a:gd name="T24" fmla="*/ 376 w 1736"/>
              <a:gd name="T25" fmla="*/ 448 h 1416"/>
              <a:gd name="T26" fmla="*/ 344 w 1736"/>
              <a:gd name="T27" fmla="*/ 528 h 1416"/>
              <a:gd name="T28" fmla="*/ 296 w 1736"/>
              <a:gd name="T29" fmla="*/ 856 h 1416"/>
              <a:gd name="T30" fmla="*/ 208 w 1736"/>
              <a:gd name="T31" fmla="*/ 1056 h 1416"/>
              <a:gd name="T32" fmla="*/ 120 w 1736"/>
              <a:gd name="T33" fmla="*/ 1312 h 1416"/>
              <a:gd name="T34" fmla="*/ 64 w 1736"/>
              <a:gd name="T35" fmla="*/ 1392 h 1416"/>
              <a:gd name="T36" fmla="*/ 0 w 1736"/>
              <a:gd name="T37" fmla="*/ 1416 h 1416"/>
              <a:gd name="T38" fmla="*/ 48 w 1736"/>
              <a:gd name="T39" fmla="*/ 1400 h 141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36"/>
              <a:gd name="T61" fmla="*/ 0 h 1416"/>
              <a:gd name="T62" fmla="*/ 1736 w 1736"/>
              <a:gd name="T63" fmla="*/ 1416 h 141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36" h="1416">
                <a:moveTo>
                  <a:pt x="1736" y="1264"/>
                </a:moveTo>
                <a:cubicBezTo>
                  <a:pt x="1688" y="1248"/>
                  <a:pt x="1638" y="1238"/>
                  <a:pt x="1592" y="1216"/>
                </a:cubicBezTo>
                <a:cubicBezTo>
                  <a:pt x="1495" y="1170"/>
                  <a:pt x="1431" y="1114"/>
                  <a:pt x="1328" y="1080"/>
                </a:cubicBezTo>
                <a:cubicBezTo>
                  <a:pt x="1305" y="1011"/>
                  <a:pt x="1305" y="925"/>
                  <a:pt x="1296" y="856"/>
                </a:cubicBezTo>
                <a:cubicBezTo>
                  <a:pt x="1284" y="763"/>
                  <a:pt x="1268" y="668"/>
                  <a:pt x="1248" y="576"/>
                </a:cubicBezTo>
                <a:cubicBezTo>
                  <a:pt x="1236" y="524"/>
                  <a:pt x="1247" y="456"/>
                  <a:pt x="1224" y="408"/>
                </a:cubicBezTo>
                <a:cubicBezTo>
                  <a:pt x="1175" y="304"/>
                  <a:pt x="1170" y="329"/>
                  <a:pt x="1088" y="256"/>
                </a:cubicBezTo>
                <a:cubicBezTo>
                  <a:pt x="995" y="173"/>
                  <a:pt x="1063" y="202"/>
                  <a:pt x="960" y="176"/>
                </a:cubicBezTo>
                <a:cubicBezTo>
                  <a:pt x="857" y="96"/>
                  <a:pt x="746" y="22"/>
                  <a:pt x="616" y="0"/>
                </a:cubicBezTo>
                <a:cubicBezTo>
                  <a:pt x="578" y="9"/>
                  <a:pt x="550" y="27"/>
                  <a:pt x="512" y="40"/>
                </a:cubicBezTo>
                <a:cubicBezTo>
                  <a:pt x="510" y="43"/>
                  <a:pt x="476" y="87"/>
                  <a:pt x="472" y="96"/>
                </a:cubicBezTo>
                <a:cubicBezTo>
                  <a:pt x="462" y="119"/>
                  <a:pt x="448" y="168"/>
                  <a:pt x="448" y="168"/>
                </a:cubicBezTo>
                <a:cubicBezTo>
                  <a:pt x="434" y="264"/>
                  <a:pt x="407" y="356"/>
                  <a:pt x="376" y="448"/>
                </a:cubicBezTo>
                <a:cubicBezTo>
                  <a:pt x="367" y="476"/>
                  <a:pt x="352" y="500"/>
                  <a:pt x="344" y="528"/>
                </a:cubicBezTo>
                <a:cubicBezTo>
                  <a:pt x="314" y="634"/>
                  <a:pt x="317" y="749"/>
                  <a:pt x="296" y="856"/>
                </a:cubicBezTo>
                <a:cubicBezTo>
                  <a:pt x="282" y="927"/>
                  <a:pt x="231" y="988"/>
                  <a:pt x="208" y="1056"/>
                </a:cubicBezTo>
                <a:cubicBezTo>
                  <a:pt x="179" y="1142"/>
                  <a:pt x="168" y="1235"/>
                  <a:pt x="120" y="1312"/>
                </a:cubicBezTo>
                <a:cubicBezTo>
                  <a:pt x="109" y="1329"/>
                  <a:pt x="81" y="1381"/>
                  <a:pt x="64" y="1392"/>
                </a:cubicBezTo>
                <a:cubicBezTo>
                  <a:pt x="45" y="1404"/>
                  <a:pt x="20" y="1406"/>
                  <a:pt x="0" y="1416"/>
                </a:cubicBezTo>
                <a:lnTo>
                  <a:pt x="48" y="1400"/>
                </a:lnTo>
              </a:path>
            </a:pathLst>
          </a:custGeom>
          <a:noFill/>
          <a:ln w="38100">
            <a:solidFill>
              <a:schemeClr val="hlink"/>
            </a:solidFill>
            <a:round/>
            <a:headEnd type="none" w="sm" len="sm"/>
            <a:tailEnd type="stealth" w="sm" len="sm"/>
          </a:ln>
        </p:spPr>
        <p:txBody>
          <a:bodyP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629847" name="Freeform 87"/>
          <p:cNvSpPr>
            <a:spLocks/>
          </p:cNvSpPr>
          <p:nvPr/>
        </p:nvSpPr>
        <p:spPr bwMode="auto">
          <a:xfrm>
            <a:off x="1536700" y="3289300"/>
            <a:ext cx="1663700" cy="1790700"/>
          </a:xfrm>
          <a:custGeom>
            <a:avLst/>
            <a:gdLst>
              <a:gd name="T0" fmla="*/ 0 w 1048"/>
              <a:gd name="T1" fmla="*/ 0 h 1128"/>
              <a:gd name="T2" fmla="*/ 232 w 1048"/>
              <a:gd name="T3" fmla="*/ 480 h 1128"/>
              <a:gd name="T4" fmla="*/ 384 w 1048"/>
              <a:gd name="T5" fmla="*/ 736 h 1128"/>
              <a:gd name="T6" fmla="*/ 752 w 1048"/>
              <a:gd name="T7" fmla="*/ 1016 h 1128"/>
              <a:gd name="T8" fmla="*/ 864 w 1048"/>
              <a:gd name="T9" fmla="*/ 1048 h 1128"/>
              <a:gd name="T10" fmla="*/ 976 w 1048"/>
              <a:gd name="T11" fmla="*/ 1088 h 1128"/>
              <a:gd name="T12" fmla="*/ 1024 w 1048"/>
              <a:gd name="T13" fmla="*/ 1120 h 1128"/>
              <a:gd name="T14" fmla="*/ 1048 w 1048"/>
              <a:gd name="T15" fmla="*/ 1128 h 1128"/>
              <a:gd name="T16" fmla="*/ 0 60000 65536"/>
              <a:gd name="T17" fmla="*/ 0 60000 65536"/>
              <a:gd name="T18" fmla="*/ 0 60000 65536"/>
              <a:gd name="T19" fmla="*/ 0 60000 65536"/>
              <a:gd name="T20" fmla="*/ 0 60000 65536"/>
              <a:gd name="T21" fmla="*/ 0 60000 65536"/>
              <a:gd name="T22" fmla="*/ 0 60000 65536"/>
              <a:gd name="T23" fmla="*/ 0 60000 65536"/>
              <a:gd name="T24" fmla="*/ 0 w 1048"/>
              <a:gd name="T25" fmla="*/ 0 h 1128"/>
              <a:gd name="T26" fmla="*/ 1048 w 1048"/>
              <a:gd name="T27" fmla="*/ 1128 h 11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48" h="1128">
                <a:moveTo>
                  <a:pt x="0" y="0"/>
                </a:moveTo>
                <a:cubicBezTo>
                  <a:pt x="50" y="200"/>
                  <a:pt x="88" y="336"/>
                  <a:pt x="232" y="480"/>
                </a:cubicBezTo>
                <a:cubicBezTo>
                  <a:pt x="270" y="593"/>
                  <a:pt x="311" y="638"/>
                  <a:pt x="384" y="736"/>
                </a:cubicBezTo>
                <a:cubicBezTo>
                  <a:pt x="483" y="867"/>
                  <a:pt x="581" y="988"/>
                  <a:pt x="752" y="1016"/>
                </a:cubicBezTo>
                <a:cubicBezTo>
                  <a:pt x="840" y="1060"/>
                  <a:pt x="699" y="993"/>
                  <a:pt x="864" y="1048"/>
                </a:cubicBezTo>
                <a:cubicBezTo>
                  <a:pt x="1021" y="1100"/>
                  <a:pt x="851" y="1067"/>
                  <a:pt x="976" y="1088"/>
                </a:cubicBezTo>
                <a:cubicBezTo>
                  <a:pt x="992" y="1099"/>
                  <a:pt x="1008" y="1109"/>
                  <a:pt x="1024" y="1120"/>
                </a:cubicBezTo>
                <a:cubicBezTo>
                  <a:pt x="1031" y="1125"/>
                  <a:pt x="1048" y="1128"/>
                  <a:pt x="1048" y="1128"/>
                </a:cubicBezTo>
              </a:path>
            </a:pathLst>
          </a:custGeom>
          <a:noFill/>
          <a:ln w="38100">
            <a:solidFill>
              <a:schemeClr val="hlink"/>
            </a:solidFill>
            <a:round/>
            <a:headEnd type="none" w="sm" len="sm"/>
            <a:tailEnd type="stealth" w="sm" len="sm"/>
          </a:ln>
        </p:spPr>
        <p:txBody>
          <a:bodyP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629849" name="Freeform 89"/>
          <p:cNvSpPr>
            <a:spLocks/>
          </p:cNvSpPr>
          <p:nvPr/>
        </p:nvSpPr>
        <p:spPr bwMode="auto">
          <a:xfrm>
            <a:off x="4940300" y="1866900"/>
            <a:ext cx="3289300" cy="2616200"/>
          </a:xfrm>
          <a:custGeom>
            <a:avLst/>
            <a:gdLst>
              <a:gd name="T0" fmla="*/ 0 w 2072"/>
              <a:gd name="T1" fmla="*/ 1648 h 1648"/>
              <a:gd name="T2" fmla="*/ 184 w 2072"/>
              <a:gd name="T3" fmla="*/ 1616 h 1648"/>
              <a:gd name="T4" fmla="*/ 408 w 2072"/>
              <a:gd name="T5" fmla="*/ 1504 h 1648"/>
              <a:gd name="T6" fmla="*/ 448 w 2072"/>
              <a:gd name="T7" fmla="*/ 1232 h 1648"/>
              <a:gd name="T8" fmla="*/ 472 w 2072"/>
              <a:gd name="T9" fmla="*/ 744 h 1648"/>
              <a:gd name="T10" fmla="*/ 544 w 2072"/>
              <a:gd name="T11" fmla="*/ 504 h 1648"/>
              <a:gd name="T12" fmla="*/ 664 w 2072"/>
              <a:gd name="T13" fmla="*/ 392 h 1648"/>
              <a:gd name="T14" fmla="*/ 848 w 2072"/>
              <a:gd name="T15" fmla="*/ 208 h 1648"/>
              <a:gd name="T16" fmla="*/ 864 w 2072"/>
              <a:gd name="T17" fmla="*/ 160 h 1648"/>
              <a:gd name="T18" fmla="*/ 912 w 2072"/>
              <a:gd name="T19" fmla="*/ 144 h 1648"/>
              <a:gd name="T20" fmla="*/ 976 w 2072"/>
              <a:gd name="T21" fmla="*/ 96 h 1648"/>
              <a:gd name="T22" fmla="*/ 1024 w 2072"/>
              <a:gd name="T23" fmla="*/ 80 h 1648"/>
              <a:gd name="T24" fmla="*/ 1416 w 2072"/>
              <a:gd name="T25" fmla="*/ 0 h 1648"/>
              <a:gd name="T26" fmla="*/ 1536 w 2072"/>
              <a:gd name="T27" fmla="*/ 48 h 1648"/>
              <a:gd name="T28" fmla="*/ 1904 w 2072"/>
              <a:gd name="T29" fmla="*/ 416 h 1648"/>
              <a:gd name="T30" fmla="*/ 1960 w 2072"/>
              <a:gd name="T31" fmla="*/ 544 h 1648"/>
              <a:gd name="T32" fmla="*/ 2032 w 2072"/>
              <a:gd name="T33" fmla="*/ 688 h 1648"/>
              <a:gd name="T34" fmla="*/ 2072 w 2072"/>
              <a:gd name="T35" fmla="*/ 1136 h 164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72"/>
              <a:gd name="T55" fmla="*/ 0 h 1648"/>
              <a:gd name="T56" fmla="*/ 2072 w 2072"/>
              <a:gd name="T57" fmla="*/ 1648 h 164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72" h="1648">
                <a:moveTo>
                  <a:pt x="0" y="1648"/>
                </a:moveTo>
                <a:cubicBezTo>
                  <a:pt x="61" y="1634"/>
                  <a:pt x="124" y="1634"/>
                  <a:pt x="184" y="1616"/>
                </a:cubicBezTo>
                <a:cubicBezTo>
                  <a:pt x="265" y="1591"/>
                  <a:pt x="328" y="1531"/>
                  <a:pt x="408" y="1504"/>
                </a:cubicBezTo>
                <a:cubicBezTo>
                  <a:pt x="461" y="1433"/>
                  <a:pt x="445" y="1310"/>
                  <a:pt x="448" y="1232"/>
                </a:cubicBezTo>
                <a:cubicBezTo>
                  <a:pt x="450" y="1186"/>
                  <a:pt x="458" y="800"/>
                  <a:pt x="472" y="744"/>
                </a:cubicBezTo>
                <a:cubicBezTo>
                  <a:pt x="493" y="661"/>
                  <a:pt x="508" y="583"/>
                  <a:pt x="544" y="504"/>
                </a:cubicBezTo>
                <a:cubicBezTo>
                  <a:pt x="565" y="458"/>
                  <a:pt x="632" y="420"/>
                  <a:pt x="664" y="392"/>
                </a:cubicBezTo>
                <a:cubicBezTo>
                  <a:pt x="730" y="334"/>
                  <a:pt x="786" y="270"/>
                  <a:pt x="848" y="208"/>
                </a:cubicBezTo>
                <a:cubicBezTo>
                  <a:pt x="853" y="192"/>
                  <a:pt x="852" y="172"/>
                  <a:pt x="864" y="160"/>
                </a:cubicBezTo>
                <a:cubicBezTo>
                  <a:pt x="876" y="148"/>
                  <a:pt x="897" y="152"/>
                  <a:pt x="912" y="144"/>
                </a:cubicBezTo>
                <a:cubicBezTo>
                  <a:pt x="935" y="131"/>
                  <a:pt x="953" y="109"/>
                  <a:pt x="976" y="96"/>
                </a:cubicBezTo>
                <a:cubicBezTo>
                  <a:pt x="991" y="88"/>
                  <a:pt x="1008" y="87"/>
                  <a:pt x="1024" y="80"/>
                </a:cubicBezTo>
                <a:cubicBezTo>
                  <a:pt x="1152" y="25"/>
                  <a:pt x="1277" y="9"/>
                  <a:pt x="1416" y="0"/>
                </a:cubicBezTo>
                <a:cubicBezTo>
                  <a:pt x="1456" y="16"/>
                  <a:pt x="1498" y="27"/>
                  <a:pt x="1536" y="48"/>
                </a:cubicBezTo>
                <a:cubicBezTo>
                  <a:pt x="1682" y="130"/>
                  <a:pt x="1787" y="299"/>
                  <a:pt x="1904" y="416"/>
                </a:cubicBezTo>
                <a:cubicBezTo>
                  <a:pt x="1923" y="459"/>
                  <a:pt x="1938" y="503"/>
                  <a:pt x="1960" y="544"/>
                </a:cubicBezTo>
                <a:cubicBezTo>
                  <a:pt x="2039" y="692"/>
                  <a:pt x="2015" y="586"/>
                  <a:pt x="2032" y="688"/>
                </a:cubicBezTo>
                <a:cubicBezTo>
                  <a:pt x="2044" y="839"/>
                  <a:pt x="2072" y="983"/>
                  <a:pt x="2072" y="1136"/>
                </a:cubicBezTo>
              </a:path>
            </a:pathLst>
          </a:custGeom>
          <a:noFill/>
          <a:ln w="38100">
            <a:solidFill>
              <a:schemeClr val="hlink"/>
            </a:solidFill>
            <a:round/>
            <a:headEnd type="none" w="sm" len="sm"/>
            <a:tailEnd type="stealth" w="sm" len="sm"/>
          </a:ln>
        </p:spPr>
        <p:txBody>
          <a:bodyP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pic>
        <p:nvPicPr>
          <p:cNvPr id="24630" name="Picture 92" descr="wb00467_">
            <a:hlinkClick r:id="rId2" action="ppaction://hlinksldjump"/>
          </p:cNvPr>
          <p:cNvPicPr>
            <a:picLocks noChangeAspect="1" noChangeArrowheads="1"/>
          </p:cNvPicPr>
          <p:nvPr/>
        </p:nvPicPr>
        <p:blipFill>
          <a:blip r:embed="rId3" cstate="print"/>
          <a:srcRect/>
          <a:stretch>
            <a:fillRect/>
          </a:stretch>
        </p:blipFill>
        <p:spPr bwMode="auto">
          <a:xfrm>
            <a:off x="152400" y="6096000"/>
            <a:ext cx="274638" cy="549275"/>
          </a:xfrm>
          <a:prstGeom prst="rect">
            <a:avLst/>
          </a:prstGeom>
          <a:noFill/>
          <a:ln w="9525">
            <a:noFill/>
            <a:miter lim="800000"/>
            <a:headEnd/>
            <a:tailEnd/>
          </a:ln>
        </p:spPr>
      </p:pic>
      <p:grpSp>
        <p:nvGrpSpPr>
          <p:cNvPr id="7" name="Group 97"/>
          <p:cNvGrpSpPr>
            <a:grpSpLocks/>
          </p:cNvGrpSpPr>
          <p:nvPr/>
        </p:nvGrpSpPr>
        <p:grpSpPr bwMode="auto">
          <a:xfrm>
            <a:off x="228600" y="685800"/>
            <a:ext cx="8451850" cy="5075238"/>
            <a:chOff x="144" y="432"/>
            <a:chExt cx="5324" cy="3197"/>
          </a:xfrm>
        </p:grpSpPr>
        <p:sp>
          <p:nvSpPr>
            <p:cNvPr id="24633" name="Rectangle 71"/>
            <p:cNvSpPr>
              <a:spLocks noChangeArrowheads="1"/>
            </p:cNvSpPr>
            <p:nvPr/>
          </p:nvSpPr>
          <p:spPr bwMode="auto">
            <a:xfrm>
              <a:off x="2424" y="488"/>
              <a:ext cx="332" cy="173"/>
            </a:xfrm>
            <a:prstGeom prst="rect">
              <a:avLst/>
            </a:prstGeom>
            <a:noFill/>
            <a:ln w="38100">
              <a:no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1200" b="1">
                  <a:solidFill>
                    <a:srgbClr val="000000"/>
                  </a:solidFill>
                </a:rPr>
                <a:t>  0.95</a:t>
              </a:r>
            </a:p>
          </p:txBody>
        </p:sp>
        <p:sp>
          <p:nvSpPr>
            <p:cNvPr id="24634" name="Rectangle 72"/>
            <p:cNvSpPr>
              <a:spLocks noChangeArrowheads="1"/>
            </p:cNvSpPr>
            <p:nvPr/>
          </p:nvSpPr>
          <p:spPr bwMode="auto">
            <a:xfrm>
              <a:off x="624" y="1488"/>
              <a:ext cx="332" cy="173"/>
            </a:xfrm>
            <a:prstGeom prst="rect">
              <a:avLst/>
            </a:prstGeom>
            <a:noFill/>
            <a:ln w="38100">
              <a:no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1200" b="1">
                  <a:solidFill>
                    <a:srgbClr val="000000"/>
                  </a:solidFill>
                </a:rPr>
                <a:t>  0.83</a:t>
              </a:r>
            </a:p>
          </p:txBody>
        </p:sp>
        <p:sp>
          <p:nvSpPr>
            <p:cNvPr id="24635" name="Rectangle 73"/>
            <p:cNvSpPr>
              <a:spLocks noChangeArrowheads="1"/>
            </p:cNvSpPr>
            <p:nvPr/>
          </p:nvSpPr>
          <p:spPr bwMode="auto">
            <a:xfrm>
              <a:off x="144" y="3168"/>
              <a:ext cx="284" cy="173"/>
            </a:xfrm>
            <a:prstGeom prst="rect">
              <a:avLst/>
            </a:prstGeom>
            <a:noFill/>
            <a:ln w="38100">
              <a:no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1200" b="1">
                  <a:solidFill>
                    <a:srgbClr val="000000"/>
                  </a:solidFill>
                </a:rPr>
                <a:t>  0.9</a:t>
              </a:r>
            </a:p>
          </p:txBody>
        </p:sp>
        <p:sp>
          <p:nvSpPr>
            <p:cNvPr id="24636" name="Rectangle 74"/>
            <p:cNvSpPr>
              <a:spLocks noChangeArrowheads="1"/>
            </p:cNvSpPr>
            <p:nvPr/>
          </p:nvSpPr>
          <p:spPr bwMode="auto">
            <a:xfrm>
              <a:off x="1440" y="3456"/>
              <a:ext cx="284" cy="173"/>
            </a:xfrm>
            <a:prstGeom prst="rect">
              <a:avLst/>
            </a:prstGeom>
            <a:noFill/>
            <a:ln w="38100">
              <a:no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1200" b="1">
                  <a:solidFill>
                    <a:srgbClr val="000000"/>
                  </a:solidFill>
                </a:rPr>
                <a:t>  0.5</a:t>
              </a:r>
            </a:p>
          </p:txBody>
        </p:sp>
        <p:sp>
          <p:nvSpPr>
            <p:cNvPr id="24637" name="Rectangle 75"/>
            <p:cNvSpPr>
              <a:spLocks noChangeArrowheads="1"/>
            </p:cNvSpPr>
            <p:nvPr/>
          </p:nvSpPr>
          <p:spPr bwMode="auto">
            <a:xfrm>
              <a:off x="5136" y="432"/>
              <a:ext cx="332" cy="173"/>
            </a:xfrm>
            <a:prstGeom prst="rect">
              <a:avLst/>
            </a:prstGeom>
            <a:noFill/>
            <a:ln w="38100">
              <a:no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1200" b="1">
                  <a:solidFill>
                    <a:srgbClr val="000000"/>
                  </a:solidFill>
                </a:rPr>
                <a:t>  0.68</a:t>
              </a:r>
            </a:p>
          </p:txBody>
        </p:sp>
        <p:sp>
          <p:nvSpPr>
            <p:cNvPr id="24638" name="Rectangle 76"/>
            <p:cNvSpPr>
              <a:spLocks noChangeArrowheads="1"/>
            </p:cNvSpPr>
            <p:nvPr/>
          </p:nvSpPr>
          <p:spPr bwMode="auto">
            <a:xfrm>
              <a:off x="5088" y="960"/>
              <a:ext cx="284" cy="173"/>
            </a:xfrm>
            <a:prstGeom prst="rect">
              <a:avLst/>
            </a:prstGeom>
            <a:noFill/>
            <a:ln w="38100">
              <a:no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1200" b="1">
                  <a:solidFill>
                    <a:srgbClr val="000000"/>
                  </a:solidFill>
                </a:rPr>
                <a:t>  0.4</a:t>
              </a:r>
            </a:p>
          </p:txBody>
        </p:sp>
        <p:sp>
          <p:nvSpPr>
            <p:cNvPr id="24639" name="Rectangle 77"/>
            <p:cNvSpPr>
              <a:spLocks noChangeArrowheads="1"/>
            </p:cNvSpPr>
            <p:nvPr/>
          </p:nvSpPr>
          <p:spPr bwMode="auto">
            <a:xfrm>
              <a:off x="4368" y="2544"/>
              <a:ext cx="284" cy="173"/>
            </a:xfrm>
            <a:prstGeom prst="rect">
              <a:avLst/>
            </a:prstGeom>
            <a:noFill/>
            <a:ln w="38100">
              <a:no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1200" b="1">
                  <a:solidFill>
                    <a:srgbClr val="000000"/>
                  </a:solidFill>
                </a:rPr>
                <a:t>  0.2</a:t>
              </a:r>
            </a:p>
          </p:txBody>
        </p:sp>
        <p:sp>
          <p:nvSpPr>
            <p:cNvPr id="24640" name="Rectangle 78"/>
            <p:cNvSpPr>
              <a:spLocks noChangeArrowheads="1"/>
            </p:cNvSpPr>
            <p:nvPr/>
          </p:nvSpPr>
          <p:spPr bwMode="auto">
            <a:xfrm>
              <a:off x="1584" y="2544"/>
              <a:ext cx="284" cy="173"/>
            </a:xfrm>
            <a:prstGeom prst="rect">
              <a:avLst/>
            </a:prstGeom>
            <a:noFill/>
            <a:ln w="38100">
              <a:no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1200" b="1">
                  <a:solidFill>
                    <a:srgbClr val="000000"/>
                  </a:solidFill>
                </a:rPr>
                <a:t>  0.9</a:t>
              </a:r>
            </a:p>
          </p:txBody>
        </p:sp>
        <p:sp>
          <p:nvSpPr>
            <p:cNvPr id="24641" name="Rectangle 80"/>
            <p:cNvSpPr>
              <a:spLocks noChangeArrowheads="1"/>
            </p:cNvSpPr>
            <p:nvPr/>
          </p:nvSpPr>
          <p:spPr bwMode="auto">
            <a:xfrm>
              <a:off x="3696" y="2496"/>
              <a:ext cx="332" cy="173"/>
            </a:xfrm>
            <a:prstGeom prst="rect">
              <a:avLst/>
            </a:prstGeom>
            <a:noFill/>
            <a:ln w="38100">
              <a:no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1200" b="1">
                  <a:solidFill>
                    <a:srgbClr val="000000"/>
                  </a:solidFill>
                </a:rPr>
                <a:t>  0.72</a:t>
              </a:r>
            </a:p>
          </p:txBody>
        </p:sp>
        <p:sp>
          <p:nvSpPr>
            <p:cNvPr id="24642" name="Rectangle 94"/>
            <p:cNvSpPr>
              <a:spLocks noChangeArrowheads="1"/>
            </p:cNvSpPr>
            <p:nvPr/>
          </p:nvSpPr>
          <p:spPr bwMode="auto">
            <a:xfrm>
              <a:off x="2880" y="1488"/>
              <a:ext cx="287" cy="173"/>
            </a:xfrm>
            <a:prstGeom prst="rect">
              <a:avLst/>
            </a:prstGeom>
            <a:noFill/>
            <a:ln w="38100">
              <a:no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1200" b="1">
                  <a:solidFill>
                    <a:srgbClr val="000000"/>
                  </a:solidFill>
                </a:rPr>
                <a:t>/ 0.9</a:t>
              </a:r>
            </a:p>
          </p:txBody>
        </p:sp>
        <p:sp>
          <p:nvSpPr>
            <p:cNvPr id="24643" name="Rectangle 95"/>
            <p:cNvSpPr>
              <a:spLocks noChangeArrowheads="1"/>
            </p:cNvSpPr>
            <p:nvPr/>
          </p:nvSpPr>
          <p:spPr bwMode="auto">
            <a:xfrm>
              <a:off x="2880" y="1056"/>
              <a:ext cx="287" cy="173"/>
            </a:xfrm>
            <a:prstGeom prst="rect">
              <a:avLst/>
            </a:prstGeom>
            <a:noFill/>
            <a:ln w="38100">
              <a:no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1200" b="1">
                  <a:solidFill>
                    <a:srgbClr val="000000"/>
                  </a:solidFill>
                </a:rPr>
                <a:t>/ 0.6</a:t>
              </a:r>
            </a:p>
          </p:txBody>
        </p:sp>
      </p:grpSp>
      <p:sp>
        <p:nvSpPr>
          <p:cNvPr id="24632" name="Text Box 99"/>
          <p:cNvSpPr txBox="1">
            <a:spLocks noChangeArrowheads="1"/>
          </p:cNvSpPr>
          <p:nvPr/>
        </p:nvSpPr>
        <p:spPr bwMode="auto">
          <a:xfrm>
            <a:off x="4022725" y="5957888"/>
            <a:ext cx="749300" cy="396875"/>
          </a:xfrm>
          <a:prstGeom prst="rect">
            <a:avLst/>
          </a:prstGeom>
          <a:noFill/>
          <a:ln w="9525">
            <a:noFill/>
            <a:miter lim="800000"/>
            <a:headEnd/>
            <a:tailEnd/>
          </a:ln>
        </p:spPr>
        <p:txBody>
          <a:bodyPr wrap="none" lIns="92075" tIns="46038" rIns="92075" bIns="46038">
            <a:spAutoFit/>
          </a:bodyPr>
          <a:lstStyle/>
          <a:p>
            <a:pPr defTabSz="914400" eaLnBrk="0" hangingPunct="0">
              <a:lnSpc>
                <a:spcPct val="100000"/>
              </a:lnSpc>
              <a:spcBef>
                <a:spcPct val="50000"/>
              </a:spcBef>
              <a:spcAft>
                <a:spcPct val="50000"/>
              </a:spcAft>
              <a:buClr>
                <a:srgbClr val="CC0000"/>
              </a:buClr>
              <a:buSzPct val="75000"/>
              <a:buFont typeface="Monotype Sorts" pitchFamily="2" charset="2"/>
              <a:buNone/>
            </a:pPr>
            <a:r>
              <a:rPr lang="en-US" sz="2000" dirty="0">
                <a:solidFill>
                  <a:srgbClr val="111111"/>
                </a:solidFill>
                <a:hlinkClick r:id="rId4" action="ppaction://hlinksldjump"/>
              </a:rPr>
              <a:t>CPTs</a:t>
            </a:r>
            <a:endParaRPr lang="en-US" sz="2000" dirty="0">
              <a:solidFill>
                <a:srgbClr val="111111"/>
              </a:solidFill>
            </a:endParaRPr>
          </a:p>
        </p:txBody>
      </p:sp>
    </p:spTree>
    <p:extLst>
      <p:ext uri="{BB962C8B-B14F-4D97-AF65-F5344CB8AC3E}">
        <p14:creationId xmlns:p14="http://schemas.microsoft.com/office/powerpoint/2010/main" val="28387725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2984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62984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6298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9843" grpId="0" animBg="1"/>
      <p:bldP spid="629847" grpId="0" animBg="1"/>
      <p:bldP spid="62984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050"/>
          <p:cNvSpPr>
            <a:spLocks noGrp="1" noChangeArrowheads="1"/>
          </p:cNvSpPr>
          <p:nvPr>
            <p:ph type="title"/>
          </p:nvPr>
        </p:nvSpPr>
        <p:spPr>
          <a:xfrm>
            <a:off x="228600" y="533400"/>
            <a:ext cx="7772400" cy="695325"/>
          </a:xfrm>
        </p:spPr>
        <p:txBody>
          <a:bodyPr/>
          <a:lstStyle/>
          <a:p>
            <a:r>
              <a:rPr lang="en-US" smtClean="0"/>
              <a:t>Conditional Probabilities in the Task Specific BNet</a:t>
            </a:r>
          </a:p>
        </p:txBody>
      </p:sp>
      <p:sp>
        <p:nvSpPr>
          <p:cNvPr id="5124" name="Rectangle 2052"/>
          <p:cNvSpPr>
            <a:spLocks noChangeArrowheads="1"/>
          </p:cNvSpPr>
          <p:nvPr/>
        </p:nvSpPr>
        <p:spPr bwMode="auto">
          <a:xfrm>
            <a:off x="2638425" y="2447925"/>
            <a:ext cx="9144000" cy="0"/>
          </a:xfrm>
          <a:prstGeom prst="rect">
            <a:avLst/>
          </a:prstGeom>
          <a:noFill/>
          <a:ln w="9525">
            <a:noFill/>
            <a:miter lim="800000"/>
            <a:headEnd/>
            <a:tailEnd/>
          </a:ln>
        </p:spPr>
        <p:txBody>
          <a:bodyPr lIns="92075" tIns="46038" rIns="92075" bIns="46038">
            <a:spAutoFit/>
          </a:bodyP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graphicFrame>
        <p:nvGraphicFramePr>
          <p:cNvPr id="5122" name="Object 2051"/>
          <p:cNvGraphicFramePr>
            <a:graphicFrameLocks noChangeAspect="1"/>
          </p:cNvGraphicFramePr>
          <p:nvPr/>
        </p:nvGraphicFramePr>
        <p:xfrm>
          <a:off x="914400" y="2209800"/>
          <a:ext cx="6248400" cy="3170238"/>
        </p:xfrm>
        <a:graphic>
          <a:graphicData uri="http://schemas.openxmlformats.org/presentationml/2006/ole">
            <mc:AlternateContent xmlns:mc="http://schemas.openxmlformats.org/markup-compatibility/2006">
              <mc:Choice xmlns:v="urn:schemas-microsoft-com:vml" Requires="v">
                <p:oleObj spid="_x0000_s117807" r:id="rId4" imgW="4401312" imgH="2240280" progId="Word.Picture.8">
                  <p:embed/>
                </p:oleObj>
              </mc:Choice>
              <mc:Fallback>
                <p:oleObj r:id="rId4" imgW="4401312" imgH="2240280" progId="Word.Pictur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2209800"/>
                        <a:ext cx="6248400" cy="3170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125" name="Picture 2053" descr="wb00467_">
            <a:hlinkClick r:id="rId6" action="ppaction://hlinksldjump"/>
          </p:cNvPr>
          <p:cNvPicPr>
            <a:picLocks noChangeAspect="1" noChangeArrowheads="1"/>
          </p:cNvPicPr>
          <p:nvPr/>
        </p:nvPicPr>
        <p:blipFill>
          <a:blip r:embed="rId7" cstate="print"/>
          <a:srcRect/>
          <a:stretch>
            <a:fillRect/>
          </a:stretch>
        </p:blipFill>
        <p:spPr bwMode="auto">
          <a:xfrm>
            <a:off x="8382000" y="5638800"/>
            <a:ext cx="274638" cy="549275"/>
          </a:xfrm>
          <a:prstGeom prst="rect">
            <a:avLst/>
          </a:prstGeom>
          <a:noFill/>
          <a:ln w="9525">
            <a:noFill/>
            <a:miter lim="800000"/>
            <a:headEnd/>
            <a:tailEnd/>
          </a:ln>
        </p:spPr>
      </p:pic>
      <mc:AlternateContent xmlns:mc="http://schemas.openxmlformats.org/markup-compatibility/2006" xmlns:p14="http://schemas.microsoft.com/office/powerpoint/2010/main">
        <mc:Choice Requires="p14">
          <p:contentPart p14:bwMode="auto" r:id="rId8">
            <p14:nvContentPartPr>
              <p14:cNvPr id="3" name="Ink 2"/>
              <p14:cNvContentPartPr/>
              <p14:nvPr/>
            </p14:nvContentPartPr>
            <p14:xfrm>
              <a:off x="2963160" y="3345480"/>
              <a:ext cx="2053800" cy="2421720"/>
            </p14:xfrm>
          </p:contentPart>
        </mc:Choice>
        <mc:Fallback xmlns="">
          <p:pic>
            <p:nvPicPr>
              <p:cNvPr id="3" name="Ink 2"/>
              <p:cNvPicPr/>
              <p:nvPr/>
            </p:nvPicPr>
            <p:blipFill>
              <a:blip r:embed="rId11"/>
              <a:stretch>
                <a:fillRect/>
              </a:stretch>
            </p:blipFill>
            <p:spPr>
              <a:xfrm>
                <a:off x="2955960" y="3336480"/>
                <a:ext cx="2069280" cy="2440080"/>
              </a:xfrm>
              <a:prstGeom prst="rect">
                <a:avLst/>
              </a:prstGeom>
            </p:spPr>
          </p:pic>
        </mc:Fallback>
      </mc:AlternateContent>
    </p:spTree>
    <p:extLst>
      <p:ext uri="{BB962C8B-B14F-4D97-AF65-F5344CB8AC3E}">
        <p14:creationId xmlns:p14="http://schemas.microsoft.com/office/powerpoint/2010/main" val="2021352343"/>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smtClean="0"/>
              <a:t>Strategy Nodes</a:t>
            </a:r>
          </a:p>
        </p:txBody>
      </p:sp>
      <p:sp>
        <p:nvSpPr>
          <p:cNvPr id="25603" name="Rectangle 3"/>
          <p:cNvSpPr>
            <a:spLocks noGrp="1" noChangeArrowheads="1"/>
          </p:cNvSpPr>
          <p:nvPr>
            <p:ph type="body" idx="1"/>
          </p:nvPr>
        </p:nvSpPr>
        <p:spPr/>
        <p:txBody>
          <a:bodyPr/>
          <a:lstStyle/>
          <a:p>
            <a:r>
              <a:rPr lang="en-US" sz="2400" smtClean="0"/>
              <a:t>If a given goal  is involved in generating two alternative solutions, evidence that a student is following one solution should decrease the probability of the other solution</a:t>
            </a:r>
          </a:p>
          <a:p>
            <a:r>
              <a:rPr lang="en-US" sz="2400" smtClean="0"/>
              <a:t>This does not happen with the basic Andes’ Bnet. Actually, evidence of a solution would increase the probability of any other alternative solution that shares a goal with it</a:t>
            </a:r>
          </a:p>
        </p:txBody>
      </p:sp>
      <p:pic>
        <p:nvPicPr>
          <p:cNvPr id="25604" name="Picture 4"/>
          <p:cNvPicPr>
            <a:picLocks noChangeAspect="1" noChangeArrowheads="1"/>
          </p:cNvPicPr>
          <p:nvPr/>
        </p:nvPicPr>
        <p:blipFill>
          <a:blip r:embed="rId3" cstate="print"/>
          <a:srcRect/>
          <a:stretch>
            <a:fillRect/>
          </a:stretch>
        </p:blipFill>
        <p:spPr bwMode="auto">
          <a:xfrm>
            <a:off x="1981200" y="4495800"/>
            <a:ext cx="4943475" cy="1379538"/>
          </a:xfrm>
          <a:prstGeom prst="rect">
            <a:avLst/>
          </a:prstGeom>
          <a:noFill/>
          <a:ln w="9525">
            <a:noFill/>
            <a:miter lim="800000"/>
            <a:headEnd/>
            <a:tailEnd/>
          </a:ln>
        </p:spPr>
      </p:pic>
      <mc:AlternateContent xmlns:mc="http://schemas.openxmlformats.org/markup-compatibility/2006" xmlns:p14="http://schemas.microsoft.com/office/powerpoint/2010/main">
        <mc:Choice Requires="p14">
          <p:contentPart p14:bwMode="auto" r:id="rId4">
            <p14:nvContentPartPr>
              <p14:cNvPr id="2" name="Ink 1"/>
              <p14:cNvContentPartPr/>
              <p14:nvPr/>
            </p14:nvContentPartPr>
            <p14:xfrm>
              <a:off x="3357000" y="2481480"/>
              <a:ext cx="5223600" cy="3995280"/>
            </p14:xfrm>
          </p:contentPart>
        </mc:Choice>
        <mc:Fallback xmlns="">
          <p:pic>
            <p:nvPicPr>
              <p:cNvPr id="2" name="Ink 1"/>
              <p:cNvPicPr/>
              <p:nvPr/>
            </p:nvPicPr>
            <p:blipFill>
              <a:blip r:embed="rId5"/>
              <a:stretch>
                <a:fillRect/>
              </a:stretch>
            </p:blipFill>
            <p:spPr>
              <a:xfrm>
                <a:off x="3350520" y="2471760"/>
                <a:ext cx="5234400" cy="40096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Ink 2"/>
              <p14:cNvContentPartPr/>
              <p14:nvPr/>
            </p14:nvContentPartPr>
            <p14:xfrm>
              <a:off x="8516880" y="5615640"/>
              <a:ext cx="142920" cy="147240"/>
            </p14:xfrm>
          </p:contentPart>
        </mc:Choice>
        <mc:Fallback xmlns="">
          <p:pic>
            <p:nvPicPr>
              <p:cNvPr id="3" name="Ink 2"/>
              <p:cNvPicPr/>
              <p:nvPr/>
            </p:nvPicPr>
            <p:blipFill>
              <a:blip r:embed="rId7"/>
              <a:stretch>
                <a:fillRect/>
              </a:stretch>
            </p:blipFill>
            <p:spPr>
              <a:xfrm>
                <a:off x="8506440" y="5604480"/>
                <a:ext cx="164520" cy="168840"/>
              </a:xfrm>
              <a:prstGeom prst="rect">
                <a:avLst/>
              </a:prstGeom>
            </p:spPr>
          </p:pic>
        </mc:Fallback>
      </mc:AlternateContent>
    </p:spTree>
    <p:extLst>
      <p:ext uri="{BB962C8B-B14F-4D97-AF65-F5344CB8AC3E}">
        <p14:creationId xmlns:p14="http://schemas.microsoft.com/office/powerpoint/2010/main" val="1883289193"/>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smtClean="0"/>
              <a:t>Example</a:t>
            </a:r>
          </a:p>
        </p:txBody>
      </p:sp>
      <p:pic>
        <p:nvPicPr>
          <p:cNvPr id="27651" name="Picture 10"/>
          <p:cNvPicPr>
            <a:picLocks noChangeAspect="1" noChangeArrowheads="1"/>
          </p:cNvPicPr>
          <p:nvPr/>
        </p:nvPicPr>
        <p:blipFill>
          <a:blip r:embed="rId3" cstate="print"/>
          <a:srcRect/>
          <a:stretch>
            <a:fillRect/>
          </a:stretch>
        </p:blipFill>
        <p:spPr bwMode="auto">
          <a:xfrm>
            <a:off x="990600" y="1524000"/>
            <a:ext cx="6400800" cy="4884738"/>
          </a:xfrm>
          <a:prstGeom prst="rect">
            <a:avLst/>
          </a:prstGeom>
          <a:noFill/>
          <a:ln w="9525">
            <a:noFill/>
            <a:miter lim="800000"/>
            <a:headEnd/>
            <a:tailEnd/>
          </a:ln>
        </p:spPr>
      </p:pic>
      <mc:AlternateContent xmlns:mc="http://schemas.openxmlformats.org/markup-compatibility/2006" xmlns:p14="http://schemas.microsoft.com/office/powerpoint/2010/main">
        <mc:Choice Requires="p14">
          <p:contentPart p14:bwMode="auto" r:id="rId4">
            <p14:nvContentPartPr>
              <p14:cNvPr id="2" name="Ink 1"/>
              <p14:cNvContentPartPr/>
              <p14:nvPr/>
            </p14:nvContentPartPr>
            <p14:xfrm>
              <a:off x="5824080" y="96120"/>
              <a:ext cx="2316960" cy="4165920"/>
            </p14:xfrm>
          </p:contentPart>
        </mc:Choice>
        <mc:Fallback xmlns="">
          <p:pic>
            <p:nvPicPr>
              <p:cNvPr id="2" name="Ink 1"/>
              <p:cNvPicPr/>
              <p:nvPr/>
            </p:nvPicPr>
            <p:blipFill>
              <a:blip r:embed="rId5"/>
              <a:stretch>
                <a:fillRect/>
              </a:stretch>
            </p:blipFill>
            <p:spPr>
              <a:xfrm>
                <a:off x="5810400" y="81000"/>
                <a:ext cx="2342880" cy="41918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Ink 2"/>
              <p14:cNvContentPartPr/>
              <p14:nvPr/>
            </p14:nvContentPartPr>
            <p14:xfrm>
              <a:off x="511920" y="5142240"/>
              <a:ext cx="2148480" cy="869760"/>
            </p14:xfrm>
          </p:contentPart>
        </mc:Choice>
        <mc:Fallback xmlns="">
          <p:pic>
            <p:nvPicPr>
              <p:cNvPr id="3" name="Ink 2"/>
              <p:cNvPicPr/>
              <p:nvPr/>
            </p:nvPicPr>
            <p:blipFill>
              <a:blip r:embed="rId7"/>
              <a:stretch>
                <a:fillRect/>
              </a:stretch>
            </p:blipFill>
            <p:spPr>
              <a:xfrm>
                <a:off x="506160" y="5130360"/>
                <a:ext cx="2168640" cy="8942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 name="Ink 3"/>
              <p14:cNvContentPartPr/>
              <p14:nvPr/>
            </p14:nvContentPartPr>
            <p14:xfrm>
              <a:off x="6454800" y="1369800"/>
              <a:ext cx="2239920" cy="4645800"/>
            </p14:xfrm>
          </p:contentPart>
        </mc:Choice>
        <mc:Fallback xmlns="">
          <p:pic>
            <p:nvPicPr>
              <p:cNvPr id="4" name="Ink 3"/>
              <p:cNvPicPr/>
              <p:nvPr/>
            </p:nvPicPr>
            <p:blipFill>
              <a:blip r:embed="rId9"/>
              <a:stretch>
                <a:fillRect/>
              </a:stretch>
            </p:blipFill>
            <p:spPr>
              <a:xfrm>
                <a:off x="6446160" y="1360800"/>
                <a:ext cx="2260080" cy="4665240"/>
              </a:xfrm>
              <a:prstGeom prst="rect">
                <a:avLst/>
              </a:prstGeom>
            </p:spPr>
          </p:pic>
        </mc:Fallback>
      </mc:AlternateContent>
    </p:spTree>
    <p:extLst>
      <p:ext uri="{BB962C8B-B14F-4D97-AF65-F5344CB8AC3E}">
        <p14:creationId xmlns:p14="http://schemas.microsoft.com/office/powerpoint/2010/main" val="684247682"/>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5"/>
          <p:cNvPicPr>
            <a:picLocks noChangeAspect="1" noChangeArrowheads="1"/>
          </p:cNvPicPr>
          <p:nvPr/>
        </p:nvPicPr>
        <p:blipFill>
          <a:blip r:embed="rId3" cstate="print"/>
          <a:srcRect/>
          <a:stretch>
            <a:fillRect/>
          </a:stretch>
        </p:blipFill>
        <p:spPr bwMode="auto">
          <a:xfrm>
            <a:off x="2667000" y="1295400"/>
            <a:ext cx="3071813" cy="4495800"/>
          </a:xfrm>
          <a:prstGeom prst="rect">
            <a:avLst/>
          </a:prstGeom>
          <a:noFill/>
          <a:ln w="9525">
            <a:noFill/>
            <a:miter lim="800000"/>
            <a:headEnd/>
            <a:tailEnd/>
          </a:ln>
        </p:spPr>
      </p:pic>
    </p:spTree>
    <p:extLst>
      <p:ext uri="{BB962C8B-B14F-4D97-AF65-F5344CB8AC3E}">
        <p14:creationId xmlns:p14="http://schemas.microsoft.com/office/powerpoint/2010/main" val="2280138993"/>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455968" cy="824136"/>
          </a:xfrm>
        </p:spPr>
        <p:txBody>
          <a:bodyPr/>
          <a:lstStyle/>
          <a:p>
            <a:r>
              <a:rPr lang="en-CA" sz="3200" b="0" kern="1200" dirty="0">
                <a:solidFill>
                  <a:schemeClr val="bg1"/>
                </a:solidFill>
                <a:latin typeface="Times New Roman" pitchFamily="18" charset="0"/>
              </a:rPr>
              <a:t>The network before and after observing </a:t>
            </a:r>
            <a:r>
              <a:rPr lang="en-CA" sz="3200" b="0" kern="1200" dirty="0" smtClean="0">
                <a:solidFill>
                  <a:schemeClr val="bg1"/>
                </a:solidFill>
                <a:latin typeface="Times New Roman" pitchFamily="18" charset="0"/>
              </a:rPr>
              <a:t>F-A-is-a-body</a:t>
            </a:r>
            <a:r>
              <a:rPr lang="en-CA" sz="3200" b="0" kern="1200" dirty="0">
                <a:solidFill>
                  <a:schemeClr val="bg1"/>
                </a:solidFill>
                <a:latin typeface="Times New Roman" pitchFamily="18" charset="0"/>
              </a:rPr>
              <a:t>. </a:t>
            </a:r>
            <a:endParaRPr lang="en-CA" sz="3200" dirty="0">
              <a:solidFill>
                <a:schemeClr val="bg1"/>
              </a:solidFill>
            </a:endParaRPr>
          </a:p>
        </p:txBody>
      </p:sp>
      <p:sp>
        <p:nvSpPr>
          <p:cNvPr id="3" name="Content Placeholder 2"/>
          <p:cNvSpPr>
            <a:spLocks noGrp="1"/>
          </p:cNvSpPr>
          <p:nvPr>
            <p:ph idx="1"/>
          </p:nvPr>
        </p:nvSpPr>
        <p:spPr/>
        <p:txBody>
          <a:bodyPr/>
          <a:lstStyle/>
          <a:p>
            <a:endParaRPr lang="en-CA"/>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1" y="1196752"/>
            <a:ext cx="8277015" cy="54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2483907"/>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pic>
        <p:nvPicPr>
          <p:cNvPr id="1228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53" y="404664"/>
            <a:ext cx="8616090" cy="59046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41888780"/>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pic>
        <p:nvPicPr>
          <p:cNvPr id="1239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995" y="260648"/>
            <a:ext cx="9244995" cy="5976664"/>
          </a:xfrm>
          <a:prstGeom prst="rect">
            <a:avLst/>
          </a:prstGeom>
          <a:solidFill>
            <a:srgbClr val="FF3300"/>
          </a:solidFill>
          <a:ln>
            <a:noFill/>
          </a:ln>
          <a:extLst/>
        </p:spPr>
      </p:pic>
      <p:sp>
        <p:nvSpPr>
          <p:cNvPr id="4" name="TextBox 3"/>
          <p:cNvSpPr txBox="1"/>
          <p:nvPr/>
        </p:nvSpPr>
        <p:spPr>
          <a:xfrm>
            <a:off x="5796136" y="1485825"/>
            <a:ext cx="576064" cy="313932"/>
          </a:xfrm>
          <a:prstGeom prst="rect">
            <a:avLst/>
          </a:prstGeom>
          <a:solidFill>
            <a:srgbClr val="FF3300"/>
          </a:solidFill>
        </p:spPr>
        <p:txBody>
          <a:bodyPr wrap="square" rtlCol="0">
            <a:spAutoFit/>
          </a:bodyPr>
          <a:lstStyle/>
          <a:p>
            <a:r>
              <a:rPr lang="en-CA" sz="1600" dirty="0" smtClean="0">
                <a:solidFill>
                  <a:schemeClr val="accent4">
                    <a:lumMod val="10000"/>
                  </a:schemeClr>
                </a:solidFill>
              </a:rPr>
              <a:t>Hint</a:t>
            </a:r>
            <a:endParaRPr lang="en-CA" sz="1600" dirty="0">
              <a:solidFill>
                <a:schemeClr val="accent4">
                  <a:lumMod val="10000"/>
                </a:schemeClr>
              </a:solidFill>
            </a:endParaRPr>
          </a:p>
        </p:txBody>
      </p:sp>
    </p:spTree>
    <p:extLst>
      <p:ext uri="{BB962C8B-B14F-4D97-AF65-F5344CB8AC3E}">
        <p14:creationId xmlns:p14="http://schemas.microsoft.com/office/powerpoint/2010/main" val="720745942"/>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pic>
        <p:nvPicPr>
          <p:cNvPr id="1249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00" y="842963"/>
            <a:ext cx="7239000" cy="5172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86149837"/>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Grp="1" noChangeArrowheads="1"/>
          </p:cNvSpPr>
          <p:nvPr>
            <p:ph type="title"/>
          </p:nvPr>
        </p:nvSpPr>
        <p:spPr>
          <a:xfrm>
            <a:off x="304800" y="152400"/>
            <a:ext cx="8534400" cy="685800"/>
          </a:xfrm>
          <a:ln/>
        </p:spPr>
        <p:txBody>
          <a:bodyPr/>
          <a:lstStyle/>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Hoeffding’s inequality</a:t>
            </a:r>
          </a:p>
        </p:txBody>
      </p:sp>
      <p:sp>
        <p:nvSpPr>
          <p:cNvPr id="35842" name="Rectangle 2"/>
          <p:cNvSpPr>
            <a:spLocks noChangeArrowheads="1"/>
          </p:cNvSpPr>
          <p:nvPr/>
        </p:nvSpPr>
        <p:spPr bwMode="auto">
          <a:xfrm>
            <a:off x="323850" y="981075"/>
            <a:ext cx="8458200" cy="841375"/>
          </a:xfrm>
          <a:prstGeom prst="rect">
            <a:avLst/>
          </a:prstGeom>
          <a:noFill/>
          <a:ln w="9525">
            <a:noFill/>
            <a:round/>
            <a:headEnd/>
            <a:tailEnd/>
          </a:ln>
          <a:effectLst/>
        </p:spPr>
        <p:txBody>
          <a:bodyPr lIns="90000" tIns="46800" rIns="90000" bIns="46800"/>
          <a:lstStyle/>
          <a:p>
            <a:pPr marL="341313" indent="-341313">
              <a:lnSpc>
                <a:spcPct val="100000"/>
              </a:lnSpc>
              <a:spcBef>
                <a:spcPts val="600"/>
              </a:spcBef>
              <a:buFont typeface="Wingdings" pitchFamily="2" charset="2"/>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dirty="0">
                <a:solidFill>
                  <a:srgbClr val="000000"/>
                </a:solidFill>
                <a:latin typeface="+mn-lt"/>
              </a:rPr>
              <a:t>Examples:</a:t>
            </a:r>
          </a:p>
          <a:p>
            <a:pPr marL="741363" lvl="1" indent="-284163">
              <a:lnSpc>
                <a:spcPct val="100000"/>
              </a:lnSpc>
              <a:spcBef>
                <a:spcPts val="500"/>
              </a:spcBef>
              <a:buFont typeface="Times New Roman" pitchFamily="18"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sz="2000" dirty="0" smtClean="0">
                <a:solidFill>
                  <a:srgbClr val="000000"/>
                </a:solidFill>
                <a:latin typeface="+mn-lt"/>
              </a:rPr>
              <a:t>You </a:t>
            </a:r>
            <a:r>
              <a:rPr lang="en-GB" sz="2000" dirty="0">
                <a:solidFill>
                  <a:srgbClr val="000000"/>
                </a:solidFill>
                <a:latin typeface="+mn-lt"/>
              </a:rPr>
              <a:t>can tolerate an error greater than 0.1 only in 5% of your cases</a:t>
            </a:r>
          </a:p>
          <a:p>
            <a:pPr marL="741363" lvl="1" indent="-284163">
              <a:lnSpc>
                <a:spcPct val="100000"/>
              </a:lnSpc>
              <a:spcBef>
                <a:spcPts val="500"/>
              </a:spcBef>
              <a:buFont typeface="Times New Roman" pitchFamily="18"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sz="2000" dirty="0">
                <a:solidFill>
                  <a:srgbClr val="000000"/>
                </a:solidFill>
                <a:latin typeface="+mn-lt"/>
              </a:rPr>
              <a:t>Set </a:t>
            </a:r>
            <a:r>
              <a:rPr lang="en-GB" sz="2000" i="1" dirty="0">
                <a:solidFill>
                  <a:srgbClr val="000000"/>
                </a:solidFill>
                <a:latin typeface="+mn-lt"/>
                <a:cs typeface="Times New Roman" pitchFamily="18" charset="0"/>
              </a:rPr>
              <a:t>ε</a:t>
            </a:r>
            <a:r>
              <a:rPr lang="en-GB" sz="2000" dirty="0">
                <a:solidFill>
                  <a:srgbClr val="000000"/>
                </a:solidFill>
                <a:latin typeface="+mn-lt"/>
                <a:cs typeface="Times New Roman" pitchFamily="18" charset="0"/>
              </a:rPr>
              <a:t> =0.1,  </a:t>
            </a:r>
            <a:r>
              <a:rPr lang="en-GB" sz="2000" i="1" dirty="0">
                <a:solidFill>
                  <a:srgbClr val="000000"/>
                </a:solidFill>
                <a:latin typeface="+mn-lt"/>
                <a:cs typeface="Times New Roman" pitchFamily="18" charset="0"/>
              </a:rPr>
              <a:t>δ</a:t>
            </a:r>
            <a:r>
              <a:rPr lang="en-GB" sz="2000" dirty="0">
                <a:solidFill>
                  <a:srgbClr val="000000"/>
                </a:solidFill>
                <a:latin typeface="+mn-lt"/>
              </a:rPr>
              <a:t> = 0.05</a:t>
            </a:r>
          </a:p>
          <a:p>
            <a:pPr marL="741363" lvl="1" indent="-284163">
              <a:lnSpc>
                <a:spcPct val="100000"/>
              </a:lnSpc>
              <a:spcBef>
                <a:spcPts val="500"/>
              </a:spcBef>
              <a:buFont typeface="Times New Roman" pitchFamily="18"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sz="2000" dirty="0">
                <a:solidFill>
                  <a:srgbClr val="000000"/>
                </a:solidFill>
                <a:latin typeface="+mn-lt"/>
              </a:rPr>
              <a:t>Equation </a:t>
            </a:r>
            <a:r>
              <a:rPr lang="en-GB" sz="2000" dirty="0">
                <a:solidFill>
                  <a:srgbClr val="00FF00"/>
                </a:solidFill>
                <a:latin typeface="+mn-lt"/>
              </a:rPr>
              <a:t>(1)</a:t>
            </a:r>
            <a:r>
              <a:rPr lang="en-GB" sz="2000" dirty="0">
                <a:solidFill>
                  <a:srgbClr val="000000"/>
                </a:solidFill>
                <a:latin typeface="+mn-lt"/>
              </a:rPr>
              <a:t> gives you n &gt; 184</a:t>
            </a:r>
          </a:p>
        </p:txBody>
      </p:sp>
      <p:sp>
        <p:nvSpPr>
          <p:cNvPr id="35843" name="Rectangle 3"/>
          <p:cNvSpPr>
            <a:spLocks noChangeArrowheads="1"/>
          </p:cNvSpPr>
          <p:nvPr/>
        </p:nvSpPr>
        <p:spPr bwMode="auto">
          <a:xfrm>
            <a:off x="350670" y="3933056"/>
            <a:ext cx="8458200" cy="841375"/>
          </a:xfrm>
          <a:prstGeom prst="rect">
            <a:avLst/>
          </a:prstGeom>
          <a:noFill/>
          <a:ln w="9525">
            <a:noFill/>
            <a:round/>
            <a:headEnd/>
            <a:tailEnd/>
          </a:ln>
          <a:effectLst/>
        </p:spPr>
        <p:txBody>
          <a:bodyPr lIns="90000" tIns="46800" rIns="90000" bIns="46800"/>
          <a:lstStyle/>
          <a:p>
            <a:pPr marL="341313" indent="-341313">
              <a:lnSpc>
                <a:spcPct val="100000"/>
              </a:lnSpc>
              <a:spcBef>
                <a:spcPts val="2100"/>
              </a:spcBef>
              <a:buFont typeface="Wingdings" pitchFamily="2" charset="2"/>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sz="2000" dirty="0">
                <a:solidFill>
                  <a:srgbClr val="000000"/>
                </a:solidFill>
                <a:latin typeface="+mn-lt"/>
                <a:cs typeface="Times New Roman" pitchFamily="18" charset="0"/>
              </a:rPr>
              <a:t>If you can tolerate the same error (0.1) only in 1% of the cases, then you need 265 samples</a:t>
            </a:r>
          </a:p>
          <a:p>
            <a:pPr marL="341313" indent="-341313">
              <a:lnSpc>
                <a:spcPct val="100000"/>
              </a:lnSpc>
              <a:spcBef>
                <a:spcPts val="2100"/>
              </a:spcBef>
              <a:buFont typeface="Wingdings" pitchFamily="2" charset="2"/>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sz="2000" dirty="0">
                <a:solidFill>
                  <a:srgbClr val="000000"/>
                </a:solidFill>
                <a:latin typeface="+mn-lt"/>
                <a:cs typeface="Times New Roman" pitchFamily="18" charset="0"/>
              </a:rPr>
              <a:t>If you want an error </a:t>
            </a:r>
            <a:r>
              <a:rPr lang="en-GB" sz="2000" dirty="0" smtClean="0">
                <a:solidFill>
                  <a:srgbClr val="000000"/>
                </a:solidFill>
                <a:latin typeface="+mn-lt"/>
                <a:cs typeface="Times New Roman" pitchFamily="18" charset="0"/>
              </a:rPr>
              <a:t>greater than  </a:t>
            </a:r>
            <a:r>
              <a:rPr lang="en-GB" sz="2000" dirty="0">
                <a:solidFill>
                  <a:srgbClr val="000000"/>
                </a:solidFill>
                <a:latin typeface="+mn-lt"/>
                <a:cs typeface="Times New Roman" pitchFamily="18" charset="0"/>
              </a:rPr>
              <a:t>0.01 in no more than 5% of the cases, you need 18,445 samples </a:t>
            </a:r>
          </a:p>
        </p:txBody>
      </p:sp>
      <p:pic>
        <p:nvPicPr>
          <p:cNvPr id="5" name="Picture 5"/>
          <p:cNvPicPr>
            <a:picLocks noChangeAspect="1" noChangeArrowheads="1"/>
          </p:cNvPicPr>
          <p:nvPr/>
        </p:nvPicPr>
        <p:blipFill>
          <a:blip r:embed="rId3" cstate="print"/>
          <a:srcRect/>
          <a:stretch>
            <a:fillRect/>
          </a:stretch>
        </p:blipFill>
        <p:spPr bwMode="auto">
          <a:xfrm>
            <a:off x="4961280" y="1988840"/>
            <a:ext cx="1938343" cy="908643"/>
          </a:xfrm>
          <a:prstGeom prst="rect">
            <a:avLst/>
          </a:prstGeom>
          <a:noFill/>
          <a:ln w="9525">
            <a:noFill/>
            <a:round/>
            <a:headEnd/>
            <a:tailEnd/>
          </a:ln>
          <a:effectLst/>
        </p:spPr>
      </p:pic>
      <p:sp>
        <p:nvSpPr>
          <p:cNvPr id="6" name="Text Box 6"/>
          <p:cNvSpPr txBox="1">
            <a:spLocks noChangeArrowheads="1"/>
          </p:cNvSpPr>
          <p:nvPr/>
        </p:nvSpPr>
        <p:spPr bwMode="auto">
          <a:xfrm>
            <a:off x="7034112" y="2242015"/>
            <a:ext cx="479916" cy="402291"/>
          </a:xfrm>
          <a:prstGeom prst="rect">
            <a:avLst/>
          </a:prstGeom>
          <a:noFill/>
          <a:ln w="9525">
            <a:noFill/>
            <a:round/>
            <a:headEnd/>
            <a:tailEnd/>
          </a:ln>
          <a:effectLst/>
        </p:spPr>
        <p:txBody>
          <a:bodyPr wrap="none" lIns="90000" tIns="46800" rIns="90000" bIns="46800">
            <a:spAutoFit/>
          </a:bodyPr>
          <a:lstStyle/>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dirty="0">
                <a:solidFill>
                  <a:srgbClr val="00FF00"/>
                </a:solidFill>
              </a:rPr>
              <a:t>(1)</a:t>
            </a:r>
            <a:r>
              <a:rPr lang="ar-SA" sz="2000" dirty="0">
                <a:solidFill>
                  <a:srgbClr val="00FF00"/>
                </a:solidFill>
                <a:cs typeface="Times New Roman" pitchFamily="18" charset="0"/>
              </a:rPr>
              <a:t>‏</a:t>
            </a:r>
            <a:endParaRPr lang="en-GB" sz="2000" dirty="0">
              <a:solidFill>
                <a:srgbClr val="00FF00"/>
              </a:solidFill>
            </a:endParaRPr>
          </a:p>
        </p:txBody>
      </p:sp>
      <mc:AlternateContent xmlns:mc="http://schemas.openxmlformats.org/markup-compatibility/2006" xmlns:p14="http://schemas.microsoft.com/office/powerpoint/2010/main">
        <mc:Choice Requires="p14">
          <p:contentPart p14:bwMode="auto" r:id="rId4">
            <p14:nvContentPartPr>
              <p14:cNvPr id="2" name="Ink 1"/>
              <p14:cNvContentPartPr/>
              <p14:nvPr/>
            </p14:nvContentPartPr>
            <p14:xfrm>
              <a:off x="3353760" y="2896200"/>
              <a:ext cx="5380200" cy="3961080"/>
            </p14:xfrm>
          </p:contentPart>
        </mc:Choice>
        <mc:Fallback xmlns="">
          <p:pic>
            <p:nvPicPr>
              <p:cNvPr id="2" name="Ink 1"/>
              <p:cNvPicPr/>
              <p:nvPr/>
            </p:nvPicPr>
            <p:blipFill>
              <a:blip r:embed="rId5"/>
              <a:stretch>
                <a:fillRect/>
              </a:stretch>
            </p:blipFill>
            <p:spPr>
              <a:xfrm>
                <a:off x="3344400" y="2890440"/>
                <a:ext cx="5392080" cy="39736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Ink 2"/>
              <p14:cNvContentPartPr/>
              <p14:nvPr/>
            </p14:nvContentPartPr>
            <p14:xfrm>
              <a:off x="1788120" y="865080"/>
              <a:ext cx="6717960" cy="4701960"/>
            </p14:xfrm>
          </p:contentPart>
        </mc:Choice>
        <mc:Fallback xmlns="">
          <p:pic>
            <p:nvPicPr>
              <p:cNvPr id="3" name="Ink 2"/>
              <p:cNvPicPr/>
              <p:nvPr/>
            </p:nvPicPr>
            <p:blipFill>
              <a:blip r:embed="rId7"/>
              <a:stretch>
                <a:fillRect/>
              </a:stretch>
            </p:blipFill>
            <p:spPr>
              <a:xfrm>
                <a:off x="1782360" y="858600"/>
                <a:ext cx="6733800" cy="4715640"/>
              </a:xfrm>
              <a:prstGeom prst="rect">
                <a:avLst/>
              </a:prstGeom>
            </p:spPr>
          </p:pic>
        </mc:Fallback>
      </mc:AlternateContent>
    </p:spTree>
    <p:extLst>
      <p:ext uri="{BB962C8B-B14F-4D97-AF65-F5344CB8AC3E}">
        <p14:creationId xmlns:p14="http://schemas.microsoft.com/office/powerpoint/2010/main" val="14335933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additive="repl">
                                        <p:cTn id="6" dur="1" fill="hold">
                                          <p:stCondLst>
                                            <p:cond delay="0"/>
                                          </p:stCondLst>
                                        </p:cTn>
                                        <p:tgtEl>
                                          <p:spTgt spid="35842">
                                            <p:txEl>
                                              <p:pRg st="0" end="0"/>
                                            </p:txEl>
                                          </p:spTgt>
                                        </p:tgtEl>
                                        <p:attrNameLst>
                                          <p:attrName>style.visibility</p:attrName>
                                        </p:attrNameLst>
                                      </p:cBhvr>
                                      <p:to>
                                        <p:strVal val="visible"/>
                                      </p:to>
                                    </p:set>
                                  </p:childTnLst>
                                </p:cTn>
                              </p:par>
                              <p:par>
                                <p:cTn id="7" presetID="1" presetClass="entr" fill="hold" nodeType="withEffect">
                                  <p:stCondLst>
                                    <p:cond delay="0"/>
                                  </p:stCondLst>
                                  <p:childTnLst>
                                    <p:set>
                                      <p:cBhvr additive="repl">
                                        <p:cTn id="8" dur="1" fill="hold">
                                          <p:stCondLst>
                                            <p:cond delay="0"/>
                                          </p:stCondLst>
                                        </p:cTn>
                                        <p:tgtEl>
                                          <p:spTgt spid="35842">
                                            <p:txEl>
                                              <p:pRg st="1" end="1"/>
                                            </p:txEl>
                                          </p:spTgt>
                                        </p:tgtEl>
                                        <p:attrNameLst>
                                          <p:attrName>style.visibility</p:attrName>
                                        </p:attrNameLst>
                                      </p:cBhvr>
                                      <p:to>
                                        <p:strVal val="visible"/>
                                      </p:to>
                                    </p:set>
                                  </p:childTnLst>
                                </p:cTn>
                              </p:par>
                              <p:par>
                                <p:cTn id="9" presetID="1" presetClass="entr" fill="hold" nodeType="withEffect">
                                  <p:stCondLst>
                                    <p:cond delay="0"/>
                                  </p:stCondLst>
                                  <p:childTnLst>
                                    <p:set>
                                      <p:cBhvr additive="repl">
                                        <p:cTn id="10" dur="1" fill="hold">
                                          <p:stCondLst>
                                            <p:cond delay="0"/>
                                          </p:stCondLst>
                                        </p:cTn>
                                        <p:tgtEl>
                                          <p:spTgt spid="3584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fill="hold" nodeType="withEffect">
                                  <p:stCondLst>
                                    <p:cond delay="0"/>
                                  </p:stCondLst>
                                  <p:childTnLst>
                                    <p:set>
                                      <p:cBhvr additive="repl">
                                        <p:cTn id="16" dur="1" fill="hold">
                                          <p:stCondLst>
                                            <p:cond delay="0"/>
                                          </p:stCondLst>
                                        </p:cTn>
                                        <p:tgtEl>
                                          <p:spTgt spid="35842">
                                            <p:txEl>
                                              <p:pRg st="3" end="3"/>
                                            </p:txEl>
                                          </p:spTgt>
                                        </p:tgtEl>
                                        <p:attrNameLst>
                                          <p:attrName>style.visibility</p:attrName>
                                        </p:attrNameLst>
                                      </p:cBhvr>
                                      <p:to>
                                        <p:strVal val="visible"/>
                                      </p:to>
                                    </p:set>
                                  </p:childTnLst>
                                </p:cTn>
                              </p:par>
                              <p:par>
                                <p:cTn id="17" presetID="1" presetClass="entr" fill="hold" nodeType="withEffect">
                                  <p:stCondLst>
                                    <p:cond delay="0"/>
                                  </p:stCondLst>
                                  <p:childTnLst>
                                    <p:set>
                                      <p:cBhvr additive="repl">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additive="repl">
                                        <p:cTn id="22" dur="1" fill="hold">
                                          <p:stCondLst>
                                            <p:cond delay="0"/>
                                          </p:stCondLst>
                                        </p:cTn>
                                        <p:tgtEl>
                                          <p:spTgt spid="35843">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fill="hold" nodeType="clickEffect">
                                  <p:stCondLst>
                                    <p:cond delay="0"/>
                                  </p:stCondLst>
                                  <p:childTnLst>
                                    <p:set>
                                      <p:cBhvr additive="repl">
                                        <p:cTn id="26" dur="1" fill="hold">
                                          <p:stCondLst>
                                            <p:cond delay="0"/>
                                          </p:stCondLst>
                                        </p:cTn>
                                        <p:tgtEl>
                                          <p:spTgt spid="35843">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pic>
        <p:nvPicPr>
          <p:cNvPr id="1259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16632"/>
            <a:ext cx="8737997" cy="6057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462814"/>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250825" y="260350"/>
            <a:ext cx="9096375" cy="695325"/>
          </a:xfrm>
        </p:spPr>
        <p:txBody>
          <a:bodyPr/>
          <a:lstStyle/>
          <a:p>
            <a:r>
              <a:rPr lang="en-US" sz="3600" b="0" smtClean="0"/>
              <a:t>Andes Dynamic Bayesian Network</a:t>
            </a:r>
            <a:endParaRPr lang="en-US" b="0" smtClean="0"/>
          </a:p>
        </p:txBody>
      </p:sp>
      <p:sp>
        <p:nvSpPr>
          <p:cNvPr id="31747" name="Oval 3"/>
          <p:cNvSpPr>
            <a:spLocks noChangeArrowheads="1"/>
          </p:cNvSpPr>
          <p:nvPr/>
        </p:nvSpPr>
        <p:spPr bwMode="auto">
          <a:xfrm>
            <a:off x="684213" y="1844675"/>
            <a:ext cx="1295400" cy="576263"/>
          </a:xfrm>
          <a:prstGeom prst="ellipse">
            <a:avLst/>
          </a:prstGeom>
          <a:solidFill>
            <a:schemeClr val="accent4">
              <a:lumMod val="75000"/>
            </a:schemeClr>
          </a:solidFill>
          <a:ln w="9525">
            <a:solidFill>
              <a:schemeClr val="tx1"/>
            </a:solidFill>
            <a:round/>
            <a:headEnd/>
            <a:tailEnd/>
          </a:ln>
        </p:spPr>
        <p:txBody>
          <a:bodyPr wrap="none" anchor="ctr"/>
          <a:lstStyle/>
          <a:p>
            <a:pPr algn="ctr" defTabSz="914400">
              <a:lnSpc>
                <a:spcPct val="100000"/>
              </a:lnSpc>
              <a:buClrTx/>
              <a:buSzTx/>
              <a:buFontTx/>
              <a:buNone/>
            </a:pPr>
            <a:r>
              <a:rPr lang="en-US" sz="2400" dirty="0">
                <a:solidFill>
                  <a:srgbClr val="FFFFFF"/>
                </a:solidFill>
              </a:rPr>
              <a:t>Rule-N</a:t>
            </a:r>
          </a:p>
        </p:txBody>
      </p:sp>
      <p:grpSp>
        <p:nvGrpSpPr>
          <p:cNvPr id="2" name="Group 4"/>
          <p:cNvGrpSpPr>
            <a:grpSpLocks/>
          </p:cNvGrpSpPr>
          <p:nvPr/>
        </p:nvGrpSpPr>
        <p:grpSpPr bwMode="auto">
          <a:xfrm>
            <a:off x="684213" y="2420938"/>
            <a:ext cx="3127375" cy="2016125"/>
            <a:chOff x="431" y="1525"/>
            <a:chExt cx="1970" cy="1270"/>
          </a:xfrm>
          <a:solidFill>
            <a:schemeClr val="accent4">
              <a:lumMod val="75000"/>
            </a:schemeClr>
          </a:solidFill>
        </p:grpSpPr>
        <p:sp>
          <p:nvSpPr>
            <p:cNvPr id="31768" name="AutoShape 5"/>
            <p:cNvSpPr>
              <a:spLocks noChangeArrowheads="1"/>
            </p:cNvSpPr>
            <p:nvPr/>
          </p:nvSpPr>
          <p:spPr bwMode="auto">
            <a:xfrm>
              <a:off x="431" y="1888"/>
              <a:ext cx="862" cy="907"/>
            </a:xfrm>
            <a:prstGeom prst="roundRect">
              <a:avLst>
                <a:gd name="adj" fmla="val 16667"/>
              </a:avLst>
            </a:prstGeom>
            <a:grpFill/>
            <a:ln w="9525">
              <a:solidFill>
                <a:schemeClr val="tx1"/>
              </a:solidFill>
              <a:round/>
              <a:headEnd/>
              <a:tailEnd/>
            </a:ln>
          </p:spPr>
          <p:txBody>
            <a:bodyPr wrap="none" anchor="ctr"/>
            <a:lstStyle/>
            <a:p>
              <a:pPr algn="ctr" defTabSz="914400">
                <a:lnSpc>
                  <a:spcPct val="100000"/>
                </a:lnSpc>
                <a:buClrTx/>
                <a:buSzTx/>
                <a:buFontTx/>
                <a:buNone/>
              </a:pPr>
              <a:endParaRPr lang="en-US" sz="2400">
                <a:solidFill>
                  <a:srgbClr val="FFFFFF"/>
                </a:solidFill>
              </a:endParaRPr>
            </a:p>
          </p:txBody>
        </p:sp>
        <p:cxnSp>
          <p:nvCxnSpPr>
            <p:cNvPr id="31769" name="AutoShape 6"/>
            <p:cNvCxnSpPr>
              <a:cxnSpLocks noChangeShapeType="1"/>
              <a:stCxn id="31747" idx="4"/>
              <a:endCxn id="31774" idx="0"/>
            </p:cNvCxnSpPr>
            <p:nvPr/>
          </p:nvCxnSpPr>
          <p:spPr bwMode="auto">
            <a:xfrm flipH="1">
              <a:off x="817" y="1525"/>
              <a:ext cx="22" cy="544"/>
            </a:xfrm>
            <a:prstGeom prst="straightConnector1">
              <a:avLst/>
            </a:prstGeom>
            <a:ln>
              <a:headEnd/>
              <a:tailEnd type="triangle" w="med" len="med"/>
            </a:ln>
          </p:spPr>
          <p:style>
            <a:lnRef idx="1">
              <a:schemeClr val="accent2"/>
            </a:lnRef>
            <a:fillRef idx="0">
              <a:schemeClr val="accent2"/>
            </a:fillRef>
            <a:effectRef idx="0">
              <a:schemeClr val="accent2"/>
            </a:effectRef>
            <a:fontRef idx="minor">
              <a:schemeClr val="tx1"/>
            </a:fontRef>
          </p:style>
        </p:cxnSp>
        <p:sp>
          <p:nvSpPr>
            <p:cNvPr id="31770" name="Oval 7"/>
            <p:cNvSpPr>
              <a:spLocks noChangeArrowheads="1"/>
            </p:cNvSpPr>
            <p:nvPr/>
          </p:nvSpPr>
          <p:spPr bwMode="auto">
            <a:xfrm>
              <a:off x="567" y="2478"/>
              <a:ext cx="227" cy="136"/>
            </a:xfrm>
            <a:prstGeom prst="ellipse">
              <a:avLst/>
            </a:prstGeom>
            <a:grpFill/>
            <a:ln w="9525">
              <a:solidFill>
                <a:schemeClr val="tx1"/>
              </a:solidFill>
              <a:round/>
              <a:headEnd/>
              <a:tailEnd/>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cxnSp>
          <p:nvCxnSpPr>
            <p:cNvPr id="31771" name="AutoShape 8"/>
            <p:cNvCxnSpPr>
              <a:cxnSpLocks noChangeShapeType="1"/>
              <a:stCxn id="31772" idx="3"/>
              <a:endCxn id="31770" idx="0"/>
            </p:cNvCxnSpPr>
            <p:nvPr/>
          </p:nvCxnSpPr>
          <p:spPr bwMode="auto">
            <a:xfrm flipH="1">
              <a:off x="681" y="2412"/>
              <a:ext cx="55" cy="66"/>
            </a:xfrm>
            <a:prstGeom prst="straightConnector1">
              <a:avLst/>
            </a:prstGeom>
            <a:grpFill/>
            <a:ln w="9525">
              <a:solidFill>
                <a:schemeClr val="tx1"/>
              </a:solidFill>
              <a:round/>
              <a:headEnd/>
              <a:tailEnd type="triangle" w="med" len="med"/>
            </a:ln>
          </p:spPr>
        </p:cxnSp>
        <p:sp>
          <p:nvSpPr>
            <p:cNvPr id="31772" name="Oval 9"/>
            <p:cNvSpPr>
              <a:spLocks noChangeArrowheads="1"/>
            </p:cNvSpPr>
            <p:nvPr/>
          </p:nvSpPr>
          <p:spPr bwMode="auto">
            <a:xfrm>
              <a:off x="703" y="2296"/>
              <a:ext cx="227" cy="136"/>
            </a:xfrm>
            <a:prstGeom prst="ellipse">
              <a:avLst/>
            </a:prstGeom>
            <a:grpFill/>
            <a:ln w="9525">
              <a:solidFill>
                <a:schemeClr val="tx1"/>
              </a:solidFill>
              <a:round/>
              <a:headEnd/>
              <a:tailEnd/>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31773" name="Oval 10"/>
            <p:cNvSpPr>
              <a:spLocks noChangeArrowheads="1"/>
            </p:cNvSpPr>
            <p:nvPr/>
          </p:nvSpPr>
          <p:spPr bwMode="auto">
            <a:xfrm>
              <a:off x="975" y="2205"/>
              <a:ext cx="227" cy="136"/>
            </a:xfrm>
            <a:prstGeom prst="ellipse">
              <a:avLst/>
            </a:prstGeom>
            <a:grpFill/>
            <a:ln w="9525">
              <a:solidFill>
                <a:schemeClr val="tx1"/>
              </a:solidFill>
              <a:round/>
              <a:headEnd/>
              <a:tailEnd/>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31774" name="Oval 11"/>
            <p:cNvSpPr>
              <a:spLocks noChangeArrowheads="1"/>
            </p:cNvSpPr>
            <p:nvPr/>
          </p:nvSpPr>
          <p:spPr bwMode="auto">
            <a:xfrm>
              <a:off x="703" y="2069"/>
              <a:ext cx="227" cy="136"/>
            </a:xfrm>
            <a:prstGeom prst="ellipse">
              <a:avLst/>
            </a:prstGeom>
            <a:grpFill/>
            <a:ln w="9525">
              <a:solidFill>
                <a:schemeClr val="tx1"/>
              </a:solidFill>
              <a:round/>
              <a:headEnd/>
              <a:tailEnd/>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cxnSp>
          <p:nvCxnSpPr>
            <p:cNvPr id="31775" name="AutoShape 12"/>
            <p:cNvCxnSpPr>
              <a:cxnSpLocks noChangeShapeType="1"/>
              <a:stCxn id="31774" idx="4"/>
              <a:endCxn id="31772" idx="0"/>
            </p:cNvCxnSpPr>
            <p:nvPr/>
          </p:nvCxnSpPr>
          <p:spPr bwMode="auto">
            <a:xfrm>
              <a:off x="817" y="2205"/>
              <a:ext cx="0" cy="91"/>
            </a:xfrm>
            <a:prstGeom prst="straightConnector1">
              <a:avLst/>
            </a:prstGeom>
            <a:grpFill/>
            <a:ln w="9525">
              <a:solidFill>
                <a:schemeClr val="tx1"/>
              </a:solidFill>
              <a:round/>
              <a:headEnd/>
              <a:tailEnd type="triangle" w="med" len="med"/>
            </a:ln>
          </p:spPr>
        </p:cxnSp>
        <p:cxnSp>
          <p:nvCxnSpPr>
            <p:cNvPr id="31776" name="AutoShape 13"/>
            <p:cNvCxnSpPr>
              <a:cxnSpLocks noChangeShapeType="1"/>
              <a:stCxn id="31774" idx="5"/>
              <a:endCxn id="31773" idx="1"/>
            </p:cNvCxnSpPr>
            <p:nvPr/>
          </p:nvCxnSpPr>
          <p:spPr bwMode="auto">
            <a:xfrm>
              <a:off x="897" y="2185"/>
              <a:ext cx="111" cy="40"/>
            </a:xfrm>
            <a:prstGeom prst="straightConnector1">
              <a:avLst/>
            </a:prstGeom>
            <a:grpFill/>
            <a:ln w="9525">
              <a:solidFill>
                <a:schemeClr val="tx1"/>
              </a:solidFill>
              <a:round/>
              <a:headEnd/>
              <a:tailEnd type="triangle" w="med" len="med"/>
            </a:ln>
          </p:spPr>
        </p:cxnSp>
        <p:cxnSp>
          <p:nvCxnSpPr>
            <p:cNvPr id="31777" name="AutoShape 14"/>
            <p:cNvCxnSpPr>
              <a:cxnSpLocks noChangeShapeType="1"/>
              <a:stCxn id="31773" idx="4"/>
              <a:endCxn id="31778" idx="0"/>
            </p:cNvCxnSpPr>
            <p:nvPr/>
          </p:nvCxnSpPr>
          <p:spPr bwMode="auto">
            <a:xfrm flipH="1">
              <a:off x="1044" y="2341"/>
              <a:ext cx="45" cy="137"/>
            </a:xfrm>
            <a:prstGeom prst="straightConnector1">
              <a:avLst/>
            </a:prstGeom>
            <a:grpFill/>
            <a:ln w="9525">
              <a:solidFill>
                <a:schemeClr val="tx1"/>
              </a:solidFill>
              <a:round/>
              <a:headEnd/>
              <a:tailEnd type="triangle" w="med" len="med"/>
            </a:ln>
          </p:spPr>
        </p:cxnSp>
        <p:sp>
          <p:nvSpPr>
            <p:cNvPr id="31778" name="Oval 15"/>
            <p:cNvSpPr>
              <a:spLocks noChangeArrowheads="1"/>
            </p:cNvSpPr>
            <p:nvPr/>
          </p:nvSpPr>
          <p:spPr bwMode="auto">
            <a:xfrm>
              <a:off x="930" y="2478"/>
              <a:ext cx="227" cy="136"/>
            </a:xfrm>
            <a:prstGeom prst="ellipse">
              <a:avLst/>
            </a:prstGeom>
            <a:grpFill/>
            <a:ln w="9525">
              <a:solidFill>
                <a:schemeClr val="tx1"/>
              </a:solidFill>
              <a:round/>
              <a:headEnd/>
              <a:tailEnd/>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31779" name="Text Box 16"/>
            <p:cNvSpPr txBox="1">
              <a:spLocks noChangeArrowheads="1"/>
            </p:cNvSpPr>
            <p:nvPr/>
          </p:nvSpPr>
          <p:spPr bwMode="auto">
            <a:xfrm>
              <a:off x="1338" y="1979"/>
              <a:ext cx="1063" cy="518"/>
            </a:xfrm>
            <a:prstGeom prst="rect">
              <a:avLst/>
            </a:prstGeom>
            <a:grpFill/>
            <a:ln w="9525">
              <a:noFill/>
              <a:miter lim="800000"/>
              <a:headEnd/>
              <a:tailEnd/>
            </a:ln>
          </p:spPr>
          <p:txBody>
            <a:bodyPr wrap="none">
              <a:spAutoFit/>
            </a:bodyPr>
            <a:lstStyle/>
            <a:p>
              <a:pPr defTabSz="914400">
                <a:lnSpc>
                  <a:spcPct val="100000"/>
                </a:lnSpc>
                <a:buClrTx/>
                <a:buSzTx/>
                <a:buFontTx/>
                <a:buNone/>
              </a:pPr>
              <a:r>
                <a:rPr lang="en-US" sz="2400">
                  <a:solidFill>
                    <a:srgbClr val="FFFFFF"/>
                  </a:solidFill>
                </a:rPr>
                <a:t>Network </a:t>
              </a:r>
            </a:p>
            <a:p>
              <a:pPr defTabSz="914400">
                <a:lnSpc>
                  <a:spcPct val="100000"/>
                </a:lnSpc>
                <a:buClrTx/>
                <a:buSzTx/>
                <a:buFontTx/>
                <a:buNone/>
              </a:pPr>
              <a:r>
                <a:rPr lang="en-US" sz="2400">
                  <a:solidFill>
                    <a:srgbClr val="FFFFFF"/>
                  </a:solidFill>
                </a:rPr>
                <a:t>for problem</a:t>
              </a:r>
              <a:r>
                <a:rPr lang="en-US" sz="2400" baseline="-25000">
                  <a:solidFill>
                    <a:srgbClr val="FFFFFF"/>
                  </a:solidFill>
                </a:rPr>
                <a:t>i</a:t>
              </a:r>
            </a:p>
          </p:txBody>
        </p:sp>
      </p:grpSp>
      <p:grpSp>
        <p:nvGrpSpPr>
          <p:cNvPr id="3" name="Group 17"/>
          <p:cNvGrpSpPr>
            <a:grpSpLocks/>
          </p:cNvGrpSpPr>
          <p:nvPr/>
        </p:nvGrpSpPr>
        <p:grpSpPr bwMode="auto">
          <a:xfrm>
            <a:off x="5148263" y="2420938"/>
            <a:ext cx="3127375" cy="2016125"/>
            <a:chOff x="3243" y="1525"/>
            <a:chExt cx="1970" cy="1270"/>
          </a:xfrm>
          <a:solidFill>
            <a:schemeClr val="accent4">
              <a:lumMod val="75000"/>
            </a:schemeClr>
          </a:solidFill>
        </p:grpSpPr>
        <p:sp>
          <p:nvSpPr>
            <p:cNvPr id="31756" name="AutoShape 18"/>
            <p:cNvSpPr>
              <a:spLocks noChangeArrowheads="1"/>
            </p:cNvSpPr>
            <p:nvPr/>
          </p:nvSpPr>
          <p:spPr bwMode="auto">
            <a:xfrm>
              <a:off x="3243" y="1888"/>
              <a:ext cx="862" cy="907"/>
            </a:xfrm>
            <a:prstGeom prst="roundRect">
              <a:avLst>
                <a:gd name="adj" fmla="val 16667"/>
              </a:avLst>
            </a:prstGeom>
            <a:grpFill/>
            <a:ln w="9525">
              <a:solidFill>
                <a:schemeClr val="tx1"/>
              </a:solidFill>
              <a:round/>
              <a:headEnd/>
              <a:tailEnd/>
            </a:ln>
          </p:spPr>
          <p:txBody>
            <a:bodyPr wrap="none" anchor="ctr"/>
            <a:lstStyle/>
            <a:p>
              <a:pPr algn="ctr" defTabSz="914400">
                <a:lnSpc>
                  <a:spcPct val="100000"/>
                </a:lnSpc>
                <a:buClrTx/>
                <a:buSzTx/>
                <a:buFontTx/>
                <a:buNone/>
              </a:pPr>
              <a:endParaRPr lang="en-US" sz="2400">
                <a:solidFill>
                  <a:srgbClr val="FFFFFF"/>
                </a:solidFill>
              </a:endParaRPr>
            </a:p>
          </p:txBody>
        </p:sp>
        <p:cxnSp>
          <p:nvCxnSpPr>
            <p:cNvPr id="31757" name="AutoShape 19"/>
            <p:cNvCxnSpPr>
              <a:cxnSpLocks noChangeShapeType="1"/>
              <a:stCxn id="31754" idx="4"/>
              <a:endCxn id="31762" idx="0"/>
            </p:cNvCxnSpPr>
            <p:nvPr/>
          </p:nvCxnSpPr>
          <p:spPr bwMode="auto">
            <a:xfrm flipH="1">
              <a:off x="3629" y="1525"/>
              <a:ext cx="22" cy="544"/>
            </a:xfrm>
            <a:prstGeom prst="straightConnector1">
              <a:avLst/>
            </a:prstGeom>
            <a:grpFill/>
            <a:ln w="9525">
              <a:solidFill>
                <a:schemeClr val="accent1"/>
              </a:solidFill>
              <a:round/>
              <a:headEnd/>
              <a:tailEnd type="triangle" w="med" len="med"/>
            </a:ln>
          </p:spPr>
        </p:cxnSp>
        <p:sp>
          <p:nvSpPr>
            <p:cNvPr id="31758" name="Oval 20"/>
            <p:cNvSpPr>
              <a:spLocks noChangeArrowheads="1"/>
            </p:cNvSpPr>
            <p:nvPr/>
          </p:nvSpPr>
          <p:spPr bwMode="auto">
            <a:xfrm>
              <a:off x="3379" y="2478"/>
              <a:ext cx="227" cy="136"/>
            </a:xfrm>
            <a:prstGeom prst="ellipse">
              <a:avLst/>
            </a:prstGeom>
            <a:grpFill/>
            <a:ln w="9525">
              <a:solidFill>
                <a:schemeClr val="tx1"/>
              </a:solidFill>
              <a:round/>
              <a:headEnd/>
              <a:tailEnd/>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cxnSp>
          <p:nvCxnSpPr>
            <p:cNvPr id="31759" name="AutoShape 21"/>
            <p:cNvCxnSpPr>
              <a:cxnSpLocks noChangeShapeType="1"/>
              <a:stCxn id="31760" idx="3"/>
              <a:endCxn id="31758" idx="0"/>
            </p:cNvCxnSpPr>
            <p:nvPr/>
          </p:nvCxnSpPr>
          <p:spPr bwMode="auto">
            <a:xfrm flipH="1">
              <a:off x="3493" y="2412"/>
              <a:ext cx="55" cy="66"/>
            </a:xfrm>
            <a:prstGeom prst="straightConnector1">
              <a:avLst/>
            </a:prstGeom>
            <a:grpFill/>
            <a:ln w="9525">
              <a:solidFill>
                <a:schemeClr val="tx1"/>
              </a:solidFill>
              <a:round/>
              <a:headEnd/>
              <a:tailEnd type="triangle" w="med" len="med"/>
            </a:ln>
          </p:spPr>
        </p:cxnSp>
        <p:sp>
          <p:nvSpPr>
            <p:cNvPr id="31760" name="Oval 22"/>
            <p:cNvSpPr>
              <a:spLocks noChangeArrowheads="1"/>
            </p:cNvSpPr>
            <p:nvPr/>
          </p:nvSpPr>
          <p:spPr bwMode="auto">
            <a:xfrm>
              <a:off x="3515" y="2296"/>
              <a:ext cx="227" cy="136"/>
            </a:xfrm>
            <a:prstGeom prst="ellipse">
              <a:avLst/>
            </a:prstGeom>
            <a:grpFill/>
            <a:ln w="9525">
              <a:solidFill>
                <a:schemeClr val="tx1"/>
              </a:solidFill>
              <a:round/>
              <a:headEnd/>
              <a:tailEnd/>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31761" name="Oval 23"/>
            <p:cNvSpPr>
              <a:spLocks noChangeArrowheads="1"/>
            </p:cNvSpPr>
            <p:nvPr/>
          </p:nvSpPr>
          <p:spPr bwMode="auto">
            <a:xfrm>
              <a:off x="3787" y="2205"/>
              <a:ext cx="227" cy="136"/>
            </a:xfrm>
            <a:prstGeom prst="ellipse">
              <a:avLst/>
            </a:prstGeom>
            <a:grpFill/>
            <a:ln w="9525">
              <a:solidFill>
                <a:schemeClr val="tx1"/>
              </a:solidFill>
              <a:round/>
              <a:headEnd/>
              <a:tailEnd/>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31762" name="Oval 24"/>
            <p:cNvSpPr>
              <a:spLocks noChangeArrowheads="1"/>
            </p:cNvSpPr>
            <p:nvPr/>
          </p:nvSpPr>
          <p:spPr bwMode="auto">
            <a:xfrm>
              <a:off x="3515" y="2069"/>
              <a:ext cx="227" cy="136"/>
            </a:xfrm>
            <a:prstGeom prst="ellipse">
              <a:avLst/>
            </a:prstGeom>
            <a:grpFill/>
            <a:ln w="9525">
              <a:solidFill>
                <a:schemeClr val="tx1"/>
              </a:solidFill>
              <a:round/>
              <a:headEnd/>
              <a:tailEnd/>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cxnSp>
          <p:nvCxnSpPr>
            <p:cNvPr id="31763" name="AutoShape 25"/>
            <p:cNvCxnSpPr>
              <a:cxnSpLocks noChangeShapeType="1"/>
              <a:stCxn id="31762" idx="4"/>
              <a:endCxn id="31760" idx="0"/>
            </p:cNvCxnSpPr>
            <p:nvPr/>
          </p:nvCxnSpPr>
          <p:spPr bwMode="auto">
            <a:xfrm>
              <a:off x="3629" y="2205"/>
              <a:ext cx="0" cy="91"/>
            </a:xfrm>
            <a:prstGeom prst="straightConnector1">
              <a:avLst/>
            </a:prstGeom>
            <a:grpFill/>
            <a:ln w="9525">
              <a:solidFill>
                <a:schemeClr val="tx1"/>
              </a:solidFill>
              <a:round/>
              <a:headEnd/>
              <a:tailEnd type="triangle" w="med" len="med"/>
            </a:ln>
          </p:spPr>
        </p:cxnSp>
        <p:cxnSp>
          <p:nvCxnSpPr>
            <p:cNvPr id="31764" name="AutoShape 26"/>
            <p:cNvCxnSpPr>
              <a:cxnSpLocks noChangeShapeType="1"/>
              <a:stCxn id="31762" idx="5"/>
              <a:endCxn id="31761" idx="1"/>
            </p:cNvCxnSpPr>
            <p:nvPr/>
          </p:nvCxnSpPr>
          <p:spPr bwMode="auto">
            <a:xfrm>
              <a:off x="3709" y="2185"/>
              <a:ext cx="111" cy="40"/>
            </a:xfrm>
            <a:prstGeom prst="straightConnector1">
              <a:avLst/>
            </a:prstGeom>
            <a:grpFill/>
            <a:ln w="9525">
              <a:solidFill>
                <a:schemeClr val="tx1"/>
              </a:solidFill>
              <a:round/>
              <a:headEnd/>
              <a:tailEnd type="triangle" w="med" len="med"/>
            </a:ln>
          </p:spPr>
        </p:cxnSp>
        <p:cxnSp>
          <p:nvCxnSpPr>
            <p:cNvPr id="31765" name="AutoShape 27"/>
            <p:cNvCxnSpPr>
              <a:cxnSpLocks noChangeShapeType="1"/>
              <a:stCxn id="31761" idx="4"/>
              <a:endCxn id="31766" idx="0"/>
            </p:cNvCxnSpPr>
            <p:nvPr/>
          </p:nvCxnSpPr>
          <p:spPr bwMode="auto">
            <a:xfrm flipH="1">
              <a:off x="3856" y="2341"/>
              <a:ext cx="45" cy="137"/>
            </a:xfrm>
            <a:prstGeom prst="straightConnector1">
              <a:avLst/>
            </a:prstGeom>
            <a:grpFill/>
            <a:ln w="9525">
              <a:solidFill>
                <a:schemeClr val="tx1"/>
              </a:solidFill>
              <a:round/>
              <a:headEnd/>
              <a:tailEnd type="triangle" w="med" len="med"/>
            </a:ln>
          </p:spPr>
        </p:cxnSp>
        <p:sp>
          <p:nvSpPr>
            <p:cNvPr id="31766" name="Oval 28"/>
            <p:cNvSpPr>
              <a:spLocks noChangeArrowheads="1"/>
            </p:cNvSpPr>
            <p:nvPr/>
          </p:nvSpPr>
          <p:spPr bwMode="auto">
            <a:xfrm>
              <a:off x="3742" y="2478"/>
              <a:ext cx="227" cy="136"/>
            </a:xfrm>
            <a:prstGeom prst="ellipse">
              <a:avLst/>
            </a:prstGeom>
            <a:grpFill/>
            <a:ln w="9525">
              <a:solidFill>
                <a:schemeClr val="tx1"/>
              </a:solidFill>
              <a:round/>
              <a:headEnd/>
              <a:tailEnd/>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31767" name="Text Box 29"/>
            <p:cNvSpPr txBox="1">
              <a:spLocks noChangeArrowheads="1"/>
            </p:cNvSpPr>
            <p:nvPr/>
          </p:nvSpPr>
          <p:spPr bwMode="auto">
            <a:xfrm>
              <a:off x="4150" y="2024"/>
              <a:ext cx="1063" cy="518"/>
            </a:xfrm>
            <a:prstGeom prst="rect">
              <a:avLst/>
            </a:prstGeom>
            <a:grpFill/>
            <a:ln w="9525">
              <a:noFill/>
              <a:miter lim="800000"/>
              <a:headEnd/>
              <a:tailEnd/>
            </a:ln>
          </p:spPr>
          <p:txBody>
            <a:bodyPr wrap="none">
              <a:spAutoFit/>
            </a:bodyPr>
            <a:lstStyle/>
            <a:p>
              <a:pPr defTabSz="914400">
                <a:lnSpc>
                  <a:spcPct val="100000"/>
                </a:lnSpc>
                <a:buClrTx/>
                <a:buSzTx/>
                <a:buFontTx/>
                <a:buNone/>
              </a:pPr>
              <a:r>
                <a:rPr lang="en-US" sz="2400">
                  <a:solidFill>
                    <a:srgbClr val="FFFFFF"/>
                  </a:solidFill>
                </a:rPr>
                <a:t>Network </a:t>
              </a:r>
            </a:p>
            <a:p>
              <a:pPr defTabSz="914400">
                <a:lnSpc>
                  <a:spcPct val="100000"/>
                </a:lnSpc>
                <a:buClrTx/>
                <a:buSzTx/>
                <a:buFontTx/>
                <a:buNone/>
              </a:pPr>
              <a:r>
                <a:rPr lang="en-US" sz="2400">
                  <a:solidFill>
                    <a:srgbClr val="FFFFFF"/>
                  </a:solidFill>
                </a:rPr>
                <a:t>for problem</a:t>
              </a:r>
              <a:r>
                <a:rPr lang="en-US" sz="2400" baseline="-25000">
                  <a:solidFill>
                    <a:srgbClr val="FFFFFF"/>
                  </a:solidFill>
                </a:rPr>
                <a:t>j</a:t>
              </a:r>
            </a:p>
          </p:txBody>
        </p:sp>
      </p:grpSp>
      <p:sp>
        <p:nvSpPr>
          <p:cNvPr id="31750" name="Text Box 30"/>
          <p:cNvSpPr txBox="1">
            <a:spLocks noChangeArrowheads="1"/>
          </p:cNvSpPr>
          <p:nvPr/>
        </p:nvSpPr>
        <p:spPr bwMode="auto">
          <a:xfrm>
            <a:off x="395288" y="4868863"/>
            <a:ext cx="8208962" cy="457200"/>
          </a:xfrm>
          <a:prstGeom prst="rect">
            <a:avLst/>
          </a:prstGeom>
          <a:solidFill>
            <a:schemeClr val="accent4">
              <a:lumMod val="75000"/>
            </a:schemeClr>
          </a:solidFill>
          <a:ln w="9525">
            <a:noFill/>
            <a:miter lim="800000"/>
            <a:headEnd/>
            <a:tailEnd/>
          </a:ln>
        </p:spPr>
        <p:txBody>
          <a:bodyPr>
            <a:spAutoFit/>
          </a:bodyPr>
          <a:lstStyle/>
          <a:p>
            <a:pPr defTabSz="914400">
              <a:lnSpc>
                <a:spcPct val="100000"/>
              </a:lnSpc>
              <a:buClrTx/>
              <a:buSzTx/>
              <a:buFontTx/>
              <a:buNone/>
            </a:pPr>
            <a:r>
              <a:rPr lang="en-US" sz="2400">
                <a:solidFill>
                  <a:srgbClr val="FFFFFF"/>
                </a:solidFill>
              </a:rPr>
              <a:t>What is the granularity of a time-slice in Andes?</a:t>
            </a:r>
            <a:endParaRPr lang="en-US" sz="2400" i="1">
              <a:solidFill>
                <a:srgbClr val="FFFFFF"/>
              </a:solidFill>
            </a:endParaRPr>
          </a:p>
        </p:txBody>
      </p:sp>
      <p:sp>
        <p:nvSpPr>
          <p:cNvPr id="698399" name="Text Box 31"/>
          <p:cNvSpPr txBox="1">
            <a:spLocks noChangeArrowheads="1"/>
          </p:cNvSpPr>
          <p:nvPr/>
        </p:nvSpPr>
        <p:spPr bwMode="auto">
          <a:xfrm>
            <a:off x="395288" y="1412875"/>
            <a:ext cx="4270375" cy="396875"/>
          </a:xfrm>
          <a:prstGeom prst="rect">
            <a:avLst/>
          </a:prstGeom>
          <a:solidFill>
            <a:schemeClr val="accent4">
              <a:lumMod val="75000"/>
            </a:schemeClr>
          </a:solidFill>
          <a:ln w="9525">
            <a:noFill/>
            <a:miter lim="800000"/>
            <a:headEnd/>
            <a:tailEnd/>
          </a:ln>
        </p:spPr>
        <p:txBody>
          <a:bodyPr wrap="none">
            <a:spAutoFit/>
          </a:bodyPr>
          <a:lstStyle/>
          <a:p>
            <a:pPr defTabSz="914400">
              <a:lnSpc>
                <a:spcPct val="100000"/>
              </a:lnSpc>
              <a:buClrTx/>
              <a:buSzTx/>
              <a:buFontTx/>
              <a:buNone/>
            </a:pPr>
            <a:r>
              <a:rPr lang="en-US" sz="2000"/>
              <a:t>P(Rule-N|what student did in problem i)</a:t>
            </a:r>
          </a:p>
        </p:txBody>
      </p:sp>
      <p:sp>
        <p:nvSpPr>
          <p:cNvPr id="698400" name="Text Box 32"/>
          <p:cNvSpPr txBox="1">
            <a:spLocks noChangeArrowheads="1"/>
          </p:cNvSpPr>
          <p:nvPr/>
        </p:nvSpPr>
        <p:spPr bwMode="auto">
          <a:xfrm>
            <a:off x="4873625" y="1341438"/>
            <a:ext cx="4270375" cy="396875"/>
          </a:xfrm>
          <a:prstGeom prst="rect">
            <a:avLst/>
          </a:prstGeom>
          <a:solidFill>
            <a:schemeClr val="accent4">
              <a:lumMod val="75000"/>
            </a:schemeClr>
          </a:solidFill>
          <a:ln w="9525">
            <a:noFill/>
            <a:miter lim="800000"/>
            <a:headEnd/>
            <a:tailEnd/>
          </a:ln>
        </p:spPr>
        <p:txBody>
          <a:bodyPr wrap="none">
            <a:spAutoFit/>
          </a:bodyPr>
          <a:lstStyle/>
          <a:p>
            <a:pPr defTabSz="914400">
              <a:lnSpc>
                <a:spcPct val="100000"/>
              </a:lnSpc>
              <a:buClrTx/>
              <a:buSzTx/>
              <a:buFontTx/>
              <a:buNone/>
            </a:pPr>
            <a:r>
              <a:rPr lang="en-US" sz="2000" dirty="0"/>
              <a:t>P(</a:t>
            </a:r>
            <a:r>
              <a:rPr lang="en-US" sz="2000" dirty="0" err="1"/>
              <a:t>Rule-N|what</a:t>
            </a:r>
            <a:r>
              <a:rPr lang="en-US" sz="2000" dirty="0"/>
              <a:t> student did in problem j)</a:t>
            </a:r>
          </a:p>
        </p:txBody>
      </p:sp>
      <p:grpSp>
        <p:nvGrpSpPr>
          <p:cNvPr id="4" name="Group 33"/>
          <p:cNvGrpSpPr>
            <a:grpSpLocks/>
          </p:cNvGrpSpPr>
          <p:nvPr/>
        </p:nvGrpSpPr>
        <p:grpSpPr bwMode="auto">
          <a:xfrm>
            <a:off x="1979613" y="1844675"/>
            <a:ext cx="4464050" cy="576263"/>
            <a:chOff x="1247" y="1162"/>
            <a:chExt cx="2812" cy="363"/>
          </a:xfrm>
          <a:solidFill>
            <a:schemeClr val="accent4">
              <a:lumMod val="75000"/>
            </a:schemeClr>
          </a:solidFill>
        </p:grpSpPr>
        <p:sp>
          <p:nvSpPr>
            <p:cNvPr id="31754" name="Oval 34"/>
            <p:cNvSpPr>
              <a:spLocks noChangeArrowheads="1"/>
            </p:cNvSpPr>
            <p:nvPr/>
          </p:nvSpPr>
          <p:spPr bwMode="auto">
            <a:xfrm>
              <a:off x="3243" y="1162"/>
              <a:ext cx="816" cy="363"/>
            </a:xfrm>
            <a:prstGeom prst="ellipse">
              <a:avLst/>
            </a:prstGeom>
            <a:grpFill/>
            <a:ln w="9525">
              <a:solidFill>
                <a:schemeClr val="tx1"/>
              </a:solidFill>
              <a:round/>
              <a:headEnd/>
              <a:tailEnd/>
            </a:ln>
          </p:spPr>
          <p:txBody>
            <a:bodyPr wrap="none" anchor="ctr"/>
            <a:lstStyle/>
            <a:p>
              <a:pPr algn="ctr" defTabSz="914400">
                <a:lnSpc>
                  <a:spcPct val="100000"/>
                </a:lnSpc>
                <a:buClrTx/>
                <a:buSzTx/>
                <a:buFontTx/>
                <a:buNone/>
              </a:pPr>
              <a:r>
                <a:rPr lang="en-US" sz="2400" dirty="0"/>
                <a:t>Rule-N</a:t>
              </a:r>
            </a:p>
          </p:txBody>
        </p:sp>
        <p:sp>
          <p:nvSpPr>
            <p:cNvPr id="31755" name="Line 35"/>
            <p:cNvSpPr>
              <a:spLocks noChangeShapeType="1"/>
            </p:cNvSpPr>
            <p:nvPr/>
          </p:nvSpPr>
          <p:spPr bwMode="auto">
            <a:xfrm>
              <a:off x="1247" y="1344"/>
              <a:ext cx="1996" cy="0"/>
            </a:xfrm>
            <a:prstGeom prst="line">
              <a:avLst/>
            </a:prstGeom>
            <a:grpFill/>
            <a:ln w="9525">
              <a:solidFill>
                <a:schemeClr val="tx1"/>
              </a:solidFill>
              <a:round/>
              <a:headEnd/>
              <a:tailEnd type="triangle" w="med" len="med"/>
            </a:ln>
          </p:spPr>
          <p:txBody>
            <a:bodyP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p>
          </p:txBody>
        </p:sp>
      </p:grpSp>
      <mc:AlternateContent xmlns:mc="http://schemas.openxmlformats.org/markup-compatibility/2006" xmlns:p14="http://schemas.microsoft.com/office/powerpoint/2010/main">
        <mc:Choice Requires="p14">
          <p:contentPart p14:bwMode="auto" r:id="rId3">
            <p14:nvContentPartPr>
              <p14:cNvPr id="5" name="Ink 4"/>
              <p14:cNvContentPartPr/>
              <p14:nvPr/>
            </p14:nvContentPartPr>
            <p14:xfrm>
              <a:off x="2710555" y="1066326"/>
              <a:ext cx="6243840" cy="3083400"/>
            </p14:xfrm>
          </p:contentPart>
        </mc:Choice>
        <mc:Fallback xmlns="">
          <p:pic>
            <p:nvPicPr>
              <p:cNvPr id="5" name="Ink 4"/>
              <p:cNvPicPr/>
              <p:nvPr/>
            </p:nvPicPr>
            <p:blipFill>
              <a:blip r:embed="rId4"/>
              <a:stretch>
                <a:fillRect/>
              </a:stretch>
            </p:blipFill>
            <p:spPr>
              <a:xfrm>
                <a:off x="2697235" y="1060566"/>
                <a:ext cx="6268680" cy="3102840"/>
              </a:xfrm>
              <a:prstGeom prst="rect">
                <a:avLst/>
              </a:prstGeom>
            </p:spPr>
          </p:pic>
        </mc:Fallback>
      </mc:AlternateContent>
    </p:spTree>
    <p:extLst>
      <p:ext uri="{BB962C8B-B14F-4D97-AF65-F5344CB8AC3E}">
        <p14:creationId xmlns:p14="http://schemas.microsoft.com/office/powerpoint/2010/main" val="244553709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9839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9840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8399" grpId="0" animBg="1"/>
      <p:bldP spid="69840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smtClean="0"/>
              <a:t>Evaluation</a:t>
            </a:r>
          </a:p>
        </p:txBody>
      </p:sp>
      <p:sp>
        <p:nvSpPr>
          <p:cNvPr id="32771" name="Rectangle 3"/>
          <p:cNvSpPr>
            <a:spLocks noChangeArrowheads="1"/>
          </p:cNvSpPr>
          <p:nvPr/>
        </p:nvSpPr>
        <p:spPr bwMode="auto">
          <a:xfrm>
            <a:off x="152400" y="1524000"/>
            <a:ext cx="8705850" cy="933450"/>
          </a:xfrm>
          <a:prstGeom prst="rect">
            <a:avLst/>
          </a:prstGeom>
          <a:noFill/>
          <a:ln w="9525">
            <a:noFill/>
            <a:miter lim="800000"/>
            <a:headEnd/>
            <a:tailEnd/>
          </a:ln>
        </p:spPr>
        <p:txBody>
          <a:bodyPr lIns="92075" tIns="46038" rIns="92075" bIns="46038"/>
          <a:lstStyle/>
          <a:p>
            <a:pPr marL="342900" indent="-342900" defTabSz="914400" eaLnBrk="0" hangingPunct="0">
              <a:spcBef>
                <a:spcPct val="20000"/>
              </a:spcBef>
              <a:buClr>
                <a:srgbClr val="CC0000"/>
              </a:buClr>
              <a:buSzPct val="75000"/>
              <a:buFont typeface="Monotype Sorts" pitchFamily="2" charset="2"/>
              <a:buChar char="u"/>
            </a:pPr>
            <a:r>
              <a:rPr lang="en-US">
                <a:solidFill>
                  <a:srgbClr val="000000"/>
                </a:solidFill>
              </a:rPr>
              <a:t>Andes tutor for physics is currently in use at the US Naval Academy   </a:t>
            </a:r>
          </a:p>
          <a:p>
            <a:pPr marL="342900" indent="-342900" defTabSz="914400" eaLnBrk="0" hangingPunct="0">
              <a:spcBef>
                <a:spcPct val="20000"/>
              </a:spcBef>
              <a:buClr>
                <a:srgbClr val="CC0000"/>
              </a:buClr>
              <a:buSzPct val="75000"/>
              <a:buFont typeface="Monotype Sorts" pitchFamily="2" charset="2"/>
              <a:buNone/>
            </a:pPr>
            <a:endParaRPr lang="en-US">
              <a:solidFill>
                <a:srgbClr val="000000"/>
              </a:solidFill>
            </a:endParaRPr>
          </a:p>
          <a:p>
            <a:pPr marL="342900" indent="-342900" defTabSz="914400" eaLnBrk="0" hangingPunct="0">
              <a:spcBef>
                <a:spcPct val="20000"/>
              </a:spcBef>
              <a:buClr>
                <a:srgbClr val="CC0000"/>
              </a:buClr>
              <a:buSzPct val="75000"/>
              <a:buFont typeface="Monotype Sorts" pitchFamily="2" charset="2"/>
              <a:buChar char="u"/>
            </a:pPr>
            <a:r>
              <a:rPr lang="en-US">
                <a:solidFill>
                  <a:srgbClr val="000000"/>
                </a:solidFill>
              </a:rPr>
              <a:t>Informal studies have shown positive effect on learning </a:t>
            </a:r>
          </a:p>
          <a:p>
            <a:pPr marL="342900" indent="-342900" defTabSz="914400" eaLnBrk="0" hangingPunct="0">
              <a:spcBef>
                <a:spcPct val="20000"/>
              </a:spcBef>
              <a:buClr>
                <a:srgbClr val="CC0000"/>
              </a:buClr>
              <a:buSzPct val="75000"/>
              <a:buFont typeface="Monotype Sorts" pitchFamily="2" charset="2"/>
              <a:buChar char="u"/>
            </a:pPr>
            <a:endParaRPr lang="en-US">
              <a:solidFill>
                <a:srgbClr val="000000"/>
              </a:solidFill>
            </a:endParaRPr>
          </a:p>
          <a:p>
            <a:pPr marL="342900" indent="-342900" defTabSz="914400" eaLnBrk="0" hangingPunct="0">
              <a:spcBef>
                <a:spcPct val="20000"/>
              </a:spcBef>
              <a:buClr>
                <a:srgbClr val="CC0000"/>
              </a:buClr>
              <a:buSzPct val="75000"/>
              <a:buFont typeface="Monotype Sorts" pitchFamily="2" charset="2"/>
              <a:buChar char="u"/>
            </a:pPr>
            <a:r>
              <a:rPr lang="en-US">
                <a:solidFill>
                  <a:srgbClr val="000000"/>
                </a:solidFill>
              </a:rPr>
              <a:t>Continuously updated through students’ feedback   </a:t>
            </a:r>
            <a:r>
              <a:rPr lang="en-US" b="1">
                <a:solidFill>
                  <a:srgbClr val="000000"/>
                </a:solidFill>
              </a:rPr>
              <a:t>                              </a:t>
            </a:r>
          </a:p>
        </p:txBody>
      </p:sp>
    </p:spTree>
    <p:extLst>
      <p:ext uri="{BB962C8B-B14F-4D97-AF65-F5344CB8AC3E}">
        <p14:creationId xmlns:p14="http://schemas.microsoft.com/office/powerpoint/2010/main" val="719665426"/>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050"/>
          <p:cNvSpPr>
            <a:spLocks noChangeArrowheads="1"/>
          </p:cNvSpPr>
          <p:nvPr/>
        </p:nvSpPr>
        <p:spPr bwMode="auto">
          <a:xfrm>
            <a:off x="152400" y="3581400"/>
            <a:ext cx="8686800" cy="838200"/>
          </a:xfrm>
          <a:prstGeom prst="rect">
            <a:avLst/>
          </a:prstGeom>
          <a:solidFill>
            <a:schemeClr val="tx2"/>
          </a:solidFill>
          <a:ln w="9525">
            <a:noFill/>
            <a:miter lim="800000"/>
            <a:headEnd/>
            <a:tailEnd/>
          </a:ln>
        </p:spPr>
        <p:txBody>
          <a:bodyPr wrap="none" lIns="92075" tIns="46038" rIns="92075" bIns="46038"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33795" name="Rectangle 2051"/>
          <p:cNvSpPr>
            <a:spLocks noGrp="1" noChangeArrowheads="1"/>
          </p:cNvSpPr>
          <p:nvPr>
            <p:ph type="title"/>
          </p:nvPr>
        </p:nvSpPr>
        <p:spPr/>
        <p:txBody>
          <a:bodyPr/>
          <a:lstStyle/>
          <a:p>
            <a:r>
              <a:rPr lang="en-US" smtClean="0"/>
              <a:t>Outline</a:t>
            </a:r>
          </a:p>
        </p:txBody>
      </p:sp>
      <p:sp>
        <p:nvSpPr>
          <p:cNvPr id="33796" name="Rectangle 2052"/>
          <p:cNvSpPr>
            <a:spLocks noChangeArrowheads="1"/>
          </p:cNvSpPr>
          <p:nvPr/>
        </p:nvSpPr>
        <p:spPr bwMode="auto">
          <a:xfrm>
            <a:off x="152400" y="1371600"/>
            <a:ext cx="8382000" cy="4114800"/>
          </a:xfrm>
          <a:prstGeom prst="rect">
            <a:avLst/>
          </a:prstGeom>
          <a:noFill/>
          <a:ln w="9525">
            <a:noFill/>
            <a:miter lim="800000"/>
            <a:headEnd/>
            <a:tailEnd/>
          </a:ln>
        </p:spPr>
        <p:txBody>
          <a:bodyPr lIns="92075" tIns="46038" rIns="92075" bIns="46038"/>
          <a:lstStyle/>
          <a:p>
            <a:pPr marL="342900" indent="-342900" defTabSz="914400" eaLnBrk="0" hangingPunct="0">
              <a:lnSpc>
                <a:spcPct val="100000"/>
              </a:lnSpc>
              <a:spcBef>
                <a:spcPct val="50000"/>
              </a:spcBef>
              <a:spcAft>
                <a:spcPct val="50000"/>
              </a:spcAft>
              <a:buClr>
                <a:srgbClr val="CC0000"/>
              </a:buClr>
              <a:buSzPct val="75000"/>
              <a:buFont typeface="Monotype Sorts" pitchFamily="2" charset="2"/>
              <a:buChar char="u"/>
            </a:pPr>
            <a:r>
              <a:rPr lang="en-US">
                <a:solidFill>
                  <a:srgbClr val="000000"/>
                </a:solidFill>
              </a:rPr>
              <a:t>ILE, background.</a:t>
            </a:r>
          </a:p>
          <a:p>
            <a:pPr marL="342900" indent="-342900" defTabSz="914400" eaLnBrk="0" hangingPunct="0">
              <a:lnSpc>
                <a:spcPct val="100000"/>
              </a:lnSpc>
              <a:spcBef>
                <a:spcPct val="50000"/>
              </a:spcBef>
              <a:spcAft>
                <a:spcPct val="50000"/>
              </a:spcAft>
              <a:buClr>
                <a:srgbClr val="CC0000"/>
              </a:buClr>
              <a:buSzPct val="75000"/>
              <a:buFont typeface="Monotype Sorts" pitchFamily="2" charset="2"/>
              <a:buChar char="u"/>
            </a:pPr>
            <a:r>
              <a:rPr lang="en-US">
                <a:solidFill>
                  <a:srgbClr val="111111"/>
                </a:solidFill>
              </a:rPr>
              <a:t>Probabilistic student modeling for coached problem solving.</a:t>
            </a:r>
          </a:p>
          <a:p>
            <a:pPr marL="342900" indent="-342900" defTabSz="914400" eaLnBrk="0" hangingPunct="0">
              <a:lnSpc>
                <a:spcPct val="100000"/>
              </a:lnSpc>
              <a:spcBef>
                <a:spcPct val="50000"/>
              </a:spcBef>
              <a:spcAft>
                <a:spcPct val="50000"/>
              </a:spcAft>
              <a:buClr>
                <a:srgbClr val="CC0000"/>
              </a:buClr>
              <a:buSzPct val="75000"/>
              <a:buFont typeface="Monotype Sorts" pitchFamily="2" charset="2"/>
              <a:buChar char="u"/>
            </a:pPr>
            <a:r>
              <a:rPr lang="en-US">
                <a:solidFill>
                  <a:srgbClr val="111111"/>
                </a:solidFill>
              </a:rPr>
              <a:t>Probabilistic student modeling to support learning from examples</a:t>
            </a:r>
            <a:r>
              <a:rPr lang="en-US">
                <a:solidFill>
                  <a:srgbClr val="000000"/>
                </a:solidFill>
              </a:rPr>
              <a:t>.</a:t>
            </a:r>
          </a:p>
          <a:p>
            <a:pPr marL="342900" indent="-342900" defTabSz="914400" eaLnBrk="0" hangingPunct="0">
              <a:lnSpc>
                <a:spcPct val="100000"/>
              </a:lnSpc>
              <a:spcBef>
                <a:spcPct val="20000"/>
              </a:spcBef>
              <a:buClr>
                <a:srgbClr val="CC0000"/>
              </a:buClr>
              <a:buSzPct val="75000"/>
              <a:buFont typeface="Monotype Sorts" pitchFamily="2" charset="2"/>
              <a:buChar char="u"/>
            </a:pPr>
            <a:endParaRPr lang="en-US">
              <a:solidFill>
                <a:srgbClr val="000000"/>
              </a:solidFill>
            </a:endParaRPr>
          </a:p>
        </p:txBody>
      </p:sp>
    </p:spTree>
    <p:extLst>
      <p:ext uri="{BB962C8B-B14F-4D97-AF65-F5344CB8AC3E}">
        <p14:creationId xmlns:p14="http://schemas.microsoft.com/office/powerpoint/2010/main" val="3622770877"/>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noFill/>
        </p:spPr>
        <p:txBody>
          <a:bodyPr/>
          <a:lstStyle/>
          <a:p>
            <a:r>
              <a:rPr lang="en-US" smtClean="0"/>
              <a:t>ILE - a step beyond </a:t>
            </a:r>
            <a:endParaRPr lang="en-US" b="0" smtClean="0"/>
          </a:p>
        </p:txBody>
      </p:sp>
      <p:sp>
        <p:nvSpPr>
          <p:cNvPr id="6148" name="Rectangle 3"/>
          <p:cNvSpPr>
            <a:spLocks noGrp="1" noChangeArrowheads="1"/>
          </p:cNvSpPr>
          <p:nvPr>
            <p:ph type="body" idx="1"/>
          </p:nvPr>
        </p:nvSpPr>
        <p:spPr>
          <a:xfrm>
            <a:off x="0" y="762000"/>
            <a:ext cx="9144000" cy="4114800"/>
          </a:xfrm>
          <a:noFill/>
        </p:spPr>
        <p:txBody>
          <a:bodyPr/>
          <a:lstStyle/>
          <a:p>
            <a:pPr>
              <a:lnSpc>
                <a:spcPct val="110000"/>
              </a:lnSpc>
            </a:pPr>
            <a:endParaRPr lang="en-US" dirty="0" smtClean="0"/>
          </a:p>
          <a:p>
            <a:pPr>
              <a:lnSpc>
                <a:spcPct val="110000"/>
              </a:lnSpc>
            </a:pPr>
            <a:r>
              <a:rPr lang="en-US" dirty="0" smtClean="0"/>
              <a:t>Most  ILE targets problem solving and domain specific knowledge</a:t>
            </a:r>
          </a:p>
          <a:p>
            <a:pPr>
              <a:lnSpc>
                <a:spcPct val="110000"/>
              </a:lnSpc>
            </a:pPr>
            <a:r>
              <a:rPr lang="en-US" dirty="0" smtClean="0"/>
              <a:t>Andes’ SE-Coach - a framework to</a:t>
            </a:r>
          </a:p>
          <a:p>
            <a:pPr lvl="1">
              <a:lnSpc>
                <a:spcPct val="110000"/>
              </a:lnSpc>
            </a:pPr>
            <a:r>
              <a:rPr lang="en-US" dirty="0" smtClean="0"/>
              <a:t>support learning from examples</a:t>
            </a:r>
          </a:p>
          <a:p>
            <a:pPr lvl="1">
              <a:lnSpc>
                <a:spcPct val="110000"/>
              </a:lnSpc>
            </a:pPr>
            <a:r>
              <a:rPr lang="en-US" dirty="0" smtClean="0"/>
              <a:t>coach self-explanation(SE) </a:t>
            </a:r>
          </a:p>
          <a:p>
            <a:pPr lvl="2"/>
            <a:r>
              <a:rPr lang="en-US" dirty="0" smtClean="0"/>
              <a:t> </a:t>
            </a:r>
            <a:r>
              <a:rPr lang="en-US" sz="2400" dirty="0" smtClean="0"/>
              <a:t>generate explanations to oneself to clarify an example solution</a:t>
            </a:r>
            <a:endParaRPr lang="en-US" dirty="0" smtClean="0"/>
          </a:p>
          <a:p>
            <a:pPr lvl="1">
              <a:lnSpc>
                <a:spcPct val="110000"/>
              </a:lnSpc>
            </a:pPr>
            <a:endParaRPr lang="en-US" dirty="0" smtClean="0"/>
          </a:p>
          <a:p>
            <a:pPr>
              <a:lnSpc>
                <a:spcPct val="110000"/>
              </a:lnSpc>
            </a:pPr>
            <a:endParaRPr lang="en-US" dirty="0" smtClean="0"/>
          </a:p>
          <a:p>
            <a:pPr>
              <a:lnSpc>
                <a:spcPct val="110000"/>
              </a:lnSpc>
            </a:pPr>
            <a:endParaRPr lang="en-US" dirty="0" smtClean="0"/>
          </a:p>
          <a:p>
            <a:pPr lvl="1">
              <a:lnSpc>
                <a:spcPct val="70000"/>
              </a:lnSpc>
              <a:buFontTx/>
              <a:buNone/>
            </a:pPr>
            <a:endParaRPr lang="en-US" sz="2000" dirty="0" smtClean="0"/>
          </a:p>
        </p:txBody>
      </p:sp>
    </p:spTree>
    <p:extLst>
      <p:ext uri="{BB962C8B-B14F-4D97-AF65-F5344CB8AC3E}">
        <p14:creationId xmlns:p14="http://schemas.microsoft.com/office/powerpoint/2010/main" val="2957773694"/>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050"/>
          <p:cNvSpPr>
            <a:spLocks noGrp="1" noChangeArrowheads="1"/>
          </p:cNvSpPr>
          <p:nvPr>
            <p:ph type="title"/>
          </p:nvPr>
        </p:nvSpPr>
        <p:spPr/>
        <p:txBody>
          <a:bodyPr/>
          <a:lstStyle/>
          <a:p>
            <a:r>
              <a:rPr lang="en-US" smtClean="0"/>
              <a:t>Sample physics example</a:t>
            </a:r>
          </a:p>
        </p:txBody>
      </p:sp>
      <p:pic>
        <p:nvPicPr>
          <p:cNvPr id="34819" name="Picture 2051"/>
          <p:cNvPicPr>
            <a:picLocks noChangeAspect="1" noChangeArrowheads="1"/>
          </p:cNvPicPr>
          <p:nvPr/>
        </p:nvPicPr>
        <p:blipFill>
          <a:blip r:embed="rId3" cstate="print"/>
          <a:srcRect/>
          <a:stretch>
            <a:fillRect/>
          </a:stretch>
        </p:blipFill>
        <p:spPr bwMode="auto">
          <a:xfrm>
            <a:off x="1828800" y="990600"/>
            <a:ext cx="5257800" cy="5486400"/>
          </a:xfrm>
          <a:prstGeom prst="rect">
            <a:avLst/>
          </a:prstGeom>
          <a:noFill/>
          <a:ln w="12700">
            <a:solidFill>
              <a:srgbClr val="000000"/>
            </a:solidFill>
            <a:miter lim="800000"/>
            <a:headEnd type="none" w="sm" len="sm"/>
            <a:tailEnd type="none" w="sm" len="sm"/>
          </a:ln>
        </p:spPr>
      </p:pic>
      <p:sp>
        <p:nvSpPr>
          <p:cNvPr id="34820" name="Text Box 2052"/>
          <p:cNvSpPr txBox="1">
            <a:spLocks noChangeArrowheads="1"/>
          </p:cNvSpPr>
          <p:nvPr/>
        </p:nvSpPr>
        <p:spPr bwMode="auto">
          <a:xfrm>
            <a:off x="381000" y="1600200"/>
            <a:ext cx="1209675" cy="714375"/>
          </a:xfrm>
          <a:prstGeom prst="rect">
            <a:avLst/>
          </a:prstGeom>
          <a:noFill/>
          <a:ln w="12700">
            <a:solidFill>
              <a:srgbClr val="000000"/>
            </a:solidFill>
            <a:miter lim="800000"/>
            <a:headEnd type="none" w="sm" len="sm"/>
            <a:tailEnd type="none" w="sm" len="sm"/>
          </a:ln>
        </p:spPr>
        <p:txBody>
          <a:bodyPr wrap="none">
            <a:spAutoFit/>
          </a:bodyPr>
          <a:lstStyle/>
          <a:p>
            <a:pPr defTabSz="914400" eaLnBrk="0" hangingPunct="0">
              <a:lnSpc>
                <a:spcPct val="100000"/>
              </a:lnSpc>
              <a:buClrTx/>
              <a:buSzTx/>
              <a:buFontTx/>
              <a:buNone/>
            </a:pPr>
            <a:r>
              <a:rPr lang="en-US" sz="2000">
                <a:solidFill>
                  <a:srgbClr val="111111"/>
                </a:solidFill>
              </a:rPr>
              <a:t>Problem </a:t>
            </a:r>
          </a:p>
          <a:p>
            <a:pPr defTabSz="914400" eaLnBrk="0" hangingPunct="0">
              <a:lnSpc>
                <a:spcPct val="100000"/>
              </a:lnSpc>
              <a:buClrTx/>
              <a:buSzTx/>
              <a:buFontTx/>
              <a:buNone/>
            </a:pPr>
            <a:r>
              <a:rPr lang="en-US" sz="2000">
                <a:solidFill>
                  <a:srgbClr val="111111"/>
                </a:solidFill>
              </a:rPr>
              <a:t>Statement</a:t>
            </a:r>
            <a:endParaRPr lang="en-US" sz="4000">
              <a:solidFill>
                <a:srgbClr val="111111"/>
              </a:solidFill>
            </a:endParaRPr>
          </a:p>
        </p:txBody>
      </p:sp>
      <p:sp>
        <p:nvSpPr>
          <p:cNvPr id="34821" name="Text Box 2053"/>
          <p:cNvSpPr txBox="1">
            <a:spLocks noChangeArrowheads="1"/>
          </p:cNvSpPr>
          <p:nvPr/>
        </p:nvSpPr>
        <p:spPr bwMode="auto">
          <a:xfrm>
            <a:off x="457200" y="3581400"/>
            <a:ext cx="1111250" cy="714375"/>
          </a:xfrm>
          <a:prstGeom prst="rect">
            <a:avLst/>
          </a:prstGeom>
          <a:noFill/>
          <a:ln w="12700">
            <a:solidFill>
              <a:srgbClr val="000000"/>
            </a:solidFill>
            <a:miter lim="800000"/>
            <a:headEnd type="none" w="sm" len="sm"/>
            <a:tailEnd type="none" w="sm" len="sm"/>
          </a:ln>
        </p:spPr>
        <p:txBody>
          <a:bodyPr wrap="none">
            <a:spAutoFit/>
          </a:bodyPr>
          <a:lstStyle/>
          <a:p>
            <a:pPr defTabSz="914400" eaLnBrk="0" hangingPunct="0">
              <a:lnSpc>
                <a:spcPct val="100000"/>
              </a:lnSpc>
              <a:buClrTx/>
              <a:buSzTx/>
              <a:buFontTx/>
              <a:buNone/>
            </a:pPr>
            <a:r>
              <a:rPr lang="en-US" sz="2000">
                <a:solidFill>
                  <a:srgbClr val="111111"/>
                </a:solidFill>
              </a:rPr>
              <a:t>Situation</a:t>
            </a:r>
          </a:p>
          <a:p>
            <a:pPr defTabSz="914400" eaLnBrk="0" hangingPunct="0">
              <a:lnSpc>
                <a:spcPct val="100000"/>
              </a:lnSpc>
              <a:buClrTx/>
              <a:buSzTx/>
              <a:buFontTx/>
              <a:buNone/>
            </a:pPr>
            <a:r>
              <a:rPr lang="en-US" sz="2000">
                <a:solidFill>
                  <a:srgbClr val="111111"/>
                </a:solidFill>
              </a:rPr>
              <a:t>Diagram</a:t>
            </a:r>
            <a:endParaRPr lang="en-US" sz="4000">
              <a:solidFill>
                <a:srgbClr val="111111"/>
              </a:solidFill>
            </a:endParaRPr>
          </a:p>
        </p:txBody>
      </p:sp>
      <p:sp>
        <p:nvSpPr>
          <p:cNvPr id="34822" name="Text Box 2054"/>
          <p:cNvSpPr txBox="1">
            <a:spLocks noChangeArrowheads="1"/>
          </p:cNvSpPr>
          <p:nvPr/>
        </p:nvSpPr>
        <p:spPr bwMode="auto">
          <a:xfrm>
            <a:off x="457200" y="5181600"/>
            <a:ext cx="1262063" cy="714375"/>
          </a:xfrm>
          <a:prstGeom prst="rect">
            <a:avLst/>
          </a:prstGeom>
          <a:noFill/>
          <a:ln w="12700">
            <a:solidFill>
              <a:srgbClr val="000000"/>
            </a:solidFill>
            <a:miter lim="800000"/>
            <a:headEnd type="none" w="sm" len="sm"/>
            <a:tailEnd type="none" w="sm" len="sm"/>
          </a:ln>
        </p:spPr>
        <p:txBody>
          <a:bodyPr wrap="none">
            <a:spAutoFit/>
          </a:bodyPr>
          <a:lstStyle/>
          <a:p>
            <a:pPr defTabSz="914400" eaLnBrk="0" hangingPunct="0">
              <a:lnSpc>
                <a:spcPct val="100000"/>
              </a:lnSpc>
              <a:buClrTx/>
              <a:buSzTx/>
              <a:buFontTx/>
              <a:buNone/>
            </a:pPr>
            <a:r>
              <a:rPr lang="en-US" sz="2000">
                <a:solidFill>
                  <a:srgbClr val="111111"/>
                </a:solidFill>
              </a:rPr>
              <a:t>Free Body</a:t>
            </a:r>
          </a:p>
          <a:p>
            <a:pPr defTabSz="914400" eaLnBrk="0" hangingPunct="0">
              <a:lnSpc>
                <a:spcPct val="100000"/>
              </a:lnSpc>
              <a:buClrTx/>
              <a:buSzTx/>
              <a:buFontTx/>
              <a:buNone/>
            </a:pPr>
            <a:r>
              <a:rPr lang="en-US" sz="2000">
                <a:solidFill>
                  <a:srgbClr val="111111"/>
                </a:solidFill>
              </a:rPr>
              <a:t>Diagram</a:t>
            </a:r>
            <a:endParaRPr lang="en-US" sz="4000">
              <a:solidFill>
                <a:srgbClr val="111111"/>
              </a:solidFill>
            </a:endParaRPr>
          </a:p>
        </p:txBody>
      </p:sp>
      <p:sp>
        <p:nvSpPr>
          <p:cNvPr id="34823" name="Text Box 2055"/>
          <p:cNvSpPr txBox="1">
            <a:spLocks noChangeArrowheads="1"/>
          </p:cNvSpPr>
          <p:nvPr/>
        </p:nvSpPr>
        <p:spPr bwMode="auto">
          <a:xfrm>
            <a:off x="7239000" y="2286000"/>
            <a:ext cx="1401763" cy="714375"/>
          </a:xfrm>
          <a:prstGeom prst="rect">
            <a:avLst/>
          </a:prstGeom>
          <a:noFill/>
          <a:ln w="12700">
            <a:solidFill>
              <a:srgbClr val="000000"/>
            </a:solidFill>
            <a:miter lim="800000"/>
            <a:headEnd type="none" w="sm" len="sm"/>
            <a:tailEnd type="none" w="sm" len="sm"/>
          </a:ln>
        </p:spPr>
        <p:txBody>
          <a:bodyPr wrap="none">
            <a:spAutoFit/>
          </a:bodyPr>
          <a:lstStyle/>
          <a:p>
            <a:pPr defTabSz="914400" eaLnBrk="0" hangingPunct="0">
              <a:lnSpc>
                <a:spcPct val="100000"/>
              </a:lnSpc>
              <a:buClrTx/>
              <a:buSzTx/>
              <a:buFontTx/>
              <a:buNone/>
            </a:pPr>
            <a:r>
              <a:rPr lang="en-US" sz="2000">
                <a:solidFill>
                  <a:srgbClr val="111111"/>
                </a:solidFill>
              </a:rPr>
              <a:t>Worked out</a:t>
            </a:r>
          </a:p>
          <a:p>
            <a:pPr defTabSz="914400" eaLnBrk="0" hangingPunct="0">
              <a:lnSpc>
                <a:spcPct val="100000"/>
              </a:lnSpc>
              <a:buClrTx/>
              <a:buSzTx/>
              <a:buFontTx/>
              <a:buNone/>
            </a:pPr>
            <a:r>
              <a:rPr lang="en-US" sz="2000">
                <a:solidFill>
                  <a:srgbClr val="111111"/>
                </a:solidFill>
              </a:rPr>
              <a:t>solution</a:t>
            </a:r>
            <a:endParaRPr lang="en-US" sz="4000">
              <a:solidFill>
                <a:srgbClr val="111111"/>
              </a:solidFill>
            </a:endParaRPr>
          </a:p>
        </p:txBody>
      </p:sp>
    </p:spTree>
    <p:extLst>
      <p:ext uri="{BB962C8B-B14F-4D97-AF65-F5344CB8AC3E}">
        <p14:creationId xmlns:p14="http://schemas.microsoft.com/office/powerpoint/2010/main" val="3419052591"/>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026"/>
          <p:cNvSpPr>
            <a:spLocks noGrp="1" noChangeArrowheads="1"/>
          </p:cNvSpPr>
          <p:nvPr>
            <p:ph type="title"/>
          </p:nvPr>
        </p:nvSpPr>
        <p:spPr>
          <a:xfrm>
            <a:off x="0" y="0"/>
            <a:ext cx="8258175" cy="695325"/>
          </a:xfrm>
          <a:noFill/>
        </p:spPr>
        <p:txBody>
          <a:bodyPr/>
          <a:lstStyle/>
          <a:p>
            <a:r>
              <a:rPr lang="en-US" smtClean="0"/>
              <a:t>Why examples and self-explanation? </a:t>
            </a:r>
            <a:endParaRPr lang="en-US" b="0" smtClean="0"/>
          </a:p>
        </p:txBody>
      </p:sp>
      <p:sp>
        <p:nvSpPr>
          <p:cNvPr id="35843" name="Rectangle 1027"/>
          <p:cNvSpPr>
            <a:spLocks noGrp="1" noChangeArrowheads="1"/>
          </p:cNvSpPr>
          <p:nvPr>
            <p:ph type="body" idx="1"/>
          </p:nvPr>
        </p:nvSpPr>
        <p:spPr>
          <a:xfrm>
            <a:off x="457200" y="1600200"/>
            <a:ext cx="9144000" cy="1828800"/>
          </a:xfrm>
          <a:noFill/>
        </p:spPr>
        <p:txBody>
          <a:bodyPr/>
          <a:lstStyle/>
          <a:p>
            <a:pPr>
              <a:lnSpc>
                <a:spcPct val="110000"/>
              </a:lnSpc>
            </a:pPr>
            <a:r>
              <a:rPr lang="en-US" smtClean="0"/>
              <a:t>Students who self-explain learn more </a:t>
            </a:r>
          </a:p>
          <a:p>
            <a:pPr>
              <a:lnSpc>
                <a:spcPct val="110000"/>
              </a:lnSpc>
            </a:pPr>
            <a:endParaRPr lang="en-US" smtClean="0"/>
          </a:p>
          <a:p>
            <a:pPr>
              <a:lnSpc>
                <a:spcPct val="110000"/>
              </a:lnSpc>
            </a:pPr>
            <a:r>
              <a:rPr lang="en-US" smtClean="0">
                <a:latin typeface="Times" pitchFamily="18" charset="0"/>
              </a:rPr>
              <a:t>Many students do not self-explain</a:t>
            </a:r>
          </a:p>
          <a:p>
            <a:pPr lvl="1">
              <a:lnSpc>
                <a:spcPct val="110000"/>
              </a:lnSpc>
            </a:pPr>
            <a:r>
              <a:rPr lang="en-US" sz="2800" smtClean="0">
                <a:latin typeface="Times" pitchFamily="18" charset="0"/>
              </a:rPr>
              <a:t>Fail to detect their lack of understanding</a:t>
            </a:r>
          </a:p>
          <a:p>
            <a:pPr lvl="1">
              <a:lnSpc>
                <a:spcPct val="90000"/>
              </a:lnSpc>
            </a:pPr>
            <a:r>
              <a:rPr lang="en-US" sz="2800" smtClean="0">
                <a:latin typeface="Times" pitchFamily="18" charset="0"/>
              </a:rPr>
              <a:t>Unable to use knowledge to self-explain</a:t>
            </a:r>
          </a:p>
          <a:p>
            <a:pPr lvl="1">
              <a:lnSpc>
                <a:spcPct val="90000"/>
              </a:lnSpc>
            </a:pPr>
            <a:endParaRPr lang="en-US" sz="2800" smtClean="0">
              <a:latin typeface="Times" pitchFamily="18" charset="0"/>
            </a:endParaRPr>
          </a:p>
          <a:p>
            <a:pPr>
              <a:lnSpc>
                <a:spcPct val="90000"/>
              </a:lnSpc>
            </a:pPr>
            <a:r>
              <a:rPr lang="en-US" smtClean="0"/>
              <a:t>Human tutors can guide self-explanation</a:t>
            </a:r>
          </a:p>
        </p:txBody>
      </p:sp>
      <p:sp>
        <p:nvSpPr>
          <p:cNvPr id="35844" name="Text Box 1028"/>
          <p:cNvSpPr txBox="1">
            <a:spLocks noChangeArrowheads="1"/>
          </p:cNvSpPr>
          <p:nvPr/>
        </p:nvSpPr>
        <p:spPr bwMode="auto">
          <a:xfrm>
            <a:off x="5791200" y="5791200"/>
            <a:ext cx="1624013" cy="1066800"/>
          </a:xfrm>
          <a:prstGeom prst="rect">
            <a:avLst/>
          </a:prstGeom>
          <a:noFill/>
          <a:ln w="12700">
            <a:noFill/>
            <a:miter lim="800000"/>
            <a:headEnd type="none" w="sm" len="sm"/>
            <a:tailEnd type="none" w="sm" len="sm"/>
          </a:ln>
        </p:spPr>
        <p:txBody>
          <a:bodyPr>
            <a:spAutoFit/>
          </a:bodyPr>
          <a:lstStyle/>
          <a:p>
            <a:pPr defTabSz="914400" eaLnBrk="0" hangingPunct="0">
              <a:lnSpc>
                <a:spcPct val="100000"/>
              </a:lnSpc>
              <a:buClrTx/>
              <a:buSzTx/>
              <a:buFontTx/>
              <a:buNone/>
            </a:pPr>
            <a:endParaRPr lang="en-US" sz="2400">
              <a:solidFill>
                <a:srgbClr val="000000"/>
              </a:solidFill>
            </a:endParaRPr>
          </a:p>
          <a:p>
            <a:pPr defTabSz="914400" eaLnBrk="0" hangingPunct="0">
              <a:lnSpc>
                <a:spcPct val="100000"/>
              </a:lnSpc>
              <a:buClrTx/>
              <a:buSzTx/>
              <a:buFontTx/>
              <a:buNone/>
            </a:pPr>
            <a:endParaRPr lang="en-US" sz="4000">
              <a:solidFill>
                <a:srgbClr val="000000"/>
              </a:solidFill>
            </a:endParaRPr>
          </a:p>
        </p:txBody>
      </p:sp>
    </p:spTree>
    <p:extLst>
      <p:ext uri="{BB962C8B-B14F-4D97-AF65-F5344CB8AC3E}">
        <p14:creationId xmlns:p14="http://schemas.microsoft.com/office/powerpoint/2010/main" val="1022691392"/>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050"/>
          <p:cNvSpPr>
            <a:spLocks noGrp="1" noChangeArrowheads="1"/>
          </p:cNvSpPr>
          <p:nvPr>
            <p:ph type="title"/>
          </p:nvPr>
        </p:nvSpPr>
        <p:spPr>
          <a:xfrm>
            <a:off x="0" y="0"/>
            <a:ext cx="8639175" cy="695325"/>
          </a:xfrm>
        </p:spPr>
        <p:txBody>
          <a:bodyPr/>
          <a:lstStyle/>
          <a:p>
            <a:r>
              <a:rPr lang="en-US" sz="3600" smtClean="0"/>
              <a:t>SE-Coach: individualized support to SE</a:t>
            </a:r>
            <a:endParaRPr lang="en-US" smtClean="0"/>
          </a:p>
        </p:txBody>
      </p:sp>
      <p:sp>
        <p:nvSpPr>
          <p:cNvPr id="36867" name="Rectangle 2051"/>
          <p:cNvSpPr>
            <a:spLocks noChangeArrowheads="1"/>
          </p:cNvSpPr>
          <p:nvPr/>
        </p:nvSpPr>
        <p:spPr bwMode="auto">
          <a:xfrm>
            <a:off x="0" y="1219200"/>
            <a:ext cx="9144000" cy="1828800"/>
          </a:xfrm>
          <a:prstGeom prst="rect">
            <a:avLst/>
          </a:prstGeom>
          <a:noFill/>
          <a:ln w="9525">
            <a:noFill/>
            <a:miter lim="800000"/>
            <a:headEnd/>
            <a:tailEnd/>
          </a:ln>
        </p:spPr>
        <p:txBody>
          <a:bodyPr lIns="92075" tIns="46038" rIns="92075" bIns="46038"/>
          <a:lstStyle/>
          <a:p>
            <a:pPr marL="342900" indent="-342900" defTabSz="914400" eaLnBrk="0" hangingPunct="0">
              <a:lnSpc>
                <a:spcPct val="60000"/>
              </a:lnSpc>
              <a:spcBef>
                <a:spcPct val="20000"/>
              </a:spcBef>
              <a:buClr>
                <a:srgbClr val="CC0000"/>
              </a:buClr>
              <a:buSzPct val="75000"/>
              <a:buFont typeface="Monotype Sorts" pitchFamily="2" charset="2"/>
              <a:buChar char="u"/>
            </a:pPr>
            <a:endParaRPr lang="en-US">
              <a:solidFill>
                <a:srgbClr val="000000"/>
              </a:solidFill>
            </a:endParaRPr>
          </a:p>
          <a:p>
            <a:pPr marL="342900" indent="-342900" defTabSz="914400" eaLnBrk="0" hangingPunct="0">
              <a:lnSpc>
                <a:spcPct val="80000"/>
              </a:lnSpc>
              <a:spcBef>
                <a:spcPct val="20000"/>
              </a:spcBef>
              <a:buClr>
                <a:srgbClr val="CC0000"/>
              </a:buClr>
              <a:buSzPct val="75000"/>
              <a:buFont typeface="Monotype Sorts" pitchFamily="2" charset="2"/>
              <a:buChar char="u"/>
            </a:pPr>
            <a:r>
              <a:rPr lang="en-US">
                <a:solidFill>
                  <a:srgbClr val="000000"/>
                </a:solidFill>
              </a:rPr>
              <a:t>Monitor students as they study examples</a:t>
            </a:r>
          </a:p>
          <a:p>
            <a:pPr marL="342900" indent="-342900" defTabSz="914400" eaLnBrk="0" hangingPunct="0">
              <a:lnSpc>
                <a:spcPct val="80000"/>
              </a:lnSpc>
              <a:spcBef>
                <a:spcPct val="20000"/>
              </a:spcBef>
              <a:buClr>
                <a:srgbClr val="CC0000"/>
              </a:buClr>
              <a:buSzPct val="75000"/>
              <a:buFont typeface="Monotype Sorts" pitchFamily="2" charset="2"/>
              <a:buChar char="u"/>
            </a:pPr>
            <a:endParaRPr lang="en-US">
              <a:solidFill>
                <a:srgbClr val="000000"/>
              </a:solidFill>
            </a:endParaRPr>
          </a:p>
          <a:p>
            <a:pPr marL="342900" indent="-342900" defTabSz="914400" eaLnBrk="0" hangingPunct="0">
              <a:lnSpc>
                <a:spcPct val="80000"/>
              </a:lnSpc>
              <a:spcBef>
                <a:spcPct val="20000"/>
              </a:spcBef>
              <a:buClr>
                <a:srgbClr val="CC0000"/>
              </a:buClr>
              <a:buSzPct val="75000"/>
              <a:buFont typeface="Monotype Sorts" pitchFamily="2" charset="2"/>
              <a:buChar char="u"/>
            </a:pPr>
            <a:endParaRPr lang="en-US">
              <a:solidFill>
                <a:srgbClr val="000000"/>
              </a:solidFill>
            </a:endParaRPr>
          </a:p>
          <a:p>
            <a:pPr marL="342900" indent="-342900" defTabSz="914400" eaLnBrk="0" hangingPunct="0">
              <a:lnSpc>
                <a:spcPct val="100000"/>
              </a:lnSpc>
              <a:spcBef>
                <a:spcPct val="20000"/>
              </a:spcBef>
              <a:buClr>
                <a:srgbClr val="CC0000"/>
              </a:buClr>
              <a:buSzPct val="75000"/>
              <a:buFont typeface="Monotype Sorts" pitchFamily="2" charset="2"/>
              <a:buChar char="u"/>
            </a:pPr>
            <a:r>
              <a:rPr lang="en-US">
                <a:solidFill>
                  <a:srgbClr val="000000"/>
                </a:solidFill>
              </a:rPr>
              <a:t>Guide self-explanation to improve students’ understanding </a:t>
            </a:r>
          </a:p>
          <a:p>
            <a:pPr marL="342900" indent="-342900" defTabSz="914400" eaLnBrk="0" hangingPunct="0">
              <a:lnSpc>
                <a:spcPct val="100000"/>
              </a:lnSpc>
              <a:spcBef>
                <a:spcPct val="20000"/>
              </a:spcBef>
              <a:buClr>
                <a:srgbClr val="CC0000"/>
              </a:buClr>
              <a:buSzPct val="75000"/>
              <a:buFont typeface="Monotype Sorts" pitchFamily="2" charset="2"/>
              <a:buChar char="u"/>
            </a:pPr>
            <a:endParaRPr lang="en-US">
              <a:solidFill>
                <a:srgbClr val="000000"/>
              </a:solidFill>
            </a:endParaRPr>
          </a:p>
          <a:p>
            <a:pPr marL="342900" indent="-342900" defTabSz="914400" eaLnBrk="0" hangingPunct="0">
              <a:lnSpc>
                <a:spcPct val="100000"/>
              </a:lnSpc>
              <a:spcBef>
                <a:spcPct val="20000"/>
              </a:spcBef>
              <a:buClr>
                <a:srgbClr val="CC0000"/>
              </a:buClr>
              <a:buSzPct val="75000"/>
              <a:buFont typeface="Monotype Sorts" pitchFamily="2" charset="2"/>
              <a:buChar char="u"/>
            </a:pPr>
            <a:r>
              <a:rPr lang="en-US">
                <a:solidFill>
                  <a:srgbClr val="000000"/>
                </a:solidFill>
              </a:rPr>
              <a:t>Challenge: only prompt self-explanations that improve students’ understanding</a:t>
            </a:r>
          </a:p>
          <a:p>
            <a:pPr marL="342900" indent="-342900" defTabSz="914400" eaLnBrk="0" hangingPunct="0">
              <a:lnSpc>
                <a:spcPct val="100000"/>
              </a:lnSpc>
              <a:spcBef>
                <a:spcPct val="20000"/>
              </a:spcBef>
              <a:buClr>
                <a:srgbClr val="CC0000"/>
              </a:buClr>
              <a:buSzPct val="75000"/>
              <a:buFont typeface="Monotype Sorts" pitchFamily="2" charset="2"/>
              <a:buChar char="u"/>
            </a:pPr>
            <a:endParaRPr lang="en-US">
              <a:solidFill>
                <a:srgbClr val="000000"/>
              </a:solidFill>
            </a:endParaRPr>
          </a:p>
          <a:p>
            <a:pPr marL="742950" lvl="1" indent="-285750" defTabSz="914400" eaLnBrk="0" hangingPunct="0">
              <a:lnSpc>
                <a:spcPct val="110000"/>
              </a:lnSpc>
              <a:spcBef>
                <a:spcPct val="20000"/>
              </a:spcBef>
              <a:buSzTx/>
              <a:buFontTx/>
              <a:buChar char="–"/>
            </a:pPr>
            <a:endParaRPr lang="en-US" sz="2400">
              <a:solidFill>
                <a:srgbClr val="000000"/>
              </a:solidFill>
            </a:endParaRPr>
          </a:p>
        </p:txBody>
      </p:sp>
    </p:spTree>
    <p:extLst>
      <p:ext uri="{BB962C8B-B14F-4D97-AF65-F5344CB8AC3E}">
        <p14:creationId xmlns:p14="http://schemas.microsoft.com/office/powerpoint/2010/main" val="4218888313"/>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2438400" y="1524000"/>
            <a:ext cx="6553200" cy="4724400"/>
          </a:xfrm>
          <a:prstGeom prst="rect">
            <a:avLst/>
          </a:prstGeom>
          <a:solidFill>
            <a:srgbClr val="EAEAEA"/>
          </a:solidFill>
          <a:ln w="50800">
            <a:solidFill>
              <a:srgbClr val="000000"/>
            </a:solidFill>
            <a:miter lim="800000"/>
            <a:headEnd/>
            <a:tailEnd/>
          </a:ln>
        </p:spPr>
        <p:txBody>
          <a:bodyPr wrap="none" anchor="ctr"/>
          <a:lstStyle/>
          <a:p>
            <a:pPr lvl="1" algn="ctr" defTabSz="914400" eaLnBrk="0" hangingPunct="0">
              <a:lnSpc>
                <a:spcPct val="100000"/>
              </a:lnSpc>
              <a:buClrTx/>
              <a:buSzTx/>
              <a:buFontTx/>
              <a:buNone/>
            </a:pPr>
            <a:endParaRPr lang="en-US" sz="2400">
              <a:solidFill>
                <a:srgbClr val="FFFFFF"/>
              </a:solidFill>
            </a:endParaRPr>
          </a:p>
        </p:txBody>
      </p:sp>
      <p:sp>
        <p:nvSpPr>
          <p:cNvPr id="37891" name="Rectangle 3"/>
          <p:cNvSpPr>
            <a:spLocks noChangeArrowheads="1"/>
          </p:cNvSpPr>
          <p:nvPr/>
        </p:nvSpPr>
        <p:spPr bwMode="auto">
          <a:xfrm>
            <a:off x="133350" y="1371600"/>
            <a:ext cx="9010650" cy="5183188"/>
          </a:xfrm>
          <a:prstGeom prst="rect">
            <a:avLst/>
          </a:prstGeom>
          <a:noFill/>
          <a:ln w="25400">
            <a:solidFill>
              <a:srgbClr val="000000"/>
            </a:solidFill>
            <a:miter lim="800000"/>
            <a:headEnd/>
            <a:tailEnd/>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37892" name="Rectangle 4"/>
          <p:cNvSpPr>
            <a:spLocks noGrp="1" noChangeArrowheads="1"/>
          </p:cNvSpPr>
          <p:nvPr>
            <p:ph type="title"/>
          </p:nvPr>
        </p:nvSpPr>
        <p:spPr>
          <a:noFill/>
        </p:spPr>
        <p:txBody>
          <a:bodyPr anchor="ctr"/>
          <a:lstStyle/>
          <a:p>
            <a:r>
              <a:rPr lang="en-US" smtClean="0"/>
              <a:t>SE-Coach Architecture</a:t>
            </a:r>
            <a:endParaRPr lang="en-US" b="0" smtClean="0"/>
          </a:p>
        </p:txBody>
      </p:sp>
      <p:sp>
        <p:nvSpPr>
          <p:cNvPr id="37893" name="Line 5"/>
          <p:cNvSpPr>
            <a:spLocks noChangeShapeType="1"/>
          </p:cNvSpPr>
          <p:nvPr/>
        </p:nvSpPr>
        <p:spPr bwMode="auto">
          <a:xfrm>
            <a:off x="2344738" y="6888163"/>
            <a:ext cx="9525" cy="7937"/>
          </a:xfrm>
          <a:prstGeom prst="line">
            <a:avLst/>
          </a:prstGeom>
          <a:noFill/>
          <a:ln w="12700">
            <a:solidFill>
              <a:srgbClr val="000000"/>
            </a:solidFill>
            <a:round/>
            <a:headEnd type="none" w="sm" len="sm"/>
            <a:tailEnd type="none" w="sm" len="sm"/>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37894" name="Line 6"/>
          <p:cNvSpPr>
            <a:spLocks noChangeShapeType="1"/>
          </p:cNvSpPr>
          <p:nvPr/>
        </p:nvSpPr>
        <p:spPr bwMode="auto">
          <a:xfrm>
            <a:off x="2209800" y="4114800"/>
            <a:ext cx="457200" cy="0"/>
          </a:xfrm>
          <a:prstGeom prst="line">
            <a:avLst/>
          </a:prstGeom>
          <a:noFill/>
          <a:ln w="12700">
            <a:solidFill>
              <a:srgbClr val="000000"/>
            </a:solidFill>
            <a:round/>
            <a:headEnd type="none" w="sm" len="sm"/>
            <a:tailEnd type="stealth" w="med" len="lg"/>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37895" name="Rectangle 8"/>
          <p:cNvSpPr>
            <a:spLocks noChangeArrowheads="1"/>
          </p:cNvSpPr>
          <p:nvPr/>
        </p:nvSpPr>
        <p:spPr bwMode="auto">
          <a:xfrm>
            <a:off x="285750" y="2895600"/>
            <a:ext cx="2000250" cy="2667000"/>
          </a:xfrm>
          <a:prstGeom prst="rect">
            <a:avLst/>
          </a:prstGeom>
          <a:noFill/>
          <a:ln w="12700">
            <a:solidFill>
              <a:srgbClr val="000000"/>
            </a:solidFill>
            <a:miter lim="800000"/>
            <a:headEnd/>
            <a:tailEnd/>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grpSp>
        <p:nvGrpSpPr>
          <p:cNvPr id="37896" name="Group 9"/>
          <p:cNvGrpSpPr>
            <a:grpSpLocks/>
          </p:cNvGrpSpPr>
          <p:nvPr/>
        </p:nvGrpSpPr>
        <p:grpSpPr bwMode="auto">
          <a:xfrm>
            <a:off x="381000" y="3352800"/>
            <a:ext cx="1811338" cy="1676400"/>
            <a:chOff x="209" y="2663"/>
            <a:chExt cx="1141" cy="1056"/>
          </a:xfrm>
        </p:grpSpPr>
        <p:sp>
          <p:nvSpPr>
            <p:cNvPr id="37944" name="Oval 10"/>
            <p:cNvSpPr>
              <a:spLocks noChangeArrowheads="1"/>
            </p:cNvSpPr>
            <p:nvPr/>
          </p:nvSpPr>
          <p:spPr bwMode="auto">
            <a:xfrm>
              <a:off x="209" y="3352"/>
              <a:ext cx="655" cy="367"/>
            </a:xfrm>
            <a:prstGeom prst="ellipse">
              <a:avLst/>
            </a:prstGeom>
            <a:noFill/>
            <a:ln w="12700">
              <a:solidFill>
                <a:srgbClr val="000000"/>
              </a:solidFill>
              <a:round/>
              <a:headEnd/>
              <a:tailEnd/>
            </a:ln>
          </p:spPr>
          <p:txBody>
            <a:bodyPr wrap="none" lIns="92075" tIns="46038" rIns="92075" bIns="46038" anchor="ctr"/>
            <a:lstStyle/>
            <a:p>
              <a:pPr algn="ctr" defTabSz="914400" eaLnBrk="0" hangingPunct="0">
                <a:lnSpc>
                  <a:spcPct val="100000"/>
                </a:lnSpc>
                <a:buClrTx/>
                <a:buSzTx/>
                <a:buFontTx/>
                <a:buNone/>
              </a:pPr>
              <a:r>
                <a:rPr lang="en-US" sz="1400">
                  <a:solidFill>
                    <a:srgbClr val="000000"/>
                  </a:solidFill>
                </a:rPr>
                <a:t>Problem</a:t>
              </a:r>
            </a:p>
            <a:p>
              <a:pPr algn="ctr" defTabSz="914400" eaLnBrk="0" hangingPunct="0">
                <a:lnSpc>
                  <a:spcPct val="100000"/>
                </a:lnSpc>
                <a:buClrTx/>
                <a:buSzTx/>
                <a:buFontTx/>
                <a:buNone/>
              </a:pPr>
              <a:r>
                <a:rPr lang="en-US" sz="1400">
                  <a:solidFill>
                    <a:srgbClr val="000000"/>
                  </a:solidFill>
                </a:rPr>
                <a:t>Statement</a:t>
              </a:r>
            </a:p>
          </p:txBody>
        </p:sp>
        <p:sp>
          <p:nvSpPr>
            <p:cNvPr id="37945" name="Rectangle 11"/>
            <p:cNvSpPr>
              <a:spLocks noChangeArrowheads="1"/>
            </p:cNvSpPr>
            <p:nvPr/>
          </p:nvSpPr>
          <p:spPr bwMode="auto">
            <a:xfrm>
              <a:off x="900" y="2855"/>
              <a:ext cx="450" cy="606"/>
            </a:xfrm>
            <a:prstGeom prst="rect">
              <a:avLst/>
            </a:prstGeom>
            <a:noFill/>
            <a:ln w="12700">
              <a:solidFill>
                <a:srgbClr val="000000"/>
              </a:solidFill>
              <a:miter lim="800000"/>
              <a:headEnd/>
              <a:tailEnd/>
            </a:ln>
          </p:spPr>
          <p:txBody>
            <a:bodyPr wrap="none" lIns="92075" tIns="46038" rIns="92075" bIns="46038" anchor="ctr"/>
            <a:lstStyle/>
            <a:p>
              <a:pPr algn="ctr" defTabSz="914400" eaLnBrk="0" hangingPunct="0">
                <a:lnSpc>
                  <a:spcPct val="100000"/>
                </a:lnSpc>
                <a:buClrTx/>
                <a:buSzTx/>
                <a:buFontTx/>
                <a:buNone/>
              </a:pPr>
              <a:r>
                <a:rPr lang="en-US" sz="1400">
                  <a:solidFill>
                    <a:srgbClr val="000000"/>
                  </a:solidFill>
                </a:rPr>
                <a:t> </a:t>
              </a:r>
            </a:p>
            <a:p>
              <a:pPr algn="ctr" defTabSz="914400" eaLnBrk="0" hangingPunct="0">
                <a:lnSpc>
                  <a:spcPct val="100000"/>
                </a:lnSpc>
                <a:buClrTx/>
                <a:buSzTx/>
                <a:buFontTx/>
                <a:buNone/>
              </a:pPr>
              <a:r>
                <a:rPr lang="en-US" sz="1400">
                  <a:solidFill>
                    <a:srgbClr val="000000"/>
                  </a:solidFill>
                </a:rPr>
                <a:t>Problem</a:t>
              </a:r>
            </a:p>
            <a:p>
              <a:pPr algn="ctr" defTabSz="914400" eaLnBrk="0" hangingPunct="0">
                <a:lnSpc>
                  <a:spcPct val="100000"/>
                </a:lnSpc>
                <a:buClrTx/>
                <a:buSzTx/>
                <a:buFontTx/>
                <a:buNone/>
              </a:pPr>
              <a:r>
                <a:rPr lang="en-US" sz="1400">
                  <a:solidFill>
                    <a:srgbClr val="000000"/>
                  </a:solidFill>
                </a:rPr>
                <a:t>Solver</a:t>
              </a:r>
            </a:p>
          </p:txBody>
        </p:sp>
        <p:sp>
          <p:nvSpPr>
            <p:cNvPr id="37946" name="Oval 12"/>
            <p:cNvSpPr>
              <a:spLocks noChangeArrowheads="1"/>
            </p:cNvSpPr>
            <p:nvPr/>
          </p:nvSpPr>
          <p:spPr bwMode="auto">
            <a:xfrm>
              <a:off x="216" y="2663"/>
              <a:ext cx="559" cy="384"/>
            </a:xfrm>
            <a:prstGeom prst="ellipse">
              <a:avLst/>
            </a:prstGeom>
            <a:noFill/>
            <a:ln w="12700">
              <a:solidFill>
                <a:srgbClr val="000000"/>
              </a:solidFill>
              <a:round/>
              <a:headEnd/>
              <a:tailEnd/>
            </a:ln>
          </p:spPr>
          <p:txBody>
            <a:bodyPr wrap="none" lIns="92075" tIns="46038" rIns="92075" bIns="46038" anchor="ctr"/>
            <a:lstStyle/>
            <a:p>
              <a:pPr algn="ctr" defTabSz="914400" eaLnBrk="0" hangingPunct="0">
                <a:lnSpc>
                  <a:spcPct val="100000"/>
                </a:lnSpc>
                <a:buClrTx/>
                <a:buSzTx/>
                <a:buFontTx/>
                <a:buNone/>
              </a:pPr>
              <a:r>
                <a:rPr lang="en-US" sz="1400">
                  <a:solidFill>
                    <a:srgbClr val="000000"/>
                  </a:solidFill>
                </a:rPr>
                <a:t>Domain </a:t>
              </a:r>
            </a:p>
            <a:p>
              <a:pPr algn="ctr" defTabSz="914400" eaLnBrk="0" hangingPunct="0">
                <a:lnSpc>
                  <a:spcPct val="100000"/>
                </a:lnSpc>
                <a:buClrTx/>
                <a:buSzTx/>
                <a:buFontTx/>
                <a:buNone/>
              </a:pPr>
              <a:r>
                <a:rPr lang="en-US" sz="1400">
                  <a:solidFill>
                    <a:srgbClr val="000000"/>
                  </a:solidFill>
                </a:rPr>
                <a:t>Rules</a:t>
              </a:r>
            </a:p>
          </p:txBody>
        </p:sp>
        <p:sp>
          <p:nvSpPr>
            <p:cNvPr id="37947" name="Line 13"/>
            <p:cNvSpPr>
              <a:spLocks noChangeShapeType="1"/>
            </p:cNvSpPr>
            <p:nvPr/>
          </p:nvSpPr>
          <p:spPr bwMode="auto">
            <a:xfrm flipV="1">
              <a:off x="756" y="3239"/>
              <a:ext cx="148" cy="144"/>
            </a:xfrm>
            <a:prstGeom prst="line">
              <a:avLst/>
            </a:prstGeom>
            <a:noFill/>
            <a:ln w="12700">
              <a:solidFill>
                <a:srgbClr val="000000"/>
              </a:solidFill>
              <a:round/>
              <a:headEnd type="none" w="sm" len="sm"/>
              <a:tailEnd type="stealth" w="med" len="lg"/>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37948" name="Line 14"/>
            <p:cNvSpPr>
              <a:spLocks noChangeShapeType="1"/>
            </p:cNvSpPr>
            <p:nvPr/>
          </p:nvSpPr>
          <p:spPr bwMode="auto">
            <a:xfrm>
              <a:off x="720" y="2999"/>
              <a:ext cx="180" cy="96"/>
            </a:xfrm>
            <a:prstGeom prst="line">
              <a:avLst/>
            </a:prstGeom>
            <a:noFill/>
            <a:ln w="12700">
              <a:solidFill>
                <a:srgbClr val="000000"/>
              </a:solidFill>
              <a:round/>
              <a:headEnd type="none" w="sm" len="sm"/>
              <a:tailEnd type="stealth" w="med" len="lg"/>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grpSp>
      <p:grpSp>
        <p:nvGrpSpPr>
          <p:cNvPr id="37897" name="Group 15"/>
          <p:cNvGrpSpPr>
            <a:grpSpLocks/>
          </p:cNvGrpSpPr>
          <p:nvPr/>
        </p:nvGrpSpPr>
        <p:grpSpPr bwMode="auto">
          <a:xfrm>
            <a:off x="4648200" y="1676400"/>
            <a:ext cx="1524000" cy="990600"/>
            <a:chOff x="3106" y="1488"/>
            <a:chExt cx="996" cy="740"/>
          </a:xfrm>
        </p:grpSpPr>
        <p:sp>
          <p:nvSpPr>
            <p:cNvPr id="37912" name="Rectangle 16"/>
            <p:cNvSpPr>
              <a:spLocks noChangeArrowheads="1"/>
            </p:cNvSpPr>
            <p:nvPr/>
          </p:nvSpPr>
          <p:spPr bwMode="auto">
            <a:xfrm>
              <a:off x="3183" y="1488"/>
              <a:ext cx="839" cy="243"/>
            </a:xfrm>
            <a:prstGeom prst="rect">
              <a:avLst/>
            </a:prstGeom>
            <a:noFill/>
            <a:ln w="38100">
              <a:noFill/>
              <a:miter lim="800000"/>
              <a:headEnd/>
              <a:tailEnd/>
            </a:ln>
          </p:spPr>
          <p:txBody>
            <a:bodyPr wrap="none" lIns="92075" tIns="46038" rIns="92075" bIns="46038" anchor="ctr"/>
            <a:lstStyle/>
            <a:p>
              <a:pPr algn="ctr" defTabSz="914400" eaLnBrk="0" hangingPunct="0">
                <a:lnSpc>
                  <a:spcPct val="100000"/>
                </a:lnSpc>
                <a:buClrTx/>
                <a:buSzTx/>
                <a:buFontTx/>
                <a:buNone/>
              </a:pPr>
              <a:r>
                <a:rPr lang="en-US" sz="1800">
                  <a:solidFill>
                    <a:srgbClr val="000000"/>
                  </a:solidFill>
                </a:rPr>
                <a:t>Workbench</a:t>
              </a:r>
            </a:p>
          </p:txBody>
        </p:sp>
        <p:pic>
          <p:nvPicPr>
            <p:cNvPr id="37913" name="Picture 17"/>
            <p:cNvPicPr preferRelativeResize="0">
              <a:picLocks noChangeArrowheads="1"/>
            </p:cNvPicPr>
            <p:nvPr/>
          </p:nvPicPr>
          <p:blipFill>
            <a:blip r:embed="rId3" cstate="print"/>
            <a:srcRect/>
            <a:stretch>
              <a:fillRect/>
            </a:stretch>
          </p:blipFill>
          <p:spPr bwMode="auto">
            <a:xfrm>
              <a:off x="3319" y="1704"/>
              <a:ext cx="624" cy="498"/>
            </a:xfrm>
            <a:prstGeom prst="rect">
              <a:avLst/>
            </a:prstGeom>
            <a:noFill/>
            <a:ln w="38100">
              <a:noFill/>
              <a:miter lim="800000"/>
              <a:headEnd/>
              <a:tailEnd/>
            </a:ln>
          </p:spPr>
        </p:pic>
        <p:sp>
          <p:nvSpPr>
            <p:cNvPr id="37914" name="Rectangle 18"/>
            <p:cNvSpPr>
              <a:spLocks noChangeArrowheads="1"/>
            </p:cNvSpPr>
            <p:nvPr/>
          </p:nvSpPr>
          <p:spPr bwMode="auto">
            <a:xfrm>
              <a:off x="3106" y="1501"/>
              <a:ext cx="996" cy="727"/>
            </a:xfrm>
            <a:prstGeom prst="rect">
              <a:avLst/>
            </a:prstGeom>
            <a:noFill/>
            <a:ln w="38100">
              <a:solidFill>
                <a:srgbClr val="000000"/>
              </a:solidFill>
              <a:miter lim="800000"/>
              <a:headEnd/>
              <a:tailEnd/>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grpSp>
          <p:nvGrpSpPr>
            <p:cNvPr id="37915" name="Group 19"/>
            <p:cNvGrpSpPr>
              <a:grpSpLocks/>
            </p:cNvGrpSpPr>
            <p:nvPr/>
          </p:nvGrpSpPr>
          <p:grpSpPr bwMode="auto">
            <a:xfrm>
              <a:off x="3498" y="1781"/>
              <a:ext cx="284" cy="231"/>
              <a:chOff x="3593" y="1327"/>
              <a:chExt cx="228" cy="184"/>
            </a:xfrm>
          </p:grpSpPr>
          <p:sp>
            <p:nvSpPr>
              <p:cNvPr id="37919" name="Rectangle 20"/>
              <p:cNvSpPr>
                <a:spLocks noChangeArrowheads="1"/>
              </p:cNvSpPr>
              <p:nvPr/>
            </p:nvSpPr>
            <p:spPr bwMode="auto">
              <a:xfrm>
                <a:off x="3593" y="1327"/>
                <a:ext cx="215" cy="173"/>
              </a:xfrm>
              <a:prstGeom prst="rect">
                <a:avLst/>
              </a:prstGeom>
              <a:solidFill>
                <a:srgbClr val="0346E7"/>
              </a:solidFill>
              <a:ln w="38100">
                <a:solidFill>
                  <a:srgbClr val="000000"/>
                </a:solidFill>
                <a:miter lim="800000"/>
                <a:headEnd/>
                <a:tailEnd/>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37920" name="Rectangle 21"/>
              <p:cNvSpPr>
                <a:spLocks noChangeArrowheads="1"/>
              </p:cNvSpPr>
              <p:nvPr/>
            </p:nvSpPr>
            <p:spPr bwMode="auto">
              <a:xfrm>
                <a:off x="3593" y="1342"/>
                <a:ext cx="215" cy="160"/>
              </a:xfrm>
              <a:prstGeom prst="rect">
                <a:avLst/>
              </a:prstGeom>
              <a:solidFill>
                <a:srgbClr val="E8DDBA"/>
              </a:solidFill>
              <a:ln w="38100">
                <a:solidFill>
                  <a:srgbClr val="000000"/>
                </a:solidFill>
                <a:miter lim="800000"/>
                <a:headEnd/>
                <a:tailEnd/>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37921" name="Rectangle 22"/>
              <p:cNvSpPr>
                <a:spLocks noChangeArrowheads="1"/>
              </p:cNvSpPr>
              <p:nvPr/>
            </p:nvSpPr>
            <p:spPr bwMode="auto">
              <a:xfrm>
                <a:off x="3809" y="1327"/>
                <a:ext cx="12" cy="13"/>
              </a:xfrm>
              <a:prstGeom prst="rect">
                <a:avLst/>
              </a:prstGeom>
              <a:solidFill>
                <a:srgbClr val="E8DDBA"/>
              </a:solidFill>
              <a:ln w="38100">
                <a:solidFill>
                  <a:srgbClr val="000000"/>
                </a:solidFill>
                <a:miter lim="800000"/>
                <a:headEnd/>
                <a:tailEnd/>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37922" name="Rectangle 23"/>
              <p:cNvSpPr>
                <a:spLocks noChangeArrowheads="1"/>
              </p:cNvSpPr>
              <p:nvPr/>
            </p:nvSpPr>
            <p:spPr bwMode="auto">
              <a:xfrm>
                <a:off x="3799" y="1327"/>
                <a:ext cx="12" cy="13"/>
              </a:xfrm>
              <a:prstGeom prst="rect">
                <a:avLst/>
              </a:prstGeom>
              <a:solidFill>
                <a:srgbClr val="E8DDBA"/>
              </a:solidFill>
              <a:ln w="38100">
                <a:solidFill>
                  <a:srgbClr val="000000"/>
                </a:solidFill>
                <a:miter lim="800000"/>
                <a:headEnd/>
                <a:tailEnd/>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37923" name="Rectangle 24"/>
              <p:cNvSpPr>
                <a:spLocks noChangeArrowheads="1"/>
              </p:cNvSpPr>
              <p:nvPr/>
            </p:nvSpPr>
            <p:spPr bwMode="auto">
              <a:xfrm>
                <a:off x="3788" y="1327"/>
                <a:ext cx="12" cy="13"/>
              </a:xfrm>
              <a:prstGeom prst="rect">
                <a:avLst/>
              </a:prstGeom>
              <a:solidFill>
                <a:srgbClr val="E8DDBA"/>
              </a:solidFill>
              <a:ln w="38100">
                <a:solidFill>
                  <a:srgbClr val="000000"/>
                </a:solidFill>
                <a:miter lim="800000"/>
                <a:headEnd/>
                <a:tailEnd/>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37924" name="Rectangle 25"/>
              <p:cNvSpPr>
                <a:spLocks noChangeArrowheads="1"/>
              </p:cNvSpPr>
              <p:nvPr/>
            </p:nvSpPr>
            <p:spPr bwMode="auto">
              <a:xfrm>
                <a:off x="3595" y="1348"/>
                <a:ext cx="123" cy="151"/>
              </a:xfrm>
              <a:prstGeom prst="rect">
                <a:avLst/>
              </a:prstGeom>
              <a:solidFill>
                <a:schemeClr val="bg1"/>
              </a:solidFill>
              <a:ln w="38100">
                <a:solidFill>
                  <a:srgbClr val="000000"/>
                </a:solidFill>
                <a:miter lim="800000"/>
                <a:headEnd/>
                <a:tailEnd/>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37925" name="Rectangle 26"/>
              <p:cNvSpPr>
                <a:spLocks noChangeArrowheads="1"/>
              </p:cNvSpPr>
              <p:nvPr/>
            </p:nvSpPr>
            <p:spPr bwMode="auto">
              <a:xfrm>
                <a:off x="3729" y="1348"/>
                <a:ext cx="72" cy="13"/>
              </a:xfrm>
              <a:prstGeom prst="rect">
                <a:avLst/>
              </a:prstGeom>
              <a:solidFill>
                <a:schemeClr val="bg1"/>
              </a:solidFill>
              <a:ln w="38100">
                <a:solidFill>
                  <a:srgbClr val="000000"/>
                </a:solidFill>
                <a:miter lim="800000"/>
                <a:headEnd/>
                <a:tailEnd/>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37926" name="Rectangle 27"/>
              <p:cNvSpPr>
                <a:spLocks noChangeArrowheads="1"/>
              </p:cNvSpPr>
              <p:nvPr/>
            </p:nvSpPr>
            <p:spPr bwMode="auto">
              <a:xfrm>
                <a:off x="3729" y="1364"/>
                <a:ext cx="72" cy="13"/>
              </a:xfrm>
              <a:prstGeom prst="rect">
                <a:avLst/>
              </a:prstGeom>
              <a:solidFill>
                <a:schemeClr val="bg1"/>
              </a:solidFill>
              <a:ln w="38100">
                <a:solidFill>
                  <a:srgbClr val="000000"/>
                </a:solidFill>
                <a:miter lim="800000"/>
                <a:headEnd/>
                <a:tailEnd/>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37927" name="Rectangle 28"/>
              <p:cNvSpPr>
                <a:spLocks noChangeArrowheads="1"/>
              </p:cNvSpPr>
              <p:nvPr/>
            </p:nvSpPr>
            <p:spPr bwMode="auto">
              <a:xfrm>
                <a:off x="3729" y="1380"/>
                <a:ext cx="72" cy="13"/>
              </a:xfrm>
              <a:prstGeom prst="rect">
                <a:avLst/>
              </a:prstGeom>
              <a:solidFill>
                <a:schemeClr val="bg1"/>
              </a:solidFill>
              <a:ln w="38100">
                <a:solidFill>
                  <a:srgbClr val="000000"/>
                </a:solidFill>
                <a:miter lim="800000"/>
                <a:headEnd/>
                <a:tailEnd/>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37928" name="Rectangle 29"/>
              <p:cNvSpPr>
                <a:spLocks noChangeArrowheads="1"/>
              </p:cNvSpPr>
              <p:nvPr/>
            </p:nvSpPr>
            <p:spPr bwMode="auto">
              <a:xfrm>
                <a:off x="3729" y="1397"/>
                <a:ext cx="72" cy="13"/>
              </a:xfrm>
              <a:prstGeom prst="rect">
                <a:avLst/>
              </a:prstGeom>
              <a:solidFill>
                <a:schemeClr val="bg1"/>
              </a:solidFill>
              <a:ln w="38100">
                <a:solidFill>
                  <a:srgbClr val="000000"/>
                </a:solidFill>
                <a:miter lim="800000"/>
                <a:headEnd/>
                <a:tailEnd/>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37929" name="Rectangle 30"/>
              <p:cNvSpPr>
                <a:spLocks noChangeArrowheads="1"/>
              </p:cNvSpPr>
              <p:nvPr/>
            </p:nvSpPr>
            <p:spPr bwMode="auto">
              <a:xfrm>
                <a:off x="3729" y="1414"/>
                <a:ext cx="72" cy="14"/>
              </a:xfrm>
              <a:prstGeom prst="rect">
                <a:avLst/>
              </a:prstGeom>
              <a:solidFill>
                <a:schemeClr val="bg1"/>
              </a:solidFill>
              <a:ln w="38100">
                <a:solidFill>
                  <a:srgbClr val="000000"/>
                </a:solidFill>
                <a:miter lim="800000"/>
                <a:headEnd/>
                <a:tailEnd/>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37930" name="Rectangle 31"/>
              <p:cNvSpPr>
                <a:spLocks noChangeArrowheads="1"/>
              </p:cNvSpPr>
              <p:nvPr/>
            </p:nvSpPr>
            <p:spPr bwMode="auto">
              <a:xfrm>
                <a:off x="3729" y="1432"/>
                <a:ext cx="72" cy="13"/>
              </a:xfrm>
              <a:prstGeom prst="rect">
                <a:avLst/>
              </a:prstGeom>
              <a:solidFill>
                <a:schemeClr val="bg1"/>
              </a:solidFill>
              <a:ln w="38100">
                <a:solidFill>
                  <a:srgbClr val="000000"/>
                </a:solidFill>
                <a:miter lim="800000"/>
                <a:headEnd/>
                <a:tailEnd/>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37931" name="Rectangle 32"/>
              <p:cNvSpPr>
                <a:spLocks noChangeArrowheads="1"/>
              </p:cNvSpPr>
              <p:nvPr/>
            </p:nvSpPr>
            <p:spPr bwMode="auto">
              <a:xfrm>
                <a:off x="3729" y="1447"/>
                <a:ext cx="72" cy="14"/>
              </a:xfrm>
              <a:prstGeom prst="rect">
                <a:avLst/>
              </a:prstGeom>
              <a:solidFill>
                <a:schemeClr val="bg1"/>
              </a:solidFill>
              <a:ln w="38100">
                <a:solidFill>
                  <a:srgbClr val="000000"/>
                </a:solidFill>
                <a:miter lim="800000"/>
                <a:headEnd/>
                <a:tailEnd/>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37932" name="Rectangle 33"/>
              <p:cNvSpPr>
                <a:spLocks noChangeArrowheads="1"/>
              </p:cNvSpPr>
              <p:nvPr/>
            </p:nvSpPr>
            <p:spPr bwMode="auto">
              <a:xfrm>
                <a:off x="3729" y="1463"/>
                <a:ext cx="72" cy="14"/>
              </a:xfrm>
              <a:prstGeom prst="rect">
                <a:avLst/>
              </a:prstGeom>
              <a:solidFill>
                <a:schemeClr val="bg1"/>
              </a:solidFill>
              <a:ln w="38100">
                <a:solidFill>
                  <a:srgbClr val="000000"/>
                </a:solidFill>
                <a:miter lim="800000"/>
                <a:headEnd/>
                <a:tailEnd/>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37933" name="Rectangle 34"/>
              <p:cNvSpPr>
                <a:spLocks noChangeArrowheads="1"/>
              </p:cNvSpPr>
              <p:nvPr/>
            </p:nvSpPr>
            <p:spPr bwMode="auto">
              <a:xfrm>
                <a:off x="3729" y="1481"/>
                <a:ext cx="72" cy="13"/>
              </a:xfrm>
              <a:prstGeom prst="rect">
                <a:avLst/>
              </a:prstGeom>
              <a:solidFill>
                <a:schemeClr val="bg1"/>
              </a:solidFill>
              <a:ln w="38100">
                <a:solidFill>
                  <a:srgbClr val="000000"/>
                </a:solidFill>
                <a:miter lim="800000"/>
                <a:headEnd/>
                <a:tailEnd/>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37934" name="Rectangle 35"/>
              <p:cNvSpPr>
                <a:spLocks noChangeArrowheads="1"/>
              </p:cNvSpPr>
              <p:nvPr/>
            </p:nvSpPr>
            <p:spPr bwMode="auto">
              <a:xfrm>
                <a:off x="3729" y="1498"/>
                <a:ext cx="72" cy="13"/>
              </a:xfrm>
              <a:prstGeom prst="rect">
                <a:avLst/>
              </a:prstGeom>
              <a:solidFill>
                <a:schemeClr val="bg1"/>
              </a:solidFill>
              <a:ln w="38100">
                <a:solidFill>
                  <a:srgbClr val="000000"/>
                </a:solidFill>
                <a:miter lim="800000"/>
                <a:headEnd/>
                <a:tailEnd/>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37935" name="Rectangle 36"/>
              <p:cNvSpPr>
                <a:spLocks noChangeArrowheads="1"/>
              </p:cNvSpPr>
              <p:nvPr/>
            </p:nvSpPr>
            <p:spPr bwMode="auto">
              <a:xfrm>
                <a:off x="3631" y="1393"/>
                <a:ext cx="31" cy="13"/>
              </a:xfrm>
              <a:prstGeom prst="rect">
                <a:avLst/>
              </a:prstGeom>
              <a:noFill/>
              <a:ln w="38100">
                <a:solidFill>
                  <a:srgbClr val="000000"/>
                </a:solidFill>
                <a:miter lim="800000"/>
                <a:headEnd/>
                <a:tailEnd/>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37936" name="Line 37"/>
              <p:cNvSpPr>
                <a:spLocks noChangeShapeType="1"/>
              </p:cNvSpPr>
              <p:nvPr/>
            </p:nvSpPr>
            <p:spPr bwMode="auto">
              <a:xfrm>
                <a:off x="3596" y="1352"/>
                <a:ext cx="108" cy="0"/>
              </a:xfrm>
              <a:prstGeom prst="line">
                <a:avLst/>
              </a:prstGeom>
              <a:noFill/>
              <a:ln w="38100">
                <a:solidFill>
                  <a:srgbClr val="000000"/>
                </a:solidFill>
                <a:round/>
                <a:headEnd type="none" w="sm" len="sm"/>
                <a:tailEnd type="none" w="sm" len="sm"/>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37937" name="Line 38"/>
              <p:cNvSpPr>
                <a:spLocks noChangeShapeType="1"/>
              </p:cNvSpPr>
              <p:nvPr/>
            </p:nvSpPr>
            <p:spPr bwMode="auto">
              <a:xfrm>
                <a:off x="3596" y="1360"/>
                <a:ext cx="108" cy="0"/>
              </a:xfrm>
              <a:prstGeom prst="line">
                <a:avLst/>
              </a:prstGeom>
              <a:noFill/>
              <a:ln w="38100">
                <a:solidFill>
                  <a:srgbClr val="000000"/>
                </a:solidFill>
                <a:round/>
                <a:headEnd type="none" w="sm" len="sm"/>
                <a:tailEnd type="none" w="sm" len="sm"/>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37938" name="Line 39"/>
              <p:cNvSpPr>
                <a:spLocks noChangeShapeType="1"/>
              </p:cNvSpPr>
              <p:nvPr/>
            </p:nvSpPr>
            <p:spPr bwMode="auto">
              <a:xfrm>
                <a:off x="3596" y="1368"/>
                <a:ext cx="108" cy="0"/>
              </a:xfrm>
              <a:prstGeom prst="line">
                <a:avLst/>
              </a:prstGeom>
              <a:noFill/>
              <a:ln w="38100">
                <a:solidFill>
                  <a:srgbClr val="000000"/>
                </a:solidFill>
                <a:round/>
                <a:headEnd type="none" w="sm" len="sm"/>
                <a:tailEnd type="none" w="sm" len="sm"/>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37939" name="Line 40"/>
              <p:cNvSpPr>
                <a:spLocks noChangeShapeType="1"/>
              </p:cNvSpPr>
              <p:nvPr/>
            </p:nvSpPr>
            <p:spPr bwMode="auto">
              <a:xfrm>
                <a:off x="3596" y="1376"/>
                <a:ext cx="108" cy="0"/>
              </a:xfrm>
              <a:prstGeom prst="line">
                <a:avLst/>
              </a:prstGeom>
              <a:noFill/>
              <a:ln w="38100">
                <a:solidFill>
                  <a:srgbClr val="000000"/>
                </a:solidFill>
                <a:round/>
                <a:headEnd type="none" w="sm" len="sm"/>
                <a:tailEnd type="none" w="sm" len="sm"/>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37940" name="Line 41"/>
              <p:cNvSpPr>
                <a:spLocks noChangeShapeType="1"/>
              </p:cNvSpPr>
              <p:nvPr/>
            </p:nvSpPr>
            <p:spPr bwMode="auto">
              <a:xfrm>
                <a:off x="3596" y="1384"/>
                <a:ext cx="52" cy="0"/>
              </a:xfrm>
              <a:prstGeom prst="line">
                <a:avLst/>
              </a:prstGeom>
              <a:noFill/>
              <a:ln w="38100">
                <a:solidFill>
                  <a:srgbClr val="000000"/>
                </a:solidFill>
                <a:round/>
                <a:headEnd type="none" w="sm" len="sm"/>
                <a:tailEnd type="none" w="sm" len="sm"/>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37941" name="Line 42"/>
              <p:cNvSpPr>
                <a:spLocks noChangeShapeType="1"/>
              </p:cNvSpPr>
              <p:nvPr/>
            </p:nvSpPr>
            <p:spPr bwMode="auto">
              <a:xfrm>
                <a:off x="3596" y="1393"/>
                <a:ext cx="23" cy="0"/>
              </a:xfrm>
              <a:prstGeom prst="line">
                <a:avLst/>
              </a:prstGeom>
              <a:noFill/>
              <a:ln w="38100">
                <a:solidFill>
                  <a:srgbClr val="000000"/>
                </a:solidFill>
                <a:round/>
                <a:headEnd type="none" w="sm" len="sm"/>
                <a:tailEnd type="none" w="sm" len="sm"/>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37942" name="Line 43"/>
              <p:cNvSpPr>
                <a:spLocks noChangeShapeType="1"/>
              </p:cNvSpPr>
              <p:nvPr/>
            </p:nvSpPr>
            <p:spPr bwMode="auto">
              <a:xfrm>
                <a:off x="3596" y="1401"/>
                <a:ext cx="87" cy="0"/>
              </a:xfrm>
              <a:prstGeom prst="line">
                <a:avLst/>
              </a:prstGeom>
              <a:noFill/>
              <a:ln w="38100">
                <a:solidFill>
                  <a:srgbClr val="000000"/>
                </a:solidFill>
                <a:round/>
                <a:headEnd type="none" w="sm" len="sm"/>
                <a:tailEnd type="none" w="sm" len="sm"/>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37943" name="Line 44"/>
              <p:cNvSpPr>
                <a:spLocks noChangeShapeType="1"/>
              </p:cNvSpPr>
              <p:nvPr/>
            </p:nvSpPr>
            <p:spPr bwMode="auto">
              <a:xfrm>
                <a:off x="3596" y="1409"/>
                <a:ext cx="87" cy="0"/>
              </a:xfrm>
              <a:prstGeom prst="line">
                <a:avLst/>
              </a:prstGeom>
              <a:noFill/>
              <a:ln w="38100">
                <a:solidFill>
                  <a:srgbClr val="000000"/>
                </a:solidFill>
                <a:round/>
                <a:headEnd type="none" w="sm" len="sm"/>
                <a:tailEnd type="none" w="sm" len="sm"/>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grpSp>
        <p:sp>
          <p:nvSpPr>
            <p:cNvPr id="37916" name="Line 45"/>
            <p:cNvSpPr>
              <a:spLocks noChangeShapeType="1"/>
            </p:cNvSpPr>
            <p:nvPr/>
          </p:nvSpPr>
          <p:spPr bwMode="auto">
            <a:xfrm>
              <a:off x="3528" y="1905"/>
              <a:ext cx="119" cy="39"/>
            </a:xfrm>
            <a:prstGeom prst="line">
              <a:avLst/>
            </a:prstGeom>
            <a:noFill/>
            <a:ln w="38100">
              <a:solidFill>
                <a:srgbClr val="000000"/>
              </a:solidFill>
              <a:round/>
              <a:headEnd type="none" w="sm" len="sm"/>
              <a:tailEnd type="none" w="sm" len="sm"/>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37917" name="Line 46"/>
            <p:cNvSpPr>
              <a:spLocks noChangeShapeType="1"/>
            </p:cNvSpPr>
            <p:nvPr/>
          </p:nvSpPr>
          <p:spPr bwMode="auto">
            <a:xfrm flipV="1">
              <a:off x="3539" y="1895"/>
              <a:ext cx="97" cy="60"/>
            </a:xfrm>
            <a:prstGeom prst="line">
              <a:avLst/>
            </a:prstGeom>
            <a:noFill/>
            <a:ln w="38100">
              <a:solidFill>
                <a:srgbClr val="000000"/>
              </a:solidFill>
              <a:round/>
              <a:headEnd type="none" w="sm" len="sm"/>
              <a:tailEnd type="none" w="sm" len="sm"/>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37918" name="Line 47"/>
            <p:cNvSpPr>
              <a:spLocks noChangeShapeType="1"/>
            </p:cNvSpPr>
            <p:nvPr/>
          </p:nvSpPr>
          <p:spPr bwMode="auto">
            <a:xfrm>
              <a:off x="3655" y="1836"/>
              <a:ext cx="100" cy="9"/>
            </a:xfrm>
            <a:prstGeom prst="line">
              <a:avLst/>
            </a:prstGeom>
            <a:noFill/>
            <a:ln w="38100">
              <a:solidFill>
                <a:srgbClr val="000000"/>
              </a:solidFill>
              <a:round/>
              <a:headEnd type="none" w="sm" len="sm"/>
              <a:tailEnd type="none" w="sm" len="sm"/>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grpSp>
      <p:sp>
        <p:nvSpPr>
          <p:cNvPr id="37898" name="Oval 48"/>
          <p:cNvSpPr>
            <a:spLocks noChangeArrowheads="1"/>
          </p:cNvSpPr>
          <p:nvPr/>
        </p:nvSpPr>
        <p:spPr bwMode="auto">
          <a:xfrm>
            <a:off x="4324350" y="4914900"/>
            <a:ext cx="2286000" cy="914400"/>
          </a:xfrm>
          <a:prstGeom prst="ellipse">
            <a:avLst/>
          </a:prstGeom>
          <a:noFill/>
          <a:ln w="38100">
            <a:solidFill>
              <a:srgbClr val="000000"/>
            </a:solidFill>
            <a:round/>
            <a:headEnd/>
            <a:tailEnd/>
          </a:ln>
        </p:spPr>
        <p:txBody>
          <a:bodyPr wrap="none" lIns="92075" tIns="46038" rIns="92075" bIns="46038" anchor="ctr"/>
          <a:lstStyle/>
          <a:p>
            <a:pPr algn="ctr" defTabSz="914400" eaLnBrk="0" hangingPunct="0">
              <a:lnSpc>
                <a:spcPct val="100000"/>
              </a:lnSpc>
              <a:buClrTx/>
              <a:buSzTx/>
              <a:buFontTx/>
              <a:buNone/>
            </a:pPr>
            <a:r>
              <a:rPr lang="en-US" sz="1800" b="1">
                <a:solidFill>
                  <a:srgbClr val="000000"/>
                </a:solidFill>
              </a:rPr>
              <a:t>SE-Coach</a:t>
            </a:r>
          </a:p>
          <a:p>
            <a:pPr algn="ctr" defTabSz="914400" eaLnBrk="0" hangingPunct="0">
              <a:lnSpc>
                <a:spcPct val="100000"/>
              </a:lnSpc>
              <a:buClrTx/>
              <a:buSzTx/>
              <a:buFontTx/>
              <a:buNone/>
            </a:pPr>
            <a:r>
              <a:rPr lang="en-US" sz="1800" b="1">
                <a:solidFill>
                  <a:srgbClr val="000000"/>
                </a:solidFill>
              </a:rPr>
              <a:t>Task-Specific</a:t>
            </a:r>
          </a:p>
          <a:p>
            <a:pPr algn="ctr" defTabSz="914400" eaLnBrk="0" hangingPunct="0">
              <a:lnSpc>
                <a:spcPct val="100000"/>
              </a:lnSpc>
              <a:buClrTx/>
              <a:buSzTx/>
              <a:buFontTx/>
              <a:buNone/>
            </a:pPr>
            <a:r>
              <a:rPr lang="en-US" sz="1800" b="1">
                <a:solidFill>
                  <a:srgbClr val="000000"/>
                </a:solidFill>
              </a:rPr>
              <a:t>Student Model</a:t>
            </a:r>
          </a:p>
        </p:txBody>
      </p:sp>
      <p:sp>
        <p:nvSpPr>
          <p:cNvPr id="37899" name="Rectangle 49"/>
          <p:cNvSpPr>
            <a:spLocks noChangeArrowheads="1"/>
          </p:cNvSpPr>
          <p:nvPr/>
        </p:nvSpPr>
        <p:spPr bwMode="auto">
          <a:xfrm>
            <a:off x="4724400" y="3962400"/>
            <a:ext cx="1406525" cy="457200"/>
          </a:xfrm>
          <a:prstGeom prst="rect">
            <a:avLst/>
          </a:prstGeom>
          <a:noFill/>
          <a:ln w="38100">
            <a:solidFill>
              <a:srgbClr val="000000"/>
            </a:solidFill>
            <a:miter lim="800000"/>
            <a:headEnd/>
            <a:tailEnd/>
          </a:ln>
        </p:spPr>
        <p:txBody>
          <a:bodyPr wrap="none" lIns="92075" tIns="46038" rIns="92075" bIns="46038" anchor="ctr"/>
          <a:lstStyle/>
          <a:p>
            <a:pPr algn="ctr" defTabSz="914400" eaLnBrk="0" hangingPunct="0">
              <a:lnSpc>
                <a:spcPct val="100000"/>
              </a:lnSpc>
              <a:buClrTx/>
              <a:buSzTx/>
              <a:buFontTx/>
              <a:buNone/>
            </a:pPr>
            <a:r>
              <a:rPr lang="en-US" sz="1800" b="1">
                <a:solidFill>
                  <a:srgbClr val="000000"/>
                </a:solidFill>
              </a:rPr>
              <a:t>Assessor</a:t>
            </a:r>
          </a:p>
        </p:txBody>
      </p:sp>
      <p:sp>
        <p:nvSpPr>
          <p:cNvPr id="37900" name="Oval 50"/>
          <p:cNvSpPr>
            <a:spLocks noChangeArrowheads="1"/>
          </p:cNvSpPr>
          <p:nvPr/>
        </p:nvSpPr>
        <p:spPr bwMode="auto">
          <a:xfrm>
            <a:off x="2667000" y="3657600"/>
            <a:ext cx="1524000" cy="914400"/>
          </a:xfrm>
          <a:prstGeom prst="ellipse">
            <a:avLst/>
          </a:prstGeom>
          <a:noFill/>
          <a:ln w="38100">
            <a:solidFill>
              <a:srgbClr val="000000"/>
            </a:solidFill>
            <a:round/>
            <a:headEnd/>
            <a:tailEnd/>
          </a:ln>
        </p:spPr>
        <p:txBody>
          <a:bodyPr wrap="none" lIns="92075" tIns="46038" rIns="92075" bIns="46038" anchor="ctr"/>
          <a:lstStyle/>
          <a:p>
            <a:pPr algn="ctr" defTabSz="914400" eaLnBrk="0" hangingPunct="0">
              <a:lnSpc>
                <a:spcPct val="100000"/>
              </a:lnSpc>
              <a:buClrTx/>
              <a:buSzTx/>
              <a:buFontTx/>
              <a:buNone/>
            </a:pPr>
            <a:r>
              <a:rPr lang="en-US" sz="1800" b="1">
                <a:solidFill>
                  <a:srgbClr val="000000"/>
                </a:solidFill>
              </a:rPr>
              <a:t>Solution graph</a:t>
            </a:r>
          </a:p>
        </p:txBody>
      </p:sp>
      <p:cxnSp>
        <p:nvCxnSpPr>
          <p:cNvPr id="37901" name="AutoShape 51"/>
          <p:cNvCxnSpPr>
            <a:cxnSpLocks noChangeShapeType="1"/>
            <a:stCxn id="37900" idx="6"/>
            <a:endCxn id="37899" idx="1"/>
          </p:cNvCxnSpPr>
          <p:nvPr/>
        </p:nvCxnSpPr>
        <p:spPr bwMode="auto">
          <a:xfrm>
            <a:off x="4210050" y="4114800"/>
            <a:ext cx="495300" cy="76200"/>
          </a:xfrm>
          <a:prstGeom prst="straightConnector1">
            <a:avLst/>
          </a:prstGeom>
          <a:noFill/>
          <a:ln w="25400">
            <a:solidFill>
              <a:srgbClr val="000000"/>
            </a:solidFill>
            <a:round/>
            <a:headEnd type="none" w="sm" len="sm"/>
            <a:tailEnd type="triangle" w="med" len="med"/>
          </a:ln>
        </p:spPr>
      </p:cxnSp>
      <p:cxnSp>
        <p:nvCxnSpPr>
          <p:cNvPr id="37902" name="AutoShape 52"/>
          <p:cNvCxnSpPr>
            <a:cxnSpLocks noChangeShapeType="1"/>
            <a:stCxn id="37899" idx="0"/>
            <a:endCxn id="37903" idx="2"/>
          </p:cNvCxnSpPr>
          <p:nvPr/>
        </p:nvCxnSpPr>
        <p:spPr bwMode="auto">
          <a:xfrm flipH="1" flipV="1">
            <a:off x="5421313" y="3600450"/>
            <a:ext cx="6350" cy="342900"/>
          </a:xfrm>
          <a:prstGeom prst="straightConnector1">
            <a:avLst/>
          </a:prstGeom>
          <a:noFill/>
          <a:ln w="25400">
            <a:solidFill>
              <a:srgbClr val="000000"/>
            </a:solidFill>
            <a:round/>
            <a:headEnd type="triangle" w="med" len="med"/>
            <a:tailEnd type="triangle" w="med" len="med"/>
          </a:ln>
        </p:spPr>
      </p:cxnSp>
      <p:sp>
        <p:nvSpPr>
          <p:cNvPr id="37903" name="Rectangle 53"/>
          <p:cNvSpPr>
            <a:spLocks noChangeArrowheads="1"/>
          </p:cNvSpPr>
          <p:nvPr/>
        </p:nvSpPr>
        <p:spPr bwMode="auto">
          <a:xfrm>
            <a:off x="4629150" y="3124200"/>
            <a:ext cx="1582738" cy="457200"/>
          </a:xfrm>
          <a:prstGeom prst="rect">
            <a:avLst/>
          </a:prstGeom>
          <a:noFill/>
          <a:ln w="38100">
            <a:solidFill>
              <a:srgbClr val="000000"/>
            </a:solidFill>
            <a:miter lim="800000"/>
            <a:headEnd/>
            <a:tailEnd/>
          </a:ln>
        </p:spPr>
        <p:txBody>
          <a:bodyPr wrap="none" lIns="92075" tIns="46038" rIns="92075" bIns="46038" anchor="ctr"/>
          <a:lstStyle/>
          <a:p>
            <a:pPr algn="ctr" defTabSz="914400" eaLnBrk="0" hangingPunct="0">
              <a:lnSpc>
                <a:spcPct val="100000"/>
              </a:lnSpc>
              <a:buClrTx/>
              <a:buSzTx/>
              <a:buFontTx/>
              <a:buNone/>
            </a:pPr>
            <a:r>
              <a:rPr lang="en-US" sz="1800">
                <a:solidFill>
                  <a:srgbClr val="000000"/>
                </a:solidFill>
              </a:rPr>
              <a:t>SE-Coach Help</a:t>
            </a:r>
          </a:p>
        </p:txBody>
      </p:sp>
      <p:cxnSp>
        <p:nvCxnSpPr>
          <p:cNvPr id="37904" name="AutoShape 54"/>
          <p:cNvCxnSpPr>
            <a:cxnSpLocks noChangeShapeType="1"/>
            <a:stCxn id="37898" idx="0"/>
            <a:endCxn id="37899" idx="2"/>
          </p:cNvCxnSpPr>
          <p:nvPr/>
        </p:nvCxnSpPr>
        <p:spPr bwMode="auto">
          <a:xfrm flipH="1" flipV="1">
            <a:off x="5427663" y="4438650"/>
            <a:ext cx="39687" cy="457200"/>
          </a:xfrm>
          <a:prstGeom prst="straightConnector1">
            <a:avLst/>
          </a:prstGeom>
          <a:noFill/>
          <a:ln w="25400">
            <a:solidFill>
              <a:srgbClr val="000000"/>
            </a:solidFill>
            <a:round/>
            <a:headEnd type="triangle" w="med" len="med"/>
            <a:tailEnd type="triangle" w="med" len="med"/>
          </a:ln>
        </p:spPr>
      </p:cxnSp>
      <p:cxnSp>
        <p:nvCxnSpPr>
          <p:cNvPr id="37905" name="AutoShape 55"/>
          <p:cNvCxnSpPr>
            <a:cxnSpLocks noChangeShapeType="1"/>
            <a:stCxn id="37903" idx="0"/>
            <a:endCxn id="37914" idx="2"/>
          </p:cNvCxnSpPr>
          <p:nvPr/>
        </p:nvCxnSpPr>
        <p:spPr bwMode="auto">
          <a:xfrm flipH="1" flipV="1">
            <a:off x="5410200" y="2686050"/>
            <a:ext cx="11113" cy="419100"/>
          </a:xfrm>
          <a:prstGeom prst="straightConnector1">
            <a:avLst/>
          </a:prstGeom>
          <a:noFill/>
          <a:ln w="25400">
            <a:solidFill>
              <a:srgbClr val="000000"/>
            </a:solidFill>
            <a:round/>
            <a:headEnd type="triangle" w="med" len="med"/>
            <a:tailEnd type="triangle" w="med" len="med"/>
          </a:ln>
        </p:spPr>
      </p:cxnSp>
      <p:sp>
        <p:nvSpPr>
          <p:cNvPr id="37906" name="Oval 56"/>
          <p:cNvSpPr>
            <a:spLocks noChangeArrowheads="1"/>
          </p:cNvSpPr>
          <p:nvPr/>
        </p:nvSpPr>
        <p:spPr bwMode="auto">
          <a:xfrm>
            <a:off x="6629400" y="3581400"/>
            <a:ext cx="2044700" cy="1295400"/>
          </a:xfrm>
          <a:prstGeom prst="ellipse">
            <a:avLst/>
          </a:prstGeom>
          <a:noFill/>
          <a:ln w="38100">
            <a:solidFill>
              <a:srgbClr val="000000"/>
            </a:solidFill>
            <a:round/>
            <a:headEnd/>
            <a:tailEnd/>
          </a:ln>
        </p:spPr>
        <p:txBody>
          <a:bodyPr wrap="none" lIns="92075" tIns="46038" rIns="92075" bIns="46038" anchor="ctr"/>
          <a:lstStyle/>
          <a:p>
            <a:pPr algn="ctr" defTabSz="914400" eaLnBrk="0" hangingPunct="0">
              <a:lnSpc>
                <a:spcPct val="100000"/>
              </a:lnSpc>
              <a:buClrTx/>
              <a:buSzTx/>
              <a:buFontTx/>
              <a:buNone/>
            </a:pPr>
            <a:r>
              <a:rPr lang="en-US" sz="1800" b="1">
                <a:solidFill>
                  <a:srgbClr val="000000"/>
                </a:solidFill>
              </a:rPr>
              <a:t>Domain General </a:t>
            </a:r>
          </a:p>
          <a:p>
            <a:pPr algn="ctr" defTabSz="914400" eaLnBrk="0" hangingPunct="0">
              <a:lnSpc>
                <a:spcPct val="100000"/>
              </a:lnSpc>
              <a:buClrTx/>
              <a:buSzTx/>
              <a:buFontTx/>
              <a:buNone/>
            </a:pPr>
            <a:r>
              <a:rPr lang="en-US" sz="1800" b="1">
                <a:solidFill>
                  <a:srgbClr val="000000"/>
                </a:solidFill>
              </a:rPr>
              <a:t>student </a:t>
            </a:r>
          </a:p>
          <a:p>
            <a:pPr algn="ctr" defTabSz="914400" eaLnBrk="0" hangingPunct="0">
              <a:lnSpc>
                <a:spcPct val="100000"/>
              </a:lnSpc>
              <a:buClrTx/>
              <a:buSzTx/>
              <a:buFontTx/>
              <a:buNone/>
            </a:pPr>
            <a:r>
              <a:rPr lang="en-US" sz="1800" b="1">
                <a:solidFill>
                  <a:srgbClr val="000000"/>
                </a:solidFill>
              </a:rPr>
              <a:t>model</a:t>
            </a:r>
          </a:p>
        </p:txBody>
      </p:sp>
      <p:cxnSp>
        <p:nvCxnSpPr>
          <p:cNvPr id="37907" name="AutoShape 57"/>
          <p:cNvCxnSpPr>
            <a:cxnSpLocks noChangeShapeType="1"/>
            <a:stCxn id="37899" idx="3"/>
            <a:endCxn id="37906" idx="2"/>
          </p:cNvCxnSpPr>
          <p:nvPr/>
        </p:nvCxnSpPr>
        <p:spPr bwMode="auto">
          <a:xfrm>
            <a:off x="6149975" y="4191000"/>
            <a:ext cx="460375" cy="38100"/>
          </a:xfrm>
          <a:prstGeom prst="straightConnector1">
            <a:avLst/>
          </a:prstGeom>
          <a:noFill/>
          <a:ln w="25400">
            <a:solidFill>
              <a:srgbClr val="000000"/>
            </a:solidFill>
            <a:round/>
            <a:headEnd type="triangle" w="med" len="med"/>
            <a:tailEnd type="triangle" w="med" len="med"/>
          </a:ln>
        </p:spPr>
      </p:cxnSp>
      <p:cxnSp>
        <p:nvCxnSpPr>
          <p:cNvPr id="37908" name="AutoShape 58"/>
          <p:cNvCxnSpPr>
            <a:cxnSpLocks noChangeShapeType="1"/>
            <a:stCxn id="37900" idx="6"/>
            <a:endCxn id="37903" idx="1"/>
          </p:cNvCxnSpPr>
          <p:nvPr/>
        </p:nvCxnSpPr>
        <p:spPr bwMode="auto">
          <a:xfrm flipV="1">
            <a:off x="4210050" y="3352800"/>
            <a:ext cx="400050" cy="762000"/>
          </a:xfrm>
          <a:prstGeom prst="straightConnector1">
            <a:avLst/>
          </a:prstGeom>
          <a:noFill/>
          <a:ln w="25400">
            <a:solidFill>
              <a:srgbClr val="000000"/>
            </a:solidFill>
            <a:round/>
            <a:headEnd type="none" w="sm" len="sm"/>
            <a:tailEnd type="triangle" w="med" len="med"/>
          </a:ln>
        </p:spPr>
      </p:cxnSp>
      <p:sp>
        <p:nvSpPr>
          <p:cNvPr id="37909" name="Rectangle 61"/>
          <p:cNvSpPr>
            <a:spLocks noChangeArrowheads="1"/>
          </p:cNvSpPr>
          <p:nvPr/>
        </p:nvSpPr>
        <p:spPr bwMode="auto">
          <a:xfrm>
            <a:off x="7162800" y="762000"/>
            <a:ext cx="998538" cy="457200"/>
          </a:xfrm>
          <a:prstGeom prst="rect">
            <a:avLst/>
          </a:prstGeom>
          <a:noFill/>
          <a:ln w="9525">
            <a:no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2400" b="1">
                <a:solidFill>
                  <a:srgbClr val="000000"/>
                </a:solidFill>
              </a:rPr>
              <a:t>Andes</a:t>
            </a:r>
            <a:endParaRPr lang="en-US" sz="1800">
              <a:solidFill>
                <a:srgbClr val="000000"/>
              </a:solidFill>
            </a:endParaRPr>
          </a:p>
        </p:txBody>
      </p:sp>
      <p:sp>
        <p:nvSpPr>
          <p:cNvPr id="37910" name="Text Box 62"/>
          <p:cNvSpPr txBox="1">
            <a:spLocks noChangeArrowheads="1"/>
          </p:cNvSpPr>
          <p:nvPr/>
        </p:nvSpPr>
        <p:spPr bwMode="auto">
          <a:xfrm>
            <a:off x="4724400" y="1752600"/>
            <a:ext cx="1409700" cy="212725"/>
          </a:xfrm>
          <a:prstGeom prst="rect">
            <a:avLst/>
          </a:prstGeom>
          <a:solidFill>
            <a:srgbClr val="EAEAEA"/>
          </a:solidFill>
          <a:ln w="12700">
            <a:noFill/>
            <a:miter lim="800000"/>
            <a:headEnd type="none" w="sm" len="sm"/>
            <a:tailEnd type="none" w="sm" len="sm"/>
          </a:ln>
        </p:spPr>
        <p:txBody>
          <a:bodyPr lIns="0" tIns="0" rIns="0" bIns="0">
            <a:spAutoFit/>
          </a:bodyPr>
          <a:lstStyle/>
          <a:p>
            <a:pPr defTabSz="914400" eaLnBrk="0" hangingPunct="0">
              <a:lnSpc>
                <a:spcPct val="100000"/>
              </a:lnSpc>
              <a:buClrTx/>
              <a:buSzTx/>
              <a:buFontTx/>
              <a:buNone/>
            </a:pPr>
            <a:r>
              <a:rPr lang="en-US" sz="1400">
                <a:solidFill>
                  <a:srgbClr val="111111"/>
                </a:solidFill>
              </a:rPr>
              <a:t>SE-Coach interface</a:t>
            </a:r>
          </a:p>
        </p:txBody>
      </p:sp>
      <p:sp>
        <p:nvSpPr>
          <p:cNvPr id="37911" name="Text Box 63"/>
          <p:cNvSpPr txBox="1">
            <a:spLocks noChangeArrowheads="1"/>
          </p:cNvSpPr>
          <p:nvPr/>
        </p:nvSpPr>
        <p:spPr bwMode="auto">
          <a:xfrm>
            <a:off x="2438400" y="3352800"/>
            <a:ext cx="2606675" cy="517525"/>
          </a:xfrm>
          <a:prstGeom prst="rect">
            <a:avLst/>
          </a:prstGeom>
          <a:noFill/>
          <a:ln w="12700">
            <a:noFill/>
            <a:miter lim="800000"/>
            <a:headEnd type="none" w="sm" len="sm"/>
            <a:tailEnd type="none" w="sm" len="sm"/>
          </a:ln>
        </p:spPr>
        <p:txBody>
          <a:bodyPr>
            <a:spAutoFit/>
          </a:bodyPr>
          <a:lstStyle/>
          <a:p>
            <a:pPr defTabSz="914400" eaLnBrk="0" hangingPunct="0">
              <a:lnSpc>
                <a:spcPct val="100000"/>
              </a:lnSpc>
              <a:buClrTx/>
              <a:buSzTx/>
              <a:buFontTx/>
              <a:buNone/>
            </a:pPr>
            <a:r>
              <a:rPr lang="en-US" sz="1400" b="1">
                <a:solidFill>
                  <a:srgbClr val="000000"/>
                </a:solidFill>
              </a:rPr>
              <a:t>Model of correct  SE</a:t>
            </a:r>
          </a:p>
          <a:p>
            <a:pPr defTabSz="914400" eaLnBrk="0" hangingPunct="0">
              <a:lnSpc>
                <a:spcPct val="100000"/>
              </a:lnSpc>
              <a:buClrTx/>
              <a:buSzTx/>
              <a:buFontTx/>
              <a:buNone/>
            </a:pPr>
            <a:endParaRPr lang="en-US" sz="1400">
              <a:solidFill>
                <a:srgbClr val="111111"/>
              </a:solidFill>
            </a:endParaRPr>
          </a:p>
        </p:txBody>
      </p:sp>
    </p:spTree>
    <p:extLst>
      <p:ext uri="{BB962C8B-B14F-4D97-AF65-F5344CB8AC3E}">
        <p14:creationId xmlns:p14="http://schemas.microsoft.com/office/powerpoint/2010/main" val="1525940133"/>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074"/>
          <p:cNvSpPr>
            <a:spLocks noGrp="1" noChangeArrowheads="1"/>
          </p:cNvSpPr>
          <p:nvPr>
            <p:ph type="title"/>
          </p:nvPr>
        </p:nvSpPr>
        <p:spPr/>
        <p:txBody>
          <a:bodyPr/>
          <a:lstStyle/>
          <a:p>
            <a:r>
              <a:rPr lang="en-US" smtClean="0"/>
              <a:t>The SE-Coach Workbench</a:t>
            </a:r>
          </a:p>
        </p:txBody>
      </p:sp>
      <p:sp>
        <p:nvSpPr>
          <p:cNvPr id="38915" name="Rectangle 3075"/>
          <p:cNvSpPr>
            <a:spLocks noChangeArrowheads="1"/>
          </p:cNvSpPr>
          <p:nvPr/>
        </p:nvSpPr>
        <p:spPr bwMode="auto">
          <a:xfrm>
            <a:off x="228600" y="1371600"/>
            <a:ext cx="9105900" cy="685800"/>
          </a:xfrm>
          <a:prstGeom prst="rect">
            <a:avLst/>
          </a:prstGeom>
          <a:noFill/>
          <a:ln w="9525">
            <a:noFill/>
            <a:miter lim="800000"/>
            <a:headEnd/>
            <a:tailEnd/>
          </a:ln>
        </p:spPr>
        <p:txBody>
          <a:bodyPr lIns="92075" tIns="46038" rIns="92075" bIns="46038"/>
          <a:lstStyle/>
          <a:p>
            <a:pPr marL="342900" indent="-342900" defTabSz="914400" eaLnBrk="0" hangingPunct="0">
              <a:lnSpc>
                <a:spcPct val="100000"/>
              </a:lnSpc>
              <a:spcBef>
                <a:spcPct val="20000"/>
              </a:spcBef>
              <a:buClr>
                <a:srgbClr val="CC0000"/>
              </a:buClr>
              <a:buSzPct val="75000"/>
              <a:buFont typeface="Monotype Sorts" pitchFamily="2" charset="2"/>
              <a:buChar char="u"/>
            </a:pPr>
            <a:r>
              <a:rPr lang="en-US">
                <a:solidFill>
                  <a:srgbClr val="000000"/>
                </a:solidFill>
              </a:rPr>
              <a:t>Masking interface</a:t>
            </a:r>
            <a:endParaRPr lang="en-US" sz="2400">
              <a:solidFill>
                <a:srgbClr val="000000"/>
              </a:solidFill>
            </a:endParaRPr>
          </a:p>
          <a:p>
            <a:pPr marL="742950" lvl="1" indent="-285750" defTabSz="914400" eaLnBrk="0" hangingPunct="0">
              <a:lnSpc>
                <a:spcPct val="100000"/>
              </a:lnSpc>
              <a:spcBef>
                <a:spcPct val="20000"/>
              </a:spcBef>
              <a:buSzTx/>
              <a:buFontTx/>
              <a:buChar char="–"/>
            </a:pPr>
            <a:r>
              <a:rPr lang="en-US" sz="2000">
                <a:solidFill>
                  <a:srgbClr val="000000"/>
                </a:solidFill>
              </a:rPr>
              <a:t> </a:t>
            </a:r>
            <a:r>
              <a:rPr lang="en-US" sz="2400">
                <a:solidFill>
                  <a:srgbClr val="000000"/>
                </a:solidFill>
              </a:rPr>
              <a:t>Helps students focus attention and SE-Coach monitor it</a:t>
            </a:r>
          </a:p>
          <a:p>
            <a:pPr marL="742950" lvl="1" indent="-285750" defTabSz="914400" eaLnBrk="0" hangingPunct="0">
              <a:lnSpc>
                <a:spcPct val="100000"/>
              </a:lnSpc>
              <a:spcBef>
                <a:spcPct val="20000"/>
              </a:spcBef>
              <a:buSzTx/>
              <a:buFontTx/>
              <a:buChar char="–"/>
            </a:pPr>
            <a:endParaRPr lang="en-US" sz="2400">
              <a:solidFill>
                <a:srgbClr val="000000"/>
              </a:solidFill>
            </a:endParaRPr>
          </a:p>
          <a:p>
            <a:pPr marL="342900" indent="-342900" defTabSz="914400" eaLnBrk="0" hangingPunct="0">
              <a:lnSpc>
                <a:spcPct val="100000"/>
              </a:lnSpc>
              <a:spcBef>
                <a:spcPct val="20000"/>
              </a:spcBef>
              <a:buClr>
                <a:srgbClr val="CC0000"/>
              </a:buClr>
              <a:buSzPct val="75000"/>
              <a:buFont typeface="Monotype Sorts" pitchFamily="2" charset="2"/>
              <a:buChar char="u"/>
            </a:pPr>
            <a:r>
              <a:rPr lang="en-US">
                <a:solidFill>
                  <a:srgbClr val="000000"/>
                </a:solidFill>
              </a:rPr>
              <a:t>Prompts for relevant self-explanations</a:t>
            </a:r>
          </a:p>
          <a:p>
            <a:pPr marL="742950" lvl="1" indent="-285750" defTabSz="914400" eaLnBrk="0" hangingPunct="0">
              <a:lnSpc>
                <a:spcPct val="100000"/>
              </a:lnSpc>
              <a:spcBef>
                <a:spcPct val="20000"/>
              </a:spcBef>
              <a:buSzTx/>
              <a:buFontTx/>
              <a:buChar char="–"/>
            </a:pPr>
            <a:r>
              <a:rPr lang="en-US" sz="2400">
                <a:solidFill>
                  <a:srgbClr val="000000"/>
                </a:solidFill>
              </a:rPr>
              <a:t>Justify solution steps in terms of domain principles</a:t>
            </a:r>
          </a:p>
          <a:p>
            <a:pPr marL="742950" lvl="1" indent="-285750" defTabSz="914400" eaLnBrk="0" hangingPunct="0">
              <a:lnSpc>
                <a:spcPct val="100000"/>
              </a:lnSpc>
              <a:spcBef>
                <a:spcPct val="20000"/>
              </a:spcBef>
              <a:buSzTx/>
              <a:buFontTx/>
              <a:buChar char="–"/>
            </a:pPr>
            <a:r>
              <a:rPr lang="en-US" sz="2400">
                <a:solidFill>
                  <a:srgbClr val="000000"/>
                </a:solidFill>
              </a:rPr>
              <a:t>Explain role of a step in the underlying solution plan</a:t>
            </a:r>
          </a:p>
          <a:p>
            <a:pPr marL="342900" indent="-342900" defTabSz="914400" eaLnBrk="0" hangingPunct="0">
              <a:lnSpc>
                <a:spcPct val="100000"/>
              </a:lnSpc>
              <a:spcBef>
                <a:spcPct val="20000"/>
              </a:spcBef>
              <a:buClr>
                <a:srgbClr val="CC0000"/>
              </a:buClr>
              <a:buSzPct val="75000"/>
              <a:buFont typeface="Monotype Sorts" pitchFamily="2" charset="2"/>
              <a:buChar char="u"/>
            </a:pPr>
            <a:endParaRPr lang="en-US">
              <a:solidFill>
                <a:srgbClr val="000000"/>
              </a:solidFill>
            </a:endParaRPr>
          </a:p>
          <a:p>
            <a:pPr marL="342900" indent="-342900" defTabSz="914400" eaLnBrk="0" hangingPunct="0">
              <a:lnSpc>
                <a:spcPct val="100000"/>
              </a:lnSpc>
              <a:spcBef>
                <a:spcPct val="20000"/>
              </a:spcBef>
              <a:buClr>
                <a:srgbClr val="CC0000"/>
              </a:buClr>
              <a:buSzPct val="75000"/>
              <a:buFont typeface="Monotype Sorts" pitchFamily="2" charset="2"/>
              <a:buChar char="u"/>
            </a:pPr>
            <a:r>
              <a:rPr lang="en-US">
                <a:solidFill>
                  <a:srgbClr val="000000"/>
                </a:solidFill>
              </a:rPr>
              <a:t>Menu based tools to generate self-explanations</a:t>
            </a:r>
            <a:endParaRPr lang="en-US" sz="2400">
              <a:solidFill>
                <a:srgbClr val="000000"/>
              </a:solidFill>
            </a:endParaRPr>
          </a:p>
          <a:p>
            <a:pPr marL="342900" indent="-342900" defTabSz="914400" eaLnBrk="0" hangingPunct="0">
              <a:lnSpc>
                <a:spcPct val="100000"/>
              </a:lnSpc>
              <a:spcBef>
                <a:spcPct val="20000"/>
              </a:spcBef>
              <a:buClr>
                <a:srgbClr val="CC0000"/>
              </a:buClr>
              <a:buSzPct val="75000"/>
              <a:buFont typeface="Monotype Sorts" pitchFamily="2" charset="2"/>
              <a:buChar char="u"/>
            </a:pPr>
            <a:endParaRPr lang="en-US" sz="2400">
              <a:solidFill>
                <a:srgbClr val="000000"/>
              </a:solidFill>
            </a:endParaRPr>
          </a:p>
          <a:p>
            <a:pPr marL="342900" indent="-342900" defTabSz="914400" eaLnBrk="0" hangingPunct="0">
              <a:lnSpc>
                <a:spcPct val="100000"/>
              </a:lnSpc>
              <a:spcBef>
                <a:spcPct val="20000"/>
              </a:spcBef>
              <a:buClr>
                <a:srgbClr val="CC0000"/>
              </a:buClr>
              <a:buSzPct val="75000"/>
              <a:buFont typeface="Monotype Sorts" pitchFamily="2" charset="2"/>
              <a:buChar char="u"/>
            </a:pPr>
            <a:endParaRPr lang="en-US" sz="2400">
              <a:solidFill>
                <a:srgbClr val="000000"/>
              </a:solidFill>
            </a:endParaRPr>
          </a:p>
          <a:p>
            <a:pPr marL="342900" indent="-342900" defTabSz="914400" eaLnBrk="0" hangingPunct="0">
              <a:lnSpc>
                <a:spcPct val="100000"/>
              </a:lnSpc>
              <a:spcBef>
                <a:spcPct val="20000"/>
              </a:spcBef>
              <a:buClr>
                <a:srgbClr val="CC0000"/>
              </a:buClr>
              <a:buSzPct val="75000"/>
              <a:buFont typeface="Monotype Sorts" pitchFamily="2" charset="2"/>
              <a:buChar char="u"/>
            </a:pPr>
            <a:endParaRPr lang="en-US" sz="2400">
              <a:solidFill>
                <a:srgbClr val="000000"/>
              </a:solidFill>
            </a:endParaRPr>
          </a:p>
        </p:txBody>
      </p:sp>
    </p:spTree>
    <p:extLst>
      <p:ext uri="{BB962C8B-B14F-4D97-AF65-F5344CB8AC3E}">
        <p14:creationId xmlns:p14="http://schemas.microsoft.com/office/powerpoint/2010/main" val="2132879474"/>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hlinkClick r:id="rId2"/>
              </a:rPr>
              <a:t>Cited by 561</a:t>
            </a:r>
            <a:r>
              <a:rPr lang="en-CA" dirty="0" smtClean="0"/>
              <a:t> </a:t>
            </a:r>
            <a:endParaRPr lang="en-CA" dirty="0"/>
          </a:p>
        </p:txBody>
      </p:sp>
      <p:sp>
        <p:nvSpPr>
          <p:cNvPr id="3" name="Content Placeholder 2"/>
          <p:cNvSpPr>
            <a:spLocks noGrp="1"/>
          </p:cNvSpPr>
          <p:nvPr>
            <p:ph idx="1"/>
          </p:nvPr>
        </p:nvSpPr>
        <p:spPr/>
        <p:txBody>
          <a:bodyPr/>
          <a:lstStyle/>
          <a:p>
            <a:r>
              <a:rPr lang="en-CA" b="1" dirty="0">
                <a:hlinkClick r:id="rId3"/>
              </a:rPr>
              <a:t>Using Bayesian networks to manage uncertainty in student modeling</a:t>
            </a:r>
            <a:endParaRPr lang="en-CA" b="1" dirty="0"/>
          </a:p>
          <a:p>
            <a:r>
              <a:rPr lang="en-CA" dirty="0">
                <a:hlinkClick r:id="rId4"/>
              </a:rPr>
              <a:t>C </a:t>
            </a:r>
            <a:r>
              <a:rPr lang="en-CA" b="1" dirty="0" err="1">
                <a:hlinkClick r:id="rId4"/>
              </a:rPr>
              <a:t>Conati</a:t>
            </a:r>
            <a:r>
              <a:rPr lang="en-CA" dirty="0"/>
              <a:t>, </a:t>
            </a:r>
            <a:r>
              <a:rPr lang="en-CA" dirty="0">
                <a:hlinkClick r:id="rId5"/>
              </a:rPr>
              <a:t>A </a:t>
            </a:r>
            <a:r>
              <a:rPr lang="en-CA" dirty="0" err="1">
                <a:hlinkClick r:id="rId5"/>
              </a:rPr>
              <a:t>Gertner</a:t>
            </a:r>
            <a:r>
              <a:rPr lang="en-CA" dirty="0"/>
              <a:t>, </a:t>
            </a:r>
            <a:r>
              <a:rPr lang="en-CA" dirty="0">
                <a:hlinkClick r:id="rId6"/>
              </a:rPr>
              <a:t>K </a:t>
            </a:r>
            <a:r>
              <a:rPr lang="en-CA" dirty="0" err="1">
                <a:hlinkClick r:id="rId6"/>
              </a:rPr>
              <a:t>Vanlehn</a:t>
            </a:r>
            <a:r>
              <a:rPr lang="en-CA" dirty="0"/>
              <a:t> - User modeling and user-adapted …, 2002 - Springer</a:t>
            </a:r>
          </a:p>
          <a:p>
            <a:r>
              <a:rPr lang="en-CA" dirty="0"/>
              <a:t>When a tutoring system aims to provide students with interactive help, it needs to know what </a:t>
            </a:r>
            <a:br>
              <a:rPr lang="en-CA" dirty="0"/>
            </a:br>
            <a:r>
              <a:rPr lang="en-CA" dirty="0"/>
              <a:t>knowledge the student has and what goals the student is currently trying to achieve. That is, </a:t>
            </a:r>
            <a:br>
              <a:rPr lang="en-CA" dirty="0"/>
            </a:br>
            <a:r>
              <a:rPr lang="en-CA" dirty="0"/>
              <a:t>it must do both assessment and plan recognition. These modeling tasks involve a high level </a:t>
            </a:r>
            <a:r>
              <a:rPr lang="en-CA"/>
              <a:t/>
            </a:r>
            <a:br>
              <a:rPr lang="en-CA"/>
            </a:br>
            <a:endParaRPr lang="en-CA" dirty="0"/>
          </a:p>
        </p:txBody>
      </p:sp>
      <p:sp>
        <p:nvSpPr>
          <p:cNvPr id="4" name="Footer Placeholder 3"/>
          <p:cNvSpPr>
            <a:spLocks noGrp="1"/>
          </p:cNvSpPr>
          <p:nvPr>
            <p:ph type="ftr" sz="quarter" idx="11"/>
          </p:nvPr>
        </p:nvSpPr>
        <p:spPr/>
        <p:txBody>
          <a:bodyPr/>
          <a:lstStyle/>
          <a:p>
            <a:pPr>
              <a:defRPr/>
            </a:pPr>
            <a:r>
              <a:rPr lang="en-US" smtClean="0">
                <a:solidFill>
                  <a:srgbClr val="000000"/>
                </a:solidFill>
              </a:rPr>
              <a:t>CPSC 422, Lecture 13</a:t>
            </a:r>
            <a:endParaRPr lang="en-US">
              <a:solidFill>
                <a:srgbClr val="000000"/>
              </a:solidFill>
            </a:endParaRPr>
          </a:p>
        </p:txBody>
      </p:sp>
      <p:sp>
        <p:nvSpPr>
          <p:cNvPr id="5" name="Slide Number Placeholder 4"/>
          <p:cNvSpPr>
            <a:spLocks noGrp="1"/>
          </p:cNvSpPr>
          <p:nvPr>
            <p:ph type="sldNum" sz="quarter" idx="12"/>
          </p:nvPr>
        </p:nvSpPr>
        <p:spPr/>
        <p:txBody>
          <a:bodyPr/>
          <a:lstStyle/>
          <a:p>
            <a:pPr>
              <a:defRPr/>
            </a:pPr>
            <a:r>
              <a:rPr lang="en-US" smtClean="0">
                <a:solidFill>
                  <a:srgbClr val="000000"/>
                </a:solidFill>
              </a:rPr>
              <a:t>Slide </a:t>
            </a:r>
            <a:fld id="{38B5A9E0-7EB5-4FF0-AEB5-1FBEA79D2A5B}" type="slidenum">
              <a:rPr lang="en-US" smtClean="0">
                <a:solidFill>
                  <a:srgbClr val="000000"/>
                </a:solidFill>
              </a:rPr>
              <a:pPr>
                <a:defRPr/>
              </a:pPr>
              <a:t>4</a:t>
            </a:fld>
            <a:endParaRPr lang="en-US">
              <a:solidFill>
                <a:srgbClr val="000000"/>
              </a:solidFill>
            </a:endParaRPr>
          </a:p>
        </p:txBody>
      </p:sp>
    </p:spTree>
    <p:extLst>
      <p:ext uri="{BB962C8B-B14F-4D97-AF65-F5344CB8AC3E}">
        <p14:creationId xmlns:p14="http://schemas.microsoft.com/office/powerpoint/2010/main" val="10020653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0" y="0"/>
            <a:ext cx="8486775" cy="695325"/>
          </a:xfrm>
        </p:spPr>
        <p:txBody>
          <a:bodyPr/>
          <a:lstStyle/>
          <a:p>
            <a:r>
              <a:rPr lang="en-US" smtClean="0"/>
              <a:t>The Workbench - Masking Interface</a:t>
            </a:r>
          </a:p>
        </p:txBody>
      </p:sp>
      <p:pic>
        <p:nvPicPr>
          <p:cNvPr id="39939" name="Picture 3" descr="ex1-masked"/>
          <p:cNvPicPr>
            <a:picLocks noChangeAspect="1" noChangeArrowheads="1"/>
          </p:cNvPicPr>
          <p:nvPr/>
        </p:nvPicPr>
        <p:blipFill>
          <a:blip r:embed="rId2" cstate="print"/>
          <a:srcRect/>
          <a:stretch>
            <a:fillRect/>
          </a:stretch>
        </p:blipFill>
        <p:spPr bwMode="auto">
          <a:xfrm>
            <a:off x="400050" y="1752600"/>
            <a:ext cx="8286750" cy="4983163"/>
          </a:xfrm>
          <a:prstGeom prst="rect">
            <a:avLst/>
          </a:prstGeom>
          <a:noFill/>
          <a:ln w="9525">
            <a:noFill/>
            <a:miter lim="800000"/>
            <a:headEnd/>
            <a:tailEnd/>
          </a:ln>
        </p:spPr>
      </p:pic>
      <p:sp>
        <p:nvSpPr>
          <p:cNvPr id="39940" name="Rectangle 4"/>
          <p:cNvSpPr>
            <a:spLocks noChangeArrowheads="1"/>
          </p:cNvSpPr>
          <p:nvPr/>
        </p:nvSpPr>
        <p:spPr bwMode="auto">
          <a:xfrm>
            <a:off x="0" y="1066800"/>
            <a:ext cx="8947150" cy="457200"/>
          </a:xfrm>
          <a:prstGeom prst="rect">
            <a:avLst/>
          </a:prstGeom>
          <a:noFill/>
          <a:ln w="12700">
            <a:noFill/>
            <a:miter lim="800000"/>
            <a:headEnd type="none" w="sm" len="sm"/>
            <a:tailEnd type="none" w="sm" len="sm"/>
          </a:ln>
        </p:spPr>
        <p:txBody>
          <a:bodyPr>
            <a:spAutoFit/>
          </a:bodyPr>
          <a:lstStyle/>
          <a:p>
            <a:pPr defTabSz="914400" eaLnBrk="0" hangingPunct="0">
              <a:lnSpc>
                <a:spcPct val="100000"/>
              </a:lnSpc>
              <a:buClrTx/>
              <a:buSzTx/>
              <a:buFontTx/>
              <a:buNone/>
            </a:pPr>
            <a:r>
              <a:rPr lang="en-US" sz="2400" b="1">
                <a:solidFill>
                  <a:srgbClr val="FFFFFF"/>
                </a:solidFill>
              </a:rPr>
              <a:t> </a:t>
            </a:r>
            <a:endParaRPr lang="en-US" sz="2400">
              <a:solidFill>
                <a:srgbClr val="FFFFFF"/>
              </a:solidFill>
            </a:endParaRPr>
          </a:p>
        </p:txBody>
      </p:sp>
      <p:sp>
        <p:nvSpPr>
          <p:cNvPr id="39941" name="Rectangle 5"/>
          <p:cNvSpPr>
            <a:spLocks noChangeArrowheads="1"/>
          </p:cNvSpPr>
          <p:nvPr/>
        </p:nvSpPr>
        <p:spPr bwMode="auto">
          <a:xfrm>
            <a:off x="38100" y="1143000"/>
            <a:ext cx="9105900" cy="685800"/>
          </a:xfrm>
          <a:prstGeom prst="rect">
            <a:avLst/>
          </a:prstGeom>
          <a:noFill/>
          <a:ln w="9525">
            <a:noFill/>
            <a:miter lim="800000"/>
            <a:headEnd/>
            <a:tailEnd/>
          </a:ln>
        </p:spPr>
        <p:txBody>
          <a:bodyPr lIns="92075" tIns="46038" rIns="92075" bIns="46038"/>
          <a:lstStyle/>
          <a:p>
            <a:pPr marL="342900" indent="-342900" defTabSz="914400" eaLnBrk="0" hangingPunct="0">
              <a:lnSpc>
                <a:spcPct val="100000"/>
              </a:lnSpc>
              <a:spcBef>
                <a:spcPct val="20000"/>
              </a:spcBef>
              <a:buClr>
                <a:srgbClr val="CC0000"/>
              </a:buClr>
              <a:buSzPct val="75000"/>
              <a:buFont typeface="Monotype Sorts" pitchFamily="2" charset="2"/>
              <a:buChar char="u"/>
            </a:pPr>
            <a:r>
              <a:rPr lang="en-US" sz="2400">
                <a:solidFill>
                  <a:srgbClr val="000000"/>
                </a:solidFill>
              </a:rPr>
              <a:t>Helps students focus attention and SE-Coach monitor it</a:t>
            </a:r>
          </a:p>
          <a:p>
            <a:pPr marL="342900" indent="-342900" defTabSz="914400" eaLnBrk="0" hangingPunct="0">
              <a:lnSpc>
                <a:spcPct val="100000"/>
              </a:lnSpc>
              <a:spcBef>
                <a:spcPct val="20000"/>
              </a:spcBef>
              <a:buClr>
                <a:srgbClr val="CC0000"/>
              </a:buClr>
              <a:buSzPct val="75000"/>
              <a:buFont typeface="Monotype Sorts" pitchFamily="2" charset="2"/>
              <a:buChar char="u"/>
            </a:pPr>
            <a:endParaRPr lang="en-US" sz="2400">
              <a:solidFill>
                <a:srgbClr val="000000"/>
              </a:solidFill>
            </a:endParaRPr>
          </a:p>
        </p:txBody>
      </p:sp>
    </p:spTree>
    <p:extLst>
      <p:ext uri="{BB962C8B-B14F-4D97-AF65-F5344CB8AC3E}">
        <p14:creationId xmlns:p14="http://schemas.microsoft.com/office/powerpoint/2010/main" val="2986993976"/>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026"/>
          <p:cNvSpPr>
            <a:spLocks noGrp="1" noChangeArrowheads="1"/>
          </p:cNvSpPr>
          <p:nvPr>
            <p:ph type="title"/>
          </p:nvPr>
        </p:nvSpPr>
        <p:spPr/>
        <p:txBody>
          <a:bodyPr/>
          <a:lstStyle/>
          <a:p>
            <a:r>
              <a:rPr lang="en-US" smtClean="0"/>
              <a:t>Prompts to Self-Explain</a:t>
            </a:r>
          </a:p>
        </p:txBody>
      </p:sp>
      <p:grpSp>
        <p:nvGrpSpPr>
          <p:cNvPr id="40963" name="Group 1027"/>
          <p:cNvGrpSpPr>
            <a:grpSpLocks/>
          </p:cNvGrpSpPr>
          <p:nvPr/>
        </p:nvGrpSpPr>
        <p:grpSpPr bwMode="auto">
          <a:xfrm>
            <a:off x="1066800" y="1981200"/>
            <a:ext cx="6700838" cy="4419600"/>
            <a:chOff x="1344" y="1200"/>
            <a:chExt cx="2912" cy="1896"/>
          </a:xfrm>
        </p:grpSpPr>
        <p:pic>
          <p:nvPicPr>
            <p:cNvPr id="40967" name="Picture 1028" descr="promt-menus-fact"/>
            <p:cNvPicPr>
              <a:picLocks noChangeAspect="1" noChangeArrowheads="1"/>
            </p:cNvPicPr>
            <p:nvPr/>
          </p:nvPicPr>
          <p:blipFill>
            <a:blip r:embed="rId2" cstate="print"/>
            <a:srcRect/>
            <a:stretch>
              <a:fillRect/>
            </a:stretch>
          </p:blipFill>
          <p:spPr bwMode="auto">
            <a:xfrm>
              <a:off x="1344" y="2208"/>
              <a:ext cx="2748" cy="888"/>
            </a:xfrm>
            <a:prstGeom prst="rect">
              <a:avLst/>
            </a:prstGeom>
            <a:noFill/>
            <a:ln w="9525">
              <a:noFill/>
              <a:miter lim="800000"/>
              <a:headEnd/>
              <a:tailEnd/>
            </a:ln>
          </p:spPr>
        </p:pic>
        <p:pic>
          <p:nvPicPr>
            <p:cNvPr id="40968" name="Picture 1029" descr="prompt-menu-choice"/>
            <p:cNvPicPr>
              <a:picLocks noChangeAspect="1" noChangeArrowheads="1"/>
            </p:cNvPicPr>
            <p:nvPr/>
          </p:nvPicPr>
          <p:blipFill>
            <a:blip r:embed="rId3" cstate="print"/>
            <a:srcRect/>
            <a:stretch>
              <a:fillRect/>
            </a:stretch>
          </p:blipFill>
          <p:spPr bwMode="auto">
            <a:xfrm>
              <a:off x="1344" y="1200"/>
              <a:ext cx="2748" cy="708"/>
            </a:xfrm>
            <a:prstGeom prst="rect">
              <a:avLst/>
            </a:prstGeom>
            <a:noFill/>
            <a:ln w="9525">
              <a:noFill/>
              <a:miter lim="800000"/>
              <a:headEnd/>
              <a:tailEnd/>
            </a:ln>
          </p:spPr>
        </p:pic>
        <p:sp>
          <p:nvSpPr>
            <p:cNvPr id="40969" name="Text Box 1030"/>
            <p:cNvSpPr txBox="1">
              <a:spLocks noChangeArrowheads="1"/>
            </p:cNvSpPr>
            <p:nvPr/>
          </p:nvSpPr>
          <p:spPr bwMode="auto">
            <a:xfrm>
              <a:off x="4176" y="1632"/>
              <a:ext cx="80" cy="131"/>
            </a:xfrm>
            <a:prstGeom prst="rect">
              <a:avLst/>
            </a:prstGeom>
            <a:noFill/>
            <a:ln w="9525">
              <a:noFill/>
              <a:miter lim="800000"/>
              <a:headEnd/>
              <a:tailEnd/>
            </a:ln>
          </p:spPr>
          <p:txBody>
            <a:bodyPr wrap="none">
              <a:spAutoFit/>
            </a:bodyPr>
            <a:lstStyle/>
            <a:p>
              <a:pPr defTabSz="914400" eaLnBrk="0" hangingPunct="0">
                <a:lnSpc>
                  <a:spcPct val="100000"/>
                </a:lnSpc>
                <a:buClrTx/>
                <a:buSzTx/>
                <a:buFontTx/>
                <a:buNone/>
              </a:pPr>
              <a:endParaRPr lang="en-US" sz="1400" b="1">
                <a:solidFill>
                  <a:srgbClr val="FFFFFF"/>
                </a:solidFill>
              </a:endParaRPr>
            </a:p>
          </p:txBody>
        </p:sp>
        <p:sp>
          <p:nvSpPr>
            <p:cNvPr id="40970" name="Text Box 1031"/>
            <p:cNvSpPr txBox="1">
              <a:spLocks noChangeArrowheads="1"/>
            </p:cNvSpPr>
            <p:nvPr/>
          </p:nvSpPr>
          <p:spPr bwMode="auto">
            <a:xfrm>
              <a:off x="4176" y="2736"/>
              <a:ext cx="80" cy="130"/>
            </a:xfrm>
            <a:prstGeom prst="rect">
              <a:avLst/>
            </a:prstGeom>
            <a:noFill/>
            <a:ln w="9525">
              <a:noFill/>
              <a:miter lim="800000"/>
              <a:headEnd/>
              <a:tailEnd/>
            </a:ln>
          </p:spPr>
          <p:txBody>
            <a:bodyPr wrap="none">
              <a:spAutoFit/>
            </a:bodyPr>
            <a:lstStyle/>
            <a:p>
              <a:pPr defTabSz="914400" eaLnBrk="0" hangingPunct="0">
                <a:lnSpc>
                  <a:spcPct val="100000"/>
                </a:lnSpc>
                <a:buClrTx/>
                <a:buSzTx/>
                <a:buFontTx/>
                <a:buNone/>
              </a:pPr>
              <a:endParaRPr lang="en-US" sz="1400" b="1">
                <a:solidFill>
                  <a:srgbClr val="FFFFFF"/>
                </a:solidFill>
              </a:endParaRPr>
            </a:p>
          </p:txBody>
        </p:sp>
      </p:grpSp>
      <p:sp>
        <p:nvSpPr>
          <p:cNvPr id="40964" name="Rectangle 1032"/>
          <p:cNvSpPr>
            <a:spLocks noChangeArrowheads="1"/>
          </p:cNvSpPr>
          <p:nvPr/>
        </p:nvSpPr>
        <p:spPr bwMode="auto">
          <a:xfrm>
            <a:off x="0" y="1219200"/>
            <a:ext cx="9105900" cy="1066800"/>
          </a:xfrm>
          <a:prstGeom prst="rect">
            <a:avLst/>
          </a:prstGeom>
          <a:noFill/>
          <a:ln w="9525">
            <a:noFill/>
            <a:miter lim="800000"/>
            <a:headEnd/>
            <a:tailEnd/>
          </a:ln>
        </p:spPr>
        <p:txBody>
          <a:bodyPr lIns="92075" tIns="46038" rIns="92075" bIns="46038"/>
          <a:lstStyle/>
          <a:p>
            <a:pPr marL="342900" indent="-342900" defTabSz="914400" eaLnBrk="0" hangingPunct="0">
              <a:lnSpc>
                <a:spcPct val="100000"/>
              </a:lnSpc>
              <a:spcBef>
                <a:spcPct val="20000"/>
              </a:spcBef>
              <a:buClr>
                <a:srgbClr val="CC0000"/>
              </a:buClr>
              <a:buSzPct val="75000"/>
              <a:buFont typeface="Monotype Sorts" pitchFamily="2" charset="2"/>
              <a:buChar char="u"/>
            </a:pPr>
            <a:r>
              <a:rPr lang="en-US">
                <a:solidFill>
                  <a:srgbClr val="000000"/>
                </a:solidFill>
              </a:rPr>
              <a:t>Stimulate self-questioning on relevant explanations</a:t>
            </a:r>
            <a:endParaRPr lang="en-US" sz="2400">
              <a:solidFill>
                <a:srgbClr val="000000"/>
              </a:solidFill>
            </a:endParaRPr>
          </a:p>
        </p:txBody>
      </p:sp>
      <p:sp>
        <p:nvSpPr>
          <p:cNvPr id="40965" name="Rectangle 1033"/>
          <p:cNvSpPr>
            <a:spLocks noChangeArrowheads="1"/>
          </p:cNvSpPr>
          <p:nvPr/>
        </p:nvSpPr>
        <p:spPr bwMode="auto">
          <a:xfrm>
            <a:off x="1066800" y="4152900"/>
            <a:ext cx="6324600" cy="2095500"/>
          </a:xfrm>
          <a:prstGeom prst="rect">
            <a:avLst/>
          </a:prstGeom>
          <a:noFill/>
          <a:ln w="12700">
            <a:solidFill>
              <a:srgbClr val="000000"/>
            </a:solidFill>
            <a:miter lim="800000"/>
            <a:headEnd type="none" w="sm" len="sm"/>
            <a:tailEnd type="none" w="sm" len="sm"/>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40966" name="Rectangle 1034"/>
          <p:cNvSpPr>
            <a:spLocks noChangeArrowheads="1"/>
          </p:cNvSpPr>
          <p:nvPr/>
        </p:nvSpPr>
        <p:spPr bwMode="auto">
          <a:xfrm>
            <a:off x="1066800" y="1828800"/>
            <a:ext cx="6248400" cy="1676400"/>
          </a:xfrm>
          <a:prstGeom prst="rect">
            <a:avLst/>
          </a:prstGeom>
          <a:noFill/>
          <a:ln w="12700">
            <a:solidFill>
              <a:srgbClr val="000000"/>
            </a:solidFill>
            <a:miter lim="800000"/>
            <a:headEnd type="none" w="sm" len="sm"/>
            <a:tailEnd type="none" w="sm" len="sm"/>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Tree>
    <p:extLst>
      <p:ext uri="{BB962C8B-B14F-4D97-AF65-F5344CB8AC3E}">
        <p14:creationId xmlns:p14="http://schemas.microsoft.com/office/powerpoint/2010/main" val="2118225423"/>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38100" y="-190500"/>
            <a:ext cx="9906000" cy="973138"/>
          </a:xfrm>
        </p:spPr>
        <p:txBody>
          <a:bodyPr/>
          <a:lstStyle/>
          <a:p>
            <a:r>
              <a:rPr lang="en-US" smtClean="0"/>
              <a:t>Justify Solution Steps: Rule Browser</a:t>
            </a:r>
            <a:endParaRPr lang="en-US" sz="3600" smtClean="0"/>
          </a:p>
        </p:txBody>
      </p:sp>
      <p:pic>
        <p:nvPicPr>
          <p:cNvPr id="41987" name="Picture 3" descr="rule-browser"/>
          <p:cNvPicPr>
            <a:picLocks noChangeAspect="1" noChangeArrowheads="1"/>
          </p:cNvPicPr>
          <p:nvPr/>
        </p:nvPicPr>
        <p:blipFill>
          <a:blip r:embed="rId2" cstate="print"/>
          <a:srcRect/>
          <a:stretch>
            <a:fillRect/>
          </a:stretch>
        </p:blipFill>
        <p:spPr bwMode="auto">
          <a:xfrm>
            <a:off x="457200" y="1104900"/>
            <a:ext cx="8001000" cy="5486400"/>
          </a:xfrm>
          <a:prstGeom prst="rect">
            <a:avLst/>
          </a:prstGeom>
          <a:noFill/>
          <a:ln w="9525">
            <a:noFill/>
            <a:miter lim="800000"/>
            <a:headEnd/>
            <a:tailEnd/>
          </a:ln>
        </p:spPr>
      </p:pic>
      <p:sp>
        <p:nvSpPr>
          <p:cNvPr id="41988" name="Rectangle 4"/>
          <p:cNvSpPr>
            <a:spLocks noChangeArrowheads="1"/>
          </p:cNvSpPr>
          <p:nvPr/>
        </p:nvSpPr>
        <p:spPr bwMode="auto">
          <a:xfrm>
            <a:off x="5889625" y="3122613"/>
            <a:ext cx="2530475" cy="398462"/>
          </a:xfrm>
          <a:prstGeom prst="rect">
            <a:avLst/>
          </a:prstGeom>
          <a:noFill/>
          <a:ln w="38100">
            <a:noFill/>
            <a:miter lim="800000"/>
            <a:headEnd/>
            <a:tailEnd/>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Tree>
    <p:extLst>
      <p:ext uri="{BB962C8B-B14F-4D97-AF65-F5344CB8AC3E}">
        <p14:creationId xmlns:p14="http://schemas.microsoft.com/office/powerpoint/2010/main" val="2000857850"/>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7625" y="93663"/>
            <a:ext cx="8867775" cy="695325"/>
          </a:xfrm>
          <a:noFill/>
        </p:spPr>
        <p:txBody>
          <a:bodyPr/>
          <a:lstStyle/>
          <a:p>
            <a:r>
              <a:rPr lang="en-US" smtClean="0"/>
              <a:t>Justify Solution Steps: Rule Templates</a:t>
            </a:r>
            <a:endParaRPr lang="en-US" sz="3600" smtClean="0"/>
          </a:p>
        </p:txBody>
      </p:sp>
      <p:sp>
        <p:nvSpPr>
          <p:cNvPr id="43011" name="Rectangle 3"/>
          <p:cNvSpPr>
            <a:spLocks noChangeArrowheads="1"/>
          </p:cNvSpPr>
          <p:nvPr/>
        </p:nvSpPr>
        <p:spPr bwMode="auto">
          <a:xfrm>
            <a:off x="38100" y="1219200"/>
            <a:ext cx="9105900" cy="1066800"/>
          </a:xfrm>
          <a:prstGeom prst="rect">
            <a:avLst/>
          </a:prstGeom>
          <a:noFill/>
          <a:ln w="9525">
            <a:noFill/>
            <a:miter lim="800000"/>
            <a:headEnd/>
            <a:tailEnd/>
          </a:ln>
        </p:spPr>
        <p:txBody>
          <a:bodyPr lIns="92075" tIns="46038" rIns="92075" bIns="46038"/>
          <a:lstStyle/>
          <a:p>
            <a:pPr marL="342900" indent="-342900" defTabSz="914400" eaLnBrk="0" hangingPunct="0">
              <a:lnSpc>
                <a:spcPct val="100000"/>
              </a:lnSpc>
              <a:spcBef>
                <a:spcPct val="20000"/>
              </a:spcBef>
              <a:buClr>
                <a:srgbClr val="CC0000"/>
              </a:buClr>
              <a:buSzPct val="75000"/>
              <a:buFont typeface="Monotype Sorts" pitchFamily="2" charset="2"/>
              <a:buChar char="u"/>
            </a:pPr>
            <a:r>
              <a:rPr lang="en-US">
                <a:solidFill>
                  <a:srgbClr val="000000"/>
                </a:solidFill>
              </a:rPr>
              <a:t>Help students generate principle definitions</a:t>
            </a:r>
            <a:endParaRPr lang="en-US" sz="2400">
              <a:solidFill>
                <a:srgbClr val="000000"/>
              </a:solidFill>
            </a:endParaRPr>
          </a:p>
        </p:txBody>
      </p:sp>
      <p:pic>
        <p:nvPicPr>
          <p:cNvPr id="43012" name="Picture 4" descr="filling-temp1"/>
          <p:cNvPicPr>
            <a:picLocks noChangeAspect="1" noChangeArrowheads="1"/>
          </p:cNvPicPr>
          <p:nvPr/>
        </p:nvPicPr>
        <p:blipFill>
          <a:blip r:embed="rId2" cstate="print"/>
          <a:srcRect/>
          <a:stretch>
            <a:fillRect/>
          </a:stretch>
        </p:blipFill>
        <p:spPr bwMode="auto">
          <a:xfrm>
            <a:off x="0" y="2057400"/>
            <a:ext cx="4343400" cy="3543300"/>
          </a:xfrm>
          <a:prstGeom prst="rect">
            <a:avLst/>
          </a:prstGeom>
          <a:noFill/>
          <a:ln w="9525">
            <a:noFill/>
            <a:miter lim="800000"/>
            <a:headEnd/>
            <a:tailEnd/>
          </a:ln>
        </p:spPr>
      </p:pic>
      <p:sp>
        <p:nvSpPr>
          <p:cNvPr id="43013" name="Rectangle 6"/>
          <p:cNvSpPr>
            <a:spLocks noChangeArrowheads="1"/>
          </p:cNvSpPr>
          <p:nvPr/>
        </p:nvSpPr>
        <p:spPr bwMode="auto">
          <a:xfrm>
            <a:off x="0" y="2038350"/>
            <a:ext cx="4343400" cy="3524250"/>
          </a:xfrm>
          <a:prstGeom prst="rect">
            <a:avLst/>
          </a:prstGeom>
          <a:noFill/>
          <a:ln w="12700">
            <a:solidFill>
              <a:srgbClr val="000000"/>
            </a:solidFill>
            <a:miter lim="800000"/>
            <a:headEnd type="none" w="sm" len="sm"/>
            <a:tailEnd type="none" w="sm" len="sm"/>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grpSp>
        <p:nvGrpSpPr>
          <p:cNvPr id="43014" name="Group 8"/>
          <p:cNvGrpSpPr>
            <a:grpSpLocks/>
          </p:cNvGrpSpPr>
          <p:nvPr/>
        </p:nvGrpSpPr>
        <p:grpSpPr bwMode="auto">
          <a:xfrm>
            <a:off x="4419600" y="1752600"/>
            <a:ext cx="4724400" cy="4743450"/>
            <a:chOff x="2784" y="996"/>
            <a:chExt cx="2976" cy="2988"/>
          </a:xfrm>
        </p:grpSpPr>
        <p:pic>
          <p:nvPicPr>
            <p:cNvPr id="43015" name="Picture 5" descr="filling-temp12"/>
            <p:cNvPicPr>
              <a:picLocks noChangeAspect="1" noChangeArrowheads="1"/>
            </p:cNvPicPr>
            <p:nvPr/>
          </p:nvPicPr>
          <p:blipFill>
            <a:blip r:embed="rId3" cstate="print"/>
            <a:srcRect/>
            <a:stretch>
              <a:fillRect/>
            </a:stretch>
          </p:blipFill>
          <p:spPr bwMode="auto">
            <a:xfrm>
              <a:off x="2784" y="1008"/>
              <a:ext cx="2976" cy="2976"/>
            </a:xfrm>
            <a:prstGeom prst="rect">
              <a:avLst/>
            </a:prstGeom>
            <a:noFill/>
            <a:ln w="9525">
              <a:noFill/>
              <a:miter lim="800000"/>
              <a:headEnd/>
              <a:tailEnd/>
            </a:ln>
          </p:spPr>
        </p:pic>
        <p:sp>
          <p:nvSpPr>
            <p:cNvPr id="43016" name="Rectangle 7"/>
            <p:cNvSpPr>
              <a:spLocks noChangeArrowheads="1"/>
            </p:cNvSpPr>
            <p:nvPr/>
          </p:nvSpPr>
          <p:spPr bwMode="auto">
            <a:xfrm>
              <a:off x="2784" y="996"/>
              <a:ext cx="2976" cy="2988"/>
            </a:xfrm>
            <a:prstGeom prst="rect">
              <a:avLst/>
            </a:prstGeom>
            <a:noFill/>
            <a:ln w="12700">
              <a:solidFill>
                <a:srgbClr val="000000"/>
              </a:solidFill>
              <a:miter lim="800000"/>
              <a:headEnd type="none" w="sm" len="sm"/>
              <a:tailEnd type="none" w="sm" len="sm"/>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grpSp>
    </p:spTree>
    <p:extLst>
      <p:ext uri="{BB962C8B-B14F-4D97-AF65-F5344CB8AC3E}">
        <p14:creationId xmlns:p14="http://schemas.microsoft.com/office/powerpoint/2010/main" val="3838612409"/>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7625" y="93663"/>
            <a:ext cx="8715375" cy="695325"/>
          </a:xfrm>
        </p:spPr>
        <p:txBody>
          <a:bodyPr/>
          <a:lstStyle/>
          <a:p>
            <a:r>
              <a:rPr lang="en-US" smtClean="0"/>
              <a:t>Identify Goal Structure - Plan Browser</a:t>
            </a:r>
          </a:p>
        </p:txBody>
      </p:sp>
      <p:pic>
        <p:nvPicPr>
          <p:cNvPr id="44035" name="Picture 3" descr="pb-sel-full"/>
          <p:cNvPicPr>
            <a:picLocks noChangeAspect="1" noChangeArrowheads="1"/>
          </p:cNvPicPr>
          <p:nvPr/>
        </p:nvPicPr>
        <p:blipFill>
          <a:blip r:embed="rId2" cstate="print"/>
          <a:srcRect/>
          <a:stretch>
            <a:fillRect/>
          </a:stretch>
        </p:blipFill>
        <p:spPr bwMode="auto">
          <a:xfrm>
            <a:off x="533400" y="1981200"/>
            <a:ext cx="7772400" cy="4648200"/>
          </a:xfrm>
          <a:prstGeom prst="rect">
            <a:avLst/>
          </a:prstGeom>
          <a:noFill/>
          <a:ln w="9525">
            <a:noFill/>
            <a:miter lim="800000"/>
            <a:headEnd/>
            <a:tailEnd/>
          </a:ln>
        </p:spPr>
      </p:pic>
      <p:sp>
        <p:nvSpPr>
          <p:cNvPr id="44036" name="Rectangle 4"/>
          <p:cNvSpPr>
            <a:spLocks noChangeArrowheads="1"/>
          </p:cNvSpPr>
          <p:nvPr/>
        </p:nvSpPr>
        <p:spPr bwMode="auto">
          <a:xfrm>
            <a:off x="304800" y="1219200"/>
            <a:ext cx="9105900" cy="533400"/>
          </a:xfrm>
          <a:prstGeom prst="rect">
            <a:avLst/>
          </a:prstGeom>
          <a:noFill/>
          <a:ln w="9525">
            <a:noFill/>
            <a:miter lim="800000"/>
            <a:headEnd/>
            <a:tailEnd/>
          </a:ln>
        </p:spPr>
        <p:txBody>
          <a:bodyPr lIns="92075" tIns="46038" rIns="92075" bIns="46038"/>
          <a:lstStyle/>
          <a:p>
            <a:pPr marL="342900" indent="-342900" defTabSz="914400" eaLnBrk="0" hangingPunct="0">
              <a:lnSpc>
                <a:spcPct val="100000"/>
              </a:lnSpc>
              <a:spcBef>
                <a:spcPct val="20000"/>
              </a:spcBef>
              <a:buClr>
                <a:srgbClr val="CC0000"/>
              </a:buClr>
              <a:buSzPct val="75000"/>
              <a:buFont typeface="Monotype Sorts" pitchFamily="2" charset="2"/>
              <a:buChar char="u"/>
            </a:pPr>
            <a:r>
              <a:rPr lang="en-US">
                <a:solidFill>
                  <a:srgbClr val="000000"/>
                </a:solidFill>
              </a:rPr>
              <a:t>Encodes abstract solution plan</a:t>
            </a:r>
            <a:endParaRPr lang="en-US" sz="2400">
              <a:solidFill>
                <a:srgbClr val="000000"/>
              </a:solidFill>
            </a:endParaRPr>
          </a:p>
        </p:txBody>
      </p:sp>
    </p:spTree>
    <p:extLst>
      <p:ext uri="{BB962C8B-B14F-4D97-AF65-F5344CB8AC3E}">
        <p14:creationId xmlns:p14="http://schemas.microsoft.com/office/powerpoint/2010/main" val="1851276748"/>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smtClean="0"/>
              <a:t>SE-Coach Hints</a:t>
            </a:r>
          </a:p>
        </p:txBody>
      </p:sp>
      <p:pic>
        <p:nvPicPr>
          <p:cNvPr id="45059" name="Picture 3"/>
          <p:cNvPicPr>
            <a:picLocks noChangeAspect="1" noChangeArrowheads="1"/>
          </p:cNvPicPr>
          <p:nvPr/>
        </p:nvPicPr>
        <p:blipFill>
          <a:blip r:embed="rId3" cstate="print"/>
          <a:srcRect/>
          <a:stretch>
            <a:fillRect/>
          </a:stretch>
        </p:blipFill>
        <p:spPr bwMode="auto">
          <a:xfrm>
            <a:off x="228600" y="1295400"/>
            <a:ext cx="4275138" cy="5181600"/>
          </a:xfrm>
          <a:prstGeom prst="rect">
            <a:avLst/>
          </a:prstGeom>
          <a:noFill/>
          <a:ln w="12700">
            <a:noFill/>
            <a:miter lim="800000"/>
            <a:headEnd type="none" w="sm" len="sm"/>
            <a:tailEnd type="none" w="sm" len="sm"/>
          </a:ln>
        </p:spPr>
      </p:pic>
      <p:pic>
        <p:nvPicPr>
          <p:cNvPr id="45060" name="Picture 4"/>
          <p:cNvPicPr>
            <a:picLocks noChangeAspect="1" noChangeArrowheads="1"/>
          </p:cNvPicPr>
          <p:nvPr/>
        </p:nvPicPr>
        <p:blipFill>
          <a:blip r:embed="rId4" cstate="print"/>
          <a:srcRect/>
          <a:stretch>
            <a:fillRect/>
          </a:stretch>
        </p:blipFill>
        <p:spPr bwMode="auto">
          <a:xfrm>
            <a:off x="4572000" y="1295400"/>
            <a:ext cx="4465638" cy="5105400"/>
          </a:xfrm>
          <a:prstGeom prst="rect">
            <a:avLst/>
          </a:prstGeom>
          <a:noFill/>
          <a:ln w="12700">
            <a:noFill/>
            <a:miter lim="800000"/>
            <a:headEnd type="none" w="sm" len="sm"/>
            <a:tailEnd type="none" w="sm" len="sm"/>
          </a:ln>
        </p:spPr>
      </p:pic>
    </p:spTree>
    <p:extLst>
      <p:ext uri="{BB962C8B-B14F-4D97-AF65-F5344CB8AC3E}">
        <p14:creationId xmlns:p14="http://schemas.microsoft.com/office/powerpoint/2010/main" val="793518342"/>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1600200" y="304800"/>
            <a:ext cx="5972175" cy="695325"/>
          </a:xfrm>
        </p:spPr>
        <p:txBody>
          <a:bodyPr/>
          <a:lstStyle/>
          <a:p>
            <a:r>
              <a:rPr lang="en-US" sz="3600" smtClean="0"/>
              <a:t>Probabilistic Student Model</a:t>
            </a:r>
            <a:endParaRPr lang="en-US" smtClean="0"/>
          </a:p>
        </p:txBody>
      </p:sp>
      <p:sp>
        <p:nvSpPr>
          <p:cNvPr id="46083" name="Rectangle 3"/>
          <p:cNvSpPr>
            <a:spLocks noChangeArrowheads="1"/>
          </p:cNvSpPr>
          <p:nvPr/>
        </p:nvSpPr>
        <p:spPr bwMode="auto">
          <a:xfrm>
            <a:off x="381000" y="1524000"/>
            <a:ext cx="8458200" cy="457200"/>
          </a:xfrm>
          <a:prstGeom prst="rect">
            <a:avLst/>
          </a:prstGeom>
          <a:noFill/>
          <a:ln w="9525">
            <a:noFill/>
            <a:miter lim="800000"/>
            <a:headEnd/>
            <a:tailEnd/>
          </a:ln>
        </p:spPr>
        <p:txBody>
          <a:bodyPr lIns="92075" tIns="46038" rIns="92075" bIns="46038"/>
          <a:lstStyle/>
          <a:p>
            <a:pPr marL="342900" indent="-342900" defTabSz="914400" eaLnBrk="0" hangingPunct="0">
              <a:lnSpc>
                <a:spcPct val="100000"/>
              </a:lnSpc>
              <a:spcBef>
                <a:spcPct val="20000"/>
              </a:spcBef>
              <a:buClr>
                <a:srgbClr val="CC0000"/>
              </a:buClr>
              <a:buSzPct val="75000"/>
              <a:buFont typeface="Monotype Sorts" pitchFamily="2" charset="2"/>
              <a:buNone/>
            </a:pPr>
            <a:r>
              <a:rPr lang="en-US">
                <a:solidFill>
                  <a:srgbClr val="000000"/>
                </a:solidFill>
              </a:rPr>
              <a:t>Based on a Bayesian network to deal with various sources of uncertainty involved in the modeling task</a:t>
            </a:r>
          </a:p>
          <a:p>
            <a:pPr marL="342900" indent="-342900" defTabSz="914400" eaLnBrk="0" hangingPunct="0">
              <a:lnSpc>
                <a:spcPct val="110000"/>
              </a:lnSpc>
              <a:spcBef>
                <a:spcPct val="20000"/>
              </a:spcBef>
              <a:buClr>
                <a:srgbClr val="CC0000"/>
              </a:buClr>
              <a:buSzPct val="75000"/>
              <a:buFont typeface="Monotype Sorts" pitchFamily="2" charset="2"/>
              <a:buChar char="u"/>
            </a:pPr>
            <a:r>
              <a:rPr lang="en-US">
                <a:solidFill>
                  <a:srgbClr val="000000"/>
                </a:solidFill>
              </a:rPr>
              <a:t>Detecting spontaneous self-explanation from</a:t>
            </a:r>
          </a:p>
          <a:p>
            <a:pPr marL="742950" lvl="1" indent="-285750" defTabSz="914400" eaLnBrk="0" hangingPunct="0">
              <a:lnSpc>
                <a:spcPct val="110000"/>
              </a:lnSpc>
              <a:spcBef>
                <a:spcPct val="20000"/>
              </a:spcBef>
              <a:buSzTx/>
              <a:buFontTx/>
              <a:buChar char="–"/>
            </a:pPr>
            <a:r>
              <a:rPr lang="en-US">
                <a:solidFill>
                  <a:srgbClr val="000000"/>
                </a:solidFill>
              </a:rPr>
              <a:t>Reading time</a:t>
            </a:r>
          </a:p>
          <a:p>
            <a:pPr marL="742950" lvl="1" indent="-285750" defTabSz="914400" eaLnBrk="0" hangingPunct="0">
              <a:lnSpc>
                <a:spcPct val="110000"/>
              </a:lnSpc>
              <a:spcBef>
                <a:spcPct val="20000"/>
              </a:spcBef>
              <a:buSzTx/>
              <a:buFontTx/>
              <a:buChar char="–"/>
            </a:pPr>
            <a:r>
              <a:rPr lang="en-US">
                <a:solidFill>
                  <a:srgbClr val="000000"/>
                </a:solidFill>
              </a:rPr>
              <a:t>Student’s knowledge</a:t>
            </a:r>
          </a:p>
          <a:p>
            <a:pPr marL="342900" indent="-342900" defTabSz="914400" eaLnBrk="0" hangingPunct="0">
              <a:lnSpc>
                <a:spcPct val="110000"/>
              </a:lnSpc>
              <a:spcBef>
                <a:spcPct val="20000"/>
              </a:spcBef>
              <a:buClr>
                <a:srgbClr val="CC0000"/>
              </a:buClr>
              <a:buSzPct val="75000"/>
              <a:buFont typeface="Monotype Sorts" pitchFamily="2" charset="2"/>
              <a:buChar char="u"/>
            </a:pPr>
            <a:r>
              <a:rPr lang="en-US">
                <a:solidFill>
                  <a:srgbClr val="000000"/>
                </a:solidFill>
              </a:rPr>
              <a:t>Some students study examples by reasoning forward.</a:t>
            </a:r>
          </a:p>
          <a:p>
            <a:pPr marL="342900" indent="-342900" defTabSz="914400" eaLnBrk="0" hangingPunct="0">
              <a:lnSpc>
                <a:spcPct val="110000"/>
              </a:lnSpc>
              <a:spcBef>
                <a:spcPct val="20000"/>
              </a:spcBef>
              <a:buClr>
                <a:srgbClr val="CC0000"/>
              </a:buClr>
              <a:buSzPct val="75000"/>
              <a:buFont typeface="Monotype Sorts" pitchFamily="2" charset="2"/>
              <a:buChar char="u"/>
            </a:pPr>
            <a:r>
              <a:rPr lang="en-US">
                <a:solidFill>
                  <a:srgbClr val="000000"/>
                </a:solidFill>
              </a:rPr>
              <a:t>Assessing learning from  using the interface menu-based tools</a:t>
            </a:r>
          </a:p>
          <a:p>
            <a:pPr marL="1143000" lvl="2" indent="-228600" defTabSz="914400" eaLnBrk="0" hangingPunct="0">
              <a:lnSpc>
                <a:spcPct val="100000"/>
              </a:lnSpc>
              <a:spcBef>
                <a:spcPct val="20000"/>
              </a:spcBef>
              <a:buSzTx/>
              <a:buFontTx/>
              <a:buChar char="»"/>
            </a:pPr>
            <a:endParaRPr lang="en-US" sz="2000" b="1">
              <a:solidFill>
                <a:srgbClr val="000000"/>
              </a:solidFill>
            </a:endParaRPr>
          </a:p>
        </p:txBody>
      </p:sp>
    </p:spTree>
    <p:extLst>
      <p:ext uri="{BB962C8B-B14F-4D97-AF65-F5344CB8AC3E}">
        <p14:creationId xmlns:p14="http://schemas.microsoft.com/office/powerpoint/2010/main" val="2547543877"/>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39688" y="131763"/>
            <a:ext cx="6038850" cy="641350"/>
          </a:xfrm>
          <a:prstGeom prst="rect">
            <a:avLst/>
          </a:prstGeom>
          <a:noFill/>
          <a:ln w="9525">
            <a:no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3600" b="1">
                <a:solidFill>
                  <a:srgbClr val="000000"/>
                </a:solidFill>
              </a:rPr>
              <a:t>From SE model to initial Bnet</a:t>
            </a:r>
            <a:endParaRPr lang="en-US" sz="4000" b="1">
              <a:solidFill>
                <a:srgbClr val="000000"/>
              </a:solidFill>
            </a:endParaRPr>
          </a:p>
        </p:txBody>
      </p:sp>
      <p:grpSp>
        <p:nvGrpSpPr>
          <p:cNvPr id="47107" name="Group 3"/>
          <p:cNvGrpSpPr>
            <a:grpSpLocks/>
          </p:cNvGrpSpPr>
          <p:nvPr/>
        </p:nvGrpSpPr>
        <p:grpSpPr bwMode="auto">
          <a:xfrm>
            <a:off x="0" y="1219200"/>
            <a:ext cx="2590800" cy="2651125"/>
            <a:chOff x="0" y="768"/>
            <a:chExt cx="1632" cy="1670"/>
          </a:xfrm>
        </p:grpSpPr>
        <p:pic>
          <p:nvPicPr>
            <p:cNvPr id="47158" name="Picture 4"/>
            <p:cNvPicPr>
              <a:picLocks noChangeAspect="1" noChangeArrowheads="1"/>
            </p:cNvPicPr>
            <p:nvPr/>
          </p:nvPicPr>
          <p:blipFill>
            <a:blip r:embed="rId2" cstate="print"/>
            <a:srcRect/>
            <a:stretch>
              <a:fillRect/>
            </a:stretch>
          </p:blipFill>
          <p:spPr bwMode="auto">
            <a:xfrm>
              <a:off x="0" y="768"/>
              <a:ext cx="1404" cy="872"/>
            </a:xfrm>
            <a:prstGeom prst="rect">
              <a:avLst/>
            </a:prstGeom>
            <a:noFill/>
            <a:ln w="9525">
              <a:noFill/>
              <a:miter lim="800000"/>
              <a:headEnd/>
              <a:tailEnd/>
            </a:ln>
          </p:spPr>
        </p:pic>
        <p:sp>
          <p:nvSpPr>
            <p:cNvPr id="47159" name="Text Box 5"/>
            <p:cNvSpPr txBox="1">
              <a:spLocks noChangeArrowheads="1"/>
            </p:cNvSpPr>
            <p:nvPr/>
          </p:nvSpPr>
          <p:spPr bwMode="auto">
            <a:xfrm>
              <a:off x="0" y="1680"/>
              <a:ext cx="1344" cy="374"/>
            </a:xfrm>
            <a:prstGeom prst="rect">
              <a:avLst/>
            </a:prstGeom>
            <a:noFill/>
            <a:ln w="12700">
              <a:solidFill>
                <a:srgbClr val="FF00FF"/>
              </a:solidFill>
              <a:miter lim="800000"/>
              <a:headEnd type="none" w="sm" len="sm"/>
              <a:tailEnd type="none" w="sm" len="sm"/>
            </a:ln>
          </p:spPr>
          <p:txBody>
            <a:bodyPr>
              <a:spAutoFit/>
            </a:bodyPr>
            <a:lstStyle/>
            <a:p>
              <a:pPr defTabSz="914400" eaLnBrk="0" hangingPunct="0">
                <a:lnSpc>
                  <a:spcPct val="100000"/>
                </a:lnSpc>
                <a:buClrTx/>
                <a:buSzTx/>
                <a:buFontTx/>
                <a:buNone/>
              </a:pPr>
              <a:r>
                <a:rPr lang="en-US" sz="1600">
                  <a:solidFill>
                    <a:srgbClr val="000000"/>
                  </a:solidFill>
                </a:rPr>
                <a:t>Find the force exerted </a:t>
              </a:r>
            </a:p>
            <a:p>
              <a:pPr defTabSz="914400" eaLnBrk="0" hangingPunct="0">
                <a:lnSpc>
                  <a:spcPct val="100000"/>
                </a:lnSpc>
                <a:buClrTx/>
                <a:buSzTx/>
                <a:buFontTx/>
                <a:buNone/>
              </a:pPr>
              <a:r>
                <a:rPr lang="en-US" sz="1600">
                  <a:solidFill>
                    <a:srgbClr val="000000"/>
                  </a:solidFill>
                </a:rPr>
                <a:t>on Jake by the rope.</a:t>
              </a:r>
            </a:p>
          </p:txBody>
        </p:sp>
        <p:sp>
          <p:nvSpPr>
            <p:cNvPr id="47160" name="Text Box 6"/>
            <p:cNvSpPr txBox="1">
              <a:spLocks noChangeArrowheads="1"/>
            </p:cNvSpPr>
            <p:nvPr/>
          </p:nvSpPr>
          <p:spPr bwMode="auto">
            <a:xfrm>
              <a:off x="0" y="2064"/>
              <a:ext cx="1632" cy="374"/>
            </a:xfrm>
            <a:prstGeom prst="rect">
              <a:avLst/>
            </a:prstGeom>
            <a:noFill/>
            <a:ln w="12700">
              <a:solidFill>
                <a:srgbClr val="FF00FF"/>
              </a:solidFill>
              <a:miter lim="800000"/>
              <a:headEnd type="none" w="sm" len="sm"/>
              <a:tailEnd type="none" w="sm" len="sm"/>
            </a:ln>
          </p:spPr>
          <p:txBody>
            <a:bodyPr>
              <a:spAutoFit/>
            </a:bodyPr>
            <a:lstStyle/>
            <a:p>
              <a:pPr defTabSz="914400" eaLnBrk="0" hangingPunct="0">
                <a:lnSpc>
                  <a:spcPct val="100000"/>
                </a:lnSpc>
                <a:buClrTx/>
                <a:buSzTx/>
                <a:buFontTx/>
                <a:buNone/>
              </a:pPr>
              <a:r>
                <a:rPr lang="en-US" sz="1600">
                  <a:solidFill>
                    <a:srgbClr val="000000"/>
                  </a:solidFill>
                </a:rPr>
                <a:t>To solve this problem, we </a:t>
              </a:r>
            </a:p>
            <a:p>
              <a:pPr defTabSz="914400" eaLnBrk="0" hangingPunct="0">
                <a:lnSpc>
                  <a:spcPct val="100000"/>
                </a:lnSpc>
                <a:buClrTx/>
                <a:buSzTx/>
                <a:buFontTx/>
                <a:buNone/>
              </a:pPr>
              <a:r>
                <a:rPr lang="en-US" sz="1600">
                  <a:solidFill>
                    <a:srgbClr val="000000"/>
                  </a:solidFill>
                </a:rPr>
                <a:t>choose Jake as the body.</a:t>
              </a:r>
            </a:p>
          </p:txBody>
        </p:sp>
      </p:grpSp>
      <p:grpSp>
        <p:nvGrpSpPr>
          <p:cNvPr id="47108" name="Group 7"/>
          <p:cNvGrpSpPr>
            <a:grpSpLocks/>
          </p:cNvGrpSpPr>
          <p:nvPr/>
        </p:nvGrpSpPr>
        <p:grpSpPr bwMode="auto">
          <a:xfrm>
            <a:off x="304800" y="5181600"/>
            <a:ext cx="2373313" cy="1282700"/>
            <a:chOff x="4457" y="3264"/>
            <a:chExt cx="1495" cy="808"/>
          </a:xfrm>
        </p:grpSpPr>
        <p:sp>
          <p:nvSpPr>
            <p:cNvPr id="47152" name="Rectangle 8"/>
            <p:cNvSpPr>
              <a:spLocks noChangeArrowheads="1"/>
            </p:cNvSpPr>
            <p:nvPr/>
          </p:nvSpPr>
          <p:spPr bwMode="auto">
            <a:xfrm>
              <a:off x="4865" y="3314"/>
              <a:ext cx="463" cy="212"/>
            </a:xfrm>
            <a:prstGeom prst="rect">
              <a:avLst/>
            </a:prstGeom>
            <a:noFill/>
            <a:ln w="38100">
              <a:noFill/>
              <a:miter lim="800000"/>
              <a:headEnd/>
              <a:tailEnd/>
            </a:ln>
          </p:spPr>
          <p:txBody>
            <a:bodyPr lIns="92075" tIns="46038" rIns="92075" bIns="46038">
              <a:spAutoFit/>
            </a:bodyPr>
            <a:lstStyle/>
            <a:p>
              <a:pPr defTabSz="914400" eaLnBrk="0" hangingPunct="0">
                <a:lnSpc>
                  <a:spcPct val="100000"/>
                </a:lnSpc>
                <a:buClrTx/>
                <a:buSzTx/>
                <a:buFontTx/>
                <a:buNone/>
              </a:pPr>
              <a:r>
                <a:rPr lang="en-US" sz="1600">
                  <a:solidFill>
                    <a:srgbClr val="000000"/>
                  </a:solidFill>
                </a:rPr>
                <a:t>Rule</a:t>
              </a:r>
            </a:p>
          </p:txBody>
        </p:sp>
        <p:sp>
          <p:nvSpPr>
            <p:cNvPr id="47153" name="Rectangle 9"/>
            <p:cNvSpPr>
              <a:spLocks noChangeArrowheads="1"/>
            </p:cNvSpPr>
            <p:nvPr/>
          </p:nvSpPr>
          <p:spPr bwMode="auto">
            <a:xfrm>
              <a:off x="4512" y="3264"/>
              <a:ext cx="258" cy="216"/>
            </a:xfrm>
            <a:prstGeom prst="rect">
              <a:avLst/>
            </a:prstGeom>
            <a:solidFill>
              <a:schemeClr val="tx1"/>
            </a:solidFill>
            <a:ln w="38100">
              <a:solidFill>
                <a:srgbClr val="24EA57"/>
              </a:solidFill>
              <a:miter lim="800000"/>
              <a:headEnd/>
              <a:tailEnd/>
            </a:ln>
          </p:spPr>
          <p:txBody>
            <a:bodyPr lIns="92075" tIns="46038" rIns="92075" bIns="46038">
              <a:spAutoFit/>
            </a:bodyPr>
            <a:lstStyle/>
            <a:p>
              <a:pPr defTabSz="914400" eaLnBrk="0" hangingPunct="0">
                <a:lnSpc>
                  <a:spcPct val="100000"/>
                </a:lnSpc>
                <a:buClrTx/>
                <a:buSzTx/>
                <a:buFontTx/>
                <a:buNone/>
              </a:pPr>
              <a:r>
                <a:rPr lang="en-US" sz="1400" b="1" u="sng">
                  <a:solidFill>
                    <a:srgbClr val="000000"/>
                  </a:solidFill>
                </a:rPr>
                <a:t>R</a:t>
              </a:r>
              <a:endParaRPr lang="en-US" sz="1400" b="1">
                <a:solidFill>
                  <a:srgbClr val="000000"/>
                </a:solidFill>
              </a:endParaRPr>
            </a:p>
          </p:txBody>
        </p:sp>
        <p:sp>
          <p:nvSpPr>
            <p:cNvPr id="47154" name="Rectangle 10"/>
            <p:cNvSpPr>
              <a:spLocks noChangeArrowheads="1"/>
            </p:cNvSpPr>
            <p:nvPr/>
          </p:nvSpPr>
          <p:spPr bwMode="auto">
            <a:xfrm>
              <a:off x="4865" y="3579"/>
              <a:ext cx="895" cy="212"/>
            </a:xfrm>
            <a:prstGeom prst="rect">
              <a:avLst/>
            </a:prstGeom>
            <a:noFill/>
            <a:ln w="38100">
              <a:noFill/>
              <a:miter lim="800000"/>
              <a:headEnd/>
              <a:tailEnd/>
            </a:ln>
          </p:spPr>
          <p:txBody>
            <a:bodyPr lIns="92075" tIns="46038" rIns="92075" bIns="46038">
              <a:spAutoFit/>
            </a:bodyPr>
            <a:lstStyle/>
            <a:p>
              <a:pPr defTabSz="914400" eaLnBrk="0" hangingPunct="0">
                <a:lnSpc>
                  <a:spcPct val="100000"/>
                </a:lnSpc>
                <a:buClrTx/>
                <a:buSzTx/>
                <a:buFontTx/>
                <a:buNone/>
              </a:pPr>
              <a:r>
                <a:rPr lang="en-US" sz="1600">
                  <a:solidFill>
                    <a:srgbClr val="000000"/>
                  </a:solidFill>
                </a:rPr>
                <a:t>Fact/Goal</a:t>
              </a:r>
            </a:p>
          </p:txBody>
        </p:sp>
        <p:sp>
          <p:nvSpPr>
            <p:cNvPr id="47155" name="Rectangle 11"/>
            <p:cNvSpPr>
              <a:spLocks noChangeArrowheads="1"/>
            </p:cNvSpPr>
            <p:nvPr/>
          </p:nvSpPr>
          <p:spPr bwMode="auto">
            <a:xfrm>
              <a:off x="4469" y="3556"/>
              <a:ext cx="354" cy="216"/>
            </a:xfrm>
            <a:prstGeom prst="rect">
              <a:avLst/>
            </a:prstGeom>
            <a:solidFill>
              <a:schemeClr val="tx1"/>
            </a:solidFill>
            <a:ln w="38100">
              <a:solidFill>
                <a:schemeClr val="accent2"/>
              </a:solidFill>
              <a:miter lim="800000"/>
              <a:headEnd/>
              <a:tailEnd/>
            </a:ln>
          </p:spPr>
          <p:txBody>
            <a:bodyPr lIns="92075" tIns="46038" rIns="92075" bIns="46038">
              <a:spAutoFit/>
            </a:bodyPr>
            <a:lstStyle/>
            <a:p>
              <a:pPr defTabSz="914400" eaLnBrk="0" hangingPunct="0">
                <a:lnSpc>
                  <a:spcPct val="100000"/>
                </a:lnSpc>
                <a:buClrTx/>
                <a:buSzTx/>
                <a:buFontTx/>
                <a:buNone/>
              </a:pPr>
              <a:r>
                <a:rPr lang="en-US" sz="1400" b="1" u="sng">
                  <a:solidFill>
                    <a:srgbClr val="000000"/>
                  </a:solidFill>
                </a:rPr>
                <a:t>F</a:t>
              </a:r>
              <a:r>
                <a:rPr lang="en-US" sz="1400" b="1">
                  <a:solidFill>
                    <a:srgbClr val="000000"/>
                  </a:solidFill>
                </a:rPr>
                <a:t>/</a:t>
              </a:r>
              <a:r>
                <a:rPr lang="en-US" sz="1400" b="1" u="sng">
                  <a:solidFill>
                    <a:srgbClr val="000000"/>
                  </a:solidFill>
                </a:rPr>
                <a:t>G</a:t>
              </a:r>
              <a:endParaRPr lang="en-US" sz="1400" b="1">
                <a:solidFill>
                  <a:srgbClr val="000000"/>
                </a:solidFill>
              </a:endParaRPr>
            </a:p>
          </p:txBody>
        </p:sp>
        <p:sp>
          <p:nvSpPr>
            <p:cNvPr id="47156" name="Rectangle 12"/>
            <p:cNvSpPr>
              <a:spLocks noChangeArrowheads="1"/>
            </p:cNvSpPr>
            <p:nvPr/>
          </p:nvSpPr>
          <p:spPr bwMode="auto">
            <a:xfrm>
              <a:off x="4457" y="3856"/>
              <a:ext cx="324" cy="216"/>
            </a:xfrm>
            <a:prstGeom prst="rect">
              <a:avLst/>
            </a:prstGeom>
            <a:solidFill>
              <a:schemeClr val="tx1"/>
            </a:solidFill>
            <a:ln w="38100">
              <a:solidFill>
                <a:srgbClr val="FF9900"/>
              </a:solidFill>
              <a:miter lim="800000"/>
              <a:headEnd/>
              <a:tailEnd/>
            </a:ln>
          </p:spPr>
          <p:txBody>
            <a:bodyPr lIns="92075" tIns="46038" rIns="92075" bIns="46038">
              <a:spAutoFit/>
            </a:bodyPr>
            <a:lstStyle/>
            <a:p>
              <a:pPr defTabSz="914400" eaLnBrk="0" hangingPunct="0">
                <a:lnSpc>
                  <a:spcPct val="100000"/>
                </a:lnSpc>
                <a:buClrTx/>
                <a:buSzTx/>
                <a:buFontTx/>
                <a:buNone/>
              </a:pPr>
              <a:r>
                <a:rPr lang="en-US" sz="1400" b="1" u="sng">
                  <a:solidFill>
                    <a:srgbClr val="000000"/>
                  </a:solidFill>
                </a:rPr>
                <a:t>RA</a:t>
              </a:r>
              <a:endParaRPr lang="en-US" sz="1400" b="1">
                <a:solidFill>
                  <a:srgbClr val="000000"/>
                </a:solidFill>
              </a:endParaRPr>
            </a:p>
          </p:txBody>
        </p:sp>
        <p:sp>
          <p:nvSpPr>
            <p:cNvPr id="47157" name="Rectangle 13"/>
            <p:cNvSpPr>
              <a:spLocks noChangeArrowheads="1"/>
            </p:cNvSpPr>
            <p:nvPr/>
          </p:nvSpPr>
          <p:spPr bwMode="auto">
            <a:xfrm>
              <a:off x="4853" y="3855"/>
              <a:ext cx="1099" cy="212"/>
            </a:xfrm>
            <a:prstGeom prst="rect">
              <a:avLst/>
            </a:prstGeom>
            <a:noFill/>
            <a:ln w="38100">
              <a:noFill/>
              <a:miter lim="800000"/>
              <a:headEnd/>
              <a:tailEnd/>
            </a:ln>
          </p:spPr>
          <p:txBody>
            <a:bodyPr lIns="92075" tIns="46038" rIns="92075" bIns="46038">
              <a:spAutoFit/>
            </a:bodyPr>
            <a:lstStyle/>
            <a:p>
              <a:pPr defTabSz="914400" eaLnBrk="0" hangingPunct="0">
                <a:lnSpc>
                  <a:spcPct val="100000"/>
                </a:lnSpc>
                <a:buClrTx/>
                <a:buSzTx/>
                <a:buFontTx/>
                <a:buNone/>
              </a:pPr>
              <a:r>
                <a:rPr lang="en-US" sz="1600">
                  <a:solidFill>
                    <a:srgbClr val="000000"/>
                  </a:solidFill>
                </a:rPr>
                <a:t>Rule Application</a:t>
              </a:r>
            </a:p>
          </p:txBody>
        </p:sp>
      </p:grpSp>
      <p:sp>
        <p:nvSpPr>
          <p:cNvPr id="47109" name="Rectangle 14"/>
          <p:cNvSpPr>
            <a:spLocks noChangeArrowheads="1"/>
          </p:cNvSpPr>
          <p:nvPr/>
        </p:nvSpPr>
        <p:spPr bwMode="auto">
          <a:xfrm>
            <a:off x="2514600" y="1085850"/>
            <a:ext cx="1955800" cy="374650"/>
          </a:xfrm>
          <a:prstGeom prst="rect">
            <a:avLst/>
          </a:prstGeom>
          <a:solidFill>
            <a:srgbClr val="CCFFCC"/>
          </a:solidFill>
          <a:ln w="38100">
            <a:solidFill>
              <a:srgbClr val="24EA57"/>
            </a:solid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1600" b="1" u="sng">
                <a:solidFill>
                  <a:srgbClr val="000000"/>
                </a:solidFill>
              </a:rPr>
              <a:t>R</a:t>
            </a:r>
            <a:r>
              <a:rPr lang="en-US" sz="1600" b="1">
                <a:solidFill>
                  <a:srgbClr val="000000"/>
                </a:solidFill>
              </a:rPr>
              <a:t> -try-Newton-2law</a:t>
            </a:r>
          </a:p>
        </p:txBody>
      </p:sp>
      <p:cxnSp>
        <p:nvCxnSpPr>
          <p:cNvPr id="47110" name="AutoShape 15"/>
          <p:cNvCxnSpPr>
            <a:cxnSpLocks noChangeShapeType="1"/>
            <a:stCxn id="47109" idx="2"/>
            <a:endCxn id="47127" idx="0"/>
          </p:cNvCxnSpPr>
          <p:nvPr/>
        </p:nvCxnSpPr>
        <p:spPr bwMode="auto">
          <a:xfrm>
            <a:off x="3492500" y="1479550"/>
            <a:ext cx="2047875" cy="311150"/>
          </a:xfrm>
          <a:prstGeom prst="straightConnector1">
            <a:avLst/>
          </a:prstGeom>
          <a:noFill/>
          <a:ln w="25400">
            <a:solidFill>
              <a:srgbClr val="000000"/>
            </a:solidFill>
            <a:round/>
            <a:headEnd type="none" w="sm" len="sm"/>
            <a:tailEnd type="triangle" w="med" len="med"/>
          </a:ln>
        </p:spPr>
      </p:cxnSp>
      <p:cxnSp>
        <p:nvCxnSpPr>
          <p:cNvPr id="47111" name="AutoShape 16"/>
          <p:cNvCxnSpPr>
            <a:cxnSpLocks noChangeShapeType="1"/>
            <a:stCxn id="47125" idx="2"/>
            <a:endCxn id="47127" idx="0"/>
          </p:cNvCxnSpPr>
          <p:nvPr/>
        </p:nvCxnSpPr>
        <p:spPr bwMode="auto">
          <a:xfrm flipH="1">
            <a:off x="5540375" y="1384300"/>
            <a:ext cx="7938" cy="406400"/>
          </a:xfrm>
          <a:prstGeom prst="straightConnector1">
            <a:avLst/>
          </a:prstGeom>
          <a:noFill/>
          <a:ln w="25400">
            <a:solidFill>
              <a:srgbClr val="000000"/>
            </a:solidFill>
            <a:round/>
            <a:headEnd type="none" w="sm" len="sm"/>
            <a:tailEnd type="triangle" w="med" len="med"/>
          </a:ln>
        </p:spPr>
      </p:cxnSp>
      <p:cxnSp>
        <p:nvCxnSpPr>
          <p:cNvPr id="47112" name="AutoShape 17"/>
          <p:cNvCxnSpPr>
            <a:cxnSpLocks noChangeShapeType="1"/>
            <a:stCxn id="47127" idx="2"/>
            <a:endCxn id="47126" idx="0"/>
          </p:cNvCxnSpPr>
          <p:nvPr/>
        </p:nvCxnSpPr>
        <p:spPr bwMode="auto">
          <a:xfrm>
            <a:off x="5540375" y="2203450"/>
            <a:ext cx="9525" cy="387350"/>
          </a:xfrm>
          <a:prstGeom prst="straightConnector1">
            <a:avLst/>
          </a:prstGeom>
          <a:noFill/>
          <a:ln w="25400">
            <a:solidFill>
              <a:srgbClr val="000000"/>
            </a:solidFill>
            <a:round/>
            <a:headEnd type="none" w="sm" len="sm"/>
            <a:tailEnd type="triangle" w="med" len="med"/>
          </a:ln>
        </p:spPr>
      </p:cxnSp>
      <p:cxnSp>
        <p:nvCxnSpPr>
          <p:cNvPr id="47113" name="AutoShape 18"/>
          <p:cNvCxnSpPr>
            <a:cxnSpLocks noChangeShapeType="1"/>
            <a:stCxn id="47120" idx="2"/>
            <a:endCxn id="47122" idx="0"/>
          </p:cNvCxnSpPr>
          <p:nvPr/>
        </p:nvCxnSpPr>
        <p:spPr bwMode="auto">
          <a:xfrm>
            <a:off x="3433763" y="3003550"/>
            <a:ext cx="2105025" cy="501650"/>
          </a:xfrm>
          <a:prstGeom prst="straightConnector1">
            <a:avLst/>
          </a:prstGeom>
          <a:noFill/>
          <a:ln w="25400">
            <a:solidFill>
              <a:srgbClr val="000000"/>
            </a:solidFill>
            <a:round/>
            <a:headEnd type="none" w="sm" len="sm"/>
            <a:tailEnd type="triangle" w="med" len="med"/>
          </a:ln>
        </p:spPr>
      </p:cxnSp>
      <p:cxnSp>
        <p:nvCxnSpPr>
          <p:cNvPr id="47114" name="AutoShape 19"/>
          <p:cNvCxnSpPr>
            <a:cxnSpLocks noChangeShapeType="1"/>
            <a:stCxn id="47126" idx="2"/>
            <a:endCxn id="47122" idx="0"/>
          </p:cNvCxnSpPr>
          <p:nvPr/>
        </p:nvCxnSpPr>
        <p:spPr bwMode="auto">
          <a:xfrm flipH="1">
            <a:off x="5538788" y="3003550"/>
            <a:ext cx="11112" cy="501650"/>
          </a:xfrm>
          <a:prstGeom prst="straightConnector1">
            <a:avLst/>
          </a:prstGeom>
          <a:noFill/>
          <a:ln w="25400">
            <a:solidFill>
              <a:srgbClr val="000000"/>
            </a:solidFill>
            <a:round/>
            <a:headEnd type="none" w="sm" len="sm"/>
            <a:tailEnd type="triangle" w="med" len="med"/>
          </a:ln>
        </p:spPr>
      </p:cxnSp>
      <p:cxnSp>
        <p:nvCxnSpPr>
          <p:cNvPr id="47115" name="AutoShape 20"/>
          <p:cNvCxnSpPr>
            <a:cxnSpLocks noChangeShapeType="1"/>
            <a:stCxn id="47121" idx="2"/>
            <a:endCxn id="47123" idx="0"/>
          </p:cNvCxnSpPr>
          <p:nvPr/>
        </p:nvCxnSpPr>
        <p:spPr bwMode="auto">
          <a:xfrm>
            <a:off x="3521075" y="4756150"/>
            <a:ext cx="2009775" cy="501650"/>
          </a:xfrm>
          <a:prstGeom prst="straightConnector1">
            <a:avLst/>
          </a:prstGeom>
          <a:noFill/>
          <a:ln w="25400">
            <a:solidFill>
              <a:srgbClr val="000000"/>
            </a:solidFill>
            <a:round/>
            <a:headEnd type="none" w="sm" len="sm"/>
            <a:tailEnd type="triangle" w="med" len="med"/>
          </a:ln>
        </p:spPr>
      </p:cxnSp>
      <p:cxnSp>
        <p:nvCxnSpPr>
          <p:cNvPr id="47116" name="AutoShape 21"/>
          <p:cNvCxnSpPr>
            <a:cxnSpLocks noChangeShapeType="1"/>
            <a:stCxn id="47124" idx="2"/>
            <a:endCxn id="47123" idx="0"/>
          </p:cNvCxnSpPr>
          <p:nvPr/>
        </p:nvCxnSpPr>
        <p:spPr bwMode="auto">
          <a:xfrm flipH="1">
            <a:off x="5530850" y="4756150"/>
            <a:ext cx="17463" cy="501650"/>
          </a:xfrm>
          <a:prstGeom prst="straightConnector1">
            <a:avLst/>
          </a:prstGeom>
          <a:noFill/>
          <a:ln w="25400">
            <a:solidFill>
              <a:srgbClr val="000000"/>
            </a:solidFill>
            <a:round/>
            <a:headEnd type="none" w="sm" len="sm"/>
            <a:tailEnd type="triangle" w="med" len="med"/>
          </a:ln>
        </p:spPr>
      </p:cxnSp>
      <p:cxnSp>
        <p:nvCxnSpPr>
          <p:cNvPr id="47117" name="AutoShape 22"/>
          <p:cNvCxnSpPr>
            <a:cxnSpLocks noChangeShapeType="1"/>
            <a:stCxn id="47122" idx="2"/>
            <a:endCxn id="47124" idx="0"/>
          </p:cNvCxnSpPr>
          <p:nvPr/>
        </p:nvCxnSpPr>
        <p:spPr bwMode="auto">
          <a:xfrm>
            <a:off x="5538788" y="3917950"/>
            <a:ext cx="9525" cy="425450"/>
          </a:xfrm>
          <a:prstGeom prst="straightConnector1">
            <a:avLst/>
          </a:prstGeom>
          <a:noFill/>
          <a:ln w="25400">
            <a:solidFill>
              <a:srgbClr val="000000"/>
            </a:solidFill>
            <a:round/>
            <a:headEnd type="none" w="sm" len="sm"/>
            <a:tailEnd type="triangle" w="med" len="med"/>
          </a:ln>
        </p:spPr>
      </p:cxnSp>
      <p:cxnSp>
        <p:nvCxnSpPr>
          <p:cNvPr id="47118" name="AutoShape 23"/>
          <p:cNvCxnSpPr>
            <a:cxnSpLocks noChangeShapeType="1"/>
            <a:stCxn id="47123" idx="2"/>
            <a:endCxn id="47119" idx="0"/>
          </p:cNvCxnSpPr>
          <p:nvPr/>
        </p:nvCxnSpPr>
        <p:spPr bwMode="auto">
          <a:xfrm flipH="1">
            <a:off x="5522913" y="5670550"/>
            <a:ext cx="7937" cy="717550"/>
          </a:xfrm>
          <a:prstGeom prst="straightConnector1">
            <a:avLst/>
          </a:prstGeom>
          <a:noFill/>
          <a:ln w="25400">
            <a:solidFill>
              <a:srgbClr val="000000"/>
            </a:solidFill>
            <a:round/>
            <a:headEnd type="none" w="sm" len="sm"/>
            <a:tailEnd type="triangle" w="med" len="med"/>
          </a:ln>
        </p:spPr>
      </p:cxnSp>
      <p:sp>
        <p:nvSpPr>
          <p:cNvPr id="47119" name="Rectangle 24"/>
          <p:cNvSpPr>
            <a:spLocks noChangeArrowheads="1"/>
          </p:cNvSpPr>
          <p:nvPr/>
        </p:nvSpPr>
        <p:spPr bwMode="auto">
          <a:xfrm>
            <a:off x="4591050" y="6407150"/>
            <a:ext cx="1862138" cy="374650"/>
          </a:xfrm>
          <a:prstGeom prst="rect">
            <a:avLst/>
          </a:prstGeom>
          <a:solidFill>
            <a:schemeClr val="tx1"/>
          </a:solidFill>
          <a:ln w="38100">
            <a:solidFill>
              <a:schemeClr val="accent2"/>
            </a:solid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1600" b="1" u="sng">
                <a:solidFill>
                  <a:srgbClr val="000000"/>
                </a:solidFill>
              </a:rPr>
              <a:t>F-</a:t>
            </a:r>
            <a:r>
              <a:rPr lang="en-US" sz="1600" b="1">
                <a:solidFill>
                  <a:srgbClr val="000000"/>
                </a:solidFill>
              </a:rPr>
              <a:t>Jake-is-the-body</a:t>
            </a:r>
          </a:p>
        </p:txBody>
      </p:sp>
      <p:sp>
        <p:nvSpPr>
          <p:cNvPr id="47120" name="Rectangle 25"/>
          <p:cNvSpPr>
            <a:spLocks noChangeArrowheads="1"/>
          </p:cNvSpPr>
          <p:nvPr/>
        </p:nvSpPr>
        <p:spPr bwMode="auto">
          <a:xfrm>
            <a:off x="2438400" y="2609850"/>
            <a:ext cx="1990725" cy="374650"/>
          </a:xfrm>
          <a:prstGeom prst="rect">
            <a:avLst/>
          </a:prstGeom>
          <a:solidFill>
            <a:schemeClr val="tx1"/>
          </a:solidFill>
          <a:ln w="38100">
            <a:solidFill>
              <a:srgbClr val="24EA57"/>
            </a:solid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1600" b="1" u="sng">
                <a:solidFill>
                  <a:srgbClr val="000000"/>
                </a:solidFill>
              </a:rPr>
              <a:t>R</a:t>
            </a:r>
            <a:r>
              <a:rPr lang="en-US" sz="1600" b="1">
                <a:solidFill>
                  <a:srgbClr val="000000"/>
                </a:solidFill>
              </a:rPr>
              <a:t>-goal- choose-body</a:t>
            </a:r>
          </a:p>
        </p:txBody>
      </p:sp>
      <p:sp>
        <p:nvSpPr>
          <p:cNvPr id="47121" name="Rectangle 26"/>
          <p:cNvSpPr>
            <a:spLocks noChangeArrowheads="1"/>
          </p:cNvSpPr>
          <p:nvPr/>
        </p:nvSpPr>
        <p:spPr bwMode="auto">
          <a:xfrm>
            <a:off x="2667000" y="4362450"/>
            <a:ext cx="1708150" cy="374650"/>
          </a:xfrm>
          <a:prstGeom prst="rect">
            <a:avLst/>
          </a:prstGeom>
          <a:solidFill>
            <a:schemeClr val="tx1"/>
          </a:solidFill>
          <a:ln w="38100">
            <a:solidFill>
              <a:srgbClr val="24EA57"/>
            </a:solid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1600" b="1" u="sng">
                <a:solidFill>
                  <a:srgbClr val="000000"/>
                </a:solidFill>
              </a:rPr>
              <a:t>R</a:t>
            </a:r>
            <a:r>
              <a:rPr lang="en-US" sz="1600" b="1">
                <a:solidFill>
                  <a:srgbClr val="000000"/>
                </a:solidFill>
              </a:rPr>
              <a:t>- body-by-force</a:t>
            </a:r>
          </a:p>
        </p:txBody>
      </p:sp>
      <p:sp>
        <p:nvSpPr>
          <p:cNvPr id="47122" name="Rectangle 27"/>
          <p:cNvSpPr>
            <a:spLocks noChangeArrowheads="1"/>
          </p:cNvSpPr>
          <p:nvPr/>
        </p:nvSpPr>
        <p:spPr bwMode="auto">
          <a:xfrm>
            <a:off x="4495800" y="3524250"/>
            <a:ext cx="2085975" cy="374650"/>
          </a:xfrm>
          <a:prstGeom prst="rect">
            <a:avLst/>
          </a:prstGeom>
          <a:solidFill>
            <a:schemeClr val="tx1"/>
          </a:solidFill>
          <a:ln w="38100">
            <a:solidFill>
              <a:srgbClr val="FF9900"/>
            </a:solid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1600" b="1" u="sng">
                <a:solidFill>
                  <a:srgbClr val="000000"/>
                </a:solidFill>
              </a:rPr>
              <a:t>RA</a:t>
            </a:r>
            <a:r>
              <a:rPr lang="en-US" sz="1600" b="1">
                <a:solidFill>
                  <a:srgbClr val="000000"/>
                </a:solidFill>
              </a:rPr>
              <a:t>-goal-choose-body</a:t>
            </a:r>
          </a:p>
        </p:txBody>
      </p:sp>
      <p:sp>
        <p:nvSpPr>
          <p:cNvPr id="47123" name="Rectangle 28"/>
          <p:cNvSpPr>
            <a:spLocks noChangeArrowheads="1"/>
          </p:cNvSpPr>
          <p:nvPr/>
        </p:nvSpPr>
        <p:spPr bwMode="auto">
          <a:xfrm>
            <a:off x="4629150" y="5276850"/>
            <a:ext cx="1803400" cy="374650"/>
          </a:xfrm>
          <a:prstGeom prst="rect">
            <a:avLst/>
          </a:prstGeom>
          <a:solidFill>
            <a:schemeClr val="tx1"/>
          </a:solidFill>
          <a:ln w="38100">
            <a:solidFill>
              <a:srgbClr val="FF9900"/>
            </a:solid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1600" b="1" u="sng">
                <a:solidFill>
                  <a:srgbClr val="000000"/>
                </a:solidFill>
              </a:rPr>
              <a:t>RA</a:t>
            </a:r>
            <a:r>
              <a:rPr lang="en-US" sz="1600" b="1">
                <a:solidFill>
                  <a:srgbClr val="000000"/>
                </a:solidFill>
              </a:rPr>
              <a:t>-body-by-force</a:t>
            </a:r>
          </a:p>
        </p:txBody>
      </p:sp>
      <p:sp>
        <p:nvSpPr>
          <p:cNvPr id="47124" name="Rectangle 29"/>
          <p:cNvSpPr>
            <a:spLocks noChangeArrowheads="1"/>
          </p:cNvSpPr>
          <p:nvPr/>
        </p:nvSpPr>
        <p:spPr bwMode="auto">
          <a:xfrm>
            <a:off x="4572000" y="4362450"/>
            <a:ext cx="1952625" cy="374650"/>
          </a:xfrm>
          <a:prstGeom prst="rect">
            <a:avLst/>
          </a:prstGeom>
          <a:solidFill>
            <a:schemeClr val="tx1"/>
          </a:solidFill>
          <a:ln w="38100">
            <a:solidFill>
              <a:srgbClr val="FF00FF"/>
            </a:solid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1600" b="1" u="sng">
                <a:solidFill>
                  <a:srgbClr val="000000"/>
                </a:solidFill>
              </a:rPr>
              <a:t>G</a:t>
            </a:r>
            <a:r>
              <a:rPr lang="en-US" sz="1600" b="1">
                <a:solidFill>
                  <a:srgbClr val="000000"/>
                </a:solidFill>
              </a:rPr>
              <a:t>-goal-choose-body</a:t>
            </a:r>
          </a:p>
        </p:txBody>
      </p:sp>
      <p:sp>
        <p:nvSpPr>
          <p:cNvPr id="47125" name="Rectangle 30"/>
          <p:cNvSpPr>
            <a:spLocks noChangeArrowheads="1"/>
          </p:cNvSpPr>
          <p:nvPr/>
        </p:nvSpPr>
        <p:spPr bwMode="auto">
          <a:xfrm>
            <a:off x="4724400" y="990600"/>
            <a:ext cx="1647825" cy="374650"/>
          </a:xfrm>
          <a:prstGeom prst="rect">
            <a:avLst/>
          </a:prstGeom>
          <a:solidFill>
            <a:schemeClr val="tx1"/>
          </a:solidFill>
          <a:ln w="38100">
            <a:solidFill>
              <a:schemeClr val="accent2"/>
            </a:solid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1600" b="1" u="sng">
                <a:solidFill>
                  <a:srgbClr val="000000"/>
                </a:solidFill>
              </a:rPr>
              <a:t>G</a:t>
            </a:r>
            <a:r>
              <a:rPr lang="en-US" sz="1600" b="1">
                <a:solidFill>
                  <a:srgbClr val="000000"/>
                </a:solidFill>
              </a:rPr>
              <a:t>-force-on-Jake</a:t>
            </a:r>
          </a:p>
        </p:txBody>
      </p:sp>
      <p:sp>
        <p:nvSpPr>
          <p:cNvPr id="47126" name="Rectangle 31"/>
          <p:cNvSpPr>
            <a:spLocks noChangeArrowheads="1"/>
          </p:cNvSpPr>
          <p:nvPr/>
        </p:nvSpPr>
        <p:spPr bwMode="auto">
          <a:xfrm>
            <a:off x="4591050" y="2609850"/>
            <a:ext cx="1917700" cy="374650"/>
          </a:xfrm>
          <a:prstGeom prst="rect">
            <a:avLst/>
          </a:prstGeom>
          <a:solidFill>
            <a:schemeClr val="tx1"/>
          </a:solidFill>
          <a:ln w="38100">
            <a:solidFill>
              <a:schemeClr val="accent2"/>
            </a:solid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1600" b="1" u="sng">
                <a:solidFill>
                  <a:srgbClr val="000000"/>
                </a:solidFill>
              </a:rPr>
              <a:t>G</a:t>
            </a:r>
            <a:r>
              <a:rPr lang="en-US" sz="1600" b="1">
                <a:solidFill>
                  <a:srgbClr val="000000"/>
                </a:solidFill>
              </a:rPr>
              <a:t>-try-Newton-2law</a:t>
            </a:r>
          </a:p>
        </p:txBody>
      </p:sp>
      <p:sp>
        <p:nvSpPr>
          <p:cNvPr id="47127" name="Rectangle 32"/>
          <p:cNvSpPr>
            <a:spLocks noChangeArrowheads="1"/>
          </p:cNvSpPr>
          <p:nvPr/>
        </p:nvSpPr>
        <p:spPr bwMode="auto">
          <a:xfrm>
            <a:off x="4514850" y="1809750"/>
            <a:ext cx="2051050" cy="374650"/>
          </a:xfrm>
          <a:prstGeom prst="rect">
            <a:avLst/>
          </a:prstGeom>
          <a:solidFill>
            <a:schemeClr val="tx1"/>
          </a:solidFill>
          <a:ln w="38100">
            <a:solidFill>
              <a:srgbClr val="FF9900"/>
            </a:solid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1600" b="1" u="sng">
                <a:solidFill>
                  <a:srgbClr val="000000"/>
                </a:solidFill>
              </a:rPr>
              <a:t>RA</a:t>
            </a:r>
            <a:r>
              <a:rPr lang="en-US" sz="1600" b="1">
                <a:solidFill>
                  <a:srgbClr val="000000"/>
                </a:solidFill>
              </a:rPr>
              <a:t>-try-Newton-2law</a:t>
            </a:r>
          </a:p>
        </p:txBody>
      </p:sp>
      <p:cxnSp>
        <p:nvCxnSpPr>
          <p:cNvPr id="47128" name="AutoShape 33"/>
          <p:cNvCxnSpPr>
            <a:cxnSpLocks noChangeShapeType="1"/>
            <a:stCxn id="47125" idx="3"/>
            <a:endCxn id="47123" idx="3"/>
          </p:cNvCxnSpPr>
          <p:nvPr/>
        </p:nvCxnSpPr>
        <p:spPr bwMode="auto">
          <a:xfrm>
            <a:off x="6391275" y="1177925"/>
            <a:ext cx="60325" cy="4286250"/>
          </a:xfrm>
          <a:prstGeom prst="bentConnector3">
            <a:avLst>
              <a:gd name="adj1" fmla="val 447370"/>
            </a:avLst>
          </a:prstGeom>
          <a:noFill/>
          <a:ln w="12700">
            <a:solidFill>
              <a:srgbClr val="000000"/>
            </a:solidFill>
            <a:miter lim="800000"/>
            <a:headEnd type="none" w="sm" len="sm"/>
            <a:tailEnd type="triangle" w="lg" len="lg"/>
          </a:ln>
        </p:spPr>
      </p:cxnSp>
      <p:sp>
        <p:nvSpPr>
          <p:cNvPr id="47129" name="Text Box 34"/>
          <p:cNvSpPr txBox="1">
            <a:spLocks noChangeArrowheads="1"/>
          </p:cNvSpPr>
          <p:nvPr/>
        </p:nvSpPr>
        <p:spPr bwMode="auto">
          <a:xfrm>
            <a:off x="7010400" y="2706688"/>
            <a:ext cx="184150" cy="641350"/>
          </a:xfrm>
          <a:prstGeom prst="rect">
            <a:avLst/>
          </a:prstGeom>
          <a:noFill/>
          <a:ln w="9525">
            <a:noFill/>
            <a:miter lim="800000"/>
            <a:headEnd/>
            <a:tailEnd/>
          </a:ln>
        </p:spPr>
        <p:txBody>
          <a:bodyPr wrap="none" lIns="92075" tIns="46038" rIns="92075" bIns="46038" anchor="ctr">
            <a:spAutoFit/>
          </a:bodyPr>
          <a:lstStyle/>
          <a:p>
            <a:pPr defTabSz="914400" eaLnBrk="0" hangingPunct="0">
              <a:lnSpc>
                <a:spcPct val="100000"/>
              </a:lnSpc>
              <a:buClrTx/>
              <a:buSzTx/>
              <a:buFontTx/>
              <a:buNone/>
            </a:pPr>
            <a:endParaRPr lang="en-US" sz="1800" b="1">
              <a:solidFill>
                <a:srgbClr val="000000"/>
              </a:solidFill>
            </a:endParaRPr>
          </a:p>
          <a:p>
            <a:pPr defTabSz="914400" eaLnBrk="0" hangingPunct="0">
              <a:lnSpc>
                <a:spcPct val="100000"/>
              </a:lnSpc>
              <a:buClrTx/>
              <a:buSzTx/>
              <a:buFontTx/>
              <a:buNone/>
            </a:pPr>
            <a:endParaRPr lang="en-US" sz="1800" b="1">
              <a:solidFill>
                <a:srgbClr val="000000"/>
              </a:solidFill>
            </a:endParaRPr>
          </a:p>
        </p:txBody>
      </p:sp>
      <p:grpSp>
        <p:nvGrpSpPr>
          <p:cNvPr id="4" name="Group 35"/>
          <p:cNvGrpSpPr>
            <a:grpSpLocks/>
          </p:cNvGrpSpPr>
          <p:nvPr/>
        </p:nvGrpSpPr>
        <p:grpSpPr bwMode="auto">
          <a:xfrm>
            <a:off x="4495800" y="1295400"/>
            <a:ext cx="2368550" cy="5365750"/>
            <a:chOff x="2832" y="816"/>
            <a:chExt cx="1492" cy="3380"/>
          </a:xfrm>
        </p:grpSpPr>
        <p:sp>
          <p:nvSpPr>
            <p:cNvPr id="47145" name="Rectangle 36"/>
            <p:cNvSpPr>
              <a:spLocks noChangeArrowheads="1"/>
            </p:cNvSpPr>
            <p:nvPr/>
          </p:nvSpPr>
          <p:spPr bwMode="auto">
            <a:xfrm>
              <a:off x="3888" y="1872"/>
              <a:ext cx="340" cy="212"/>
            </a:xfrm>
            <a:prstGeom prst="rect">
              <a:avLst/>
            </a:prstGeom>
            <a:noFill/>
            <a:ln w="38100">
              <a:no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1600" b="1">
                  <a:solidFill>
                    <a:srgbClr val="000000"/>
                  </a:solidFill>
                </a:rPr>
                <a:t>  0.0</a:t>
              </a:r>
            </a:p>
          </p:txBody>
        </p:sp>
        <p:sp>
          <p:nvSpPr>
            <p:cNvPr id="47146" name="Rectangle 37"/>
            <p:cNvSpPr>
              <a:spLocks noChangeArrowheads="1"/>
            </p:cNvSpPr>
            <p:nvPr/>
          </p:nvSpPr>
          <p:spPr bwMode="auto">
            <a:xfrm>
              <a:off x="3744" y="816"/>
              <a:ext cx="340" cy="212"/>
            </a:xfrm>
            <a:prstGeom prst="rect">
              <a:avLst/>
            </a:prstGeom>
            <a:noFill/>
            <a:ln w="38100">
              <a:no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1600" b="1">
                  <a:solidFill>
                    <a:srgbClr val="000000"/>
                  </a:solidFill>
                </a:rPr>
                <a:t>  0.0</a:t>
              </a:r>
            </a:p>
          </p:txBody>
        </p:sp>
        <p:sp>
          <p:nvSpPr>
            <p:cNvPr id="47147" name="Rectangle 38"/>
            <p:cNvSpPr>
              <a:spLocks noChangeArrowheads="1"/>
            </p:cNvSpPr>
            <p:nvPr/>
          </p:nvSpPr>
          <p:spPr bwMode="auto">
            <a:xfrm>
              <a:off x="3696" y="1344"/>
              <a:ext cx="340" cy="212"/>
            </a:xfrm>
            <a:prstGeom prst="rect">
              <a:avLst/>
            </a:prstGeom>
            <a:noFill/>
            <a:ln w="38100">
              <a:no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1600" b="1">
                  <a:solidFill>
                    <a:srgbClr val="000000"/>
                  </a:solidFill>
                </a:rPr>
                <a:t>  0.0</a:t>
              </a:r>
            </a:p>
          </p:txBody>
        </p:sp>
        <p:sp>
          <p:nvSpPr>
            <p:cNvPr id="47148" name="Rectangle 39"/>
            <p:cNvSpPr>
              <a:spLocks noChangeArrowheads="1"/>
            </p:cNvSpPr>
            <p:nvPr/>
          </p:nvSpPr>
          <p:spPr bwMode="auto">
            <a:xfrm>
              <a:off x="3792" y="2448"/>
              <a:ext cx="340" cy="212"/>
            </a:xfrm>
            <a:prstGeom prst="rect">
              <a:avLst/>
            </a:prstGeom>
            <a:noFill/>
            <a:ln w="38100">
              <a:no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1600" b="1">
                  <a:solidFill>
                    <a:srgbClr val="000000"/>
                  </a:solidFill>
                </a:rPr>
                <a:t>  0.0</a:t>
              </a:r>
            </a:p>
          </p:txBody>
        </p:sp>
        <p:sp>
          <p:nvSpPr>
            <p:cNvPr id="47149" name="Rectangle 40"/>
            <p:cNvSpPr>
              <a:spLocks noChangeArrowheads="1"/>
            </p:cNvSpPr>
            <p:nvPr/>
          </p:nvSpPr>
          <p:spPr bwMode="auto">
            <a:xfrm>
              <a:off x="3744" y="2976"/>
              <a:ext cx="340" cy="212"/>
            </a:xfrm>
            <a:prstGeom prst="rect">
              <a:avLst/>
            </a:prstGeom>
            <a:noFill/>
            <a:ln w="38100">
              <a:no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1600" b="1">
                  <a:solidFill>
                    <a:srgbClr val="000000"/>
                  </a:solidFill>
                </a:rPr>
                <a:t>  0.0</a:t>
              </a:r>
            </a:p>
          </p:txBody>
        </p:sp>
        <p:sp>
          <p:nvSpPr>
            <p:cNvPr id="47150" name="Rectangle 41"/>
            <p:cNvSpPr>
              <a:spLocks noChangeArrowheads="1"/>
            </p:cNvSpPr>
            <p:nvPr/>
          </p:nvSpPr>
          <p:spPr bwMode="auto">
            <a:xfrm>
              <a:off x="2832" y="3552"/>
              <a:ext cx="340" cy="212"/>
            </a:xfrm>
            <a:prstGeom prst="rect">
              <a:avLst/>
            </a:prstGeom>
            <a:noFill/>
            <a:ln w="38100">
              <a:no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1600" b="1">
                  <a:solidFill>
                    <a:srgbClr val="000000"/>
                  </a:solidFill>
                </a:rPr>
                <a:t>  0.0</a:t>
              </a:r>
            </a:p>
          </p:txBody>
        </p:sp>
        <p:sp>
          <p:nvSpPr>
            <p:cNvPr id="47151" name="Rectangle 42"/>
            <p:cNvSpPr>
              <a:spLocks noChangeArrowheads="1"/>
            </p:cNvSpPr>
            <p:nvPr/>
          </p:nvSpPr>
          <p:spPr bwMode="auto">
            <a:xfrm>
              <a:off x="3984" y="3984"/>
              <a:ext cx="340" cy="212"/>
            </a:xfrm>
            <a:prstGeom prst="rect">
              <a:avLst/>
            </a:prstGeom>
            <a:noFill/>
            <a:ln w="38100">
              <a:no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1600" b="1">
                  <a:solidFill>
                    <a:srgbClr val="000000"/>
                  </a:solidFill>
                </a:rPr>
                <a:t>  0.0</a:t>
              </a:r>
            </a:p>
          </p:txBody>
        </p:sp>
      </p:grpSp>
      <p:sp>
        <p:nvSpPr>
          <p:cNvPr id="47131" name="AutoShape 43"/>
          <p:cNvSpPr>
            <a:spLocks noChangeArrowheads="1"/>
          </p:cNvSpPr>
          <p:nvPr/>
        </p:nvSpPr>
        <p:spPr bwMode="auto">
          <a:xfrm>
            <a:off x="7696200" y="457200"/>
            <a:ext cx="1295400" cy="533400"/>
          </a:xfrm>
          <a:prstGeom prst="roundRect">
            <a:avLst>
              <a:gd name="adj" fmla="val 16667"/>
            </a:avLst>
          </a:prstGeom>
          <a:solidFill>
            <a:schemeClr val="tx1"/>
          </a:solidFill>
          <a:ln w="28575">
            <a:solidFill>
              <a:srgbClr val="000000"/>
            </a:solidFill>
            <a:round/>
            <a:headEnd type="none" w="sm" len="sm"/>
            <a:tailEnd type="none" w="sm" len="sm"/>
          </a:ln>
        </p:spPr>
        <p:txBody>
          <a:bodyPr wrap="none" anchor="ctr"/>
          <a:lstStyle/>
          <a:p>
            <a:pPr algn="ctr" defTabSz="914400" eaLnBrk="0" hangingPunct="0">
              <a:lnSpc>
                <a:spcPct val="100000"/>
              </a:lnSpc>
              <a:buClrTx/>
              <a:buSzTx/>
              <a:buFontTx/>
              <a:buNone/>
            </a:pPr>
            <a:r>
              <a:rPr lang="en-US" sz="1400">
                <a:solidFill>
                  <a:srgbClr val="111111"/>
                </a:solidFill>
              </a:rPr>
              <a:t>Model of correct </a:t>
            </a:r>
          </a:p>
          <a:p>
            <a:pPr algn="ctr" defTabSz="914400" eaLnBrk="0" hangingPunct="0">
              <a:lnSpc>
                <a:spcPct val="100000"/>
              </a:lnSpc>
              <a:buClrTx/>
              <a:buSzTx/>
              <a:buFontTx/>
              <a:buNone/>
            </a:pPr>
            <a:r>
              <a:rPr lang="en-US" sz="1400">
                <a:solidFill>
                  <a:srgbClr val="111111"/>
                </a:solidFill>
              </a:rPr>
              <a:t>self-explanation</a:t>
            </a:r>
          </a:p>
        </p:txBody>
      </p:sp>
      <p:grpSp>
        <p:nvGrpSpPr>
          <p:cNvPr id="5" name="Group 44"/>
          <p:cNvGrpSpPr>
            <a:grpSpLocks/>
          </p:cNvGrpSpPr>
          <p:nvPr/>
        </p:nvGrpSpPr>
        <p:grpSpPr bwMode="auto">
          <a:xfrm>
            <a:off x="2514600" y="152400"/>
            <a:ext cx="6400800" cy="4908550"/>
            <a:chOff x="1584" y="96"/>
            <a:chExt cx="4032" cy="3092"/>
          </a:xfrm>
        </p:grpSpPr>
        <p:sp>
          <p:nvSpPr>
            <p:cNvPr id="47133" name="AutoShape 45"/>
            <p:cNvSpPr>
              <a:spLocks/>
            </p:cNvSpPr>
            <p:nvPr/>
          </p:nvSpPr>
          <p:spPr bwMode="auto">
            <a:xfrm>
              <a:off x="4320" y="2016"/>
              <a:ext cx="1296" cy="450"/>
            </a:xfrm>
            <a:prstGeom prst="borderCallout2">
              <a:avLst>
                <a:gd name="adj1" fmla="val 16000"/>
                <a:gd name="adj2" fmla="val -3704"/>
                <a:gd name="adj3" fmla="val 16000"/>
                <a:gd name="adj4" fmla="val -38736"/>
                <a:gd name="adj5" fmla="val 20222"/>
                <a:gd name="adj6" fmla="val -75000"/>
              </a:avLst>
            </a:prstGeom>
            <a:noFill/>
            <a:ln w="12700">
              <a:solidFill>
                <a:srgbClr val="000000"/>
              </a:solidFill>
              <a:miter lim="800000"/>
              <a:headEnd type="none" w="sm" len="sm"/>
              <a:tailEnd type="none" w="sm" len="sm"/>
            </a:ln>
          </p:spPr>
          <p:txBody>
            <a:bodyPr>
              <a:spAutoFit/>
            </a:bodyPr>
            <a:lstStyle/>
            <a:p>
              <a:pPr defTabSz="914400" eaLnBrk="0" hangingPunct="0">
                <a:lnSpc>
                  <a:spcPct val="100000"/>
                </a:lnSpc>
                <a:buClrTx/>
                <a:buSzTx/>
                <a:buFontTx/>
                <a:buNone/>
              </a:pPr>
              <a:endParaRPr lang="en-US" sz="4000" b="1">
                <a:solidFill>
                  <a:srgbClr val="111111"/>
                </a:solidFill>
              </a:endParaRPr>
            </a:p>
          </p:txBody>
        </p:sp>
        <p:grpSp>
          <p:nvGrpSpPr>
            <p:cNvPr id="47134" name="Group 46"/>
            <p:cNvGrpSpPr>
              <a:grpSpLocks/>
            </p:cNvGrpSpPr>
            <p:nvPr/>
          </p:nvGrpSpPr>
          <p:grpSpPr bwMode="auto">
            <a:xfrm>
              <a:off x="1584" y="96"/>
              <a:ext cx="3966" cy="3092"/>
              <a:chOff x="1584" y="96"/>
              <a:chExt cx="3966" cy="3092"/>
            </a:xfrm>
          </p:grpSpPr>
          <p:sp>
            <p:nvSpPr>
              <p:cNvPr id="47135" name="Rectangle 47"/>
              <p:cNvSpPr>
                <a:spLocks noChangeArrowheads="1"/>
              </p:cNvSpPr>
              <p:nvPr/>
            </p:nvSpPr>
            <p:spPr bwMode="auto">
              <a:xfrm>
                <a:off x="4320" y="1968"/>
                <a:ext cx="1230" cy="520"/>
              </a:xfrm>
              <a:prstGeom prst="rect">
                <a:avLst/>
              </a:prstGeom>
              <a:noFill/>
              <a:ln w="12700">
                <a:noFill/>
                <a:miter lim="800000"/>
                <a:headEnd type="none" w="sm" len="sm"/>
                <a:tailEnd type="none" w="sm" len="sm"/>
              </a:ln>
            </p:spPr>
            <p:txBody>
              <a:bodyPr wrap="none">
                <a:spAutoFit/>
              </a:bodyPr>
              <a:lstStyle/>
              <a:p>
                <a:pPr defTabSz="914400" eaLnBrk="0" hangingPunct="0">
                  <a:lnSpc>
                    <a:spcPct val="100000"/>
                  </a:lnSpc>
                  <a:buClrTx/>
                  <a:buSzTx/>
                  <a:buFontTx/>
                  <a:buNone/>
                </a:pPr>
                <a:r>
                  <a:rPr lang="en-US" sz="1600" b="1">
                    <a:solidFill>
                      <a:srgbClr val="000000"/>
                    </a:solidFill>
                  </a:rPr>
                  <a:t>Noisy-AND</a:t>
                </a:r>
              </a:p>
              <a:p>
                <a:pPr defTabSz="914400" eaLnBrk="0" hangingPunct="0">
                  <a:lnSpc>
                    <a:spcPct val="100000"/>
                  </a:lnSpc>
                  <a:buClrTx/>
                  <a:buSzTx/>
                  <a:buFontTx/>
                  <a:buNone/>
                </a:pPr>
                <a:r>
                  <a:rPr lang="en-US" sz="1600">
                    <a:solidFill>
                      <a:srgbClr val="000000"/>
                    </a:solidFill>
                  </a:rPr>
                  <a:t>P(RA| parents) = </a:t>
                </a:r>
                <a:r>
                  <a:rPr lang="en-US" sz="1600" b="1">
                    <a:solidFill>
                      <a:srgbClr val="000000"/>
                    </a:solidFill>
                    <a:latin typeface="Symbol" pitchFamily="18" charset="2"/>
                    <a:sym typeface="Symbol" pitchFamily="18" charset="2"/>
                  </a:rPr>
                  <a:t>1-</a:t>
                </a:r>
                <a:endParaRPr lang="en-US" sz="1600" b="1">
                  <a:solidFill>
                    <a:srgbClr val="000000"/>
                  </a:solidFill>
                  <a:latin typeface="Symbol" pitchFamily="18" charset="2"/>
                </a:endParaRPr>
              </a:p>
              <a:p>
                <a:pPr defTabSz="914400" eaLnBrk="0" hangingPunct="0">
                  <a:lnSpc>
                    <a:spcPct val="100000"/>
                  </a:lnSpc>
                  <a:buClrTx/>
                  <a:buSzTx/>
                  <a:buFontTx/>
                  <a:buNone/>
                </a:pPr>
                <a:r>
                  <a:rPr lang="en-US" sz="1600">
                    <a:solidFill>
                      <a:srgbClr val="000000"/>
                    </a:solidFill>
                  </a:rPr>
                  <a:t>P(RA|</a:t>
                </a:r>
                <a:r>
                  <a:rPr lang="en-US" sz="1600">
                    <a:solidFill>
                      <a:srgbClr val="000000"/>
                    </a:solidFill>
                    <a:sym typeface="Symbol" pitchFamily="18" charset="2"/>
                  </a:rPr>
                  <a:t> </a:t>
                </a:r>
                <a:r>
                  <a:rPr lang="en-US" sz="1600">
                    <a:solidFill>
                      <a:srgbClr val="000000"/>
                    </a:solidFill>
                  </a:rPr>
                  <a:t>parent</a:t>
                </a:r>
                <a:r>
                  <a:rPr lang="en-US" sz="1600">
                    <a:solidFill>
                      <a:srgbClr val="000000"/>
                    </a:solidFill>
                    <a:sym typeface="Symbol" pitchFamily="18" charset="2"/>
                  </a:rPr>
                  <a:t> </a:t>
                </a:r>
                <a:r>
                  <a:rPr lang="en-US" sz="1600">
                    <a:solidFill>
                      <a:srgbClr val="000000"/>
                    </a:solidFill>
                  </a:rPr>
                  <a:t>) = 0</a:t>
                </a:r>
              </a:p>
            </p:txBody>
          </p:sp>
          <p:sp>
            <p:nvSpPr>
              <p:cNvPr id="47136" name="AutoShape 48"/>
              <p:cNvSpPr>
                <a:spLocks noChangeArrowheads="1"/>
              </p:cNvSpPr>
              <p:nvPr/>
            </p:nvSpPr>
            <p:spPr bwMode="auto">
              <a:xfrm>
                <a:off x="4128" y="96"/>
                <a:ext cx="624" cy="288"/>
              </a:xfrm>
              <a:prstGeom prst="roundRect">
                <a:avLst>
                  <a:gd name="adj" fmla="val 16667"/>
                </a:avLst>
              </a:prstGeom>
              <a:solidFill>
                <a:schemeClr val="tx1"/>
              </a:solidFill>
              <a:ln w="28575">
                <a:solidFill>
                  <a:srgbClr val="000000"/>
                </a:solidFill>
                <a:round/>
                <a:headEnd type="none" w="sm" len="sm"/>
                <a:tailEnd type="none" w="sm" len="sm"/>
              </a:ln>
            </p:spPr>
            <p:txBody>
              <a:bodyPr wrap="none" anchor="ctr"/>
              <a:lstStyle/>
              <a:p>
                <a:pPr algn="ctr" defTabSz="914400" eaLnBrk="0" hangingPunct="0">
                  <a:lnSpc>
                    <a:spcPct val="100000"/>
                  </a:lnSpc>
                  <a:buClrTx/>
                  <a:buSzTx/>
                  <a:buFontTx/>
                  <a:buNone/>
                </a:pPr>
                <a:r>
                  <a:rPr lang="en-US" sz="1400">
                    <a:solidFill>
                      <a:srgbClr val="111111"/>
                    </a:solidFill>
                  </a:rPr>
                  <a:t>Long term</a:t>
                </a:r>
              </a:p>
              <a:p>
                <a:pPr algn="ctr" defTabSz="914400" eaLnBrk="0" hangingPunct="0">
                  <a:lnSpc>
                    <a:spcPct val="100000"/>
                  </a:lnSpc>
                  <a:buClrTx/>
                  <a:buSzTx/>
                  <a:buFontTx/>
                  <a:buNone/>
                </a:pPr>
                <a:r>
                  <a:rPr lang="en-US" sz="1400">
                    <a:solidFill>
                      <a:srgbClr val="111111"/>
                    </a:solidFill>
                  </a:rPr>
                  <a:t>student model</a:t>
                </a:r>
              </a:p>
            </p:txBody>
          </p:sp>
          <p:sp>
            <p:nvSpPr>
              <p:cNvPr id="47137" name="AutoShape 49"/>
              <p:cNvSpPr>
                <a:spLocks noChangeArrowheads="1"/>
              </p:cNvSpPr>
              <p:nvPr/>
            </p:nvSpPr>
            <p:spPr bwMode="auto">
              <a:xfrm>
                <a:off x="4608" y="1152"/>
                <a:ext cx="864" cy="144"/>
              </a:xfrm>
              <a:prstGeom prst="roundRect">
                <a:avLst>
                  <a:gd name="adj" fmla="val 16667"/>
                </a:avLst>
              </a:prstGeom>
              <a:solidFill>
                <a:schemeClr val="tx1"/>
              </a:solidFill>
              <a:ln w="28575">
                <a:solidFill>
                  <a:srgbClr val="000000"/>
                </a:solidFill>
                <a:round/>
                <a:headEnd type="none" w="sm" len="sm"/>
                <a:tailEnd type="none" w="sm" len="sm"/>
              </a:ln>
            </p:spPr>
            <p:txBody>
              <a:bodyPr wrap="none" anchor="ctr"/>
              <a:lstStyle/>
              <a:p>
                <a:pPr algn="ctr" defTabSz="914400" eaLnBrk="0" hangingPunct="0">
                  <a:lnSpc>
                    <a:spcPct val="100000"/>
                  </a:lnSpc>
                  <a:buClrTx/>
                  <a:buSzTx/>
                  <a:buFontTx/>
                  <a:buNone/>
                </a:pPr>
                <a:r>
                  <a:rPr lang="en-US" sz="1400">
                    <a:solidFill>
                      <a:srgbClr val="111111"/>
                    </a:solidFill>
                  </a:rPr>
                  <a:t>Initial BNet</a:t>
                </a:r>
              </a:p>
            </p:txBody>
          </p:sp>
          <p:cxnSp>
            <p:nvCxnSpPr>
              <p:cNvPr id="47138" name="AutoShape 50"/>
              <p:cNvCxnSpPr>
                <a:cxnSpLocks noChangeShapeType="1"/>
                <a:stCxn id="47131" idx="2"/>
                <a:endCxn id="47140" idx="0"/>
              </p:cNvCxnSpPr>
              <p:nvPr/>
            </p:nvCxnSpPr>
            <p:spPr bwMode="auto">
              <a:xfrm flipH="1">
                <a:off x="5040" y="633"/>
                <a:ext cx="216" cy="183"/>
              </a:xfrm>
              <a:prstGeom prst="straightConnector1">
                <a:avLst/>
              </a:prstGeom>
              <a:noFill/>
              <a:ln w="25400">
                <a:solidFill>
                  <a:srgbClr val="111111"/>
                </a:solidFill>
                <a:round/>
                <a:headEnd type="none" w="sm" len="sm"/>
                <a:tailEnd type="triangle" w="sm" len="sm"/>
              </a:ln>
            </p:spPr>
          </p:cxnSp>
          <p:cxnSp>
            <p:nvCxnSpPr>
              <p:cNvPr id="47139" name="AutoShape 51"/>
              <p:cNvCxnSpPr>
                <a:cxnSpLocks noChangeShapeType="1"/>
                <a:stCxn id="47136" idx="2"/>
                <a:endCxn id="47140" idx="0"/>
              </p:cNvCxnSpPr>
              <p:nvPr/>
            </p:nvCxnSpPr>
            <p:spPr bwMode="auto">
              <a:xfrm>
                <a:off x="4440" y="393"/>
                <a:ext cx="600" cy="423"/>
              </a:xfrm>
              <a:prstGeom prst="straightConnector1">
                <a:avLst/>
              </a:prstGeom>
              <a:noFill/>
              <a:ln w="25400">
                <a:solidFill>
                  <a:srgbClr val="111111"/>
                </a:solidFill>
                <a:round/>
                <a:headEnd type="none" w="sm" len="sm"/>
                <a:tailEnd type="triangle" w="sm" len="sm"/>
              </a:ln>
            </p:spPr>
          </p:cxnSp>
          <p:sp>
            <p:nvSpPr>
              <p:cNvPr id="47140" name="Rectangle 52"/>
              <p:cNvSpPr>
                <a:spLocks noChangeArrowheads="1"/>
              </p:cNvSpPr>
              <p:nvPr/>
            </p:nvSpPr>
            <p:spPr bwMode="auto">
              <a:xfrm>
                <a:off x="4752" y="816"/>
                <a:ext cx="576" cy="192"/>
              </a:xfrm>
              <a:prstGeom prst="rect">
                <a:avLst/>
              </a:prstGeom>
              <a:solidFill>
                <a:schemeClr val="tx1"/>
              </a:solidFill>
              <a:ln w="12700">
                <a:solidFill>
                  <a:srgbClr val="000000"/>
                </a:solidFill>
                <a:miter lim="800000"/>
                <a:headEnd type="none" w="sm" len="sm"/>
                <a:tailEnd type="none" w="sm" len="sm"/>
              </a:ln>
            </p:spPr>
            <p:txBody>
              <a:bodyPr wrap="none" anchor="ctr"/>
              <a:lstStyle/>
              <a:p>
                <a:pPr algn="ctr" defTabSz="914400" eaLnBrk="0" hangingPunct="0">
                  <a:lnSpc>
                    <a:spcPct val="100000"/>
                  </a:lnSpc>
                  <a:buClrTx/>
                  <a:buSzTx/>
                  <a:buFontTx/>
                  <a:buNone/>
                </a:pPr>
                <a:r>
                  <a:rPr lang="en-US" sz="1600">
                    <a:solidFill>
                      <a:srgbClr val="111111"/>
                    </a:solidFill>
                  </a:rPr>
                  <a:t>Assessor</a:t>
                </a:r>
                <a:endParaRPr lang="en-US" sz="4000">
                  <a:solidFill>
                    <a:srgbClr val="111111"/>
                  </a:solidFill>
                </a:endParaRPr>
              </a:p>
            </p:txBody>
          </p:sp>
          <p:cxnSp>
            <p:nvCxnSpPr>
              <p:cNvPr id="47141" name="AutoShape 53"/>
              <p:cNvCxnSpPr>
                <a:cxnSpLocks noChangeShapeType="1"/>
                <a:stCxn id="47140" idx="2"/>
                <a:endCxn id="47137" idx="0"/>
              </p:cNvCxnSpPr>
              <p:nvPr/>
            </p:nvCxnSpPr>
            <p:spPr bwMode="auto">
              <a:xfrm>
                <a:off x="5040" y="1008"/>
                <a:ext cx="0" cy="135"/>
              </a:xfrm>
              <a:prstGeom prst="straightConnector1">
                <a:avLst/>
              </a:prstGeom>
              <a:noFill/>
              <a:ln w="25400">
                <a:solidFill>
                  <a:srgbClr val="111111"/>
                </a:solidFill>
                <a:round/>
                <a:headEnd type="none" w="sm" len="sm"/>
                <a:tailEnd type="triangle" w="sm" len="sm"/>
              </a:ln>
            </p:spPr>
          </p:cxnSp>
          <p:sp>
            <p:nvSpPr>
              <p:cNvPr id="47142" name="Rectangle 54"/>
              <p:cNvSpPr>
                <a:spLocks noChangeArrowheads="1"/>
              </p:cNvSpPr>
              <p:nvPr/>
            </p:nvSpPr>
            <p:spPr bwMode="auto">
              <a:xfrm>
                <a:off x="1584" y="912"/>
                <a:ext cx="404" cy="212"/>
              </a:xfrm>
              <a:prstGeom prst="rect">
                <a:avLst/>
              </a:prstGeom>
              <a:noFill/>
              <a:ln w="38100">
                <a:no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1600" b="1">
                    <a:solidFill>
                      <a:srgbClr val="000000"/>
                    </a:solidFill>
                  </a:rPr>
                  <a:t>  0.95</a:t>
                </a:r>
              </a:p>
            </p:txBody>
          </p:sp>
          <p:sp>
            <p:nvSpPr>
              <p:cNvPr id="47143" name="Rectangle 55"/>
              <p:cNvSpPr>
                <a:spLocks noChangeArrowheads="1"/>
              </p:cNvSpPr>
              <p:nvPr/>
            </p:nvSpPr>
            <p:spPr bwMode="auto">
              <a:xfrm>
                <a:off x="1680" y="1920"/>
                <a:ext cx="340" cy="212"/>
              </a:xfrm>
              <a:prstGeom prst="rect">
                <a:avLst/>
              </a:prstGeom>
              <a:noFill/>
              <a:ln w="38100">
                <a:no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1600" b="1">
                    <a:solidFill>
                      <a:srgbClr val="000000"/>
                    </a:solidFill>
                  </a:rPr>
                  <a:t>  0.5</a:t>
                </a:r>
              </a:p>
            </p:txBody>
          </p:sp>
          <p:sp>
            <p:nvSpPr>
              <p:cNvPr id="47144" name="Rectangle 56"/>
              <p:cNvSpPr>
                <a:spLocks noChangeArrowheads="1"/>
              </p:cNvSpPr>
              <p:nvPr/>
            </p:nvSpPr>
            <p:spPr bwMode="auto">
              <a:xfrm>
                <a:off x="1728" y="2976"/>
                <a:ext cx="340" cy="212"/>
              </a:xfrm>
              <a:prstGeom prst="rect">
                <a:avLst/>
              </a:prstGeom>
              <a:noFill/>
              <a:ln w="38100">
                <a:no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1600" b="1">
                    <a:solidFill>
                      <a:srgbClr val="000000"/>
                    </a:solidFill>
                  </a:rPr>
                  <a:t>  0.5</a:t>
                </a:r>
              </a:p>
            </p:txBody>
          </p:sp>
        </p:grpSp>
      </p:grpSp>
    </p:spTree>
    <p:extLst>
      <p:ext uri="{BB962C8B-B14F-4D97-AF65-F5344CB8AC3E}">
        <p14:creationId xmlns:p14="http://schemas.microsoft.com/office/powerpoint/2010/main" val="2601380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ChangeArrowheads="1"/>
          </p:cNvSpPr>
          <p:nvPr/>
        </p:nvSpPr>
        <p:spPr bwMode="auto">
          <a:xfrm>
            <a:off x="39688" y="131763"/>
            <a:ext cx="3644900" cy="701675"/>
          </a:xfrm>
          <a:prstGeom prst="rect">
            <a:avLst/>
          </a:prstGeom>
          <a:noFill/>
          <a:ln w="9525">
            <a:no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4000" b="1">
                <a:solidFill>
                  <a:srgbClr val="000000"/>
                </a:solidFill>
              </a:rPr>
              <a:t>Student Actions</a:t>
            </a:r>
            <a:endParaRPr lang="en-US" sz="4400">
              <a:solidFill>
                <a:srgbClr val="FFFFFF"/>
              </a:solidFill>
            </a:endParaRPr>
          </a:p>
        </p:txBody>
      </p:sp>
      <p:sp>
        <p:nvSpPr>
          <p:cNvPr id="7172" name="Rectangle 3"/>
          <p:cNvSpPr>
            <a:spLocks noChangeArrowheads="1"/>
          </p:cNvSpPr>
          <p:nvPr/>
        </p:nvSpPr>
        <p:spPr bwMode="auto">
          <a:xfrm>
            <a:off x="0" y="1143000"/>
            <a:ext cx="8801100" cy="533400"/>
          </a:xfrm>
          <a:prstGeom prst="rect">
            <a:avLst/>
          </a:prstGeom>
          <a:noFill/>
          <a:ln w="9525">
            <a:noFill/>
            <a:miter lim="800000"/>
            <a:headEnd/>
            <a:tailEnd/>
          </a:ln>
        </p:spPr>
        <p:txBody>
          <a:bodyPr lIns="92075" tIns="46038" rIns="92075" bIns="46038"/>
          <a:lstStyle/>
          <a:p>
            <a:pPr marL="342900" indent="-342900" defTabSz="914400" eaLnBrk="0" hangingPunct="0">
              <a:lnSpc>
                <a:spcPct val="100000"/>
              </a:lnSpc>
              <a:spcBef>
                <a:spcPct val="20000"/>
              </a:spcBef>
              <a:buClr>
                <a:srgbClr val="CC0000"/>
              </a:buClr>
              <a:buSzPct val="75000"/>
              <a:buFont typeface="Monotype Sorts" pitchFamily="2" charset="2"/>
              <a:buChar char="u"/>
            </a:pPr>
            <a:r>
              <a:rPr lang="en-US">
                <a:solidFill>
                  <a:srgbClr val="000000"/>
                </a:solidFill>
              </a:rPr>
              <a:t>Read nodes: duration of attention to example parts</a:t>
            </a:r>
            <a:endParaRPr lang="en-US">
              <a:solidFill>
                <a:srgbClr val="000000"/>
              </a:solidFill>
              <a:latin typeface="Times" pitchFamily="18" charset="0"/>
            </a:endParaRPr>
          </a:p>
        </p:txBody>
      </p:sp>
      <p:sp>
        <p:nvSpPr>
          <p:cNvPr id="7173" name="Rectangle 4"/>
          <p:cNvSpPr>
            <a:spLocks noChangeArrowheads="1"/>
          </p:cNvSpPr>
          <p:nvPr/>
        </p:nvSpPr>
        <p:spPr bwMode="auto">
          <a:xfrm>
            <a:off x="152400" y="2057400"/>
            <a:ext cx="1238250" cy="374650"/>
          </a:xfrm>
          <a:prstGeom prst="rect">
            <a:avLst/>
          </a:prstGeom>
          <a:solidFill>
            <a:schemeClr val="tx1"/>
          </a:solidFill>
          <a:ln w="38100">
            <a:solidFill>
              <a:srgbClr val="00CCFF"/>
            </a:solid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1600" b="1" u="sng">
                <a:solidFill>
                  <a:srgbClr val="000000"/>
                </a:solidFill>
              </a:rPr>
              <a:t>read</a:t>
            </a:r>
            <a:r>
              <a:rPr lang="en-US" sz="1600" b="1">
                <a:solidFill>
                  <a:srgbClr val="000000"/>
                </a:solidFill>
              </a:rPr>
              <a:t>-PROP</a:t>
            </a:r>
          </a:p>
        </p:txBody>
      </p:sp>
      <p:cxnSp>
        <p:nvCxnSpPr>
          <p:cNvPr id="7174" name="AutoShape 5"/>
          <p:cNvCxnSpPr>
            <a:cxnSpLocks noChangeShapeType="1"/>
            <a:stCxn id="7176" idx="2"/>
            <a:endCxn id="7175" idx="0"/>
          </p:cNvCxnSpPr>
          <p:nvPr/>
        </p:nvCxnSpPr>
        <p:spPr bwMode="auto">
          <a:xfrm flipH="1">
            <a:off x="2825750" y="2222500"/>
            <a:ext cx="74613" cy="273050"/>
          </a:xfrm>
          <a:prstGeom prst="straightConnector1">
            <a:avLst/>
          </a:prstGeom>
          <a:noFill/>
          <a:ln w="25400">
            <a:solidFill>
              <a:srgbClr val="000000"/>
            </a:solidFill>
            <a:round/>
            <a:headEnd type="none" w="sm" len="sm"/>
            <a:tailEnd type="triangle" w="med" len="med"/>
          </a:ln>
        </p:spPr>
      </p:cxnSp>
      <p:sp>
        <p:nvSpPr>
          <p:cNvPr id="7175" name="Rectangle 6"/>
          <p:cNvSpPr>
            <a:spLocks noChangeArrowheads="1"/>
          </p:cNvSpPr>
          <p:nvPr/>
        </p:nvSpPr>
        <p:spPr bwMode="auto">
          <a:xfrm>
            <a:off x="2438400" y="2514600"/>
            <a:ext cx="774700" cy="374650"/>
          </a:xfrm>
          <a:prstGeom prst="rect">
            <a:avLst/>
          </a:prstGeom>
          <a:solidFill>
            <a:schemeClr val="tx1"/>
          </a:solidFill>
          <a:ln w="38100">
            <a:solidFill>
              <a:schemeClr val="accent2"/>
            </a:solid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1600" b="1">
                <a:solidFill>
                  <a:srgbClr val="000000"/>
                </a:solidFill>
              </a:rPr>
              <a:t>PROP</a:t>
            </a:r>
          </a:p>
        </p:txBody>
      </p:sp>
      <p:sp>
        <p:nvSpPr>
          <p:cNvPr id="7176" name="Rectangle 7"/>
          <p:cNvSpPr>
            <a:spLocks noChangeArrowheads="1"/>
          </p:cNvSpPr>
          <p:nvPr/>
        </p:nvSpPr>
        <p:spPr bwMode="auto">
          <a:xfrm>
            <a:off x="2209800" y="1828800"/>
            <a:ext cx="1381125" cy="374650"/>
          </a:xfrm>
          <a:prstGeom prst="rect">
            <a:avLst/>
          </a:prstGeom>
          <a:solidFill>
            <a:schemeClr val="tx1"/>
          </a:solidFill>
          <a:ln w="38100">
            <a:solidFill>
              <a:srgbClr val="FF9900"/>
            </a:solid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1600" b="1">
                <a:solidFill>
                  <a:srgbClr val="000000"/>
                </a:solidFill>
              </a:rPr>
              <a:t>RULE-APPL</a:t>
            </a:r>
          </a:p>
        </p:txBody>
      </p:sp>
      <p:sp>
        <p:nvSpPr>
          <p:cNvPr id="7177" name="Rectangle 8"/>
          <p:cNvSpPr>
            <a:spLocks noChangeArrowheads="1"/>
          </p:cNvSpPr>
          <p:nvPr/>
        </p:nvSpPr>
        <p:spPr bwMode="auto">
          <a:xfrm>
            <a:off x="457200" y="2971800"/>
            <a:ext cx="3429000" cy="914400"/>
          </a:xfrm>
          <a:prstGeom prst="rect">
            <a:avLst/>
          </a:prstGeom>
          <a:solidFill>
            <a:schemeClr val="tx1"/>
          </a:solidFill>
          <a:ln w="12700">
            <a:solidFill>
              <a:schemeClr val="tx1"/>
            </a:solidFill>
            <a:miter lim="800000"/>
            <a:headEnd type="none" w="sm" len="sm"/>
            <a:tailEnd type="none" w="sm" len="sm"/>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cxnSp>
        <p:nvCxnSpPr>
          <p:cNvPr id="669705" name="AutoShape 9"/>
          <p:cNvCxnSpPr>
            <a:cxnSpLocks noChangeShapeType="1"/>
          </p:cNvCxnSpPr>
          <p:nvPr/>
        </p:nvCxnSpPr>
        <p:spPr bwMode="auto">
          <a:xfrm>
            <a:off x="1409700" y="2244725"/>
            <a:ext cx="1009650" cy="457200"/>
          </a:xfrm>
          <a:prstGeom prst="straightConnector1">
            <a:avLst/>
          </a:prstGeom>
          <a:noFill/>
          <a:ln w="25400">
            <a:solidFill>
              <a:srgbClr val="000000"/>
            </a:solidFill>
            <a:round/>
            <a:headEnd type="none" w="sm" len="sm"/>
            <a:tailEnd type="triangle" w="med" len="med"/>
          </a:ln>
        </p:spPr>
      </p:cxnSp>
      <p:grpSp>
        <p:nvGrpSpPr>
          <p:cNvPr id="2" name="Group 10"/>
          <p:cNvGrpSpPr>
            <a:grpSpLocks/>
          </p:cNvGrpSpPr>
          <p:nvPr/>
        </p:nvGrpSpPr>
        <p:grpSpPr bwMode="auto">
          <a:xfrm>
            <a:off x="152400" y="4114800"/>
            <a:ext cx="9105900" cy="2432050"/>
            <a:chOff x="24" y="2592"/>
            <a:chExt cx="5736" cy="1532"/>
          </a:xfrm>
        </p:grpSpPr>
        <p:sp>
          <p:nvSpPr>
            <p:cNvPr id="7231" name="Rectangle 11"/>
            <p:cNvSpPr>
              <a:spLocks noChangeArrowheads="1"/>
            </p:cNvSpPr>
            <p:nvPr/>
          </p:nvSpPr>
          <p:spPr bwMode="auto">
            <a:xfrm>
              <a:off x="2784" y="3888"/>
              <a:ext cx="815" cy="236"/>
            </a:xfrm>
            <a:prstGeom prst="rect">
              <a:avLst/>
            </a:prstGeom>
            <a:solidFill>
              <a:schemeClr val="tx1"/>
            </a:solidFill>
            <a:ln w="38100">
              <a:solidFill>
                <a:srgbClr val="00CCFF"/>
              </a:solid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1600" b="1" u="sng">
                  <a:solidFill>
                    <a:srgbClr val="000000"/>
                  </a:solidFill>
                </a:rPr>
                <a:t>temp</a:t>
              </a:r>
              <a:r>
                <a:rPr lang="en-US" sz="1600" b="1">
                  <a:solidFill>
                    <a:srgbClr val="000000"/>
                  </a:solidFill>
                </a:rPr>
                <a:t>-RULE</a:t>
              </a:r>
            </a:p>
          </p:txBody>
        </p:sp>
        <p:grpSp>
          <p:nvGrpSpPr>
            <p:cNvPr id="7232" name="Group 12"/>
            <p:cNvGrpSpPr>
              <a:grpSpLocks/>
            </p:cNvGrpSpPr>
            <p:nvPr/>
          </p:nvGrpSpPr>
          <p:grpSpPr bwMode="auto">
            <a:xfrm>
              <a:off x="24" y="2592"/>
              <a:ext cx="5736" cy="1464"/>
              <a:chOff x="24" y="2592"/>
              <a:chExt cx="5736" cy="1464"/>
            </a:xfrm>
          </p:grpSpPr>
          <p:sp>
            <p:nvSpPr>
              <p:cNvPr id="7237" name="Rectangle 13"/>
              <p:cNvSpPr>
                <a:spLocks noChangeArrowheads="1"/>
              </p:cNvSpPr>
              <p:nvPr/>
            </p:nvSpPr>
            <p:spPr bwMode="auto">
              <a:xfrm>
                <a:off x="24" y="2592"/>
                <a:ext cx="5736" cy="624"/>
              </a:xfrm>
              <a:prstGeom prst="rect">
                <a:avLst/>
              </a:prstGeom>
              <a:noFill/>
              <a:ln w="9525">
                <a:noFill/>
                <a:miter lim="800000"/>
                <a:headEnd/>
                <a:tailEnd/>
              </a:ln>
            </p:spPr>
            <p:txBody>
              <a:bodyPr lIns="92075" tIns="46038" rIns="92075" bIns="46038"/>
              <a:lstStyle/>
              <a:p>
                <a:pPr marL="342900" indent="-342900" defTabSz="914400" eaLnBrk="0" hangingPunct="0">
                  <a:lnSpc>
                    <a:spcPct val="100000"/>
                  </a:lnSpc>
                  <a:spcBef>
                    <a:spcPct val="20000"/>
                  </a:spcBef>
                  <a:buClr>
                    <a:srgbClr val="CC0000"/>
                  </a:buClr>
                  <a:buSzPct val="75000"/>
                  <a:buFont typeface="Monotype Sorts" pitchFamily="2" charset="2"/>
                  <a:buChar char="u"/>
                </a:pPr>
                <a:r>
                  <a:rPr lang="en-US">
                    <a:solidFill>
                      <a:srgbClr val="000000"/>
                    </a:solidFill>
                  </a:rPr>
                  <a:t>SE nodes: actions with Plan Browser and Templates</a:t>
                </a:r>
                <a:endParaRPr lang="en-US" sz="2400">
                  <a:solidFill>
                    <a:srgbClr val="000000"/>
                  </a:solidFill>
                </a:endParaRPr>
              </a:p>
            </p:txBody>
          </p:sp>
          <p:graphicFrame>
            <p:nvGraphicFramePr>
              <p:cNvPr id="7170" name="Object 14"/>
              <p:cNvGraphicFramePr>
                <a:graphicFrameLocks noChangeAspect="1"/>
              </p:cNvGraphicFramePr>
              <p:nvPr/>
            </p:nvGraphicFramePr>
            <p:xfrm>
              <a:off x="768" y="3120"/>
              <a:ext cx="2376" cy="936"/>
            </p:xfrm>
            <a:graphic>
              <a:graphicData uri="http://schemas.openxmlformats.org/presentationml/2006/ole">
                <mc:AlternateContent xmlns:mc="http://schemas.openxmlformats.org/markup-compatibility/2006">
                  <mc:Choice xmlns:v="urn:schemas-microsoft-com:vml" Requires="v">
                    <p:oleObj spid="_x0000_s119854" name="Document" r:id="rId3" imgW="3774240" imgH="1486080" progId="Word.Document.8">
                      <p:embed/>
                    </p:oleObj>
                  </mc:Choice>
                  <mc:Fallback>
                    <p:oleObj name="Document" r:id="rId3" imgW="3774240" imgH="1486080"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8" y="3120"/>
                            <a:ext cx="2376" cy="9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238" name="Rectangle 15"/>
              <p:cNvSpPr>
                <a:spLocks noChangeArrowheads="1"/>
              </p:cNvSpPr>
              <p:nvPr/>
            </p:nvSpPr>
            <p:spPr bwMode="auto">
              <a:xfrm>
                <a:off x="4224" y="2928"/>
                <a:ext cx="652" cy="207"/>
              </a:xfrm>
              <a:prstGeom prst="rect">
                <a:avLst/>
              </a:prstGeom>
              <a:solidFill>
                <a:schemeClr val="tx1"/>
              </a:solidFill>
              <a:ln w="38100">
                <a:solidFill>
                  <a:srgbClr val="24EA57"/>
                </a:solidFill>
                <a:miter lim="800000"/>
                <a:headEnd/>
                <a:tailEnd/>
              </a:ln>
            </p:spPr>
            <p:txBody>
              <a:bodyPr wrap="none" lIns="92075" tIns="0" rIns="92075" bIns="46038">
                <a:spAutoFit/>
              </a:bodyPr>
              <a:lstStyle/>
              <a:p>
                <a:pPr defTabSz="914400" eaLnBrk="0" hangingPunct="0">
                  <a:lnSpc>
                    <a:spcPct val="100000"/>
                  </a:lnSpc>
                  <a:buClrTx/>
                  <a:buSzTx/>
                  <a:buFontTx/>
                  <a:buNone/>
                </a:pPr>
                <a:r>
                  <a:rPr lang="en-US" sz="1600" b="1" u="sng">
                    <a:solidFill>
                      <a:srgbClr val="000000"/>
                    </a:solidFill>
                  </a:rPr>
                  <a:t>R</a:t>
                </a:r>
                <a:r>
                  <a:rPr lang="en-US" sz="1600" b="1">
                    <a:solidFill>
                      <a:srgbClr val="000000"/>
                    </a:solidFill>
                  </a:rPr>
                  <a:t>-GOAL</a:t>
                </a:r>
              </a:p>
            </p:txBody>
          </p:sp>
        </p:grpSp>
        <p:sp>
          <p:nvSpPr>
            <p:cNvPr id="7233" name="Rectangle 16"/>
            <p:cNvSpPr>
              <a:spLocks noChangeArrowheads="1"/>
            </p:cNvSpPr>
            <p:nvPr/>
          </p:nvSpPr>
          <p:spPr bwMode="auto">
            <a:xfrm>
              <a:off x="4464" y="3552"/>
              <a:ext cx="661" cy="207"/>
            </a:xfrm>
            <a:prstGeom prst="rect">
              <a:avLst/>
            </a:prstGeom>
            <a:solidFill>
              <a:schemeClr val="tx1"/>
            </a:solidFill>
            <a:ln w="38100">
              <a:solidFill>
                <a:srgbClr val="24EA57"/>
              </a:solidFill>
              <a:miter lim="800000"/>
              <a:headEnd/>
              <a:tailEnd/>
            </a:ln>
          </p:spPr>
          <p:txBody>
            <a:bodyPr wrap="none" lIns="92075" tIns="0" rIns="92075" bIns="46038">
              <a:spAutoFit/>
            </a:bodyPr>
            <a:lstStyle/>
            <a:p>
              <a:pPr defTabSz="914400" eaLnBrk="0" hangingPunct="0">
                <a:lnSpc>
                  <a:spcPct val="100000"/>
                </a:lnSpc>
                <a:buClrTx/>
                <a:buSzTx/>
                <a:buFontTx/>
                <a:buNone/>
              </a:pPr>
              <a:r>
                <a:rPr lang="en-US" sz="1600" b="1" u="sng">
                  <a:solidFill>
                    <a:srgbClr val="000000"/>
                  </a:solidFill>
                </a:rPr>
                <a:t>R</a:t>
              </a:r>
              <a:r>
                <a:rPr lang="en-US" sz="1600" b="1">
                  <a:solidFill>
                    <a:srgbClr val="000000"/>
                  </a:solidFill>
                </a:rPr>
                <a:t>- RULE</a:t>
              </a:r>
            </a:p>
          </p:txBody>
        </p:sp>
        <p:sp>
          <p:nvSpPr>
            <p:cNvPr id="7234" name="Rectangle 17"/>
            <p:cNvSpPr>
              <a:spLocks noChangeArrowheads="1"/>
            </p:cNvSpPr>
            <p:nvPr/>
          </p:nvSpPr>
          <p:spPr bwMode="auto">
            <a:xfrm>
              <a:off x="2880" y="3168"/>
              <a:ext cx="702" cy="236"/>
            </a:xfrm>
            <a:prstGeom prst="rect">
              <a:avLst/>
            </a:prstGeom>
            <a:solidFill>
              <a:schemeClr val="tx1"/>
            </a:solidFill>
            <a:ln w="38100">
              <a:solidFill>
                <a:srgbClr val="00CCFF"/>
              </a:solid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1600" b="1" u="sng">
                  <a:solidFill>
                    <a:srgbClr val="000000"/>
                  </a:solidFill>
                </a:rPr>
                <a:t>pb</a:t>
              </a:r>
              <a:r>
                <a:rPr lang="en-US" sz="1600" b="1">
                  <a:solidFill>
                    <a:srgbClr val="000000"/>
                  </a:solidFill>
                </a:rPr>
                <a:t>-GOAL</a:t>
              </a:r>
            </a:p>
          </p:txBody>
        </p:sp>
        <p:cxnSp>
          <p:nvCxnSpPr>
            <p:cNvPr id="7235" name="AutoShape 18"/>
            <p:cNvCxnSpPr>
              <a:cxnSpLocks noChangeShapeType="1"/>
              <a:stCxn id="7233" idx="1"/>
              <a:endCxn id="7231" idx="3"/>
            </p:cNvCxnSpPr>
            <p:nvPr/>
          </p:nvCxnSpPr>
          <p:spPr bwMode="auto">
            <a:xfrm flipH="1">
              <a:off x="3611" y="3656"/>
              <a:ext cx="841" cy="350"/>
            </a:xfrm>
            <a:prstGeom prst="straightConnector1">
              <a:avLst/>
            </a:prstGeom>
            <a:noFill/>
            <a:ln w="25400">
              <a:solidFill>
                <a:srgbClr val="000000"/>
              </a:solidFill>
              <a:round/>
              <a:headEnd type="none" w="sm" len="sm"/>
              <a:tailEnd type="triangle" w="med" len="med"/>
            </a:ln>
          </p:spPr>
        </p:cxnSp>
        <p:cxnSp>
          <p:nvCxnSpPr>
            <p:cNvPr id="7236" name="AutoShape 19"/>
            <p:cNvCxnSpPr>
              <a:cxnSpLocks noChangeShapeType="1"/>
              <a:stCxn id="7238" idx="1"/>
              <a:endCxn id="7234" idx="3"/>
            </p:cNvCxnSpPr>
            <p:nvPr/>
          </p:nvCxnSpPr>
          <p:spPr bwMode="auto">
            <a:xfrm flipH="1">
              <a:off x="3594" y="3032"/>
              <a:ext cx="618" cy="254"/>
            </a:xfrm>
            <a:prstGeom prst="straightConnector1">
              <a:avLst/>
            </a:prstGeom>
            <a:noFill/>
            <a:ln w="25400">
              <a:solidFill>
                <a:srgbClr val="000000"/>
              </a:solidFill>
              <a:round/>
              <a:headEnd type="none" w="sm" len="sm"/>
              <a:tailEnd type="triangle" w="med" len="med"/>
            </a:ln>
          </p:spPr>
        </p:cxnSp>
      </p:grpSp>
      <p:cxnSp>
        <p:nvCxnSpPr>
          <p:cNvPr id="7180" name="AutoShape 20"/>
          <p:cNvCxnSpPr>
            <a:cxnSpLocks noChangeShapeType="1"/>
            <a:stCxn id="7181" idx="2"/>
            <a:endCxn id="7184" idx="0"/>
          </p:cNvCxnSpPr>
          <p:nvPr/>
        </p:nvCxnSpPr>
        <p:spPr bwMode="auto">
          <a:xfrm flipH="1">
            <a:off x="7239000" y="395288"/>
            <a:ext cx="838200" cy="352425"/>
          </a:xfrm>
          <a:prstGeom prst="straightConnector1">
            <a:avLst/>
          </a:prstGeom>
          <a:noFill/>
          <a:ln w="25400">
            <a:solidFill>
              <a:srgbClr val="111111"/>
            </a:solidFill>
            <a:round/>
            <a:headEnd type="none" w="sm" len="sm"/>
            <a:tailEnd type="triangle" w="sm" len="sm"/>
          </a:ln>
        </p:spPr>
      </p:cxnSp>
      <p:sp>
        <p:nvSpPr>
          <p:cNvPr id="7181" name="AutoShape 21"/>
          <p:cNvSpPr>
            <a:spLocks noChangeArrowheads="1"/>
          </p:cNvSpPr>
          <p:nvPr/>
        </p:nvSpPr>
        <p:spPr bwMode="auto">
          <a:xfrm>
            <a:off x="7239000" y="152400"/>
            <a:ext cx="1676400" cy="228600"/>
          </a:xfrm>
          <a:prstGeom prst="roundRect">
            <a:avLst>
              <a:gd name="adj" fmla="val 16667"/>
            </a:avLst>
          </a:prstGeom>
          <a:solidFill>
            <a:schemeClr val="tx1"/>
          </a:solidFill>
          <a:ln w="28575">
            <a:solidFill>
              <a:srgbClr val="000000"/>
            </a:solidFill>
            <a:round/>
            <a:headEnd type="none" w="sm" len="sm"/>
            <a:tailEnd type="none" w="sm" len="sm"/>
          </a:ln>
        </p:spPr>
        <p:txBody>
          <a:bodyPr wrap="none" anchor="ctr"/>
          <a:lstStyle/>
          <a:p>
            <a:pPr algn="ctr" defTabSz="914400" eaLnBrk="0" hangingPunct="0">
              <a:lnSpc>
                <a:spcPct val="100000"/>
              </a:lnSpc>
              <a:buClrTx/>
              <a:buSzTx/>
              <a:buFontTx/>
              <a:buNone/>
            </a:pPr>
            <a:r>
              <a:rPr lang="en-US" sz="1600" b="1">
                <a:solidFill>
                  <a:srgbClr val="111111"/>
                </a:solidFill>
              </a:rPr>
              <a:t>Initial BNet</a:t>
            </a:r>
            <a:endParaRPr lang="en-US" sz="1800">
              <a:solidFill>
                <a:srgbClr val="111111"/>
              </a:solidFill>
            </a:endParaRPr>
          </a:p>
        </p:txBody>
      </p:sp>
      <p:sp>
        <p:nvSpPr>
          <p:cNvPr id="7182" name="AutoShape 22"/>
          <p:cNvSpPr>
            <a:spLocks noChangeArrowheads="1"/>
          </p:cNvSpPr>
          <p:nvPr/>
        </p:nvSpPr>
        <p:spPr bwMode="auto">
          <a:xfrm>
            <a:off x="5029200" y="152400"/>
            <a:ext cx="1524000" cy="381000"/>
          </a:xfrm>
          <a:prstGeom prst="roundRect">
            <a:avLst>
              <a:gd name="adj" fmla="val 16667"/>
            </a:avLst>
          </a:prstGeom>
          <a:solidFill>
            <a:schemeClr val="tx1"/>
          </a:solidFill>
          <a:ln w="28575">
            <a:solidFill>
              <a:srgbClr val="000000"/>
            </a:solidFill>
            <a:round/>
            <a:headEnd type="none" w="sm" len="sm"/>
            <a:tailEnd type="none" w="sm" len="sm"/>
          </a:ln>
        </p:spPr>
        <p:txBody>
          <a:bodyPr wrap="none" anchor="ctr"/>
          <a:lstStyle/>
          <a:p>
            <a:pPr algn="ctr" defTabSz="914400" eaLnBrk="0" hangingPunct="0">
              <a:lnSpc>
                <a:spcPct val="100000"/>
              </a:lnSpc>
              <a:buClrTx/>
              <a:buSzTx/>
              <a:buFontTx/>
              <a:buNone/>
            </a:pPr>
            <a:r>
              <a:rPr lang="en-US" sz="1600" b="1">
                <a:solidFill>
                  <a:srgbClr val="111111"/>
                </a:solidFill>
              </a:rPr>
              <a:t>Student actions</a:t>
            </a:r>
            <a:endParaRPr lang="en-US" sz="1800">
              <a:solidFill>
                <a:srgbClr val="111111"/>
              </a:solidFill>
            </a:endParaRPr>
          </a:p>
        </p:txBody>
      </p:sp>
      <p:cxnSp>
        <p:nvCxnSpPr>
          <p:cNvPr id="7183" name="AutoShape 23"/>
          <p:cNvCxnSpPr>
            <a:cxnSpLocks noChangeShapeType="1"/>
            <a:stCxn id="7182" idx="2"/>
            <a:endCxn id="7184" idx="0"/>
          </p:cNvCxnSpPr>
          <p:nvPr/>
        </p:nvCxnSpPr>
        <p:spPr bwMode="auto">
          <a:xfrm>
            <a:off x="5791200" y="547688"/>
            <a:ext cx="1447800" cy="200025"/>
          </a:xfrm>
          <a:prstGeom prst="straightConnector1">
            <a:avLst/>
          </a:prstGeom>
          <a:noFill/>
          <a:ln w="25400">
            <a:solidFill>
              <a:srgbClr val="111111"/>
            </a:solidFill>
            <a:round/>
            <a:headEnd type="none" w="sm" len="sm"/>
            <a:tailEnd type="triangle" w="sm" len="sm"/>
          </a:ln>
        </p:spPr>
      </p:cxnSp>
      <p:sp>
        <p:nvSpPr>
          <p:cNvPr id="7184" name="AutoShape 24"/>
          <p:cNvSpPr>
            <a:spLocks noChangeArrowheads="1"/>
          </p:cNvSpPr>
          <p:nvPr/>
        </p:nvSpPr>
        <p:spPr bwMode="auto">
          <a:xfrm>
            <a:off x="6248400" y="762000"/>
            <a:ext cx="1981200" cy="304800"/>
          </a:xfrm>
          <a:prstGeom prst="roundRect">
            <a:avLst>
              <a:gd name="adj" fmla="val 16667"/>
            </a:avLst>
          </a:prstGeom>
          <a:solidFill>
            <a:schemeClr val="tx1"/>
          </a:solidFill>
          <a:ln w="28575">
            <a:solidFill>
              <a:srgbClr val="000000"/>
            </a:solidFill>
            <a:round/>
            <a:headEnd type="none" w="sm" len="sm"/>
            <a:tailEnd type="none" w="sm" len="sm"/>
          </a:ln>
        </p:spPr>
        <p:txBody>
          <a:bodyPr wrap="none" anchor="ctr"/>
          <a:lstStyle/>
          <a:p>
            <a:pPr algn="ctr" defTabSz="914400" eaLnBrk="0" hangingPunct="0">
              <a:lnSpc>
                <a:spcPct val="100000"/>
              </a:lnSpc>
              <a:buClrTx/>
              <a:buSzTx/>
              <a:buFontTx/>
              <a:buNone/>
            </a:pPr>
            <a:r>
              <a:rPr lang="en-US" sz="1600" b="1">
                <a:solidFill>
                  <a:srgbClr val="111111"/>
                </a:solidFill>
              </a:rPr>
              <a:t>Updated BNet</a:t>
            </a:r>
            <a:endParaRPr lang="en-US" sz="1800">
              <a:solidFill>
                <a:srgbClr val="111111"/>
              </a:solidFill>
            </a:endParaRPr>
          </a:p>
        </p:txBody>
      </p:sp>
      <p:graphicFrame>
        <p:nvGraphicFramePr>
          <p:cNvPr id="669794" name="Group 98"/>
          <p:cNvGraphicFramePr>
            <a:graphicFrameLocks noGrp="1"/>
          </p:cNvGraphicFramePr>
          <p:nvPr/>
        </p:nvGraphicFramePr>
        <p:xfrm>
          <a:off x="3886200" y="1828800"/>
          <a:ext cx="5257800" cy="1298893"/>
        </p:xfrm>
        <a:graphic>
          <a:graphicData uri="http://schemas.openxmlformats.org/drawingml/2006/table">
            <a:tbl>
              <a:tblPr/>
              <a:tblGrid>
                <a:gridCol w="838200">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gridCol w="1143000">
                  <a:extLst>
                    <a:ext uri="{9D8B030D-6E8A-4147-A177-3AD203B41FA5}">
                      <a16:colId xmlns:a16="http://schemas.microsoft.com/office/drawing/2014/main" val="20003"/>
                    </a:ext>
                  </a:extLst>
                </a:gridCol>
                <a:gridCol w="1371600">
                  <a:extLst>
                    <a:ext uri="{9D8B030D-6E8A-4147-A177-3AD203B41FA5}">
                      <a16:colId xmlns:a16="http://schemas.microsoft.com/office/drawing/2014/main" val="20004"/>
                    </a:ext>
                  </a:extLst>
                </a:gridCol>
              </a:tblGrid>
              <a:tr h="238125">
                <a:tc rowSpan="2">
                  <a:txBody>
                    <a:bodyPr/>
                    <a:lstStyle/>
                    <a:p>
                      <a:pPr marL="0" marR="0" lvl="0" indent="0" algn="ctr" defTabSz="914400" rtl="0" eaLnBrk="0" fontAlgn="base" latinLnBrk="0" hangingPunct="0">
                        <a:lnSpc>
                          <a:spcPct val="100000"/>
                        </a:lnSpc>
                        <a:spcBef>
                          <a:spcPct val="20000"/>
                        </a:spcBef>
                        <a:spcAft>
                          <a:spcPct val="0"/>
                        </a:spcAft>
                        <a:buClr>
                          <a:srgbClr val="CC0000"/>
                        </a:buClr>
                        <a:buSzPct val="75000"/>
                        <a:buFont typeface="Monotype Sorts" pitchFamily="2" charset="2"/>
                        <a:buNone/>
                        <a:tabLst/>
                      </a:pPr>
                      <a:r>
                        <a:rPr kumimoji="0" lang="en-US" sz="1400" b="0" i="0" u="none" strike="noStrike" cap="none" normalizeH="0" baseline="0" smtClean="0">
                          <a:ln>
                            <a:noFill/>
                          </a:ln>
                          <a:solidFill>
                            <a:srgbClr val="000000"/>
                          </a:solidFill>
                          <a:effectLst/>
                          <a:latin typeface="Times New Roman" pitchFamily="18" charset="0"/>
                        </a:rPr>
                        <a:t>Knows</a:t>
                      </a:r>
                    </a:p>
                    <a:p>
                      <a:pPr marL="0" marR="0" lvl="0" indent="0" algn="ctr" defTabSz="914400" rtl="0" eaLnBrk="0" fontAlgn="base" latinLnBrk="0" hangingPunct="0">
                        <a:lnSpc>
                          <a:spcPct val="100000"/>
                        </a:lnSpc>
                        <a:spcBef>
                          <a:spcPct val="20000"/>
                        </a:spcBef>
                        <a:spcAft>
                          <a:spcPct val="0"/>
                        </a:spcAft>
                        <a:buClr>
                          <a:srgbClr val="CC0000"/>
                        </a:buClr>
                        <a:buSzPct val="75000"/>
                        <a:buFont typeface="Monotype Sorts" pitchFamily="2" charset="2"/>
                        <a:buNone/>
                        <a:tabLst/>
                      </a:pPr>
                      <a:r>
                        <a:rPr kumimoji="0" lang="en-US" sz="1400" b="0" i="0" u="none" strike="noStrike" cap="none" normalizeH="0" baseline="0" smtClean="0">
                          <a:ln>
                            <a:noFill/>
                          </a:ln>
                          <a:solidFill>
                            <a:srgbClr val="000000"/>
                          </a:solidFill>
                          <a:effectLst/>
                          <a:latin typeface="Times New Roman" pitchFamily="18" charset="0"/>
                        </a:rPr>
                        <a:t>RULE</a:t>
                      </a:r>
                    </a:p>
                  </a:txBody>
                  <a:tcPr horzOverflow="overflow">
                    <a:lnL w="19050" cap="flat" cmpd="sng" algn="ctr">
                      <a:solidFill>
                        <a:srgbClr val="000000"/>
                      </a:solidFill>
                      <a:prstDash val="solid"/>
                      <a:round/>
                      <a:headEnd type="none" w="sm" len="sm"/>
                      <a:tailEnd type="none" w="sm" len="sm"/>
                    </a:lnL>
                    <a:lnR w="28575" cap="flat" cmpd="sng" algn="ctr">
                      <a:solidFill>
                        <a:srgbClr val="000000"/>
                      </a:solidFill>
                      <a:prstDash val="solid"/>
                      <a:round/>
                      <a:headEnd type="none" w="sm" len="sm"/>
                      <a:tailEnd type="none" w="sm" len="sm"/>
                    </a:lnR>
                    <a:lnT cap="flat">
                      <a:noFill/>
                    </a:lnT>
                    <a:lnB w="28575" cap="flat" cmpd="sng" algn="ctr">
                      <a:solidFill>
                        <a:srgbClr val="000000"/>
                      </a:solidFill>
                      <a:prstDash val="solid"/>
                      <a:round/>
                      <a:headEnd type="none" w="sm" len="sm"/>
                      <a:tailEnd type="none" w="sm" len="sm"/>
                    </a:lnB>
                    <a:lnTlToBr>
                      <a:noFill/>
                    </a:lnTlToBr>
                    <a:lnBlToTr>
                      <a:noFill/>
                    </a:lnBlToTr>
                    <a:noFill/>
                  </a:tcPr>
                </a:tc>
                <a:tc rowSpan="2">
                  <a:txBody>
                    <a:bodyPr/>
                    <a:lstStyle/>
                    <a:p>
                      <a:pPr marL="0" marR="0" lvl="0" indent="0" algn="ctr" defTabSz="914400" rtl="0" eaLnBrk="0" fontAlgn="base" latinLnBrk="0" hangingPunct="0">
                        <a:lnSpc>
                          <a:spcPct val="100000"/>
                        </a:lnSpc>
                        <a:spcBef>
                          <a:spcPct val="20000"/>
                        </a:spcBef>
                        <a:spcAft>
                          <a:spcPct val="0"/>
                        </a:spcAft>
                        <a:buClr>
                          <a:srgbClr val="CC0000"/>
                        </a:buClr>
                        <a:buSzPct val="75000"/>
                        <a:buFont typeface="Monotype Sorts" pitchFamily="2" charset="2"/>
                        <a:buNone/>
                        <a:tabLst/>
                      </a:pPr>
                      <a:r>
                        <a:rPr kumimoji="0" lang="en-US" sz="1400" b="0" i="0" u="none" strike="noStrike" cap="none" normalizeH="0" baseline="0" smtClean="0">
                          <a:ln>
                            <a:noFill/>
                          </a:ln>
                          <a:solidFill>
                            <a:srgbClr val="000000"/>
                          </a:solidFill>
                          <a:effectLst/>
                          <a:latin typeface="Times New Roman" pitchFamily="18" charset="0"/>
                        </a:rPr>
                        <a:t>Knows</a:t>
                      </a:r>
                    </a:p>
                    <a:p>
                      <a:pPr marL="0" marR="0" lvl="0" indent="0" algn="ctr" defTabSz="914400" rtl="0" eaLnBrk="0" fontAlgn="base" latinLnBrk="0" hangingPunct="0">
                        <a:lnSpc>
                          <a:spcPct val="100000"/>
                        </a:lnSpc>
                        <a:spcBef>
                          <a:spcPct val="20000"/>
                        </a:spcBef>
                        <a:spcAft>
                          <a:spcPct val="0"/>
                        </a:spcAft>
                        <a:buClr>
                          <a:srgbClr val="CC0000"/>
                        </a:buClr>
                        <a:buSzPct val="75000"/>
                        <a:buFont typeface="Monotype Sorts" pitchFamily="2" charset="2"/>
                        <a:buNone/>
                        <a:tabLst/>
                      </a:pPr>
                      <a:r>
                        <a:rPr kumimoji="0" lang="en-US" sz="1400" b="0" i="0" u="none" strike="noStrike" cap="none" normalizeH="0" baseline="0" smtClean="0">
                          <a:ln>
                            <a:noFill/>
                          </a:ln>
                          <a:solidFill>
                            <a:srgbClr val="000000"/>
                          </a:solidFill>
                          <a:effectLst/>
                          <a:latin typeface="Times New Roman" pitchFamily="18" charset="0"/>
                        </a:rPr>
                        <a:t>Goal/Fact</a:t>
                      </a:r>
                    </a:p>
                  </a:txBody>
                  <a:tcPr horzOverflow="overflow">
                    <a:lnL w="28575" cap="flat" cmpd="sng" algn="ctr">
                      <a:solidFill>
                        <a:srgbClr val="000000"/>
                      </a:solidFill>
                      <a:prstDash val="solid"/>
                      <a:round/>
                      <a:headEnd type="none" w="sm" len="sm"/>
                      <a:tailEnd type="none" w="sm" len="sm"/>
                    </a:lnL>
                    <a:lnR w="28575" cap="flat" cmpd="sng" algn="ctr">
                      <a:solidFill>
                        <a:srgbClr val="000000"/>
                      </a:solidFill>
                      <a:prstDash val="solid"/>
                      <a:round/>
                      <a:headEnd type="none" w="sm" len="sm"/>
                      <a:tailEnd type="none" w="sm" len="sm"/>
                    </a:lnR>
                    <a:lnT cap="flat">
                      <a:noFill/>
                    </a:lnT>
                    <a:lnB w="28575" cap="flat" cmpd="sng" algn="ctr">
                      <a:solidFill>
                        <a:srgbClr val="000000"/>
                      </a:solidFill>
                      <a:prstDash val="solid"/>
                      <a:round/>
                      <a:headEnd type="none" w="sm" len="sm"/>
                      <a:tailEnd type="none" w="sm" len="sm"/>
                    </a:lnB>
                    <a:lnTlToBr>
                      <a:noFill/>
                    </a:lnTlToBr>
                    <a:lnBlToTr>
                      <a:noFill/>
                    </a:lnBlToTr>
                    <a:noFill/>
                  </a:tcPr>
                </a:tc>
                <a:tc gridSpan="3">
                  <a:txBody>
                    <a:bodyPr/>
                    <a:lstStyle/>
                    <a:p>
                      <a:pPr marL="0" marR="0" lvl="0" indent="0" algn="ctr" defTabSz="914400" rtl="0" eaLnBrk="0" fontAlgn="base" latinLnBrk="0" hangingPunct="0">
                        <a:lnSpc>
                          <a:spcPct val="100000"/>
                        </a:lnSpc>
                        <a:spcBef>
                          <a:spcPct val="20000"/>
                        </a:spcBef>
                        <a:spcAft>
                          <a:spcPct val="0"/>
                        </a:spcAft>
                        <a:buClr>
                          <a:srgbClr val="CC0000"/>
                        </a:buClr>
                        <a:buSzPct val="75000"/>
                        <a:buFont typeface="Monotype Sorts" pitchFamily="2" charset="2"/>
                        <a:buNone/>
                        <a:tabLst/>
                      </a:pPr>
                      <a:r>
                        <a:rPr kumimoji="0" lang="en-US" sz="1400" b="0" i="0" u="none" strike="noStrike" cap="none" normalizeH="0" baseline="0" smtClean="0">
                          <a:ln>
                            <a:noFill/>
                          </a:ln>
                          <a:solidFill>
                            <a:srgbClr val="000000"/>
                          </a:solidFill>
                          <a:effectLst/>
                          <a:latin typeface="Times New Roman" pitchFamily="18" charset="0"/>
                        </a:rPr>
                        <a:t>READ</a:t>
                      </a:r>
                    </a:p>
                  </a:txBody>
                  <a:tcPr horzOverflow="overflow">
                    <a:lnL w="28575" cap="flat" cmpd="sng" algn="ctr">
                      <a:solidFill>
                        <a:srgbClr val="000000"/>
                      </a:solidFill>
                      <a:prstDash val="solid"/>
                      <a:round/>
                      <a:headEnd type="none" w="sm" len="sm"/>
                      <a:tailEnd type="none" w="sm" len="sm"/>
                    </a:lnL>
                    <a:lnR w="19050" cap="flat" cmpd="sng" algn="ctr">
                      <a:solidFill>
                        <a:srgbClr val="000000"/>
                      </a:solidFill>
                      <a:prstDash val="solid"/>
                      <a:round/>
                      <a:headEnd type="none" w="sm" len="sm"/>
                      <a:tailEnd type="none" w="sm" len="sm"/>
                    </a:lnR>
                    <a:lnT cap="flat">
                      <a:noFill/>
                    </a:lnT>
                    <a:lnB w="28575" cap="flat" cmpd="sng" algn="ctr">
                      <a:solidFill>
                        <a:srgbClr val="000000"/>
                      </a:solidFill>
                      <a:prstDash val="solid"/>
                      <a:round/>
                      <a:headEnd type="none" w="sm" len="sm"/>
                      <a:tailEnd type="none" w="sm" len="sm"/>
                    </a:lnB>
                    <a:lnTlToBr>
                      <a:noFill/>
                    </a:lnTlToBr>
                    <a:lnBlToTr>
                      <a:noFill/>
                    </a:lnBlToTr>
                    <a:noFill/>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10000"/>
                  </a:ext>
                </a:extLst>
              </a:tr>
              <a:tr h="0">
                <a:tc vMerge="1">
                  <a:txBody>
                    <a:bodyPr/>
                    <a:lstStyle/>
                    <a:p>
                      <a:endParaRPr lang="en-CA"/>
                    </a:p>
                  </a:txBody>
                  <a:tcPr/>
                </a:tc>
                <a:tc vMerge="1">
                  <a:txBody>
                    <a:bodyPr/>
                    <a:lstStyle/>
                    <a:p>
                      <a:endParaRPr lang="en-CA"/>
                    </a:p>
                  </a:txBody>
                  <a:tcPr/>
                </a:tc>
                <a:tc>
                  <a:txBody>
                    <a:bodyPr/>
                    <a:lstStyle/>
                    <a:p>
                      <a:pPr marL="0" marR="0" lvl="0" indent="0" algn="ctr" defTabSz="914400" rtl="0" eaLnBrk="0" fontAlgn="base" latinLnBrk="0" hangingPunct="0">
                        <a:lnSpc>
                          <a:spcPct val="100000"/>
                        </a:lnSpc>
                        <a:spcBef>
                          <a:spcPct val="20000"/>
                        </a:spcBef>
                        <a:spcAft>
                          <a:spcPct val="0"/>
                        </a:spcAft>
                        <a:buClr>
                          <a:srgbClr val="CC0000"/>
                        </a:buClr>
                        <a:buSzPct val="75000"/>
                        <a:buFont typeface="Monotype Sorts" pitchFamily="2" charset="2"/>
                        <a:buNone/>
                        <a:tabLst/>
                      </a:pPr>
                      <a:r>
                        <a:rPr kumimoji="0" lang="en-US" sz="1400" b="0" i="0" u="none" strike="noStrike" cap="none" normalizeH="0" baseline="0" smtClean="0">
                          <a:ln>
                            <a:noFill/>
                          </a:ln>
                          <a:solidFill>
                            <a:srgbClr val="000000"/>
                          </a:solidFill>
                          <a:effectLst/>
                          <a:latin typeface="Times New Roman" pitchFamily="18" charset="0"/>
                        </a:rPr>
                        <a:t>LOW</a:t>
                      </a:r>
                    </a:p>
                  </a:txBody>
                  <a:tcPr horzOverflow="overflow">
                    <a:lnL w="28575" cap="flat" cmpd="sng" algn="ctr">
                      <a:solidFill>
                        <a:srgbClr val="000000"/>
                      </a:solidFill>
                      <a:prstDash val="solid"/>
                      <a:round/>
                      <a:headEnd type="none" w="sm" len="sm"/>
                      <a:tailEnd type="none" w="sm" len="sm"/>
                    </a:lnL>
                    <a:lnR w="19050" cap="flat" cmpd="sng" algn="ctr">
                      <a:solidFill>
                        <a:srgbClr val="000000"/>
                      </a:solidFill>
                      <a:prstDash val="solid"/>
                      <a:round/>
                      <a:headEnd type="none" w="sm" len="sm"/>
                      <a:tailEnd type="none" w="sm" len="sm"/>
                    </a:lnR>
                    <a:lnT w="28575" cap="flat" cmpd="sng" algn="ctr">
                      <a:solidFill>
                        <a:srgbClr val="000000"/>
                      </a:solidFill>
                      <a:prstDash val="solid"/>
                      <a:round/>
                      <a:headEnd type="none" w="sm" len="sm"/>
                      <a:tailEnd type="none" w="sm" len="sm"/>
                    </a:lnT>
                    <a:lnB w="28575"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CC0000"/>
                        </a:buClr>
                        <a:buSzPct val="75000"/>
                        <a:buFont typeface="Monotype Sorts" pitchFamily="2" charset="2"/>
                        <a:buNone/>
                        <a:tabLst/>
                      </a:pPr>
                      <a:r>
                        <a:rPr kumimoji="0" lang="en-US" sz="1400" b="0" i="0" u="none" strike="noStrike" cap="none" normalizeH="0" baseline="0" smtClean="0">
                          <a:ln>
                            <a:noFill/>
                          </a:ln>
                          <a:solidFill>
                            <a:srgbClr val="000000"/>
                          </a:solidFill>
                          <a:effectLst/>
                          <a:latin typeface="Times New Roman" pitchFamily="18" charset="0"/>
                        </a:rPr>
                        <a:t>OK</a:t>
                      </a:r>
                    </a:p>
                  </a:txBody>
                  <a:tcPr horzOverflow="overflow">
                    <a:lnL w="19050" cap="flat" cmpd="sng" algn="ctr">
                      <a:solidFill>
                        <a:srgbClr val="000000"/>
                      </a:solidFill>
                      <a:prstDash val="solid"/>
                      <a:round/>
                      <a:headEnd type="none" w="sm" len="sm"/>
                      <a:tailEnd type="none" w="sm" len="sm"/>
                    </a:lnL>
                    <a:lnR w="19050" cap="flat" cmpd="sng" algn="ctr">
                      <a:solidFill>
                        <a:srgbClr val="000000"/>
                      </a:solidFill>
                      <a:prstDash val="solid"/>
                      <a:round/>
                      <a:headEnd type="none" w="sm" len="sm"/>
                      <a:tailEnd type="none" w="sm" len="sm"/>
                    </a:lnR>
                    <a:lnT w="28575" cap="flat" cmpd="sng" algn="ctr">
                      <a:solidFill>
                        <a:srgbClr val="000000"/>
                      </a:solidFill>
                      <a:prstDash val="solid"/>
                      <a:round/>
                      <a:headEnd type="none" w="sm" len="sm"/>
                      <a:tailEnd type="none" w="sm" len="sm"/>
                    </a:lnT>
                    <a:lnB w="28575"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CC0000"/>
                        </a:buClr>
                        <a:buSzPct val="75000"/>
                        <a:buFont typeface="Monotype Sorts" pitchFamily="2" charset="2"/>
                        <a:buNone/>
                        <a:tabLst/>
                      </a:pPr>
                      <a:r>
                        <a:rPr kumimoji="0" lang="en-US" sz="1400" b="0" i="0" u="none" strike="noStrike" cap="none" normalizeH="0" baseline="0" smtClean="0">
                          <a:ln>
                            <a:noFill/>
                          </a:ln>
                          <a:solidFill>
                            <a:srgbClr val="000000"/>
                          </a:solidFill>
                          <a:effectLst/>
                          <a:latin typeface="Times New Roman" pitchFamily="18" charset="0"/>
                        </a:rPr>
                        <a:t>LONG</a:t>
                      </a:r>
                    </a:p>
                  </a:txBody>
                  <a:tcPr horzOverflow="overflow">
                    <a:lnL w="19050" cap="flat" cmpd="sng" algn="ctr">
                      <a:solidFill>
                        <a:srgbClr val="000000"/>
                      </a:solidFill>
                      <a:prstDash val="solid"/>
                      <a:round/>
                      <a:headEnd type="none" w="sm" len="sm"/>
                      <a:tailEnd type="none" w="sm" len="sm"/>
                    </a:lnL>
                    <a:lnR w="19050" cap="flat" cmpd="sng" algn="ctr">
                      <a:solidFill>
                        <a:srgbClr val="000000"/>
                      </a:solidFill>
                      <a:prstDash val="solid"/>
                      <a:round/>
                      <a:headEnd type="none" w="sm" len="sm"/>
                      <a:tailEnd type="none" w="sm" len="sm"/>
                    </a:lnR>
                    <a:lnT w="28575" cap="flat" cmpd="sng" algn="ctr">
                      <a:solidFill>
                        <a:srgbClr val="000000"/>
                      </a:solidFill>
                      <a:prstDash val="solid"/>
                      <a:round/>
                      <a:headEnd type="none" w="sm" len="sm"/>
                      <a:tailEnd type="none" w="sm" len="sm"/>
                    </a:lnT>
                    <a:lnB w="28575"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236538">
                <a:tc>
                  <a:txBody>
                    <a:bodyPr/>
                    <a:lstStyle/>
                    <a:p>
                      <a:pPr marL="0" marR="0" lvl="0" indent="0" algn="ctr" defTabSz="914400" rtl="0" eaLnBrk="0" fontAlgn="base" latinLnBrk="0" hangingPunct="0">
                        <a:lnSpc>
                          <a:spcPct val="100000"/>
                        </a:lnSpc>
                        <a:spcBef>
                          <a:spcPct val="20000"/>
                        </a:spcBef>
                        <a:spcAft>
                          <a:spcPct val="0"/>
                        </a:spcAft>
                        <a:buClr>
                          <a:srgbClr val="CC0000"/>
                        </a:buClr>
                        <a:buSzPct val="75000"/>
                        <a:buFont typeface="Monotype Sorts" pitchFamily="2" charset="2"/>
                        <a:buNone/>
                        <a:tabLst/>
                      </a:pPr>
                      <a:r>
                        <a:rPr kumimoji="0" lang="en-US" sz="1400" b="0" i="0" u="none" strike="noStrike" cap="none" normalizeH="0" baseline="0" smtClean="0">
                          <a:ln>
                            <a:noFill/>
                          </a:ln>
                          <a:solidFill>
                            <a:srgbClr val="000000"/>
                          </a:solidFill>
                          <a:effectLst/>
                          <a:latin typeface="Times New Roman" pitchFamily="18" charset="0"/>
                        </a:rPr>
                        <a:t>T</a:t>
                      </a:r>
                    </a:p>
                  </a:txBody>
                  <a:tcPr horzOverflow="overflow">
                    <a:lnL w="19050" cap="flat" cmpd="sng" algn="ctr">
                      <a:solidFill>
                        <a:srgbClr val="000000"/>
                      </a:solidFill>
                      <a:prstDash val="solid"/>
                      <a:round/>
                      <a:headEnd type="none" w="sm" len="sm"/>
                      <a:tailEnd type="none" w="sm" len="sm"/>
                    </a:lnL>
                    <a:lnR w="28575" cap="flat" cmpd="sng" algn="ctr">
                      <a:solidFill>
                        <a:srgbClr val="000000"/>
                      </a:solidFill>
                      <a:prstDash val="solid"/>
                      <a:round/>
                      <a:headEnd type="none" w="sm" len="sm"/>
                      <a:tailEnd type="none" w="sm" len="sm"/>
                    </a:lnR>
                    <a:lnT w="28575" cap="flat" cmpd="sng" algn="ctr">
                      <a:solidFill>
                        <a:srgbClr val="000000"/>
                      </a:solidFill>
                      <a:prstDash val="solid"/>
                      <a:round/>
                      <a:headEnd type="none" w="sm" len="sm"/>
                      <a:tailEnd type="none" w="sm" len="sm"/>
                    </a:lnT>
                    <a:lnB w="1905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CC0000"/>
                        </a:buClr>
                        <a:buSzPct val="75000"/>
                        <a:buFont typeface="Monotype Sorts" pitchFamily="2" charset="2"/>
                        <a:buNone/>
                        <a:tabLst/>
                      </a:pPr>
                      <a:r>
                        <a:rPr kumimoji="0" lang="en-US" sz="1400" b="0" i="0" u="none" strike="noStrike" cap="none" normalizeH="0" baseline="0" smtClean="0">
                          <a:ln>
                            <a:noFill/>
                          </a:ln>
                          <a:solidFill>
                            <a:srgbClr val="000000"/>
                          </a:solidFill>
                          <a:effectLst/>
                          <a:latin typeface="Times New Roman" pitchFamily="18" charset="0"/>
                        </a:rPr>
                        <a:t>T</a:t>
                      </a:r>
                    </a:p>
                  </a:txBody>
                  <a:tcPr horzOverflow="overflow">
                    <a:lnL w="28575" cap="flat" cmpd="sng" algn="ctr">
                      <a:solidFill>
                        <a:srgbClr val="000000"/>
                      </a:solidFill>
                      <a:prstDash val="solid"/>
                      <a:round/>
                      <a:headEnd type="none" w="sm" len="sm"/>
                      <a:tailEnd type="none" w="sm" len="sm"/>
                    </a:lnL>
                    <a:lnR w="28575" cap="flat" cmpd="sng" algn="ctr">
                      <a:solidFill>
                        <a:srgbClr val="000000"/>
                      </a:solidFill>
                      <a:prstDash val="solid"/>
                      <a:round/>
                      <a:headEnd type="none" w="sm" len="sm"/>
                      <a:tailEnd type="none" w="sm" len="sm"/>
                    </a:lnR>
                    <a:lnT w="28575" cap="flat" cmpd="sng" algn="ctr">
                      <a:solidFill>
                        <a:srgbClr val="000000"/>
                      </a:solidFill>
                      <a:prstDash val="solid"/>
                      <a:round/>
                      <a:headEnd type="none" w="sm" len="sm"/>
                      <a:tailEnd type="none" w="sm" len="sm"/>
                    </a:lnT>
                    <a:lnB w="1905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CC0000"/>
                        </a:buClr>
                        <a:buSzPct val="75000"/>
                        <a:buFont typeface="Monotype Sorts" pitchFamily="2" charset="2"/>
                        <a:buNone/>
                        <a:tabLst/>
                      </a:pPr>
                      <a:r>
                        <a:rPr kumimoji="0" lang="en-US" sz="1400" b="0" i="0" u="none" strike="noStrike" cap="none" normalizeH="0" baseline="0" smtClean="0">
                          <a:ln>
                            <a:noFill/>
                          </a:ln>
                          <a:solidFill>
                            <a:srgbClr val="000000"/>
                          </a:solidFill>
                          <a:effectLst/>
                          <a:latin typeface="Times New Roman" pitchFamily="18" charset="0"/>
                        </a:rPr>
                        <a:t>p</a:t>
                      </a:r>
                      <a:r>
                        <a:rPr kumimoji="0" lang="en-US" sz="1400" b="0" i="0" u="none" strike="noStrike" cap="none" normalizeH="0" baseline="-25000" smtClean="0">
                          <a:ln>
                            <a:noFill/>
                          </a:ln>
                          <a:solidFill>
                            <a:srgbClr val="000000"/>
                          </a:solidFill>
                          <a:effectLst/>
                          <a:latin typeface="Times New Roman" pitchFamily="18" charset="0"/>
                        </a:rPr>
                        <a:t>1</a:t>
                      </a:r>
                      <a:r>
                        <a:rPr kumimoji="0" lang="en-US" sz="1400" b="0" i="0" u="none" strike="noStrike" cap="none" normalizeH="0" baseline="0" smtClean="0">
                          <a:ln>
                            <a:noFill/>
                          </a:ln>
                          <a:solidFill>
                            <a:srgbClr val="000000"/>
                          </a:solidFill>
                          <a:effectLst/>
                          <a:latin typeface="Times New Roman" pitchFamily="18" charset="0"/>
                        </a:rPr>
                        <a:t> = 1- </a:t>
                      </a:r>
                      <a:r>
                        <a:rPr kumimoji="0" lang="en-US" sz="1600" b="1" i="0" u="none" strike="noStrike" cap="none" normalizeH="0" baseline="0" smtClean="0">
                          <a:ln>
                            <a:noFill/>
                          </a:ln>
                          <a:solidFill>
                            <a:srgbClr val="000000"/>
                          </a:solidFill>
                          <a:effectLst/>
                          <a:latin typeface="Symbol" pitchFamily="18" charset="2"/>
                          <a:sym typeface="Symbol" pitchFamily="18" charset="2"/>
                        </a:rPr>
                        <a:t></a:t>
                      </a:r>
                    </a:p>
                  </a:txBody>
                  <a:tcPr horzOverflow="overflow">
                    <a:lnL w="28575" cap="flat" cmpd="sng" algn="ctr">
                      <a:solidFill>
                        <a:srgbClr val="000000"/>
                      </a:solidFill>
                      <a:prstDash val="solid"/>
                      <a:round/>
                      <a:headEnd type="none" w="sm" len="sm"/>
                      <a:tailEnd type="none" w="sm" len="sm"/>
                    </a:lnL>
                    <a:lnR w="19050" cap="flat" cmpd="sng" algn="ctr">
                      <a:solidFill>
                        <a:srgbClr val="000000"/>
                      </a:solidFill>
                      <a:prstDash val="solid"/>
                      <a:round/>
                      <a:headEnd type="none" w="sm" len="sm"/>
                      <a:tailEnd type="none" w="sm" len="sm"/>
                    </a:lnR>
                    <a:lnT w="28575" cap="flat" cmpd="sng" algn="ctr">
                      <a:solidFill>
                        <a:srgbClr val="000000"/>
                      </a:solidFill>
                      <a:prstDash val="solid"/>
                      <a:round/>
                      <a:headEnd type="none" w="sm" len="sm"/>
                      <a:tailEnd type="none" w="sm" len="sm"/>
                    </a:lnT>
                    <a:lnB w="1905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CC0000"/>
                        </a:buClr>
                        <a:buSzPct val="75000"/>
                        <a:buFont typeface="Monotype Sorts" pitchFamily="2" charset="2"/>
                        <a:buNone/>
                        <a:tabLst/>
                      </a:pPr>
                      <a:r>
                        <a:rPr kumimoji="0" lang="en-US" sz="1400" b="0" i="0" u="none" strike="noStrike" cap="none" normalizeH="0" baseline="0" smtClean="0">
                          <a:ln>
                            <a:noFill/>
                          </a:ln>
                          <a:solidFill>
                            <a:srgbClr val="000000"/>
                          </a:solidFill>
                          <a:effectLst/>
                          <a:latin typeface="Times New Roman" pitchFamily="18" charset="0"/>
                        </a:rPr>
                        <a:t>p</a:t>
                      </a:r>
                      <a:r>
                        <a:rPr kumimoji="0" lang="en-US" sz="1400" b="0" i="0" u="none" strike="noStrike" cap="none" normalizeH="0" baseline="-25000" smtClean="0">
                          <a:ln>
                            <a:noFill/>
                          </a:ln>
                          <a:solidFill>
                            <a:srgbClr val="000000"/>
                          </a:solidFill>
                          <a:effectLst/>
                          <a:latin typeface="Times New Roman" pitchFamily="18" charset="0"/>
                        </a:rPr>
                        <a:t>2</a:t>
                      </a:r>
                      <a:r>
                        <a:rPr kumimoji="0" lang="en-US" sz="1400" b="0" i="0" u="none" strike="noStrike" cap="none" normalizeH="0" baseline="0" smtClean="0">
                          <a:ln>
                            <a:noFill/>
                          </a:ln>
                          <a:solidFill>
                            <a:srgbClr val="000000"/>
                          </a:solidFill>
                          <a:effectLst/>
                          <a:latin typeface="Times New Roman" pitchFamily="18" charset="0"/>
                        </a:rPr>
                        <a:t> = 1- </a:t>
                      </a:r>
                      <a:r>
                        <a:rPr kumimoji="0" lang="en-US" sz="1600" b="1" i="0" u="none" strike="noStrike" cap="none" normalizeH="0" baseline="0" smtClean="0">
                          <a:ln>
                            <a:noFill/>
                          </a:ln>
                          <a:solidFill>
                            <a:srgbClr val="000000"/>
                          </a:solidFill>
                          <a:effectLst/>
                          <a:latin typeface="Symbol" pitchFamily="18" charset="2"/>
                          <a:sym typeface="Symbol" pitchFamily="18" charset="2"/>
                        </a:rPr>
                        <a:t></a:t>
                      </a:r>
                    </a:p>
                  </a:txBody>
                  <a:tcPr horzOverflow="overflow">
                    <a:lnL w="19050" cap="flat" cmpd="sng" algn="ctr">
                      <a:solidFill>
                        <a:srgbClr val="000000"/>
                      </a:solidFill>
                      <a:prstDash val="solid"/>
                      <a:round/>
                      <a:headEnd type="none" w="sm" len="sm"/>
                      <a:tailEnd type="none" w="sm" len="sm"/>
                    </a:lnL>
                    <a:lnR w="19050" cap="flat" cmpd="sng" algn="ctr">
                      <a:solidFill>
                        <a:srgbClr val="000000"/>
                      </a:solidFill>
                      <a:prstDash val="solid"/>
                      <a:round/>
                      <a:headEnd type="none" w="sm" len="sm"/>
                      <a:tailEnd type="none" w="sm" len="sm"/>
                    </a:lnR>
                    <a:lnT w="28575" cap="flat" cmpd="sng" algn="ctr">
                      <a:solidFill>
                        <a:srgbClr val="000000"/>
                      </a:solidFill>
                      <a:prstDash val="solid"/>
                      <a:round/>
                      <a:headEnd type="none" w="sm" len="sm"/>
                      <a:tailEnd type="none" w="sm" len="sm"/>
                    </a:lnT>
                    <a:lnB w="1905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CC0000"/>
                        </a:buClr>
                        <a:buSzPct val="75000"/>
                        <a:buFont typeface="Monotype Sorts" pitchFamily="2" charset="2"/>
                        <a:buNone/>
                        <a:tabLst/>
                      </a:pPr>
                      <a:r>
                        <a:rPr kumimoji="0" lang="en-US" sz="1400" b="0" i="0" u="none" strike="noStrike" cap="none" normalizeH="0" baseline="0" smtClean="0">
                          <a:ln>
                            <a:noFill/>
                          </a:ln>
                          <a:solidFill>
                            <a:srgbClr val="000000"/>
                          </a:solidFill>
                          <a:effectLst/>
                          <a:latin typeface="Times New Roman" pitchFamily="18" charset="0"/>
                        </a:rPr>
                        <a:t>p</a:t>
                      </a:r>
                      <a:r>
                        <a:rPr kumimoji="0" lang="en-US" sz="1400" b="0" i="0" u="none" strike="noStrike" cap="none" normalizeH="0" baseline="-25000" smtClean="0">
                          <a:ln>
                            <a:noFill/>
                          </a:ln>
                          <a:solidFill>
                            <a:srgbClr val="000000"/>
                          </a:solidFill>
                          <a:effectLst/>
                          <a:latin typeface="Times New Roman" pitchFamily="18" charset="0"/>
                        </a:rPr>
                        <a:t>3</a:t>
                      </a:r>
                      <a:r>
                        <a:rPr kumimoji="0" lang="en-US" sz="1400" b="0" i="0" u="none" strike="noStrike" cap="none" normalizeH="0" baseline="0" smtClean="0">
                          <a:ln>
                            <a:noFill/>
                          </a:ln>
                          <a:solidFill>
                            <a:srgbClr val="000000"/>
                          </a:solidFill>
                          <a:effectLst/>
                          <a:latin typeface="Times New Roman" pitchFamily="18" charset="0"/>
                        </a:rPr>
                        <a:t>&gt;max{p</a:t>
                      </a:r>
                      <a:r>
                        <a:rPr kumimoji="0" lang="en-US" sz="1400" b="0" i="0" u="none" strike="noStrike" cap="none" normalizeH="0" baseline="-25000" smtClean="0">
                          <a:ln>
                            <a:noFill/>
                          </a:ln>
                          <a:solidFill>
                            <a:srgbClr val="000000"/>
                          </a:solidFill>
                          <a:effectLst/>
                          <a:latin typeface="Times New Roman" pitchFamily="18" charset="0"/>
                        </a:rPr>
                        <a:t>2,</a:t>
                      </a:r>
                      <a:r>
                        <a:rPr kumimoji="0" lang="en-US" sz="1400" b="0" i="0" u="none" strike="noStrike" cap="none" normalizeH="0" baseline="0" smtClean="0">
                          <a:ln>
                            <a:noFill/>
                          </a:ln>
                          <a:solidFill>
                            <a:srgbClr val="000000"/>
                          </a:solidFill>
                          <a:effectLst/>
                          <a:latin typeface="Times New Roman" pitchFamily="18" charset="0"/>
                        </a:rPr>
                        <a:t>0.9}</a:t>
                      </a:r>
                    </a:p>
                  </a:txBody>
                  <a:tcPr horzOverflow="overflow">
                    <a:lnL w="19050" cap="flat" cmpd="sng" algn="ctr">
                      <a:solidFill>
                        <a:srgbClr val="000000"/>
                      </a:solidFill>
                      <a:prstDash val="solid"/>
                      <a:round/>
                      <a:headEnd type="none" w="sm" len="sm"/>
                      <a:tailEnd type="none" w="sm" len="sm"/>
                    </a:lnL>
                    <a:lnR w="19050" cap="flat" cmpd="sng" algn="ctr">
                      <a:solidFill>
                        <a:srgbClr val="000000"/>
                      </a:solidFill>
                      <a:prstDash val="solid"/>
                      <a:round/>
                      <a:headEnd type="none" w="sm" len="sm"/>
                      <a:tailEnd type="none" w="sm" len="sm"/>
                    </a:lnR>
                    <a:lnT w="28575" cap="flat" cmpd="sng" algn="ctr">
                      <a:solidFill>
                        <a:srgbClr val="000000"/>
                      </a:solidFill>
                      <a:prstDash val="solid"/>
                      <a:round/>
                      <a:headEnd type="none" w="sm" len="sm"/>
                      <a:tailEnd type="none" w="sm" len="sm"/>
                    </a:lnT>
                    <a:lnB w="1905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r h="354013">
                <a:tc gridSpan="2">
                  <a:txBody>
                    <a:bodyPr/>
                    <a:lstStyle/>
                    <a:p>
                      <a:pPr marL="0" marR="0" lvl="0" indent="0" algn="ctr" defTabSz="914400" rtl="0" eaLnBrk="0" fontAlgn="base" latinLnBrk="0" hangingPunct="0">
                        <a:lnSpc>
                          <a:spcPct val="100000"/>
                        </a:lnSpc>
                        <a:spcBef>
                          <a:spcPct val="20000"/>
                        </a:spcBef>
                        <a:spcAft>
                          <a:spcPct val="0"/>
                        </a:spcAft>
                        <a:buClr>
                          <a:srgbClr val="CC0000"/>
                        </a:buClr>
                        <a:buSzPct val="75000"/>
                        <a:buFont typeface="Monotype Sorts" pitchFamily="2" charset="2"/>
                        <a:buNone/>
                        <a:tabLst/>
                      </a:pPr>
                      <a:r>
                        <a:rPr kumimoji="0" lang="en-US" sz="1600" b="0" i="0" u="none" strike="noStrike" cap="none" normalizeH="0" baseline="0" smtClean="0">
                          <a:ln>
                            <a:noFill/>
                          </a:ln>
                          <a:solidFill>
                            <a:srgbClr val="000000"/>
                          </a:solidFill>
                          <a:effectLst/>
                          <a:latin typeface="Times New Roman" pitchFamily="18" charset="0"/>
                        </a:rPr>
                        <a:t>otherwise</a:t>
                      </a:r>
                    </a:p>
                  </a:txBody>
                  <a:tcPr horzOverflow="overflow">
                    <a:lnL w="19050" cap="flat" cmpd="sng" algn="ctr">
                      <a:solidFill>
                        <a:srgbClr val="000000"/>
                      </a:solidFill>
                      <a:prstDash val="solid"/>
                      <a:round/>
                      <a:headEnd type="none" w="sm" len="sm"/>
                      <a:tailEnd type="none" w="sm" len="sm"/>
                    </a:lnL>
                    <a:lnR w="28575" cap="flat" cmpd="sng" algn="ctr">
                      <a:solidFill>
                        <a:srgbClr val="000000"/>
                      </a:solidFill>
                      <a:prstDash val="solid"/>
                      <a:round/>
                      <a:headEnd type="none" w="sm" len="sm"/>
                      <a:tailEnd type="none" w="sm" len="sm"/>
                    </a:lnR>
                    <a:lnT w="19050" cap="flat" cmpd="sng" algn="ctr">
                      <a:solidFill>
                        <a:srgbClr val="000000"/>
                      </a:solidFill>
                      <a:prstDash val="solid"/>
                      <a:round/>
                      <a:headEnd type="none" w="sm" len="sm"/>
                      <a:tailEnd type="none" w="sm" len="sm"/>
                    </a:lnT>
                    <a:lnB cap="flat">
                      <a:noFill/>
                    </a:lnB>
                    <a:lnTlToBr>
                      <a:noFill/>
                    </a:lnTlToBr>
                    <a:lnBlToTr>
                      <a:noFill/>
                    </a:lnBlToTr>
                    <a:noFill/>
                  </a:tcPr>
                </a:tc>
                <a:tc hMerge="1">
                  <a:txBody>
                    <a:bodyPr/>
                    <a:lstStyle/>
                    <a:p>
                      <a:endParaRPr lang="en-CA"/>
                    </a:p>
                  </a:txBody>
                  <a:tcPr/>
                </a:tc>
                <a:tc>
                  <a:txBody>
                    <a:bodyPr/>
                    <a:lstStyle/>
                    <a:p>
                      <a:pPr marL="0" marR="0" lvl="0" indent="0" algn="ctr" defTabSz="914400" rtl="0" eaLnBrk="0" fontAlgn="base" latinLnBrk="0" hangingPunct="0">
                        <a:lnSpc>
                          <a:spcPct val="100000"/>
                        </a:lnSpc>
                        <a:spcBef>
                          <a:spcPct val="20000"/>
                        </a:spcBef>
                        <a:spcAft>
                          <a:spcPct val="0"/>
                        </a:spcAft>
                        <a:buClr>
                          <a:srgbClr val="CC0000"/>
                        </a:buClr>
                        <a:buSzPct val="75000"/>
                        <a:buFont typeface="Monotype Sorts" pitchFamily="2" charset="2"/>
                        <a:buNone/>
                        <a:tabLst/>
                      </a:pPr>
                      <a:r>
                        <a:rPr kumimoji="0" lang="en-US" sz="1600" b="0" i="0" u="none" strike="noStrike" cap="none" normalizeH="0" baseline="0" smtClean="0">
                          <a:ln>
                            <a:noFill/>
                          </a:ln>
                          <a:solidFill>
                            <a:srgbClr val="000000"/>
                          </a:solidFill>
                          <a:effectLst/>
                          <a:latin typeface="Times New Roman" pitchFamily="18" charset="0"/>
                        </a:rPr>
                        <a:t>0</a:t>
                      </a:r>
                    </a:p>
                  </a:txBody>
                  <a:tcPr horzOverflow="overflow">
                    <a:lnL w="28575" cap="flat" cmpd="sng" algn="ctr">
                      <a:solidFill>
                        <a:srgbClr val="000000"/>
                      </a:solidFill>
                      <a:prstDash val="solid"/>
                      <a:round/>
                      <a:headEnd type="none" w="sm" len="sm"/>
                      <a:tailEnd type="none" w="sm" len="sm"/>
                    </a:lnL>
                    <a:lnR w="19050" cap="flat" cmpd="sng" algn="ctr">
                      <a:solidFill>
                        <a:srgbClr val="000000"/>
                      </a:solidFill>
                      <a:prstDash val="solid"/>
                      <a:round/>
                      <a:headEnd type="none" w="sm" len="sm"/>
                      <a:tailEnd type="none" w="sm" len="sm"/>
                    </a:lnR>
                    <a:lnT w="19050" cap="flat" cmpd="sng" algn="ctr">
                      <a:solidFill>
                        <a:srgbClr val="000000"/>
                      </a:solidFill>
                      <a:prstDash val="solid"/>
                      <a:round/>
                      <a:headEnd type="none" w="sm" len="sm"/>
                      <a:tailEnd type="none" w="sm" len="sm"/>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CC0000"/>
                        </a:buClr>
                        <a:buSzPct val="75000"/>
                        <a:buFont typeface="Monotype Sorts" pitchFamily="2" charset="2"/>
                        <a:buNone/>
                        <a:tabLst/>
                      </a:pPr>
                      <a:r>
                        <a:rPr kumimoji="0" lang="en-US" sz="1600" b="0" i="0" u="none" strike="noStrike" cap="none" normalizeH="0" baseline="0" smtClean="0">
                          <a:ln>
                            <a:noFill/>
                          </a:ln>
                          <a:solidFill>
                            <a:srgbClr val="000000"/>
                          </a:solidFill>
                          <a:effectLst/>
                          <a:latin typeface="Times New Roman" pitchFamily="18" charset="0"/>
                        </a:rPr>
                        <a:t>0</a:t>
                      </a:r>
                    </a:p>
                  </a:txBody>
                  <a:tcPr horzOverflow="overflow">
                    <a:lnL w="19050" cap="flat" cmpd="sng" algn="ctr">
                      <a:solidFill>
                        <a:srgbClr val="000000"/>
                      </a:solidFill>
                      <a:prstDash val="solid"/>
                      <a:round/>
                      <a:headEnd type="none" w="sm" len="sm"/>
                      <a:tailEnd type="none" w="sm" len="sm"/>
                    </a:lnL>
                    <a:lnR w="19050" cap="flat" cmpd="sng" algn="ctr">
                      <a:solidFill>
                        <a:srgbClr val="000000"/>
                      </a:solidFill>
                      <a:prstDash val="solid"/>
                      <a:round/>
                      <a:headEnd type="none" w="sm" len="sm"/>
                      <a:tailEnd type="none" w="sm" len="sm"/>
                    </a:lnR>
                    <a:lnT w="19050" cap="flat" cmpd="sng" algn="ctr">
                      <a:solidFill>
                        <a:srgbClr val="000000"/>
                      </a:solidFill>
                      <a:prstDash val="solid"/>
                      <a:round/>
                      <a:headEnd type="none" w="sm" len="sm"/>
                      <a:tailEnd type="none" w="sm" len="sm"/>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CC0000"/>
                        </a:buClr>
                        <a:buSzPct val="75000"/>
                        <a:buFont typeface="Monotype Sorts" pitchFamily="2" charset="2"/>
                        <a:buNone/>
                        <a:tabLst/>
                      </a:pPr>
                      <a:r>
                        <a:rPr kumimoji="0" lang="en-US" sz="1600" b="0" i="0" u="none" strike="noStrike" cap="none" normalizeH="0" baseline="0" smtClean="0">
                          <a:ln>
                            <a:noFill/>
                          </a:ln>
                          <a:solidFill>
                            <a:srgbClr val="000000"/>
                          </a:solidFill>
                          <a:effectLst/>
                          <a:latin typeface="Times New Roman" pitchFamily="18" charset="0"/>
                        </a:rPr>
                        <a:t>0</a:t>
                      </a:r>
                    </a:p>
                  </a:txBody>
                  <a:tcPr horzOverflow="overflow">
                    <a:lnL w="19050" cap="flat" cmpd="sng" algn="ctr">
                      <a:solidFill>
                        <a:srgbClr val="000000"/>
                      </a:solidFill>
                      <a:prstDash val="solid"/>
                      <a:round/>
                      <a:headEnd type="none" w="sm" len="sm"/>
                      <a:tailEnd type="none" w="sm" len="sm"/>
                    </a:lnL>
                    <a:lnR w="19050" cap="flat" cmpd="sng" algn="ctr">
                      <a:solidFill>
                        <a:srgbClr val="000000"/>
                      </a:solidFill>
                      <a:prstDash val="solid"/>
                      <a:round/>
                      <a:headEnd type="none" w="sm" len="sm"/>
                      <a:tailEnd type="none" w="sm" len="sm"/>
                    </a:lnR>
                    <a:lnT w="19050" cap="flat" cmpd="sng" algn="ctr">
                      <a:solidFill>
                        <a:srgbClr val="000000"/>
                      </a:solidFill>
                      <a:prstDash val="solid"/>
                      <a:round/>
                      <a:headEnd type="none" w="sm" len="sm"/>
                      <a:tailEnd type="none" w="sm" len="sm"/>
                    </a:lnT>
                    <a:lnB cap="flat">
                      <a:noFill/>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669754" name="Group 58"/>
          <p:cNvGraphicFramePr>
            <a:graphicFrameLocks noGrp="1"/>
          </p:cNvGraphicFramePr>
          <p:nvPr/>
        </p:nvGraphicFramePr>
        <p:xfrm>
          <a:off x="152400" y="3048000"/>
          <a:ext cx="3733800" cy="1041401"/>
        </p:xfrm>
        <a:graphic>
          <a:graphicData uri="http://schemas.openxmlformats.org/drawingml/2006/table">
            <a:tbl>
              <a:tblPr/>
              <a:tblGrid>
                <a:gridCol w="773113">
                  <a:extLst>
                    <a:ext uri="{9D8B030D-6E8A-4147-A177-3AD203B41FA5}">
                      <a16:colId xmlns:a16="http://schemas.microsoft.com/office/drawing/2014/main" val="20000"/>
                    </a:ext>
                  </a:extLst>
                </a:gridCol>
                <a:gridCol w="342900">
                  <a:extLst>
                    <a:ext uri="{9D8B030D-6E8A-4147-A177-3AD203B41FA5}">
                      <a16:colId xmlns:a16="http://schemas.microsoft.com/office/drawing/2014/main" val="20001"/>
                    </a:ext>
                  </a:extLst>
                </a:gridCol>
                <a:gridCol w="941387">
                  <a:extLst>
                    <a:ext uri="{9D8B030D-6E8A-4147-A177-3AD203B41FA5}">
                      <a16:colId xmlns:a16="http://schemas.microsoft.com/office/drawing/2014/main" val="20002"/>
                    </a:ext>
                  </a:extLst>
                </a:gridCol>
                <a:gridCol w="838200">
                  <a:extLst>
                    <a:ext uri="{9D8B030D-6E8A-4147-A177-3AD203B41FA5}">
                      <a16:colId xmlns:a16="http://schemas.microsoft.com/office/drawing/2014/main" val="20003"/>
                    </a:ext>
                  </a:extLst>
                </a:gridCol>
                <a:gridCol w="838200">
                  <a:extLst>
                    <a:ext uri="{9D8B030D-6E8A-4147-A177-3AD203B41FA5}">
                      <a16:colId xmlns:a16="http://schemas.microsoft.com/office/drawing/2014/main" val="20004"/>
                    </a:ext>
                  </a:extLst>
                </a:gridCol>
              </a:tblGrid>
              <a:tr h="0">
                <a:tc gridSpan="2">
                  <a:txBody>
                    <a:bodyPr/>
                    <a:lstStyle/>
                    <a:p>
                      <a:pPr marL="0" marR="0" lvl="0" indent="0" algn="ctr" defTabSz="914400" rtl="0" eaLnBrk="0" fontAlgn="base" latinLnBrk="0" hangingPunct="0">
                        <a:lnSpc>
                          <a:spcPct val="100000"/>
                        </a:lnSpc>
                        <a:spcBef>
                          <a:spcPct val="20000"/>
                        </a:spcBef>
                        <a:spcAft>
                          <a:spcPct val="0"/>
                        </a:spcAft>
                        <a:buClr>
                          <a:srgbClr val="CC0000"/>
                        </a:buClr>
                        <a:buSzPct val="75000"/>
                        <a:buFont typeface="Monotype Sorts" pitchFamily="2" charset="2"/>
                        <a:buNone/>
                        <a:tabLst/>
                      </a:pPr>
                      <a:r>
                        <a:rPr kumimoji="0" lang="en-US" sz="1400" b="0" i="0" u="none" strike="noStrike" cap="none" normalizeH="0" baseline="0" smtClean="0">
                          <a:ln>
                            <a:noFill/>
                          </a:ln>
                          <a:solidFill>
                            <a:srgbClr val="000000"/>
                          </a:solidFill>
                          <a:effectLst/>
                          <a:latin typeface="Times New Roman" pitchFamily="18" charset="0"/>
                        </a:rPr>
                        <a:t>READ</a:t>
                      </a:r>
                    </a:p>
                  </a:txBody>
                  <a:tcPr horzOverflow="overflow">
                    <a:lnL cap="flat">
                      <a:noFill/>
                    </a:lnL>
                    <a:lnR w="28575" cap="flat" cmpd="sng" algn="ctr">
                      <a:solidFill>
                        <a:srgbClr val="000000"/>
                      </a:solidFill>
                      <a:prstDash val="solid"/>
                      <a:round/>
                      <a:headEnd type="none" w="sm" len="sm"/>
                      <a:tailEnd type="none" w="sm" len="sm"/>
                    </a:lnR>
                    <a:lnT cap="flat">
                      <a:noFill/>
                    </a:lnT>
                    <a:lnB w="28575" cap="flat" cmpd="sng" algn="ctr">
                      <a:solidFill>
                        <a:srgbClr val="000000"/>
                      </a:solidFill>
                      <a:prstDash val="solid"/>
                      <a:round/>
                      <a:headEnd type="none" w="sm" len="sm"/>
                      <a:tailEnd type="none" w="sm" len="sm"/>
                    </a:lnB>
                    <a:lnTlToBr>
                      <a:noFill/>
                    </a:lnTlToBr>
                    <a:lnBlToTr>
                      <a:noFill/>
                    </a:lnBlToTr>
                    <a:noFill/>
                  </a:tcPr>
                </a:tc>
                <a:tc hMerge="1">
                  <a:txBody>
                    <a:bodyPr/>
                    <a:lstStyle/>
                    <a:p>
                      <a:endParaRPr lang="en-CA"/>
                    </a:p>
                  </a:txBody>
                  <a:tcPr/>
                </a:tc>
                <a:tc>
                  <a:txBody>
                    <a:bodyPr/>
                    <a:lstStyle/>
                    <a:p>
                      <a:pPr marL="0" marR="0" lvl="0" indent="0" algn="ctr" defTabSz="914400" rtl="0" eaLnBrk="0" fontAlgn="base" latinLnBrk="0" hangingPunct="0">
                        <a:lnSpc>
                          <a:spcPct val="100000"/>
                        </a:lnSpc>
                        <a:spcBef>
                          <a:spcPct val="20000"/>
                        </a:spcBef>
                        <a:spcAft>
                          <a:spcPct val="0"/>
                        </a:spcAft>
                        <a:buClr>
                          <a:srgbClr val="CC0000"/>
                        </a:buClr>
                        <a:buSzPct val="75000"/>
                        <a:buFont typeface="Monotype Sorts" pitchFamily="2" charset="2"/>
                        <a:buNone/>
                        <a:tabLst/>
                      </a:pPr>
                      <a:r>
                        <a:rPr kumimoji="0" lang="en-US" sz="1400" b="0" i="0" u="none" strike="noStrike" cap="none" normalizeH="0" baseline="0" smtClean="0">
                          <a:ln>
                            <a:noFill/>
                          </a:ln>
                          <a:solidFill>
                            <a:srgbClr val="000000"/>
                          </a:solidFill>
                          <a:effectLst/>
                          <a:latin typeface="Times New Roman" pitchFamily="18" charset="0"/>
                        </a:rPr>
                        <a:t>LOW</a:t>
                      </a:r>
                    </a:p>
                  </a:txBody>
                  <a:tcPr horzOverflow="overflow">
                    <a:lnL w="28575" cap="flat" cmpd="sng" algn="ctr">
                      <a:solidFill>
                        <a:srgbClr val="000000"/>
                      </a:solidFill>
                      <a:prstDash val="solid"/>
                      <a:round/>
                      <a:headEnd type="none" w="sm" len="sm"/>
                      <a:tailEnd type="none" w="sm" len="sm"/>
                    </a:lnL>
                    <a:lnR w="19050" cap="flat" cmpd="sng" algn="ctr">
                      <a:solidFill>
                        <a:srgbClr val="000000"/>
                      </a:solidFill>
                      <a:prstDash val="solid"/>
                      <a:round/>
                      <a:headEnd type="none" w="sm" len="sm"/>
                      <a:tailEnd type="none" w="sm" len="sm"/>
                    </a:lnR>
                    <a:lnT cap="flat">
                      <a:noFill/>
                    </a:lnT>
                    <a:lnB w="28575"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CC0000"/>
                        </a:buClr>
                        <a:buSzPct val="75000"/>
                        <a:buFont typeface="Monotype Sorts" pitchFamily="2" charset="2"/>
                        <a:buNone/>
                        <a:tabLst/>
                      </a:pPr>
                      <a:r>
                        <a:rPr kumimoji="0" lang="en-US" sz="1400" b="0" i="0" u="none" strike="noStrike" cap="none" normalizeH="0" baseline="0" smtClean="0">
                          <a:ln>
                            <a:noFill/>
                          </a:ln>
                          <a:solidFill>
                            <a:srgbClr val="000000"/>
                          </a:solidFill>
                          <a:effectLst/>
                          <a:latin typeface="Times New Roman" pitchFamily="18" charset="0"/>
                        </a:rPr>
                        <a:t>OK</a:t>
                      </a:r>
                    </a:p>
                  </a:txBody>
                  <a:tcPr horzOverflow="overflow">
                    <a:lnL w="19050" cap="flat" cmpd="sng" algn="ctr">
                      <a:solidFill>
                        <a:srgbClr val="000000"/>
                      </a:solidFill>
                      <a:prstDash val="solid"/>
                      <a:round/>
                      <a:headEnd type="none" w="sm" len="sm"/>
                      <a:tailEnd type="none" w="sm" len="sm"/>
                    </a:lnL>
                    <a:lnR w="19050" cap="flat" cmpd="sng" algn="ctr">
                      <a:solidFill>
                        <a:srgbClr val="000000"/>
                      </a:solidFill>
                      <a:prstDash val="solid"/>
                      <a:round/>
                      <a:headEnd type="none" w="sm" len="sm"/>
                      <a:tailEnd type="none" w="sm" len="sm"/>
                    </a:lnR>
                    <a:lnT cap="flat">
                      <a:noFill/>
                    </a:lnT>
                    <a:lnB w="28575"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CC0000"/>
                        </a:buClr>
                        <a:buSzPct val="75000"/>
                        <a:buFont typeface="Monotype Sorts" pitchFamily="2" charset="2"/>
                        <a:buNone/>
                        <a:tabLst/>
                      </a:pPr>
                      <a:r>
                        <a:rPr kumimoji="0" lang="en-US" sz="1400" b="0" i="0" u="none" strike="noStrike" cap="none" normalizeH="0" baseline="0" smtClean="0">
                          <a:ln>
                            <a:noFill/>
                          </a:ln>
                          <a:solidFill>
                            <a:srgbClr val="000000"/>
                          </a:solidFill>
                          <a:effectLst/>
                          <a:latin typeface="Times New Roman" pitchFamily="18" charset="0"/>
                        </a:rPr>
                        <a:t>LONG</a:t>
                      </a:r>
                    </a:p>
                  </a:txBody>
                  <a:tcPr horzOverflow="overflow">
                    <a:lnL w="19050" cap="flat" cmpd="sng" algn="ctr">
                      <a:solidFill>
                        <a:srgbClr val="000000"/>
                      </a:solidFill>
                      <a:prstDash val="solid"/>
                      <a:round/>
                      <a:headEnd type="none" w="sm" len="sm"/>
                      <a:tailEnd type="none" w="sm" len="sm"/>
                    </a:lnL>
                    <a:lnR cap="flat">
                      <a:noFill/>
                    </a:lnR>
                    <a:lnT cap="flat">
                      <a:noFill/>
                    </a:lnT>
                    <a:lnB w="28575"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0"/>
                  </a:ext>
                </a:extLst>
              </a:tr>
              <a:tr h="382588">
                <a:tc rowSpan="2">
                  <a:txBody>
                    <a:bodyPr/>
                    <a:lstStyle/>
                    <a:p>
                      <a:pPr marL="0" marR="0" lvl="0" indent="0" algn="ctr" defTabSz="914400" rtl="0" eaLnBrk="0" fontAlgn="base" latinLnBrk="0" hangingPunct="0">
                        <a:lnSpc>
                          <a:spcPct val="100000"/>
                        </a:lnSpc>
                        <a:spcBef>
                          <a:spcPct val="20000"/>
                        </a:spcBef>
                        <a:spcAft>
                          <a:spcPct val="0"/>
                        </a:spcAft>
                        <a:buClr>
                          <a:srgbClr val="CC0000"/>
                        </a:buClr>
                        <a:buSzPct val="75000"/>
                        <a:buFont typeface="Monotype Sorts" pitchFamily="2" charset="2"/>
                        <a:buNone/>
                        <a:tabLst/>
                      </a:pPr>
                      <a:r>
                        <a:rPr kumimoji="0" lang="en-US" sz="1400" b="0" i="0" u="none" strike="noStrike" cap="none" normalizeH="0" baseline="0" smtClean="0">
                          <a:ln>
                            <a:noFill/>
                          </a:ln>
                          <a:solidFill>
                            <a:srgbClr val="000000"/>
                          </a:solidFill>
                          <a:effectLst/>
                          <a:latin typeface="Times New Roman" pitchFamily="18" charset="0"/>
                        </a:rPr>
                        <a:t>RULE-</a:t>
                      </a:r>
                    </a:p>
                    <a:p>
                      <a:pPr marL="0" marR="0" lvl="0" indent="0" algn="ctr" defTabSz="914400" rtl="0" eaLnBrk="0" fontAlgn="base" latinLnBrk="0" hangingPunct="0">
                        <a:lnSpc>
                          <a:spcPct val="100000"/>
                        </a:lnSpc>
                        <a:spcBef>
                          <a:spcPct val="20000"/>
                        </a:spcBef>
                        <a:spcAft>
                          <a:spcPct val="0"/>
                        </a:spcAft>
                        <a:buClr>
                          <a:srgbClr val="CC0000"/>
                        </a:buClr>
                        <a:buSzPct val="75000"/>
                        <a:buFont typeface="Monotype Sorts" pitchFamily="2" charset="2"/>
                        <a:buNone/>
                        <a:tabLst/>
                      </a:pPr>
                      <a:r>
                        <a:rPr kumimoji="0" lang="en-US" sz="1400" b="0" i="0" u="none" strike="noStrike" cap="none" normalizeH="0" baseline="0" smtClean="0">
                          <a:ln>
                            <a:noFill/>
                          </a:ln>
                          <a:solidFill>
                            <a:srgbClr val="000000"/>
                          </a:solidFill>
                          <a:effectLst/>
                          <a:latin typeface="Times New Roman" pitchFamily="18" charset="0"/>
                        </a:rPr>
                        <a:t>APPL</a:t>
                      </a:r>
                    </a:p>
                  </a:txBody>
                  <a:tcPr horzOverflow="overflow">
                    <a:lnL cap="flat">
                      <a:noFill/>
                    </a:lnL>
                    <a:lnR>
                      <a:noFill/>
                    </a:lnR>
                    <a:lnT w="28575" cap="flat" cmpd="sng" algn="ctr">
                      <a:solidFill>
                        <a:srgbClr val="000000"/>
                      </a:solidFill>
                      <a:prstDash val="solid"/>
                      <a:round/>
                      <a:headEnd type="none" w="sm" len="sm"/>
                      <a:tailEnd type="none" w="sm" len="sm"/>
                    </a:lnT>
                    <a:lnB w="1905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CC0000"/>
                        </a:buClr>
                        <a:buSzPct val="75000"/>
                        <a:buFont typeface="Monotype Sorts" pitchFamily="2" charset="2"/>
                        <a:buNone/>
                        <a:tabLst/>
                      </a:pPr>
                      <a:r>
                        <a:rPr kumimoji="0" lang="en-US" sz="1400" b="0" i="0" u="none" strike="noStrike" cap="none" normalizeH="0" baseline="0" smtClean="0">
                          <a:ln>
                            <a:noFill/>
                          </a:ln>
                          <a:solidFill>
                            <a:srgbClr val="000000"/>
                          </a:solidFill>
                          <a:effectLst/>
                          <a:latin typeface="Times New Roman" pitchFamily="18" charset="0"/>
                        </a:rPr>
                        <a:t>T</a:t>
                      </a:r>
                    </a:p>
                  </a:txBody>
                  <a:tcPr horzOverflow="overflow">
                    <a:lnL>
                      <a:noFill/>
                    </a:lnL>
                    <a:lnR w="28575" cap="flat" cmpd="sng" algn="ctr">
                      <a:solidFill>
                        <a:srgbClr val="000000"/>
                      </a:solidFill>
                      <a:prstDash val="solid"/>
                      <a:round/>
                      <a:headEnd type="none" w="sm" len="sm"/>
                      <a:tailEnd type="none" w="sm" len="sm"/>
                    </a:lnR>
                    <a:lnT w="28575" cap="flat" cmpd="sng" algn="ctr">
                      <a:solidFill>
                        <a:srgbClr val="000000"/>
                      </a:solidFill>
                      <a:prstDash val="solid"/>
                      <a:round/>
                      <a:headEnd type="none" w="sm" len="sm"/>
                      <a:tailEnd type="none" w="sm" len="sm"/>
                    </a:lnT>
                    <a:lnB w="1905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CC0000"/>
                        </a:buClr>
                        <a:buSzPct val="75000"/>
                        <a:buFont typeface="Monotype Sorts" pitchFamily="2" charset="2"/>
                        <a:buNone/>
                        <a:tabLst/>
                      </a:pPr>
                      <a:r>
                        <a:rPr kumimoji="0" lang="en-US" sz="1400" b="0" i="0" u="none" strike="noStrike" cap="none" normalizeH="0" baseline="0" smtClean="0">
                          <a:ln>
                            <a:noFill/>
                          </a:ln>
                          <a:solidFill>
                            <a:srgbClr val="000000"/>
                          </a:solidFill>
                          <a:effectLst/>
                          <a:latin typeface="Times New Roman" pitchFamily="18" charset="0"/>
                        </a:rPr>
                        <a:t>1.0</a:t>
                      </a:r>
                    </a:p>
                  </a:txBody>
                  <a:tcPr horzOverflow="overflow">
                    <a:lnL w="28575" cap="flat" cmpd="sng" algn="ctr">
                      <a:solidFill>
                        <a:srgbClr val="000000"/>
                      </a:solidFill>
                      <a:prstDash val="solid"/>
                      <a:round/>
                      <a:headEnd type="none" w="sm" len="sm"/>
                      <a:tailEnd type="none" w="sm" len="sm"/>
                    </a:lnL>
                    <a:lnR w="19050" cap="flat" cmpd="sng" algn="ctr">
                      <a:solidFill>
                        <a:srgbClr val="000000"/>
                      </a:solidFill>
                      <a:prstDash val="solid"/>
                      <a:round/>
                      <a:headEnd type="none" w="sm" len="sm"/>
                      <a:tailEnd type="none" w="sm" len="sm"/>
                    </a:lnR>
                    <a:lnT w="28575" cap="flat" cmpd="sng" algn="ctr">
                      <a:solidFill>
                        <a:srgbClr val="000000"/>
                      </a:solidFill>
                      <a:prstDash val="solid"/>
                      <a:round/>
                      <a:headEnd type="none" w="sm" len="sm"/>
                      <a:tailEnd type="none" w="sm" len="sm"/>
                    </a:lnT>
                    <a:lnB w="1905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CC0000"/>
                        </a:buClr>
                        <a:buSzPct val="75000"/>
                        <a:buFont typeface="Monotype Sorts" pitchFamily="2" charset="2"/>
                        <a:buNone/>
                        <a:tabLst/>
                      </a:pPr>
                      <a:r>
                        <a:rPr kumimoji="0" lang="en-US" sz="1400" b="0" i="0" u="none" strike="noStrike" cap="none" normalizeH="0" baseline="0" smtClean="0">
                          <a:ln>
                            <a:noFill/>
                          </a:ln>
                          <a:solidFill>
                            <a:srgbClr val="000000"/>
                          </a:solidFill>
                          <a:effectLst/>
                          <a:latin typeface="Times New Roman" pitchFamily="18" charset="0"/>
                        </a:rPr>
                        <a:t>1.0</a:t>
                      </a:r>
                    </a:p>
                  </a:txBody>
                  <a:tcPr horzOverflow="overflow">
                    <a:lnL w="19050" cap="flat" cmpd="sng" algn="ctr">
                      <a:solidFill>
                        <a:srgbClr val="000000"/>
                      </a:solidFill>
                      <a:prstDash val="solid"/>
                      <a:round/>
                      <a:headEnd type="none" w="sm" len="sm"/>
                      <a:tailEnd type="none" w="sm" len="sm"/>
                    </a:lnL>
                    <a:lnR w="19050" cap="flat" cmpd="sng" algn="ctr">
                      <a:solidFill>
                        <a:srgbClr val="000000"/>
                      </a:solidFill>
                      <a:prstDash val="solid"/>
                      <a:round/>
                      <a:headEnd type="none" w="sm" len="sm"/>
                      <a:tailEnd type="none" w="sm" len="sm"/>
                    </a:lnR>
                    <a:lnT w="28575" cap="flat" cmpd="sng" algn="ctr">
                      <a:solidFill>
                        <a:srgbClr val="000000"/>
                      </a:solidFill>
                      <a:prstDash val="solid"/>
                      <a:round/>
                      <a:headEnd type="none" w="sm" len="sm"/>
                      <a:tailEnd type="none" w="sm" len="sm"/>
                    </a:lnT>
                    <a:lnB w="1905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CC0000"/>
                        </a:buClr>
                        <a:buSzPct val="75000"/>
                        <a:buFont typeface="Monotype Sorts" pitchFamily="2" charset="2"/>
                        <a:buNone/>
                        <a:tabLst/>
                      </a:pPr>
                      <a:r>
                        <a:rPr kumimoji="0" lang="en-US" sz="1400" b="0" i="0" u="none" strike="noStrike" cap="none" normalizeH="0" baseline="0" smtClean="0">
                          <a:ln>
                            <a:noFill/>
                          </a:ln>
                          <a:solidFill>
                            <a:srgbClr val="000000"/>
                          </a:solidFill>
                          <a:effectLst/>
                          <a:latin typeface="Times New Roman" pitchFamily="18" charset="0"/>
                        </a:rPr>
                        <a:t>1.0</a:t>
                      </a:r>
                    </a:p>
                  </a:txBody>
                  <a:tcPr horzOverflow="overflow">
                    <a:lnL w="19050" cap="flat" cmpd="sng" algn="ctr">
                      <a:solidFill>
                        <a:srgbClr val="000000"/>
                      </a:solidFill>
                      <a:prstDash val="solid"/>
                      <a:round/>
                      <a:headEnd type="none" w="sm" len="sm"/>
                      <a:tailEnd type="none" w="sm" len="sm"/>
                    </a:lnL>
                    <a:lnR cap="flat">
                      <a:noFill/>
                    </a:lnR>
                    <a:lnT w="28575" cap="flat" cmpd="sng" algn="ctr">
                      <a:solidFill>
                        <a:srgbClr val="000000"/>
                      </a:solidFill>
                      <a:prstDash val="solid"/>
                      <a:round/>
                      <a:headEnd type="none" w="sm" len="sm"/>
                      <a:tailEnd type="none" w="sm" len="sm"/>
                    </a:lnT>
                    <a:lnB w="1905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354013">
                <a:tc vMerge="1">
                  <a:txBody>
                    <a:bodyPr/>
                    <a:lstStyle/>
                    <a:p>
                      <a:endParaRPr lang="en-CA"/>
                    </a:p>
                  </a:txBody>
                  <a:tcPr/>
                </a:tc>
                <a:tc>
                  <a:txBody>
                    <a:bodyPr/>
                    <a:lstStyle/>
                    <a:p>
                      <a:pPr marL="0" marR="0" lvl="0" indent="0" algn="ctr" defTabSz="914400" rtl="0" eaLnBrk="0" fontAlgn="base" latinLnBrk="0" hangingPunct="0">
                        <a:lnSpc>
                          <a:spcPct val="100000"/>
                        </a:lnSpc>
                        <a:spcBef>
                          <a:spcPct val="20000"/>
                        </a:spcBef>
                        <a:spcAft>
                          <a:spcPct val="0"/>
                        </a:spcAft>
                        <a:buClr>
                          <a:srgbClr val="CC0000"/>
                        </a:buClr>
                        <a:buSzPct val="75000"/>
                        <a:buFont typeface="Monotype Sorts" pitchFamily="2" charset="2"/>
                        <a:buNone/>
                        <a:tabLst/>
                      </a:pPr>
                      <a:r>
                        <a:rPr kumimoji="0" lang="en-US" sz="1400" b="0" i="0" u="none" strike="noStrike" cap="none" normalizeH="0" baseline="0" smtClean="0">
                          <a:ln>
                            <a:noFill/>
                          </a:ln>
                          <a:solidFill>
                            <a:srgbClr val="000000"/>
                          </a:solidFill>
                          <a:effectLst/>
                          <a:latin typeface="Times New Roman" pitchFamily="18" charset="0"/>
                        </a:rPr>
                        <a:t>F</a:t>
                      </a:r>
                    </a:p>
                  </a:txBody>
                  <a:tcPr horzOverflow="overflow">
                    <a:lnL>
                      <a:noFill/>
                    </a:lnL>
                    <a:lnR w="28575" cap="flat" cmpd="sng" algn="ctr">
                      <a:solidFill>
                        <a:srgbClr val="000000"/>
                      </a:solidFill>
                      <a:prstDash val="solid"/>
                      <a:round/>
                      <a:headEnd type="none" w="sm" len="sm"/>
                      <a:tailEnd type="none" w="sm" len="sm"/>
                    </a:lnR>
                    <a:lnT w="19050" cap="flat" cmpd="sng" algn="ctr">
                      <a:solidFill>
                        <a:srgbClr val="000000"/>
                      </a:solidFill>
                      <a:prstDash val="solid"/>
                      <a:round/>
                      <a:headEnd type="none" w="sm" len="sm"/>
                      <a:tailEnd type="none" w="sm" len="sm"/>
                    </a:lnT>
                    <a:lnB w="1905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CC0000"/>
                        </a:buClr>
                        <a:buSzPct val="75000"/>
                        <a:buFont typeface="Monotype Sorts" pitchFamily="2" charset="2"/>
                        <a:buNone/>
                        <a:tabLst/>
                      </a:pPr>
                      <a:r>
                        <a:rPr kumimoji="0" lang="en-US" sz="1400" b="0" i="0" u="none" strike="noStrike" cap="none" normalizeH="0" baseline="0" smtClean="0">
                          <a:ln>
                            <a:noFill/>
                          </a:ln>
                          <a:solidFill>
                            <a:srgbClr val="000000"/>
                          </a:solidFill>
                          <a:effectLst/>
                          <a:latin typeface="Times New Roman" pitchFamily="18" charset="0"/>
                        </a:rPr>
                        <a:t>p</a:t>
                      </a:r>
                      <a:r>
                        <a:rPr kumimoji="0" lang="en-US" sz="1400" b="0" i="0" u="none" strike="noStrike" cap="none" normalizeH="0" baseline="-25000" smtClean="0">
                          <a:ln>
                            <a:noFill/>
                          </a:ln>
                          <a:solidFill>
                            <a:srgbClr val="000000"/>
                          </a:solidFill>
                          <a:effectLst/>
                          <a:latin typeface="Times New Roman" pitchFamily="18" charset="0"/>
                        </a:rPr>
                        <a:t>1</a:t>
                      </a:r>
                      <a:r>
                        <a:rPr kumimoji="0" lang="en-US" sz="1400" b="0" i="0" u="none" strike="noStrike" cap="none" normalizeH="0" baseline="0" smtClean="0">
                          <a:ln>
                            <a:noFill/>
                          </a:ln>
                          <a:solidFill>
                            <a:srgbClr val="000000"/>
                          </a:solidFill>
                          <a:effectLst/>
                          <a:latin typeface="Times New Roman" pitchFamily="18" charset="0"/>
                        </a:rPr>
                        <a:t> &lt; 0.5</a:t>
                      </a:r>
                    </a:p>
                  </a:txBody>
                  <a:tcPr horzOverflow="overflow">
                    <a:lnL w="28575" cap="flat" cmpd="sng" algn="ctr">
                      <a:solidFill>
                        <a:srgbClr val="000000"/>
                      </a:solidFill>
                      <a:prstDash val="solid"/>
                      <a:round/>
                      <a:headEnd type="none" w="sm" len="sm"/>
                      <a:tailEnd type="none" w="sm" len="sm"/>
                    </a:lnL>
                    <a:lnR w="19050" cap="flat" cmpd="sng" algn="ctr">
                      <a:solidFill>
                        <a:srgbClr val="000000"/>
                      </a:solidFill>
                      <a:prstDash val="solid"/>
                      <a:round/>
                      <a:headEnd type="none" w="sm" len="sm"/>
                      <a:tailEnd type="none" w="sm" len="sm"/>
                    </a:lnR>
                    <a:lnT w="19050" cap="flat" cmpd="sng" algn="ctr">
                      <a:solidFill>
                        <a:srgbClr val="000000"/>
                      </a:solidFill>
                      <a:prstDash val="solid"/>
                      <a:round/>
                      <a:headEnd type="none" w="sm" len="sm"/>
                      <a:tailEnd type="none" w="sm" len="sm"/>
                    </a:lnT>
                    <a:lnB w="1905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CC0000"/>
                        </a:buClr>
                        <a:buSzPct val="75000"/>
                        <a:buFont typeface="Monotype Sorts" pitchFamily="2" charset="2"/>
                        <a:buNone/>
                        <a:tabLst/>
                      </a:pPr>
                      <a:r>
                        <a:rPr kumimoji="0" lang="en-US" sz="1400" b="0" i="0" u="none" strike="noStrike" cap="none" normalizeH="0" baseline="0" smtClean="0">
                          <a:ln>
                            <a:noFill/>
                          </a:ln>
                          <a:solidFill>
                            <a:srgbClr val="000000"/>
                          </a:solidFill>
                          <a:effectLst/>
                          <a:latin typeface="Times New Roman" pitchFamily="18" charset="0"/>
                        </a:rPr>
                        <a:t>p</a:t>
                      </a:r>
                      <a:r>
                        <a:rPr kumimoji="0" lang="en-US" sz="1400" b="0" i="0" u="none" strike="noStrike" cap="none" normalizeH="0" baseline="-25000" smtClean="0">
                          <a:ln>
                            <a:noFill/>
                          </a:ln>
                          <a:solidFill>
                            <a:srgbClr val="000000"/>
                          </a:solidFill>
                          <a:effectLst/>
                          <a:latin typeface="Times New Roman" pitchFamily="18" charset="0"/>
                        </a:rPr>
                        <a:t>2</a:t>
                      </a:r>
                      <a:r>
                        <a:rPr kumimoji="0" lang="en-US" sz="1400" b="0" i="0" u="none" strike="noStrike" cap="none" normalizeH="0" baseline="0" smtClean="0">
                          <a:ln>
                            <a:noFill/>
                          </a:ln>
                          <a:solidFill>
                            <a:srgbClr val="000000"/>
                          </a:solidFill>
                          <a:effectLst/>
                          <a:latin typeface="Times New Roman" pitchFamily="18" charset="0"/>
                        </a:rPr>
                        <a:t> &gt; </a:t>
                      </a:r>
                      <a:r>
                        <a:rPr kumimoji="0" lang="en-US" sz="1400" b="0" i="0" u="none" strike="noStrike" cap="none" normalizeH="0" baseline="0" smtClean="0">
                          <a:ln>
                            <a:noFill/>
                          </a:ln>
                          <a:solidFill>
                            <a:srgbClr val="000000"/>
                          </a:solidFill>
                          <a:effectLst/>
                          <a:latin typeface="Times New Roman" pitchFamily="18" charset="0"/>
                          <a:sym typeface="Symbol" pitchFamily="18" charset="2"/>
                        </a:rPr>
                        <a:t>0.9</a:t>
                      </a:r>
                      <a:endParaRPr kumimoji="0" lang="en-US" sz="1400" b="0" i="0" u="none" strike="noStrike" cap="none" normalizeH="0" baseline="0" smtClean="0">
                        <a:ln>
                          <a:noFill/>
                        </a:ln>
                        <a:solidFill>
                          <a:srgbClr val="000000"/>
                        </a:solidFill>
                        <a:effectLst/>
                        <a:latin typeface="Times New Roman" pitchFamily="18" charset="0"/>
                      </a:endParaRPr>
                    </a:p>
                  </a:txBody>
                  <a:tcPr horzOverflow="overflow">
                    <a:lnL w="19050" cap="flat" cmpd="sng" algn="ctr">
                      <a:solidFill>
                        <a:srgbClr val="000000"/>
                      </a:solidFill>
                      <a:prstDash val="solid"/>
                      <a:round/>
                      <a:headEnd type="none" w="sm" len="sm"/>
                      <a:tailEnd type="none" w="sm" len="sm"/>
                    </a:lnL>
                    <a:lnR w="19050" cap="flat" cmpd="sng" algn="ctr">
                      <a:solidFill>
                        <a:srgbClr val="000000"/>
                      </a:solidFill>
                      <a:prstDash val="solid"/>
                      <a:round/>
                      <a:headEnd type="none" w="sm" len="sm"/>
                      <a:tailEnd type="none" w="sm" len="sm"/>
                    </a:lnR>
                    <a:lnT w="19050" cap="flat" cmpd="sng" algn="ctr">
                      <a:solidFill>
                        <a:srgbClr val="000000"/>
                      </a:solidFill>
                      <a:prstDash val="solid"/>
                      <a:round/>
                      <a:headEnd type="none" w="sm" len="sm"/>
                      <a:tailEnd type="none" w="sm" len="sm"/>
                    </a:lnT>
                    <a:lnB w="1905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CC0000"/>
                        </a:buClr>
                        <a:buSzPct val="75000"/>
                        <a:buFont typeface="Monotype Sorts" pitchFamily="2" charset="2"/>
                        <a:buNone/>
                        <a:tabLst/>
                      </a:pPr>
                      <a:r>
                        <a:rPr kumimoji="0" lang="en-US" sz="1400" b="0" i="0" u="none" strike="noStrike" cap="none" normalizeH="0" baseline="0" smtClean="0">
                          <a:ln>
                            <a:noFill/>
                          </a:ln>
                          <a:solidFill>
                            <a:srgbClr val="000000"/>
                          </a:solidFill>
                          <a:effectLst/>
                          <a:latin typeface="Times New Roman" pitchFamily="18" charset="0"/>
                        </a:rPr>
                        <a:t>p</a:t>
                      </a:r>
                      <a:r>
                        <a:rPr kumimoji="0" lang="en-US" sz="1400" b="0" i="0" u="none" strike="noStrike" cap="none" normalizeH="0" baseline="-25000" smtClean="0">
                          <a:ln>
                            <a:noFill/>
                          </a:ln>
                          <a:solidFill>
                            <a:srgbClr val="000000"/>
                          </a:solidFill>
                          <a:effectLst/>
                          <a:latin typeface="Times New Roman" pitchFamily="18" charset="0"/>
                        </a:rPr>
                        <a:t>3</a:t>
                      </a:r>
                      <a:r>
                        <a:rPr kumimoji="0" lang="en-US" sz="1400" b="0" i="0" u="none" strike="noStrike" cap="none" normalizeH="0" baseline="0" smtClean="0">
                          <a:ln>
                            <a:noFill/>
                          </a:ln>
                          <a:solidFill>
                            <a:srgbClr val="000000"/>
                          </a:solidFill>
                          <a:effectLst/>
                          <a:latin typeface="Times New Roman" pitchFamily="18" charset="0"/>
                        </a:rPr>
                        <a:t>&gt;p</a:t>
                      </a:r>
                      <a:r>
                        <a:rPr kumimoji="0" lang="en-US" sz="1400" b="0" i="0" u="none" strike="noStrike" cap="none" normalizeH="0" baseline="-25000" smtClean="0">
                          <a:ln>
                            <a:noFill/>
                          </a:ln>
                          <a:solidFill>
                            <a:srgbClr val="000000"/>
                          </a:solidFill>
                          <a:effectLst/>
                          <a:latin typeface="Times New Roman" pitchFamily="18" charset="0"/>
                        </a:rPr>
                        <a:t>2</a:t>
                      </a:r>
                      <a:endParaRPr kumimoji="0" lang="en-US" sz="1400" b="0" i="0" u="none" strike="noStrike" cap="none" normalizeH="0" baseline="0" smtClean="0">
                        <a:ln>
                          <a:noFill/>
                        </a:ln>
                        <a:solidFill>
                          <a:srgbClr val="000000"/>
                        </a:solidFill>
                        <a:effectLst/>
                        <a:latin typeface="Times New Roman" pitchFamily="18" charset="0"/>
                      </a:endParaRPr>
                    </a:p>
                  </a:txBody>
                  <a:tcPr horzOverflow="overflow">
                    <a:lnL w="19050" cap="flat" cmpd="sng" algn="ctr">
                      <a:solidFill>
                        <a:srgbClr val="000000"/>
                      </a:solidFill>
                      <a:prstDash val="solid"/>
                      <a:round/>
                      <a:headEnd type="none" w="sm" len="sm"/>
                      <a:tailEnd type="none" w="sm" len="sm"/>
                    </a:lnL>
                    <a:lnR cap="flat">
                      <a:noFill/>
                    </a:lnR>
                    <a:lnT w="19050" cap="flat" cmpd="sng" algn="ctr">
                      <a:solidFill>
                        <a:srgbClr val="000000"/>
                      </a:solidFill>
                      <a:prstDash val="solid"/>
                      <a:round/>
                      <a:headEnd type="none" w="sm" len="sm"/>
                      <a:tailEnd type="none" w="sm" len="sm"/>
                    </a:lnT>
                    <a:lnB w="1905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bl>
          </a:graphicData>
        </a:graphic>
      </p:graphicFrame>
      <p:cxnSp>
        <p:nvCxnSpPr>
          <p:cNvPr id="669783" name="AutoShape 87"/>
          <p:cNvCxnSpPr>
            <a:cxnSpLocks noChangeShapeType="1"/>
            <a:stCxn id="7173" idx="3"/>
            <a:endCxn id="7176" idx="1"/>
          </p:cNvCxnSpPr>
          <p:nvPr/>
        </p:nvCxnSpPr>
        <p:spPr bwMode="auto">
          <a:xfrm flipV="1">
            <a:off x="1409700" y="2016125"/>
            <a:ext cx="781050" cy="228600"/>
          </a:xfrm>
          <a:prstGeom prst="straightConnector1">
            <a:avLst/>
          </a:prstGeom>
          <a:noFill/>
          <a:ln w="25400">
            <a:solidFill>
              <a:srgbClr val="000000"/>
            </a:solidFill>
            <a:round/>
            <a:headEnd type="none" w="sm" len="sm"/>
            <a:tailEnd type="triangle" w="med" len="med"/>
          </a:ln>
        </p:spPr>
      </p:cxnSp>
      <mc:AlternateContent xmlns:mc="http://schemas.openxmlformats.org/markup-compatibility/2006" xmlns:p14="http://schemas.microsoft.com/office/powerpoint/2010/main">
        <mc:Choice Requires="p14">
          <p:contentPart p14:bwMode="auto" r:id="rId5">
            <p14:nvContentPartPr>
              <p14:cNvPr id="3" name="Ink 2"/>
              <p14:cNvContentPartPr/>
              <p14:nvPr/>
            </p14:nvContentPartPr>
            <p14:xfrm>
              <a:off x="378000" y="2341080"/>
              <a:ext cx="8715600" cy="1300680"/>
            </p14:xfrm>
          </p:contentPart>
        </mc:Choice>
        <mc:Fallback xmlns="">
          <p:pic>
            <p:nvPicPr>
              <p:cNvPr id="3" name="Ink 2"/>
              <p:cNvPicPr/>
              <p:nvPr/>
            </p:nvPicPr>
            <p:blipFill>
              <a:blip r:embed="rId7"/>
              <a:stretch>
                <a:fillRect/>
              </a:stretch>
            </p:blipFill>
            <p:spPr>
              <a:xfrm>
                <a:off x="368640" y="2337480"/>
                <a:ext cx="8727480" cy="13132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p14:cNvContentPartPr/>
              <p14:nvPr/>
            </p14:nvContentPartPr>
            <p14:xfrm>
              <a:off x="1959120" y="1570680"/>
              <a:ext cx="2837160" cy="1119600"/>
            </p14:xfrm>
          </p:contentPart>
        </mc:Choice>
        <mc:Fallback xmlns="">
          <p:pic>
            <p:nvPicPr>
              <p:cNvPr id="5" name="Ink 4"/>
              <p:cNvPicPr/>
              <p:nvPr/>
            </p:nvPicPr>
            <p:blipFill>
              <a:blip r:embed="rId9"/>
              <a:stretch>
                <a:fillRect/>
              </a:stretch>
            </p:blipFill>
            <p:spPr>
              <a:xfrm>
                <a:off x="1946520" y="1559160"/>
                <a:ext cx="2862000" cy="11372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6" name="Ink 5"/>
              <p14:cNvContentPartPr/>
              <p14:nvPr/>
            </p14:nvContentPartPr>
            <p14:xfrm>
              <a:off x="1413360" y="4581000"/>
              <a:ext cx="4035600" cy="1386720"/>
            </p14:xfrm>
          </p:contentPart>
        </mc:Choice>
        <mc:Fallback xmlns="">
          <p:pic>
            <p:nvPicPr>
              <p:cNvPr id="6" name="Ink 5"/>
              <p:cNvPicPr/>
              <p:nvPr/>
            </p:nvPicPr>
            <p:blipFill>
              <a:blip r:embed="rId11"/>
              <a:stretch>
                <a:fillRect/>
              </a:stretch>
            </p:blipFill>
            <p:spPr>
              <a:xfrm>
                <a:off x="1402920" y="4575600"/>
                <a:ext cx="4048920" cy="1404000"/>
              </a:xfrm>
              <a:prstGeom prst="rect">
                <a:avLst/>
              </a:prstGeom>
            </p:spPr>
          </p:pic>
        </mc:Fallback>
      </mc:AlternateContent>
    </p:spTree>
    <p:extLst>
      <p:ext uri="{BB962C8B-B14F-4D97-AF65-F5344CB8AC3E}">
        <p14:creationId xmlns:p14="http://schemas.microsoft.com/office/powerpoint/2010/main" val="19186297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66970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66975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66978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66979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026"/>
          <p:cNvSpPr>
            <a:spLocks noChangeArrowheads="1"/>
          </p:cNvSpPr>
          <p:nvPr/>
        </p:nvSpPr>
        <p:spPr bwMode="auto">
          <a:xfrm>
            <a:off x="39688" y="131763"/>
            <a:ext cx="8451850" cy="641350"/>
          </a:xfrm>
          <a:prstGeom prst="rect">
            <a:avLst/>
          </a:prstGeom>
          <a:noFill/>
          <a:ln w="9525">
            <a:no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3600" b="1">
                <a:solidFill>
                  <a:srgbClr val="000000"/>
                </a:solidFill>
              </a:rPr>
              <a:t>After Reading and Plan Browser Selection</a:t>
            </a:r>
            <a:endParaRPr lang="en-US" sz="3600">
              <a:solidFill>
                <a:srgbClr val="FFFFFF"/>
              </a:solidFill>
            </a:endParaRPr>
          </a:p>
        </p:txBody>
      </p:sp>
      <p:sp>
        <p:nvSpPr>
          <p:cNvPr id="48131" name="Rectangle 1027"/>
          <p:cNvSpPr>
            <a:spLocks noChangeArrowheads="1"/>
          </p:cNvSpPr>
          <p:nvPr/>
        </p:nvSpPr>
        <p:spPr bwMode="auto">
          <a:xfrm>
            <a:off x="2228850" y="1016000"/>
            <a:ext cx="1754188" cy="527050"/>
          </a:xfrm>
          <a:prstGeom prst="rect">
            <a:avLst/>
          </a:prstGeom>
          <a:solidFill>
            <a:schemeClr val="tx1"/>
          </a:solidFill>
          <a:ln w="38100">
            <a:solidFill>
              <a:srgbClr val="00CCFF"/>
            </a:solidFill>
            <a:miter lim="800000"/>
            <a:headEnd/>
            <a:tailEnd/>
          </a:ln>
        </p:spPr>
        <p:txBody>
          <a:bodyPr wrap="none" lIns="92075" tIns="0" rIns="92075" bIns="0">
            <a:spAutoFit/>
          </a:bodyPr>
          <a:lstStyle/>
          <a:p>
            <a:pPr defTabSz="914400" eaLnBrk="0" hangingPunct="0">
              <a:lnSpc>
                <a:spcPct val="100000"/>
              </a:lnSpc>
              <a:buClrTx/>
              <a:buSzTx/>
              <a:buFontTx/>
              <a:buNone/>
            </a:pPr>
            <a:r>
              <a:rPr lang="en-US" sz="1600" b="1" u="sng">
                <a:solidFill>
                  <a:srgbClr val="000000"/>
                </a:solidFill>
              </a:rPr>
              <a:t>read</a:t>
            </a:r>
            <a:endParaRPr lang="en-US" sz="1600" b="1">
              <a:solidFill>
                <a:srgbClr val="000000"/>
              </a:solidFill>
            </a:endParaRPr>
          </a:p>
          <a:p>
            <a:pPr defTabSz="914400" eaLnBrk="0" hangingPunct="0">
              <a:lnSpc>
                <a:spcPct val="100000"/>
              </a:lnSpc>
              <a:buClrTx/>
              <a:buSzTx/>
              <a:buFontTx/>
              <a:buNone/>
            </a:pPr>
            <a:r>
              <a:rPr lang="en-US" sz="1600" i="1">
                <a:solidFill>
                  <a:srgbClr val="000000"/>
                </a:solidFill>
              </a:rPr>
              <a:t>Find force on Jake</a:t>
            </a:r>
          </a:p>
        </p:txBody>
      </p:sp>
      <p:sp>
        <p:nvSpPr>
          <p:cNvPr id="48132" name="Rectangle 1028"/>
          <p:cNvSpPr>
            <a:spLocks noChangeArrowheads="1"/>
          </p:cNvSpPr>
          <p:nvPr/>
        </p:nvSpPr>
        <p:spPr bwMode="auto">
          <a:xfrm>
            <a:off x="2355850" y="5653088"/>
            <a:ext cx="2189163" cy="527050"/>
          </a:xfrm>
          <a:prstGeom prst="rect">
            <a:avLst/>
          </a:prstGeom>
          <a:solidFill>
            <a:schemeClr val="tx1"/>
          </a:solidFill>
          <a:ln w="38100">
            <a:solidFill>
              <a:srgbClr val="00CCFF"/>
            </a:solidFill>
            <a:miter lim="800000"/>
            <a:headEnd/>
            <a:tailEnd/>
          </a:ln>
        </p:spPr>
        <p:txBody>
          <a:bodyPr wrap="none" lIns="92075" tIns="0" rIns="92075" bIns="0">
            <a:spAutoFit/>
          </a:bodyPr>
          <a:lstStyle/>
          <a:p>
            <a:pPr defTabSz="914400" eaLnBrk="0" hangingPunct="0">
              <a:lnSpc>
                <a:spcPct val="100000"/>
              </a:lnSpc>
              <a:buClrTx/>
              <a:buSzTx/>
              <a:buFontTx/>
              <a:buNone/>
            </a:pPr>
            <a:r>
              <a:rPr lang="en-US" sz="1600" b="1" u="sng">
                <a:solidFill>
                  <a:srgbClr val="000000"/>
                </a:solidFill>
              </a:rPr>
              <a:t>read</a:t>
            </a:r>
            <a:endParaRPr lang="en-US" sz="1600" b="1">
              <a:solidFill>
                <a:srgbClr val="000000"/>
              </a:solidFill>
            </a:endParaRPr>
          </a:p>
          <a:p>
            <a:pPr defTabSz="914400" eaLnBrk="0" hangingPunct="0">
              <a:lnSpc>
                <a:spcPct val="100000"/>
              </a:lnSpc>
              <a:buClrTx/>
              <a:buSzTx/>
              <a:buFontTx/>
              <a:buNone/>
            </a:pPr>
            <a:r>
              <a:rPr lang="en-US" sz="1600" i="1">
                <a:solidFill>
                  <a:srgbClr val="000000"/>
                </a:solidFill>
              </a:rPr>
              <a:t>choose Jake as the body</a:t>
            </a:r>
          </a:p>
        </p:txBody>
      </p:sp>
      <p:sp>
        <p:nvSpPr>
          <p:cNvPr id="48133" name="Rectangle 1029"/>
          <p:cNvSpPr>
            <a:spLocks noChangeArrowheads="1"/>
          </p:cNvSpPr>
          <p:nvPr/>
        </p:nvSpPr>
        <p:spPr bwMode="auto">
          <a:xfrm>
            <a:off x="3167063" y="1614488"/>
            <a:ext cx="398462" cy="336550"/>
          </a:xfrm>
          <a:prstGeom prst="rect">
            <a:avLst/>
          </a:prstGeom>
          <a:noFill/>
          <a:ln w="38100">
            <a:no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1600" b="1">
                <a:solidFill>
                  <a:srgbClr val="000000"/>
                </a:solidFill>
              </a:rPr>
              <a:t>ok</a:t>
            </a:r>
          </a:p>
        </p:txBody>
      </p:sp>
      <p:sp>
        <p:nvSpPr>
          <p:cNvPr id="48134" name="Rectangle 1030"/>
          <p:cNvSpPr>
            <a:spLocks noChangeArrowheads="1"/>
          </p:cNvSpPr>
          <p:nvPr/>
        </p:nvSpPr>
        <p:spPr bwMode="auto">
          <a:xfrm>
            <a:off x="3884613" y="6289675"/>
            <a:ext cx="557212" cy="336550"/>
          </a:xfrm>
          <a:prstGeom prst="rect">
            <a:avLst/>
          </a:prstGeom>
          <a:noFill/>
          <a:ln w="38100">
            <a:no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1600" b="1">
                <a:solidFill>
                  <a:srgbClr val="000000"/>
                </a:solidFill>
              </a:rPr>
              <a:t>long</a:t>
            </a:r>
          </a:p>
        </p:txBody>
      </p:sp>
      <p:sp>
        <p:nvSpPr>
          <p:cNvPr id="48135" name="Rectangle 1031"/>
          <p:cNvSpPr>
            <a:spLocks noChangeArrowheads="1"/>
          </p:cNvSpPr>
          <p:nvPr/>
        </p:nvSpPr>
        <p:spPr bwMode="auto">
          <a:xfrm>
            <a:off x="7859713" y="1416050"/>
            <a:ext cx="692150" cy="290513"/>
          </a:xfrm>
          <a:prstGeom prst="rect">
            <a:avLst/>
          </a:prstGeom>
          <a:noFill/>
          <a:ln w="38100">
            <a:noFill/>
            <a:miter lim="800000"/>
            <a:headEnd/>
            <a:tailEnd/>
          </a:ln>
        </p:spPr>
        <p:txBody>
          <a:bodyPr wrap="none" lIns="92075" tIns="0" rIns="92075" bIns="46038">
            <a:spAutoFit/>
          </a:bodyPr>
          <a:lstStyle/>
          <a:p>
            <a:pPr defTabSz="914400" eaLnBrk="0" hangingPunct="0">
              <a:lnSpc>
                <a:spcPct val="100000"/>
              </a:lnSpc>
              <a:buClrTx/>
              <a:buSzTx/>
              <a:buFontTx/>
              <a:buNone/>
            </a:pPr>
            <a:r>
              <a:rPr lang="en-US" sz="1600" b="1">
                <a:solidFill>
                  <a:srgbClr val="000000"/>
                </a:solidFill>
              </a:rPr>
              <a:t>   0.95</a:t>
            </a:r>
          </a:p>
        </p:txBody>
      </p:sp>
      <p:sp>
        <p:nvSpPr>
          <p:cNvPr id="48136" name="Rectangle 1032"/>
          <p:cNvSpPr>
            <a:spLocks noChangeArrowheads="1"/>
          </p:cNvSpPr>
          <p:nvPr/>
        </p:nvSpPr>
        <p:spPr bwMode="auto">
          <a:xfrm>
            <a:off x="8026400" y="2424113"/>
            <a:ext cx="539750" cy="290512"/>
          </a:xfrm>
          <a:prstGeom prst="rect">
            <a:avLst/>
          </a:prstGeom>
          <a:noFill/>
          <a:ln w="38100">
            <a:noFill/>
            <a:miter lim="800000"/>
            <a:headEnd/>
            <a:tailEnd/>
          </a:ln>
        </p:spPr>
        <p:txBody>
          <a:bodyPr wrap="none" lIns="92075" tIns="0" rIns="92075" bIns="46038">
            <a:spAutoFit/>
          </a:bodyPr>
          <a:lstStyle/>
          <a:p>
            <a:pPr defTabSz="914400" eaLnBrk="0" hangingPunct="0">
              <a:lnSpc>
                <a:spcPct val="100000"/>
              </a:lnSpc>
              <a:buClrTx/>
              <a:buSzTx/>
              <a:buFontTx/>
              <a:buNone/>
            </a:pPr>
            <a:r>
              <a:rPr lang="en-US" sz="1600" b="1">
                <a:solidFill>
                  <a:srgbClr val="000000"/>
                </a:solidFill>
              </a:rPr>
              <a:t>0.91</a:t>
            </a:r>
          </a:p>
        </p:txBody>
      </p:sp>
      <p:sp>
        <p:nvSpPr>
          <p:cNvPr id="48137" name="Rectangle 1033"/>
          <p:cNvSpPr>
            <a:spLocks noChangeArrowheads="1"/>
          </p:cNvSpPr>
          <p:nvPr/>
        </p:nvSpPr>
        <p:spPr bwMode="auto">
          <a:xfrm>
            <a:off x="8016875" y="4152900"/>
            <a:ext cx="539750" cy="290513"/>
          </a:xfrm>
          <a:prstGeom prst="rect">
            <a:avLst/>
          </a:prstGeom>
          <a:noFill/>
          <a:ln w="38100">
            <a:noFill/>
            <a:miter lim="800000"/>
            <a:headEnd/>
            <a:tailEnd/>
          </a:ln>
        </p:spPr>
        <p:txBody>
          <a:bodyPr wrap="none" lIns="92075" tIns="0" rIns="92075" bIns="46038">
            <a:spAutoFit/>
          </a:bodyPr>
          <a:lstStyle/>
          <a:p>
            <a:pPr defTabSz="914400" eaLnBrk="0" hangingPunct="0">
              <a:lnSpc>
                <a:spcPct val="100000"/>
              </a:lnSpc>
              <a:buClrTx/>
              <a:buSzTx/>
              <a:buFontTx/>
              <a:buNone/>
            </a:pPr>
            <a:r>
              <a:rPr lang="en-US" sz="1600" b="1">
                <a:solidFill>
                  <a:srgbClr val="000000"/>
                </a:solidFill>
              </a:rPr>
              <a:t>0.79</a:t>
            </a:r>
          </a:p>
        </p:txBody>
      </p:sp>
      <p:sp>
        <p:nvSpPr>
          <p:cNvPr id="48138" name="Rectangle 1034"/>
          <p:cNvSpPr>
            <a:spLocks noChangeArrowheads="1"/>
          </p:cNvSpPr>
          <p:nvPr/>
        </p:nvSpPr>
        <p:spPr bwMode="auto">
          <a:xfrm>
            <a:off x="7996238" y="5957888"/>
            <a:ext cx="539750" cy="290512"/>
          </a:xfrm>
          <a:prstGeom prst="rect">
            <a:avLst/>
          </a:prstGeom>
          <a:noFill/>
          <a:ln w="38100">
            <a:noFill/>
            <a:miter lim="800000"/>
            <a:headEnd/>
            <a:tailEnd/>
          </a:ln>
        </p:spPr>
        <p:txBody>
          <a:bodyPr wrap="none" lIns="92075" tIns="0" rIns="92075" bIns="46038">
            <a:spAutoFit/>
          </a:bodyPr>
          <a:lstStyle/>
          <a:p>
            <a:pPr defTabSz="914400" eaLnBrk="0" hangingPunct="0">
              <a:lnSpc>
                <a:spcPct val="100000"/>
              </a:lnSpc>
              <a:buClrTx/>
              <a:buSzTx/>
              <a:buFontTx/>
              <a:buNone/>
            </a:pPr>
            <a:r>
              <a:rPr lang="en-US" sz="1600" b="1">
                <a:solidFill>
                  <a:srgbClr val="000000"/>
                </a:solidFill>
              </a:rPr>
              <a:t>0.25</a:t>
            </a:r>
          </a:p>
        </p:txBody>
      </p:sp>
      <p:sp>
        <p:nvSpPr>
          <p:cNvPr id="48139" name="Rectangle 1035"/>
          <p:cNvSpPr>
            <a:spLocks noChangeArrowheads="1"/>
          </p:cNvSpPr>
          <p:nvPr/>
        </p:nvSpPr>
        <p:spPr bwMode="auto">
          <a:xfrm>
            <a:off x="7900988" y="3354388"/>
            <a:ext cx="641350" cy="290512"/>
          </a:xfrm>
          <a:prstGeom prst="rect">
            <a:avLst/>
          </a:prstGeom>
          <a:noFill/>
          <a:ln w="38100">
            <a:noFill/>
            <a:miter lim="800000"/>
            <a:headEnd/>
            <a:tailEnd/>
          </a:ln>
        </p:spPr>
        <p:txBody>
          <a:bodyPr wrap="none" lIns="92075" tIns="0" rIns="92075" bIns="46038">
            <a:spAutoFit/>
          </a:bodyPr>
          <a:lstStyle/>
          <a:p>
            <a:pPr defTabSz="914400" eaLnBrk="0" hangingPunct="0">
              <a:lnSpc>
                <a:spcPct val="100000"/>
              </a:lnSpc>
              <a:buClrTx/>
              <a:buSzTx/>
              <a:buFontTx/>
              <a:buNone/>
            </a:pPr>
            <a:r>
              <a:rPr lang="en-US" sz="1600" b="1">
                <a:solidFill>
                  <a:srgbClr val="000000"/>
                </a:solidFill>
              </a:rPr>
              <a:t>  0.91</a:t>
            </a:r>
          </a:p>
        </p:txBody>
      </p:sp>
      <p:sp>
        <p:nvSpPr>
          <p:cNvPr id="48140" name="Rectangle 1036"/>
          <p:cNvSpPr>
            <a:spLocks noChangeArrowheads="1"/>
          </p:cNvSpPr>
          <p:nvPr/>
        </p:nvSpPr>
        <p:spPr bwMode="auto">
          <a:xfrm>
            <a:off x="7967663" y="5045075"/>
            <a:ext cx="641350" cy="290513"/>
          </a:xfrm>
          <a:prstGeom prst="rect">
            <a:avLst/>
          </a:prstGeom>
          <a:noFill/>
          <a:ln w="38100">
            <a:noFill/>
            <a:miter lim="800000"/>
            <a:headEnd/>
            <a:tailEnd/>
          </a:ln>
        </p:spPr>
        <p:txBody>
          <a:bodyPr wrap="none" lIns="92075" tIns="0" rIns="92075" bIns="46038">
            <a:spAutoFit/>
          </a:bodyPr>
          <a:lstStyle/>
          <a:p>
            <a:pPr defTabSz="914400" eaLnBrk="0" hangingPunct="0">
              <a:lnSpc>
                <a:spcPct val="100000"/>
              </a:lnSpc>
              <a:buClrTx/>
              <a:buSzTx/>
              <a:buFontTx/>
              <a:buNone/>
            </a:pPr>
            <a:r>
              <a:rPr lang="en-US" sz="1600" b="1">
                <a:solidFill>
                  <a:srgbClr val="000000"/>
                </a:solidFill>
              </a:rPr>
              <a:t>  0.79</a:t>
            </a:r>
          </a:p>
        </p:txBody>
      </p:sp>
      <p:sp>
        <p:nvSpPr>
          <p:cNvPr id="48141" name="Rectangle 1037"/>
          <p:cNvSpPr>
            <a:spLocks noChangeArrowheads="1"/>
          </p:cNvSpPr>
          <p:nvPr/>
        </p:nvSpPr>
        <p:spPr bwMode="auto">
          <a:xfrm>
            <a:off x="6096000" y="6567488"/>
            <a:ext cx="641350" cy="290512"/>
          </a:xfrm>
          <a:prstGeom prst="rect">
            <a:avLst/>
          </a:prstGeom>
          <a:noFill/>
          <a:ln w="38100">
            <a:noFill/>
            <a:miter lim="800000"/>
            <a:headEnd/>
            <a:tailEnd/>
          </a:ln>
        </p:spPr>
        <p:txBody>
          <a:bodyPr wrap="none" lIns="92075" tIns="0" rIns="92075" bIns="46038">
            <a:spAutoFit/>
          </a:bodyPr>
          <a:lstStyle/>
          <a:p>
            <a:pPr defTabSz="914400" eaLnBrk="0" hangingPunct="0">
              <a:lnSpc>
                <a:spcPct val="100000"/>
              </a:lnSpc>
              <a:buClrTx/>
              <a:buSzTx/>
              <a:buFontTx/>
              <a:buNone/>
            </a:pPr>
            <a:r>
              <a:rPr lang="en-US" sz="1600" b="1">
                <a:solidFill>
                  <a:srgbClr val="000000"/>
                </a:solidFill>
              </a:rPr>
              <a:t>  0.99</a:t>
            </a:r>
          </a:p>
        </p:txBody>
      </p:sp>
      <p:sp>
        <p:nvSpPr>
          <p:cNvPr id="48142" name="Rectangle 1038"/>
          <p:cNvSpPr>
            <a:spLocks noChangeArrowheads="1"/>
          </p:cNvSpPr>
          <p:nvPr/>
        </p:nvSpPr>
        <p:spPr bwMode="auto">
          <a:xfrm>
            <a:off x="5364163" y="4508500"/>
            <a:ext cx="2447925" cy="398463"/>
          </a:xfrm>
          <a:prstGeom prst="rect">
            <a:avLst/>
          </a:prstGeom>
          <a:noFill/>
          <a:ln w="38100">
            <a:noFill/>
            <a:miter lim="800000"/>
            <a:headEnd/>
            <a:tailEnd/>
          </a:ln>
        </p:spPr>
        <p:txBody>
          <a:bodyPr wrap="none" tIns="0"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cxnSp>
        <p:nvCxnSpPr>
          <p:cNvPr id="48143" name="AutoShape 1039"/>
          <p:cNvCxnSpPr>
            <a:cxnSpLocks noChangeShapeType="1"/>
            <a:stCxn id="48160" idx="2"/>
            <a:endCxn id="48159" idx="0"/>
          </p:cNvCxnSpPr>
          <p:nvPr/>
        </p:nvCxnSpPr>
        <p:spPr bwMode="auto">
          <a:xfrm>
            <a:off x="5292725" y="1790700"/>
            <a:ext cx="2479675" cy="300038"/>
          </a:xfrm>
          <a:prstGeom prst="straightConnector1">
            <a:avLst/>
          </a:prstGeom>
          <a:noFill/>
          <a:ln w="25400">
            <a:solidFill>
              <a:srgbClr val="000000"/>
            </a:solidFill>
            <a:round/>
            <a:headEnd type="none" w="sm" len="sm"/>
            <a:tailEnd type="triangle" w="med" len="med"/>
          </a:ln>
        </p:spPr>
      </p:cxnSp>
      <p:cxnSp>
        <p:nvCxnSpPr>
          <p:cNvPr id="48144" name="AutoShape 1040"/>
          <p:cNvCxnSpPr>
            <a:cxnSpLocks noChangeShapeType="1"/>
            <a:stCxn id="48157" idx="2"/>
            <a:endCxn id="48159" idx="0"/>
          </p:cNvCxnSpPr>
          <p:nvPr/>
        </p:nvCxnSpPr>
        <p:spPr bwMode="auto">
          <a:xfrm flipH="1">
            <a:off x="7772400" y="1409700"/>
            <a:ext cx="6350" cy="681038"/>
          </a:xfrm>
          <a:prstGeom prst="straightConnector1">
            <a:avLst/>
          </a:prstGeom>
          <a:noFill/>
          <a:ln w="25400">
            <a:solidFill>
              <a:srgbClr val="000000"/>
            </a:solidFill>
            <a:round/>
            <a:headEnd type="none" w="sm" len="sm"/>
            <a:tailEnd type="triangle" w="med" len="med"/>
          </a:ln>
        </p:spPr>
      </p:cxnSp>
      <p:cxnSp>
        <p:nvCxnSpPr>
          <p:cNvPr id="48145" name="AutoShape 1041"/>
          <p:cNvCxnSpPr>
            <a:cxnSpLocks noChangeShapeType="1"/>
            <a:stCxn id="48159" idx="2"/>
            <a:endCxn id="48158" idx="0"/>
          </p:cNvCxnSpPr>
          <p:nvPr/>
        </p:nvCxnSpPr>
        <p:spPr bwMode="auto">
          <a:xfrm>
            <a:off x="7772400" y="2457450"/>
            <a:ext cx="7938" cy="528638"/>
          </a:xfrm>
          <a:prstGeom prst="straightConnector1">
            <a:avLst/>
          </a:prstGeom>
          <a:noFill/>
          <a:ln w="25400">
            <a:solidFill>
              <a:srgbClr val="000000"/>
            </a:solidFill>
            <a:round/>
            <a:headEnd type="none" w="sm" len="sm"/>
            <a:tailEnd type="triangle" w="med" len="med"/>
          </a:ln>
        </p:spPr>
      </p:cxnSp>
      <p:cxnSp>
        <p:nvCxnSpPr>
          <p:cNvPr id="48146" name="AutoShape 1042"/>
          <p:cNvCxnSpPr>
            <a:cxnSpLocks noChangeShapeType="1"/>
            <a:stCxn id="48153" idx="2"/>
            <a:endCxn id="48155" idx="0"/>
          </p:cNvCxnSpPr>
          <p:nvPr/>
        </p:nvCxnSpPr>
        <p:spPr bwMode="auto">
          <a:xfrm>
            <a:off x="5137150" y="3257550"/>
            <a:ext cx="2633663" cy="566738"/>
          </a:xfrm>
          <a:prstGeom prst="straightConnector1">
            <a:avLst/>
          </a:prstGeom>
          <a:noFill/>
          <a:ln w="25400">
            <a:solidFill>
              <a:srgbClr val="000000"/>
            </a:solidFill>
            <a:round/>
            <a:headEnd type="none" w="sm" len="sm"/>
            <a:tailEnd type="triangle" w="med" len="med"/>
          </a:ln>
        </p:spPr>
      </p:cxnSp>
      <p:cxnSp>
        <p:nvCxnSpPr>
          <p:cNvPr id="48147" name="AutoShape 1043"/>
          <p:cNvCxnSpPr>
            <a:cxnSpLocks noChangeShapeType="1"/>
            <a:stCxn id="48158" idx="2"/>
            <a:endCxn id="48155" idx="0"/>
          </p:cNvCxnSpPr>
          <p:nvPr/>
        </p:nvCxnSpPr>
        <p:spPr bwMode="auto">
          <a:xfrm flipH="1">
            <a:off x="7770813" y="3352800"/>
            <a:ext cx="9525" cy="471488"/>
          </a:xfrm>
          <a:prstGeom prst="straightConnector1">
            <a:avLst/>
          </a:prstGeom>
          <a:noFill/>
          <a:ln w="25400">
            <a:solidFill>
              <a:srgbClr val="000000"/>
            </a:solidFill>
            <a:round/>
            <a:headEnd type="none" w="sm" len="sm"/>
            <a:tailEnd type="triangle" w="med" len="med"/>
          </a:ln>
        </p:spPr>
      </p:cxnSp>
      <p:cxnSp>
        <p:nvCxnSpPr>
          <p:cNvPr id="48148" name="AutoShape 1044"/>
          <p:cNvCxnSpPr>
            <a:cxnSpLocks noChangeShapeType="1"/>
            <a:stCxn id="48154" idx="2"/>
            <a:endCxn id="48156" idx="0"/>
          </p:cNvCxnSpPr>
          <p:nvPr/>
        </p:nvCxnSpPr>
        <p:spPr bwMode="auto">
          <a:xfrm>
            <a:off x="5302250" y="4476750"/>
            <a:ext cx="2478088" cy="1119188"/>
          </a:xfrm>
          <a:prstGeom prst="straightConnector1">
            <a:avLst/>
          </a:prstGeom>
          <a:noFill/>
          <a:ln w="25400">
            <a:solidFill>
              <a:srgbClr val="000000"/>
            </a:solidFill>
            <a:round/>
            <a:headEnd type="none" w="sm" len="sm"/>
            <a:tailEnd type="triangle" w="med" len="med"/>
          </a:ln>
        </p:spPr>
      </p:cxnSp>
      <p:cxnSp>
        <p:nvCxnSpPr>
          <p:cNvPr id="48149" name="AutoShape 1045"/>
          <p:cNvCxnSpPr>
            <a:cxnSpLocks noChangeShapeType="1"/>
            <a:endCxn id="48156" idx="0"/>
          </p:cNvCxnSpPr>
          <p:nvPr/>
        </p:nvCxnSpPr>
        <p:spPr bwMode="auto">
          <a:xfrm>
            <a:off x="7808913" y="5067300"/>
            <a:ext cx="1587" cy="528638"/>
          </a:xfrm>
          <a:prstGeom prst="straightConnector1">
            <a:avLst/>
          </a:prstGeom>
          <a:noFill/>
          <a:ln w="25400">
            <a:solidFill>
              <a:srgbClr val="000000"/>
            </a:solidFill>
            <a:round/>
            <a:headEnd type="none" w="sm" len="sm"/>
            <a:tailEnd type="triangle" w="med" len="med"/>
          </a:ln>
        </p:spPr>
      </p:cxnSp>
      <p:cxnSp>
        <p:nvCxnSpPr>
          <p:cNvPr id="48150" name="AutoShape 1046"/>
          <p:cNvCxnSpPr>
            <a:cxnSpLocks noChangeShapeType="1"/>
            <a:stCxn id="48155" idx="2"/>
          </p:cNvCxnSpPr>
          <p:nvPr/>
        </p:nvCxnSpPr>
        <p:spPr bwMode="auto">
          <a:xfrm>
            <a:off x="7804150" y="4191000"/>
            <a:ext cx="7938" cy="509588"/>
          </a:xfrm>
          <a:prstGeom prst="straightConnector1">
            <a:avLst/>
          </a:prstGeom>
          <a:noFill/>
          <a:ln w="25400">
            <a:solidFill>
              <a:srgbClr val="000000"/>
            </a:solidFill>
            <a:round/>
            <a:headEnd type="none" w="sm" len="sm"/>
            <a:tailEnd type="triangle" w="med" len="med"/>
          </a:ln>
        </p:spPr>
      </p:cxnSp>
      <p:cxnSp>
        <p:nvCxnSpPr>
          <p:cNvPr id="48151" name="AutoShape 1047"/>
          <p:cNvCxnSpPr>
            <a:cxnSpLocks noChangeShapeType="1"/>
            <a:stCxn id="48156" idx="2"/>
            <a:endCxn id="48152" idx="0"/>
          </p:cNvCxnSpPr>
          <p:nvPr/>
        </p:nvCxnSpPr>
        <p:spPr bwMode="auto">
          <a:xfrm>
            <a:off x="7780338" y="5962650"/>
            <a:ext cx="30162" cy="414338"/>
          </a:xfrm>
          <a:prstGeom prst="straightConnector1">
            <a:avLst/>
          </a:prstGeom>
          <a:noFill/>
          <a:ln w="25400">
            <a:solidFill>
              <a:srgbClr val="000000"/>
            </a:solidFill>
            <a:round/>
            <a:headEnd type="none" w="sm" len="sm"/>
            <a:tailEnd type="triangle" w="med" len="med"/>
          </a:ln>
        </p:spPr>
      </p:cxnSp>
      <p:sp>
        <p:nvSpPr>
          <p:cNvPr id="48152" name="Rectangle 1048"/>
          <p:cNvSpPr>
            <a:spLocks noChangeArrowheads="1"/>
          </p:cNvSpPr>
          <p:nvPr/>
        </p:nvSpPr>
        <p:spPr bwMode="auto">
          <a:xfrm>
            <a:off x="6908800" y="6396038"/>
            <a:ext cx="1862138" cy="328612"/>
          </a:xfrm>
          <a:prstGeom prst="rect">
            <a:avLst/>
          </a:prstGeom>
          <a:solidFill>
            <a:srgbClr val="FFCCFF"/>
          </a:solidFill>
          <a:ln w="38100">
            <a:solidFill>
              <a:schemeClr val="accent2"/>
            </a:solidFill>
            <a:miter lim="800000"/>
            <a:headEnd/>
            <a:tailEnd/>
          </a:ln>
        </p:spPr>
        <p:txBody>
          <a:bodyPr wrap="none" lIns="92075" tIns="0" rIns="92075" bIns="46038">
            <a:spAutoFit/>
          </a:bodyPr>
          <a:lstStyle/>
          <a:p>
            <a:pPr defTabSz="914400" eaLnBrk="0" hangingPunct="0">
              <a:lnSpc>
                <a:spcPct val="100000"/>
              </a:lnSpc>
              <a:buClrTx/>
              <a:buSzTx/>
              <a:buFontTx/>
              <a:buNone/>
            </a:pPr>
            <a:r>
              <a:rPr lang="en-US" sz="1600" b="1" u="sng">
                <a:solidFill>
                  <a:srgbClr val="000000"/>
                </a:solidFill>
              </a:rPr>
              <a:t>F-</a:t>
            </a:r>
            <a:r>
              <a:rPr lang="en-US" sz="1600" b="1">
                <a:solidFill>
                  <a:srgbClr val="000000"/>
                </a:solidFill>
              </a:rPr>
              <a:t>Jake-is-the-body</a:t>
            </a:r>
          </a:p>
        </p:txBody>
      </p:sp>
      <p:sp>
        <p:nvSpPr>
          <p:cNvPr id="48153" name="Rectangle 1049"/>
          <p:cNvSpPr>
            <a:spLocks noChangeArrowheads="1"/>
          </p:cNvSpPr>
          <p:nvPr/>
        </p:nvSpPr>
        <p:spPr bwMode="auto">
          <a:xfrm>
            <a:off x="4198938" y="2909888"/>
            <a:ext cx="1939925" cy="328612"/>
          </a:xfrm>
          <a:prstGeom prst="rect">
            <a:avLst/>
          </a:prstGeom>
          <a:solidFill>
            <a:srgbClr val="99FF99"/>
          </a:solidFill>
          <a:ln w="38100">
            <a:solidFill>
              <a:srgbClr val="24EA57"/>
            </a:solidFill>
            <a:miter lim="800000"/>
            <a:headEnd/>
            <a:tailEnd/>
          </a:ln>
        </p:spPr>
        <p:txBody>
          <a:bodyPr wrap="none" lIns="92075" tIns="0" rIns="92075" bIns="46038">
            <a:spAutoFit/>
          </a:bodyPr>
          <a:lstStyle/>
          <a:p>
            <a:pPr defTabSz="914400" eaLnBrk="0" hangingPunct="0">
              <a:lnSpc>
                <a:spcPct val="100000"/>
              </a:lnSpc>
              <a:buClrTx/>
              <a:buSzTx/>
              <a:buFontTx/>
              <a:buNone/>
            </a:pPr>
            <a:r>
              <a:rPr lang="en-US" sz="1600" b="1" u="sng">
                <a:solidFill>
                  <a:srgbClr val="000000"/>
                </a:solidFill>
              </a:rPr>
              <a:t>R</a:t>
            </a:r>
            <a:r>
              <a:rPr lang="en-US" sz="1600" b="1">
                <a:solidFill>
                  <a:srgbClr val="000000"/>
                </a:solidFill>
              </a:rPr>
              <a:t>-goal-choose-body</a:t>
            </a:r>
          </a:p>
        </p:txBody>
      </p:sp>
      <p:sp>
        <p:nvSpPr>
          <p:cNvPr id="48154" name="Rectangle 1050"/>
          <p:cNvSpPr>
            <a:spLocks noChangeArrowheads="1"/>
          </p:cNvSpPr>
          <p:nvPr/>
        </p:nvSpPr>
        <p:spPr bwMode="auto">
          <a:xfrm>
            <a:off x="4475163" y="4129088"/>
            <a:ext cx="1708150" cy="328612"/>
          </a:xfrm>
          <a:prstGeom prst="rect">
            <a:avLst/>
          </a:prstGeom>
          <a:solidFill>
            <a:schemeClr val="tx1"/>
          </a:solidFill>
          <a:ln w="38100">
            <a:solidFill>
              <a:srgbClr val="24EA57"/>
            </a:solidFill>
            <a:miter lim="800000"/>
            <a:headEnd/>
            <a:tailEnd/>
          </a:ln>
        </p:spPr>
        <p:txBody>
          <a:bodyPr wrap="none" lIns="92075" tIns="0" rIns="92075" bIns="46038">
            <a:spAutoFit/>
          </a:bodyPr>
          <a:lstStyle/>
          <a:p>
            <a:pPr defTabSz="914400" eaLnBrk="0" hangingPunct="0">
              <a:lnSpc>
                <a:spcPct val="100000"/>
              </a:lnSpc>
              <a:buClrTx/>
              <a:buSzTx/>
              <a:buFontTx/>
              <a:buNone/>
            </a:pPr>
            <a:r>
              <a:rPr lang="en-US" sz="1600" b="1" u="sng">
                <a:solidFill>
                  <a:srgbClr val="000000"/>
                </a:solidFill>
              </a:rPr>
              <a:t>R</a:t>
            </a:r>
            <a:r>
              <a:rPr lang="en-US" sz="1600" b="1">
                <a:solidFill>
                  <a:srgbClr val="000000"/>
                </a:solidFill>
              </a:rPr>
              <a:t>- body-by-force</a:t>
            </a:r>
          </a:p>
        </p:txBody>
      </p:sp>
      <p:sp>
        <p:nvSpPr>
          <p:cNvPr id="48155" name="Rectangle 1051"/>
          <p:cNvSpPr>
            <a:spLocks noChangeArrowheads="1"/>
          </p:cNvSpPr>
          <p:nvPr/>
        </p:nvSpPr>
        <p:spPr bwMode="auto">
          <a:xfrm>
            <a:off x="6761163" y="3843338"/>
            <a:ext cx="2085975" cy="328612"/>
          </a:xfrm>
          <a:prstGeom prst="rect">
            <a:avLst/>
          </a:prstGeom>
          <a:solidFill>
            <a:srgbClr val="FFCC00"/>
          </a:solidFill>
          <a:ln w="38100">
            <a:solidFill>
              <a:srgbClr val="FF6600"/>
            </a:solidFill>
            <a:miter lim="800000"/>
            <a:headEnd/>
            <a:tailEnd/>
          </a:ln>
        </p:spPr>
        <p:txBody>
          <a:bodyPr wrap="none" lIns="92075" tIns="0" rIns="92075" bIns="46038">
            <a:spAutoFit/>
          </a:bodyPr>
          <a:lstStyle/>
          <a:p>
            <a:pPr defTabSz="914400" eaLnBrk="0" hangingPunct="0">
              <a:lnSpc>
                <a:spcPct val="100000"/>
              </a:lnSpc>
              <a:buClrTx/>
              <a:buSzTx/>
              <a:buFontTx/>
              <a:buNone/>
            </a:pPr>
            <a:r>
              <a:rPr lang="en-US" sz="1600" b="1" u="sng">
                <a:solidFill>
                  <a:srgbClr val="000000"/>
                </a:solidFill>
              </a:rPr>
              <a:t>RA</a:t>
            </a:r>
            <a:r>
              <a:rPr lang="en-US" sz="1600" b="1">
                <a:solidFill>
                  <a:srgbClr val="000000"/>
                </a:solidFill>
              </a:rPr>
              <a:t>-goal-choose-body</a:t>
            </a:r>
          </a:p>
        </p:txBody>
      </p:sp>
      <p:sp>
        <p:nvSpPr>
          <p:cNvPr id="48156" name="Rectangle 1052"/>
          <p:cNvSpPr>
            <a:spLocks noChangeArrowheads="1"/>
          </p:cNvSpPr>
          <p:nvPr/>
        </p:nvSpPr>
        <p:spPr bwMode="auto">
          <a:xfrm>
            <a:off x="6908800" y="5614988"/>
            <a:ext cx="1803400" cy="328612"/>
          </a:xfrm>
          <a:prstGeom prst="rect">
            <a:avLst/>
          </a:prstGeom>
          <a:solidFill>
            <a:schemeClr val="tx1"/>
          </a:solidFill>
          <a:ln w="38100">
            <a:solidFill>
              <a:srgbClr val="FF9900"/>
            </a:solidFill>
            <a:miter lim="800000"/>
            <a:headEnd/>
            <a:tailEnd/>
          </a:ln>
        </p:spPr>
        <p:txBody>
          <a:bodyPr wrap="none" lIns="92075" tIns="0" rIns="92075" bIns="46038">
            <a:spAutoFit/>
          </a:bodyPr>
          <a:lstStyle/>
          <a:p>
            <a:pPr defTabSz="914400" eaLnBrk="0" hangingPunct="0">
              <a:lnSpc>
                <a:spcPct val="100000"/>
              </a:lnSpc>
              <a:buClrTx/>
              <a:buSzTx/>
              <a:buFontTx/>
              <a:buNone/>
            </a:pPr>
            <a:r>
              <a:rPr lang="en-US" sz="1600" b="1" u="sng">
                <a:solidFill>
                  <a:srgbClr val="000000"/>
                </a:solidFill>
              </a:rPr>
              <a:t>RA</a:t>
            </a:r>
            <a:r>
              <a:rPr lang="en-US" sz="1600" b="1">
                <a:solidFill>
                  <a:srgbClr val="000000"/>
                </a:solidFill>
              </a:rPr>
              <a:t>-body-by-force</a:t>
            </a:r>
          </a:p>
        </p:txBody>
      </p:sp>
      <p:sp>
        <p:nvSpPr>
          <p:cNvPr id="48157" name="Rectangle 1053"/>
          <p:cNvSpPr>
            <a:spLocks noChangeArrowheads="1"/>
          </p:cNvSpPr>
          <p:nvPr/>
        </p:nvSpPr>
        <p:spPr bwMode="auto">
          <a:xfrm>
            <a:off x="6981825" y="1062038"/>
            <a:ext cx="1647825" cy="328612"/>
          </a:xfrm>
          <a:prstGeom prst="rect">
            <a:avLst/>
          </a:prstGeom>
          <a:solidFill>
            <a:srgbClr val="FFCCFF"/>
          </a:solidFill>
          <a:ln w="38100">
            <a:solidFill>
              <a:schemeClr val="accent2"/>
            </a:solidFill>
            <a:miter lim="800000"/>
            <a:headEnd/>
            <a:tailEnd/>
          </a:ln>
        </p:spPr>
        <p:txBody>
          <a:bodyPr wrap="none" lIns="92075" tIns="0" rIns="92075" bIns="46038">
            <a:spAutoFit/>
          </a:bodyPr>
          <a:lstStyle/>
          <a:p>
            <a:pPr defTabSz="914400" eaLnBrk="0" hangingPunct="0">
              <a:lnSpc>
                <a:spcPct val="100000"/>
              </a:lnSpc>
              <a:buClrTx/>
              <a:buSzTx/>
              <a:buFontTx/>
              <a:buNone/>
            </a:pPr>
            <a:r>
              <a:rPr lang="en-US" sz="1600" b="1" u="sng">
                <a:solidFill>
                  <a:srgbClr val="000000"/>
                </a:solidFill>
              </a:rPr>
              <a:t>G</a:t>
            </a:r>
            <a:r>
              <a:rPr lang="en-US" sz="1600" b="1">
                <a:solidFill>
                  <a:srgbClr val="000000"/>
                </a:solidFill>
              </a:rPr>
              <a:t>-force-on-Jake</a:t>
            </a:r>
          </a:p>
        </p:txBody>
      </p:sp>
      <p:sp>
        <p:nvSpPr>
          <p:cNvPr id="48158" name="Rectangle 1054"/>
          <p:cNvSpPr>
            <a:spLocks noChangeArrowheads="1"/>
          </p:cNvSpPr>
          <p:nvPr/>
        </p:nvSpPr>
        <p:spPr bwMode="auto">
          <a:xfrm>
            <a:off x="6853238" y="3005138"/>
            <a:ext cx="1917700" cy="328612"/>
          </a:xfrm>
          <a:prstGeom prst="rect">
            <a:avLst/>
          </a:prstGeom>
          <a:solidFill>
            <a:srgbClr val="FFCCFF"/>
          </a:solidFill>
          <a:ln w="38100">
            <a:solidFill>
              <a:schemeClr val="accent2"/>
            </a:solidFill>
            <a:miter lim="800000"/>
            <a:headEnd/>
            <a:tailEnd/>
          </a:ln>
        </p:spPr>
        <p:txBody>
          <a:bodyPr wrap="none" lIns="92075" tIns="0" rIns="92075" bIns="46038">
            <a:spAutoFit/>
          </a:bodyPr>
          <a:lstStyle/>
          <a:p>
            <a:pPr defTabSz="914400" eaLnBrk="0" hangingPunct="0">
              <a:lnSpc>
                <a:spcPct val="100000"/>
              </a:lnSpc>
              <a:buClrTx/>
              <a:buSzTx/>
              <a:buFontTx/>
              <a:buNone/>
            </a:pPr>
            <a:r>
              <a:rPr lang="en-US" sz="1600" b="1" u="sng">
                <a:solidFill>
                  <a:srgbClr val="000000"/>
                </a:solidFill>
              </a:rPr>
              <a:t>G</a:t>
            </a:r>
            <a:r>
              <a:rPr lang="en-US" sz="1600" b="1">
                <a:solidFill>
                  <a:srgbClr val="000000"/>
                </a:solidFill>
              </a:rPr>
              <a:t>-try-Newton-2law</a:t>
            </a:r>
          </a:p>
        </p:txBody>
      </p:sp>
      <p:sp>
        <p:nvSpPr>
          <p:cNvPr id="48159" name="Rectangle 1055"/>
          <p:cNvSpPr>
            <a:spLocks noChangeArrowheads="1"/>
          </p:cNvSpPr>
          <p:nvPr/>
        </p:nvSpPr>
        <p:spPr bwMode="auto">
          <a:xfrm>
            <a:off x="6780213" y="2109788"/>
            <a:ext cx="2051050" cy="328612"/>
          </a:xfrm>
          <a:prstGeom prst="rect">
            <a:avLst/>
          </a:prstGeom>
          <a:solidFill>
            <a:srgbClr val="FFCC00"/>
          </a:solidFill>
          <a:ln w="38100">
            <a:solidFill>
              <a:srgbClr val="FF6600"/>
            </a:solidFill>
            <a:miter lim="800000"/>
            <a:headEnd/>
            <a:tailEnd/>
          </a:ln>
        </p:spPr>
        <p:txBody>
          <a:bodyPr wrap="none" lIns="92075" tIns="0" rIns="92075" bIns="46038">
            <a:spAutoFit/>
          </a:bodyPr>
          <a:lstStyle/>
          <a:p>
            <a:pPr defTabSz="914400" eaLnBrk="0" hangingPunct="0">
              <a:lnSpc>
                <a:spcPct val="100000"/>
              </a:lnSpc>
              <a:buClrTx/>
              <a:buSzTx/>
              <a:buFontTx/>
              <a:buNone/>
            </a:pPr>
            <a:r>
              <a:rPr lang="en-US" sz="1600" b="1" u="sng">
                <a:solidFill>
                  <a:srgbClr val="000000"/>
                </a:solidFill>
              </a:rPr>
              <a:t>RA</a:t>
            </a:r>
            <a:r>
              <a:rPr lang="en-US" sz="1600" b="1">
                <a:solidFill>
                  <a:srgbClr val="000000"/>
                </a:solidFill>
              </a:rPr>
              <a:t>-try-Newton-2law</a:t>
            </a:r>
          </a:p>
        </p:txBody>
      </p:sp>
      <p:sp>
        <p:nvSpPr>
          <p:cNvPr id="48160" name="Rectangle 1056"/>
          <p:cNvSpPr>
            <a:spLocks noChangeArrowheads="1"/>
          </p:cNvSpPr>
          <p:nvPr/>
        </p:nvSpPr>
        <p:spPr bwMode="auto">
          <a:xfrm>
            <a:off x="4346575" y="1443038"/>
            <a:ext cx="1955800" cy="328612"/>
          </a:xfrm>
          <a:prstGeom prst="rect">
            <a:avLst/>
          </a:prstGeom>
          <a:solidFill>
            <a:srgbClr val="99FF99"/>
          </a:solidFill>
          <a:ln w="38100">
            <a:solidFill>
              <a:srgbClr val="24EA57"/>
            </a:solidFill>
            <a:miter lim="800000"/>
            <a:headEnd/>
            <a:tailEnd/>
          </a:ln>
        </p:spPr>
        <p:txBody>
          <a:bodyPr wrap="none" lIns="92075" tIns="0" rIns="92075" bIns="46038">
            <a:spAutoFit/>
          </a:bodyPr>
          <a:lstStyle/>
          <a:p>
            <a:pPr defTabSz="914400" eaLnBrk="0" hangingPunct="0">
              <a:lnSpc>
                <a:spcPct val="100000"/>
              </a:lnSpc>
              <a:buClrTx/>
              <a:buSzTx/>
              <a:buFontTx/>
              <a:buNone/>
            </a:pPr>
            <a:r>
              <a:rPr lang="en-US" sz="1600" b="1" u="sng">
                <a:solidFill>
                  <a:srgbClr val="000000"/>
                </a:solidFill>
              </a:rPr>
              <a:t>R</a:t>
            </a:r>
            <a:r>
              <a:rPr lang="en-US" sz="1600" b="1">
                <a:solidFill>
                  <a:srgbClr val="000000"/>
                </a:solidFill>
              </a:rPr>
              <a:t> -try-Newton-2law</a:t>
            </a:r>
          </a:p>
        </p:txBody>
      </p:sp>
      <p:sp>
        <p:nvSpPr>
          <p:cNvPr id="48161" name="Rectangle 1057"/>
          <p:cNvSpPr>
            <a:spLocks noChangeArrowheads="1"/>
          </p:cNvSpPr>
          <p:nvPr/>
        </p:nvSpPr>
        <p:spPr bwMode="auto">
          <a:xfrm>
            <a:off x="4789488" y="1900238"/>
            <a:ext cx="641350" cy="290512"/>
          </a:xfrm>
          <a:prstGeom prst="rect">
            <a:avLst/>
          </a:prstGeom>
          <a:noFill/>
          <a:ln w="38100">
            <a:noFill/>
            <a:miter lim="800000"/>
            <a:headEnd/>
            <a:tailEnd/>
          </a:ln>
        </p:spPr>
        <p:txBody>
          <a:bodyPr wrap="none" lIns="92075" tIns="0" rIns="92075" bIns="46038">
            <a:spAutoFit/>
          </a:bodyPr>
          <a:lstStyle/>
          <a:p>
            <a:pPr defTabSz="914400" eaLnBrk="0" hangingPunct="0">
              <a:lnSpc>
                <a:spcPct val="100000"/>
              </a:lnSpc>
              <a:buClrTx/>
              <a:buSzTx/>
              <a:buFontTx/>
              <a:buNone/>
            </a:pPr>
            <a:r>
              <a:rPr lang="en-US" sz="1600" b="1">
                <a:solidFill>
                  <a:srgbClr val="000000"/>
                </a:solidFill>
              </a:rPr>
              <a:t>  0.95</a:t>
            </a:r>
          </a:p>
        </p:txBody>
      </p:sp>
      <p:sp>
        <p:nvSpPr>
          <p:cNvPr id="48162" name="Rectangle 1058"/>
          <p:cNvSpPr>
            <a:spLocks noChangeArrowheads="1"/>
          </p:cNvSpPr>
          <p:nvPr/>
        </p:nvSpPr>
        <p:spPr bwMode="auto">
          <a:xfrm>
            <a:off x="4678363" y="4452938"/>
            <a:ext cx="539750" cy="290512"/>
          </a:xfrm>
          <a:prstGeom prst="rect">
            <a:avLst/>
          </a:prstGeom>
          <a:noFill/>
          <a:ln w="38100">
            <a:noFill/>
            <a:miter lim="800000"/>
            <a:headEnd/>
            <a:tailEnd/>
          </a:ln>
        </p:spPr>
        <p:txBody>
          <a:bodyPr wrap="none" lIns="92075" tIns="0" rIns="92075" bIns="46038">
            <a:spAutoFit/>
          </a:bodyPr>
          <a:lstStyle/>
          <a:p>
            <a:pPr defTabSz="914400" eaLnBrk="0" hangingPunct="0">
              <a:lnSpc>
                <a:spcPct val="100000"/>
              </a:lnSpc>
              <a:buClrTx/>
              <a:buSzTx/>
              <a:buFontTx/>
              <a:buNone/>
            </a:pPr>
            <a:r>
              <a:rPr lang="en-US" sz="1600" b="1">
                <a:solidFill>
                  <a:srgbClr val="000000"/>
                </a:solidFill>
              </a:rPr>
              <a:t>  0.5</a:t>
            </a:r>
          </a:p>
        </p:txBody>
      </p:sp>
      <p:sp>
        <p:nvSpPr>
          <p:cNvPr id="48163" name="Rectangle 1059"/>
          <p:cNvSpPr>
            <a:spLocks noChangeArrowheads="1"/>
          </p:cNvSpPr>
          <p:nvPr/>
        </p:nvSpPr>
        <p:spPr bwMode="auto">
          <a:xfrm>
            <a:off x="4421188" y="3290888"/>
            <a:ext cx="1054100" cy="336550"/>
          </a:xfrm>
          <a:prstGeom prst="rect">
            <a:avLst/>
          </a:prstGeom>
          <a:noFill/>
          <a:ln w="38100">
            <a:no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1600" b="1">
                <a:solidFill>
                  <a:srgbClr val="000000"/>
                </a:solidFill>
              </a:rPr>
              <a:t>  0.5 / 0.82</a:t>
            </a:r>
          </a:p>
        </p:txBody>
      </p:sp>
      <p:cxnSp>
        <p:nvCxnSpPr>
          <p:cNvPr id="48164" name="AutoShape 1060"/>
          <p:cNvCxnSpPr>
            <a:cxnSpLocks noChangeShapeType="1"/>
            <a:stCxn id="48131" idx="3"/>
            <a:endCxn id="48157" idx="1"/>
          </p:cNvCxnSpPr>
          <p:nvPr/>
        </p:nvCxnSpPr>
        <p:spPr bwMode="auto">
          <a:xfrm flipV="1">
            <a:off x="3944938" y="1227138"/>
            <a:ext cx="3019425" cy="52387"/>
          </a:xfrm>
          <a:prstGeom prst="straightConnector1">
            <a:avLst/>
          </a:prstGeom>
          <a:noFill/>
          <a:ln w="25400">
            <a:solidFill>
              <a:srgbClr val="000000"/>
            </a:solidFill>
            <a:round/>
            <a:headEnd type="none" w="sm" len="sm"/>
            <a:tailEnd type="triangle" w="med" len="med"/>
          </a:ln>
        </p:spPr>
      </p:cxnSp>
      <p:cxnSp>
        <p:nvCxnSpPr>
          <p:cNvPr id="48165" name="AutoShape 1061"/>
          <p:cNvCxnSpPr>
            <a:cxnSpLocks noChangeShapeType="1"/>
            <a:stCxn id="48132" idx="3"/>
            <a:endCxn id="48156" idx="1"/>
          </p:cNvCxnSpPr>
          <p:nvPr/>
        </p:nvCxnSpPr>
        <p:spPr bwMode="auto">
          <a:xfrm flipV="1">
            <a:off x="4492625" y="5780088"/>
            <a:ext cx="2397125" cy="136525"/>
          </a:xfrm>
          <a:prstGeom prst="straightConnector1">
            <a:avLst/>
          </a:prstGeom>
          <a:noFill/>
          <a:ln w="25400">
            <a:solidFill>
              <a:srgbClr val="000000"/>
            </a:solidFill>
            <a:round/>
            <a:headEnd type="none" w="sm" len="sm"/>
            <a:tailEnd type="triangle" w="med" len="med"/>
          </a:ln>
        </p:spPr>
      </p:cxnSp>
      <p:cxnSp>
        <p:nvCxnSpPr>
          <p:cNvPr id="48166" name="AutoShape 1062"/>
          <p:cNvCxnSpPr>
            <a:cxnSpLocks noChangeShapeType="1"/>
            <a:stCxn id="48132" idx="3"/>
            <a:endCxn id="48152" idx="0"/>
          </p:cNvCxnSpPr>
          <p:nvPr/>
        </p:nvCxnSpPr>
        <p:spPr bwMode="auto">
          <a:xfrm>
            <a:off x="4492625" y="5916613"/>
            <a:ext cx="3317875" cy="460375"/>
          </a:xfrm>
          <a:prstGeom prst="straightConnector1">
            <a:avLst/>
          </a:prstGeom>
          <a:noFill/>
          <a:ln w="25400">
            <a:solidFill>
              <a:srgbClr val="000000"/>
            </a:solidFill>
            <a:round/>
            <a:headEnd type="none" w="sm" len="sm"/>
            <a:tailEnd type="triangle" w="med" len="med"/>
          </a:ln>
        </p:spPr>
      </p:cxnSp>
      <p:cxnSp>
        <p:nvCxnSpPr>
          <p:cNvPr id="48167" name="AutoShape 1063"/>
          <p:cNvCxnSpPr>
            <a:cxnSpLocks noChangeShapeType="1"/>
            <a:stCxn id="48132" idx="3"/>
            <a:endCxn id="48155" idx="1"/>
          </p:cNvCxnSpPr>
          <p:nvPr/>
        </p:nvCxnSpPr>
        <p:spPr bwMode="auto">
          <a:xfrm flipV="1">
            <a:off x="4492625" y="4008438"/>
            <a:ext cx="2249488" cy="1908175"/>
          </a:xfrm>
          <a:prstGeom prst="straightConnector1">
            <a:avLst/>
          </a:prstGeom>
          <a:noFill/>
          <a:ln w="25400">
            <a:solidFill>
              <a:srgbClr val="000000"/>
            </a:solidFill>
            <a:round/>
            <a:headEnd type="none" w="sm" len="sm"/>
            <a:tailEnd type="triangle" w="med" len="med"/>
          </a:ln>
        </p:spPr>
      </p:cxnSp>
      <p:sp>
        <p:nvSpPr>
          <p:cNvPr id="48168" name="Rectangle 1064"/>
          <p:cNvSpPr>
            <a:spLocks noChangeArrowheads="1"/>
          </p:cNvSpPr>
          <p:nvPr/>
        </p:nvSpPr>
        <p:spPr bwMode="auto">
          <a:xfrm>
            <a:off x="2503488" y="2890838"/>
            <a:ext cx="1114425" cy="374650"/>
          </a:xfrm>
          <a:prstGeom prst="rect">
            <a:avLst/>
          </a:prstGeom>
          <a:solidFill>
            <a:schemeClr val="tx1"/>
          </a:solidFill>
          <a:ln w="38100">
            <a:solidFill>
              <a:srgbClr val="00CCFF"/>
            </a:solid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1600" b="1" u="sng">
                <a:solidFill>
                  <a:srgbClr val="000000"/>
                </a:solidFill>
              </a:rPr>
              <a:t>pb</a:t>
            </a:r>
            <a:r>
              <a:rPr lang="en-US" sz="1600" b="1">
                <a:solidFill>
                  <a:srgbClr val="000000"/>
                </a:solidFill>
              </a:rPr>
              <a:t>-GOAL</a:t>
            </a:r>
          </a:p>
        </p:txBody>
      </p:sp>
      <p:cxnSp>
        <p:nvCxnSpPr>
          <p:cNvPr id="48169" name="AutoShape 1065"/>
          <p:cNvCxnSpPr>
            <a:cxnSpLocks noChangeShapeType="1"/>
            <a:stCxn id="48153" idx="1"/>
            <a:endCxn id="48168" idx="3"/>
          </p:cNvCxnSpPr>
          <p:nvPr/>
        </p:nvCxnSpPr>
        <p:spPr bwMode="auto">
          <a:xfrm flipH="1">
            <a:off x="3600450" y="3074988"/>
            <a:ext cx="581025" cy="3175"/>
          </a:xfrm>
          <a:prstGeom prst="straightConnector1">
            <a:avLst/>
          </a:prstGeom>
          <a:noFill/>
          <a:ln w="25400">
            <a:solidFill>
              <a:srgbClr val="000000"/>
            </a:solidFill>
            <a:round/>
            <a:headEnd type="none" w="sm" len="sm"/>
            <a:tailEnd type="triangle" w="med" len="med"/>
          </a:ln>
        </p:spPr>
      </p:cxnSp>
      <p:sp>
        <p:nvSpPr>
          <p:cNvPr id="48170" name="Rectangle 1066"/>
          <p:cNvSpPr>
            <a:spLocks noChangeArrowheads="1"/>
          </p:cNvSpPr>
          <p:nvPr/>
        </p:nvSpPr>
        <p:spPr bwMode="auto">
          <a:xfrm>
            <a:off x="3019425" y="3290888"/>
            <a:ext cx="539750" cy="336550"/>
          </a:xfrm>
          <a:prstGeom prst="rect">
            <a:avLst/>
          </a:prstGeom>
          <a:noFill/>
          <a:ln w="38100">
            <a:no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1600" b="1">
                <a:solidFill>
                  <a:srgbClr val="000000"/>
                </a:solidFill>
              </a:rPr>
              <a:t>  1.0</a:t>
            </a:r>
          </a:p>
        </p:txBody>
      </p:sp>
      <p:sp>
        <p:nvSpPr>
          <p:cNvPr id="48171" name="Rectangle 1067"/>
          <p:cNvSpPr>
            <a:spLocks noChangeArrowheads="1"/>
          </p:cNvSpPr>
          <p:nvPr/>
        </p:nvSpPr>
        <p:spPr bwMode="auto">
          <a:xfrm>
            <a:off x="6862763" y="4710113"/>
            <a:ext cx="1952625" cy="328612"/>
          </a:xfrm>
          <a:prstGeom prst="rect">
            <a:avLst/>
          </a:prstGeom>
          <a:solidFill>
            <a:srgbClr val="FFCCFF"/>
          </a:solidFill>
          <a:ln w="38100">
            <a:solidFill>
              <a:schemeClr val="accent2"/>
            </a:solidFill>
            <a:miter lim="800000"/>
            <a:headEnd/>
            <a:tailEnd/>
          </a:ln>
        </p:spPr>
        <p:txBody>
          <a:bodyPr wrap="none" lIns="92075" tIns="0" rIns="92075" bIns="46038">
            <a:spAutoFit/>
          </a:bodyPr>
          <a:lstStyle/>
          <a:p>
            <a:pPr defTabSz="914400" eaLnBrk="0" hangingPunct="0">
              <a:lnSpc>
                <a:spcPct val="100000"/>
              </a:lnSpc>
              <a:buClrTx/>
              <a:buSzTx/>
              <a:buFontTx/>
              <a:buNone/>
            </a:pPr>
            <a:r>
              <a:rPr lang="en-US" sz="1600" b="1" u="sng">
                <a:solidFill>
                  <a:srgbClr val="000000"/>
                </a:solidFill>
              </a:rPr>
              <a:t>G</a:t>
            </a:r>
            <a:r>
              <a:rPr lang="en-US" sz="1600" b="1">
                <a:solidFill>
                  <a:srgbClr val="000000"/>
                </a:solidFill>
              </a:rPr>
              <a:t>-goal-choose-body</a:t>
            </a:r>
          </a:p>
        </p:txBody>
      </p:sp>
      <p:pic>
        <p:nvPicPr>
          <p:cNvPr id="48172" name="Picture 1068"/>
          <p:cNvPicPr>
            <a:picLocks noChangeAspect="1" noChangeArrowheads="1"/>
          </p:cNvPicPr>
          <p:nvPr/>
        </p:nvPicPr>
        <p:blipFill>
          <a:blip r:embed="rId3" cstate="print"/>
          <a:srcRect/>
          <a:stretch>
            <a:fillRect/>
          </a:stretch>
        </p:blipFill>
        <p:spPr bwMode="auto">
          <a:xfrm>
            <a:off x="0" y="990600"/>
            <a:ext cx="2097088" cy="1384300"/>
          </a:xfrm>
          <a:prstGeom prst="rect">
            <a:avLst/>
          </a:prstGeom>
          <a:noFill/>
          <a:ln w="9525">
            <a:noFill/>
            <a:miter lim="800000"/>
            <a:headEnd/>
            <a:tailEnd/>
          </a:ln>
        </p:spPr>
      </p:pic>
      <p:sp>
        <p:nvSpPr>
          <p:cNvPr id="48173" name="Text Box 1069"/>
          <p:cNvSpPr txBox="1">
            <a:spLocks noChangeArrowheads="1"/>
          </p:cNvSpPr>
          <p:nvPr/>
        </p:nvSpPr>
        <p:spPr bwMode="auto">
          <a:xfrm>
            <a:off x="0" y="2438400"/>
            <a:ext cx="2008188" cy="593725"/>
          </a:xfrm>
          <a:prstGeom prst="rect">
            <a:avLst/>
          </a:prstGeom>
          <a:noFill/>
          <a:ln w="12700">
            <a:solidFill>
              <a:srgbClr val="FF00FF"/>
            </a:solidFill>
            <a:miter lim="800000"/>
            <a:headEnd type="none" w="sm" len="sm"/>
            <a:tailEnd type="none" w="sm" len="sm"/>
          </a:ln>
        </p:spPr>
        <p:txBody>
          <a:bodyPr>
            <a:spAutoFit/>
          </a:bodyPr>
          <a:lstStyle/>
          <a:p>
            <a:pPr defTabSz="914400" eaLnBrk="0" hangingPunct="0">
              <a:lnSpc>
                <a:spcPct val="100000"/>
              </a:lnSpc>
              <a:buClrTx/>
              <a:buSzTx/>
              <a:buFontTx/>
              <a:buNone/>
            </a:pPr>
            <a:r>
              <a:rPr lang="en-US" sz="1600">
                <a:solidFill>
                  <a:srgbClr val="000000"/>
                </a:solidFill>
              </a:rPr>
              <a:t>Find the force exerted </a:t>
            </a:r>
          </a:p>
          <a:p>
            <a:pPr defTabSz="914400" eaLnBrk="0" hangingPunct="0">
              <a:lnSpc>
                <a:spcPct val="100000"/>
              </a:lnSpc>
              <a:buClrTx/>
              <a:buSzTx/>
              <a:buFontTx/>
              <a:buNone/>
            </a:pPr>
            <a:r>
              <a:rPr lang="en-US" sz="1600">
                <a:solidFill>
                  <a:srgbClr val="000000"/>
                </a:solidFill>
              </a:rPr>
              <a:t>on Jake by the rope.</a:t>
            </a:r>
          </a:p>
        </p:txBody>
      </p:sp>
      <p:sp>
        <p:nvSpPr>
          <p:cNvPr id="48174" name="Text Box 1070"/>
          <p:cNvSpPr txBox="1">
            <a:spLocks noChangeArrowheads="1"/>
          </p:cNvSpPr>
          <p:nvPr/>
        </p:nvSpPr>
        <p:spPr bwMode="auto">
          <a:xfrm>
            <a:off x="0" y="3048000"/>
            <a:ext cx="2286000" cy="593725"/>
          </a:xfrm>
          <a:prstGeom prst="rect">
            <a:avLst/>
          </a:prstGeom>
          <a:noFill/>
          <a:ln w="12700">
            <a:solidFill>
              <a:srgbClr val="FF00FF"/>
            </a:solidFill>
            <a:miter lim="800000"/>
            <a:headEnd type="none" w="sm" len="sm"/>
            <a:tailEnd type="none" w="sm" len="sm"/>
          </a:ln>
        </p:spPr>
        <p:txBody>
          <a:bodyPr>
            <a:spAutoFit/>
          </a:bodyPr>
          <a:lstStyle/>
          <a:p>
            <a:pPr defTabSz="914400" eaLnBrk="0" hangingPunct="0">
              <a:lnSpc>
                <a:spcPct val="100000"/>
              </a:lnSpc>
              <a:buClrTx/>
              <a:buSzTx/>
              <a:buFontTx/>
              <a:buNone/>
            </a:pPr>
            <a:r>
              <a:rPr lang="en-US" sz="1600">
                <a:solidFill>
                  <a:srgbClr val="000000"/>
                </a:solidFill>
              </a:rPr>
              <a:t>To solve this problem, </a:t>
            </a:r>
          </a:p>
          <a:p>
            <a:pPr defTabSz="914400" eaLnBrk="0" hangingPunct="0">
              <a:lnSpc>
                <a:spcPct val="100000"/>
              </a:lnSpc>
              <a:buClrTx/>
              <a:buSzTx/>
              <a:buFontTx/>
              <a:buNone/>
            </a:pPr>
            <a:r>
              <a:rPr lang="en-US" sz="1600">
                <a:solidFill>
                  <a:srgbClr val="000000"/>
                </a:solidFill>
              </a:rPr>
              <a:t>choose Jake as the body.</a:t>
            </a:r>
          </a:p>
        </p:txBody>
      </p:sp>
      <p:grpSp>
        <p:nvGrpSpPr>
          <p:cNvPr id="48175" name="Group 1071"/>
          <p:cNvGrpSpPr>
            <a:grpSpLocks/>
          </p:cNvGrpSpPr>
          <p:nvPr/>
        </p:nvGrpSpPr>
        <p:grpSpPr bwMode="auto">
          <a:xfrm>
            <a:off x="190500" y="3886200"/>
            <a:ext cx="2373313" cy="1282700"/>
            <a:chOff x="4457" y="3264"/>
            <a:chExt cx="1495" cy="808"/>
          </a:xfrm>
        </p:grpSpPr>
        <p:sp>
          <p:nvSpPr>
            <p:cNvPr id="48176" name="Rectangle 1072"/>
            <p:cNvSpPr>
              <a:spLocks noChangeArrowheads="1"/>
            </p:cNvSpPr>
            <p:nvPr/>
          </p:nvSpPr>
          <p:spPr bwMode="auto">
            <a:xfrm>
              <a:off x="4865" y="3314"/>
              <a:ext cx="463" cy="212"/>
            </a:xfrm>
            <a:prstGeom prst="rect">
              <a:avLst/>
            </a:prstGeom>
            <a:noFill/>
            <a:ln w="38100">
              <a:noFill/>
              <a:miter lim="800000"/>
              <a:headEnd/>
              <a:tailEnd/>
            </a:ln>
          </p:spPr>
          <p:txBody>
            <a:bodyPr lIns="92075" tIns="46038" rIns="92075" bIns="46038">
              <a:spAutoFit/>
            </a:bodyPr>
            <a:lstStyle/>
            <a:p>
              <a:pPr defTabSz="914400" eaLnBrk="0" hangingPunct="0">
                <a:lnSpc>
                  <a:spcPct val="100000"/>
                </a:lnSpc>
                <a:buClrTx/>
                <a:buSzTx/>
                <a:buFontTx/>
                <a:buNone/>
              </a:pPr>
              <a:r>
                <a:rPr lang="en-US" sz="1600">
                  <a:solidFill>
                    <a:srgbClr val="000000"/>
                  </a:solidFill>
                </a:rPr>
                <a:t>Rule</a:t>
              </a:r>
            </a:p>
          </p:txBody>
        </p:sp>
        <p:sp>
          <p:nvSpPr>
            <p:cNvPr id="48177" name="Rectangle 1073"/>
            <p:cNvSpPr>
              <a:spLocks noChangeArrowheads="1"/>
            </p:cNvSpPr>
            <p:nvPr/>
          </p:nvSpPr>
          <p:spPr bwMode="auto">
            <a:xfrm>
              <a:off x="4512" y="3264"/>
              <a:ext cx="258" cy="216"/>
            </a:xfrm>
            <a:prstGeom prst="rect">
              <a:avLst/>
            </a:prstGeom>
            <a:solidFill>
              <a:schemeClr val="tx1"/>
            </a:solidFill>
            <a:ln w="38100">
              <a:solidFill>
                <a:srgbClr val="24EA57"/>
              </a:solidFill>
              <a:miter lim="800000"/>
              <a:headEnd/>
              <a:tailEnd/>
            </a:ln>
          </p:spPr>
          <p:txBody>
            <a:bodyPr lIns="92075" tIns="46038" rIns="92075" bIns="46038">
              <a:spAutoFit/>
            </a:bodyPr>
            <a:lstStyle/>
            <a:p>
              <a:pPr defTabSz="914400" eaLnBrk="0" hangingPunct="0">
                <a:lnSpc>
                  <a:spcPct val="100000"/>
                </a:lnSpc>
                <a:buClrTx/>
                <a:buSzTx/>
                <a:buFontTx/>
                <a:buNone/>
              </a:pPr>
              <a:r>
                <a:rPr lang="en-US" sz="1400" b="1" u="sng">
                  <a:solidFill>
                    <a:srgbClr val="000000"/>
                  </a:solidFill>
                </a:rPr>
                <a:t>R</a:t>
              </a:r>
              <a:endParaRPr lang="en-US" sz="1400" b="1">
                <a:solidFill>
                  <a:srgbClr val="000000"/>
                </a:solidFill>
              </a:endParaRPr>
            </a:p>
          </p:txBody>
        </p:sp>
        <p:sp>
          <p:nvSpPr>
            <p:cNvPr id="48178" name="Rectangle 1074"/>
            <p:cNvSpPr>
              <a:spLocks noChangeArrowheads="1"/>
            </p:cNvSpPr>
            <p:nvPr/>
          </p:nvSpPr>
          <p:spPr bwMode="auto">
            <a:xfrm>
              <a:off x="4865" y="3579"/>
              <a:ext cx="895" cy="212"/>
            </a:xfrm>
            <a:prstGeom prst="rect">
              <a:avLst/>
            </a:prstGeom>
            <a:noFill/>
            <a:ln w="38100">
              <a:noFill/>
              <a:miter lim="800000"/>
              <a:headEnd/>
              <a:tailEnd/>
            </a:ln>
          </p:spPr>
          <p:txBody>
            <a:bodyPr lIns="92075" tIns="46038" rIns="92075" bIns="46038">
              <a:spAutoFit/>
            </a:bodyPr>
            <a:lstStyle/>
            <a:p>
              <a:pPr defTabSz="914400" eaLnBrk="0" hangingPunct="0">
                <a:lnSpc>
                  <a:spcPct val="100000"/>
                </a:lnSpc>
                <a:buClrTx/>
                <a:buSzTx/>
                <a:buFontTx/>
                <a:buNone/>
              </a:pPr>
              <a:r>
                <a:rPr lang="en-US" sz="1600">
                  <a:solidFill>
                    <a:srgbClr val="000000"/>
                  </a:solidFill>
                </a:rPr>
                <a:t>Fact/Goal</a:t>
              </a:r>
            </a:p>
          </p:txBody>
        </p:sp>
        <p:sp>
          <p:nvSpPr>
            <p:cNvPr id="48179" name="Rectangle 1075"/>
            <p:cNvSpPr>
              <a:spLocks noChangeArrowheads="1"/>
            </p:cNvSpPr>
            <p:nvPr/>
          </p:nvSpPr>
          <p:spPr bwMode="auto">
            <a:xfrm>
              <a:off x="4469" y="3556"/>
              <a:ext cx="354" cy="216"/>
            </a:xfrm>
            <a:prstGeom prst="rect">
              <a:avLst/>
            </a:prstGeom>
            <a:solidFill>
              <a:schemeClr val="tx1"/>
            </a:solidFill>
            <a:ln w="38100">
              <a:solidFill>
                <a:schemeClr val="accent2"/>
              </a:solidFill>
              <a:miter lim="800000"/>
              <a:headEnd/>
              <a:tailEnd/>
            </a:ln>
          </p:spPr>
          <p:txBody>
            <a:bodyPr lIns="92075" tIns="46038" rIns="92075" bIns="46038">
              <a:spAutoFit/>
            </a:bodyPr>
            <a:lstStyle/>
            <a:p>
              <a:pPr defTabSz="914400" eaLnBrk="0" hangingPunct="0">
                <a:lnSpc>
                  <a:spcPct val="100000"/>
                </a:lnSpc>
                <a:buClrTx/>
                <a:buSzTx/>
                <a:buFontTx/>
                <a:buNone/>
              </a:pPr>
              <a:r>
                <a:rPr lang="en-US" sz="1400" b="1" u="sng">
                  <a:solidFill>
                    <a:srgbClr val="000000"/>
                  </a:solidFill>
                </a:rPr>
                <a:t>F</a:t>
              </a:r>
              <a:r>
                <a:rPr lang="en-US" sz="1400" b="1">
                  <a:solidFill>
                    <a:srgbClr val="000000"/>
                  </a:solidFill>
                </a:rPr>
                <a:t>/</a:t>
              </a:r>
              <a:r>
                <a:rPr lang="en-US" sz="1400" b="1" u="sng">
                  <a:solidFill>
                    <a:srgbClr val="000000"/>
                  </a:solidFill>
                </a:rPr>
                <a:t>G</a:t>
              </a:r>
              <a:endParaRPr lang="en-US" sz="1400" b="1">
                <a:solidFill>
                  <a:srgbClr val="000000"/>
                </a:solidFill>
              </a:endParaRPr>
            </a:p>
          </p:txBody>
        </p:sp>
        <p:sp>
          <p:nvSpPr>
            <p:cNvPr id="48180" name="Rectangle 1076"/>
            <p:cNvSpPr>
              <a:spLocks noChangeArrowheads="1"/>
            </p:cNvSpPr>
            <p:nvPr/>
          </p:nvSpPr>
          <p:spPr bwMode="auto">
            <a:xfrm>
              <a:off x="4457" y="3856"/>
              <a:ext cx="324" cy="216"/>
            </a:xfrm>
            <a:prstGeom prst="rect">
              <a:avLst/>
            </a:prstGeom>
            <a:solidFill>
              <a:schemeClr val="tx1"/>
            </a:solidFill>
            <a:ln w="38100">
              <a:solidFill>
                <a:srgbClr val="FF9900"/>
              </a:solidFill>
              <a:miter lim="800000"/>
              <a:headEnd/>
              <a:tailEnd/>
            </a:ln>
          </p:spPr>
          <p:txBody>
            <a:bodyPr lIns="92075" tIns="46038" rIns="92075" bIns="46038">
              <a:spAutoFit/>
            </a:bodyPr>
            <a:lstStyle/>
            <a:p>
              <a:pPr defTabSz="914400" eaLnBrk="0" hangingPunct="0">
                <a:lnSpc>
                  <a:spcPct val="100000"/>
                </a:lnSpc>
                <a:buClrTx/>
                <a:buSzTx/>
                <a:buFontTx/>
                <a:buNone/>
              </a:pPr>
              <a:r>
                <a:rPr lang="en-US" sz="1400" b="1" u="sng">
                  <a:solidFill>
                    <a:srgbClr val="000000"/>
                  </a:solidFill>
                </a:rPr>
                <a:t>RA</a:t>
              </a:r>
              <a:endParaRPr lang="en-US" sz="1400" b="1">
                <a:solidFill>
                  <a:srgbClr val="000000"/>
                </a:solidFill>
              </a:endParaRPr>
            </a:p>
          </p:txBody>
        </p:sp>
        <p:sp>
          <p:nvSpPr>
            <p:cNvPr id="48181" name="Rectangle 1077"/>
            <p:cNvSpPr>
              <a:spLocks noChangeArrowheads="1"/>
            </p:cNvSpPr>
            <p:nvPr/>
          </p:nvSpPr>
          <p:spPr bwMode="auto">
            <a:xfrm>
              <a:off x="4853" y="3855"/>
              <a:ext cx="1099" cy="212"/>
            </a:xfrm>
            <a:prstGeom prst="rect">
              <a:avLst/>
            </a:prstGeom>
            <a:noFill/>
            <a:ln w="38100">
              <a:noFill/>
              <a:miter lim="800000"/>
              <a:headEnd/>
              <a:tailEnd/>
            </a:ln>
          </p:spPr>
          <p:txBody>
            <a:bodyPr lIns="92075" tIns="46038" rIns="92075" bIns="46038">
              <a:spAutoFit/>
            </a:bodyPr>
            <a:lstStyle/>
            <a:p>
              <a:pPr defTabSz="914400" eaLnBrk="0" hangingPunct="0">
                <a:lnSpc>
                  <a:spcPct val="100000"/>
                </a:lnSpc>
                <a:buClrTx/>
                <a:buSzTx/>
                <a:buFontTx/>
                <a:buNone/>
              </a:pPr>
              <a:r>
                <a:rPr lang="en-US" sz="1600">
                  <a:solidFill>
                    <a:srgbClr val="000000"/>
                  </a:solidFill>
                </a:rPr>
                <a:t>Rule Application</a:t>
              </a:r>
            </a:p>
          </p:txBody>
        </p:sp>
      </p:grpSp>
      <mc:AlternateContent xmlns:mc="http://schemas.openxmlformats.org/markup-compatibility/2006" xmlns:p14="http://schemas.microsoft.com/office/powerpoint/2010/main">
        <mc:Choice Requires="p14">
          <p:contentPart p14:bwMode="auto" r:id="rId4">
            <p14:nvContentPartPr>
              <p14:cNvPr id="2" name="Ink 1"/>
              <p14:cNvContentPartPr/>
              <p14:nvPr/>
            </p14:nvContentPartPr>
            <p14:xfrm>
              <a:off x="507240" y="2179080"/>
              <a:ext cx="4343040" cy="3637440"/>
            </p14:xfrm>
          </p:contentPart>
        </mc:Choice>
        <mc:Fallback xmlns="">
          <p:pic>
            <p:nvPicPr>
              <p:cNvPr id="2" name="Ink 1"/>
              <p:cNvPicPr/>
              <p:nvPr/>
            </p:nvPicPr>
            <p:blipFill>
              <a:blip r:embed="rId5"/>
              <a:stretch>
                <a:fillRect/>
              </a:stretch>
            </p:blipFill>
            <p:spPr>
              <a:xfrm>
                <a:off x="495720" y="2169000"/>
                <a:ext cx="4365000" cy="3659040"/>
              </a:xfrm>
              <a:prstGeom prst="rect">
                <a:avLst/>
              </a:prstGeom>
            </p:spPr>
          </p:pic>
        </mc:Fallback>
      </mc:AlternateContent>
    </p:spTree>
    <p:extLst>
      <p:ext uri="{BB962C8B-B14F-4D97-AF65-F5344CB8AC3E}">
        <p14:creationId xmlns:p14="http://schemas.microsoft.com/office/powerpoint/2010/main" val="1677005500"/>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159763"/>
            <a:ext cx="8534400" cy="685800"/>
          </a:xfrm>
        </p:spPr>
        <p:txBody>
          <a:bodyPr/>
          <a:lstStyle/>
          <a:p>
            <a:r>
              <a:rPr lang="en-CA" dirty="0" smtClean="0"/>
              <a:t>Some recent citations</a:t>
            </a:r>
            <a:endParaRPr lang="en-CA" dirty="0"/>
          </a:p>
        </p:txBody>
      </p:sp>
      <p:sp>
        <p:nvSpPr>
          <p:cNvPr id="3" name="Content Placeholder 2"/>
          <p:cNvSpPr>
            <a:spLocks noGrp="1"/>
          </p:cNvSpPr>
          <p:nvPr>
            <p:ph idx="1"/>
          </p:nvPr>
        </p:nvSpPr>
        <p:spPr>
          <a:xfrm>
            <a:off x="337145" y="526036"/>
            <a:ext cx="7835255" cy="6419265"/>
          </a:xfrm>
        </p:spPr>
        <p:txBody>
          <a:bodyPr/>
          <a:lstStyle/>
          <a:p>
            <a:r>
              <a:rPr lang="en-CA" sz="1200" b="1" dirty="0" smtClean="0">
                <a:hlinkClick r:id="rId2"/>
              </a:rPr>
              <a:t>IRT-based </a:t>
            </a:r>
            <a:r>
              <a:rPr lang="en-CA" sz="1200" b="1" dirty="0">
                <a:hlinkClick r:id="rId2"/>
              </a:rPr>
              <a:t>adaptive hints to scaffold learning in programming</a:t>
            </a:r>
            <a:endParaRPr lang="en-CA" sz="1200" b="1" dirty="0"/>
          </a:p>
          <a:p>
            <a:r>
              <a:rPr lang="en-CA" sz="1200" dirty="0"/>
              <a:t>M Ueno, Y Miyazawa - IEEE Transactions on Learning …, 2017 - ieeexplore.ieee.org</a:t>
            </a:r>
          </a:p>
          <a:p>
            <a:r>
              <a:rPr lang="en-CA" sz="1200" dirty="0"/>
              <a:t>35 days ago - Over the past few decades, many studies conducted in the field of learning </a:t>
            </a:r>
            <a:br>
              <a:rPr lang="en-CA" sz="1200" dirty="0"/>
            </a:br>
            <a:r>
              <a:rPr lang="en-CA" sz="1200" dirty="0"/>
              <a:t>science have described that scaffolding plays an important role in human learning. To </a:t>
            </a:r>
            <a:br>
              <a:rPr lang="en-CA" sz="1200" dirty="0"/>
            </a:br>
            <a:r>
              <a:rPr lang="en-CA" sz="1200" dirty="0"/>
              <a:t>scaffold a learner efficiently, a teacher should predict how much support a learner must have </a:t>
            </a:r>
            <a:br>
              <a:rPr lang="en-CA" sz="1200" dirty="0"/>
            </a:br>
            <a:r>
              <a:rPr lang="en-CA" sz="1200" b="1" dirty="0" smtClean="0">
                <a:hlinkClick r:id="rId3"/>
              </a:rPr>
              <a:t>Leveraging </a:t>
            </a:r>
            <a:r>
              <a:rPr lang="en-CA" sz="1200" b="1" dirty="0">
                <a:hlinkClick r:id="rId3"/>
              </a:rPr>
              <a:t>CPTs in a Bayesian Approach to Grade Open Ended Answers</a:t>
            </a:r>
            <a:endParaRPr lang="en-CA" sz="1200" b="1" dirty="0"/>
          </a:p>
          <a:p>
            <a:r>
              <a:rPr lang="en-CA" sz="1200" dirty="0">
                <a:hlinkClick r:id="rId4"/>
              </a:rPr>
              <a:t>M De </a:t>
            </a:r>
            <a:r>
              <a:rPr lang="en-CA" sz="1200" dirty="0" err="1">
                <a:hlinkClick r:id="rId4"/>
              </a:rPr>
              <a:t>Marsico</a:t>
            </a:r>
            <a:r>
              <a:rPr lang="en-CA" sz="1200" dirty="0"/>
              <a:t>, </a:t>
            </a:r>
            <a:r>
              <a:rPr lang="en-CA" sz="1200" dirty="0">
                <a:hlinkClick r:id="rId5"/>
              </a:rPr>
              <a:t>A </a:t>
            </a:r>
            <a:r>
              <a:rPr lang="en-CA" sz="1200" dirty="0" err="1">
                <a:hlinkClick r:id="rId5"/>
              </a:rPr>
              <a:t>Sterbini</a:t>
            </a:r>
            <a:r>
              <a:rPr lang="en-CA" sz="1200" dirty="0"/>
              <a:t>… - … (ICALT), 2017 IEEE 17th …, 2017 - ieeexplore.ieee.org</a:t>
            </a:r>
          </a:p>
          <a:p>
            <a:r>
              <a:rPr lang="en-CA" sz="1200" dirty="0"/>
              <a:t>52 days ago - Here we discuss a framework (</a:t>
            </a:r>
            <a:r>
              <a:rPr lang="en-CA" sz="1200" dirty="0" err="1"/>
              <a:t>OpenAnswer</a:t>
            </a:r>
            <a:r>
              <a:rPr lang="en-CA" sz="1200" dirty="0"/>
              <a:t>) providing support to the teacher's </a:t>
            </a:r>
            <a:br>
              <a:rPr lang="en-CA" sz="1200" dirty="0"/>
            </a:br>
            <a:r>
              <a:rPr lang="en-CA" sz="1200" dirty="0"/>
              <a:t>activity of grading answers to open ended questions. </a:t>
            </a:r>
            <a:r>
              <a:rPr lang="en-CA" sz="1200" dirty="0" err="1"/>
              <a:t>OpenAnswer</a:t>
            </a:r>
            <a:r>
              <a:rPr lang="en-CA" sz="1200" dirty="0"/>
              <a:t> implements a teacher </a:t>
            </a:r>
            <a:br>
              <a:rPr lang="en-CA" sz="1200" dirty="0"/>
            </a:br>
            <a:r>
              <a:rPr lang="en-CA" sz="1200" dirty="0"/>
              <a:t>mediated peer-evaluation approach: the marking results obtained from peer assessments </a:t>
            </a:r>
          </a:p>
          <a:p>
            <a:r>
              <a:rPr lang="en-CA" sz="1200" b="1" dirty="0" smtClean="0">
                <a:hlinkClick r:id="rId6"/>
              </a:rPr>
              <a:t>Classification </a:t>
            </a:r>
            <a:r>
              <a:rPr lang="en-CA" sz="1200" b="1" dirty="0">
                <a:hlinkClick r:id="rId6"/>
              </a:rPr>
              <a:t>and prediction of port variables using Bayesian Networks</a:t>
            </a:r>
            <a:endParaRPr lang="en-CA" sz="1200" b="1" dirty="0"/>
          </a:p>
          <a:p>
            <a:r>
              <a:rPr lang="en-CA" sz="1200" dirty="0"/>
              <a:t>BM Serrano, N González-</a:t>
            </a:r>
            <a:r>
              <a:rPr lang="en-CA" sz="1200" dirty="0" err="1"/>
              <a:t>Cancelas</a:t>
            </a:r>
            <a:r>
              <a:rPr lang="en-CA" sz="1200" dirty="0"/>
              <a:t>, F </a:t>
            </a:r>
            <a:r>
              <a:rPr lang="en-CA" sz="1200" dirty="0" err="1"/>
              <a:t>Soler</a:t>
            </a:r>
            <a:r>
              <a:rPr lang="en-CA" sz="1200" dirty="0"/>
              <a:t>-Flores… - Transport Policy, 2017 - Elsevier</a:t>
            </a:r>
          </a:p>
          <a:p>
            <a:r>
              <a:rPr lang="en-CA" sz="1200" dirty="0"/>
              <a:t>58 days ago - Abstract Many variables are included in planning and management of port </a:t>
            </a:r>
            <a:br>
              <a:rPr lang="en-CA" sz="1200" dirty="0"/>
            </a:br>
            <a:r>
              <a:rPr lang="en-CA" sz="1200" dirty="0"/>
              <a:t>terminals. They can be economic, social, environmental and institutional. Agent needs to </a:t>
            </a:r>
            <a:br>
              <a:rPr lang="en-CA" sz="1200" dirty="0"/>
            </a:br>
            <a:r>
              <a:rPr lang="en-CA" sz="1200" dirty="0"/>
              <a:t>know relationship between these variables to modify planning conditions. Use of Bayesian </a:t>
            </a:r>
          </a:p>
          <a:p>
            <a:r>
              <a:rPr lang="en-CA" sz="1200" b="1" dirty="0">
                <a:hlinkClick r:id="rId7"/>
              </a:rPr>
              <a:t>Learner Modeling for Integration Skills</a:t>
            </a:r>
            <a:endParaRPr lang="en-CA" sz="1200" b="1" dirty="0"/>
          </a:p>
          <a:p>
            <a:r>
              <a:rPr lang="en-CA" sz="1200" dirty="0"/>
              <a:t>Y Huang, J Guerra-</a:t>
            </a:r>
            <a:r>
              <a:rPr lang="en-CA" sz="1200" dirty="0" err="1"/>
              <a:t>Hollstein</a:t>
            </a:r>
            <a:r>
              <a:rPr lang="en-CA" sz="1200" dirty="0"/>
              <a:t>, J </a:t>
            </a:r>
            <a:r>
              <a:rPr lang="en-CA" sz="1200" dirty="0" err="1"/>
              <a:t>Barria</a:t>
            </a:r>
            <a:r>
              <a:rPr lang="en-CA" sz="1200" dirty="0"/>
              <a:t>-Pineda… - Proceedings of the 25th …, 2017 - dl.acm.org</a:t>
            </a:r>
          </a:p>
          <a:p>
            <a:r>
              <a:rPr lang="en-CA" sz="1200" dirty="0"/>
              <a:t>83 days ago - Abstract Complex skill mastery requires not only acquiring individual basic </a:t>
            </a:r>
            <a:br>
              <a:rPr lang="en-CA" sz="1200" dirty="0"/>
            </a:br>
            <a:r>
              <a:rPr lang="en-CA" sz="1200" dirty="0"/>
              <a:t>component skills, but also practicing integrating such basic skills. However, traditional </a:t>
            </a:r>
            <a:br>
              <a:rPr lang="en-CA" sz="1200" dirty="0"/>
            </a:br>
            <a:r>
              <a:rPr lang="en-CA" sz="1200" dirty="0"/>
              <a:t>approaches to knowledge modeling, such as Bayesian knowledge tracing, only trace </a:t>
            </a:r>
          </a:p>
          <a:p>
            <a:r>
              <a:rPr lang="en-CA" sz="1200" b="1" dirty="0" smtClean="0">
                <a:hlinkClick r:id="rId8"/>
              </a:rPr>
              <a:t>Predicting </a:t>
            </a:r>
            <a:r>
              <a:rPr lang="en-CA" sz="1200" b="1" dirty="0">
                <a:hlinkClick r:id="rId8"/>
              </a:rPr>
              <a:t>Learner's Deductive Reasoning Skills Using a Bayesian Network</a:t>
            </a:r>
            <a:endParaRPr lang="en-CA" sz="1200" b="1" dirty="0"/>
          </a:p>
          <a:p>
            <a:r>
              <a:rPr lang="en-CA" sz="1200" dirty="0">
                <a:hlinkClick r:id="rId9"/>
              </a:rPr>
              <a:t>A Tato</a:t>
            </a:r>
            <a:r>
              <a:rPr lang="en-CA" sz="1200" dirty="0"/>
              <a:t>, </a:t>
            </a:r>
            <a:r>
              <a:rPr lang="en-CA" sz="1200" dirty="0">
                <a:hlinkClick r:id="rId10"/>
              </a:rPr>
              <a:t>R </a:t>
            </a:r>
            <a:r>
              <a:rPr lang="en-CA" sz="1200" dirty="0" err="1">
                <a:hlinkClick r:id="rId10"/>
              </a:rPr>
              <a:t>Nkambou</a:t>
            </a:r>
            <a:r>
              <a:rPr lang="en-CA" sz="1200" dirty="0"/>
              <a:t>, </a:t>
            </a:r>
            <a:r>
              <a:rPr lang="en-CA" sz="1200" dirty="0">
                <a:hlinkClick r:id="rId11"/>
              </a:rPr>
              <a:t>J </a:t>
            </a:r>
            <a:r>
              <a:rPr lang="en-CA" sz="1200" dirty="0" err="1">
                <a:hlinkClick r:id="rId11"/>
              </a:rPr>
              <a:t>Brisson</a:t>
            </a:r>
            <a:r>
              <a:rPr lang="en-CA" sz="1200" dirty="0"/>
              <a:t>, S Robert - International Conference on …, 2017 - Springer</a:t>
            </a:r>
          </a:p>
          <a:p>
            <a:r>
              <a:rPr lang="en-CA" sz="1200" dirty="0"/>
              <a:t>92 days ago - Abstract Logic-Muse is an Intelligent Tutoring System (ITS) that helps improve </a:t>
            </a:r>
            <a:br>
              <a:rPr lang="en-CA" sz="1200" dirty="0"/>
            </a:br>
            <a:r>
              <a:rPr lang="en-CA" sz="1200" dirty="0"/>
              <a:t>deductive reasoning skills in multiple contexts. All its three main components (The learner, </a:t>
            </a:r>
            <a:br>
              <a:rPr lang="en-CA" sz="1200" dirty="0"/>
            </a:br>
            <a:r>
              <a:rPr lang="en-CA" sz="1200" dirty="0"/>
              <a:t>the tutor and the expert models) have been developed while relying on the help of </a:t>
            </a:r>
            <a:r>
              <a:rPr lang="en-CA" sz="1200" dirty="0" smtClean="0"/>
              <a:t>experts</a:t>
            </a:r>
            <a:endParaRPr lang="en-CA" sz="1200" dirty="0"/>
          </a:p>
          <a:p>
            <a:r>
              <a:rPr lang="en-CA" sz="1200" b="1" dirty="0" smtClean="0">
                <a:hlinkClick r:id="rId12"/>
              </a:rPr>
              <a:t>Exploring </a:t>
            </a:r>
            <a:r>
              <a:rPr lang="en-CA" sz="1200" b="1" dirty="0">
                <a:hlinkClick r:id="rId12"/>
              </a:rPr>
              <a:t>Learner Model Differences Between Students</a:t>
            </a:r>
            <a:endParaRPr lang="en-CA" sz="1200" b="1" dirty="0"/>
          </a:p>
          <a:p>
            <a:r>
              <a:rPr lang="en-CA" sz="1200" dirty="0">
                <a:hlinkClick r:id="rId13"/>
              </a:rPr>
              <a:t>M Eagle</a:t>
            </a:r>
            <a:r>
              <a:rPr lang="en-CA" sz="1200" dirty="0"/>
              <a:t>, </a:t>
            </a:r>
            <a:r>
              <a:rPr lang="en-CA" sz="1200" dirty="0">
                <a:hlinkClick r:id="rId14"/>
              </a:rPr>
              <a:t>A Corbett</a:t>
            </a:r>
            <a:r>
              <a:rPr lang="en-CA" sz="1200" dirty="0"/>
              <a:t>, </a:t>
            </a:r>
            <a:r>
              <a:rPr lang="en-CA" sz="1200" dirty="0">
                <a:hlinkClick r:id="rId15"/>
              </a:rPr>
              <a:t>J Stamper</a:t>
            </a:r>
            <a:r>
              <a:rPr lang="en-CA" sz="1200" dirty="0"/>
              <a:t>, </a:t>
            </a:r>
            <a:r>
              <a:rPr lang="en-CA" sz="1200" dirty="0">
                <a:hlinkClick r:id="rId16"/>
              </a:rPr>
              <a:t>BM McLaren</a:t>
            </a:r>
            <a:r>
              <a:rPr lang="en-CA" sz="1200" dirty="0"/>
              <a:t>… - … Conference on Artificial …, 2017 - Springer</a:t>
            </a:r>
          </a:p>
          <a:p>
            <a:r>
              <a:rPr lang="en-CA" sz="1200" dirty="0"/>
              <a:t>92 days ago - Abstract Bayesian Knowledge Tracing (BKT) has been employed successfully </a:t>
            </a:r>
            <a:br>
              <a:rPr lang="en-CA" sz="1200" dirty="0"/>
            </a:br>
            <a:r>
              <a:rPr lang="en-CA" sz="1200" dirty="0"/>
              <a:t>in intelligent learning environments to individualize curriculum sequencing and help </a:t>
            </a:r>
            <a:br>
              <a:rPr lang="en-CA" sz="1200" dirty="0"/>
            </a:br>
            <a:r>
              <a:rPr lang="en-CA" sz="1200" dirty="0"/>
              <a:t>messages. Standard BKT employs four parameters, which are estimated separately for </a:t>
            </a:r>
            <a:br>
              <a:rPr lang="en-CA" sz="1200" dirty="0"/>
            </a:br>
            <a:endParaRPr lang="en-CA" sz="1200" dirty="0"/>
          </a:p>
          <a:p>
            <a:r>
              <a:rPr lang="en-CA" sz="1200" dirty="0">
                <a:hlinkClick r:id="rId17"/>
              </a:rPr>
              <a:t>All 4 versions</a:t>
            </a:r>
            <a:r>
              <a:rPr lang="en-CA" sz="1200" dirty="0"/>
              <a:t> </a:t>
            </a:r>
          </a:p>
          <a:p>
            <a:endParaRPr lang="en-CA" dirty="0"/>
          </a:p>
        </p:txBody>
      </p:sp>
      <p:sp>
        <p:nvSpPr>
          <p:cNvPr id="4" name="Footer Placeholder 3"/>
          <p:cNvSpPr>
            <a:spLocks noGrp="1"/>
          </p:cNvSpPr>
          <p:nvPr>
            <p:ph type="ftr" sz="quarter" idx="11"/>
          </p:nvPr>
        </p:nvSpPr>
        <p:spPr>
          <a:xfrm>
            <a:off x="6248400" y="6488102"/>
            <a:ext cx="2895600" cy="457200"/>
          </a:xfrm>
        </p:spPr>
        <p:txBody>
          <a:bodyPr/>
          <a:lstStyle/>
          <a:p>
            <a:pPr>
              <a:defRPr/>
            </a:pPr>
            <a:r>
              <a:rPr lang="en-US" dirty="0" smtClean="0">
                <a:solidFill>
                  <a:srgbClr val="000000"/>
                </a:solidFill>
              </a:rPr>
              <a:t>CPSC 422, Lecture 13</a:t>
            </a:r>
            <a:endParaRPr lang="en-US" dirty="0">
              <a:solidFill>
                <a:srgbClr val="000000"/>
              </a:solidFill>
            </a:endParaRPr>
          </a:p>
        </p:txBody>
      </p:sp>
      <p:sp>
        <p:nvSpPr>
          <p:cNvPr id="5" name="Slide Number Placeholder 4"/>
          <p:cNvSpPr>
            <a:spLocks noGrp="1"/>
          </p:cNvSpPr>
          <p:nvPr>
            <p:ph type="sldNum" sz="quarter" idx="12"/>
          </p:nvPr>
        </p:nvSpPr>
        <p:spPr/>
        <p:txBody>
          <a:bodyPr/>
          <a:lstStyle/>
          <a:p>
            <a:pPr>
              <a:defRPr/>
            </a:pPr>
            <a:r>
              <a:rPr lang="en-US" smtClean="0">
                <a:solidFill>
                  <a:srgbClr val="000000"/>
                </a:solidFill>
              </a:rPr>
              <a:t>Slide </a:t>
            </a:r>
            <a:fld id="{38B5A9E0-7EB5-4FF0-AEB5-1FBEA79D2A5B}" type="slidenum">
              <a:rPr lang="en-US" smtClean="0">
                <a:solidFill>
                  <a:srgbClr val="000000"/>
                </a:solidFill>
              </a:rPr>
              <a:pPr>
                <a:defRPr/>
              </a:pPr>
              <a:t>5</a:t>
            </a:fld>
            <a:endParaRPr lang="en-US">
              <a:solidFill>
                <a:srgbClr val="000000"/>
              </a:solidFill>
            </a:endParaRPr>
          </a:p>
        </p:txBody>
      </p:sp>
    </p:spTree>
    <p:extLst>
      <p:ext uri="{BB962C8B-B14F-4D97-AF65-F5344CB8AC3E}">
        <p14:creationId xmlns:p14="http://schemas.microsoft.com/office/powerpoint/2010/main" val="19578787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050"/>
          <p:cNvSpPr>
            <a:spLocks noChangeArrowheads="1"/>
          </p:cNvSpPr>
          <p:nvPr/>
        </p:nvSpPr>
        <p:spPr bwMode="auto">
          <a:xfrm>
            <a:off x="4781550" y="3527425"/>
            <a:ext cx="2085975" cy="328613"/>
          </a:xfrm>
          <a:prstGeom prst="rect">
            <a:avLst/>
          </a:prstGeom>
          <a:solidFill>
            <a:srgbClr val="FFCC00"/>
          </a:solidFill>
          <a:ln w="38100">
            <a:solidFill>
              <a:srgbClr val="FF6600"/>
            </a:solidFill>
            <a:miter lim="800000"/>
            <a:headEnd/>
            <a:tailEnd/>
          </a:ln>
        </p:spPr>
        <p:txBody>
          <a:bodyPr wrap="none" lIns="92075" tIns="0" rIns="92075" bIns="46038">
            <a:spAutoFit/>
          </a:bodyPr>
          <a:lstStyle/>
          <a:p>
            <a:pPr defTabSz="914400" eaLnBrk="0" hangingPunct="0">
              <a:lnSpc>
                <a:spcPct val="100000"/>
              </a:lnSpc>
              <a:buClrTx/>
              <a:buSzTx/>
              <a:buFontTx/>
              <a:buNone/>
            </a:pPr>
            <a:r>
              <a:rPr lang="en-US" sz="1600" b="1" u="sng">
                <a:solidFill>
                  <a:srgbClr val="000000"/>
                </a:solidFill>
              </a:rPr>
              <a:t>RA</a:t>
            </a:r>
            <a:r>
              <a:rPr lang="en-US" sz="1600" b="1">
                <a:solidFill>
                  <a:srgbClr val="000000"/>
                </a:solidFill>
              </a:rPr>
              <a:t>-goal-choose-body</a:t>
            </a:r>
          </a:p>
        </p:txBody>
      </p:sp>
      <p:sp>
        <p:nvSpPr>
          <p:cNvPr id="49155" name="Rectangle 2051"/>
          <p:cNvSpPr>
            <a:spLocks noChangeArrowheads="1"/>
          </p:cNvSpPr>
          <p:nvPr/>
        </p:nvSpPr>
        <p:spPr bwMode="auto">
          <a:xfrm>
            <a:off x="6019800" y="6550025"/>
            <a:ext cx="641350" cy="290513"/>
          </a:xfrm>
          <a:prstGeom prst="rect">
            <a:avLst/>
          </a:prstGeom>
          <a:noFill/>
          <a:ln w="38100">
            <a:noFill/>
            <a:miter lim="800000"/>
            <a:headEnd/>
            <a:tailEnd/>
          </a:ln>
        </p:spPr>
        <p:txBody>
          <a:bodyPr wrap="none" lIns="92075" tIns="0" rIns="92075" bIns="46038">
            <a:spAutoFit/>
          </a:bodyPr>
          <a:lstStyle/>
          <a:p>
            <a:pPr defTabSz="914400" eaLnBrk="0" hangingPunct="0">
              <a:lnSpc>
                <a:spcPct val="100000"/>
              </a:lnSpc>
              <a:buClrTx/>
              <a:buSzTx/>
              <a:buFontTx/>
              <a:buNone/>
            </a:pPr>
            <a:r>
              <a:rPr lang="en-US" sz="1600" b="1">
                <a:solidFill>
                  <a:srgbClr val="000000"/>
                </a:solidFill>
              </a:rPr>
              <a:t>  0.99</a:t>
            </a:r>
          </a:p>
        </p:txBody>
      </p:sp>
      <p:sp>
        <p:nvSpPr>
          <p:cNvPr id="49156" name="Rectangle 2052"/>
          <p:cNvSpPr>
            <a:spLocks noChangeArrowheads="1"/>
          </p:cNvSpPr>
          <p:nvPr/>
        </p:nvSpPr>
        <p:spPr bwMode="auto">
          <a:xfrm>
            <a:off x="228600" y="1066800"/>
            <a:ext cx="1754188" cy="527050"/>
          </a:xfrm>
          <a:prstGeom prst="rect">
            <a:avLst/>
          </a:prstGeom>
          <a:solidFill>
            <a:schemeClr val="tx1"/>
          </a:solidFill>
          <a:ln w="38100">
            <a:solidFill>
              <a:srgbClr val="00CCFF"/>
            </a:solidFill>
            <a:miter lim="800000"/>
            <a:headEnd/>
            <a:tailEnd/>
          </a:ln>
        </p:spPr>
        <p:txBody>
          <a:bodyPr wrap="none" lIns="92075" tIns="0" rIns="92075" bIns="0">
            <a:spAutoFit/>
          </a:bodyPr>
          <a:lstStyle/>
          <a:p>
            <a:pPr defTabSz="914400" eaLnBrk="0" hangingPunct="0">
              <a:lnSpc>
                <a:spcPct val="100000"/>
              </a:lnSpc>
              <a:buClrTx/>
              <a:buSzTx/>
              <a:buFontTx/>
              <a:buNone/>
            </a:pPr>
            <a:r>
              <a:rPr lang="en-US" sz="1600" b="1" u="sng">
                <a:solidFill>
                  <a:srgbClr val="000000"/>
                </a:solidFill>
              </a:rPr>
              <a:t>read</a:t>
            </a:r>
            <a:endParaRPr lang="en-US" sz="1600" b="1">
              <a:solidFill>
                <a:srgbClr val="000000"/>
              </a:solidFill>
            </a:endParaRPr>
          </a:p>
          <a:p>
            <a:pPr defTabSz="914400" eaLnBrk="0" hangingPunct="0">
              <a:lnSpc>
                <a:spcPct val="100000"/>
              </a:lnSpc>
              <a:buClrTx/>
              <a:buSzTx/>
              <a:buFontTx/>
              <a:buNone/>
            </a:pPr>
            <a:r>
              <a:rPr lang="en-US" sz="1600" i="1">
                <a:solidFill>
                  <a:srgbClr val="000000"/>
                </a:solidFill>
              </a:rPr>
              <a:t>Find force on Jake</a:t>
            </a:r>
          </a:p>
        </p:txBody>
      </p:sp>
      <p:sp>
        <p:nvSpPr>
          <p:cNvPr id="49157" name="Rectangle 2053"/>
          <p:cNvSpPr>
            <a:spLocks noChangeArrowheads="1"/>
          </p:cNvSpPr>
          <p:nvPr/>
        </p:nvSpPr>
        <p:spPr bwMode="auto">
          <a:xfrm>
            <a:off x="298450" y="5376863"/>
            <a:ext cx="2189163" cy="527050"/>
          </a:xfrm>
          <a:prstGeom prst="rect">
            <a:avLst/>
          </a:prstGeom>
          <a:solidFill>
            <a:schemeClr val="tx1"/>
          </a:solidFill>
          <a:ln w="38100">
            <a:solidFill>
              <a:srgbClr val="00CCFF"/>
            </a:solidFill>
            <a:miter lim="800000"/>
            <a:headEnd/>
            <a:tailEnd/>
          </a:ln>
        </p:spPr>
        <p:txBody>
          <a:bodyPr wrap="none" lIns="92075" tIns="0" rIns="92075" bIns="0">
            <a:spAutoFit/>
          </a:bodyPr>
          <a:lstStyle/>
          <a:p>
            <a:pPr defTabSz="914400" eaLnBrk="0" hangingPunct="0">
              <a:lnSpc>
                <a:spcPct val="100000"/>
              </a:lnSpc>
              <a:buClrTx/>
              <a:buSzTx/>
              <a:buFontTx/>
              <a:buNone/>
            </a:pPr>
            <a:r>
              <a:rPr lang="en-US" sz="1600" b="1" u="sng">
                <a:solidFill>
                  <a:srgbClr val="000000"/>
                </a:solidFill>
              </a:rPr>
              <a:t>read</a:t>
            </a:r>
            <a:endParaRPr lang="en-US" sz="1600" b="1">
              <a:solidFill>
                <a:srgbClr val="000000"/>
              </a:solidFill>
            </a:endParaRPr>
          </a:p>
          <a:p>
            <a:pPr defTabSz="914400" eaLnBrk="0" hangingPunct="0">
              <a:lnSpc>
                <a:spcPct val="100000"/>
              </a:lnSpc>
              <a:buClrTx/>
              <a:buSzTx/>
              <a:buFontTx/>
              <a:buNone/>
            </a:pPr>
            <a:r>
              <a:rPr lang="en-US" sz="1600" i="1">
                <a:solidFill>
                  <a:srgbClr val="000000"/>
                </a:solidFill>
              </a:rPr>
              <a:t>choose Jake as the body</a:t>
            </a:r>
          </a:p>
        </p:txBody>
      </p:sp>
      <p:sp>
        <p:nvSpPr>
          <p:cNvPr id="49158" name="Rectangle 2054"/>
          <p:cNvSpPr>
            <a:spLocks noChangeArrowheads="1"/>
          </p:cNvSpPr>
          <p:nvPr/>
        </p:nvSpPr>
        <p:spPr bwMode="auto">
          <a:xfrm>
            <a:off x="1354138" y="1568450"/>
            <a:ext cx="398462" cy="336550"/>
          </a:xfrm>
          <a:prstGeom prst="rect">
            <a:avLst/>
          </a:prstGeom>
          <a:noFill/>
          <a:ln w="38100">
            <a:no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1600" b="1">
                <a:solidFill>
                  <a:srgbClr val="000000"/>
                </a:solidFill>
              </a:rPr>
              <a:t>ok</a:t>
            </a:r>
          </a:p>
        </p:txBody>
      </p:sp>
      <p:sp>
        <p:nvSpPr>
          <p:cNvPr id="49159" name="Rectangle 2055"/>
          <p:cNvSpPr>
            <a:spLocks noChangeArrowheads="1"/>
          </p:cNvSpPr>
          <p:nvPr/>
        </p:nvSpPr>
        <p:spPr bwMode="auto">
          <a:xfrm>
            <a:off x="2036763" y="5978525"/>
            <a:ext cx="557212" cy="336550"/>
          </a:xfrm>
          <a:prstGeom prst="rect">
            <a:avLst/>
          </a:prstGeom>
          <a:noFill/>
          <a:ln w="38100">
            <a:no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1600" b="1">
                <a:solidFill>
                  <a:srgbClr val="000000"/>
                </a:solidFill>
              </a:rPr>
              <a:t>long</a:t>
            </a:r>
          </a:p>
        </p:txBody>
      </p:sp>
      <p:sp>
        <p:nvSpPr>
          <p:cNvPr id="49160" name="Rectangle 2056"/>
          <p:cNvSpPr>
            <a:spLocks noChangeArrowheads="1"/>
          </p:cNvSpPr>
          <p:nvPr/>
        </p:nvSpPr>
        <p:spPr bwMode="auto">
          <a:xfrm>
            <a:off x="5829300" y="1382713"/>
            <a:ext cx="692150" cy="290512"/>
          </a:xfrm>
          <a:prstGeom prst="rect">
            <a:avLst/>
          </a:prstGeom>
          <a:noFill/>
          <a:ln w="38100">
            <a:noFill/>
            <a:miter lim="800000"/>
            <a:headEnd/>
            <a:tailEnd/>
          </a:ln>
        </p:spPr>
        <p:txBody>
          <a:bodyPr wrap="none" lIns="92075" tIns="0" rIns="92075" bIns="46038">
            <a:spAutoFit/>
          </a:bodyPr>
          <a:lstStyle/>
          <a:p>
            <a:pPr defTabSz="914400" eaLnBrk="0" hangingPunct="0">
              <a:lnSpc>
                <a:spcPct val="100000"/>
              </a:lnSpc>
              <a:buClrTx/>
              <a:buSzTx/>
              <a:buFontTx/>
              <a:buNone/>
            </a:pPr>
            <a:r>
              <a:rPr lang="en-US" sz="1600" b="1">
                <a:solidFill>
                  <a:srgbClr val="000000"/>
                </a:solidFill>
              </a:rPr>
              <a:t>   0.95</a:t>
            </a:r>
          </a:p>
        </p:txBody>
      </p:sp>
      <p:sp>
        <p:nvSpPr>
          <p:cNvPr id="49161" name="Rectangle 2057"/>
          <p:cNvSpPr>
            <a:spLocks noChangeArrowheads="1"/>
          </p:cNvSpPr>
          <p:nvPr/>
        </p:nvSpPr>
        <p:spPr bwMode="auto">
          <a:xfrm>
            <a:off x="5988050" y="2332038"/>
            <a:ext cx="539750" cy="290512"/>
          </a:xfrm>
          <a:prstGeom prst="rect">
            <a:avLst/>
          </a:prstGeom>
          <a:noFill/>
          <a:ln w="38100">
            <a:noFill/>
            <a:miter lim="800000"/>
            <a:headEnd/>
            <a:tailEnd/>
          </a:ln>
        </p:spPr>
        <p:txBody>
          <a:bodyPr wrap="none" lIns="92075" tIns="0" rIns="92075" bIns="46038">
            <a:spAutoFit/>
          </a:bodyPr>
          <a:lstStyle/>
          <a:p>
            <a:pPr defTabSz="914400" eaLnBrk="0" hangingPunct="0">
              <a:lnSpc>
                <a:spcPct val="100000"/>
              </a:lnSpc>
              <a:buClrTx/>
              <a:buSzTx/>
              <a:buFontTx/>
              <a:buNone/>
            </a:pPr>
            <a:r>
              <a:rPr lang="en-US" sz="1600" b="1">
                <a:solidFill>
                  <a:srgbClr val="000000"/>
                </a:solidFill>
              </a:rPr>
              <a:t>0.91</a:t>
            </a:r>
          </a:p>
        </p:txBody>
      </p:sp>
      <p:sp>
        <p:nvSpPr>
          <p:cNvPr id="49162" name="Rectangle 2058"/>
          <p:cNvSpPr>
            <a:spLocks noChangeArrowheads="1"/>
          </p:cNvSpPr>
          <p:nvPr/>
        </p:nvSpPr>
        <p:spPr bwMode="auto">
          <a:xfrm>
            <a:off x="5978525" y="3963988"/>
            <a:ext cx="539750" cy="290512"/>
          </a:xfrm>
          <a:prstGeom prst="rect">
            <a:avLst/>
          </a:prstGeom>
          <a:noFill/>
          <a:ln w="38100">
            <a:noFill/>
            <a:miter lim="800000"/>
            <a:headEnd/>
            <a:tailEnd/>
          </a:ln>
        </p:spPr>
        <p:txBody>
          <a:bodyPr wrap="none" lIns="92075" tIns="0" rIns="92075" bIns="46038">
            <a:spAutoFit/>
          </a:bodyPr>
          <a:lstStyle/>
          <a:p>
            <a:pPr defTabSz="914400" eaLnBrk="0" hangingPunct="0">
              <a:lnSpc>
                <a:spcPct val="100000"/>
              </a:lnSpc>
              <a:buClrTx/>
              <a:buSzTx/>
              <a:buFontTx/>
              <a:buNone/>
            </a:pPr>
            <a:r>
              <a:rPr lang="en-US" sz="1600" b="1">
                <a:solidFill>
                  <a:srgbClr val="000000"/>
                </a:solidFill>
              </a:rPr>
              <a:t>0.79</a:t>
            </a:r>
          </a:p>
        </p:txBody>
      </p:sp>
      <p:sp>
        <p:nvSpPr>
          <p:cNvPr id="49163" name="Rectangle 2059"/>
          <p:cNvSpPr>
            <a:spLocks noChangeArrowheads="1"/>
          </p:cNvSpPr>
          <p:nvPr/>
        </p:nvSpPr>
        <p:spPr bwMode="auto">
          <a:xfrm>
            <a:off x="5957888" y="5664200"/>
            <a:ext cx="539750" cy="290513"/>
          </a:xfrm>
          <a:prstGeom prst="rect">
            <a:avLst/>
          </a:prstGeom>
          <a:noFill/>
          <a:ln w="38100">
            <a:noFill/>
            <a:miter lim="800000"/>
            <a:headEnd/>
            <a:tailEnd/>
          </a:ln>
        </p:spPr>
        <p:txBody>
          <a:bodyPr wrap="none" lIns="92075" tIns="0" rIns="92075" bIns="46038">
            <a:spAutoFit/>
          </a:bodyPr>
          <a:lstStyle/>
          <a:p>
            <a:pPr defTabSz="914400" eaLnBrk="0" hangingPunct="0">
              <a:lnSpc>
                <a:spcPct val="100000"/>
              </a:lnSpc>
              <a:buClrTx/>
              <a:buSzTx/>
              <a:buFontTx/>
              <a:buNone/>
            </a:pPr>
            <a:r>
              <a:rPr lang="en-US" sz="1600" b="1">
                <a:solidFill>
                  <a:srgbClr val="000000"/>
                </a:solidFill>
              </a:rPr>
              <a:t>0.77</a:t>
            </a:r>
          </a:p>
        </p:txBody>
      </p:sp>
      <p:sp>
        <p:nvSpPr>
          <p:cNvPr id="49164" name="Rectangle 2060"/>
          <p:cNvSpPr>
            <a:spLocks noChangeArrowheads="1"/>
          </p:cNvSpPr>
          <p:nvPr/>
        </p:nvSpPr>
        <p:spPr bwMode="auto">
          <a:xfrm>
            <a:off x="5868988" y="3209925"/>
            <a:ext cx="641350" cy="290513"/>
          </a:xfrm>
          <a:prstGeom prst="rect">
            <a:avLst/>
          </a:prstGeom>
          <a:noFill/>
          <a:ln w="38100">
            <a:noFill/>
            <a:miter lim="800000"/>
            <a:headEnd/>
            <a:tailEnd/>
          </a:ln>
        </p:spPr>
        <p:txBody>
          <a:bodyPr wrap="none" lIns="92075" tIns="0" rIns="92075" bIns="46038">
            <a:spAutoFit/>
          </a:bodyPr>
          <a:lstStyle/>
          <a:p>
            <a:pPr defTabSz="914400" eaLnBrk="0" hangingPunct="0">
              <a:lnSpc>
                <a:spcPct val="100000"/>
              </a:lnSpc>
              <a:buClrTx/>
              <a:buSzTx/>
              <a:buFontTx/>
              <a:buNone/>
            </a:pPr>
            <a:r>
              <a:rPr lang="en-US" sz="1600" b="1">
                <a:solidFill>
                  <a:srgbClr val="000000"/>
                </a:solidFill>
              </a:rPr>
              <a:t>  0.91</a:t>
            </a:r>
          </a:p>
        </p:txBody>
      </p:sp>
      <p:sp>
        <p:nvSpPr>
          <p:cNvPr id="49165" name="Rectangle 2061"/>
          <p:cNvSpPr>
            <a:spLocks noChangeArrowheads="1"/>
          </p:cNvSpPr>
          <p:nvPr/>
        </p:nvSpPr>
        <p:spPr bwMode="auto">
          <a:xfrm>
            <a:off x="5932488" y="4805363"/>
            <a:ext cx="641350" cy="290512"/>
          </a:xfrm>
          <a:prstGeom prst="rect">
            <a:avLst/>
          </a:prstGeom>
          <a:noFill/>
          <a:ln w="38100">
            <a:noFill/>
            <a:miter lim="800000"/>
            <a:headEnd/>
            <a:tailEnd/>
          </a:ln>
        </p:spPr>
        <p:txBody>
          <a:bodyPr wrap="none" lIns="92075" tIns="0" rIns="92075" bIns="46038">
            <a:spAutoFit/>
          </a:bodyPr>
          <a:lstStyle/>
          <a:p>
            <a:pPr defTabSz="914400" eaLnBrk="0" hangingPunct="0">
              <a:lnSpc>
                <a:spcPct val="100000"/>
              </a:lnSpc>
              <a:buClrTx/>
              <a:buSzTx/>
              <a:buFontTx/>
              <a:buNone/>
            </a:pPr>
            <a:r>
              <a:rPr lang="en-US" sz="1600" b="1">
                <a:solidFill>
                  <a:srgbClr val="000000"/>
                </a:solidFill>
              </a:rPr>
              <a:t>  0.79</a:t>
            </a:r>
          </a:p>
        </p:txBody>
      </p:sp>
      <p:cxnSp>
        <p:nvCxnSpPr>
          <p:cNvPr id="49166" name="AutoShape 2062"/>
          <p:cNvCxnSpPr>
            <a:cxnSpLocks noChangeShapeType="1"/>
            <a:stCxn id="49183" idx="2"/>
            <a:endCxn id="49182" idx="0"/>
          </p:cNvCxnSpPr>
          <p:nvPr/>
        </p:nvCxnSpPr>
        <p:spPr bwMode="auto">
          <a:xfrm>
            <a:off x="3455988" y="1754188"/>
            <a:ext cx="2366962" cy="261937"/>
          </a:xfrm>
          <a:prstGeom prst="straightConnector1">
            <a:avLst/>
          </a:prstGeom>
          <a:noFill/>
          <a:ln w="25400">
            <a:solidFill>
              <a:srgbClr val="000000"/>
            </a:solidFill>
            <a:round/>
            <a:headEnd type="none" w="sm" len="sm"/>
            <a:tailEnd type="triangle" w="med" len="med"/>
          </a:ln>
        </p:spPr>
      </p:cxnSp>
      <p:cxnSp>
        <p:nvCxnSpPr>
          <p:cNvPr id="49167" name="AutoShape 2063"/>
          <p:cNvCxnSpPr>
            <a:cxnSpLocks noChangeShapeType="1"/>
            <a:stCxn id="49180" idx="2"/>
            <a:endCxn id="49182" idx="0"/>
          </p:cNvCxnSpPr>
          <p:nvPr/>
        </p:nvCxnSpPr>
        <p:spPr bwMode="auto">
          <a:xfrm>
            <a:off x="5815013" y="1395413"/>
            <a:ext cx="7937" cy="620712"/>
          </a:xfrm>
          <a:prstGeom prst="straightConnector1">
            <a:avLst/>
          </a:prstGeom>
          <a:noFill/>
          <a:ln w="25400">
            <a:solidFill>
              <a:srgbClr val="000000"/>
            </a:solidFill>
            <a:round/>
            <a:headEnd type="none" w="sm" len="sm"/>
            <a:tailEnd type="triangle" w="med" len="med"/>
          </a:ln>
        </p:spPr>
      </p:cxnSp>
      <p:cxnSp>
        <p:nvCxnSpPr>
          <p:cNvPr id="49168" name="AutoShape 2064"/>
          <p:cNvCxnSpPr>
            <a:cxnSpLocks noChangeShapeType="1"/>
            <a:stCxn id="49182" idx="2"/>
            <a:endCxn id="49181" idx="0"/>
          </p:cNvCxnSpPr>
          <p:nvPr/>
        </p:nvCxnSpPr>
        <p:spPr bwMode="auto">
          <a:xfrm>
            <a:off x="5822950" y="2382838"/>
            <a:ext cx="4763" cy="477837"/>
          </a:xfrm>
          <a:prstGeom prst="straightConnector1">
            <a:avLst/>
          </a:prstGeom>
          <a:noFill/>
          <a:ln w="25400">
            <a:solidFill>
              <a:srgbClr val="000000"/>
            </a:solidFill>
            <a:round/>
            <a:headEnd type="none" w="sm" len="sm"/>
            <a:tailEnd type="triangle" w="med" len="med"/>
          </a:ln>
        </p:spPr>
      </p:cxnSp>
      <p:cxnSp>
        <p:nvCxnSpPr>
          <p:cNvPr id="49169" name="AutoShape 2065"/>
          <p:cNvCxnSpPr>
            <a:cxnSpLocks noChangeShapeType="1"/>
            <a:stCxn id="49176" idx="2"/>
            <a:endCxn id="49154" idx="0"/>
          </p:cNvCxnSpPr>
          <p:nvPr/>
        </p:nvCxnSpPr>
        <p:spPr bwMode="auto">
          <a:xfrm>
            <a:off x="3308350" y="3138488"/>
            <a:ext cx="2516188" cy="369887"/>
          </a:xfrm>
          <a:prstGeom prst="straightConnector1">
            <a:avLst/>
          </a:prstGeom>
          <a:noFill/>
          <a:ln w="25400">
            <a:solidFill>
              <a:srgbClr val="000000"/>
            </a:solidFill>
            <a:round/>
            <a:headEnd type="none" w="sm" len="sm"/>
            <a:tailEnd type="triangle" w="med" len="med"/>
          </a:ln>
        </p:spPr>
      </p:cxnSp>
      <p:cxnSp>
        <p:nvCxnSpPr>
          <p:cNvPr id="49170" name="AutoShape 2066"/>
          <p:cNvCxnSpPr>
            <a:cxnSpLocks noChangeShapeType="1"/>
            <a:stCxn id="49181" idx="2"/>
            <a:endCxn id="49154" idx="0"/>
          </p:cNvCxnSpPr>
          <p:nvPr/>
        </p:nvCxnSpPr>
        <p:spPr bwMode="auto">
          <a:xfrm flipH="1">
            <a:off x="5824538" y="3227388"/>
            <a:ext cx="3175" cy="280987"/>
          </a:xfrm>
          <a:prstGeom prst="straightConnector1">
            <a:avLst/>
          </a:prstGeom>
          <a:noFill/>
          <a:ln w="25400">
            <a:solidFill>
              <a:srgbClr val="000000"/>
            </a:solidFill>
            <a:round/>
            <a:headEnd type="none" w="sm" len="sm"/>
            <a:tailEnd type="triangle" w="med" len="med"/>
          </a:ln>
        </p:spPr>
      </p:cxnSp>
      <p:cxnSp>
        <p:nvCxnSpPr>
          <p:cNvPr id="49171" name="AutoShape 2067"/>
          <p:cNvCxnSpPr>
            <a:cxnSpLocks noChangeShapeType="1"/>
            <a:stCxn id="49177" idx="2"/>
            <a:endCxn id="49178" idx="0"/>
          </p:cNvCxnSpPr>
          <p:nvPr/>
        </p:nvCxnSpPr>
        <p:spPr bwMode="auto">
          <a:xfrm>
            <a:off x="3262313" y="4287838"/>
            <a:ext cx="2560637" cy="1035050"/>
          </a:xfrm>
          <a:prstGeom prst="straightConnector1">
            <a:avLst/>
          </a:prstGeom>
          <a:noFill/>
          <a:ln w="25400">
            <a:solidFill>
              <a:srgbClr val="000000"/>
            </a:solidFill>
            <a:round/>
            <a:headEnd type="none" w="sm" len="sm"/>
            <a:tailEnd type="triangle" w="med" len="med"/>
          </a:ln>
        </p:spPr>
      </p:cxnSp>
      <p:cxnSp>
        <p:nvCxnSpPr>
          <p:cNvPr id="49172" name="AutoShape 2068"/>
          <p:cNvCxnSpPr>
            <a:cxnSpLocks noChangeShapeType="1"/>
            <a:stCxn id="49179" idx="2"/>
            <a:endCxn id="49178" idx="0"/>
          </p:cNvCxnSpPr>
          <p:nvPr/>
        </p:nvCxnSpPr>
        <p:spPr bwMode="auto">
          <a:xfrm flipH="1">
            <a:off x="5822950" y="4845050"/>
            <a:ext cx="4763" cy="477838"/>
          </a:xfrm>
          <a:prstGeom prst="straightConnector1">
            <a:avLst/>
          </a:prstGeom>
          <a:noFill/>
          <a:ln w="25400">
            <a:solidFill>
              <a:srgbClr val="000000"/>
            </a:solidFill>
            <a:round/>
            <a:headEnd type="none" w="sm" len="sm"/>
            <a:tailEnd type="triangle" w="med" len="med"/>
          </a:ln>
        </p:spPr>
      </p:cxnSp>
      <p:cxnSp>
        <p:nvCxnSpPr>
          <p:cNvPr id="49173" name="AutoShape 2069"/>
          <p:cNvCxnSpPr>
            <a:cxnSpLocks noChangeShapeType="1"/>
            <a:stCxn id="49154" idx="2"/>
            <a:endCxn id="49179" idx="0"/>
          </p:cNvCxnSpPr>
          <p:nvPr/>
        </p:nvCxnSpPr>
        <p:spPr bwMode="auto">
          <a:xfrm>
            <a:off x="5824538" y="3875088"/>
            <a:ext cx="3175" cy="603250"/>
          </a:xfrm>
          <a:prstGeom prst="straightConnector1">
            <a:avLst/>
          </a:prstGeom>
          <a:noFill/>
          <a:ln w="25400">
            <a:solidFill>
              <a:srgbClr val="000000"/>
            </a:solidFill>
            <a:round/>
            <a:headEnd type="none" w="sm" len="sm"/>
            <a:tailEnd type="triangle" w="med" len="med"/>
          </a:ln>
        </p:spPr>
      </p:cxnSp>
      <p:cxnSp>
        <p:nvCxnSpPr>
          <p:cNvPr id="49174" name="AutoShape 2070"/>
          <p:cNvCxnSpPr>
            <a:cxnSpLocks noChangeShapeType="1"/>
            <a:stCxn id="49178" idx="2"/>
            <a:endCxn id="49175" idx="0"/>
          </p:cNvCxnSpPr>
          <p:nvPr/>
        </p:nvCxnSpPr>
        <p:spPr bwMode="auto">
          <a:xfrm>
            <a:off x="5822950" y="5689600"/>
            <a:ext cx="30163" cy="368300"/>
          </a:xfrm>
          <a:prstGeom prst="straightConnector1">
            <a:avLst/>
          </a:prstGeom>
          <a:noFill/>
          <a:ln w="25400">
            <a:solidFill>
              <a:srgbClr val="000000"/>
            </a:solidFill>
            <a:round/>
            <a:headEnd type="none" w="sm" len="sm"/>
            <a:tailEnd type="triangle" w="med" len="med"/>
          </a:ln>
        </p:spPr>
      </p:cxnSp>
      <p:sp>
        <p:nvSpPr>
          <p:cNvPr id="49175" name="Rectangle 2071"/>
          <p:cNvSpPr>
            <a:spLocks noChangeArrowheads="1"/>
          </p:cNvSpPr>
          <p:nvPr/>
        </p:nvSpPr>
        <p:spPr bwMode="auto">
          <a:xfrm>
            <a:off x="4921250" y="6076950"/>
            <a:ext cx="1862138" cy="328613"/>
          </a:xfrm>
          <a:prstGeom prst="rect">
            <a:avLst/>
          </a:prstGeom>
          <a:solidFill>
            <a:srgbClr val="FFCCFF"/>
          </a:solidFill>
          <a:ln w="38100">
            <a:solidFill>
              <a:schemeClr val="accent2"/>
            </a:solidFill>
            <a:miter lim="800000"/>
            <a:headEnd/>
            <a:tailEnd/>
          </a:ln>
        </p:spPr>
        <p:txBody>
          <a:bodyPr wrap="none" lIns="92075" tIns="0" rIns="92075" bIns="46038">
            <a:spAutoFit/>
          </a:bodyPr>
          <a:lstStyle/>
          <a:p>
            <a:pPr defTabSz="914400" eaLnBrk="0" hangingPunct="0">
              <a:lnSpc>
                <a:spcPct val="100000"/>
              </a:lnSpc>
              <a:buClrTx/>
              <a:buSzTx/>
              <a:buFontTx/>
              <a:buNone/>
            </a:pPr>
            <a:r>
              <a:rPr lang="en-US" sz="1600" b="1" u="sng">
                <a:solidFill>
                  <a:srgbClr val="000000"/>
                </a:solidFill>
              </a:rPr>
              <a:t>F-</a:t>
            </a:r>
            <a:r>
              <a:rPr lang="en-US" sz="1600" b="1">
                <a:solidFill>
                  <a:srgbClr val="000000"/>
                </a:solidFill>
              </a:rPr>
              <a:t>Jake-is-the-body</a:t>
            </a:r>
          </a:p>
        </p:txBody>
      </p:sp>
      <p:sp>
        <p:nvSpPr>
          <p:cNvPr id="49176" name="Rectangle 2072"/>
          <p:cNvSpPr>
            <a:spLocks noChangeArrowheads="1"/>
          </p:cNvSpPr>
          <p:nvPr/>
        </p:nvSpPr>
        <p:spPr bwMode="auto">
          <a:xfrm>
            <a:off x="2338388" y="2790825"/>
            <a:ext cx="1939925" cy="328613"/>
          </a:xfrm>
          <a:prstGeom prst="rect">
            <a:avLst/>
          </a:prstGeom>
          <a:solidFill>
            <a:srgbClr val="99FF99"/>
          </a:solidFill>
          <a:ln w="38100">
            <a:solidFill>
              <a:srgbClr val="24EA57"/>
            </a:solidFill>
            <a:miter lim="800000"/>
            <a:headEnd/>
            <a:tailEnd/>
          </a:ln>
        </p:spPr>
        <p:txBody>
          <a:bodyPr wrap="none" lIns="92075" tIns="0" rIns="92075" bIns="46038">
            <a:spAutoFit/>
          </a:bodyPr>
          <a:lstStyle/>
          <a:p>
            <a:pPr defTabSz="914400" eaLnBrk="0" hangingPunct="0">
              <a:lnSpc>
                <a:spcPct val="100000"/>
              </a:lnSpc>
              <a:buClrTx/>
              <a:buSzTx/>
              <a:buFontTx/>
              <a:buNone/>
            </a:pPr>
            <a:r>
              <a:rPr lang="en-US" sz="1600" b="1" u="sng">
                <a:solidFill>
                  <a:srgbClr val="000000"/>
                </a:solidFill>
              </a:rPr>
              <a:t>R</a:t>
            </a:r>
            <a:r>
              <a:rPr lang="en-US" sz="1600" b="1">
                <a:solidFill>
                  <a:srgbClr val="000000"/>
                </a:solidFill>
              </a:rPr>
              <a:t>-goal-choose-body</a:t>
            </a:r>
          </a:p>
        </p:txBody>
      </p:sp>
      <p:sp>
        <p:nvSpPr>
          <p:cNvPr id="49177" name="Rectangle 2073"/>
          <p:cNvSpPr>
            <a:spLocks noChangeArrowheads="1"/>
          </p:cNvSpPr>
          <p:nvPr/>
        </p:nvSpPr>
        <p:spPr bwMode="auto">
          <a:xfrm>
            <a:off x="2408238" y="3940175"/>
            <a:ext cx="1708150" cy="328613"/>
          </a:xfrm>
          <a:prstGeom prst="rect">
            <a:avLst/>
          </a:prstGeom>
          <a:solidFill>
            <a:srgbClr val="99FF99"/>
          </a:solidFill>
          <a:ln w="38100">
            <a:solidFill>
              <a:srgbClr val="24EA57"/>
            </a:solidFill>
            <a:miter lim="800000"/>
            <a:headEnd/>
            <a:tailEnd/>
          </a:ln>
        </p:spPr>
        <p:txBody>
          <a:bodyPr wrap="none" lIns="92075" tIns="0" rIns="92075" bIns="46038">
            <a:spAutoFit/>
          </a:bodyPr>
          <a:lstStyle/>
          <a:p>
            <a:pPr defTabSz="914400" eaLnBrk="0" hangingPunct="0">
              <a:lnSpc>
                <a:spcPct val="100000"/>
              </a:lnSpc>
              <a:buClrTx/>
              <a:buSzTx/>
              <a:buFontTx/>
              <a:buNone/>
            </a:pPr>
            <a:r>
              <a:rPr lang="en-US" sz="1600" b="1" u="sng">
                <a:solidFill>
                  <a:srgbClr val="000000"/>
                </a:solidFill>
              </a:rPr>
              <a:t>R</a:t>
            </a:r>
            <a:r>
              <a:rPr lang="en-US" sz="1600" b="1">
                <a:solidFill>
                  <a:srgbClr val="000000"/>
                </a:solidFill>
              </a:rPr>
              <a:t>- body-by-force</a:t>
            </a:r>
          </a:p>
        </p:txBody>
      </p:sp>
      <p:sp>
        <p:nvSpPr>
          <p:cNvPr id="49178" name="Rectangle 2074"/>
          <p:cNvSpPr>
            <a:spLocks noChangeArrowheads="1"/>
          </p:cNvSpPr>
          <p:nvPr/>
        </p:nvSpPr>
        <p:spPr bwMode="auto">
          <a:xfrm>
            <a:off x="4921250" y="5341938"/>
            <a:ext cx="1803400" cy="328612"/>
          </a:xfrm>
          <a:prstGeom prst="rect">
            <a:avLst/>
          </a:prstGeom>
          <a:solidFill>
            <a:srgbClr val="FFCC00"/>
          </a:solidFill>
          <a:ln w="38100">
            <a:solidFill>
              <a:srgbClr val="FF9900"/>
            </a:solidFill>
            <a:miter lim="800000"/>
            <a:headEnd/>
            <a:tailEnd/>
          </a:ln>
        </p:spPr>
        <p:txBody>
          <a:bodyPr wrap="none" lIns="92075" tIns="0" rIns="92075" bIns="46038">
            <a:spAutoFit/>
          </a:bodyPr>
          <a:lstStyle/>
          <a:p>
            <a:pPr defTabSz="914400" eaLnBrk="0" hangingPunct="0">
              <a:lnSpc>
                <a:spcPct val="100000"/>
              </a:lnSpc>
              <a:buClrTx/>
              <a:buSzTx/>
              <a:buFontTx/>
              <a:buNone/>
            </a:pPr>
            <a:r>
              <a:rPr lang="en-US" sz="1600" b="1" u="sng">
                <a:solidFill>
                  <a:srgbClr val="000000"/>
                </a:solidFill>
              </a:rPr>
              <a:t>RA</a:t>
            </a:r>
            <a:r>
              <a:rPr lang="en-US" sz="1600" b="1">
                <a:solidFill>
                  <a:srgbClr val="000000"/>
                </a:solidFill>
              </a:rPr>
              <a:t>-body-by-force</a:t>
            </a:r>
          </a:p>
        </p:txBody>
      </p:sp>
      <p:sp>
        <p:nvSpPr>
          <p:cNvPr id="49179" name="Rectangle 2075"/>
          <p:cNvSpPr>
            <a:spLocks noChangeArrowheads="1"/>
          </p:cNvSpPr>
          <p:nvPr/>
        </p:nvSpPr>
        <p:spPr bwMode="auto">
          <a:xfrm>
            <a:off x="4851400" y="4497388"/>
            <a:ext cx="1952625" cy="328612"/>
          </a:xfrm>
          <a:prstGeom prst="rect">
            <a:avLst/>
          </a:prstGeom>
          <a:solidFill>
            <a:srgbClr val="FFCCFF"/>
          </a:solidFill>
          <a:ln w="38100">
            <a:solidFill>
              <a:srgbClr val="FF00FF"/>
            </a:solidFill>
            <a:miter lim="800000"/>
            <a:headEnd/>
            <a:tailEnd/>
          </a:ln>
        </p:spPr>
        <p:txBody>
          <a:bodyPr wrap="none" lIns="92075" tIns="0" rIns="92075" bIns="46038">
            <a:spAutoFit/>
          </a:bodyPr>
          <a:lstStyle/>
          <a:p>
            <a:pPr defTabSz="914400" eaLnBrk="0" hangingPunct="0">
              <a:lnSpc>
                <a:spcPct val="100000"/>
              </a:lnSpc>
              <a:buClrTx/>
              <a:buSzTx/>
              <a:buFontTx/>
              <a:buNone/>
            </a:pPr>
            <a:r>
              <a:rPr lang="en-US" sz="1600" b="1" u="sng">
                <a:solidFill>
                  <a:srgbClr val="000000"/>
                </a:solidFill>
              </a:rPr>
              <a:t>G</a:t>
            </a:r>
            <a:r>
              <a:rPr lang="en-US" sz="1600" b="1">
                <a:solidFill>
                  <a:srgbClr val="000000"/>
                </a:solidFill>
              </a:rPr>
              <a:t>-goal-choose-body</a:t>
            </a:r>
          </a:p>
        </p:txBody>
      </p:sp>
      <p:sp>
        <p:nvSpPr>
          <p:cNvPr id="49180" name="Rectangle 2076"/>
          <p:cNvSpPr>
            <a:spLocks noChangeArrowheads="1"/>
          </p:cNvSpPr>
          <p:nvPr/>
        </p:nvSpPr>
        <p:spPr bwMode="auto">
          <a:xfrm>
            <a:off x="4991100" y="1047750"/>
            <a:ext cx="1647825" cy="328613"/>
          </a:xfrm>
          <a:prstGeom prst="rect">
            <a:avLst/>
          </a:prstGeom>
          <a:solidFill>
            <a:srgbClr val="FFCCFF"/>
          </a:solidFill>
          <a:ln w="38100">
            <a:solidFill>
              <a:schemeClr val="accent2"/>
            </a:solidFill>
            <a:miter lim="800000"/>
            <a:headEnd/>
            <a:tailEnd/>
          </a:ln>
        </p:spPr>
        <p:txBody>
          <a:bodyPr wrap="none" lIns="92075" tIns="0" rIns="92075" bIns="46038">
            <a:spAutoFit/>
          </a:bodyPr>
          <a:lstStyle/>
          <a:p>
            <a:pPr defTabSz="914400" eaLnBrk="0" hangingPunct="0">
              <a:lnSpc>
                <a:spcPct val="100000"/>
              </a:lnSpc>
              <a:buClrTx/>
              <a:buSzTx/>
              <a:buFontTx/>
              <a:buNone/>
            </a:pPr>
            <a:r>
              <a:rPr lang="en-US" sz="1600" b="1" u="sng">
                <a:solidFill>
                  <a:srgbClr val="000000"/>
                </a:solidFill>
              </a:rPr>
              <a:t>G</a:t>
            </a:r>
            <a:r>
              <a:rPr lang="en-US" sz="1600" b="1">
                <a:solidFill>
                  <a:srgbClr val="000000"/>
                </a:solidFill>
              </a:rPr>
              <a:t>-force-on-Jake</a:t>
            </a:r>
          </a:p>
        </p:txBody>
      </p:sp>
      <p:sp>
        <p:nvSpPr>
          <p:cNvPr id="49181" name="Rectangle 2077"/>
          <p:cNvSpPr>
            <a:spLocks noChangeArrowheads="1"/>
          </p:cNvSpPr>
          <p:nvPr/>
        </p:nvSpPr>
        <p:spPr bwMode="auto">
          <a:xfrm>
            <a:off x="4868863" y="2879725"/>
            <a:ext cx="1917700" cy="328613"/>
          </a:xfrm>
          <a:prstGeom prst="rect">
            <a:avLst/>
          </a:prstGeom>
          <a:solidFill>
            <a:srgbClr val="FFCCFF"/>
          </a:solidFill>
          <a:ln w="38100">
            <a:solidFill>
              <a:schemeClr val="accent2"/>
            </a:solidFill>
            <a:miter lim="800000"/>
            <a:headEnd/>
            <a:tailEnd/>
          </a:ln>
        </p:spPr>
        <p:txBody>
          <a:bodyPr wrap="none" lIns="92075" tIns="0" rIns="92075" bIns="46038">
            <a:spAutoFit/>
          </a:bodyPr>
          <a:lstStyle/>
          <a:p>
            <a:pPr defTabSz="914400" eaLnBrk="0" hangingPunct="0">
              <a:lnSpc>
                <a:spcPct val="100000"/>
              </a:lnSpc>
              <a:buClrTx/>
              <a:buSzTx/>
              <a:buFontTx/>
              <a:buNone/>
            </a:pPr>
            <a:r>
              <a:rPr lang="en-US" sz="1600" b="1" u="sng">
                <a:solidFill>
                  <a:srgbClr val="000000"/>
                </a:solidFill>
              </a:rPr>
              <a:t>G</a:t>
            </a:r>
            <a:r>
              <a:rPr lang="en-US" sz="1600" b="1">
                <a:solidFill>
                  <a:srgbClr val="000000"/>
                </a:solidFill>
              </a:rPr>
              <a:t>-try-Newton-2law</a:t>
            </a:r>
          </a:p>
        </p:txBody>
      </p:sp>
      <p:sp>
        <p:nvSpPr>
          <p:cNvPr id="49182" name="Rectangle 2078"/>
          <p:cNvSpPr>
            <a:spLocks noChangeArrowheads="1"/>
          </p:cNvSpPr>
          <p:nvPr/>
        </p:nvSpPr>
        <p:spPr bwMode="auto">
          <a:xfrm>
            <a:off x="4797425" y="2035175"/>
            <a:ext cx="2051050" cy="328613"/>
          </a:xfrm>
          <a:prstGeom prst="rect">
            <a:avLst/>
          </a:prstGeom>
          <a:solidFill>
            <a:srgbClr val="FFCC00"/>
          </a:solidFill>
          <a:ln w="38100">
            <a:solidFill>
              <a:srgbClr val="FF6600"/>
            </a:solidFill>
            <a:miter lim="800000"/>
            <a:headEnd/>
            <a:tailEnd/>
          </a:ln>
        </p:spPr>
        <p:txBody>
          <a:bodyPr wrap="none" lIns="92075" tIns="0" rIns="92075" bIns="46038">
            <a:spAutoFit/>
          </a:bodyPr>
          <a:lstStyle/>
          <a:p>
            <a:pPr defTabSz="914400" eaLnBrk="0" hangingPunct="0">
              <a:lnSpc>
                <a:spcPct val="100000"/>
              </a:lnSpc>
              <a:buClrTx/>
              <a:buSzTx/>
              <a:buFontTx/>
              <a:buNone/>
            </a:pPr>
            <a:r>
              <a:rPr lang="en-US" sz="1600" b="1" u="sng">
                <a:solidFill>
                  <a:srgbClr val="000000"/>
                </a:solidFill>
              </a:rPr>
              <a:t>RA</a:t>
            </a:r>
            <a:r>
              <a:rPr lang="en-US" sz="1600" b="1">
                <a:solidFill>
                  <a:srgbClr val="000000"/>
                </a:solidFill>
              </a:rPr>
              <a:t>-try-Newton-2law</a:t>
            </a:r>
          </a:p>
        </p:txBody>
      </p:sp>
      <p:sp>
        <p:nvSpPr>
          <p:cNvPr id="49183" name="Rectangle 2079"/>
          <p:cNvSpPr>
            <a:spLocks noChangeArrowheads="1"/>
          </p:cNvSpPr>
          <p:nvPr/>
        </p:nvSpPr>
        <p:spPr bwMode="auto">
          <a:xfrm>
            <a:off x="2478088" y="1406525"/>
            <a:ext cx="1955800" cy="328613"/>
          </a:xfrm>
          <a:prstGeom prst="rect">
            <a:avLst/>
          </a:prstGeom>
          <a:solidFill>
            <a:srgbClr val="99FF99"/>
          </a:solidFill>
          <a:ln w="38100">
            <a:solidFill>
              <a:srgbClr val="24EA57"/>
            </a:solidFill>
            <a:miter lim="800000"/>
            <a:headEnd/>
            <a:tailEnd/>
          </a:ln>
        </p:spPr>
        <p:txBody>
          <a:bodyPr wrap="none" lIns="92075" tIns="0" rIns="92075" bIns="46038">
            <a:spAutoFit/>
          </a:bodyPr>
          <a:lstStyle/>
          <a:p>
            <a:pPr defTabSz="914400" eaLnBrk="0" hangingPunct="0">
              <a:lnSpc>
                <a:spcPct val="100000"/>
              </a:lnSpc>
              <a:buClrTx/>
              <a:buSzTx/>
              <a:buFontTx/>
              <a:buNone/>
            </a:pPr>
            <a:r>
              <a:rPr lang="en-US" sz="1600" b="1" u="sng">
                <a:solidFill>
                  <a:srgbClr val="000000"/>
                </a:solidFill>
              </a:rPr>
              <a:t>R</a:t>
            </a:r>
            <a:r>
              <a:rPr lang="en-US" sz="1600" b="1">
                <a:solidFill>
                  <a:srgbClr val="000000"/>
                </a:solidFill>
              </a:rPr>
              <a:t> -try-Newton-2law</a:t>
            </a:r>
          </a:p>
        </p:txBody>
      </p:sp>
      <p:sp>
        <p:nvSpPr>
          <p:cNvPr id="49184" name="Rectangle 2080"/>
          <p:cNvSpPr>
            <a:spLocks noChangeArrowheads="1"/>
          </p:cNvSpPr>
          <p:nvPr/>
        </p:nvSpPr>
        <p:spPr bwMode="auto">
          <a:xfrm>
            <a:off x="2900363" y="1838325"/>
            <a:ext cx="641350" cy="290513"/>
          </a:xfrm>
          <a:prstGeom prst="rect">
            <a:avLst/>
          </a:prstGeom>
          <a:noFill/>
          <a:ln w="38100">
            <a:noFill/>
            <a:miter lim="800000"/>
            <a:headEnd/>
            <a:tailEnd/>
          </a:ln>
        </p:spPr>
        <p:txBody>
          <a:bodyPr wrap="none" lIns="92075" tIns="0" rIns="92075" bIns="46038">
            <a:spAutoFit/>
          </a:bodyPr>
          <a:lstStyle/>
          <a:p>
            <a:pPr defTabSz="914400" eaLnBrk="0" hangingPunct="0">
              <a:lnSpc>
                <a:spcPct val="100000"/>
              </a:lnSpc>
              <a:buClrTx/>
              <a:buSzTx/>
              <a:buFontTx/>
              <a:buNone/>
            </a:pPr>
            <a:r>
              <a:rPr lang="en-US" sz="1600" b="1">
                <a:solidFill>
                  <a:srgbClr val="000000"/>
                </a:solidFill>
              </a:rPr>
              <a:t>  0.95</a:t>
            </a:r>
          </a:p>
        </p:txBody>
      </p:sp>
      <p:sp>
        <p:nvSpPr>
          <p:cNvPr id="49185" name="Rectangle 2081"/>
          <p:cNvSpPr>
            <a:spLocks noChangeArrowheads="1"/>
          </p:cNvSpPr>
          <p:nvPr/>
        </p:nvSpPr>
        <p:spPr bwMode="auto">
          <a:xfrm>
            <a:off x="2438400" y="4343400"/>
            <a:ext cx="952500" cy="290513"/>
          </a:xfrm>
          <a:prstGeom prst="rect">
            <a:avLst/>
          </a:prstGeom>
          <a:noFill/>
          <a:ln w="38100">
            <a:noFill/>
            <a:miter lim="800000"/>
            <a:headEnd/>
            <a:tailEnd/>
          </a:ln>
        </p:spPr>
        <p:txBody>
          <a:bodyPr wrap="none" lIns="92075" tIns="0" rIns="92075" bIns="46038">
            <a:spAutoFit/>
          </a:bodyPr>
          <a:lstStyle/>
          <a:p>
            <a:pPr defTabSz="914400" eaLnBrk="0" hangingPunct="0">
              <a:lnSpc>
                <a:spcPct val="100000"/>
              </a:lnSpc>
              <a:buClrTx/>
              <a:buSzTx/>
              <a:buFontTx/>
              <a:buNone/>
            </a:pPr>
            <a:r>
              <a:rPr lang="en-US" sz="1600" b="1">
                <a:solidFill>
                  <a:srgbClr val="000000"/>
                </a:solidFill>
              </a:rPr>
              <a:t>  0.5 / 0.8</a:t>
            </a:r>
          </a:p>
        </p:txBody>
      </p:sp>
      <p:sp>
        <p:nvSpPr>
          <p:cNvPr id="49186" name="Rectangle 2082"/>
          <p:cNvSpPr>
            <a:spLocks noChangeArrowheads="1"/>
          </p:cNvSpPr>
          <p:nvPr/>
        </p:nvSpPr>
        <p:spPr bwMode="auto">
          <a:xfrm>
            <a:off x="2546350" y="3151188"/>
            <a:ext cx="641350" cy="336550"/>
          </a:xfrm>
          <a:prstGeom prst="rect">
            <a:avLst/>
          </a:prstGeom>
          <a:noFill/>
          <a:ln w="38100">
            <a:no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1600" b="1">
                <a:solidFill>
                  <a:srgbClr val="000000"/>
                </a:solidFill>
              </a:rPr>
              <a:t>  0.82</a:t>
            </a:r>
          </a:p>
        </p:txBody>
      </p:sp>
      <p:cxnSp>
        <p:nvCxnSpPr>
          <p:cNvPr id="49187" name="AutoShape 2083"/>
          <p:cNvCxnSpPr>
            <a:cxnSpLocks noChangeShapeType="1"/>
            <a:stCxn id="49156" idx="3"/>
            <a:endCxn id="49180" idx="1"/>
          </p:cNvCxnSpPr>
          <p:nvPr/>
        </p:nvCxnSpPr>
        <p:spPr bwMode="auto">
          <a:xfrm flipV="1">
            <a:off x="2001838" y="1212850"/>
            <a:ext cx="2970212" cy="117475"/>
          </a:xfrm>
          <a:prstGeom prst="straightConnector1">
            <a:avLst/>
          </a:prstGeom>
          <a:noFill/>
          <a:ln w="25400">
            <a:solidFill>
              <a:srgbClr val="000000"/>
            </a:solidFill>
            <a:round/>
            <a:headEnd type="none" w="sm" len="sm"/>
            <a:tailEnd type="triangle" w="med" len="med"/>
          </a:ln>
        </p:spPr>
      </p:cxnSp>
      <p:cxnSp>
        <p:nvCxnSpPr>
          <p:cNvPr id="49188" name="AutoShape 2084"/>
          <p:cNvCxnSpPr>
            <a:cxnSpLocks noChangeShapeType="1"/>
            <a:stCxn id="49157" idx="3"/>
            <a:endCxn id="49178" idx="1"/>
          </p:cNvCxnSpPr>
          <p:nvPr/>
        </p:nvCxnSpPr>
        <p:spPr bwMode="auto">
          <a:xfrm flipV="1">
            <a:off x="2506663" y="5507038"/>
            <a:ext cx="2395537" cy="133350"/>
          </a:xfrm>
          <a:prstGeom prst="straightConnector1">
            <a:avLst/>
          </a:prstGeom>
          <a:noFill/>
          <a:ln w="25400">
            <a:solidFill>
              <a:srgbClr val="000000"/>
            </a:solidFill>
            <a:round/>
            <a:headEnd type="none" w="sm" len="sm"/>
            <a:tailEnd type="triangle" w="med" len="med"/>
          </a:ln>
        </p:spPr>
      </p:cxnSp>
      <p:cxnSp>
        <p:nvCxnSpPr>
          <p:cNvPr id="49189" name="AutoShape 2085"/>
          <p:cNvCxnSpPr>
            <a:cxnSpLocks noChangeShapeType="1"/>
            <a:stCxn id="49157" idx="3"/>
            <a:endCxn id="49175" idx="0"/>
          </p:cNvCxnSpPr>
          <p:nvPr/>
        </p:nvCxnSpPr>
        <p:spPr bwMode="auto">
          <a:xfrm>
            <a:off x="2506663" y="5640388"/>
            <a:ext cx="3346450" cy="417512"/>
          </a:xfrm>
          <a:prstGeom prst="straightConnector1">
            <a:avLst/>
          </a:prstGeom>
          <a:noFill/>
          <a:ln w="25400">
            <a:solidFill>
              <a:schemeClr val="tx1"/>
            </a:solidFill>
            <a:round/>
            <a:headEnd type="none" w="sm" len="sm"/>
            <a:tailEnd type="triangle" w="med" len="med"/>
          </a:ln>
        </p:spPr>
      </p:cxnSp>
      <p:cxnSp>
        <p:nvCxnSpPr>
          <p:cNvPr id="49190" name="AutoShape 2086"/>
          <p:cNvCxnSpPr>
            <a:cxnSpLocks noChangeShapeType="1"/>
            <a:stCxn id="49157" idx="3"/>
            <a:endCxn id="49154" idx="1"/>
          </p:cNvCxnSpPr>
          <p:nvPr/>
        </p:nvCxnSpPr>
        <p:spPr bwMode="auto">
          <a:xfrm flipV="1">
            <a:off x="2506663" y="3692525"/>
            <a:ext cx="2255837" cy="1947863"/>
          </a:xfrm>
          <a:prstGeom prst="straightConnector1">
            <a:avLst/>
          </a:prstGeom>
          <a:noFill/>
          <a:ln w="25400">
            <a:solidFill>
              <a:srgbClr val="000000"/>
            </a:solidFill>
            <a:round/>
            <a:headEnd type="none" w="sm" len="sm"/>
            <a:tailEnd type="triangle" w="med" len="med"/>
          </a:ln>
        </p:spPr>
      </p:cxnSp>
      <p:sp>
        <p:nvSpPr>
          <p:cNvPr id="49191" name="Rectangle 2087"/>
          <p:cNvSpPr>
            <a:spLocks noChangeArrowheads="1"/>
          </p:cNvSpPr>
          <p:nvPr/>
        </p:nvSpPr>
        <p:spPr bwMode="auto">
          <a:xfrm>
            <a:off x="369888" y="2773363"/>
            <a:ext cx="1589087" cy="374650"/>
          </a:xfrm>
          <a:prstGeom prst="rect">
            <a:avLst/>
          </a:prstGeom>
          <a:solidFill>
            <a:schemeClr val="tx1"/>
          </a:solidFill>
          <a:ln w="38100">
            <a:solidFill>
              <a:srgbClr val="00CCFF"/>
            </a:solid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1600" b="1" u="sng">
                <a:solidFill>
                  <a:srgbClr val="000000"/>
                </a:solidFill>
              </a:rPr>
              <a:t>pb</a:t>
            </a:r>
            <a:r>
              <a:rPr lang="en-US" sz="1600" b="1">
                <a:solidFill>
                  <a:srgbClr val="000000"/>
                </a:solidFill>
              </a:rPr>
              <a:t>-choose-body</a:t>
            </a:r>
          </a:p>
        </p:txBody>
      </p:sp>
      <p:cxnSp>
        <p:nvCxnSpPr>
          <p:cNvPr id="49192" name="AutoShape 2088"/>
          <p:cNvCxnSpPr>
            <a:cxnSpLocks noChangeShapeType="1"/>
            <a:stCxn id="49176" idx="1"/>
            <a:endCxn id="49191" idx="3"/>
          </p:cNvCxnSpPr>
          <p:nvPr/>
        </p:nvCxnSpPr>
        <p:spPr bwMode="auto">
          <a:xfrm flipH="1">
            <a:off x="1978025" y="2955925"/>
            <a:ext cx="341313" cy="4763"/>
          </a:xfrm>
          <a:prstGeom prst="straightConnector1">
            <a:avLst/>
          </a:prstGeom>
          <a:noFill/>
          <a:ln w="25400">
            <a:solidFill>
              <a:srgbClr val="000000"/>
            </a:solidFill>
            <a:round/>
            <a:headEnd type="none" w="sm" len="sm"/>
            <a:tailEnd type="triangle" w="med" len="med"/>
          </a:ln>
        </p:spPr>
      </p:cxnSp>
      <p:sp>
        <p:nvSpPr>
          <p:cNvPr id="49193" name="Rectangle 2089"/>
          <p:cNvSpPr>
            <a:spLocks noChangeArrowheads="1"/>
          </p:cNvSpPr>
          <p:nvPr/>
        </p:nvSpPr>
        <p:spPr bwMode="auto">
          <a:xfrm>
            <a:off x="1143000" y="3078163"/>
            <a:ext cx="539750" cy="336550"/>
          </a:xfrm>
          <a:prstGeom prst="rect">
            <a:avLst/>
          </a:prstGeom>
          <a:noFill/>
          <a:ln w="38100">
            <a:no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1600" b="1">
                <a:solidFill>
                  <a:srgbClr val="000000"/>
                </a:solidFill>
              </a:rPr>
              <a:t>  1.0</a:t>
            </a:r>
          </a:p>
        </p:txBody>
      </p:sp>
      <p:sp>
        <p:nvSpPr>
          <p:cNvPr id="49194" name="Rectangle 2090"/>
          <p:cNvSpPr>
            <a:spLocks noChangeArrowheads="1"/>
          </p:cNvSpPr>
          <p:nvPr/>
        </p:nvSpPr>
        <p:spPr bwMode="auto">
          <a:xfrm>
            <a:off x="228600" y="3940175"/>
            <a:ext cx="1952625" cy="374650"/>
          </a:xfrm>
          <a:prstGeom prst="rect">
            <a:avLst/>
          </a:prstGeom>
          <a:solidFill>
            <a:schemeClr val="tx1"/>
          </a:solidFill>
          <a:ln w="38100">
            <a:solidFill>
              <a:srgbClr val="00CCFF"/>
            </a:solid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1600" b="1" u="sng">
                <a:solidFill>
                  <a:srgbClr val="000000"/>
                </a:solidFill>
              </a:rPr>
              <a:t>temp</a:t>
            </a:r>
            <a:r>
              <a:rPr lang="en-US" sz="1600" b="1">
                <a:solidFill>
                  <a:srgbClr val="000000"/>
                </a:solidFill>
              </a:rPr>
              <a:t>-body-by-force</a:t>
            </a:r>
          </a:p>
        </p:txBody>
      </p:sp>
      <p:sp>
        <p:nvSpPr>
          <p:cNvPr id="49195" name="Rectangle 2091"/>
          <p:cNvSpPr>
            <a:spLocks noChangeArrowheads="1"/>
          </p:cNvSpPr>
          <p:nvPr/>
        </p:nvSpPr>
        <p:spPr bwMode="auto">
          <a:xfrm>
            <a:off x="1282700" y="4298950"/>
            <a:ext cx="539750" cy="336550"/>
          </a:xfrm>
          <a:prstGeom prst="rect">
            <a:avLst/>
          </a:prstGeom>
          <a:noFill/>
          <a:ln w="38100">
            <a:no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1600" b="1">
                <a:solidFill>
                  <a:srgbClr val="000000"/>
                </a:solidFill>
              </a:rPr>
              <a:t>  1.0</a:t>
            </a:r>
          </a:p>
        </p:txBody>
      </p:sp>
      <p:cxnSp>
        <p:nvCxnSpPr>
          <p:cNvPr id="49196" name="AutoShape 2092"/>
          <p:cNvCxnSpPr>
            <a:cxnSpLocks noChangeShapeType="1"/>
            <a:stCxn id="49177" idx="1"/>
            <a:endCxn id="49194" idx="3"/>
          </p:cNvCxnSpPr>
          <p:nvPr/>
        </p:nvCxnSpPr>
        <p:spPr bwMode="auto">
          <a:xfrm flipH="1">
            <a:off x="2200275" y="4105275"/>
            <a:ext cx="188913" cy="22225"/>
          </a:xfrm>
          <a:prstGeom prst="straightConnector1">
            <a:avLst/>
          </a:prstGeom>
          <a:noFill/>
          <a:ln w="25400">
            <a:solidFill>
              <a:srgbClr val="000000"/>
            </a:solidFill>
            <a:round/>
            <a:headEnd type="none" w="sm" len="sm"/>
            <a:tailEnd type="triangle" w="med" len="med"/>
          </a:ln>
        </p:spPr>
      </p:cxnSp>
      <p:sp>
        <p:nvSpPr>
          <p:cNvPr id="49197" name="Line 2093"/>
          <p:cNvSpPr>
            <a:spLocks noChangeShapeType="1"/>
          </p:cNvSpPr>
          <p:nvPr/>
        </p:nvSpPr>
        <p:spPr bwMode="auto">
          <a:xfrm flipH="1">
            <a:off x="6953250" y="857250"/>
            <a:ext cx="0" cy="6000750"/>
          </a:xfrm>
          <a:prstGeom prst="line">
            <a:avLst/>
          </a:prstGeom>
          <a:noFill/>
          <a:ln w="12700">
            <a:solidFill>
              <a:srgbClr val="000000"/>
            </a:solidFill>
            <a:round/>
            <a:headEnd type="none" w="sm" len="sm"/>
            <a:tailEnd type="none" w="sm" len="sm"/>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49198" name="Oval 2094"/>
          <p:cNvSpPr>
            <a:spLocks noChangeArrowheads="1"/>
          </p:cNvSpPr>
          <p:nvPr/>
        </p:nvSpPr>
        <p:spPr bwMode="auto">
          <a:xfrm>
            <a:off x="7467600" y="3429000"/>
            <a:ext cx="1543050" cy="1371600"/>
          </a:xfrm>
          <a:prstGeom prst="ellipse">
            <a:avLst/>
          </a:prstGeom>
          <a:noFill/>
          <a:ln w="41275">
            <a:solidFill>
              <a:srgbClr val="000000"/>
            </a:solidFill>
            <a:round/>
            <a:headEnd/>
            <a:tailEnd/>
          </a:ln>
        </p:spPr>
        <p:txBody>
          <a:bodyPr wrap="none" lIns="92075" tIns="46038" rIns="92075" bIns="46038" anchor="ctr"/>
          <a:lstStyle/>
          <a:p>
            <a:pPr algn="ctr" defTabSz="914400" eaLnBrk="0" hangingPunct="0">
              <a:lnSpc>
                <a:spcPct val="100000"/>
              </a:lnSpc>
              <a:buClrTx/>
              <a:buSzTx/>
              <a:buFontTx/>
              <a:buNone/>
            </a:pPr>
            <a:r>
              <a:rPr lang="en-US" sz="1800">
                <a:solidFill>
                  <a:srgbClr val="000000"/>
                </a:solidFill>
              </a:rPr>
              <a:t>Domain</a:t>
            </a:r>
          </a:p>
          <a:p>
            <a:pPr algn="ctr" defTabSz="914400" eaLnBrk="0" hangingPunct="0">
              <a:lnSpc>
                <a:spcPct val="100000"/>
              </a:lnSpc>
              <a:buClrTx/>
              <a:buSzTx/>
              <a:buFontTx/>
              <a:buNone/>
            </a:pPr>
            <a:r>
              <a:rPr lang="en-US" sz="1800">
                <a:solidFill>
                  <a:srgbClr val="000000"/>
                </a:solidFill>
              </a:rPr>
              <a:t>General </a:t>
            </a:r>
          </a:p>
          <a:p>
            <a:pPr algn="ctr" defTabSz="914400" eaLnBrk="0" hangingPunct="0">
              <a:lnSpc>
                <a:spcPct val="100000"/>
              </a:lnSpc>
              <a:buClrTx/>
              <a:buSzTx/>
              <a:buFontTx/>
              <a:buNone/>
            </a:pPr>
            <a:r>
              <a:rPr lang="en-US" sz="1800">
                <a:solidFill>
                  <a:srgbClr val="000000"/>
                </a:solidFill>
              </a:rPr>
              <a:t>student </a:t>
            </a:r>
          </a:p>
          <a:p>
            <a:pPr algn="ctr" defTabSz="914400" eaLnBrk="0" hangingPunct="0">
              <a:lnSpc>
                <a:spcPct val="100000"/>
              </a:lnSpc>
              <a:buClrTx/>
              <a:buSzTx/>
              <a:buFontTx/>
              <a:buNone/>
            </a:pPr>
            <a:r>
              <a:rPr lang="en-US" sz="1800">
                <a:solidFill>
                  <a:srgbClr val="000000"/>
                </a:solidFill>
              </a:rPr>
              <a:t>Model</a:t>
            </a:r>
          </a:p>
        </p:txBody>
      </p:sp>
      <p:sp>
        <p:nvSpPr>
          <p:cNvPr id="49199" name="Line 2095"/>
          <p:cNvSpPr>
            <a:spLocks noChangeShapeType="1"/>
          </p:cNvSpPr>
          <p:nvPr/>
        </p:nvSpPr>
        <p:spPr bwMode="auto">
          <a:xfrm flipV="1">
            <a:off x="6934200" y="3962400"/>
            <a:ext cx="533400" cy="0"/>
          </a:xfrm>
          <a:prstGeom prst="line">
            <a:avLst/>
          </a:prstGeom>
          <a:noFill/>
          <a:ln w="41275">
            <a:solidFill>
              <a:srgbClr val="000000"/>
            </a:solidFill>
            <a:round/>
            <a:headEnd type="none" w="sm" len="sm"/>
            <a:tailEnd type="triangle" w="lg" len="med"/>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49200" name="Rectangle 2096"/>
          <p:cNvSpPr>
            <a:spLocks noChangeArrowheads="1"/>
          </p:cNvSpPr>
          <p:nvPr/>
        </p:nvSpPr>
        <p:spPr bwMode="auto">
          <a:xfrm>
            <a:off x="39688" y="131763"/>
            <a:ext cx="7778750" cy="701675"/>
          </a:xfrm>
          <a:prstGeom prst="rect">
            <a:avLst/>
          </a:prstGeom>
          <a:noFill/>
          <a:ln w="9525">
            <a:no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4000" b="1">
                <a:solidFill>
                  <a:srgbClr val="000000"/>
                </a:solidFill>
              </a:rPr>
              <a:t>After Filling Template and Closing</a:t>
            </a:r>
            <a:endParaRPr lang="en-US" sz="4400">
              <a:solidFill>
                <a:srgbClr val="FFFFFF"/>
              </a:solidFill>
            </a:endParaRPr>
          </a:p>
        </p:txBody>
      </p:sp>
      <p:cxnSp>
        <p:nvCxnSpPr>
          <p:cNvPr id="49201" name="AutoShape 2097"/>
          <p:cNvCxnSpPr>
            <a:cxnSpLocks noChangeShapeType="1"/>
            <a:stCxn id="49157" idx="3"/>
            <a:endCxn id="49175" idx="1"/>
          </p:cNvCxnSpPr>
          <p:nvPr/>
        </p:nvCxnSpPr>
        <p:spPr bwMode="auto">
          <a:xfrm>
            <a:off x="2506663" y="5640388"/>
            <a:ext cx="2395537" cy="601662"/>
          </a:xfrm>
          <a:prstGeom prst="straightConnector1">
            <a:avLst/>
          </a:prstGeom>
          <a:noFill/>
          <a:ln w="25400">
            <a:solidFill>
              <a:srgbClr val="000000"/>
            </a:solidFill>
            <a:round/>
            <a:headEnd type="none" w="sm" len="sm"/>
            <a:tailEnd type="triangle" w="med" len="med"/>
          </a:ln>
        </p:spPr>
      </p:cxnSp>
    </p:spTree>
    <p:extLst>
      <p:ext uri="{BB962C8B-B14F-4D97-AF65-F5344CB8AC3E}">
        <p14:creationId xmlns:p14="http://schemas.microsoft.com/office/powerpoint/2010/main" val="1730599337"/>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026"/>
          <p:cNvSpPr>
            <a:spLocks noChangeArrowheads="1"/>
          </p:cNvSpPr>
          <p:nvPr/>
        </p:nvSpPr>
        <p:spPr bwMode="auto">
          <a:xfrm>
            <a:off x="39688" y="131763"/>
            <a:ext cx="8951912" cy="641350"/>
          </a:xfrm>
          <a:prstGeom prst="rect">
            <a:avLst/>
          </a:prstGeom>
          <a:noFill/>
          <a:ln w="9525">
            <a:noFill/>
            <a:miter lim="800000"/>
            <a:headEnd/>
            <a:tailEnd/>
          </a:ln>
        </p:spPr>
        <p:txBody>
          <a:bodyPr lIns="92075" tIns="46038" rIns="92075" bIns="46038">
            <a:spAutoFit/>
          </a:bodyPr>
          <a:lstStyle/>
          <a:p>
            <a:pPr defTabSz="914400" eaLnBrk="0" hangingPunct="0">
              <a:lnSpc>
                <a:spcPct val="100000"/>
              </a:lnSpc>
              <a:buClrTx/>
              <a:buSzTx/>
              <a:buFontTx/>
              <a:buNone/>
            </a:pPr>
            <a:r>
              <a:rPr lang="en-US" sz="3600" b="1">
                <a:solidFill>
                  <a:srgbClr val="000000"/>
                </a:solidFill>
              </a:rPr>
              <a:t>After Reading and Plan Browser Selection</a:t>
            </a:r>
            <a:endParaRPr lang="en-US" sz="3600">
              <a:solidFill>
                <a:srgbClr val="FFFFFF"/>
              </a:solidFill>
            </a:endParaRPr>
          </a:p>
        </p:txBody>
      </p:sp>
      <p:sp>
        <p:nvSpPr>
          <p:cNvPr id="50179" name="Rectangle 1027"/>
          <p:cNvSpPr>
            <a:spLocks noChangeArrowheads="1"/>
          </p:cNvSpPr>
          <p:nvPr/>
        </p:nvSpPr>
        <p:spPr bwMode="auto">
          <a:xfrm>
            <a:off x="477838" y="1001713"/>
            <a:ext cx="1754187" cy="527050"/>
          </a:xfrm>
          <a:prstGeom prst="rect">
            <a:avLst/>
          </a:prstGeom>
          <a:solidFill>
            <a:schemeClr val="tx1"/>
          </a:solidFill>
          <a:ln w="38100">
            <a:solidFill>
              <a:srgbClr val="00CCFF"/>
            </a:solidFill>
            <a:miter lim="800000"/>
            <a:headEnd/>
            <a:tailEnd/>
          </a:ln>
        </p:spPr>
        <p:txBody>
          <a:bodyPr wrap="none" lIns="92075" tIns="0" rIns="92075" bIns="0">
            <a:spAutoFit/>
          </a:bodyPr>
          <a:lstStyle/>
          <a:p>
            <a:pPr defTabSz="914400" eaLnBrk="0" hangingPunct="0">
              <a:lnSpc>
                <a:spcPct val="100000"/>
              </a:lnSpc>
              <a:buClrTx/>
              <a:buSzTx/>
              <a:buFontTx/>
              <a:buNone/>
            </a:pPr>
            <a:r>
              <a:rPr lang="en-US" sz="1600" b="1" u="sng">
                <a:solidFill>
                  <a:srgbClr val="000000"/>
                </a:solidFill>
              </a:rPr>
              <a:t>read</a:t>
            </a:r>
            <a:endParaRPr lang="en-US" sz="1600" b="1">
              <a:solidFill>
                <a:srgbClr val="000000"/>
              </a:solidFill>
            </a:endParaRPr>
          </a:p>
          <a:p>
            <a:pPr defTabSz="914400" eaLnBrk="0" hangingPunct="0">
              <a:lnSpc>
                <a:spcPct val="100000"/>
              </a:lnSpc>
              <a:buClrTx/>
              <a:buSzTx/>
              <a:buFontTx/>
              <a:buNone/>
            </a:pPr>
            <a:r>
              <a:rPr lang="en-US" sz="1600" i="1">
                <a:solidFill>
                  <a:srgbClr val="000000"/>
                </a:solidFill>
              </a:rPr>
              <a:t>Find force on Jake</a:t>
            </a:r>
          </a:p>
        </p:txBody>
      </p:sp>
      <p:sp>
        <p:nvSpPr>
          <p:cNvPr id="50180" name="Rectangle 1028"/>
          <p:cNvSpPr>
            <a:spLocks noChangeArrowheads="1"/>
          </p:cNvSpPr>
          <p:nvPr/>
        </p:nvSpPr>
        <p:spPr bwMode="auto">
          <a:xfrm>
            <a:off x="609600" y="5638800"/>
            <a:ext cx="2189163" cy="527050"/>
          </a:xfrm>
          <a:prstGeom prst="rect">
            <a:avLst/>
          </a:prstGeom>
          <a:solidFill>
            <a:schemeClr val="tx1"/>
          </a:solidFill>
          <a:ln w="38100">
            <a:solidFill>
              <a:srgbClr val="00CCFF"/>
            </a:solidFill>
            <a:miter lim="800000"/>
            <a:headEnd/>
            <a:tailEnd/>
          </a:ln>
        </p:spPr>
        <p:txBody>
          <a:bodyPr wrap="none" lIns="92075" tIns="0" rIns="92075" bIns="0">
            <a:spAutoFit/>
          </a:bodyPr>
          <a:lstStyle/>
          <a:p>
            <a:pPr defTabSz="914400" eaLnBrk="0" hangingPunct="0">
              <a:lnSpc>
                <a:spcPct val="100000"/>
              </a:lnSpc>
              <a:buClrTx/>
              <a:buSzTx/>
              <a:buFontTx/>
              <a:buNone/>
            </a:pPr>
            <a:r>
              <a:rPr lang="en-US" sz="1600" b="1" u="sng">
                <a:solidFill>
                  <a:srgbClr val="000000"/>
                </a:solidFill>
              </a:rPr>
              <a:t>read</a:t>
            </a:r>
            <a:endParaRPr lang="en-US" sz="1600" b="1">
              <a:solidFill>
                <a:srgbClr val="000000"/>
              </a:solidFill>
            </a:endParaRPr>
          </a:p>
          <a:p>
            <a:pPr defTabSz="914400" eaLnBrk="0" hangingPunct="0">
              <a:lnSpc>
                <a:spcPct val="100000"/>
              </a:lnSpc>
              <a:buClrTx/>
              <a:buSzTx/>
              <a:buFontTx/>
              <a:buNone/>
            </a:pPr>
            <a:r>
              <a:rPr lang="en-US" sz="1600" i="1">
                <a:solidFill>
                  <a:srgbClr val="000000"/>
                </a:solidFill>
              </a:rPr>
              <a:t>choose Jake as the body</a:t>
            </a:r>
          </a:p>
        </p:txBody>
      </p:sp>
      <p:sp>
        <p:nvSpPr>
          <p:cNvPr id="50181" name="Rectangle 1029"/>
          <p:cNvSpPr>
            <a:spLocks noChangeArrowheads="1"/>
          </p:cNvSpPr>
          <p:nvPr/>
        </p:nvSpPr>
        <p:spPr bwMode="auto">
          <a:xfrm>
            <a:off x="1447800" y="1600200"/>
            <a:ext cx="398463" cy="336550"/>
          </a:xfrm>
          <a:prstGeom prst="rect">
            <a:avLst/>
          </a:prstGeom>
          <a:noFill/>
          <a:ln w="38100">
            <a:no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1600" b="1">
                <a:solidFill>
                  <a:srgbClr val="000000"/>
                </a:solidFill>
              </a:rPr>
              <a:t>ok</a:t>
            </a:r>
          </a:p>
        </p:txBody>
      </p:sp>
      <p:sp>
        <p:nvSpPr>
          <p:cNvPr id="50182" name="Rectangle 1030"/>
          <p:cNvSpPr>
            <a:spLocks noChangeArrowheads="1"/>
          </p:cNvSpPr>
          <p:nvPr/>
        </p:nvSpPr>
        <p:spPr bwMode="auto">
          <a:xfrm>
            <a:off x="2189163" y="6275388"/>
            <a:ext cx="488950" cy="336550"/>
          </a:xfrm>
          <a:prstGeom prst="rect">
            <a:avLst/>
          </a:prstGeom>
          <a:noFill/>
          <a:ln w="38100">
            <a:no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1600" b="1">
                <a:solidFill>
                  <a:srgbClr val="000000"/>
                </a:solidFill>
              </a:rPr>
              <a:t>low</a:t>
            </a:r>
          </a:p>
        </p:txBody>
      </p:sp>
      <p:sp>
        <p:nvSpPr>
          <p:cNvPr id="50183" name="Rectangle 1031"/>
          <p:cNvSpPr>
            <a:spLocks noChangeArrowheads="1"/>
          </p:cNvSpPr>
          <p:nvPr/>
        </p:nvSpPr>
        <p:spPr bwMode="auto">
          <a:xfrm>
            <a:off x="6299200" y="1401763"/>
            <a:ext cx="692150" cy="290512"/>
          </a:xfrm>
          <a:prstGeom prst="rect">
            <a:avLst/>
          </a:prstGeom>
          <a:noFill/>
          <a:ln w="38100">
            <a:noFill/>
            <a:miter lim="800000"/>
            <a:headEnd/>
            <a:tailEnd/>
          </a:ln>
        </p:spPr>
        <p:txBody>
          <a:bodyPr wrap="none" lIns="92075" tIns="0" rIns="92075" bIns="46038">
            <a:spAutoFit/>
          </a:bodyPr>
          <a:lstStyle/>
          <a:p>
            <a:pPr defTabSz="914400" eaLnBrk="0" hangingPunct="0">
              <a:lnSpc>
                <a:spcPct val="100000"/>
              </a:lnSpc>
              <a:buClrTx/>
              <a:buSzTx/>
              <a:buFontTx/>
              <a:buNone/>
            </a:pPr>
            <a:r>
              <a:rPr lang="en-US" sz="1600" b="1">
                <a:solidFill>
                  <a:srgbClr val="000000"/>
                </a:solidFill>
              </a:rPr>
              <a:t>   0.95</a:t>
            </a:r>
          </a:p>
        </p:txBody>
      </p:sp>
      <p:sp>
        <p:nvSpPr>
          <p:cNvPr id="50184" name="Rectangle 1032"/>
          <p:cNvSpPr>
            <a:spLocks noChangeArrowheads="1"/>
          </p:cNvSpPr>
          <p:nvPr/>
        </p:nvSpPr>
        <p:spPr bwMode="auto">
          <a:xfrm>
            <a:off x="6470650" y="2409825"/>
            <a:ext cx="539750" cy="290513"/>
          </a:xfrm>
          <a:prstGeom prst="rect">
            <a:avLst/>
          </a:prstGeom>
          <a:noFill/>
          <a:ln w="38100">
            <a:noFill/>
            <a:miter lim="800000"/>
            <a:headEnd/>
            <a:tailEnd/>
          </a:ln>
        </p:spPr>
        <p:txBody>
          <a:bodyPr wrap="none" lIns="92075" tIns="0" rIns="92075" bIns="46038">
            <a:spAutoFit/>
          </a:bodyPr>
          <a:lstStyle/>
          <a:p>
            <a:pPr defTabSz="914400" eaLnBrk="0" hangingPunct="0">
              <a:lnSpc>
                <a:spcPct val="100000"/>
              </a:lnSpc>
              <a:buClrTx/>
              <a:buSzTx/>
              <a:buFontTx/>
              <a:buNone/>
            </a:pPr>
            <a:r>
              <a:rPr lang="en-US" sz="1600" b="1">
                <a:solidFill>
                  <a:srgbClr val="000000"/>
                </a:solidFill>
              </a:rPr>
              <a:t>0.91</a:t>
            </a:r>
          </a:p>
        </p:txBody>
      </p:sp>
      <p:sp>
        <p:nvSpPr>
          <p:cNvPr id="50185" name="Rectangle 1033"/>
          <p:cNvSpPr>
            <a:spLocks noChangeArrowheads="1"/>
          </p:cNvSpPr>
          <p:nvPr/>
        </p:nvSpPr>
        <p:spPr bwMode="auto">
          <a:xfrm>
            <a:off x="6461125" y="4138613"/>
            <a:ext cx="438150" cy="290512"/>
          </a:xfrm>
          <a:prstGeom prst="rect">
            <a:avLst/>
          </a:prstGeom>
          <a:noFill/>
          <a:ln w="38100">
            <a:noFill/>
            <a:miter lim="800000"/>
            <a:headEnd/>
            <a:tailEnd/>
          </a:ln>
        </p:spPr>
        <p:txBody>
          <a:bodyPr wrap="none" lIns="92075" tIns="0" rIns="92075" bIns="46038">
            <a:spAutoFit/>
          </a:bodyPr>
          <a:lstStyle/>
          <a:p>
            <a:pPr defTabSz="914400" eaLnBrk="0" hangingPunct="0">
              <a:lnSpc>
                <a:spcPct val="100000"/>
              </a:lnSpc>
              <a:buClrTx/>
              <a:buSzTx/>
              <a:buFontTx/>
              <a:buNone/>
            </a:pPr>
            <a:r>
              <a:rPr lang="en-US" sz="1600" b="1">
                <a:solidFill>
                  <a:srgbClr val="000000"/>
                </a:solidFill>
              </a:rPr>
              <a:t>0.3</a:t>
            </a:r>
          </a:p>
        </p:txBody>
      </p:sp>
      <p:sp>
        <p:nvSpPr>
          <p:cNvPr id="50186" name="Rectangle 1034"/>
          <p:cNvSpPr>
            <a:spLocks noChangeArrowheads="1"/>
          </p:cNvSpPr>
          <p:nvPr/>
        </p:nvSpPr>
        <p:spPr bwMode="auto">
          <a:xfrm>
            <a:off x="6438900" y="5943600"/>
            <a:ext cx="539750" cy="290513"/>
          </a:xfrm>
          <a:prstGeom prst="rect">
            <a:avLst/>
          </a:prstGeom>
          <a:noFill/>
          <a:ln w="38100">
            <a:noFill/>
            <a:miter lim="800000"/>
            <a:headEnd/>
            <a:tailEnd/>
          </a:ln>
        </p:spPr>
        <p:txBody>
          <a:bodyPr wrap="none" lIns="92075" tIns="0" rIns="92075" bIns="46038">
            <a:spAutoFit/>
          </a:bodyPr>
          <a:lstStyle/>
          <a:p>
            <a:pPr defTabSz="914400" eaLnBrk="0" hangingPunct="0">
              <a:lnSpc>
                <a:spcPct val="100000"/>
              </a:lnSpc>
              <a:buClrTx/>
              <a:buSzTx/>
              <a:buFontTx/>
              <a:buNone/>
            </a:pPr>
            <a:r>
              <a:rPr lang="en-US" sz="1600" b="1">
                <a:solidFill>
                  <a:srgbClr val="000000"/>
                </a:solidFill>
              </a:rPr>
              <a:t>0.15</a:t>
            </a:r>
          </a:p>
        </p:txBody>
      </p:sp>
      <p:sp>
        <p:nvSpPr>
          <p:cNvPr id="50187" name="Rectangle 1035"/>
          <p:cNvSpPr>
            <a:spLocks noChangeArrowheads="1"/>
          </p:cNvSpPr>
          <p:nvPr/>
        </p:nvSpPr>
        <p:spPr bwMode="auto">
          <a:xfrm>
            <a:off x="6342063" y="3340100"/>
            <a:ext cx="641350" cy="290513"/>
          </a:xfrm>
          <a:prstGeom prst="rect">
            <a:avLst/>
          </a:prstGeom>
          <a:noFill/>
          <a:ln w="38100">
            <a:noFill/>
            <a:miter lim="800000"/>
            <a:headEnd/>
            <a:tailEnd/>
          </a:ln>
        </p:spPr>
        <p:txBody>
          <a:bodyPr wrap="none" lIns="92075" tIns="0" rIns="92075" bIns="46038">
            <a:spAutoFit/>
          </a:bodyPr>
          <a:lstStyle/>
          <a:p>
            <a:pPr defTabSz="914400" eaLnBrk="0" hangingPunct="0">
              <a:lnSpc>
                <a:spcPct val="100000"/>
              </a:lnSpc>
              <a:buClrTx/>
              <a:buSzTx/>
              <a:buFontTx/>
              <a:buNone/>
            </a:pPr>
            <a:r>
              <a:rPr lang="en-US" sz="1600" b="1">
                <a:solidFill>
                  <a:srgbClr val="000000"/>
                </a:solidFill>
              </a:rPr>
              <a:t>  0.91</a:t>
            </a:r>
          </a:p>
        </p:txBody>
      </p:sp>
      <p:sp>
        <p:nvSpPr>
          <p:cNvPr id="50188" name="Rectangle 1036"/>
          <p:cNvSpPr>
            <a:spLocks noChangeArrowheads="1"/>
          </p:cNvSpPr>
          <p:nvPr/>
        </p:nvSpPr>
        <p:spPr bwMode="auto">
          <a:xfrm>
            <a:off x="6410325" y="5030788"/>
            <a:ext cx="539750" cy="290512"/>
          </a:xfrm>
          <a:prstGeom prst="rect">
            <a:avLst/>
          </a:prstGeom>
          <a:noFill/>
          <a:ln w="38100">
            <a:noFill/>
            <a:miter lim="800000"/>
            <a:headEnd/>
            <a:tailEnd/>
          </a:ln>
        </p:spPr>
        <p:txBody>
          <a:bodyPr wrap="none" lIns="92075" tIns="0" rIns="92075" bIns="46038">
            <a:spAutoFit/>
          </a:bodyPr>
          <a:lstStyle/>
          <a:p>
            <a:pPr defTabSz="914400" eaLnBrk="0" hangingPunct="0">
              <a:lnSpc>
                <a:spcPct val="100000"/>
              </a:lnSpc>
              <a:buClrTx/>
              <a:buSzTx/>
              <a:buFontTx/>
              <a:buNone/>
            </a:pPr>
            <a:r>
              <a:rPr lang="en-US" sz="1600" b="1">
                <a:solidFill>
                  <a:srgbClr val="000000"/>
                </a:solidFill>
              </a:rPr>
              <a:t>  0.3</a:t>
            </a:r>
          </a:p>
        </p:txBody>
      </p:sp>
      <p:sp>
        <p:nvSpPr>
          <p:cNvPr id="50189" name="Rectangle 1037"/>
          <p:cNvSpPr>
            <a:spLocks noChangeArrowheads="1"/>
          </p:cNvSpPr>
          <p:nvPr/>
        </p:nvSpPr>
        <p:spPr bwMode="auto">
          <a:xfrm>
            <a:off x="7427913" y="6411913"/>
            <a:ext cx="641350" cy="290512"/>
          </a:xfrm>
          <a:prstGeom prst="rect">
            <a:avLst/>
          </a:prstGeom>
          <a:noFill/>
          <a:ln w="38100">
            <a:noFill/>
            <a:miter lim="800000"/>
            <a:headEnd/>
            <a:tailEnd/>
          </a:ln>
        </p:spPr>
        <p:txBody>
          <a:bodyPr wrap="none" lIns="92075" tIns="0" rIns="92075" bIns="46038">
            <a:spAutoFit/>
          </a:bodyPr>
          <a:lstStyle/>
          <a:p>
            <a:pPr defTabSz="914400" eaLnBrk="0" hangingPunct="0">
              <a:lnSpc>
                <a:spcPct val="100000"/>
              </a:lnSpc>
              <a:buClrTx/>
              <a:buSzTx/>
              <a:buFontTx/>
              <a:buNone/>
            </a:pPr>
            <a:r>
              <a:rPr lang="en-US" sz="1600" b="1">
                <a:solidFill>
                  <a:srgbClr val="000000"/>
                </a:solidFill>
              </a:rPr>
              <a:t>  0.99</a:t>
            </a:r>
          </a:p>
        </p:txBody>
      </p:sp>
      <p:sp>
        <p:nvSpPr>
          <p:cNvPr id="50190" name="Rectangle 1038"/>
          <p:cNvSpPr>
            <a:spLocks noChangeArrowheads="1"/>
          </p:cNvSpPr>
          <p:nvPr/>
        </p:nvSpPr>
        <p:spPr bwMode="auto">
          <a:xfrm>
            <a:off x="3717925" y="4494213"/>
            <a:ext cx="2530475" cy="398462"/>
          </a:xfrm>
          <a:prstGeom prst="rect">
            <a:avLst/>
          </a:prstGeom>
          <a:noFill/>
          <a:ln w="38100">
            <a:noFill/>
            <a:miter lim="800000"/>
            <a:headEnd/>
            <a:tailEnd/>
          </a:ln>
        </p:spPr>
        <p:txBody>
          <a:bodyPr wrap="none" tIns="0"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cxnSp>
        <p:nvCxnSpPr>
          <p:cNvPr id="50191" name="AutoShape 1039"/>
          <p:cNvCxnSpPr>
            <a:cxnSpLocks noChangeShapeType="1"/>
            <a:stCxn id="50209" idx="2"/>
            <a:endCxn id="50207" idx="0"/>
          </p:cNvCxnSpPr>
          <p:nvPr/>
        </p:nvCxnSpPr>
        <p:spPr bwMode="auto">
          <a:xfrm>
            <a:off x="3644900" y="1776413"/>
            <a:ext cx="2562225" cy="300037"/>
          </a:xfrm>
          <a:prstGeom prst="straightConnector1">
            <a:avLst/>
          </a:prstGeom>
          <a:noFill/>
          <a:ln w="25400">
            <a:solidFill>
              <a:srgbClr val="000000"/>
            </a:solidFill>
            <a:round/>
            <a:headEnd type="none" w="sm" len="sm"/>
            <a:tailEnd type="triangle" w="med" len="med"/>
          </a:ln>
        </p:spPr>
      </p:cxnSp>
      <p:cxnSp>
        <p:nvCxnSpPr>
          <p:cNvPr id="50192" name="AutoShape 1040"/>
          <p:cNvCxnSpPr>
            <a:cxnSpLocks noChangeShapeType="1"/>
            <a:stCxn id="50205" idx="2"/>
            <a:endCxn id="50207" idx="0"/>
          </p:cNvCxnSpPr>
          <p:nvPr/>
        </p:nvCxnSpPr>
        <p:spPr bwMode="auto">
          <a:xfrm flipH="1">
            <a:off x="6207125" y="1395413"/>
            <a:ext cx="7938" cy="681037"/>
          </a:xfrm>
          <a:prstGeom prst="straightConnector1">
            <a:avLst/>
          </a:prstGeom>
          <a:noFill/>
          <a:ln w="25400">
            <a:solidFill>
              <a:srgbClr val="000000"/>
            </a:solidFill>
            <a:round/>
            <a:headEnd type="none" w="sm" len="sm"/>
            <a:tailEnd type="triangle" w="med" len="med"/>
          </a:ln>
        </p:spPr>
      </p:cxnSp>
      <p:cxnSp>
        <p:nvCxnSpPr>
          <p:cNvPr id="50193" name="AutoShape 1041"/>
          <p:cNvCxnSpPr>
            <a:cxnSpLocks noChangeShapeType="1"/>
            <a:stCxn id="50207" idx="2"/>
            <a:endCxn id="50206" idx="0"/>
          </p:cNvCxnSpPr>
          <p:nvPr/>
        </p:nvCxnSpPr>
        <p:spPr bwMode="auto">
          <a:xfrm>
            <a:off x="6207125" y="2443163"/>
            <a:ext cx="9525" cy="528637"/>
          </a:xfrm>
          <a:prstGeom prst="straightConnector1">
            <a:avLst/>
          </a:prstGeom>
          <a:noFill/>
          <a:ln w="25400">
            <a:solidFill>
              <a:srgbClr val="000000"/>
            </a:solidFill>
            <a:round/>
            <a:headEnd type="none" w="sm" len="sm"/>
            <a:tailEnd type="triangle" w="med" len="med"/>
          </a:ln>
        </p:spPr>
      </p:cxnSp>
      <p:cxnSp>
        <p:nvCxnSpPr>
          <p:cNvPr id="50194" name="AutoShape 1042"/>
          <p:cNvCxnSpPr>
            <a:cxnSpLocks noChangeShapeType="1"/>
            <a:stCxn id="50201" idx="2"/>
            <a:endCxn id="50203" idx="0"/>
          </p:cNvCxnSpPr>
          <p:nvPr/>
        </p:nvCxnSpPr>
        <p:spPr bwMode="auto">
          <a:xfrm>
            <a:off x="3484563" y="3243263"/>
            <a:ext cx="2720975" cy="566737"/>
          </a:xfrm>
          <a:prstGeom prst="straightConnector1">
            <a:avLst/>
          </a:prstGeom>
          <a:noFill/>
          <a:ln w="25400">
            <a:solidFill>
              <a:srgbClr val="000000"/>
            </a:solidFill>
            <a:round/>
            <a:headEnd type="none" w="sm" len="sm"/>
            <a:tailEnd type="triangle" w="med" len="med"/>
          </a:ln>
        </p:spPr>
      </p:cxnSp>
      <p:cxnSp>
        <p:nvCxnSpPr>
          <p:cNvPr id="50195" name="AutoShape 1043"/>
          <p:cNvCxnSpPr>
            <a:cxnSpLocks noChangeShapeType="1"/>
            <a:stCxn id="50206" idx="2"/>
            <a:endCxn id="50203" idx="0"/>
          </p:cNvCxnSpPr>
          <p:nvPr/>
        </p:nvCxnSpPr>
        <p:spPr bwMode="auto">
          <a:xfrm flipH="1">
            <a:off x="6205538" y="3338513"/>
            <a:ext cx="11112" cy="471487"/>
          </a:xfrm>
          <a:prstGeom prst="straightConnector1">
            <a:avLst/>
          </a:prstGeom>
          <a:noFill/>
          <a:ln w="25400">
            <a:solidFill>
              <a:srgbClr val="000000"/>
            </a:solidFill>
            <a:round/>
            <a:headEnd type="none" w="sm" len="sm"/>
            <a:tailEnd type="triangle" w="med" len="med"/>
          </a:ln>
        </p:spPr>
      </p:cxnSp>
      <p:cxnSp>
        <p:nvCxnSpPr>
          <p:cNvPr id="50196" name="AutoShape 1044"/>
          <p:cNvCxnSpPr>
            <a:cxnSpLocks noChangeShapeType="1"/>
            <a:stCxn id="50202" idx="2"/>
            <a:endCxn id="50204" idx="0"/>
          </p:cNvCxnSpPr>
          <p:nvPr/>
        </p:nvCxnSpPr>
        <p:spPr bwMode="auto">
          <a:xfrm>
            <a:off x="3654425" y="4462463"/>
            <a:ext cx="2562225" cy="1119187"/>
          </a:xfrm>
          <a:prstGeom prst="straightConnector1">
            <a:avLst/>
          </a:prstGeom>
          <a:noFill/>
          <a:ln w="25400">
            <a:solidFill>
              <a:srgbClr val="000000"/>
            </a:solidFill>
            <a:round/>
            <a:headEnd type="none" w="sm" len="sm"/>
            <a:tailEnd type="triangle" w="med" len="med"/>
          </a:ln>
        </p:spPr>
      </p:cxnSp>
      <p:cxnSp>
        <p:nvCxnSpPr>
          <p:cNvPr id="50197" name="AutoShape 1045"/>
          <p:cNvCxnSpPr>
            <a:cxnSpLocks noChangeShapeType="1"/>
            <a:endCxn id="50204" idx="0"/>
          </p:cNvCxnSpPr>
          <p:nvPr/>
        </p:nvCxnSpPr>
        <p:spPr bwMode="auto">
          <a:xfrm>
            <a:off x="6215063" y="5053013"/>
            <a:ext cx="1587" cy="528637"/>
          </a:xfrm>
          <a:prstGeom prst="straightConnector1">
            <a:avLst/>
          </a:prstGeom>
          <a:noFill/>
          <a:ln w="25400">
            <a:solidFill>
              <a:srgbClr val="000000"/>
            </a:solidFill>
            <a:round/>
            <a:headEnd type="none" w="sm" len="sm"/>
            <a:tailEnd type="triangle" w="med" len="med"/>
          </a:ln>
        </p:spPr>
      </p:cxnSp>
      <p:cxnSp>
        <p:nvCxnSpPr>
          <p:cNvPr id="50198" name="AutoShape 1046"/>
          <p:cNvCxnSpPr>
            <a:cxnSpLocks noChangeShapeType="1"/>
            <a:stCxn id="50203" idx="2"/>
          </p:cNvCxnSpPr>
          <p:nvPr/>
        </p:nvCxnSpPr>
        <p:spPr bwMode="auto">
          <a:xfrm>
            <a:off x="6205538" y="4176713"/>
            <a:ext cx="9525" cy="509587"/>
          </a:xfrm>
          <a:prstGeom prst="straightConnector1">
            <a:avLst/>
          </a:prstGeom>
          <a:noFill/>
          <a:ln w="25400">
            <a:solidFill>
              <a:srgbClr val="000000"/>
            </a:solidFill>
            <a:round/>
            <a:headEnd type="none" w="sm" len="sm"/>
            <a:tailEnd type="triangle" w="med" len="med"/>
          </a:ln>
        </p:spPr>
      </p:cxnSp>
      <p:cxnSp>
        <p:nvCxnSpPr>
          <p:cNvPr id="50199" name="AutoShape 1047"/>
          <p:cNvCxnSpPr>
            <a:cxnSpLocks noChangeShapeType="1"/>
            <a:stCxn id="50204" idx="2"/>
            <a:endCxn id="50200" idx="0"/>
          </p:cNvCxnSpPr>
          <p:nvPr/>
        </p:nvCxnSpPr>
        <p:spPr bwMode="auto">
          <a:xfrm>
            <a:off x="6216650" y="5948363"/>
            <a:ext cx="30163" cy="414337"/>
          </a:xfrm>
          <a:prstGeom prst="straightConnector1">
            <a:avLst/>
          </a:prstGeom>
          <a:noFill/>
          <a:ln w="25400">
            <a:solidFill>
              <a:srgbClr val="000000"/>
            </a:solidFill>
            <a:round/>
            <a:headEnd type="none" w="sm" len="sm"/>
            <a:tailEnd type="triangle" w="med" len="med"/>
          </a:ln>
        </p:spPr>
      </p:cxnSp>
      <p:sp>
        <p:nvSpPr>
          <p:cNvPr id="50200" name="Rectangle 1048"/>
          <p:cNvSpPr>
            <a:spLocks noChangeArrowheads="1"/>
          </p:cNvSpPr>
          <p:nvPr/>
        </p:nvSpPr>
        <p:spPr bwMode="auto">
          <a:xfrm>
            <a:off x="5314950" y="6381750"/>
            <a:ext cx="1862138" cy="328613"/>
          </a:xfrm>
          <a:prstGeom prst="rect">
            <a:avLst/>
          </a:prstGeom>
          <a:solidFill>
            <a:srgbClr val="FFCCFF"/>
          </a:solidFill>
          <a:ln w="38100">
            <a:solidFill>
              <a:schemeClr val="accent2"/>
            </a:solidFill>
            <a:miter lim="800000"/>
            <a:headEnd/>
            <a:tailEnd/>
          </a:ln>
        </p:spPr>
        <p:txBody>
          <a:bodyPr wrap="none" lIns="92075" tIns="0" rIns="92075" bIns="46038">
            <a:spAutoFit/>
          </a:bodyPr>
          <a:lstStyle/>
          <a:p>
            <a:pPr defTabSz="914400" eaLnBrk="0" hangingPunct="0">
              <a:lnSpc>
                <a:spcPct val="100000"/>
              </a:lnSpc>
              <a:buClrTx/>
              <a:buSzTx/>
              <a:buFontTx/>
              <a:buNone/>
            </a:pPr>
            <a:r>
              <a:rPr lang="en-US" sz="1600" b="1" u="sng">
                <a:solidFill>
                  <a:srgbClr val="000000"/>
                </a:solidFill>
              </a:rPr>
              <a:t>F-</a:t>
            </a:r>
            <a:r>
              <a:rPr lang="en-US" sz="1600" b="1">
                <a:solidFill>
                  <a:srgbClr val="000000"/>
                </a:solidFill>
              </a:rPr>
              <a:t>Jake-is-the-body</a:t>
            </a:r>
          </a:p>
        </p:txBody>
      </p:sp>
      <p:sp>
        <p:nvSpPr>
          <p:cNvPr id="50201" name="Rectangle 1049"/>
          <p:cNvSpPr>
            <a:spLocks noChangeArrowheads="1"/>
          </p:cNvSpPr>
          <p:nvPr/>
        </p:nvSpPr>
        <p:spPr bwMode="auto">
          <a:xfrm>
            <a:off x="2514600" y="2895600"/>
            <a:ext cx="1939925" cy="328613"/>
          </a:xfrm>
          <a:prstGeom prst="rect">
            <a:avLst/>
          </a:prstGeom>
          <a:solidFill>
            <a:srgbClr val="99FF99"/>
          </a:solidFill>
          <a:ln w="38100">
            <a:solidFill>
              <a:srgbClr val="24EA57"/>
            </a:solidFill>
            <a:miter lim="800000"/>
            <a:headEnd/>
            <a:tailEnd/>
          </a:ln>
        </p:spPr>
        <p:txBody>
          <a:bodyPr wrap="none" lIns="92075" tIns="0" rIns="92075" bIns="46038">
            <a:spAutoFit/>
          </a:bodyPr>
          <a:lstStyle/>
          <a:p>
            <a:pPr defTabSz="914400" eaLnBrk="0" hangingPunct="0">
              <a:lnSpc>
                <a:spcPct val="100000"/>
              </a:lnSpc>
              <a:buClrTx/>
              <a:buSzTx/>
              <a:buFontTx/>
              <a:buNone/>
            </a:pPr>
            <a:r>
              <a:rPr lang="en-US" sz="1600" b="1" u="sng">
                <a:solidFill>
                  <a:srgbClr val="000000"/>
                </a:solidFill>
              </a:rPr>
              <a:t>R</a:t>
            </a:r>
            <a:r>
              <a:rPr lang="en-US" sz="1600" b="1">
                <a:solidFill>
                  <a:srgbClr val="000000"/>
                </a:solidFill>
              </a:rPr>
              <a:t>-goal-choose-body</a:t>
            </a:r>
          </a:p>
        </p:txBody>
      </p:sp>
      <p:sp>
        <p:nvSpPr>
          <p:cNvPr id="50202" name="Rectangle 1050"/>
          <p:cNvSpPr>
            <a:spLocks noChangeArrowheads="1"/>
          </p:cNvSpPr>
          <p:nvPr/>
        </p:nvSpPr>
        <p:spPr bwMode="auto">
          <a:xfrm>
            <a:off x="2800350" y="4114800"/>
            <a:ext cx="1708150" cy="328613"/>
          </a:xfrm>
          <a:prstGeom prst="rect">
            <a:avLst/>
          </a:prstGeom>
          <a:solidFill>
            <a:srgbClr val="99FF99"/>
          </a:solidFill>
          <a:ln w="38100">
            <a:solidFill>
              <a:srgbClr val="24EA57"/>
            </a:solidFill>
            <a:miter lim="800000"/>
            <a:headEnd/>
            <a:tailEnd/>
          </a:ln>
        </p:spPr>
        <p:txBody>
          <a:bodyPr wrap="none" lIns="92075" tIns="0" rIns="92075" bIns="46038">
            <a:spAutoFit/>
          </a:bodyPr>
          <a:lstStyle/>
          <a:p>
            <a:pPr defTabSz="914400" eaLnBrk="0" hangingPunct="0">
              <a:lnSpc>
                <a:spcPct val="100000"/>
              </a:lnSpc>
              <a:buClrTx/>
              <a:buSzTx/>
              <a:buFontTx/>
              <a:buNone/>
            </a:pPr>
            <a:r>
              <a:rPr lang="en-US" sz="1600" b="1" u="sng">
                <a:solidFill>
                  <a:srgbClr val="000000"/>
                </a:solidFill>
              </a:rPr>
              <a:t>R</a:t>
            </a:r>
            <a:r>
              <a:rPr lang="en-US" sz="1600" b="1">
                <a:solidFill>
                  <a:srgbClr val="000000"/>
                </a:solidFill>
              </a:rPr>
              <a:t>- body-by-force</a:t>
            </a:r>
          </a:p>
        </p:txBody>
      </p:sp>
      <p:sp>
        <p:nvSpPr>
          <p:cNvPr id="50203" name="Rectangle 1051"/>
          <p:cNvSpPr>
            <a:spLocks noChangeArrowheads="1"/>
          </p:cNvSpPr>
          <p:nvPr/>
        </p:nvSpPr>
        <p:spPr bwMode="auto">
          <a:xfrm>
            <a:off x="5162550" y="3829050"/>
            <a:ext cx="2085975" cy="328613"/>
          </a:xfrm>
          <a:prstGeom prst="rect">
            <a:avLst/>
          </a:prstGeom>
          <a:solidFill>
            <a:schemeClr val="tx1"/>
          </a:solidFill>
          <a:ln w="38100">
            <a:solidFill>
              <a:srgbClr val="FF6600"/>
            </a:solidFill>
            <a:miter lim="800000"/>
            <a:headEnd/>
            <a:tailEnd/>
          </a:ln>
        </p:spPr>
        <p:txBody>
          <a:bodyPr wrap="none" lIns="92075" tIns="0" rIns="92075" bIns="46038">
            <a:spAutoFit/>
          </a:bodyPr>
          <a:lstStyle/>
          <a:p>
            <a:pPr defTabSz="914400" eaLnBrk="0" hangingPunct="0">
              <a:lnSpc>
                <a:spcPct val="100000"/>
              </a:lnSpc>
              <a:buClrTx/>
              <a:buSzTx/>
              <a:buFontTx/>
              <a:buNone/>
            </a:pPr>
            <a:r>
              <a:rPr lang="en-US" sz="1600" b="1" u="sng">
                <a:solidFill>
                  <a:srgbClr val="000000"/>
                </a:solidFill>
              </a:rPr>
              <a:t>RA</a:t>
            </a:r>
            <a:r>
              <a:rPr lang="en-US" sz="1600" b="1">
                <a:solidFill>
                  <a:srgbClr val="000000"/>
                </a:solidFill>
              </a:rPr>
              <a:t>-goal-choose-body</a:t>
            </a:r>
          </a:p>
        </p:txBody>
      </p:sp>
      <p:sp>
        <p:nvSpPr>
          <p:cNvPr id="50204" name="Rectangle 1052"/>
          <p:cNvSpPr>
            <a:spLocks noChangeArrowheads="1"/>
          </p:cNvSpPr>
          <p:nvPr/>
        </p:nvSpPr>
        <p:spPr bwMode="auto">
          <a:xfrm>
            <a:off x="5314950" y="5600700"/>
            <a:ext cx="1803400" cy="328613"/>
          </a:xfrm>
          <a:prstGeom prst="rect">
            <a:avLst/>
          </a:prstGeom>
          <a:solidFill>
            <a:schemeClr val="tx1"/>
          </a:solidFill>
          <a:ln w="38100">
            <a:solidFill>
              <a:srgbClr val="FF0000"/>
            </a:solidFill>
            <a:miter lim="800000"/>
            <a:headEnd/>
            <a:tailEnd/>
          </a:ln>
        </p:spPr>
        <p:txBody>
          <a:bodyPr wrap="none" lIns="92075" tIns="0" rIns="92075" bIns="46038">
            <a:spAutoFit/>
          </a:bodyPr>
          <a:lstStyle/>
          <a:p>
            <a:pPr defTabSz="914400" eaLnBrk="0" hangingPunct="0">
              <a:lnSpc>
                <a:spcPct val="100000"/>
              </a:lnSpc>
              <a:buClrTx/>
              <a:buSzTx/>
              <a:buFontTx/>
              <a:buNone/>
            </a:pPr>
            <a:r>
              <a:rPr lang="en-US" sz="1600" b="1" u="sng">
                <a:solidFill>
                  <a:srgbClr val="000000"/>
                </a:solidFill>
              </a:rPr>
              <a:t>RA</a:t>
            </a:r>
            <a:r>
              <a:rPr lang="en-US" sz="1600" b="1">
                <a:solidFill>
                  <a:srgbClr val="000000"/>
                </a:solidFill>
              </a:rPr>
              <a:t>-body-by-force</a:t>
            </a:r>
          </a:p>
        </p:txBody>
      </p:sp>
      <p:sp>
        <p:nvSpPr>
          <p:cNvPr id="50205" name="Rectangle 1053"/>
          <p:cNvSpPr>
            <a:spLocks noChangeArrowheads="1"/>
          </p:cNvSpPr>
          <p:nvPr/>
        </p:nvSpPr>
        <p:spPr bwMode="auto">
          <a:xfrm>
            <a:off x="5391150" y="1047750"/>
            <a:ext cx="1647825" cy="328613"/>
          </a:xfrm>
          <a:prstGeom prst="rect">
            <a:avLst/>
          </a:prstGeom>
          <a:solidFill>
            <a:srgbClr val="FFCCFF"/>
          </a:solidFill>
          <a:ln w="38100">
            <a:solidFill>
              <a:schemeClr val="accent2"/>
            </a:solidFill>
            <a:miter lim="800000"/>
            <a:headEnd/>
            <a:tailEnd/>
          </a:ln>
        </p:spPr>
        <p:txBody>
          <a:bodyPr wrap="none" lIns="92075" tIns="0" rIns="92075" bIns="46038">
            <a:spAutoFit/>
          </a:bodyPr>
          <a:lstStyle/>
          <a:p>
            <a:pPr defTabSz="914400" eaLnBrk="0" hangingPunct="0">
              <a:lnSpc>
                <a:spcPct val="100000"/>
              </a:lnSpc>
              <a:buClrTx/>
              <a:buSzTx/>
              <a:buFontTx/>
              <a:buNone/>
            </a:pPr>
            <a:r>
              <a:rPr lang="en-US" sz="1600" b="1" u="sng">
                <a:solidFill>
                  <a:srgbClr val="000000"/>
                </a:solidFill>
              </a:rPr>
              <a:t>G</a:t>
            </a:r>
            <a:r>
              <a:rPr lang="en-US" sz="1600" b="1">
                <a:solidFill>
                  <a:srgbClr val="000000"/>
                </a:solidFill>
              </a:rPr>
              <a:t>-force-on-Jake</a:t>
            </a:r>
          </a:p>
        </p:txBody>
      </p:sp>
      <p:sp>
        <p:nvSpPr>
          <p:cNvPr id="50206" name="Rectangle 1054"/>
          <p:cNvSpPr>
            <a:spLocks noChangeArrowheads="1"/>
          </p:cNvSpPr>
          <p:nvPr/>
        </p:nvSpPr>
        <p:spPr bwMode="auto">
          <a:xfrm>
            <a:off x="5257800" y="2990850"/>
            <a:ext cx="1917700" cy="328613"/>
          </a:xfrm>
          <a:prstGeom prst="rect">
            <a:avLst/>
          </a:prstGeom>
          <a:solidFill>
            <a:srgbClr val="FFCCFF"/>
          </a:solidFill>
          <a:ln w="38100">
            <a:solidFill>
              <a:schemeClr val="accent2"/>
            </a:solidFill>
            <a:miter lim="800000"/>
            <a:headEnd/>
            <a:tailEnd/>
          </a:ln>
        </p:spPr>
        <p:txBody>
          <a:bodyPr wrap="none" lIns="92075" tIns="0" rIns="92075" bIns="46038">
            <a:spAutoFit/>
          </a:bodyPr>
          <a:lstStyle/>
          <a:p>
            <a:pPr defTabSz="914400" eaLnBrk="0" hangingPunct="0">
              <a:lnSpc>
                <a:spcPct val="100000"/>
              </a:lnSpc>
              <a:buClrTx/>
              <a:buSzTx/>
              <a:buFontTx/>
              <a:buNone/>
            </a:pPr>
            <a:r>
              <a:rPr lang="en-US" sz="1600" b="1" u="sng">
                <a:solidFill>
                  <a:srgbClr val="000000"/>
                </a:solidFill>
              </a:rPr>
              <a:t>G</a:t>
            </a:r>
            <a:r>
              <a:rPr lang="en-US" sz="1600" b="1">
                <a:solidFill>
                  <a:srgbClr val="000000"/>
                </a:solidFill>
              </a:rPr>
              <a:t>-try-Newton-2law</a:t>
            </a:r>
          </a:p>
        </p:txBody>
      </p:sp>
      <p:sp>
        <p:nvSpPr>
          <p:cNvPr id="50207" name="Rectangle 1055"/>
          <p:cNvSpPr>
            <a:spLocks noChangeArrowheads="1"/>
          </p:cNvSpPr>
          <p:nvPr/>
        </p:nvSpPr>
        <p:spPr bwMode="auto">
          <a:xfrm>
            <a:off x="5181600" y="2095500"/>
            <a:ext cx="2051050" cy="328613"/>
          </a:xfrm>
          <a:prstGeom prst="rect">
            <a:avLst/>
          </a:prstGeom>
          <a:solidFill>
            <a:srgbClr val="FFCC00"/>
          </a:solidFill>
          <a:ln w="38100">
            <a:solidFill>
              <a:srgbClr val="FF6600"/>
            </a:solidFill>
            <a:miter lim="800000"/>
            <a:headEnd/>
            <a:tailEnd/>
          </a:ln>
        </p:spPr>
        <p:txBody>
          <a:bodyPr wrap="none" lIns="92075" tIns="0" rIns="92075" bIns="46038">
            <a:spAutoFit/>
          </a:bodyPr>
          <a:lstStyle/>
          <a:p>
            <a:pPr defTabSz="914400" eaLnBrk="0" hangingPunct="0">
              <a:lnSpc>
                <a:spcPct val="100000"/>
              </a:lnSpc>
              <a:buClrTx/>
              <a:buSzTx/>
              <a:buFontTx/>
              <a:buNone/>
            </a:pPr>
            <a:r>
              <a:rPr lang="en-US" sz="1600" b="1" u="sng">
                <a:solidFill>
                  <a:srgbClr val="000000"/>
                </a:solidFill>
              </a:rPr>
              <a:t>RA</a:t>
            </a:r>
            <a:r>
              <a:rPr lang="en-US" sz="1600" b="1">
                <a:solidFill>
                  <a:srgbClr val="000000"/>
                </a:solidFill>
              </a:rPr>
              <a:t>-try-Newton-2law</a:t>
            </a:r>
          </a:p>
        </p:txBody>
      </p:sp>
      <p:cxnSp>
        <p:nvCxnSpPr>
          <p:cNvPr id="50208" name="AutoShape 1056"/>
          <p:cNvCxnSpPr>
            <a:cxnSpLocks noChangeShapeType="1"/>
            <a:stCxn id="50205" idx="3"/>
            <a:endCxn id="50200" idx="3"/>
          </p:cNvCxnSpPr>
          <p:nvPr/>
        </p:nvCxnSpPr>
        <p:spPr bwMode="auto">
          <a:xfrm>
            <a:off x="7058025" y="1212850"/>
            <a:ext cx="138113" cy="5334000"/>
          </a:xfrm>
          <a:prstGeom prst="bentConnector3">
            <a:avLst>
              <a:gd name="adj1" fmla="val 251722"/>
            </a:avLst>
          </a:prstGeom>
          <a:noFill/>
          <a:ln w="12700">
            <a:solidFill>
              <a:srgbClr val="000000"/>
            </a:solidFill>
            <a:miter lim="800000"/>
            <a:headEnd type="none" w="sm" len="sm"/>
            <a:tailEnd type="triangle" w="lg" len="lg"/>
          </a:ln>
        </p:spPr>
      </p:cxnSp>
      <p:sp>
        <p:nvSpPr>
          <p:cNvPr id="50209" name="Rectangle 1057"/>
          <p:cNvSpPr>
            <a:spLocks noChangeArrowheads="1"/>
          </p:cNvSpPr>
          <p:nvPr/>
        </p:nvSpPr>
        <p:spPr bwMode="auto">
          <a:xfrm>
            <a:off x="2667000" y="1428750"/>
            <a:ext cx="1955800" cy="328613"/>
          </a:xfrm>
          <a:prstGeom prst="rect">
            <a:avLst/>
          </a:prstGeom>
          <a:solidFill>
            <a:srgbClr val="99FF99"/>
          </a:solidFill>
          <a:ln w="38100">
            <a:solidFill>
              <a:srgbClr val="24EA57"/>
            </a:solidFill>
            <a:miter lim="800000"/>
            <a:headEnd/>
            <a:tailEnd/>
          </a:ln>
        </p:spPr>
        <p:txBody>
          <a:bodyPr wrap="none" lIns="92075" tIns="0" rIns="92075" bIns="46038">
            <a:spAutoFit/>
          </a:bodyPr>
          <a:lstStyle/>
          <a:p>
            <a:pPr defTabSz="914400" eaLnBrk="0" hangingPunct="0">
              <a:lnSpc>
                <a:spcPct val="100000"/>
              </a:lnSpc>
              <a:buClrTx/>
              <a:buSzTx/>
              <a:buFontTx/>
              <a:buNone/>
            </a:pPr>
            <a:r>
              <a:rPr lang="en-US" sz="1600" b="1" u="sng">
                <a:solidFill>
                  <a:srgbClr val="000000"/>
                </a:solidFill>
              </a:rPr>
              <a:t>R</a:t>
            </a:r>
            <a:r>
              <a:rPr lang="en-US" sz="1600" b="1">
                <a:solidFill>
                  <a:srgbClr val="000000"/>
                </a:solidFill>
              </a:rPr>
              <a:t> -try-Newton-2law</a:t>
            </a:r>
          </a:p>
        </p:txBody>
      </p:sp>
      <p:sp>
        <p:nvSpPr>
          <p:cNvPr id="50210" name="Rectangle 1058"/>
          <p:cNvSpPr>
            <a:spLocks noChangeArrowheads="1"/>
          </p:cNvSpPr>
          <p:nvPr/>
        </p:nvSpPr>
        <p:spPr bwMode="auto">
          <a:xfrm>
            <a:off x="3124200" y="1885950"/>
            <a:ext cx="641350" cy="290513"/>
          </a:xfrm>
          <a:prstGeom prst="rect">
            <a:avLst/>
          </a:prstGeom>
          <a:noFill/>
          <a:ln w="38100">
            <a:noFill/>
            <a:miter lim="800000"/>
            <a:headEnd/>
            <a:tailEnd/>
          </a:ln>
        </p:spPr>
        <p:txBody>
          <a:bodyPr wrap="none" lIns="92075" tIns="0" rIns="92075" bIns="46038">
            <a:spAutoFit/>
          </a:bodyPr>
          <a:lstStyle/>
          <a:p>
            <a:pPr defTabSz="914400" eaLnBrk="0" hangingPunct="0">
              <a:lnSpc>
                <a:spcPct val="100000"/>
              </a:lnSpc>
              <a:buClrTx/>
              <a:buSzTx/>
              <a:buFontTx/>
              <a:buNone/>
            </a:pPr>
            <a:r>
              <a:rPr lang="en-US" sz="1600" b="1">
                <a:solidFill>
                  <a:srgbClr val="000000"/>
                </a:solidFill>
              </a:rPr>
              <a:t>  0.95</a:t>
            </a:r>
          </a:p>
        </p:txBody>
      </p:sp>
      <p:sp>
        <p:nvSpPr>
          <p:cNvPr id="50211" name="Rectangle 1059"/>
          <p:cNvSpPr>
            <a:spLocks noChangeArrowheads="1"/>
          </p:cNvSpPr>
          <p:nvPr/>
        </p:nvSpPr>
        <p:spPr bwMode="auto">
          <a:xfrm>
            <a:off x="3009900" y="4438650"/>
            <a:ext cx="641350" cy="290513"/>
          </a:xfrm>
          <a:prstGeom prst="rect">
            <a:avLst/>
          </a:prstGeom>
          <a:noFill/>
          <a:ln w="38100">
            <a:noFill/>
            <a:miter lim="800000"/>
            <a:headEnd/>
            <a:tailEnd/>
          </a:ln>
        </p:spPr>
        <p:txBody>
          <a:bodyPr wrap="none" lIns="92075" tIns="0" rIns="92075" bIns="46038">
            <a:spAutoFit/>
          </a:bodyPr>
          <a:lstStyle/>
          <a:p>
            <a:pPr defTabSz="914400" eaLnBrk="0" hangingPunct="0">
              <a:lnSpc>
                <a:spcPct val="100000"/>
              </a:lnSpc>
              <a:buClrTx/>
              <a:buSzTx/>
              <a:buFontTx/>
              <a:buNone/>
            </a:pPr>
            <a:r>
              <a:rPr lang="en-US" sz="1600" b="1">
                <a:solidFill>
                  <a:srgbClr val="000000"/>
                </a:solidFill>
              </a:rPr>
              <a:t>  0.95</a:t>
            </a:r>
          </a:p>
        </p:txBody>
      </p:sp>
      <p:sp>
        <p:nvSpPr>
          <p:cNvPr id="50212" name="Rectangle 1060"/>
          <p:cNvSpPr>
            <a:spLocks noChangeArrowheads="1"/>
          </p:cNvSpPr>
          <p:nvPr/>
        </p:nvSpPr>
        <p:spPr bwMode="auto">
          <a:xfrm>
            <a:off x="2743200" y="3276600"/>
            <a:ext cx="641350" cy="336550"/>
          </a:xfrm>
          <a:prstGeom prst="rect">
            <a:avLst/>
          </a:prstGeom>
          <a:noFill/>
          <a:ln w="38100">
            <a:no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1600" b="1">
                <a:solidFill>
                  <a:srgbClr val="000000"/>
                </a:solidFill>
              </a:rPr>
              <a:t>  0.82</a:t>
            </a:r>
          </a:p>
        </p:txBody>
      </p:sp>
      <p:cxnSp>
        <p:nvCxnSpPr>
          <p:cNvPr id="50213" name="AutoShape 1061"/>
          <p:cNvCxnSpPr>
            <a:cxnSpLocks noChangeShapeType="1"/>
            <a:stCxn id="50179" idx="3"/>
            <a:endCxn id="50205" idx="1"/>
          </p:cNvCxnSpPr>
          <p:nvPr/>
        </p:nvCxnSpPr>
        <p:spPr bwMode="auto">
          <a:xfrm flipV="1">
            <a:off x="2251075" y="1212850"/>
            <a:ext cx="3121025" cy="52388"/>
          </a:xfrm>
          <a:prstGeom prst="straightConnector1">
            <a:avLst/>
          </a:prstGeom>
          <a:noFill/>
          <a:ln w="25400">
            <a:solidFill>
              <a:srgbClr val="000000"/>
            </a:solidFill>
            <a:round/>
            <a:headEnd type="none" w="sm" len="sm"/>
            <a:tailEnd type="triangle" w="med" len="med"/>
          </a:ln>
        </p:spPr>
      </p:cxnSp>
      <p:cxnSp>
        <p:nvCxnSpPr>
          <p:cNvPr id="50214" name="AutoShape 1062"/>
          <p:cNvCxnSpPr>
            <a:cxnSpLocks noChangeShapeType="1"/>
            <a:stCxn id="50180" idx="3"/>
            <a:endCxn id="50204" idx="1"/>
          </p:cNvCxnSpPr>
          <p:nvPr/>
        </p:nvCxnSpPr>
        <p:spPr bwMode="auto">
          <a:xfrm flipV="1">
            <a:off x="2817813" y="5765800"/>
            <a:ext cx="2478087" cy="136525"/>
          </a:xfrm>
          <a:prstGeom prst="straightConnector1">
            <a:avLst/>
          </a:prstGeom>
          <a:noFill/>
          <a:ln w="25400">
            <a:solidFill>
              <a:srgbClr val="000000"/>
            </a:solidFill>
            <a:round/>
            <a:headEnd type="none" w="sm" len="sm"/>
            <a:tailEnd type="triangle" w="med" len="med"/>
          </a:ln>
        </p:spPr>
      </p:cxnSp>
      <p:cxnSp>
        <p:nvCxnSpPr>
          <p:cNvPr id="50215" name="AutoShape 1063"/>
          <p:cNvCxnSpPr>
            <a:cxnSpLocks noChangeShapeType="1"/>
            <a:stCxn id="50180" idx="3"/>
            <a:endCxn id="50200" idx="0"/>
          </p:cNvCxnSpPr>
          <p:nvPr/>
        </p:nvCxnSpPr>
        <p:spPr bwMode="auto">
          <a:xfrm>
            <a:off x="2817813" y="5902325"/>
            <a:ext cx="3429000" cy="460375"/>
          </a:xfrm>
          <a:prstGeom prst="straightConnector1">
            <a:avLst/>
          </a:prstGeom>
          <a:noFill/>
          <a:ln w="25400">
            <a:solidFill>
              <a:srgbClr val="000000"/>
            </a:solidFill>
            <a:round/>
            <a:headEnd type="none" w="sm" len="sm"/>
            <a:tailEnd type="triangle" w="med" len="med"/>
          </a:ln>
        </p:spPr>
      </p:cxnSp>
      <p:cxnSp>
        <p:nvCxnSpPr>
          <p:cNvPr id="50216" name="AutoShape 1064"/>
          <p:cNvCxnSpPr>
            <a:cxnSpLocks noChangeShapeType="1"/>
            <a:stCxn id="50180" idx="3"/>
            <a:endCxn id="50203" idx="1"/>
          </p:cNvCxnSpPr>
          <p:nvPr/>
        </p:nvCxnSpPr>
        <p:spPr bwMode="auto">
          <a:xfrm flipV="1">
            <a:off x="2817813" y="3994150"/>
            <a:ext cx="2325687" cy="1908175"/>
          </a:xfrm>
          <a:prstGeom prst="straightConnector1">
            <a:avLst/>
          </a:prstGeom>
          <a:noFill/>
          <a:ln w="25400">
            <a:solidFill>
              <a:srgbClr val="000000"/>
            </a:solidFill>
            <a:round/>
            <a:headEnd type="none" w="sm" len="sm"/>
            <a:tailEnd type="triangle" w="med" len="med"/>
          </a:ln>
        </p:spPr>
      </p:cxnSp>
      <p:sp>
        <p:nvSpPr>
          <p:cNvPr id="50217" name="Rectangle 1065"/>
          <p:cNvSpPr>
            <a:spLocks noChangeArrowheads="1"/>
          </p:cNvSpPr>
          <p:nvPr/>
        </p:nvSpPr>
        <p:spPr bwMode="auto">
          <a:xfrm>
            <a:off x="762000" y="2876550"/>
            <a:ext cx="1114425" cy="374650"/>
          </a:xfrm>
          <a:prstGeom prst="rect">
            <a:avLst/>
          </a:prstGeom>
          <a:solidFill>
            <a:schemeClr val="tx1"/>
          </a:solidFill>
          <a:ln w="38100">
            <a:solidFill>
              <a:srgbClr val="00CCFF"/>
            </a:solid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1600" b="1" u="sng">
                <a:solidFill>
                  <a:srgbClr val="000000"/>
                </a:solidFill>
              </a:rPr>
              <a:t>pb</a:t>
            </a:r>
            <a:r>
              <a:rPr lang="en-US" sz="1600" b="1">
                <a:solidFill>
                  <a:srgbClr val="000000"/>
                </a:solidFill>
              </a:rPr>
              <a:t>-GOAL</a:t>
            </a:r>
          </a:p>
        </p:txBody>
      </p:sp>
      <p:cxnSp>
        <p:nvCxnSpPr>
          <p:cNvPr id="50218" name="AutoShape 1066"/>
          <p:cNvCxnSpPr>
            <a:cxnSpLocks noChangeShapeType="1"/>
            <a:stCxn id="50201" idx="1"/>
            <a:endCxn id="50217" idx="3"/>
          </p:cNvCxnSpPr>
          <p:nvPr/>
        </p:nvCxnSpPr>
        <p:spPr bwMode="auto">
          <a:xfrm flipH="1">
            <a:off x="1895475" y="3060700"/>
            <a:ext cx="600075" cy="3175"/>
          </a:xfrm>
          <a:prstGeom prst="straightConnector1">
            <a:avLst/>
          </a:prstGeom>
          <a:noFill/>
          <a:ln w="25400">
            <a:solidFill>
              <a:srgbClr val="000000"/>
            </a:solidFill>
            <a:round/>
            <a:headEnd type="none" w="sm" len="sm"/>
            <a:tailEnd type="triangle" w="med" len="med"/>
          </a:ln>
        </p:spPr>
      </p:cxnSp>
      <p:sp>
        <p:nvSpPr>
          <p:cNvPr id="50219" name="Rectangle 1067"/>
          <p:cNvSpPr>
            <a:spLocks noChangeArrowheads="1"/>
          </p:cNvSpPr>
          <p:nvPr/>
        </p:nvSpPr>
        <p:spPr bwMode="auto">
          <a:xfrm>
            <a:off x="1295400" y="3276600"/>
            <a:ext cx="539750" cy="336550"/>
          </a:xfrm>
          <a:prstGeom prst="rect">
            <a:avLst/>
          </a:prstGeom>
          <a:noFill/>
          <a:ln w="38100">
            <a:no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1600" b="1">
                <a:solidFill>
                  <a:srgbClr val="000000"/>
                </a:solidFill>
              </a:rPr>
              <a:t>  1.0</a:t>
            </a:r>
          </a:p>
        </p:txBody>
      </p:sp>
      <p:sp>
        <p:nvSpPr>
          <p:cNvPr id="50220" name="Rectangle 1068"/>
          <p:cNvSpPr>
            <a:spLocks noChangeArrowheads="1"/>
          </p:cNvSpPr>
          <p:nvPr/>
        </p:nvSpPr>
        <p:spPr bwMode="auto">
          <a:xfrm>
            <a:off x="5267325" y="4695825"/>
            <a:ext cx="1952625" cy="328613"/>
          </a:xfrm>
          <a:prstGeom prst="rect">
            <a:avLst/>
          </a:prstGeom>
          <a:solidFill>
            <a:srgbClr val="FFCCFF"/>
          </a:solidFill>
          <a:ln w="38100">
            <a:solidFill>
              <a:schemeClr val="accent2"/>
            </a:solidFill>
            <a:miter lim="800000"/>
            <a:headEnd/>
            <a:tailEnd/>
          </a:ln>
        </p:spPr>
        <p:txBody>
          <a:bodyPr wrap="none" lIns="92075" tIns="0" rIns="92075" bIns="46038">
            <a:spAutoFit/>
          </a:bodyPr>
          <a:lstStyle/>
          <a:p>
            <a:pPr defTabSz="914400" eaLnBrk="0" hangingPunct="0">
              <a:lnSpc>
                <a:spcPct val="100000"/>
              </a:lnSpc>
              <a:buClrTx/>
              <a:buSzTx/>
              <a:buFontTx/>
              <a:buNone/>
            </a:pPr>
            <a:r>
              <a:rPr lang="en-US" sz="1600" b="1" u="sng">
                <a:solidFill>
                  <a:srgbClr val="000000"/>
                </a:solidFill>
              </a:rPr>
              <a:t>G</a:t>
            </a:r>
            <a:r>
              <a:rPr lang="en-US" sz="1600" b="1">
                <a:solidFill>
                  <a:srgbClr val="000000"/>
                </a:solidFill>
              </a:rPr>
              <a:t>-goal-choose-body</a:t>
            </a:r>
          </a:p>
        </p:txBody>
      </p:sp>
      <mc:AlternateContent xmlns:mc="http://schemas.openxmlformats.org/markup-compatibility/2006" xmlns:p14="http://schemas.microsoft.com/office/powerpoint/2010/main">
        <mc:Choice Requires="p14">
          <p:contentPart p14:bwMode="auto" r:id="rId2">
            <p14:nvContentPartPr>
              <p14:cNvPr id="2" name="Ink 1"/>
              <p14:cNvContentPartPr/>
              <p14:nvPr/>
            </p14:nvContentPartPr>
            <p14:xfrm>
              <a:off x="63720" y="3791160"/>
              <a:ext cx="2203920" cy="3054600"/>
            </p14:xfrm>
          </p:contentPart>
        </mc:Choice>
        <mc:Fallback xmlns="">
          <p:pic>
            <p:nvPicPr>
              <p:cNvPr id="2" name="Ink 1"/>
              <p:cNvPicPr/>
              <p:nvPr/>
            </p:nvPicPr>
            <p:blipFill>
              <a:blip r:embed="rId3"/>
              <a:stretch>
                <a:fillRect/>
              </a:stretch>
            </p:blipFill>
            <p:spPr>
              <a:xfrm>
                <a:off x="54360" y="3783240"/>
                <a:ext cx="2215800" cy="3065400"/>
              </a:xfrm>
              <a:prstGeom prst="rect">
                <a:avLst/>
              </a:prstGeom>
            </p:spPr>
          </p:pic>
        </mc:Fallback>
      </mc:AlternateContent>
    </p:spTree>
    <p:extLst>
      <p:ext uri="{BB962C8B-B14F-4D97-AF65-F5344CB8AC3E}">
        <p14:creationId xmlns:p14="http://schemas.microsoft.com/office/powerpoint/2010/main" val="1373072712"/>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47625" y="93663"/>
            <a:ext cx="8791575" cy="695325"/>
          </a:xfrm>
        </p:spPr>
        <p:txBody>
          <a:bodyPr/>
          <a:lstStyle/>
          <a:p>
            <a:r>
              <a:rPr lang="en-US" smtClean="0"/>
              <a:t>Transfer to a new example</a:t>
            </a:r>
          </a:p>
        </p:txBody>
      </p:sp>
      <p:sp>
        <p:nvSpPr>
          <p:cNvPr id="51203" name="Rectangle 3"/>
          <p:cNvSpPr>
            <a:spLocks noChangeArrowheads="1"/>
          </p:cNvSpPr>
          <p:nvPr/>
        </p:nvSpPr>
        <p:spPr bwMode="auto">
          <a:xfrm>
            <a:off x="6756400" y="3544888"/>
            <a:ext cx="2085975" cy="328612"/>
          </a:xfrm>
          <a:prstGeom prst="rect">
            <a:avLst/>
          </a:prstGeom>
          <a:solidFill>
            <a:srgbClr val="FFCC00"/>
          </a:solidFill>
          <a:ln w="38100">
            <a:solidFill>
              <a:srgbClr val="FF6600"/>
            </a:solidFill>
            <a:miter lim="800000"/>
            <a:headEnd/>
            <a:tailEnd/>
          </a:ln>
        </p:spPr>
        <p:txBody>
          <a:bodyPr wrap="none" lIns="92075" tIns="0" rIns="92075" bIns="46038">
            <a:spAutoFit/>
          </a:bodyPr>
          <a:lstStyle/>
          <a:p>
            <a:pPr defTabSz="914400" eaLnBrk="0" hangingPunct="0">
              <a:lnSpc>
                <a:spcPct val="100000"/>
              </a:lnSpc>
              <a:buClrTx/>
              <a:buSzTx/>
              <a:buFontTx/>
              <a:buNone/>
            </a:pPr>
            <a:r>
              <a:rPr lang="en-US" sz="1600" b="1" u="sng">
                <a:solidFill>
                  <a:srgbClr val="000000"/>
                </a:solidFill>
              </a:rPr>
              <a:t>RA</a:t>
            </a:r>
            <a:r>
              <a:rPr lang="en-US" sz="1600" b="1">
                <a:solidFill>
                  <a:srgbClr val="000000"/>
                </a:solidFill>
              </a:rPr>
              <a:t>-goal-choose-body</a:t>
            </a:r>
          </a:p>
        </p:txBody>
      </p:sp>
      <p:sp>
        <p:nvSpPr>
          <p:cNvPr id="51204" name="Rectangle 4"/>
          <p:cNvSpPr>
            <a:spLocks noChangeArrowheads="1"/>
          </p:cNvSpPr>
          <p:nvPr/>
        </p:nvSpPr>
        <p:spPr bwMode="auto">
          <a:xfrm>
            <a:off x="7994650" y="6567488"/>
            <a:ext cx="641350" cy="290512"/>
          </a:xfrm>
          <a:prstGeom prst="rect">
            <a:avLst/>
          </a:prstGeom>
          <a:noFill/>
          <a:ln w="38100">
            <a:noFill/>
            <a:miter lim="800000"/>
            <a:headEnd/>
            <a:tailEnd/>
          </a:ln>
        </p:spPr>
        <p:txBody>
          <a:bodyPr wrap="none" lIns="92075" tIns="0" rIns="92075" bIns="46038">
            <a:spAutoFit/>
          </a:bodyPr>
          <a:lstStyle/>
          <a:p>
            <a:pPr defTabSz="914400" eaLnBrk="0" hangingPunct="0">
              <a:lnSpc>
                <a:spcPct val="100000"/>
              </a:lnSpc>
              <a:buClrTx/>
              <a:buSzTx/>
              <a:buFontTx/>
              <a:buNone/>
            </a:pPr>
            <a:r>
              <a:rPr lang="en-US" sz="1600" b="1">
                <a:solidFill>
                  <a:srgbClr val="000000"/>
                </a:solidFill>
              </a:rPr>
              <a:t>  0.99</a:t>
            </a:r>
          </a:p>
        </p:txBody>
      </p:sp>
      <p:sp>
        <p:nvSpPr>
          <p:cNvPr id="51205" name="Rectangle 5"/>
          <p:cNvSpPr>
            <a:spLocks noChangeArrowheads="1"/>
          </p:cNvSpPr>
          <p:nvPr/>
        </p:nvSpPr>
        <p:spPr bwMode="auto">
          <a:xfrm>
            <a:off x="2819400" y="990600"/>
            <a:ext cx="1922463" cy="527050"/>
          </a:xfrm>
          <a:prstGeom prst="rect">
            <a:avLst/>
          </a:prstGeom>
          <a:solidFill>
            <a:schemeClr val="tx1"/>
          </a:solidFill>
          <a:ln w="38100">
            <a:solidFill>
              <a:srgbClr val="00CCFF"/>
            </a:solidFill>
            <a:miter lim="800000"/>
            <a:headEnd/>
            <a:tailEnd/>
          </a:ln>
        </p:spPr>
        <p:txBody>
          <a:bodyPr wrap="none" lIns="92075" tIns="0" rIns="92075" bIns="0">
            <a:spAutoFit/>
          </a:bodyPr>
          <a:lstStyle/>
          <a:p>
            <a:pPr defTabSz="914400" eaLnBrk="0" hangingPunct="0">
              <a:lnSpc>
                <a:spcPct val="100000"/>
              </a:lnSpc>
              <a:buClrTx/>
              <a:buSzTx/>
              <a:buFontTx/>
              <a:buNone/>
            </a:pPr>
            <a:r>
              <a:rPr lang="en-US" sz="1600" b="1" u="sng">
                <a:solidFill>
                  <a:srgbClr val="000000"/>
                </a:solidFill>
              </a:rPr>
              <a:t>read</a:t>
            </a:r>
            <a:endParaRPr lang="en-US" sz="1600" b="1">
              <a:solidFill>
                <a:srgbClr val="000000"/>
              </a:solidFill>
            </a:endParaRPr>
          </a:p>
          <a:p>
            <a:pPr defTabSz="914400" eaLnBrk="0" hangingPunct="0">
              <a:lnSpc>
                <a:spcPct val="100000"/>
              </a:lnSpc>
              <a:buClrTx/>
              <a:buSzTx/>
              <a:buFontTx/>
              <a:buNone/>
            </a:pPr>
            <a:r>
              <a:rPr lang="en-US" sz="1600" i="1">
                <a:solidFill>
                  <a:srgbClr val="000000"/>
                </a:solidFill>
              </a:rPr>
              <a:t>Find force on wagon</a:t>
            </a:r>
          </a:p>
        </p:txBody>
      </p:sp>
      <p:sp>
        <p:nvSpPr>
          <p:cNvPr id="51206" name="Rectangle 6"/>
          <p:cNvSpPr>
            <a:spLocks noChangeArrowheads="1"/>
          </p:cNvSpPr>
          <p:nvPr/>
        </p:nvSpPr>
        <p:spPr bwMode="auto">
          <a:xfrm>
            <a:off x="3429000" y="5334000"/>
            <a:ext cx="2189163" cy="527050"/>
          </a:xfrm>
          <a:prstGeom prst="rect">
            <a:avLst/>
          </a:prstGeom>
          <a:solidFill>
            <a:schemeClr val="tx1"/>
          </a:solidFill>
          <a:ln w="38100">
            <a:solidFill>
              <a:srgbClr val="00CCFF"/>
            </a:solidFill>
            <a:miter lim="800000"/>
            <a:headEnd/>
            <a:tailEnd/>
          </a:ln>
        </p:spPr>
        <p:txBody>
          <a:bodyPr wrap="none" lIns="92075" tIns="0" rIns="92075" bIns="0">
            <a:spAutoFit/>
          </a:bodyPr>
          <a:lstStyle/>
          <a:p>
            <a:pPr defTabSz="914400" eaLnBrk="0" hangingPunct="0">
              <a:lnSpc>
                <a:spcPct val="100000"/>
              </a:lnSpc>
              <a:buClrTx/>
              <a:buSzTx/>
              <a:buFontTx/>
              <a:buNone/>
            </a:pPr>
            <a:r>
              <a:rPr lang="en-US" sz="1600" b="1" u="sng">
                <a:solidFill>
                  <a:srgbClr val="000000"/>
                </a:solidFill>
              </a:rPr>
              <a:t>read</a:t>
            </a:r>
            <a:endParaRPr lang="en-US" sz="1600" b="1">
              <a:solidFill>
                <a:srgbClr val="000000"/>
              </a:solidFill>
            </a:endParaRPr>
          </a:p>
          <a:p>
            <a:pPr defTabSz="914400" eaLnBrk="0" hangingPunct="0">
              <a:lnSpc>
                <a:spcPct val="100000"/>
              </a:lnSpc>
              <a:buClrTx/>
              <a:buSzTx/>
              <a:buFontTx/>
              <a:buNone/>
            </a:pPr>
            <a:r>
              <a:rPr lang="en-US" sz="1600" i="1">
                <a:solidFill>
                  <a:srgbClr val="000000"/>
                </a:solidFill>
              </a:rPr>
              <a:t>choose Jake as the body</a:t>
            </a:r>
          </a:p>
        </p:txBody>
      </p:sp>
      <p:sp>
        <p:nvSpPr>
          <p:cNvPr id="51207" name="Rectangle 7"/>
          <p:cNvSpPr>
            <a:spLocks noChangeArrowheads="1"/>
          </p:cNvSpPr>
          <p:nvPr/>
        </p:nvSpPr>
        <p:spPr bwMode="auto">
          <a:xfrm>
            <a:off x="3048000" y="1600200"/>
            <a:ext cx="557213" cy="336550"/>
          </a:xfrm>
          <a:prstGeom prst="rect">
            <a:avLst/>
          </a:prstGeom>
          <a:noFill/>
          <a:ln w="38100">
            <a:no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1600" b="1">
                <a:solidFill>
                  <a:srgbClr val="000000"/>
                </a:solidFill>
              </a:rPr>
              <a:t>long</a:t>
            </a:r>
          </a:p>
        </p:txBody>
      </p:sp>
      <p:sp>
        <p:nvSpPr>
          <p:cNvPr id="51208" name="Rectangle 8"/>
          <p:cNvSpPr>
            <a:spLocks noChangeArrowheads="1"/>
          </p:cNvSpPr>
          <p:nvPr/>
        </p:nvSpPr>
        <p:spPr bwMode="auto">
          <a:xfrm>
            <a:off x="4011613" y="5995988"/>
            <a:ext cx="557212" cy="336550"/>
          </a:xfrm>
          <a:prstGeom prst="rect">
            <a:avLst/>
          </a:prstGeom>
          <a:noFill/>
          <a:ln w="38100">
            <a:no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1600" b="1">
                <a:solidFill>
                  <a:srgbClr val="000000"/>
                </a:solidFill>
              </a:rPr>
              <a:t>long</a:t>
            </a:r>
          </a:p>
        </p:txBody>
      </p:sp>
      <p:sp>
        <p:nvSpPr>
          <p:cNvPr id="51209" name="Rectangle 9"/>
          <p:cNvSpPr>
            <a:spLocks noChangeArrowheads="1"/>
          </p:cNvSpPr>
          <p:nvPr/>
        </p:nvSpPr>
        <p:spPr bwMode="auto">
          <a:xfrm>
            <a:off x="7804150" y="1400175"/>
            <a:ext cx="692150" cy="290513"/>
          </a:xfrm>
          <a:prstGeom prst="rect">
            <a:avLst/>
          </a:prstGeom>
          <a:noFill/>
          <a:ln w="38100">
            <a:noFill/>
            <a:miter lim="800000"/>
            <a:headEnd/>
            <a:tailEnd/>
          </a:ln>
        </p:spPr>
        <p:txBody>
          <a:bodyPr wrap="none" lIns="92075" tIns="0" rIns="92075" bIns="46038">
            <a:spAutoFit/>
          </a:bodyPr>
          <a:lstStyle/>
          <a:p>
            <a:pPr defTabSz="914400" eaLnBrk="0" hangingPunct="0">
              <a:lnSpc>
                <a:spcPct val="100000"/>
              </a:lnSpc>
              <a:buClrTx/>
              <a:buSzTx/>
              <a:buFontTx/>
              <a:buNone/>
            </a:pPr>
            <a:r>
              <a:rPr lang="en-US" sz="1600" b="1">
                <a:solidFill>
                  <a:srgbClr val="000000"/>
                </a:solidFill>
              </a:rPr>
              <a:t>   0.95</a:t>
            </a:r>
          </a:p>
        </p:txBody>
      </p:sp>
      <p:sp>
        <p:nvSpPr>
          <p:cNvPr id="51210" name="Rectangle 10"/>
          <p:cNvSpPr>
            <a:spLocks noChangeArrowheads="1"/>
          </p:cNvSpPr>
          <p:nvPr/>
        </p:nvSpPr>
        <p:spPr bwMode="auto">
          <a:xfrm>
            <a:off x="7962900" y="2349500"/>
            <a:ext cx="539750" cy="290513"/>
          </a:xfrm>
          <a:prstGeom prst="rect">
            <a:avLst/>
          </a:prstGeom>
          <a:noFill/>
          <a:ln w="38100">
            <a:noFill/>
            <a:miter lim="800000"/>
            <a:headEnd/>
            <a:tailEnd/>
          </a:ln>
        </p:spPr>
        <p:txBody>
          <a:bodyPr wrap="none" lIns="92075" tIns="0" rIns="92075" bIns="46038">
            <a:spAutoFit/>
          </a:bodyPr>
          <a:lstStyle/>
          <a:p>
            <a:pPr defTabSz="914400" eaLnBrk="0" hangingPunct="0">
              <a:lnSpc>
                <a:spcPct val="100000"/>
              </a:lnSpc>
              <a:buClrTx/>
              <a:buSzTx/>
              <a:buFontTx/>
              <a:buNone/>
            </a:pPr>
            <a:r>
              <a:rPr lang="en-US" sz="1600" b="1">
                <a:solidFill>
                  <a:srgbClr val="000000"/>
                </a:solidFill>
              </a:rPr>
              <a:t>0.91</a:t>
            </a:r>
          </a:p>
        </p:txBody>
      </p:sp>
      <p:sp>
        <p:nvSpPr>
          <p:cNvPr id="51211" name="Rectangle 11"/>
          <p:cNvSpPr>
            <a:spLocks noChangeArrowheads="1"/>
          </p:cNvSpPr>
          <p:nvPr/>
        </p:nvSpPr>
        <p:spPr bwMode="auto">
          <a:xfrm>
            <a:off x="7953375" y="3981450"/>
            <a:ext cx="539750" cy="290513"/>
          </a:xfrm>
          <a:prstGeom prst="rect">
            <a:avLst/>
          </a:prstGeom>
          <a:noFill/>
          <a:ln w="38100">
            <a:noFill/>
            <a:miter lim="800000"/>
            <a:headEnd/>
            <a:tailEnd/>
          </a:ln>
        </p:spPr>
        <p:txBody>
          <a:bodyPr wrap="none" lIns="92075" tIns="0" rIns="92075" bIns="46038">
            <a:spAutoFit/>
          </a:bodyPr>
          <a:lstStyle/>
          <a:p>
            <a:pPr defTabSz="914400" eaLnBrk="0" hangingPunct="0">
              <a:lnSpc>
                <a:spcPct val="100000"/>
              </a:lnSpc>
              <a:buClrTx/>
              <a:buSzTx/>
              <a:buFontTx/>
              <a:buNone/>
            </a:pPr>
            <a:r>
              <a:rPr lang="en-US" sz="1600" b="1">
                <a:solidFill>
                  <a:srgbClr val="000000"/>
                </a:solidFill>
              </a:rPr>
              <a:t>0.79</a:t>
            </a:r>
          </a:p>
        </p:txBody>
      </p:sp>
      <p:sp>
        <p:nvSpPr>
          <p:cNvPr id="51212" name="Rectangle 12"/>
          <p:cNvSpPr>
            <a:spLocks noChangeArrowheads="1"/>
          </p:cNvSpPr>
          <p:nvPr/>
        </p:nvSpPr>
        <p:spPr bwMode="auto">
          <a:xfrm>
            <a:off x="7932738" y="5681663"/>
            <a:ext cx="539750" cy="290512"/>
          </a:xfrm>
          <a:prstGeom prst="rect">
            <a:avLst/>
          </a:prstGeom>
          <a:noFill/>
          <a:ln w="38100">
            <a:noFill/>
            <a:miter lim="800000"/>
            <a:headEnd/>
            <a:tailEnd/>
          </a:ln>
        </p:spPr>
        <p:txBody>
          <a:bodyPr wrap="none" lIns="92075" tIns="0" rIns="92075" bIns="46038">
            <a:spAutoFit/>
          </a:bodyPr>
          <a:lstStyle/>
          <a:p>
            <a:pPr defTabSz="914400" eaLnBrk="0" hangingPunct="0">
              <a:lnSpc>
                <a:spcPct val="100000"/>
              </a:lnSpc>
              <a:buClrTx/>
              <a:buSzTx/>
              <a:buFontTx/>
              <a:buNone/>
            </a:pPr>
            <a:r>
              <a:rPr lang="en-US" sz="1600" b="1">
                <a:solidFill>
                  <a:srgbClr val="000000"/>
                </a:solidFill>
              </a:rPr>
              <a:t>0.77</a:t>
            </a:r>
          </a:p>
        </p:txBody>
      </p:sp>
      <p:sp>
        <p:nvSpPr>
          <p:cNvPr id="51213" name="Rectangle 13"/>
          <p:cNvSpPr>
            <a:spLocks noChangeArrowheads="1"/>
          </p:cNvSpPr>
          <p:nvPr/>
        </p:nvSpPr>
        <p:spPr bwMode="auto">
          <a:xfrm>
            <a:off x="7843838" y="3227388"/>
            <a:ext cx="641350" cy="290512"/>
          </a:xfrm>
          <a:prstGeom prst="rect">
            <a:avLst/>
          </a:prstGeom>
          <a:noFill/>
          <a:ln w="38100">
            <a:noFill/>
            <a:miter lim="800000"/>
            <a:headEnd/>
            <a:tailEnd/>
          </a:ln>
        </p:spPr>
        <p:txBody>
          <a:bodyPr wrap="none" lIns="92075" tIns="0" rIns="92075" bIns="46038">
            <a:spAutoFit/>
          </a:bodyPr>
          <a:lstStyle/>
          <a:p>
            <a:pPr defTabSz="914400" eaLnBrk="0" hangingPunct="0">
              <a:lnSpc>
                <a:spcPct val="100000"/>
              </a:lnSpc>
              <a:buClrTx/>
              <a:buSzTx/>
              <a:buFontTx/>
              <a:buNone/>
            </a:pPr>
            <a:r>
              <a:rPr lang="en-US" sz="1600" b="1">
                <a:solidFill>
                  <a:srgbClr val="000000"/>
                </a:solidFill>
              </a:rPr>
              <a:t>  0.91</a:t>
            </a:r>
          </a:p>
        </p:txBody>
      </p:sp>
      <p:sp>
        <p:nvSpPr>
          <p:cNvPr id="51214" name="Rectangle 14"/>
          <p:cNvSpPr>
            <a:spLocks noChangeArrowheads="1"/>
          </p:cNvSpPr>
          <p:nvPr/>
        </p:nvSpPr>
        <p:spPr bwMode="auto">
          <a:xfrm>
            <a:off x="7907338" y="4822825"/>
            <a:ext cx="641350" cy="290513"/>
          </a:xfrm>
          <a:prstGeom prst="rect">
            <a:avLst/>
          </a:prstGeom>
          <a:noFill/>
          <a:ln w="38100">
            <a:noFill/>
            <a:miter lim="800000"/>
            <a:headEnd/>
            <a:tailEnd/>
          </a:ln>
        </p:spPr>
        <p:txBody>
          <a:bodyPr wrap="none" lIns="92075" tIns="0" rIns="92075" bIns="46038">
            <a:spAutoFit/>
          </a:bodyPr>
          <a:lstStyle/>
          <a:p>
            <a:pPr defTabSz="914400" eaLnBrk="0" hangingPunct="0">
              <a:lnSpc>
                <a:spcPct val="100000"/>
              </a:lnSpc>
              <a:buClrTx/>
              <a:buSzTx/>
              <a:buFontTx/>
              <a:buNone/>
            </a:pPr>
            <a:r>
              <a:rPr lang="en-US" sz="1600" b="1">
                <a:solidFill>
                  <a:srgbClr val="000000"/>
                </a:solidFill>
              </a:rPr>
              <a:t>  0.79</a:t>
            </a:r>
          </a:p>
        </p:txBody>
      </p:sp>
      <p:cxnSp>
        <p:nvCxnSpPr>
          <p:cNvPr id="51215" name="AutoShape 15"/>
          <p:cNvCxnSpPr>
            <a:cxnSpLocks noChangeShapeType="1"/>
            <a:stCxn id="51232" idx="2"/>
            <a:endCxn id="51231" idx="0"/>
          </p:cNvCxnSpPr>
          <p:nvPr/>
        </p:nvCxnSpPr>
        <p:spPr bwMode="auto">
          <a:xfrm>
            <a:off x="5854700" y="1871663"/>
            <a:ext cx="1943100" cy="161925"/>
          </a:xfrm>
          <a:prstGeom prst="straightConnector1">
            <a:avLst/>
          </a:prstGeom>
          <a:noFill/>
          <a:ln w="25400">
            <a:solidFill>
              <a:srgbClr val="000000"/>
            </a:solidFill>
            <a:round/>
            <a:headEnd type="none" w="sm" len="sm"/>
            <a:tailEnd type="triangle" w="med" len="med"/>
          </a:ln>
        </p:spPr>
      </p:cxnSp>
      <p:cxnSp>
        <p:nvCxnSpPr>
          <p:cNvPr id="51216" name="AutoShape 16"/>
          <p:cNvCxnSpPr>
            <a:cxnSpLocks noChangeShapeType="1"/>
            <a:stCxn id="51229" idx="2"/>
            <a:endCxn id="51231" idx="0"/>
          </p:cNvCxnSpPr>
          <p:nvPr/>
        </p:nvCxnSpPr>
        <p:spPr bwMode="auto">
          <a:xfrm flipH="1">
            <a:off x="7797800" y="1412875"/>
            <a:ext cx="71438" cy="620713"/>
          </a:xfrm>
          <a:prstGeom prst="straightConnector1">
            <a:avLst/>
          </a:prstGeom>
          <a:noFill/>
          <a:ln w="25400">
            <a:solidFill>
              <a:srgbClr val="000000"/>
            </a:solidFill>
            <a:round/>
            <a:headEnd type="none" w="sm" len="sm"/>
            <a:tailEnd type="triangle" w="med" len="med"/>
          </a:ln>
        </p:spPr>
      </p:cxnSp>
      <p:cxnSp>
        <p:nvCxnSpPr>
          <p:cNvPr id="51217" name="AutoShape 17"/>
          <p:cNvCxnSpPr>
            <a:cxnSpLocks noChangeShapeType="1"/>
            <a:stCxn id="51231" idx="2"/>
            <a:endCxn id="51230" idx="0"/>
          </p:cNvCxnSpPr>
          <p:nvPr/>
        </p:nvCxnSpPr>
        <p:spPr bwMode="auto">
          <a:xfrm>
            <a:off x="7797800" y="2400300"/>
            <a:ext cx="4763" cy="477838"/>
          </a:xfrm>
          <a:prstGeom prst="straightConnector1">
            <a:avLst/>
          </a:prstGeom>
          <a:noFill/>
          <a:ln w="25400">
            <a:solidFill>
              <a:srgbClr val="000000"/>
            </a:solidFill>
            <a:round/>
            <a:headEnd type="none" w="sm" len="sm"/>
            <a:tailEnd type="triangle" w="med" len="med"/>
          </a:ln>
        </p:spPr>
      </p:cxnSp>
      <p:cxnSp>
        <p:nvCxnSpPr>
          <p:cNvPr id="51218" name="AutoShape 18"/>
          <p:cNvCxnSpPr>
            <a:cxnSpLocks noChangeShapeType="1"/>
            <a:stCxn id="51225" idx="2"/>
            <a:endCxn id="51203" idx="0"/>
          </p:cNvCxnSpPr>
          <p:nvPr/>
        </p:nvCxnSpPr>
        <p:spPr bwMode="auto">
          <a:xfrm>
            <a:off x="5283200" y="3155950"/>
            <a:ext cx="2516188" cy="369888"/>
          </a:xfrm>
          <a:prstGeom prst="straightConnector1">
            <a:avLst/>
          </a:prstGeom>
          <a:noFill/>
          <a:ln w="25400">
            <a:solidFill>
              <a:srgbClr val="000000"/>
            </a:solidFill>
            <a:round/>
            <a:headEnd type="none" w="sm" len="sm"/>
            <a:tailEnd type="triangle" w="med" len="med"/>
          </a:ln>
        </p:spPr>
      </p:cxnSp>
      <p:cxnSp>
        <p:nvCxnSpPr>
          <p:cNvPr id="51219" name="AutoShape 19"/>
          <p:cNvCxnSpPr>
            <a:cxnSpLocks noChangeShapeType="1"/>
            <a:stCxn id="51230" idx="2"/>
            <a:endCxn id="51203" idx="0"/>
          </p:cNvCxnSpPr>
          <p:nvPr/>
        </p:nvCxnSpPr>
        <p:spPr bwMode="auto">
          <a:xfrm flipH="1">
            <a:off x="7799388" y="3244850"/>
            <a:ext cx="3175" cy="280988"/>
          </a:xfrm>
          <a:prstGeom prst="straightConnector1">
            <a:avLst/>
          </a:prstGeom>
          <a:noFill/>
          <a:ln w="25400">
            <a:solidFill>
              <a:srgbClr val="000000"/>
            </a:solidFill>
            <a:round/>
            <a:headEnd type="none" w="sm" len="sm"/>
            <a:tailEnd type="triangle" w="med" len="med"/>
          </a:ln>
        </p:spPr>
      </p:cxnSp>
      <p:cxnSp>
        <p:nvCxnSpPr>
          <p:cNvPr id="51220" name="AutoShape 20"/>
          <p:cNvCxnSpPr>
            <a:cxnSpLocks noChangeShapeType="1"/>
            <a:stCxn id="51226" idx="2"/>
            <a:endCxn id="51227" idx="0"/>
          </p:cNvCxnSpPr>
          <p:nvPr/>
        </p:nvCxnSpPr>
        <p:spPr bwMode="auto">
          <a:xfrm>
            <a:off x="5237163" y="4305300"/>
            <a:ext cx="2560637" cy="1035050"/>
          </a:xfrm>
          <a:prstGeom prst="straightConnector1">
            <a:avLst/>
          </a:prstGeom>
          <a:noFill/>
          <a:ln w="25400">
            <a:solidFill>
              <a:srgbClr val="000000"/>
            </a:solidFill>
            <a:round/>
            <a:headEnd type="none" w="sm" len="sm"/>
            <a:tailEnd type="triangle" w="med" len="med"/>
          </a:ln>
        </p:spPr>
      </p:cxnSp>
      <p:cxnSp>
        <p:nvCxnSpPr>
          <p:cNvPr id="51221" name="AutoShape 21"/>
          <p:cNvCxnSpPr>
            <a:cxnSpLocks noChangeShapeType="1"/>
            <a:stCxn id="51228" idx="2"/>
            <a:endCxn id="51227" idx="0"/>
          </p:cNvCxnSpPr>
          <p:nvPr/>
        </p:nvCxnSpPr>
        <p:spPr bwMode="auto">
          <a:xfrm flipH="1">
            <a:off x="7797800" y="4862513"/>
            <a:ext cx="4763" cy="477837"/>
          </a:xfrm>
          <a:prstGeom prst="straightConnector1">
            <a:avLst/>
          </a:prstGeom>
          <a:noFill/>
          <a:ln w="25400">
            <a:solidFill>
              <a:srgbClr val="000000"/>
            </a:solidFill>
            <a:round/>
            <a:headEnd type="none" w="sm" len="sm"/>
            <a:tailEnd type="triangle" w="med" len="med"/>
          </a:ln>
        </p:spPr>
      </p:cxnSp>
      <p:cxnSp>
        <p:nvCxnSpPr>
          <p:cNvPr id="51222" name="AutoShape 22"/>
          <p:cNvCxnSpPr>
            <a:cxnSpLocks noChangeShapeType="1"/>
            <a:stCxn id="51203" idx="2"/>
            <a:endCxn id="51228" idx="0"/>
          </p:cNvCxnSpPr>
          <p:nvPr/>
        </p:nvCxnSpPr>
        <p:spPr bwMode="auto">
          <a:xfrm>
            <a:off x="7799388" y="3892550"/>
            <a:ext cx="3175" cy="603250"/>
          </a:xfrm>
          <a:prstGeom prst="straightConnector1">
            <a:avLst/>
          </a:prstGeom>
          <a:noFill/>
          <a:ln w="25400">
            <a:solidFill>
              <a:srgbClr val="000000"/>
            </a:solidFill>
            <a:round/>
            <a:headEnd type="none" w="sm" len="sm"/>
            <a:tailEnd type="triangle" w="med" len="med"/>
          </a:ln>
        </p:spPr>
      </p:cxnSp>
      <p:cxnSp>
        <p:nvCxnSpPr>
          <p:cNvPr id="51223" name="AutoShape 23"/>
          <p:cNvCxnSpPr>
            <a:cxnSpLocks noChangeShapeType="1"/>
            <a:stCxn id="51227" idx="2"/>
            <a:endCxn id="51224" idx="0"/>
          </p:cNvCxnSpPr>
          <p:nvPr/>
        </p:nvCxnSpPr>
        <p:spPr bwMode="auto">
          <a:xfrm>
            <a:off x="7797800" y="5707063"/>
            <a:ext cx="107950" cy="368300"/>
          </a:xfrm>
          <a:prstGeom prst="straightConnector1">
            <a:avLst/>
          </a:prstGeom>
          <a:noFill/>
          <a:ln w="25400">
            <a:solidFill>
              <a:srgbClr val="000000"/>
            </a:solidFill>
            <a:round/>
            <a:headEnd type="none" w="sm" len="sm"/>
            <a:tailEnd type="triangle" w="med" len="med"/>
          </a:ln>
        </p:spPr>
      </p:cxnSp>
      <p:sp>
        <p:nvSpPr>
          <p:cNvPr id="51224" name="Rectangle 24"/>
          <p:cNvSpPr>
            <a:spLocks noChangeArrowheads="1"/>
          </p:cNvSpPr>
          <p:nvPr/>
        </p:nvSpPr>
        <p:spPr bwMode="auto">
          <a:xfrm>
            <a:off x="6896100" y="6094413"/>
            <a:ext cx="2019300" cy="328612"/>
          </a:xfrm>
          <a:prstGeom prst="rect">
            <a:avLst/>
          </a:prstGeom>
          <a:solidFill>
            <a:srgbClr val="FFCCFF"/>
          </a:solidFill>
          <a:ln w="38100">
            <a:solidFill>
              <a:schemeClr val="accent2"/>
            </a:solidFill>
            <a:miter lim="800000"/>
            <a:headEnd/>
            <a:tailEnd/>
          </a:ln>
        </p:spPr>
        <p:txBody>
          <a:bodyPr wrap="none" lIns="92075" tIns="0" rIns="92075" bIns="46038">
            <a:spAutoFit/>
          </a:bodyPr>
          <a:lstStyle/>
          <a:p>
            <a:pPr defTabSz="914400" eaLnBrk="0" hangingPunct="0">
              <a:lnSpc>
                <a:spcPct val="100000"/>
              </a:lnSpc>
              <a:buClrTx/>
              <a:buSzTx/>
              <a:buFontTx/>
              <a:buNone/>
            </a:pPr>
            <a:r>
              <a:rPr lang="en-US" sz="1600" b="1" u="sng">
                <a:solidFill>
                  <a:srgbClr val="000000"/>
                </a:solidFill>
              </a:rPr>
              <a:t>F-</a:t>
            </a:r>
            <a:r>
              <a:rPr lang="en-US" sz="1600" b="1">
                <a:solidFill>
                  <a:srgbClr val="000000"/>
                </a:solidFill>
              </a:rPr>
              <a:t>wagon-is-the-body</a:t>
            </a:r>
          </a:p>
        </p:txBody>
      </p:sp>
      <p:sp>
        <p:nvSpPr>
          <p:cNvPr id="51225" name="Rectangle 25"/>
          <p:cNvSpPr>
            <a:spLocks noChangeArrowheads="1"/>
          </p:cNvSpPr>
          <p:nvPr/>
        </p:nvSpPr>
        <p:spPr bwMode="auto">
          <a:xfrm>
            <a:off x="4313238" y="2808288"/>
            <a:ext cx="1939925" cy="328612"/>
          </a:xfrm>
          <a:prstGeom prst="rect">
            <a:avLst/>
          </a:prstGeom>
          <a:solidFill>
            <a:srgbClr val="99FF99"/>
          </a:solidFill>
          <a:ln w="38100">
            <a:solidFill>
              <a:srgbClr val="24EA57"/>
            </a:solidFill>
            <a:miter lim="800000"/>
            <a:headEnd/>
            <a:tailEnd/>
          </a:ln>
        </p:spPr>
        <p:txBody>
          <a:bodyPr wrap="none" lIns="92075" tIns="0" rIns="92075" bIns="46038">
            <a:spAutoFit/>
          </a:bodyPr>
          <a:lstStyle/>
          <a:p>
            <a:pPr defTabSz="914400" eaLnBrk="0" hangingPunct="0">
              <a:lnSpc>
                <a:spcPct val="100000"/>
              </a:lnSpc>
              <a:buClrTx/>
              <a:buSzTx/>
              <a:buFontTx/>
              <a:buNone/>
            </a:pPr>
            <a:r>
              <a:rPr lang="en-US" sz="1600" b="1" u="sng">
                <a:solidFill>
                  <a:srgbClr val="000000"/>
                </a:solidFill>
              </a:rPr>
              <a:t>R</a:t>
            </a:r>
            <a:r>
              <a:rPr lang="en-US" sz="1600" b="1">
                <a:solidFill>
                  <a:srgbClr val="000000"/>
                </a:solidFill>
              </a:rPr>
              <a:t>-goal-choose-body</a:t>
            </a:r>
          </a:p>
        </p:txBody>
      </p:sp>
      <p:sp>
        <p:nvSpPr>
          <p:cNvPr id="51226" name="Rectangle 26"/>
          <p:cNvSpPr>
            <a:spLocks noChangeArrowheads="1"/>
          </p:cNvSpPr>
          <p:nvPr/>
        </p:nvSpPr>
        <p:spPr bwMode="auto">
          <a:xfrm>
            <a:off x="4383088" y="3957638"/>
            <a:ext cx="1708150" cy="328612"/>
          </a:xfrm>
          <a:prstGeom prst="rect">
            <a:avLst/>
          </a:prstGeom>
          <a:solidFill>
            <a:srgbClr val="99FF99"/>
          </a:solidFill>
          <a:ln w="38100">
            <a:solidFill>
              <a:srgbClr val="24EA57"/>
            </a:solidFill>
            <a:miter lim="800000"/>
            <a:headEnd/>
            <a:tailEnd/>
          </a:ln>
        </p:spPr>
        <p:txBody>
          <a:bodyPr wrap="none" lIns="92075" tIns="0" rIns="92075" bIns="46038">
            <a:spAutoFit/>
          </a:bodyPr>
          <a:lstStyle/>
          <a:p>
            <a:pPr defTabSz="914400" eaLnBrk="0" hangingPunct="0">
              <a:lnSpc>
                <a:spcPct val="100000"/>
              </a:lnSpc>
              <a:buClrTx/>
              <a:buSzTx/>
              <a:buFontTx/>
              <a:buNone/>
            </a:pPr>
            <a:r>
              <a:rPr lang="en-US" sz="1600" b="1" u="sng">
                <a:solidFill>
                  <a:srgbClr val="000000"/>
                </a:solidFill>
              </a:rPr>
              <a:t>R</a:t>
            </a:r>
            <a:r>
              <a:rPr lang="en-US" sz="1600" b="1">
                <a:solidFill>
                  <a:srgbClr val="000000"/>
                </a:solidFill>
              </a:rPr>
              <a:t>- body-by-force</a:t>
            </a:r>
          </a:p>
        </p:txBody>
      </p:sp>
      <p:sp>
        <p:nvSpPr>
          <p:cNvPr id="51227" name="Rectangle 27"/>
          <p:cNvSpPr>
            <a:spLocks noChangeArrowheads="1"/>
          </p:cNvSpPr>
          <p:nvPr/>
        </p:nvSpPr>
        <p:spPr bwMode="auto">
          <a:xfrm>
            <a:off x="6896100" y="5359400"/>
            <a:ext cx="1803400" cy="328613"/>
          </a:xfrm>
          <a:prstGeom prst="rect">
            <a:avLst/>
          </a:prstGeom>
          <a:solidFill>
            <a:srgbClr val="FFCC00"/>
          </a:solidFill>
          <a:ln w="38100">
            <a:solidFill>
              <a:srgbClr val="FF9900"/>
            </a:solidFill>
            <a:miter lim="800000"/>
            <a:headEnd/>
            <a:tailEnd/>
          </a:ln>
        </p:spPr>
        <p:txBody>
          <a:bodyPr wrap="none" lIns="92075" tIns="0" rIns="92075" bIns="46038">
            <a:spAutoFit/>
          </a:bodyPr>
          <a:lstStyle/>
          <a:p>
            <a:pPr defTabSz="914400" eaLnBrk="0" hangingPunct="0">
              <a:lnSpc>
                <a:spcPct val="100000"/>
              </a:lnSpc>
              <a:buClrTx/>
              <a:buSzTx/>
              <a:buFontTx/>
              <a:buNone/>
            </a:pPr>
            <a:r>
              <a:rPr lang="en-US" sz="1600" b="1" u="sng">
                <a:solidFill>
                  <a:srgbClr val="000000"/>
                </a:solidFill>
              </a:rPr>
              <a:t>RA</a:t>
            </a:r>
            <a:r>
              <a:rPr lang="en-US" sz="1600" b="1">
                <a:solidFill>
                  <a:srgbClr val="000000"/>
                </a:solidFill>
              </a:rPr>
              <a:t>-body-by-force</a:t>
            </a:r>
          </a:p>
        </p:txBody>
      </p:sp>
      <p:sp>
        <p:nvSpPr>
          <p:cNvPr id="51228" name="Rectangle 28"/>
          <p:cNvSpPr>
            <a:spLocks noChangeArrowheads="1"/>
          </p:cNvSpPr>
          <p:nvPr/>
        </p:nvSpPr>
        <p:spPr bwMode="auto">
          <a:xfrm>
            <a:off x="6826250" y="4514850"/>
            <a:ext cx="1952625" cy="328613"/>
          </a:xfrm>
          <a:prstGeom prst="rect">
            <a:avLst/>
          </a:prstGeom>
          <a:solidFill>
            <a:srgbClr val="FFCCFF"/>
          </a:solidFill>
          <a:ln w="38100">
            <a:solidFill>
              <a:srgbClr val="FF00FF"/>
            </a:solidFill>
            <a:miter lim="800000"/>
            <a:headEnd/>
            <a:tailEnd/>
          </a:ln>
        </p:spPr>
        <p:txBody>
          <a:bodyPr wrap="none" lIns="92075" tIns="0" rIns="92075" bIns="46038">
            <a:spAutoFit/>
          </a:bodyPr>
          <a:lstStyle/>
          <a:p>
            <a:pPr defTabSz="914400" eaLnBrk="0" hangingPunct="0">
              <a:lnSpc>
                <a:spcPct val="100000"/>
              </a:lnSpc>
              <a:buClrTx/>
              <a:buSzTx/>
              <a:buFontTx/>
              <a:buNone/>
            </a:pPr>
            <a:r>
              <a:rPr lang="en-US" sz="1600" b="1" u="sng">
                <a:solidFill>
                  <a:srgbClr val="000000"/>
                </a:solidFill>
              </a:rPr>
              <a:t>G</a:t>
            </a:r>
            <a:r>
              <a:rPr lang="en-US" sz="1600" b="1">
                <a:solidFill>
                  <a:srgbClr val="000000"/>
                </a:solidFill>
              </a:rPr>
              <a:t>-goal-choose-body</a:t>
            </a:r>
          </a:p>
        </p:txBody>
      </p:sp>
      <p:sp>
        <p:nvSpPr>
          <p:cNvPr id="51229" name="Rectangle 29"/>
          <p:cNvSpPr>
            <a:spLocks noChangeArrowheads="1"/>
          </p:cNvSpPr>
          <p:nvPr/>
        </p:nvSpPr>
        <p:spPr bwMode="auto">
          <a:xfrm>
            <a:off x="6965950" y="1065213"/>
            <a:ext cx="1804988" cy="328612"/>
          </a:xfrm>
          <a:prstGeom prst="rect">
            <a:avLst/>
          </a:prstGeom>
          <a:solidFill>
            <a:srgbClr val="FFCCFF"/>
          </a:solidFill>
          <a:ln w="38100">
            <a:solidFill>
              <a:schemeClr val="accent2"/>
            </a:solidFill>
            <a:miter lim="800000"/>
            <a:headEnd/>
            <a:tailEnd/>
          </a:ln>
        </p:spPr>
        <p:txBody>
          <a:bodyPr wrap="none" lIns="92075" tIns="0" rIns="92075" bIns="46038">
            <a:spAutoFit/>
          </a:bodyPr>
          <a:lstStyle/>
          <a:p>
            <a:pPr defTabSz="914400" eaLnBrk="0" hangingPunct="0">
              <a:lnSpc>
                <a:spcPct val="100000"/>
              </a:lnSpc>
              <a:buClrTx/>
              <a:buSzTx/>
              <a:buFontTx/>
              <a:buNone/>
            </a:pPr>
            <a:r>
              <a:rPr lang="en-US" sz="1600" b="1" u="sng">
                <a:solidFill>
                  <a:srgbClr val="000000"/>
                </a:solidFill>
              </a:rPr>
              <a:t>G</a:t>
            </a:r>
            <a:r>
              <a:rPr lang="en-US" sz="1600" b="1">
                <a:solidFill>
                  <a:srgbClr val="000000"/>
                </a:solidFill>
              </a:rPr>
              <a:t>-force-on-wagon</a:t>
            </a:r>
          </a:p>
        </p:txBody>
      </p:sp>
      <p:sp>
        <p:nvSpPr>
          <p:cNvPr id="51230" name="Rectangle 30"/>
          <p:cNvSpPr>
            <a:spLocks noChangeArrowheads="1"/>
          </p:cNvSpPr>
          <p:nvPr/>
        </p:nvSpPr>
        <p:spPr bwMode="auto">
          <a:xfrm>
            <a:off x="6843713" y="2897188"/>
            <a:ext cx="1917700" cy="328612"/>
          </a:xfrm>
          <a:prstGeom prst="rect">
            <a:avLst/>
          </a:prstGeom>
          <a:solidFill>
            <a:srgbClr val="FFCCFF"/>
          </a:solidFill>
          <a:ln w="38100">
            <a:solidFill>
              <a:schemeClr val="accent2"/>
            </a:solidFill>
            <a:miter lim="800000"/>
            <a:headEnd/>
            <a:tailEnd/>
          </a:ln>
        </p:spPr>
        <p:txBody>
          <a:bodyPr wrap="none" lIns="92075" tIns="0" rIns="92075" bIns="46038">
            <a:spAutoFit/>
          </a:bodyPr>
          <a:lstStyle/>
          <a:p>
            <a:pPr defTabSz="914400" eaLnBrk="0" hangingPunct="0">
              <a:lnSpc>
                <a:spcPct val="100000"/>
              </a:lnSpc>
              <a:buClrTx/>
              <a:buSzTx/>
              <a:buFontTx/>
              <a:buNone/>
            </a:pPr>
            <a:r>
              <a:rPr lang="en-US" sz="1600" b="1" u="sng">
                <a:solidFill>
                  <a:srgbClr val="000000"/>
                </a:solidFill>
              </a:rPr>
              <a:t>G</a:t>
            </a:r>
            <a:r>
              <a:rPr lang="en-US" sz="1600" b="1">
                <a:solidFill>
                  <a:srgbClr val="000000"/>
                </a:solidFill>
              </a:rPr>
              <a:t>-try-Newton-2law</a:t>
            </a:r>
          </a:p>
        </p:txBody>
      </p:sp>
      <p:sp>
        <p:nvSpPr>
          <p:cNvPr id="51231" name="Rectangle 31"/>
          <p:cNvSpPr>
            <a:spLocks noChangeArrowheads="1"/>
          </p:cNvSpPr>
          <p:nvPr/>
        </p:nvSpPr>
        <p:spPr bwMode="auto">
          <a:xfrm>
            <a:off x="6772275" y="2052638"/>
            <a:ext cx="2051050" cy="328612"/>
          </a:xfrm>
          <a:prstGeom prst="rect">
            <a:avLst/>
          </a:prstGeom>
          <a:solidFill>
            <a:srgbClr val="FFCC00"/>
          </a:solidFill>
          <a:ln w="38100">
            <a:solidFill>
              <a:srgbClr val="FF6600"/>
            </a:solidFill>
            <a:miter lim="800000"/>
            <a:headEnd/>
            <a:tailEnd/>
          </a:ln>
        </p:spPr>
        <p:txBody>
          <a:bodyPr wrap="none" lIns="92075" tIns="0" rIns="92075" bIns="46038">
            <a:spAutoFit/>
          </a:bodyPr>
          <a:lstStyle/>
          <a:p>
            <a:pPr defTabSz="914400" eaLnBrk="0" hangingPunct="0">
              <a:lnSpc>
                <a:spcPct val="100000"/>
              </a:lnSpc>
              <a:buClrTx/>
              <a:buSzTx/>
              <a:buFontTx/>
              <a:buNone/>
            </a:pPr>
            <a:r>
              <a:rPr lang="en-US" sz="1600" b="1" u="sng">
                <a:solidFill>
                  <a:srgbClr val="000000"/>
                </a:solidFill>
              </a:rPr>
              <a:t>RA</a:t>
            </a:r>
            <a:r>
              <a:rPr lang="en-US" sz="1600" b="1">
                <a:solidFill>
                  <a:srgbClr val="000000"/>
                </a:solidFill>
              </a:rPr>
              <a:t>-try-Newton-2law</a:t>
            </a:r>
          </a:p>
        </p:txBody>
      </p:sp>
      <p:sp>
        <p:nvSpPr>
          <p:cNvPr id="51232" name="Rectangle 32"/>
          <p:cNvSpPr>
            <a:spLocks noChangeArrowheads="1"/>
          </p:cNvSpPr>
          <p:nvPr/>
        </p:nvSpPr>
        <p:spPr bwMode="auto">
          <a:xfrm>
            <a:off x="4876800" y="1524000"/>
            <a:ext cx="1955800" cy="328613"/>
          </a:xfrm>
          <a:prstGeom prst="rect">
            <a:avLst/>
          </a:prstGeom>
          <a:solidFill>
            <a:srgbClr val="99FF99"/>
          </a:solidFill>
          <a:ln w="38100">
            <a:solidFill>
              <a:srgbClr val="24EA57"/>
            </a:solidFill>
            <a:miter lim="800000"/>
            <a:headEnd/>
            <a:tailEnd/>
          </a:ln>
        </p:spPr>
        <p:txBody>
          <a:bodyPr wrap="none" lIns="92075" tIns="0" rIns="92075" bIns="46038">
            <a:spAutoFit/>
          </a:bodyPr>
          <a:lstStyle/>
          <a:p>
            <a:pPr defTabSz="914400" eaLnBrk="0" hangingPunct="0">
              <a:lnSpc>
                <a:spcPct val="100000"/>
              </a:lnSpc>
              <a:buClrTx/>
              <a:buSzTx/>
              <a:buFontTx/>
              <a:buNone/>
            </a:pPr>
            <a:r>
              <a:rPr lang="en-US" sz="1600" b="1" u="sng">
                <a:solidFill>
                  <a:srgbClr val="000000"/>
                </a:solidFill>
              </a:rPr>
              <a:t>R</a:t>
            </a:r>
            <a:r>
              <a:rPr lang="en-US" sz="1600" b="1">
                <a:solidFill>
                  <a:srgbClr val="000000"/>
                </a:solidFill>
              </a:rPr>
              <a:t> -try-Newton-2law</a:t>
            </a:r>
          </a:p>
        </p:txBody>
      </p:sp>
      <p:sp>
        <p:nvSpPr>
          <p:cNvPr id="51233" name="Rectangle 33"/>
          <p:cNvSpPr>
            <a:spLocks noChangeArrowheads="1"/>
          </p:cNvSpPr>
          <p:nvPr/>
        </p:nvSpPr>
        <p:spPr bwMode="auto">
          <a:xfrm>
            <a:off x="4953000" y="2057400"/>
            <a:ext cx="641350" cy="290513"/>
          </a:xfrm>
          <a:prstGeom prst="rect">
            <a:avLst/>
          </a:prstGeom>
          <a:noFill/>
          <a:ln w="38100">
            <a:noFill/>
            <a:miter lim="800000"/>
            <a:headEnd/>
            <a:tailEnd/>
          </a:ln>
        </p:spPr>
        <p:txBody>
          <a:bodyPr wrap="none" lIns="92075" tIns="0" rIns="92075" bIns="46038">
            <a:spAutoFit/>
          </a:bodyPr>
          <a:lstStyle/>
          <a:p>
            <a:pPr defTabSz="914400" eaLnBrk="0" hangingPunct="0">
              <a:lnSpc>
                <a:spcPct val="100000"/>
              </a:lnSpc>
              <a:buClrTx/>
              <a:buSzTx/>
              <a:buFontTx/>
              <a:buNone/>
            </a:pPr>
            <a:r>
              <a:rPr lang="en-US" sz="1600" b="1">
                <a:solidFill>
                  <a:srgbClr val="000000"/>
                </a:solidFill>
              </a:rPr>
              <a:t>  0.95</a:t>
            </a:r>
          </a:p>
        </p:txBody>
      </p:sp>
      <p:sp>
        <p:nvSpPr>
          <p:cNvPr id="51234" name="Rectangle 34"/>
          <p:cNvSpPr>
            <a:spLocks noChangeArrowheads="1"/>
          </p:cNvSpPr>
          <p:nvPr/>
        </p:nvSpPr>
        <p:spPr bwMode="auto">
          <a:xfrm>
            <a:off x="4718050" y="4360863"/>
            <a:ext cx="641350" cy="290512"/>
          </a:xfrm>
          <a:prstGeom prst="rect">
            <a:avLst/>
          </a:prstGeom>
          <a:noFill/>
          <a:ln w="38100">
            <a:noFill/>
            <a:miter lim="800000"/>
            <a:headEnd/>
            <a:tailEnd/>
          </a:ln>
        </p:spPr>
        <p:txBody>
          <a:bodyPr wrap="none" lIns="92075" tIns="0" rIns="92075" bIns="46038">
            <a:spAutoFit/>
          </a:bodyPr>
          <a:lstStyle/>
          <a:p>
            <a:pPr defTabSz="914400" eaLnBrk="0" hangingPunct="0">
              <a:lnSpc>
                <a:spcPct val="100000"/>
              </a:lnSpc>
              <a:buClrTx/>
              <a:buSzTx/>
              <a:buFontTx/>
              <a:buNone/>
            </a:pPr>
            <a:r>
              <a:rPr lang="en-US" sz="1600" b="1">
                <a:solidFill>
                  <a:srgbClr val="000000"/>
                </a:solidFill>
              </a:rPr>
              <a:t>  0.82</a:t>
            </a:r>
          </a:p>
        </p:txBody>
      </p:sp>
      <p:sp>
        <p:nvSpPr>
          <p:cNvPr id="51235" name="Rectangle 35"/>
          <p:cNvSpPr>
            <a:spLocks noChangeArrowheads="1"/>
          </p:cNvSpPr>
          <p:nvPr/>
        </p:nvSpPr>
        <p:spPr bwMode="auto">
          <a:xfrm>
            <a:off x="4521200" y="3168650"/>
            <a:ext cx="641350" cy="336550"/>
          </a:xfrm>
          <a:prstGeom prst="rect">
            <a:avLst/>
          </a:prstGeom>
          <a:noFill/>
          <a:ln w="38100">
            <a:no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1600" b="1">
                <a:solidFill>
                  <a:srgbClr val="000000"/>
                </a:solidFill>
              </a:rPr>
              <a:t>  0.82</a:t>
            </a:r>
          </a:p>
        </p:txBody>
      </p:sp>
      <p:cxnSp>
        <p:nvCxnSpPr>
          <p:cNvPr id="51236" name="AutoShape 36"/>
          <p:cNvCxnSpPr>
            <a:cxnSpLocks noChangeShapeType="1"/>
            <a:stCxn id="51205" idx="3"/>
            <a:endCxn id="51229" idx="1"/>
          </p:cNvCxnSpPr>
          <p:nvPr/>
        </p:nvCxnSpPr>
        <p:spPr bwMode="auto">
          <a:xfrm flipV="1">
            <a:off x="4760913" y="1230313"/>
            <a:ext cx="2185987" cy="23812"/>
          </a:xfrm>
          <a:prstGeom prst="straightConnector1">
            <a:avLst/>
          </a:prstGeom>
          <a:noFill/>
          <a:ln w="25400">
            <a:solidFill>
              <a:srgbClr val="000000"/>
            </a:solidFill>
            <a:round/>
            <a:headEnd type="none" w="sm" len="sm"/>
            <a:tailEnd type="triangle" w="med" len="med"/>
          </a:ln>
        </p:spPr>
      </p:cxnSp>
      <p:cxnSp>
        <p:nvCxnSpPr>
          <p:cNvPr id="51237" name="AutoShape 37"/>
          <p:cNvCxnSpPr>
            <a:cxnSpLocks noChangeShapeType="1"/>
            <a:stCxn id="51206" idx="3"/>
            <a:endCxn id="51227" idx="1"/>
          </p:cNvCxnSpPr>
          <p:nvPr/>
        </p:nvCxnSpPr>
        <p:spPr bwMode="auto">
          <a:xfrm flipV="1">
            <a:off x="5637213" y="5524500"/>
            <a:ext cx="1239837" cy="73025"/>
          </a:xfrm>
          <a:prstGeom prst="straightConnector1">
            <a:avLst/>
          </a:prstGeom>
          <a:noFill/>
          <a:ln w="25400">
            <a:solidFill>
              <a:srgbClr val="000000"/>
            </a:solidFill>
            <a:round/>
            <a:headEnd type="none" w="sm" len="sm"/>
            <a:tailEnd type="triangle" w="med" len="med"/>
          </a:ln>
        </p:spPr>
      </p:cxnSp>
      <p:cxnSp>
        <p:nvCxnSpPr>
          <p:cNvPr id="51238" name="AutoShape 38"/>
          <p:cNvCxnSpPr>
            <a:cxnSpLocks noChangeShapeType="1"/>
            <a:stCxn id="51206" idx="3"/>
            <a:endCxn id="51203" idx="1"/>
          </p:cNvCxnSpPr>
          <p:nvPr/>
        </p:nvCxnSpPr>
        <p:spPr bwMode="auto">
          <a:xfrm flipV="1">
            <a:off x="5637213" y="3709988"/>
            <a:ext cx="1100137" cy="1887537"/>
          </a:xfrm>
          <a:prstGeom prst="straightConnector1">
            <a:avLst/>
          </a:prstGeom>
          <a:noFill/>
          <a:ln w="25400">
            <a:solidFill>
              <a:srgbClr val="000000"/>
            </a:solidFill>
            <a:round/>
            <a:headEnd type="none" w="sm" len="sm"/>
            <a:tailEnd type="triangle" w="med" len="med"/>
          </a:ln>
        </p:spPr>
      </p:cxnSp>
      <p:cxnSp>
        <p:nvCxnSpPr>
          <p:cNvPr id="51239" name="AutoShape 39"/>
          <p:cNvCxnSpPr>
            <a:cxnSpLocks noChangeShapeType="1"/>
            <a:stCxn id="51206" idx="3"/>
            <a:endCxn id="51224" idx="1"/>
          </p:cNvCxnSpPr>
          <p:nvPr/>
        </p:nvCxnSpPr>
        <p:spPr bwMode="auto">
          <a:xfrm>
            <a:off x="5637213" y="5597525"/>
            <a:ext cx="1239837" cy="661988"/>
          </a:xfrm>
          <a:prstGeom prst="straightConnector1">
            <a:avLst/>
          </a:prstGeom>
          <a:noFill/>
          <a:ln w="25400">
            <a:solidFill>
              <a:srgbClr val="000000"/>
            </a:solidFill>
            <a:round/>
            <a:headEnd type="none" w="sm" len="sm"/>
            <a:tailEnd type="triangle" w="med" len="med"/>
          </a:ln>
        </p:spPr>
      </p:cxnSp>
      <p:grpSp>
        <p:nvGrpSpPr>
          <p:cNvPr id="51240" name="Group 40"/>
          <p:cNvGrpSpPr>
            <a:grpSpLocks/>
          </p:cNvGrpSpPr>
          <p:nvPr/>
        </p:nvGrpSpPr>
        <p:grpSpPr bwMode="auto">
          <a:xfrm>
            <a:off x="0" y="1143000"/>
            <a:ext cx="2895600" cy="3117850"/>
            <a:chOff x="0" y="720"/>
            <a:chExt cx="1632" cy="1660"/>
          </a:xfrm>
        </p:grpSpPr>
        <p:sp>
          <p:nvSpPr>
            <p:cNvPr id="51241" name="Text Box 41"/>
            <p:cNvSpPr txBox="1">
              <a:spLocks noChangeArrowheads="1"/>
            </p:cNvSpPr>
            <p:nvPr/>
          </p:nvSpPr>
          <p:spPr bwMode="auto">
            <a:xfrm>
              <a:off x="0" y="1681"/>
              <a:ext cx="1632" cy="316"/>
            </a:xfrm>
            <a:prstGeom prst="rect">
              <a:avLst/>
            </a:prstGeom>
            <a:noFill/>
            <a:ln w="12700">
              <a:solidFill>
                <a:srgbClr val="FF00FF"/>
              </a:solidFill>
              <a:miter lim="800000"/>
              <a:headEnd type="none" w="sm" len="sm"/>
              <a:tailEnd type="none" w="sm" len="sm"/>
            </a:ln>
          </p:spPr>
          <p:txBody>
            <a:bodyPr>
              <a:spAutoFit/>
            </a:bodyPr>
            <a:lstStyle/>
            <a:p>
              <a:pPr defTabSz="914400" eaLnBrk="0" hangingPunct="0">
                <a:lnSpc>
                  <a:spcPct val="100000"/>
                </a:lnSpc>
                <a:buClrTx/>
                <a:buSzTx/>
                <a:buFontTx/>
                <a:buNone/>
              </a:pPr>
              <a:r>
                <a:rPr lang="en-US" sz="1600">
                  <a:solidFill>
                    <a:srgbClr val="000000"/>
                  </a:solidFill>
                </a:rPr>
                <a:t>Find the force N exerted </a:t>
              </a:r>
            </a:p>
            <a:p>
              <a:pPr defTabSz="914400" eaLnBrk="0" hangingPunct="0">
                <a:lnSpc>
                  <a:spcPct val="100000"/>
                </a:lnSpc>
                <a:buClrTx/>
                <a:buSzTx/>
                <a:buFontTx/>
                <a:buNone/>
              </a:pPr>
              <a:r>
                <a:rPr lang="en-US" sz="1600">
                  <a:solidFill>
                    <a:srgbClr val="000000"/>
                  </a:solidFill>
                </a:rPr>
                <a:t>on the wagon by the ground.</a:t>
              </a:r>
            </a:p>
          </p:txBody>
        </p:sp>
        <p:sp>
          <p:nvSpPr>
            <p:cNvPr id="51242" name="Text Box 42"/>
            <p:cNvSpPr txBox="1">
              <a:spLocks noChangeArrowheads="1"/>
            </p:cNvSpPr>
            <p:nvPr/>
          </p:nvSpPr>
          <p:spPr bwMode="auto">
            <a:xfrm>
              <a:off x="0" y="2064"/>
              <a:ext cx="1632" cy="316"/>
            </a:xfrm>
            <a:prstGeom prst="rect">
              <a:avLst/>
            </a:prstGeom>
            <a:noFill/>
            <a:ln w="12700">
              <a:solidFill>
                <a:srgbClr val="FF00FF"/>
              </a:solidFill>
              <a:miter lim="800000"/>
              <a:headEnd type="none" w="sm" len="sm"/>
              <a:tailEnd type="none" w="sm" len="sm"/>
            </a:ln>
          </p:spPr>
          <p:txBody>
            <a:bodyPr>
              <a:spAutoFit/>
            </a:bodyPr>
            <a:lstStyle/>
            <a:p>
              <a:pPr defTabSz="914400" eaLnBrk="0" hangingPunct="0">
                <a:lnSpc>
                  <a:spcPct val="100000"/>
                </a:lnSpc>
                <a:buClrTx/>
                <a:buSzTx/>
                <a:buFontTx/>
                <a:buNone/>
              </a:pPr>
              <a:r>
                <a:rPr lang="en-US" sz="1600">
                  <a:solidFill>
                    <a:srgbClr val="000000"/>
                  </a:solidFill>
                </a:rPr>
                <a:t>We choose the wagon  as the body.</a:t>
              </a:r>
            </a:p>
          </p:txBody>
        </p:sp>
        <p:pic>
          <p:nvPicPr>
            <p:cNvPr id="51243" name="Picture 43"/>
            <p:cNvPicPr>
              <a:picLocks noChangeAspect="1" noChangeArrowheads="1"/>
            </p:cNvPicPr>
            <p:nvPr/>
          </p:nvPicPr>
          <p:blipFill>
            <a:blip r:embed="rId2" cstate="print"/>
            <a:srcRect/>
            <a:stretch>
              <a:fillRect/>
            </a:stretch>
          </p:blipFill>
          <p:spPr bwMode="auto">
            <a:xfrm>
              <a:off x="0" y="720"/>
              <a:ext cx="1488" cy="960"/>
            </a:xfrm>
            <a:prstGeom prst="rect">
              <a:avLst/>
            </a:prstGeom>
            <a:noFill/>
            <a:ln w="12700">
              <a:noFill/>
              <a:miter lim="800000"/>
              <a:headEnd type="none" w="sm" len="sm"/>
              <a:tailEnd type="none" w="sm" len="sm"/>
            </a:ln>
          </p:spPr>
        </p:pic>
      </p:grpSp>
    </p:spTree>
    <p:extLst>
      <p:ext uri="{BB962C8B-B14F-4D97-AF65-F5344CB8AC3E}">
        <p14:creationId xmlns:p14="http://schemas.microsoft.com/office/powerpoint/2010/main" val="791147260"/>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47625" y="93663"/>
            <a:ext cx="8181975" cy="695325"/>
          </a:xfrm>
        </p:spPr>
        <p:txBody>
          <a:bodyPr/>
          <a:lstStyle/>
          <a:p>
            <a:r>
              <a:rPr lang="en-US" smtClean="0"/>
              <a:t>Empirical Evaluation</a:t>
            </a:r>
          </a:p>
        </p:txBody>
      </p:sp>
      <p:sp>
        <p:nvSpPr>
          <p:cNvPr id="52227" name="Rectangle 3"/>
          <p:cNvSpPr>
            <a:spLocks noChangeArrowheads="1"/>
          </p:cNvSpPr>
          <p:nvPr/>
        </p:nvSpPr>
        <p:spPr bwMode="auto">
          <a:xfrm>
            <a:off x="38100" y="1600200"/>
            <a:ext cx="9105900" cy="990600"/>
          </a:xfrm>
          <a:prstGeom prst="rect">
            <a:avLst/>
          </a:prstGeom>
          <a:noFill/>
          <a:ln w="9525">
            <a:noFill/>
            <a:miter lim="800000"/>
            <a:headEnd/>
            <a:tailEnd/>
          </a:ln>
        </p:spPr>
        <p:txBody>
          <a:bodyPr lIns="92075" tIns="46038" rIns="92075" bIns="46038"/>
          <a:lstStyle/>
          <a:p>
            <a:pPr marL="342900" indent="-342900" defTabSz="914400" eaLnBrk="0" hangingPunct="0">
              <a:lnSpc>
                <a:spcPct val="100000"/>
              </a:lnSpc>
              <a:spcBef>
                <a:spcPct val="20000"/>
              </a:spcBef>
              <a:buClr>
                <a:srgbClr val="CC0000"/>
              </a:buClr>
              <a:buSzPct val="75000"/>
              <a:buFont typeface="Monotype Sorts" pitchFamily="2" charset="2"/>
              <a:buChar char="u"/>
            </a:pPr>
            <a:r>
              <a:rPr lang="en-US">
                <a:solidFill>
                  <a:srgbClr val="000000"/>
                </a:solidFill>
              </a:rPr>
              <a:t>Subjects - 56 students taking  Introductory Physics</a:t>
            </a:r>
          </a:p>
          <a:p>
            <a:pPr marL="2057400" lvl="4" indent="-228600" defTabSz="914400" eaLnBrk="0" hangingPunct="0">
              <a:lnSpc>
                <a:spcPct val="100000"/>
              </a:lnSpc>
              <a:spcBef>
                <a:spcPct val="20000"/>
              </a:spcBef>
              <a:buClr>
                <a:srgbClr val="FFFFFF"/>
              </a:buClr>
              <a:buSzTx/>
              <a:buFontTx/>
              <a:buChar char="–"/>
            </a:pPr>
            <a:endParaRPr lang="en-US" sz="1600" b="1">
              <a:solidFill>
                <a:srgbClr val="000000"/>
              </a:solidFill>
            </a:endParaRPr>
          </a:p>
          <a:p>
            <a:pPr marL="342900" indent="-342900" defTabSz="914400" eaLnBrk="0" hangingPunct="0">
              <a:lnSpc>
                <a:spcPct val="100000"/>
              </a:lnSpc>
              <a:spcBef>
                <a:spcPct val="20000"/>
              </a:spcBef>
              <a:buClr>
                <a:srgbClr val="CC0000"/>
              </a:buClr>
              <a:buSzPct val="75000"/>
              <a:buFont typeface="Monotype Sorts" pitchFamily="2" charset="2"/>
              <a:buChar char="u"/>
            </a:pPr>
            <a:r>
              <a:rPr lang="en-US">
                <a:solidFill>
                  <a:srgbClr val="000000"/>
                </a:solidFill>
              </a:rPr>
              <a:t>Pretest - 4 problems on Newton’s second law</a:t>
            </a:r>
          </a:p>
          <a:p>
            <a:pPr marL="2057400" lvl="4" indent="-228600" defTabSz="914400" eaLnBrk="0" hangingPunct="0">
              <a:lnSpc>
                <a:spcPct val="100000"/>
              </a:lnSpc>
              <a:spcBef>
                <a:spcPct val="20000"/>
              </a:spcBef>
              <a:buClr>
                <a:srgbClr val="FFFFFF"/>
              </a:buClr>
              <a:buSzTx/>
              <a:buFontTx/>
              <a:buChar char="–"/>
            </a:pPr>
            <a:endParaRPr lang="en-US" sz="1600" b="1">
              <a:solidFill>
                <a:srgbClr val="000000"/>
              </a:solidFill>
            </a:endParaRPr>
          </a:p>
          <a:p>
            <a:pPr marL="342900" indent="-342900" defTabSz="914400" eaLnBrk="0" hangingPunct="0">
              <a:lnSpc>
                <a:spcPct val="100000"/>
              </a:lnSpc>
              <a:spcBef>
                <a:spcPct val="20000"/>
              </a:spcBef>
              <a:buClr>
                <a:srgbClr val="CC0000"/>
              </a:buClr>
              <a:buSzPct val="75000"/>
              <a:buFont typeface="Monotype Sorts" pitchFamily="2" charset="2"/>
              <a:buChar char="u"/>
            </a:pPr>
            <a:r>
              <a:rPr lang="en-US">
                <a:solidFill>
                  <a:srgbClr val="000000"/>
                </a:solidFill>
              </a:rPr>
              <a:t>Treatment</a:t>
            </a:r>
            <a:r>
              <a:rPr lang="en-US" b="1">
                <a:solidFill>
                  <a:srgbClr val="000000"/>
                </a:solidFill>
              </a:rPr>
              <a:t> </a:t>
            </a:r>
          </a:p>
          <a:p>
            <a:pPr marL="742950" lvl="1" indent="-285750" defTabSz="914400" eaLnBrk="0" hangingPunct="0">
              <a:lnSpc>
                <a:spcPct val="100000"/>
              </a:lnSpc>
              <a:spcBef>
                <a:spcPct val="20000"/>
              </a:spcBef>
              <a:buSzTx/>
              <a:buFontTx/>
              <a:buChar char="–"/>
            </a:pPr>
            <a:r>
              <a:rPr lang="en-US" sz="2400">
                <a:solidFill>
                  <a:srgbClr val="000000"/>
                </a:solidFill>
              </a:rPr>
              <a:t>Experimental (29):  studied examples with complete SE-Coach</a:t>
            </a:r>
          </a:p>
          <a:p>
            <a:pPr marL="742950" lvl="1" indent="-285750" defTabSz="914400" eaLnBrk="0" hangingPunct="0">
              <a:lnSpc>
                <a:spcPct val="100000"/>
              </a:lnSpc>
              <a:spcBef>
                <a:spcPct val="20000"/>
              </a:spcBef>
              <a:buSzTx/>
              <a:buFontTx/>
              <a:buChar char="–"/>
            </a:pPr>
            <a:r>
              <a:rPr lang="en-US" sz="2400">
                <a:solidFill>
                  <a:srgbClr val="000000"/>
                </a:solidFill>
              </a:rPr>
              <a:t>Control (27): studied examples with Masking interface and Plan Window, no feedback nor coaching</a:t>
            </a:r>
          </a:p>
          <a:p>
            <a:pPr marL="2057400" lvl="4" indent="-228600" defTabSz="914400" eaLnBrk="0" hangingPunct="0">
              <a:lnSpc>
                <a:spcPct val="100000"/>
              </a:lnSpc>
              <a:spcBef>
                <a:spcPct val="20000"/>
              </a:spcBef>
              <a:buClr>
                <a:srgbClr val="FFFFFF"/>
              </a:buClr>
              <a:buSzTx/>
              <a:buFontTx/>
              <a:buChar char="–"/>
            </a:pPr>
            <a:endParaRPr lang="en-US" sz="1600">
              <a:solidFill>
                <a:srgbClr val="000000"/>
              </a:solidFill>
            </a:endParaRPr>
          </a:p>
          <a:p>
            <a:pPr marL="342900" indent="-342900" defTabSz="914400" eaLnBrk="0" hangingPunct="0">
              <a:lnSpc>
                <a:spcPct val="100000"/>
              </a:lnSpc>
              <a:spcBef>
                <a:spcPct val="20000"/>
              </a:spcBef>
              <a:buClr>
                <a:srgbClr val="CC0000"/>
              </a:buClr>
              <a:buSzPct val="75000"/>
              <a:buFont typeface="Monotype Sorts" pitchFamily="2" charset="2"/>
              <a:buChar char="u"/>
            </a:pPr>
            <a:r>
              <a:rPr lang="en-US">
                <a:solidFill>
                  <a:srgbClr val="000000"/>
                </a:solidFill>
              </a:rPr>
              <a:t>Posttest - 4 problems analogous to pretest </a:t>
            </a:r>
          </a:p>
          <a:p>
            <a:pPr marL="2057400" lvl="4" indent="-228600" defTabSz="914400" eaLnBrk="0" hangingPunct="0">
              <a:lnSpc>
                <a:spcPct val="100000"/>
              </a:lnSpc>
              <a:spcBef>
                <a:spcPct val="20000"/>
              </a:spcBef>
              <a:buClr>
                <a:srgbClr val="FFFFFF"/>
              </a:buClr>
              <a:buSzTx/>
              <a:buFontTx/>
              <a:buChar char="–"/>
            </a:pPr>
            <a:endParaRPr lang="en-US" sz="1600">
              <a:solidFill>
                <a:srgbClr val="000000"/>
              </a:solidFill>
            </a:endParaRPr>
          </a:p>
          <a:p>
            <a:pPr marL="342900" indent="-342900" defTabSz="914400" eaLnBrk="0" hangingPunct="0">
              <a:lnSpc>
                <a:spcPct val="100000"/>
              </a:lnSpc>
              <a:spcBef>
                <a:spcPct val="20000"/>
              </a:spcBef>
              <a:buClr>
                <a:srgbClr val="CC0000"/>
              </a:buClr>
              <a:buSzPct val="75000"/>
              <a:buFont typeface="Monotype Sorts" pitchFamily="2" charset="2"/>
              <a:buNone/>
            </a:pPr>
            <a:endParaRPr lang="en-US" sz="2400">
              <a:solidFill>
                <a:srgbClr val="000000"/>
              </a:solidFill>
            </a:endParaRPr>
          </a:p>
        </p:txBody>
      </p:sp>
    </p:spTree>
    <p:extLst>
      <p:ext uri="{BB962C8B-B14F-4D97-AF65-F5344CB8AC3E}">
        <p14:creationId xmlns:p14="http://schemas.microsoft.com/office/powerpoint/2010/main" val="367092219"/>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7625" y="93663"/>
            <a:ext cx="8181975" cy="695325"/>
          </a:xfrm>
        </p:spPr>
        <p:txBody>
          <a:bodyPr/>
          <a:lstStyle/>
          <a:p>
            <a:r>
              <a:rPr lang="en-US" smtClean="0"/>
              <a:t>Evaluation of the SE-Coach</a:t>
            </a:r>
          </a:p>
        </p:txBody>
      </p:sp>
      <p:sp>
        <p:nvSpPr>
          <p:cNvPr id="53251" name="Rectangle 3"/>
          <p:cNvSpPr>
            <a:spLocks noChangeArrowheads="1"/>
          </p:cNvSpPr>
          <p:nvPr/>
        </p:nvSpPr>
        <p:spPr bwMode="auto">
          <a:xfrm>
            <a:off x="38100" y="1371600"/>
            <a:ext cx="9105900" cy="990600"/>
          </a:xfrm>
          <a:prstGeom prst="rect">
            <a:avLst/>
          </a:prstGeom>
          <a:noFill/>
          <a:ln w="9525">
            <a:noFill/>
            <a:miter lim="800000"/>
            <a:headEnd/>
            <a:tailEnd/>
          </a:ln>
        </p:spPr>
        <p:txBody>
          <a:bodyPr lIns="92075" tIns="46038" rIns="92075" bIns="46038"/>
          <a:lstStyle/>
          <a:p>
            <a:pPr marL="342900" indent="-342900" defTabSz="914400" eaLnBrk="0" hangingPunct="0">
              <a:lnSpc>
                <a:spcPct val="100000"/>
              </a:lnSpc>
              <a:spcBef>
                <a:spcPct val="20000"/>
              </a:spcBef>
              <a:buClr>
                <a:srgbClr val="CC0000"/>
              </a:buClr>
              <a:buSzPct val="75000"/>
              <a:buFont typeface="Monotype Sorts" pitchFamily="2" charset="2"/>
              <a:buChar char="u"/>
            </a:pPr>
            <a:r>
              <a:rPr lang="en-US">
                <a:solidFill>
                  <a:srgbClr val="000000"/>
                </a:solidFill>
              </a:rPr>
              <a:t>Interface easy to use and generally successful at stimulating SE.</a:t>
            </a:r>
          </a:p>
          <a:p>
            <a:pPr marL="342900" indent="-342900" defTabSz="914400" eaLnBrk="0" hangingPunct="0">
              <a:lnSpc>
                <a:spcPct val="100000"/>
              </a:lnSpc>
              <a:spcBef>
                <a:spcPct val="20000"/>
              </a:spcBef>
              <a:buClr>
                <a:srgbClr val="CC0000"/>
              </a:buClr>
              <a:buSzPct val="75000"/>
              <a:buFont typeface="Monotype Sorts" pitchFamily="2" charset="2"/>
              <a:buChar char="u"/>
            </a:pPr>
            <a:r>
              <a:rPr lang="en-US">
                <a:solidFill>
                  <a:srgbClr val="000000"/>
                </a:solidFill>
              </a:rPr>
              <a:t>Overall effectiveness</a:t>
            </a:r>
            <a:r>
              <a:rPr lang="en-US" b="1">
                <a:solidFill>
                  <a:srgbClr val="000000"/>
                </a:solidFill>
              </a:rPr>
              <a:t> </a:t>
            </a:r>
            <a:r>
              <a:rPr lang="en-US">
                <a:solidFill>
                  <a:srgbClr val="000000"/>
                </a:solidFill>
              </a:rPr>
              <a:t>seems to</a:t>
            </a:r>
            <a:r>
              <a:rPr lang="en-US" b="1">
                <a:solidFill>
                  <a:srgbClr val="000000"/>
                </a:solidFill>
              </a:rPr>
              <a:t> </a:t>
            </a:r>
            <a:r>
              <a:rPr lang="en-US">
                <a:solidFill>
                  <a:srgbClr val="000000"/>
                </a:solidFill>
              </a:rPr>
              <a:t>depend on learning stage</a:t>
            </a:r>
          </a:p>
          <a:p>
            <a:pPr marL="742950" lvl="1" indent="-285750" defTabSz="914400" eaLnBrk="0" hangingPunct="0">
              <a:lnSpc>
                <a:spcPct val="100000"/>
              </a:lnSpc>
              <a:spcBef>
                <a:spcPct val="20000"/>
              </a:spcBef>
              <a:buSzTx/>
              <a:buFontTx/>
              <a:buChar char="–"/>
            </a:pPr>
            <a:r>
              <a:rPr lang="en-US" sz="2400">
                <a:solidFill>
                  <a:srgbClr val="000000"/>
                </a:solidFill>
              </a:rPr>
              <a:t>The SE-Coach was more effective for the subjects that had just started learning the examples topic (late-start subjects). </a:t>
            </a:r>
          </a:p>
          <a:p>
            <a:pPr marL="342900" indent="-342900" defTabSz="914400" eaLnBrk="0" hangingPunct="0">
              <a:lnSpc>
                <a:spcPct val="100000"/>
              </a:lnSpc>
              <a:spcBef>
                <a:spcPct val="20000"/>
              </a:spcBef>
              <a:buClr>
                <a:srgbClr val="CC0000"/>
              </a:buClr>
              <a:buSzPct val="75000"/>
              <a:buFont typeface="Monotype Sorts" pitchFamily="2" charset="2"/>
              <a:buChar char="u"/>
            </a:pPr>
            <a:r>
              <a:rPr lang="en-US">
                <a:solidFill>
                  <a:srgbClr val="000000"/>
                </a:solidFill>
              </a:rPr>
              <a:t>Student model: guides interventions that positively correlate with learning (p &lt; 0.05)</a:t>
            </a:r>
            <a:endParaRPr lang="en-US" b="1">
              <a:solidFill>
                <a:srgbClr val="000000"/>
              </a:solidFill>
            </a:endParaRPr>
          </a:p>
          <a:p>
            <a:pPr marL="342900" indent="-342900" defTabSz="914400" eaLnBrk="0" hangingPunct="0">
              <a:lnSpc>
                <a:spcPct val="100000"/>
              </a:lnSpc>
              <a:spcBef>
                <a:spcPct val="20000"/>
              </a:spcBef>
              <a:buClr>
                <a:srgbClr val="CC0000"/>
              </a:buClr>
              <a:buSzPct val="75000"/>
              <a:buFont typeface="Monotype Sorts" pitchFamily="2" charset="2"/>
              <a:buNone/>
            </a:pPr>
            <a:endParaRPr lang="en-US" sz="2400">
              <a:solidFill>
                <a:srgbClr val="000000"/>
              </a:solidFill>
            </a:endParaRPr>
          </a:p>
          <a:p>
            <a:pPr marL="342900" indent="-342900" defTabSz="914400" eaLnBrk="0" hangingPunct="0">
              <a:lnSpc>
                <a:spcPct val="100000"/>
              </a:lnSpc>
              <a:spcBef>
                <a:spcPct val="20000"/>
              </a:spcBef>
              <a:buClr>
                <a:srgbClr val="CC0000"/>
              </a:buClr>
              <a:buSzPct val="75000"/>
              <a:buFont typeface="Monotype Sorts" pitchFamily="2" charset="2"/>
              <a:buChar char="u"/>
            </a:pPr>
            <a:endParaRPr lang="en-US" sz="2400">
              <a:solidFill>
                <a:srgbClr val="000000"/>
              </a:solidFill>
            </a:endParaRPr>
          </a:p>
        </p:txBody>
      </p:sp>
      <p:graphicFrame>
        <p:nvGraphicFramePr>
          <p:cNvPr id="675844" name="Group 4"/>
          <p:cNvGraphicFramePr>
            <a:graphicFrameLocks noGrp="1"/>
          </p:cNvGraphicFramePr>
          <p:nvPr/>
        </p:nvGraphicFramePr>
        <p:xfrm>
          <a:off x="304800" y="4724400"/>
          <a:ext cx="8712518" cy="1783080"/>
        </p:xfrm>
        <a:graphic>
          <a:graphicData uri="http://schemas.openxmlformats.org/drawingml/2006/table">
            <a:tbl>
              <a:tblPr/>
              <a:tblGrid>
                <a:gridCol w="3933825">
                  <a:extLst>
                    <a:ext uri="{9D8B030D-6E8A-4147-A177-3AD203B41FA5}">
                      <a16:colId xmlns:a16="http://schemas.microsoft.com/office/drawing/2014/main" val="20000"/>
                    </a:ext>
                  </a:extLst>
                </a:gridCol>
                <a:gridCol w="182563">
                  <a:extLst>
                    <a:ext uri="{9D8B030D-6E8A-4147-A177-3AD203B41FA5}">
                      <a16:colId xmlns:a16="http://schemas.microsoft.com/office/drawing/2014/main" val="20001"/>
                    </a:ext>
                  </a:extLst>
                </a:gridCol>
                <a:gridCol w="208280">
                  <a:extLst>
                    <a:ext uri="{9D8B030D-6E8A-4147-A177-3AD203B41FA5}">
                      <a16:colId xmlns:a16="http://schemas.microsoft.com/office/drawing/2014/main" val="20002"/>
                    </a:ext>
                  </a:extLst>
                </a:gridCol>
                <a:gridCol w="882650">
                  <a:extLst>
                    <a:ext uri="{9D8B030D-6E8A-4147-A177-3AD203B41FA5}">
                      <a16:colId xmlns:a16="http://schemas.microsoft.com/office/drawing/2014/main" val="20003"/>
                    </a:ext>
                  </a:extLst>
                </a:gridCol>
                <a:gridCol w="1905000">
                  <a:extLst>
                    <a:ext uri="{9D8B030D-6E8A-4147-A177-3AD203B41FA5}">
                      <a16:colId xmlns:a16="http://schemas.microsoft.com/office/drawing/2014/main" val="20004"/>
                    </a:ext>
                  </a:extLst>
                </a:gridCol>
                <a:gridCol w="1600200">
                  <a:extLst>
                    <a:ext uri="{9D8B030D-6E8A-4147-A177-3AD203B41FA5}">
                      <a16:colId xmlns:a16="http://schemas.microsoft.com/office/drawing/2014/main" val="20005"/>
                    </a:ext>
                  </a:extLst>
                </a:gridCol>
              </a:tblGrid>
              <a:tr h="511175">
                <a:tc gridSpan="3">
                  <a:txBody>
                    <a:bodyPr/>
                    <a:lstStyle/>
                    <a:p>
                      <a:pPr marL="0" marR="0" lvl="0" indent="0" algn="ctr" defTabSz="914400" rtl="0" eaLnBrk="0" fontAlgn="base" latinLnBrk="0" hangingPunct="0">
                        <a:lnSpc>
                          <a:spcPct val="100000"/>
                        </a:lnSpc>
                        <a:spcBef>
                          <a:spcPct val="20000"/>
                        </a:spcBef>
                        <a:spcAft>
                          <a:spcPct val="0"/>
                        </a:spcAft>
                        <a:buClr>
                          <a:srgbClr val="CC0000"/>
                        </a:buClr>
                        <a:buSzPct val="75000"/>
                        <a:buFont typeface="Monotype Sorts" pitchFamily="2" charset="2"/>
                        <a:buNone/>
                        <a:tabLst/>
                      </a:pPr>
                      <a:r>
                        <a:rPr kumimoji="0" lang="en-US" sz="2000" b="0" i="0" u="none" strike="noStrike" cap="none" normalizeH="0" baseline="0" smtClean="0">
                          <a:ln>
                            <a:noFill/>
                          </a:ln>
                          <a:solidFill>
                            <a:srgbClr val="000000"/>
                          </a:solidFill>
                          <a:effectLst/>
                          <a:latin typeface="Times New Roman" pitchFamily="18" charset="0"/>
                        </a:rPr>
                        <a:t>Prompt Type</a:t>
                      </a:r>
                    </a:p>
                  </a:txBody>
                  <a:tcPr horzOverflow="overflow">
                    <a:lnL cap="flat">
                      <a:noFill/>
                    </a:lnL>
                    <a:lnR w="19050" cap="flat" cmpd="sng" algn="ctr">
                      <a:solidFill>
                        <a:srgbClr val="000000"/>
                      </a:solidFill>
                      <a:prstDash val="solid"/>
                      <a:round/>
                      <a:headEnd type="none" w="sm" len="sm"/>
                      <a:tailEnd type="none" w="sm" len="sm"/>
                    </a:lnR>
                    <a:lnT cap="flat">
                      <a:noFill/>
                    </a:lnT>
                    <a:lnB w="28575" cap="flat" cmpd="sng" algn="ctr">
                      <a:solidFill>
                        <a:srgbClr val="000000"/>
                      </a:solidFill>
                      <a:prstDash val="solid"/>
                      <a:round/>
                      <a:headEnd type="none" w="sm" len="sm"/>
                      <a:tailEnd type="none" w="sm" len="sm"/>
                    </a:lnB>
                    <a:lnTlToBr>
                      <a:noFill/>
                    </a:lnTlToBr>
                    <a:lnBlToTr>
                      <a:noFill/>
                    </a:lnBlToTr>
                    <a:noFill/>
                  </a:tcPr>
                </a:tc>
                <a:tc hMerge="1">
                  <a:txBody>
                    <a:bodyPr/>
                    <a:lstStyle/>
                    <a:p>
                      <a:endParaRPr lang="en-CA"/>
                    </a:p>
                  </a:txBody>
                  <a:tcPr/>
                </a:tc>
                <a:tc hMerge="1">
                  <a:txBody>
                    <a:bodyPr/>
                    <a:lstStyle/>
                    <a:p>
                      <a:endParaRPr lang="en-CA"/>
                    </a:p>
                  </a:txBody>
                  <a:tcPr/>
                </a:tc>
                <a:tc>
                  <a:txBody>
                    <a:bodyPr/>
                    <a:lstStyle/>
                    <a:p>
                      <a:pPr marL="0" marR="0" lvl="0" indent="0" algn="ctr" defTabSz="914400" rtl="0" eaLnBrk="0" fontAlgn="base" latinLnBrk="0" hangingPunct="0">
                        <a:lnSpc>
                          <a:spcPct val="100000"/>
                        </a:lnSpc>
                        <a:spcBef>
                          <a:spcPct val="20000"/>
                        </a:spcBef>
                        <a:spcAft>
                          <a:spcPct val="0"/>
                        </a:spcAft>
                        <a:buClr>
                          <a:srgbClr val="CC0000"/>
                        </a:buClr>
                        <a:buSzPct val="75000"/>
                        <a:buFont typeface="Monotype Sorts" pitchFamily="2" charset="2"/>
                        <a:buNone/>
                        <a:tabLst/>
                      </a:pPr>
                      <a:r>
                        <a:rPr kumimoji="0" lang="en-US" sz="2000" b="0" i="0" u="none" strike="noStrike" cap="none" normalizeH="0" baseline="0" smtClean="0">
                          <a:ln>
                            <a:noFill/>
                          </a:ln>
                          <a:solidFill>
                            <a:srgbClr val="000000"/>
                          </a:solidFill>
                          <a:effectLst/>
                          <a:latin typeface="Times New Roman" pitchFamily="18" charset="0"/>
                        </a:rPr>
                        <a:t>Max.</a:t>
                      </a:r>
                    </a:p>
                  </a:txBody>
                  <a:tcPr horzOverflow="overflow">
                    <a:lnL w="19050" cap="flat" cmpd="sng" algn="ctr">
                      <a:solidFill>
                        <a:srgbClr val="000000"/>
                      </a:solidFill>
                      <a:prstDash val="solid"/>
                      <a:round/>
                      <a:headEnd type="none" w="sm" len="sm"/>
                      <a:tailEnd type="none" w="sm" len="sm"/>
                    </a:lnL>
                    <a:lnR w="19050" cap="flat" cmpd="sng" algn="ctr">
                      <a:solidFill>
                        <a:srgbClr val="000000"/>
                      </a:solidFill>
                      <a:prstDash val="solid"/>
                      <a:round/>
                      <a:headEnd type="none" w="sm" len="sm"/>
                      <a:tailEnd type="none" w="sm" len="sm"/>
                    </a:lnR>
                    <a:lnT cap="flat">
                      <a:noFill/>
                    </a:lnT>
                    <a:lnB w="28575"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CC0000"/>
                        </a:buClr>
                        <a:buSzPct val="75000"/>
                        <a:buFont typeface="Monotype Sorts" pitchFamily="2" charset="2"/>
                        <a:buNone/>
                        <a:tabLst/>
                      </a:pPr>
                      <a:r>
                        <a:rPr kumimoji="0" lang="en-US" sz="2000" b="0" i="0" u="none" strike="noStrike" cap="none" normalizeH="0" baseline="0" smtClean="0">
                          <a:ln>
                            <a:noFill/>
                          </a:ln>
                          <a:solidFill>
                            <a:srgbClr val="000000"/>
                          </a:solidFill>
                          <a:effectLst/>
                          <a:latin typeface="Times New Roman" pitchFamily="18" charset="0"/>
                        </a:rPr>
                        <a:t>Generated</a:t>
                      </a:r>
                    </a:p>
                  </a:txBody>
                  <a:tcPr horzOverflow="overflow">
                    <a:lnL w="19050" cap="flat" cmpd="sng" algn="ctr">
                      <a:solidFill>
                        <a:srgbClr val="000000"/>
                      </a:solidFill>
                      <a:prstDash val="solid"/>
                      <a:round/>
                      <a:headEnd type="none" w="sm" len="sm"/>
                      <a:tailEnd type="none" w="sm" len="sm"/>
                    </a:lnL>
                    <a:lnR w="19050" cap="flat" cmpd="sng" algn="ctr">
                      <a:solidFill>
                        <a:srgbClr val="000000"/>
                      </a:solidFill>
                      <a:prstDash val="solid"/>
                      <a:round/>
                      <a:headEnd type="none" w="sm" len="sm"/>
                      <a:tailEnd type="none" w="sm" len="sm"/>
                    </a:lnR>
                    <a:lnT cap="flat">
                      <a:noFill/>
                    </a:lnT>
                    <a:lnB w="28575"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CC0000"/>
                        </a:buClr>
                        <a:buSzPct val="75000"/>
                        <a:buFont typeface="Monotype Sorts" pitchFamily="2" charset="2"/>
                        <a:buNone/>
                        <a:tabLst/>
                      </a:pPr>
                      <a:r>
                        <a:rPr kumimoji="0" lang="en-US" sz="2000" b="0" i="0" u="none" strike="noStrike" cap="none" normalizeH="0" baseline="0" smtClean="0">
                          <a:ln>
                            <a:noFill/>
                          </a:ln>
                          <a:solidFill>
                            <a:srgbClr val="000000"/>
                          </a:solidFill>
                          <a:effectLst/>
                          <a:latin typeface="Times New Roman" pitchFamily="18" charset="0"/>
                        </a:rPr>
                        <a:t>Followed</a:t>
                      </a:r>
                    </a:p>
                  </a:txBody>
                  <a:tcPr horzOverflow="overflow">
                    <a:lnL w="19050" cap="flat" cmpd="sng" algn="ctr">
                      <a:solidFill>
                        <a:srgbClr val="000000"/>
                      </a:solidFill>
                      <a:prstDash val="solid"/>
                      <a:round/>
                      <a:headEnd type="none" w="sm" len="sm"/>
                      <a:tailEnd type="none" w="sm" len="sm"/>
                    </a:lnL>
                    <a:lnR cap="flat">
                      <a:noFill/>
                    </a:lnR>
                    <a:lnT cap="flat">
                      <a:noFill/>
                    </a:lnT>
                    <a:lnB w="28575"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0"/>
                  </a:ext>
                </a:extLst>
              </a:tr>
              <a:tr h="479425">
                <a:tc>
                  <a:txBody>
                    <a:bodyPr/>
                    <a:lstStyle/>
                    <a:p>
                      <a:pPr marL="0" marR="0" lvl="0" indent="0" algn="ctr" defTabSz="914400" rtl="0" eaLnBrk="0" fontAlgn="base" latinLnBrk="0" hangingPunct="0">
                        <a:lnSpc>
                          <a:spcPct val="100000"/>
                        </a:lnSpc>
                        <a:spcBef>
                          <a:spcPct val="20000"/>
                        </a:spcBef>
                        <a:spcAft>
                          <a:spcPct val="0"/>
                        </a:spcAft>
                        <a:buClr>
                          <a:srgbClr val="CC0000"/>
                        </a:buClr>
                        <a:buSzPct val="75000"/>
                        <a:buFont typeface="Monotype Sorts" pitchFamily="2" charset="2"/>
                        <a:buNone/>
                        <a:tabLst/>
                      </a:pPr>
                      <a:r>
                        <a:rPr kumimoji="0" lang="en-US" sz="2000" b="1" i="0" u="none" strike="noStrike" cap="none" normalizeH="0" baseline="0" smtClean="0">
                          <a:ln>
                            <a:noFill/>
                          </a:ln>
                          <a:solidFill>
                            <a:srgbClr val="000000"/>
                          </a:solidFill>
                          <a:effectLst/>
                          <a:latin typeface="Times New Roman" pitchFamily="18" charset="0"/>
                        </a:rPr>
                        <a:t>Use Rule Browser/Templ.</a:t>
                      </a:r>
                    </a:p>
                  </a:txBody>
                  <a:tcPr horzOverflow="overflow">
                    <a:lnL cap="flat">
                      <a:noFill/>
                    </a:lnL>
                    <a:lnR>
                      <a:noFill/>
                    </a:lnR>
                    <a:lnT w="28575" cap="flat" cmpd="sng" algn="ctr">
                      <a:solidFill>
                        <a:srgbClr val="000000"/>
                      </a:solidFill>
                      <a:prstDash val="solid"/>
                      <a:round/>
                      <a:headEnd type="none" w="sm" len="sm"/>
                      <a:tailEnd type="none" w="sm" len="sm"/>
                    </a:lnT>
                    <a:lnB w="19050" cap="flat" cmpd="sng" algn="ctr">
                      <a:solidFill>
                        <a:srgbClr val="000000"/>
                      </a:solidFill>
                      <a:prstDash val="solid"/>
                      <a:round/>
                      <a:headEnd type="none" w="sm" len="sm"/>
                      <a:tailEnd type="none" w="sm" len="sm"/>
                    </a:lnB>
                    <a:lnTlToBr>
                      <a:noFill/>
                    </a:lnTlToBr>
                    <a:lnBlToTr>
                      <a:noFill/>
                    </a:lnBlToTr>
                    <a:noFill/>
                  </a:tcPr>
                </a:tc>
                <a:tc gridSpan="2">
                  <a:txBody>
                    <a:bodyPr/>
                    <a:lstStyle/>
                    <a:p>
                      <a:pPr marL="0" marR="0" lvl="0" indent="0" algn="ctr" defTabSz="914400" rtl="0" eaLnBrk="0" fontAlgn="base" latinLnBrk="0" hangingPunct="0">
                        <a:lnSpc>
                          <a:spcPct val="100000"/>
                        </a:lnSpc>
                        <a:spcBef>
                          <a:spcPct val="20000"/>
                        </a:spcBef>
                        <a:spcAft>
                          <a:spcPct val="0"/>
                        </a:spcAft>
                        <a:buClr>
                          <a:srgbClr val="CC0000"/>
                        </a:buClr>
                        <a:buSzPct val="75000"/>
                        <a:buFont typeface="Monotype Sorts" pitchFamily="2" charset="2"/>
                        <a:buNone/>
                        <a:tabLst/>
                      </a:pPr>
                      <a:endParaRPr kumimoji="0" lang="en-US" sz="2000" b="1" i="0" u="none" strike="noStrike" cap="none" normalizeH="0" baseline="0" smtClean="0">
                        <a:ln>
                          <a:noFill/>
                        </a:ln>
                        <a:solidFill>
                          <a:srgbClr val="000000"/>
                        </a:solidFill>
                        <a:effectLst/>
                        <a:latin typeface="Times New Roman" pitchFamily="18" charset="0"/>
                      </a:endParaRPr>
                    </a:p>
                  </a:txBody>
                  <a:tcPr horzOverflow="overflow">
                    <a:lnL>
                      <a:noFill/>
                    </a:lnL>
                    <a:lnR w="19050" cap="flat" cmpd="sng" algn="ctr">
                      <a:solidFill>
                        <a:srgbClr val="000000"/>
                      </a:solidFill>
                      <a:prstDash val="solid"/>
                      <a:round/>
                      <a:headEnd type="none" w="sm" len="sm"/>
                      <a:tailEnd type="none" w="sm" len="sm"/>
                    </a:lnR>
                    <a:lnT w="28575" cap="flat" cmpd="sng" algn="ctr">
                      <a:solidFill>
                        <a:srgbClr val="000000"/>
                      </a:solidFill>
                      <a:prstDash val="solid"/>
                      <a:round/>
                      <a:headEnd type="none" w="sm" len="sm"/>
                      <a:tailEnd type="none" w="sm" len="sm"/>
                    </a:lnT>
                    <a:lnB w="19050" cap="flat" cmpd="sng" algn="ctr">
                      <a:solidFill>
                        <a:srgbClr val="000000"/>
                      </a:solidFill>
                      <a:prstDash val="solid"/>
                      <a:round/>
                      <a:headEnd type="none" w="sm" len="sm"/>
                      <a:tailEnd type="none" w="sm" len="sm"/>
                    </a:lnB>
                    <a:lnTlToBr>
                      <a:noFill/>
                    </a:lnTlToBr>
                    <a:lnBlToTr>
                      <a:noFill/>
                    </a:lnBlToTr>
                    <a:noFill/>
                  </a:tcPr>
                </a:tc>
                <a:tc hMerge="1">
                  <a:txBody>
                    <a:bodyPr/>
                    <a:lstStyle/>
                    <a:p>
                      <a:endParaRPr lang="en-CA"/>
                    </a:p>
                  </a:txBody>
                  <a:tcPr/>
                </a:tc>
                <a:tc>
                  <a:txBody>
                    <a:bodyPr/>
                    <a:lstStyle/>
                    <a:p>
                      <a:pPr marL="0" marR="0" lvl="0" indent="0" algn="ctr" defTabSz="914400" rtl="0" eaLnBrk="0" fontAlgn="base" latinLnBrk="0" hangingPunct="0">
                        <a:lnSpc>
                          <a:spcPct val="100000"/>
                        </a:lnSpc>
                        <a:spcBef>
                          <a:spcPct val="20000"/>
                        </a:spcBef>
                        <a:spcAft>
                          <a:spcPct val="0"/>
                        </a:spcAft>
                        <a:buClr>
                          <a:srgbClr val="CC0000"/>
                        </a:buClr>
                        <a:buSzPct val="75000"/>
                        <a:buFont typeface="Monotype Sorts" pitchFamily="2" charset="2"/>
                        <a:buNone/>
                        <a:tabLst/>
                      </a:pPr>
                      <a:r>
                        <a:rPr kumimoji="0" lang="en-US" sz="2000" b="1" i="0" u="none" strike="noStrike" cap="none" normalizeH="0" baseline="0" smtClean="0">
                          <a:ln>
                            <a:noFill/>
                          </a:ln>
                          <a:solidFill>
                            <a:srgbClr val="000000"/>
                          </a:solidFill>
                          <a:effectLst/>
                          <a:latin typeface="Times New Roman" pitchFamily="18" charset="0"/>
                        </a:rPr>
                        <a:t>43</a:t>
                      </a:r>
                    </a:p>
                  </a:txBody>
                  <a:tcPr horzOverflow="overflow">
                    <a:lnL w="19050" cap="flat" cmpd="sng" algn="ctr">
                      <a:solidFill>
                        <a:srgbClr val="000000"/>
                      </a:solidFill>
                      <a:prstDash val="solid"/>
                      <a:round/>
                      <a:headEnd type="none" w="sm" len="sm"/>
                      <a:tailEnd type="none" w="sm" len="sm"/>
                    </a:lnL>
                    <a:lnR w="19050" cap="flat" cmpd="sng" algn="ctr">
                      <a:solidFill>
                        <a:srgbClr val="000000"/>
                      </a:solidFill>
                      <a:prstDash val="solid"/>
                      <a:round/>
                      <a:headEnd type="none" w="sm" len="sm"/>
                      <a:tailEnd type="none" w="sm" len="sm"/>
                    </a:lnR>
                    <a:lnT w="28575" cap="flat" cmpd="sng" algn="ctr">
                      <a:solidFill>
                        <a:srgbClr val="000000"/>
                      </a:solidFill>
                      <a:prstDash val="solid"/>
                      <a:round/>
                      <a:headEnd type="none" w="sm" len="sm"/>
                      <a:tailEnd type="none" w="sm" len="sm"/>
                    </a:lnT>
                    <a:lnB w="1905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CC0000"/>
                        </a:buClr>
                        <a:buSzPct val="75000"/>
                        <a:buFont typeface="Monotype Sorts" pitchFamily="2" charset="2"/>
                        <a:buNone/>
                        <a:tabLst/>
                      </a:pPr>
                      <a:r>
                        <a:rPr kumimoji="0" lang="en-US" sz="2000" b="1" i="0" u="none" strike="noStrike" cap="none" normalizeH="0" baseline="0" smtClean="0">
                          <a:ln>
                            <a:noFill/>
                          </a:ln>
                          <a:solidFill>
                            <a:srgbClr val="000000"/>
                          </a:solidFill>
                          <a:effectLst/>
                          <a:latin typeface="Times New Roman" pitchFamily="18" charset="0"/>
                        </a:rPr>
                        <a:t>22.6</a:t>
                      </a:r>
                    </a:p>
                  </a:txBody>
                  <a:tcPr horzOverflow="overflow">
                    <a:lnL w="19050" cap="flat" cmpd="sng" algn="ctr">
                      <a:solidFill>
                        <a:srgbClr val="000000"/>
                      </a:solidFill>
                      <a:prstDash val="solid"/>
                      <a:round/>
                      <a:headEnd type="none" w="sm" len="sm"/>
                      <a:tailEnd type="none" w="sm" len="sm"/>
                    </a:lnL>
                    <a:lnR w="19050" cap="flat" cmpd="sng" algn="ctr">
                      <a:solidFill>
                        <a:srgbClr val="000000"/>
                      </a:solidFill>
                      <a:prstDash val="solid"/>
                      <a:round/>
                      <a:headEnd type="none" w="sm" len="sm"/>
                      <a:tailEnd type="none" w="sm" len="sm"/>
                    </a:lnR>
                    <a:lnT w="28575" cap="flat" cmpd="sng" algn="ctr">
                      <a:solidFill>
                        <a:srgbClr val="000000"/>
                      </a:solidFill>
                      <a:prstDash val="solid"/>
                      <a:round/>
                      <a:headEnd type="none" w="sm" len="sm"/>
                      <a:tailEnd type="none" w="sm" len="sm"/>
                    </a:lnT>
                    <a:lnB w="1905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CC0000"/>
                        </a:buClr>
                        <a:buSzPct val="75000"/>
                        <a:buFont typeface="Monotype Sorts" pitchFamily="2" charset="2"/>
                        <a:buNone/>
                        <a:tabLst/>
                      </a:pPr>
                      <a:r>
                        <a:rPr kumimoji="0" lang="en-US" sz="2000" b="1" i="0" u="none" strike="noStrike" cap="none" normalizeH="0" baseline="0" smtClean="0">
                          <a:ln>
                            <a:noFill/>
                          </a:ln>
                          <a:solidFill>
                            <a:srgbClr val="000000"/>
                          </a:solidFill>
                          <a:effectLst/>
                          <a:latin typeface="Times New Roman" pitchFamily="18" charset="0"/>
                        </a:rPr>
                        <a:t>38.6%</a:t>
                      </a:r>
                    </a:p>
                  </a:txBody>
                  <a:tcPr horzOverflow="overflow">
                    <a:lnL w="19050" cap="flat" cmpd="sng" algn="ctr">
                      <a:solidFill>
                        <a:srgbClr val="000000"/>
                      </a:solidFill>
                      <a:prstDash val="solid"/>
                      <a:round/>
                      <a:headEnd type="none" w="sm" len="sm"/>
                      <a:tailEnd type="none" w="sm" len="sm"/>
                    </a:lnL>
                    <a:lnR cap="flat">
                      <a:noFill/>
                    </a:lnR>
                    <a:lnT w="28575" cap="flat" cmpd="sng" algn="ctr">
                      <a:solidFill>
                        <a:srgbClr val="000000"/>
                      </a:solidFill>
                      <a:prstDash val="solid"/>
                      <a:round/>
                      <a:headEnd type="none" w="sm" len="sm"/>
                      <a:tailEnd type="none" w="sm" len="sm"/>
                    </a:lnT>
                    <a:lnB w="1905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368300">
                <a:tc>
                  <a:txBody>
                    <a:bodyPr/>
                    <a:lstStyle/>
                    <a:p>
                      <a:pPr marL="0" marR="0" lvl="0" indent="0" algn="ctr" defTabSz="914400" rtl="0" eaLnBrk="0" fontAlgn="base" latinLnBrk="0" hangingPunct="0">
                        <a:lnSpc>
                          <a:spcPct val="100000"/>
                        </a:lnSpc>
                        <a:spcBef>
                          <a:spcPct val="20000"/>
                        </a:spcBef>
                        <a:spcAft>
                          <a:spcPct val="0"/>
                        </a:spcAft>
                        <a:buClr>
                          <a:srgbClr val="CC0000"/>
                        </a:buClr>
                        <a:buSzPct val="75000"/>
                        <a:buFont typeface="Monotype Sorts" pitchFamily="2" charset="2"/>
                        <a:buNone/>
                        <a:tabLst/>
                      </a:pPr>
                      <a:r>
                        <a:rPr kumimoji="0" lang="en-US" sz="2000" b="1" i="0" u="none" strike="noStrike" cap="none" normalizeH="0" baseline="0" smtClean="0">
                          <a:ln>
                            <a:noFill/>
                          </a:ln>
                          <a:solidFill>
                            <a:srgbClr val="000000"/>
                          </a:solidFill>
                          <a:effectLst/>
                          <a:latin typeface="Times New Roman" pitchFamily="18" charset="0"/>
                        </a:rPr>
                        <a:t>Use Plan Browser</a:t>
                      </a:r>
                    </a:p>
                  </a:txBody>
                  <a:tcPr horzOverflow="overflow">
                    <a:lnL cap="flat">
                      <a:noFill/>
                    </a:lnL>
                    <a:lnR>
                      <a:noFill/>
                    </a:lnR>
                    <a:lnT w="19050" cap="flat" cmpd="sng" algn="ctr">
                      <a:solidFill>
                        <a:srgbClr val="000000"/>
                      </a:solidFill>
                      <a:prstDash val="solid"/>
                      <a:round/>
                      <a:headEnd type="none" w="sm" len="sm"/>
                      <a:tailEnd type="none" w="sm" len="sm"/>
                    </a:lnT>
                    <a:lnB w="19050" cap="flat" cmpd="sng" algn="ctr">
                      <a:solidFill>
                        <a:srgbClr val="000000"/>
                      </a:solidFill>
                      <a:prstDash val="solid"/>
                      <a:round/>
                      <a:headEnd type="none" w="sm" len="sm"/>
                      <a:tailEnd type="none" w="sm" len="sm"/>
                    </a:lnB>
                    <a:lnTlToBr>
                      <a:noFill/>
                    </a:lnTlToBr>
                    <a:lnBlToTr>
                      <a:noFill/>
                    </a:lnBlToTr>
                    <a:noFill/>
                  </a:tcPr>
                </a:tc>
                <a:tc gridSpan="2">
                  <a:txBody>
                    <a:bodyPr/>
                    <a:lstStyle/>
                    <a:p>
                      <a:pPr marL="0" marR="0" lvl="0" indent="0" algn="ctr" defTabSz="914400" rtl="0" eaLnBrk="0" fontAlgn="base" latinLnBrk="0" hangingPunct="0">
                        <a:lnSpc>
                          <a:spcPct val="100000"/>
                        </a:lnSpc>
                        <a:spcBef>
                          <a:spcPct val="20000"/>
                        </a:spcBef>
                        <a:spcAft>
                          <a:spcPct val="0"/>
                        </a:spcAft>
                        <a:buClr>
                          <a:srgbClr val="CC0000"/>
                        </a:buClr>
                        <a:buSzPct val="75000"/>
                        <a:buFont typeface="Monotype Sorts" pitchFamily="2" charset="2"/>
                        <a:buNone/>
                        <a:tabLst/>
                      </a:pPr>
                      <a:endParaRPr kumimoji="0" lang="en-US" sz="2000" b="1" i="0" u="none" strike="noStrike" cap="none" normalizeH="0" baseline="0" smtClean="0">
                        <a:ln>
                          <a:noFill/>
                        </a:ln>
                        <a:solidFill>
                          <a:srgbClr val="000000"/>
                        </a:solidFill>
                        <a:effectLst/>
                        <a:latin typeface="Times New Roman" pitchFamily="18" charset="0"/>
                      </a:endParaRPr>
                    </a:p>
                  </a:txBody>
                  <a:tcPr horzOverflow="overflow">
                    <a:lnL>
                      <a:noFill/>
                    </a:lnL>
                    <a:lnR w="19050" cap="flat" cmpd="sng" algn="ctr">
                      <a:solidFill>
                        <a:srgbClr val="000000"/>
                      </a:solidFill>
                      <a:prstDash val="solid"/>
                      <a:round/>
                      <a:headEnd type="none" w="sm" len="sm"/>
                      <a:tailEnd type="none" w="sm" len="sm"/>
                    </a:lnR>
                    <a:lnT w="19050" cap="flat" cmpd="sng" algn="ctr">
                      <a:solidFill>
                        <a:srgbClr val="000000"/>
                      </a:solidFill>
                      <a:prstDash val="solid"/>
                      <a:round/>
                      <a:headEnd type="none" w="sm" len="sm"/>
                      <a:tailEnd type="none" w="sm" len="sm"/>
                    </a:lnT>
                    <a:lnB w="19050" cap="flat" cmpd="sng" algn="ctr">
                      <a:solidFill>
                        <a:srgbClr val="000000"/>
                      </a:solidFill>
                      <a:prstDash val="solid"/>
                      <a:round/>
                      <a:headEnd type="none" w="sm" len="sm"/>
                      <a:tailEnd type="none" w="sm" len="sm"/>
                    </a:lnB>
                    <a:lnTlToBr>
                      <a:noFill/>
                    </a:lnTlToBr>
                    <a:lnBlToTr>
                      <a:noFill/>
                    </a:lnBlToTr>
                    <a:noFill/>
                  </a:tcPr>
                </a:tc>
                <a:tc hMerge="1">
                  <a:txBody>
                    <a:bodyPr/>
                    <a:lstStyle/>
                    <a:p>
                      <a:endParaRPr lang="en-CA"/>
                    </a:p>
                  </a:txBody>
                  <a:tcPr/>
                </a:tc>
                <a:tc>
                  <a:txBody>
                    <a:bodyPr/>
                    <a:lstStyle/>
                    <a:p>
                      <a:pPr marL="0" marR="0" lvl="0" indent="0" algn="ctr" defTabSz="914400" rtl="0" eaLnBrk="0" fontAlgn="base" latinLnBrk="0" hangingPunct="0">
                        <a:lnSpc>
                          <a:spcPct val="100000"/>
                        </a:lnSpc>
                        <a:spcBef>
                          <a:spcPct val="20000"/>
                        </a:spcBef>
                        <a:spcAft>
                          <a:spcPct val="0"/>
                        </a:spcAft>
                        <a:buClr>
                          <a:srgbClr val="CC0000"/>
                        </a:buClr>
                        <a:buSzPct val="75000"/>
                        <a:buFont typeface="Monotype Sorts" pitchFamily="2" charset="2"/>
                        <a:buNone/>
                        <a:tabLst/>
                      </a:pPr>
                      <a:r>
                        <a:rPr kumimoji="0" lang="en-US" sz="2000" b="1" i="0" u="none" strike="noStrike" cap="none" normalizeH="0" baseline="0" smtClean="0">
                          <a:ln>
                            <a:noFill/>
                          </a:ln>
                          <a:solidFill>
                            <a:srgbClr val="000000"/>
                          </a:solidFill>
                          <a:effectLst/>
                          <a:latin typeface="Times New Roman" pitchFamily="18" charset="0"/>
                        </a:rPr>
                        <a:t>34</a:t>
                      </a:r>
                    </a:p>
                  </a:txBody>
                  <a:tcPr horzOverflow="overflow">
                    <a:lnL w="19050" cap="flat" cmpd="sng" algn="ctr">
                      <a:solidFill>
                        <a:srgbClr val="000000"/>
                      </a:solidFill>
                      <a:prstDash val="solid"/>
                      <a:round/>
                      <a:headEnd type="none" w="sm" len="sm"/>
                      <a:tailEnd type="none" w="sm" len="sm"/>
                    </a:lnL>
                    <a:lnR w="19050" cap="flat" cmpd="sng" algn="ctr">
                      <a:solidFill>
                        <a:srgbClr val="000000"/>
                      </a:solidFill>
                      <a:prstDash val="solid"/>
                      <a:round/>
                      <a:headEnd type="none" w="sm" len="sm"/>
                      <a:tailEnd type="none" w="sm" len="sm"/>
                    </a:lnR>
                    <a:lnT w="19050" cap="flat" cmpd="sng" algn="ctr">
                      <a:solidFill>
                        <a:srgbClr val="000000"/>
                      </a:solidFill>
                      <a:prstDash val="solid"/>
                      <a:round/>
                      <a:headEnd type="none" w="sm" len="sm"/>
                      <a:tailEnd type="none" w="sm" len="sm"/>
                    </a:lnT>
                    <a:lnB w="1905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CC0000"/>
                        </a:buClr>
                        <a:buSzPct val="75000"/>
                        <a:buFont typeface="Monotype Sorts" pitchFamily="2" charset="2"/>
                        <a:buNone/>
                        <a:tabLst/>
                      </a:pPr>
                      <a:r>
                        <a:rPr kumimoji="0" lang="en-US" sz="2000" b="1" i="0" u="none" strike="noStrike" cap="none" normalizeH="0" baseline="0" smtClean="0">
                          <a:ln>
                            <a:noFill/>
                          </a:ln>
                          <a:solidFill>
                            <a:srgbClr val="000000"/>
                          </a:solidFill>
                          <a:effectLst/>
                          <a:latin typeface="Times New Roman" pitchFamily="18" charset="0"/>
                        </a:rPr>
                        <a:t>22.4</a:t>
                      </a:r>
                    </a:p>
                  </a:txBody>
                  <a:tcPr horzOverflow="overflow">
                    <a:lnL w="19050" cap="flat" cmpd="sng" algn="ctr">
                      <a:solidFill>
                        <a:srgbClr val="000000"/>
                      </a:solidFill>
                      <a:prstDash val="solid"/>
                      <a:round/>
                      <a:headEnd type="none" w="sm" len="sm"/>
                      <a:tailEnd type="none" w="sm" len="sm"/>
                    </a:lnL>
                    <a:lnR w="19050" cap="flat" cmpd="sng" algn="ctr">
                      <a:solidFill>
                        <a:srgbClr val="000000"/>
                      </a:solidFill>
                      <a:prstDash val="solid"/>
                      <a:round/>
                      <a:headEnd type="none" w="sm" len="sm"/>
                      <a:tailEnd type="none" w="sm" len="sm"/>
                    </a:lnR>
                    <a:lnT w="19050" cap="flat" cmpd="sng" algn="ctr">
                      <a:solidFill>
                        <a:srgbClr val="000000"/>
                      </a:solidFill>
                      <a:prstDash val="solid"/>
                      <a:round/>
                      <a:headEnd type="none" w="sm" len="sm"/>
                      <a:tailEnd type="none" w="sm" len="sm"/>
                    </a:lnT>
                    <a:lnB w="1905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CC0000"/>
                        </a:buClr>
                        <a:buSzPct val="75000"/>
                        <a:buFont typeface="Monotype Sorts" pitchFamily="2" charset="2"/>
                        <a:buNone/>
                        <a:tabLst/>
                      </a:pPr>
                      <a:r>
                        <a:rPr kumimoji="0" lang="en-US" sz="2000" b="1" i="0" u="none" strike="noStrike" cap="none" normalizeH="0" baseline="0" smtClean="0">
                          <a:ln>
                            <a:noFill/>
                          </a:ln>
                          <a:solidFill>
                            <a:srgbClr val="000000"/>
                          </a:solidFill>
                          <a:effectLst/>
                          <a:latin typeface="Times New Roman" pitchFamily="18" charset="0"/>
                        </a:rPr>
                        <a:t>42%</a:t>
                      </a:r>
                    </a:p>
                  </a:txBody>
                  <a:tcPr horzOverflow="overflow">
                    <a:lnL w="19050" cap="flat" cmpd="sng" algn="ctr">
                      <a:solidFill>
                        <a:srgbClr val="000000"/>
                      </a:solidFill>
                      <a:prstDash val="solid"/>
                      <a:round/>
                      <a:headEnd type="none" w="sm" len="sm"/>
                      <a:tailEnd type="none" w="sm" len="sm"/>
                    </a:lnL>
                    <a:lnR cap="flat">
                      <a:noFill/>
                    </a:lnR>
                    <a:lnT w="19050" cap="flat" cmpd="sng" algn="ctr">
                      <a:solidFill>
                        <a:srgbClr val="000000"/>
                      </a:solidFill>
                      <a:prstDash val="solid"/>
                      <a:round/>
                      <a:headEnd type="none" w="sm" len="sm"/>
                      <a:tailEnd type="none" w="sm" len="sm"/>
                    </a:lnT>
                    <a:lnB w="1905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r h="228600">
                <a:tc gridSpan="2">
                  <a:txBody>
                    <a:bodyPr/>
                    <a:lstStyle/>
                    <a:p>
                      <a:pPr marL="0" marR="0" lvl="0" indent="0" algn="ctr" defTabSz="914400" rtl="0" eaLnBrk="0" fontAlgn="base" latinLnBrk="0" hangingPunct="0">
                        <a:lnSpc>
                          <a:spcPct val="100000"/>
                        </a:lnSpc>
                        <a:spcBef>
                          <a:spcPct val="20000"/>
                        </a:spcBef>
                        <a:spcAft>
                          <a:spcPct val="0"/>
                        </a:spcAft>
                        <a:buClr>
                          <a:srgbClr val="CC0000"/>
                        </a:buClr>
                        <a:buSzPct val="75000"/>
                        <a:buFont typeface="Monotype Sorts" pitchFamily="2" charset="2"/>
                        <a:buNone/>
                        <a:tabLst/>
                      </a:pPr>
                      <a:r>
                        <a:rPr kumimoji="0" lang="en-US" sz="2000" b="1" i="0" u="none" strike="noStrike" cap="none" normalizeH="0" baseline="0" smtClean="0">
                          <a:ln>
                            <a:noFill/>
                          </a:ln>
                          <a:solidFill>
                            <a:srgbClr val="000000"/>
                          </a:solidFill>
                          <a:effectLst/>
                          <a:latin typeface="Times New Roman" pitchFamily="18" charset="0"/>
                        </a:rPr>
                        <a:t>Read More Carefully</a:t>
                      </a:r>
                    </a:p>
                  </a:txBody>
                  <a:tcPr horzOverflow="overflow">
                    <a:lnL cap="flat">
                      <a:noFill/>
                    </a:lnL>
                    <a:lnR>
                      <a:noFill/>
                    </a:lnR>
                    <a:lnT w="19050" cap="flat" cmpd="sng" algn="ctr">
                      <a:solidFill>
                        <a:srgbClr val="000000"/>
                      </a:solidFill>
                      <a:prstDash val="solid"/>
                      <a:round/>
                      <a:headEnd type="none" w="sm" len="sm"/>
                      <a:tailEnd type="none" w="sm" len="sm"/>
                    </a:lnT>
                    <a:lnB w="19050" cap="flat" cmpd="sng" algn="ctr">
                      <a:solidFill>
                        <a:srgbClr val="000000"/>
                      </a:solidFill>
                      <a:prstDash val="solid"/>
                      <a:round/>
                      <a:headEnd type="none" w="sm" len="sm"/>
                      <a:tailEnd type="none" w="sm" len="sm"/>
                    </a:lnB>
                    <a:lnTlToBr>
                      <a:noFill/>
                    </a:lnTlToBr>
                    <a:lnBlToTr>
                      <a:noFill/>
                    </a:lnBlToTr>
                    <a:noFill/>
                  </a:tcPr>
                </a:tc>
                <a:tc hMerge="1">
                  <a:txBody>
                    <a:bodyPr/>
                    <a:lstStyle/>
                    <a:p>
                      <a:endParaRPr lang="en-CA"/>
                    </a:p>
                  </a:txBody>
                  <a:tcPr/>
                </a:tc>
                <a:tc>
                  <a:txBody>
                    <a:bodyPr/>
                    <a:lstStyle/>
                    <a:p>
                      <a:pPr marL="0" marR="0" lvl="0" indent="0" algn="ctr" defTabSz="914400" rtl="0" eaLnBrk="0" fontAlgn="base" latinLnBrk="0" hangingPunct="0">
                        <a:lnSpc>
                          <a:spcPct val="100000"/>
                        </a:lnSpc>
                        <a:spcBef>
                          <a:spcPct val="20000"/>
                        </a:spcBef>
                        <a:spcAft>
                          <a:spcPct val="0"/>
                        </a:spcAft>
                        <a:buClr>
                          <a:srgbClr val="CC0000"/>
                        </a:buClr>
                        <a:buSzPct val="75000"/>
                        <a:buFont typeface="Monotype Sorts" pitchFamily="2" charset="2"/>
                        <a:buNone/>
                        <a:tabLst/>
                      </a:pPr>
                      <a:endParaRPr kumimoji="0" lang="en-US" sz="2000" b="1" i="0" u="none" strike="noStrike" cap="none" normalizeH="0" baseline="0" smtClean="0">
                        <a:ln>
                          <a:noFill/>
                        </a:ln>
                        <a:solidFill>
                          <a:srgbClr val="000000"/>
                        </a:solidFill>
                        <a:effectLst/>
                        <a:latin typeface="Times New Roman" pitchFamily="18" charset="0"/>
                      </a:endParaRPr>
                    </a:p>
                  </a:txBody>
                  <a:tcPr horzOverflow="overflow">
                    <a:lnL>
                      <a:noFill/>
                    </a:lnL>
                    <a:lnR w="19050" cap="flat" cmpd="sng" algn="ctr">
                      <a:solidFill>
                        <a:srgbClr val="000000"/>
                      </a:solidFill>
                      <a:prstDash val="solid"/>
                      <a:round/>
                      <a:headEnd type="none" w="sm" len="sm"/>
                      <a:tailEnd type="none" w="sm" len="sm"/>
                    </a:lnR>
                    <a:lnT w="19050" cap="flat" cmpd="sng" algn="ctr">
                      <a:solidFill>
                        <a:srgbClr val="000000"/>
                      </a:solidFill>
                      <a:prstDash val="solid"/>
                      <a:round/>
                      <a:headEnd type="none" w="sm" len="sm"/>
                      <a:tailEnd type="none" w="sm" len="sm"/>
                    </a:lnT>
                    <a:lnB w="1905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CC0000"/>
                        </a:buClr>
                        <a:buSzPct val="75000"/>
                        <a:buFont typeface="Monotype Sorts" pitchFamily="2" charset="2"/>
                        <a:buNone/>
                        <a:tabLst/>
                      </a:pPr>
                      <a:r>
                        <a:rPr kumimoji="0" lang="en-US" sz="2000" b="1" i="0" u="none" strike="noStrike" cap="none" normalizeH="0" baseline="0" smtClean="0">
                          <a:ln>
                            <a:noFill/>
                          </a:ln>
                          <a:solidFill>
                            <a:srgbClr val="000000"/>
                          </a:solidFill>
                          <a:effectLst/>
                          <a:latin typeface="Times New Roman" pitchFamily="18" charset="0"/>
                        </a:rPr>
                        <a:t>43</a:t>
                      </a:r>
                    </a:p>
                  </a:txBody>
                  <a:tcPr horzOverflow="overflow">
                    <a:lnL w="19050" cap="flat" cmpd="sng" algn="ctr">
                      <a:solidFill>
                        <a:srgbClr val="000000"/>
                      </a:solidFill>
                      <a:prstDash val="solid"/>
                      <a:round/>
                      <a:headEnd type="none" w="sm" len="sm"/>
                      <a:tailEnd type="none" w="sm" len="sm"/>
                    </a:lnL>
                    <a:lnR w="19050" cap="flat" cmpd="sng" algn="ctr">
                      <a:solidFill>
                        <a:srgbClr val="000000"/>
                      </a:solidFill>
                      <a:prstDash val="solid"/>
                      <a:round/>
                      <a:headEnd type="none" w="sm" len="sm"/>
                      <a:tailEnd type="none" w="sm" len="sm"/>
                    </a:lnR>
                    <a:lnT w="19050" cap="flat" cmpd="sng" algn="ctr">
                      <a:solidFill>
                        <a:srgbClr val="000000"/>
                      </a:solidFill>
                      <a:prstDash val="solid"/>
                      <a:round/>
                      <a:headEnd type="none" w="sm" len="sm"/>
                      <a:tailEnd type="none" w="sm" len="sm"/>
                    </a:lnT>
                    <a:lnB w="1905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CC0000"/>
                        </a:buClr>
                        <a:buSzPct val="75000"/>
                        <a:buFont typeface="Monotype Sorts" pitchFamily="2" charset="2"/>
                        <a:buNone/>
                        <a:tabLst/>
                      </a:pPr>
                      <a:r>
                        <a:rPr kumimoji="0" lang="en-US" sz="2000" b="1" i="0" u="none" strike="noStrike" cap="none" normalizeH="0" baseline="0" smtClean="0">
                          <a:ln>
                            <a:noFill/>
                          </a:ln>
                          <a:solidFill>
                            <a:srgbClr val="000000"/>
                          </a:solidFill>
                          <a:effectLst/>
                          <a:latin typeface="Times New Roman" pitchFamily="18" charset="0"/>
                        </a:rPr>
                        <a:t>7</a:t>
                      </a:r>
                    </a:p>
                  </a:txBody>
                  <a:tcPr horzOverflow="overflow">
                    <a:lnL w="19050" cap="flat" cmpd="sng" algn="ctr">
                      <a:solidFill>
                        <a:srgbClr val="000000"/>
                      </a:solidFill>
                      <a:prstDash val="solid"/>
                      <a:round/>
                      <a:headEnd type="none" w="sm" len="sm"/>
                      <a:tailEnd type="none" w="sm" len="sm"/>
                    </a:lnL>
                    <a:lnR w="19050" cap="flat" cmpd="sng" algn="ctr">
                      <a:solidFill>
                        <a:srgbClr val="000000"/>
                      </a:solidFill>
                      <a:prstDash val="solid"/>
                      <a:round/>
                      <a:headEnd type="none" w="sm" len="sm"/>
                      <a:tailEnd type="none" w="sm" len="sm"/>
                    </a:lnR>
                    <a:lnT w="19050" cap="flat" cmpd="sng" algn="ctr">
                      <a:solidFill>
                        <a:srgbClr val="000000"/>
                      </a:solidFill>
                      <a:prstDash val="solid"/>
                      <a:round/>
                      <a:headEnd type="none" w="sm" len="sm"/>
                      <a:tailEnd type="none" w="sm" len="sm"/>
                    </a:lnT>
                    <a:lnB w="1905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CC0000"/>
                        </a:buClr>
                        <a:buSzPct val="75000"/>
                        <a:buFont typeface="Monotype Sorts" pitchFamily="2" charset="2"/>
                        <a:buNone/>
                        <a:tabLst/>
                      </a:pPr>
                      <a:r>
                        <a:rPr kumimoji="0" lang="en-US" sz="2000" b="1" i="0" u="none" strike="noStrike" cap="none" normalizeH="0" baseline="0" smtClean="0">
                          <a:ln>
                            <a:noFill/>
                          </a:ln>
                          <a:solidFill>
                            <a:srgbClr val="000000"/>
                          </a:solidFill>
                          <a:effectLst/>
                          <a:latin typeface="Times New Roman" pitchFamily="18" charset="0"/>
                        </a:rPr>
                        <a:t>34%</a:t>
                      </a:r>
                    </a:p>
                  </a:txBody>
                  <a:tcPr horzOverflow="overflow">
                    <a:lnL w="19050" cap="flat" cmpd="sng" algn="ctr">
                      <a:solidFill>
                        <a:srgbClr val="000000"/>
                      </a:solidFill>
                      <a:prstDash val="solid"/>
                      <a:round/>
                      <a:headEnd type="none" w="sm" len="sm"/>
                      <a:tailEnd type="none" w="sm" len="sm"/>
                    </a:lnL>
                    <a:lnR cap="flat">
                      <a:noFill/>
                    </a:lnR>
                    <a:lnT w="19050" cap="flat" cmpd="sng" algn="ctr">
                      <a:solidFill>
                        <a:srgbClr val="000000"/>
                      </a:solidFill>
                      <a:prstDash val="solid"/>
                      <a:round/>
                      <a:headEnd type="none" w="sm" len="sm"/>
                      <a:tailEnd type="none" w="sm" len="sm"/>
                    </a:lnT>
                    <a:lnB w="1905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868112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6758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smtClean="0"/>
              <a:t>Results: Hints to self-explain</a:t>
            </a:r>
          </a:p>
        </p:txBody>
      </p:sp>
      <p:sp>
        <p:nvSpPr>
          <p:cNvPr id="54275" name="Rectangle 3"/>
          <p:cNvSpPr>
            <a:spLocks noChangeArrowheads="1"/>
          </p:cNvSpPr>
          <p:nvPr/>
        </p:nvSpPr>
        <p:spPr bwMode="auto">
          <a:xfrm>
            <a:off x="38100" y="2819400"/>
            <a:ext cx="9105900" cy="533400"/>
          </a:xfrm>
          <a:prstGeom prst="rect">
            <a:avLst/>
          </a:prstGeom>
          <a:noFill/>
          <a:ln w="9525">
            <a:noFill/>
            <a:miter lim="800000"/>
            <a:headEnd/>
            <a:tailEnd/>
          </a:ln>
        </p:spPr>
        <p:txBody>
          <a:bodyPr lIns="92075" tIns="46038" rIns="92075" bIns="46038"/>
          <a:lstStyle/>
          <a:p>
            <a:pPr marL="1143000" lvl="2" indent="-228600" defTabSz="914400" eaLnBrk="0" hangingPunct="0">
              <a:lnSpc>
                <a:spcPct val="100000"/>
              </a:lnSpc>
              <a:spcBef>
                <a:spcPct val="20000"/>
              </a:spcBef>
              <a:buSzTx/>
              <a:buFontTx/>
              <a:buNone/>
            </a:pPr>
            <a:r>
              <a:rPr lang="en-US" sz="2000">
                <a:solidFill>
                  <a:srgbClr val="000000"/>
                </a:solidFill>
              </a:rPr>
              <a:t>			</a:t>
            </a:r>
            <a:endParaRPr lang="en-US" sz="2000" b="1">
              <a:solidFill>
                <a:srgbClr val="000000"/>
              </a:solidFill>
            </a:endParaRPr>
          </a:p>
          <a:p>
            <a:pPr marL="342900" indent="-342900" defTabSz="914400" eaLnBrk="0" hangingPunct="0">
              <a:lnSpc>
                <a:spcPct val="100000"/>
              </a:lnSpc>
              <a:spcBef>
                <a:spcPct val="20000"/>
              </a:spcBef>
              <a:buClr>
                <a:srgbClr val="CC0000"/>
              </a:buClr>
              <a:buSzPct val="75000"/>
              <a:buFont typeface="Monotype Sorts" pitchFamily="2" charset="2"/>
              <a:buNone/>
            </a:pPr>
            <a:r>
              <a:rPr lang="en-US" sz="2000">
                <a:solidFill>
                  <a:srgbClr val="000000"/>
                </a:solidFill>
              </a:rPr>
              <a:t>		</a:t>
            </a:r>
          </a:p>
          <a:p>
            <a:pPr marL="342900" indent="-342900" defTabSz="914400" eaLnBrk="0" hangingPunct="0">
              <a:lnSpc>
                <a:spcPct val="100000"/>
              </a:lnSpc>
              <a:spcBef>
                <a:spcPct val="20000"/>
              </a:spcBef>
              <a:buClr>
                <a:srgbClr val="CC0000"/>
              </a:buClr>
              <a:buSzPct val="75000"/>
              <a:buFont typeface="Monotype Sorts" pitchFamily="2" charset="2"/>
              <a:buNone/>
            </a:pPr>
            <a:endParaRPr lang="en-US" sz="2000">
              <a:solidFill>
                <a:srgbClr val="000000"/>
              </a:solidFill>
            </a:endParaRPr>
          </a:p>
          <a:p>
            <a:pPr marL="342900" indent="-342900" defTabSz="914400" eaLnBrk="0" hangingPunct="0">
              <a:lnSpc>
                <a:spcPct val="100000"/>
              </a:lnSpc>
              <a:spcBef>
                <a:spcPct val="20000"/>
              </a:spcBef>
              <a:buClr>
                <a:srgbClr val="CC0000"/>
              </a:buClr>
              <a:buSzPct val="75000"/>
              <a:buFont typeface="Monotype Sorts" pitchFamily="2" charset="2"/>
              <a:buChar char="u"/>
            </a:pPr>
            <a:r>
              <a:rPr lang="en-US">
                <a:solidFill>
                  <a:srgbClr val="111111"/>
                </a:solidFill>
              </a:rPr>
              <a:t>All hints positively correlated with posttest (p &lt; 0.0.5)</a:t>
            </a:r>
          </a:p>
          <a:p>
            <a:pPr marL="342900" indent="-342900" defTabSz="914400" eaLnBrk="0" hangingPunct="0">
              <a:lnSpc>
                <a:spcPct val="70000"/>
              </a:lnSpc>
              <a:spcBef>
                <a:spcPct val="20000"/>
              </a:spcBef>
              <a:buClr>
                <a:srgbClr val="CC0000"/>
              </a:buClr>
              <a:buSzPct val="75000"/>
              <a:buFont typeface="Monotype Sorts" pitchFamily="2" charset="2"/>
              <a:buChar char="u"/>
            </a:pPr>
            <a:endParaRPr lang="en-US">
              <a:solidFill>
                <a:srgbClr val="111111"/>
              </a:solidFill>
            </a:endParaRPr>
          </a:p>
          <a:p>
            <a:pPr marL="342900" indent="-342900" defTabSz="914400" eaLnBrk="0" hangingPunct="0">
              <a:lnSpc>
                <a:spcPct val="100000"/>
              </a:lnSpc>
              <a:spcBef>
                <a:spcPct val="20000"/>
              </a:spcBef>
              <a:buClr>
                <a:srgbClr val="CC0000"/>
              </a:buClr>
              <a:buSzPct val="75000"/>
              <a:buFont typeface="Monotype Sorts" pitchFamily="2" charset="2"/>
              <a:buNone/>
            </a:pPr>
            <a:endParaRPr lang="en-US" b="1">
              <a:solidFill>
                <a:srgbClr val="000000"/>
              </a:solidFill>
            </a:endParaRPr>
          </a:p>
        </p:txBody>
      </p:sp>
      <p:sp>
        <p:nvSpPr>
          <p:cNvPr id="54276" name="Rectangle 4"/>
          <p:cNvSpPr>
            <a:spLocks noChangeArrowheads="1"/>
          </p:cNvSpPr>
          <p:nvPr/>
        </p:nvSpPr>
        <p:spPr bwMode="auto">
          <a:xfrm>
            <a:off x="0" y="1905000"/>
            <a:ext cx="9105900" cy="533400"/>
          </a:xfrm>
          <a:prstGeom prst="rect">
            <a:avLst/>
          </a:prstGeom>
          <a:noFill/>
          <a:ln w="9525">
            <a:noFill/>
            <a:miter lim="800000"/>
            <a:headEnd/>
            <a:tailEnd/>
          </a:ln>
        </p:spPr>
        <p:txBody>
          <a:bodyPr lIns="92075" tIns="46038" rIns="92075" bIns="46038"/>
          <a:lstStyle/>
          <a:p>
            <a:pPr marL="342900" indent="-342900" defTabSz="914400" eaLnBrk="0" hangingPunct="0">
              <a:lnSpc>
                <a:spcPct val="100000"/>
              </a:lnSpc>
              <a:spcBef>
                <a:spcPct val="20000"/>
              </a:spcBef>
              <a:buClr>
                <a:srgbClr val="CC0000"/>
              </a:buClr>
              <a:buSzPct val="75000"/>
              <a:buFont typeface="Monotype Sorts" pitchFamily="2" charset="2"/>
              <a:buChar char="u"/>
            </a:pPr>
            <a:endParaRPr lang="en-US" sz="2400" b="1">
              <a:solidFill>
                <a:srgbClr val="000000"/>
              </a:solidFill>
            </a:endParaRPr>
          </a:p>
        </p:txBody>
      </p:sp>
      <p:graphicFrame>
        <p:nvGraphicFramePr>
          <p:cNvPr id="676869" name="Group 5"/>
          <p:cNvGraphicFramePr>
            <a:graphicFrameLocks noGrp="1"/>
          </p:cNvGraphicFramePr>
          <p:nvPr/>
        </p:nvGraphicFramePr>
        <p:xfrm>
          <a:off x="228600" y="1524000"/>
          <a:ext cx="8712518" cy="2338705"/>
        </p:xfrm>
        <a:graphic>
          <a:graphicData uri="http://schemas.openxmlformats.org/drawingml/2006/table">
            <a:tbl>
              <a:tblPr/>
              <a:tblGrid>
                <a:gridCol w="3933825">
                  <a:extLst>
                    <a:ext uri="{9D8B030D-6E8A-4147-A177-3AD203B41FA5}">
                      <a16:colId xmlns:a16="http://schemas.microsoft.com/office/drawing/2014/main" val="20000"/>
                    </a:ext>
                  </a:extLst>
                </a:gridCol>
                <a:gridCol w="182563">
                  <a:extLst>
                    <a:ext uri="{9D8B030D-6E8A-4147-A177-3AD203B41FA5}">
                      <a16:colId xmlns:a16="http://schemas.microsoft.com/office/drawing/2014/main" val="20001"/>
                    </a:ext>
                  </a:extLst>
                </a:gridCol>
                <a:gridCol w="208280">
                  <a:extLst>
                    <a:ext uri="{9D8B030D-6E8A-4147-A177-3AD203B41FA5}">
                      <a16:colId xmlns:a16="http://schemas.microsoft.com/office/drawing/2014/main" val="20002"/>
                    </a:ext>
                  </a:extLst>
                </a:gridCol>
                <a:gridCol w="882650">
                  <a:extLst>
                    <a:ext uri="{9D8B030D-6E8A-4147-A177-3AD203B41FA5}">
                      <a16:colId xmlns:a16="http://schemas.microsoft.com/office/drawing/2014/main" val="20003"/>
                    </a:ext>
                  </a:extLst>
                </a:gridCol>
                <a:gridCol w="1905000">
                  <a:extLst>
                    <a:ext uri="{9D8B030D-6E8A-4147-A177-3AD203B41FA5}">
                      <a16:colId xmlns:a16="http://schemas.microsoft.com/office/drawing/2014/main" val="20004"/>
                    </a:ext>
                  </a:extLst>
                </a:gridCol>
                <a:gridCol w="1600200">
                  <a:extLst>
                    <a:ext uri="{9D8B030D-6E8A-4147-A177-3AD203B41FA5}">
                      <a16:colId xmlns:a16="http://schemas.microsoft.com/office/drawing/2014/main" val="20005"/>
                    </a:ext>
                  </a:extLst>
                </a:gridCol>
              </a:tblGrid>
              <a:tr h="511175">
                <a:tc gridSpan="3">
                  <a:txBody>
                    <a:bodyPr/>
                    <a:lstStyle/>
                    <a:p>
                      <a:pPr marL="0" marR="0" lvl="0" indent="0" algn="ctr" defTabSz="914400" rtl="0" eaLnBrk="0" fontAlgn="base" latinLnBrk="0" hangingPunct="0">
                        <a:lnSpc>
                          <a:spcPct val="100000"/>
                        </a:lnSpc>
                        <a:spcBef>
                          <a:spcPct val="20000"/>
                        </a:spcBef>
                        <a:spcAft>
                          <a:spcPct val="0"/>
                        </a:spcAft>
                        <a:buClr>
                          <a:srgbClr val="CC0000"/>
                        </a:buClr>
                        <a:buSzPct val="75000"/>
                        <a:buFont typeface="Monotype Sorts" pitchFamily="2" charset="2"/>
                        <a:buNone/>
                        <a:tabLst/>
                      </a:pPr>
                      <a:r>
                        <a:rPr kumimoji="0" lang="en-US" sz="2800" b="0" i="0" u="none" strike="noStrike" cap="none" normalizeH="0" baseline="0" smtClean="0">
                          <a:ln>
                            <a:noFill/>
                          </a:ln>
                          <a:solidFill>
                            <a:srgbClr val="000000"/>
                          </a:solidFill>
                          <a:effectLst/>
                          <a:latin typeface="Times New Roman" pitchFamily="18" charset="0"/>
                        </a:rPr>
                        <a:t>Prompt Type</a:t>
                      </a:r>
                    </a:p>
                  </a:txBody>
                  <a:tcPr horzOverflow="overflow">
                    <a:lnL cap="flat">
                      <a:noFill/>
                    </a:lnL>
                    <a:lnR w="19050" cap="flat" cmpd="sng" algn="ctr">
                      <a:solidFill>
                        <a:srgbClr val="000000"/>
                      </a:solidFill>
                      <a:prstDash val="solid"/>
                      <a:round/>
                      <a:headEnd type="none" w="sm" len="sm"/>
                      <a:tailEnd type="none" w="sm" len="sm"/>
                    </a:lnR>
                    <a:lnT cap="flat">
                      <a:noFill/>
                    </a:lnT>
                    <a:lnB w="28575" cap="flat" cmpd="sng" algn="ctr">
                      <a:solidFill>
                        <a:srgbClr val="000000"/>
                      </a:solidFill>
                      <a:prstDash val="solid"/>
                      <a:round/>
                      <a:headEnd type="none" w="sm" len="sm"/>
                      <a:tailEnd type="none" w="sm" len="sm"/>
                    </a:lnB>
                    <a:lnTlToBr>
                      <a:noFill/>
                    </a:lnTlToBr>
                    <a:lnBlToTr>
                      <a:noFill/>
                    </a:lnBlToTr>
                    <a:noFill/>
                  </a:tcPr>
                </a:tc>
                <a:tc hMerge="1">
                  <a:txBody>
                    <a:bodyPr/>
                    <a:lstStyle/>
                    <a:p>
                      <a:endParaRPr lang="en-CA"/>
                    </a:p>
                  </a:txBody>
                  <a:tcPr/>
                </a:tc>
                <a:tc hMerge="1">
                  <a:txBody>
                    <a:bodyPr/>
                    <a:lstStyle/>
                    <a:p>
                      <a:endParaRPr lang="en-CA"/>
                    </a:p>
                  </a:txBody>
                  <a:tcPr/>
                </a:tc>
                <a:tc>
                  <a:txBody>
                    <a:bodyPr/>
                    <a:lstStyle/>
                    <a:p>
                      <a:pPr marL="0" marR="0" lvl="0" indent="0" algn="ctr" defTabSz="914400" rtl="0" eaLnBrk="0" fontAlgn="base" latinLnBrk="0" hangingPunct="0">
                        <a:lnSpc>
                          <a:spcPct val="100000"/>
                        </a:lnSpc>
                        <a:spcBef>
                          <a:spcPct val="20000"/>
                        </a:spcBef>
                        <a:spcAft>
                          <a:spcPct val="0"/>
                        </a:spcAft>
                        <a:buClr>
                          <a:srgbClr val="CC0000"/>
                        </a:buClr>
                        <a:buSzPct val="75000"/>
                        <a:buFont typeface="Monotype Sorts" pitchFamily="2" charset="2"/>
                        <a:buNone/>
                        <a:tabLst/>
                      </a:pPr>
                      <a:r>
                        <a:rPr kumimoji="0" lang="en-US" sz="2800" b="0" i="0" u="none" strike="noStrike" cap="none" normalizeH="0" baseline="0" smtClean="0">
                          <a:ln>
                            <a:noFill/>
                          </a:ln>
                          <a:solidFill>
                            <a:srgbClr val="000000"/>
                          </a:solidFill>
                          <a:effectLst/>
                          <a:latin typeface="Times New Roman" pitchFamily="18" charset="0"/>
                        </a:rPr>
                        <a:t>Max.</a:t>
                      </a:r>
                    </a:p>
                  </a:txBody>
                  <a:tcPr horzOverflow="overflow">
                    <a:lnL w="19050" cap="flat" cmpd="sng" algn="ctr">
                      <a:solidFill>
                        <a:srgbClr val="000000"/>
                      </a:solidFill>
                      <a:prstDash val="solid"/>
                      <a:round/>
                      <a:headEnd type="none" w="sm" len="sm"/>
                      <a:tailEnd type="none" w="sm" len="sm"/>
                    </a:lnL>
                    <a:lnR w="19050" cap="flat" cmpd="sng" algn="ctr">
                      <a:solidFill>
                        <a:srgbClr val="000000"/>
                      </a:solidFill>
                      <a:prstDash val="solid"/>
                      <a:round/>
                      <a:headEnd type="none" w="sm" len="sm"/>
                      <a:tailEnd type="none" w="sm" len="sm"/>
                    </a:lnR>
                    <a:lnT cap="flat">
                      <a:noFill/>
                    </a:lnT>
                    <a:lnB w="28575"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CC0000"/>
                        </a:buClr>
                        <a:buSzPct val="75000"/>
                        <a:buFont typeface="Monotype Sorts" pitchFamily="2" charset="2"/>
                        <a:buNone/>
                        <a:tabLst/>
                      </a:pPr>
                      <a:r>
                        <a:rPr kumimoji="0" lang="en-US" sz="2800" b="0" i="0" u="none" strike="noStrike" cap="none" normalizeH="0" baseline="0" smtClean="0">
                          <a:ln>
                            <a:noFill/>
                          </a:ln>
                          <a:solidFill>
                            <a:srgbClr val="000000"/>
                          </a:solidFill>
                          <a:effectLst/>
                          <a:latin typeface="Times New Roman" pitchFamily="18" charset="0"/>
                        </a:rPr>
                        <a:t>Generated</a:t>
                      </a:r>
                    </a:p>
                  </a:txBody>
                  <a:tcPr horzOverflow="overflow">
                    <a:lnL w="19050" cap="flat" cmpd="sng" algn="ctr">
                      <a:solidFill>
                        <a:srgbClr val="000000"/>
                      </a:solidFill>
                      <a:prstDash val="solid"/>
                      <a:round/>
                      <a:headEnd type="none" w="sm" len="sm"/>
                      <a:tailEnd type="none" w="sm" len="sm"/>
                    </a:lnL>
                    <a:lnR w="19050" cap="flat" cmpd="sng" algn="ctr">
                      <a:solidFill>
                        <a:srgbClr val="000000"/>
                      </a:solidFill>
                      <a:prstDash val="solid"/>
                      <a:round/>
                      <a:headEnd type="none" w="sm" len="sm"/>
                      <a:tailEnd type="none" w="sm" len="sm"/>
                    </a:lnR>
                    <a:lnT cap="flat">
                      <a:noFill/>
                    </a:lnT>
                    <a:lnB w="28575"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CC0000"/>
                        </a:buClr>
                        <a:buSzPct val="75000"/>
                        <a:buFont typeface="Monotype Sorts" pitchFamily="2" charset="2"/>
                        <a:buNone/>
                        <a:tabLst/>
                      </a:pPr>
                      <a:r>
                        <a:rPr kumimoji="0" lang="en-US" sz="2800" b="0" i="0" u="none" strike="noStrike" cap="none" normalizeH="0" baseline="0" smtClean="0">
                          <a:ln>
                            <a:noFill/>
                          </a:ln>
                          <a:solidFill>
                            <a:srgbClr val="000000"/>
                          </a:solidFill>
                          <a:effectLst/>
                          <a:latin typeface="Times New Roman" pitchFamily="18" charset="0"/>
                        </a:rPr>
                        <a:t>Followed</a:t>
                      </a:r>
                    </a:p>
                  </a:txBody>
                  <a:tcPr horzOverflow="overflow">
                    <a:lnL w="19050" cap="flat" cmpd="sng" algn="ctr">
                      <a:solidFill>
                        <a:srgbClr val="000000"/>
                      </a:solidFill>
                      <a:prstDash val="solid"/>
                      <a:round/>
                      <a:headEnd type="none" w="sm" len="sm"/>
                      <a:tailEnd type="none" w="sm" len="sm"/>
                    </a:lnL>
                    <a:lnR cap="flat">
                      <a:noFill/>
                    </a:lnR>
                    <a:lnT cap="flat">
                      <a:noFill/>
                    </a:lnT>
                    <a:lnB w="28575"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0"/>
                  </a:ext>
                </a:extLst>
              </a:tr>
              <a:tr h="479425">
                <a:tc>
                  <a:txBody>
                    <a:bodyPr/>
                    <a:lstStyle/>
                    <a:p>
                      <a:pPr marL="0" marR="0" lvl="0" indent="0" algn="ctr" defTabSz="914400" rtl="0" eaLnBrk="0" fontAlgn="base" latinLnBrk="0" hangingPunct="0">
                        <a:lnSpc>
                          <a:spcPct val="100000"/>
                        </a:lnSpc>
                        <a:spcBef>
                          <a:spcPct val="20000"/>
                        </a:spcBef>
                        <a:spcAft>
                          <a:spcPct val="0"/>
                        </a:spcAft>
                        <a:buClr>
                          <a:srgbClr val="CC0000"/>
                        </a:buClr>
                        <a:buSzPct val="75000"/>
                        <a:buFont typeface="Monotype Sorts" pitchFamily="2" charset="2"/>
                        <a:buNone/>
                        <a:tabLst/>
                      </a:pPr>
                      <a:r>
                        <a:rPr kumimoji="0" lang="en-US" sz="2400" b="1" i="0" u="none" strike="noStrike" cap="none" normalizeH="0" baseline="0" smtClean="0">
                          <a:ln>
                            <a:noFill/>
                          </a:ln>
                          <a:solidFill>
                            <a:srgbClr val="000000"/>
                          </a:solidFill>
                          <a:effectLst/>
                          <a:latin typeface="Times New Roman" pitchFamily="18" charset="0"/>
                        </a:rPr>
                        <a:t>Use Rule Browser/Templ.</a:t>
                      </a:r>
                    </a:p>
                  </a:txBody>
                  <a:tcPr horzOverflow="overflow">
                    <a:lnL cap="flat">
                      <a:noFill/>
                    </a:lnL>
                    <a:lnR>
                      <a:noFill/>
                    </a:lnR>
                    <a:lnT w="28575" cap="flat" cmpd="sng" algn="ctr">
                      <a:solidFill>
                        <a:srgbClr val="000000"/>
                      </a:solidFill>
                      <a:prstDash val="solid"/>
                      <a:round/>
                      <a:headEnd type="none" w="sm" len="sm"/>
                      <a:tailEnd type="none" w="sm" len="sm"/>
                    </a:lnT>
                    <a:lnB w="19050" cap="flat" cmpd="sng" algn="ctr">
                      <a:solidFill>
                        <a:srgbClr val="000000"/>
                      </a:solidFill>
                      <a:prstDash val="solid"/>
                      <a:round/>
                      <a:headEnd type="none" w="sm" len="sm"/>
                      <a:tailEnd type="none" w="sm" len="sm"/>
                    </a:lnB>
                    <a:lnTlToBr>
                      <a:noFill/>
                    </a:lnTlToBr>
                    <a:lnBlToTr>
                      <a:noFill/>
                    </a:lnBlToTr>
                    <a:noFill/>
                  </a:tcPr>
                </a:tc>
                <a:tc gridSpan="2">
                  <a:txBody>
                    <a:bodyPr/>
                    <a:lstStyle/>
                    <a:p>
                      <a:pPr marL="0" marR="0" lvl="0" indent="0" algn="ctr" defTabSz="914400" rtl="0" eaLnBrk="0" fontAlgn="base" latinLnBrk="0" hangingPunct="0">
                        <a:lnSpc>
                          <a:spcPct val="100000"/>
                        </a:lnSpc>
                        <a:spcBef>
                          <a:spcPct val="20000"/>
                        </a:spcBef>
                        <a:spcAft>
                          <a:spcPct val="0"/>
                        </a:spcAft>
                        <a:buClr>
                          <a:srgbClr val="CC0000"/>
                        </a:buClr>
                        <a:buSzPct val="75000"/>
                        <a:buFont typeface="Monotype Sorts" pitchFamily="2" charset="2"/>
                        <a:buNone/>
                        <a:tabLst/>
                      </a:pPr>
                      <a:endParaRPr kumimoji="0" lang="en-US" sz="2400" b="1" i="0" u="none" strike="noStrike" cap="none" normalizeH="0" baseline="0" smtClean="0">
                        <a:ln>
                          <a:noFill/>
                        </a:ln>
                        <a:solidFill>
                          <a:srgbClr val="000000"/>
                        </a:solidFill>
                        <a:effectLst/>
                        <a:latin typeface="Times New Roman" pitchFamily="18" charset="0"/>
                      </a:endParaRPr>
                    </a:p>
                  </a:txBody>
                  <a:tcPr horzOverflow="overflow">
                    <a:lnL>
                      <a:noFill/>
                    </a:lnL>
                    <a:lnR w="19050" cap="flat" cmpd="sng" algn="ctr">
                      <a:solidFill>
                        <a:srgbClr val="000000"/>
                      </a:solidFill>
                      <a:prstDash val="solid"/>
                      <a:round/>
                      <a:headEnd type="none" w="sm" len="sm"/>
                      <a:tailEnd type="none" w="sm" len="sm"/>
                    </a:lnR>
                    <a:lnT w="28575" cap="flat" cmpd="sng" algn="ctr">
                      <a:solidFill>
                        <a:srgbClr val="000000"/>
                      </a:solidFill>
                      <a:prstDash val="solid"/>
                      <a:round/>
                      <a:headEnd type="none" w="sm" len="sm"/>
                      <a:tailEnd type="none" w="sm" len="sm"/>
                    </a:lnT>
                    <a:lnB w="19050" cap="flat" cmpd="sng" algn="ctr">
                      <a:solidFill>
                        <a:srgbClr val="000000"/>
                      </a:solidFill>
                      <a:prstDash val="solid"/>
                      <a:round/>
                      <a:headEnd type="none" w="sm" len="sm"/>
                      <a:tailEnd type="none" w="sm" len="sm"/>
                    </a:lnB>
                    <a:lnTlToBr>
                      <a:noFill/>
                    </a:lnTlToBr>
                    <a:lnBlToTr>
                      <a:noFill/>
                    </a:lnBlToTr>
                    <a:noFill/>
                  </a:tcPr>
                </a:tc>
                <a:tc hMerge="1">
                  <a:txBody>
                    <a:bodyPr/>
                    <a:lstStyle/>
                    <a:p>
                      <a:endParaRPr lang="en-CA"/>
                    </a:p>
                  </a:txBody>
                  <a:tcPr/>
                </a:tc>
                <a:tc>
                  <a:txBody>
                    <a:bodyPr/>
                    <a:lstStyle/>
                    <a:p>
                      <a:pPr marL="0" marR="0" lvl="0" indent="0" algn="ctr" defTabSz="914400" rtl="0" eaLnBrk="0" fontAlgn="base" latinLnBrk="0" hangingPunct="0">
                        <a:lnSpc>
                          <a:spcPct val="100000"/>
                        </a:lnSpc>
                        <a:spcBef>
                          <a:spcPct val="20000"/>
                        </a:spcBef>
                        <a:spcAft>
                          <a:spcPct val="0"/>
                        </a:spcAft>
                        <a:buClr>
                          <a:srgbClr val="CC0000"/>
                        </a:buClr>
                        <a:buSzPct val="75000"/>
                        <a:buFont typeface="Monotype Sorts" pitchFamily="2" charset="2"/>
                        <a:buNone/>
                        <a:tabLst/>
                      </a:pPr>
                      <a:r>
                        <a:rPr kumimoji="0" lang="en-US" sz="2400" b="1" i="0" u="none" strike="noStrike" cap="none" normalizeH="0" baseline="0" smtClean="0">
                          <a:ln>
                            <a:noFill/>
                          </a:ln>
                          <a:solidFill>
                            <a:srgbClr val="000000"/>
                          </a:solidFill>
                          <a:effectLst/>
                          <a:latin typeface="Times New Roman" pitchFamily="18" charset="0"/>
                        </a:rPr>
                        <a:t>43</a:t>
                      </a:r>
                    </a:p>
                  </a:txBody>
                  <a:tcPr horzOverflow="overflow">
                    <a:lnL w="19050" cap="flat" cmpd="sng" algn="ctr">
                      <a:solidFill>
                        <a:srgbClr val="000000"/>
                      </a:solidFill>
                      <a:prstDash val="solid"/>
                      <a:round/>
                      <a:headEnd type="none" w="sm" len="sm"/>
                      <a:tailEnd type="none" w="sm" len="sm"/>
                    </a:lnL>
                    <a:lnR w="19050" cap="flat" cmpd="sng" algn="ctr">
                      <a:solidFill>
                        <a:srgbClr val="000000"/>
                      </a:solidFill>
                      <a:prstDash val="solid"/>
                      <a:round/>
                      <a:headEnd type="none" w="sm" len="sm"/>
                      <a:tailEnd type="none" w="sm" len="sm"/>
                    </a:lnR>
                    <a:lnT w="28575" cap="flat" cmpd="sng" algn="ctr">
                      <a:solidFill>
                        <a:srgbClr val="000000"/>
                      </a:solidFill>
                      <a:prstDash val="solid"/>
                      <a:round/>
                      <a:headEnd type="none" w="sm" len="sm"/>
                      <a:tailEnd type="none" w="sm" len="sm"/>
                    </a:lnT>
                    <a:lnB w="1905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CC0000"/>
                        </a:buClr>
                        <a:buSzPct val="75000"/>
                        <a:buFont typeface="Monotype Sorts" pitchFamily="2" charset="2"/>
                        <a:buNone/>
                        <a:tabLst/>
                      </a:pPr>
                      <a:r>
                        <a:rPr kumimoji="0" lang="en-US" sz="2400" b="1" i="0" u="none" strike="noStrike" cap="none" normalizeH="0" baseline="0" smtClean="0">
                          <a:ln>
                            <a:noFill/>
                          </a:ln>
                          <a:solidFill>
                            <a:srgbClr val="000000"/>
                          </a:solidFill>
                          <a:effectLst/>
                          <a:latin typeface="Times New Roman" pitchFamily="18" charset="0"/>
                        </a:rPr>
                        <a:t>22.6</a:t>
                      </a:r>
                    </a:p>
                  </a:txBody>
                  <a:tcPr horzOverflow="overflow">
                    <a:lnL w="19050" cap="flat" cmpd="sng" algn="ctr">
                      <a:solidFill>
                        <a:srgbClr val="000000"/>
                      </a:solidFill>
                      <a:prstDash val="solid"/>
                      <a:round/>
                      <a:headEnd type="none" w="sm" len="sm"/>
                      <a:tailEnd type="none" w="sm" len="sm"/>
                    </a:lnL>
                    <a:lnR w="19050" cap="flat" cmpd="sng" algn="ctr">
                      <a:solidFill>
                        <a:srgbClr val="000000"/>
                      </a:solidFill>
                      <a:prstDash val="solid"/>
                      <a:round/>
                      <a:headEnd type="none" w="sm" len="sm"/>
                      <a:tailEnd type="none" w="sm" len="sm"/>
                    </a:lnR>
                    <a:lnT w="28575" cap="flat" cmpd="sng" algn="ctr">
                      <a:solidFill>
                        <a:srgbClr val="000000"/>
                      </a:solidFill>
                      <a:prstDash val="solid"/>
                      <a:round/>
                      <a:headEnd type="none" w="sm" len="sm"/>
                      <a:tailEnd type="none" w="sm" len="sm"/>
                    </a:lnT>
                    <a:lnB w="1905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CC0000"/>
                        </a:buClr>
                        <a:buSzPct val="75000"/>
                        <a:buFont typeface="Monotype Sorts" pitchFamily="2" charset="2"/>
                        <a:buNone/>
                        <a:tabLst/>
                      </a:pPr>
                      <a:r>
                        <a:rPr kumimoji="0" lang="en-US" sz="2400" b="1" i="0" u="none" strike="noStrike" cap="none" normalizeH="0" baseline="0" smtClean="0">
                          <a:ln>
                            <a:noFill/>
                          </a:ln>
                          <a:solidFill>
                            <a:srgbClr val="000000"/>
                          </a:solidFill>
                          <a:effectLst/>
                          <a:latin typeface="Times New Roman" pitchFamily="18" charset="0"/>
                        </a:rPr>
                        <a:t>38.6%</a:t>
                      </a:r>
                    </a:p>
                  </a:txBody>
                  <a:tcPr horzOverflow="overflow">
                    <a:lnL w="19050" cap="flat" cmpd="sng" algn="ctr">
                      <a:solidFill>
                        <a:srgbClr val="000000"/>
                      </a:solidFill>
                      <a:prstDash val="solid"/>
                      <a:round/>
                      <a:headEnd type="none" w="sm" len="sm"/>
                      <a:tailEnd type="none" w="sm" len="sm"/>
                    </a:lnL>
                    <a:lnR cap="flat">
                      <a:noFill/>
                    </a:lnR>
                    <a:lnT w="28575" cap="flat" cmpd="sng" algn="ctr">
                      <a:solidFill>
                        <a:srgbClr val="000000"/>
                      </a:solidFill>
                      <a:prstDash val="solid"/>
                      <a:round/>
                      <a:headEnd type="none" w="sm" len="sm"/>
                      <a:tailEnd type="none" w="sm" len="sm"/>
                    </a:lnT>
                    <a:lnB w="1905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368300">
                <a:tc>
                  <a:txBody>
                    <a:bodyPr/>
                    <a:lstStyle/>
                    <a:p>
                      <a:pPr marL="0" marR="0" lvl="0" indent="0" algn="ctr" defTabSz="914400" rtl="0" eaLnBrk="0" fontAlgn="base" latinLnBrk="0" hangingPunct="0">
                        <a:lnSpc>
                          <a:spcPct val="100000"/>
                        </a:lnSpc>
                        <a:spcBef>
                          <a:spcPct val="20000"/>
                        </a:spcBef>
                        <a:spcAft>
                          <a:spcPct val="0"/>
                        </a:spcAft>
                        <a:buClr>
                          <a:srgbClr val="CC0000"/>
                        </a:buClr>
                        <a:buSzPct val="75000"/>
                        <a:buFont typeface="Monotype Sorts" pitchFamily="2" charset="2"/>
                        <a:buNone/>
                        <a:tabLst/>
                      </a:pPr>
                      <a:r>
                        <a:rPr kumimoji="0" lang="en-US" sz="2400" b="1" i="0" u="none" strike="noStrike" cap="none" normalizeH="0" baseline="0" smtClean="0">
                          <a:ln>
                            <a:noFill/>
                          </a:ln>
                          <a:solidFill>
                            <a:srgbClr val="000000"/>
                          </a:solidFill>
                          <a:effectLst/>
                          <a:latin typeface="Times New Roman" pitchFamily="18" charset="0"/>
                        </a:rPr>
                        <a:t>Use Plan Browser</a:t>
                      </a:r>
                    </a:p>
                  </a:txBody>
                  <a:tcPr horzOverflow="overflow">
                    <a:lnL cap="flat">
                      <a:noFill/>
                    </a:lnL>
                    <a:lnR>
                      <a:noFill/>
                    </a:lnR>
                    <a:lnT w="19050" cap="flat" cmpd="sng" algn="ctr">
                      <a:solidFill>
                        <a:srgbClr val="000000"/>
                      </a:solidFill>
                      <a:prstDash val="solid"/>
                      <a:round/>
                      <a:headEnd type="none" w="sm" len="sm"/>
                      <a:tailEnd type="none" w="sm" len="sm"/>
                    </a:lnT>
                    <a:lnB w="19050" cap="flat" cmpd="sng" algn="ctr">
                      <a:solidFill>
                        <a:srgbClr val="000000"/>
                      </a:solidFill>
                      <a:prstDash val="solid"/>
                      <a:round/>
                      <a:headEnd type="none" w="sm" len="sm"/>
                      <a:tailEnd type="none" w="sm" len="sm"/>
                    </a:lnB>
                    <a:lnTlToBr>
                      <a:noFill/>
                    </a:lnTlToBr>
                    <a:lnBlToTr>
                      <a:noFill/>
                    </a:lnBlToTr>
                    <a:noFill/>
                  </a:tcPr>
                </a:tc>
                <a:tc gridSpan="2">
                  <a:txBody>
                    <a:bodyPr/>
                    <a:lstStyle/>
                    <a:p>
                      <a:pPr marL="0" marR="0" lvl="0" indent="0" algn="ctr" defTabSz="914400" rtl="0" eaLnBrk="0" fontAlgn="base" latinLnBrk="0" hangingPunct="0">
                        <a:lnSpc>
                          <a:spcPct val="100000"/>
                        </a:lnSpc>
                        <a:spcBef>
                          <a:spcPct val="20000"/>
                        </a:spcBef>
                        <a:spcAft>
                          <a:spcPct val="0"/>
                        </a:spcAft>
                        <a:buClr>
                          <a:srgbClr val="CC0000"/>
                        </a:buClr>
                        <a:buSzPct val="75000"/>
                        <a:buFont typeface="Monotype Sorts" pitchFamily="2" charset="2"/>
                        <a:buNone/>
                        <a:tabLst/>
                      </a:pPr>
                      <a:endParaRPr kumimoji="0" lang="en-US" sz="2400" b="1" i="0" u="none" strike="noStrike" cap="none" normalizeH="0" baseline="0" smtClean="0">
                        <a:ln>
                          <a:noFill/>
                        </a:ln>
                        <a:solidFill>
                          <a:srgbClr val="000000"/>
                        </a:solidFill>
                        <a:effectLst/>
                        <a:latin typeface="Times New Roman" pitchFamily="18" charset="0"/>
                      </a:endParaRPr>
                    </a:p>
                  </a:txBody>
                  <a:tcPr horzOverflow="overflow">
                    <a:lnL>
                      <a:noFill/>
                    </a:lnL>
                    <a:lnR w="19050" cap="flat" cmpd="sng" algn="ctr">
                      <a:solidFill>
                        <a:srgbClr val="000000"/>
                      </a:solidFill>
                      <a:prstDash val="solid"/>
                      <a:round/>
                      <a:headEnd type="none" w="sm" len="sm"/>
                      <a:tailEnd type="none" w="sm" len="sm"/>
                    </a:lnR>
                    <a:lnT w="19050" cap="flat" cmpd="sng" algn="ctr">
                      <a:solidFill>
                        <a:srgbClr val="000000"/>
                      </a:solidFill>
                      <a:prstDash val="solid"/>
                      <a:round/>
                      <a:headEnd type="none" w="sm" len="sm"/>
                      <a:tailEnd type="none" w="sm" len="sm"/>
                    </a:lnT>
                    <a:lnB w="19050" cap="flat" cmpd="sng" algn="ctr">
                      <a:solidFill>
                        <a:srgbClr val="000000"/>
                      </a:solidFill>
                      <a:prstDash val="solid"/>
                      <a:round/>
                      <a:headEnd type="none" w="sm" len="sm"/>
                      <a:tailEnd type="none" w="sm" len="sm"/>
                    </a:lnB>
                    <a:lnTlToBr>
                      <a:noFill/>
                    </a:lnTlToBr>
                    <a:lnBlToTr>
                      <a:noFill/>
                    </a:lnBlToTr>
                    <a:noFill/>
                  </a:tcPr>
                </a:tc>
                <a:tc hMerge="1">
                  <a:txBody>
                    <a:bodyPr/>
                    <a:lstStyle/>
                    <a:p>
                      <a:endParaRPr lang="en-CA"/>
                    </a:p>
                  </a:txBody>
                  <a:tcPr/>
                </a:tc>
                <a:tc>
                  <a:txBody>
                    <a:bodyPr/>
                    <a:lstStyle/>
                    <a:p>
                      <a:pPr marL="0" marR="0" lvl="0" indent="0" algn="ctr" defTabSz="914400" rtl="0" eaLnBrk="0" fontAlgn="base" latinLnBrk="0" hangingPunct="0">
                        <a:lnSpc>
                          <a:spcPct val="100000"/>
                        </a:lnSpc>
                        <a:spcBef>
                          <a:spcPct val="20000"/>
                        </a:spcBef>
                        <a:spcAft>
                          <a:spcPct val="0"/>
                        </a:spcAft>
                        <a:buClr>
                          <a:srgbClr val="CC0000"/>
                        </a:buClr>
                        <a:buSzPct val="75000"/>
                        <a:buFont typeface="Monotype Sorts" pitchFamily="2" charset="2"/>
                        <a:buNone/>
                        <a:tabLst/>
                      </a:pPr>
                      <a:r>
                        <a:rPr kumimoji="0" lang="en-US" sz="2400" b="1" i="0" u="none" strike="noStrike" cap="none" normalizeH="0" baseline="0" smtClean="0">
                          <a:ln>
                            <a:noFill/>
                          </a:ln>
                          <a:solidFill>
                            <a:srgbClr val="000000"/>
                          </a:solidFill>
                          <a:effectLst/>
                          <a:latin typeface="Times New Roman" pitchFamily="18" charset="0"/>
                        </a:rPr>
                        <a:t>34</a:t>
                      </a:r>
                    </a:p>
                  </a:txBody>
                  <a:tcPr horzOverflow="overflow">
                    <a:lnL w="19050" cap="flat" cmpd="sng" algn="ctr">
                      <a:solidFill>
                        <a:srgbClr val="000000"/>
                      </a:solidFill>
                      <a:prstDash val="solid"/>
                      <a:round/>
                      <a:headEnd type="none" w="sm" len="sm"/>
                      <a:tailEnd type="none" w="sm" len="sm"/>
                    </a:lnL>
                    <a:lnR w="19050" cap="flat" cmpd="sng" algn="ctr">
                      <a:solidFill>
                        <a:srgbClr val="000000"/>
                      </a:solidFill>
                      <a:prstDash val="solid"/>
                      <a:round/>
                      <a:headEnd type="none" w="sm" len="sm"/>
                      <a:tailEnd type="none" w="sm" len="sm"/>
                    </a:lnR>
                    <a:lnT w="19050" cap="flat" cmpd="sng" algn="ctr">
                      <a:solidFill>
                        <a:srgbClr val="000000"/>
                      </a:solidFill>
                      <a:prstDash val="solid"/>
                      <a:round/>
                      <a:headEnd type="none" w="sm" len="sm"/>
                      <a:tailEnd type="none" w="sm" len="sm"/>
                    </a:lnT>
                    <a:lnB w="1905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CC0000"/>
                        </a:buClr>
                        <a:buSzPct val="75000"/>
                        <a:buFont typeface="Monotype Sorts" pitchFamily="2" charset="2"/>
                        <a:buNone/>
                        <a:tabLst/>
                      </a:pPr>
                      <a:r>
                        <a:rPr kumimoji="0" lang="en-US" sz="2400" b="1" i="0" u="none" strike="noStrike" cap="none" normalizeH="0" baseline="0" smtClean="0">
                          <a:ln>
                            <a:noFill/>
                          </a:ln>
                          <a:solidFill>
                            <a:srgbClr val="000000"/>
                          </a:solidFill>
                          <a:effectLst/>
                          <a:latin typeface="Times New Roman" pitchFamily="18" charset="0"/>
                        </a:rPr>
                        <a:t>22.4</a:t>
                      </a:r>
                    </a:p>
                  </a:txBody>
                  <a:tcPr horzOverflow="overflow">
                    <a:lnL w="19050" cap="flat" cmpd="sng" algn="ctr">
                      <a:solidFill>
                        <a:srgbClr val="000000"/>
                      </a:solidFill>
                      <a:prstDash val="solid"/>
                      <a:round/>
                      <a:headEnd type="none" w="sm" len="sm"/>
                      <a:tailEnd type="none" w="sm" len="sm"/>
                    </a:lnL>
                    <a:lnR w="19050" cap="flat" cmpd="sng" algn="ctr">
                      <a:solidFill>
                        <a:srgbClr val="000000"/>
                      </a:solidFill>
                      <a:prstDash val="solid"/>
                      <a:round/>
                      <a:headEnd type="none" w="sm" len="sm"/>
                      <a:tailEnd type="none" w="sm" len="sm"/>
                    </a:lnR>
                    <a:lnT w="19050" cap="flat" cmpd="sng" algn="ctr">
                      <a:solidFill>
                        <a:srgbClr val="000000"/>
                      </a:solidFill>
                      <a:prstDash val="solid"/>
                      <a:round/>
                      <a:headEnd type="none" w="sm" len="sm"/>
                      <a:tailEnd type="none" w="sm" len="sm"/>
                    </a:lnT>
                    <a:lnB w="1905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CC0000"/>
                        </a:buClr>
                        <a:buSzPct val="75000"/>
                        <a:buFont typeface="Monotype Sorts" pitchFamily="2" charset="2"/>
                        <a:buNone/>
                        <a:tabLst/>
                      </a:pPr>
                      <a:r>
                        <a:rPr kumimoji="0" lang="en-US" sz="2400" b="1" i="0" u="none" strike="noStrike" cap="none" normalizeH="0" baseline="0" smtClean="0">
                          <a:ln>
                            <a:noFill/>
                          </a:ln>
                          <a:solidFill>
                            <a:srgbClr val="000000"/>
                          </a:solidFill>
                          <a:effectLst/>
                          <a:latin typeface="Times New Roman" pitchFamily="18" charset="0"/>
                        </a:rPr>
                        <a:t>42%</a:t>
                      </a:r>
                    </a:p>
                  </a:txBody>
                  <a:tcPr horzOverflow="overflow">
                    <a:lnL w="19050" cap="flat" cmpd="sng" algn="ctr">
                      <a:solidFill>
                        <a:srgbClr val="000000"/>
                      </a:solidFill>
                      <a:prstDash val="solid"/>
                      <a:round/>
                      <a:headEnd type="none" w="sm" len="sm"/>
                      <a:tailEnd type="none" w="sm" len="sm"/>
                    </a:lnL>
                    <a:lnR cap="flat">
                      <a:noFill/>
                    </a:lnR>
                    <a:lnT w="19050" cap="flat" cmpd="sng" algn="ctr">
                      <a:solidFill>
                        <a:srgbClr val="000000"/>
                      </a:solidFill>
                      <a:prstDash val="solid"/>
                      <a:round/>
                      <a:headEnd type="none" w="sm" len="sm"/>
                      <a:tailEnd type="none" w="sm" len="sm"/>
                    </a:lnT>
                    <a:lnB w="1905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r h="228600">
                <a:tc gridSpan="2">
                  <a:txBody>
                    <a:bodyPr/>
                    <a:lstStyle/>
                    <a:p>
                      <a:pPr marL="0" marR="0" lvl="0" indent="0" algn="ctr" defTabSz="914400" rtl="0" eaLnBrk="0" fontAlgn="base" latinLnBrk="0" hangingPunct="0">
                        <a:lnSpc>
                          <a:spcPct val="100000"/>
                        </a:lnSpc>
                        <a:spcBef>
                          <a:spcPct val="20000"/>
                        </a:spcBef>
                        <a:spcAft>
                          <a:spcPct val="0"/>
                        </a:spcAft>
                        <a:buClr>
                          <a:srgbClr val="CC0000"/>
                        </a:buClr>
                        <a:buSzPct val="75000"/>
                        <a:buFont typeface="Monotype Sorts" pitchFamily="2" charset="2"/>
                        <a:buNone/>
                        <a:tabLst/>
                      </a:pPr>
                      <a:r>
                        <a:rPr kumimoji="0" lang="en-US" sz="2400" b="1" i="0" u="none" strike="noStrike" cap="none" normalizeH="0" baseline="0" smtClean="0">
                          <a:ln>
                            <a:noFill/>
                          </a:ln>
                          <a:solidFill>
                            <a:srgbClr val="000000"/>
                          </a:solidFill>
                          <a:effectLst/>
                          <a:latin typeface="Times New Roman" pitchFamily="18" charset="0"/>
                        </a:rPr>
                        <a:t>Read More Carefully</a:t>
                      </a:r>
                    </a:p>
                  </a:txBody>
                  <a:tcPr horzOverflow="overflow">
                    <a:lnL cap="flat">
                      <a:noFill/>
                    </a:lnL>
                    <a:lnR>
                      <a:noFill/>
                    </a:lnR>
                    <a:lnT w="19050" cap="flat" cmpd="sng" algn="ctr">
                      <a:solidFill>
                        <a:srgbClr val="000000"/>
                      </a:solidFill>
                      <a:prstDash val="solid"/>
                      <a:round/>
                      <a:headEnd type="none" w="sm" len="sm"/>
                      <a:tailEnd type="none" w="sm" len="sm"/>
                    </a:lnT>
                    <a:lnB w="19050" cap="flat" cmpd="sng" algn="ctr">
                      <a:solidFill>
                        <a:srgbClr val="000000"/>
                      </a:solidFill>
                      <a:prstDash val="solid"/>
                      <a:round/>
                      <a:headEnd type="none" w="sm" len="sm"/>
                      <a:tailEnd type="none" w="sm" len="sm"/>
                    </a:lnB>
                    <a:lnTlToBr>
                      <a:noFill/>
                    </a:lnTlToBr>
                    <a:lnBlToTr>
                      <a:noFill/>
                    </a:lnBlToTr>
                    <a:noFill/>
                  </a:tcPr>
                </a:tc>
                <a:tc hMerge="1">
                  <a:txBody>
                    <a:bodyPr/>
                    <a:lstStyle/>
                    <a:p>
                      <a:endParaRPr lang="en-CA"/>
                    </a:p>
                  </a:txBody>
                  <a:tcPr/>
                </a:tc>
                <a:tc>
                  <a:txBody>
                    <a:bodyPr/>
                    <a:lstStyle/>
                    <a:p>
                      <a:pPr marL="0" marR="0" lvl="0" indent="0" algn="ctr" defTabSz="914400" rtl="0" eaLnBrk="0" fontAlgn="base" latinLnBrk="0" hangingPunct="0">
                        <a:lnSpc>
                          <a:spcPct val="100000"/>
                        </a:lnSpc>
                        <a:spcBef>
                          <a:spcPct val="20000"/>
                        </a:spcBef>
                        <a:spcAft>
                          <a:spcPct val="0"/>
                        </a:spcAft>
                        <a:buClr>
                          <a:srgbClr val="CC0000"/>
                        </a:buClr>
                        <a:buSzPct val="75000"/>
                        <a:buFont typeface="Monotype Sorts" pitchFamily="2" charset="2"/>
                        <a:buNone/>
                        <a:tabLst/>
                      </a:pPr>
                      <a:endParaRPr kumimoji="0" lang="en-US" sz="2400" b="1" i="0" u="none" strike="noStrike" cap="none" normalizeH="0" baseline="0" smtClean="0">
                        <a:ln>
                          <a:noFill/>
                        </a:ln>
                        <a:solidFill>
                          <a:srgbClr val="000000"/>
                        </a:solidFill>
                        <a:effectLst/>
                        <a:latin typeface="Times New Roman" pitchFamily="18" charset="0"/>
                      </a:endParaRPr>
                    </a:p>
                  </a:txBody>
                  <a:tcPr horzOverflow="overflow">
                    <a:lnL>
                      <a:noFill/>
                    </a:lnL>
                    <a:lnR w="19050" cap="flat" cmpd="sng" algn="ctr">
                      <a:solidFill>
                        <a:srgbClr val="000000"/>
                      </a:solidFill>
                      <a:prstDash val="solid"/>
                      <a:round/>
                      <a:headEnd type="none" w="sm" len="sm"/>
                      <a:tailEnd type="none" w="sm" len="sm"/>
                    </a:lnR>
                    <a:lnT w="19050" cap="flat" cmpd="sng" algn="ctr">
                      <a:solidFill>
                        <a:srgbClr val="000000"/>
                      </a:solidFill>
                      <a:prstDash val="solid"/>
                      <a:round/>
                      <a:headEnd type="none" w="sm" len="sm"/>
                      <a:tailEnd type="none" w="sm" len="sm"/>
                    </a:lnT>
                    <a:lnB w="1905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CC0000"/>
                        </a:buClr>
                        <a:buSzPct val="75000"/>
                        <a:buFont typeface="Monotype Sorts" pitchFamily="2" charset="2"/>
                        <a:buNone/>
                        <a:tabLst/>
                      </a:pPr>
                      <a:r>
                        <a:rPr kumimoji="0" lang="en-US" sz="2400" b="1" i="0" u="none" strike="noStrike" cap="none" normalizeH="0" baseline="0" smtClean="0">
                          <a:ln>
                            <a:noFill/>
                          </a:ln>
                          <a:solidFill>
                            <a:srgbClr val="000000"/>
                          </a:solidFill>
                          <a:effectLst/>
                          <a:latin typeface="Times New Roman" pitchFamily="18" charset="0"/>
                        </a:rPr>
                        <a:t>43</a:t>
                      </a:r>
                    </a:p>
                  </a:txBody>
                  <a:tcPr horzOverflow="overflow">
                    <a:lnL w="19050" cap="flat" cmpd="sng" algn="ctr">
                      <a:solidFill>
                        <a:srgbClr val="000000"/>
                      </a:solidFill>
                      <a:prstDash val="solid"/>
                      <a:round/>
                      <a:headEnd type="none" w="sm" len="sm"/>
                      <a:tailEnd type="none" w="sm" len="sm"/>
                    </a:lnL>
                    <a:lnR w="19050" cap="flat" cmpd="sng" algn="ctr">
                      <a:solidFill>
                        <a:srgbClr val="000000"/>
                      </a:solidFill>
                      <a:prstDash val="solid"/>
                      <a:round/>
                      <a:headEnd type="none" w="sm" len="sm"/>
                      <a:tailEnd type="none" w="sm" len="sm"/>
                    </a:lnR>
                    <a:lnT w="19050" cap="flat" cmpd="sng" algn="ctr">
                      <a:solidFill>
                        <a:srgbClr val="000000"/>
                      </a:solidFill>
                      <a:prstDash val="solid"/>
                      <a:round/>
                      <a:headEnd type="none" w="sm" len="sm"/>
                      <a:tailEnd type="none" w="sm" len="sm"/>
                    </a:lnT>
                    <a:lnB w="1905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CC0000"/>
                        </a:buClr>
                        <a:buSzPct val="75000"/>
                        <a:buFont typeface="Monotype Sorts" pitchFamily="2" charset="2"/>
                        <a:buNone/>
                        <a:tabLst/>
                      </a:pPr>
                      <a:r>
                        <a:rPr kumimoji="0" lang="en-US" sz="2400" b="1" i="0" u="none" strike="noStrike" cap="none" normalizeH="0" baseline="0" smtClean="0">
                          <a:ln>
                            <a:noFill/>
                          </a:ln>
                          <a:solidFill>
                            <a:srgbClr val="000000"/>
                          </a:solidFill>
                          <a:effectLst/>
                          <a:latin typeface="Times New Roman" pitchFamily="18" charset="0"/>
                        </a:rPr>
                        <a:t>7</a:t>
                      </a:r>
                    </a:p>
                  </a:txBody>
                  <a:tcPr horzOverflow="overflow">
                    <a:lnL w="19050" cap="flat" cmpd="sng" algn="ctr">
                      <a:solidFill>
                        <a:srgbClr val="000000"/>
                      </a:solidFill>
                      <a:prstDash val="solid"/>
                      <a:round/>
                      <a:headEnd type="none" w="sm" len="sm"/>
                      <a:tailEnd type="none" w="sm" len="sm"/>
                    </a:lnL>
                    <a:lnR w="19050" cap="flat" cmpd="sng" algn="ctr">
                      <a:solidFill>
                        <a:srgbClr val="000000"/>
                      </a:solidFill>
                      <a:prstDash val="solid"/>
                      <a:round/>
                      <a:headEnd type="none" w="sm" len="sm"/>
                      <a:tailEnd type="none" w="sm" len="sm"/>
                    </a:lnR>
                    <a:lnT w="19050" cap="flat" cmpd="sng" algn="ctr">
                      <a:solidFill>
                        <a:srgbClr val="000000"/>
                      </a:solidFill>
                      <a:prstDash val="solid"/>
                      <a:round/>
                      <a:headEnd type="none" w="sm" len="sm"/>
                      <a:tailEnd type="none" w="sm" len="sm"/>
                    </a:lnT>
                    <a:lnB w="1905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CC0000"/>
                        </a:buClr>
                        <a:buSzPct val="75000"/>
                        <a:buFont typeface="Monotype Sorts" pitchFamily="2" charset="2"/>
                        <a:buNone/>
                        <a:tabLst/>
                      </a:pPr>
                      <a:r>
                        <a:rPr kumimoji="0" lang="en-US" sz="2400" b="1" i="0" u="none" strike="noStrike" cap="none" normalizeH="0" baseline="0" smtClean="0">
                          <a:ln>
                            <a:noFill/>
                          </a:ln>
                          <a:solidFill>
                            <a:srgbClr val="000000"/>
                          </a:solidFill>
                          <a:effectLst/>
                          <a:latin typeface="Times New Roman" pitchFamily="18" charset="0"/>
                        </a:rPr>
                        <a:t>34%</a:t>
                      </a:r>
                    </a:p>
                  </a:txBody>
                  <a:tcPr horzOverflow="overflow">
                    <a:lnL w="19050" cap="flat" cmpd="sng" algn="ctr">
                      <a:solidFill>
                        <a:srgbClr val="000000"/>
                      </a:solidFill>
                      <a:prstDash val="solid"/>
                      <a:round/>
                      <a:headEnd type="none" w="sm" len="sm"/>
                      <a:tailEnd type="none" w="sm" len="sm"/>
                    </a:lnL>
                    <a:lnR cap="flat">
                      <a:noFill/>
                    </a:lnR>
                    <a:lnT w="19050" cap="flat" cmpd="sng" algn="ctr">
                      <a:solidFill>
                        <a:srgbClr val="000000"/>
                      </a:solidFill>
                      <a:prstDash val="solid"/>
                      <a:round/>
                      <a:headEnd type="none" w="sm" len="sm"/>
                      <a:tailEnd type="none" w="sm" len="sm"/>
                    </a:lnT>
                    <a:lnB w="1905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3598400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6768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
          <p:cNvSpPr>
            <a:spLocks noGrp="1" noChangeArrowheads="1"/>
          </p:cNvSpPr>
          <p:nvPr>
            <p:ph type="title"/>
          </p:nvPr>
        </p:nvSpPr>
        <p:spPr/>
        <p:txBody>
          <a:bodyPr/>
          <a:lstStyle/>
          <a:p>
            <a:r>
              <a:rPr lang="en-US" smtClean="0"/>
              <a:t>Results: Learning</a:t>
            </a:r>
          </a:p>
        </p:txBody>
      </p:sp>
      <p:sp>
        <p:nvSpPr>
          <p:cNvPr id="8197" name="Rectangle 3"/>
          <p:cNvSpPr>
            <a:spLocks noChangeArrowheads="1"/>
          </p:cNvSpPr>
          <p:nvPr/>
        </p:nvSpPr>
        <p:spPr bwMode="auto">
          <a:xfrm>
            <a:off x="0" y="914400"/>
            <a:ext cx="9105900" cy="990600"/>
          </a:xfrm>
          <a:prstGeom prst="rect">
            <a:avLst/>
          </a:prstGeom>
          <a:noFill/>
          <a:ln w="9525">
            <a:noFill/>
            <a:miter lim="800000"/>
            <a:headEnd/>
            <a:tailEnd/>
          </a:ln>
        </p:spPr>
        <p:txBody>
          <a:bodyPr lIns="92075" tIns="46038" rIns="92075" bIns="46038"/>
          <a:lstStyle/>
          <a:p>
            <a:pPr marL="342900" indent="-342900" defTabSz="914400" eaLnBrk="0" hangingPunct="0">
              <a:lnSpc>
                <a:spcPct val="100000"/>
              </a:lnSpc>
              <a:spcBef>
                <a:spcPct val="20000"/>
              </a:spcBef>
              <a:buClr>
                <a:srgbClr val="CC0000"/>
              </a:buClr>
              <a:buSzPct val="75000"/>
              <a:buFont typeface="Monotype Sorts" pitchFamily="2" charset="2"/>
              <a:buChar char="u"/>
            </a:pPr>
            <a:endParaRPr lang="en-US">
              <a:solidFill>
                <a:srgbClr val="000000"/>
              </a:solidFill>
            </a:endParaRPr>
          </a:p>
        </p:txBody>
      </p:sp>
      <p:grpSp>
        <p:nvGrpSpPr>
          <p:cNvPr id="8198" name="Group 4"/>
          <p:cNvGrpSpPr>
            <a:grpSpLocks/>
          </p:cNvGrpSpPr>
          <p:nvPr/>
        </p:nvGrpSpPr>
        <p:grpSpPr bwMode="auto">
          <a:xfrm>
            <a:off x="381000" y="990600"/>
            <a:ext cx="3886200" cy="2590800"/>
            <a:chOff x="1272" y="876"/>
            <a:chExt cx="2448" cy="1716"/>
          </a:xfrm>
        </p:grpSpPr>
        <p:sp>
          <p:nvSpPr>
            <p:cNvPr id="8205" name="Rectangle 5"/>
            <p:cNvSpPr>
              <a:spLocks noChangeArrowheads="1"/>
            </p:cNvSpPr>
            <p:nvPr/>
          </p:nvSpPr>
          <p:spPr bwMode="auto">
            <a:xfrm>
              <a:off x="3144" y="1440"/>
              <a:ext cx="116" cy="464"/>
            </a:xfrm>
            <a:prstGeom prst="rect">
              <a:avLst/>
            </a:prstGeom>
            <a:noFill/>
            <a:ln w="12700">
              <a:noFill/>
              <a:miter lim="800000"/>
              <a:headEnd type="none" w="sm" len="sm"/>
              <a:tailEnd type="none" w="sm" len="sm"/>
            </a:ln>
          </p:spPr>
          <p:txBody>
            <a:bodyPr wrap="none">
              <a:spAutoFit/>
            </a:bodyPr>
            <a:lstStyle/>
            <a:p>
              <a:pPr defTabSz="914400" eaLnBrk="0" hangingPunct="0">
                <a:lnSpc>
                  <a:spcPct val="100000"/>
                </a:lnSpc>
                <a:buClrTx/>
                <a:buSzTx/>
                <a:buFontTx/>
                <a:buNone/>
              </a:pPr>
              <a:endParaRPr lang="en-US" sz="4000">
                <a:solidFill>
                  <a:srgbClr val="111111"/>
                </a:solidFill>
              </a:endParaRPr>
            </a:p>
          </p:txBody>
        </p:sp>
        <p:graphicFrame>
          <p:nvGraphicFramePr>
            <p:cNvPr id="8195" name="Object 6"/>
            <p:cNvGraphicFramePr>
              <a:graphicFrameLocks noChangeAspect="1"/>
            </p:cNvGraphicFramePr>
            <p:nvPr/>
          </p:nvGraphicFramePr>
          <p:xfrm>
            <a:off x="1272" y="1008"/>
            <a:ext cx="2448" cy="1584"/>
          </p:xfrm>
          <a:graphic>
            <a:graphicData uri="http://schemas.openxmlformats.org/presentationml/2006/ole">
              <mc:AlternateContent xmlns:mc="http://schemas.openxmlformats.org/markup-compatibility/2006">
                <mc:Choice xmlns:v="urn:schemas-microsoft-com:vml" Requires="v">
                  <p:oleObj spid="_x0000_s120918" name="Worksheet" r:id="rId3" imgW="8654400" imgH="5918400" progId="Excel.Sheet.8">
                    <p:embed/>
                  </p:oleObj>
                </mc:Choice>
                <mc:Fallback>
                  <p:oleObj name="Worksheet" r:id="rId3" imgW="8654400" imgH="5918400" progId="Excel.Shee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2" y="1008"/>
                          <a:ext cx="2448" cy="1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206" name="Text Box 7"/>
            <p:cNvSpPr txBox="1">
              <a:spLocks noChangeArrowheads="1"/>
            </p:cNvSpPr>
            <p:nvPr/>
          </p:nvSpPr>
          <p:spPr bwMode="auto">
            <a:xfrm>
              <a:off x="1704" y="876"/>
              <a:ext cx="574" cy="202"/>
            </a:xfrm>
            <a:prstGeom prst="rect">
              <a:avLst/>
            </a:prstGeom>
            <a:solidFill>
              <a:schemeClr val="tx1"/>
            </a:solidFill>
            <a:ln w="12700">
              <a:noFill/>
              <a:miter lim="800000"/>
              <a:headEnd type="none" w="sm" len="sm"/>
              <a:tailEnd type="none" w="sm" len="sm"/>
            </a:ln>
          </p:spPr>
          <p:txBody>
            <a:bodyPr wrap="none">
              <a:spAutoFit/>
            </a:bodyPr>
            <a:lstStyle/>
            <a:p>
              <a:pPr defTabSz="914400" eaLnBrk="0" hangingPunct="0">
                <a:lnSpc>
                  <a:spcPct val="100000"/>
                </a:lnSpc>
                <a:buClrTx/>
                <a:buSzTx/>
                <a:buFontTx/>
                <a:buNone/>
              </a:pPr>
              <a:r>
                <a:rPr lang="en-US" sz="1400" b="1">
                  <a:solidFill>
                    <a:srgbClr val="111111"/>
                  </a:solidFill>
                </a:rPr>
                <a:t>P &lt; (0.03)</a:t>
              </a:r>
              <a:endParaRPr lang="en-US" sz="1400">
                <a:solidFill>
                  <a:srgbClr val="111111"/>
                </a:solidFill>
              </a:endParaRPr>
            </a:p>
          </p:txBody>
        </p:sp>
        <p:sp>
          <p:nvSpPr>
            <p:cNvPr id="8207" name="Text Box 8"/>
            <p:cNvSpPr txBox="1">
              <a:spLocks noChangeArrowheads="1"/>
            </p:cNvSpPr>
            <p:nvPr/>
          </p:nvSpPr>
          <p:spPr bwMode="auto">
            <a:xfrm>
              <a:off x="2376" y="876"/>
              <a:ext cx="518" cy="202"/>
            </a:xfrm>
            <a:prstGeom prst="rect">
              <a:avLst/>
            </a:prstGeom>
            <a:solidFill>
              <a:schemeClr val="tx1"/>
            </a:solidFill>
            <a:ln w="12700">
              <a:noFill/>
              <a:miter lim="800000"/>
              <a:headEnd type="none" w="sm" len="sm"/>
              <a:tailEnd type="none" w="sm" len="sm"/>
            </a:ln>
          </p:spPr>
          <p:txBody>
            <a:bodyPr wrap="none">
              <a:spAutoFit/>
            </a:bodyPr>
            <a:lstStyle/>
            <a:p>
              <a:pPr defTabSz="914400" eaLnBrk="0" hangingPunct="0">
                <a:lnSpc>
                  <a:spcPct val="100000"/>
                </a:lnSpc>
                <a:buClrTx/>
                <a:buSzTx/>
                <a:buFontTx/>
                <a:buNone/>
              </a:pPr>
              <a:r>
                <a:rPr lang="en-US" sz="1400" b="1">
                  <a:solidFill>
                    <a:srgbClr val="111111"/>
                  </a:solidFill>
                </a:rPr>
                <a:t>P &gt; (0.1)</a:t>
              </a:r>
              <a:endParaRPr lang="en-US" sz="1400">
                <a:solidFill>
                  <a:srgbClr val="111111"/>
                </a:solidFill>
              </a:endParaRPr>
            </a:p>
          </p:txBody>
        </p:sp>
      </p:grpSp>
      <p:sp>
        <p:nvSpPr>
          <p:cNvPr id="8199" name="Rectangle 9"/>
          <p:cNvSpPr>
            <a:spLocks noChangeArrowheads="1"/>
          </p:cNvSpPr>
          <p:nvPr/>
        </p:nvSpPr>
        <p:spPr bwMode="auto">
          <a:xfrm>
            <a:off x="38100" y="5029200"/>
            <a:ext cx="9105900" cy="990600"/>
          </a:xfrm>
          <a:prstGeom prst="rect">
            <a:avLst/>
          </a:prstGeom>
          <a:noFill/>
          <a:ln w="9525">
            <a:noFill/>
            <a:miter lim="800000"/>
            <a:headEnd/>
            <a:tailEnd/>
          </a:ln>
        </p:spPr>
        <p:txBody>
          <a:bodyPr lIns="92075" tIns="46038" rIns="92075" bIns="46038"/>
          <a:lstStyle/>
          <a:p>
            <a:pPr marL="342900" indent="-342900" defTabSz="914400" eaLnBrk="0" hangingPunct="0">
              <a:lnSpc>
                <a:spcPct val="100000"/>
              </a:lnSpc>
              <a:spcBef>
                <a:spcPct val="20000"/>
              </a:spcBef>
              <a:buClr>
                <a:srgbClr val="CC0000"/>
              </a:buClr>
              <a:buSzPct val="75000"/>
              <a:buFont typeface="Monotype Sorts" pitchFamily="2" charset="2"/>
              <a:buChar char="u"/>
            </a:pPr>
            <a:r>
              <a:rPr lang="en-US" sz="2400">
                <a:solidFill>
                  <a:srgbClr val="000000"/>
                </a:solidFill>
              </a:rPr>
              <a:t>Early-start subjects control spontaneously self-explained?</a:t>
            </a:r>
          </a:p>
          <a:p>
            <a:pPr marL="742950" lvl="1" indent="-285750" defTabSz="914400" eaLnBrk="0" hangingPunct="0">
              <a:lnSpc>
                <a:spcPct val="100000"/>
              </a:lnSpc>
              <a:spcBef>
                <a:spcPct val="20000"/>
              </a:spcBef>
              <a:buSzTx/>
              <a:buFontTx/>
              <a:buChar char="–"/>
            </a:pPr>
            <a:r>
              <a:rPr lang="en-US" sz="2000">
                <a:solidFill>
                  <a:srgbClr val="000000"/>
                </a:solidFill>
              </a:rPr>
              <a:t>Mean and St.Dev. # of line accesses correlate with posttest (p &lt; 0.08)</a:t>
            </a:r>
            <a:endParaRPr lang="en-US" sz="1800">
              <a:solidFill>
                <a:srgbClr val="000000"/>
              </a:solidFill>
            </a:endParaRPr>
          </a:p>
          <a:p>
            <a:pPr marL="742950" lvl="1" indent="-285750" defTabSz="914400" eaLnBrk="0" hangingPunct="0">
              <a:lnSpc>
                <a:spcPct val="100000"/>
              </a:lnSpc>
              <a:spcBef>
                <a:spcPct val="20000"/>
              </a:spcBef>
              <a:buSzTx/>
              <a:buFontTx/>
              <a:buChar char="–"/>
            </a:pPr>
            <a:r>
              <a:rPr lang="en-US" sz="2000">
                <a:solidFill>
                  <a:srgbClr val="000000"/>
                </a:solidFill>
              </a:rPr>
              <a:t>Pitt-USNA classes started semester earlier</a:t>
            </a:r>
            <a:r>
              <a:rPr lang="en-US" sz="2400">
                <a:solidFill>
                  <a:srgbClr val="000000"/>
                </a:solidFill>
              </a:rPr>
              <a:t> </a:t>
            </a:r>
            <a:r>
              <a:rPr lang="en-US" sz="2400" b="1">
                <a:solidFill>
                  <a:srgbClr val="000000"/>
                </a:solidFill>
              </a:rPr>
              <a:t>=&gt;</a:t>
            </a:r>
            <a:r>
              <a:rPr lang="en-US" sz="2400">
                <a:solidFill>
                  <a:srgbClr val="000000"/>
                </a:solidFill>
              </a:rPr>
              <a:t> </a:t>
            </a:r>
            <a:r>
              <a:rPr lang="en-US" sz="2000">
                <a:solidFill>
                  <a:srgbClr val="000000"/>
                </a:solidFill>
              </a:rPr>
              <a:t>More recall to self-explain spontaneously</a:t>
            </a:r>
          </a:p>
          <a:p>
            <a:pPr marL="742950" lvl="1" indent="-285750" defTabSz="914400" eaLnBrk="0" hangingPunct="0">
              <a:lnSpc>
                <a:spcPct val="100000"/>
              </a:lnSpc>
              <a:spcBef>
                <a:spcPct val="20000"/>
              </a:spcBef>
              <a:buSzTx/>
              <a:buFontTx/>
              <a:buChar char="–"/>
            </a:pPr>
            <a:endParaRPr lang="en-US" sz="2400">
              <a:solidFill>
                <a:srgbClr val="000000"/>
              </a:solidFill>
            </a:endParaRPr>
          </a:p>
          <a:p>
            <a:pPr marL="742950" lvl="1" indent="-285750" defTabSz="914400" eaLnBrk="0" hangingPunct="0">
              <a:lnSpc>
                <a:spcPct val="100000"/>
              </a:lnSpc>
              <a:spcBef>
                <a:spcPct val="20000"/>
              </a:spcBef>
              <a:buSzTx/>
              <a:buFontTx/>
              <a:buChar char="–"/>
            </a:pPr>
            <a:endParaRPr lang="en-US" sz="2400">
              <a:solidFill>
                <a:srgbClr val="000000"/>
              </a:solidFill>
            </a:endParaRPr>
          </a:p>
        </p:txBody>
      </p:sp>
      <p:sp>
        <p:nvSpPr>
          <p:cNvPr id="8200" name="Rectangle 10"/>
          <p:cNvSpPr>
            <a:spLocks noChangeArrowheads="1"/>
          </p:cNvSpPr>
          <p:nvPr/>
        </p:nvSpPr>
        <p:spPr bwMode="auto">
          <a:xfrm>
            <a:off x="38100" y="3505200"/>
            <a:ext cx="9105900" cy="990600"/>
          </a:xfrm>
          <a:prstGeom prst="rect">
            <a:avLst/>
          </a:prstGeom>
          <a:noFill/>
          <a:ln w="9525">
            <a:noFill/>
            <a:miter lim="800000"/>
            <a:headEnd/>
            <a:tailEnd/>
          </a:ln>
        </p:spPr>
        <p:txBody>
          <a:bodyPr lIns="92075" tIns="46038" rIns="92075" bIns="46038"/>
          <a:lstStyle/>
          <a:p>
            <a:pPr marL="342900" indent="-342900" defTabSz="914400" eaLnBrk="0" hangingPunct="0">
              <a:lnSpc>
                <a:spcPct val="100000"/>
              </a:lnSpc>
              <a:spcBef>
                <a:spcPct val="20000"/>
              </a:spcBef>
              <a:buClr>
                <a:srgbClr val="CC0000"/>
              </a:buClr>
              <a:buSzPct val="75000"/>
              <a:buFont typeface="Monotype Sorts" pitchFamily="2" charset="2"/>
              <a:buChar char="u"/>
            </a:pPr>
            <a:r>
              <a:rPr lang="en-US" sz="2400">
                <a:solidFill>
                  <a:srgbClr val="000000"/>
                </a:solidFill>
              </a:rPr>
              <a:t>Late-start subjects  in SE condition more motivated to learn from Workbench tools?</a:t>
            </a:r>
          </a:p>
          <a:p>
            <a:pPr marL="742950" lvl="1" indent="-285750" defTabSz="914400" eaLnBrk="0" hangingPunct="0">
              <a:lnSpc>
                <a:spcPct val="100000"/>
              </a:lnSpc>
              <a:spcBef>
                <a:spcPct val="20000"/>
              </a:spcBef>
              <a:buSzTx/>
              <a:buFontTx/>
              <a:buChar char="–"/>
            </a:pPr>
            <a:r>
              <a:rPr lang="en-US" sz="2000">
                <a:solidFill>
                  <a:srgbClr val="000000"/>
                </a:solidFill>
              </a:rPr>
              <a:t>Significantly more  (p = 0.01) attempts before abandoning template explanation</a:t>
            </a:r>
          </a:p>
          <a:p>
            <a:pPr marL="742950" lvl="1" indent="-285750" defTabSz="914400" eaLnBrk="0" hangingPunct="0">
              <a:lnSpc>
                <a:spcPct val="100000"/>
              </a:lnSpc>
              <a:spcBef>
                <a:spcPct val="20000"/>
              </a:spcBef>
              <a:buSzTx/>
              <a:buFontTx/>
              <a:buChar char="–"/>
            </a:pPr>
            <a:r>
              <a:rPr lang="en-US" sz="2000">
                <a:solidFill>
                  <a:srgbClr val="000000"/>
                </a:solidFill>
              </a:rPr>
              <a:t>Larger correlation (r = 0.3 vs. r = 0.03) between learned rules and posttest</a:t>
            </a:r>
          </a:p>
        </p:txBody>
      </p:sp>
      <p:graphicFrame>
        <p:nvGraphicFramePr>
          <p:cNvPr id="8194" name="Object 11"/>
          <p:cNvGraphicFramePr>
            <a:graphicFrameLocks noChangeAspect="1"/>
          </p:cNvGraphicFramePr>
          <p:nvPr/>
        </p:nvGraphicFramePr>
        <p:xfrm>
          <a:off x="4495800" y="914400"/>
          <a:ext cx="4648200" cy="2903538"/>
        </p:xfrm>
        <a:graphic>
          <a:graphicData uri="http://schemas.openxmlformats.org/presentationml/2006/ole">
            <mc:AlternateContent xmlns:mc="http://schemas.openxmlformats.org/markup-compatibility/2006">
              <mc:Choice xmlns:v="urn:schemas-microsoft-com:vml" Requires="v">
                <p:oleObj spid="_x0000_s120919" name="Chart" r:id="rId5" imgW="2706120" imgH="1687320" progId="Excel.Sheet.8">
                  <p:embed/>
                </p:oleObj>
              </mc:Choice>
              <mc:Fallback>
                <p:oleObj name="Chart" r:id="rId5" imgW="2706120" imgH="1687320" progId="Excel.Shee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5800" y="914400"/>
                        <a:ext cx="4648200" cy="290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201" name="Text Box 12"/>
          <p:cNvSpPr txBox="1">
            <a:spLocks noChangeArrowheads="1"/>
          </p:cNvSpPr>
          <p:nvPr/>
        </p:nvSpPr>
        <p:spPr bwMode="auto">
          <a:xfrm>
            <a:off x="593725" y="2816225"/>
            <a:ext cx="2759075" cy="701675"/>
          </a:xfrm>
          <a:prstGeom prst="rect">
            <a:avLst/>
          </a:prstGeom>
          <a:noFill/>
          <a:ln w="12700">
            <a:noFill/>
            <a:miter lim="800000"/>
            <a:headEnd type="none" w="sm" len="sm"/>
            <a:tailEnd type="none" w="sm" len="sm"/>
          </a:ln>
        </p:spPr>
        <p:txBody>
          <a:bodyPr>
            <a:spAutoFit/>
          </a:bodyPr>
          <a:lstStyle/>
          <a:p>
            <a:pPr defTabSz="914400" eaLnBrk="0" hangingPunct="0">
              <a:lnSpc>
                <a:spcPct val="100000"/>
              </a:lnSpc>
              <a:buClrTx/>
              <a:buSzTx/>
              <a:buFontTx/>
              <a:buNone/>
            </a:pPr>
            <a:endParaRPr lang="en-US" sz="4000">
              <a:solidFill>
                <a:srgbClr val="111111"/>
              </a:solidFill>
            </a:endParaRPr>
          </a:p>
        </p:txBody>
      </p:sp>
      <p:sp>
        <p:nvSpPr>
          <p:cNvPr id="8202" name="Text Box 13"/>
          <p:cNvSpPr txBox="1">
            <a:spLocks noChangeArrowheads="1"/>
          </p:cNvSpPr>
          <p:nvPr/>
        </p:nvSpPr>
        <p:spPr bwMode="auto">
          <a:xfrm>
            <a:off x="685800" y="3200400"/>
            <a:ext cx="2836863" cy="274638"/>
          </a:xfrm>
          <a:prstGeom prst="rect">
            <a:avLst/>
          </a:prstGeom>
          <a:solidFill>
            <a:schemeClr val="tx1"/>
          </a:solidFill>
          <a:ln w="12700">
            <a:noFill/>
            <a:miter lim="800000"/>
            <a:headEnd type="none" w="sm" len="sm"/>
            <a:tailEnd type="none" w="sm" len="sm"/>
          </a:ln>
        </p:spPr>
        <p:txBody>
          <a:bodyPr tIns="0" bIns="0">
            <a:spAutoFit/>
          </a:bodyPr>
          <a:lstStyle/>
          <a:p>
            <a:pPr defTabSz="914400" eaLnBrk="0" hangingPunct="0">
              <a:lnSpc>
                <a:spcPct val="100000"/>
              </a:lnSpc>
              <a:buClrTx/>
              <a:buSzTx/>
              <a:buFontTx/>
              <a:buNone/>
            </a:pPr>
            <a:r>
              <a:rPr lang="en-US" sz="1800" b="1">
                <a:solidFill>
                  <a:srgbClr val="111111"/>
                </a:solidFill>
              </a:rPr>
              <a:t>Late-start         early-start</a:t>
            </a:r>
          </a:p>
        </p:txBody>
      </p:sp>
      <p:sp>
        <p:nvSpPr>
          <p:cNvPr id="8203" name="Text Box 14"/>
          <p:cNvSpPr txBox="1">
            <a:spLocks noChangeArrowheads="1"/>
          </p:cNvSpPr>
          <p:nvPr/>
        </p:nvSpPr>
        <p:spPr bwMode="auto">
          <a:xfrm>
            <a:off x="7962900" y="2527300"/>
            <a:ext cx="1066800" cy="244475"/>
          </a:xfrm>
          <a:prstGeom prst="rect">
            <a:avLst/>
          </a:prstGeom>
          <a:solidFill>
            <a:schemeClr val="tx1"/>
          </a:solidFill>
          <a:ln w="12700">
            <a:noFill/>
            <a:miter lim="800000"/>
            <a:headEnd type="none" w="sm" len="sm"/>
            <a:tailEnd type="none" w="sm" len="sm"/>
          </a:ln>
        </p:spPr>
        <p:txBody>
          <a:bodyPr tIns="0" bIns="0">
            <a:spAutoFit/>
          </a:bodyPr>
          <a:lstStyle/>
          <a:p>
            <a:pPr defTabSz="914400" eaLnBrk="0" hangingPunct="0">
              <a:lnSpc>
                <a:spcPct val="100000"/>
              </a:lnSpc>
              <a:buClrTx/>
              <a:buSzTx/>
              <a:buFontTx/>
              <a:buNone/>
            </a:pPr>
            <a:r>
              <a:rPr lang="en-US" sz="1600" b="1">
                <a:solidFill>
                  <a:srgbClr val="111111"/>
                </a:solidFill>
              </a:rPr>
              <a:t>Late-start</a:t>
            </a:r>
            <a:endParaRPr lang="en-US" sz="1800" b="1">
              <a:solidFill>
                <a:srgbClr val="111111"/>
              </a:solidFill>
            </a:endParaRPr>
          </a:p>
        </p:txBody>
      </p:sp>
      <p:sp>
        <p:nvSpPr>
          <p:cNvPr id="8204" name="Text Box 15"/>
          <p:cNvSpPr txBox="1">
            <a:spLocks noChangeArrowheads="1"/>
          </p:cNvSpPr>
          <p:nvPr/>
        </p:nvSpPr>
        <p:spPr bwMode="auto">
          <a:xfrm>
            <a:off x="7924800" y="2832100"/>
            <a:ext cx="1130300" cy="244475"/>
          </a:xfrm>
          <a:prstGeom prst="rect">
            <a:avLst/>
          </a:prstGeom>
          <a:solidFill>
            <a:schemeClr val="tx1"/>
          </a:solidFill>
          <a:ln w="12700">
            <a:noFill/>
            <a:miter lim="800000"/>
            <a:headEnd type="none" w="sm" len="sm"/>
            <a:tailEnd type="none" w="sm" len="sm"/>
          </a:ln>
        </p:spPr>
        <p:txBody>
          <a:bodyPr tIns="0" bIns="0">
            <a:spAutoFit/>
          </a:bodyPr>
          <a:lstStyle/>
          <a:p>
            <a:pPr defTabSz="914400" eaLnBrk="0" hangingPunct="0">
              <a:lnSpc>
                <a:spcPct val="100000"/>
              </a:lnSpc>
              <a:buClrTx/>
              <a:buSzTx/>
              <a:buFontTx/>
              <a:buNone/>
            </a:pPr>
            <a:r>
              <a:rPr lang="en-US" sz="1600" b="1">
                <a:solidFill>
                  <a:srgbClr val="111111"/>
                </a:solidFill>
              </a:rPr>
              <a:t>early-start</a:t>
            </a:r>
            <a:endParaRPr lang="en-US" sz="1800" b="1">
              <a:solidFill>
                <a:srgbClr val="111111"/>
              </a:solidFill>
            </a:endParaRPr>
          </a:p>
        </p:txBody>
      </p:sp>
    </p:spTree>
    <p:extLst>
      <p:ext uri="{BB962C8B-B14F-4D97-AF65-F5344CB8AC3E}">
        <p14:creationId xmlns:p14="http://schemas.microsoft.com/office/powerpoint/2010/main" val="2342405196"/>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050"/>
          <p:cNvSpPr>
            <a:spLocks noGrp="1" noChangeArrowheads="1"/>
          </p:cNvSpPr>
          <p:nvPr>
            <p:ph type="title"/>
          </p:nvPr>
        </p:nvSpPr>
        <p:spPr/>
        <p:txBody>
          <a:bodyPr/>
          <a:lstStyle/>
          <a:p>
            <a:r>
              <a:rPr lang="en-US" smtClean="0"/>
              <a:t>Conclusions</a:t>
            </a:r>
          </a:p>
        </p:txBody>
      </p:sp>
      <p:sp>
        <p:nvSpPr>
          <p:cNvPr id="55299" name="Rectangle 2051"/>
          <p:cNvSpPr>
            <a:spLocks noChangeArrowheads="1"/>
          </p:cNvSpPr>
          <p:nvPr/>
        </p:nvSpPr>
        <p:spPr bwMode="auto">
          <a:xfrm>
            <a:off x="152400" y="1676400"/>
            <a:ext cx="8991600" cy="4114800"/>
          </a:xfrm>
          <a:prstGeom prst="rect">
            <a:avLst/>
          </a:prstGeom>
          <a:noFill/>
          <a:ln w="9525">
            <a:noFill/>
            <a:miter lim="800000"/>
            <a:headEnd/>
            <a:tailEnd/>
          </a:ln>
        </p:spPr>
        <p:txBody>
          <a:bodyPr lIns="92075" tIns="46038" rIns="92075" bIns="46038"/>
          <a:lstStyle/>
          <a:p>
            <a:pPr marL="342900" indent="-342900" defTabSz="914400" eaLnBrk="0" hangingPunct="0">
              <a:lnSpc>
                <a:spcPct val="100000"/>
              </a:lnSpc>
              <a:spcBef>
                <a:spcPct val="10000"/>
              </a:spcBef>
              <a:spcAft>
                <a:spcPct val="30000"/>
              </a:spcAft>
              <a:buClr>
                <a:srgbClr val="CC0000"/>
              </a:buClr>
              <a:buSzPct val="75000"/>
              <a:buFont typeface="Monotype Sorts" pitchFamily="2" charset="2"/>
              <a:buNone/>
            </a:pPr>
            <a:r>
              <a:rPr lang="en-US">
                <a:solidFill>
                  <a:srgbClr val="000000"/>
                </a:solidFill>
                <a:cs typeface="Times New Roman" pitchFamily="18" charset="0"/>
              </a:rPr>
              <a:t>Probabilistic student modeling for</a:t>
            </a:r>
          </a:p>
          <a:p>
            <a:pPr marL="342900" indent="-342900" defTabSz="914400" eaLnBrk="0" hangingPunct="0">
              <a:lnSpc>
                <a:spcPct val="100000"/>
              </a:lnSpc>
              <a:spcBef>
                <a:spcPct val="10000"/>
              </a:spcBef>
              <a:spcAft>
                <a:spcPct val="30000"/>
              </a:spcAft>
              <a:buClr>
                <a:srgbClr val="CC0000"/>
              </a:buClr>
              <a:buSzPct val="75000"/>
              <a:buFont typeface="Monotype Sorts" pitchFamily="2" charset="2"/>
              <a:buChar char="u"/>
            </a:pPr>
            <a:r>
              <a:rPr lang="en-US">
                <a:solidFill>
                  <a:srgbClr val="000000"/>
                </a:solidFill>
                <a:cs typeface="Times New Roman" pitchFamily="18" charset="0"/>
              </a:rPr>
              <a:t>Coached problem solving</a:t>
            </a:r>
          </a:p>
          <a:p>
            <a:pPr marL="742950" lvl="1" indent="-285750" defTabSz="914400" eaLnBrk="0" hangingPunct="0">
              <a:lnSpc>
                <a:spcPct val="100000"/>
              </a:lnSpc>
              <a:spcBef>
                <a:spcPct val="10000"/>
              </a:spcBef>
              <a:spcAft>
                <a:spcPct val="30000"/>
              </a:spcAft>
              <a:buSzTx/>
              <a:buFontTx/>
              <a:buChar char="–"/>
            </a:pPr>
            <a:r>
              <a:rPr lang="en-US" sz="2400">
                <a:solidFill>
                  <a:srgbClr val="000000"/>
                </a:solidFill>
                <a:cs typeface="Times New Roman" pitchFamily="18" charset="0"/>
              </a:rPr>
              <a:t>On-line knowledge tracing, plan recognition and action prediction to improve the effectiveness of the tutor’s interventions</a:t>
            </a:r>
          </a:p>
          <a:p>
            <a:pPr marL="342900" indent="-342900" defTabSz="914400" eaLnBrk="0" hangingPunct="0">
              <a:lnSpc>
                <a:spcPct val="100000"/>
              </a:lnSpc>
              <a:spcBef>
                <a:spcPct val="10000"/>
              </a:spcBef>
              <a:spcAft>
                <a:spcPct val="30000"/>
              </a:spcAft>
              <a:buClr>
                <a:srgbClr val="CC0000"/>
              </a:buClr>
              <a:buSzPct val="75000"/>
              <a:buFont typeface="Monotype Sorts" pitchFamily="2" charset="2"/>
              <a:buChar char="u"/>
            </a:pPr>
            <a:r>
              <a:rPr lang="en-US">
                <a:solidFill>
                  <a:srgbClr val="000000"/>
                </a:solidFill>
                <a:cs typeface="Times New Roman" pitchFamily="18" charset="0"/>
              </a:rPr>
              <a:t>Learning from examples</a:t>
            </a:r>
          </a:p>
          <a:p>
            <a:pPr marL="742950" lvl="1" indent="-285750" defTabSz="914400" eaLnBrk="0" hangingPunct="0">
              <a:lnSpc>
                <a:spcPct val="100000"/>
              </a:lnSpc>
              <a:spcBef>
                <a:spcPct val="10000"/>
              </a:spcBef>
              <a:spcAft>
                <a:spcPct val="30000"/>
              </a:spcAft>
              <a:buSzTx/>
              <a:buFontTx/>
              <a:buChar char="–"/>
            </a:pPr>
            <a:r>
              <a:rPr lang="en-US" sz="2400">
                <a:solidFill>
                  <a:srgbClr val="000000"/>
                </a:solidFill>
                <a:cs typeface="Times New Roman" pitchFamily="18" charset="0"/>
              </a:rPr>
              <a:t>Assessment of the understanding of written instructional material</a:t>
            </a:r>
          </a:p>
          <a:p>
            <a:pPr marL="742950" lvl="1" indent="-285750" defTabSz="914400" eaLnBrk="0" hangingPunct="0">
              <a:lnSpc>
                <a:spcPct val="100000"/>
              </a:lnSpc>
              <a:spcBef>
                <a:spcPct val="10000"/>
              </a:spcBef>
              <a:spcAft>
                <a:spcPct val="30000"/>
              </a:spcAft>
              <a:buSzTx/>
              <a:buFontTx/>
              <a:buChar char="–"/>
            </a:pPr>
            <a:r>
              <a:rPr lang="en-US" sz="2400">
                <a:solidFill>
                  <a:srgbClr val="000000"/>
                </a:solidFill>
                <a:cs typeface="Times New Roman" pitchFamily="18" charset="0"/>
              </a:rPr>
              <a:t>Takes into account student’s attention patterns</a:t>
            </a:r>
          </a:p>
          <a:p>
            <a:pPr marL="742950" lvl="1" indent="-285750" defTabSz="914400" eaLnBrk="0" hangingPunct="0">
              <a:lnSpc>
                <a:spcPct val="100000"/>
              </a:lnSpc>
              <a:spcBef>
                <a:spcPct val="15000"/>
              </a:spcBef>
              <a:spcAft>
                <a:spcPct val="50000"/>
              </a:spcAft>
              <a:buSzTx/>
              <a:buFontTx/>
              <a:buChar char="–"/>
            </a:pPr>
            <a:endParaRPr lang="en-US" sz="2400">
              <a:solidFill>
                <a:srgbClr val="000000"/>
              </a:solidFill>
              <a:cs typeface="Times New Roman" pitchFamily="18" charset="0"/>
            </a:endParaRPr>
          </a:p>
          <a:p>
            <a:pPr marL="742950" lvl="1" indent="-285750" defTabSz="914400" eaLnBrk="0" hangingPunct="0">
              <a:lnSpc>
                <a:spcPct val="100000"/>
              </a:lnSpc>
              <a:spcBef>
                <a:spcPct val="50000"/>
              </a:spcBef>
              <a:spcAft>
                <a:spcPct val="50000"/>
              </a:spcAft>
              <a:buSzTx/>
              <a:buFontTx/>
              <a:buNone/>
            </a:pPr>
            <a:endParaRPr lang="en-US" sz="2400">
              <a:solidFill>
                <a:srgbClr val="000000"/>
              </a:solidFill>
              <a:cs typeface="Times New Roman" pitchFamily="18" charset="0"/>
            </a:endParaRPr>
          </a:p>
          <a:p>
            <a:pPr marL="342900" indent="-342900" defTabSz="914400" eaLnBrk="0" hangingPunct="0">
              <a:lnSpc>
                <a:spcPct val="100000"/>
              </a:lnSpc>
              <a:spcBef>
                <a:spcPct val="50000"/>
              </a:spcBef>
              <a:buClr>
                <a:srgbClr val="CC0000"/>
              </a:buClr>
              <a:buSzPct val="75000"/>
              <a:buFont typeface="Monotype Sorts" pitchFamily="2" charset="2"/>
              <a:buChar char="u"/>
            </a:pPr>
            <a:endParaRPr lang="en-US">
              <a:solidFill>
                <a:srgbClr val="000000"/>
              </a:solidFill>
            </a:endParaRPr>
          </a:p>
          <a:p>
            <a:pPr marL="342900" indent="-342900" defTabSz="914400" eaLnBrk="0" hangingPunct="0">
              <a:lnSpc>
                <a:spcPct val="100000"/>
              </a:lnSpc>
              <a:spcBef>
                <a:spcPct val="20000"/>
              </a:spcBef>
              <a:buClr>
                <a:srgbClr val="CC0000"/>
              </a:buClr>
              <a:buSzPct val="75000"/>
              <a:buFont typeface="Monotype Sorts" pitchFamily="2" charset="2"/>
              <a:buChar char="u"/>
            </a:pPr>
            <a:endParaRPr lang="en-US">
              <a:solidFill>
                <a:srgbClr val="000000"/>
              </a:solidFill>
            </a:endParaRPr>
          </a:p>
        </p:txBody>
      </p:sp>
    </p:spTree>
    <p:extLst>
      <p:ext uri="{BB962C8B-B14F-4D97-AF65-F5344CB8AC3E}">
        <p14:creationId xmlns:p14="http://schemas.microsoft.com/office/powerpoint/2010/main" val="1787799979"/>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a:xfrm>
            <a:off x="304800" y="152400"/>
            <a:ext cx="8535988" cy="687388"/>
          </a:xfrm>
          <a:ln/>
        </p:spPr>
        <p:txBody>
          <a:bodyPr/>
          <a:lstStyle/>
          <a:p>
            <a:pP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smtClean="0"/>
              <a:t>Andes </a:t>
            </a:r>
            <a:r>
              <a:rPr lang="en-GB" dirty="0" err="1" smtClean="0"/>
              <a:t>Bnet</a:t>
            </a:r>
            <a:r>
              <a:rPr lang="en-GB" dirty="0" smtClean="0"/>
              <a:t> inference</a:t>
            </a:r>
            <a:endParaRPr lang="en-GB" dirty="0"/>
          </a:p>
        </p:txBody>
      </p:sp>
      <p:sp>
        <p:nvSpPr>
          <p:cNvPr id="153603" name="Rectangle 3"/>
          <p:cNvSpPr>
            <a:spLocks noChangeArrowheads="1"/>
          </p:cNvSpPr>
          <p:nvPr/>
        </p:nvSpPr>
        <p:spPr bwMode="auto">
          <a:xfrm>
            <a:off x="323850" y="908050"/>
            <a:ext cx="8424863" cy="1057275"/>
          </a:xfrm>
          <a:prstGeom prst="rect">
            <a:avLst/>
          </a:prstGeom>
          <a:noFill/>
          <a:ln w="9525">
            <a:noFill/>
            <a:round/>
            <a:headEnd/>
            <a:tailEnd/>
          </a:ln>
          <a:effectLst/>
        </p:spPr>
        <p:txBody>
          <a:bodyPr lIns="90000" tIns="46800" rIns="90000" bIns="46800"/>
          <a:lstStyle/>
          <a:p>
            <a:pPr marL="835025" lvl="1" indent="-377825">
              <a:lnSpc>
                <a:spcPct val="100000"/>
              </a:lnSpc>
              <a:spcBef>
                <a:spcPts val="400"/>
              </a:spcBef>
              <a:tabLst>
                <a:tab pos="835025" algn="l"/>
                <a:tab pos="1292225" algn="l"/>
                <a:tab pos="1749425" algn="l"/>
                <a:tab pos="2206625" algn="l"/>
                <a:tab pos="2663825" algn="l"/>
                <a:tab pos="3121025" algn="l"/>
                <a:tab pos="3578225" algn="l"/>
                <a:tab pos="4035425" algn="l"/>
                <a:tab pos="4492625" algn="l"/>
                <a:tab pos="4949825" algn="l"/>
                <a:tab pos="5407025" algn="l"/>
                <a:tab pos="5864225" algn="l"/>
                <a:tab pos="6321425" algn="l"/>
                <a:tab pos="6778625" algn="l"/>
                <a:tab pos="7235825" algn="l"/>
                <a:tab pos="7693025" algn="l"/>
                <a:tab pos="8150225" algn="l"/>
                <a:tab pos="8607425" algn="l"/>
                <a:tab pos="9064625" algn="l"/>
                <a:tab pos="9521825" algn="l"/>
                <a:tab pos="9979025" algn="l"/>
              </a:tabLst>
            </a:pPr>
            <a:endParaRPr lang="en-GB" sz="1600" i="1" dirty="0">
              <a:solidFill>
                <a:srgbClr val="000000"/>
              </a:solidFill>
            </a:endParaRPr>
          </a:p>
        </p:txBody>
      </p:sp>
      <p:sp>
        <p:nvSpPr>
          <p:cNvPr id="153604" name="Rectangle 4"/>
          <p:cNvSpPr>
            <a:spLocks noChangeArrowheads="1"/>
          </p:cNvSpPr>
          <p:nvPr/>
        </p:nvSpPr>
        <p:spPr bwMode="auto">
          <a:xfrm>
            <a:off x="355368" y="4472605"/>
            <a:ext cx="5616872" cy="1057275"/>
          </a:xfrm>
          <a:prstGeom prst="rect">
            <a:avLst/>
          </a:prstGeom>
          <a:noFill/>
          <a:ln w="9525">
            <a:noFill/>
            <a:round/>
            <a:headEnd/>
            <a:tailEnd/>
          </a:ln>
          <a:effectLst/>
        </p:spPr>
        <p:txBody>
          <a:bodyPr lIns="90000" tIns="46800" rIns="90000" bIns="46800"/>
          <a:lstStyle/>
          <a:p>
            <a:pPr marL="457200" indent="-457200">
              <a:lnSpc>
                <a:spcPct val="100000"/>
              </a:lnSpc>
              <a:spcBef>
                <a:spcPts val="500"/>
              </a:spcBef>
              <a:buFont typeface="Wingdings" pitchFamily="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en-GB" dirty="0" smtClean="0">
                <a:solidFill>
                  <a:srgbClr val="000000"/>
                </a:solidFill>
                <a:latin typeface="+mn-lt"/>
              </a:rPr>
              <a:t>Exact when feasible</a:t>
            </a:r>
          </a:p>
          <a:p>
            <a:pPr marL="457200" indent="-457200">
              <a:lnSpc>
                <a:spcPct val="100000"/>
              </a:lnSpc>
              <a:spcBef>
                <a:spcPts val="500"/>
              </a:spcBef>
              <a:buFont typeface="Wingdings" pitchFamily="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en-GB" dirty="0" smtClean="0">
                <a:solidFill>
                  <a:srgbClr val="000000"/>
                </a:solidFill>
                <a:latin typeface="+mn-lt"/>
              </a:rPr>
              <a:t>Otherwise Approximate</a:t>
            </a:r>
            <a:endParaRPr lang="en-GB" dirty="0">
              <a:solidFill>
                <a:srgbClr val="000000"/>
              </a:solidFill>
              <a:latin typeface="+mn-lt"/>
            </a:endParaRPr>
          </a:p>
        </p:txBody>
      </p:sp>
      <p:sp>
        <p:nvSpPr>
          <p:cNvPr id="2" name="Footer Placeholder 1"/>
          <p:cNvSpPr>
            <a:spLocks noGrp="1"/>
          </p:cNvSpPr>
          <p:nvPr>
            <p:ph type="ftr" idx="11"/>
          </p:nvPr>
        </p:nvSpPr>
        <p:spPr/>
        <p:txBody>
          <a:bodyPr/>
          <a:lstStyle/>
          <a:p>
            <a:r>
              <a:rPr lang="en-GB" smtClean="0"/>
              <a:t>CPSC 422, Lecture 13</a:t>
            </a:r>
            <a:endParaRPr lang="en-GB"/>
          </a:p>
        </p:txBody>
      </p:sp>
      <p:sp>
        <p:nvSpPr>
          <p:cNvPr id="3" name="Slide Number Placeholder 2"/>
          <p:cNvSpPr>
            <a:spLocks noGrp="1"/>
          </p:cNvSpPr>
          <p:nvPr>
            <p:ph type="sldNum" idx="12"/>
          </p:nvPr>
        </p:nvSpPr>
        <p:spPr/>
        <p:txBody>
          <a:bodyPr/>
          <a:lstStyle/>
          <a:p>
            <a:fld id="{E48C007C-F162-4A7E-8256-3DD94DF44F24}" type="slidenum">
              <a:rPr lang="en-GB" smtClean="0"/>
              <a:pPr/>
              <a:t>58</a:t>
            </a:fld>
            <a:endParaRPr lang="en-GB"/>
          </a:p>
        </p:txBody>
      </p:sp>
      <p:sp>
        <p:nvSpPr>
          <p:cNvPr id="7" name="Rectangle 4"/>
          <p:cNvSpPr>
            <a:spLocks noChangeArrowheads="1"/>
          </p:cNvSpPr>
          <p:nvPr/>
        </p:nvSpPr>
        <p:spPr bwMode="auto">
          <a:xfrm>
            <a:off x="355368" y="930476"/>
            <a:ext cx="8424862" cy="1057275"/>
          </a:xfrm>
          <a:prstGeom prst="rect">
            <a:avLst/>
          </a:prstGeom>
          <a:noFill/>
          <a:ln w="9525">
            <a:noFill/>
            <a:round/>
            <a:headEnd/>
            <a:tailEnd/>
          </a:ln>
          <a:effectLst/>
        </p:spPr>
        <p:txBody>
          <a:bodyPr lIns="90000" tIns="46800" rIns="90000" bIns="46800"/>
          <a:lstStyle/>
          <a:p>
            <a:pPr marL="457200" indent="-457200">
              <a:lnSpc>
                <a:spcPct val="100000"/>
              </a:lnSpc>
              <a:spcBef>
                <a:spcPts val="500"/>
              </a:spcBef>
              <a:buFont typeface="Wingdings" pitchFamily="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en-GB" dirty="0">
                <a:solidFill>
                  <a:srgbClr val="000000"/>
                </a:solidFill>
                <a:latin typeface="+mn-lt"/>
              </a:rPr>
              <a:t>Andes’ </a:t>
            </a:r>
            <a:r>
              <a:rPr lang="en-GB" dirty="0" smtClean="0">
                <a:solidFill>
                  <a:srgbClr val="000000"/>
                </a:solidFill>
                <a:latin typeface="+mn-lt"/>
              </a:rPr>
              <a:t>networks </a:t>
            </a:r>
            <a:r>
              <a:rPr lang="en-GB" dirty="0">
                <a:solidFill>
                  <a:srgbClr val="000000"/>
                </a:solidFill>
                <a:latin typeface="+mn-lt"/>
              </a:rPr>
              <a:t>include anywhere between 100  and 1000 </a:t>
            </a:r>
            <a:r>
              <a:rPr lang="en-GB" dirty="0" smtClean="0">
                <a:solidFill>
                  <a:srgbClr val="000000"/>
                </a:solidFill>
                <a:latin typeface="+mn-lt"/>
              </a:rPr>
              <a:t>nodes </a:t>
            </a:r>
          </a:p>
          <a:p>
            <a:pPr marL="457200" indent="-457200">
              <a:lnSpc>
                <a:spcPct val="100000"/>
              </a:lnSpc>
              <a:spcBef>
                <a:spcPts val="500"/>
              </a:spcBef>
              <a:buFont typeface="Wingdings" pitchFamily="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en-GB" dirty="0" smtClean="0">
                <a:solidFill>
                  <a:srgbClr val="000000"/>
                </a:solidFill>
                <a:latin typeface="+mn-lt"/>
              </a:rPr>
              <a:t>Update </a:t>
            </a:r>
            <a:r>
              <a:rPr lang="en-GB" dirty="0">
                <a:solidFill>
                  <a:srgbClr val="000000"/>
                </a:solidFill>
                <a:latin typeface="+mn-lt"/>
              </a:rPr>
              <a:t>needs to happen in real time</a:t>
            </a:r>
          </a:p>
          <a:p>
            <a:pPr marL="835025" lvl="1" indent="-377825">
              <a:lnSpc>
                <a:spcPct val="100000"/>
              </a:lnSpc>
              <a:spcBef>
                <a:spcPts val="450"/>
              </a:spcBef>
              <a:buFont typeface="Times New Roman" pitchFamily="18"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en-GB" sz="2400" dirty="0">
                <a:solidFill>
                  <a:srgbClr val="000000"/>
                </a:solidFill>
                <a:latin typeface="+mn-lt"/>
              </a:rPr>
              <a:t>Starts each time a student performs a new action</a:t>
            </a:r>
          </a:p>
          <a:p>
            <a:pPr marL="835025" lvl="1" indent="-377825">
              <a:lnSpc>
                <a:spcPct val="100000"/>
              </a:lnSpc>
              <a:spcBef>
                <a:spcPts val="450"/>
              </a:spcBef>
              <a:buFont typeface="Times New Roman" pitchFamily="18"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en-GB" sz="2400" dirty="0">
                <a:solidFill>
                  <a:srgbClr val="000000"/>
                </a:solidFill>
                <a:latin typeface="+mn-lt"/>
              </a:rPr>
              <a:t>Needs to be done when the student asks for </a:t>
            </a:r>
            <a:r>
              <a:rPr lang="en-GB" sz="2400" dirty="0" smtClean="0">
                <a:solidFill>
                  <a:srgbClr val="000000"/>
                </a:solidFill>
                <a:latin typeface="+mn-lt"/>
              </a:rPr>
              <a:t>help </a:t>
            </a:r>
            <a:endParaRPr lang="en-GB" sz="2400" dirty="0">
              <a:solidFill>
                <a:srgbClr val="000000"/>
              </a:solidFill>
              <a:latin typeface="+mn-lt"/>
            </a:endParaRPr>
          </a:p>
        </p:txBody>
      </p:sp>
    </p:spTree>
    <p:extLst>
      <p:ext uri="{BB962C8B-B14F-4D97-AF65-F5344CB8AC3E}">
        <p14:creationId xmlns:p14="http://schemas.microsoft.com/office/powerpoint/2010/main" val="339747931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additive="repl">
                                        <p:cTn id="6" dur="1" fill="hold">
                                          <p:stCondLst>
                                            <p:cond delay="0"/>
                                          </p:stCondLst>
                                        </p:cTn>
                                        <p:tgtEl>
                                          <p:spTgt spid="15360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additive="repl">
                                        <p:cTn id="10" dur="1" fill="hold">
                                          <p:stCondLst>
                                            <p:cond delay="0"/>
                                          </p:stCondLst>
                                        </p:cTn>
                                        <p:tgtEl>
                                          <p:spTgt spid="15360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additive="repl">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additive="repl">
                                        <p:cTn id="1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additive="repl">
                                        <p:cTn id="2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fill="hold" nodeType="clickEffect">
                                  <p:stCondLst>
                                    <p:cond delay="0"/>
                                  </p:stCondLst>
                                  <p:childTnLst>
                                    <p:set>
                                      <p:cBhvr additive="repl">
                                        <p:cTn id="2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Several questions about…</a:t>
            </a:r>
            <a:endParaRPr lang="en-CA" dirty="0"/>
          </a:p>
        </p:txBody>
      </p:sp>
      <p:sp>
        <p:nvSpPr>
          <p:cNvPr id="3" name="Content Placeholder 2"/>
          <p:cNvSpPr>
            <a:spLocks noGrp="1"/>
          </p:cNvSpPr>
          <p:nvPr>
            <p:ph idx="1"/>
          </p:nvPr>
        </p:nvSpPr>
        <p:spPr>
          <a:xfrm>
            <a:off x="304800" y="1219200"/>
            <a:ext cx="8458200" cy="841648"/>
          </a:xfrm>
        </p:spPr>
        <p:txBody>
          <a:bodyPr/>
          <a:lstStyle/>
          <a:p>
            <a:r>
              <a:rPr lang="en-CA" dirty="0" smtClean="0"/>
              <a:t>Why </a:t>
            </a:r>
            <a:r>
              <a:rPr lang="en-CA" dirty="0" err="1" smtClean="0"/>
              <a:t>Bnets</a:t>
            </a:r>
            <a:r>
              <a:rPr lang="en-CA" dirty="0" smtClean="0"/>
              <a:t> and not MDPs or POMDPs?</a:t>
            </a:r>
          </a:p>
          <a:p>
            <a:endParaRPr lang="en-CA" dirty="0"/>
          </a:p>
          <a:p>
            <a:endParaRPr lang="en-CA" dirty="0"/>
          </a:p>
        </p:txBody>
      </p:sp>
      <p:sp>
        <p:nvSpPr>
          <p:cNvPr id="4" name="Footer Placeholder 3"/>
          <p:cNvSpPr>
            <a:spLocks noGrp="1"/>
          </p:cNvSpPr>
          <p:nvPr>
            <p:ph type="ftr" sz="quarter" idx="11"/>
          </p:nvPr>
        </p:nvSpPr>
        <p:spPr/>
        <p:txBody>
          <a:bodyPr/>
          <a:lstStyle/>
          <a:p>
            <a:pPr>
              <a:defRPr/>
            </a:pPr>
            <a:r>
              <a:rPr lang="en-US" smtClean="0">
                <a:solidFill>
                  <a:srgbClr val="000000"/>
                </a:solidFill>
              </a:rPr>
              <a:t>CPSC 422, Lecture 13</a:t>
            </a:r>
            <a:endParaRPr lang="en-US">
              <a:solidFill>
                <a:srgbClr val="000000"/>
              </a:solidFill>
            </a:endParaRPr>
          </a:p>
        </p:txBody>
      </p:sp>
      <p:sp>
        <p:nvSpPr>
          <p:cNvPr id="5" name="Slide Number Placeholder 4"/>
          <p:cNvSpPr>
            <a:spLocks noGrp="1"/>
          </p:cNvSpPr>
          <p:nvPr>
            <p:ph type="sldNum" sz="quarter" idx="12"/>
          </p:nvPr>
        </p:nvSpPr>
        <p:spPr/>
        <p:txBody>
          <a:bodyPr/>
          <a:lstStyle/>
          <a:p>
            <a:pPr>
              <a:defRPr/>
            </a:pPr>
            <a:r>
              <a:rPr lang="en-US" smtClean="0">
                <a:solidFill>
                  <a:srgbClr val="000000"/>
                </a:solidFill>
              </a:rPr>
              <a:t>Slide </a:t>
            </a:r>
            <a:fld id="{38B5A9E0-7EB5-4FF0-AEB5-1FBEA79D2A5B}" type="slidenum">
              <a:rPr lang="en-US" smtClean="0">
                <a:solidFill>
                  <a:srgbClr val="000000"/>
                </a:solidFill>
              </a:rPr>
              <a:pPr>
                <a:defRPr/>
              </a:pPr>
              <a:t>59</a:t>
            </a:fld>
            <a:endParaRPr lang="en-US">
              <a:solidFill>
                <a:srgbClr val="000000"/>
              </a:solidFill>
            </a:endParaRPr>
          </a:p>
        </p:txBody>
      </p:sp>
      <p:sp>
        <p:nvSpPr>
          <p:cNvPr id="6" name="Content Placeholder 2"/>
          <p:cNvSpPr txBox="1">
            <a:spLocks/>
          </p:cNvSpPr>
          <p:nvPr/>
        </p:nvSpPr>
        <p:spPr bwMode="auto">
          <a:xfrm>
            <a:off x="323528" y="2492896"/>
            <a:ext cx="8208912" cy="86409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defTabSz="914400">
              <a:lnSpc>
                <a:spcPct val="100000"/>
              </a:lnSpc>
              <a:buClrTx/>
              <a:buSzTx/>
              <a:buFontTx/>
            </a:pPr>
            <a:r>
              <a:rPr lang="en-CA" kern="0" dirty="0" smtClean="0"/>
              <a:t>Actions of the agent and action of the student …..</a:t>
            </a:r>
          </a:p>
          <a:p>
            <a:pPr defTabSz="914400">
              <a:lnSpc>
                <a:spcPct val="100000"/>
              </a:lnSpc>
              <a:buClrTx/>
              <a:buSzTx/>
              <a:buFontTx/>
            </a:pPr>
            <a:endParaRPr lang="en-CA" kern="0" dirty="0" smtClean="0"/>
          </a:p>
          <a:p>
            <a:pPr defTabSz="914400">
              <a:lnSpc>
                <a:spcPct val="100000"/>
              </a:lnSpc>
              <a:buClrTx/>
              <a:buSzTx/>
              <a:buFontTx/>
            </a:pPr>
            <a:endParaRPr lang="en-CA" kern="0" dirty="0"/>
          </a:p>
        </p:txBody>
      </p:sp>
      <p:sp>
        <p:nvSpPr>
          <p:cNvPr id="7" name="Content Placeholder 2"/>
          <p:cNvSpPr txBox="1">
            <a:spLocks/>
          </p:cNvSpPr>
          <p:nvPr/>
        </p:nvSpPr>
        <p:spPr bwMode="auto">
          <a:xfrm>
            <a:off x="342256" y="3766592"/>
            <a:ext cx="7560840" cy="5760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defTabSz="914400">
              <a:lnSpc>
                <a:spcPct val="100000"/>
              </a:lnSpc>
              <a:buClrTx/>
              <a:buSzTx/>
              <a:buFontTx/>
            </a:pPr>
            <a:r>
              <a:rPr lang="en-CA" kern="0" dirty="0" smtClean="0"/>
              <a:t>What would be a state?.....</a:t>
            </a:r>
          </a:p>
          <a:p>
            <a:pPr defTabSz="914400">
              <a:lnSpc>
                <a:spcPct val="100000"/>
              </a:lnSpc>
              <a:buClrTx/>
              <a:buSzTx/>
              <a:buFontTx/>
            </a:pPr>
            <a:endParaRPr lang="en-CA" kern="0" dirty="0" smtClean="0"/>
          </a:p>
          <a:p>
            <a:pPr defTabSz="914400">
              <a:lnSpc>
                <a:spcPct val="100000"/>
              </a:lnSpc>
              <a:buClrTx/>
              <a:buSzTx/>
              <a:buFontTx/>
            </a:pPr>
            <a:endParaRPr lang="en-CA" kern="0" dirty="0"/>
          </a:p>
        </p:txBody>
      </p:sp>
      <p:sp>
        <p:nvSpPr>
          <p:cNvPr id="8" name="Content Placeholder 2"/>
          <p:cNvSpPr txBox="1">
            <a:spLocks/>
          </p:cNvSpPr>
          <p:nvPr/>
        </p:nvSpPr>
        <p:spPr bwMode="auto">
          <a:xfrm>
            <a:off x="343768" y="4365104"/>
            <a:ext cx="7560840" cy="5760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defTabSz="914400">
              <a:lnSpc>
                <a:spcPct val="100000"/>
              </a:lnSpc>
              <a:buClrTx/>
              <a:buSzTx/>
              <a:buFontTx/>
            </a:pPr>
            <a:r>
              <a:rPr lang="en-CA" dirty="0"/>
              <a:t>reason for not modelling it as a planning problem because there would be a </a:t>
            </a:r>
            <a:r>
              <a:rPr lang="en-CA" b="1" dirty="0"/>
              <a:t>large number of states</a:t>
            </a:r>
            <a:r>
              <a:rPr lang="en-CA" dirty="0"/>
              <a:t> due to fact that Andes stresses that the order of solving the problem is not strict</a:t>
            </a:r>
            <a:endParaRPr lang="en-CA" kern="0" dirty="0" smtClean="0"/>
          </a:p>
          <a:p>
            <a:pPr defTabSz="914400">
              <a:lnSpc>
                <a:spcPct val="100000"/>
              </a:lnSpc>
              <a:buClrTx/>
              <a:buSzTx/>
              <a:buFontTx/>
            </a:pPr>
            <a:endParaRPr lang="en-CA" kern="0" dirty="0"/>
          </a:p>
        </p:txBody>
      </p:sp>
    </p:spTree>
    <p:extLst>
      <p:ext uri="{BB962C8B-B14F-4D97-AF65-F5344CB8AC3E}">
        <p14:creationId xmlns:p14="http://schemas.microsoft.com/office/powerpoint/2010/main" val="26650164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026"/>
          <p:cNvSpPr>
            <a:spLocks noGrp="1" noChangeArrowheads="1"/>
          </p:cNvSpPr>
          <p:nvPr>
            <p:ph type="title"/>
          </p:nvPr>
        </p:nvSpPr>
        <p:spPr/>
        <p:txBody>
          <a:bodyPr/>
          <a:lstStyle/>
          <a:p>
            <a:r>
              <a:rPr lang="en-US" smtClean="0"/>
              <a:t>ILE: Challenges</a:t>
            </a:r>
          </a:p>
        </p:txBody>
      </p:sp>
      <p:sp>
        <p:nvSpPr>
          <p:cNvPr id="14339" name="Rectangle 1027"/>
          <p:cNvSpPr>
            <a:spLocks noChangeArrowheads="1"/>
          </p:cNvSpPr>
          <p:nvPr/>
        </p:nvSpPr>
        <p:spPr bwMode="auto">
          <a:xfrm>
            <a:off x="0" y="1066800"/>
            <a:ext cx="9144000" cy="4114800"/>
          </a:xfrm>
          <a:prstGeom prst="rect">
            <a:avLst/>
          </a:prstGeom>
          <a:noFill/>
          <a:ln w="9525">
            <a:noFill/>
            <a:miter lim="800000"/>
            <a:headEnd/>
            <a:tailEnd/>
          </a:ln>
        </p:spPr>
        <p:txBody>
          <a:bodyPr lIns="92075" tIns="46038" rIns="92075" bIns="46038"/>
          <a:lstStyle/>
          <a:p>
            <a:pPr marL="342900" indent="-342900">
              <a:lnSpc>
                <a:spcPct val="110000"/>
              </a:lnSpc>
              <a:spcBef>
                <a:spcPct val="20000"/>
              </a:spcBef>
              <a:spcAft>
                <a:spcPct val="0"/>
              </a:spcAft>
            </a:pPr>
            <a:endParaRPr lang="en-US" b="0">
              <a:solidFill>
                <a:srgbClr val="000000"/>
              </a:solidFill>
            </a:endParaRPr>
          </a:p>
          <a:p>
            <a:pPr marL="342900" indent="-342900">
              <a:lnSpc>
                <a:spcPct val="110000"/>
              </a:lnSpc>
              <a:spcBef>
                <a:spcPct val="20000"/>
              </a:spcBef>
              <a:spcAft>
                <a:spcPct val="0"/>
              </a:spcAft>
              <a:buFont typeface="Monotype Sorts" pitchFamily="2" charset="2"/>
              <a:buNone/>
            </a:pPr>
            <a:endParaRPr lang="en-US" b="0">
              <a:solidFill>
                <a:srgbClr val="000000"/>
              </a:solidFill>
            </a:endParaRPr>
          </a:p>
          <a:p>
            <a:pPr marL="342900" indent="-342900">
              <a:lnSpc>
                <a:spcPct val="110000"/>
              </a:lnSpc>
              <a:spcBef>
                <a:spcPct val="20000"/>
              </a:spcBef>
              <a:spcAft>
                <a:spcPct val="0"/>
              </a:spcAft>
            </a:pPr>
            <a:r>
              <a:rPr lang="en-US" b="0">
                <a:solidFill>
                  <a:srgbClr val="000000"/>
                </a:solidFill>
              </a:rPr>
              <a:t>Representing the instructional domain (expert model)</a:t>
            </a:r>
          </a:p>
          <a:p>
            <a:pPr marL="342900" indent="-342900">
              <a:lnSpc>
                <a:spcPct val="60000"/>
              </a:lnSpc>
              <a:spcBef>
                <a:spcPct val="20000"/>
              </a:spcBef>
              <a:spcAft>
                <a:spcPct val="0"/>
              </a:spcAft>
            </a:pPr>
            <a:endParaRPr lang="en-US" b="0">
              <a:solidFill>
                <a:srgbClr val="000000"/>
              </a:solidFill>
            </a:endParaRPr>
          </a:p>
          <a:p>
            <a:pPr marL="342900" indent="-342900">
              <a:lnSpc>
                <a:spcPct val="110000"/>
              </a:lnSpc>
              <a:spcBef>
                <a:spcPct val="20000"/>
              </a:spcBef>
              <a:spcAft>
                <a:spcPct val="0"/>
              </a:spcAft>
            </a:pPr>
            <a:r>
              <a:rPr lang="en-US" b="0">
                <a:solidFill>
                  <a:srgbClr val="000000"/>
                </a:solidFill>
              </a:rPr>
              <a:t>Understanding the student (student model)</a:t>
            </a:r>
          </a:p>
          <a:p>
            <a:pPr marL="342900" indent="-342900">
              <a:lnSpc>
                <a:spcPct val="70000"/>
              </a:lnSpc>
              <a:spcBef>
                <a:spcPct val="20000"/>
              </a:spcBef>
              <a:spcAft>
                <a:spcPct val="0"/>
              </a:spcAft>
            </a:pPr>
            <a:endParaRPr lang="en-US" b="0">
              <a:solidFill>
                <a:srgbClr val="000000"/>
              </a:solidFill>
            </a:endParaRPr>
          </a:p>
          <a:p>
            <a:pPr marL="342900" indent="-342900">
              <a:lnSpc>
                <a:spcPct val="110000"/>
              </a:lnSpc>
              <a:spcBef>
                <a:spcPct val="20000"/>
              </a:spcBef>
              <a:spcAft>
                <a:spcPct val="0"/>
              </a:spcAft>
            </a:pPr>
            <a:r>
              <a:rPr lang="en-US" b="0">
                <a:solidFill>
                  <a:srgbClr val="000000"/>
                </a:solidFill>
              </a:rPr>
              <a:t>Providing adequate help and instruction  (tutoring model)</a:t>
            </a:r>
          </a:p>
          <a:p>
            <a:pPr marL="742950" lvl="1" indent="-285750">
              <a:lnSpc>
                <a:spcPct val="110000"/>
              </a:lnSpc>
              <a:spcBef>
                <a:spcPct val="20000"/>
              </a:spcBef>
              <a:spcAft>
                <a:spcPct val="0"/>
              </a:spcAft>
              <a:buClr>
                <a:srgbClr val="000000"/>
              </a:buClr>
              <a:buSzTx/>
              <a:buFontTx/>
              <a:buChar char="–"/>
            </a:pPr>
            <a:endParaRPr lang="en-US" sz="2400" b="0">
              <a:solidFill>
                <a:srgbClr val="000000"/>
              </a:solidFill>
            </a:endParaRPr>
          </a:p>
        </p:txBody>
      </p:sp>
    </p:spTree>
    <p:extLst>
      <p:ext uri="{BB962C8B-B14F-4D97-AF65-F5344CB8AC3E}">
        <p14:creationId xmlns:p14="http://schemas.microsoft.com/office/powerpoint/2010/main" val="33545294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Inference</a:t>
            </a:r>
            <a:endParaRPr lang="en-CA" dirty="0"/>
          </a:p>
        </p:txBody>
      </p:sp>
      <p:sp>
        <p:nvSpPr>
          <p:cNvPr id="3" name="Content Placeholder 2"/>
          <p:cNvSpPr>
            <a:spLocks noGrp="1"/>
          </p:cNvSpPr>
          <p:nvPr>
            <p:ph idx="1"/>
          </p:nvPr>
        </p:nvSpPr>
        <p:spPr/>
        <p:txBody>
          <a:bodyPr/>
          <a:lstStyle/>
          <a:p>
            <a:r>
              <a:rPr lang="en-CA" sz="2000" dirty="0" smtClean="0"/>
              <a:t>Can </a:t>
            </a:r>
            <a:r>
              <a:rPr lang="en-CA" sz="2000" dirty="0"/>
              <a:t>the model be extended to</a:t>
            </a:r>
            <a:r>
              <a:rPr lang="en-CA" sz="2000" b="1" dirty="0"/>
              <a:t> Reinforcement learning model</a:t>
            </a:r>
            <a:r>
              <a:rPr lang="en-CA" sz="2000" dirty="0"/>
              <a:t> based on the observations of user behaviors in the practice questions?</a:t>
            </a:r>
          </a:p>
          <a:p>
            <a:r>
              <a:rPr lang="en-CA" sz="2000" dirty="0"/>
              <a:t>Is the paper using Approximate Inference at all? It may be implied somewhere but I can't find a concrete example</a:t>
            </a:r>
            <a:r>
              <a:rPr lang="en-CA" sz="2000" dirty="0" smtClean="0"/>
              <a:t>.</a:t>
            </a:r>
          </a:p>
          <a:p>
            <a:r>
              <a:rPr lang="en-CA" sz="2000" i="1" dirty="0" smtClean="0">
                <a:solidFill>
                  <a:srgbClr val="00B0F0"/>
                </a:solidFill>
              </a:rPr>
              <a:t>Yes exact inference in some cases was taking seconds… too much for an interactive system</a:t>
            </a:r>
            <a:endParaRPr lang="en-CA" sz="2000" i="1" dirty="0">
              <a:solidFill>
                <a:srgbClr val="00B0F0"/>
              </a:solidFill>
            </a:endParaRPr>
          </a:p>
          <a:p>
            <a:r>
              <a:rPr lang="en-CA" sz="2000" dirty="0"/>
              <a:t/>
            </a:r>
            <a:br>
              <a:rPr lang="en-CA" sz="2000" dirty="0"/>
            </a:br>
            <a:r>
              <a:rPr lang="en-CA" sz="2000" b="1" dirty="0" smtClean="0"/>
              <a:t>Selecting the problem</a:t>
            </a:r>
            <a:endParaRPr lang="en-CA" sz="2000" dirty="0"/>
          </a:p>
          <a:p>
            <a:r>
              <a:rPr lang="en-CA" sz="2000" dirty="0" smtClean="0"/>
              <a:t>As </a:t>
            </a:r>
            <a:r>
              <a:rPr lang="en-CA" sz="2000" dirty="0"/>
              <a:t>a first/second year physics tutor for many years, I’ve seen a lot of students becoming completely lost when the problem incorporate more than 2 or more physics theories/concepts. In the paper, it says Andes will choose a problem with an appropriate complexity that involves only a few rules that the student has not yet mastered, how exactly does Andes generate such problem and how does it know what is the appropriate complexity for the student?</a:t>
            </a:r>
          </a:p>
          <a:p>
            <a:r>
              <a:rPr lang="en-CA" sz="2000" dirty="0"/>
              <a:t/>
            </a:r>
            <a:br>
              <a:rPr lang="en-CA" sz="2000" dirty="0"/>
            </a:br>
            <a:endParaRPr lang="en-CA" sz="2000" dirty="0"/>
          </a:p>
        </p:txBody>
      </p:sp>
      <p:sp>
        <p:nvSpPr>
          <p:cNvPr id="4" name="Footer Placeholder 3"/>
          <p:cNvSpPr>
            <a:spLocks noGrp="1"/>
          </p:cNvSpPr>
          <p:nvPr>
            <p:ph type="ftr" sz="quarter" idx="11"/>
          </p:nvPr>
        </p:nvSpPr>
        <p:spPr/>
        <p:txBody>
          <a:bodyPr/>
          <a:lstStyle/>
          <a:p>
            <a:pPr>
              <a:defRPr/>
            </a:pPr>
            <a:r>
              <a:rPr lang="en-US" smtClean="0">
                <a:solidFill>
                  <a:srgbClr val="000000"/>
                </a:solidFill>
              </a:rPr>
              <a:t>CPSC 422, Lecture 13</a:t>
            </a:r>
            <a:endParaRPr lang="en-US">
              <a:solidFill>
                <a:srgbClr val="000000"/>
              </a:solidFill>
            </a:endParaRPr>
          </a:p>
        </p:txBody>
      </p:sp>
      <p:sp>
        <p:nvSpPr>
          <p:cNvPr id="5" name="Slide Number Placeholder 4"/>
          <p:cNvSpPr>
            <a:spLocks noGrp="1"/>
          </p:cNvSpPr>
          <p:nvPr>
            <p:ph type="sldNum" sz="quarter" idx="12"/>
          </p:nvPr>
        </p:nvSpPr>
        <p:spPr/>
        <p:txBody>
          <a:bodyPr/>
          <a:lstStyle/>
          <a:p>
            <a:pPr>
              <a:defRPr/>
            </a:pPr>
            <a:r>
              <a:rPr lang="en-US" smtClean="0">
                <a:solidFill>
                  <a:srgbClr val="000000"/>
                </a:solidFill>
              </a:rPr>
              <a:t>Slide </a:t>
            </a:r>
            <a:fld id="{38B5A9E0-7EB5-4FF0-AEB5-1FBEA79D2A5B}" type="slidenum">
              <a:rPr lang="en-US" smtClean="0">
                <a:solidFill>
                  <a:srgbClr val="000000"/>
                </a:solidFill>
              </a:rPr>
              <a:pPr>
                <a:defRPr/>
              </a:pPr>
              <a:t>60</a:t>
            </a:fld>
            <a:endParaRPr lang="en-US">
              <a:solidFill>
                <a:srgbClr val="000000"/>
              </a:solidFill>
            </a:endParaRPr>
          </a:p>
        </p:txBody>
      </p:sp>
    </p:spTree>
    <p:extLst>
      <p:ext uri="{BB962C8B-B14F-4D97-AF65-F5344CB8AC3E}">
        <p14:creationId xmlns:p14="http://schemas.microsoft.com/office/powerpoint/2010/main" val="15538229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Student modeling…..</a:t>
            </a:r>
            <a:endParaRPr lang="en-CA" dirty="0"/>
          </a:p>
        </p:txBody>
      </p:sp>
      <p:sp>
        <p:nvSpPr>
          <p:cNvPr id="3" name="Content Placeholder 2"/>
          <p:cNvSpPr>
            <a:spLocks noGrp="1"/>
          </p:cNvSpPr>
          <p:nvPr>
            <p:ph idx="1"/>
          </p:nvPr>
        </p:nvSpPr>
        <p:spPr>
          <a:xfrm>
            <a:off x="323528" y="908720"/>
            <a:ext cx="8458200" cy="4495800"/>
          </a:xfrm>
        </p:spPr>
        <p:txBody>
          <a:bodyPr/>
          <a:lstStyle/>
          <a:p>
            <a:r>
              <a:rPr lang="en-CA" sz="2000" dirty="0" smtClean="0"/>
              <a:t>At </a:t>
            </a:r>
            <a:r>
              <a:rPr lang="en-CA" sz="2000" dirty="0"/>
              <a:t>what point will the Andes Student model determine that a Student has </a:t>
            </a:r>
            <a:r>
              <a:rPr lang="en-CA" sz="2000" b="1" dirty="0"/>
              <a:t>mastered </a:t>
            </a:r>
            <a:r>
              <a:rPr lang="en-CA" sz="2000" dirty="0"/>
              <a:t>a rule?</a:t>
            </a:r>
          </a:p>
          <a:p>
            <a:r>
              <a:rPr lang="en-CA" sz="2000" dirty="0"/>
              <a:t>How does this model handle with </a:t>
            </a:r>
            <a:r>
              <a:rPr lang="en-CA" sz="2000" b="1" dirty="0"/>
              <a:t>different difficulty levels </a:t>
            </a:r>
            <a:r>
              <a:rPr lang="en-CA" sz="2000" dirty="0"/>
              <a:t>of questions with same rule applied to decide the </a:t>
            </a:r>
            <a:r>
              <a:rPr lang="en-CA" sz="2000" b="1" dirty="0"/>
              <a:t>mastery </a:t>
            </a:r>
            <a:r>
              <a:rPr lang="en-CA" sz="2000" dirty="0"/>
              <a:t>of this rule? For example, two questions might use the same rule but one of them is extremely tricky and students may fail to do this one while it cannot say they do not master the rule.</a:t>
            </a:r>
          </a:p>
          <a:p>
            <a:r>
              <a:rPr lang="en-CA" sz="2000" dirty="0" smtClean="0"/>
              <a:t>Was </a:t>
            </a:r>
            <a:r>
              <a:rPr lang="en-CA" sz="2000" dirty="0"/>
              <a:t>the approach able to predict the effect of outside knowledge affecting students answers? In the case of a student having </a:t>
            </a:r>
            <a:r>
              <a:rPr lang="en-CA" sz="2000" b="1" dirty="0"/>
              <a:t>sufficient knowledge in calculus and linear equations the majority of Newtonian </a:t>
            </a:r>
            <a:r>
              <a:rPr lang="en-CA" sz="2000" dirty="0"/>
              <a:t>mechanics is simplistic, but would not provide diagramming skills</a:t>
            </a:r>
            <a:r>
              <a:rPr lang="en-CA" sz="2000" dirty="0" smtClean="0"/>
              <a:t>.</a:t>
            </a:r>
          </a:p>
          <a:p>
            <a:r>
              <a:rPr lang="en-CA" sz="2000" dirty="0" smtClean="0">
                <a:solidFill>
                  <a:srgbClr val="00B0F0"/>
                </a:solidFill>
              </a:rPr>
              <a:t>No</a:t>
            </a:r>
            <a:endParaRPr lang="en-CA" sz="2000" dirty="0">
              <a:solidFill>
                <a:srgbClr val="00B0F0"/>
              </a:solidFill>
            </a:endParaRPr>
          </a:p>
          <a:p>
            <a:r>
              <a:rPr lang="en-CA" sz="2000" dirty="0"/>
              <a:t/>
            </a:r>
            <a:br>
              <a:rPr lang="en-CA" sz="2000" dirty="0"/>
            </a:br>
            <a:r>
              <a:rPr lang="en-CA" sz="2000" dirty="0"/>
              <a:t>What happens if a student interacts with the system and the network learns about the student but then the student completely changes his behaviour in some way </a:t>
            </a:r>
            <a:r>
              <a:rPr lang="en-CA" sz="2000" dirty="0" smtClean="0"/>
              <a:t>…..Will </a:t>
            </a:r>
            <a:r>
              <a:rPr lang="en-CA" sz="2000" dirty="0"/>
              <a:t>it take a long time for the system to re-adapt to this</a:t>
            </a:r>
            <a:r>
              <a:rPr lang="en-CA" sz="2000" dirty="0" smtClean="0"/>
              <a:t>?</a:t>
            </a:r>
          </a:p>
          <a:p>
            <a:r>
              <a:rPr lang="en-CA" sz="2000" dirty="0" smtClean="0">
                <a:solidFill>
                  <a:srgbClr val="00B0F0"/>
                </a:solidFill>
              </a:rPr>
              <a:t>Yes… probably the same for a human ;-) </a:t>
            </a:r>
            <a:endParaRPr lang="en-CA" sz="2000" dirty="0">
              <a:solidFill>
                <a:srgbClr val="00B0F0"/>
              </a:solidFill>
            </a:endParaRPr>
          </a:p>
        </p:txBody>
      </p:sp>
      <p:sp>
        <p:nvSpPr>
          <p:cNvPr id="4" name="Footer Placeholder 3"/>
          <p:cNvSpPr>
            <a:spLocks noGrp="1"/>
          </p:cNvSpPr>
          <p:nvPr>
            <p:ph type="ftr" sz="quarter" idx="11"/>
          </p:nvPr>
        </p:nvSpPr>
        <p:spPr/>
        <p:txBody>
          <a:bodyPr/>
          <a:lstStyle/>
          <a:p>
            <a:pPr>
              <a:defRPr/>
            </a:pPr>
            <a:r>
              <a:rPr lang="en-US" dirty="0" smtClean="0">
                <a:solidFill>
                  <a:srgbClr val="000000"/>
                </a:solidFill>
              </a:rPr>
              <a:t>CPSC 422, Lecture 13</a:t>
            </a:r>
            <a:endParaRPr lang="en-US" dirty="0">
              <a:solidFill>
                <a:srgbClr val="000000"/>
              </a:solidFill>
            </a:endParaRPr>
          </a:p>
        </p:txBody>
      </p:sp>
      <p:sp>
        <p:nvSpPr>
          <p:cNvPr id="5" name="Slide Number Placeholder 4"/>
          <p:cNvSpPr>
            <a:spLocks noGrp="1"/>
          </p:cNvSpPr>
          <p:nvPr>
            <p:ph type="sldNum" sz="quarter" idx="12"/>
          </p:nvPr>
        </p:nvSpPr>
        <p:spPr/>
        <p:txBody>
          <a:bodyPr/>
          <a:lstStyle/>
          <a:p>
            <a:pPr>
              <a:defRPr/>
            </a:pPr>
            <a:r>
              <a:rPr lang="en-US" smtClean="0">
                <a:solidFill>
                  <a:srgbClr val="000000"/>
                </a:solidFill>
              </a:rPr>
              <a:t>Slide </a:t>
            </a:r>
            <a:fld id="{38B5A9E0-7EB5-4FF0-AEB5-1FBEA79D2A5B}" type="slidenum">
              <a:rPr lang="en-US" smtClean="0">
                <a:solidFill>
                  <a:srgbClr val="000000"/>
                </a:solidFill>
              </a:rPr>
              <a:pPr>
                <a:defRPr/>
              </a:pPr>
              <a:t>61</a:t>
            </a:fld>
            <a:endParaRPr lang="en-US">
              <a:solidFill>
                <a:srgbClr val="000000"/>
              </a:solidFill>
            </a:endParaRPr>
          </a:p>
        </p:txBody>
      </p:sp>
    </p:spTree>
    <p:extLst>
      <p:ext uri="{BB962C8B-B14F-4D97-AF65-F5344CB8AC3E}">
        <p14:creationId xmlns:p14="http://schemas.microsoft.com/office/powerpoint/2010/main" val="205731183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Student modeling…..</a:t>
            </a:r>
            <a:endParaRPr lang="en-CA" dirty="0"/>
          </a:p>
        </p:txBody>
      </p:sp>
      <p:sp>
        <p:nvSpPr>
          <p:cNvPr id="3" name="Content Placeholder 2"/>
          <p:cNvSpPr>
            <a:spLocks noGrp="1"/>
          </p:cNvSpPr>
          <p:nvPr>
            <p:ph idx="1"/>
          </p:nvPr>
        </p:nvSpPr>
        <p:spPr>
          <a:xfrm>
            <a:off x="323528" y="908720"/>
            <a:ext cx="8458200" cy="4495800"/>
          </a:xfrm>
        </p:spPr>
        <p:txBody>
          <a:bodyPr/>
          <a:lstStyle/>
          <a:p>
            <a:r>
              <a:rPr lang="en-CA" sz="2000" dirty="0" smtClean="0"/>
              <a:t>What </a:t>
            </a:r>
            <a:r>
              <a:rPr lang="en-CA" sz="2000" dirty="0"/>
              <a:t>happens if a rule of some sort is created by the teacher (e.g. these two are mutually exclusive strategies to solve a problem), realizes it's incorrect after some students </a:t>
            </a:r>
            <a:r>
              <a:rPr lang="en-CA" sz="2000" dirty="0" smtClean="0"/>
              <a:t>…….</a:t>
            </a:r>
            <a:endParaRPr lang="en-CA" sz="2000" dirty="0"/>
          </a:p>
          <a:p>
            <a:r>
              <a:rPr lang="en-CA" sz="2000" dirty="0" smtClean="0"/>
              <a:t>It </a:t>
            </a:r>
            <a:r>
              <a:rPr lang="en-CA" sz="2000" dirty="0"/>
              <a:t>seems as if the probability of knowing a rule is based on the student's reading ability. However since the AI tutor is using time as the only reference, how will it take into account if the student had opened the application and did not immediately start reading</a:t>
            </a:r>
            <a:r>
              <a:rPr lang="en-CA" sz="2000" dirty="0" smtClean="0"/>
              <a:t>?</a:t>
            </a:r>
          </a:p>
          <a:p>
            <a:r>
              <a:rPr lang="en-CA" sz="2000" dirty="0" smtClean="0">
                <a:solidFill>
                  <a:srgbClr val="00B0F0"/>
                </a:solidFill>
              </a:rPr>
              <a:t>Self explaining</a:t>
            </a:r>
            <a:endParaRPr lang="en-CA" sz="2000" dirty="0">
              <a:solidFill>
                <a:srgbClr val="00B0F0"/>
              </a:solidFill>
            </a:endParaRPr>
          </a:p>
          <a:p>
            <a:r>
              <a:rPr lang="en-CA" sz="2000" dirty="0"/>
              <a:t/>
            </a:r>
            <a:br>
              <a:rPr lang="en-CA" sz="2000" dirty="0"/>
            </a:br>
            <a:r>
              <a:rPr lang="en-CA" sz="2000" b="1" dirty="0"/>
              <a:t>Error due to input mistake:</a:t>
            </a:r>
            <a:r>
              <a:rPr lang="en-CA" sz="2000" dirty="0"/>
              <a:t> </a:t>
            </a:r>
            <a:r>
              <a:rPr lang="en-CA" sz="2000" dirty="0" smtClean="0"/>
              <a:t> there is a </a:t>
            </a:r>
            <a:r>
              <a:rPr lang="en-CA" sz="2000" dirty="0" err="1" smtClean="0"/>
              <a:t>prob</a:t>
            </a:r>
            <a:r>
              <a:rPr lang="en-CA" sz="2000" dirty="0" smtClean="0"/>
              <a:t> for that</a:t>
            </a:r>
          </a:p>
          <a:p>
            <a:r>
              <a:rPr lang="en-CA" sz="2000" b="1" dirty="0" smtClean="0"/>
              <a:t>Error </a:t>
            </a:r>
            <a:r>
              <a:rPr lang="en-CA" sz="2000" b="1" dirty="0"/>
              <a:t>due to language mistake:</a:t>
            </a:r>
            <a:r>
              <a:rPr lang="en-CA" sz="2000" dirty="0"/>
              <a:t> </a:t>
            </a:r>
            <a:r>
              <a:rPr lang="en-CA" sz="2000" dirty="0" smtClean="0"/>
              <a:t>ESL </a:t>
            </a:r>
            <a:r>
              <a:rPr lang="en-CA" sz="2000" dirty="0"/>
              <a:t>student might </a:t>
            </a:r>
            <a:r>
              <a:rPr lang="en-CA" sz="2000" dirty="0" smtClean="0"/>
              <a:t>…</a:t>
            </a:r>
          </a:p>
          <a:p>
            <a:r>
              <a:rPr lang="en-CA" sz="2000" dirty="0" smtClean="0">
                <a:solidFill>
                  <a:srgbClr val="00B0F0"/>
                </a:solidFill>
              </a:rPr>
              <a:t>Not covered by Andes</a:t>
            </a:r>
            <a:endParaRPr lang="en-CA" sz="2000" dirty="0">
              <a:solidFill>
                <a:srgbClr val="00B0F0"/>
              </a:solidFill>
            </a:endParaRPr>
          </a:p>
          <a:p>
            <a:r>
              <a:rPr lang="en-CA" sz="2000" dirty="0"/>
              <a:t/>
            </a:r>
            <a:br>
              <a:rPr lang="en-CA" sz="2000" dirty="0"/>
            </a:br>
            <a:endParaRPr lang="en-CA" sz="2000" dirty="0"/>
          </a:p>
        </p:txBody>
      </p:sp>
      <p:sp>
        <p:nvSpPr>
          <p:cNvPr id="4" name="Footer Placeholder 3"/>
          <p:cNvSpPr>
            <a:spLocks noGrp="1"/>
          </p:cNvSpPr>
          <p:nvPr>
            <p:ph type="ftr" sz="quarter" idx="11"/>
          </p:nvPr>
        </p:nvSpPr>
        <p:spPr/>
        <p:txBody>
          <a:bodyPr/>
          <a:lstStyle/>
          <a:p>
            <a:pPr>
              <a:defRPr/>
            </a:pPr>
            <a:r>
              <a:rPr lang="en-US" dirty="0" smtClean="0">
                <a:solidFill>
                  <a:srgbClr val="000000"/>
                </a:solidFill>
              </a:rPr>
              <a:t>CPSC 422, Lecture 13</a:t>
            </a:r>
            <a:endParaRPr lang="en-US" dirty="0">
              <a:solidFill>
                <a:srgbClr val="000000"/>
              </a:solidFill>
            </a:endParaRPr>
          </a:p>
        </p:txBody>
      </p:sp>
      <p:sp>
        <p:nvSpPr>
          <p:cNvPr id="5" name="Slide Number Placeholder 4"/>
          <p:cNvSpPr>
            <a:spLocks noGrp="1"/>
          </p:cNvSpPr>
          <p:nvPr>
            <p:ph type="sldNum" sz="quarter" idx="12"/>
          </p:nvPr>
        </p:nvSpPr>
        <p:spPr/>
        <p:txBody>
          <a:bodyPr/>
          <a:lstStyle/>
          <a:p>
            <a:pPr>
              <a:defRPr/>
            </a:pPr>
            <a:r>
              <a:rPr lang="en-US" smtClean="0">
                <a:solidFill>
                  <a:srgbClr val="000000"/>
                </a:solidFill>
              </a:rPr>
              <a:t>Slide </a:t>
            </a:r>
            <a:fld id="{38B5A9E0-7EB5-4FF0-AEB5-1FBEA79D2A5B}" type="slidenum">
              <a:rPr lang="en-US" smtClean="0">
                <a:solidFill>
                  <a:srgbClr val="000000"/>
                </a:solidFill>
              </a:rPr>
              <a:pPr>
                <a:defRPr/>
              </a:pPr>
              <a:t>62</a:t>
            </a:fld>
            <a:endParaRPr lang="en-US">
              <a:solidFill>
                <a:srgbClr val="000000"/>
              </a:solidFill>
            </a:endParaRPr>
          </a:p>
        </p:txBody>
      </p:sp>
    </p:spTree>
    <p:extLst>
      <p:ext uri="{BB962C8B-B14F-4D97-AF65-F5344CB8AC3E}">
        <p14:creationId xmlns:p14="http://schemas.microsoft.com/office/powerpoint/2010/main" val="100755613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Problem Solving Interface</a:t>
            </a:r>
            <a:endParaRPr lang="en-CA" dirty="0"/>
          </a:p>
        </p:txBody>
      </p:sp>
      <p:sp>
        <p:nvSpPr>
          <p:cNvPr id="3" name="Content Placeholder 2"/>
          <p:cNvSpPr>
            <a:spLocks noGrp="1"/>
          </p:cNvSpPr>
          <p:nvPr>
            <p:ph idx="1"/>
          </p:nvPr>
        </p:nvSpPr>
        <p:spPr>
          <a:xfrm>
            <a:off x="323528" y="908720"/>
            <a:ext cx="8458200" cy="4495800"/>
          </a:xfrm>
        </p:spPr>
        <p:txBody>
          <a:bodyPr/>
          <a:lstStyle/>
          <a:p>
            <a:r>
              <a:rPr lang="en-CA" sz="2000" dirty="0" smtClean="0"/>
              <a:t>Can </a:t>
            </a:r>
            <a:r>
              <a:rPr lang="en-CA" sz="2000" dirty="0"/>
              <a:t>the students view information the system has on them, such as how likely the system thinks they are likely to self-explain, or what topics they are likely to not yet have mastered</a:t>
            </a:r>
            <a:r>
              <a:rPr lang="en-CA" sz="2000" dirty="0" smtClean="0"/>
              <a:t>?</a:t>
            </a:r>
          </a:p>
          <a:p>
            <a:r>
              <a:rPr lang="en-CA" sz="2000" dirty="0" smtClean="0">
                <a:solidFill>
                  <a:srgbClr val="00B0F0"/>
                </a:solidFill>
              </a:rPr>
              <a:t>No but this is an interesting possibility</a:t>
            </a:r>
            <a:endParaRPr lang="en-CA" sz="2000" dirty="0">
              <a:solidFill>
                <a:srgbClr val="00B0F0"/>
              </a:solidFill>
            </a:endParaRPr>
          </a:p>
          <a:p>
            <a:r>
              <a:rPr lang="en-CA" sz="2000" dirty="0"/>
              <a:t>How do students actually use the “hint” feature?  The hint is encoded so that the probability of mastery is not raised as much when a hint is given but perhaps students use the hint to confirm their solutions as opposed to solely for when they have not mastered the rule.  Is there evidence that the “hint” feature is encoded in the way that is actually used by students?</a:t>
            </a:r>
          </a:p>
          <a:p>
            <a:r>
              <a:rPr lang="en-CA" sz="2000" dirty="0" smtClean="0">
                <a:solidFill>
                  <a:srgbClr val="00B0F0"/>
                </a:solidFill>
              </a:rPr>
              <a:t>?? </a:t>
            </a:r>
            <a:r>
              <a:rPr lang="en-CA" sz="2000" dirty="0" smtClean="0">
                <a:solidFill>
                  <a:schemeClr val="accent3">
                    <a:lumMod val="75000"/>
                  </a:schemeClr>
                </a:solidFill>
              </a:rPr>
              <a:t>Given </a:t>
            </a:r>
            <a:r>
              <a:rPr lang="en-CA" sz="2000" dirty="0">
                <a:solidFill>
                  <a:schemeClr val="accent3">
                    <a:lumMod val="75000"/>
                  </a:schemeClr>
                </a:solidFill>
              </a:rPr>
              <a:t>that mutual exclusivity is a big issue with Newtonian physics, how does the system handle this when </a:t>
            </a:r>
            <a:r>
              <a:rPr lang="en-CA" sz="2000" b="1" dirty="0">
                <a:solidFill>
                  <a:schemeClr val="accent3">
                    <a:lumMod val="75000"/>
                  </a:schemeClr>
                </a:solidFill>
              </a:rPr>
              <a:t>presenting problems to students</a:t>
            </a:r>
            <a:r>
              <a:rPr lang="en-CA" sz="2000" dirty="0">
                <a:solidFill>
                  <a:schemeClr val="accent3">
                    <a:lumMod val="75000"/>
                  </a:schemeClr>
                </a:solidFill>
              </a:rPr>
              <a:t> and generating the probability distribution?</a:t>
            </a:r>
          </a:p>
          <a:p>
            <a:r>
              <a:rPr lang="en-CA" sz="2000" dirty="0"/>
              <a:t/>
            </a:r>
            <a:br>
              <a:rPr lang="en-CA" sz="2000" dirty="0"/>
            </a:br>
            <a:endParaRPr lang="en-CA" sz="2000" dirty="0"/>
          </a:p>
        </p:txBody>
      </p:sp>
      <p:sp>
        <p:nvSpPr>
          <p:cNvPr id="4" name="Footer Placeholder 3"/>
          <p:cNvSpPr>
            <a:spLocks noGrp="1"/>
          </p:cNvSpPr>
          <p:nvPr>
            <p:ph type="ftr" sz="quarter" idx="11"/>
          </p:nvPr>
        </p:nvSpPr>
        <p:spPr/>
        <p:txBody>
          <a:bodyPr/>
          <a:lstStyle/>
          <a:p>
            <a:pPr>
              <a:defRPr/>
            </a:pPr>
            <a:r>
              <a:rPr lang="en-US" dirty="0" smtClean="0">
                <a:solidFill>
                  <a:srgbClr val="000000"/>
                </a:solidFill>
              </a:rPr>
              <a:t>CPSC 422, Lecture 13</a:t>
            </a:r>
            <a:endParaRPr lang="en-US" dirty="0">
              <a:solidFill>
                <a:srgbClr val="000000"/>
              </a:solidFill>
            </a:endParaRPr>
          </a:p>
        </p:txBody>
      </p:sp>
      <p:sp>
        <p:nvSpPr>
          <p:cNvPr id="5" name="Slide Number Placeholder 4"/>
          <p:cNvSpPr>
            <a:spLocks noGrp="1"/>
          </p:cNvSpPr>
          <p:nvPr>
            <p:ph type="sldNum" sz="quarter" idx="12"/>
          </p:nvPr>
        </p:nvSpPr>
        <p:spPr/>
        <p:txBody>
          <a:bodyPr/>
          <a:lstStyle/>
          <a:p>
            <a:pPr>
              <a:defRPr/>
            </a:pPr>
            <a:r>
              <a:rPr lang="en-US" smtClean="0">
                <a:solidFill>
                  <a:srgbClr val="000000"/>
                </a:solidFill>
              </a:rPr>
              <a:t>Slide </a:t>
            </a:r>
            <a:fld id="{38B5A9E0-7EB5-4FF0-AEB5-1FBEA79D2A5B}" type="slidenum">
              <a:rPr lang="en-US" smtClean="0">
                <a:solidFill>
                  <a:srgbClr val="000000"/>
                </a:solidFill>
              </a:rPr>
              <a:pPr>
                <a:defRPr/>
              </a:pPr>
              <a:t>63</a:t>
            </a:fld>
            <a:endParaRPr lang="en-US">
              <a:solidFill>
                <a:srgbClr val="000000"/>
              </a:solidFill>
            </a:endParaRPr>
          </a:p>
        </p:txBody>
      </p:sp>
    </p:spTree>
    <p:extLst>
      <p:ext uri="{BB962C8B-B14F-4D97-AF65-F5344CB8AC3E}">
        <p14:creationId xmlns:p14="http://schemas.microsoft.com/office/powerpoint/2010/main" val="371833422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smtClean="0"/>
              <a:t>Bnet</a:t>
            </a:r>
            <a:r>
              <a:rPr lang="en-CA" dirty="0" smtClean="0"/>
              <a:t> structure</a:t>
            </a:r>
            <a:endParaRPr lang="en-CA" dirty="0"/>
          </a:p>
        </p:txBody>
      </p:sp>
      <p:sp>
        <p:nvSpPr>
          <p:cNvPr id="3" name="Content Placeholder 2"/>
          <p:cNvSpPr>
            <a:spLocks noGrp="1"/>
          </p:cNvSpPr>
          <p:nvPr>
            <p:ph idx="1"/>
          </p:nvPr>
        </p:nvSpPr>
        <p:spPr>
          <a:xfrm>
            <a:off x="323528" y="908720"/>
            <a:ext cx="8458200" cy="4495800"/>
          </a:xfrm>
        </p:spPr>
        <p:txBody>
          <a:bodyPr/>
          <a:lstStyle/>
          <a:p>
            <a:r>
              <a:rPr lang="en-CA" sz="2000" dirty="0" smtClean="0"/>
              <a:t>Many </a:t>
            </a:r>
            <a:r>
              <a:rPr lang="en-CA" sz="2000" dirty="0"/>
              <a:t>of the nodes are described to have binary domains. Although the paper provides reasoning for this choice, is it common practice to do this for Bayesian networks due to the increase in complexity with having to maintain bigger probability tables if more domain values are available</a:t>
            </a:r>
            <a:r>
              <a:rPr lang="en-CA" sz="2000" dirty="0" smtClean="0"/>
              <a:t>?</a:t>
            </a:r>
          </a:p>
          <a:p>
            <a:r>
              <a:rPr lang="en-CA" sz="2000" dirty="0" smtClean="0">
                <a:solidFill>
                  <a:srgbClr val="00B0F0"/>
                </a:solidFill>
              </a:rPr>
              <a:t>No I would say you try to model your domain as close as possible</a:t>
            </a:r>
            <a:endParaRPr lang="en-CA" sz="2000" dirty="0">
              <a:solidFill>
                <a:srgbClr val="00B0F0"/>
              </a:solidFill>
            </a:endParaRPr>
          </a:p>
          <a:p>
            <a:r>
              <a:rPr lang="en-CA" b="1" dirty="0" smtClean="0">
                <a:solidFill>
                  <a:srgbClr val="00B0F0"/>
                </a:solidFill>
              </a:rPr>
              <a:t>Domain-general </a:t>
            </a:r>
            <a:r>
              <a:rPr lang="en-CA" b="1" dirty="0">
                <a:solidFill>
                  <a:srgbClr val="00B0F0"/>
                </a:solidFill>
              </a:rPr>
              <a:t>part</a:t>
            </a:r>
          </a:p>
          <a:p>
            <a:pPr lvl="1"/>
            <a:r>
              <a:rPr lang="en-CA" sz="1800" dirty="0"/>
              <a:t>Is there a problem with making general rule nodes observable with perhaps a simple question about a definition</a:t>
            </a:r>
            <a:r>
              <a:rPr lang="en-CA" sz="1800" dirty="0" smtClean="0"/>
              <a:t>?</a:t>
            </a:r>
          </a:p>
          <a:p>
            <a:pPr marL="457200" lvl="1" indent="0">
              <a:buNone/>
            </a:pPr>
            <a:r>
              <a:rPr lang="en-CA" sz="1800" dirty="0" smtClean="0">
                <a:solidFill>
                  <a:srgbClr val="00B0F0"/>
                </a:solidFill>
              </a:rPr>
              <a:t>No, could be an interesting extension</a:t>
            </a:r>
            <a:endParaRPr lang="en-CA" sz="1800" dirty="0">
              <a:solidFill>
                <a:srgbClr val="00B0F0"/>
              </a:solidFill>
            </a:endParaRPr>
          </a:p>
          <a:p>
            <a:pPr lvl="1"/>
            <a:r>
              <a:rPr lang="en-CA" sz="1800" dirty="0"/>
              <a:t>How are Context-rule nodes corresponding to a template for student’s self-explanation created and how does their input get translated into Bayesian Network probabilities required for building their student model</a:t>
            </a:r>
            <a:r>
              <a:rPr lang="en-CA" sz="1800" dirty="0" smtClean="0"/>
              <a:t>?</a:t>
            </a:r>
          </a:p>
          <a:p>
            <a:r>
              <a:rPr lang="en-CA" sz="1800" dirty="0">
                <a:solidFill>
                  <a:srgbClr val="00B0F0"/>
                </a:solidFill>
              </a:rPr>
              <a:t>This is encoded </a:t>
            </a:r>
            <a:r>
              <a:rPr lang="en-CA" sz="1800" dirty="0" smtClean="0">
                <a:solidFill>
                  <a:srgbClr val="00B0F0"/>
                </a:solidFill>
              </a:rPr>
              <a:t>in the </a:t>
            </a:r>
            <a:r>
              <a:rPr lang="en-CA" sz="1800" dirty="0">
                <a:solidFill>
                  <a:srgbClr val="00B0F0"/>
                </a:solidFill>
              </a:rPr>
              <a:t>Bayesian network by linking the SE node for a template </a:t>
            </a:r>
            <a:r>
              <a:rPr lang="en-CA" sz="1800" dirty="0" smtClean="0">
                <a:solidFill>
                  <a:srgbClr val="00B0F0"/>
                </a:solidFill>
              </a:rPr>
              <a:t>filling </a:t>
            </a:r>
            <a:r>
              <a:rPr lang="en-CA" sz="1800" dirty="0">
                <a:solidFill>
                  <a:srgbClr val="00B0F0"/>
                </a:solidFill>
              </a:rPr>
              <a:t>action with </a:t>
            </a:r>
            <a:r>
              <a:rPr lang="en-CA" sz="1800" dirty="0" smtClean="0">
                <a:solidFill>
                  <a:srgbClr val="00B0F0"/>
                </a:solidFill>
              </a:rPr>
              <a:t>the Context-rule </a:t>
            </a:r>
            <a:r>
              <a:rPr lang="en-CA" sz="1800" dirty="0">
                <a:solidFill>
                  <a:srgbClr val="00B0F0"/>
                </a:solidFill>
              </a:rPr>
              <a:t>node corresponding to that template’s content.</a:t>
            </a:r>
          </a:p>
          <a:p>
            <a:pPr lvl="1"/>
            <a:r>
              <a:rPr lang="en-CA" sz="1800" dirty="0" smtClean="0"/>
              <a:t>Dependencies among rules</a:t>
            </a:r>
          </a:p>
          <a:p>
            <a:pPr marL="457200" lvl="1" indent="0">
              <a:buNone/>
            </a:pPr>
            <a:r>
              <a:rPr lang="en-CA" sz="1800" dirty="0" smtClean="0">
                <a:solidFill>
                  <a:srgbClr val="00B0F0"/>
                </a:solidFill>
              </a:rPr>
              <a:t>Not captured in Andes</a:t>
            </a:r>
            <a:endParaRPr lang="en-CA" sz="1800" dirty="0">
              <a:solidFill>
                <a:srgbClr val="00B0F0"/>
              </a:solidFill>
            </a:endParaRPr>
          </a:p>
          <a:p>
            <a:r>
              <a:rPr lang="en-CA" sz="2000" dirty="0"/>
              <a:t/>
            </a:r>
            <a:br>
              <a:rPr lang="en-CA" sz="2000" dirty="0"/>
            </a:br>
            <a:endParaRPr lang="en-CA" sz="2000" dirty="0"/>
          </a:p>
        </p:txBody>
      </p:sp>
      <p:sp>
        <p:nvSpPr>
          <p:cNvPr id="4" name="Footer Placeholder 3"/>
          <p:cNvSpPr>
            <a:spLocks noGrp="1"/>
          </p:cNvSpPr>
          <p:nvPr>
            <p:ph type="ftr" sz="quarter" idx="11"/>
          </p:nvPr>
        </p:nvSpPr>
        <p:spPr>
          <a:xfrm>
            <a:off x="5148064" y="6391691"/>
            <a:ext cx="2895600" cy="457200"/>
          </a:xfrm>
        </p:spPr>
        <p:txBody>
          <a:bodyPr/>
          <a:lstStyle/>
          <a:p>
            <a:pPr>
              <a:defRPr/>
            </a:pPr>
            <a:r>
              <a:rPr lang="en-US" dirty="0" smtClean="0">
                <a:solidFill>
                  <a:srgbClr val="000000"/>
                </a:solidFill>
              </a:rPr>
              <a:t>CPSC 422, Lecture 13</a:t>
            </a:r>
            <a:endParaRPr lang="en-US" dirty="0">
              <a:solidFill>
                <a:srgbClr val="000000"/>
              </a:solidFill>
            </a:endParaRPr>
          </a:p>
        </p:txBody>
      </p:sp>
      <p:sp>
        <p:nvSpPr>
          <p:cNvPr id="5" name="Slide Number Placeholder 4"/>
          <p:cNvSpPr>
            <a:spLocks noGrp="1"/>
          </p:cNvSpPr>
          <p:nvPr>
            <p:ph type="sldNum" sz="quarter" idx="12"/>
          </p:nvPr>
        </p:nvSpPr>
        <p:spPr/>
        <p:txBody>
          <a:bodyPr/>
          <a:lstStyle/>
          <a:p>
            <a:pPr>
              <a:defRPr/>
            </a:pPr>
            <a:r>
              <a:rPr lang="en-US" smtClean="0">
                <a:solidFill>
                  <a:srgbClr val="000000"/>
                </a:solidFill>
              </a:rPr>
              <a:t>Slide </a:t>
            </a:r>
            <a:fld id="{38B5A9E0-7EB5-4FF0-AEB5-1FBEA79D2A5B}" type="slidenum">
              <a:rPr lang="en-US" smtClean="0">
                <a:solidFill>
                  <a:srgbClr val="000000"/>
                </a:solidFill>
              </a:rPr>
              <a:pPr>
                <a:defRPr/>
              </a:pPr>
              <a:t>64</a:t>
            </a:fld>
            <a:endParaRPr lang="en-US">
              <a:solidFill>
                <a:srgbClr val="000000"/>
              </a:solidFill>
            </a:endParaRPr>
          </a:p>
        </p:txBody>
      </p:sp>
    </p:spTree>
    <p:extLst>
      <p:ext uri="{BB962C8B-B14F-4D97-AF65-F5344CB8AC3E}">
        <p14:creationId xmlns:p14="http://schemas.microsoft.com/office/powerpoint/2010/main" val="91786434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34261"/>
            <a:ext cx="8534400" cy="685800"/>
          </a:xfrm>
        </p:spPr>
        <p:txBody>
          <a:bodyPr/>
          <a:lstStyle/>
          <a:p>
            <a:r>
              <a:rPr lang="en-CA" dirty="0" smtClean="0"/>
              <a:t>Task / Probabilities</a:t>
            </a:r>
            <a:endParaRPr lang="en-CA" dirty="0"/>
          </a:p>
        </p:txBody>
      </p:sp>
      <p:sp>
        <p:nvSpPr>
          <p:cNvPr id="3" name="Content Placeholder 2"/>
          <p:cNvSpPr>
            <a:spLocks noGrp="1"/>
          </p:cNvSpPr>
          <p:nvPr>
            <p:ph idx="1"/>
          </p:nvPr>
        </p:nvSpPr>
        <p:spPr>
          <a:xfrm>
            <a:off x="251520" y="620688"/>
            <a:ext cx="8458200" cy="4495800"/>
          </a:xfrm>
        </p:spPr>
        <p:txBody>
          <a:bodyPr/>
          <a:lstStyle/>
          <a:p>
            <a:pPr lvl="1"/>
            <a:r>
              <a:rPr lang="en-CA" sz="1800" dirty="0" smtClean="0"/>
              <a:t>……. It </a:t>
            </a:r>
            <a:r>
              <a:rPr lang="en-CA" sz="1800" dirty="0"/>
              <a:t>would be very useful if particular </a:t>
            </a:r>
            <a:r>
              <a:rPr lang="en-CA" sz="1800" b="1" dirty="0"/>
              <a:t>dominant strategies</a:t>
            </a:r>
            <a:r>
              <a:rPr lang="en-CA" sz="1800" dirty="0"/>
              <a:t> could be identified - e.g. if a problem can be solved in multiple ways, but those who solved it in one particular way were more or less likely to solve a separate problem</a:t>
            </a:r>
            <a:r>
              <a:rPr lang="en-CA" sz="1800" dirty="0" smtClean="0"/>
              <a:t>.</a:t>
            </a:r>
          </a:p>
          <a:p>
            <a:pPr marL="457200" lvl="1" indent="0">
              <a:buNone/>
            </a:pPr>
            <a:r>
              <a:rPr lang="en-CA" sz="1800" dirty="0" smtClean="0">
                <a:solidFill>
                  <a:srgbClr val="00B0F0"/>
                </a:solidFill>
              </a:rPr>
              <a:t>Not sure this analysis was ever done. But it would be interesting and possible for similar systems</a:t>
            </a:r>
            <a:endParaRPr lang="en-CA" sz="1800" dirty="0">
              <a:solidFill>
                <a:srgbClr val="00B0F0"/>
              </a:solidFill>
            </a:endParaRPr>
          </a:p>
          <a:p>
            <a:pPr lvl="1"/>
            <a:r>
              <a:rPr lang="en-CA" sz="1800" dirty="0"/>
              <a:t>On page 387, then definition of a </a:t>
            </a:r>
            <a:r>
              <a:rPr lang="en-CA" sz="1800" b="1" dirty="0"/>
              <a:t>slip </a:t>
            </a:r>
            <a:r>
              <a:rPr lang="en-CA" sz="1800" dirty="0"/>
              <a:t>is presented. Would something still be considered a slip if all preconditions were known and two rules were mastered, but one was chosen instead of the other? (i.e. is there an idea of a "best" action to take, or are all the correct actions really just as good as each other</a:t>
            </a:r>
            <a:r>
              <a:rPr lang="en-CA" sz="1800" dirty="0" smtClean="0"/>
              <a:t>?). </a:t>
            </a:r>
            <a:r>
              <a:rPr lang="en-CA" sz="1800" dirty="0" smtClean="0">
                <a:solidFill>
                  <a:srgbClr val="00B0F0"/>
                </a:solidFill>
              </a:rPr>
              <a:t>No</a:t>
            </a:r>
            <a:endParaRPr lang="en-CA" sz="1800" dirty="0">
              <a:solidFill>
                <a:srgbClr val="00B0F0"/>
              </a:solidFill>
            </a:endParaRPr>
          </a:p>
          <a:p>
            <a:pPr lvl="1"/>
            <a:r>
              <a:rPr lang="en-CA" sz="1800" dirty="0"/>
              <a:t>The approach to implement Leaky-OR relationship to address the case where the student might be guessing is really interesting. What are other potential or actual usage for this in the industry? </a:t>
            </a:r>
            <a:r>
              <a:rPr lang="en-CA" sz="1800" dirty="0" smtClean="0"/>
              <a:t>to </a:t>
            </a:r>
            <a:r>
              <a:rPr lang="en-CA" sz="1800" dirty="0"/>
              <a:t>make them seem more random and human like</a:t>
            </a:r>
            <a:r>
              <a:rPr lang="en-CA" sz="1800" dirty="0" smtClean="0"/>
              <a:t>?</a:t>
            </a:r>
          </a:p>
          <a:p>
            <a:pPr marL="457200" lvl="1" indent="0">
              <a:buNone/>
            </a:pPr>
            <a:r>
              <a:rPr lang="en-CA" sz="1800" dirty="0" smtClean="0">
                <a:solidFill>
                  <a:srgbClr val="00B0F0"/>
                </a:solidFill>
              </a:rPr>
              <a:t>I would say yes.</a:t>
            </a:r>
            <a:endParaRPr lang="en-CA" sz="1800" dirty="0">
              <a:solidFill>
                <a:srgbClr val="00B0F0"/>
              </a:solidFill>
            </a:endParaRPr>
          </a:p>
          <a:p>
            <a:pPr lvl="1"/>
            <a:r>
              <a:rPr lang="en-CA" sz="1800" dirty="0"/>
              <a:t>How are alpha and beta determined in ‘slipping’ and ‘guessing’ (i.e., Leaky-OR and Noisy-AND)?</a:t>
            </a:r>
          </a:p>
          <a:p>
            <a:r>
              <a:rPr lang="en-CA" sz="2000" dirty="0" smtClean="0"/>
              <a:t>Conditional</a:t>
            </a:r>
            <a:r>
              <a:rPr lang="en-CA" sz="2000" dirty="0"/>
              <a:t>/ Prior </a:t>
            </a:r>
            <a:r>
              <a:rPr lang="en-CA" sz="2000" dirty="0" smtClean="0"/>
              <a:t>Probability Where </a:t>
            </a:r>
            <a:r>
              <a:rPr lang="en-CA" sz="2000" dirty="0"/>
              <a:t>do prior probabilities come from? Default to </a:t>
            </a:r>
            <a:r>
              <a:rPr lang="en-CA" sz="2000" dirty="0" smtClean="0"/>
              <a:t>0.5? </a:t>
            </a:r>
            <a:r>
              <a:rPr lang="en-CA" sz="2000" dirty="0"/>
              <a:t>Are there better starting values? </a:t>
            </a:r>
            <a:r>
              <a:rPr lang="en-CA" sz="2000" dirty="0" smtClean="0"/>
              <a:t> </a:t>
            </a:r>
            <a:r>
              <a:rPr lang="en-CA" sz="2000" dirty="0" smtClean="0">
                <a:solidFill>
                  <a:srgbClr val="00B0F0"/>
                </a:solidFill>
              </a:rPr>
              <a:t>Learn probabilities from more data on the student (Educational </a:t>
            </a:r>
            <a:r>
              <a:rPr lang="en-CA" sz="2000" dirty="0">
                <a:solidFill>
                  <a:srgbClr val="00B0F0"/>
                </a:solidFill>
              </a:rPr>
              <a:t>D</a:t>
            </a:r>
            <a:r>
              <a:rPr lang="en-CA" sz="2000" dirty="0" smtClean="0">
                <a:solidFill>
                  <a:srgbClr val="00B0F0"/>
                </a:solidFill>
              </a:rPr>
              <a:t>ata Mining)</a:t>
            </a:r>
            <a:endParaRPr lang="en-CA" sz="2000" dirty="0">
              <a:solidFill>
                <a:srgbClr val="00B0F0"/>
              </a:solidFill>
            </a:endParaRPr>
          </a:p>
          <a:p>
            <a:r>
              <a:rPr lang="en-CA" sz="2000" dirty="0"/>
              <a:t/>
            </a:r>
            <a:br>
              <a:rPr lang="en-CA" sz="2000" dirty="0"/>
            </a:br>
            <a:endParaRPr lang="en-CA" sz="2000" dirty="0"/>
          </a:p>
          <a:p>
            <a:r>
              <a:rPr lang="en-CA" sz="2000" dirty="0"/>
              <a:t/>
            </a:r>
            <a:br>
              <a:rPr lang="en-CA" sz="2000" dirty="0"/>
            </a:br>
            <a:endParaRPr lang="en-CA" sz="2000" dirty="0"/>
          </a:p>
        </p:txBody>
      </p:sp>
      <p:sp>
        <p:nvSpPr>
          <p:cNvPr id="5" name="Slide Number Placeholder 4"/>
          <p:cNvSpPr>
            <a:spLocks noGrp="1"/>
          </p:cNvSpPr>
          <p:nvPr>
            <p:ph type="sldNum" sz="quarter" idx="12"/>
          </p:nvPr>
        </p:nvSpPr>
        <p:spPr>
          <a:xfrm>
            <a:off x="7239000" y="5589240"/>
            <a:ext cx="1905000" cy="457200"/>
          </a:xfrm>
        </p:spPr>
        <p:txBody>
          <a:bodyPr/>
          <a:lstStyle/>
          <a:p>
            <a:pPr>
              <a:defRPr/>
            </a:pPr>
            <a:r>
              <a:rPr lang="en-US" dirty="0" smtClean="0">
                <a:solidFill>
                  <a:srgbClr val="000000"/>
                </a:solidFill>
              </a:rPr>
              <a:t>Slide </a:t>
            </a:r>
            <a:fld id="{38B5A9E0-7EB5-4FF0-AEB5-1FBEA79D2A5B}" type="slidenum">
              <a:rPr lang="en-US" smtClean="0">
                <a:solidFill>
                  <a:srgbClr val="000000"/>
                </a:solidFill>
              </a:rPr>
              <a:pPr>
                <a:defRPr/>
              </a:pPr>
              <a:t>65</a:t>
            </a:fld>
            <a:endParaRPr lang="en-US" dirty="0">
              <a:solidFill>
                <a:srgbClr val="000000"/>
              </a:solidFill>
            </a:endParaRPr>
          </a:p>
        </p:txBody>
      </p:sp>
    </p:spTree>
    <p:extLst>
      <p:ext uri="{BB962C8B-B14F-4D97-AF65-F5344CB8AC3E}">
        <p14:creationId xmlns:p14="http://schemas.microsoft.com/office/powerpoint/2010/main" val="285328755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Task / Probabilities</a:t>
            </a:r>
            <a:endParaRPr lang="en-CA" dirty="0"/>
          </a:p>
        </p:txBody>
      </p:sp>
      <p:sp>
        <p:nvSpPr>
          <p:cNvPr id="3" name="Content Placeholder 2"/>
          <p:cNvSpPr>
            <a:spLocks noGrp="1"/>
          </p:cNvSpPr>
          <p:nvPr>
            <p:ph idx="1"/>
          </p:nvPr>
        </p:nvSpPr>
        <p:spPr>
          <a:xfrm>
            <a:off x="251520" y="692696"/>
            <a:ext cx="8458200" cy="4495800"/>
          </a:xfrm>
        </p:spPr>
        <p:txBody>
          <a:bodyPr/>
          <a:lstStyle/>
          <a:p>
            <a:r>
              <a:rPr lang="en-CA" sz="2000" b="1" dirty="0" smtClean="0"/>
              <a:t>series </a:t>
            </a:r>
            <a:r>
              <a:rPr lang="en-CA" sz="2000" b="1" dirty="0"/>
              <a:t>of correct guesses</a:t>
            </a:r>
            <a:r>
              <a:rPr lang="en-CA" sz="2000" dirty="0"/>
              <a:t>? Wouldn’t the model have no way to know/recover from that? </a:t>
            </a:r>
            <a:endParaRPr lang="en-CA" sz="2000" dirty="0" smtClean="0"/>
          </a:p>
          <a:p>
            <a:r>
              <a:rPr lang="en-CA" sz="2000" dirty="0" smtClean="0">
                <a:solidFill>
                  <a:srgbClr val="00B0F0"/>
                </a:solidFill>
              </a:rPr>
              <a:t>What about humans?</a:t>
            </a:r>
            <a:endParaRPr lang="en-CA" sz="2000" dirty="0">
              <a:solidFill>
                <a:srgbClr val="00B0F0"/>
              </a:solidFill>
            </a:endParaRPr>
          </a:p>
          <a:p>
            <a:r>
              <a:rPr lang="en-CA" sz="2000" b="1" dirty="0" smtClean="0"/>
              <a:t>Reading </a:t>
            </a:r>
            <a:r>
              <a:rPr lang="en-CA" sz="2000" b="1" dirty="0"/>
              <a:t>latency</a:t>
            </a:r>
            <a:endParaRPr lang="en-CA" sz="2000" dirty="0"/>
          </a:p>
          <a:p>
            <a:r>
              <a:rPr lang="en-CA" sz="2000" dirty="0" smtClean="0"/>
              <a:t>How </a:t>
            </a:r>
            <a:r>
              <a:rPr lang="en-CA" sz="2000" dirty="0"/>
              <a:t>did they end up tackling the problem of deciding what is happening during the student latency time period?</a:t>
            </a:r>
          </a:p>
          <a:p>
            <a:r>
              <a:rPr lang="en-CA" sz="2000" b="1" dirty="0"/>
              <a:t>Student modeling for example studying</a:t>
            </a:r>
            <a:endParaRPr lang="en-CA" sz="2000" dirty="0"/>
          </a:p>
          <a:p>
            <a:r>
              <a:rPr lang="en-CA" sz="2000" dirty="0"/>
              <a:t>It is discussed that reading latency is used to evaluate the probability of self-explanation without requiring self-explanation explicitly, and an equation modeling this was provided. How is this probability value scaled compared to explicit self-explanation? </a:t>
            </a:r>
            <a:br>
              <a:rPr lang="en-CA" sz="2000" dirty="0"/>
            </a:br>
            <a:r>
              <a:rPr lang="en-CA" sz="2000" b="1" dirty="0"/>
              <a:t>Student learning in practice</a:t>
            </a:r>
            <a:endParaRPr lang="en-CA" sz="2000" dirty="0"/>
          </a:p>
          <a:p>
            <a:r>
              <a:rPr lang="en-CA" sz="2000" dirty="0"/>
              <a:t>"Has this tutoring system had an impact on student learning in practice?"</a:t>
            </a:r>
          </a:p>
          <a:p>
            <a:r>
              <a:rPr lang="en-CA" sz="2000" dirty="0"/>
              <a:t/>
            </a:r>
            <a:br>
              <a:rPr lang="en-CA" sz="2000" dirty="0"/>
            </a:br>
            <a:endParaRPr lang="en-CA" sz="2000" dirty="0"/>
          </a:p>
        </p:txBody>
      </p:sp>
      <p:sp>
        <p:nvSpPr>
          <p:cNvPr id="5" name="Slide Number Placeholder 4"/>
          <p:cNvSpPr>
            <a:spLocks noGrp="1"/>
          </p:cNvSpPr>
          <p:nvPr>
            <p:ph type="sldNum" sz="quarter" idx="12"/>
          </p:nvPr>
        </p:nvSpPr>
        <p:spPr>
          <a:xfrm>
            <a:off x="7239000" y="5589240"/>
            <a:ext cx="1905000" cy="457200"/>
          </a:xfrm>
        </p:spPr>
        <p:txBody>
          <a:bodyPr/>
          <a:lstStyle/>
          <a:p>
            <a:pPr>
              <a:defRPr/>
            </a:pPr>
            <a:r>
              <a:rPr lang="en-US" dirty="0" smtClean="0">
                <a:solidFill>
                  <a:srgbClr val="000000"/>
                </a:solidFill>
              </a:rPr>
              <a:t>Slide </a:t>
            </a:r>
            <a:fld id="{38B5A9E0-7EB5-4FF0-AEB5-1FBEA79D2A5B}" type="slidenum">
              <a:rPr lang="en-US" smtClean="0">
                <a:solidFill>
                  <a:srgbClr val="000000"/>
                </a:solidFill>
              </a:rPr>
              <a:pPr>
                <a:defRPr/>
              </a:pPr>
              <a:t>66</a:t>
            </a:fld>
            <a:endParaRPr lang="en-US" dirty="0">
              <a:solidFill>
                <a:srgbClr val="000000"/>
              </a:solidFill>
            </a:endParaRPr>
          </a:p>
        </p:txBody>
      </p:sp>
    </p:spTree>
    <p:extLst>
      <p:ext uri="{BB962C8B-B14F-4D97-AF65-F5344CB8AC3E}">
        <p14:creationId xmlns:p14="http://schemas.microsoft.com/office/powerpoint/2010/main" val="296703627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Adaptation to new tasks/domains</a:t>
            </a:r>
            <a:endParaRPr lang="en-CA" dirty="0"/>
          </a:p>
        </p:txBody>
      </p:sp>
      <p:sp>
        <p:nvSpPr>
          <p:cNvPr id="3" name="Content Placeholder 2"/>
          <p:cNvSpPr>
            <a:spLocks noGrp="1"/>
          </p:cNvSpPr>
          <p:nvPr>
            <p:ph idx="1"/>
          </p:nvPr>
        </p:nvSpPr>
        <p:spPr>
          <a:xfrm>
            <a:off x="251520" y="764704"/>
            <a:ext cx="8784976" cy="4495800"/>
          </a:xfrm>
        </p:spPr>
        <p:txBody>
          <a:bodyPr/>
          <a:lstStyle/>
          <a:p>
            <a:r>
              <a:rPr lang="en-CA" sz="2000" dirty="0" smtClean="0"/>
              <a:t>How </a:t>
            </a:r>
            <a:r>
              <a:rPr lang="en-CA" sz="2000" dirty="0"/>
              <a:t>difficult would it be to add more physics problems to Andes system</a:t>
            </a:r>
            <a:r>
              <a:rPr lang="en-CA" sz="2000" dirty="0" smtClean="0"/>
              <a:t>?</a:t>
            </a:r>
            <a:r>
              <a:rPr lang="en-CA" sz="2000" dirty="0"/>
              <a:t/>
            </a:r>
            <a:br>
              <a:rPr lang="en-CA" sz="2000" dirty="0"/>
            </a:br>
            <a:r>
              <a:rPr lang="en-CA" sz="2000" dirty="0"/>
              <a:t>Could this model be applied to </a:t>
            </a:r>
            <a:r>
              <a:rPr lang="en-CA" sz="2000" dirty="0">
                <a:solidFill>
                  <a:srgbClr val="00B0F0"/>
                </a:solidFill>
              </a:rPr>
              <a:t>different learning domains </a:t>
            </a:r>
            <a:r>
              <a:rPr lang="en-CA" sz="2000" dirty="0"/>
              <a:t>such as language learning, literature analysis or history?</a:t>
            </a:r>
          </a:p>
          <a:p>
            <a:r>
              <a:rPr lang="en-CA" sz="2000" dirty="0"/>
              <a:t>What are the limitations of expanding this system to other problem domains?</a:t>
            </a:r>
          </a:p>
          <a:p>
            <a:r>
              <a:rPr lang="en-CA" sz="2000" dirty="0"/>
              <a:t>How difficult is it to extend the system? For example, by adding new rules and problem types.</a:t>
            </a:r>
          </a:p>
          <a:p>
            <a:r>
              <a:rPr lang="en-CA" sz="2000" dirty="0" smtClean="0"/>
              <a:t>other </a:t>
            </a:r>
            <a:r>
              <a:rPr lang="en-CA" sz="2000" dirty="0"/>
              <a:t>applications exists for the </a:t>
            </a:r>
            <a:r>
              <a:rPr lang="en-CA" sz="2000" dirty="0" smtClean="0"/>
              <a:t>Andes? </a:t>
            </a:r>
            <a:r>
              <a:rPr lang="en-CA" sz="2000" dirty="0"/>
              <a:t>Is it possible to use it in </a:t>
            </a:r>
            <a:r>
              <a:rPr lang="en-CA" sz="2000" b="1" dirty="0"/>
              <a:t>a literature class environment</a:t>
            </a:r>
            <a:r>
              <a:rPr lang="en-CA" sz="2000" dirty="0"/>
              <a:t>? Since there are multiple interpretation of a book/paragraph/essay/paper, how would Andes handle such high level of variety in the student’s response? </a:t>
            </a:r>
            <a:r>
              <a:rPr lang="en-CA" sz="2000" dirty="0" smtClean="0"/>
              <a:t>strictly </a:t>
            </a:r>
            <a:r>
              <a:rPr lang="en-CA" sz="2000" dirty="0"/>
              <a:t>model for student in </a:t>
            </a:r>
            <a:r>
              <a:rPr lang="en-CA" sz="2000" b="1" dirty="0"/>
              <a:t>mathematics and theorem</a:t>
            </a:r>
            <a:r>
              <a:rPr lang="en-CA" sz="2000" dirty="0"/>
              <a:t> related courses?</a:t>
            </a:r>
          </a:p>
          <a:p>
            <a:r>
              <a:rPr lang="en-CA" sz="2000" dirty="0"/>
              <a:t>The ITS, Andes, studied in this paper is using in the subject of physics. Physics involves a lot of problem solving and formula applying, and it is a good field to apply ITS to improve self-learning. However, this tutoring model may not be good for other subject such as</a:t>
            </a:r>
            <a:r>
              <a:rPr lang="en-CA" sz="2000" b="1" dirty="0"/>
              <a:t> Philosophy and Business</a:t>
            </a:r>
            <a:r>
              <a:rPr lang="en-CA" sz="2000" dirty="0"/>
              <a:t> where the answer can be various due to different point of view. These could cause a even higher uncertainty and hard to make a educated guess.</a:t>
            </a:r>
          </a:p>
          <a:p>
            <a:r>
              <a:rPr lang="en-CA" sz="2000" dirty="0" smtClean="0"/>
              <a:t>What about </a:t>
            </a:r>
            <a:r>
              <a:rPr lang="en-CA" sz="2000" b="1" dirty="0" smtClean="0"/>
              <a:t>chemistry</a:t>
            </a:r>
            <a:r>
              <a:rPr lang="en-CA" sz="2000" dirty="0"/>
              <a:t>, </a:t>
            </a:r>
            <a:r>
              <a:rPr lang="en-CA" sz="2000" dirty="0" smtClean="0"/>
              <a:t>assess </a:t>
            </a:r>
            <a:r>
              <a:rPr lang="en-CA" sz="2000" dirty="0"/>
              <a:t>comprehension in the </a:t>
            </a:r>
            <a:r>
              <a:rPr lang="en-CA" sz="2000" b="1" dirty="0"/>
              <a:t>arts</a:t>
            </a:r>
            <a:r>
              <a:rPr lang="en-CA" sz="2000" dirty="0"/>
              <a:t>?</a:t>
            </a:r>
          </a:p>
          <a:p>
            <a:r>
              <a:rPr lang="en-CA" sz="2000" dirty="0"/>
              <a:t/>
            </a:r>
            <a:br>
              <a:rPr lang="en-CA" sz="2000" dirty="0"/>
            </a:br>
            <a:endParaRPr lang="en-CA" sz="2000" dirty="0"/>
          </a:p>
        </p:txBody>
      </p:sp>
      <p:sp>
        <p:nvSpPr>
          <p:cNvPr id="5" name="Slide Number Placeholder 4"/>
          <p:cNvSpPr>
            <a:spLocks noGrp="1"/>
          </p:cNvSpPr>
          <p:nvPr>
            <p:ph type="sldNum" sz="quarter" idx="12"/>
          </p:nvPr>
        </p:nvSpPr>
        <p:spPr>
          <a:xfrm>
            <a:off x="7239000" y="5589240"/>
            <a:ext cx="1905000" cy="457200"/>
          </a:xfrm>
        </p:spPr>
        <p:txBody>
          <a:bodyPr/>
          <a:lstStyle/>
          <a:p>
            <a:pPr>
              <a:defRPr/>
            </a:pPr>
            <a:r>
              <a:rPr lang="en-US" dirty="0" smtClean="0">
                <a:solidFill>
                  <a:srgbClr val="000000"/>
                </a:solidFill>
              </a:rPr>
              <a:t>Slide </a:t>
            </a:r>
            <a:fld id="{38B5A9E0-7EB5-4FF0-AEB5-1FBEA79D2A5B}" type="slidenum">
              <a:rPr lang="en-US" smtClean="0">
                <a:solidFill>
                  <a:srgbClr val="000000"/>
                </a:solidFill>
              </a:rPr>
              <a:pPr>
                <a:defRPr/>
              </a:pPr>
              <a:t>67</a:t>
            </a:fld>
            <a:endParaRPr lang="en-US" dirty="0">
              <a:solidFill>
                <a:srgbClr val="000000"/>
              </a:solidFill>
            </a:endParaRPr>
          </a:p>
        </p:txBody>
      </p:sp>
    </p:spTree>
    <p:extLst>
      <p:ext uri="{BB962C8B-B14F-4D97-AF65-F5344CB8AC3E}">
        <p14:creationId xmlns:p14="http://schemas.microsoft.com/office/powerpoint/2010/main" val="34211336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Future Directions</a:t>
            </a:r>
            <a:endParaRPr lang="en-CA" dirty="0"/>
          </a:p>
        </p:txBody>
      </p:sp>
      <p:sp>
        <p:nvSpPr>
          <p:cNvPr id="3" name="Content Placeholder 2"/>
          <p:cNvSpPr>
            <a:spLocks noGrp="1"/>
          </p:cNvSpPr>
          <p:nvPr>
            <p:ph idx="1"/>
          </p:nvPr>
        </p:nvSpPr>
        <p:spPr>
          <a:xfrm>
            <a:off x="251520" y="764704"/>
            <a:ext cx="8784976" cy="4495800"/>
          </a:xfrm>
        </p:spPr>
        <p:txBody>
          <a:bodyPr/>
          <a:lstStyle/>
          <a:p>
            <a:r>
              <a:rPr lang="en-CA" sz="2000" b="1" dirty="0" smtClean="0"/>
              <a:t>NLP</a:t>
            </a:r>
            <a:r>
              <a:rPr lang="en-CA" sz="2000" b="1" dirty="0"/>
              <a:t>: </a:t>
            </a:r>
            <a:r>
              <a:rPr lang="en-CA" sz="2000" dirty="0"/>
              <a:t> There has been huge advancement in natural language processing since the year this paper was accepted in 2002.  How would expressing self-explanations work if we were to replace the interface discussed in this paper with current available natural language processing technology</a:t>
            </a:r>
            <a:r>
              <a:rPr lang="en-CA" sz="2000" dirty="0" smtClean="0"/>
              <a:t>? Still not “easy”…. Very specific, simple proposal….</a:t>
            </a:r>
          </a:p>
          <a:p>
            <a:r>
              <a:rPr lang="en-CA" sz="1600" dirty="0"/>
              <a:t>Lehman, B., Mills, C., </a:t>
            </a:r>
            <a:r>
              <a:rPr lang="en-CA" sz="1600" dirty="0" err="1"/>
              <a:t>D'Mello</a:t>
            </a:r>
            <a:r>
              <a:rPr lang="en-CA" sz="1600" dirty="0"/>
              <a:t>, S., &amp; </a:t>
            </a:r>
            <a:r>
              <a:rPr lang="en-CA" sz="1600" dirty="0" err="1"/>
              <a:t>Graesser</a:t>
            </a:r>
            <a:r>
              <a:rPr lang="en-CA" sz="1600" dirty="0"/>
              <a:t>, A. (2012). Automatic Evaluation of Learner Self-Explanations and Erroneous Responses for Dialogue-Based ITSs. In. S. A. </a:t>
            </a:r>
            <a:r>
              <a:rPr lang="en-CA" sz="1600" dirty="0" err="1"/>
              <a:t>Cerri</a:t>
            </a:r>
            <a:r>
              <a:rPr lang="en-CA" sz="1600" dirty="0"/>
              <a:t>, &amp; B. </a:t>
            </a:r>
            <a:r>
              <a:rPr lang="en-CA" sz="1600" dirty="0" err="1"/>
              <a:t>Clancey</a:t>
            </a:r>
            <a:r>
              <a:rPr lang="en-CA" sz="1600" dirty="0"/>
              <a:t> (Eds.), </a:t>
            </a:r>
            <a:r>
              <a:rPr lang="en-CA" sz="1600" i="1" dirty="0"/>
              <a:t>Proceedings of 11th International Conference on Intelligent Tutoring Systems</a:t>
            </a:r>
            <a:r>
              <a:rPr lang="en-CA" sz="1600" dirty="0"/>
              <a:t> (</a:t>
            </a:r>
            <a:r>
              <a:rPr lang="en-CA" sz="1600" i="1" dirty="0"/>
              <a:t>ITS 2012</a:t>
            </a:r>
            <a:r>
              <a:rPr lang="en-CA" sz="1600" dirty="0"/>
              <a:t>) (pp. 544-553). Berlin: Springer-</a:t>
            </a:r>
            <a:r>
              <a:rPr lang="en-CA" sz="1600" dirty="0" err="1"/>
              <a:t>Verlag</a:t>
            </a:r>
            <a:r>
              <a:rPr lang="en-CA" sz="1600" dirty="0"/>
              <a:t>.</a:t>
            </a:r>
          </a:p>
          <a:p>
            <a:r>
              <a:rPr lang="en-CA" sz="2000" b="1" dirty="0" smtClean="0"/>
              <a:t>NLP</a:t>
            </a:r>
            <a:r>
              <a:rPr lang="en-CA" sz="2000" b="1" dirty="0"/>
              <a:t>: </a:t>
            </a:r>
            <a:r>
              <a:rPr lang="en-CA" sz="2000" dirty="0"/>
              <a:t>What parts of the system can be changed with better natural language processing? </a:t>
            </a:r>
            <a:r>
              <a:rPr lang="en-CA" sz="2000" dirty="0" smtClean="0"/>
              <a:t>…..</a:t>
            </a:r>
            <a:r>
              <a:rPr lang="en-CA" sz="2000" dirty="0"/>
              <a:t/>
            </a:r>
            <a:br>
              <a:rPr lang="en-CA" sz="2000" dirty="0"/>
            </a:br>
            <a:r>
              <a:rPr lang="en-CA" sz="2000" b="1" dirty="0"/>
              <a:t>Eye tracking: </a:t>
            </a:r>
            <a:r>
              <a:rPr lang="en-CA" sz="2000" dirty="0"/>
              <a:t>With today's eye tracking technologies, can we train a separate model which is able to classify whether student is confused or satisfied on a particular problem from student's eye movement? Then, we can integrate this feature as a prior probability to student's actions in the </a:t>
            </a:r>
            <a:r>
              <a:rPr lang="en-CA" sz="2000" dirty="0" err="1"/>
              <a:t>bayesian</a:t>
            </a:r>
            <a:r>
              <a:rPr lang="en-CA" sz="2000" dirty="0"/>
              <a:t> network, as it may provide accurate information for the student model to infer student's action and generate help</a:t>
            </a:r>
            <a:r>
              <a:rPr lang="en-CA" sz="2000" dirty="0" smtClean="0"/>
              <a:t>. </a:t>
            </a:r>
            <a:r>
              <a:rPr lang="en-CA" sz="2000" dirty="0" smtClean="0">
                <a:solidFill>
                  <a:srgbClr val="00B0F0"/>
                </a:solidFill>
              </a:rPr>
              <a:t>Yes</a:t>
            </a:r>
            <a:endParaRPr lang="en-CA" sz="2000" dirty="0">
              <a:solidFill>
                <a:srgbClr val="00B0F0"/>
              </a:solidFill>
            </a:endParaRPr>
          </a:p>
          <a:p>
            <a:r>
              <a:rPr lang="en-CA" sz="2000" dirty="0" smtClean="0"/>
              <a:t>Does </a:t>
            </a:r>
            <a:r>
              <a:rPr lang="en-CA" sz="2000" dirty="0"/>
              <a:t>taking into account other student’s tendencies and patterns help create a better algorithm for future students</a:t>
            </a:r>
            <a:r>
              <a:rPr lang="en-CA" sz="2000" dirty="0" smtClean="0"/>
              <a:t>?</a:t>
            </a:r>
          </a:p>
          <a:p>
            <a:r>
              <a:rPr lang="en-CA" sz="2000" dirty="0" smtClean="0">
                <a:solidFill>
                  <a:srgbClr val="00B0F0"/>
                </a:solidFill>
              </a:rPr>
              <a:t>It could</a:t>
            </a:r>
            <a:endParaRPr lang="en-CA" sz="2000" dirty="0">
              <a:solidFill>
                <a:srgbClr val="00B0F0"/>
              </a:solidFill>
            </a:endParaRPr>
          </a:p>
          <a:p>
            <a:endParaRPr lang="en-CA" sz="2000" dirty="0"/>
          </a:p>
        </p:txBody>
      </p:sp>
      <p:sp>
        <p:nvSpPr>
          <p:cNvPr id="5" name="Slide Number Placeholder 4"/>
          <p:cNvSpPr>
            <a:spLocks noGrp="1"/>
          </p:cNvSpPr>
          <p:nvPr>
            <p:ph type="sldNum" sz="quarter" idx="12"/>
          </p:nvPr>
        </p:nvSpPr>
        <p:spPr>
          <a:xfrm>
            <a:off x="7239000" y="5589240"/>
            <a:ext cx="1905000" cy="457200"/>
          </a:xfrm>
        </p:spPr>
        <p:txBody>
          <a:bodyPr/>
          <a:lstStyle/>
          <a:p>
            <a:pPr>
              <a:defRPr/>
            </a:pPr>
            <a:r>
              <a:rPr lang="en-US" dirty="0" smtClean="0">
                <a:solidFill>
                  <a:srgbClr val="000000"/>
                </a:solidFill>
              </a:rPr>
              <a:t>Slide </a:t>
            </a:r>
            <a:fld id="{38B5A9E0-7EB5-4FF0-AEB5-1FBEA79D2A5B}" type="slidenum">
              <a:rPr lang="en-US" smtClean="0">
                <a:solidFill>
                  <a:srgbClr val="000000"/>
                </a:solidFill>
              </a:rPr>
              <a:pPr>
                <a:defRPr/>
              </a:pPr>
              <a:t>68</a:t>
            </a:fld>
            <a:endParaRPr lang="en-US" dirty="0">
              <a:solidFill>
                <a:srgbClr val="000000"/>
              </a:solidFill>
            </a:endParaRPr>
          </a:p>
        </p:txBody>
      </p:sp>
    </p:spTree>
    <p:extLst>
      <p:ext uri="{BB962C8B-B14F-4D97-AF65-F5344CB8AC3E}">
        <p14:creationId xmlns:p14="http://schemas.microsoft.com/office/powerpoint/2010/main" val="214144046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smtClean="0"/>
              <a:t>Previous Approaches</a:t>
            </a:r>
          </a:p>
        </p:txBody>
      </p:sp>
      <p:sp>
        <p:nvSpPr>
          <p:cNvPr id="18435" name="Rectangle 3"/>
          <p:cNvSpPr>
            <a:spLocks noChangeArrowheads="1"/>
          </p:cNvSpPr>
          <p:nvPr/>
        </p:nvSpPr>
        <p:spPr bwMode="auto">
          <a:xfrm>
            <a:off x="381000" y="1524000"/>
            <a:ext cx="8153400" cy="4800600"/>
          </a:xfrm>
          <a:prstGeom prst="rect">
            <a:avLst/>
          </a:prstGeom>
          <a:noFill/>
          <a:ln w="9525">
            <a:noFill/>
            <a:miter lim="800000"/>
            <a:headEnd/>
            <a:tailEnd/>
          </a:ln>
        </p:spPr>
        <p:txBody>
          <a:bodyPr lIns="92075" tIns="46038" rIns="92075" bIns="46038"/>
          <a:lstStyle/>
          <a:p>
            <a:pPr marL="342900" indent="-342900" defTabSz="914400" eaLnBrk="0" hangingPunct="0">
              <a:lnSpc>
                <a:spcPct val="100000"/>
              </a:lnSpc>
              <a:spcBef>
                <a:spcPct val="50000"/>
              </a:spcBef>
              <a:buClr>
                <a:srgbClr val="CC0000"/>
              </a:buClr>
              <a:buSzPct val="75000"/>
              <a:buFont typeface="Monotype Sorts" pitchFamily="2" charset="2"/>
              <a:buChar char="u"/>
            </a:pPr>
            <a:r>
              <a:rPr lang="en-US" sz="3200" b="1">
                <a:solidFill>
                  <a:srgbClr val="000000"/>
                </a:solidFill>
              </a:rPr>
              <a:t>Off-line knowledge assessment</a:t>
            </a:r>
          </a:p>
          <a:p>
            <a:pPr marL="342900" indent="-342900" defTabSz="914400" eaLnBrk="0" hangingPunct="0">
              <a:lnSpc>
                <a:spcPct val="100000"/>
              </a:lnSpc>
              <a:spcBef>
                <a:spcPct val="50000"/>
              </a:spcBef>
              <a:buClr>
                <a:srgbClr val="CC0000"/>
              </a:buClr>
              <a:buSzPct val="75000"/>
              <a:buFont typeface="Monotype Sorts" pitchFamily="2" charset="2"/>
              <a:buChar char="u"/>
            </a:pPr>
            <a:r>
              <a:rPr lang="en-US" sz="3200" b="1">
                <a:solidFill>
                  <a:srgbClr val="000000"/>
                </a:solidFill>
              </a:rPr>
              <a:t>On-line knowledge assessment and limited plan recognition</a:t>
            </a:r>
          </a:p>
          <a:p>
            <a:pPr marL="742950" lvl="1" indent="-285750" defTabSz="914400" eaLnBrk="0" hangingPunct="0">
              <a:spcBef>
                <a:spcPct val="50000"/>
              </a:spcBef>
              <a:buSzTx/>
              <a:buFontTx/>
              <a:buChar char="–"/>
            </a:pPr>
            <a:r>
              <a:rPr lang="en-US">
                <a:solidFill>
                  <a:srgbClr val="000000"/>
                </a:solidFill>
              </a:rPr>
              <a:t>Limit the acceptable solutions</a:t>
            </a:r>
          </a:p>
          <a:p>
            <a:pPr marL="742950" lvl="1" indent="-285750" defTabSz="914400" eaLnBrk="0" hangingPunct="0">
              <a:spcBef>
                <a:spcPct val="50000"/>
              </a:spcBef>
              <a:buSzTx/>
              <a:buFontTx/>
              <a:buChar char="–"/>
            </a:pPr>
            <a:r>
              <a:rPr lang="en-US">
                <a:solidFill>
                  <a:srgbClr val="000000"/>
                </a:solidFill>
              </a:rPr>
              <a:t>Make the student express all solution steps</a:t>
            </a:r>
          </a:p>
          <a:p>
            <a:pPr marL="742950" lvl="1" indent="-285750" defTabSz="914400" eaLnBrk="0" hangingPunct="0">
              <a:lnSpc>
                <a:spcPct val="100000"/>
              </a:lnSpc>
              <a:spcBef>
                <a:spcPct val="50000"/>
              </a:spcBef>
              <a:buSzTx/>
              <a:buFontTx/>
              <a:buChar char="–"/>
            </a:pPr>
            <a:r>
              <a:rPr lang="en-US">
                <a:solidFill>
                  <a:srgbClr val="000000"/>
                </a:solidFill>
              </a:rPr>
              <a:t>Ask the student</a:t>
            </a:r>
          </a:p>
          <a:p>
            <a:pPr marL="742950" lvl="1" indent="-285750" defTabSz="914400" eaLnBrk="0" hangingPunct="0">
              <a:lnSpc>
                <a:spcPct val="100000"/>
              </a:lnSpc>
              <a:spcBef>
                <a:spcPct val="50000"/>
              </a:spcBef>
              <a:buSzTx/>
              <a:buFontTx/>
              <a:buChar char="–"/>
            </a:pPr>
            <a:r>
              <a:rPr lang="en-US">
                <a:solidFill>
                  <a:srgbClr val="000000"/>
                </a:solidFill>
              </a:rPr>
              <a:t>Knowledge not taken into account to predict the student’s plans</a:t>
            </a:r>
            <a:endParaRPr lang="en-US" sz="3200" b="1">
              <a:solidFill>
                <a:srgbClr val="000000"/>
              </a:solidFill>
            </a:endParaRPr>
          </a:p>
          <a:p>
            <a:pPr marL="742950" lvl="1" indent="-285750" defTabSz="914400" eaLnBrk="0" hangingPunct="0">
              <a:lnSpc>
                <a:spcPct val="100000"/>
              </a:lnSpc>
              <a:spcBef>
                <a:spcPct val="50000"/>
              </a:spcBef>
              <a:buClr>
                <a:srgbClr val="CC0000"/>
              </a:buClr>
              <a:buSzPct val="75000"/>
              <a:buFont typeface="Monotype Sorts" pitchFamily="2" charset="2"/>
              <a:buNone/>
            </a:pPr>
            <a:endParaRPr lang="en-US" sz="2400" b="1">
              <a:solidFill>
                <a:srgbClr val="000000"/>
              </a:solidFill>
            </a:endParaRPr>
          </a:p>
        </p:txBody>
      </p:sp>
      <mc:AlternateContent xmlns:mc="http://schemas.openxmlformats.org/markup-compatibility/2006" xmlns:p14="http://schemas.microsoft.com/office/powerpoint/2010/main">
        <mc:Choice Requires="p14">
          <p:contentPart p14:bwMode="auto" r:id="rId2">
            <p14:nvContentPartPr>
              <p14:cNvPr id="2" name="Ink 1"/>
              <p14:cNvContentPartPr/>
              <p14:nvPr/>
            </p14:nvContentPartPr>
            <p14:xfrm>
              <a:off x="3839040" y="204120"/>
              <a:ext cx="4734720" cy="5201640"/>
            </p14:xfrm>
          </p:contentPart>
        </mc:Choice>
        <mc:Fallback xmlns="">
          <p:pic>
            <p:nvPicPr>
              <p:cNvPr id="2" name="Ink 1"/>
              <p:cNvPicPr/>
              <p:nvPr/>
            </p:nvPicPr>
            <p:blipFill>
              <a:blip r:embed="rId3"/>
              <a:stretch>
                <a:fillRect/>
              </a:stretch>
            </p:blipFill>
            <p:spPr>
              <a:xfrm>
                <a:off x="3827160" y="199080"/>
                <a:ext cx="4750200" cy="5213880"/>
              </a:xfrm>
              <a:prstGeom prst="rect">
                <a:avLst/>
              </a:prstGeom>
            </p:spPr>
          </p:pic>
        </mc:Fallback>
      </mc:AlternateContent>
      <p:sp>
        <p:nvSpPr>
          <p:cNvPr id="3" name="Rectangle 2"/>
          <p:cNvSpPr/>
          <p:nvPr/>
        </p:nvSpPr>
        <p:spPr bwMode="auto">
          <a:xfrm>
            <a:off x="8426388" y="5026224"/>
            <a:ext cx="216024" cy="17656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2075" tIns="46038" rIns="92075" bIns="46038"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50000"/>
              </a:spcAft>
              <a:buClr>
                <a:srgbClr val="CC0000"/>
              </a:buClr>
              <a:buSzPct val="75000"/>
              <a:buFont typeface="Monotype Sorts" pitchFamily="2" charset="2"/>
              <a:buChar char="u"/>
              <a:tabLst/>
            </a:pPr>
            <a:endParaRPr kumimoji="0" lang="en-CA" sz="2800" b="1" i="0" u="none" strike="noStrike" cap="none" normalizeH="0" baseline="0" smtClean="0">
              <a:ln>
                <a:noFill/>
              </a:ln>
              <a:solidFill>
                <a:srgbClr val="111111"/>
              </a:solidFill>
              <a:effectLst/>
              <a:latin typeface="Times New Roman" pitchFamily="18" charset="0"/>
            </a:endParaRPr>
          </a:p>
        </p:txBody>
      </p:sp>
    </p:spTree>
    <p:extLst>
      <p:ext uri="{BB962C8B-B14F-4D97-AF65-F5344CB8AC3E}">
        <p14:creationId xmlns:p14="http://schemas.microsoft.com/office/powerpoint/2010/main" val="13002657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285720" y="-71462"/>
            <a:ext cx="8607425" cy="1143000"/>
          </a:xfrm>
          <a:noFill/>
        </p:spPr>
        <p:txBody>
          <a:bodyPr/>
          <a:lstStyle/>
          <a:p>
            <a:r>
              <a:rPr lang="en-US" sz="3200" dirty="0" smtClean="0"/>
              <a:t>ANDES: an ITS for Coached problem solving</a:t>
            </a:r>
          </a:p>
        </p:txBody>
      </p:sp>
      <p:sp>
        <p:nvSpPr>
          <p:cNvPr id="2052" name="Rectangle 6"/>
          <p:cNvSpPr>
            <a:spLocks noChangeArrowheads="1"/>
          </p:cNvSpPr>
          <p:nvPr/>
        </p:nvSpPr>
        <p:spPr bwMode="auto">
          <a:xfrm>
            <a:off x="2085975" y="1690688"/>
            <a:ext cx="9144000" cy="0"/>
          </a:xfrm>
          <a:prstGeom prst="rect">
            <a:avLst/>
          </a:prstGeom>
          <a:noFill/>
          <a:ln w="12700">
            <a:noFill/>
            <a:miter lim="800000"/>
            <a:headEnd type="none" w="sm" len="sm"/>
            <a:tailEnd type="none" w="sm" len="sm"/>
          </a:ln>
        </p:spPr>
        <p:txBody>
          <a:bodyPr>
            <a:spAutoFit/>
          </a:bodyPr>
          <a:lstStyle/>
          <a:p>
            <a:endParaRPr lang="en-CA"/>
          </a:p>
        </p:txBody>
      </p:sp>
      <p:sp>
        <p:nvSpPr>
          <p:cNvPr id="2053" name="Rectangle 7"/>
          <p:cNvSpPr>
            <a:spLocks noChangeArrowheads="1"/>
          </p:cNvSpPr>
          <p:nvPr/>
        </p:nvSpPr>
        <p:spPr bwMode="auto">
          <a:xfrm>
            <a:off x="-15302" y="433388"/>
            <a:ext cx="9144000" cy="2514600"/>
          </a:xfrm>
          <a:prstGeom prst="rect">
            <a:avLst/>
          </a:prstGeom>
          <a:noFill/>
          <a:ln w="9525">
            <a:noFill/>
            <a:miter lim="800000"/>
            <a:headEnd/>
            <a:tailEnd/>
          </a:ln>
        </p:spPr>
        <p:txBody>
          <a:bodyPr lIns="92075" tIns="46038" rIns="92075" bIns="46038"/>
          <a:lstStyle/>
          <a:p>
            <a:pPr marL="342900" indent="-342900">
              <a:lnSpc>
                <a:spcPct val="110000"/>
              </a:lnSpc>
              <a:spcBef>
                <a:spcPct val="20000"/>
              </a:spcBef>
              <a:spcAft>
                <a:spcPct val="0"/>
              </a:spcAft>
            </a:pPr>
            <a:endParaRPr lang="en-US" b="0" dirty="0">
              <a:solidFill>
                <a:schemeClr val="tx1"/>
              </a:solidFill>
            </a:endParaRPr>
          </a:p>
          <a:p>
            <a:pPr marL="342900" indent="-342900">
              <a:lnSpc>
                <a:spcPct val="90000"/>
              </a:lnSpc>
              <a:spcBef>
                <a:spcPct val="20000"/>
              </a:spcBef>
              <a:spcAft>
                <a:spcPct val="0"/>
              </a:spcAft>
              <a:buFont typeface="Arial" pitchFamily="34" charset="0"/>
              <a:buChar char="•"/>
            </a:pPr>
            <a:r>
              <a:rPr lang="en-US" b="0" dirty="0">
                <a:solidFill>
                  <a:schemeClr val="tx1"/>
                </a:solidFill>
                <a:latin typeface="+mn-lt"/>
              </a:rPr>
              <a:t>The tutor monitors the student’s solution and intervenes  when the student needs help. </a:t>
            </a:r>
            <a:endParaRPr lang="en-US" b="0" dirty="0" smtClean="0">
              <a:solidFill>
                <a:schemeClr val="tx1"/>
              </a:solidFill>
              <a:latin typeface="+mn-lt"/>
            </a:endParaRPr>
          </a:p>
          <a:p>
            <a:pPr marL="800100" lvl="1" indent="-342900">
              <a:lnSpc>
                <a:spcPct val="90000"/>
              </a:lnSpc>
              <a:spcBef>
                <a:spcPct val="20000"/>
              </a:spcBef>
              <a:buFont typeface="Arial" pitchFamily="34" charset="0"/>
              <a:buChar char="•"/>
            </a:pPr>
            <a:r>
              <a:rPr lang="en-US" sz="2000" dirty="0" smtClean="0">
                <a:solidFill>
                  <a:schemeClr val="tx1"/>
                </a:solidFill>
                <a:latin typeface="+mn-lt"/>
              </a:rPr>
              <a:t>Gives feedback on correctness of student solution entries</a:t>
            </a:r>
          </a:p>
          <a:p>
            <a:pPr marL="800100" lvl="1" indent="-342900">
              <a:lnSpc>
                <a:spcPct val="90000"/>
              </a:lnSpc>
              <a:spcBef>
                <a:spcPct val="20000"/>
              </a:spcBef>
              <a:buFont typeface="Arial" pitchFamily="34" charset="0"/>
              <a:buChar char="•"/>
            </a:pPr>
            <a:r>
              <a:rPr lang="en-US" sz="2000" b="0" dirty="0" smtClean="0">
                <a:solidFill>
                  <a:schemeClr val="tx1"/>
                </a:solidFill>
                <a:latin typeface="+mn-lt"/>
              </a:rPr>
              <a:t>Provides hints when student is stuck</a:t>
            </a:r>
            <a:endParaRPr lang="en-US" sz="2000" b="0" dirty="0">
              <a:solidFill>
                <a:schemeClr val="tx1"/>
              </a:solidFill>
              <a:latin typeface="+mn-lt"/>
            </a:endParaRPr>
          </a:p>
          <a:p>
            <a:pPr marL="342900" indent="-342900">
              <a:lnSpc>
                <a:spcPct val="110000"/>
              </a:lnSpc>
              <a:spcBef>
                <a:spcPct val="20000"/>
              </a:spcBef>
              <a:spcAft>
                <a:spcPct val="0"/>
              </a:spcAft>
            </a:pPr>
            <a:endParaRPr lang="en-US" b="0" dirty="0">
              <a:solidFill>
                <a:schemeClr val="tx1"/>
              </a:solidFill>
            </a:endParaRPr>
          </a:p>
          <a:p>
            <a:pPr marL="742950" lvl="1" indent="-285750">
              <a:lnSpc>
                <a:spcPct val="110000"/>
              </a:lnSpc>
              <a:spcBef>
                <a:spcPct val="20000"/>
              </a:spcBef>
              <a:spcAft>
                <a:spcPct val="0"/>
              </a:spcAft>
              <a:buClr>
                <a:srgbClr val="000000"/>
              </a:buClr>
              <a:buSzTx/>
              <a:buFontTx/>
              <a:buChar char="–"/>
            </a:pPr>
            <a:endParaRPr lang="en-US" sz="2400" b="0" dirty="0">
              <a:solidFill>
                <a:schemeClr val="tx1"/>
              </a:solidFill>
            </a:endParaRPr>
          </a:p>
        </p:txBody>
      </p:sp>
      <p:graphicFrame>
        <p:nvGraphicFramePr>
          <p:cNvPr id="2050" name="Object 9"/>
          <p:cNvGraphicFramePr>
            <a:graphicFrameLocks noChangeAspect="1"/>
          </p:cNvGraphicFramePr>
          <p:nvPr/>
        </p:nvGraphicFramePr>
        <p:xfrm>
          <a:off x="1676400" y="2819400"/>
          <a:ext cx="5562600" cy="3892550"/>
        </p:xfrm>
        <a:graphic>
          <a:graphicData uri="http://schemas.openxmlformats.org/presentationml/2006/ole">
            <mc:AlternateContent xmlns:mc="http://schemas.openxmlformats.org/markup-compatibility/2006">
              <mc:Choice xmlns:v="urn:schemas-microsoft-com:vml" Requires="v">
                <p:oleObj spid="_x0000_s114732" name="Document" r:id="rId3" imgW="4964400" imgH="3473280" progId="Word.Document.8">
                  <p:embed/>
                </p:oleObj>
              </mc:Choice>
              <mc:Fallback>
                <p:oleObj name="Document" r:id="rId3" imgW="4964400" imgH="3473280"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2819400"/>
                        <a:ext cx="5562600" cy="389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54" name="Text Box 15"/>
          <p:cNvSpPr txBox="1">
            <a:spLocks noChangeArrowheads="1"/>
          </p:cNvSpPr>
          <p:nvPr/>
        </p:nvSpPr>
        <p:spPr bwMode="auto">
          <a:xfrm>
            <a:off x="5076056" y="4936565"/>
            <a:ext cx="762000" cy="214313"/>
          </a:xfrm>
          <a:prstGeom prst="rect">
            <a:avLst/>
          </a:prstGeom>
          <a:noFill/>
          <a:ln w="12700">
            <a:noFill/>
            <a:miter lim="800000"/>
            <a:headEnd type="none" w="sm" len="sm"/>
            <a:tailEnd type="none" w="sm" len="sm"/>
          </a:ln>
        </p:spPr>
        <p:txBody>
          <a:bodyPr>
            <a:spAutoFit/>
          </a:bodyPr>
          <a:lstStyle/>
          <a:p>
            <a:pPr>
              <a:spcBef>
                <a:spcPct val="0"/>
              </a:spcBef>
              <a:spcAft>
                <a:spcPct val="0"/>
              </a:spcAft>
              <a:buClrTx/>
              <a:buSzTx/>
              <a:buFontTx/>
              <a:buNone/>
            </a:pPr>
            <a:r>
              <a:rPr lang="en-US" sz="800" b="0" dirty="0" err="1">
                <a:solidFill>
                  <a:srgbClr val="00CC00"/>
                </a:solidFill>
              </a:rPr>
              <a:t>Fw</a:t>
            </a:r>
            <a:r>
              <a:rPr lang="en-US" sz="800" b="0" dirty="0">
                <a:solidFill>
                  <a:srgbClr val="00CC00"/>
                </a:solidFill>
              </a:rPr>
              <a:t> = mc*g</a:t>
            </a:r>
          </a:p>
        </p:txBody>
      </p:sp>
      <p:sp>
        <p:nvSpPr>
          <p:cNvPr id="2055" name="Line 16"/>
          <p:cNvSpPr>
            <a:spLocks noChangeShapeType="1"/>
          </p:cNvSpPr>
          <p:nvPr/>
        </p:nvSpPr>
        <p:spPr bwMode="auto">
          <a:xfrm flipV="1">
            <a:off x="2514600" y="4419600"/>
            <a:ext cx="0" cy="381000"/>
          </a:xfrm>
          <a:prstGeom prst="line">
            <a:avLst/>
          </a:prstGeom>
          <a:noFill/>
          <a:ln w="12700">
            <a:solidFill>
              <a:schemeClr val="tx1"/>
            </a:solidFill>
            <a:round/>
            <a:headEnd type="none" w="sm" len="sm"/>
            <a:tailEnd type="triangle" w="sm" len="sm"/>
          </a:ln>
        </p:spPr>
        <p:txBody>
          <a:bodyPr/>
          <a:lstStyle/>
          <a:p>
            <a:endParaRPr lang="en-CA"/>
          </a:p>
        </p:txBody>
      </p:sp>
      <p:sp>
        <p:nvSpPr>
          <p:cNvPr id="2056" name="Line 17"/>
          <p:cNvSpPr>
            <a:spLocks noChangeShapeType="1"/>
          </p:cNvSpPr>
          <p:nvPr/>
        </p:nvSpPr>
        <p:spPr bwMode="auto">
          <a:xfrm flipV="1">
            <a:off x="2514600" y="4419600"/>
            <a:ext cx="0" cy="381000"/>
          </a:xfrm>
          <a:prstGeom prst="line">
            <a:avLst/>
          </a:prstGeom>
          <a:noFill/>
          <a:ln w="38100">
            <a:solidFill>
              <a:srgbClr val="FF0000"/>
            </a:solidFill>
            <a:round/>
            <a:headEnd type="none" w="sm" len="sm"/>
            <a:tailEnd type="triangle" w="sm" len="sm"/>
          </a:ln>
        </p:spPr>
        <p:txBody>
          <a:bodyPr/>
          <a:lstStyle/>
          <a:p>
            <a:endParaRPr lang="en-CA"/>
          </a:p>
        </p:txBody>
      </p:sp>
      <p:sp>
        <p:nvSpPr>
          <p:cNvPr id="2057" name="Text Box 18"/>
          <p:cNvSpPr txBox="1">
            <a:spLocks noChangeArrowheads="1"/>
          </p:cNvSpPr>
          <p:nvPr/>
        </p:nvSpPr>
        <p:spPr bwMode="auto">
          <a:xfrm>
            <a:off x="1828800" y="5924550"/>
            <a:ext cx="2514600" cy="214313"/>
          </a:xfrm>
          <a:prstGeom prst="rect">
            <a:avLst/>
          </a:prstGeom>
          <a:solidFill>
            <a:schemeClr val="tx1"/>
          </a:solidFill>
          <a:ln w="12700">
            <a:noFill/>
            <a:miter lim="800000"/>
            <a:headEnd type="none" w="sm" len="sm"/>
            <a:tailEnd type="none" w="sm" len="sm"/>
          </a:ln>
        </p:spPr>
        <p:txBody>
          <a:bodyPr>
            <a:spAutoFit/>
          </a:bodyPr>
          <a:lstStyle/>
          <a:p>
            <a:pPr>
              <a:spcBef>
                <a:spcPct val="0"/>
              </a:spcBef>
              <a:spcAft>
                <a:spcPct val="0"/>
              </a:spcAft>
              <a:buClrTx/>
              <a:buSzTx/>
              <a:buFontTx/>
              <a:buNone/>
            </a:pPr>
            <a:r>
              <a:rPr lang="en-US" sz="800" b="0">
                <a:latin typeface="Arial Black" pitchFamily="34" charset="0"/>
              </a:rPr>
              <a:t>Think about the direction of N</a:t>
            </a:r>
            <a:r>
              <a:rPr lang="en-US" sz="800" b="0"/>
              <a:t>…</a:t>
            </a:r>
          </a:p>
        </p:txBody>
      </p:sp>
      <p:sp>
        <p:nvSpPr>
          <p:cNvPr id="2058" name="Text Box 19"/>
          <p:cNvSpPr txBox="1">
            <a:spLocks noChangeArrowheads="1"/>
          </p:cNvSpPr>
          <p:nvPr/>
        </p:nvSpPr>
        <p:spPr bwMode="auto">
          <a:xfrm>
            <a:off x="2209800" y="4572000"/>
            <a:ext cx="228600" cy="214313"/>
          </a:xfrm>
          <a:prstGeom prst="rect">
            <a:avLst/>
          </a:prstGeom>
          <a:noFill/>
          <a:ln w="12700">
            <a:noFill/>
            <a:miter lim="800000"/>
            <a:headEnd type="none" w="sm" len="sm"/>
            <a:tailEnd type="none" w="sm" len="sm"/>
          </a:ln>
        </p:spPr>
        <p:txBody>
          <a:bodyPr>
            <a:spAutoFit/>
          </a:bodyPr>
          <a:lstStyle/>
          <a:p>
            <a:pPr>
              <a:spcBef>
                <a:spcPct val="0"/>
              </a:spcBef>
              <a:spcAft>
                <a:spcPct val="0"/>
              </a:spcAft>
              <a:buClrTx/>
              <a:buSzTx/>
              <a:buFontTx/>
              <a:buNone/>
            </a:pPr>
            <a:r>
              <a:rPr lang="en-US" sz="800" b="0">
                <a:solidFill>
                  <a:schemeClr val="hlink"/>
                </a:solidFill>
              </a:rPr>
              <a:t>N</a:t>
            </a:r>
          </a:p>
        </p:txBody>
      </p:sp>
      <p:sp>
        <p:nvSpPr>
          <p:cNvPr id="2" name="Footer Placeholder 1"/>
          <p:cNvSpPr>
            <a:spLocks noGrp="1"/>
          </p:cNvSpPr>
          <p:nvPr>
            <p:ph type="ftr" sz="quarter" idx="11"/>
          </p:nvPr>
        </p:nvSpPr>
        <p:spPr/>
        <p:txBody>
          <a:bodyPr/>
          <a:lstStyle/>
          <a:p>
            <a:pPr>
              <a:defRPr/>
            </a:pPr>
            <a:r>
              <a:rPr lang="en-US" smtClean="0">
                <a:solidFill>
                  <a:srgbClr val="000000"/>
                </a:solidFill>
              </a:rPr>
              <a:t>CPSC 422, Lecture 13</a:t>
            </a:r>
            <a:endParaRPr lang="en-US">
              <a:solidFill>
                <a:srgbClr val="000000"/>
              </a:solidFill>
            </a:endParaRPr>
          </a:p>
        </p:txBody>
      </p:sp>
      <p:sp>
        <p:nvSpPr>
          <p:cNvPr id="3" name="Slide Number Placeholder 2"/>
          <p:cNvSpPr>
            <a:spLocks noGrp="1"/>
          </p:cNvSpPr>
          <p:nvPr>
            <p:ph type="sldNum" sz="quarter" idx="12"/>
          </p:nvPr>
        </p:nvSpPr>
        <p:spPr/>
        <p:txBody>
          <a:bodyPr/>
          <a:lstStyle/>
          <a:p>
            <a:pPr>
              <a:defRPr/>
            </a:pPr>
            <a:r>
              <a:rPr lang="en-US" smtClean="0">
                <a:solidFill>
                  <a:srgbClr val="000000"/>
                </a:solidFill>
              </a:rPr>
              <a:t>Slide </a:t>
            </a:r>
            <a:fld id="{42CFED80-5205-497D-A57F-EAEBD5BF73E2}" type="slidenum">
              <a:rPr lang="en-US" smtClean="0">
                <a:solidFill>
                  <a:srgbClr val="000000"/>
                </a:solidFill>
              </a:rPr>
              <a:pPr>
                <a:defRPr/>
              </a:pPr>
              <a:t>7</a:t>
            </a:fld>
            <a:endParaRPr lang="en-US">
              <a:solidFill>
                <a:srgbClr val="000000"/>
              </a:solidFill>
            </a:endParaRPr>
          </a:p>
        </p:txBody>
      </p:sp>
    </p:spTree>
    <p:extLst>
      <p:ext uri="{BB962C8B-B14F-4D97-AF65-F5344CB8AC3E}">
        <p14:creationId xmlns:p14="http://schemas.microsoft.com/office/powerpoint/2010/main" val="3912074372"/>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09600" y="0"/>
            <a:ext cx="7772400" cy="1143000"/>
          </a:xfrm>
          <a:noFill/>
        </p:spPr>
        <p:txBody>
          <a:bodyPr/>
          <a:lstStyle/>
          <a:p>
            <a:r>
              <a:rPr lang="en-US" smtClean="0"/>
              <a:t>Probabilistic Student Model</a:t>
            </a:r>
          </a:p>
        </p:txBody>
      </p:sp>
      <p:sp>
        <p:nvSpPr>
          <p:cNvPr id="19459" name="Rectangle 4"/>
          <p:cNvSpPr>
            <a:spLocks noGrp="1" noChangeArrowheads="1"/>
          </p:cNvSpPr>
          <p:nvPr>
            <p:ph type="body" idx="1"/>
          </p:nvPr>
        </p:nvSpPr>
        <p:spPr>
          <a:xfrm>
            <a:off x="228600" y="1676400"/>
            <a:ext cx="8610600" cy="4495800"/>
          </a:xfrm>
        </p:spPr>
        <p:txBody>
          <a:bodyPr/>
          <a:lstStyle/>
          <a:p>
            <a:r>
              <a:rPr lang="en-US" smtClean="0"/>
              <a:t>Based on the probabilistic reasoning framework of Bayesian networks</a:t>
            </a:r>
          </a:p>
          <a:p>
            <a:endParaRPr lang="en-US" smtClean="0"/>
          </a:p>
          <a:p>
            <a:r>
              <a:rPr lang="en-US" smtClean="0"/>
              <a:t>Performs on-line knowledge assessment, plan recognition and prediction of students’ goals and actions</a:t>
            </a:r>
          </a:p>
          <a:p>
            <a:endParaRPr lang="en-US" smtClean="0"/>
          </a:p>
          <a:p>
            <a:r>
              <a:rPr lang="en-US" smtClean="0"/>
              <a:t>Performs plan recognition by integrating information about the available solutions and the student’s knowledge</a:t>
            </a:r>
          </a:p>
        </p:txBody>
      </p:sp>
    </p:spTree>
    <p:extLst>
      <p:ext uri="{BB962C8B-B14F-4D97-AF65-F5344CB8AC3E}">
        <p14:creationId xmlns:p14="http://schemas.microsoft.com/office/powerpoint/2010/main" val="16916137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t>CPSC 422, Lecture 13</a:t>
            </a:r>
            <a:endParaRPr lang="en-US"/>
          </a:p>
        </p:txBody>
      </p:sp>
      <p:sp>
        <p:nvSpPr>
          <p:cNvPr id="6" name="Slide Number Placeholder 5"/>
          <p:cNvSpPr>
            <a:spLocks noGrp="1"/>
          </p:cNvSpPr>
          <p:nvPr>
            <p:ph type="sldNum" sz="quarter" idx="12"/>
          </p:nvPr>
        </p:nvSpPr>
        <p:spPr/>
        <p:txBody>
          <a:bodyPr/>
          <a:lstStyle/>
          <a:p>
            <a:pPr>
              <a:defRPr/>
            </a:pPr>
            <a:r>
              <a:rPr lang="en-US"/>
              <a:t>Slide </a:t>
            </a:r>
            <a:fld id="{42FC9772-D8FD-465D-8B29-C034841F48F1}" type="slidenum">
              <a:rPr lang="en-US"/>
              <a:pPr>
                <a:defRPr/>
              </a:pPr>
              <a:t>71</a:t>
            </a:fld>
            <a:endParaRPr lang="en-US"/>
          </a:p>
        </p:txBody>
      </p:sp>
      <p:sp>
        <p:nvSpPr>
          <p:cNvPr id="18439" name="Rectangle 2"/>
          <p:cNvSpPr>
            <a:spLocks noGrp="1" noChangeArrowheads="1"/>
          </p:cNvSpPr>
          <p:nvPr>
            <p:ph type="title"/>
          </p:nvPr>
        </p:nvSpPr>
        <p:spPr>
          <a:xfrm>
            <a:off x="228600" y="5257800"/>
            <a:ext cx="8424936" cy="1368152"/>
          </a:xfrm>
        </p:spPr>
        <p:txBody>
          <a:bodyPr/>
          <a:lstStyle/>
          <a:p>
            <a:pPr algn="l" eaLnBrk="1" hangingPunct="1"/>
            <a:r>
              <a:rPr lang="en-US" sz="3200" dirty="0" smtClean="0">
                <a:solidFill>
                  <a:schemeClr val="accent6"/>
                </a:solidFill>
              </a:rPr>
              <a:t/>
            </a:r>
            <a:br>
              <a:rPr lang="en-US" sz="3200" dirty="0" smtClean="0">
                <a:solidFill>
                  <a:schemeClr val="accent6"/>
                </a:solidFill>
              </a:rPr>
            </a:br>
            <a:r>
              <a:rPr lang="en-US" sz="3200" dirty="0" smtClean="0">
                <a:solidFill>
                  <a:schemeClr val="tx1"/>
                </a:solidFill>
                <a:latin typeface="Arial Unicode MS" pitchFamily="34" charset="-128"/>
              </a:rPr>
              <a:t/>
            </a:r>
            <a:br>
              <a:rPr lang="en-US" sz="3200" dirty="0" smtClean="0">
                <a:solidFill>
                  <a:schemeClr val="tx1"/>
                </a:solidFill>
                <a:latin typeface="Arial Unicode MS" pitchFamily="34" charset="-128"/>
              </a:rPr>
            </a:br>
            <a:endParaRPr lang="en-US" sz="3200" dirty="0" smtClean="0">
              <a:solidFill>
                <a:schemeClr val="tx1"/>
              </a:solidFill>
            </a:endParaRPr>
          </a:p>
        </p:txBody>
      </p:sp>
      <p:sp>
        <p:nvSpPr>
          <p:cNvPr id="8" name="Rectangle 2"/>
          <p:cNvSpPr txBox="1">
            <a:spLocks noChangeArrowheads="1"/>
          </p:cNvSpPr>
          <p:nvPr/>
        </p:nvSpPr>
        <p:spPr bwMode="auto">
          <a:xfrm>
            <a:off x="1676400" y="0"/>
            <a:ext cx="5105400" cy="685800"/>
          </a:xfrm>
          <a:prstGeom prst="rect">
            <a:avLst/>
          </a:prstGeom>
          <a:solidFill>
            <a:schemeClr val="accent5">
              <a:lumMod val="40000"/>
              <a:lumOff val="60000"/>
            </a:schemeClr>
          </a:solidFill>
          <a:ln w="9525">
            <a:noFill/>
            <a:miter lim="800000"/>
            <a:headEnd/>
            <a:tailEnd/>
          </a:ln>
          <a:effectLst/>
        </p:spPr>
        <p:txBody>
          <a:bodyPr anchor="ctr"/>
          <a:lstStyle/>
          <a:p>
            <a:pPr algn="ctr">
              <a:defRPr/>
            </a:pPr>
            <a:r>
              <a:rPr lang="en-US" sz="3600" b="1" kern="0" dirty="0">
                <a:solidFill>
                  <a:schemeClr val="accent2"/>
                </a:solidFill>
                <a:latin typeface="Arial" panose="020B0604020202020204" pitchFamily="34" charset="0"/>
                <a:ea typeface="+mj-ea"/>
                <a:cs typeface="Arial" panose="020B0604020202020204" pitchFamily="34" charset="0"/>
              </a:rPr>
              <a:t>TODO for </a:t>
            </a:r>
            <a:r>
              <a:rPr lang="en-US" sz="3600" b="1" kern="0" dirty="0" smtClean="0">
                <a:solidFill>
                  <a:schemeClr val="accent2"/>
                </a:solidFill>
                <a:latin typeface="Arial" panose="020B0604020202020204" pitchFamily="34" charset="0"/>
                <a:ea typeface="+mj-ea"/>
                <a:cs typeface="Arial" panose="020B0604020202020204" pitchFamily="34" charset="0"/>
              </a:rPr>
              <a:t>Mon</a:t>
            </a:r>
            <a:endParaRPr lang="en-US" sz="3600" b="1" kern="0" dirty="0">
              <a:solidFill>
                <a:schemeClr val="accent2"/>
              </a:solidFill>
              <a:latin typeface="Arial" panose="020B0604020202020204" pitchFamily="34" charset="0"/>
              <a:ea typeface="+mj-ea"/>
              <a:cs typeface="Arial" panose="020B0604020202020204" pitchFamily="34" charset="0"/>
            </a:endParaRPr>
          </a:p>
        </p:txBody>
      </p:sp>
      <p:sp>
        <p:nvSpPr>
          <p:cNvPr id="10" name="Rectangle 2"/>
          <p:cNvSpPr txBox="1">
            <a:spLocks noChangeArrowheads="1"/>
          </p:cNvSpPr>
          <p:nvPr/>
        </p:nvSpPr>
        <p:spPr bwMode="auto">
          <a:xfrm>
            <a:off x="26401" y="1347473"/>
            <a:ext cx="8686800" cy="3024336"/>
          </a:xfrm>
          <a:prstGeom prst="rect">
            <a:avLst/>
          </a:prstGeom>
          <a:noFill/>
          <a:ln w="9525">
            <a:noFill/>
            <a:miter lim="800000"/>
            <a:headEnd/>
            <a:tailEnd/>
          </a:ln>
          <a:effectLst/>
        </p:spPr>
        <p:txBody>
          <a:bodyPr anchor="ctr"/>
          <a:lstStyle/>
          <a:p>
            <a:pPr>
              <a:spcBef>
                <a:spcPts val="1200"/>
              </a:spcBef>
              <a:spcAft>
                <a:spcPts val="1200"/>
              </a:spcAft>
              <a:defRPr/>
            </a:pPr>
            <a:endParaRPr lang="en-CA" sz="3200" b="1" kern="0" dirty="0" smtClean="0">
              <a:solidFill>
                <a:srgbClr val="000000"/>
              </a:solidFill>
              <a:latin typeface="Arial Unicode MS"/>
            </a:endParaRPr>
          </a:p>
          <a:p>
            <a:pPr marL="571500" indent="-571500">
              <a:spcBef>
                <a:spcPts val="1200"/>
              </a:spcBef>
              <a:spcAft>
                <a:spcPts val="1200"/>
              </a:spcAft>
              <a:buFont typeface="Arial" panose="020B0604020202020204" pitchFamily="34" charset="0"/>
              <a:buChar char="•"/>
              <a:defRPr/>
            </a:pPr>
            <a:r>
              <a:rPr lang="en-CA" b="1" dirty="0" smtClean="0">
                <a:solidFill>
                  <a:schemeClr val="tx2"/>
                </a:solidFill>
                <a:latin typeface="Arial" panose="020B0604020202020204" pitchFamily="34" charset="0"/>
                <a:cs typeface="Arial" panose="020B0604020202020204" pitchFamily="34" charset="0"/>
              </a:rPr>
              <a:t>Reading Textbook </a:t>
            </a:r>
            <a:r>
              <a:rPr lang="en-CA" b="1" dirty="0" err="1" smtClean="0">
                <a:solidFill>
                  <a:schemeClr val="tx2"/>
                </a:solidFill>
                <a:latin typeface="Arial" panose="020B0604020202020204" pitchFamily="34" charset="0"/>
                <a:cs typeface="Arial" panose="020B0604020202020204" pitchFamily="34" charset="0"/>
              </a:rPr>
              <a:t>Chp</a:t>
            </a:r>
            <a:r>
              <a:rPr lang="en-CA" b="1" dirty="0" smtClean="0">
                <a:solidFill>
                  <a:schemeClr val="tx2"/>
                </a:solidFill>
                <a:latin typeface="Arial" panose="020B0604020202020204" pitchFamily="34" charset="0"/>
                <a:cs typeface="Arial" panose="020B0604020202020204" pitchFamily="34" charset="0"/>
              </a:rPr>
              <a:t>. 6.5</a:t>
            </a:r>
            <a:endParaRPr lang="en-CA" i="1" u="sng" dirty="0" smtClean="0">
              <a:solidFill>
                <a:schemeClr val="tx1"/>
              </a:solidFill>
              <a:latin typeface="Arial" panose="020B0604020202020204" pitchFamily="34" charset="0"/>
              <a:cs typeface="Arial" panose="020B0604020202020204" pitchFamily="34" charset="0"/>
            </a:endParaRPr>
          </a:p>
          <a:p>
            <a:pPr marL="571500" indent="-571500">
              <a:spcBef>
                <a:spcPts val="1200"/>
              </a:spcBef>
              <a:spcAft>
                <a:spcPts val="1200"/>
              </a:spcAft>
              <a:buFont typeface="Arial" panose="020B0604020202020204" pitchFamily="34" charset="0"/>
              <a:buChar char="•"/>
              <a:defRPr/>
            </a:pPr>
            <a:endParaRPr lang="en-CA" i="1" u="sng" dirty="0" smtClean="0">
              <a:solidFill>
                <a:schemeClr val="tx1"/>
              </a:solidFill>
              <a:latin typeface="Arial" panose="020B0604020202020204" pitchFamily="34" charset="0"/>
              <a:cs typeface="Arial" panose="020B0604020202020204" pitchFamily="34" charset="0"/>
            </a:endParaRPr>
          </a:p>
          <a:p>
            <a:pPr marL="571500" indent="-571500">
              <a:buFont typeface="Arial" panose="020B0604020202020204" pitchFamily="34" charset="0"/>
              <a:buChar char="•"/>
              <a:defRPr/>
            </a:pPr>
            <a:r>
              <a:rPr lang="en-US" sz="2400" dirty="0">
                <a:solidFill>
                  <a:schemeClr val="tx2"/>
                </a:solidFill>
                <a:latin typeface="Arial" panose="020B0604020202020204" pitchFamily="34" charset="0"/>
                <a:cs typeface="Arial" panose="020B0604020202020204" pitchFamily="34" charset="0"/>
              </a:rPr>
              <a:t>Keep working on assignment-2 (due on Fri, Oct 16)</a:t>
            </a:r>
          </a:p>
          <a:p>
            <a:pPr>
              <a:spcBef>
                <a:spcPts val="1200"/>
              </a:spcBef>
              <a:spcAft>
                <a:spcPts val="1200"/>
              </a:spcAft>
              <a:defRPr/>
            </a:pPr>
            <a:endParaRPr lang="en-US" sz="3600" dirty="0" smtClean="0">
              <a:solidFill>
                <a:schemeClr val="accent6"/>
              </a:solidFill>
            </a:endParaRPr>
          </a:p>
          <a:p>
            <a:pPr>
              <a:spcBef>
                <a:spcPts val="1200"/>
              </a:spcBef>
              <a:spcAft>
                <a:spcPts val="1200"/>
              </a:spcAft>
              <a:defRPr/>
            </a:pPr>
            <a:r>
              <a:rPr lang="en-US" sz="3600" dirty="0" smtClean="0">
                <a:solidFill>
                  <a:schemeClr val="accent6"/>
                </a:solidFill>
              </a:rPr>
              <a:t/>
            </a:r>
            <a:br>
              <a:rPr lang="en-US" sz="3600" dirty="0" smtClean="0">
                <a:solidFill>
                  <a:schemeClr val="accent6"/>
                </a:solidFill>
              </a:rPr>
            </a:br>
            <a:endParaRPr lang="en-US" sz="3200" b="1" kern="0" dirty="0">
              <a:solidFill>
                <a:schemeClr val="accent6"/>
              </a:solidFill>
              <a:latin typeface="+mj-lt"/>
              <a:ea typeface="+mj-ea"/>
              <a:cs typeface="+mj-cs"/>
            </a:endParaRPr>
          </a:p>
        </p:txBody>
      </p:sp>
      <mc:AlternateContent xmlns:mc="http://schemas.openxmlformats.org/markup-compatibility/2006" xmlns:p14="http://schemas.microsoft.com/office/powerpoint/2010/main">
        <mc:Choice Requires="p14">
          <p:contentPart p14:bwMode="auto" r:id="rId3">
            <p14:nvContentPartPr>
              <p14:cNvPr id="144386" name="Ink 9"/>
              <p14:cNvContentPartPr>
                <a14:cpLocks xmlns:a14="http://schemas.microsoft.com/office/drawing/2010/main" noRot="1" noChangeAspect="1" noEditPoints="1" noChangeArrowheads="1" noChangeShapeType="1"/>
              </p14:cNvContentPartPr>
              <p14:nvPr/>
            </p14:nvContentPartPr>
            <p14:xfrm>
              <a:off x="178758850" y="177307875"/>
              <a:ext cx="0" cy="0"/>
            </p14:xfrm>
          </p:contentPart>
        </mc:Choice>
        <mc:Fallback xmlns="">
          <p:pic>
            <p:nvPicPr>
              <p:cNvPr id="144386" name="Ink 9"/>
              <p:cNvPicPr>
                <a:picLocks noRot="1" noChangeAspect="1" noEditPoints="1" noChangeArrowheads="1" noChangeShapeType="1"/>
              </p:cNvPicPr>
              <p:nvPr/>
            </p:nvPicPr>
            <p:blipFill>
              <a:blip r:embed="rId6"/>
              <a:stretch>
                <a:fillRect/>
              </a:stretch>
            </p:blipFill>
            <p:spPr>
              <a:xfrm>
                <a:off x="178758850" y="177307875"/>
                <a:ext cx="0" cy="0"/>
              </a:xfrm>
              <a:prstGeom prst="rect">
                <a:avLst/>
              </a:prstGeom>
            </p:spPr>
          </p:pic>
        </mc:Fallback>
      </mc:AlternateContent>
    </p:spTree>
    <p:extLst>
      <p:ext uri="{BB962C8B-B14F-4D97-AF65-F5344CB8AC3E}">
        <p14:creationId xmlns:p14="http://schemas.microsoft.com/office/powerpoint/2010/main" val="8782765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02537" y="0"/>
            <a:ext cx="9451776" cy="1143000"/>
          </a:xfrm>
          <a:noFill/>
        </p:spPr>
        <p:txBody>
          <a:bodyPr/>
          <a:lstStyle/>
          <a:p>
            <a:r>
              <a:rPr lang="en-US" dirty="0" smtClean="0"/>
              <a:t>Student Model for Coached Problem Solving</a:t>
            </a:r>
          </a:p>
        </p:txBody>
      </p:sp>
      <p:sp>
        <p:nvSpPr>
          <p:cNvPr id="588805" name="Rectangle 5"/>
          <p:cNvSpPr>
            <a:spLocks noChangeArrowheads="1"/>
          </p:cNvSpPr>
          <p:nvPr/>
        </p:nvSpPr>
        <p:spPr bwMode="auto">
          <a:xfrm>
            <a:off x="0" y="980728"/>
            <a:ext cx="8610600" cy="2514600"/>
          </a:xfrm>
          <a:prstGeom prst="rect">
            <a:avLst/>
          </a:prstGeom>
          <a:noFill/>
          <a:ln w="9525">
            <a:noFill/>
            <a:miter lim="800000"/>
            <a:headEnd/>
            <a:tailEnd/>
          </a:ln>
          <a:effectLst/>
        </p:spPr>
        <p:txBody>
          <a:bodyPr lIns="92075" tIns="46038" rIns="92075" bIns="46038"/>
          <a:lstStyle/>
          <a:p>
            <a:pPr marL="342900" indent="-342900">
              <a:lnSpc>
                <a:spcPct val="90000"/>
              </a:lnSpc>
              <a:spcBef>
                <a:spcPct val="20000"/>
              </a:spcBef>
              <a:spcAft>
                <a:spcPct val="0"/>
              </a:spcAft>
              <a:defRPr/>
            </a:pPr>
            <a:r>
              <a:rPr lang="en-US" sz="3200" b="0" dirty="0" smtClean="0">
                <a:solidFill>
                  <a:srgbClr val="000000"/>
                </a:solidFill>
                <a:latin typeface="+mn-lt"/>
              </a:rPr>
              <a:t>Three </a:t>
            </a:r>
            <a:r>
              <a:rPr lang="en-US" sz="3200" b="0" dirty="0">
                <a:solidFill>
                  <a:srgbClr val="000000"/>
                </a:solidFill>
                <a:latin typeface="+mn-lt"/>
              </a:rPr>
              <a:t>main functions</a:t>
            </a:r>
            <a:r>
              <a:rPr lang="en-US" dirty="0">
                <a:solidFill>
                  <a:srgbClr val="000000"/>
                </a:solidFill>
                <a:latin typeface="+mn-lt"/>
              </a:rPr>
              <a:t> </a:t>
            </a:r>
            <a:endParaRPr lang="en-US" sz="2400" dirty="0">
              <a:solidFill>
                <a:srgbClr val="000000"/>
              </a:solidFill>
              <a:latin typeface="+mn-lt"/>
            </a:endParaRPr>
          </a:p>
          <a:p>
            <a:pPr marL="742950" lvl="1" indent="-285750">
              <a:spcBef>
                <a:spcPct val="20000"/>
              </a:spcBef>
              <a:spcAft>
                <a:spcPct val="0"/>
              </a:spcAft>
              <a:buClr>
                <a:srgbClr val="000000"/>
              </a:buClr>
              <a:buSzTx/>
              <a:buFontTx/>
              <a:buChar char="–"/>
              <a:defRPr/>
            </a:pPr>
            <a:r>
              <a:rPr lang="en-US" b="1" dirty="0">
                <a:solidFill>
                  <a:srgbClr val="000000"/>
                </a:solidFill>
                <a:latin typeface="+mn-lt"/>
              </a:rPr>
              <a:t>Assess from the student’s  actions her domain </a:t>
            </a:r>
            <a:r>
              <a:rPr lang="en-US" b="1" dirty="0" smtClean="0">
                <a:solidFill>
                  <a:srgbClr val="000000"/>
                </a:solidFill>
                <a:latin typeface="+mn-lt"/>
              </a:rPr>
              <a:t>knowledge</a:t>
            </a:r>
            <a:r>
              <a:rPr lang="en-US" b="0" dirty="0" smtClean="0">
                <a:solidFill>
                  <a:srgbClr val="000000"/>
                </a:solidFill>
                <a:latin typeface="+mn-lt"/>
              </a:rPr>
              <a:t>, to decide which concepts the student needs help on (</a:t>
            </a:r>
            <a:r>
              <a:rPr lang="en-US" b="0" i="1" dirty="0" smtClean="0">
                <a:solidFill>
                  <a:schemeClr val="accent6"/>
                </a:solidFill>
                <a:latin typeface="+mn-lt"/>
              </a:rPr>
              <a:t>knowledge tracing</a:t>
            </a:r>
            <a:r>
              <a:rPr lang="en-US" b="0" dirty="0" smtClean="0">
                <a:solidFill>
                  <a:srgbClr val="000000"/>
                </a:solidFill>
                <a:latin typeface="+mn-lt"/>
              </a:rPr>
              <a:t>)</a:t>
            </a:r>
            <a:endParaRPr lang="en-US" b="0" dirty="0">
              <a:solidFill>
                <a:srgbClr val="000000"/>
              </a:solidFill>
              <a:latin typeface="+mn-lt"/>
            </a:endParaRPr>
          </a:p>
          <a:p>
            <a:pPr marL="742950" lvl="1" indent="-285750">
              <a:lnSpc>
                <a:spcPct val="110000"/>
              </a:lnSpc>
              <a:spcBef>
                <a:spcPct val="70000"/>
              </a:spcBef>
              <a:spcAft>
                <a:spcPct val="0"/>
              </a:spcAft>
              <a:buClr>
                <a:srgbClr val="000000"/>
              </a:buClr>
              <a:buSzTx/>
              <a:buFontTx/>
              <a:buChar char="–"/>
              <a:defRPr/>
            </a:pPr>
            <a:r>
              <a:rPr lang="en-US" b="1" dirty="0">
                <a:solidFill>
                  <a:srgbClr val="000000"/>
                </a:solidFill>
                <a:latin typeface="+mn-lt"/>
              </a:rPr>
              <a:t>Infer from student’s actions the solution being </a:t>
            </a:r>
            <a:r>
              <a:rPr lang="en-US" b="1" dirty="0" smtClean="0">
                <a:solidFill>
                  <a:srgbClr val="000000"/>
                </a:solidFill>
                <a:latin typeface="+mn-lt"/>
              </a:rPr>
              <a:t>followed</a:t>
            </a:r>
            <a:r>
              <a:rPr lang="en-US" b="0" dirty="0" smtClean="0">
                <a:solidFill>
                  <a:srgbClr val="000000"/>
                </a:solidFill>
                <a:latin typeface="+mn-lt"/>
              </a:rPr>
              <a:t>, to understand what the student is trying to do (</a:t>
            </a:r>
            <a:r>
              <a:rPr lang="en-US" b="0" i="1" dirty="0" smtClean="0">
                <a:solidFill>
                  <a:schemeClr val="accent6"/>
                </a:solidFill>
                <a:latin typeface="+mn-lt"/>
              </a:rPr>
              <a:t>plan recognition</a:t>
            </a:r>
            <a:r>
              <a:rPr lang="en-US" b="0" dirty="0" smtClean="0">
                <a:solidFill>
                  <a:srgbClr val="000000"/>
                </a:solidFill>
                <a:latin typeface="+mn-lt"/>
              </a:rPr>
              <a:t>)</a:t>
            </a:r>
            <a:endParaRPr lang="en-US" b="0" dirty="0">
              <a:solidFill>
                <a:srgbClr val="000000"/>
              </a:solidFill>
              <a:latin typeface="+mn-lt"/>
            </a:endParaRPr>
          </a:p>
          <a:p>
            <a:pPr marL="742950" lvl="1" indent="-285750">
              <a:lnSpc>
                <a:spcPct val="110000"/>
              </a:lnSpc>
              <a:spcBef>
                <a:spcPct val="70000"/>
              </a:spcBef>
              <a:spcAft>
                <a:spcPct val="0"/>
              </a:spcAft>
              <a:buClr>
                <a:srgbClr val="000000"/>
              </a:buClr>
              <a:buSzTx/>
              <a:buFontTx/>
              <a:buChar char="–"/>
              <a:defRPr/>
            </a:pPr>
            <a:r>
              <a:rPr lang="en-US" b="1" dirty="0">
                <a:solidFill>
                  <a:srgbClr val="000000"/>
                </a:solidFill>
                <a:latin typeface="+mn-lt"/>
              </a:rPr>
              <a:t>Predict what further actions should be suggested to the </a:t>
            </a:r>
            <a:r>
              <a:rPr lang="en-US" b="1" dirty="0" smtClean="0">
                <a:solidFill>
                  <a:srgbClr val="000000"/>
                </a:solidFill>
                <a:latin typeface="+mn-lt"/>
              </a:rPr>
              <a:t>student</a:t>
            </a:r>
            <a:r>
              <a:rPr lang="en-US" b="0" dirty="0" smtClean="0">
                <a:solidFill>
                  <a:srgbClr val="000000"/>
                </a:solidFill>
                <a:latin typeface="+mn-lt"/>
              </a:rPr>
              <a:t>, to provide meaningful suggestions (</a:t>
            </a:r>
            <a:r>
              <a:rPr lang="en-US" b="0" i="1" dirty="0" smtClean="0">
                <a:solidFill>
                  <a:schemeClr val="accent6"/>
                </a:solidFill>
                <a:latin typeface="+mn-lt"/>
              </a:rPr>
              <a:t>adaptive procedural help</a:t>
            </a:r>
            <a:r>
              <a:rPr lang="en-US" b="0" dirty="0" smtClean="0">
                <a:solidFill>
                  <a:srgbClr val="000000"/>
                </a:solidFill>
                <a:latin typeface="+mn-lt"/>
              </a:rPr>
              <a:t>)</a:t>
            </a:r>
            <a:endParaRPr lang="en-US" b="0" dirty="0">
              <a:solidFill>
                <a:srgbClr val="000000"/>
              </a:solidFill>
              <a:latin typeface="+mn-lt"/>
            </a:endParaRPr>
          </a:p>
          <a:p>
            <a:pPr marL="742950" lvl="1" indent="-285750">
              <a:lnSpc>
                <a:spcPct val="110000"/>
              </a:lnSpc>
              <a:spcBef>
                <a:spcPct val="70000"/>
              </a:spcBef>
              <a:spcAft>
                <a:spcPct val="0"/>
              </a:spcAft>
              <a:buClr>
                <a:srgbClr val="000000"/>
              </a:buClr>
              <a:buSzTx/>
              <a:buFontTx/>
              <a:buChar char="–"/>
              <a:defRPr/>
            </a:pPr>
            <a:endParaRPr lang="en-US" dirty="0"/>
          </a:p>
          <a:p>
            <a:pPr marL="342900" indent="-342900">
              <a:lnSpc>
                <a:spcPct val="110000"/>
              </a:lnSpc>
              <a:spcBef>
                <a:spcPct val="20000"/>
              </a:spcBef>
              <a:spcAft>
                <a:spcPct val="0"/>
              </a:spcAft>
              <a:defRPr/>
            </a:pPr>
            <a:endParaRPr lang="en-US" b="0" dirty="0">
              <a:solidFill>
                <a:srgbClr val="000000"/>
              </a:solidFill>
            </a:endParaRPr>
          </a:p>
          <a:p>
            <a:pPr marL="742950" lvl="1" indent="-285750">
              <a:lnSpc>
                <a:spcPct val="110000"/>
              </a:lnSpc>
              <a:spcBef>
                <a:spcPct val="20000"/>
              </a:spcBef>
              <a:spcAft>
                <a:spcPct val="0"/>
              </a:spcAft>
              <a:buClr>
                <a:srgbClr val="000000"/>
              </a:buClr>
              <a:buSzTx/>
              <a:buFontTx/>
              <a:buChar char="–"/>
              <a:defRPr/>
            </a:pPr>
            <a:endParaRPr lang="en-US" sz="2400" b="0" dirty="0">
              <a:solidFill>
                <a:srgbClr val="000000"/>
              </a:solidFill>
            </a:endParaRPr>
          </a:p>
        </p:txBody>
      </p:sp>
      <p:sp>
        <p:nvSpPr>
          <p:cNvPr id="2" name="Footer Placeholder 1"/>
          <p:cNvSpPr>
            <a:spLocks noGrp="1"/>
          </p:cNvSpPr>
          <p:nvPr>
            <p:ph type="ftr" sz="quarter" idx="11"/>
          </p:nvPr>
        </p:nvSpPr>
        <p:spPr/>
        <p:txBody>
          <a:bodyPr/>
          <a:lstStyle/>
          <a:p>
            <a:pPr>
              <a:defRPr/>
            </a:pPr>
            <a:r>
              <a:rPr lang="en-US" smtClean="0">
                <a:solidFill>
                  <a:srgbClr val="000000"/>
                </a:solidFill>
              </a:rPr>
              <a:t>CPSC 422, Lecture 13</a:t>
            </a:r>
            <a:endParaRPr lang="en-US">
              <a:solidFill>
                <a:srgbClr val="000000"/>
              </a:solidFill>
            </a:endParaRPr>
          </a:p>
        </p:txBody>
      </p:sp>
      <p:sp>
        <p:nvSpPr>
          <p:cNvPr id="3" name="Slide Number Placeholder 2"/>
          <p:cNvSpPr>
            <a:spLocks noGrp="1"/>
          </p:cNvSpPr>
          <p:nvPr>
            <p:ph type="sldNum" sz="quarter" idx="12"/>
          </p:nvPr>
        </p:nvSpPr>
        <p:spPr/>
        <p:txBody>
          <a:bodyPr/>
          <a:lstStyle/>
          <a:p>
            <a:pPr>
              <a:defRPr/>
            </a:pPr>
            <a:r>
              <a:rPr lang="en-US" smtClean="0">
                <a:solidFill>
                  <a:srgbClr val="000000"/>
                </a:solidFill>
              </a:rPr>
              <a:t>Slide </a:t>
            </a:r>
            <a:fld id="{38B5A9E0-7EB5-4FF0-AEB5-1FBEA79D2A5B}" type="slidenum">
              <a:rPr lang="en-US" smtClean="0">
                <a:solidFill>
                  <a:srgbClr val="000000"/>
                </a:solidFill>
              </a:rPr>
              <a:pPr>
                <a:defRPr/>
              </a:pPr>
              <a:t>8</a:t>
            </a:fld>
            <a:endParaRPr lang="en-US">
              <a:solidFill>
                <a:srgbClr val="000000"/>
              </a:solidFill>
            </a:endParaRPr>
          </a:p>
        </p:txBody>
      </p:sp>
    </p:spTree>
    <p:extLst>
      <p:ext uri="{BB962C8B-B14F-4D97-AF65-F5344CB8AC3E}">
        <p14:creationId xmlns:p14="http://schemas.microsoft.com/office/powerpoint/2010/main" val="1238623154"/>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sp>
        <p:nvSpPr>
          <p:cNvPr id="4" name="Footer Placeholder 3"/>
          <p:cNvSpPr>
            <a:spLocks noGrp="1"/>
          </p:cNvSpPr>
          <p:nvPr>
            <p:ph type="ftr" sz="quarter" idx="11"/>
          </p:nvPr>
        </p:nvSpPr>
        <p:spPr/>
        <p:txBody>
          <a:bodyPr/>
          <a:lstStyle/>
          <a:p>
            <a:pPr>
              <a:defRPr/>
            </a:pPr>
            <a:r>
              <a:rPr lang="en-US" smtClean="0">
                <a:solidFill>
                  <a:srgbClr val="000000"/>
                </a:solidFill>
              </a:rPr>
              <a:t>CPSC 422, Lecture 13</a:t>
            </a:r>
            <a:endParaRPr lang="en-US">
              <a:solidFill>
                <a:srgbClr val="000000"/>
              </a:solidFill>
            </a:endParaRPr>
          </a:p>
        </p:txBody>
      </p:sp>
      <p:sp>
        <p:nvSpPr>
          <p:cNvPr id="5" name="Slide Number Placeholder 4"/>
          <p:cNvSpPr>
            <a:spLocks noGrp="1"/>
          </p:cNvSpPr>
          <p:nvPr>
            <p:ph type="sldNum" sz="quarter" idx="12"/>
          </p:nvPr>
        </p:nvSpPr>
        <p:spPr/>
        <p:txBody>
          <a:bodyPr/>
          <a:lstStyle/>
          <a:p>
            <a:pPr>
              <a:defRPr/>
            </a:pPr>
            <a:r>
              <a:rPr lang="en-US" smtClean="0">
                <a:solidFill>
                  <a:srgbClr val="000000"/>
                </a:solidFill>
              </a:rPr>
              <a:t>Slide </a:t>
            </a:r>
            <a:fld id="{38B5A9E0-7EB5-4FF0-AEB5-1FBEA79D2A5B}" type="slidenum">
              <a:rPr lang="en-US" smtClean="0">
                <a:solidFill>
                  <a:srgbClr val="000000"/>
                </a:solidFill>
              </a:rPr>
              <a:pPr>
                <a:defRPr/>
              </a:pPr>
              <a:t>9</a:t>
            </a:fld>
            <a:endParaRPr lang="en-US">
              <a:solidFill>
                <a:srgbClr val="000000"/>
              </a:solidFill>
            </a:endParaRPr>
          </a:p>
        </p:txBody>
      </p:sp>
      <p:pic>
        <p:nvPicPr>
          <p:cNvPr id="1269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91029"/>
            <a:ext cx="8500732" cy="59365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91976974"/>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Arial Unicode MS"/>
        <a:cs typeface="Arial Unicode MS"/>
      </a:majorFont>
      <a:minorFont>
        <a:latin typeface="Times New Roman"/>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90000"/>
          </a:lnSpc>
          <a:spcBef>
            <a:spcPct val="0"/>
          </a:spcBef>
          <a:spcAft>
            <a:spcPct val="0"/>
          </a:spcAft>
          <a:buClr>
            <a:srgbClr val="000000"/>
          </a:buClr>
          <a:buSzPct val="100000"/>
          <a:buFont typeface="Times New Roman" pitchFamily="18" charset="0"/>
          <a:buNone/>
          <a:tabLst/>
          <a:defRPr kumimoji="0" lang="en-GB" sz="2800" b="0" i="0" u="none" strike="noStrike" cap="none" normalizeH="0" baseline="0" smtClean="0">
            <a:ln>
              <a:noFill/>
            </a:ln>
            <a:solidFill>
              <a:schemeClr val="bg1"/>
            </a:solidFill>
            <a:effectLst/>
            <a:latin typeface="Times New Roman" pitchFamily="18" charset="0"/>
            <a:ea typeface="Arial Unicode MS" pitchFamily="34" charset="-128"/>
            <a:cs typeface="Arial Unicode MS" pitchFamily="34"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90000"/>
          </a:lnSpc>
          <a:spcBef>
            <a:spcPct val="0"/>
          </a:spcBef>
          <a:spcAft>
            <a:spcPct val="0"/>
          </a:spcAft>
          <a:buClr>
            <a:srgbClr val="000000"/>
          </a:buClr>
          <a:buSzPct val="100000"/>
          <a:buFont typeface="Times New Roman" pitchFamily="18" charset="0"/>
          <a:buNone/>
          <a:tabLst/>
          <a:defRPr kumimoji="0" lang="en-GB" sz="2800" b="0" i="0" u="none" strike="noStrike" cap="none" normalizeH="0" baseline="0" smtClean="0">
            <a:ln>
              <a:noFill/>
            </a:ln>
            <a:solidFill>
              <a:schemeClr val="bg1"/>
            </a:solidFill>
            <a:effectLst/>
            <a:latin typeface="Times New Roman" pitchFamily="18" charset="0"/>
            <a:ea typeface="Arial Unicode MS" pitchFamily="34" charset="-128"/>
            <a:cs typeface="Arial Unicode MS" pitchFamily="34" charset="-128"/>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fontScheme name="1_Default Design">
      <a:majorFont>
        <a:latin typeface="Arial Unicode MS"/>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1_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fontScheme name="1_Default Design">
      <a:majorFont>
        <a:latin typeface="Arial Unicode MS"/>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1_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fontScheme name="1_Default Design">
      <a:majorFont>
        <a:latin typeface="Arial Unicode MS"/>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Side Bar">
  <a:themeElements>
    <a:clrScheme name="Side Bar 1">
      <a:dk1>
        <a:srgbClr val="000099"/>
      </a:dk1>
      <a:lt1>
        <a:srgbClr val="FFFFFF"/>
      </a:lt1>
      <a:dk2>
        <a:srgbClr val="0000FF"/>
      </a:dk2>
      <a:lt2>
        <a:srgbClr val="FFFF00"/>
      </a:lt2>
      <a:accent1>
        <a:srgbClr val="FF6633"/>
      </a:accent1>
      <a:accent2>
        <a:srgbClr val="FF00FF"/>
      </a:accent2>
      <a:accent3>
        <a:srgbClr val="AAAAFF"/>
      </a:accent3>
      <a:accent4>
        <a:srgbClr val="DADADA"/>
      </a:accent4>
      <a:accent5>
        <a:srgbClr val="FFB8AD"/>
      </a:accent5>
      <a:accent6>
        <a:srgbClr val="E700E7"/>
      </a:accent6>
      <a:hlink>
        <a:srgbClr val="FF0000"/>
      </a:hlink>
      <a:folHlink>
        <a:srgbClr val="808080"/>
      </a:folHlink>
    </a:clrScheme>
    <a:fontScheme name="Side Bar">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2075" tIns="46038" rIns="92075" bIns="46038"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50000"/>
          </a:spcAft>
          <a:buClr>
            <a:srgbClr val="CC0000"/>
          </a:buClr>
          <a:buSzPct val="75000"/>
          <a:buFont typeface="Monotype Sorts" pitchFamily="2" charset="2"/>
          <a:buChar char="u"/>
          <a:tabLst/>
          <a:defRPr kumimoji="0" lang="en-US" sz="2800" b="1" i="0" u="none" strike="noStrike" cap="none" normalizeH="0" baseline="0" smtClean="0">
            <a:ln>
              <a:noFill/>
            </a:ln>
            <a:solidFill>
              <a:srgbClr val="11111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2075" tIns="46038" rIns="92075" bIns="46038"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50000"/>
          </a:spcAft>
          <a:buClr>
            <a:srgbClr val="CC0000"/>
          </a:buClr>
          <a:buSzPct val="75000"/>
          <a:buFont typeface="Monotype Sorts" pitchFamily="2" charset="2"/>
          <a:buChar char="u"/>
          <a:tabLst/>
          <a:defRPr kumimoji="0" lang="en-US" sz="2800" b="1" i="0" u="none" strike="noStrike" cap="none" normalizeH="0" baseline="0" smtClean="0">
            <a:ln>
              <a:noFill/>
            </a:ln>
            <a:solidFill>
              <a:srgbClr val="111111"/>
            </a:solidFill>
            <a:effectLst/>
            <a:latin typeface="Times New Roman" pitchFamily="18" charset="0"/>
          </a:defRPr>
        </a:defPPr>
      </a:lstStyle>
    </a:lnDef>
  </a:objectDefaults>
  <a:extraClrSchemeLst>
    <a:extraClrScheme>
      <a:clrScheme name="Side Bar 1">
        <a:dk1>
          <a:srgbClr val="000099"/>
        </a:dk1>
        <a:lt1>
          <a:srgbClr val="FFFFFF"/>
        </a:lt1>
        <a:dk2>
          <a:srgbClr val="0000FF"/>
        </a:dk2>
        <a:lt2>
          <a:srgbClr val="FFFF00"/>
        </a:lt2>
        <a:accent1>
          <a:srgbClr val="FF6633"/>
        </a:accent1>
        <a:accent2>
          <a:srgbClr val="FF00FF"/>
        </a:accent2>
        <a:accent3>
          <a:srgbClr val="AAAAFF"/>
        </a:accent3>
        <a:accent4>
          <a:srgbClr val="DADADA"/>
        </a:accent4>
        <a:accent5>
          <a:srgbClr val="FFB8AD"/>
        </a:accent5>
        <a:accent6>
          <a:srgbClr val="E700E7"/>
        </a:accent6>
        <a:hlink>
          <a:srgbClr val="FF0000"/>
        </a:hlink>
        <a:folHlink>
          <a:srgbClr val="808080"/>
        </a:folHlink>
      </a:clrScheme>
      <a:clrMap bg1="dk2" tx1="lt1" bg2="dk1" tx2="lt2" accent1="accent1" accent2="accent2" accent3="accent3" accent4="accent4" accent5="accent5" accent6="accent6" hlink="hlink" folHlink="folHlink"/>
    </a:extraClrScheme>
    <a:extraClrScheme>
      <a:clrScheme name="Side Bar 2">
        <a:dk1>
          <a:srgbClr val="000066"/>
        </a:dk1>
        <a:lt1>
          <a:srgbClr val="CCECFF"/>
        </a:lt1>
        <a:dk2>
          <a:srgbClr val="000080"/>
        </a:dk2>
        <a:lt2>
          <a:srgbClr val="000000"/>
        </a:lt2>
        <a:accent1>
          <a:srgbClr val="9999FF"/>
        </a:accent1>
        <a:accent2>
          <a:srgbClr val="CC00FF"/>
        </a:accent2>
        <a:accent3>
          <a:srgbClr val="E2F4FF"/>
        </a:accent3>
        <a:accent4>
          <a:srgbClr val="000056"/>
        </a:accent4>
        <a:accent5>
          <a:srgbClr val="CACAFF"/>
        </a:accent5>
        <a:accent6>
          <a:srgbClr val="B900E7"/>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Side Bar 3">
        <a:dk1>
          <a:srgbClr val="000000"/>
        </a:dk1>
        <a:lt1>
          <a:srgbClr val="FFFFFF"/>
        </a:lt1>
        <a:dk2>
          <a:srgbClr val="000000"/>
        </a:dk2>
        <a:lt2>
          <a:srgbClr val="393939"/>
        </a:lt2>
        <a:accent1>
          <a:srgbClr val="B2B2B2"/>
        </a:accent1>
        <a:accent2>
          <a:srgbClr val="868686"/>
        </a:accent2>
        <a:accent3>
          <a:srgbClr val="FFFFFF"/>
        </a:accent3>
        <a:accent4>
          <a:srgbClr val="000000"/>
        </a:accent4>
        <a:accent5>
          <a:srgbClr val="D5D5D5"/>
        </a:accent5>
        <a:accent6>
          <a:srgbClr val="797979"/>
        </a:accent6>
        <a:hlink>
          <a:srgbClr val="5F5F5F"/>
        </a:hlink>
        <a:folHlink>
          <a:srgbClr val="DDDDDD"/>
        </a:folHlink>
      </a:clrScheme>
      <a:clrMap bg1="lt1" tx1="dk1" bg2="lt2" tx2="dk2" accent1="accent1" accent2="accent2" accent3="accent3" accent4="accent4" accent5="accent5" accent6="accent6" hlink="hlink" folHlink="folHlink"/>
    </a:extraClrScheme>
    <a:extraClrScheme>
      <a:clrScheme name="Side Bar 4">
        <a:dk1>
          <a:srgbClr val="000000"/>
        </a:dk1>
        <a:lt1>
          <a:srgbClr val="FFFFFF"/>
        </a:lt1>
        <a:dk2>
          <a:srgbClr val="660033"/>
        </a:dk2>
        <a:lt2>
          <a:srgbClr val="FFFF66"/>
        </a:lt2>
        <a:accent1>
          <a:srgbClr val="FF0033"/>
        </a:accent1>
        <a:accent2>
          <a:srgbClr val="CC6600"/>
        </a:accent2>
        <a:accent3>
          <a:srgbClr val="B8AAAD"/>
        </a:accent3>
        <a:accent4>
          <a:srgbClr val="DADADA"/>
        </a:accent4>
        <a:accent5>
          <a:srgbClr val="FFAAAD"/>
        </a:accent5>
        <a:accent6>
          <a:srgbClr val="B95C00"/>
        </a:accent6>
        <a:hlink>
          <a:srgbClr val="999933"/>
        </a:hlink>
        <a:folHlink>
          <a:srgbClr val="A50021"/>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33802</TotalTime>
  <Words>3803</Words>
  <Application>Microsoft Office PowerPoint</Application>
  <PresentationFormat>On-screen Show (4:3)</PresentationFormat>
  <Paragraphs>827</Paragraphs>
  <Slides>71</Slides>
  <Notes>29</Notes>
  <HiddenSlides>3</HiddenSlides>
  <MMClips>0</MMClips>
  <ScaleCrop>false</ScaleCrop>
  <HeadingPairs>
    <vt:vector size="8" baseType="variant">
      <vt:variant>
        <vt:lpstr>Fonts Used</vt:lpstr>
      </vt:variant>
      <vt:variant>
        <vt:i4>8</vt:i4>
      </vt:variant>
      <vt:variant>
        <vt:lpstr>Theme</vt:lpstr>
      </vt:variant>
      <vt:variant>
        <vt:i4>5</vt:i4>
      </vt:variant>
      <vt:variant>
        <vt:lpstr>Embedded OLE Servers</vt:lpstr>
      </vt:variant>
      <vt:variant>
        <vt:i4>5</vt:i4>
      </vt:variant>
      <vt:variant>
        <vt:lpstr>Slide Titles</vt:lpstr>
      </vt:variant>
      <vt:variant>
        <vt:i4>71</vt:i4>
      </vt:variant>
    </vt:vector>
  </HeadingPairs>
  <TitlesOfParts>
    <vt:vector size="89" baseType="lpstr">
      <vt:lpstr>Arial</vt:lpstr>
      <vt:lpstr>Arial Black</vt:lpstr>
      <vt:lpstr>Arial Unicode MS</vt:lpstr>
      <vt:lpstr>Monotype Sorts</vt:lpstr>
      <vt:lpstr>Symbol</vt:lpstr>
      <vt:lpstr>Times</vt:lpstr>
      <vt:lpstr>Times New Roman</vt:lpstr>
      <vt:lpstr>Wingdings</vt:lpstr>
      <vt:lpstr>Default Design</vt:lpstr>
      <vt:lpstr>1_Default Design</vt:lpstr>
      <vt:lpstr>2_Default Design</vt:lpstr>
      <vt:lpstr>3_Default Design</vt:lpstr>
      <vt:lpstr>Side Bar</vt:lpstr>
      <vt:lpstr>Equation</vt:lpstr>
      <vt:lpstr>Document</vt:lpstr>
      <vt:lpstr>Microsoft Word Picture</vt:lpstr>
      <vt:lpstr>Worksheet</vt:lpstr>
      <vt:lpstr>Chart</vt:lpstr>
      <vt:lpstr>PowerPoint Presentation</vt:lpstr>
      <vt:lpstr>Hoeffding’s inequality</vt:lpstr>
      <vt:lpstr>Hoeffding’s inequality</vt:lpstr>
      <vt:lpstr>Cited by 561 </vt:lpstr>
      <vt:lpstr>Some recent citations</vt:lpstr>
      <vt:lpstr>ILE: Challenges</vt:lpstr>
      <vt:lpstr>ANDES: an ITS for Coached problem solving</vt:lpstr>
      <vt:lpstr>Student Model for Coached Problem Solving</vt:lpstr>
      <vt:lpstr>PowerPoint Presentation</vt:lpstr>
      <vt:lpstr>PowerPoint Presentation</vt:lpstr>
      <vt:lpstr>Several sources of uncertainty</vt:lpstr>
      <vt:lpstr>Example 1</vt:lpstr>
      <vt:lpstr>Example 2</vt:lpstr>
      <vt:lpstr>Architecture</vt:lpstr>
      <vt:lpstr>Components of Andes’ Student Model</vt:lpstr>
      <vt:lpstr>Domain General Bnet</vt:lpstr>
      <vt:lpstr>Construction of the task specific BNet</vt:lpstr>
      <vt:lpstr>PowerPoint Presentation</vt:lpstr>
      <vt:lpstr>Sample rules</vt:lpstr>
      <vt:lpstr>Sample rules</vt:lpstr>
      <vt:lpstr>PowerPoint Presentation</vt:lpstr>
      <vt:lpstr>Conditional Probabilities in the Task Specific BNet</vt:lpstr>
      <vt:lpstr>Strategy Nodes</vt:lpstr>
      <vt:lpstr>Example</vt:lpstr>
      <vt:lpstr>PowerPoint Presentation</vt:lpstr>
      <vt:lpstr>The network before and after observing F-A-is-a-body. </vt:lpstr>
      <vt:lpstr>PowerPoint Presentation</vt:lpstr>
      <vt:lpstr>PowerPoint Presentation</vt:lpstr>
      <vt:lpstr>PowerPoint Presentation</vt:lpstr>
      <vt:lpstr>PowerPoint Presentation</vt:lpstr>
      <vt:lpstr>Andes Dynamic Bayesian Network</vt:lpstr>
      <vt:lpstr>Evaluation</vt:lpstr>
      <vt:lpstr>Outline</vt:lpstr>
      <vt:lpstr>ILE - a step beyond </vt:lpstr>
      <vt:lpstr>Sample physics example</vt:lpstr>
      <vt:lpstr>Why examples and self-explanation? </vt:lpstr>
      <vt:lpstr>SE-Coach: individualized support to SE</vt:lpstr>
      <vt:lpstr>SE-Coach Architecture</vt:lpstr>
      <vt:lpstr>The SE-Coach Workbench</vt:lpstr>
      <vt:lpstr>The Workbench - Masking Interface</vt:lpstr>
      <vt:lpstr>Prompts to Self-Explain</vt:lpstr>
      <vt:lpstr>Justify Solution Steps: Rule Browser</vt:lpstr>
      <vt:lpstr>Justify Solution Steps: Rule Templates</vt:lpstr>
      <vt:lpstr>Identify Goal Structure - Plan Browser</vt:lpstr>
      <vt:lpstr>SE-Coach Hints</vt:lpstr>
      <vt:lpstr>Probabilistic Student Model</vt:lpstr>
      <vt:lpstr>PowerPoint Presentation</vt:lpstr>
      <vt:lpstr>PowerPoint Presentation</vt:lpstr>
      <vt:lpstr>PowerPoint Presentation</vt:lpstr>
      <vt:lpstr>PowerPoint Presentation</vt:lpstr>
      <vt:lpstr>PowerPoint Presentation</vt:lpstr>
      <vt:lpstr>Transfer to a new example</vt:lpstr>
      <vt:lpstr>Empirical Evaluation</vt:lpstr>
      <vt:lpstr>Evaluation of the SE-Coach</vt:lpstr>
      <vt:lpstr>Results: Hints to self-explain</vt:lpstr>
      <vt:lpstr>Results: Learning</vt:lpstr>
      <vt:lpstr>Conclusions</vt:lpstr>
      <vt:lpstr>Andes Bnet inference</vt:lpstr>
      <vt:lpstr>Several questions about…</vt:lpstr>
      <vt:lpstr>Inference</vt:lpstr>
      <vt:lpstr>Student modeling…..</vt:lpstr>
      <vt:lpstr>Student modeling…..</vt:lpstr>
      <vt:lpstr>Problem Solving Interface</vt:lpstr>
      <vt:lpstr>Bnet structure</vt:lpstr>
      <vt:lpstr>Task / Probabilities</vt:lpstr>
      <vt:lpstr>Task / Probabilities</vt:lpstr>
      <vt:lpstr>Adaptation to new tasks/domains</vt:lpstr>
      <vt:lpstr>Future Directions</vt:lpstr>
      <vt:lpstr>Previous Approaches</vt:lpstr>
      <vt:lpstr>Probabilistic Student Model</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conati</dc:creator>
  <cp:lastModifiedBy>carenini</cp:lastModifiedBy>
  <cp:revision>1662</cp:revision>
  <cp:lastPrinted>2014-02-03T16:27:57Z</cp:lastPrinted>
  <dcterms:modified xsi:type="dcterms:W3CDTF">2017-10-06T16:06:52Z</dcterms:modified>
</cp:coreProperties>
</file>