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ink/ink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ink/ink7.xml" ContentType="application/inkml+xml"/>
  <Override PartName="/ppt/ink/ink8.xml" ContentType="application/inkml+xml"/>
  <Override PartName="/ppt/notesSlides/notesSlide15.xml" ContentType="application/vnd.openxmlformats-officedocument.presentationml.notesSlide+xml"/>
  <Override PartName="/ppt/ink/ink9.xml" ContentType="application/inkml+xml"/>
  <Override PartName="/ppt/notesSlides/notesSlide16.xml" ContentType="application/vnd.openxmlformats-officedocument.presentationml.notesSlide+xml"/>
  <Override PartName="/ppt/ink/ink10.xml" ContentType="application/inkml+xml"/>
  <Override PartName="/ppt/ink/ink11.xml" ContentType="application/inkml+xml"/>
  <Override PartName="/ppt/notesSlides/notesSlide17.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8.xml" ContentType="application/vnd.openxmlformats-officedocument.presentationml.notesSlide+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3"/>
  </p:notesMasterIdLst>
  <p:handoutMasterIdLst>
    <p:handoutMasterId r:id="rId24"/>
  </p:handoutMasterIdLst>
  <p:sldIdLst>
    <p:sldId id="283" r:id="rId2"/>
    <p:sldId id="256" r:id="rId3"/>
    <p:sldId id="276" r:id="rId4"/>
    <p:sldId id="257" r:id="rId5"/>
    <p:sldId id="260" r:id="rId6"/>
    <p:sldId id="261" r:id="rId7"/>
    <p:sldId id="277" r:id="rId8"/>
    <p:sldId id="284" r:id="rId9"/>
    <p:sldId id="262" r:id="rId10"/>
    <p:sldId id="258" r:id="rId11"/>
    <p:sldId id="263" r:id="rId12"/>
    <p:sldId id="264" r:id="rId13"/>
    <p:sldId id="270" r:id="rId14"/>
    <p:sldId id="269" r:id="rId15"/>
    <p:sldId id="268" r:id="rId16"/>
    <p:sldId id="271" r:id="rId17"/>
    <p:sldId id="266" r:id="rId18"/>
    <p:sldId id="267" r:id="rId19"/>
    <p:sldId id="282" r:id="rId20"/>
    <p:sldId id="287" r:id="rId21"/>
    <p:sldId id="288"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22B988-3885-46B1-AE4E-06ABF0D8F3EA}">
          <p14:sldIdLst>
            <p14:sldId id="283"/>
            <p14:sldId id="256"/>
            <p14:sldId id="276"/>
            <p14:sldId id="257"/>
            <p14:sldId id="260"/>
            <p14:sldId id="261"/>
            <p14:sldId id="277"/>
            <p14:sldId id="284"/>
            <p14:sldId id="262"/>
            <p14:sldId id="258"/>
            <p14:sldId id="263"/>
            <p14:sldId id="264"/>
            <p14:sldId id="270"/>
            <p14:sldId id="269"/>
            <p14:sldId id="268"/>
            <p14:sldId id="271"/>
            <p14:sldId id="266"/>
            <p14:sldId id="267"/>
            <p14:sldId id="282"/>
            <p14:sldId id="287"/>
            <p14:sldId id="288"/>
          </p14:sldIdLst>
        </p14:section>
        <p14:section name="Untitled Section" id="{94A0BC57-3727-4C92-9EBE-9676B37327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73" autoAdjust="0"/>
  </p:normalViewPr>
  <p:slideViewPr>
    <p:cSldViewPr>
      <p:cViewPr>
        <p:scale>
          <a:sx n="75" d="100"/>
          <a:sy n="75" d="100"/>
        </p:scale>
        <p:origin x="1020" y="-5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76"/>
    </p:cViewPr>
  </p:sorterViewPr>
  <p:notesViewPr>
    <p:cSldViewPr>
      <p:cViewPr varScale="1">
        <p:scale>
          <a:sx n="102" d="100"/>
          <a:sy n="102" d="100"/>
        </p:scale>
        <p:origin x="-355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59887D4-20E5-4DB1-B656-6BCF163160B5}" type="datetimeFigureOut">
              <a:rPr lang="en-CA" smtClean="0"/>
              <a:pPr/>
              <a:t>2016-09-28</a:t>
            </a:fld>
            <a:endParaRPr lang="en-CA"/>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05F6550-3564-483F-8818-1B09C2C40ACE}" type="slidenum">
              <a:rPr lang="en-CA" smtClean="0"/>
              <a:pPr/>
              <a:t>‹#›</a:t>
            </a:fld>
            <a:endParaRPr lang="en-CA"/>
          </a:p>
        </p:txBody>
      </p:sp>
    </p:spTree>
    <p:extLst>
      <p:ext uri="{BB962C8B-B14F-4D97-AF65-F5344CB8AC3E}">
        <p14:creationId xmlns:p14="http://schemas.microsoft.com/office/powerpoint/2010/main" val="41267696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08:02.201"/>
    </inkml:context>
    <inkml:brush xml:id="br0">
      <inkml:brushProperty name="width" value="0.05292" units="cm"/>
      <inkml:brushProperty name="height" value="0.05292" units="cm"/>
      <inkml:brushProperty name="color" value="#00B0F0"/>
    </inkml:brush>
  </inkml:definitions>
  <inkml:trace contextRef="#ctx0" brushRef="#br0">23561 7849 1161,'0'0'3225,"0"0"387,0 0-645,0 0-3096,6 13-387,-6-13 258,10 9 387,-10-9 645,10 11 129,-10-11 258,0 0 0,0 0 0,0 0 129,0 0-258,15 8-258,-1-6-387,6 5-258,2-3 0,8 4-129,4 0 258,4 4-258,-3-3 129,5 5 0,-9-2 129,3 1 0,-9 2 0,1-2 0,-11 2 0,0 3 129,-11-2-129,1 4 129,-5 4-258,0 2 129,-2 1-129,-5 5 0,0-3 0,-1 2 0,-2-4 0,-3 4 129,-3-6-258,0 3 129,-3-3-129,1 0 129,1-2-129,3 2 129,2-1 0,7 0-129,5 0 387,4-2-258,9 1 387,9 1-258,3-4 129,5 2 0,1-3-258,4 0 129,-2-1-129,-3 1 129,-5 4-258,-1-1 129,-3 3-129,-6 2-129,-5 3 129,-1 2 0,-6 1 0,-3 2 0,-3-1 129,-11 0 0,-7-2 0,-2 2 129,-5-3-129,-6-1 129,3-4-129,3 2 129,5-3-129,6 0-258,9-2 258,7 3-258,6-2 258,13 1-258,12 0 129,8 3 0,3-2-129,4 2 258,0 3-258,-2 1 258,-10 0-258,-8 5 258,-15 3-258,-10-1 258,-13 3-129,-13 2 129,-10 2 0,-8-1 0,-2 0-129,-4 0 0,2-4 0,3 1-129,5 1 0,9-1 129,8 0-129,11-2 129,11 3 0,3 1 258,14-2-129,3-2 129,3 2-129,0-2 0,1-2 0,0 0 0,0-1-258,0-2 129,1 0 0,-3 3-129,0-4 129,-1 1 0,-6-3-129,-5 0 129,-9-1 258,-5 1-129,-15-2 129,-8 5 0,-11-1 0,-3 4-258,-7 4 258,-1 8-129,5 1-258,0 4 258,4 1-258,9 0 0,9-4 0,5-3 129,11-4-516,-3-15-258,10 0-2193,-13-21-2193,3-9 0,-12-21-645,-6-5-258</inkml:trace>
  <inkml:trace contextRef="#ctx0" brushRef="#br0" timeOffset="4108.2346">22859 7348 1419,'-8'-16'1290,"8"16"-1032,-2-14-258,2 14 258,-2-12 129,2 12 645,0-12 129,0 12 258,0-12-258,0 12 387,0-10-258,0 10 0,0 0-258,-1-11-258,1 11-387,0 0 129,0 0-129,0 0-129,0 0 0,0 0-129,8 0 258,-8 0-129,7 16 0,-1 1 0,2 4 0,2 9-129,7 10 258,-2 1 0,7 8-129,3 3 0,1 6-129,0 0 129,3 5-129,-2-4 129,-1 0-129,-3-4 0,-4-2 0,-5-8 0,0-4 0,-6-10 0,0-5 0,-5-8-129,0-7 129,-3-11 0,1 11 0,-1-11-258,0 0 129,0 0-129,1-9 0,-1 9 0,0-22 0,-2 7-129,-6-3 129,1-2 0,-2-3 0,-2 1 258,-1 3-258,2-1 129,-2 4 0,1 0 0,-1 1-258,4 7 129,-3-2-258,3 10 129,-6-3-129,7 3 0,-6 0 129,4 8 0,-2 1 258,11-9-129,-14 18 258,14-18 0,-7 11 0,7-11 0,-1 13 0,1-13-129,0 12 129,0-12-129,2 11 0,-1 0 0,-1-11 0,4 19-129,-4-7 129,3 3 0,0-1 0,1 1 0,3-2 0,-3 1 0,3 1 0,-7-15 0,10 21 0,-10-21 129,2 14-129,-2-14 0,-7 9 258,-4-9-258,-4 0 129,-4-7 0,-2-4 129,-3-7 0,-1 3 0,-3-9 129,4 2-129,-1-1 129,4 1-129,1 3 0,4 4-129,3 1 0,4 4-129,0 5-129,9 5-129,0 0 129,-8-7 0,8 7-129,0 0 129,14 10 0,-2-4 0,7 6 129,3 3 0,4 2 0,2 4 0,0-3-129,2 5 0,-3 0 129,-3 0-129,-2-1 129,-4-4-129,-2 0 129,-2-5 0,-4 3-129,2-5 258,0-1-258,-3-4 129,1-5 0,0 0-129,1-1 129,-2 0 0,1-4 129,-10 4-129,11-19 129,-8 4 0,-3-1 0,0-3 0,-4-6 0,1 0 0,-1-10 0,4 2 0,0-4 0,4-2-129,5 0 129,3-2 0,1 3-129,1 1 0,3 3 129,-4 5 0,-2 0 0,-2 7 0,-3 1 0,-3 4-129,-1 4 129,-2 13-129,0-16 0,0 16 0,0 0-129,-6-10 129,6 10-258,-12 4 258,12-4 0,-12 18-129,5-1 0,-3 2 129,1 8 0,-1 2-129,0 4 129,-1 5-129,0 0 129,2 3-258,-2-2 258,4-1-129,-3 3 129,3-2 0,1-5 0,-2-3 0,1-2 0,2-4 129,-2-4-129,1-3 0,2-6 0,4-12 0,-8 5 129,8-5-129,-4-6 0,4-11-129,0-4 129,0-6-129,0-5 129,0-4-129,0 0 0,0-3 129,0 0 129,-2 1-129,0 2 0,-3 2 129,2 6-129,-2 1 0,1 5-387,-2-2-258,6 24-645,-5-24 129,5 24-258,0 0 129,3-5 258,-3 5 129,5 6 258,-3 6 903,-2 5 129,2 9-129,-2 4 258,0 9-258,0 4-387,0 5-387,3 6 129,2-6-258,0 1 258,0-6 129,2-6 258,-2-4 0,0-10 258,-1-2 129,-3-10 129,1 2-129,-2-13 0,0 0-129,-11 11-258,-2-10 129,-2-1 129,-4-5 387,-10-12 129,4 5 129,-11-15 258,9 9-129,-11-16 129,12 9-258,-7-9 0,9 8-516,-4-3 0,6 4-387,2 4 0,1 4-129,2 5 0,2 1-129,4 7 0,2 1 129,9 3-129,0 0 0,0 0 258,10 6-129,8 0 129,4 1 0,7-2 129,1-1 0,7 0-129,-1-1 129,4-2-129,-3 0 0,2 2-258,-4-3-129,3 0-258,-5-4-645,6 4-774,-10-14-516,9 7 0,-10-12 0,9 4 903,-14-9 516,2 3 1161,-8-1 645,-4-1 1032,-5 4-129,-6 6-1806,-2 13-1677,-14-17-1032,14 17-387</inkml:trace>
  <inkml:trace contextRef="#ctx0" brushRef="#br0" timeOffset="262816.0322">22781 10704 645,'0'-10'3483,"2"-1"0,-2 11-903,0 0-1032,5-12-903,-5 12-258,0 0-258,0-14-129,0 14 0,0 0 129,0 0-129,0 0 0,-8-9 129,8 9 0,0 0 387,0 10 0,0-10 258,16 23-129,-6-10 129,8 11 0,-1-2 0,4 9 0,-1 1-258,4 8-258,0-1-129,-2 5-129,2 2 258,0 4-387,-1 0 129,2 4 0,0-3-129,-1-2 129,0 0 0,0-3 0,-2-7 258,0-3-129,-2-6 129,-4-5-129,-3-5 129,-1-4-129,-2-3-258,-10-13-387,12 17-1548,-12-17-2193,0 0-258,2-7-516</inkml:trace>
  <inkml:trace contextRef="#ctx0" brushRef="#br0" timeOffset="263877.0929">22738 10666 1806,'0'0'3870,"0"0"0,0 0-129,0 0-2967,0 0-258,2 8-387,-2 5-129,0 0 129,0 4 516,-3-4-129,3 8 129,-4-8 129,4 8-129,-3-6 516,3 9-387,-2-4 0,2 8-258,-3-3-129,2 2 0,0 2-129,-2 2-258,2-4 0,-1-3 0,2 1 0,0-7 0,0 1 0,2-6 129,-2-13 0,0 0 0,0 0 0,10-17-129,-9-6 129,3-6-129,2-9-258,-1-3 129,4-3-258,0-5 258,2 4-387,0-3 258,2 4 0,-3 1 129,-3 7 129,-3 0 0,-1 4 0,-3 8 129,-1 5-129,-6 1 0,-1 4 0,8 14 0,-13-17 0,13 17 0,-9-3 0,9 3 129,0 0 0,0 0 0,0 0-129,11 12 129,-2-4 0,3 1 129,3 1-258,4 3 129,7 5-129,6 5 129,7 0-129,4 2 0,8-1 129,3 6 129,1 0-129,1-2 0,-4-3 129,-2 0-129,-5-4 258,-3 1-258,-7-3 0,-4-6 0,-7-1 0,-4 0-129,-6-4 129,-3-3-129,-11-5 0,12 1 129,-12-1-258,0 0 129,-6 0-129,6 0 129,-15-9-258,0 4 129,-5-5-129,-5 0 129,1 3-645,-14-7-2322,7 5-1290,0 3-774,1-6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9:03.170"/>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881.0504">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1208.0691">13520 909 6063,'0'0'4128,"0"0"0,0 0 0,0 0-2838,0 0-387,0 0 129,23 55-1161,-23-55 516,0 0-774,0 63 516,0-63-129,0 0-129,5 54 258,-5-54-1032,0 0-2193,0 0-774,0 0 129,0 0-645</inkml:trace>
  <inkml:trace contextRef="#ctx0" brushRef="#br0" timeOffset="1400.08">13610 742 10707,'0'0'3870,"0"0"-516,0 0-1290,0 0-5547,0 0-645,0 0 129,0 0-387</inkml:trace>
  <inkml:trace contextRef="#ctx0" brushRef="#br0" timeOffset="2812.1609">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3200.1831">14510 582 5934,'0'0'3870,"0"0"-387,0 0 258,0 0-2838,0 0 0,0 0 129,0 0-258,0 0 129,26 62-129,-26-62-129,0 52-129,0-52 129,0 72-129,0-72-774,3 80 774,-3-80-774,10 83 387,-10-83 0,20 67-129,-20-67-516,0 0 516,54 53-129,-54-53-258,50 0 129,-50 0-1677,52-26-1935,-52 26-516,0 0 387,57-70-645</inkml:trace>
  <inkml:trace contextRef="#ctx0" brushRef="#br0" timeOffset="3474.1987">14316 744 9030,'0'0'4386,"0"0"0,0 0-645,0 0-2709,0 0-774,51 39 645,5-39 258,3-7-645,10-2-645,2-2 258,3-1-387,6-1-2064,-9 0-1548,-3 0-516,-7-2-387,-11-2-387</inkml:trace>
  <inkml:trace contextRef="#ctx0" brushRef="#br0" timeOffset="5734.328">15501 580 1161,'0'0'2838,"0"0"387,0 0-1032,0 0-645,0 0-129,0 0 0,0 0-516,-3 63-129,3-63-258,-4 58 129,4-58-387,-10 72-387,10-72 258,-9 75-129,9-75 0,-8 66 0,8-66-258,0 50-774,0-50-645,0 0-1290,0 0-516,0 0-129,0 0 0</inkml:trace>
  <inkml:trace contextRef="#ctx0" brushRef="#br0" timeOffset="5999.3432">15493 796 3096,'0'0'4128,"0"0"-129,0 0 0,0 0-1806,47-36-774,-47 36-387,0 0-516,71 0-258,-71 0-387,0 0-258,61 1-774,-61-1-1290,0 0-1548,0 0 0,0 0-129,49-26 645</inkml:trace>
  <inkml:trace contextRef="#ctx0" brushRef="#br0" timeOffset="6287.3596">15759 626 2580,'0'0'3483,"6"-52"-129,-6 52-645,0 0-258,0 0-258,0 0-516,0 0-258,0 0-258,0 0-129,0 0-387,-19 53-129,19-53-129,0 0 0,-5 71-129,5-71 129,-3 65-774,3-65 516,-1 65-516,1-65 387,-3 53-129,3-53-129,0 0-774,0 49-645,0-49-1806,0 0-774,0 0 387,0 0-774</inkml:trace>
  <inkml:trace contextRef="#ctx0" brushRef="#br0" timeOffset="6558.3751">15947 568 7998,'0'0'3999,"0"0"-129,0 0-645,0 0-2322,6 63 129,-6-63-129,0 50-516,0-50-129,-3 53-258,3-53-903,0 0-774,-2 62-2193,2-62-129,0 0-129,0 0-387</inkml:trace>
  <inkml:trace contextRef="#ctx0" brushRef="#br0" timeOffset="7496.4288">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7932.4536">16565 603 3870,'0'0'4128,"0"0"-129,0 0 0,0 0-2064,0 0-129,0 0-129,0 0-516,0 0-387,0 0-258,0 0-129,0 0 0,20 46-129,-20-46-129,2 54 129,-2-54-258,4 58 129,-4-58-516,0 0 258,3 65-516,-3-65 645,0 0-387,0 0-903,0 0-1935,0 0-903,0 0 258,0 0-645,0 0-129</inkml:trace>
  <inkml:trace contextRef="#ctx0" brushRef="#br0" timeOffset="8175.4676">16604 715 1548,'0'0'3225,"0"0"258,0 0-774,0 0-387,0 0 0,0 0-516,0 0-129,0 0-516,0 0-129,0 0-129,0 0-387,0 0-129,57 0-258,-57 0-258,0 0-903,59-2-1419,-59 2-1419,0 0-129,0 0-387,61-33 0</inkml:trace>
  <inkml:trace contextRef="#ctx0" brushRef="#br0" timeOffset="8460.4839">16755 586 3096,'0'0'4128,"0"0"-258,0 0-129,0 0-1161,0 0-645,0 0-258,0 0-387,0 0-774,0 0 0,-12 57 0,12-57 0,0 0 0,-7 67-258,7-67-516,0 0 258,-7 64-774,7-64-2709,0 0-516,0 0-516,0 0-645</inkml:trace>
  <inkml:trace contextRef="#ctx0" brushRef="#br0" timeOffset="10095.5775">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2736.7285">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3564.7759">16574 733 516,'0'0'2967,"0"0"516,0 0-129,0 0-1161,0 0-258,0 0-258,0 0-1032,0 0 129,0 0-516,0 0 387,0 55-129,0-55-129,0 0-516,0 48 516,0-48 258,0 0-387,0 62 0,0-62 0,0 0-516,0 63 387,0-63 387,0 0-516,0 0 0,10 49-387,-10-49-1161,0 0-2193,0 0 258,0 0-645,49-29-1032</inkml:trace>
  <inkml:trace contextRef="#ctx0" brushRef="#br1" timeOffset="22420.2824">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23050.3184">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4876.4229">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5749.4728">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6357.5076">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7707.5848">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8174.6114">13847 1939 1806,'0'0'2967,"4"-7"258,-4 7-129,9-22-1677,4 11 129,1-9-129,7 3-258,-2-12-258,11 5 129,-2-5-387,7 0-129,-2-5-129,3 9 0,-7-4-129,1 7-129,-8 6-258,-3 1-387,-3 6-516,-16 9-1290,0 0-1290,13 0-258,-13 7-258,-2 7 258</inkml:trace>
  <inkml:trace contextRef="#ctx0" brushRef="#br1" timeOffset="28715.6425">13824 1933 645,'0'0'2580,"0"-13"129,0 13-516,0 0-258,0 0-129,0 0-387,6 10-387,-3 2-129,-3 5-129,1 5 0,-1 2 0,2 2-516,-2 3 387,1-2-516,1-1 129,4-1-258,-1-4 258,5-3-129,1-3 129,5-3-129,2-3 129,4-2 0,2-4-129,3 1 129,0-4-258,3 0 0,0-2-258,-1-7-645,3 3-2709,0 0 0,-2-4-387,-2 3-129</inkml:trace>
  <inkml:trace contextRef="#ctx0" brushRef="#br1" timeOffset="30872.7659">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31523.8031">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32432.8551">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48776.7898">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49676.8414">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50299.877">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50815.9065">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51951.9715">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52628.0102">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53152.0402">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53396.0541">23219 1156 6966,'0'0'4773,"0"0"-645,0 0 129,52 12-3225,-52-12-129,0 0-258,62 12-387,-62-12-258,59 0-645,-59 0-1677,57 0-1806,-57 0 129,57 0-645,-57 0 129</inkml:trace>
  <inkml:trace contextRef="#ctx0" brushRef="#br1" timeOffset="53996.0884">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55271.1612">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55556.1776">20995 633 1032,'0'0'3225,"0"0"129,0 0-129,0 0-1032,0 0-516,0 0-258,0 0-129,0 0-129,0 0-258,0 0 0,0 0-129,0 0 0,0 0-258,0 0-258,55 7 0,-55-7-129,50 0-387,-50 0-258,57-9-774,-57 9-645,55-21-1290,-55 21-903,54-25-258,-54 25 0</inkml:trace>
  <inkml:trace contextRef="#ctx0" brushRef="#br1" timeOffset="55911.198">21322 495 2193,'0'0'3612,"0"0"129,0 0-258,0 0-1806,0 0-387,0 0-129,0 0-645,0 0-258,0 0 0,0 0 258,0 0-129,-27 49 129,27-49 0,0 0 0,0 0 0,0 65 0,0-65 0,0 0-258,0 71-129,0-71 0,2 50 0,-2-50-516,0 0 258,6 50-258,-6-50-1032,0 0-1935,0 0-645,0 0-129,0 0-516</inkml:trace>
  <inkml:trace contextRef="#ctx0" brushRef="#br1" timeOffset="56234.2164">21534 526 6708,'0'0'3999,"0"0"-258,0 0-129,0 0-3096,0 0 129,0 0 0,19 48-387,-19-48 0,0 0-129,5 56 0,-5-56 0,0 0-258,0 59-129,0-59-1419,0 0-2193,0 0 0,0 0-258,0 0-129</inkml:trace>
  <inkml:trace contextRef="#ctx0" brushRef="#br1" timeOffset="56975.2588">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57352.2804">22358 490 9417,'0'0'4644,"0"0"-516,0 0 0,0 0-3612,0 0 129,0 0-387,0 0-129,0 0-129,33 51 0,-33-51 0,0 0 0,9 55 0,-9-55 0,0 0 129,12 63-129,-12-63 0,0 0 0,0 0-258,14 56-387,-14-56-1290,0 0-1806,0 0-516,0 0-258,0 0-129</inkml:trace>
  <inkml:trace contextRef="#ctx0" brushRef="#br1" timeOffset="57566.2925">22418 613 129,'0'0'3354,"0"0"387,0 0-258,0 0-1419,55 3-516,-55-3-387,49 0-516,-49 0-258,53-7-387,-53 7-903,0 0-903,65-20-1806,-65 20 129,0 0-129</inkml:trace>
  <inkml:trace contextRef="#ctx0" brushRef="#br1" timeOffset="57856.3092">22703 499 516,'0'0'2967,"0"0"516,0 0 0,0 0-1548,0 0-129,0 0-258,0 0-129,0 0-129,0 0 0,0 0-258,-1 59-129,1-59 0,-1 51-258,1-51-258,-4 50-129,4-50-129,0 0 0,-6 61-129,6-61-129,0 0-258,0 0-1677,0 0-2064,0 0-258,0 0-129,0 0-903</inkml:trace>
  <inkml:trace contextRef="#ctx0" brushRef="#br1" timeOffset="58377.339">23144 528 3612,'0'0'3870,"0"0"-258,0 0 0,0 0-2838,0 0 258,4 53-387,-4-53-258,0 0-129,-4 54-129,4-54 0,0 0 0,-3 63-129,3-63-129,0 0-387,0 0-1161,0 51-1935,0-51-129,0 0-774,0 0 517</inkml:trace>
  <inkml:trace contextRef="#ctx0" brushRef="#br1" timeOffset="58617.3528">23108 640 4902,'0'0'4386,"0"0"-258,0 0 0,0 0-2322,0 0-774,0 0 0,0 0-129,0 0-387,0 0-129,0 0-129,48 12-258,-48-12-129,53 0-903,-53 0-2193,52-3-1032,-52 3-129,61-11-387</inkml:trace>
  <inkml:trace contextRef="#ctx0" brushRef="#br1" timeOffset="59568.4071">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60168.4415">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60637.4683">24299 827 1419,'0'0'3354,"0"0"258,0 0-516,0 0-516,0 0-387,0 0-516,0 0-516,0 0-258,70-53 129,-70 53-387,72-40 0,-72 40-129,78-49-258,-78 49 0,77-40-129,-77 40 0,64-35-258,-64 35-258,0 0-1161,66-40-1806,-66 40-903,0 0-387,0 0-387</inkml:trace>
  <inkml:trace contextRef="#ctx0" brushRef="#br1" timeOffset="61088.4941">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61587.5226">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62927.5993">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63467.6302">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63872.6533">22280 2227 1806,'4'-11'1548,"-4"11"-1548,11 0-1419,-11 0-515</inkml:trace>
  <inkml:trace contextRef="#ctx0" brushRef="#br1" timeOffset="64649.6978">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65443.7432">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66403.7981">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67139.8401">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8117.8961">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8763.933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9491.9747">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9:02.060"/>
    </inkml:context>
    <inkml:brush xml:id="br0">
      <inkml:brushProperty name="width" value="0.05292" units="cm"/>
      <inkml:brushProperty name="height" value="0.05292" units="cm"/>
      <inkml:brushProperty name="color" value="#00B0F0"/>
    </inkml:brush>
  </inkml:definitions>
  <inkml:trace contextRef="#ctx0" brushRef="#br0">2246 5354 516,'-58'-10'645,"24"4"0,-3 0-129,2 3-258,-1-2 129,-4 1 0,3-1 129,-2 2-129,1 0 129,-1 1 0,5 2 258,-4 0-387,8 5 387,-5 4-387,6 2 0,-5 6-258,9 0 129,-8 2-129,8 0 0,-4 1 129,2 0-258,1-2 129,1 2-129,0-6 258,3 4-129,-3-2 258,5 3-129,-1 1 0,4 2 129,-4 4-129,4 0-129,-3 6 0,5 2-129,-2 3 129,3-1-129,0 2 129,3-4 129,1-2-129,0 0 258,5-4-129,0-1 387,5-7-258,0 6 258,0-7-129,0 6 129,5-1-129,2 2 129,2-1-258,1 1-129,0 1 129,1 0-258,2-3 129,0 0 0,-1-7 0,3 2-129,1-5 129,1-1 129,4-3 0,-1 3-129,5-3 129,2 3-129,4 1-129,0 5 129,3 1-129,-1-2-129,3 0-129,-4 1 129,2-3-129,-2 0 0,2-7 0,-3 1 129,-1-5-129,-1 0 129,5-3 129,-3 4-129,3-4 129,1 3 0,0-3 0,2 0-129,4-1 0,-2 3 0,-1-3 0,-1-1 0,-2 0 0,-5 0 0,0 0-129,-2 0 129,-4 0 0,0 0 129,-2 0-258,3 0 258,-1 0-129,2-3 0,0-2 129,1 0 0,1-2-129,0-1 129,0 1 0,0-3-129,-3 1 0,0-3 129,-4 2-129,-1-1 0,-3 0 129,1 1-129,0-4-129,0 1 129,1-1 0,2-2-129,-1 1 129,3 0-129,-1-2 129,0 3-129,-2 0 258,0 1-129,-3-2 0,-3-4 129,0 1-258,-3-2 129,-1-4-129,-1-1 129,-1-3 0,-1 1 0,0-2-129,1 2 0,-2 0 258,2 0-129,-3 1 0,1 4 0,-3 1 0,-1 1 0,-2-3 0,0 0-129,0 2 129,-6-4 0,-2 1-129,0-2 129,0-1 0,-2 1 0,2 0 129,0 2-129,-2 3 0,0 1 0,3 2 0,-1 3 0,-2 0 0,-1 2-129,-1 3 129,0-3-129,-2 1 129,1-2-129,-4 2 129,2-2 129,-1 2-129,1-3 129,-1 2 0,0 1 129,1-2-387,-1 2 258,0-3-258,0 5 129,-1-3-129,-1 2 0,0-3 0,-4 2 0,0 0 0,-2 1 129,-3 0-129,-1 0 129,0 2-129,-3 0 129,0 3-129,0 0 0,-3 3 129,3-2-129,-2 3 0,-3 0 129,1 2 129,-2-1 0,0 1-129,0 0 129,-1 0 0,-2 0-129,-2 3 0,5 4 0,-1 0-129,-1 3 0,0 2 0,0 0-129,0 5 129,6-2 129,-2 2 258,3-3-129,-1 1 0,5-2-129,-1 0 258,4-1 0,0-2 0,3 2-387,0-2 129,2 0-258,0 2 258,2-2-129,-2 4 129,4-1-258,1-1 129,-2 0 129,2 1 0,2-5 0,1 2 0,1-4 0,0-1 0,3-1 0,-1 0-129,9-4 0,-10 7-129,10-7-129,-10 5-258,10-5-129,0 0-516,-12 9-1419,12-9-1548,-9 4 0,9-4-129</inkml:trace>
  <inkml:trace contextRef="#ctx0" brushRef="#br0" timeOffset="1976.113">2770 4170 258,'0'0'645,"0"0"-516,0 0-129,-7 0 0,7 0 0,0 0 129,0 0 387,0 0 0,0 0-129,-10 7 387,10-7-129,0 0 129,-10 19-258,4-2 129,1 5 129,-1 10-258,0 12-129,-4 8 129,-3 9-258,-7 7 0,-5 12 0,-3-1-129,-8 2-258,3-6-258,0-7-516,2-13-2064,13 3-129</inkml:trace>
  <inkml:trace contextRef="#ctx0" brushRef="#br0" timeOffset="2488.1423">2355 4791 1032,'-11'13'3225,"11"-2"258,-8-9-258,8 9-3354,-4 7 129,3 13-516,-4 3 258,3 9 0,0 0 258,-1 6-258,0-3 258,3-2 258,0-5-129,0-5 258,6-4 129,-2-10 0,6 0 258,0-11-129,6 3 0,0-12 0,7 0-129,-1-2 0,4-7-129,-1-6 0,3-2-129,-2-9 258,-1-4-258,-1-5 129,0 2-129,-5-2 0,3 3-129,-2 3-129,0 5 0,1 7-387,-2 4-387,4 13-1290,-7 0-1806,-2 1-516,-1 6 258</inkml:trace>
  <inkml:trace contextRef="#ctx0" brushRef="#br0" timeOffset="21872.2511">4411 5622 774,'-5'-17'1419,"0"-2"-129,5 19 0,-5-22-387,5 22-258,-2-19-129,2 19-387,-5-17-387,5 17 0,-10-17-258,0 7 387,0-1-129,-6-1 0,-2 0 258,-1-1 258,-3-6 0,1 2 0,-3-3 129,3 3 0,-3 0 0,4 3-129,-1 1-129,3 3-129,0 6 0,2 2-129,-2 2 0,1 2 0,0 5-129,-1 0 129,0 0 0,-1 0 129,-1 1 0,0 0 0,2-2 258,0 1 129,0 2-258,2 0 129,-1 3 0,2-1-129,3 2-129,-1 0 129,1 1-129,1 0-129,0 1 0,-1-1 129,2-1 0,-1 3-258,-1-1 516,1 3-516,0 1 516,0 0-258,-2 3 129,1 2-129,-1 2 258,2 1-129,-2 4 258,1-1-129,1 3 0,1 1 129,2 0-258,1 0 129,1 0-258,1 0 129,0 0-129,0 1 0,-2 0 129,0-1 129,0 2-258,1 0 129,-2-2 0,3 2 0,-1-4 129,2 4-129,2-4 129,2 1-129,1-1 0,4-1-129,3 1 129,3-3-129,0 0 0,3-2 129,2-1-129,0-4 129,1-3-129,2-6 129,-1 0 258,3-2-258,0-7 129,3-1-129,-2-3 258,3 0-258,0-8 0,2-1 0,2-8 0,-1-4 0,2-1 0,-1-2-129,2-3 0,2 2 0,-2-2 0,2-1 0,-1-2 129,1-3-129,-3-3 129,0-3 129,0-2-516,-2-2 516,-2-3-516,0 0 516,-3-1-516,-3-1 129,-4-1 129,-1 0 0,-4-1 0,-2 2 129,-4 2-129,2 0 258,-3 5-258,-4 4 129,0 0-129,0 5 0,0 2 129,-5 1 0,-2 0 0,-2 1 0,-4-1-129,-4 2 129,2 2-129,-5 7 129,0-2-258,-2 5 129,1 1-129,-2 2 129,1 2 0,2 2 0,-2-1 0,1 1 0,2 3-129,2 0 0,3 3-129,1-1-258,13 3 0,-13 0-645,13 0-1548,0 8-1290,0-8 258</inkml:trace>
  <inkml:trace contextRef="#ctx0" brushRef="#br0" timeOffset="26953.5417">21351 17001 129,'0'0'1548,"0"0"-516,0 0-387,-3-11-129,3 11-387,0 0 0,0 0-129,0 0 258,0-12 258,0 12 258,0-15 258,0 1 0,1-5-258,-1 4 258,1-3-129,-1-6-129,3-4-258,-2-2-129,3-3-129,-1-7 387,1 4-129,-1-11 258,2 3 129,-4-7-129,3 7 129,-2-7-387,3 1 0,-2-7-258,3 3 258,-1-7-387,1-5 0,-2 0 0,3-5 129,-2-10 129,3 5 0,-2-9-129,3 5 0,-3-5 0,1 5 0,0-9-129,-2 1-129,0 3 0,-2-1-129,1 2 129,-3-1 129,-1-3-129,0 1 0,0-1 0,0 0 0,2-2 129,-1 3-129,3-6 129,-1 3-258,4-2 129,0-3-129,3 1 0,-1 1 0,-1-3 129,1-4 0,-1 2-129,-1 0 258,-3 1 129,1 3 0,-2-4-129,2 0-129,-1-1 258,1 5-258,0-2 0,0 0 0,3-1-387,-3-1 258,2 3 0,-3 3 129,1-2-129,-1 2 129,1 0 0,1-2 0,-2 4 129,0 3-129,2-5 129,-1 7-129,-1-1 0,0 3 0,0-2 0,-1 2 0,-1 1 0,-1-2 0,-1 2 0,0 1 0,0-1 0,-3 3 129,0-1-129,1 2 129,-2-3 129,1 3-258,-1 3 258,2 0-129,-3 4-129,-1 1-129,1 3 129,-3 1-129,-1 4 0,0-1-129,0-5 129,-2 1 0,-1-2 129,2-1 0,2 2 0,-1-2 129,3-2-129,1 4 0,1 2-129,4 1 129,0 4-129,0 1 0,3 0 0,1-1-129,2 1 129,-2-1-129,3 1 129,-3-1 0,3-1 0,-4-4 129,4 6-129,-2-1 129,1 2-129,0 1 129,3 1-129,-3 1 129,3 0 0,-2-1-258,0 1 387,-1 0-258,1 1 258,-2 4-129,4-5 0,-2-1 129,0 1-129,2 2 129,-1-1-258,1-6 129,-2 2 0,-2-3 0,-1 1 0,-1 0-129,-1 2 129,-1 0 0,-1 2 0,0-1 129,0 4-129,0 1 0,0 2 0,0 0 129,1 1-129,1 1 129,2 3-129,0 1-129,2 0 258,-1-1-129,1-2 0,-2 4 0,-3-2 129,-1 4-129,0 0 0,-3-2 0,-3 3 0,-1 2 129,-2 1 0,2-1-129,-1 0 0,2 0 129,1 1-129,2-3 0,0 5-129,0 2 0,2-3 0,-2 5 0,2 2 129,0-2-129,-1 3 129,1 2 0,1 1 0,-1 0-129,1 3 258,0 2-129,2 3-129,1 2 129,-1 3-129,2 1 129,0 0 0,0 0 0,-4 12-129,3-15 129,-3 15 0,0 0 0,3-14 0,-3 14-129,0 0 129,0 0-129,0 0 0,0 0 0,0 0 129,0 0-129,0 0 129,0 0-129,0 0 0,0 0-258,0 0-129,-5 4-129,5 12-774,0-16-774,-7 19-2193,7 3-129,0-22 130</inkml:trace>
  <inkml:trace contextRef="#ctx0" brushRef="#br0" timeOffset="37081.1205">7332 5830 1,'0'12'1031,"0"-12"130,0 0-129,0 0-129,0 0 0,0 12-129,0-1-258,0 5-129,0 6-129,1 6 129,2 4-258,0 6 0,1 3 258,2 5-258,0-1-129,2 3 129,1-1 0,0 2 129,0 4 129,0 4 129,-3 2 0,0 10 258,-3-2-258,1 11 387,-2 4-258,5 8-129,-4 2 0,4 8-258,2 2-129,3 4 0,0 2-129,2 5 129,-2-3 0,1 4-129,-6 2 387,2 2-129,-5-1-129,-1 4 129,0-1 0,1 1 0,-1 4-258,6 2 387,0-1-516,3-3 258,3 3 0,-1 1-258,2 5 258,-3 3 0,0 6 0,-4-1 129,-2 3 0,-3 7-129,-3 0 129,-1 3 258,0-1-258,-1 0 0,-3-2 0,1 2 129,-1-5 0,4 1-129,-1-7 258,1 8-258,0-6 129,0 3-129,0-4 129,1-1-258,1 4 129,0-2-129,-2 2-129,1-4 129,1-3 0,-1-1-129,-1-3 129,0 1-129,-3 0-129,-2-1 258,-2-1 0,-3 4 0,0 5-129,-4 8 258,0 6-258,-1 6 0,-1 3 0,-1-3 129,2 2-258,-1-7 129,5-4-129,0-14 0,1-10 0,2-6 258,3-8-129,2-5-129,-1-9 129,4-5 0,-2-8 0,2-4 129,2-3-129,2-10 0,1-8 0,3-5-258,-1-2 258,-1-3-129,2-11 258,-4-2-387,-1-7 258,0-5-129,-2-2 0,-1-1 258,0-6-258,-3-6-129,2 11 129,-4-10 0,0 6-258,0 1 258,3 4-129,-3-9 129,2 0 0,0 0-129,3-4-516,0-12-1161,0 0-2580,0 0-258,-12-12-258</inkml:trace>
  <inkml:trace contextRef="#ctx0" brushRef="#br0" timeOffset="44279.5326">495 6425 2193,'0'0'3870,"0"0"258,0 0-387,0 0-3096,44 32-129,-44-32-258,63-8-129,-23-4 0,7-2-129,-2-4 129,9-1 0,1-3 0,-4 1-129,2-1-258,-18 2-387,1 1-2064,-12 3-1161,-2-9-258,-13 8 0</inkml:trace>
  <inkml:trace contextRef="#ctx0" brushRef="#br0" timeOffset="44603.5512">733 6133 1,'-41'33'2192,"41"-33"-386,0 0 129,54-2 129,-11-12-774,17-7-258,-2 1-258,10-7 0,-4 5-129,3-2 258,-18 7-129,0 0 129,-23 12-129,-8 4 0,-11 9-387,-7 12-258,-12 6-258,-7 13-258,-6 5-129,-4 6 0,-7-1 129,-9 6-387,6-9-1419,-3-3-1419,42-43-129,-59 77 0</inkml:trace>
  <inkml:trace contextRef="#ctx0" brushRef="#br0" timeOffset="45145.5822">565 7874 7611,'0'0'4515,"0"0"0,0 0-645,0 0-3999,49 8 129,-49-8 129,62-24 0,-19 5-129,1-6 129,2-1-129,0-2-129,-2 0 0,-44 28 129,62-46-645,-62 46-645,0 0-1419,0 0-1290,5-49-387,-5 49 129,-50-4 1033</inkml:trace>
  <inkml:trace contextRef="#ctx0" brushRef="#br0" timeOffset="45427.5983">798 7615 2322,'-45'-16'3612,"45"16"258,0 0-1161,0 0-516,0 0-903,0 0-387,0 0-516,45-20 0,-7 18 387,2 2-387,6-7 129,-2 7-129,5-7 0,-6 7-129,5-3 0,-15 1-258,2 2-258,-11 0 258,0 0 0,-5 0 0,-6 3 129,-13-3 129,0 0-129,-7 25 129,-17-5 129,24-20 258,-78 71-387,24-26-258,-9 14-1032,2 3-2838,1 1-516,11 1-258,6-11-258</inkml:trace>
  <inkml:trace contextRef="#ctx0" brushRef="#br0" timeOffset="46256.6458">536 9794 1935,'-31'50'3999,"31"-50"258,-50 58-129,50-58-2193,0 0-1161,0 0-129,0 0 129,0 0-129,0 0 0,0-58-129,0 58-258,38-70-129,-38 70 0,64-63 0,-27 38 0,1 4-258,-38 21 0,60-12 0,-60 12-258,0 0 258,37 41-258,-37-41-129,-11 49-645,11-49-387,-36 46-516,36-46 0,-46 29 645,46-29 258,-47 5 258,47-5 258,-43-16 645,43 16 774,-40-23 0,40 23-516,0 0-1161,-39-47-645,39 47-387,0 0 258,15-60 774,-15 60 903,44-58 516,-44 58 1032,69-63 1032,-27 33 129,8-7 129,9 8-516,9-7-774,-4 9-645,7-7-387,-8 10-258,4 0-258,-15 4 129,-5 6-258,-23 6 516,-4-1-258,-8 8 129,-12 1 0,0 0-129,-5 7 129,-9 4-129,-6 3 0,-4 7-258,-4 6 129,-13 7 129,-9 11-129,3 2-258,-6 14-258,4 2 0,-4 9 0,12-4 0,-7 2 258,20-6 129,4-7 387,4-1 129,20-56 258,-25 76-258,25-76-1161,-14 57-2709,14-57-516,0 0-516,48-6-516</inkml:trace>
  <inkml:trace contextRef="#ctx0" brushRef="#br0" timeOffset="46932.6844">601 11969 8385,'0'0'5031,"0"0"-516,0 0 129,0 0-4386,56-55 0,-14 39-129,14-3-258,2 0-387,8 2 258,-4-5-387,0 3 258,-7 0 129,1-1 0,-17-4 0,-8 6-258,-10-7 258,-5 5-645,-7-9 0,-2 4 0,-5-8 0,-2 8 0,0-4 0,-2 8 129,-3 1 774,-1-1 774,6 21 387,-14-20 129,14 20-129,-16-2 129,16 2-129,-6 7 0,8 6-258,8-6-516,12 1-258,16 0-774,5-8-2838,20-9-1032,12-14-387,16-22-258</inkml:trace>
  <inkml:trace contextRef="#ctx0" brushRef="#br0" timeOffset="48140.7535">7469 5454 3096,'0'95'3741,"-6"-44"129,2 5-2580,4 14-258,-3 0-516,3 3 129,0-3-258,5-2 129,-3-5-387,1-12 129,1-11-129,-1-12 0,-3-12 129,0-16-129,0-14-129,-4-18 0,-4-16 0,0-13 129,-2-17-129,0-8-129,0-4 129,1-4 129,-1 2-129,3 7 258,3 10 0,1 16-129,-2 10 0,3 10-129,2 15-129,0 11 129,0 13 0,0 10 0,4 21-129,0 11 0,5 16 0,-1 12-129,4 12 258,-1 9 0,1 7 0,1-1 258,-3-7-129,-1-1 0,-4-14 129,-1-7 0,-3-15 129,2-12-129,-3-11 387,0-11-387,0-19 0,-4-9 0,0-20-258,-3-15 129,-2-14-129,-2-13 0,-3-11 0,-5-6-129,-1-1 258,-1 6 0,-6 5 129,7 9 129,-3 13-258,2 13 0,5 16-258,2 13 0,5 14-129,0 8-129,8 20 0,1 11-129,3 16 0,7 8-129,10 15-903,0 1-2193,15 4-516,17-3-387</inkml:trace>
  <inkml:trace contextRef="#ctx0" brushRef="#br0" timeOffset="49720.8439">21602 5387 258,'-4'61'3225,"5"-8"0,1 5-2580,-2 12-258,1 13 129,1 4-387,2 0 129,1-7 0,1-4 258,1-18 258,5-6 129,0-23 0,6-10 129,-1-19-258,4-11 0,0-21 0,2-14-387,-4-15-129,-1-11-129,-6-12 0,-2-6-129,-5-5 0,-3 1 258,-2 2-516,-3 5 258,-4 7-129,-2 9 129,1 13-129,-1 9 0,3 14-129,-4 7 129,0 13 0,3 10 0,0 12-258,1 15 387,3 12-129,2 10 0,1 13 387,5 13 0,4 8-129,3 11 0,1 4 129,-2 3-129,-1-2 129,-1 4-129,-6-5 0,-3-5-129,0-9 0,-7-8 0,-3-13 0,0-11 0,0-10 258,1-10-258,1-16 129,8-11 0,-10-18 0,9-19 0,1-18 0,3-13 0,2-14-129,1-16 0,0-7 0,1-2 129,-4 1-258,-1 9 0,-2 10 129,0 17 0,-5 12-129,-1 14 0,2 17-258,-6 15 0,2 12 258,-3 14 0,0 25 129,-1 15-258,0 18 387,0 16-129,2 12 258,3 11-258,1 4 258,4 8-387,-1-2-645,-4 3-2451,-7-15-774,1 0-516</inkml:trace>
  <inkml:trace contextRef="#ctx0" brushRef="#br0" timeOffset="50816.9066">7225 5310 645,'10'10'2838,"-10"-10"129,5 17-2709,1 12-258,0 7 129,-1 10-258,-2 15 387,-2 11-258,-2 10 258,-6 4 0,-5-3 0,1-2 387,-7-7 258,3-8 129,-5-16 0,9-8 129,-3-17 129,8-7-516,6-18-129,-8 0-516,8-21-258,0-11-387,8-14 0,-5-14-129,4-10 258,-5-10 129,-2-3 258,-2-4 129,-8-2 129,2 11 258,-6 2-258,4 14 129,0 9-387,3 10 0,7 9-258,3 10-129,11 13-258,0 4 0,7 8 129,-1 9-129,2 9 387,-2 11 387,-5 9 387,-2 17 0,-7 6 129,-3 21 0,-4 14-258,-5 12-1548,-4 13-2322,10 11-516,-4-15-258</inkml:trace>
  <inkml:trace contextRef="#ctx0" brushRef="#br0" timeOffset="73584.2087">4505 14549 3483,'-85'-54'4257,"35"18"-129,3 11-387,-3-1-3354,-3 4-258,-2 7 0,-5 3 129,-1 5-258,-3 5 129,-2 4 0,-4 5-129,-1 8 129,-1 2-129,-4 10 0,1 6 0,0 9 0,1 8 129,3 7-129,1 8 129,6 14 0,4 7 129,7 10 0,6 5-258,10 6 129,11 2 0,15 5-129,13 5 0,22 0 129,19-3 129,18-4-258,23-1 0,21 0 0,22-8 0,18-10-387,19-18 258,13-16-129,20-14 387,14-16 0,10-25 387,10-4-129,-5-29 129,5-8 258,-9-18-129,-5-1 129,-20-14-387,-10-5 0,-25-3-258,-18-7-129,-20 2 0,-21-3-129,-21-1 129,-19-2-258,-18 0 129,-17 0-129,-20-2 258,-15-4-129,-20 2 129,-23-1 0,-17 1 0,-22 1-129,-18 6-129,-21 2-129,-13 11-645,-19-4-1677,-9 10-1935,3 4-129,-4-9-258</inkml:trace>
  <inkml:trace contextRef="#ctx0" brushRef="#br0" timeOffset="74773.2767">4919 4521 3225,'-51'-63'3225,"21"22"129,-3 8-2967,-3 6 129,-9 8-387,-6 2 0,-12 9-129,-8 3 0,-11 5 0,-5 8-129,-8 1 129,-4 8-129,-6 2 129,-3 4 0,-1 3-258,1 6 258,-4 4 258,0 7-258,-2 10 0,0 8-258,3 13 258,0 12 0,6 10 0,1 6 0,11 12-129,8 4 129,22 7-129,11-1 129,24 0 0,18-2 129,17-6 0,24 1 258,21-12 129,17 1 258,11-11 129,19-1 129,5-10 0,15 3-258,7-12 0,15-2 0,1-10-387,11-3 0,6-13 0,7-9-258,4-16-129,6-13 129,3-11-258,5-21 0,5-14 129,0-17-387,3-14 129,-7-10 0,-6-6 258,-8-7 0,-16-8-129,-11-4 129,-22-4 0,-14 0 0,-19-2 0,-15 0 129,-18-2-258,-10 6 129,-16 1-129,-16 1 0,-14 3 0,-18 1-129,-18 2 129,-18 0-129,-19 3 0,-19-2 258,-16 5-129,-16 5 258,-14 0-258,-12 4 258,-9 5-258,-10 6 0,-5 10 0,-7 6-258,-1 18-387,-8 8-1161,-1 18-1677,-1 17-387,-6 15 0</inkml:trace>
  <inkml:trace contextRef="#ctx0" brushRef="#br0" timeOffset="106815.1095">1037 13833 1419,'0'0'2580,"-7"12"-645,7-12-387,13 4-903,2-2-387,16-2 0,-7 0 516,9 0 0,4 0-129,16 0 258,-4 3 129,6-3 129,3 7 0,11-5-516,-2 6 258,14-4-387,5 1-129,12 2-129,3 2-129,11-2-129,5-1 129,9 1 258,5 3-258,1-5 129,6 7 0,-3-4 258,3 9 0,0-6-258,7 10 0,-4-5 129,5 7-258,-1-3 0,2 5 0,0-6-129,2 3 129,-2-5 0,0 0 129,-6 0-129,0 2 129,-4 1-129,-3-1 0,-3 1-129,-4-4 129,-4 1-129,-7-2 129,-5-3-129,-4-6 129,-5-5 0,-7-1-129,-9 0 129,-7-2-129,-5-3 0,-5-2-129,-5-3 129,-4-3 0,-3 4-129,-5-5 0,-4-1 129,-6 0 0,-4-2 0,-7 0 129,-4 3-129,-5 1 0,-6-1 0,-4 1 0,-2 0 129,-2 0-129,-3-1 0,0 0 0,-2-6-129,2-5 129,2-3-387,-1-7 258,1-2-258,-2-5 0,1-9 129,-4-4 0,0-7 129,-2-3 0,-2-2 129,-5-1 0,1-4 0,0-1 129,2 2-129,2-1-129,2 2 129,3 6 0,4-1 0,0 3 0,0 4 129,0 2-258,-2 6 129,-3 4 0,-2 6 129,0 6-129,-1 4 0,-4 1 0,0 4 0,2 4 129,-1 3-129,0 1 0,-1 3 129,0 2-129,5 12 0,-17-19 0,4 11-129,-3 3 129,-4 1 0,-7-1 0,-7 3 0,-7-1 0,-8 3 0,-8 0 0,-9-2 0,-13 0 0,-5 0-129,-11-5 0,-7 2 0,-9-4 0,-7 1-129,-7-7 258,-5 1-129,-6-3 129,-9-1-129,-8 4 258,-8-6-129,-8 3 0,-3-2 129,-7 4-129,-8-1 0,-1 5 0,1-1-129,-3 1-129,4 7 0,0-2 0,2 4 0,-1-3-129,5 5 387,-3-3-258,4 3 258,8 0 129,1 0 0,9 7 0,2 3-129,17 2 0,2 5 0,11 3 0,-5 4 129,16-5-258,2 5 0,15-4 0,6 0 129,8-4 0,10-2-129,16-2 0,16-2 129,7-2-258,38-8 516,-60 14-516,60-14 516,0 0-129,-47 15-129,47-15 0,0 0 129,0 0 0,0 0-129,0 0 0,-35 60 0,35-60 0,0 0 0,-1 61 0,1-61-129,0 57 387,0-57-258,4 71 258,-4-71-129,-5 88 258,-1-39-129,-6 10 0,-1 4 129,-1 3-387,2-4 258,-1 5-258,6 1 129,4-8-129,3-1 0,10-6-129,7-2 129,-17-51 0,47 88-129,-47-88 129,65 72-129,-26-41 0,-1-3 0,8-1 0,3-2 0,12-4 0,6-1 129,16-2-129,6-2 0,5 1 0,18 3 0,2 2 129,13 4-774,-6 9-2709,16-6-903,-9 7 0,1-14-129</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2:07.461"/>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1">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2">13520 909 6063,'0'0'4128,"0"0"0,0 0 0,0 0-2838,0 0-387,0 0 129,23 55-1161,-23-55 516,0 0-774,0 63 516,0-63-129,0 0-129,5 54 258,-5-54-1032,0 0-2193,0 0-774,0 0 129,0 0-645</inkml:trace>
  <inkml:trace contextRef="#ctx0" brushRef="#br0" timeOffset="3">13610 742 10707,'0'0'3870,"0"0"-516,0 0-1290,0 0-5547,0 0-645,0 0 129,0 0-387</inkml:trace>
  <inkml:trace contextRef="#ctx0" brushRef="#br0" timeOffset="4">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5">14510 582 5934,'0'0'3870,"0"0"-387,0 0 258,0 0-2838,0 0 0,0 0 129,0 0-258,0 0 129,26 62-129,-26-62-129,0 52-129,0-52 129,0 72-129,0-72-774,3 80 774,-3-80-774,10 83 387,-10-83 0,20 67-129,-20-67-516,0 0 516,54 53-129,-54-53-258,50 0 129,-50 0-1677,52-26-1935,-52 26-516,0 0 387,57-70-645</inkml:trace>
  <inkml:trace contextRef="#ctx0" brushRef="#br0" timeOffset="6">14316 744 9030,'0'0'4386,"0"0"0,0 0-645,0 0-2709,0 0-774,51 39 645,5-39 258,3-7-645,10-2-645,2-2 258,3-1-387,6-1-2064,-9 0-1548,-3 0-516,-7-2-387,-11-2-387</inkml:trace>
  <inkml:trace contextRef="#ctx0" brushRef="#br0" timeOffset="7">15501 580 1161,'0'0'2838,"0"0"387,0 0-1032,0 0-645,0 0-129,0 0 0,0 0-516,-3 63-129,3-63-258,-4 58 129,4-58-387,-10 72-387,10-72 258,-9 75-129,9-75 0,-8 66 0,8-66-258,0 50-774,0-50-645,0 0-1290,0 0-516,0 0-129,0 0 0</inkml:trace>
  <inkml:trace contextRef="#ctx0" brushRef="#br0" timeOffset="8">15493 796 3096,'0'0'4128,"0"0"-129,0 0 0,0 0-1806,47-36-774,-47 36-387,0 0-516,71 0-258,-71 0-387,0 0-258,61 1-774,-61-1-1290,0 0-1548,0 0 0,0 0-129,49-26 645</inkml:trace>
  <inkml:trace contextRef="#ctx0" brushRef="#br0" timeOffset="9">15759 626 2580,'0'0'3483,"6"-52"-129,-6 52-645,0 0-258,0 0-258,0 0-516,0 0-258,0 0-258,0 0-129,0 0-387,-19 53-129,19-53-129,0 0 0,-5 71-129,5-71 129,-3 65-774,3-65 516,-1 65-516,1-65 387,-3 53-129,3-53-129,0 0-774,0 49-645,0-49-1806,0 0-774,0 0 387,0 0-774</inkml:trace>
  <inkml:trace contextRef="#ctx0" brushRef="#br0" timeOffset="10">15947 568 7998,'0'0'3999,"0"0"-129,0 0-645,0 0-2322,6 63 129,-6-63-129,0 50-516,0-50-129,-3 53-258,3-53-903,0 0-774,-2 62-2193,2-62-129,0 0-129,0 0-387</inkml:trace>
  <inkml:trace contextRef="#ctx0" brushRef="#br0" timeOffset="11">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12">16565 603 3870,'0'0'4128,"0"0"-129,0 0 0,0 0-2064,0 0-129,0 0-129,0 0-516,0 0-387,0 0-258,0 0-129,0 0 0,20 46-129,-20-46-129,2 54 129,-2-54-258,4 58 129,-4-58-516,0 0 258,3 65-516,-3-65 645,0 0-387,0 0-903,0 0-1935,0 0-903,0 0 258,0 0-645,0 0-129</inkml:trace>
  <inkml:trace contextRef="#ctx0" brushRef="#br0" timeOffset="13">16604 715 1548,'0'0'3225,"0"0"258,0 0-774,0 0-387,0 0 0,0 0-516,0 0-129,0 0-516,0 0-129,0 0-129,0 0-387,0 0-129,57 0-258,-57 0-258,0 0-903,59-2-1419,-59 2-1419,0 0-129,0 0-387,61-33 0</inkml:trace>
  <inkml:trace contextRef="#ctx0" brushRef="#br0" timeOffset="14">16755 586 3096,'0'0'4128,"0"0"-258,0 0-129,0 0-1161,0 0-645,0 0-258,0 0-387,0 0-774,0 0 0,-12 57 0,12-57 0,0 0 0,-7 67-258,7-67-516,0 0 258,-7 64-774,7-64-2709,0 0-516,0 0-516,0 0-645</inkml:trace>
  <inkml:trace contextRef="#ctx0" brushRef="#br0" timeOffset="15">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6">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7">16574 733 516,'0'0'2967,"0"0"516,0 0-129,0 0-1161,0 0-258,0 0-258,0 0-1032,0 0 129,0 0-516,0 0 387,0 55-129,0-55-129,0 0-516,0 48 516,0-48 258,0 0-387,0 62 0,0-62 0,0 0-516,0 63 387,0-63 387,0 0-516,0 0 0,10 49-387,-10-49-1161,0 0-2193,0 0 258,0 0-645,49-29-1032</inkml:trace>
  <inkml:trace contextRef="#ctx0" brushRef="#br1" timeOffset="18">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19">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0">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1">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2">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3">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4">13847 1939 1806,'0'0'2967,"4"-7"258,-4 7-129,9-22-1677,4 11 129,1-9-129,7 3-258,-2-12-258,11 5 129,-2-5-387,7 0-129,-2-5-129,3 9 0,-7-4-129,1 7-129,-8 6-258,-3 1-387,-3 6-516,-16 9-1290,0 0-1290,13 0-258,-13 7-258,-2 7 258</inkml:trace>
  <inkml:trace contextRef="#ctx0" brushRef="#br1" timeOffset="25">13824 1933 645,'0'0'2580,"0"-13"129,0 13-516,0 0-258,0 0-129,0 0-387,6 10-387,-3 2-129,-3 5-129,1 5 0,-1 2 0,2 2-516,-2 3 387,1-2-516,1-1 129,4-1-258,-1-4 258,5-3-129,1-3 129,5-3-129,2-3 129,4-2 0,2-4-129,3 1 129,0-4-258,3 0 0,0-2-258,-1-7-645,3 3-2709,0 0 0,-2-4-387,-2 3-129</inkml:trace>
  <inkml:trace contextRef="#ctx0" brushRef="#br1" timeOffset="26">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27">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28">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29">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30">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31">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32">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33">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34">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35">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36">23219 1156 6966,'0'0'4773,"0"0"-645,0 0 129,52 12-3225,-52-12-129,0 0-258,62 12-387,-62-12-258,59 0-645,-59 0-1677,57 0-1806,-57 0 129,57 0-645,-57 0 129</inkml:trace>
  <inkml:trace contextRef="#ctx0" brushRef="#br1" timeOffset="37">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38">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39">20995 633 1032,'0'0'3225,"0"0"129,0 0-129,0 0-1032,0 0-516,0 0-258,0 0-129,0 0-129,0 0-258,0 0 0,0 0-129,0 0 0,0 0-258,0 0-258,55 7 0,-55-7-129,50 0-387,-50 0-258,57-9-774,-57 9-645,55-21-1290,-55 21-903,54-25-258,-54 25 0</inkml:trace>
  <inkml:trace contextRef="#ctx0" brushRef="#br1" timeOffset="40">21322 495 2193,'0'0'3612,"0"0"129,0 0-258,0 0-1806,0 0-387,0 0-129,0 0-645,0 0-258,0 0 0,0 0 258,0 0-129,-27 49 129,27-49 0,0 0 0,0 0 0,0 65 0,0-65 0,0 0-258,0 71-129,0-71 0,2 50 0,-2-50-516,0 0 258,6 50-258,-6-50-1032,0 0-1935,0 0-645,0 0-129,0 0-516</inkml:trace>
  <inkml:trace contextRef="#ctx0" brushRef="#br1" timeOffset="41">21534 526 6708,'0'0'3999,"0"0"-258,0 0-129,0 0-3096,0 0 129,0 0 0,19 48-387,-19-48 0,0 0-129,5 56 0,-5-56 0,0 0-258,0 59-129,0-59-1419,0 0-2193,0 0 0,0 0-258,0 0-129</inkml:trace>
  <inkml:trace contextRef="#ctx0" brushRef="#br1" timeOffset="42">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43">22358 490 9417,'0'0'4644,"0"0"-516,0 0 0,0 0-3612,0 0 129,0 0-387,0 0-129,0 0-129,33 51 0,-33-51 0,0 0 0,9 55 0,-9-55 0,0 0 129,12 63-129,-12-63 0,0 0 0,0 0-258,14 56-387,-14-56-1290,0 0-1806,0 0-516,0 0-258,0 0-129</inkml:trace>
  <inkml:trace contextRef="#ctx0" brushRef="#br1" timeOffset="44">22418 613 129,'0'0'3354,"0"0"387,0 0-258,0 0-1419,55 3-516,-55-3-387,49 0-516,-49 0-258,53-7-387,-53 7-903,0 0-903,65-20-1806,-65 20 129,0 0-129</inkml:trace>
  <inkml:trace contextRef="#ctx0" brushRef="#br1" timeOffset="45">22703 499 516,'0'0'2967,"0"0"516,0 0 0,0 0-1548,0 0-129,0 0-258,0 0-129,0 0-129,0 0 0,0 0-258,-1 59-129,1-59 0,-1 51-258,1-51-258,-4 50-129,4-50-129,0 0 0,-6 61-129,6-61-129,0 0-258,0 0-1677,0 0-2064,0 0-258,0 0-129,0 0-903</inkml:trace>
  <inkml:trace contextRef="#ctx0" brushRef="#br1" timeOffset="46">23144 528 3612,'0'0'3870,"0"0"-258,0 0 0,0 0-2838,0 0 258,4 53-387,-4-53-258,0 0-129,-4 54-129,4-54 0,0 0 0,-3 63-129,3-63-129,0 0-387,0 0-1161,0 51-1935,0-51-129,0 0-774,0 0 517</inkml:trace>
  <inkml:trace contextRef="#ctx0" brushRef="#br1" timeOffset="47">23108 640 4902,'0'0'4386,"0"0"-258,0 0 0,0 0-2322,0 0-774,0 0 0,0 0-129,0 0-387,0 0-129,0 0-129,48 12-258,-48-12-129,53 0-903,-53 0-2193,52-3-1032,-52 3-129,61-11-387</inkml:trace>
  <inkml:trace contextRef="#ctx0" brushRef="#br1" timeOffset="48">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49">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50">24299 827 1419,'0'0'3354,"0"0"258,0 0-516,0 0-516,0 0-387,0 0-516,0 0-516,0 0-258,70-53 129,-70 53-387,72-40 0,-72 40-129,78-49-258,-78 49 0,77-40-129,-77 40 0,64-35-258,-64 35-258,0 0-1161,66-40-1806,-66 40-903,0 0-387,0 0-387</inkml:trace>
  <inkml:trace contextRef="#ctx0" brushRef="#br1" timeOffset="51">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52">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53">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54">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55">22280 2227 1806,'4'-11'1548,"-4"11"-1548,11 0-1419,-11 0-515</inkml:trace>
  <inkml:trace contextRef="#ctx0" brushRef="#br1" timeOffset="56">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57">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58">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59">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0">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2">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6:01.494"/>
    </inkml:context>
    <inkml:brush xml:id="br0">
      <inkml:brushProperty name="width" value="0.05292" units="cm"/>
      <inkml:brushProperty name="height" value="0.05292" units="cm"/>
      <inkml:brushProperty name="color" value="#00B0F0"/>
    </inkml:brush>
  </inkml:definitions>
  <inkml:trace contextRef="#ctx0" brushRef="#br0">12686 4325 645,'0'0'903,"0"0"-258,0 0-129,-1 10 0,1-10 129,0 0-129,0 0 129,0 0 0,0 0 0,0 0-129,0 0 129,0 0-129,0 0 0,0 0 0,0 0 0,0 0 0,0 0-129,0 0 0,8 4-129,-8-4 0,0 0 129,14-7-258,-14 7 0,17-14 0,-6 7 0,0-5 0,1 1 0,0-3 129,3 2-129,-3-5 0,1 1 0,0-2 0,1 2 129,0-4 0,0 2-129,0-1 0,-1 1 0,1-2 0,-1 4-129,-2-1 129,2 3-129,-1-1 0,-2 5 0,-2-2 0,-8 12 0,14-17 0,-14 17 0,11-12 0,-11 12 0,0 0 0,0 0 0,7-11 0,-7 11 0,0 0 0,0 0 0,0 0 0,0 0 0,0 0 0,0 0-129,0 0 129,0 0 0,0 0 0,0 6 0,0-6 0,-1 11 0,1-11 0,-3 17-129,3-4 129,-1 1 0,1 4 0,0 3 0,0 3-129,0 1 129,0 3 0,0-3 0,3 3 0,0-5-129,2 0 129,2-5 0,2-6 0,3-5 0,4-3 0,4-4 0,5-2 0,1-8 0,3-4 0,0-1 0,4-2-516,-6-4-387,0-4-2580,-2 9-258,-11-9 129</inkml:trace>
  <inkml:trace contextRef="#ctx0" brushRef="#br0" timeOffset="350.02">12979 3672 3096,'15'9'3354,"-15"-9"258,0 0-387,14 6-3096,-14-6-258,0 0 129,0 0 0,11 4-129,-11-4-516,0 0-1548,0 0-903,0 0-645,0 0 387</inkml:trace>
  <inkml:trace contextRef="#ctx0" brushRef="#br0" timeOffset="1053.0601">13405 4112 516,'0'0'2064,"0"0"129,11 12 0,-11-12-258,0 0-516,11 0 0,-11 0-645,14 0 0,-2 0-129,1 0-387,3 0 0,0 0-129,1 0 0,1-2 0,2 1 129,-1-2-258,-2 3 129,-4 0-129,0-1 129,-13 1-129,18 0 129,-18 0 0,0 0 0,0 0 0,0 0 0,0 0 129,0 0 0,0 0-258,0 0-258,0 0-387,0 0-1161,-10 0-1935,10 0-387,0 0 129</inkml:trace>
  <inkml:trace contextRef="#ctx0" brushRef="#br0" timeOffset="2128.1217">13892 4089 1032,'0'0'774,"8"4"0,-8-4 258,18 0 129,-8-6-129,6-2 387,0-1-387,5-2-129,-1-6 0,5 5-258,-6-6-129,8 2 0,-6-3-129,1 4 0,-4 0 129,0 2-258,-5 2-129,-2 1 0,-11 10-129,17-12 0,-17 12 0,0 0 0,11-4-129,-11 4 129,0 0 0,0 0-129,0 8 129,0-8 0,-2 13 0,2-13 0,-5 20 0,1-8 0,3 4 0,-1-1-129,2 3 129,-1 1-129,1 5 0,0-2 0,0 3-129,0-1 129,0 3 0,0-4 0,0 3 0,0-6 129,0 1 0,0-3 0,0-2-129,-3-1 129,-1-2 0,-2-2 0,6-11 0,-14 14 0,14-14-129,-20 8 129,20-8 129,-20 3-129,8-3 0,2 0 0,-1 0 0,-2-3 129,13 3-129,-20 0 0,20 0-129,-14 0 129,14 0 0,0 0 0,-11 3 129,11-3 0,0 0 0,11 0 0,0 0 0,5 0 129,1 0 0,6 0-129,-1 0 0,4 0-129,0 0 129,1 2 0,-1-2 258,0 0-258,-3 0 129,-1 2-129,-4-2 129,1 0 129,-19 0-258,21 0 129,-21 0 0,10 0 0,-10 0 0,0 0 129,0 0-129,0 0-129,0 0 0,-7 3-129,7-3-387,-16 0-645,16 0-2322,0 0-645,-20-14-258,20 14 130</inkml:trace>
  <inkml:trace contextRef="#ctx0" brushRef="#br0" timeOffset="3892.2225">15359 4235 516,'-13'0'2709,"0"3"-1677,0-3 387,13 0 129,-21-9-258,21 9-258,-19-20 387,16 7-387,-7-8-129,8 6-258,-3-8 0,5 2-258,0-4-129,5 2 129,4-3-258,4 5 0,4-1 0,-1-1 0,7 2 0,1 4-129,-1 0 129,3 2 0,-1 5-129,-2 2 0,1 4 0,-3 3 0,0 1 0,0 6 0,-4 6-129,0 1 129,-1 3-129,0 1 129,-5 2 0,1-1 0,-6 3-129,-1-1 129,-2 0 0,-3-1 0,0 0 129,-1-2-129,-5 1 129,-3-1-129,-4-2 129,-2 1 0,-5-1-129,-1 0 258,-3-1-258,-2 0 129,0-3 0,-1 0-129,1-2 129,2-6-129,1-1 0,2-2 0,1 0-258,2-5-129,3 2-387,-2-7-903,3-1-2193,14 11-129,-13-21 0</inkml:trace>
  <inkml:trace contextRef="#ctx0" brushRef="#br0" timeOffset="4559.2608">15891 3953 1548,'11'-5'1677,"-11"5"0,0 0 129,0 0-258,0 0-387,0 0-258,0 10 0,0-10-258,0 22-258,0-6 129,0 4-258,0 1-129,-1 1 0,0 3-129,0 1 129,1 1-258,-2-7 129,2 3-129,-1-10-258,1 1-903,0 0-2064,0-14-387,0 0 258</inkml:trace>
  <inkml:trace contextRef="#ctx0" brushRef="#br0" timeOffset="5063.2896">15872 3935 2193,'20'-29'3096,"-20"29"-903,9-21-1032,3 14 0,-4-4-129,5 4-387,-4-3 0,6 6 0,-3-4-129,1 4 0,1 4-387,0 0 0,0 0 0,0 3-129,-1 6 129,0-3-129,0 5 0,-2-1 129,-11-10 0,20 20 0,-20-20 0,15 24 129,-11-13 0,1 2-129,-5-13 129,6 23-129,-6-23 129,0 20 258,0-20-258,-8 19 129,-4-12-129,3 4 129,-8-4 129,2 1-258,-5-2 129,4 0-129,-4-2-129,3-1 0,-1-1 0,3-2 0,3 2-387,0-2-129,12 0-903,-16-4-903,16 4-2064,0 0 129,0-18-645</inkml:trace>
  <inkml:trace contextRef="#ctx0" brushRef="#br0" timeOffset="5771.3301">16439 4076 129,'12'-6'3225,"-12"6"387,0 0-1677,-7-7-387,7 7 129,-13 0-645,13 0-129,-20 2-387,10 4 129,-5 0-258,3 1 0,-3 2-129,3-2 0,0 3-258,12-10 129,-19 14-129,19-14 0,-9 11 0,9-11 0,0 0 0,1 14 0,-1-14 0,15 8 0,-3-2 0,0 0 129,1 2-258,0 0 129,0 2 0,-1 0-129,-1 3 129,-2 0-258,1 1 258,-4-4 0,-2 5 0,-4-15 0,5 19 0,-5-19 258,0 15-129,0-15 0,-6 12 129,6-12 0,-17 14 0,5-10-129,-5-1 129,0 2-129,-1-5 0,0 3 129,-1-3-258,-1 0-387,7 0-258,-5-6-1290,4-3-2064,14 9-129,-14-19-129</inkml:trace>
  <inkml:trace contextRef="#ctx0" brushRef="#br0" timeOffset="6330.3621">17193 3950 1161,'0'10'3612,"0"-10"0,0 0-258,0 0-2709,0 0-516,0 0 258,0 0-258,0 0 129,0 0-129,0 0 0,0 0-258,0 0-387,0 0-1419,0 0-1677,9 10-129,-9-10 130</inkml:trace>
  <inkml:trace contextRef="#ctx0" brushRef="#br0" timeOffset="6622.3786">17207 4381 2322,'-10'36'2709,"1"-12"-1677,1 1 258,-1 2-129,-4 3-387,2 2-258,1-3-516,-1 0-1290,-4-8-1935,10 12 129</inkml:trace>
  <inkml:trace contextRef="#ctx0" brushRef="#br0" timeOffset="7551.4319">18269 4082 645,'0'0'1677,"0"0"-129,-7 7-129,7-7 516,0 0-516,0 0 0,0 17-258,0-17-258,2 17-129,-2-17-258,7 25 0,-2-9-258,3 7-129,-3 0 0,3 6-129,-1 4 129,1 4-129,-2 1 0,-2 3 129,0 0-258,-3-3 258,-1-5-258,0 1 258,-2-6-129,-5-5 0,0-2 129,-5-5-129,2-1 258,-5-5-258,2 2 0,-4-3 0,1-6 0,-3 0 0,1-3 0,2 0-258,1-7 0,-2-6 0,4-2-774,-2-4-1419,1-9-1161,12 6-387</inkml:trace>
  <inkml:trace contextRef="#ctx0" brushRef="#br0" timeOffset="7949.4547">18083 4127 645,'-2'13'3354,"2"-13"258,0 0-129,0 0-2838,19-6-129,-6-3 516,8 7-258,-2-7 0,9 7 0,-2-5-258,5 2 129,-4-1-387,5 4 0,-5-5-129,0 6-129,-2-2 0,-7 1-258,3 2-258,-8-1-903,0 0-2580,-2 1 129,-11 0-387</inkml:trace>
  <inkml:trace contextRef="#ctx0" brushRef="#br0" timeOffset="8514.4867">18607 4288 1,'0'0'3095,"0"0"130,20 5 258,-10-2-3096,-10-3 387,26 0 0,-12 0-129,5 0 129,-4-3 0,4 3-129,-5-2 0,4 2-258,-8-2-129,1 2-129,-11 0 0,14 0-129,-14 0 0,0 0-258,0 0 0,0 0-516,0 0-774,3 7-1935,-3-7-516,0 0 0</inkml:trace>
  <inkml:trace contextRef="#ctx0" brushRef="#br0" timeOffset="9933.5682">18986 4172 1032,'-14'3'2322,"14"-3"0,0 0-387,0 0-387,0 0-387,0 0-129,0 0-129,0 0-258,13-11-258,0 3-129,2-6-258,4 1 258,2-6-258,4 0 0,1-5 0,0 2 0,0 0 0,-3-1 0,-2 4 129,-3 4-258,-5 2 129,-2 3-258,-11 10 258,11-9-129,-11 9 129,0 0 0,0 0-129,0 9 258,0-9-129,-10 17 0,5-6 0,0 2 0,-1-1 0,3 4 0,-2 0 0,1-2-129,1 8 129,1-3 0,1 5-129,-3 1 129,4 3 0,-1 0-129,1 2 129,-1 0-129,1 1 129,0-2-129,0-2 129,0-1-258,0-4 258,0-2 0,-1-3 0,-1-3 0,1-3 0,1-11 0,-3 18 0,3-18 0,0 0 0,-15 10 0,15-10 0,-16 2 0,16-2-129,-20 0 129,10-1 0,-2 0 0,0-2 0,2 1 129,-2 1-129,1 0 0,11 1 0,-17-2 258,17 2-258,-11 0 0,11 0 0,0 0 129,0 0-129,0 0 258,0 0-129,6 0 129,6-1 0,3 1-129,3-4 129,3 2-129,1-1 0,3 1 0,-1 1-129,-2 1 0,2 0 0,-3 0 0,0 1 0,-3 4 0,-1 1-129,-2-2 129,0 2-129,-5-2 129,-10-4-387,16 5-516,-16-5-1935,14 7-903,-14-7 0</inkml:trace>
  <inkml:trace contextRef="#ctx0" brushRef="#br0" timeOffset="12816.7331">20222 3981 1419,'0'18'903,"0"-7"0,0 3 129,0-1 0,0 3 129,0-2-129,-2 3-258,2-1-129,0 4-129,-1 0-129,1 3-129,0 2-129,0 3 0,0 2-129,0 3 0,0 1 0,0-2-129,0 1-258,0-3-129,0-2-387,-2-10-1161,2 8-1032,0-26 0</inkml:trace>
  <inkml:trace contextRef="#ctx0" brushRef="#br0" timeOffset="13243.7575">20106 4471 2193,'0'0'2838,"0"0"-2193,0 0 516,0 0 129,0 0 0,0 0 0,7 9 0,-7-9-258,0 0 0,16 0-258,-6 0-129,3 0-258,4 0 0,1-2 0,6-1-258,2-1 0,1 1-129,1-1 0,-1-2 0,0 2-129,-4-1-129,2 2-258,-6-6-258,2 7-1161,-6-1-1935,-15 3 0,23-15-129</inkml:trace>
  <inkml:trace contextRef="#ctx0" brushRef="#br0" timeOffset="13664.7816">20091 3963 774,'0'0'2580,"0"0"-1032,0 0 0,7 4 129,-7-4 0,20 0-387,-6 0 0,5 3-387,3-3-129,4 0-387,2 1-258,5 0-129,2 2-258,0-3-645,8 1-1032,0 2-1548,-9-5-387,13 2 258</inkml:trace>
  <inkml:trace contextRef="#ctx0" brushRef="#br0" timeOffset="14139.8087">20693 4045 645,'13'0'2967,"-13"0"-516,0 0-1161,0 17-258,0-17 129,1 25 0,-1-7-387,2 4 0,-2 4 0,4 4-387,-2 4 129,2 4-387,1-2-129,-1 1 0,1-4-129,1-3 0,-3-8-258,-2-3-516,2-8-1290,2 0-1419,-5-11 0</inkml:trace>
  <inkml:trace contextRef="#ctx0" brushRef="#br0" timeOffset="14783.8456">20626 4094 1677,'12'-26'3354,"-12"26"516,19-23-2322,-15 6-258,6 2 0,-4-3-258,2-1-516,-2 0 258,2 0-387,0 2 0,3 0 129,-3 0-258,6 2 0,-3 1 0,3 4 129,0-1-258,0 5 129,3-2 0,2 5-129,-2-3 0,2 6 0,0 0-129,1 0 0,2 6 129,0-1-258,-4 5 129,2 1-129,-1 2 258,-2 1-258,0 2 129,-2 1-129,-3-2 129,-1 2 0,-5 0 0,-2 0 0,-4-1 0,0-1 0,-4-1 0,-7 1 0,-7-5 129,1 5 0,-7-6 0,1 1 0,-5-3 0,1 1 0,-4-5 0,3-1 0,-1 0 0,2-1 0,1-1-129,4 0 129,1 0-129,3 0-129,5 0-129,1-5-387,12 5-1419,0 0-1935,0 0-387,0 0 0,1-12 259</inkml:trace>
  <inkml:trace contextRef="#ctx0" brushRef="#br0" timeOffset="15631.8941">21221 4209 1032,'12'0'3225,"-12"0"-645,0 0-1161,0 0 258,0 0-129,13-2 129,-13 2-258,0 0-258,-7-3-129,7 3-387,-13 1-258,13-1-258,-24 11 0,9-6 0,-1 4-129,-2-1 258,0 2-129,0-1-129,1 1 0,0-1 0,1 1 0,3-3 0,13-7-129,-17 15-129,17-15 129,-5 13 129,5-13-129,5 11 0,-5-11 0,22 13 0,-5-6 129,-1-2-129,3 1 0,-3 1 0,2-1 0,-2 1 129,-2 1-129,-3-1 0,-11-7 0,16 15 0,-16-15 129,7 21-258,-7-21 258,2 20-129,-2-8 129,-4-1 0,4-11 0,-13 19 0,1-10 129,2 0 129,-5-2-258,-2 1 129,0 1 0,-4-1 0,-1-1 0,0 0 0,-4 0-129,5 0 0,-4-1 0,1-2-516,4-4-2709,6 5-903,-9-5 0,10-4-129</inkml:trace>
  <inkml:trace contextRef="#ctx0" brushRef="#br0" timeOffset="20418.1678">14154 5675 258,'0'0'516,"0"0"-129,-4-5 0,4 5-129,0 0-129,0 0 258,0 0-258,0 0 0,0 0 0,0 0-129,0 0 0,-2-11-129,2 11-258,0 0-645</inkml:trace>
  <inkml:trace contextRef="#ctx0" brushRef="#br0" timeOffset="22315.2764">12418 5518 1,'-36'30'128,"23"-19"1,-3 1 129,0 3-258,0-1 258,1 3-129,-3 1 0,2 2 0,-2 2 129,3 1-129,-3 2 0,4 3 129,-5 1 0,7 0-129,-3 0 0,6 1 0,-2 2 0,4-2 129,0-1 0,4 0-129,-1 2 129,4-2 0,0-2-129,0 1 129,3-1-258,2-2 129,2 1-129,4-2 258,1-4-258,1 0 129,4-4-129,3-1 0,5-6 129,2-1 0,5-8 0,-1 0 258,4-6-129,1-8-129,-1-4 258,0-5 0,-3-4-258,-2-2 0,-4-1 129,-3-1-129,-6 2-129,-3 3 129,-6 0 0,-5 6 0,-3 1 258,-4 4-258,-9 3 129,-2 3-129,-5 6-129,-5 1 0,-1 2 0,-4 2 0,-1 6-129,-1 4 0,0 3 0,-2 3 0,2-1-258,3 1 258,3 3-129,1-4-258,4 3-645,6-3-1032,-6-10-774</inkml:trace>
  <inkml:trace contextRef="#ctx0" brushRef="#br0" timeOffset="22984.3144">12911 6018 1032,'14'0'129,"-1"0"-129,2 0 258,3 3 129,0 0 258,3 1 258,2-2-129,3 2 258,1-2-129,3 3 0,2-3-129,2 2-258,1-1-258,2 1-129,-3-1-129,0 0 0,-1-1 0,-3-2 0,-3 0-129,-2 0 129,-7 0-129,-3 0 0,-4 0-387,-11 0-387,0 0-1806,12 0-516</inkml:trace>
  <inkml:trace contextRef="#ctx0" brushRef="#br0" timeOffset="23576.3485">13363 5891 1,'21'11'2579,"-8"-5"-2063,2 1-387,6 1 129,-1 1 129,4 1 0,-1-3 129,0 3-129,1-3 258,1 2 0,-7-2 129,5 1-258,-6-1 0,2 3-258,-4-3 129,-1 3-258,-2-3 0,-12-7 0,17 16 0,-17-16 0,7 15 258,-7-15-129,0 15 0,0-15 258,-10 19-129,3-7 129,-6 0-129,3 3 129,-7-1-129,1 3 0,-2-1 129,2 2-129,-3-1 0,0 3-129,-2-4 129,0 4-258,0-4 0,3-1-129,0 0 129,1-1-129,1-2 0,4-4 0,12-8 129,-18 11-258,18-11 129,0 0-258,0 0-129,0 0-516,0 0-1935,0 0-1161,0 0-387</inkml:trace>
  <inkml:trace contextRef="#ctx0" brushRef="#br0" timeOffset="33762.9309">15212 5838 903,'0'0'2064,"0"0"-774,0 0 129,0 0-258,0 0-258,0 0-129,0 0-258,0 0-129,0 0 129,0 0-258,0 0-129,0 0 0,-6-10 129,6 10-129,-17 0-129,5 2 0,0 3-129,-1 0 129,0 2 0,-1-1 0,3 0 0,11-6 0,-18 12 129,18-12-129,-12 8 0,12-8 0,0 0 0,-1 12 0,1-12 0,7 9 0,-7-9 0,24 10 0,-10-3 0,3-1 0,1 2 0,1 0 0,-3 2 0,3 1 0,-3 0-129,-1 0 129,-3-1 0,1 2 0,-2 0 0,-5-2 0,-6-10 0,12 20 129,-12-20 0,2 17 129,-2-17-129,-3 14 0,3-14 129,-21 17 0,8-11-129,-2 2-129,-4 0 0,-1 1 129,0 1-129,-2-3 0,3-3 0,-1 0-129,3 0 129,1-4-129,6 3-129,-2-3-516,12 0-774,0 0-1419,-14-3-516</inkml:trace>
  <inkml:trace contextRef="#ctx0" brushRef="#br0" timeOffset="34369.9658">15621 5920 1935,'8'-15'2064,"-8"15"-516,0 0-129,0 0-258,0 0-387,-8-10-258,8 10 0,-12 0-258,12 0-129,-19 5 0,19-5-129,-21 11 258,10-5 0,1 4-129,-2-3 0,1 5 0,1-5 0,-1 4-129,1 0 258,3 2-258,-3-2 129,4-1-129,3 2 0,1 0 129,2-12-129,0 21 129,0-9 0,7-2-129,-7-10 129,17 20 0,-6-12-129,4 1 258,0-2-258,5-2 0,-2-1 0,3 0 0,-1-2 0,1-1 0,-2-1-387,-1 0-129,-1 0-645,-2-1-2064,-15 1-387,24-12-257</inkml:trace>
  <inkml:trace contextRef="#ctx0" brushRef="#br0" timeOffset="35040.0042">15799 5943 2580,'10'-9'1677,"-10"9"-387,23-2-129,-13 2-258,4 0-129,2 0 0,0 0-387,4 0 129,-6 3-129,4 1 0,-5 0-129,5 2-129,-6 0 0,0 3 0,-1-1-129,-1 3 0,-1 1-129,-1 0 129,-1 2 0,-1 0-129,-2 1 129,-1-1 0,-1 1 0,-2-2 0,0-2 0,0-11 0,-4 18 0,4-18 0,-14 14 0,14-14 129,-22 10 0,9-7-129,-4 1 258,2-2-258,-2-2 0,1 0 129,2 0-129,1 0 129,13 0-129,-19-9 0,19 9 0,-5-15 129,5 15-129,0-12 0,0 12 0,14-14-129,-3 9 129,4-2-129,-1 3 0,2-2-258,4 3-129,-2-2-774,0 1-903,5 4-1548,-13-6 258</inkml:trace>
  <inkml:trace contextRef="#ctx0" brushRef="#br0" timeOffset="46263.6461">16263 6000 1419,'0'0'2064,"5"12"-387,-5-12 0,8 12 0,-8-12-258,0 0-258,6 10 0,-6-10-258,0 0 0,7 11-258,-7-11 0,0 0-129,0 0-129,0 0 129,0 0-258,0 0 0,0 0 0,0 0 0,0 0-129,0 0 129,0 0 0,0 0-129,0 0 0,0 13 0,0-13 0,0 0 0,0 13 0,0-13 0,-2 13-129,2-13 129,-1 17-129,-1-5 129,1 0-129,0 3 0,1-2 129,-1-2-129,1 1 0,0-12 0,-1 15 129,1-15-129,0 0 0,0 0 0,0 0 0,0 0 0,0 0 129,0 0-129,0 0 0,0 0 129,0 0-129,4-8 129,-4 8-129,6-14 0,-6 14 0,10-20 0,-10 20 129,12-21-129,-4 9 0,1-1 0,2-3 129,-1 1-129,2-2 129,2 3-129,-1-3 129,2-1-129,-1 4 0,3-3 0,-2 3 0,0 0 0,-1 3 0,0 2 0,-2 2 0,0 1-129,-12 6 129,18-7 0,-18 7 0,14 0 0,-14 0 0,0 0-129,14 3 129,-14-3 0,0 0 0,8 13 129,-8-13-129,3 11 0,-3-11 0,4 15 0,-4-15 0,2 21 0,-1-8 0,2 3 0,-2-1 0,1 2 0,1 2-129,-2 1 258,1-2-258,-1 1 258,2 2-129,-1-4 0,-1 2 0,0-2-129,1-2 258,-1-1-387,0-4 387,-1-10-258,0 15 129,0-15-258,0 0-129,0 0-387,0 0-2709,0 0-903,8-10-258,-8 10-129</inkml:trace>
  <inkml:trace contextRef="#ctx0" brushRef="#br0" timeOffset="47085.6928">16321 6133 1,'3'-15'2321,"0"-3"-257,-2 6-387,-1 0 258,0-2-903,0 2-129,0-4-129,0 3-258,0-2 0,-1 2-129,-2 0 258,2-1-258,-2 3-129,2 0 258,-4-1-129,3 0-129,-3 2 258,5 10-387,-7-17 0,7 17 0,0 0-129,-4-14-258,4 14-129,0 0 0,0 0-258,0 0-903,0 0-2322,4 12-258,-4-12 387</inkml:trace>
  <inkml:trace contextRef="#ctx0" brushRef="#br0" timeOffset="47881.7385">17320 5711 903,'3'67'1290,"-2"-27"-258,2 3 129,-2 1 0,1-2 0,0 3-258,1-11-129,0 4 0,-3-7 0,5-2-387,-3-8 258,1 0-516,0-5 0,0-3 0,-3-13-129,3 13-387,-3-13-645,0 0-903,0-17-903,0 4 129,-2-11 259</inkml:trace>
  <inkml:trace contextRef="#ctx0" brushRef="#br0" timeOffset="48139.7532">17196 5867 1806,'-17'-10'2451,"17"10"-258,0 0 0,0 0-129,0 0-516,7-8 129,12 8-129,-4-2-258,13 2-258,-1-5 0,9 4-516,1-7 0,3 6-258,1-4-129,-1 2 0,-6-1-129,-2 0-129,-2 3-129,-8-3-645,-1 7-1032,-10-1-2322,-11-1-387,10 0-129</inkml:trace>
  <inkml:trace contextRef="#ctx0" brushRef="#br0" timeOffset="48983.8016">17676 5891 258,'11'-5'3096,"-9"-5"-1161,-2 10-774,0 0 129,0 0-129,0 0-258,0 10 0,0-10 129,0 20-258,0-6 0,0 5-129,0 0-258,0 1 0,0 1 0,6 1-129,-1-2 0,3-4-129,0-3 129,3-4-129,0-6 258,5-1-258,0-4 129,4-6-129,-1-6 129,2-1-129,-2-5 0,1 2 0,-4 0 0,-3 4 0,-5 0-129,-8 14 129,13-14-129,-13 14 0,0 0 129,0 8-129,0 3 0,0 5 0,-1 1 0,1 1 0,0 0 258,0 0-258,3-1 129,3-5-129,-6-12 129,18 18 0,-18-18-129,19 9 129,-19-9 0,23 0 129,-23 0-129,24-14 129,-15 1-129,4 1 129,-5-5 0,2 2 0,-6-2 0,1 0-129,1 1 0,-4 0 0,-1 0-129,-1 2 0,0 1-129,0-1-258,0 14-387,0-19-387,0 19-903,0 0-1935,12-8-645,-12 8-258</inkml:trace>
  <inkml:trace contextRef="#ctx0" brushRef="#br0" timeOffset="49480.8301">18255 6038 516,'-12'3'3483,"12"-3"258,0 0-1161,0-20-1677,9 6 258,-5-6 0,8 4-129,-4-6 0,6 8-129,-7-3-258,-7 17-258,20-15-129,-20 15-129,16 0-129,-16 0 0,17 10 0,-9 1 129,-1 6-129,2 1 129,-2 0-129,2 2 0,-3 0 258,0 1-258,-3-4 129,-1 2-129,-2-2 129,0-1 129,-7-5 0,-1 4 0,-4-6 0,2 2 0,-8-5 0,5 1 0,-4-6-129,4 1 0,-5-2 0,3-5-129,2-5 0,1-4-387,7-1-387,-6-7-774,11 1-2064,2-1-1032,5-4-258,8 1 129</inkml:trace>
  <inkml:trace contextRef="#ctx0" brushRef="#br0" timeOffset="50609.8947">18996 5684 2322,'0'0'2451,"3"-11"-258,-3 11-258,0 0-516,0 0-258,0 0 129,0 0-516,0 0 0,0 0-258,0 6 129,0 7-258,0-1 0,0 9 129,-1 4-129,1 9-129,-4 0-129,4 5 129,-5-2-258,1 1 129,-1-2-129,0-5 0,-2-6 0,2-7 0,1-5-129,4-13-129,0 0-258,0 0 129,0 0-258,-14-14 129,14-3-129,-5-10 0,3 2 258,-4-6-129,1 3 387,-1-4-258,3 5 129,-3 1 0,4 6 0,2 3 129,0 4 0,0 13-129,4-15 258,-4 15 258,15-1-129,-15 1 129,19 8 0,-8 4 129,-2 5-129,3 2-129,0 1 0,-2 4 0,3 0-129,0 1 129,1-2-129,1-1 0,-1-5 0,2-2 0,-2-4 0,0-4 258,1-4-258,-2 0 129,-2-3 0,0-5 129,-1-7 129,0-1 0,0-8 129,-2-1-129,-6-7 258,3 1-258,-5-6-129,1-1 0,-1-1-129,0 0-129,0 2-129,0 2-129,1 7-258,0-5-774,12 7-2322,-2 10-645,-3-6-129</inkml:trace>
  <inkml:trace contextRef="#ctx0" brushRef="#br0" timeOffset="51422.9412">19660 5610 516,'0'-14'2838,"0"14"258,-11 0-2322,11 0-387,-18 7 258,18-7 0,-24 19 0,11-3 129,-6 1 0,3 6 129,-3 1-129,1 5-129,-3 2 0,2 3-129,0-2 0,2 2-129,1-3-129,4-1 0,0-4 0,9 0 0,0-2-129,3-2 0,5-5-129,8-1 129,5-3-129,4-1-129,4-5 0,3-5-387,4-1-258,-3-4-1032,1-11-2193,4 5-387,-13-11 258</inkml:trace>
  <inkml:trace contextRef="#ctx0" brushRef="#br0" timeOffset="51842.9652">19831 5692 1806,'-9'39'3225,"9"-12"258,-2-3-2709,-5 3-129,2 5 258,-1-3-258,2 3 258,-2-5-258,5 2-129,-3-10 0,4 1-129,3-5-258,8-3 129,0-6-258,5-1 258,4-4-258,4-1 129,0 0-129,2-3-129,0-4-258,-6-1 0,6 4-645,-11-6-903,0-2-1677,0 8-516,-11-9 517</inkml:trace>
  <inkml:trace contextRef="#ctx0" brushRef="#br0" timeOffset="52117.981">19770 5816 2322,'0'19'3741,"16"-16"387,-4 1-2322,1-4-903,9 0-258,-3-1 0,7 1-387,-3-4-129,3-1-258,1 1-258,-8-4-774,5 1-903,-4 3-1935,-10-11-129</inkml:trace>
  <inkml:trace contextRef="#ctx0" brushRef="#br0" timeOffset="52347.994">19820 5591 1806,'-1'9'4128,"1"-9"0,19 3-258,0-1-3225,0-2-387,7 2 0,0 0-258,4-2-516,1 3-645,-5-2-1548,-2-2-1548,6 1 387</inkml:trace>
  <inkml:trace contextRef="#ctx0" brushRef="#br0" timeOffset="53007.0318">20209 5649 2193,'4'30'3483,"-4"-14"258,4 5-2451,-2 8-645,-2 3 0,5 4 129,-5-4-387,3 4-129,-2-6 129,3-2-129,-2-7-258,-1-3 0,-1-18-258,4 14-516,-4-14-129,0 0 0,8-12 129,-8-7-129,0 2 258,-3-9 0,0-1 387,-1-4 258,-3-1 258,1 0 129,-5-2 258,7 5 0,-6-2 258,10 8-258,-7 2 129,5 5-129,-1-2 0,3 18 0,3-24-129,8 17 258,0-3-258,9 4 129,-3-3 0,7 5-129,-3-3 129,8 4-129,-5-2-258,3 5 0,-7-1-129,2 1-129,-4 0 129,-5 8-129,-3 0 0,-3 5 129,-7 1-129,0 5 129,-7 0 0,-3 2 129,-8-1-129,2 0 129,-8-1-129,1-3 129,-1-3-258,1-2 129,0-3-258,2-4-129,8 1-387,-5-8-516,18 3-774,-14-8-1806,14 8-774,-2-17-516</inkml:trace>
  <inkml:trace contextRef="#ctx0" brushRef="#br0" timeOffset="53571.064">20874 5790 774,'0'0'3096,"-13"2"0,0-2-2709,0 2 258,-6-2 0,3 5 516,-8-4 0,6 10 0,-7-9 0,8 9 0,-6-5-258,7 5-258,-4-3-129,2 4-129,4-2 0,-1-2-129,15-8-129,-16 17 129,16-17-129,-4 14-129,4-14 0,7 10 0,-7-10 0,26 9 0,-11-6 0,4 1 0,-1 2-129,1-2 0,0 3 0,-6 1 129,0 1-129,-5 1 129,-4 2-129,-2 2 258,-2 1-129,-5 2 129,-7-2 129,-3 4-129,-1-3 258,-4 0-258,-2-2 0,-2-2-129,3 4-516,-6-9-2967,-1-7-774,2 0-516,-7-11 129</inkml:trace>
  <inkml:trace contextRef="#ctx0" brushRef="#br0" timeOffset="56771.247">12458 7282 774,'0'0'1935,"0"0"0,0 0-645,0 0 0,-6-4-258,6 4-387,0 0-129,-15-1 0,15 1-258,-13-2 0,13 2 129,-20 0 0,20 0 129,-27-2-258,13 2 129,-5-3 129,3 3-129,-5-5-129,1 5 258,-1-3-129,1 2-129,0-3 129,2 3 0,1-2-258,2 3 129,0 0-129,15 0 129,-17 0-258,17 0 258,-12 0-258,12 0 129,0 0-129,0 0 0,0 0 0,0 0 0,0 0 0,0 0 0,0 0-129,0 0 129,0 0 0,-1 10 0,1-10 0,0 0 0,0 11 0,0-11 0,0 0 0,0 0 0,0 15 0,0-15 0,0 0 0,1 17 129,-1-17-129,1 19 0,0-4 0,0 1 0,1 5 0,-2 1 0,0 4 0,0 2 0,0-2-129,0 2 129,0-4 0,0-2 0,-2-3 0,0-4 129,0-3-129,2-12 0,-4 15 129,4-15-129,0 0 0,0 0 129,0 0 0,0 0-129,0 0 129,0 0-129,0 0 129,0 0-129,13 0 0,-1 0 0,3-3 0,2-1 0,5 4-129,0 0 0,5 0 0,-2 1 0,3 7-129,1 1 0,1 2 129,-3 0 0,-2 4-129,-2 1 258,-1 5 0,-3 0 0,-6 3 129,0 0-129,-6 3 129,-4-2-129,-3-3 129,0 1 0,-2-3-129,-5 1 258,-4-6 0,-1 1-129,-3-5 129,0 1 0,-5-6 0,1 2 0,-5-5 0,-1 1 129,-3-4-258,2 0 129,-3-2-129,1 0 0,3-3 0,2-3-129,1 1 0,5 0-129,4 2-258,2-4-516,11 9-129,-8-16-1677,8 4-1935,9 1-129,5-7 1</inkml:trace>
  <inkml:trace contextRef="#ctx0" brushRef="#br0" timeOffset="57311.278">12964 7732 2580,'34'5'2580,"-21"-4"0,13 4-516,-7-5-516,12 2 129,-5-2-516,13 0-129,-9 0-387,12 0 129,-4 0-516,4-1 0,-5 0-129,0 1-129,-3 0 129,0 0-129,-4 0 0,-3 0 0,-3 0 0,-4 0-129,-4 1 0,-3-1-516,-1 2-774,-12-2-2967,0 0-258,10-6 0</inkml:trace>
  <inkml:trace contextRef="#ctx0" brushRef="#br0" timeOffset="57839.3082">13493 7521 1935,'28'8'3612,"-3"-6"-2709,-4 3 129,-1 2-129,6 0-129,-5 1 0,5 1 0,-3 1-258,4 0 129,-5-1-387,1 3 129,-4-2 0,-2 0-129,-4 0-129,1 2 129,-6-1 0,-1 2-129,-3-1 129,-2 1-129,-2 1 129,0-1-129,-2 0 258,-4 4-129,-5-5 129,1 4-129,-6-4 258,1 4-258,-5-7 129,3 8-129,-5-7 0,4 0 0,-4 0-129,4 0 0,-2-3-129,3-1 258,1 2-516,0-4 258,6 4-516,-4-8-516,14 0-3225,0 0-129,0 0-516</inkml:trace>
  <inkml:trace contextRef="#ctx0" brushRef="#br0" timeOffset="66975.8308">15165 7311 516,'0'0'645,"0"0"129,0 0-129,0 0 129,0 0-129,0 0 129,0 0 0,0 0-258,0 0 387,0 0-129,0 0-129,0 0 129,0 0-387,0 0 129,0 0-129,0 0 0,-13 0-129,13 0-129,-14 2 0,14-2 0,-19 9-129,8-4 258,-1 0-258,-5 3 0,5 0 129,-6 0 0,7 0 0,-4-2-129,15-6 129,-20 12 0,20-12-129,-11 10 0,11-10 129,0 0-129,0 0 0,0 11 0,0-11 0,15 10 0,-15-10 0,22 11 0,-8-4 0,1 0 0,-2 1 0,1 0-129,-1 2 129,-2-2 0,2 3 0,-13-11-129,14 19 129,-14-19 0,8 18 0,-8-18-129,6 16 129,-6-16 0,0 12 0,0-12 0,0 10 0,0-10 129,-11 14-129,11-14 129,-16 14-129,16-14 129,-20 16-129,6-10 0,1 0 258,0-1-258,-1 0 0,3-1 0,11-4-258,-21 7 258,21-7-129,-13 3 0,13-3-258,0 0-258,0 0-516,0 0-645,-1-6-903,1 6-258</inkml:trace>
  <inkml:trace contextRef="#ctx0" brushRef="#br0" timeOffset="67591.866">15521 7415 1,'0'0'3224,"0"0"-1289,0 0-387,0 0-516,0 0-258,0-7-129,0 7-258,0 0 129,0 0-129,0 0 0,-7-5-258,7 5 129,0 0 0,-18-1 129,18 1-129,-13 0-129,13 0 0,-19 1 0,19-1 129,-17 10-258,17-10 0,-16 12 0,16-12 0,-17 17 0,17-17 0,-15 21 129,6-9-129,2 3 0,2 3 129,-3 1-129,4 0 129,-2 0 0,5 3-129,0-2 129,1-2-129,0-3 129,5-1-129,4-2 0,-9-12 258,17 20-258,-5-13 129,1-3-129,2-1 129,0-1-129,1-2 0,0 0 129,1-2-129,-2-2 0,-2-2-129,1 5 0,-14 1 0,20-6-516,-20 6-387,14-4-903,-14 4-2193,12-2 258</inkml:trace>
  <inkml:trace contextRef="#ctx0" brushRef="#br0" timeOffset="68293.9059">15685 7420 2193,'8'0'1161,"-8"0"-258,14 0-258,-14 0 129,21 0-129,-10 0 0,2 0 0,1 4-129,0-1-129,0 3 0,-1 2-129,0 0-129,-3-1 0,1 1-129,-11-8 129,16 18-129,-16-18 258,11 20-129,-7-10-129,-4-10 0,8 21 0,-8-21 0,3 21-129,-3-21 129,4 18-258,-4-18 258,0 14-129,0-14 129,-5 16 0,5-16 0,-17 12 0,4-5 0,-1 0-129,-2 1 129,1-1 0,-1-3 0,-1 1 0,2-1 129,0-3-129,3-1 0,0 0 129,12 0-129,-16 0 0,16 0 258,-10-14-258,10 14 0,4-18 0,-4 18 0,19-19 0,-5 9 0,1 1 0,5 1-258,-1 3 129,3 1-129,-3-1-516,3 2-645,-1 3-1161,-8-6-774</inkml:trace>
  <inkml:trace contextRef="#ctx0" brushRef="#br0" timeOffset="69055.9497">16033 7368 903,'0'0'1419,"10"10"-129,-10-10 129,0 14 0,0-14-258,0 21-129,0-10-258,0 4 0,0 0-129,0 5 0,0-6-129,0 5 0,0-2-129,0 0-129,0-5 0,2 0 129,-2-12-258,8 13 129,-8-13-129,14 0 0,-14 0 0,21-11 0,-7 0 0,-3-2 129,7-3-258,-2-3 0,1 3 129,-3-2-129,1 2 0,-1 0 0,1 3 129,-3 4-129,2 0 0,-3 4 0,3 1-129,-4 2 129,1 1 0,2 1 0,-3 0 129,-10 0-129,19 3 0,-19-3 129,15 8-129,-15-8 129,13 11 0,-13-11-129,10 16 129,-3-4-129,-4 0 129,2 2 0,-3 1-129,4 2 129,-3-3-129,-2 4 0,0-3 0,0 1 0,1-4-129,-2-12-387,4 21-1032,-4-21-2580,0 0-258,0 0 0</inkml:trace>
  <inkml:trace contextRef="#ctx0" brushRef="#br0" timeOffset="70656.0413">16971 7427 516,'-9'15'1419,"9"-15"-129,-10 14-387,10-14-258,-3 16-258,3-16 129,-2 18-129,0-6 0,2-1 0,0-11 0,0 23-258,0-23 129,5 18-129,-5-18 129,15 13-258,-3-10 129,2-3-129,2-3 0,1-3 129,2-2-129,-3-6 0,0 0 129,-4 0-129,2-1 129,-6 0-129,-2 1 0,-2 0-129,-3 2 0,-1-2 0,-3 2 0,-1 0-258,4 12 258,-14-20 0,14 20 129,-20-16 0,20 16 0,-20-10 129,8 10-129,2 0 0,-2 3 0,12-3 0,-20 17-129,20-17 0,-20 21-258,9-8-129,2 2-258,1 3-774,-4-7-1419</inkml:trace>
  <inkml:trace contextRef="#ctx0" brushRef="#br0" timeOffset="71658.0986">17288 7336 258,'0'14'903,"6"-4"387,-6-10-258,6 14 129,-6-14-258,5 22 0,-2-8 0,-1 1-258,0 3-387,-2-3 0,2 5-129,-2-6-129,1 1 387,-1-15-258,3 20 129,-3-20 129,0 0 0,20 0-129,-10-3 129,4-7-129,1-1-129,-1-2 0,2-6 0,1 3-129,-2-1 0,-2 3 258,2-1-129,-4 3 0,3 1-129,-14 11 129,19-12 0,-19 12 0,17-3 0,-17 3 129,12 0-129,-12 0 129,12 8 0,-12-8 129,7 14 0,-7-14-129,6 18 129,-6-18 0,2 24-129,-2-24-129,0 22 0,0-22 0,0 18-129,0-18 129,0 11 0,0-11 0,0 0-129,8 0 258,-8 0-129,21-11 0,-7 2 0,1-3 0,2-1-129,0-1 129,3 1-129,-4-1 0,-1 5 0,-1-2 0,0 3 0,-3 3 0,-11 5 0,18-6 0,-18 6 0,14 0 0,-14 0 0,15 8 129,-15-8-129,13 23 129,-6-8 0,-1 2 0,0 3-129,-4 1 129,-2 4-129,3-5 0,-1 1 129,-1-3-258,-1-2 0,1-2-387,-1-14-645,3 11-2451,-3-11-645,0 0-387</inkml:trace>
  <inkml:trace contextRef="#ctx0" brushRef="#br0" timeOffset="73276.1911">17859 7428 645,'0'0'1161,"0"0"129,0 0-258,0 0 0,0 0-129,0 0 0,0 0-258,-10 14-129,10-14-129,0 0 129,0 0 0,0 0 0,0 0 129,0 13 0,0-13 0,0 0-129,0 0 129,0 0-258,10 11 129,-10-11-129,13 4-129,-13-4-129,18 2 258,-5 0-258,-13-2 0,22 0 0,-10 0 0,2-3-129,-5-2 129,5 0-129,-3-1 129,-11 6-129,20-14 0,-20 14 0,13-16 0,-13 16 0,7-15-129,-7 15 0,3-14 0,-3 14 0,0-15 0,0 15 0,-2-14-258,2 14 129,-9-15 129,9 15-129,-17-13 0,17 13-129,-15-11 0,15 11 258,-17-5-129,17 5-129,-17-1 129,17 1 258,-15 0-129,15 0 129,-16 6 0,16-6 0,-15 11 0,15-11 129,-15 14-129,15-14 129,-14 17-129,14-17 129,-11 19 0,11-19 129,-10 20-129,6-8-129,-4 0 129,5 4-129,-2-4 129,0 2-129,0 1 129,2-1 0,-3 1 0,4-1 258,-2-2-258,2 1 129,-2-1-129,4 0 0,-1 0 0,1-2 0,0-10 129,3 21-129,-3-21 129,11 18 0,-11-18 0,16 14 0,-5-9 129,4 3-129,1-4-129,2 0 0,3 0 0,3-1-129,-2-2 0,3-1 0,-2 3 0,-1-3 0,2 0 0,-2 0-129,2 0 0,-5 0 0,3 0-129,-3-4-387,1 4 129,-6-6-516,3 6-387,-1 0-2322,-16 0-516,21 2 129</inkml:trace>
  <inkml:trace contextRef="#ctx0" brushRef="#br0" timeOffset="84789.8497">18792 7092 129,'0'0'1677,"0"0"-387,0 0-129,0 0-387,0 0 0,0 0-258,0 0 0,0 0-129,0 0 0,0 0-258,0 8 258,0-8-258,-5 17 129,5-17-129,-4 22 129,1-6 0,1 4-129,0 3-129,-1 3 129,1 0-129,0 9 0,-1-5 0,1 5 0,2-2 0,-1-1 0,0 2 0,1-5 0,0 0 0,-3-5 0,2-1 0,0-3 0,1-2-129,-1-2 129,1-4 0,0-12-129,0 18 0,0-18 0,0 0-516,0 0-1290,18 11-1290,-18-11 130</inkml:trace>
  <inkml:trace contextRef="#ctx0" brushRef="#br0" timeOffset="85452.8876">19059 7270 516,'0'24'1032,"0"-8"0,0 1-129,2 4-129,0 5-129,2 2-387,0 3 129,-1-1-387,1 2 129,-1-3 0,-2 0 0,1-5 0,1-5 258,-3-1-129,1-5-129,-1-13 0,0 16 129,0-16-258,0 0-258,6 10-258,-6-10-387,0 0-2193</inkml:trace>
  <inkml:trace contextRef="#ctx0" brushRef="#br0" timeOffset="86191.9299">19084 7141 1032,'0'0'1548,"5"-14"0,-5 14-129,0 0-258,8-13-129,-8 13-258,12-7-129,-12 7 0,20-9-258,-7 6-129,3-1 129,1 1-258,1-1 0,1 1 0,1 1 129,-1 2 0,0 0-129,-3 0 129,2 1-129,-1 4 129,-3 1 0,3 1-129,-4 3-129,1-1 129,-1 1-129,-3 2 129,1-1-129,-4 2 0,-1-1 129,0 0-129,-2-1 129,-1 1-129,-3-12 129,2 18 258,-2-18-258,0 20 129,0-20-129,-7 17 0,7-17 129,-15 14 0,2-8 0,1 1-129,-3-3 129,1 3 0,-3-6 0,1 6 129,-4-7-129,2 4 0,-3-3 0,4 3-129,-4-2 0,1 0 0,2 1-129,0-2-129,3 2 0,1-3 0,14 0-258,-20 2-129,20-2-516,-16 0-258,16 0-1677,0 0-1290,-13 0 0</inkml:trace>
  <inkml:trace contextRef="#ctx0" brushRef="#br0" timeOffset="90831.1952">19987 7403 516,'0'0'1419,"0"0"-129,0 0-387,0 0-129,7-10-129,-7 10-258,0 0 129,8-11 0,-8 11 0,0 0 129,15-11-258,-15 11 129,14-5 0,-14 5 0,18-6-258,-18 6 129,22 0-129,-9 0-129,-1 0 129,1 4-258,0 0 129,1 0 129,-1 4-258,-1-3 129,0 2-129,-12-7 0,20 19 0,-10-8-129,-2 3 129,1-1 0,-1 2-258,-1 2 258,0-2-129,1 0 129,-2-1-129,0 0 129,-2-3-129,-2 0 129,-2-11-129,1 14 129,-1-14-129,0 12 129,0-12 0,-8 9 0,8-9 0,-17 7-129,17-7 129,-20 5-258,7-5 258,1 0-129,-1 0 129,1 0 0,2-4 0,-2-1 0,2 2 0,10 3 0,-17-10 0,17 10 0,-10-9 0,10 9 0,-4-12 0,4 12 0,0-12 0,0 12 0,7-15 0,-7 15 0,14-17 0,-14 17 0,17-13 0,-17 13 0,22-12 0,-12 6 0,4 1 0,-1 1 0,1-2 0,1 3-129,0-1-129,-2 2-516,0 0-903,5 2-1548,-18 0-129</inkml:trace>
  <inkml:trace contextRef="#ctx0" brushRef="#br0" timeOffset="91583.2383">20369 7319 1161,'0'0'1548,"0"0"0,0 0-258,0 0 0,0 0-387,0 0-258,0 0 0,11 0-258,-11 0 0,0 0-129,7 12 0,-7-12 129,7 16-129,0-6 0,-4 2-129,2 0 258,-4 3-129,5 2-129,-2-3 129,-1 4 129,0-2-258,0-2 129,-1 1 0,2-2 129,-4-13-258,3 16 0,-3-16 129,0 0-129,0 0 0,12 2 0,-12-2-129,16-8 0,-4-2 129,0-5-129,3 2 0,-2-5 0,0 2 0,1-1 0,-1 1 0,-2 3 0,-2 1 0,-9 12 0,18-15 0,-18 15 0,10-8-129,-10 8 129,0 0 0,12 0 0,-12 0 0,0 0 129,1 10-129,-1-10 258,0 19-129,0-6 0,0 0-129,1 3 129,-1 2-129,3 0 129,-2 0-129,1 1 0,0 1 0,1-5 0,0-4-129,-3-11-129,7 20-516,-7-20-1419,0 0-1677,16-3-516,-14-14 388</inkml:trace>
  <inkml:trace contextRef="#ctx0" brushRef="#br0" timeOffset="92115.2687">20755 7521 1161,'-4'-5'1161,"9"-16"-1032,0 8 0,2-2 0,2 1 129,0-2 129,5 0-129,-2 2 258,2 3 0,0 1-129,0 4 129,1 0-258,-2 6-129,1 0 258,-2 0 0,-12 0-129,20 12 129,-20-12-129,14 22 258,-8-8-258,-4 1 258,1 2-129,-3-1-129,2 0 258,-2-2-129,0 3 129,0-17 0,-7 23 0,7-23 0,-18 16 0,6-11-129,-1 1 0,-1-3-387,-3-1 0,1-1-387,-1-1 129,2 0-516,-4-3-645,0-13-2193,19 16-387</inkml:trace>
  <inkml:trace contextRef="#ctx0" brushRef="#br0" timeOffset="92594.2959">20966 7039 1548,'0'-6'2322,"0"6"-1290,0 0-258,0 0 0,3 7 129,-3-7-129,0 17 129,1-5-387,-1-1 129,0 6 0,0-2-129,0 2-129,0 7 0,0 2-129,0 6 129,0 5-129,0 2-129,0 5 0,0-1-129,0 3 0,-2-5 0,-1-5 0,2-5 0,1-5 0,0-6 0,0-4 0,1-4-129,-1-12-129,13 12-516,-13-12-1161,0 0-1806,22 0-129</inkml:trace>
  <inkml:trace contextRef="#ctx0" brushRef="#br0" timeOffset="95174.4432">21585 7420 774,'-11'-6'1161,"11"6"258,0 0-129,-10-4-129,10 4-129,0 0-258,0 0-129,0 0-387,0 0 129,0 0-258,0 0-129,-6 5 129,6-5 0,-3 18 129,1-6 129,0 1-129,1 4 0,1-2 129,0-1-129,0-2 0,2 0 129,-2-12-258,20 11 0,-5-11-129,2 0 0,4-7 0,2-8 0,0 1 0,-1-6 0,0 0 0,-4-4 0,-1 2 0,-7 1 129,-1-1-129,-6 8 0,-3-3 0,0 5 0,0 12 0,-9-17 0,9 17-129,-19-3 0,7 3 129,-3 3 0,1 5-129,0 1 129,2 0-258,-2 3 129,3 0 129,-2-4-258,3 5-387,-1-5-258,3 2-645,-1 4-1290,-7-11-645</inkml:trace>
  <inkml:trace contextRef="#ctx0" brushRef="#br0" timeOffset="96030.4921">21892 7383 645,'-1'20'1032,"-1"-9"-129,2 4 0,-4 1 0,4 0-258,0 2 0,0 0 0,5 4 0,0-8-129,2 3 0,-3-4 0,5 1 0,-9-14-258,19 10 387,-8-10-387,3 0 258,0-8-258,5-4 0,-3-1 0,2-5 0,3-2-129,-3-1 129,0 1 0,-2 1 129,-3 2 0,1 5-129,-4 0 129,-10 12-258,14-9 0,-14 9 0,13 0 0,-13 0-129,8 11 0,-5 0 129,-1 3 0,2 5 0,-2-2 0,2 4 129,-1-1-129,2 0-258,1-1-387,-2-5-1161,-4-14-2193,21 15-387,-21-15 258</inkml:trace>
  <inkml:trace contextRef="#ctx0" brushRef="#br0" timeOffset="96630.5269">22500 7521 903,'18'-2'3225,"-18"-13"258,0 15-2451,17-14-516,-17 14-258,24-15-129,-13 7 129,4 2-258,-1-2 129,0 0 0,-1 1-129,0 1 129,-13 6 0,19-15 0,-19 15 129,10-14 0,-10 14 0,0-17 0,0 17 129,-7-16-129,7 16-129,-24-13 129,11 10 0,-3 2-129,0 1-129,-3 1 0,2 6 129,-1 4-129,0 2 129,4 2 129,-2 0 129,4 5 0,1-3 0,4 3 129,0-4 0,5 6 0,-2-8 129,4 5-129,4-8-129,6 5 0,-10-16 129,27 19-258,-8-13-129,6-2-258,5 0-258,-3-4-516,11 1-129,-8-3-1032,8-9-2064,2 7-516,-5-11 129</inkml:trace>
  <inkml:trace contextRef="#ctx0" brushRef="#br0" timeOffset="97851.5967">23138 7265 516,'3'-12'1290,"-3"12"129,2-12-258,-2 12 129,0 0-129,0 0-387,0 0-129,0 0-258,0 0 0,0 0 0,0 0 129,1 9-129,2 3 258,-3 4 129,0 5-258,0 5 258,-2 6-387,-3 2 129,0 4-129,-6-1-129,3 1 0,-3-6 0,2-1-129,0-8-129,3-5 129,0-6 0,6-12 0,0 0-258,0 0 0,1-18-387,7-5 129,4-2 0,-1-9-258,3-1 129,-5-5 0,8 4 129,-9-3 129,1 4 0,-3 6 258,0 4 0,-3 5 0,-1 5 0,-2 15 0,3-14 0,-3 14 0,0 0 0,0 0 0,0 9 0,0-9 0,0 17 0,0-3 258,0 0-258,0 4 0,5 3 129,5 2 0,2 1 0,4 6 0,2-3 0,3 1 0,0-2 129,1-2 0,0-4-129,-1-1 258,-21-19-516,35 17-387,-35-27-129,29 15 129,-29-5-129,0 0 645,24-27-387,-24-12-258,18 21-258,-9-18 774,-6-3 258,1 0 129,-4-1-129,1 5-129,-1 0 0,0 9-129,1 2-129,-1 7-516,0 17-129,3-18-903,-3 18-903,0 0-257</inkml:trace>
  <inkml:trace contextRef="#ctx0" brushRef="#br0" timeOffset="98770.6493">23832 7272 774,'0'0'2709,"0"0"-129,0 0-387,0 0-516,0 0-516,0 0-258,0 0-387,0 0 0,-11-7-258,11 7-129,-14 0 0,14 0 129,-20 0-258,8 2 129,0 1-129,-4 6 129,1-2-129,0 4 129,-4 2-129,1 2 129,0 3-129,0 3 0,0 4 0,2 0 129,2 3-258,0 0 129,4-3 0,3 1 0,3-6 0,1 1 0,3-5 0,0-2 129,5-3 0,-5-11-129,23 17 129,-8-9-129,5 0-129,0-1 0,7-2-129,0-1 0,3 1-129,-2-5 129,2 3 0,-3-3 129,-4 1 0,-3-1 129,-5 0-258,-3 0 0,0 0-516,-12 0-774,7-11-2064,-7 11-258</inkml:trace>
  <inkml:trace contextRef="#ctx0" brushRef="#br0" timeOffset="99522.6924">24094 7295 645,'0'0'1677,"0"0"-387,5 11 0,-5-11-258,6 12 258,-6-12-258,4 22 0,-4-6-129,2 2-129,-2 1 0,0 8-129,-6-4 0,-1 5-258,-1-4 258,2 2-258,-3-7-129,4 2 258,-1-7-387,6 0 129,0-14-129,3 13 0,-3-13-129,19 6 129,-6-3-129,5-3 129,3 3-129,1-3 0,3 2 0,4 0-129,-2-1 0,0-1 0,3 0-258,-7 0-387,5 0-387,-10-3-1161,-1-9-1548,7 11-387</inkml:trace>
  <inkml:trace contextRef="#ctx0" brushRef="#br0" timeOffset="99868.7119">24139 7393 516,'14'-4'2064,"7"-2"129,-10 4-258,1 1-387,2 1-387,-4 0-258,8 0-258,-4 0-387,4 0-258,3 0-129,-4 0-516,6 0-387,-6 0-903,-3-9-1677,7 9 0</inkml:trace>
  <inkml:trace contextRef="#ctx0" brushRef="#br0" timeOffset="100174.7297">24159 7234 903,'14'-6'1677,"6"-7"-258,-4 8-258,-4-5 387,7 6-258,-6-4 0,6 5-258,-7-4 0,4 3-387,-3-4-129,2 5-258,1 1-516,-1-1-129,1 2-1032,6 1-2064,-6-4-516</inkml:trace>
  <inkml:trace contextRef="#ctx0" brushRef="#br0" timeOffset="100687.759">24631 7210 129,'5'14'1032,"-3"2"258,0-3-129,1 2 258,0 2-129,2 4-129,0 1-129,-1 3-129,1 3-258,-1 0-258,0 0 0,-1-2-258,2-1 129,-2-6-129,-1 1 258,-1-7-258,2 0 0,-3-13-129,4 19 0,-4-19-129,3 14-258,-3-14 0,2 10-258,-2-10-645,0 0-1419,0 0-774</inkml:trace>
  <inkml:trace contextRef="#ctx0" brushRef="#br0" timeOffset="101207.7887">24543 7109 516,'19'-14'2064,"-6"5"-387,0 0 0,3 0-129,3 2-129,0-2-129,4 7-258,-1-5-129,6 6-129,1-1-258,1 2 0,-1 0-258,2 5-129,-5 0 0,1 2 0,-1 3-129,-3 1 129,-4 1 0,-3 1-129,-2 1 258,-2 1-129,-5-1 0,0 3 0,-6-2 0,2-1 129,-3 1 129,-7-1 129,-6-3-129,-1 2 0,-6-5 0,-3 4 129,-4-4-129,-1 4-129,-3-6-129,-1 2-129,-1 0 0,1-1-129,3 3-387,-6-6-516,5 4-2322,-1 1-903,-8-7-645,2 3 387</inkml:trace>
  <inkml:trace contextRef="#ctx0" brushRef="#br0" timeOffset="102658.8717">12084 8925 774,'-15'45'1161,"10"-20"129,-1 4-258,2 0-387,-1 7 0,2-2-258,0 5 0,-1-3 258,2 3 0,2-3 0,0-2-258,0-5 387,0 0-129,5-9 129,3-2-387,0-7 129,6-1-258,0-6 0,3-1 258,5-3-387,5-5 129,5-2-129,4-2 0,6 0-129,3-2 129,2 2-258,-2-3 258,-1 3-258,-4 0 129,-6 1-258,-8-2-387,-5 5-645,-8 4-1806,-10-10-1032,-3 11 130</inkml:trace>
  <inkml:trace contextRef="#ctx0" brushRef="#br0" timeOffset="102973.8898">12361 9201 1548,'1'9'3354,"-1"-9"-1935,0 0-774,0 0 0,0 17 0,0-17 258,0 24 0,-4-5-129,3 4-258,-5 3 258,3 8-387,1 0 258,2 5-387,0 4-258,0-2-258,9 0-516,-2-6-2064,0-11-1161,15 2 0</inkml:trace>
  <inkml:trace contextRef="#ctx0" brushRef="#br0" timeOffset="103541.9221">12808 9077 258,'-2'8'1935,"2"-8"-258,0 0 0,2 12 0,-2-12-258,15 5 129,-15-5-387,27 4-129,-12-4-129,12 5-258,2-5-258,7 3 0,5-2 0,4 3-258,4-1-129,0-1 129,5 2-129,-1-1-129,-5 1 129,-2 1 0,-4-2-129,-3 0-129,-5 1-129,-9-4-129,4 1-387,-13-1-774,3-8-2064,0 5-645</inkml:trace>
  <inkml:trace contextRef="#ctx0" brushRef="#br0" timeOffset="104055.9517">13416 8917 774,'16'-4'1032,"-2"4"-129,3 0 258,3 4-258,0 4-129,4 2 0,1 4 129,2 1-387,-3 2 0,2-1-258,0 1-129,0 0-129,-3-5 0,1 3 258,-4-4-258,-4 2 0,-1-6 129,-3 1 0,-12-8 0,11 14 129,-11-14 129,-4 17-129,-9-9-129,-3 4 258,-6 0-129,-1 4-129,-7-1 0,0 2 0,-1 2 258,0 1-129,-2 0 0,5-1-129,0 0 258,2 0-258,5 0-129,2-5-387,5-1-645,2-2-903,1-10-2064,11-1 0</inkml:trace>
  <inkml:trace contextRef="#ctx0" brushRef="#br0" timeOffset="125692.1892">15419 8642 645,'0'0'2064,"0"0"0,9 12-129,-9-12-129,0 0-387,0 0-258,6 15-387,-6-15-129,3 12-129,-3-12-129,3 16 258,-3-6-258,3 5-129,-3 2 129,0 5-258,0 4 0,0 1-129,0 4 0,0-2-129,0 1-258,0-5 129,1-1-387,-1-11-516,6-1-1290,-6-12-1806,0 0 129</inkml:trace>
  <inkml:trace contextRef="#ctx0" brushRef="#br0" timeOffset="125940.2034">15631 8727 258,'0'29'2322,"0"-12"-516,0 4 258,0 1-258,0 1-516,0 3 0,0-1-645,2 0 0,-2 0-645,0-4-774,4-9-2838,6 10-258,-10-22 1</inkml:trace>
  <inkml:trace contextRef="#ctx0" brushRef="#br0" timeOffset="127046.2666">17427 8441 2709,'0'0'2064,"0"0"-129,0-9 0,0 9-387,0 0-387,0 0-129,0 0-258,0 0-129,0 0-258,0 7-129,0-7 129,0 17 0,0-3-129,0 2 129,0 5-129,0 5-258,0 3 387,0 3-387,2 2 0,0 2 0,-1 0 129,0 3-258,2-5 129,-2-2 0,1-2-258,3-7 129,-1 0-258,3-11-129,-7-12-387,14 10-516,-14-10-774,16 0-903,-13-17-1290</inkml:trace>
  <inkml:trace contextRef="#ctx0" brushRef="#br0" timeOffset="127326.2826">17255 8629 2193,'0'0'2709,"0"0"-129,9-5-129,11 1-258,-2-8-129,16 4-645,-8-6-387,16 2-258,-3-5-387,7 5-129,0-2-387,1 1-516,3 9-1548,-3-2-2193,-10-3-258,1 9 0</inkml:trace>
  <inkml:trace contextRef="#ctx0" brushRef="#br0" timeOffset="128203.3328">17797 8698 774,'-1'-13'3225,"1"13"258,0 0-2580,0 0-258,0 0 258,0 0 0,0 0 0,2 5-129,-2-5 129,5 20 129,-5-8-129,5 5-258,-5 0 0,2 2-258,-2-2-129,6 0 0,-3-4 0,-3-13-129,19 13 0,-2-13 0,1-4 129,7-8-258,0-3 0,3-4 0,-1-1 129,-1 3-129,-5-3 0,-1 6 0,-7 2 0,-13 12 0,17-9 0,-17 9 0,11 7 0,-8 5-129,3 4-129,0 2 258,0 1-129,2 1 129,-2 0 0,4-4 0,-1-1 129,-2-4-129,-7-11 258,15 16-129,-15-16 0,12 2-129,-12-2 129,13-8 0,-6-5-129,0-2 129,0-4 0,3-2-129,-3-3 0,3-1 0,-4 0 129,4 0-258,-6 3 129,2-4-258,-2 11-774,-4-9-1290,0 7-2064,1 5-387,1-2 129</inkml:trace>
  <inkml:trace contextRef="#ctx0" brushRef="#br0" timeOffset="128666.3593">18378 8807 3096,'-4'-10'3612,"4"-15"-129,6 4-2709,3 4-516,2-6 258,3 5 0,1-2 129,4 5 0,0 1 0,3 5-129,-4 2 129,3 7-387,-7 0-129,1 7 0,-3 3-129,0 4 0,-6 2 129,0 4 0,-6-3 258,0 5 0,0-5-129,-5 2 129,-6-4-129,1 0 0,-4-4-258,1-3-129,0-1-129,-2-7-258,15 0-645,-22-4-1419,11-8-1806,11 12-258,-7-28 259</inkml:trace>
  <inkml:trace contextRef="#ctx0" brushRef="#br0" timeOffset="129059.3818">19049 8453 3483,'0'-7'3483,"0"7"258,0-11-3354,0 11-129,0 0 258,0 0 0,0 0 0,0 14 0,0 1 258,2 3-129,-2 6 0,6 6-258,-6 5-129,3 4-258,-2 3 387,1-1-645,0-2 129,0-6-387,1 1-645,-3-15-516,3 1-1161,-1-7-1548,-2-13 0</inkml:trace>
  <inkml:trace contextRef="#ctx0" brushRef="#br0" timeOffset="129692.418">19446 8456 1935,'14'-5'1290,"-14"5"-516,0 0 258,15 14 258,-15-14 129,5 24 129,-5-11 129,3 11-129,-3-3-129,0 9-774,0 0 129,0 9-387,-1 0 0,0 2-387,-1-2 129,-1-2-258,3-1-129,-2-11 0,2-2-258,0-23-645,0 15-1677,0-15-1290,0 0-129</inkml:trace>
  <inkml:trace contextRef="#ctx0" brushRef="#br0" timeOffset="130401.4585">19420 8457 2322,'19'-21'3354,"-12"7"-774,10-1-1677,6 5 0,-3-6 0,8 5 129,-5-5-129,9 9 0,-9-5-129,7 9 129,-8-4-387,3 7-258,-4 3 0,-2 6-129,-2 3 0,-3 3-129,1-1 129,-3 3-129,-3-1 0,-1 2 0,-5 1 0,-2-2 0,-1 0 129,0 0 0,-7-2 0,-3-1 0,-3 1 129,-4-1-129,0-5 129,-2 1-129,-1-2-129,2 1 258,-2-4-129,5 0 0,0-2 0,3-2 0,12-1-129,-17 1 129,17-1-129,0 0 129,-12 0-129,12 0 0,0 0 0,0 0 129,0 0-129,0 0 129,0 0-129,0 0-129,0 0 129,0 0 0,0 0 0,0 0-129,0 0 129,0 12-129,0-12 129,0 0 0,0 0-129,0 0 129,0 0-129,0 0 0,-6 12 0,6-12 0,0 0-129,-18 3 129,18-3-129,-15 4 0,15-4-258,-16 3 0,16-3-903,-18 9-1806,5-9-1290,13 0-129</inkml:trace>
  <inkml:trace contextRef="#ctx0" brushRef="#br0" timeOffset="133482.6348">12099 10580 1032,'0'0'2580,"0"0"-387,-8 13 258,8-13-516,0 0-258,0 0-516,0 0-129,0 0-258,0 0-129,0 0-129,9 0-258,-9 0 0,20 0-129,-6 1-129,0 5 0,4 1 0,0 3 0,-1 2 0,0 2 0,0 1 0,-4 2 0,0 0 0,-2-1 0,-3 1 0,-4 0 129,-1-2-129,-3-1 129,0-2-129,-4 2 129,-4-1-129,0-4 129,-4 1 0,12-10 0,-19 17 0,19-17 0,-15 7-129,15-7 0,0 0 0,0 0 129,-3-9-258,3 9 0,15-13 0,0 6 0,3 1 129,2 0 0,4 5-129,1 1 0,4 3 258,-2 5-129,1 4 0,-2 3-129,-2 1 129,0 4 0,-7 4 129,-3-2-129,-7-1 0,-4 2 0,-3-2 129,-5 0 0,-6-1 0,-8 2 0,0-1 0,-4-1 0,-5-2-129,0 0 129,-2-3-129,2-2 0,0-4 129,5-4-258,4-1-258,0-4-258,19 0-774,-12-11-1032,12-7-2064,6 7 0</inkml:trace>
  <inkml:trace contextRef="#ctx0" brushRef="#br0" timeOffset="133954.6618">12964 10904 1,'-19'-7'2708,"15"15"-2192,4-8-258,-3 12-129,3-12-129,3 16 258,-3-16 129,25 14 258,-7-11 129,4-1 0,7-2 258,5 1-387,5-1 129,7 0-129,0-5 0,5-1 0,4-1-387,-1-2 0,-2 4-129,1-2 258,-7 2-387,-5 1 0,-6 4-129,-5 0-258,-5 2-774,-5 12-2193,-20-14-387</inkml:trace>
  <inkml:trace contextRef="#ctx0" brushRef="#br0" timeOffset="134543.6955">13538 10773 258,'15'7'3354,"8"-1"-1290,-6 2-387,2 0-516,6 1 129,0-1-258,7 1 0,-2-2-129,7 1-129,-1-4 0,1 2-387,0 0 129,2 0-387,-7 0 0,-1 1-258,-5 0 129,-6 5 0,-5-4 129,-4 4-129,-7-1 129,-3 4 0,-1-3 0,-8 4 0,-6-3 129,-2 3 129,-8 1-129,0 1 0,-5 3 0,-1-1 0,-6 3 0,3 3 258,-5-3-258,3 5 0,-4-4-129,5 2 0,0-2 0,4-2-129,0-2 0,6-4 0,3-2-258,1-4-129,10 2-516,-4-12-1419,14 0-2064,0 0-387,-1-15 129</inkml:trace>
  <inkml:trace contextRef="#ctx0" brushRef="#br0" timeOffset="139900.0018">17635 10759 774,'-9'0'3225,"-4"0"258,13 0-2451,-15-7-387,15 7 0,-17-17-129,5 4 258,7 1 0,-5-5-129,7 0 129,-5-2-129,8 1-129,0-3-129,0 0 0,8 1-258,3 1 0,5 0 0,0-1-129,4 4 129,-1 3 0,4 1-129,-3 6 0,0 3 0,-1 3 0,0 3 0,-5 8-129,-2 6 129,-2 2 0,-4 5 0,-2 1 129,-4 0 0,0 1 129,-10-2 0,2 1 0,-7-4-129,-2 0 0,0-4 0,-1-3 0,-1-1-129,0-3-129,4 0-258,-1-8-645,16-2-1419,-12 7-1806,2-12 0,10 5-258</inkml:trace>
  <inkml:trace contextRef="#ctx0" brushRef="#br0" timeOffset="140455.0336">17990 10465 1677,'-4'13'3354,"-1"2"258,5-15-2193,-11 17-1032,11-3 387,0 1-129,0 6 258,0-3-258,4 8 258,-4-8-129,3 5 0,-3-10-129,4 1-387,-4-14-129,18 3 0,-4-7-258,2-13 129,6-3-129,-2-5 0,6-4 129,-3 0 0,0 0 129,-3 7 0,-5 0 0,-1 9 0,-3 2 0,-11 11 0,15 0 0,-15 0 0,7 22 0,-4-4 129,-2 6-129,1 2 387,-2-2-258,3 5 0,-3-2 0,0-3-129,1-1-258,0-5-258,3 0-258,-4-18-645,4 20-1290,-4-20-1806,0 0-258,14 3 0</inkml:trace>
  <inkml:trace contextRef="#ctx0" brushRef="#br0" timeOffset="148771.5092">18550 10447 1,'-15'5'1676,"15"-5"130,-14 7 0,14-7 258,-14 6-387,14-6-387,0 0-129,-18 7 129,18-7-258,0 0-258,0 0 0,-13 8-129,13-8 0,0 0-258,0 14-129,0-14 0,8 16-129,-8-16 0,15 16 0,-5-8 0,4-3-129,1-1 129,2-3-129,1-1 0,2-5 0,-2-3 0,0-4 0,0-2 0,-4-3-129,-1 1 129,-5 0 0,-5 1-129,-1 3 129,-2 1-129,0 11 129,-9-15-129,-2 12 129,11 3-129,-20-1 129,6 1-129,3 0 129,-1 6 0,-2 2 0,4 1 0,-4 4 0,3-1 0,-1 1 0,-2 1 0,4 2 0,-3-1 129,4 2-129,-1 3 0,3-1 0,2 0 0,5 3 129,0 1-129,6-2 0,7 2 0,6-3 0,3 1-129,5-7-258,7 1-645,-3-13-1161,3-2-1806,10 0-645,-9-11 387</inkml:trace>
  <inkml:trace contextRef="#ctx0" brushRef="#br0" timeOffset="149407.5456">19254 10639 903,'-15'-13'2580,"8"1"-1935,2-5-387,2-3 258,2-1 258,0-1 387,1-2 0,3-5 0,7 5 129,0-3 0,6 7-258,1-6 0,3 8-516,0-3 0,2 7-129,-2 4-129,2 3-129,1 5-129,-3 2 129,0 8-129,-4 7 0,-2 3-129,-1 7 258,-4 3-258,-2 3 258,-5 2-129,-2 2 0,-3-4 129,-7 4 129,-7-6-129,2 0 258,-9-4-129,2-3-129,-2-3 0,-1-3 0,3-5-129,-1-4 0,3-1-258,2-6-516,6 0-903,0-5-1677,-2-7-645,14 12-516</inkml:trace>
  <inkml:trace contextRef="#ctx0" brushRef="#br0" timeOffset="150099.5852">19708 10390 1032,'0'35'3612,"-1"-9"-1935,-3 1 0,1 8 129,-1-2-258,3 9 129,-4-8-516,5 2-516,-4-5 0,4-3-258,0-9-129,0-2-129,0-17 129,0 14-258,0-14 0,0 0 129,3-14-129,-1 0 129,0-7 0,2-3 0,-2-7 0,4-2 0,-1-8 0,2-1-129,2-3 129,3 0-129,4 0 129,3 2-258,2 4 129,2 5 0,0 5 0,3 4 0,-4 5 0,2 5 0,-2 5 0,-2 6 0,-3 4 0,-1 0 129,-3 8-129,-4 4 0,1 5 0,-4 2 129,-3 4 0,-3 2 0,0-1 0,-1 1 129,-9-2 0,1 2 0,-9-5 129,2 2-129,-7-2 0,0-2 0,-4-2 0,0-1-129,-1-1 0,1-4-258,3 0-129,-1-7-387,9 2-2193,6-5-1677,-4-4-129,14 4-258</inkml:trace>
  <inkml:trace contextRef="#ctx0" brushRef="#br0" timeOffset="151850.6853">20483 10424 1548,'13'0'1935,"-13"0"129,0 0 129,14 8-129,-14-8-387,13 5-258,-13-5-258,14 5-516,-14-5 0,20 10-258,-20-10-129,21 9 0,-21-9 129,23 12-258,-23-12 0,23 17 0,-16-5-129,2 1 129,1 3-129,-5 1 129,0 0-129,-1 3 129,-2-5-129,-1 2 129,-1-4-129,0 2 0,-4-5 129,-2 2-129,6-12 129,-18 16-129,7-10 0,0 0 0,-2-2 0,0-3 0,1-1 0,2 0 0,10 0 0,-16-2 0,16 2 0,-8-12 0,8 12-129,0-17 129,0 17-129,11-24 0,-2 9 129,4-1-129,0-4 0,6-3 0,-1-1 0,5-1 0,1 0 129,-2-2-129,5 4 129,-3 0-129,3 4 129,-3 1 0,-2 5 0,-1 4 129,-3 4 0,-3 5-129,-3 1 129,-12-1 0,15 23 0,-9-4 129,-3-2-129,1 2 0,0-2 129,3-5-129,-7-12 0,23 10-129,-8-10 258,5-10-258,2-4 0,4-1 0,0-4 0,1 4 0,-5 0 129,-1 6 0,-4 0 0,-1 9 129,-5 0 0,-1 14 0,-5 3 0,2 4 0,-5 2-129,3-1 0,-1 2-129,-2-7-258,3 3-129,-5-20-387,13 21-645,-13-21-1548,0 0-1677,18-7-258,-12-5 387</inkml:trace>
  <inkml:trace contextRef="#ctx0" brushRef="#br0" timeOffset="152358.7144">21344 10573 774,'0'-25'4128,"7"12"129,-4-12-129,3 0-2580,8 7-645,-4-5-516,5 8 129,0-2-387,4 5 129,-4 2-129,1 4 0,-3 4 129,0 2-129,1 0 0,-4 5-129,-10-5 129,19 23 0,-13-11 0,1 3 258,-5 0-258,1 6 129,-3-4 0,0 7 0,-7-3 0,3 2 0,-8-4 0,2 3 0,-4-4 0,1-1-129,-2-5 0,-1-3 0,2-2-258,1-4 0,2-2-258,-1-7-129,12 6-516,-19-34-1032,19 9-1677,0-5-1032,0-14-129</inkml:trace>
  <inkml:trace contextRef="#ctx0" brushRef="#br0" timeOffset="152654.7313">21482 10060 774,'10'-3'3225,"-10"3"129,8 7-2580,-8-7-387,4 22-258,-4-7 645,3 3-129,-3-2 387,4 3 129,-4-8 0,5 9 0,-5-8 129,4 10-129,-4-6-258,5 9 0,-5 2-387,2 9 0,-2-1-258,0 10 129,0-1-387,0 2 0,0 4-516,-7-10-774,7 2-2193,0-4-1290,-3-9-129,2-3 0</inkml:trace>
  <inkml:trace contextRef="#ctx0" brushRef="#br0" timeOffset="154026.8098">22008 10565 774,'-15'-2'1677,"2"-7"-129,13 9 129,-11-15 387,5 0-387,4 5-387,-1-9-129,3 6-129,0-8 0,8 4-387,-1-7 129,6 7-387,-1-4 0,4 5 0,1 0-129,1 4-129,-1 2 0,2 5-129,-2 3 129,0 2-129,-2 5 0,-2 6 0,-4 5-129,-1 3 258,-5 3-258,-1 2 258,-2 0-129,-3 2 129,-6-4-129,-2 2 129,-3-4 0,-3-3 0,1-4-129,0 0 129,-1-5-258,3-3-129,3 2-516,-4-10-1161,15 3-1548,-4-12-1032,2-7 129</inkml:trace>
  <inkml:trace contextRef="#ctx0" brushRef="#br0" timeOffset="154463.8343">22315 10335 1677,'7'23'3870,"-4"-4"-1032,3-5-516,-6-14-516,15 20-258,-15-20-387,23 3-387,-6-3-258,7-4-258,3-6-129,2-3-129,3 0-129,-1 0 129,1 1 129,-4 3-129,-5 4 129,-2 1 0,-7 4 129,-3 6 0,-11-6 0,11 25 258,-11-9-258,4 6 129,-4-4-129,0 0-129,3 0-645,-3-18-1935,0 0-1935,20 13-258,-7-19-258</inkml:trace>
  <inkml:trace contextRef="#ctx0" brushRef="#br0" timeOffset="154890.8589">23069 10330 2451,'15'-30'4386,"-15"13"-129,0 1-1806,0 16-774,0-21-645,0 21-387,-14-9-387,14 9-129,-17 0-129,4 6 0,1 5-129,0 0 129,-2 5 0,2 0 0,-1 3 0,2 2 129,-1-1-129,0 4 258,3-4-129,4 2 129,1-1 0,2-1 129,2-6-387,5 1 129,8-3-387,6-7-516,10 0-1419,-2-2-2064,4-8-258,10-1-258</inkml:trace>
  <inkml:trace contextRef="#ctx0" brushRef="#br0" timeOffset="155247.8797">23492 10085 2193,'16'13'4128,"-10"7"258,-4-1-2322,-2 1-903,1 13 0,-3 2-387,1 8 0,-7-1-387,2-2-258,-2 0-258,1-8-387,4-2-645,-5-17-1032,8-13-1032,0 0-1161,0-12 0</inkml:trace>
  <inkml:trace contextRef="#ctx0" brushRef="#br0" timeOffset="155710.9061">23516 10265 1677,'6'-62'3354,"-6"35"-1161,0 6-903,0 6-645,0 3-516,0 12-129,0-10-129,0 10-129,0 0 0,0 0 258,0 0 258,8 9 0,-8-9 129,5 10 387,-5-10 129,0 0 0,0 0 129,12 14 0,-12-14 0,0 0-258,0 0 0,9 20-258,-7-10 0,3 7-129,1 2 0,2 3-258,4 2 0,-1 0-129,1 0 0,1 0 0,1-5 0,3-2 0,-3-4 0,2-6 129,-5-2 0,3-5-129,-14 0 129,19-7 0,-12-8 0,-1-1-129,-2-6 129,0-4-129,-2-4 129,-2-6-129,0-2-129,3-3 0,-3 3 0,1-3 0,1 5-129,-1 0-258,6 9-516,-5-1-774,9 11-1032,-3 5-1677,-3-3-129</inkml:trace>
  <inkml:trace contextRef="#ctx0" brushRef="#br0" timeOffset="156231.9359">24210 9951 3999,'20'0'4128,"-20"0"0,0 0-1290,0 0-2322,0 0-129,0 0 129,0 0-129,-9 8 129,-2-2-129,0 4-129,-4 0 129,0 2-129,-4 2 0,0 3-129,1-1 0,-1 4 0,3-1 0,0 1 0,2 1 129,2-1-129,3-3 0,4 5 0,3-4 0,2 0 129,0-1-129,7 0 0,2-2 0,7 0-129,2-2 0,3-1 0,3-2-258,0-3-129,6 3-258,-9-10-516,10 5-1419,-8-2-1935,0-3-258,2 0-129</inkml:trace>
  <inkml:trace contextRef="#ctx0" brushRef="#br0" timeOffset="157918.0324">24494 10089 774,'-6'4'2451,"6"-4"-129,0 14-129,0-14 0,0 13-258,1-1-258,-1-12-129,0 20-516,0-20-129,0 24-258,0-14-129,0 7 0,0-3-129,0 3 0,0-3-129,4 6 129,-3-6 0,4 3-129,-1-2 0,3-1 0,-1 0-129,4-3 129,2-2-258,2 0 258,2-2-129,0 0-129,3-3 0,1 0 0,-1-2 0,0-2 0,2 1-129,-2-1-129,1 2 0,-4-2 129,1 0-129,-5-2-129,3 1-129,-15 1-387,18-5-645,-18 5-903,6-14-1290,-6 14-774,0-15-258</inkml:trace>
  <inkml:trace contextRef="#ctx0" brushRef="#br0" timeOffset="158204.0487">24501 10239 645,'0'0'3741,"14"0"516,-14 0-516,13-8-2193,3 6-903,-4-2-129,7 1-387,-3 3-129,-1-3-129,4 3-516,-7-2-645,4 0-774,-4 2-1548,-12 0-645</inkml:trace>
  <inkml:trace contextRef="#ctx0" brushRef="#br0" timeOffset="158535.0677">24408 10038 2322,'12'2'3999,"-12"-2"-258,12-2-1548,5 2-258,-17 0-774,29-3 0,-16-4-516,8 7 0,-7-4-258,8 3 0,-2-1-387,-3 1-387,4 1 0,-3-6-258,4 6-258,-5 0-903,6 0-1161,-2 0-1290,-6-5-258</inkml:trace>
  <inkml:trace contextRef="#ctx0" brushRef="#br0" timeOffset="158920.0893">24902 9978 645,'11'21'3612,"-11"-9"387,2 5-1806,5 11-645,-7-3-258,8 8-258,-8-5 0,7 6-387,-6-4 129,5 3-387,-3-5-129,1-3 0,1-3-258,-3-3-129,3-3 0,-5-16 0,5 16-387,-5-16-516,0 0-903,0 0-903,-3-16-1677,3 16 387</inkml:trace>
  <inkml:trace contextRef="#ctx0" brushRef="#br0" timeOffset="159422.1184">24841 9948 129,'0'0'3225,"6"-9"129,-6 9-1161,5-15-1548,7 9 129,-2-5 258,10 6 0,-6-8 0,13 8 258,-8-6-129,9 6-129,-6-3-387,7 7-129,-5-3-129,0 4-387,-3 0 129,-2 0-129,1 1 129,-6 4-129,2 1 0,-6 1 0,-10-7 129,17 19-129,-17-19 129,7 20-129,-7-9 0,0 1 129,-1 1-129,-4-1 129,5-12 0,-18 21 258,4-12-129,2 3 129,-5-3-129,3 3 0,-3-5 0,0 2 0,-1 0-129,2-2-129,2 1-129,-4-5-258,10 8-903,-12-4-2580,5-7-645,2 0-516,-1-6 258</inkml:trace>
  <inkml:trace contextRef="#ctx0" brushRef="#br0" timeOffset="162106.2719">12392 12137 1032,'-11'10'1548,"11"-10"258,0 0 129,-12 8-129,12-8-387,0 0 129,-19 8-387,19-8-129,-14 9 0,14-9-129,-13 10-129,13-10 0,-12 9-258,12-9 0,0 0 129,-10 10-387,10-10 0,0 0 0,0 0 0,0 0 0,0 0-129,0 0 0,0 0 129,0 0-129,0 0 0,9-6-129,-9 6 0,18-5 0,-8 4 0,2 1 0,1 0 0,-2 3 0,0 6-129,1-3 129,-1 5 0,-1 1 0,-3 1 0,0 3 0,-3 1 0,-2 0 129,-2 7-129,0-2 129,-7 3 0,-2 3-129,-3 0 258,0 1-258,-3 1 129,1 0-129,2-4 129,-2 3-129,5-5 0,-1-3 0,3-1 0,0-3 0,5-4 0,0-1 129,2-12-129,0 18 0,0-18 129,4 11 0,-4-11-129,26 4 258,-5-4-258,5 0 0,7-3-387,6-6 129,8 1-258,-2-8-645,15 3-2580,0-3-903,-4-3-516,5 1 516</inkml:trace>
  <inkml:trace contextRef="#ctx0" brushRef="#br0" timeOffset="162575.2988">13119 12463 1677,'-18'0'3354,"18"0"129,0 0-2451,0 0-129,0 0 129,12 0 0,-12 0 0,22 7 129,-8-7-129,8 7 0,1-6-387,9 5-258,-1-5 0,8 1 129,0-2-387,3 0 0,2 0-129,-2 0-129,2-3-516,-6-9-645,4 10-1677,-3-5-1419,-9-5-258,3 4 258</inkml:trace>
  <inkml:trace contextRef="#ctx0" brushRef="#br0" timeOffset="163166.3326">13621 12300 258,'16'10'3612,"4"2"-129,-6-2-2322,2 0-129,4 3 129,1-5-129,2 4-258,2-4 258,3 1-258,0-4 129,3 2-387,-4-3-129,1 0 129,-6 1-258,-1-1-129,-3 0 0,-5 0 0,-13-4 0,15 9 0,-15-9-129,0 13 0,0-13 0,-19 21 0,5-10 0,-5 3-129,-3 0 258,1 1-129,-6 1 129,2 1 129,-2-2-129,2 2 258,-4-1-258,8 0 129,-3 2-129,4-1 0,2-2 0,3 0-129,4-1-258,11-14 0,-11 24-903,11-24-1548,0 0-1419,0 0-645,0 0 258</inkml:trace>
  <inkml:trace contextRef="#ctx0" brushRef="#br0" timeOffset="167706.5923">17756 12148 2967,'-13'-1'3096,"13"1"-1806,-11 0-516,11 0 129,-15-3 258,15 3 0,-14-11 0,14 11 129,-15-18-258,14 7-258,-4-5-258,5 3-129,0-6-258,6 2 0,2-3 129,5 1-129,-1-2 0,5 6 129,-2-2-129,2 5 0,-3 0 0,4 7-129,-4 2 0,0 3 0,0 4 0,-1 7 0,-4 3 0,-2 4 129,0 1-129,0 5 129,-4 0-129,-1 1 258,-2-3-258,0 2 129,-5-4 0,1 1 129,-7-7-129,3 1 0,-7-5 0,4-1 0,-3-3 0,-1 0-129,2-4-129,-1-2-258,14 0-645,-24-6-1290,24 6-2193,-7-17-258,6 2 129</inkml:trace>
  <inkml:trace contextRef="#ctx0" brushRef="#br0" timeOffset="168222.6218">18157 11860 774,'5'12'3870,"-5"-12"-129,0 0 0,4 12-2967,-4-12-774,0 10 258,0-10 129,-2 22 129,-2-8 129,4 8 129,-5-2 0,5 5 0,-4-5-129,4 2-129,5-7-258,1-3-129,6-7-258,3-5-387,3-5 258,2-10-129,2 1 129,-1-8 0,0 0 258,0 2 0,-4 2 258,-2 3 0,-7 2 0,4 7 129,-12 6-129,16 0 129,-16 0-387,12 12 129,-3-1-129,0 6 129,-1-2-129,0 2 129,1 0 0,0 3 0,-2-3 0,1 0 0,0-2-258,-8-15-129,20 25-1677,-20-25-2451,18 1-258,-8-1-258</inkml:trace>
  <inkml:trace contextRef="#ctx0" brushRef="#br0" timeOffset="168702.6492">18749 11973 516,'27'-38'2064,"-11"21"129,-8-3 258,2 8-258,-10-5-129,0 17-387,0-14-516,0 14-387,-11-5-516,-2 5-258,1 1-129,-4 5 0,2 3-129,-4 2 258,3 2 0,-1 0 0,3 2 258,0 2-129,1-2 129,4 6 129,-4-4 258,8 0-129,-6 0 129,10 3-129,0-3 129,7 3-258,5-7 0,8 0-258,6-3-258,4-4-129,7 2-387,0-11-774,11 3-1548,-1-3-1548,-2-8-387,6 1 258</inkml:trace>
  <inkml:trace contextRef="#ctx0" brushRef="#br0" timeOffset="169221.6789">19475 11997 4128,'-13'-21'4257,"13"11"-387,-12-12-387,10 3-3870,0-2-129,2 4 129,0-2-129,10 2 0,1 2 258,2 2 258,4 4 129,0-2 129,5 6 129,-2 0-129,2 5 0,-3 0 0,1 0 258,-6 5-129,2 6-129,-6 1 129,-1 5 0,-5 0 0,0 6 0,-4-3 129,-1 8 129,-12-6-129,3 6-129,-10-3 0,0 0 0,-5-4-258,1-2 0,-2-2-387,-3-7-129,13 2-774,-7-12-1935,8-3-1548,15 3-258,-10-27 258</inkml:trace>
  <inkml:trace contextRef="#ctx0" brushRef="#br0" timeOffset="169889.7171">19896 11831 129,'0'41'4257,"0"-15"258,-1-8-387,1 5-1677,0 5-1806,-3-2-258,1 2-129,-1-6-129,-1 1 0,2-4-258,-1-4 129,3-5-258,0-10 129,0 0-129,0 0 129,0 0 129,-6-6 0,2-11 129,4-2 129,-3-7-129,3-2-129,-2-6 258,2 1-129,0-4 0,2 0 0,3 2 0,5 4 0,3 0 0,0 6 0,4 1 0,3 5-129,1 4 129,2 2-129,-1 5 0,1 0 129,-3 6 129,0 2-258,-4 0 129,-1 7-129,-5 3 0,0 0 129,-10-10 129,6 24-129,-6-12 258,0 0-129,-11 1 129,0 1 0,-6 0 0,0 1 0,-5-1-129,-1 0-129,-2-1 129,4-1-129,-1-3-258,0-3-129,6 2-258,-3-8-645,19 0-3096,-15-1-387,15 1-516,-10-18 129</inkml:trace>
  <inkml:trace contextRef="#ctx0" brushRef="#br0" timeOffset="171146.789">20633 11816 903,'0'0'4128,"0"0"387,0-16-516,12 6-1806,-12 10-1677,20-10-258,-7 8-129,0-1-129,2 3 0,0 0 0,2 0 0,-1 5 0,0 2 0,1 3 0,-3 1 0,0 3 0,-2 1 0,0 3 0,-5-4 0,-2 6 0,0-4 129,-5-2 0,0 5 0,-3-7 129,-4 2 0,-7-5 0,3 3 0,-6-6 129,2 1-258,-2-2-129,1 0 129,2-5-129,1 0-129,13 0 129,-14-3-129,14 3 129,0-15-258,5 4 129,6-7 0,9 0 129,1-4-129,6-1 129,2-2 0,3 1 0,0 1 0,1 1 129,-1 4-129,-3 0 129,-2 8 0,-4 2-129,-2 5 258,-7 3-129,-2 0 129,-12 0-129,16 25 129,-16-11 0,2 5 0,-2-1 129,2 2-129,1-8 0,3-1-129,-6-11 0,23 3-129,-6-6-129,3-8 129,4-4 0,-1-2 0,0 2 129,-2 0-129,-1 2 258,-3 6-129,-5 2 129,0 5 129,-12 0-129,14 7-129,-14-7 0,13 21-129,-8-8 129,1 1-129,0 3 0,0-2 0,2 2-129,-2-5-129,3 7-903,-9-19-2064,7 13-1419,-7-13-258,12 2-387</inkml:trace>
  <inkml:trace contextRef="#ctx0" brushRef="#br0" timeOffset="171654.8181">21517 11990 2451,'-11'-22'4515,"11"9"0,0-10-258,7-5-1935,4 9-1806,-2-1-258,5 3-129,1 1-129,2 5 129,3 4 0,1 1 0,-3 3 0,2 3 0,-2 0 0,-2 5-129,-2 3 0,0 2 0,-5 0 129,-3 3-129,1 1 129,-5 0 0,-2 3 0,0 0 129,-10-4 0,0 4 0,-6-5 0,0 1 0,-5-5-129,0 0-258,-1-6 0,-2-2-387,7 0-387,-6-15-258,11 5-258,-5-16-258,13 6-516,-5-13-387,9 2-258,0-6 0,9-3 645,1-1 258,7-3 775</inkml:trace>
  <inkml:trace contextRef="#ctx0" brushRef="#br0" timeOffset="171893.8313">21592 11611 1161,'39'-61'1806,"-21"39"0,1 5 129,-2 6-129,-3 5-387,2 6-516,-6 0-258,3 0 129,-13 0 0,17 16 129,-17-16-129,13 19 387,-13-19 0,7 29-129,-7-11 0,2 9-387,-2 0 0,0 10-129,0 1-129,0 4-258,0 3 129,0 1 0,3-3-258,-1-6-387,7 4-903,-5-12-2709,6-7-774,6-7 0,-3-13-387</inkml:trace>
  <inkml:trace contextRef="#ctx0" brushRef="#br0" timeOffset="172457.8639">22254 11869 5160,'-17'17'3741,"17"-17"-1290,-17-8-258,17 8-4257,-20-16 0,20 16 0,-17-16 258,17 16 387,-4-18 903,4 5 1290,0 13 645,11-22 516,6 14-258,-4-6 0,10 7-258,-5-6 129,5 10-258,-5-2-387,2 5-258,-5 0-387,0 5 0,-5 6 0,-3 5-129,-6 2 0,-1 4 387,-1 1-387,-8 1 258,-6 0-129,1-3-129,-7-2 0,2-3 0,-1-4-387,-1-5 0,5-2-258,-7-5-516,23 0-903,-24-4-1161,13-8-1290,11 12-258</inkml:trace>
  <inkml:trace contextRef="#ctx0" brushRef="#br0" timeOffset="173114.9013">22511 11708 3999,'7'14'4515,"-7"-14"-645,9 21-129,-9-10-2322,2 8-2064,-2-3-129,6 7 258,-5-5 129,4 1 387,0-3 129,1-5 129,-6-11 0,21 8-258,-5-10-129,1-8 129,4-2 129,-1-12 258,4 7 258,-4-8-129,6 10 258,-11-7 258,7 11-258,-11-1 0,6 8-258,-17 4-387,18 0 0,-18 0 0,13 18-258,-4-2 258,-3 3-129,2 0 258,-4 0-129,3 0-129,-1-4 129,5-2-129,-11-13-129,21 4 0,-6-7 129,0-8-258,4-4 258,0-2 0,1-1 387,-3 0-258,-2 7 129,-3 0 0,1 11 0,-13 0-129,18 6 0,-12 9-258,-1 0-258,4 14-1419,-7-4-2580,3-5-645,0 0 0,-2-9-258</inkml:trace>
  <inkml:trace contextRef="#ctx0" brushRef="#br0" timeOffset="174187.963">23141 11730 1,'0'0'3998,"0"0"130,0 0-387,0 0-1677,0 0-903,0 0-387,0 0 0,10 7-258,-10-7 0,0 0-129,13 5 129,-13-5-387,17 5 129,-3-2-129,-1-3-129,1 0 0,3-2 0,0-3 0,-2-4 0,3-3 0,-6 2 0,2-5 129,-4 2 0,-4-2 0,-4 2-129,-2 3 129,-2-1-129,2 11 129,-14-17-129,2 14 0,-1 1 0,-2 2 0,1 0 0,-1 0 0,0 2-129,-2 5 258,6 1-129,-4 0 0,3 0 0,2 3 0,0 0 0,3 2 0,1 2 129,2-1 0,-2 1 0,5 4 0,-3-1 129,4 0 129,0 0-129,4 3 0,3-4 0,3 0 0,7-1-258,0-3 0,8 1-387,1-7 0,8 4-387,-6-11-903,12 0-1935,1 0-1161,-4-9-387,3 1 516</inkml:trace>
  <inkml:trace contextRef="#ctx0" brushRef="#br0" timeOffset="174683.9913">23997 11346 645,'0'0'2838,"0"0"903,6-4-2838,-6 4 0,18 8 129,-6 4 387,-12-12 129,17 25 129,-17-25-129,9 31-387,-9-15 0,2 12-258,-5-3-129,-1 14-258,-6-4 0,0 9-258,-1-2-129,-1 3 129,4-4-258,-1-3-387,9-4-258,-6-13-903,7-3-2709,6-2-516,-7-16-258,20 5 258</inkml:trace>
  <inkml:trace contextRef="#ctx0" brushRef="#br0" timeOffset="175066.0132">24395 11529 8127,'0'31'4386,"-5"-14"-129,3 3-1419,-3 9-2967,-4 5 129,3 2 0,-1 2-129,4 1 258,0-2-129,3-1 0,0-4 0,0-5-129,4-2-129,-2-8-387,7 3-129,-9-20-129,19 13-387,-19-13-774,13-9-1419,-1 0-903,-10-13 0</inkml:trace>
  <inkml:trace contextRef="#ctx0" brushRef="#br0" timeOffset="175485.0372">24280 11412 2580,'42'-40'4773,"-14"22"-258,-3-7-129,9 0-1677,0 6-2064,-2 2-258,2 4-258,-4 6-129,2 5 129,-3 2-129,-2 9 0,-1 5 0,-5 6 0,-1 2 0,-4 4 0,-1 4 129,-5 1 0,-3-2 129,-2 1 129,-5-4 0,0 6 387,-12-7-129,1 4 0,-13-5 129,3 4-129,-9-5-387,-3 0-258,-2 2-1032,-14-9-2709,0-2-1161,-4-3-387,-5-7-387</inkml:trace>
  <inkml:trace contextRef="#ctx0" brushRef="#br0" timeOffset="176496.095">12595 13709 9288,'14'12'4644,"-14"-12"-387,10 6-903,-4 5-3483,3 7 0,-3 5 0,3 7 129,-1 10 0,1 3 0,-2 9 129,3 4-129,1 1 0,1 1-129,-2-7-516,14-1-1806,-4-12-1677,-1-14-516,6-12-258,-4-12 517</inkml:trace>
  <inkml:trace contextRef="#ctx0" brushRef="#br0" timeOffset="176941.1203">13157 13826 5934,'-37'19'4515,"25"-10"-516,-1-6 129,13-3-3870,0 0-258,0 16-129,10-13 129,10 1 0,5 1 129,6-2 129,5 1 0,4-1 0,6 0 0,1 1-129,6 2 129,-3-5 0,3 4-129,-4-4 0,-1 0 0,-4-1-129,-5 0-258,-2 0-387,-13-2-1935,0-5-1677,-3 2-387,-9-4 0</inkml:trace>
  <inkml:trace contextRef="#ctx0" brushRef="#br0" timeOffset="177541.1548">13774 13633 6321,'17'11'4386,"7"3"-516,-10-3-645,7 0-3225,2 1-129,9 1 129,2 3 129,0-2 129,5 5 258,-2-6-129,5 5 129,-4-7-258,3 1 129,-6-4-258,4 1 0,-7-5 0,-2 1-129,-4-5 129,-6 5-129,-5-5 129,-3 5-129,-12-5 129,0 0-129,7 14 0,-7-14 129,-5 20-129,-6-10 0,-3 4 129,-2 0-258,-4 2 258,-2-2-129,0 2 0,-3 1 0,-3 0 129,1 1-129,-5 0 0,-1 1 0,1 2 0,-4 0 0,2 6-129,-2-10-516,12 5-3096,-1-2-774,-1-8-129,6-3-387</inkml:trace>
  <inkml:trace contextRef="#ctx0" brushRef="#br0" timeOffset="183552.4986">15748 13501 2709,'4'14'4257,"-1"1"-258,-3-15-129,-1 16-3225,1 0-387,0 5 0,1 8 387,-1 0-129,0 11 0,0-5-129,0 8 258,0-5-258,0-1-129,0-7-129,0-8-258,4-8-387,-4-14-1161,19-17-2451,2-7-258,-3-15-129</inkml:trace>
  <inkml:trace contextRef="#ctx0" brushRef="#br0" timeOffset="183719.5081">16025 13459 129,'33'-21'3870,"-33"21"-129,25 24-129,-14 5-2064,-5 5-903,1 10-129,-1 2-387,-1 6 0,1 2-258,-3-7-903,0-7-2580,6 10-129,-8-20-129</inkml:trace>
  <inkml:trace contextRef="#ctx0" brushRef="#br0" timeOffset="184522.5539">17835 13175 1161,'0'0'3999,"0"0"-516,0 0-774,0 0-645,0 0-387,0 0-516,0 0-129,0 0-258,0 0 0,0 0-387,-11 9-129,11 7 0,-2 1-129,-1 10-129,0 6 129,2 11 0,-2 7-129,1 7 129,0 8-258,-1 0 258,1-2-129,-2-4-129,4-7-129,-4-13-516,4-9-1806,4-14-1806,-4-17-129,0 0-387</inkml:trace>
  <inkml:trace contextRef="#ctx0" brushRef="#br0" timeOffset="184837.5721">17573 13384 258,'-11'3'3870,"11"-3"387,0 0-258,-3-12-2193,3 12-774,12-20 0,10 11 258,0-13-129,15 9-129,-1-11-258,13 5-258,-1-3-258,9 1 129,-1 1-516,0 1 0,1 5-387,-8-3-258,6 15-1161,-13-1-2709,-5-5 129,-4 8-903</inkml:trace>
  <inkml:trace contextRef="#ctx0" brushRef="#br0" timeOffset="185573.6142">18232 13503 1806,'0'0'2580,"0"0"-1935,0 0-387,0 0 516,0 0 645,0 0 0,8 5 129,-8-5 129,8 17 129,-8-17-258,3 29-129,-3-15-516,1 13 0,-1-8-258,0 10-129,0-7 0,0 2-129,0-5-129,4-2 0,-4-17-129,15 12-129,-1-12 129,4-10-258,3-6 129,2-3 0,2-1 0,-1-1 0,-2 2 0,-3 4 0,-4 9 129,-2 6-129,-13 0 129,14 18-129,-8 3 0,1 1 258,-1 3-129,2 0 0,0-4-129,4-2 258,-3-7-129,5-5 0,-1-5 0,0-2-129,2-7 129,-2-7-129,2-5 0,-3-3 0,2-5 0,-3 0 0,-1 0 0,1-2-129,-4 3-129,-1-3-387,7 12-2064,-4-2-1935,-3-3-129,2 0-387</inkml:trace>
  <inkml:trace contextRef="#ctx0" brushRef="#br0" timeOffset="186054.6417">18945 13594 5676,'-16'3'4644,"16"-3"-387,0-22-129,-1 1-3741,4 1-516,8-1 129,6-1 0,-1 3 0,5 2 129,0 1 0,2 7-129,-6 1 258,3 7-129,-4 1 0,0 4 0,-5 6 129,-2 7-129,-6 2 129,0 3 0,-3 2 0,0 4 129,-9-7 129,1 7-258,-5-8 129,1 1-129,-4-6-129,-1-2 0,0-6-129,-3-5-129,4-1-258,-6-6-645,22 5-2064,-19-22-1548,8-2-258,9-4-387</inkml:trace>
  <inkml:trace contextRef="#ctx0" brushRef="#br0" timeOffset="186363.6593">19726 13569 774,'0'13'774,"0"-13"-129,0 0-2580</inkml:trace>
  <inkml:trace contextRef="#ctx0" brushRef="#br0" timeOffset="186747.6813">19726 13569 645,'-18'45'1935,"3"-35"1032,15-10 903,-16 3 0,4-6-903,12 3-1032,-22-27-645,12 6-774,-4-10-129,4-2-129,2-8-129,4 0-129,4 0 129,2-2-129,8 4-129,5 3 258,4 4-258,1 4 129,4 5 0,1 7 0,0 8 0,-2 6 0,1 4 258,-2 13-258,-1 7 129,-3 7 0,-3 7 0,-3 4 0,-6 1 258,-3 6-129,-3-4 0,-3 3 129,-9-7 0,-5 1 129,-5-10-129,1 0 129,-6-12-258,2-3-129,0-10-129,0-5 0,3-2-258,3-13-258,7 1-129,-6-18-903,18 6-2838,-2-5-387,2-4-516,5-2 129</inkml:trace>
  <inkml:trace contextRef="#ctx0" brushRef="#br0" timeOffset="187142.7039">20173 13083 6450,'24'10'4902,"-2"13"-516,-16-6-129,1 5-3999,0 11 0,1 1 0,1 10 129,-4 2 129,2 6 0,-2-6-258,2 1 0,-1-6-129,0-7 0,1-4-387,-2-12-258,4-7-129,-9-11-258,10-3-387,-10-17-387,5 6-387,-6-13-516,1 4-129,0-6-645,-4-4-516</inkml:trace>
  <inkml:trace contextRef="#ctx0" brushRef="#br0" timeOffset="187622.7314">20113 13184 6708,'-9'-27'4773,"9"5"-387,0-7 0,3-2-3870,8 3-387,5 2-129,5-1-129,2 4 258,5 1-129,0 7 0,3 3 0,0 3 129,1 5-129,-3 4 0,1 1 0,-3 7 0,-3 2 0,-2 2 0,0 2 0,-3 0 0,-6 2 0,-2-2 129,-3 4 0,-6-5 0,-2 4 129,-5-5 258,-6 5-129,-9-5 129,-1 6-129,-8-2 0,0 3 0,-4-4 0,0 2-258,-1-1-129,2-4-129,4 0-129,1-6-258,13 5-903,-8-11-3096,10-1-387,12 1-387,-7-23 0</inkml:trace>
  <inkml:trace contextRef="#ctx0" brushRef="#br0" timeOffset="188629.789">20718 13261 5547,'-13'12'4644,"13"-12"-258,-14 5-129,14-5-3612,-12 5-516,12-5 0,-14 5-129,14-5 0,-14 12 129,14-12 0,-11 12-129,11-12 129,-7 14 0,7-14-129,-6 13 129,6-13-129,-4 11 129,4-11-129,-4 12 0,4-12 129,0 0-129,-9 14 129,9-14 0,0 0 0,-6 11 0,6-11 0,0 0 0,0 0-129,0 0 129,0 0 0,-7 11-129,7-11 0,0 0 0,0 0 0,0 0 0,0 0 0,-4 12-129,4-12 129,0 0 0,0 0 0,-7 15 0,7-15 0,0 0 0,-6 12 0,6-12 129,0 0-129,5 13 0,-5-13 0,15 9 0,-5-2 0,3-1 0,-2 1 258,5 1-258,-2 1 0,1-1 0,-1 1 0,1 0 0,-2 3 0,-1 0 0,-2 0 0,-4 1 0,-1-1 0,-3 2 0,-2-2 129,0 1 0,-3 0 129,-7-2 0,2 6 0,-7-7 0,1 4 0,-4-2 0,1 2-129,-3-4 0,2 1-129,3 1-129,-4-7-129,10 6-516,-10-11-2451,19 0-1548,-13 0-129,11-8-387</inkml:trace>
  <inkml:trace contextRef="#ctx0" brushRef="#br0" timeOffset="190065.8711">20136 8642 903,'0'0'1548,"0"0"129,0 0 0,0 0 129,0 0-258,0 0-516,0 0-258,0 0-258,0-6 0,0 6-129,0 0 129,0 0 0,0 0-129,0 0 0,0 0 0,0-11-258,0 11 0,0 0-129,0 0 0,0 0 0,7-3-129,-7 3 129,0 0 0,0 0 0,0 0 129,0 0-129,0 0 258,-7 7-258,7-7 258,-19 11-129,7-5 129,-1 2 0,0-1-129,2 1 258,-1-2-258,12-6 0,-15 13-129,15-13 129,-6 12-129,6-12 0,6 12 0,-6-12 129,17 17-129,-4-6 129,0 2-129,2 2 0,-2-1 0,0 1 0,-1 3 0,-3-2 0,-2 1 0,-1 2 0,-2-3 129,-3-1 0,-1-2-129,0 0 129,-5-2 0,-2 1 0,1 0-129,6-12-129,-14 26-516,-2-9-3096,2-8-516,0 7-645</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41:34.781"/>
    </inkml:context>
    <inkml:brush xml:id="br0">
      <inkml:brushProperty name="width" value="0.05292" units="cm"/>
      <inkml:brushProperty name="height" value="0.05292" units="cm"/>
      <inkml:brushProperty name="color" value="#00B0F0"/>
    </inkml:brush>
  </inkml:definitions>
  <inkml:trace contextRef="#ctx0" brushRef="#br0">11450 956 516,'0'0'0,"0"0"-515,-40-21 643,40 21-256,0 0 128,-40-26 0,40 26 0,0 0 0,-46-26 0,46 26 644,-41-16-386,41 16 0,-45-16 258,45 16-258,-54-14 258,54 14 258,-59-12-645,59 12 129,-61-9 0,61 9 0,-60-7 0,60 7 258,-63-6 129,63 6-387,-61-10 645,61 10 387,-61-8-387,61 8 258,-62-8-387,62 8 387,-65-6-774,65 6 0,-68 0-258,68 0-258,-66 0 258,66 0 129,-64 8 0,64-8-387,-59 12 387,59-12 516,-57 18-516,57-18 258,-54 22-258,54-22 0,-55 22 0,55-22 516,-54 21-387,54-21 0,-57 24-129,57-24 129,-70 29 0,35-11-645,-4-1 258,2 5 258,-1-3-516,2 4 516,36-23-516,-68 47 774,68-47-645,-59 51 645,59-51-387,-58 59 129,58-59-129,-63 67 129,63-67 129,-64 84-129,31-30-129,-1-3 0,0 6-129,3-1 129,2 2-129,3-9 0,1 1-387,3-8 516,2-1-129,0-4 258,0 4 0,-2 2-129,-2 8 258,1-1-129,-1 8 129,0-4-387,2 4 258,2-3-516,2-4 258,5-5-258,2-2 258,2-5-387,4-1 387,0-3-258,0 3 387,5 0 0,-3 6 129,1 4 0,-1 1-258,2 4 258,-1 0-129,0 6 258,2-3-258,0-3 0,4-4 0,5 0 129,2-5-129,3 4 0,5-7 0,3 5-387,3-2 387,2 2 0,4 0-129,-1 4 0,3-4 129,1 0-129,0-4 129,3-1 0,2-4-129,2 0 0,3-7 258,4-2-258,2-4 0,4 1 0,-1-3 0,5 0-258,-3-5 516,2 0-258,2-5 0,3 1-258,0-4 258,2-5 0,4-1 258,3-3-516,3 0 258,4-5 0,0-6 0,1-1 258,-1 1-258,-4-3 129,2 2-258,-4-1 129,-1 1 0,-4 1 129,2-2-258,-1-6 129,3-2-258,0-4 258,0-1 0,0-9 0,0-4 0,-4-2 0,-2-2 258,-3-2-258,0-4 0,0 2 0,-6 0 129,0-2-129,1-1 129,-4-1 258,0-1-387,-4 0 0,-4-5 0,-1-8 0,-3-2 0,-3 2 129,-6-1-129,-1-3-258,-6 2 258,0 3 0,-3 1 129,-3 5 258,0 1-258,-3-3 258,0 0-516,-5-4 516,-1-3-387,-4-2 516,-6 2-516,-2 0 0,-12-2 0,-6-10 129,-7-1 0,-6 3-258,-6-1 645,-5-4-903,-7 0 774,-2-4-645,-2 10 516,-6 12-516,1 7 387,-5 6-774,-1 7 387,-2 6 258,2 8-129,-4 1 129,1 2-129,-2 1-258,2-1 387,-3 1 516,3 3-516,0 1-387,3 5 258,3 9 129,5 2-258,4 6 258,12 0-516,2 9-1032,40-9-516,-54 29-1935,54-29-1032,0 0 0,0 0-516</inkml:trace>
  <inkml:trace contextRef="#ctx0" brushRef="#br0" timeOffset="41188.3558">3176 3742 1677,'-25'-25'3225,"16"16"-129,-5-6-1161,-2 3-774,2 2-129,-7-2 0,5 8-258,-9-2 0,1 7 0,-7 1-258,1 13 129,-7-2-387,-2 7 129,-5 4-129,1 2-129,-5 4 0,-2 1-258,1 1 258,-1 3-129,3 0 129,5 2 0,3 2 0,8 7 129,4-7 0,13 4 258,5 3-129,11 1 0,11 2 0,16 5 0,7-6-129,10 1 0,9-3-258,7 0 129,7-7-129,8-4 0,5-6 129,5-4-129,7-6 129,3-7-258,0-6 516,3-6-258,-3-5 129,-5-6 0,-8-10-129,-6-6 129,-11-9-129,-7-4 0,-10-6 0,-12-6 0,-12-3 0,-12-6-129,-13 3 129,-8-5-129,-17 3 258,-13-1-258,-16 7 0,-13 8 0,-14 10-387,-15 0-1032,-10 17-3096,-13 7 0,-9 8-516,-5 6-387</inkml:trace>
  <inkml:trace contextRef="#ctx0" brushRef="#br0" timeOffset="42627.4381">1381 5496 3225,'1'-12'3741,"-1"12"129,0 0-2193,0-19-774,0 19 129,0-19-258,0 19-129,-6-21 0,6 21-258,-19-18-129,8 11 129,-9-1 0,5 4-258,-6-4 0,1 6 129,-4-3-129,2 4 0,-5-1-129,1 2 129,-2-2-129,28 2 129,-64 0 129,64 0 0,-74 5 0,35 0 0,-5-3 0,5 5 0,-5-2 0,0 6-129,6 0 0,-2 6-258,40-17 258,-76 43-258,40-11 0,-3 4 0,1 3 0,-1 7-129,2 2 129,-2-2 387,3 3-258,1 1 387,5-1-258,4 2 387,26-51-258,-36 92 516,36-92-387,-14 99 0,17-51 0,10 5-258,5-1 258,2 2-129,7-2 129,3 6-258,4-5 0,2-2 258,2-5-129,5 0 129,4-6-129,4-2 129,5-10 0,4-1 0,7-14-258,3-3-129,3-9 0,0-1 129,5-4-258,1-12 0,0-8 129,2-3 0,-5-8 129,0-7-129,-4-9 0,-1-3-129,-3-10 0,-10-1 0,-4-4 0,-8-1 0,-7-4 0,-6 4 129,-6-4 0,-8 3 0,-8 3 0,-4 0 0,-7 3 0,-9-1-129,-11 5-129,-7 1 258,-10 4-258,-6 6 129,-7 9 0,-11 4-258,-4 16-516,-15-1-2193,0 22-1548,-1 0-516,5 7-645,2 5-128</inkml:trace>
  <inkml:trace contextRef="#ctx0" brushRef="#br0" timeOffset="53337.0507">4795 5297 1419,'-5'-11'2709,"-5"-4"-129,10 15-2064,-15-17-258,6 8-129,-2 2 258,-5-2-258,1 2 129,-5 1 0,3 4 0,-6 1 0,1 1 129,1 0-129,0 1 0,-1 3 0,3 5 129,2-3-129,0 4 129,2-1 129,1 6-129,-1-2-129,2 5 258,0 1-258,0 5 387,-2-2-129,-1 3-129,-1 3 129,4 2 0,1 2-129,-1 4 0,3-5 129,3 5-387,1 0 129,4 3 129,1-3-129,1 2 129,3-5 0,4 3 0,-1-5 0,7 5 0,-2-6-258,3 3 129,0-4 0,3 1 0,0-5 0,5 0 129,1-6-129,6-2 0,0-7 0,7-3 0,1-4 0,4-2-129,1-1 129,3-7-258,-1-5 129,-2-2 0,2-7-129,-2-4 129,-2-7-129,-1-6 129,-1-8 0,-3-6-129,-5-1 129,-2-4-129,-8-2 129,-3 5 258,-6-5-387,-5 6 129,-6 2 0,-6 6 0,-8 3-129,-3 1 129,-7-1-129,-4 2 0,-6 4 129,-6 1-129,-5-1 0,-2 3 0,-3 4 129,-2 5-258,0 7 258,-2 7-129,-1 7 0,2 8 0,3 16-129,2 6-258,7 22-1290,-5-3-2838,10 4-258,5-4-516,7-6-129</inkml:trace>
  <inkml:trace contextRef="#ctx0" brushRef="#br0" timeOffset="64307.6781">17821 5189 516,'0'0'1806,"7"-8"-774,-7 8 0,13-15 258,-13 15 0,12-16-129,-12 16-387,15-14-387,-6 10-129,2-1 0,2 2-258,3-2 0,3-2 129,3-1 129,4 6 258,1-8 0,6 8 258,1-10 129,7 5 0,-2-5-129,9 7 129,-1-10-258,6 8 0,2-5-258,3 5-129,2-1 0,2 6-129,1-1-129,3 1 129,7 2-129,3 0 0,4 2 0,6 3 129,4 0-129,4 1 387,5-5-258,0 6 129,1-2-129,4 4 129,0-2 0,0 1-129,-1 2 0,-2 2-129,1 1 0,0 3 0,0-3 0,0-2 0,-3 0 0,-3-4 0,-2 0 0,2 1 129,-6-2-129,-2 1 129,-5-2-129,-4 2 0,-3 1 129,-7 0-129,-4 0 129,-6-4-129,-8 0 129,-7-2 0,-9 0 0,-8-1 0,-7 1 0,-5-2-129,-7 0 0,-8 0-129,0 0-129,0 0-258,10 12-645,-10-12-2580,-7 13-645,7-13-645,-26-8 129</inkml:trace>
  <inkml:trace contextRef="#ctx0" brushRef="#br0" timeOffset="76408.3703">6173 4439 2193,'-11'0'3354,"-10"3"-258,7-3-1290,1 0 0,-5-10-258,5 5-516,-7-11-129,8 0-129,-4-8-129,8-1-129,-2-5-129,5-4 129,2-5-129,5 1-258,5-4 129,10 3 0,4 0 0,4 4-258,5 1 129,6 2-129,3 7 0,2 1-129,-2 10 129,2-1 0,-4 11-129,-2 4 129,-3 4-129,-5 15 0,-6 6 0,-7 9 129,-3 5-129,-9 4 129,-2 4-129,-8 0 258,-7 3 0,-2 0 258,-7-7 0,-2-1 129,-7-12 0,4 2 258,-7-11-258,4-3 0,-3-8-129,1-5-129,1-5 0,1-2-129,3-7-258,0-7-387,9 5-1161,-4-13-2580,11-1-258,0-12-258,6-1-387</inkml:trace>
  <inkml:trace contextRef="#ctx0" brushRef="#br0" timeOffset="81240.6467">6888 4023 774,'-21'-7'3096,"5"-2"0,16 9-129,0 0-2580,-11-7 0,11 7-129,0 0 129,6-7 129,3 1 129,6 3 258,0-6 129,8 5 0,1-5-258,6 4 0,-1-2-258,4 7-129,-2 0 129,-1 3-387,0 4 0,-4 4-129,-1 2 0,-7 2-129,-1-1 129,-6 1 0,-2-1 0,-1-3 0,-8-11 129,4 18 129,-4-18-129,-2 13 0,-8-6 129,0 0 0,-10 0 0,4 1-129,-4 1 0,0 0-129,3 0 0,3-6-129,3 3 129,11-6-129,0 0 0,0 0 129,15 14-129,-3-11 129,4 4-129,0 3 258,1 4-258,-2 3 129,0 4 0,0 2-129,0 3 0,1 1 129,-1 1-258,-2-1 258,1-5-129,-3 0 258,-5-5 0,-4 2 387,-7-6-129,-8 6 0,-9-9 129,-1 8 0,-5-3-387,-2-3-1032,3 5-2967,-5-8-645,2-3 129,2-6-903</inkml:trace>
  <inkml:trace contextRef="#ctx0" brushRef="#br0" timeOffset="81935.6864">6699 4441 3999,'13'-5'3612,"-13"5"0,0 0-516,0 0-2838,0 0-129,0 0 258,-8 16 0,-2 3 0,-1 3 0,-3 11 258,-4 1-129,1 12-129,-4 0 0,2 5-129,-2-1-129,4 0-516,3 4-774,2-6-2838,4-13-129,6-8-387,2-13 130</inkml:trace>
  <inkml:trace contextRef="#ctx0" brushRef="#br0" timeOffset="82800.7359">7587 4435 2193,'0'0'3096,"0"0"-258,3 11-1806,-3-11 0,-3 18 258,-4-7 129,4 12 0,-9-3-129,4 17 0,-7-4-129,2 14-258,-5 1-129,6 6-387,0 6-258,0-5-1935,6 3-2322,1-11-645,2-16-129,1-11 259</inkml:trace>
  <inkml:trace contextRef="#ctx0" brushRef="#br0" timeOffset="86947.9731">8048 3901 129,'3'-13'2967,"5"10"258,-8 3-1032,13-10-774,-5 8-387,-8 2-129,10-5-258,-10 5 129,0 0-129,0 0-258,0 0 0,0 0 129,0 0-129,0 0 129,-5-4-129,5 4-258,-12 0 0,12 0-129,-16 0 0,16 0 0,-15 8-129,6-2 129,1 1 0,-2 1-129,3 3 129,-4-1 0,1 4 129,0 0-258,1 2 258,0 2-129,1 1 0,-1-1 0,2 4 0,-1 0 0,0-3 0,0 1 0,2-2 129,1-1-129,-3-2 129,3-2 0,0-3 0,5-10-129,-11 18 129,11-18-129,-7 15 0,7-15 0,-4 12 0,4-12 0,5 11 129,5-6-129,5 0 0,2-2 129,4 2-129,3 0 129,-1 0-129,3 5 0,-2-2-129,-3 5 129,-4-1-129,-1 5 0,-4 0 129,-3 5-129,-1 0 0,-5-2 129,-1 2-129,-1-6 129,-1 3 129,0-7 129,0 2 129,0-14 129,-7 12 129,-4-9-129,0 4 0,-5-4-129,0 4 0,-4-4-258,0 1-258,0 4-258,-3-9-1290,5-1-2451,4-8-258,4-8-129,3-8-129</inkml:trace>
  <inkml:trace contextRef="#ctx0" brushRef="#br0" timeOffset="87497.0045">7942 3960 1548,'41'-3'1419,"-19"-1"387,4-2-129,-1-3 258,7 2-387,-1-1-387,3 3-258,-4 0-129,-1-2-258,-5 6-258,-2 1 129,-7-1-258,-3 1 129,-12 0 0,13 0 258,-13 0 0,0 0-129,0 0-129,0 0 258,0 0-387,0 0 0,0 0-387,0 0-258,0 0-516,0 0-1032,-7 5-1806,7-5 129,-11 3-387</inkml:trace>
  <inkml:trace contextRef="#ctx0" brushRef="#br0" timeOffset="90601.1821">7917 3953 903,'0'0'2064,"0"0"-1032,0 0-1548,0 0-258,8 7 258,-8-7 258,0 0 774,10 4 129,-10-4 258,0 0 129,0 0 0,0 0 129,0 0-774,0 0-258,0 0-516,0 0-129,0 0-516,0 0 387,7-6-129,-7 6 516,0 0 129,0 0 387,0 0 129,0 0-129,0 0-129,0 0 0,0 0 0,0 0 129,0 0-258,-2-11 0,2 11 0,0 0 0,0 0 129,0 0 0,-4-13-129,4 13 129,0 0-129,0 0 129,4-13 258,-4 13 129,0 0 129,0 0 129,0 0 0,0 0-129,0 0 0,0 0-129,-7 3-129,7-3-258,0 0 129,0 0-258,-1 11 129,1-11-129,0 0 0,0 0 0,0 0 129,0 12 0,0-12-129,0 0 0,0 0 129,0 0-129,0 0 0,0 0 0,0 0 0,3 12 0,-3-12 0,1 15 0,-1-15 0,2 19 0,0-8 0,-2 2 0,0 0 0,0 5 0,0-3 0,0 1 129,0 0-129,-5 2 0,2 0 0,-1-1 0,-1-2 129,1-1-129,-1-2 258,2 0-258,-2 0 0,5-12 0,-5 16 129,5-16-129,-4 12 0,4-12 129,0 0 129,0 0-129,0 0 258,0 0-258,0 11 0,0-11-129,0 0 0,0 0 0,0 0-129,0 11-258,0-11 258,0 0 129,7 0 0,-7 0 0,12-4 0,-12 4 129,16-9-129,-6 2 0,0 3-129,4 3 129,-3 1 0,2 0 0,0 0 0,-1 4 0,-1 2 0,-1 1 0,0 1 129,-2 0-129,1 1 0,1-1 0,0 0 258,0 2-516,1 0 129,3-1-129,-3 1 0,0 1-129,-2 0 258,-2-1 129,-3 2 129,-3 0 129,-1 2-129,-2-3 129,-3 5 0,-1-2-129,0 3 129,-1-6-129,3 2 258,4-13 129,-12 16 258,2-13-258,10-3 258,-19 4-129,9 1-129,-7-2 0,0 3-258,-3 1-258,-2 3 0,0-1 0,0-2 0,-2 3-129,3-2 258,0-2 0,2-2 0,0-1 129,5-2-129,2-1 0,2 0 0,10 0-129,-12 0-129,12 0 0,0 0-129,0 0 0,0 0-129,0 0 258,0 0-258,5 0 258,-5 0 129,8-5 0,-8 5 129,8-7-129,-8 7 129,0 0 129,10-10-258,-10 10 0,0 0-258,0 0 129,0 0 129,0 0-129,0 0 129,0 0-129,0 0 129,0 0 0,7 0 0,-7 0 0,10 0 0,-10 0 0,18 0 0,-5-2 0,4-1 0,4-3 0,-1 2-129,5-4 258,1 2 0,-1-5 0,2 2 0,-3 0 129,-1-2-129,-3 0 0,-1 2 0,-7-1-129,-2-1 0,-1 4-258,-9 7 129,5-18-258,-5 8 129,0 10 0,-4-19 129,4 19 0,-13-20 0,5 8 129,-2 0 0,2 2 0,-2-1 129,0 1-129,-3-2-129,2 1 129,-3-1 0,1 3-129,-2 1 0,0-4 129,-2 3-129,1-1 129,0-1 0,2 1 0,0 2-129,3 1 129,2-1 0,9 8 0,-13-9 0,13 9-387,0 0 258,0 0 0,0 0-129,0 0 129,-8-3-129,8 3 129,0 0 0,0 0 129,0 0 0,0 0 129,0 0-129,0 0 129,0 0 0,0 0-129,-3-12 129,3 12-129,-4-11 0,4 11-129,-1-16 0,1 5 0,0 11 0,0-23-129,0 7 129,4 0 0,0-1 0,2 0 0,2 0 129,0 1-129,0-1-129,1 4 258,0-3-129,-2 3 129,2 0 0,-9 13 0,10-20 0,-10 20 0,6-11 0,-6 11-258,0 0 0,9 0 129,-9 0-129,0 0 129,8 7 129,-8-7 0,0 0 129,0 0 0,0 0 0,0 0 0,0 0 0,10 8 0,-10-8 129,13 4-129,-3-2 129,3-2 0,5 6 129,-2-6 129,6 0-129,-4 0 129,3 0 129,-3 0-258,-2 0 0,-2 0-129,-4 0-129,-2 0 0,-8 0-129,12 0-129,-12 0 129,0 0 0,0 0-129,0 0 258,8 6-129,-8-6 129,0 0 129,0 0 0,0 0 0,0 0-129,0 0 129,0 0-129,0 0-129,0 0 129,0 0-258,-5 0 129,5 0-129,0 0 0,0 0 129,0 0 129,0 0-129,0 0 129,0 0 0,0 0 0,0 0 0,0 0-129,-8-6-129,8 6-129,0 0 0,0 0-258,0 0-129,0 0 129,-8 0 129,8 0 0,0 0 258,-11-3 0,11 3 129,-10-12 129,10 12 0,-14-9-129,14 9-129,-17-8-258,2 5-129,-1 3-129,-6 3-129,-1 2 258,-7-2 0,2 1 258,-5 0 129,1-3 258,1 2 129,-1-2 0,4 2 258,2-3-258,1 2-129,6 1-129,0 2-129,6 0 0,1 0 129,12-5-258,-13 9 129,13-9 129,0 0 0,-5 10 0,5-10 0,5 4 0,-5-4-258,17 5-387,-6 1-2451,2-6-645,5 1 258</inkml:trace>
  <inkml:trace contextRef="#ctx0" brushRef="#br0" timeOffset="91575.2377">7929 3904 1032,'0'0'1677,"0"0"258,0 0-258,0 0 258,0 0-645,0 0-387,0 0-387,0 0-258,0 0-258,-7 8 0,7-8-129,-1 17 258,0-5-129,-2 2 129,1 3-129,-2 4 387,-3 2-258,0 2 129,-3 1 129,0 3 0,-3 2-129,-2-1 0,0 0-129,-1-3 258,4-2-387,0-4 258,2-5-129,4-3 129,6-13 258,-8 14-129,8-14 129,0 0 0,0 0-129,0 0 0,3-7-129,-3 7-129,15-12-129,-7 5-129,5 0 129,2-1-129,3 1 129,0 2-129,4 2 129,-2 2 0,1 1 0,1 0 0,-1 4 0,-2 4 0,1 1 0,-2 1 0,1 2-129,-2 2 129,0 1-129,-2 0 0,0 2-129,-2-1-129,-3 4 129,-1-3 0,-2 2 129,-3-2-129,0-2 258,-3 1 0,-1-3 129,-2 1 129,-6-4-129,-2 1 258,-4-5 0,-2 1-129,-3 0-129,1-1 0,-1 0 0,-1-1-129,1-3 0,1 1 0,2 0-129,4-2-258,4 2-1290,-2-2-2193,0-1 129,10 0-516</inkml:trace>
  <inkml:trace contextRef="#ctx0" brushRef="#br0" timeOffset="96976.5462">5723 4908 516,'6'0'-258,"-6"0"1,10 0 257,-10 0 0,13-2 257,-13 2 388,13-3 129,-13 3 129,13-3 0,-13 3 0,13-2-129,-13 2 0,13-2-258,-13 2 0,13 0 0,-4 0 129,1 0 129,-2 0 129,4 2 258,-2-2 0,7 0 258,-4-2-129,9 2-129,-2 0-129,9 0-387,-1 0-129,6 6 0,2 0-258,3 2-258,4 1 129,1 1-129,2 0 0,1-1 129,3-4 0,3-2 129,4-3 0,4 0 129,0-1-129,6-3 0,3-1 0,2 0-129,6 0-129,0 2 0,0 3 0,3-1-129,0 0 129,1-2 0,0 1-129,1 2 258,-1-2-129,0 2 0,-3-3 0,-2 1 129,-1-1-129,-3 3 0,-8-1 0,0-2 129,-9 1-129,-4-1 0,-6 0 0,-2 1 129,-7-1-129,-4 0 0,-5 0 0,-5 2 0,-3-1 0,-7-1 129,-3 2-129,-10 1-129,9-1 129,-9 1 0,0 0-129,0 0 129,0 0 0,-5 3 0,5-3 0,-12 6 0,12-6-129,-15 6 129,15-6-129,-17 7-387,10 7-1419,-1-9-2322,8-5-516,-17-2 0,3-15 1</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3T00:12:04.90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19729 1784 774,'-21'0'2193,"21"0"-1548,-23 12-129,8-2 0,-2-2 387,0 2 0,-3 0 387,-2-1-129,-3 1 0,-1 1-129,-1 1-258,2 6-258,-2-4 0,0 3-258,3 0 129,-1 9 129,6-5-387,-4 4 258,8 1-129,-2 1 258,3 0-129,0 2-129,3 5 0,1-5 0,6 0 129,-1 2-258,5-4-129,0-1 258,5-2-387,5-3 387,7-5-387,0-1 387,4 2-387,6-7 258,0-1-129,1-2 129,1-2-129,1-5 0,-2 3 0,-1-3 0,-1 0-129,-4 0 0,-2-3-129,2 3-387,-5-2-516,5 0-1677,-2-1-1032,-2-2-387,3 3 387</inkml:trace>
  <inkml:trace contextRef="#ctx0" brushRef="#br0" timeOffset="384.0218">20131 1823 1,'0'15'2579,"0"-15"1,0 25 387,2-11-3096,-2 7 516,1-1 129,-1 7 0,2-1 0,-2 8 258,1 0-258,-1 4 129,0-1-387,0-1 0,0-2-129,0-3 129,-3-5-258,-2-4-258,0-4-387,-2-5-1806,3 2-1290,-11-10 645</inkml:trace>
  <inkml:trace contextRef="#ctx0" brushRef="#br0" timeOffset="897.0513">19996 1875 4128,'16'-37'3483,"-12"20"-129,12 7-258,-3 4-2838,4-5-387,2 5 0,2-1 129,0 3 129,2-2 0,0 3 0,1 0 129,0 2 129,-3 1-258,1 0 0,-4 0 129,-2 1 0,-3 4-258,0-2 129,-13-3-129,14 7 0,-14-7 0,0 0 0,6 17 0,-6-17 0,-6 17 129,6-17 258,-26 21-258,10-9 258,-7-1-129,0 0 129,-4 3-258,0-2 129,-2-2-129,3 3 129,-2-1 129,5-10-258,2 7 0,5-2-129,2-1 129,3-4-387,11-2-645,-12 0-1935,12 0-1032,0 0-129,0 0-129</inkml:trace>
  <inkml:trace contextRef="#ctx0" brushRef="#br0" timeOffset="1839.1052">20591 1872 774,'0'-15'2838,"-4"4"0,4 11 0,0 0-1806,0 0-903,0 0-129,0 0 258,0 0-129,0 0 129,0 9 387,0-9-258,0 20 258,0-3 0,0 4-258,-3 10 129,-3 1-387,-2 11 0,-1 1-129,-3 4 129,0 0-129,0 3 129,3-5-387,-2-4 387,7-5-129,-1-7 516,5-3-387,0-5 258,9-2-387,4-8 387,6-3 0,3-9-129,6 0-129,2 0 0,3-9-129,-2-2 0,2-1 129,-2-2-258,-4 2-129,1 4-387,-9-7-258,4 8-774,-8-3-645,0-1-1548,2 6 129,-8-5 130</inkml:trace>
  <inkml:trace contextRef="#ctx0" brushRef="#br0" timeOffset="2141.1223">20633 2181 4128,'38'7'3483,"-19"-7"-387,12 5 0,-4-4-3612,6 1 258,-1 0 129,2-2-258,-3 0 129,1-4-129,-3-4-645,-2-2-1677,5 5-387,-13-8-129</inkml:trace>
  <inkml:trace contextRef="#ctx0" brushRef="#br0" timeOffset="2480.1418">20667 1875 1677,'18'0'2322,"-18"0"0,22 9-129,-10-4-3096,5 2 774,0-2 258,2 2 387,2-5 258,0-2 129,5 0 129,1-6-129,2 1-387,5-2-1032,2 4-2322,-3-2-387,15 0-129</inkml:trace>
  <inkml:trace contextRef="#ctx0" brushRef="#br0" timeOffset="2976.1702">21367 2440 1548,'47'-5'3096,"-25"4"-258,11-2-2193,-5 3-645,2 0 0,-2 3 129,2-2-129,-3 3 129,2 1-387,-5-1-1161,-4-4-1677,4 2 129</inkml:trace>
  <inkml:trace contextRef="#ctx0" brushRef="#br0" timeOffset="3276.1873">21390 2177 6966,'6'14'4386,"-6"-14"-387,27 10-129,-11-6-3225,9 4-1032,-2-1 258,9 1 0,0-2 129,4 1-129,-4-6 0,7 2-258,-7-3-387,10 0-1419,0 0-1548,-7-6-387,6 2-129</inkml:trace>
  <inkml:trace contextRef="#ctx0" brushRef="#br0" timeOffset="4027.2303">22526 2377 2322,'-25'9'3225,"25"-9"516,-32 0-129,14-2-3354,-1-1-129,-1-4 0,2-2 645,-4-5-258,6 1 516,-5-9-258,8 3 258,-7-9-387,9 0 387,-6-8-258,10 6-258,-3-10-129,10 5 0,0-8-387,5 7 258,9-2-387,7 8 258,5 2-258,2 2 129,5 3-129,0 13 129,3 3-129,-2 3 129,1 4 0,-1 2-129,-3 10 129,-1 3-129,-3 4 258,2 0-258,-6 3 258,-2 3-258,-3 3 129,-2-2-129,-4 3 258,-5 0-258,-2 4 0,-5-2 0,-5 1 129,-6-1 0,-4-5 258,-6-1-129,-6-2 129,-3-2-129,-7-7 129,-3 0 129,-4-6-258,-2-1 0,-2-1-258,-3-3 0,3-1-645,-7-6-258,14-3-3096,-8-1 0,1-8-516,2-1-129</inkml:trace>
  <inkml:trace contextRef="#ctx0" brushRef="#br0" timeOffset="69538.9774">6235 3309 1,'0'0'644,"0"0"130,0 0 0,0 0 129,0 0 129,0 0 0,0 0 129,11-5 129,-11 5 0,0 0-129,12-12 129,-12 12-258,0 0-258,13-9 0,-13 9-258,0 0 129,0 0-129,0 0-129,0 0 129,0 0-258,0 0 0,0 0-129,-6-8 129,6 8 129,-18 0-258,6 0-129,-1 0 129,-2 0-129,0 2 129,1 1 129,-2-1-129,0 3-129,0-1 129,3 1 0,0 2-129,0-1 129,13-6-258,-20 15 129,20-15 0,-11 14 0,11-14-129,-6 15 129,6-15 0,0 14-129,0-14 258,0 12-258,0-12 129,15 15 0,-15-15 0,20 12 0,-5-2-129,0-4 129,3 3 0,-1-1 0,1 2-258,-1 0 258,-1-3-129,2 0 129,-3 3-129,-1-4 129,-1 1 0,-13-7 0,18 11-129,-18-11 129,11 14 129,-11-14-129,6 10 129,-6-10 0,0 0 129,-2 17 0,2-17 0,-17 10 129,4-8-129,2 4 129,-7-5-129,1 4-129,-2-2 0,-1 2 0,-1-5 0,1 0-129,0 3 0,-1-1 0,3 2-129,-1-1-129,6 2-258,-4-5-645,17 0-1419,-8 10-1548,8-10-129,0 0-258</inkml:trace>
  <inkml:trace contextRef="#ctx0" brushRef="#br0" timeOffset="70243.0174">6535 3057 3225,'6'12'3096,"-6"-12"0,0 0-1806,0 15-1290,0-15-258,-5 21 645,5-21-129,-7 25 129,2-13 258,2 5 0,-2-5-129,4 9 129,0-1-129,1 6 129,0 2-258,0 0-258,0 4 0,0 2 129,1-3 0,5 1 258,-4-2-258,6-2 258,-4-4-129,4 0 258,-3-10-387,6 3 129,-4-2-129,3-2-129,3-5 0,-1-3-129,2 0 0,3-5-129,4 0-258,-3-2-645,11-1-1161,-2-6-1806,-2-6-258,2 4-129</inkml:trace>
  <inkml:trace contextRef="#ctx0" brushRef="#br0" timeOffset="70647.0407">6352 3292 4386,'0'0'3999,"6"11"-387,-6-11 0,7-8-3354,-7 8-387,27-8 258,-9 1 129,4-2 129,6 1-129,1-5 129,6 4-129,3-2 0,2 1 0,-4 0 0,2 2 0,1 6-516,-7-5-387,1 5-2709,-4 2-645,-12 0-258,0 2 129</inkml:trace>
  <inkml:trace contextRef="#ctx0" brushRef="#br0" timeOffset="71759.1044">6897 3334 258,'0'0'3354,"0"0"-129,0 0 0,0 0-1419,0 0-1935,9-9-258,2 8 387,2 0 0,1-2 0,4 0 0,-3 2 0,5-1 0,-1 2 0,1 2-129,0 5 129,0 2 0,-4 4 0,2 1 0,-3 1 0,-1 3 129,-2 2-129,-3 0 0,0-1 129,-3 1 129,-3-3 0,-1 1 0,-2-2 0,0 0 258,0-16 0,-12 22 129,0-14-258,1 4 258,-4-4-258,3 0 0,-6-5-129,3-1 129,-2-1-258,0 2 0,1-3-129,2-3 129,-2-7-129,2-2 0,4 0 0,0-1 0,7 0-129,2-7 0,1 5 129,9 0-258,7 4-129,3-2 129,7 7-387,1-7-387,6 6-645,-2 2-1677,-2-7-645,7 12 387</inkml:trace>
  <inkml:trace contextRef="#ctx0" brushRef="#br0" timeOffset="72324.1367">7383 3107 2322,'0'0'3483,"0"0"0,15 3 0,-15-3-3096,5 12-129,-2 0 258,-3-2 0,3 9 129,-3-6-129,0 11 129,0-3 129,0 8-129,-3 1-129,3 4 258,-3 2-387,3 8 0,0-4-129,0 1-129,1-3-129,2-5-129,2-6 0,-3-8-387,3-2-903,-5-17-1419,0 0-1290,0-7-129,-9-12 0</inkml:trace>
  <inkml:trace contextRef="#ctx0" brushRef="#br0" timeOffset="72571.1508">7197 3297 3612,'34'15'4128,"-10"-15"0,-1-3-387,7-2-2322,1 0-1419,4 3-129,-2 0-129,0 2-387,-5-3-129,2 2-1548,2 1-1548,-12-9-129,8 9 387</inkml:trace>
  <inkml:trace contextRef="#ctx0" brushRef="#br0" timeOffset="73158.1844">7674 3312 6837,'15'14'4257,"-15"-14"-258,25 7-129,-12-7-3741,5 0-258,-2-2 129,4-4 129,-1 1-258,1-6 258,1 1 0,-2-1 0,2 0 0,-3-3 0,1 4-129,0-2 129,0 2 0,-5 1 0,-1 1-129,-13 8 129,17-12-129,-17 12 0,6-13 0,-6 13 129,-7-10 0,7 10-129,-23-10 0,6 5 0,-4 0 0,-2 5 0,-3 0 0,-1 0 0,0 5 0,-1 2 0,0 7 129,-2-1-258,4 6 129,2 1 0,2 1 129,4 1-129,3 1 0,3 2 129,5-1 0,3 0 0,4 0 129,1 0 0,12 1 0,2-1 129,12 0 0,0-4-258,7 1 0,1-4 0,3-1-129,2 0-258,-3-11-645,6 4-2193,-10-4-1290,-8-5-258,-5-1-129</inkml:trace>
  <inkml:trace contextRef="#ctx0" brushRef="#br0" timeOffset="74503.2613">5269 4422 3096,'-19'8'3354,"19"-8"129,-14 5-1419,14-5-1806,-16 0 258,16 0-129,-13-5 387,1-2-129,12 7 258,-19-18-129,19 18 0,-19-23-129,16 9 129,-5-4-258,5-2-129,1-4-129,2 2-129,5-3 129,4 1-129,3 0 0,1 2-129,2 2 129,0 3-129,3 3 129,-1 3-129,3 5-129,0 2 129,1 3-129,2 1 129,-1 7-129,0 5 0,2 4 129,-3 1-129,-1 3 129,-1-1 0,-1 3 0,-2-1 0,-1 0 0,-2-3 0,-2 2 0,-2-1 129,-6 2-129,0 1 129,-3-2 0,-5 1 129,-7-4 0,-1 3 0,-5-5 129,-1 1-129,-5-9 258,0 3-129,-3-7-129,2-1 0,-2-2 0,1 0-129,1-7 0,4-2-129,2-3 129,3 1-129,3-1 0,5 0-129,1 1 0,3 0-258,4 11-129,0-17-387,13 17-1032,-13 0-2451,25-12-258,-5 7-387,3-7 258</inkml:trace>
  <inkml:trace contextRef="#ctx0" brushRef="#br0" timeOffset="75215.302">5825 4466 6837,'0'0'4128,"0"0"-258,6-12-1290,-6 12-2580,0 0 129,0 14-129,0-2 0,0 5 258,-8 2-129,4 7 129,-5 2 258,0 6-258,-5 0 129,0 3-129,-6 0 258,3 4-387,-1-3 129,1 0-258,1-2 0,1-5-129,4 0-387,0-12-387,8 6-2193,0-12-1290,3-13-258,0 0 0</inkml:trace>
  <inkml:trace contextRef="#ctx0" brushRef="#br0" timeOffset="76359.3674">5180 3709 645,'-13'3'2967,"13"-3"387,-14 6-129,14-6-2064,-18 2-258,18-2 0,-25 7-129,14 2-258,-8-4 258,2 6-258,-3-3-129,0 5 129,1 2-387,0 2-258,-1 0 258,2 4-258,3-1 258,3 0-258,-1 3 258,5 1-258,-4-1 129,4 1 129,2 2-129,-1 1 129,-2 5-129,0-1 129,-2-1-129,0-1 0,2-1 0,0-1 0,0-5 0,1-4 0,2-6 0,6-12-129,-6 16 129,6-16 0,0 0-129,0 0 129,4 11 0,-4-11 0,6 17-129,-1-4 0,-1 4-258,-3 3 129,3 2-129,-3 2 0,3 1-129,-3-3 129,2 2 129,0-2 258,-1-2 0,0 3 387,-2-5 0,0 6 258,0-2-129,-1 7-129,-8-5 258,5 4-387,-6-5 0,4 1-129,-1-5 0,3 3-129,1-10 129,3-1 0,0-11 129,6 11 0,-6-11-129,25 8 0,-9-7 0,4 2 0,3 0-129,2 1 0,2-1 0,2-1-129,3 1-129,-1-3-645,9 4-1161,-2-4-2064,-5 0-129,0-1-387</inkml:trace>
  <inkml:trace contextRef="#ctx0" brushRef="#br0" timeOffset="77599.4384">8551 3703 3870,'13'-7'3741,"-13"7"129,15-6-258,-3 5-3225,1-4-258,2 5 129,0 0-129,5 0 129,-5 3 258,5 3-258,-5 0 0,3 3 0,-6 3 0,2 4 0,-5 3 129,-2 8-387,-7 0 258,0 6-258,-2 5 258,-7 3-129,-10 5 129,2 3 0,-7-6 129,3 3-129,-2-5 0,6 1 0,-1-9-129,8-2 0,5-7 0,5-4-129,2-3 0,9-2 0,6-5 129,2-6-129,5 1 0,3-3 0,2-2 0,0 0 129,1-2-129,-2-3 0,-4 0 0,-1 3 0,-3 2 0,-3-1 0,-5 1 0,-12 0-129,17 4 129,-17-4 0,7 14-129,-7-14 129,4 16 129,-4-3-129,0 1 0,0 3 129,0 0 0,0 5 0,0-2-129,0 4 387,0-1-387,4 0 129,0 1 0,1 0-129,1 3 129,0-3 0,-3 0 0,1 0-129,-2 0 129,0-2 0,-2-3 129,0 3 129,-3-9-129,-2 3 129,-7-3 129,2 2-258,-4-3 0,-2 2-129,-1-1-387,-3-9-258,12 12-2967,-12-13-1032,-1-3-645,-5-7-258,-6-8 0</inkml:trace>
  <inkml:trace contextRef="#ctx0" brushRef="#br0" timeOffset="78935.5147">5174 5198 516,'0'0'1032,"-7"11"129,7-11 129,0 0-258,0 0-129,-14 9 0,14-9-129,-11 9-129,11-9 258,0 0-129,-13 11 129,13-11-258,0 0 258,0 0 129,0 0-129,0 0-129,0 0-129,-5-8 129,5 8-387,10-20 0,0 2-129,2-4 0,3 0-129,3-6 129,3-1 0,3-1-129,-1 1 0,1-3 0,0 3 0,0 4 0,-2 2 0,-3 3-129,-2 6 129,-5-2 0,0 7-129,-12 9 0,10-11 0,-10 11-129,0 0 129,0 0-129,0 0-129,0 0 129,0 0-258,-1 11-516,1-11-1032,-15 9-2322,8 2 129,-5-2-387</inkml:trace>
  <inkml:trace contextRef="#ctx0" brushRef="#br0" timeOffset="79894.5697">5094 5041 774,'0'0'2193,"10"-4"-516,-10 4-387,0 0 129,0 0-258,0 0 129,0 0-129,0 0-129,0 0 0,0 0-258,0 0-258,0 0-129,0 0 129,3 9-387,-3-9 0,1 12 0,-1-12-129,0 15 0,0-5 129,0 2 0,-2 0-129,-4 2 129,5 3 0,-4-2-129,3 4 129,-2-2-129,2 3 258,-4-4-258,5 2 129,-3-2-129,2-1 129,-2-1 0,3-4-129,1-10 129,-2 14-129,2-14 129,0 0-129,0 0 129,0 0 0,7 3 0,-7-3 0,13-1 0,-13 1 129,18-5-129,-6 4 129,1-3-129,2 2-129,1-2 0,4 2 0,1-3 129,1-1-129,0-1 129,2 0 0,0-5 0,1 3 0,-3-2 0,2-1 0,-2-1 0,-2 3 0,-5 2-129,4-1 0,-6 6 0,0-3 129,-13 6-129,13-5 129,-13 5-129,0 0 258,0 0-129,0 0 129,0 0-129,0 0 0,0 0 0,0 0-129,0 0-129,0 0-129,-7 4-387,-5-2-2709,12-2-1161,-15 20-129,0-13-387</inkml:trace>
  <inkml:trace contextRef="#ctx0" brushRef="#br0" timeOffset="86866.9684">12483 4884 1677,'0'0'2709,"12"3"-1806,-12-3-903,17 2 258,-17-2 129,21 0 129,-21 0 0,25 0 0,-13 0 129,3 0-258,0-3 129,3 3 0,2-1-129,4 0 0,-1-1 129,4 2-258,1-3 0,2 1 129,0-2 0,5 2-129,-2-2 129,3-1-129,-1 0 0,5 3 0,0-3 0,2 5 0,3-2-129,1 2 129,-2 0-129,2 0 129,1 2 0,1 1-129,-3-1 129,5-2 0,-6 0 0,2 0 0,-1 0 129,2 0-258,-1 0 129,3 0-129,-1 0 0,-1 0 0,7 0 0,-1-2 0,0-1 0,2-1 129,-1-1-129,-1 2 129,3-4 0,1 3 0,-3 0-129,4 1 0,1-1 129,2 4-258,-2-1 129,5 0 0,-2 1 0,0 0 0,-2 0-129,2 0 129,0 0 0,-1 0 0,0-2 0,0 2-129,0-1 129,-1 0 0,1 0 0,0-3-129,-1 2 0,0 2 0,1 0 129,-1 0-129,1 0 0,0 0 0,0 0-129,-1 0 129,0 0 0,0 0 0,2 0 129,0 0-129,1 0 0,2 0-129,3 4 129,-3-1 0,1 6-129,-1 0 0,0 11-516,-7-4-1935,-4 6-1806,-6 3-129,-19-14-516</inkml:trace>
  <inkml:trace contextRef="#ctx0" brushRef="#br1" timeOffset="102971.8896">4857 5091 774,'0'0'645,"0"0"258,0 0 258,-6 0 129,6 0-258,0 0 387,0 0-516,-12-1-129,12 1-387,-14 0 129,14 0-387,-20 12 0,6-3 0,-1 1 0,-5 5 0,-1-1 129,-2 1-258,0-1 129,-3 5-129,-1-1 0,-1 3 0,0-2 129,1 1-129,-1-1 129,1 3 0,-1-1 0,4 2 258,0-2-258,3 4 0,3-4 0,1 4-129,1 1 0,3 3 0,1 0 0,2 0 0,0 3-129,2-1 258,1 3-129,2-2 129,0 2 129,5 0 258,-3-1-129,3 3 129,0-3-129,10 5 129,-3-6 0,4 5-129,2-5-129,1 2 0,3-5 0,0 0 0,3-2 129,2-5-129,2-1 0,3-3 0,1-3 0,3-2 129,3-2-258,2 0 0,-2-4-129,1 1 0,-1-4 0,2-3 0,-4-1 0,3 0 129,-4-5-129,3-9 129,0-3-129,1-6 129,1-7-258,-1-3 258,1-7-129,2-2 0,-2-6 0,1 1 129,-6-5 0,2 1 0,-5-2 0,-2 0 0,-5-1 0,-6 3 0,-4-4-129,-2 0 129,-4 2-129,-1-1 129,-4-3-129,0 3 129,-4 0-129,0 1 129,-6 3 0,2 3-129,-8 4 258,-3 6-258,-6 6 129,-6 9 0,-5 7-129,-7 6-129,-5 9-258,-9 9-387,7 21-2451,-12 6-1290,-5 11 0,-5 5-645</inkml:trace>
  <inkml:trace contextRef="#ctx0" brushRef="#br1" timeOffset="105091.0107">11957 8632 1677,'-12'0'903,"1"0"-516,-2 0-129,-1 0-258,0 0 129,-3 0 0,-2 3 0,-2 2 258,0-1-258,1 1 129,-3 3-258,1 0 258,-2 3-258,2 3 129,-3 1-129,3 4 0,1 1 129,-2 6-129,2 1 129,1 7-129,1-3 0,1 8 0,4 2 0,1 0 0,0 0 0,6 0-129,1 1 129,5-3 0,1 4-129,4 0 129,6 0-129,6 1-129,3 2 258,3 4 0,2 2 0,4 1 0,1 1 0,1-2 0,3 0 258,2 1-258,0-3 129,4-8 129,5-1 258,-3-10 0,8-2 387,-3-11-129,6-2 129,1-12 0,5-1 0,0-5-129,5-5 0,-3-7-258,5-2 0,-6-8-129,2-5 0,-3-6 0,-2-2-129,-6-8 129,0 0 0,-8-8-129,2 0-129,-9-3 129,-3 1-129,-6-3 0,-5-1 0,-6-3 129,-7-2 0,-8 2-129,0-1 129,-13-6-258,-9 5 0,-11 0 129,-7 2-129,-9 2 0,-6 1 0,-6 8-129,-8 6 129,-1 8-129,-4 8 129,1 12-129,-2 8-129,4 9-387,-7 14-258,9 13-1161,-4 8-1677,-2 4-645,10 13 0</inkml:trace>
  <inkml:trace contextRef="#ctx0" brushRef="#br1" timeOffset="106134.0705">11248 10730 516,'-145'187'1161,"66"-92"129,2 8-387,-3 3 0,-1 5-516,-1 4 129,2 7-129,3 6 258,-3 1 0,6 2 0,1 6 258,3 6-258,5 5 129,9 4 0,2 3 0,12 3-258,9 3 0,8 4-129,10 2-129,9-5 129,6-3-129,6-1 129,9-5 129,6 3 129,2-5-129,3 1 129,-2-4-129,5 2-129,1 1-129,0 0 129,1-5-258,2-3-129,3-2 0,1-9 0,3-12 129,5-5 129,0-18-129,6-9 258,0-12 0,6-1 129,1-20-129,11 2 0,0-11 0,4 2 129,0-6-129,3-1-387,-5-8 387,5-3-387,-11-7 129,2-5 129,-6-2-129,-4-6-129,-7-10 129,-5 3 0,-5-2-129,-5-1 0,-9-1-258,-7-5-129,0 6-1032,-19 0-2967,8-13-516,-11 2 0,-18-10-516</inkml:trace>
  <inkml:trace contextRef="#ctx0" brushRef="#br1" timeOffset="107135.1278">11990 16131 4128,'12'0'4257,"-12"0"129,0 0-516,0 0-3096,0 0-645,0 0-129,0 0 0,0 0 129,0 0-129,0 0 129,0 0 129,0 0-129,9 5 129,3 0-129,1 2 0,2 6-129,4 7 129,3 0-129,0 5-129,-2 3 129,3 4 0,-5-2-129,0 5 129,-3 0-387,-1-5 387,-5-1-129,1 0 129,-5-2 0,-3-3-129,-2-5 129,0-2 0,0-5 129,-8-1 0,8-11-129,-22 14 0,6-12-129,0-2 129,-2 0-129,1-5 0,-3-4 0,1-4 0,1 1 129,1-4 0,4-2 129,0-1-129,5 1 129,2-3-129,5 1 129,1 4-129,0-8 0,4 9-258,2 0 0,-6 15 0,17-13 0,-17 13 0,16 0-387,1 7-903,-6 10-2064,3-8-516,9 13 0</inkml:trace>
  <inkml:trace contextRef="#ctx0" brushRef="#br1" timeOffset="107658.1577">12647 16208 6321,'7'-13'4644,"-7"13"-387,0 0-387,0-15-3870,0 15-129,-12-1-129,12 1 0,-21 0 0,9 5 258,-2 2-129,-1 1 258,0 6-129,-2 1 387,2-1-258,0 5 0,1-1 0,2 3 129,3-1-258,1 1 258,2 0-258,6-5 129,-1 1-129,1 0 258,4-3-387,4-3 258,1 2-258,1-1 129,7 0-129,-2-1 0,3-2-387,7 0-387,-7-9-645,9 5-1548,0-4-1161,-7-9-645,6 2 646</inkml:trace>
  <inkml:trace contextRef="#ctx0" brushRef="#br1" timeOffset="107984.1763">12907 15777 3225,'0'63'4386,"2"-22"-129,-2-4-387,0-1-2967,2 13-1032,5 9 129,4-3 0,-1 1 129,2 0 0,1-1 0,-3-5-129,0-4 129,-3-5-129,3-3 0,-7-11-516,4 1-903,-7-28-516,0 0-2322,-7 11 129,-8-15-387</inkml:trace>
  <inkml:trace contextRef="#ctx0" brushRef="#br1" timeOffset="108334.1963">12865 16398 903,'-41'-53'3354,"21"23"-258,11 5-1290,3 3-645,5-2-387,2 10-129,10-5-258,6 6-129,6-3 129,2 7-129,6 1 0,2 1 0,3 1 0,2 2-129,0 1-129,-1 2 129,1 1-129,-4 0 129,-3 4-129,-4 1 0,-6 3 129,-2 0 0,-7 2 0,2 2 0,-9 2 0,4-4 258,-8 2 0,5 2 0,-6-1 258,6 7-129,-6-10 129,3 8 129,-3-18-258,4 27-129,-3-17 0,0 1-774,7 1-1419,-8-12-2709,0 0 0,13-14-645</inkml:trace>
  <inkml:trace contextRef="#ctx0" brushRef="#br1" timeOffset="108525.2073">13351 15794 4386,'16'53'4773,"-3"-21"-1161,-11-10-3354,-2-22-2064,17 27-3354,-7-10 0</inkml:trace>
  <inkml:trace contextRef="#ctx0" brushRef="#br1" timeOffset="109019.2355">13488 16338 7224,'-15'-4'4515,"8"-13"-129,2-5-1548,2 3-2838,0-6 129,3-1 129,0-3 0,0 3 0,6 0 129,5 8 0,2-1-129,5 9 0,-2 3-129,3 4-129,1 3 0,-2 7-129,1 5 0,0 4 0,-4 1 0,-2 0 129,-3 2 0,-3 3 0,-6 1 129,1 1 129,-2 0 0,-7-1 258,-4-2-258,0 4 0,-8-6 0,-3-2 129,-3-3-258,-1-2 0,-2-7 129,0-1-258,2-3-129,0-3-258,9-5-516,-2-15-2709,12-3-1032,7-3-645,0-4-129</inkml:trace>
  <inkml:trace contextRef="#ctx0" brushRef="#br1" timeOffset="109582.2677">13744 16073 258,'20'-12'4128,"-6"4"387,-14 8-387,1-12-2322,-1 12-1161,0 0-258,5 15 387,-5-3-258,2 10 258,-2-10 0,6 12-129,-4-5-129,8 4 0,-4-6-129,7-1 0,-3-9-129,8-6-129,1-1 0,4-3-129,2-14 387,2-2-258,0-3 0,0 0-129,-2-2 258,-1 4 0,-5 0-129,-1 6 129,-4 3-129,-1 6 0,-1 0 0,-1 3-129,-1 2 0,-10 0 0,20 11 0,-11-1 0,-1 5 0,-1-1 0,-1 6 0,0 5 129,-2 6-258,1-3 129,1 6-258,-4-10-516,12 3-3999,-6-3-258,2-7-258,1-13-387</inkml:trace>
  <inkml:trace contextRef="#ctx0" brushRef="#br1" timeOffset="110095.2971">14976 15350 6063,'0'0'4902,"0"0"-516,0 7-645,0-7-3741,0 12 0,0-12 0,3 24 258,1-5-129,2 9 129,4 2 129,0 11-258,0 10 129,5 5-129,-5 12 129,5 7-129,-5-5 0,3-3-258,-5-2-129,0-12-774,3-13-3483,-3-6-516,-8-34-129,0 0 130</inkml:trace>
  <inkml:trace contextRef="#ctx0" brushRef="#br1" timeOffset="110328.3104">14803 15588 8256,'9'13'5031,"7"-9"-258,8-4-129,3-2-4644,9-2-258,4-4 0,9 5-645,-5-13-774,9 7-3096,1 4 0,-5-6-516</inkml:trace>
  <inkml:trace contextRef="#ctx0" brushRef="#br1" timeOffset="110779.3362">15476 15678 3612,'51'-15'3999,"-22"15"258,-4 0-3096,-7 6-903,4 4 387,-7 1-129,0 7 129,-10 1 129,2 6 258,-9-4-129,-1 8 129,-13-7-129,2 7-129,-11-8-129,3 1-129,-5-10-129,0-2-129,-3-8-129,3-2-129,1-5-129,2-15-129,11 9-645,-8-16-2064,13 4-1806,8-3-387,1-6-387</inkml:trace>
  <inkml:trace contextRef="#ctx0" brushRef="#br1" timeOffset="111399.3717">16455 15166 5676,'-18'-30'4515,"6"11"-258,8 3-1548,-1 3-2451,-1 1-129,6 12 129,-10-18 0,10 18 258,-10-11-258,10 11 129,0 0 0,0 0 0,-4 5-129,4 9-129,0 3 0,1 12 0,3 4-258,3 9 258,0 7-129,0 6 0,1 4 0,0 2-258,-2 1 258,-3-5-129,1 1 0,-4-9-129,1 2-129,-2-16-645,1 3-903,-6-24-645,6 1-2064,0-15-258</inkml:trace>
  <inkml:trace contextRef="#ctx0" brushRef="#br1" timeOffset="111714.3897">16462 15577 1806,'29'-43'3999,"-10"28"-516,2 1-1290,-3 2-774,6 11-258,-3-4-129,6 9-129,-6 4-258,5 6-129,-6 3-129,3 7-258,-9-2 258,1 3 0,-8 3-129,-1 0-129,-6-4 258,0 3 0,-7-6 0,-3 2 129,-5-9 0,-1 1-129,-7-9-258,0-2 0,-1-4 129,0-5-645,1-5 0,-3-10-903,11 1-3354,-2 1-258,1-6-387,10 3 259</inkml:trace>
  <inkml:trace contextRef="#ctx0" brushRef="#br1" timeOffset="112191.4166">16892 15539 3999,'54'23'5160,"-23"-17"-774,-4-6 0,4-6-2451,1-4-1935,1-2 0,1-4-129,-1-1 129,-4 1 129,-3-5 129,-2 4 0,-8-4 0,-1 4 129,-9 0-129,-2 5-129,-4-1 0,-6 1-129,-8 2 0,-5 3-129,-3 5 129,-8 2-129,0 0 129,-2 7 0,-1 2 0,-1 4 129,2 6-129,2 2 0,2 3 0,4 0 129,5 4 0,4 3 129,4-4-129,6 3 0,5-4 129,5 1-129,10-8 129,6 0-258,7-5 0,5-6-258,9 4-774,-2-10-3354,9-6-516,3-8-129,1-11-387</inkml:trace>
  <inkml:trace contextRef="#ctx0" brushRef="#br1" timeOffset="112748.4487">18092 15221 645,'0'0'3999,"0"0"0,-3 21 258,3-6-2451,0-5-903,3 11 0,-1-4-129,5 15 129,-7-3-129,8 13-129,-4-1-258,2 9-129,-1 3 0,1 6-258,-1-1 0,-1 2-129,1-2 0,-2-11-258,0 0-258,-3-17-1290,0-8-2451,-1-6-258,1-16-258</inkml:trace>
  <inkml:trace contextRef="#ctx0" brushRef="#br1" timeOffset="113127.4705">18008 15300 3612,'33'-21'4128,"-18"4"-129,18 17-516,-2 0-3096,2 0-774,1 0-129,1 5 258,-2 7 129,-2 0 129,0 8 129,-8-2 258,-3 5 258,-4-5 0,-3 7 129,-10-5 0,1 1 129,-8-4-129,-3 6 0,-14-7-129,3 1-129,-10-5-129,0 0 0,-6-6-258,0-2-258,4-4-258,-1-10-774,10-3-3096,2 1-516,6-9 0,8 0-387</inkml:trace>
  <inkml:trace contextRef="#ctx0" brushRef="#br1" timeOffset="113623.4989">18533 15390 4128,'41'8'4386,"-24"-11"0,9 3-387,1-8-3354,-3-1-516,3 0 258,-3-9 129,3 3-129,-6-8 0,4 8 129,-11-7 0,3 3-129,-10-5 129,-1 4-387,-5 0 0,-1 7-129,-7 3 0,-6 2-129,-3 1 129,-5 7-129,-2 0-129,-4 10 258,1 9 0,-4 4 0,3 3-129,-2 3 258,2 3 0,4 6 0,4-4 0,5 4-129,7-6 129,4-5 0,3-3-129,8-2 0,11-7 0,3-9-129,11-6-129,2-1-129,5-12-258,-5-8-645,12 2-1419,-4-4-1677,-7-8-258,-1 7-258</inkml:trace>
  <inkml:trace contextRef="#ctx0" brushRef="#br1" timeOffset="114074.5247">19048 15129 5160,'3'22'4644,"-3"-22"-516,11 30-387,-6-11-3354,8 0-774,-3-2 129,7 4 129,-3 4 258,2-8 129,1 7 258,-7-10 258,4 6 0,-14-20 0,13 26 0,-13-26-129,0 22-258,0-22 0,-7 13-129,-4-11 0,11-2-129,-23 0 129,12 0 0,-2-5 129,2-3 0,-1-8-129,6 1 129,-1-7-258,5 1 0,2-1 0,0-5-129,6 0 0,5 3 0,1 2-258,3-2 0,3 7 0,1-5-387,7 9-387,-11-13-1548,13 11-2193,-1-3-258,0-4-258,2 2 0</inkml:trace>
  <inkml:trace contextRef="#ctx0" brushRef="#br1" timeOffset="114367.5414">19621 14727 4386,'8'-10'4644,"-8"10"-258,0 13-387,-4 5-1935,0-6-1806,0 11-258,3-1 129,1 12 0,0 2 129,0 12 129,1 0 0,7 9 258,-3 3-129,7 4 0,-5 0-258,1-1 0,1-2-129,-1-11-258,1-3-129,-7-14-645,6 1-1161,-8-15-2580,0-19-258,0 0-387,-17 0 387</inkml:trace>
  <inkml:trace contextRef="#ctx0" brushRef="#br1" timeOffset="114596.5545">19454 15222 9546,'0'0'5289,"0"0"-387,13-9 0,-13 9-4257,36-9-516,-8 6-129,5-4-129,6 5-129,-5-2-129,11 4-516,-10-5-129,12 9-1806,-13-4-1806,3 0-516,-2 0-129,-4 0 517</inkml:trace>
  <inkml:trace contextRef="#ctx0" brushRef="#br1" timeOffset="114990.5771">20012 15200 3096,'-33'-3'4386,"20"-4"-129,-4-13-387,5 0-2193,8 0-1548,-1-1 0,5 1 0,2-3 129,8 7 0,1 3 258,5 3-258,-1 2 129,3 7-129,-1 1-129,3 2 0,-2 9-129,2 4 129,-3-2 0,2 8 0,-5-3 0,0 5 129,-7-6 129,2 6 0,-9-5 129,0 4 0,-8-7-129,0-1 0,-9-2-129,2-2-129,-4-4 0,-1-5-129,0-1 0,0-9-258,4 2-387,-5-16-1806,8 4-2064,5-7-387,4-3-387,4-4 129</inkml:trace>
  <inkml:trace contextRef="#ctx0" brushRef="#br1" timeOffset="115471.6046">20330 14911 6966,'12'37'4386,"-2"-19"0,-7-7-387,2 6-3999,2-3-129,3 6 0,0 0 129,-2-3 129,2 4 0,-1-3 0,0 2 0,-1-3 0,1 1 0,-5-2-129,1-7 129,-5-9-129,5 16 258,-5-16-129,0 0 129,0 0 129,0 0 129,-9-12-258,9 12 129,-11-23 0,4 6-129,-2-7 0,5 5 0,-1-7-129,5 5-129,0-3 0,5-2 0,4 6 0,4 3 0,6 5-258,0 0 129,6 8-258,-1-2 0,6 6-645,-10-1-1161,8 1-2580,1 1 0,-8 0-387,7 1 388</inkml:trace>
  <inkml:trace contextRef="#ctx0" brushRef="#br1" timeOffset="116359.6554">20839 14762 3612,'14'14'4128,"-14"-14"0,15 12-387,-15-12-3096,14 16-258,-5-2-258,-5-2 258,3 6 0,-4 2 0,4 4 387,-4 2-258,4 3 0,-3-4 0,2 2-258,-2-6 258,2-1-129,-4-3-129,4-5 258,-6-12-258,12 1-129,-12-1 129,20-16-129,-10-2 0,4-5 129,0-4-129,2 3 129,-1-2-129,-2 1 0,-4 2 129,1 7-129,-2 2 129,-8 14-129,14-17-129,-14 17 0,10-9 0,-10 9 129,0 0-258,17 0 258,-17 0-129,13 15 0,-7-1 0,1 4 0,0-3 129,0 4-129,0-2 129,-1-4 0,2-2 0,-8-11 0,19 5 0,-5-7-129,2-8 0,5-7 0,2 0 0,-1 1-129,1-5 258,0 3-129,-1 3 129,-4 1-129,-3 2 129,-2 7 0,0-1-129,-2 6 129,0 0-258,1-1 258,-2 1-258,1 0 129,0 4 0,-11-4 129,18 20-129,-10-10 0,-1 6 0,-1 8 0,-2 1 0,-1-1 0,2 0-129,-4-7-258,6 4-387,-7-21-645,7 14-3354,-7-14-387,7-10-129,-3-5-258</inkml:trace>
  <inkml:trace contextRef="#ctx0" brushRef="#br1" timeOffset="116991.6915">21742 14645 6063,'17'25'4773,"-17"-25"-258,24 12-516,-8-9-3483,0-3-516,3 0 129,-3 0 0,3-2 129,-5-4-129,5 5 258,-8-6-129,6 4 0,-17 3 0,21-13 129,-21 13-258,15-20-129,-15 20 0,10-22-129,-3 11 0,-6-5 129,-1 4-258,0-1 129,-1-1 129,1 14 0,-13-19-129,13 19 129,-24-17 0,12 10-129,-2 5 129,-3-1-129,-1 3 129,3 0 0,-3 3-129,2 4 129,2 0 0,0 5 0,1 1 0,1 3 0,4 1 0,1 6 0,2 0 0,3 3 129,2 2-129,2 0 129,6-3 0,4 1-129,0 0 0,5-3 129,1-4 258,1 1-387,2-9 0,0-3-387,3 1-129,-3-9-645,13 0-1806,-3-5-1806,-1-9 129,3-1-387</inkml:trace>
  <inkml:trace contextRef="#ctx0" brushRef="#br1" timeOffset="117410.7155">22231 14705 5289,'-4'24'4644,"4"-3"-645,0-21-774,10 16-2709,0-7-258,4-5 387,1 6-387,-1-7 387,3 2 0,-1-5 0,5-4-129,-8-5 129,4 1-258,-5-6 0,1-1 129,-4-3-258,0-3 0,-5-1 0,0 2-129,-4-1 0,0 2-129,-2 0 129,-5 2-258,-4 4 129,-4 4-129,1 3-129,-5 2 129,-1 4-258,0 0-129,0 10-387,-5-6-1032,10 6-2451,-2 2-387,0-2-387,4 4 258</inkml:trace>
  <inkml:trace contextRef="#ctx0" brushRef="#br1" timeOffset="117846.7404">22197 14040 5160,'10'-33'4644,"2"26"-387,-9-6-258,-3 13-3612,8-10-258,-8 10 129,0 0 0,2 12 129,1 9 0,-3-1 0,2 12-129,1 6 129,7 9 0,3 6-129,8 9 258,4 2-258,7 1 0,1 2-129,4 1 0,-3-4-129,-1-2 0,-3-9-129,-6-7 129,-5-4-387,-9-11-774,5 0-1806,-9-11-1677,-6-20-258,0 0-129</inkml:trace>
  <inkml:trace contextRef="#ctx0" brushRef="#br1" timeOffset="118790.7944">13471 17183 3870,'6'29'4773,"2"-17"-387,-8-12-129,0 0-2967,3 18-1290,-3-18 129,11 21 258,-7-9 129,5 10-129,-7 0 129,5 7 0,-3 9 0,4 6 129,-3-8-258,3 6-129,-3 4 129,0-6-387,0-3 129,-1-5-774,9-14-2838,-13-18-1419,14 11 0,-4-23-516</inkml:trace>
  <inkml:trace contextRef="#ctx0" brushRef="#br1" timeOffset="119402.8294">13840 17112 1419,'14'3'4128,"-14"-3"-1290,10 4-516,-10-4-645,8 16 0,-8-6-516,7 19-129,-7-3-129,2 11-129,-2-1-129,0 7-129,0-11-258,2 3 129,-1-6-387,3-9 258,5-8-258,4-10-129,5-6 129,4-15-258,3-6 0,5-10 129,0 5 129,0-7 0,-1 0 0,-1 5 129,-5 6-129,1 4 258,-5 8 0,-2 3-129,2 1 0,-3 3 0,-1 7-129,0 0 129,-3 0 0,-1 5 0,-11-5 129,19 24 0,-17-7 0,6 10 0,-7 3 129,2 0-129,-3-1-258,4 2 129,-1 1-387,-2-8-258,9 5-903,-8-17-3354,10-11 0,2-4-774,0-11 516</inkml:trace>
  <inkml:trace contextRef="#ctx0" brushRef="#br1" timeOffset="120002.8637">15484 16864 5160,'14'5'5031,"3"-3"-387,-17-2-129,-5-9-3870,5 9-645,-10-10 129,10 10 0,-25 0-129,7 0 129,-5 0-129,-2 5 129,-4 4 0,1 4-129,-2 6 0,1 0 0,2-1-129,4 2 0,3 1 0,1-2 0,8-2-258,3-3 258,8-3-129,0-11-129,8 20 258,3-12 0,5-1 0,3 3 129,1-1 0,-1 4 129,1-5-129,-3 9 387,-6-6-129,2 8 129,-12-9 0,5 7 129,-6-8 0,0 4 0,-11-3-129,11-10-129,-21 16-129,8-15-129,-1 0-258,-1-1-516,15 0-516,-33-2-1935,21-5-1548,5-5-387,-1-5 0</inkml:trace>
  <inkml:trace contextRef="#ctx0" brushRef="#br1" timeOffset="120330.8825">15647 16538 7353,'11'45'5160,"-8"-26"-387,3 6 0,-2-1-4644,1 2-258,-2 11 129,1 9-129,-1 5 258,-2-2 0,1 11 258,-2-4-258,0 10 387,0-7-387,-2 2 258,1-10-516,-2-13-258,4-4-1161,-5-17-2064,4-17-1290,0 0-645,0-18 258</inkml:trace>
  <inkml:trace contextRef="#ctx0" brushRef="#br1" timeOffset="120579.8967">15458 16872 5676,'-19'-11'4773,"16"-1"-129,7-2-774,11 2-3483,0-3-129,10 5-129,1-6 129,9 7 0,4-6 0,5 2-129,-2 4-258,1-3-258,5 11-1161,-11-3-2709,0-2-774,0 0 0</inkml:trace>
  <inkml:trace contextRef="#ctx0" brushRef="#br1" timeOffset="121242.9347">15952 16876 3483,'20'2'4515,"4"-2"-387,-24 0-258,20-5-3096,-5 5-774,3 0 0,2 6 258,0-1 129,2 5 0,-2-2 0,3 7 129,-1-5-129,1 6-258,-1-3-129,-1 1-129,0 6-129,-4 1 0,1-1-258,-7 3 387,1 4-129,-6-2 258,0 0 0,-6 0 258,0-11 0,-7 5 129,-5-6-129,4 2 129,-11-12-129,3 4 0,-6-7-129,1 0 129,-4-4-129,4-1 0,-4-10 0,0 0-129,4 0 0,2-2 0,3 2 129,3-2-258,5 4 0,3-2 129,5 15 0,0-17 0,0 17 0,16-19-129,-2 13 129,5 0-129,5 3 0,-2-6-516,12 10-1290,-6 7-2580,-3-8-258,1 8-258</inkml:trace>
  <inkml:trace contextRef="#ctx0" brushRef="#br1" timeOffset="125687.1889">16335 16427 1677,'0'0'4128,"0"0"-129,0 0 0,0 0-3354,0 0-645,0 0 0,3-11 129,-3 11 0,0 0 258,0 0-129,12 11 0,-5 3 0,-2 13-129,7 8 0,0 0 0,4 15 129,-4 5-129,9 10 129,-7-3 0,7 10 258,-8-12 0,4 3 258,-6-12-387,3 5 129,-6-15-258,1-2-129,-2-10-258,-5 0-387,5-7-1290,-7-7-2709,0-15-129,-8-7-387</inkml:trace>
  <inkml:trace contextRef="#ctx0" brushRef="#br1" timeOffset="125960.2045">16124 16696 8901,'0'8'5160,"22"-8"-387,-1-8-903,5-1-3741,7 5-129,2-7-258,10 7 258,-2-5-258,3 6 0,-3 1-129,4 3-258,-9-1-258,6 10-1677,-7-2-1935,-6-4-516,-1-3 129</inkml:trace>
  <inkml:trace contextRef="#ctx0" brushRef="#br1" timeOffset="126591.2406">16673 16861 5805,'26'36'5031,"-9"-27"-516,-1-9-387,5-9-3612,0-5-903,5 5 129,-2 3 129,3-5 129,-2 3 129,0-4 129,-1 5 129,-5-8 0,3 13 0,-3-8-129,-1-2-129,-2 0-129,-2-2-129,-2 1 0,-5-2 0,-7 15-129,6-28 129,-6 14-129,0 1 258,0 13-129,-21-20 0,4 17 129,0-2 0,-4 2 0,-3 3 0,1 0 0,-2 8 0,3 1 0,-2 1 129,1-1-129,5 11 129,-1-2 0,6 5 0,2 1-129,5-5 129,2 4 129,4 10 0,3-8 0,9 4 0,3-3 258,7 3-258,2-6 0,6 5 0,2-6-129,3-3 0,1-5-129,-1 1 258,-2-6-258,0-4 0,-6 0 129,-2-1-258,-4-3 0,-7-1-258,-1 2-258,-13-2-1677,0 0-2322,4 12-387,-4-12-258,-15 5 388</inkml:trace>
  <inkml:trace contextRef="#ctx0" brushRef="#br1" timeOffset="127635.3003">17837 16202 4644,'0'0'4902,"11"11"-387,-11-11-129,-8-8-3483,8 8-516,0 0 0,0 0 0,-16-7 0,16 7 0,0 0 258,-14 0-258,14 0-129,-11 4-129,4 8 0,2 7-129,2 2-129,0 5-129,2 9 258,-1 3-129,2 3 129,-1 5-258,1 1 258,-1-3-129,-5 5 258,1-2 129,-4-11-387,0-2 258,0-3-258,1-9 129,2-10-129,6-12-258,0 0 0,6-4-258,13-6 258,-3-5-129,7 7 0,-3-5 129,2 9 129,-4 3 129,-2 2 129,-5 12 0,-6 15 0,0 5 258,-5 0-129,-1 11 258,-10 0-258,4 11 258,-6-2-129,4 3 0,-3-8 0,5 6 129,-1-8-258,6 5 0,2-4-129,0-5 258,2-1-129,5-2 0,1-5 129,2-5 129,1 0 258,1-5-258,-4-9 387,5 0-258,-2 8 0,1-11-516,4-9-129,-1-1-516,12-2-1032,-8-11-3225,6-2-129,4-15-516,-1-29-129</inkml:trace>
  <inkml:trace contextRef="#ctx0" brushRef="#br1" timeOffset="128336.3404">18322 16947 7224,'-11'14'4773,"11"-14"0,-15-14-645,10-4-3999,-2-8-129,1-5-129,-1-5 129,5-11 0,1 7 0,1-1 129,3 3 129,6 6-129,0 3 0,3 8 258,-1 2-258,2 16 129,1-6-129,-1 7-258,5 2 129,-2 2-129,4 10 0,-2 2 0,4 0-129,-2 4 258,-1 1-129,-2-3 258,0 11-129,-6 2 0,-2-4 258,-2 5 0,-6 0-258,-1-2 258,-2 1 0,-4 9 129,-7-12 0,1-1 129,-7-1 129,2 0-258,-6-5 129,3 0-129,-5-6 0,2-1 0,-2-12-129,4 0-129,-1-3-129,1-4 129,3-8-258,1-6-258,9-1-516,-6-21-1290,14 7-2967,0-6-129,14 6-258,-1-10-387</inkml:trace>
  <inkml:trace contextRef="#ctx0" brushRef="#br1" timeOffset="128817.3679">18866 16731 5160,'5'23'4644,"-2"5"-258,-3-15-387,0-13-3225,4 21-903,-1-2 0,2 6 129,-3 5 258,3 9 129,-5-2 0,4 5 0,-4-1-129,0 4-129,1-4-258,-1-10-1161,0-2-2580,3-11-903,-3-18-129,0 0-129</inkml:trace>
  <inkml:trace contextRef="#ctx0" brushRef="#br1" timeOffset="129430.403">19223 16754 3999,'-10'12'5160,"-5"-8"-516,10-9-258,5 5-2451,-16-32-1935,10 3 0,0-5 0,3-3 0,0-3 129,3 1 0,2 5-129,5 5 258,2-4-129,3 8 258,1 4-387,-2 4 258,3 4-258,-1 8 258,1 1-387,-3-1 258,3 4-129,-2 1 0,-12 0 258,22 13-645,-13 1 516,2 0-258,-3 4 129,-1 1 0,-3 9 0,-2-2 0,-2-5 0,0 10 516,-2-6-387,-5 1 0,-3 1 129,3-1-129,-2-7 129,0-3-129,-2-2 0,0 1-258,2-3 129,-3-6 0,12-6-258,-22 8 0,22-8-129,-23 3-774,23-3-2838,-12-10-774,6-4-516,5 1 129</inkml:trace>
  <inkml:trace contextRef="#ctx0" brushRef="#br1" timeOffset="129790.4236">19687 16644 4644,'10'43'4773,"-10"-28"-258,3 6-387,-3 1-3354,0 0-774,0 6 129,-1 1 0,-1 11 129,-4-6 258,2 12-129,-3-8 0,4 5 129,-5-6-129,4 0-258,-1-5 129,1-4-258,3-6-516,-5-5-258,6 0-1161,0-17-2709,0 0-258,0 0-387</inkml:trace>
  <inkml:trace contextRef="#ctx0" brushRef="#br1" timeOffset="130510.4647">19916 16353 5289,'0'0'4644,"-4"-9"-645,4 9-774,0-24-3096,7 6-387,5-1 129,4 2 258,-2 5 129,7 2 0,-2-1 258,3 5 129,-2-3-387,0 9 258,-4 0-258,0 5-129,-2 3-129,-14-8 129,14 26-258,-13-7 0,-1 0 0,-2 3 0,-5-2 129,-4-2-129,-2-3 258,1 2-129,2-2 0,10-15 0,-12 17-258,12-17 0,0 0 0,16 0-258,4 0 258,2 0 0,5-5 129,-1 3 129,1 2 129,0 2 129,-7 0 0,2 9 129,-11-1-129,4 2-129,-6 1-129,-2 4 0,-1 3 0,-5-4-129,-1 2 258,0 3-129,-3-2 129,-5 0 0,-4 1 129,0 1 0,-5-8 0,2 4 129,-3-2-129,3-6-129,0-2-129,1 1 0,14-8-387,-19 2-903,19-2-3354,0 0 0,0-20-774,9 6 1033</inkml:trace>
  <inkml:trace contextRef="#ctx0" brushRef="#br1" timeOffset="130803.4815">20497 16603 5934,'9'48'4773,"-1"-24"-258,-8-3-645,0 2-3999,0 6-129,0 2 129,0 5 258,0 6 0,0 7 387,-6-8-129,3 6 129,-5-12-258,4 2-129,1-5-903,-7-7-3225,10-25-645,0 0-645,0 0 258</inkml:trace>
  <inkml:trace contextRef="#ctx0" brushRef="#br1" timeOffset="131622.5283">21185 15995 5547,'0'0'4773,"0"0"-387,-16 8-129,-1-8-3741,3 0-645,-3 0 0,-3 4 0,-1-2 129,-1 4 0,1 3 129,1-1-129,0 4 129,2 2-129,1 1 129,0-2-129,4 3 0,2 2 0,-1 0 0,0 4 129,-1 3-129,3 1-129,-2 0 129,-1 0 0,3-2 0,-1-1 0,0-2 0,3-4-129,8-17 129,0 0-129,-7 14 129,7-14-129,13 0 129,1-4 0,3 4 0,4-4 0,1 1 129,0 3-129,3 0 129,0 7 0,-2 0 0,-2 1 0,3-2-129,-3 5 129,0-3-129,-2 3 129,-1 0-258,0 0 0,-2 3 0,-3 2 0,0 0 0,-3 1 0,-2 0 129,-2 3-129,-4-4 258,-1 3 129,-2-4 129,-5-1 0,-6-7 129,2 6 0,-9-2 129,4-1-387,-7-9 129,3 5-258,-1-5-129,-1-1-258,3 4-516,-2-14-903,7-2-3096,2-2-129,2-1-645,4-8 775</inkml:trace>
  <inkml:trace contextRef="#ctx0" brushRef="#br1" timeOffset="133111.6135">21240 15516 5805,'21'-9'4902,"-5"0"-903,-16 9-903,12-8-2322,-1 6-516,-1-4 129,3 6-129,-13 0 129,21 1-129,-21-1 129,21 4 129,-21-4-258,21 14 129,-11-4 129,3 8-516,-3 0 129,1 3-129,-1 6 0,-1 5-129,-1-1 258,0 9-258,-1-9 129,-1 4 129,0-5-129,4 2 0,0-5 0,0-5-129,7-3 0,-2-9-258,9 1 129,-5-6-129,4 0 129,-1-5-129,-1 0 129,-3-3 129,-4 3 129,-4-5 0,-10 5 0,0 0 129,0 0 0,6-12-129,-6 12 129,-6 0-129,6 0 0,-12 0 129,12 0-129,-18 11 0,10 2 0,1 7 129,-1-1-129,4 4 0,3 2 0,1 3 129,0 1-129,8 4 0,0 1 0,4 5 0,1-5-129,1 7 129,2 0-129,-1-4 129,2-1-129,-2 2 0,4-6 0,-5 2 0,1-4 129,-2-2-129,-1 2 258,-3-4-258,-3 7 258,0-11 129,-5-5 129,2 3 0,-3-6-129,0 1 387,0-15-258,-3 18 0,3-18-129,-11 16 0,2-3 0,1 2-129,-1-1-129,-1-1-258,3 6-258,-8-7-774,12 3-3354,-9-2-258,-1-4-774,3-7 258</inkml:trace>
  <inkml:trace contextRef="#ctx0" brushRef="#br1" timeOffset="135242.7354">18085 18062 2967,'0'0'4257,"0"0"-129,0 0-903,0 0-387,21-46-1161,-21 46-645,0 0-387,0 0-258,0 0 0,0 0 129,0 0 129,0 0-516,0 0 129,0 0-129,0 0 129,0 0-129,0 0-129,0 0-129,-51 6 129,51-6 129,0 0-129,0 0-129,0 0-258,-56 35 387,56-35-258,0 0 258,0 0 0,-54 53 0,54-53 0,0 0 0,-40 53 129,40-53 0,0 0 129,-26 56-129,26-56-129,0 0 258,0 0-258,0 58 0,0-58 129,0 0-129,0 0 0,50 46 0,-50-46-387,0 0 129,62 29-258,-62-29-258,0 0-903,75 26-1548,-75-26-1806,49-12-129,-49 12 0</inkml:trace>
  <inkml:trace contextRef="#ctx0" brushRef="#br1" timeOffset="135651.7588">18326 17870 4128,'16'52'4257,"-16"-52"-258,0 0-516,0 0-2838,14 63 129,-14-63-387,8 60 387,-8-60-387,12 63 387,-12-63-129,6 79-258,-6-79 387,9 68-645,-9-68-129,0 0-129,13 60 0,-13-60-774,0 0-516,0 0-258,0 0-1032,0 0-387,0 0-387,0 0-387,50 23-129</inkml:trace>
  <inkml:trace contextRef="#ctx0" brushRef="#br1" timeOffset="136098.7843">18447 18224 1548,'0'0'2580,"0"0"129,-36-58-645,36 58-903,0 0-774,-21-66 516,21 66-516,0 0-129,-8-77 516,8 77-387,0-51-129,0 51 645,10-51-387,0 20-258,-1 10 129,2-9-129,-11 30-516,28-23 258,-13 11 129,0-9-516,0 16 258,-1 3-129,3 0 258,-5 2 0,-1-5 0,-11 5-129,13 12 645,-13-12-258,0 0 0,0 0 258,6 59-129,-6-59 129,0 0 129,0 0 387,-5 50-1161,5-50 774,0 0-258,0 0-258,0 0 258,-27 49-387,27-49 387,0 0-258,0 0 645,0 0-903,-50 5 129,50-5 258,0 0-516,0 0-645,0 0-1935,0 0-1935,0 0-645,0 0-258</inkml:trace>
  <inkml:trace contextRef="#ctx0" brushRef="#br1" timeOffset="136610.8137">18671 17848 3870,'1'63'4257,"-1"-63"0,0 78-2064,0-78-1161,-1 86 0,1-86-129,-6 54 0,6-54 0,0 61-258,0-61-258,0 0-129,24 61-129,-24-61-258,0 0 258,50 41-516,-50-41 387,0 0 0,58 5 129,-58-5 0,0 0-129,0 0 258,54-11-258,-54 11 129,0 0 0,0 0-129,0 0-129,0 0-129,0 0-258,0 0-516,0 0-2064,0 0-1161,0 0-903,41-51 0</inkml:trace>
  <inkml:trace contextRef="#ctx0" brushRef="#br1" timeOffset="136875.8288">18719 18117 5805,'0'0'4644,"0"0"-645,0 0-516,0 0-3612,0 0-387,0 0 258,51-8 0,-51 8 129,0 0 387,0 0 0,49-31 0,-49 31-1032,0 0-2322,0 0-1419,0 0-258,0 0 517</inkml:trace>
  <inkml:trace contextRef="#ctx0" brushRef="#br1" timeOffset="137175.846">18667 17861 5676,'22'2'4386,"-22"-2"-258,0 0-387,0 0-3741,68-24-129,-48 17-387,1-10 387,-2-4 0,-4 14 129,2-2 387,-6-10 129,-1 4-516,-10 15-645,10 10-1161,-10-10-2451,12 5-129,-12-5-258</inkml:trace>
  <inkml:trace contextRef="#ctx0" brushRef="#br1" timeOffset="142660.1597">20296 18306 3354,'0'0'3999,"29"60"-129,-29-60-3096,0 0 129,0 0-387,62-23 129,-62 23 129,0 0-129,50-10-129,-50 10-645,0 0-129,0 0-645,64 2-1032,-64-2-1806,0 0-1290</inkml:trace>
  <inkml:trace contextRef="#ctx0" brushRef="#br1" timeOffset="160282.1676">19461 18034 1161,'0'0'2709,"0"0"-516,0 0 129,0 0-258,0 0-516,0 0-516,0 0 387,0 0-387,0 0-258,0 0-387,0 0 129,0 0 0,0 0-129,0 0 387,0 0-516,0 0 129,0 0-129,0 0 129,-48-24-387,48 24 258,0 0-129,0 0-129,0 0 0,0 0 387,-34-50-129,34 50 0,-3-26 0,3 26-516,0-47 387,4 14-387,-4 33-129,9-30-387,1 9 258,-6-1 0,8 10-387,-5-10 387,7 5-258,-14 17 387,26-24 0,-13 7 0,2 12 0,-1-2 129,1 2-129,0-2 258,-3 7 0,-1 6-129,2 7 387,-3 9-129,-1-4-129,-3 2 129,-4 0 0,-2-20 129,0 52-129,0-52 258,-8 54 0,8-54-258,-22 61 645,22-61-129,-25 59 258,25-59-129,-29 52 0,29-52 258,0 0-516,0 0 387,-59 53-387,59-53-516,0 0 387,0 0-258,0 0-129,-55 4-258,55-4 258,0 0-645,0 0-1290,0 0-2322,-17-67-774,17 67-258</inkml:trace>
  <inkml:trace contextRef="#ctx0" brushRef="#br1" timeOffset="160871.2013">19632 17674 129,'0'0'3999,"0"0"0,0 0-387,0 0-2193,4 14-1161,-3-3-129,-1-11-129,2 16 258,-2-16-258,5 55 774,-5-55-258,5 59-129,-5-59 129,4 87 0,-4-87 0,4 101-516,-4-101 387,3 78-516,-3-78 129,3 68 129,-3-68-258,0 0 129,4 53-258,-4-53 387,0 0-645,0 0-645,0 0-387,0 0-1548,0-47-1290,0 47-645</inkml:trace>
  <inkml:trace contextRef="#ctx0" brushRef="#br1" timeOffset="161370.2298">19666 17754 903,'0'-17'4257,"0"17"516,0 0-1161,0 0-1806,0 0-903,4-10-258,5-1-258,-9 11 0,12-28 0,-12 28-387,15-23 387,-8 8-258,1-5 0,-8 20-258,19-14 258,-8-4-258,2 10 129,-2-2 0,1 0 129,2 10-387,-1-1 0,-1-2 258,0-5 0,-12 8-129,17 27 129,-17-27 129,13 19-258,-6-6 258,-4 10-129,-1-4 387,-2 8-387,0-27 258,-2 43-258,-4-20 387,-3-6 0,9-17-129,0 0 387,0 0-516,-48 63 516,48-63-387,-25 7 258,25-7-387,0 0 516,-36 14-258,36-14-774,-13-5 258,13 5-903,0 0-387,0 0-2322,-12-21-1290,12 9-774,0 12 258</inkml:trace>
  <inkml:trace contextRef="#ctx0" brushRef="#br1" timeOffset="162114.2724">20260 17442 1,'5'7'3353,"-5"-7"1,0 0-1548,0 0-258,-6 0-387,6 0 0,0 0 0,0 0 0,0 0-258,0 0 129,0 0-516,0 0 0,0 0-258,2 13 0,-2 6 0,0-5-258,0-1 0,-2 6 0,-1 7 258,2 1-387,-1-5 387,1 7-258,1-29 129,0 63 258,0-63 129,3 68-387,-3-68-258,7 62 129,-7-62-258,6 49 258,-6-49-516,0 0-1161,0 0-1548,0 0-2064,0 0 645,0 0 388</inkml:trace>
  <inkml:trace contextRef="#ctx0" brushRef="#br1" timeOffset="162423.2901">20177 17823 1161,'1'50'4386,"-1"-50"-516,28 10 774,-20-23-3225,-8 13-1161,21-24 0,-12 9 516,-9 15-387,24-16 387,-6-7-129,-6 19-516,6-3 258,-4-3-129,6-3-387,-2 13 129,0-13-387,0 8 129,-6 5-387,3 0-387,-15 0-1419,0 0-2064,18 1-387,-18-7 516</inkml:trace>
  <inkml:trace contextRef="#ctx0" brushRef="#br1" timeOffset="162771.31">20138 17395 903,'14'5'3999,"-14"-5"387,12 3-516,-12-3-2709,0 0-387,12 0-258,-12 0-258,0 0 129,14-7 0,-3 6-129,-11 1-129,23-4-129,-8 4-903,0-2-1806,-1-5-1419,13 4-387,-9-10 0</inkml:trace>
  <inkml:trace contextRef="#ctx0" brushRef="#br1" timeOffset="163430.3477">20502 17313 3999,'8'12'4128,"-2"-1"0,-6-11-2451,0 0-1290,0 0 0,0 0 129,0 0 0,0 0 0,0 11 129,0 5-129,0 4-258,0 5 129,1-3 129,5 7-258,-1-1 0,2 14 0,0 2 0,4 4-129,-3-14 258,-8-34-903,17 79 645,-17-79-129,9 69 774,-9-69-516,0 0-387,4 55 0,-4-55 387,0 0 516,0 0-774,0 0-129,-4 15-1419,-7-27-1419,2-1-1677,7-15 0,-9 3-516</inkml:trace>
  <inkml:trace contextRef="#ctx0" brushRef="#br1" timeOffset="163950.3774">20413 17321 2322,'-8'16'3741,"8"-16"387,0 0-387,8-4-3483,-5-8-258,1-2 0,0 1 129,3 0 258,-1-2 258,5-4-129,-3 6 129,7 2-387,-1 0-129,4 1 129,-1 3-258,5 0 129,-1 0-129,1 5 129,-1-1 0,3 3-129,-3 0 129,2 5-129,-3-3 129,-1 8 0,-3-2-129,1 4 0,-5-3 0,-2 1 129,-4 2 0,-1 2 129,-5-2 0,0 1 129,-7 1 0,2 2 129,-11 0-129,5-2 129,-9 0 0,5 1 129,-10-1-258,5-9 0,-6 7 0,4-3-258,1-3 129,1 5-387,5-7-258,-4 0-387,19-4-2064,-12 12-2193,12-12-129,-15-7-516</inkml:trace>
  <inkml:trace contextRef="#ctx0" brushRef="#br1" timeOffset="166274.5103">21276 17338 1161,'8'12'3870,"-2"9"0,-6-21-258,0 0-2580,0 12-1161,0-12 0,0 0 387,0 13 258,0 2 0,0-15 258,-9 29 0,-2-3-129,7 3-129,-8 3 0,4 9-516,-3 8 258,3 5-129,-1-5 258,3 0-387,6-49 129,-9 71-645,9-71 0,0 0-1290,0 33-2838,10-57-258,-4-14 387</inkml:trace>
  <inkml:trace contextRef="#ctx0" brushRef="#br1" timeOffset="166742.5371">21199 17404 1161,'23'0'1419,"-9"4"387,-2 5-129,3 10 516,-2-1-258,5 15 0,-6-2-516,6 3-387,-4-3-129,8 15-516,-6-20 387,5 2-387,-5-5 129,-16-23-258,31 41 516,-15-27-516,-6-1 258,-10-13-258,13 0 129,-13 0-129,3-8 129,1-6 129,-4 14-387,0-17 645,-6-6-258,5-1 258,-6-1-516,2-2 258,-2 0-516,1-6 258,0-7-516,2-2-129,2 12-387,-1 2-258,4 0-387,-1-1-1806,0 12-1677,5-11-258,2 7-129</inkml:trace>
  <inkml:trace contextRef="#ctx0" brushRef="#br1" timeOffset="167274.5675">21801 17366 2580,'0'0'4773,"0"0"-129,0 0-387,0 0-2709,0 0-774,0 0-387,-14 0 0,14 0-258,-22 3 0,12-3 0,-3 5 0,0-5 129,1 8-129,1-3 0,-1 4-129,0 8 129,-1-7 0,3 3-258,-2 0 258,0 11 0,2-2-129,3 6 129,-1 1 129,2-12-387,6-17 516,-7 76 129,7-52-258,0-2-387,4 2 258,5-6-387,3-9 0,1 10 0,-13-19-387,41 1-645,-8 0-1935,-1-6-1548,-5-18-387,6-3 0</inkml:trace>
  <inkml:trace contextRef="#ctx0" brushRef="#br1" timeOffset="174930.0054">21940 17258 3096,'19'3'3612,"-19"-11"-1419,0 8-1161,0 0-129,0 0 0,2-11-387,-2 11 387,0 0-129,0 0-258,0 0-129,0 0 0,5 7-129,-5-7-129,3 15 0,-2-2 0,0 4 0,1 5 0,1-4 0,-3 10 129,2-4-129,0 10 129,-2-2 0,0 2 129,0-20 258,0 10-129,-4 4 0,4-10-129,0 0 129,0-4-516,2-4 387,-2-10-258,13 14-129,-3 5 129,3-22 0,1 3 129,5 0-258,0 0 258,2-8-645,-1 7 387,2-9-258,-2-8 129,-2 11 0,-4 3-387,1 4-258,-15 0-903,15-9-1935,-15 9-1161,0 0 258,16-21-128</inkml:trace>
  <inkml:trace contextRef="#ctx0" brushRef="#br1" timeOffset="175275.0251">21978 17355 1677,'14'3'4257,"-14"-3"516,25-6-645,-14-1-2322,5-5-1161,4 0-258,-1 3-129,3 3 0,-7 2 0,2 1-129,-5 3 0,-1 0-258,-11 0-387,14 2-516,-4 1-1290,-10-3-2193,12-5 0,-12 5-129</inkml:trace>
  <inkml:trace contextRef="#ctx0" brushRef="#br1" timeOffset="175779.0539">22014 17083 3096,'0'0'3870,"0"-14"-1935,0 14-516,0 0 0,0 0 0,0 0 0,0 0-258,-8-12 129,8 12-387,0 0 0,8 0-258,-8 0 0,0 0-258,0 0-129,12-3 0,-12 3 0,0 0 0,18-2-129,-8 2 129,2-4-129,5 4 0,1 0 0,1 0-258,2 0 129,0 0 0,-1 0-129,0 0-258,1 1 0,-7 2-258,8 5-645,-22-8-2193,18 10-1290,-5-3-387,-13-7 258</inkml:trace>
  <inkml:trace contextRef="#ctx0" brushRef="#br1" timeOffset="176358.0871">22504 17152 5676,'13'-5'4644,"-13"5"-258,0 0-1419,0 0-2193,0 0-387,0 0-129,7 10 0,-5 5-129,-2-1-129,1 10 258,-1 5-258,0 7 258,1 1-258,-1 4 129,1 2 0,-1 2 0,0-5 0,4 1-387,-3-7 516,0-7-645,2 13 516,-3-21-903,0-19-645,0 11-3096,0-11 129,0-14-387</inkml:trace>
  <inkml:trace contextRef="#ctx0" brushRef="#br1" timeOffset="176838.1145">22418 17120 6966,'0'0'4902,"0"0"-516,7-1-129,11-10-3741,-4-6-645,2-4-258,3 4 258,4-3-129,0 3 258,4 0 129,-3 2 0,0 6-129,-3 4 129,0 3 0,-5-3-129,2 5 129,-5 0-129,-1 3 0,-12-3-129,15 19 129,-9-5 0,0 3 129,-3-2-129,-1 3 258,-2-2-258,0 0 258,0-1-258,-3 2 258,-6-3-129,-1-1 258,-3-4-129,-1 4-129,-2-1 129,-2 3 258,-3-4-129,3 0 0,-1-4-129,2-1-129,2 7-387,-4-8-1161,7-3-3096,-1-2-645,-1-3-258,0-16-258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48:27.319"/>
    </inkml:context>
    <inkml:brush xml:id="br0">
      <inkml:brushProperty name="width" value="0.05292" units="cm"/>
      <inkml:brushProperty name="height" value="0.05292" units="cm"/>
      <inkml:brushProperty name="color" value="#00B0F0"/>
    </inkml:brush>
  </inkml:definitions>
  <inkml:trace contextRef="#ctx0" brushRef="#br0">7263 2958 2322,'0'0'2322,"0"0"-645,0 0-516,0 0-516,0 0-129,15-10 0,-1 1-129,10-6 258,9-6 129,1-8 129,15-1 129,0-8 0,10 1-258,-4-5 129,4 6-258,-8-4 0,-1 10-129,-6 1-129,-2 8-129,-4 4-258,-9 2-129,1 9-516,-11-6-645,4 12-774,-9 0-1935,-14 0-387,0 0 258</inkml:trace>
  <inkml:trace contextRef="#ctx0" brushRef="#br0" timeOffset="521.0298">7269 2668 1032,'23'-27'3225,"-4"12"-516,-9 3-774,0-2-645,1 9-129,-11 5-129,11-8-258,-11 8 0,0 0-387,0 0 0,0 0-258,0 5-129,-5 10 0,-5 10 0,-1 6 0,0 12-129,-3 7 258,-1 4 129,1 3-129,0-2-129,6 5 258,0-11-129,5 1 129,3-9-129,0-1 0,8-7 0,3-4 258,7-10 0,3-7-129,4-5 129,11-3-129,-2-7 258,8-4-129,-1-7 0,5 2-258,-3-4 129,0 0-129,-6 3-129,-2-3 129,-5 6-258,-4-5-129,-3 10-516,-7-4-1806,-2 4-1419,3 5-387,-13-15-387</inkml:trace>
  <inkml:trace contextRef="#ctx0" brushRef="#br0" timeOffset="139488.9783">9319 11160 258,'9'-5'774,"-9"5"387,17-4 0,-2 1-129,3 0 129,4 0-387,2 0-258,5 0-129,3 0-258,1-1-129,4 2 0,-1 0 258,2-1-129,-3-4 129,7 4 129,-3-4-129,4 5 258,1-2 129,4 1-258,5-4 258,4 4-129,1-2 129,7 4 129,0-5-258,8 4 129,-2-2-129,8 4 129,-4-1-258,6 1 0,0 1-129,4 3-129,1 0 129,2 3-129,1-1-129,1-1 129,1-2 0,4-2 129,0-1-129,6 0 258,-2 0-129,2-1 258,0-4-129,3 5 0,-2-4 0,3 4-129,-6-2 0,3 2 0,-3-1 0,3 1 0,-2 0-129,2 0 0,1 1 0,4 5 0,-3 2-129,-1 2 0,-4-3 0,-2 2 129,-6-2-129,-3 2 129,-8-8-129,-1 0 258,-7-1-129,1 0 0,-7-5-129,1 2 129,-8-4 0,-2 3-129,-2 1 129,-7 3-129,-7 0 0,-3 0 0,-6 4-129,-6 1 129,-3 0-129,-3-2 129,-5 3-129,-4-3 0,-2 2 0,-9-5-258,13 3-258,-13-3-645,0 0-1677,12 0-1806,-12 0-258,0 0-129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51:35.216"/>
    </inkml:context>
    <inkml:brush xml:id="br0">
      <inkml:brushProperty name="width" value="0.05292" units="cm"/>
      <inkml:brushProperty name="height" value="0.05292" units="cm"/>
      <inkml:brushProperty name="color" value="#00B0F0"/>
    </inkml:brush>
  </inkml:definitions>
  <inkml:trace contextRef="#ctx0" brushRef="#br0">10209 5746 903,'0'-16'2709,"11"7"-2064,-11 9-774,16-4-645,-1 4 0,-1 0 129,4 0 129,-4 0 0,6 0 387,-7 3 258,5-2 387,-2-1 387,0 0 129,1 0 258,1 0-129,4 0 387,4 0-387,0 0-129,9 0-258,-1-1-129,8 1-258,3 0-258,6 0 129,5 0-129,2 4 0,4-4 129,3 2 0,1-2 258,2 2-129,2-2 129,7 0-129,-3-3 0,10 2 129,2-2-258,6 0 0,3-1 0,5 4 0,-5-2 258,2 2-258,0-3 129,0 3 0,-6-2 0,2 2 0,-4 0-129,3 0-129,-1 0 129,1 0-258,-1 0 129,-1 0-129,1 0 0,3 0 0,-3 0 0,1 0 129,0 0-129,1 0 258,3 0-258,-1 2 129,-1 0 0,5 3 0,-1 0-129,2 2 129,-2-1-129,1 2 129,3 0-129,-3 4 0,1 0 0,-2-2 129,-1-3-129,3-2 129,-3-1-129,5 0 129,-3 0-129,2-1 129,0-1 0,4 1 0,-5 1-129,2 4 0,-1-3 0,2-1 0,-4-3 129,1-1 0,-4 0-129,4-2 0,-3-6 129,3 1 0,0-3-129,-1 1 0,3-1 258,-3-3-258,3 4 0,-2-6 0,1 5 0,-2-2 0,2 0 0,-2 0 0,1 0 0,0 4-258,-2-3 258,0 4 0,-1-1 0,1-1 0,-3 1 0,-2 1 0,-3 0 0,-1 1 0,-2 0 0,-1 1 0,-4-1 258,-2 2-258,-3 1 0,-4-1 0,2 0 0,-4 4-258,2-3 258,-7 3 0,1-2-129,-2 1 129,-4-1-129,-6 1 129,0 1-129,-8 0-129,3 1-516,-14-1-1806,1 2-2064,-4 3-129,-10-5-387</inkml:trace>
  <inkml:trace contextRef="#ctx0" brushRef="#br0" timeOffset="22065.2621">21921 11502 1548,'0'0'1677,"0"0"-1032,0 0-258,0 0 0,0 0 0,0 0 387,0 0 258,0 0 258,0 0-258,0 0 0,-13-5 129,13 5-129,-12-3-129,12 3-129,-20 0-387,9 4-129,-6 1 129,1 7-258,-5 3 0,0 5 0,-7 3 0,1 8 0,-8 0 129,1 6 0,-9 3 258,3 6-258,-6-3 129,-1 5-258,0-1 129,4-3-129,-1-1-129,8-4 129,6-7-258,3-6 0,9-2-387,0-13-645,11 3-1677,1-2-1548,-4-12-258</inkml:trace>
  <inkml:trace contextRef="#ctx0" brushRef="#br0" timeOffset="22593.2923">20974 11939 3354,'-11'4'3999,"11"-4"-258,0 13-516,0-13-3999,-5 29-258,-5-11 0,4 10 387,-7 5 258,-4 3 387,-3 5 387,-3-4 129,3 6 258,-1-7 0,1 4 129,4-5-258,2 1-258,9-4 129,5-1-516,1-2 129,12-6 0,4-7 258,10 1-129,1-12 258,9 3 0,0-8 129,12-4 129,-3-10-129,8 2 0,-6-9-387,6 3 129,-3-3-387,-4 4 258,-6 0-258,-2 4 0,-8 1-258,-10 4 129,-1 7-129,-20 1-258,19 1-258,-19-1-2580,-7 8-1161,7-8-774,-16 13 387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24.910"/>
    </inkml:context>
    <inkml:brush xml:id="br0">
      <inkml:brushProperty name="width" value="0.05292" units="cm"/>
      <inkml:brushProperty name="height" value="0.05292" units="cm"/>
      <inkml:brushProperty name="color" value="#00B0F0"/>
    </inkml:brush>
  </inkml:definitions>
  <inkml:trace contextRef="#ctx0" brushRef="#br0">20755 15164 1806,'-19'-3'3999,"1"-3"0,18 6-258,-17 3-2838,17-3-774,-11 0-129,11 0 0,0 0 0,0 0 129,0 0 0,0 0 129,0 0-516,0-13 258,0 13 0,6-8 258,-6 8 0,11-16 129,-2 10 129,-5-11 387,6 9-258,-2-9 0,7 4 0,-1-10-258,12 4 0,7-8-129,12 1 0,10-3 0,14 1-129,11-5 0,4-1 129,5 2-258,0 6 258,-6 0-258,-4 3 129,-10 4 258,-7 2-129,-12 4 0,-7 7 0,-9-1-129,-6 2 0,-8 2 0,-9 1-387,-11 2-387,0 0-2064,-17-1-1677,-3 1-645,-11-3-129,-4 2 259</inkml:trace>
  <inkml:trace contextRef="#ctx0" brushRef="#br0" timeOffset="845.0484">20625 14587 3483,'29'-17'4257,"-14"14"-129,-2 1-2193,-13 2-645,16 0-516,-16 0 0,8 17-258,-7-2-258,2 7 129,-3 4-129,-3 8 129,-6 0-258,-5 4 0,-9 4 129,-5 8 0,-12-3 258,1 10 0,-10-8 0,5 4 0,-3-7 129,8-3-129,3-4-129,11-3 0,7-9-258,11-4 0,7-7 129,13-4-129,9-8 0,11 0 0,12-7 129,16-7 0,12-7-129,5-2-129,7-1 129,1 3-129,0 5 0,-7-2 0,-9 4 129,-12 5-129,-13 3 129,-11 2 0,-11 0 0,-7 5 0,-8-5 0,-8 0 0,0 0 0,0 0 0,0 0-129,0 0 0,0 9 0,0-9-129,-8 0 0,-3 3-258,11-3-387,-22 5-903,22-5-3225,-19 13-129,6-10-387,-2-3-387</inkml:trace>
  <inkml:trace contextRef="#ctx0" brushRef="#br0" timeOffset="5495.3144">5162 10103 2580,'-10'11'3225,"10"-11"129,-11 0-2967,11 0-387,-9-6 0,9 6 0,-12-9-258,3 4-387,-3 0 129,0-2 0,0-1 516,-3-2 387,1 1 258,-4-6 645,3 1 129,-4-6 258,4 4 0,-5-9-258,3 9-258,-4-7-516,1 4-129,-3-2-516,-3 1 0,-1 1-387,-5-2 258,-1 1-129,-5 0 129,-1-2 0,-6 3 129,0-3-129,-2 2 258,-4-1 129,0 6 0,-4-4 258,0 2-258,-4 1 129,2 3-258,-4 1 258,0 3-258,-1 4 0,1 3-129,0 3 0,-2 5-129,3 3 129,0 1-129,2 3 0,1 6 129,2-2-129,1 1 258,1 0-129,2-1 129,2 4 0,1 3 129,0 1-258,0 0 258,3 1-258,2 3 129,0 3-129,5 1 0,1 3 129,2 1-129,2-1 0,1 3 129,0 2 0,5 0 0,0 2 0,2-1 0,4-2-129,1 2 258,2-2-129,4 0 0,3-2-129,0 3 258,1-4-129,1 4 129,-1 1-258,0 0 129,0 4 0,0 3-129,2-3 0,-2 2 0,3-1 0,0-4-129,3-2 258,1 0-258,3-5 129,0 0 129,0-4-129,6-1 0,-1 3 0,4 2 129,-1 2-129,5 0 0,-2 3 0,1-2 0,3 4 0,-1 0 0,2-1 0,0-4 129,4 2 0,0 0-129,0-4 129,3 1 0,0-1 0,1 3 0,2-3 129,2 3-258,-1-5 0,2 3 129,0 1-129,4-1 0,-1-4 129,3-1 0,2-3-129,1-2 0,-1 2 0,2-5 129,2-5-129,0 1 0,0-2-129,1 0 129,2-2 0,2 1 0,1-6 129,2 3-129,1-2 0,2 0 0,0-2 129,2-4-129,1 0 0,1-5 0,1-1 0,-1 0 0,2-1 0,4-7 0,0-6 0,2 0 258,0-4-258,1-2 0,-2-3 129,1-1-129,-3-2 129,-1 1-129,-1-3 0,-2-1-129,-4-3 129,-3-2 0,0-3 129,-4 0-258,-1-1 129,-1-2 0,-6 2 0,2-4 0,-4 5 0,-2-2 0,-2-2 0,-3 2 0,-7-2 0,1-5 0,-5 0 0,-2-2-129,-2-5 129,-4 4-258,0-5 258,-4-3 0,2 2 0,-1 1-129,0-5 129,-2 0 0,-2 1 0,1-1 0,-2 1 129,-1 0-129,-1-3 0,-1 2 258,-5 2-258,0 0 0,-1 0 129,-4-3-258,-1 5 129,-3-3 0,0 7 0,-5 0 0,0 0-258,-1 0 258,1 5 0,-2 3 0,1-1-129,-2 3 129,-2-4 129,1 0-129,-2 4 258,1 0-258,-6 2 0,-1 1 129,-4 2-129,0 2 0,-3 7 0,-4 2-129,0 2 129,-4 8-258,2 3 129,0 2-258,6 10-258,-5-6-1548,12 7-2193,-1 7-258,5 1-516,4-6-129</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7T19:01:10.754"/>
    </inkml:context>
    <inkml:brush xml:id="br0">
      <inkml:brushProperty name="width" value="0.05292" units="cm"/>
      <inkml:brushProperty name="height" value="0.05292" units="cm"/>
      <inkml:brushProperty name="color" value="#00B0F0"/>
    </inkml:brush>
  </inkml:definitions>
  <inkml:trace contextRef="#ctx0" brushRef="#br0">10602 10142 1,'-31'-12'0,"20"12"0,-2-2 128,-4 1-128,1 1 0,-4 1 129,1 3 129,-2 6-129,0-3 129,-3 3-129,2 0 258,-1 4-129,0-2 0,2-1 129,2 2-258,1-1 0,2 1 258,1 1-258,5-1 0,-3-1-129,3 5 129,0-3-129,-2 5 129,1-2 0,2 5-129,-4 0 258,4 2-258,-3 0 129,4 1 0,0 1 0,1 0 0,-1 3 258,2-4-258,0 3 129,1-1 129,0 3-129,-1 1 258,2 1-129,-1-4 129,3 3-129,-2-1 0,3 0-129,0 1 0,1-1-129,0-5 129,2 2-258,3 0 0,1-1 129,2 0-129,0-2 0,-1 0 0,4-2 0,-3 3 129,0-5-129,4 1 0,0 0 0,-2 0 0,3-1 0,0-2 0,2 1 0,-1-2 0,4 0 129,-3-3-129,2 1 129,1-2 0,2 1 129,0-4-129,-1 2 0,2-6 0,-1 2 0,0-2 0,2 0 129,-4-4-129,2 1 0,-1-2-129,1-1 129,-3 0-129,4 0 0,-1 0 129,1 0-129,2 0 0,-2 1 0,1 1-129,-2 0 129,1-1 129,-2-1-129,1 0 0,-3-1 129,1-5 0,-2-1-129,1-3 258,-1-2-129,1 1-129,0-4 0,0 0 0,-1 0 0,-2-1 0,2-4 0,-5 0 0,2-1 129,-3-1 0,-1-3 0,-2-4 129,1 0 0,-2-4 0,1 1-129,-1-3 129,2 1-129,-2 0 129,2-2-129,-1 1 0,2 2 0,-5 1-129,2 0 258,-3 1-129,0 1 0,-3-5 0,0 1 258,0-1-129,0-2-129,0 0 129,-2-2-258,-3 0 258,0 0-258,1 2 0,-5 2 0,2 2 129,-1 3-129,-4-1 0,-2 5 0,-1-1 258,-5 5-129,-2-2 0,0 4 0,-4 3 129,-3 3-129,-1-1 0,2 8 0,-4 0 0,2 2-129,-3 5 0,0 0-129,0 0 0,2 2 0,-1 8-258,0-4-516,9 11-1032,-6 3-2322,-1-7-387,9 7 258</inkml:trace>
  <inkml:trace contextRef="#ctx0" brushRef="#br0" timeOffset="2875.1645">9319 9431 903,'0'0'1548,"0"0"-1290,0 0-258,12 4 387,-12-4-129,0 0 258,0 0-129,0 0 129,0 0-258,0 0 0,0 0 129,0 0-258,0 0-129,0 0 0,0 0 0,0 0 129,0 0-129,0 0 129,0 0-129,0 0 0,0 0 258,11 8-258,-11-8 0,0 0 129,10 10-129,-10-10 0,11 14 0,-11-14 258,11 17-258,-11-17 0,17 19 0,-17-19 0,15 18 0,-15-18 129,18 16-129,-18-16 0,15 12 0,-15-12 0,15 8 0,-15-8 0,0 0 0,13 9 129,-13-9 387,0 0 129,0 0 129,0 0-258,0 0 258,0 0 0,0 0 0,0 0-258,-6-9 129,6 9-387,-11-10-129,11 10 129,-13-17 0,13 17-129,-13-20 0,13 20 0,-9-21 0,4 11 0,2-4-129,1 2 0,1-1 129,-2 1-129,3 0 0,-1-1 258,1 1-258,0 0 258,0 1-258,1-1 0,4 1 0,-5 11 129,17-19-129,-7 10 0,3 0 0,1 3 0,1-3-129,1 3-129,-1 0 258,-1 0-129,1 5 0,-4-3-129,0 4-516,-11 0-645,17-6-1419,-6 6-1419,-11 0 129</inkml:trace>
  <inkml:trace contextRef="#ctx0" brushRef="#br0" timeOffset="3507.2006">9628 9298 1935,'0'0'1161,"0"0"-645,14-5 258,-14 5 387,0 0 0,20-15-258,-20 15 0,18-21-129,-9 6-129,6 2-258,-5-1-258,4-2-129,-4 2 0,0 1 258,-3 1 0,-3 2-129,-4 10 129,3-19-129,-3 19 258,-2-12-258,2 12-129,-16-5 129,6 5-129,-3 0 0,0 0 0,-1 8-129,0-2 129,-1 5-129,3 0 129,-1 1 0,3 0-129,1 0-129,2 0 258,1 0 0,2 3 258,0-1-258,2 2 129,1-1 0,1 0 0,0-2 129,0 0-129,3 0 258,-3-13-258,13 19-129,-13-19 129,20 10-129,-10-6 129,7-3-258,-4 1 258,4-2-129,-3 0 0,3-2-129,-4 1-258,-1-3-903,1-3-1290,3 6-1290,-12-13-129</inkml:trace>
  <inkml:trace contextRef="#ctx0" brushRef="#br0" timeOffset="4191.2396">9877 9077 1,'25'0'515,"-9"3"1,-2-1 129,-1 1 129,1 1 0,-4 1 0,2-2 0,-12-3 129,18 9-129,-18-9 129,10 8-516,-10-8 129,0 0-129,0 0 0,14 8 129,-14-8 129,0 0 258,0 0-129,0 0-129,0 0 258,0 0-129,-9-7-129,9 7-129,-12-10-129,12 10-129,-15-18 0,15 18 129,-13-22-129,10 10-129,-2-2 0,2-3 0,2 0-129,1 2 0,0-1 0,1-1 0,4 0-129,0-1 129,1 4-258,2-2 0,2 5-387,-5-7-129,9 12-1032,-10-9-903,2-1-1935,5 9 387</inkml:trace>
  <inkml:trace contextRef="#ctx0" brushRef="#br0" timeOffset="4815.2752">10247 8867 516,'0'12'2967,"0"-12"258,0 0-2322,0 0-1290,0 0 0,0 0 387,9-10 387,-9 10 387,15-17-258,-7 4 129,3 0 0,0-2-258,0 4-129,1-2 0,-3-2-129,1 2-129,-6 2 0,3-1 0,-7 12 0,0-14 0,0 14-129,-15-4 129,4 4-258,-3 0 258,0 4 0,-2 5-129,1 1 129,-1 5 0,2-1 129,0 1-129,2 2 258,2 2-258,-1 0 129,3-2 129,2 2-129,0-4 129,2 0 129,1 0-129,3-1 129,0-2 0,0-12-258,13 19 0,-2-10 0,3-2-129,2 1 0,2-5 0,0 2 0,3-4 0,0-1-129,0 0-258,-2-2-387,4-2-1032,-5 1-2322,-5-12 258</inkml:trace>
  <inkml:trace contextRef="#ctx0" brushRef="#br0" timeOffset="5523.3159">10427 8707 1419,'0'0'2838,"-4"-5"-2322,4 5-129,0 0 129,0 0 258,0 0 129,0 0-129,0 0 129,0 0 129,0 0-129,0 0 0,0 0-258,2 8 0,-2-8 0,9 12-129,-9-12-129,14 18 0,-14-18-258,17 20 0,-17-20-129,19 20 129,-19-20 0,16 13 129,-16-13 0,15 4 129,-15-4-129,15-7 0,-4-5 0,-1-1-129,0-4 129,3-2-129,-4 0-129,-1 2 129,0 0-129,-2 5 129,-1-1-129,-5 13 129,8-16 129,-8 16-129,12-12-129,-12 12 0,12-6 0,-12 6 0,12 0 0,-12 0 0,15 3 0,-15-3-129,13 20 258,-3-7-258,0 4 258,-1 0-129,-1 3 0,2-3-129,-2 2-258,-3-6 0,8 3-645,-13-16-1161,12 0-2322,1 0-258,-6-9 129</inkml:trace>
  <inkml:trace contextRef="#ctx0" brushRef="#br0" timeOffset="12658.7241">10852 8521 129,'0'0'645,"0"0"0,0 0-258,-11 0 258,11 0-129,0 0-129,0 0 129,0 0-258,-4 12 258,4-12-129,0 12 387,0-12-129,0 16 129,0-16-258,0 22 129,0-11 0,0 3-258,0 0 129,3 1-258,0-3 0,3 3 0,-2-5-129,7 1-129,-11-11 129,17 18-129,-17-18 0,22 11 129,-12-7 0,3-3 0,-2-1 258,4-1 0,-4-7-129,2 0 129,-3-6 0,4 4 0,-7-7 129,2 2-129,-3-3 0,-1 0 129,-5-2-258,1 4 129,-1-3-258,0 4 258,-5-1-258,3 0-129,-3 7 0,5 9-129,-6-17-129,6 17-129,0 0-258,0 0-516,0 0-774,0 0-2451,0 0 129</inkml:trace>
  <inkml:trace contextRef="#ctx0" brushRef="#br0" timeOffset="13334.7627">11239 8465 258,'12'-12'0,"-12"12"0,17-17 387,-6 5 0,1 3 258,0-3 258,-1 2 0,0-2 387,-4 0-258,-7 12 387,10-18-387,-10 18-258,0-14 0,0 14-387,-7-6 129,7 6-258,-19-2-129,6 2-129,-2 0 129,1 3-129,-1 2 129,0 3-129,2-1 129,1 2-129,12-9 258,-16 21-258,9-10 129,3 2-129,2-1 129,1 0 0,-1 2 0,2 1 129,0-1 387,0 3-258,0-2 129,0 5-129,2-3 0,0 1 0,0-3 0,2 3-387,3-7 0,1 5 0,-8-16 0,20 16-129,-8-10 0,3-4-129,1 0-516,-2-3-774,4-8-1935,3 2-903,-9-10 258</inkml:trace>
  <inkml:trace contextRef="#ctx0" brushRef="#br0" timeOffset="13839.7916">11549 7889 1,'12'0'1418,"-1"0"-257,-11 0-129,16 10 0,-9 4-129,3 4 0,1 3 129,-2 8-129,7 5-258,-2 6 129,5 3-258,-1 2 0,5 6-129,0-5-129,5 2 129,-1-4-387,0-4 129,0-7-129,-1-5-258,-5-4-387,-5-10-516,-4-10-2709,1 6 129</inkml:trace>
  <inkml:trace contextRef="#ctx0" brushRef="#br0" timeOffset="14103.8067">11529 8277 1419,'0'0'4128,"9"4"-129,11-2 0,5-2-3354,2-7-645,3-3 129,4-2 0,4-2-129,-2-1-129,4-5 0,-2 3-258,-5-6-903,1 4-1161,1 3-1677,-13-10 0</inkml:trace>
  <inkml:trace contextRef="#ctx0" brushRef="#br0" timeOffset="14551.8323">11969 8158 1,'-14'7'3482,"14"-7"388,-1-17-516,1 2-3354,6-3 0,4 0 129,4-1-129,-1-1 258,5 4 0,-4-1 129,1 6-129,-2 3 0,0 4-129,-13 4 0,17 0 129,-17 0-258,14 13 258,-10-1-129,1 5 258,-3-1 0,1 5 129,-3-5-129,0 7 387,-8-4-258,4 3 129,-7-7-129,1 5-129,-3-8 0,-2 0 0,0-4-258,0-4-258,2-4-129,-2 0-129,15 0-387,-20-24-387,20 13-645,-5-15-516,6 4-903,4-3-258,5-6 0</inkml:trace>
  <inkml:trace contextRef="#ctx0" brushRef="#br0" timeOffset="14942.8547">12182 7928 1161,'11'5'2064,"-3"7"-387,-8-12-516,12 16 129,-4-5-516,-1 0-258,7 2 129,-3 1 129,3 0-129,-3-3-129,3 3 0,-14-14 129,18 24 0,-18-24 129,8 17-258,-8-17 258,0 0-258,-5 12 0,5-12 0,-15 1-129,15-1-129,-17-6 0,17 6 0,-19-23-129,13 6 0,0-4 258,3 0-387,3-4 129,0 4-258,6-3 129,2 4-516,7 3-129,-4-1-774,10 2-2580,0 10-516,-10-5-387</inkml:trace>
  <inkml:trace contextRef="#ctx0" brushRef="#br0" timeOffset="15962.913">9566 9813 774,'-13'27'3225,"12"-7"0,-6-7-2967,-3-2-129,2 1 387,8-12-258,-13 18 258,13-18-129,-7 11 129,7-11-129,0 0 129,-2 11-387,2-11 129,0 0-129,10 10 129,-10-10 0,19 5-129,-6-3 0,1 3-129,2-1 0,1 1 0,-3-1 0,0 4 0,1 0 129,-4 2 0,-11-10 387,13 21-129,-12-11 387,-1 5-129,-1-3 258,-3 7-129,-10-8 0,6 7-258,-8-6 0,5 4 0,-3-7-258,2 2-129,0-5 0,12-6-129,-14 7 0,14-7 0,0 0-258,0 0 0,0 0-258,-6-9 0,6 9-774,9-20-903,5-1-1935,3 5-774,-3-10 516</inkml:trace>
  <inkml:trace contextRef="#ctx0" brushRef="#br0" timeOffset="16370.9364">9913 9760 129,'22'-16'3483,"-11"12"-774,-11 4-645,0 0-516,11-9-387,-11 9-129,0 0 0,-10-6-129,10 6-258,-22 1 0,10 6-258,-5 0-129,0 6 0,-3-1 0,5 5 0,-5 0-129,5 3 0,-1 0-129,5 0 129,-3-1 0,6 3 0,1-4-129,3 1 129,4-2-129,0 0 129,2-1 0,9-1 0,2-5 0,5-1 0,5-2-129,0-4-129,6-3-129,-3 0-129,9-7-774,-12-9-774,6-3-2322,-1 7-516,-9-14 387</inkml:trace>
  <inkml:trace contextRef="#ctx0" brushRef="#br0" timeOffset="16994.9721">10082 9645 645,'1'12'3225,"-1"-12"-129,0 0 0,0 0-3870,0 0-129,13 0 129,-13 0 516,18-4 129,-18 4 387,22-14 258,-10 7-129,0 1 129,1-1-258,2 5-129,-5-2-129,2 4 0,0 0-258,-12 0-129,18 8 129,-18-8 129,15 18-129,-11-7 0,1 4 0,-2 2 258,0 0 0,-2 4 129,-1-1 258,0 2-129,-5 1 0,-2-2 258,-2-1-258,-2-2 258,-3-3-258,-1-1 129,0-6 0,-2 0 0,-2-7 129,2 2-129,-1-3 258,4-4-387,0-4 0,14 8-129,-12-21 0,12 5-258,5 2 129,9-6-258,5 1 129,4 0 0,4-1 0,0 0 129,3 2-258,-2 0-129,1 4-516,-3 0-1161,-7-1-1806,9 11 129</inkml:trace>
  <inkml:trace contextRef="#ctx0" brushRef="#br0" timeOffset="17662.0101">10401 9375 1032,'7'22'3612,"-7"-22"-129,8 12-387,-8-12-3483,15 10-516,-15-10 258,17 14 258,-17-14 129,18 20 645,-7-6-129,-4-1 387,5 4 129,-5 0-258,2 1 129,-1 1-387,-1-2 0,-1-4-129,1-1 129,-7-12-129,9 14-129,-9-14 129,0 0 0,11-11 0,-7-2 0,1-4 258,0-2-129,-2-5-129,2 2 129,-3 0-129,2 3 0,-1-1 0,0 6 129,0-1-258,-3 15 0,7-17 129,-7 17-129,6-12 0,-6 12 129,0 0 129,11 0-129,-11 0 0,9 15 129,-4-5 129,2 6-129,-3-1 0,2 3 0,0 0-129,1 0 258,-4 0-129,1-1 129,-4-1-258,4-2-129,-1 0-129,-3-14-387,10 15-129,-10-15-774,0 0-1548,17 0-1548,-16-10-258</inkml:trace>
  <inkml:trace contextRef="#ctx0" brushRef="#br0" timeOffset="18291.0462">10731 9322 3096,'0'0'4386,"0"0"-129,17 14-387,-17-14-2838,0 0-1548,12 9 258,-12-9 129,12 4 129,-12-4 129,15 9 0,-15-9 129,11 16 0,-11-16 0,13 23-129,-7-10-129,2 1 129,1 0-129,0-2 129,-9-12-129,17 18 129,-17-18 0,15 9 129,-15-9 0,0 0-129,11 0 258,-11 0-258,5-17 0,-3 4 0,0-6 0,4 2 129,-4-5-258,5-2 129,2 2-258,-1 0 129,2 3-129,2 2 258,-1 0-387,0 4 258,0 4-258,1 1 258,-12 8 0,13-8 129,-13 8-129,0 0 129,10 2 0,-10-2 0,6 17 129,-2-7-129,-2 7 0,3 2-129,-2 0 129,2 1-258,0 2 258,-2-4-258,1-1-129,-1-5-129,5 3-774,-8-15-1419,0 0-1935,0 0-387,14-8 129</inkml:trace>
  <inkml:trace contextRef="#ctx0" brushRef="#br0" timeOffset="18573.0623">11152 9143 1935,'12'9'4386,"-12"-9"129,16 12-516,-15 3-2838,-1-15-1032,12 24 0,-6-10 258,5 4-129,-7-1 129,6 5-129,-6-4 258,6 2-387,-4-3 129,2-5-774,4 3-774,-12-15-3096,10 1-129,-10-1-258</inkml:trace>
  <inkml:trace contextRef="#ctx0" brushRef="#br0" timeOffset="19143.0949">11339 9085 1161,'8'20'3225,"7"-11"0,-15-9-129,11-3-3870,-11 3 129,17-5 645,-17 5 129,15-2 516,-15 2 516,12 0 129,-12 0 258,0 0-258,13 14-387,-13-14-129,3 22-129,-3-10-258,2 4 0,-2-3-258,4 2 129,-3-5-258,-1-10 129,11 11-129,0-11 129,3-4-129,1-8 0,3-3 129,-2-3-129,3-2 0,-1 0 0,-2 3 129,-4 3-129,-1 2 129,-11 12 0,12-17-129,-12 17 129,0 0-129,12 0 129,-12 0 0,0 0 0,14 10-129,-8 4 129,-2-1 0,2 3-258,4 3-258,-4-8-516,9 7-1161,-15-18-2709,20 7 129,-1-7-516</inkml:trace>
  <inkml:trace contextRef="#ctx0" brushRef="#br0" timeOffset="19750.1295">11895 8974 2967,'0'0'3741,"0"0"-258,0 0-2838,0 0-258,1-10 258,-1 10-258,0-20 258,0 20-129,0-24 258,0 24-258,-2-19 129,2 19-258,0 0-129,-14-10-129,14 10-129,-14 2 0,14-2-129,-11 19 129,6-6 0,2 1 0,2 1 0,1 5 0,0-1 0,4 3 0,6 2 0,1 2 0,7 3-129,0 1 129,4 2-129,3 0 0,2 2 129,-1-1-258,3 2 258,-2-1-129,-3-1 129,-1-1 0,-5-2 129,-2-4-129,-7-2 129,-4-1-129,-5-5 0,-5-3 0,-9-2-129,-4-4 129,-4-4 0,-4-1 129,-1-4 0,-2-1 129,-1-12 129,7 1 129,-4-12 0,7 3-129,1-11 129,10 2-129,1-8-258,8 2 129,0-6-258,6-1 0,9 2-258,-1-6-774,9 2-3354,2 1 0,-7-4-516</inkml:trace>
  <inkml:trace contextRef="#ctx0" brushRef="#br0" timeOffset="22507.2874">12218 8607 645,'-8'-14'903,"4"-4"-516,4 18-129,-8-18-258,8 18 0,-4-14 0,4 14 387,-3-14 129,3 14 0,0 0 258,-6-12 129,6 12-129,0 0 129,0 0-258,0 0-129,0 0-129,0 0 129,0 0-129,0 0 258,0 0-258,1 11 129,5 1 0,-6-12 0,15 26-129,-8-10 0,4 5-258,-1-1 0,0 6 0,-2-2 0,1 1-129,-1-1 0,-1-3 0,-1-1-129,-2-8-129,-1 2-387,-3-14-774,0 0-2580,0 0-129</inkml:trace>
  <inkml:trace contextRef="#ctx0" brushRef="#br0" timeOffset="22773.3026">12067 8695 1677,'2'12'3483,"-2"-12"258,0 0-2838,16-4-774,-4-1 129,3 2 258,4-7 0,4 3 0,1-7 0,6 1 129,2-2-258,1-1-129,-2 3-258,-1-4-516,0 9-1161,-5 2-2322,-10-6-129</inkml:trace>
  <inkml:trace contextRef="#ctx0" brushRef="#br0" timeOffset="23467.3423">12385 8562 258,'13'5'3096,"-13"-5"387,0 0-3096,7 10 0,-7-10 258,17 22 0,-11-9 0,4 4 0,-2-4 0,8 3-258,-6-1 129,5-1-258,-3-3 0,5-2 0,-4-6 0,4-3 0,-4-3-129,5-7 0,-6-5 129,4 2 129,-7-5-258,-1 2 129,-2-4-129,0 3 0,-5 1 129,2 3 258,-3 1-387,0 12 129,0-17-258,0 17 258,0 0-258,0 0 258,0 0-258,0 0 258,0 0-258,0 0 0,0 0 129,0 0 0,0 0 0,-2 12-129,2-12 129,0 22-129,4-8 129,0 5-129,-1 1 129,3 4 0,-2 3 0,-1 5 0,0 5 0,1 1 0,-2 3 0,1-4-129,-1 1 0,0-9-129,0-1-129,-2-11-258,4 0-1161,-4-17-2451,0 0-387,0-10-129</inkml:trace>
  <inkml:trace contextRef="#ctx0" brushRef="#br0" timeOffset="24182.3832">12716 8574 3096,'13'32'3354,"-13"-32"258,10 29-3741,-2-7-258,3 2 387,0-3-129,0 5 129,3-1 129,-5 3 258,4-3-129,-6 2-129,2-3 0,-4-4 258,2-1-258,-5-6-129,-2-13 0,2 18 0,-2-18-129,0 0 129,0 0-129,-8-14 129,0 0 0,4-5 129,-3-3-129,0-5 129,-1 1 129,0-6 0,0 3 129,2-4-129,-1 3 129,0-2 0,4 3-129,-1 2-258,4 1 258,0 4-258,3 3 0,1 0 0,9 7 0,-2-1 0,3 3 0,1 1 0,2 3 0,0-2 0,1 6 0,-2 1 0,2 1 0,-2 0 0,0 0 0,0 5 0,-3 0 0,-3 3 129,-10-8 129,15 19 0,-11-8 0,-4 1 129,0 3 258,-9-2-258,0 5 129,-6-7 0,0 2-258,-6-3 129,6 2-258,-5-6-129,3-2-129,2-2-129,1-2-258,14 0-516,-19-15-774,19-3-2709,0 5 0,2-9 0</inkml:trace>
  <inkml:trace contextRef="#ctx0" brushRef="#br0" timeOffset="24678.4114">13113 8402 1677,'7'18'3999,"5"-9"-645,-12-9-387,9-10-3999,0-2-516,8 3 387,-5-7 129,4 2-129,-2-7 645,-1 2 129,-3-3 516,0 4 258,-3 0 0,-5 2 258,-1 2-387,-1 14 258,-7-12-258,-6 12 258,1 0-129,-7 8 0,0 5 0,-1 0 0,4 6-129,-4-2 0,5 3 258,0-2-129,7 6 258,-1-8-129,9 6 258,0-6 0,6 3-258,3-3-129,8 0 129,2-4-258,5-3 0,-1-2-258,2-3 0,2-1-129,-1-3-129,1 0-645,-4-6-645,3-5-2064,2 5-774,-11-12 129</inkml:trace>
  <inkml:trace contextRef="#ctx0" brushRef="#br0" timeOffset="25083.4347">13433 8194 516,'8'22'3612,"8"2"0,-16-24-258,16 17-3483,-4-2-645,4 3 516,2 3 129,-4 0 129,6 0 258,-6 0 387,6 2 0,-9-1 129,6 1 0,-10-2-129,1 1-129,-4-3-258,-4 1-129,0-4-129,-8 1 129,-3-7-129,-5-2-129,-1-1-129,-5-7-387,3 0-129,-8-3-516,4-4-903,-2-4-1032,-2-10-645</inkml:trace>
  <inkml:trace contextRef="#ctx0" brushRef="#br0" timeOffset="25391.4523">13319 8282 774,'17'16'4128,"-1"-13"0,-16-3-258,20-7-3483,-1-1-258,2-1 258,5-2-258,-1-5 129,4 2-129,-3-5 129,1 2-129,-6 2-129,1 0-258,-3 8-1290,-3 3-2709,-16 4 0,18-8 0</inkml:trace>
  <inkml:trace contextRef="#ctx0" brushRef="#br0" timeOffset="26536.5178">14053 8175 774,'0'30'3612,"2"-2"258,4-8-2967,-4-3 129,7 8 129,-7-5-129,6 7-129,-2-5-129,2 3-258,-2-4-387,2 0 0,-3-1-645,1-10-516,1 4-387,-7-14-2064,0 0-774,0 0 130</inkml:trace>
  <inkml:trace contextRef="#ctx0" brushRef="#br0" timeOffset="26946.5413">14005 8238 3225,'-25'-27'3999,"25"27"-258,-12-15-2580,4 4-774,8 11-129,-5-22-129,5 8-129,0 0 129,3-2 0,3-1 0,5 3-129,1-3 129,3 2-129,2 2 129,4 1-129,-1 4 0,0 3-129,-1 1 129,-3 3 129,0 1-129,1 0 0,-5 7 258,-2 1-258,-10-8 0,16 21 129,-11-10 129,-1 3 0,-4-14 129,1 23 129,-2-13-129,-4 7 129,-6-8 0,1 5-258,-3-1-258,-3-2 0,2 0-258,-2-4-387,16-7-258,-25 8-1161,25-8-1548,0 0-903,-10-12 129</inkml:trace>
  <inkml:trace contextRef="#ctx0" brushRef="#br0" timeOffset="27494.5726">14271 7974 2967,'2'9'4257,"-2"-9"-516,0 0 0,11 3-3870,-11-3-387,11 0 258,-11 0 0,16-9 129,-16 9 129,23-11 129,-11 6-129,4 1 258,-4 1-258,2 3 0,0 0 0,0 6 0,-1 6-258,-2-2 258,1 7 0,-4-1 0,-1 1-129,-1 0 129,-3 0 129,-1 1 129,-2-5-129,0 4 0,-11-6 129,3 2-129,-6-3 129,1 0-129,-4-3 129,-1-2-129,1-2 0,-1-1 0,1-2 0,-2 0 0,5 0 0,0-2-129,2-1 129,12 3-129,-14-9-129,14 9 0,0 0 0,-2-17 0,2 17-129,8-15-129,5 8 129,2-5-516,5 2-774,2-2-1161,0-5-1548,12 7 129</inkml:trace>
  <inkml:trace contextRef="#ctx0" brushRef="#br0" timeOffset="28255.6161">14537 7694 1,'23'24'2966,"-23"-24"-644,17 24-2064,0-6-129,0 1 129,2 3 258,-1 1 0,4 2 0,-6 0 129,3 0-258,-5-3 129,1-3-258,-4 1-129,-3-6-129,-3-2-129,-5-12-129,-2 10-129,-10-10 129,-4 0 0,-4 0-129,-6-3 258,-1-4 0,-4-2 0,2 1 258,-2-1 129,4-1 0,5 2 129,3 1-129,2 0 258,17 7-129,-17-13 258,17 13-129,0-15-129,0 15 0,21-15 0,-4 7-129,5-4-129,3 1 129,3-1 0,1-2 0,3 0-129,-2 0 129,2-1-129,-2 2 258,0 1-129,-2 1-258,-3 1 129,-4 3 0,-4 3 0,0 3 0,-17 1 258,20 0-129,-20 0 0,12 5 258,-12-5 0,11 21 0,-11-21 0,9 25-129,-8-11 129,6 4-258,-5-3-129,5 3 0,-1-3-129,-1-3-129,2 0-387,-7-12-1032,0 0-3096,16-3 129,-16-13-516</inkml:trace>
  <inkml:trace contextRef="#ctx0" brushRef="#br0" timeOffset="28435.6264">14830 7474 5547,'0'14'4515,"14"12"-1032,-14-26-1161,11 3-6450,1 5-903,-12-8 0</inkml:trace>
  <inkml:trace contextRef="#ctx0" brushRef="#br0" timeOffset="28982.6577">15102 7703 2322,'0'21'3483,"0"-21"129,0 0-258,15 4-4128,-3-4 0,-2-1 387,4-6 258,4-2 129,-3-3 387,5 2 258,-6-2-258,9 1 258,-9-2-258,1 3-258,-3 0 0,-12 10 0,14-18 129,-14 18-258,0-13 129,0 13-129,-10-8 129,0 6-129,-5 2 0,-2 2 0,-2 3 0,2 4 0,-1 1 129,-1 3-129,4-1 129,0 5 0,5-5 258,3 5 0,5-3 0,2 3 129,0-2 0,12 4-129,-3-5 129,10 3-258,-1-3 0,4 1-129,-1-2 129,2-2-516,1-1 129,-3-10-516,6 2-1290,-7-2-2322,0-11-516,2-3 129</inkml:trace>
  <inkml:trace contextRef="#ctx0" brushRef="#br0" timeOffset="29454.6847">15387 7677 1,'-1'14'3869,"1"-14"-128,0 0-129,0 0-2322,15 11-1548,-15-11 129,22 1 258,-9 2 129,-13-3 258,25 9 0,-25-9 258,19 13 0,-19-13-129,25 10-258,-9-9-258,5-1 258,2-7-387,8-5 129,-1-6 0,8 1 129,-5-8 0,2 8 258,-6-3 0,-1 5-129,-8 3 129,-1 10-129,-7-2-258,-12 4 0,20 2-129,-20-2-129,14 15 129,-14-15 129,13 21-129,-6-6 129,-1-1-129,2 1 0,-3 4-129,-2-4-516,5 6-516,-8-9-2322,0-12-1161,7 18-387,-7-18 129</inkml:trace>
  <inkml:trace contextRef="#ctx0" brushRef="#br0" timeOffset="30242.7298">16111 7319 1935,'17'0'2838,"-17"0"0,15-8-2838,-15 8-387,11 0 129,-11 0 645,0 0 0,10 8 516,-10-8 516,0 0-129,0 12-129,0-12-129,0 16-387,2-3 0,-2-13 0,7 29 0,-7-15 0,7 11-129,-5-3-129,5 6 0,-3-2 129,2 8-129,-4-5-129,3 3 129,-5-4-258,6-1 0,-4-3 129,2-3-258,0-5 129,1-4-258,7-4 0,1-5-258,11 1-129,-6-8-774,14-2-774,-8-6-2322,4-6-516,4 1 129</inkml:trace>
  <inkml:trace contextRef="#ctx0" brushRef="#br0" timeOffset="30561.748">16051 7558 3096,'7'4'4257,"17"1"-516,-8-7 0,12 0-3999,4-1 258,7-1 129,4 1 258,1 0 0,6 3 0,-2-2-129,4 2-129,1 0-645,-2 5-3354,-2-5-387,10 0-258</inkml:trace>
  <inkml:trace contextRef="#ctx0" brushRef="#br0" timeOffset="33030.8893">19819 10337 2967,'0'0'3741,"0"0"-258,0 0-1419,0 0-1935,0 0 0,1-9 258,-1 9-129,0 0 0,0-17 129,0 17-129,-6-12-129,6 12-129,-10-11 0,10 11-129,-23-11 0,10 6-258,-3 1 387,-2-1 0,-2 0 0,1 3 258,-3-1-258,0 1 0,1 2-258,0 0 258,1 7-129,-2 0 0,1-1 129,0 3 0,2 1 0,-1 0 0,1 2 0,1 0 258,1 1-258,0 0 387,1 6-387,1 3 129,0 2 0,4 5 0,-1 1-129,5 6 0,-1 0-129,3 1 129,0 2-129,3-3 129,-2 4-129,0-2 258,-2 2 0,0 0 0,-1-3 129,1 4 0,-1-2 258,3 3-258,0-5 0,4 1 0,0-1 129,4-1-129,5-1-129,5 0 0,2-2 0,3 1 0,4-5 0,6 3 0,-1-6 0,2-1 0,2-4-129,1 1 258,-3-7-129,3 1 258,-1-8-129,1 1 0,2-4-129,4-2 129,-2-3-129,3-3 0,5-7-129,-1-1 0,4-3 129,2-7-129,0-4 0,3-5 0,1-6 0,0-6 0,2-8 129,-2-1-129,-3-1 0,-8-2 129,-1-1-129,-8-2 129,-9 2-129,-5-1 129,-6 0-129,-9-2 129,-5-5-129,-6 2 0,-12-4 0,-7 0-129,-5 2 129,-5 0-129,-7 7 0,-11 0-258,2 13 0,-12 3-129,0 12-129,-11 6 129,-1 15-387,-13 2-1032,1 8-2193,-2 23-258,-16-1 258</inkml:trace>
  <inkml:trace contextRef="#ctx0" brushRef="#br0" timeOffset="40738.3301">20418 9790 903,'-8'-12'1677,"8"12"-129,0 0 0,0 0-387,0 0-258,0 0-387,0 0-258,0 0 129,0 0-258,0 0 0,0 0 0,0 0 0,0 0 258,0 0-258,0 0 129,0 0 0,0 0 129,0 0 0,0 0-129,0 13 258,0-1-258,5 3 0,-3 2 0,3 2 0,0-2-129,2 0-129,-1-3 129,2-2-129,2-4 0,2-3 0,0-3 0,3-2 0,0-3-129,2-5 129,0-3-129,1-3 129,-5 0 129,1-4-129,-4 1 0,1-1 129,-2-1 0,1 2 0,-3 3 129,1 0-258,0 2 0,-8 12-258,16-13 258,-16 13 0,15-5 0,-15 5 0,13 1 0,-13-1 0,10 20 258,-5-7-129,-3 2-129,2 2 129,-4-2 0,2 3 129,-2-7-129,0-1 129,0-10 0,0 12 129,0-12 0,0 0-129,0 0 258,0 0-129,12-12 0,-5 2 0,-2-5 0,1-2 0,-1-4-129,4 0-129,-5-7 0,3 2-129,-2-1 0,3 1-129,4 1 0,-3 1-129,7 5-387,-5-5-258,10 14-1032,-4-2-2193,-5-2-387,3 8 0</inkml:trace>
  <inkml:trace contextRef="#ctx0" brushRef="#br0" timeOffset="41510.3743">21047 9460 516,'0'9'2967,"0"-9"387,0 0-1935,0 0-1290,17-4-129,-5 2 129,4-1 0,2-2 387,3 2 129,-2-4-129,3 6 129,-2-3-129,1 4 0,-2 0-129,-2 0-258,-3 8 129,0 1-516,-2 6 258,-5-2-129,-2 5 0,-4 0 0,-1 3 0,-3 1 258,-7-1 0,0 2 129,-6 0 0,2-1 129,-5-2-129,0-1 129,-4 0-129,3-4 0,-3-4-129,-1-1-129,2-4 129,-1-2 129,1-4 0,3 0 0,3 0 0,3-4 0,13 4-129,-9-22 0,9 6 0,12 2-258,1-1 129,8-3 0,2 3-129,5 1 0,2 1 0,1 3-258,2 7-516,-5-6-645,1-2-2322,-1 11-387,-10-5 258</inkml:trace>
  <inkml:trace contextRef="#ctx0" brushRef="#br0" timeOffset="41860.3943">21404 9401 2580,'12'18'3225,"7"2"0,-19-20-2451,14 18-1548,-5-6 258,4 3 387,-5-2 129,-1 1 0,-3 1 258,-3 1 129,-1-2-387,0 2-1419,6 5-1548,-6-21-516</inkml:trace>
  <inkml:trace contextRef="#ctx0" brushRef="#br0" timeOffset="42298.4193">21638 9005 1677,'17'0'2967,"-17"0"-1161,13 0-1548,-1 5 0,-2 0 516,2 7 0,-4 0 258,4 5 258,-6 0-258,4 9 0,-6-1-129,4 8-258,-3 2-258,0 6 0,-1 0-258,1 1-129,2 0-129,-1-3-387,1-4 0,-3-7-516,4 1-645,-5-12-903,-3-17-1677,2 19 387</inkml:trace>
  <inkml:trace contextRef="#ctx0" brushRef="#br0" timeOffset="42572.435">21538 9341 2451,'0'0'4257,"19"10"-258,-9-11-129,10-3-3612,6 1 129,8-2-258,4 0 129,2-2-258,4-2 129,-1 0-129,0 1 0,-3 1-258,-9-3-387,3 6-774,-9 4-2193,-11-8-516,4 8 0</inkml:trace>
  <inkml:trace contextRef="#ctx0" brushRef="#br0" timeOffset="42855.4512">22091 9240 3096,'14'28'3741,"2"2"-516,-16-30-258,12 29-3999,-6-12-258,7 4 129,-1-1 129,0 2 129,-1-3-387,-3-5-903,7 3-774</inkml:trace>
  <inkml:trace contextRef="#ctx0" brushRef="#br0" timeOffset="43112.4658">21963 8879 6708,'17'33'4644,"-2"-13"-516,-15-20-1032,29 5-5160,-19 2-1935,7 1-774,-2 3 0</inkml:trace>
  <inkml:trace contextRef="#ctx0" brushRef="#br0" timeOffset="43938.5132">22299 9097 1677,'16'7'3225,"-16"-7"258,17-2-1935,-17 2-1419,20 0 258,-8 4 258,-12-4 258,16 10 129,-16-10-129,11 18 258,-11-18-258,6 23 0,-6-8-258,2 4-129,-1 0-129,4 3 0,-3-4-258,3 0 129,1-1 0,2-6-129,-8-11 0,21 15 129,-10-15-129,4 0 0,-3-6 129,3-4-129,-3-4 0,4 1 0,-4-4 0,0 3 0,-1-5 0,2 5 0,-1-1 0,1 3-129,-2 0 129,0 4-129,1 1 0,1 1 0,-3 5 258,1-2-258,-11 3 0,19 3 0,-19-3 0,14 20 0,-7-6 0,0 2 0,0 6-258,-1-4 129,6 7-258,-8-13-645,14 10-1161,-6-14-2322,-2-8-258,5 0-387</inkml:trace>
  <inkml:trace contextRef="#ctx0" brushRef="#br0" timeOffset="44614.5518">22900 9124 258,'0'22'3741,"7"1"-129,-7-23-258,17 7-2838,-3-4-645,2-1-129,2-2 129,0-4 0,1-6 258,1-4 0,-1-1 129,-4-4 129,2-1 0,-7 2 0,3-2 0,-6 3-258,-2-1-129,-4 4 0,-1 2-129,0 12 129,-13-14-129,-1 13-129,-1 1 258,-5 3-129,-1 7 129,-2-1 0,1 6 0,2-1 129,4 3-129,3-2 0,7 2 258,6-1-258,1 1 0,11 1 129,8-1-129,3 7 0,7-2 0,1 5 0,0 2 129,4 1-258,-3 1 129,1 3 0,-5 1 0,-4-5 129,-6 2-258,-4-3 258,-8-4 0,-6 1 129,-6-6-129,-10-3 258,-2-3-258,-5-4 129,-1-5 129,-3-3 0,7-2 0,-3 0 0,6-5 0,1-7 129,9-2 0,0-7-129,7 1 0,0-9 129,13-2-258,2-8-258,7 0 129,5-5-258,5 1 129,6-1-258,-2-1-129,6 8-258,-6-4-387,6 17-1161,-8 2-2064,-10-2-258,0 14 0</inkml:trace>
  <inkml:trace contextRef="#ctx0" brushRef="#br0" timeOffset="45326.5925">21579 10297 2451,'16'-18'1161,"-16"18"-645,16-20 258,-16 20 258,16-20 387,-16 20-129,12-17 129,-12 17-129,0 0 129,0 0-645,0-12 129,0 12-516,-14 0 0,4 0-129,-6 0-129,2 5 0,-6 2 0,5 1 0,-3 1-129,0 3 129,2 2 0,1 3-129,1 2 0,2 3 258,1-2-258,4 4 129,1-1 0,3 1 0,2-2 129,1-1-129,4-2 129,6-2 0,-1 0-129,6-5 0,2 0-129,5-4-129,5-3-129,-1-5-129,8 0-774,-6-12-903,6-10-2064,5 6-516,-9-14 387</inkml:trace>
  <inkml:trace contextRef="#ctx0" brushRef="#br0" timeOffset="45794.6193">21924 10346 3999,'-20'16'3999,"1"-16"-516,19 0-129,-4-13-3612,4 0-387,-2-7 129,4-2 258,2-1 129,7-2 258,4 3 258,-1-1 129,4 5-129,-1 3 0,4 7 0,-2 2-258,2 3 0,0 3-129,-2 3 129,-1 4-129,-4 8 129,-2-1 258,-4 3 258,-8 0-129,0 5 129,-7-3 129,-1 3 0,-10-4-129,4 3-129,-7-4 0,2 1-258,-2-5 0,2-2 0,3-6-258,0-5-387,16 0 0,-20-16-645,20 4-645,0-10-2322,4-9-645,12 3-387,1-6 259</inkml:trace>
  <inkml:trace contextRef="#ctx0" brushRef="#br0" timeOffset="46335.6503">22391 10042 1032,'16'0'3999,"-16"0"-129,0-11-258,0 11-2709,0 0-903,-8 0 0,8 0 387,-23 9-129,10 1 0,-5-3 258,4 5-129,-2-4 129,4 1-258,12-9 0,-15 15 0,15-15-129,0 12-129,0-12-129,16 6 129,0-3 0,1 0-258,4 2 258,-2 0 0,0-3-129,-4 5 129,-1 1 0,-14-8-129,18 20 129,-14-9 129,-4-1 258,0 4 0,-3-3 0,-3 3 258,-11-4 0,4 4-129,-8-5 129,5 1-258,-5-3-129,3-2-258,4 0-258,1-5-387,13 0-387,-11-7-774,11 7-1419,9-17-1161,-2-3-516</inkml:trace>
  <inkml:trace contextRef="#ctx0" brushRef="#br0" timeOffset="46786.676">22647 9696 516,'17'12'3096,"-17"-12"516,14 6-2322,-7 4-645,-3 2 129,3 7 258,-6-2-129,5 7 258,-6-5 0,2 10-129,-2-4-258,5 8 0,-5-2-258,2 4-258,1-6 129,0 2-129,2-4 0,1 0-129,1-6-129,2-2 0,2-5 0,2-6-516,6-3-258,-4-5-645,8-2-2064,2-6-774,-8-11-387</inkml:trace>
  <inkml:trace contextRef="#ctx0" brushRef="#br0" timeOffset="47146.6965">22528 9925 3483,'-11'4'4257,"11"-4"-129,17 8-516,0-9-3354,5-5-516,2-2 258,5-4 258,6 3 129,-1-4 258,9 3-129,-3-4 129,10 5 129,-5-2-258,8 5-258,-2 0 0,0 1-258,-1 3-129,-2-1-258,-4 3-129,-13-4-1161,-3 1-2580,-4 3-387,-11-2-129</inkml:trace>
  <inkml:trace contextRef="#ctx0" brushRef="#br0" timeOffset="61818.5358">8890 15204 1,'-12'-4'2450,"12"4"1,-14-4-1677,14 4-516,0 0 129,-9-9 0,9 9 258,0 0 0,-12-12 0,12 12 129,0 0 0,-13-11-129,13 11-258,-9-11-129,9 11 0,-13-12-129,13 12-129,-18-15 0,18 15-129,-21-14-129,9 8 129,-1 0 0,2 1 0,-1 3 0,-2 0 129,1 2 0,-1 0 129,2 0 0,0 0-129,-1 4 129,2-4 0,-3 2-129,3 2 0,-2 0 0,-1-1-129,-2 1 129,2 2-129,-2 0 0,-2 5 0,-2-1 0,1 3 0,-1-3-129,-1 3 129,1 0 129,-1 2 0,1 2 0,1-1-129,3 0 0,1 0 0,1-2-258,4 3 129,2-2-129,-1-1 0,5-2 129,0-1 0,1 1 0,3-12 129,-3 17 0,1-5 129,2-12-129,-1 22 129,1-10 0,-4 1-129,4-1-129,-1 6 258,0-3 0,0 0 0,-3 3 258,4-1-258,0 2 0,0 1 129,0-3-129,0 3 129,0-2-129,4 2 0,-3-3 0,0 3 0,0-3 0,-1 2 0,0-2 0,0 3 129,3-6-129,-2 5 129,1-4 129,2 2 0,-2-2-129,4 3 129,-1-3 129,0-1-258,1 1 129,0-1-129,0 0 258,0-1-258,2 3 0,-1-5 0,0 5 0,1-6-129,2 5 387,-3-3-258,2 2 0,2 1 0,-1-1 0,1-1 0,3 2 129,-1-2-129,3 2 0,-2-3-129,3 0 129,-2-1 0,3 0 0,-1 1 0,6-2 129,-4 2-129,6-4-129,-5 3 129,8-2 0,-4-1 0,4-1-129,-2-5 258,2 1 0,-1-3 0,3 0-129,3 0 129,1 0-129,-1-5 0,2-2 0,2-4-129,-2 2 258,1-5-258,-1-1 129,2-5-129,-4 0 129,3-5-129,-2-1 129,-1-1-129,2-4 0,-3-1 0,-2-2-129,-4-2 129,2-3 0,-5-1 0,-1 1 0,-7-2 258,0 4 0,-6-7 129,-1 5 258,-6-9-258,3 4 129,-5-5-258,0 2 258,-3-8-387,-3 1-129,-2 0 0,-3 0 0,-5 4 0,-2 1 0,-7 3 129,-3 3-129,-6 7 129,-4 5-129,-4 5 129,-4 7-387,-4 8 0,-3 5-387,-1 13-129,-8 4-903,3 9-2451,5 19 129,-11-3-258</inkml:trace>
  <inkml:trace contextRef="#ctx0" brushRef="#br0" timeOffset="62554.5779">9557 15101 903,'78'-18'2580,"-30"12"-1032,0-5-645,10 2 0,5-1-129,4 0-129,7 1 0,-1 0-258,4-2 258,3 1-258,4 2 0,3-3-129,1 1-129,2-2 0,2 0 129,1 0 0,2-1 0,0 0-129,1-3 129,1-3-129,2 2 129,-3-4-129,4-1 0,-3-3-129,2-2 129,-6-4 0,-1-2 129,-5-1 0,-3-3-129,-1-4 0,-5 0 0,-3-1 0,-1-1-258,-6 4 0,-5-3-387,-6 9 0,-9-2-1032,-8 1-1935,4 17-258,-19-15 129</inkml:trace>
  <inkml:trace contextRef="#ctx0" brushRef="#br0" timeOffset="63522.6333">12819 14084 1677,'0'0'3096,"0"0"129,11 2-2580,-11-2-258,14 2-129,-14-2 258,15 0 0,-15 0 129,19-3 129,-19 3-258,19-12 129,-7 6-258,-2-4 129,1 0-258,3-2-258,-5-1 129,2 1-258,-4-1 129,-1 0-129,-3 1 0,-3 1-129,0 0 129,0 11 0,-10-16-129,10 16 129,-24-10 0,8 7 129,1 2-258,-5 1 258,2 1 0,-2 5 0,-1 3 0,2 1 258,-1 4-258,2-1-258,-1 4 258,5-1 258,-2 0-258,1 1 129,3 1-129,3-1 258,0 2-129,3 2 129,3-1 129,3 2-258,3 2 129,6-2-129,5 0 129,3-5-129,4 0 129,1-5 0,4-2-129,-4-4 0,3-3-129,-1-3 129,1 0-387,1 0-129,-6-7-516,7 0-1419,1 4-1419,-9-14-387,8 10 258</inkml:trace>
  <inkml:trace contextRef="#ctx0" brushRef="#br0" timeOffset="64206.6724">13154 13907 1,'0'0'2579,"0"0"388,0 0-2193,0 0-258,0 0 129,0 0-129,0 0 0,0 0 258,0 0 0,2 17 0,-2-17-258,0 22 129,0-8-129,3 5 0,-2-2 258,1 3-258,-2-3-129,5 5 129,-3-8-129,3 1 0,0-3 129,-5-12-129,11 12-129,0-11 129,-11-1-129,21-7 129,-12-6 0,7 3 0,-7-10 0,5 7 129,-6-5-258,3 5 0,-4-3 0,3 1 129,-2 4-387,0 0 258,-8 11-387,22-18 0,-11 12 0,1 0 0,1 5-129,-1 1 258,-1 0 0,1 6-129,-12-6 258,17 21-258,-10-8 258,-3 3 0,-1-1 0,1 4-129,-3-3 0,0-2-129,0-1 0,-1-13-129,7 22-516,-7-22-1032,0 0-2451,17 0-129,-7-15-516</inkml:trace>
  <inkml:trace contextRef="#ctx0" brushRef="#br0" timeOffset="64806.7067">13674 13845 2193,'24'-29'2451,"-15"18"-645,5 4-903,-1 2-645,2 5-258,-1 0 0,1 3 129,-2 6 129,-1 3 0,-3 4 0,1 0 258,-2 3 0,-5 0 129,2 3 258,-5-2 129,0 6 0,-5-9 129,3 8 0,-11-9-129,6 3-129,-7-7-129,5 3-129,-9-7-129,5 0-129,-5-4-258,3-2 129,-2-2-129,-2 0 0,1-5 0,1-2 0,1-1-258,1-5 0,6 2-258,0-8 0,9 5-258,-1-9-387,6 7-645,0-8-1161,4-2-1419,10 8-258,-8-6 129</inkml:trace>
  <inkml:trace contextRef="#ctx0" brushRef="#br0" timeOffset="65198.7292">13751 13406 2967,'13'-9'3483,"-13"9"0,0 0-1161,12-3-2193,-12 3 0,0 0 258,10 11 0,-6 2 258,-2 2-129,4 6 129,-2 1-129,5 7-129,-1 5-129,5 3 129,-1 3-387,2 5 129,-1 2-129,1-1 0,0 0 0,0 0-129,-1-4 0,-2-4-387,3-3-387,-8-5-1935,-3-12-1161,10 1-258,-13-19 259</inkml:trace>
  <inkml:trace contextRef="#ctx0" brushRef="#br0" timeOffset="65777.7621">14276 13936 2580,'-2'-20'3225,"2"20"0,5-19-2709,-1 1-645,3 1 258,-1-3 129,7 3-129,-3 0 129,7 2 0,-5 2 129,6 1-129,-3 3 0,3 4-258,-2 2 0,1 3-129,-1 1 0,-3 6 129,0 5-129,-4 4 129,-2 2 129,-3 4 258,-4 0 258,0 3 258,-7-3 129,0 4 0,-7-7-258,3 3 129,-8-10-129,6 2-387,-4-7-516,-1-7-387,6 0-1290,0-7-2451,-2-12 0,10 0-258</inkml:trace>
  <inkml:trace contextRef="#ctx0" brushRef="#br0" timeOffset="66115.7816">14675 13438 2322,'0'28'3354,"0"2"129,0-30-258,-2 29-3483,2-9 0,4 6 258,4 5 387,-3 0 258,5 9 0,-5-3 258,6 8 0,-5-4-129,5 8 0,-4-7-645,3-2-258,3-2-774,-6-12-774,1-6-2322,5 1-387,-13-21 129</inkml:trace>
  <inkml:trace contextRef="#ctx0" brushRef="#br0" timeOffset="66347.7947">14585 13863 5289,'0'5'4515,"0"-5"-387,11 0-516,4 0-3483,1-2-258,2-2 0,5-1 129,4-1-129,0 1 0,3-2-258,8 2-1290,-1 4-2322,-6-11-129,12 7-258</inkml:trace>
  <inkml:trace contextRef="#ctx0" brushRef="#br0" timeOffset="67030.834">15523 13764 774,'-28'-17'3483,"28"17"-258,-27-29-387,19 12-2838,-5-2-516,8 2 129,2-2 0,1 0 387,2 1 129,3 0 516,6 3-129,3 2 0,2 2-129,2 3-129,1 4-258,0 3 0,2 1-129,-4 6 0,1 5 0,-2 4 0,-2 5 129,-2 1 129,-2 3 0,-3 1 129,0 1 258,-5 1 0,0 1 258,-3-6 129,-3 5 129,-9-10-129,1 4 0,-8-8-258,2 1 129,-8-7-516,3-4-258,-1-3-129,-1-8-774,10-1-129,-8-18-1290,10-4-1935,9 2-516,-1-12 516</inkml:trace>
  <inkml:trace contextRef="#ctx0" brushRef="#br0" timeOffset="67326.8509">15508 13286 3999,'11'19'4257,"-6"-3"-387,-5-16-129,0 12-3483,0-12-516,14 25 0,-2-8 258,-1 6 0,3 2 258,-5 2 0,4 7 387,-5 2-129,4 5 0,-6-2 129,2 5-387,-1-4-258,-3-3-516,7 1-903,-5-10-2193,2-11-645,6 0-645</inkml:trace>
  <inkml:trace contextRef="#ctx0" brushRef="#br0" timeOffset="67858.8813">15778 13583 7224,'0'0'3870,"0"0"-129,7-5-1548,-7 5-2580,17-14-129,-17 14 258,25-13 0,-10 7 258,2 5 0,0 1 258,-1 0-258,3 5 0,-1 4 0,2 1-258,-2 5 129,-2 2-129,-2 3 129,-1 1-129,-1-1 129,-4 3 258,-2-2-129,-3 1 258,-3-3-129,0-1 129,-3-2 0,-5 0-129,-5-4 0,0-4 0,-6-3 0,-2-4 129,1-1-129,-2-2-129,2-8 0,2 0 0,4-2-129,2-5 129,8 2-258,2-3 0,2 3 0,7-2 0,6 4-387,4-4 129,4 5-387,-1-2-387,7 3-1290,5 10-1419,-10-11 129</inkml:trace>
  <inkml:trace contextRef="#ctx0" brushRef="#br0" timeOffset="68490.9173">16149 13480 3999,'0'0'4128,"0"11"-387,2 6 0,0-7-3741,-2 5-129,0 3 129,-2 2 258,2 6 258,-4-8 387,4 8-258,0-9 258,10 5-387,-1-9-258,11-2-258,6-7-129,2-4 0,6-7 0,2-7-129,0-5 258,-2-5 0,-4-3 0,-3 1 129,-9-1 129,-4 3-129,-7 0 0,-1 4 0,-5 0 0,-1 6-129,0-2 0,0 4 0,0 12 0,-9-13 0,9 13 0,-11-5-129,11 5 129,-12 0-129,12 0 0,-10 17 0,6-5 0,1 1 129,1 5-129,0 2 129,2 2-129,0 7 129,1 6 0,3 5 129,-1 5-129,1 4 129,-2 4 0,2 7-129,-1-3 129,1 0 0,2-3 0,-2-6-258,5-3 129,-2-9-387,7-1-645,-9-18-1419,0-5-1935,9-5 0,-14-7-516</inkml:trace>
  <inkml:trace contextRef="#ctx0" brushRef="#br0" timeOffset="69090.9518">17079 13375 2967,'0'0'3483,"0"0"258,-5 5-2580,5-5-516,0 0-129,0 0 387,0 0 129,-1 11 129,2 2-129,-1-1 0,9 11 0,-8 0-387,8 13-258,-3 0-129,2 10 0,-2 0-258,1 1 129,0 1-129,-1-3-129,2-2-258,-3-10-258,7 3-774,-10-17-1548,1-7-1419,7 1-516,-10-13 258</inkml:trace>
  <inkml:trace contextRef="#ctx0" brushRef="#br0" timeOffset="69510.9758">16989 13423 2967,'0'0'4386,"0"0"-903,0-22-516,22 13-2193,-8-3-2193,13 9-258,-5-5 258,10 7 0,-7-3 387,2 4 645,-1 0 387,-4 6 129,0 3 0,-4 4 0,-3 0-129,-2 4-129,-3 0 129,-4 3 0,-2 0 129,-4 0 258,0-1 258,-9-3 129,-2 4 129,-9-8 129,0 5 0,-5-10 0,2 3-387,-5-6-387,4-1-258,3-3-387,2-5-645,9-7-1935,10 12-1161,-3-31 129</inkml:trace>
  <inkml:trace contextRef="#ctx0" brushRef="#br0" timeOffset="70220.0162">17499 13375 3096,'0'0'3612,"0"0"-129,13 5-2838,-13-5-258,14 4 258,-14-4 0,18 3 129,-5-1-129,-13-2 0,22-5 0,-10-3-129,2 1-258,0-4-129,-2-1 0,1 0-258,-3-1 129,-2-1 0,-3 2-129,-5 0 258,0 12-129,-4-19 0,4 19 0,-23-13 0,6 7 0,-4 2 0,1 4 129,-3-1-129,-1 1 258,1 2-129,-1 3 0,3 2 0,1 3 0,4-1 0,1 1 0,3 4-129,4-2 129,2 2-129,4 1 129,2-1 0,0 1 0,6-1 129,5 3 129,-3-4-129,6 3 0,-3-4-129,4 1 129,1-1-258,2 0 0,-1-4-129,-2-4-258,7 1-387,-5-5-516,10-4-2193,-2-1-903,-6-12-387</inkml:trace>
  <inkml:trace contextRef="#ctx0" brushRef="#br0" timeOffset="71170.0707">17852 13263 645,'0'0'2967,"0"0"387,0-10-1935,0 10-516,0 0 258,0 0 129,0 0 129,0 0-129,0 0 129,0 0-387,0 5-387,0-5-258,8 16-258,-2-5-129,0 1 0,1 3 129,3 2-129,-2 1 258,-1-2-258,-1 1 129,-2-3 0,1 0-129,-3-4 129,-2-10 0,8 15-129,-8-15 0,0 0 0,17-10-129,-8-4 129,1-4-129,4-4 129,1-1 0,0-5 0,0 3 0,0 0 129,-3 1 0,2 5 0,-4 2 0,0 5 0,-3 0 0,-7 12-129,17-10 0,-17 10 0,17 0 0,-6 2 0,1 10-129,1 0 0,-1 5 129,2 2 0,-4 3 0,1 0 0,-2 2 0,-5 1 0,2-2 129,-3 0-258,-3-5 0,4 3-387,-4-21-516,5 26-903,-5-26-2193,0 0-516,15 3 129</inkml:trace>
  <inkml:trace contextRef="#ctx0" brushRef="#br0" timeOffset="72087.1232">18338 13135 2580,'0'0'3225,"0"0"129,3-5-2967,-3 5-516,0 0 0,0 0 645,10-14-258,-10 14 387,0 0 0,20-8 129,-20 8 129,20-8-387,-6 2 0,1 5-387,5 1 0,-1 0-129,1 3-129,-1 1 129,2 5 0,-7 0 0,6 3-129,-6 1 129,-1 3 0,-3 1 0,-1 3 129,-1-1-129,-4-1 0,0 3 0,-4-2 0,0 1 0,0-4 129,-5-1 0,-4-3 0,9-12-129,-19 19 129,5-14 0,-1-2 258,-2-3-258,1 0 129,-1-3 0,0-5 129,3 2 0,-3-7 0,17 13-258,-17-21 129,17 21-258,-9-18 0,9 18 129,0-17-129,0 17 0,11-13 0,0 6-129,4 4 0,1-2 0,8 5-258,-2-7-645,12 7-1806,1 0-1419,-9-2-258,8 2 388</inkml:trace>
  <inkml:trace contextRef="#ctx0" brushRef="#br0" timeOffset="72487.1459">18709 12775 3354,'0'0'3612,"9"19"129,-4-9-3225,1 4-516,2 4 0,-1 4 129,1 7 258,2 2 0,-1 2 0,-3 4 387,2 4-129,-4-3 0,4 4-129,-5-4-129,3-2-258,-1-4-645,-4-5-1548,0-11-2064,12 6-387,-13-22 258</inkml:trace>
  <inkml:trace contextRef="#ctx0" brushRef="#br0" timeOffset="73095.1808">19047 12726 2322,'-7'-10'3999,"7"10"-129,0 0-258,0 0-3483,0 0-129,0 0 129,0 0 0,0 0 258,0 0 258,0 9-129,0 7 258,1 1-258,5 9 0,-4 3-129,5 8 129,-6-1-129,5 7 0,-4 0-129,2 1 129,-4-2 0,1 4-129,-1-10 0,3 0 0,-3-7 0,2-4-258,3-4 129,2-7-129,4-8-258,2-6 0,10 0-516,-6-17-129,15 5-387,-11-12-516,13 7-903,-9-8-1419,-2-1-774,4 6 517</inkml:trace>
  <inkml:trace contextRef="#ctx0" brushRef="#br0" timeOffset="73427.1998">18975 12951 3870,'-3'14'3741,"3"-14"-387,7 0-129,-7 0-3612,20-6 0,-9 1 387,5 2 387,-2-2 258,6 5 258,-3-7-129,9 7 0,1 0-645,-1-3-903,11 3-903,-5 1-2064,-1-1-645,5 0-129</inkml:trace>
  <inkml:trace contextRef="#ctx0" brushRef="#br0" timeOffset="74215.2447">19386 12903 2322,'7'15'3741,"-7"-15"516,0 13-516,0-13-3354,0 18-129,0-2 258,-4-4 0,4 8 258,-8-6-129,7 8 129,-7-5 0,8 5-258,-5-2-129,5 0-129,2-2-129,4-2-129,5-5 129,5-4-258,4-2 0,1-5 0,5-4-129,-2-7 0,2-3 129,-2-4 0,-2 0 0,-2-2 0,-3 0 129,-3-3-129,-3 3 0,-2-4-258,-1 4 258,-3-3-129,1 5 0,-4 0 129,1 3 0,-3 5 129,0 10 0,0-14 129,0 14 0,0 0 0,-8 0 0,8 0 129,-9 11-129,9-11-129,-7 15 129,6-2 258,-2-2-129,3 8 0,0 1 0,3 6 0,-1 2 129,7 8 129,-5 0 0,3 11-129,-1-1 129,2 6-129,-1 3 0,0 4-258,3-2-129,-2-1-516,8 7-1548,-4-9-2451,-3-11-258,-2-6-516,-7-21 129</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36.842"/>
    </inkml:context>
    <inkml:brush xml:id="br0">
      <inkml:brushProperty name="width" value="0.05292" units="cm"/>
      <inkml:brushProperty name="height" value="0.05292" units="cm"/>
      <inkml:brushProperty name="color" value="#00B0F0"/>
    </inkml:brush>
  </inkml:definitions>
  <inkml:trace contextRef="#ctx0" brushRef="#br0">17833 11490 3870,'-92'0'4128,"37"-4"-258,0 1-2967,4 5-129,-9-2 129,0 6 0,-8 0-387,-2 2-129,-11 1 0,-5 6 0,-11-1-129,-4 0 258,-13-2-129,-7 3 387,-12-10-129,-4 7 129,-14-12-129,-2 9 258,-12-6-258,2 6-129,-3-1-129,1 4-258,-1 2 0,5 9 0,6-2 0,10 1-129,8 1 0,10-3 0,11 0 0,12-2 0,13-5-129,15-3 129,13-2-129,13-5-258,12 3-258,5-6-774,23 4-1161,10-4-2064,0 0-258,0-16-258</inkml:trace>
  <inkml:trace contextRef="#ctx0" brushRef="#br0" timeOffset="668.0382">14569 11379 4773,'-10'-20'4386,"10"20"-516,-19-12-258,8 12-4257,-4 3 258,1 14 129,-9 2-258,0 3 387,-11 7 129,-3 5 129,-7 2 258,-6-3 0,-5 8 129,-9-1 0,-6 8 0,-9 0 129,-3 7 0,-10-4-129,5 10 129,-4-6-129,9 7 0,3-9-129,16-2 0,9-9-129,17-4 129,14-8-129,16-3-129,7-7 129,21-2-129,14-2 0,14-2 0,12 2 0,11 2 0,7 2 129,5 1-258,4-1 258,0 0-258,-3-4 258,-5 1-258,-8-3 258,-8-3 0,-11-7-258,-6 1 129,-15-5 0,-4 2 0,-11-2 0,-6 0 0,-11 0 0,9 0-129,-9 0 0,0 0-129,0 0 0,-6-16-258,6 16-903,-18-8-2580,6 3-1032,-2-6 0,-3-6-774</inkml:trace>
  <inkml:trace contextRef="#ctx0" brushRef="#br0" timeOffset="3492.1997">18048 12192 2580,'-3'-27'2064,"-1"16"0,4 11-258,-10-15-387,10 15-258,0 0-129,-8-6-258,8 6-129,-8 20 129,-1 2-258,5 10 0,-6 9 0,5 16-129,-3 10 387,1 19-387,0 11 0,0 14 0,0 12 129,0 16-258,-7 13 129,1 14 258,-5 9-129,-1 16 0,-2-3 0,2 9 129,4-1-258,4 2-129,7-7-129,4-5 0,11-9-258,5-17 0,6-11 129,2-8-258,-1-8 129,-1-11 129,-2-8-129,-6-6-129,-2-1 129,-6-5-258,-4-3 258,1-4 0,-1-4 129,0-9-258,0-10 258,4-6-258,1-16 258,5-11 129,2 5-129,4-15 0,2-12 129,4-1 0,4-6-129,4-2 0,5-3 129,7-1-129,5-4 0,6-9 0,8 4-129,5-6 129,12-10 129,12 1 0,6-6-129,12-5 129,14-10 258,13 6-258,12-14 129,9 0 0,11-7-258,7 0 258,7-2-129,8 0 0,1 1-129,-1 0 129,-2 4-129,-7-1-129,-7 12 258,-9 1-129,-11 2 0,-12 7 129,-12 1-129,-10 4 129,-13 3-129,-8 4 129,-12 1-129,-10 2 0,-10 8-129,-12 0 129,-7 1 0,-9 2 0,-10 4 0,-6-2-129,-5 1 129,-2 3 0,-6 0 0,-2-5 129,-1-2-129,0 2-129,2-7 258,1-7 0,1-6-129,0-8 129,1-10 0,3-7 0,-2-17-129,0-13 129,-1-9 0,2-11-129,0-6 129,1-11 129,4-8-129,-2-3-129,2-3 129,1 2-129,-4-3 0,-4-4 0,-7 2-129,-5-1 0,-1 7 129,-5 3-258,-3 2 129,1 0 129,-1 8 129,1 4-129,6 8 258,1 8-516,1 5 258,4 8 0,0 9 0,3 7-129,-2 8 258,-1 7-129,-1 3-129,-2 5 0,-1 4 129,1 0-129,-2 5 129,0 2 0,0 2-129,0 2 129,0 4 0,0 1-129,1 4 258,-1 5-129,1 0 0,-1 1 0,0 13 129,0-17-129,0 17 0,0 0 0,-6-13 0,6 13-129,-12-9 129,5 3 0,-3 3 0,-5-5-129,-5 0 0,-3-1 0,-7-2 0,-6-3 0,-9 5 0,-7-3 0,-10 4 129,-7-1-129,-8 4 0,-11 3 129,-10 2-129,-8 2 129,-7 3 0,-8 1-129,-9 0 129,-5-4 129,-7 3-258,-4 0 129,-8-5 0,-2 0-129,-4 0 129,-4 2 0,-3 5-258,0 6 258,-2 2 0,-4 5 0,2 6 0,2 4 129,-2-2 0,4 5 0,5-8 129,5 3-129,4-6 0,11 0 129,8-11 0,10 5-129,13-4 0,11 2 0,7-2-129,11 0 129,9-4 0,8-1-129,8 0 129,7-2-129,10 0-258,6-5-129,18 0-258,7-8-1806,25-1-2193,18-3-516,13-12-387,18-8 388</inkml:trace>
  <inkml:trace contextRef="#ctx0" brushRef="#br0" timeOffset="4295.2456">22157 12054 7224,'14'-24'4773,"-14"24"-129,9-25-387,-9 13-3999,0 12-129,10-7-258,-10 7 0,0 0 0,7 0 0,-6 10 0,-1 7 258,-3 4-129,-1 11 258,-6 5 129,4 13-129,-5 10 387,0 13-387,-2 9 129,0 18-129,-4 11-129,2 15 129,-5 11-129,-1 13 0,-3 10-129,-1 2 0,-4 5 129,-1 2-129,0-3 129,2 0 0,5-9-129,5-5 129,10-11 258,6-3-387,6-14 129,10-6 0,3-12 0,1-13 0,-2-6 0,0-6-129,-7-10 0,-3-6 129,-3-3-258,-3-3 0,0-3 0,-2-3 0,0 1 0,-2-6-129,3-3-129,0-10 0,4-4-516,-3-31-2967,15 0-1161,-4-31 0,-2-27-516</inkml:trace>
  <inkml:trace contextRef="#ctx0" brushRef="#br0" timeOffset="5432.3107">22428 11085 129,'-4'-18'3999,"-6"3"0,10 15-258,0 0-2709,0 0-129,-6-12-516,6 12-129,4-10-129,8 8 129,5 2 129,1-3-129,4 3 129,1-1 0,0 1-129,-2 1 0,-1 4-129,-4 4-129,-6-1 0,-2 4 0,-8-12 0,0 27 0,0-9 258,-16 0 129,-2 7 129,-5-4 129,-2 5-129,-5-1 0,4 9 0,-3-6-258,8 5 0,4-1-258,8-3 0,9 3-129,4 0-129,13-3-129,3-10-387,11 5-1935,4-6-1935,0-15 0,7-3-258</inkml:trace>
  <inkml:trace contextRef="#ctx0" brushRef="#br0" timeOffset="5874.336">22770 11403 5805,'-40'-27'4644,"22"2"-387,11 3 0,1-10-4515,5 10 258,2-5 0,9 2-129,6 3 0,6 7-258,5 1 258,4 7-129,1 2 258,2 3-129,-5 2 129,1 7 0,-11 5 0,-3 4 0,-9 2 0,-7 6 0,-1 1 0,-11 4 0,-4 0 0,-5 0 129,1 0 0,-7-6 129,7-1 129,-2-9-129,8-1-129,1-4-516,0-7-2064,5-6-1548,8 5-387,-7-29-258</inkml:trace>
  <inkml:trace contextRef="#ctx0" brushRef="#br0" timeOffset="6948.3974">21590 11003 1419,'-3'18'3741,"1"1"258,2-19-258,-2 13-2451,-1 1-1290,1 4 0,-1 2 129,0 8 129,-4 3-129,-2-1 387,0 7-387,-3-4 129,-1 4-129,-2-8-129,2 0 0,0-3-258,2-7 129,3-4-516,8-15 0,-6 17-516,6-17-1548,0 0-1419,5 1 0</inkml:trace>
  <inkml:trace contextRef="#ctx0" brushRef="#br0" timeOffset="7467.4271">21861 11027 4386,'0'16'4644,"-9"3"-387,9-19-258,-9 13-3612,5 1-516,2 8-129,0 2 129,2 1 0,0 1 0,0-1 129,4-7 0,2-1 129,0-6 0,-6-11 129,19 3 0,-11-3 0,4-10 0,-2-6 129,3-3-258,-4-3 0,1-2 0,-2-5 0,0 1-129,-2-2 0,0 4 0,-2-3 0,0 5 0,-1 2 0,-1 4 0,-1 7-129,-1 11 0,-3-12 0,-10 10 0,-1 2-387,-6 1-129,2 12-645,-6-7-774,6 7-774,1-1-774,3-6-774</inkml:trace>
  <inkml:trace contextRef="#ctx0" brushRef="#br0" timeOffset="7759.4436">21954 11029 5160,'10'8'4644,"-10"2"-387,0-10-258,-1 22-3612,1-1-258,4 11-516,0-1 0,-1 13 129,0-1 0,-2 2 129,-1-1 129,-1-6 129,-8 2 258,-5-8-129,0 3 387,-4-5-129,2 1 0,0-6 0,4 1-129,2-1-258,6-1-129,4-2-129,8-4-1419,5-4-2838,6 5-129,-5-19-645,1-11 259</inkml:trace>
  <inkml:trace contextRef="#ctx0" brushRef="#br0" timeOffset="9383.5367">21440 13454 1419,'0'0'2838,"0"0"387,0 0-3096,11-19-258,0 10 0,3-1 129,2 0 0,-1 2 258,3 1 129,-2-2 129,0 6 0,-5 1-258,0 2 258,-11 0-387,14 10 129,-12 4-258,-2 3 0,-4 3 0,-4 1 129,-3 1 387,0 2 0,-6-7 258,3 2 0,-4-9 129,5 3 0,-2-6 0,6 1 0,-5-8-387,14 0 0,-14 0-258,14 0 0,-3-8-129,3 8 258,3-21-387,-3 21 0,17-16 0,-6 4-129,4 7 129,3-1 0,2 4-258,-1 2 0,2 0 0,-2 0 0,-2 4-258,-4 3 387,-3 0-387,-10-7 387,0 14 129,-5-8 387,-11-1 129,0 4 0,-8-7 0,4 4 129,-4-6-258,4 2 0,3-2-258,4 0-129,5 0-258,8 0-258,0 0-774,0 0-3096,13-17-129,5 4 0</inkml:trace>
  <inkml:trace contextRef="#ctx0" brushRef="#br0" timeOffset="9847.5632">21554 13425 3612,'0'0'3741,"0"0"-258,-10-15-258,10 15-4257,7-9 516,3 7 0,2-6 0,6-1 387,4-1 129,7-4 129,7-3 258,7-9 258,7-6 0,6-12 129,5 1 0,2-8 258,5 3 0,-6-8-387,-1 4 0,-11 2 0,-5 10-387,-8 8-258,-10 2-258,-7 14-645,-12-5-903,-8 21-774,0 0-1419,0 0-516,0 0-129</inkml:trace>
  <inkml:trace contextRef="#ctx0" brushRef="#br0" timeOffset="10178.5822">21533 13518 774,'0'12'3483,"17"-12"0,2-17 0,21 5-3741,11-1 387,12 0-129,9-3 0,10 2 387,4-1 129,3-1 258,1 6-258,-9-1 258,-6 7-129,-14-1 129,-3 5-516,-14 5-645,-10 0-1032,-7 10-1161,-12-2-387,-7-1-774,-3 9-387</inkml:trace>
  <inkml:trace contextRef="#ctx0" brushRef="#br0" timeOffset="10631.6081">21561 13459 2322,'8'12'3999,"-8"-12"129,17-1-2193,-1 5-516,2-2-129,11 13-516,0-7 0,10 9-258,2 1-129,7 9-129,1 0-129,2 7 0,0-1 0,0 3 129,-5 1-258,-2 1 0,-5-7 0,-2-2 0,-5-1 0,-1-7 0,-5-4-258,-5-6 258,-1-2 0,-2-1 0,-5-1 0,-3-3-387,-1-1-903,-9-3-2709,0 0 0,-4-5-516</inkml:trace>
  <inkml:trace contextRef="#ctx0" brushRef="#br0" timeOffset="11139.6371">21508 13585 2193,'22'27'3096,"-14"-10"-1419,8 5-1677,3 7 645,3-1 0,1 10 387,2-3 387,5 10-129,-3-8 129,7 8 0,-3-10 258,9 9-516,-8-6 0,9 5-516,-6-11-129,2 2-387,-2 0 129,-3-2-258,-2 0-129,-3-6 129,-5-2 0,-3-5 129,-4-4 0,-3-2 0,-12-13 0,14 15 129,-14-15-129,0 0-258,0 0-516,0 0-1032,0 0-2451,0 0-387,-9-11-387,9 11 0</inkml:trace>
  <inkml:trace contextRef="#ctx0" brushRef="#br0" timeOffset="17752.0154">7032 10139 1419,'-12'3'2838,"1"2"-1419,11-5-774,-13 0-516,13 0-129,-16 0 0,6-4 0,-1-3 516,-1-1 258,0-2 129,-2-7 258,1 5 0,-2-8 0,2 5 0,0-8-258,6 1-387,0-4 0,3 2-387,0-1 0,4-4-129,0-2 0,4-1 0,4-1 0,1 0 0,3 0 0,3-3 0,0 1 129,2 2-129,-1 1 0,4 4 129,-2 3-129,2 4 0,1 2 0,-2 3 0,6 3 0,-1 2 0,3 0 129,0 4-129,2-5 129,2 7 0,0-2 0,2 6-129,-5 1 258,2 1-258,-3 11 129,-1 4-129,-2 8 0,-1 2 129,-2 7-258,2 2 258,-2-1 0,1 0 0,-3-1 0,2-1 0,-6-3 129,3 3-129,-5-3 129,-1 0 0,-4 2 0,0 6-129,-6-1 0,-2 0 129,0 0-129,-6-2 0,-6-2-129,-3-1 129,-4-4 129,-4-5-129,-7-5 0,-2 0 0,-6-3 0,-2-4 129,-3-7-129,-2-1 0,-1-2 0,3-5-129,2-2 0,1-3-129,4 0 129,4-4-258,6 6 0,4-6-774,11 11-1419,1-1-1935,10 4-258,-8-15 0</inkml:trace>
  <inkml:trace contextRef="#ctx0" brushRef="#br0" timeOffset="22265.2735">21223 11955 1161,'-13'21'2967,"1"-14"-1161,12-7-2451,-6 13 258,6-13-258,0 19-645,0-19-1676</inkml:trace>
  <inkml:trace contextRef="#ctx0" brushRef="#br0" timeOffset="22743.3008">21360 12226 1161,'16'70'3225,"-7"-27"-1677,-6 8-129,-2 8-645,-1 6-516,-6 14 258,-6 5-387,-6 11 0,-9 9-129,-3 7 0,-4 2 0,1 2 258,0 4 258,-1-3 0,8 2 387,-3-6 0,11 6 0,-4-4 129,8 9 0,-6-3-258,2 11-129,-4 0-129,1 2-387,-3 6 129,2 1-129,4 0-129,2-2 0,2 2-129,6-8-129,3-3 129,2-10 0,2-11 0,-1-12 0,0-12 258,-1-11 0,-3-17 258,4-3 258,-4-10-129,4 3 0,1-6-258,1 5 258,4-1-258,7 2-516,3 4 129,-1-5-516,7 3-516,-10-19-2064,3-7-1290,-3-15-387,-10-21 129</inkml:trace>
  <inkml:trace contextRef="#ctx0" brushRef="#br0" timeOffset="23855.3644">20609 11144 2193,'-6'-28'3870,"6"28"129,6-19-2322,-1 2-258,4 6-1032,0-2-129,-1 0-516,0 3 0,-8 10 129,13-22 0,-13 22 258,4-22 129,-4 9 129,0 2 0,0 11 129,0-15 0,0 15-129,0 0-129,-1-11 0,1 11-129,0 0-129,-8 12 0,2 1 0,-4 7 258,-2 5-258,-4 9 258,-3 11-129,-6 6 0,3 4 0,-1 4 0,2 2-129,4-2-258,7-4 129,10-5-516,1-10 129,18-8-516,2-17-645,9-8-1161,7-6-1548,-4-13 387</inkml:trace>
  <inkml:trace contextRef="#ctx0" brushRef="#br0" timeOffset="24403.3958">20869 11223 258,'16'-60'2322,"-9"37"-1806,-5 5-903,-2 0 129,0 3-387,0 2 387,0 1 387,0 0 387,0 1 258,0 0 387,0 11 0,-1-15 0,1 15 0,-11-7-387,11 7-129,-16 1-258,8 8 258,-3 5-258,5 6 258,-2 0 129,6 10 129,0 0-258,2 3 258,1 6-387,5 3 258,-4-2-516,3 6 129,-5 1-387,0 2 0,-8 1 0,-6 3 0,-5-5-129,-5-4 129,0-8 129,-2-6 258,-3-11 129,5-5-129,2-11 129,4-3 129,2-10-387,6-5-129,4-9-129,6-6-129,10-5-258,5-7-258,11-1 258,6-11-129,11 4 387,3-5-129,4 6 258,-6 0 0,-5 6 0,-6 3 0,-7 5 258,-8 7-129,-8 2 0,-7 7-258,-2 9-258,-1 10-645,0 0-1548,0 0-1548,-14 13-516,9 6 388</inkml:trace>
  <inkml:trace contextRef="#ctx0" brushRef="#br0" timeOffset="25835.4777">20404 12227 1806,'1'63'1161,"-4"-24"-645,0 9 387,-3 11 258,-2 9 258,0 8-129,-3 15-129,-1 3-129,-2 12-129,-3 7-129,2 7 0,-7 5-516,3 6 129,-7 2 0,-3 9 0,-5-2 387,-1 12-129,-2-5 258,3 8-129,-1-7 0,9 9 0,3-5-258,10 0 0,4-8-387,9-9 0,2-7-129,5-4-258,0-9 129,0-6 0,-3-7 129,-3-2-129,-1 0 129,-2-4-129,-4-1 129,0 4-129,1-3 129,-2-12-258,5-4-129,-1-16-903,5-12-2967,7-16-387,-9-36-387</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5:02.116"/>
    </inkml:context>
    <inkml:brush xml:id="br0">
      <inkml:brushProperty name="width" value="0.05292" units="cm"/>
      <inkml:brushProperty name="height" value="0.05292" units="cm"/>
      <inkml:brushProperty name="color" value="#00B0F0"/>
    </inkml:brush>
  </inkml:definitions>
  <inkml:trace contextRef="#ctx0" brushRef="#br0">7567 6525 1,'0'0'515,"0"0"-128,0 11 258,0-11-258,0 0 129,0 0 0,0 13-129,0-13 387,0 12-129,0 0 129,0-12-258,2 22 387,-1-10-129,-1 5 0,0-1-129,3 6-258,-2-2 129,3 4-258,-2 3 129,3 4-258,-1 5 129,7 4 0,-1 2-129,4 5 129,0 2 0,2 1-258,0 2 258,2 0-258,0-2 0,-3-4 0,2 0 0,-4-6 129,-2-1-129,2-3 0,-4-5 0,0-6 0,-5-4 0,-1-2 0,1-5 129,-1-2 129,-3-12-258,2 14 129,-2-14 0,0 0 0,0 0 0,0 13 129,0-13 129,0 0-129,0 0 0,0 0 0,0 0 129,0 0 0,0 0-129,0 0 129,0 0 0,0 0-258,0 0 258,4-11-258,-4-2 129,3-2 0,0-9-129,2-2 0,3-8 0,3-4-129,1-7 129,4-2-129,2-4 0,4-2 258,-2-3-258,0 0 0,2-2-258,1 5 516,-2-1-258,-4 3 0,3 1 0,-3 1-258,0 6 516,-2 2-258,-3 7 129,0 4-258,-7 4 258,4 5-129,-5 6 0,-4 15-129,2-15-258,-2 15 0,0 0-516,-16 8-1419,4 4-1806,0 12-387,-10-2 129</inkml:trace>
  <inkml:trace contextRef="#ctx0" brushRef="#br0" timeOffset="556.0318">7634 7137 2709,'9'-5'3225,"-9"-6"-129,0 11-3096,14-9-387,-3 5 258,0-1 129,1 0 129,-12 5 387,16-10 129,-16 10 0,14-10 258,-14 10-129,11-9 129,-11 9 0,13-7-258,-3 4 0,-10 3-258,18-7 0,-18 7-129,21-7 129,-21 7-129,25-8-129,-14 4 0,6-1 0,-3 5 0,2-4-129,-2 2 129,0 2-129,-2-1 129,-12 1-129,19 0 129,-19 0 0,0 0 0,12 0 0,-12 0-129,0 0 258,0 0-258,0 0-258,0 0-129,0 0-516,0 0-3225,0 0-129,0 0-387</inkml:trace>
  <inkml:trace contextRef="#ctx0" brushRef="#br0" timeOffset="1975.113">8401 7013 1,'0'0'1031,"11"2"130,-11-2 0,0 0 129,0 0 0,6 12 129,-6-12-258,0 0-129,0 0-387,0 0 0,2 13-387,-2-13 0,0 0 129,2 17-129,-2-17 0,1 18-129,1-5 258,-2-1-129,0 5 0,0 0 0,0 6 258,0-1-258,0 3 0,0 2-129,0 0 258,-2 0-258,2-1 0,0-5 0,0 0 0,0-5-129,3-2 129,0-2-129,-3-12 0,3 13 129,-3-13-129,0 0 129,0 0-129,0 0 258,0 0 0,0 0 0,0 0 0,0 0 0,14-2-129,-9-11 129,2-1-129,2-5 0,5-3-129,2-3 129,3-2-258,-1-1 258,5 3-129,-3 1 0,1 2 0,-5 2 0,4 5 129,-5 0-129,0 4 0,-1 2 258,-1 2-258,-2 4 0,-11 3 0,20-3 0,-20 3 0,14 2 0,-14-2 0,12 11 129,-12-11 0,9 19 0,-3-9 0,-6-10-129,8 24 129,-4-9 0,2 0 0,-4 4 0,0 1 0,1 1 0,-2 1 0,0 3-129,0 0 129,0 0 0,1 0-129,-1-1 129,0-1-129,0-2 129,0-1-129,-1-2 129,0-3-129,0-4 129,0-11-129,0 19 0,0-19 129,0 0-129,0 12 0,0-12 0,0 0 0,0 0 0,0 0-129,0 0-129,0 0-774,7-6-3225,-7 6-387,10-26-129,-3 8-129</inkml:trace>
  <inkml:trace contextRef="#ctx0" brushRef="#br0" timeOffset="3223.1843">10050 7146 903,'3'-12'1806,"-3"12"-1548,0 0 0,-8 0 129,-3 0 387,-3 0 129,-3 0 516,-1 7-129,-4-3-129,1 3-129,-4-1-129,2 3-258,0 2-387,0-1 0,-1 5-258,3-3 129,1 1 0,2 0 129,4-1-129,4 0 0,10-12 0,-13 20 0,13-20 0,0 17 0,0-17 129,23 13-258,-6-6 129,2-1 0,5 2 0,-1-1-129,3 0 0,0 0 0,0 2 0,0-1 0,-4 1 0,-3 3 0,-1-1-129,-3 3 258,-3-3-129,-4 2 129,-8-13 0,5 26 129,-5-26 129,-4 22-129,-9-12 129,-1 1-129,-7 0 0,2-2 129,-8 1-129,1-3-129,-2 1-129,1-1 129,-1-2 0,2-1-129,1-1 129,3-2-129,1 0 0,4-1 0,2 0-129,2 0-129,13 0-258,-15-5-387,15 5-1290,0 0-1935,15-9-129,2 4-129</inkml:trace>
  <inkml:trace contextRef="#ctx0" brushRef="#br0" timeOffset="4011.2294">10228 7286 129,'1'-11'1290,"14"8"0,-15 3 258,22-5-129,-11 1 129,6 4-387,-3 0-129,6 0 0,-3 0-129,4 5-129,-1-1-129,1 3-258,-2 0-129,1 2-129,-5 2 129,3 1-258,-7-2 0,0 5 0,-1-1 0,-2 3 0,-4-2 129,0 3-129,-3-4 129,-1 3 0,0-1-129,-2 0 129,-4-4 0,0 1 0,6-13-129,-18 18 0,8-11 129,-5-3-129,3 0 129,-6-1-129,4-3 0,-4 0 0,0 0 0,1-3 258,1-1-258,2-3 0,1 1 0,13 6 0,-18-16 0,15 4 0,3 1 0,0-4 0,10 3 0,5-2 0,3-2 0,2 4 0,2 0 0,3 2-258,0 3 258,-1 3 0,1 4-129,0-1-258,1 1-387,-4 1-774,4 3-1161,2 5-1419,-7-9 129</inkml:trace>
  <inkml:trace contextRef="#ctx0" brushRef="#br0" timeOffset="4959.2836">10766 7195 774,'0'0'2838,"20"3"0,-20-3-1677,0 0-1806,11 2 387,-11-2 258,14 7 129,-14-7 387,0 0 387,10 8 129,-10-8 0,4 12 0,0 0 0,-4-12-258,3 24 0,-1-8-387,4 7 0,-5-3 0,4 5 0,-4-3-129,3 4 0,-3-6 0,2 2 129,-2-5-258,4-4 0,-5-13 0,12 8 0,-12-8-129,25-12 129,-11-6-129,2-2 129,-1-5 129,5 2-129,-6-2 0,3 4 0,-8 3 258,1 4-258,-10 14 0,11-17-129,-11 17 0,12-1 129,-12 1-129,11 8 0,-11-8 129,11 22 0,-6-5 0,0 3 129,-3 0-129,3 1 129,-3-2-129,4-1 0,-3-6 0,-3-12-129,17 11 129,-2-16-129,3-7 0,4-7-129,1-3 258,2-2-129,-3-1 0,1 3 0,-5 4 129,-3 5-129,-15 13 0,17-7 129,-17 7-129,6 9 0,-4 6 0,0 2 129,0-1-129,1 2 0,1-3 129,4-1-129,-8-14 129,21 10-129,-6-10 0,3-5 0,2-5 129,1-1-129,-3 1 0,-1 0 0,-4 0 0,-1 6 0,-12 4 0,12 0 0,-12 0-129,8 15 0,-1 2-258,-7-17-1290,9 18-2838,0-4-387,-9-14-129</inkml:trace>
  <inkml:trace contextRef="#ctx0" brushRef="#br0" timeOffset="6148.3517">11476 7294 1935,'14'3'3354,"-1"-3"0,-13 0-2580,13 5-903,-13-5 258,14 20 258,-6-3 129,-6 1 129,3 11 258,-5-2-258,4 10 387,-4-3-129,0 10-129,-1-5-258,1 8-129,-4-7 129,4 2-258,-1-6 0,1-1-258,0-7 129,0-3-129,0-9 129,0-2-129,0-14 129,2 12 129,-2-12-129,0 0 0,-1-8 258,1 8-258,-5-24 0,1 4 0,3-5-258,-2-3 129,2-2 0,-1-4 0,2 1 0,0-4-129,0 1 258,0 2-129,3 1 129,6-1-258,1 4 258,2 1-129,4 4 0,4 2 0,2 4 0,3 2 0,1 6 0,-1 2 0,3 4 0,-4 1 0,1 1 129,-2 3-129,-3 0 0,-2 8 129,-5 1-129,0 2 129,-4 1-129,-1 3 129,-3 0 0,-3 2 0,-2 0 0,0 0 0,-4 0 0,-7 1 129,-2-2-129,-2 3 0,-6-4 0,-1 1 0,-4-4-129,-1 1 129,-2-4-129,0-1 129,2-5-129,0-2 0,0-1-129,4-5 0,2-2 0,-1-7-387,10 6-258,-5-16-1161,16 7-2064,-1-2-774,2-5 0</inkml:trace>
  <inkml:trace contextRef="#ctx0" brushRef="#br0" timeOffset="6636.3796">12060 6878 2580,'-16'0'4128,"16"0"-516,0 0 0,0 0-4128,-7 9 258,7-9 129,0 0 129,7 13 258,-7-13 387,9 11-129,-9-11 387,10 16-129,-2-4 129,-8-12-258,13 26-129,-9-10 258,5 6-387,-5 0 0,5 7 0,-4 1-258,1 8 129,-3 3-129,-1 6 0,-2 3-129,0 0 129,-1 3-258,-6-2 129,0-4 0,-3-4-258,6-6-258,-7-15-645,11-3-2322,0-19-1161,0 0-387,8-8 129</inkml:trace>
  <inkml:trace contextRef="#ctx0" brushRef="#br0" timeOffset="7159.4095">12343 7379 2451,'26'21'4902,"-7"-12"-258,-5-7-129,7-2-2580,1-2-1677,2-7-129,5 1 0,-3-5-129,-1-5 0,0-3 0,-4-1 0,-2 0 0,-5-1 0,-2 0 0,-4 4 0,-3-2 0,-5 6 0,0 3 0,0 12 0,-18-13 0,2 13 0,-3 0 0,-1 8 0,-3 2 0,-2 5 129,-1 3-129,0 2 0,2 0 0,0 4 129,1-1 0,5 2 0,1-1-129,4 2 129,0-2 0,11 2 0,-1-2 0,3 2 129,4-2-258,8-2 258,6-2-129,8-2 0,7-2 0,6-3 0,9-2-258,4-7 0,8 1-258,-1-6-387,10 1-1161,-11-1-2709,2-11-129,-5 0-516</inkml:trace>
  <inkml:trace contextRef="#ctx0" brushRef="#br0" timeOffset="9104.5207">13721 7137 516,'-7'33'1161,"7"-13"258,-1 2-129,-1 7 129,2 8-258,0 8 0,0 10-258,2 5-387,1 9 129,-2 1-645,0 5-129,2-3-129,-3-4-258,0-7 129,-3-12-258,1-8 129,-5-10-387,2-6-387,-2-9-1161,-8-13-644</inkml:trace>
  <inkml:trace contextRef="#ctx0" brushRef="#br0" timeOffset="9736.5564">13587 7158 2322,'23'-16'2967,"-6"6"-2193,9 3 0,2-4 129,7 4-258,-1-4 129,7 5-129,-2-4-258,1 5 258,0 0-258,-2 5-129,-4 0 129,2 1-129,-6 8-129,-1 4 129,-4 3-258,-3 2 258,-5 4-129,-3 2 0,-7-1 0,-5 5 0,-2-2 129,-8 3 129,-10-1 0,-2 3 0,-9-8 0,0 7 0,-10-6-129,3 2 129,-5-6-258,2 1 258,-3-7-258,3 1 129,0-7-129,3-3 0,3-5 0,5 0-129,4 0 129,4-8-129,4-1-129,7-6 0,5 4-387,2-6-387,8 5-2064,5-1-1419,0-5-258</inkml:trace>
  <inkml:trace contextRef="#ctx0" brushRef="#br0" timeOffset="11251.6435">14219 7468 645,'0'0'258,"0"0"-129,7-3 516,-7 3 258,0 0 387,0 0-258,0 0 129,0 0 129,0 0-129,0 0-129,0 0-129,0 0-258,6 7-258,-6-7 258,3 13 129,-3-13-258,1 22 129,-1-9-129,0 5 129,0 0-387,0 5 129,-2 4-129,-1 2 129,-2-2-129,3 4 0,-3-4-129,2-3 0,0-4 0,2-5-129,1-15 129,0 0-129,10 2-129,-1-10 129,5-10 0,0-2 0,1-1 129,0 0 129,-3 0-129,1 9 0,-7-3 0,-6 15 258,16-13-258,-16 13-129,10 0 129,-10 0-129,18 8 0,-18-8 0,15 20 129,-8-10 0,4 2-129,-4 3 258,0 1 0,-2 2-129,-2-3 129,1 6-129,-4-2 129,0 3-129,-1-2 129,0 5-258,-6-6 129,4 1 0,-2-1-129,1-2 0,2-3 0,2-14-129,-3 19 0,3-19-258,0 0-387,0 0-1677,0-13-2193,5-2-129,0-7-387</inkml:trace>
  <inkml:trace contextRef="#ctx0" brushRef="#br0" timeOffset="12083.6911">15213 6662 774,'1'-12'3354,"-1"12"0,11-6-129,-11 6-3612,0 0 129,0 0 129,-8 0 0,-4 3 129,1 0 258,-3 7 0,-4-5 258,-1 9 0,-4-2 129,0 7-258,-5-1 129,6 6 0,-6 2 0,2 7 0,-6 2-258,5 11 258,0 0-258,-1 7-129,2 2 129,1 6 0,3 0-129,6 7 129,0-2-129,8-1 0,5-3 0,3 1 129,5-5 0,9-2 0,2-6 0,10-3 0,-1-8 129,7-3-258,1-7 129,2-5-129,4-7 129,2-3-258,-5-8 258,2-2-129,-5-4 0,-3 0 0,-4-1 129,-4-2-129,-6 0-129,-3 0 129,-13 3-129,14-6 0,-14 6 129,0 0-129,0 0-129,0 0 0,0 0-258,-9 1-516,9-1-2709,-11 13-1032,-1-13-516,0-2 258</inkml:trace>
  <inkml:trace contextRef="#ctx0" brushRef="#br0" timeOffset="13615.7788">15304 7314 516,'-22'21'2838,"19"-8"-1161,-5 0-1548,0 0 0,3 2 387,-1-2 129,4 2 258,0-1-129,2 1 258,0-3-129,10 4 0,-10-16-129,27 18-258,-7-14 0,5-1-258,3-3-129,2-7 0,2-6 0,3-2-129,-2-6 129,-3-1 129,-3-2-129,-4-1 0,-7 0 0,-2 3 0,-7-1 0,-5 3 0,-2 1 0,-9 2 0,-5 3 129,-5 3-129,-1-1 0,-4 2 0,-1-1 0,0 4 0,-2-1 129,3 3-129,0 2 0,0 3-129,-2 2 0,0 9-129,-1 6-258,-6 2-258,7 12-903,-8-4-1161,3 0-1677,8 5 258</inkml:trace>
  <inkml:trace contextRef="#ctx0" brushRef="#br0" timeOffset="14263.8157">15626 6672 516,'21'-22'387,"-12"10"-258,-9 12 258,14-19 0,-14 19 387,10-17 258,-10 17 258,6-12 129,-6 12-129,0 0 129,0 0-258,0 0-258,0 0-258,0 0-516,0 9 0,0 2-129,-6 3 129,0 2-129,-1 6 129,-1 0-129,0 5 258,2 4 129,0 7-129,-2 2 0,3 9-129,-2 1 258,3 4-129,-2 5-129,0-1-129,1 1 0,2-4 0,-1 1 0,4-9 0,0-2-129,0-8 129,0-5 0,0-8-129,0-4-129,0-10-645,0 1-903,0-11-1161,-16 4-1032,16-4 0</inkml:trace>
  <inkml:trace contextRef="#ctx0" brushRef="#br0" timeOffset="24112.3789">15832 7302 129,'10'-5'903,"-10"5"258,0 0-129,0 0 0,0 0 258,0 0-387,0 0 129,0 0-258,0 0 129,0 0 0,0 0 0,0 0-387,0 0-129,0 0-129,0 0 0,0 0-129,0 0-129,0 0 258,0 0-129,0 0 129,12 0 0,-12 0 129,0 0 0,14 13 0,-14-13 129,19 8-258,-9-3 129,8 3-129,-5-3 0,7 4 0,-3-1-129,6 0 129,-5 2-129,3 1 129,0 0-129,1 4 129,0-2-129,-1 5 129,2-3-129,2 3 129,0 0-129,-3-1 0,2-3 0,-2 1 0,0-3-129,-4 0 129,1-5 0,-6 3-129,-1-5 129,-1 0-129,-11-5 0,12 8 129,-12-8-129,0 0 129,0 0-129,0 0 0,0 0 129,0 0-129,0 0-129,-7 7 0,7-7-258,-17 0-774,17 0-1935,-14 1-1419,-1-1-129,1 0-129</inkml:trace>
  <inkml:trace contextRef="#ctx0" brushRef="#br0" timeOffset="24666.4108">15848 7747 903,'0'0'3870,"0"0"-516,11-7-1548,-9-4-774,-2 11-258,13-23-387,1 8 0,-5-5 0,7 2-129,-2-7 129,6 1 0,-2-3 0,7-2-129,-4-3 258,3 0-258,-2 0 0,0 1-129,-3 2 129,-4 4 0,2 0 129,-6 8-258,-3 2 129,-3 4-129,-5 11 0,9-13-129,-9 13 0,0 0 0,0 0-129,0 0-258,5 9-903,-5-9-2064,-3 11-774,3-11-387</inkml:trace>
  <inkml:trace contextRef="#ctx0" brushRef="#br0" timeOffset="25475.4571">16374 6670 645,'-7'-7'129,"7"7"516,0 0 129,0 0 387,0 0 258,6 0 258,-6 0 258,14 0-129,-14 0-129,24 2-516,-11 5-258,7 6-387,-1 1-129,3 7-129,-1 1-129,3 4-129,1 1 0,-1 5 129,0 4-129,0 4 0,0 2-129,-2 5 129,-2 4 0,0 4 0,-3 6-129,-1 1 129,-7 2 0,-2-1 0,-3 2 0,-4 0 0,0-5 129,-12-2 0,-1-7 129,-5-1 0,-2-9 0,-2-4-129,-1-5 387,-1-3-387,2-8 0,3-1 0,0-7-258,4-3 129,15-10-258,-21 13-387,21-13-774,-7 11-2322,7-11-774,0 0 387</inkml:trace>
  <inkml:trace contextRef="#ctx0" brushRef="#br0" timeOffset="26365.508">18408 7731 903,'-3'-18'2709,"3"18"-1419,0-16-129,0 16 516,0-12-258,0 12 129,0 0-387,0 0 129,0-14-387,0 14-129,0 0-258,6 6-129,-6-6-129,8 22-129,1-7 0,1 3-129,3 3 387,2 4-387,1 1 129,3 6-129,3-1 0,-3 4 0,6 3 0,-2 0 0,0 4-129,-3-1 129,2 1-387,-8-3 258,2-2-387,-8-8-258,2 1-516,-10-10-1032,-5-6-1677,-2 3-258</inkml:trace>
  <inkml:trace contextRef="#ctx0" brushRef="#br0" timeOffset="26687.5264">18357 8298 1,'0'0'3998,"0"0"1,0-9-129,2-6-2709,11 1-387,1-9-129,8-1-258,3-10 258,4 2-387,2-5 129,5 0 129,1-4-129,3 4-129,-4-1 0,1 6-129,-4-1-129,-2 3 129,-3 4-129,-5 0-258,0 8-387,-9-6-1032,5 3-2451,-1 9-129,-7-5-129</inkml:trace>
  <inkml:trace contextRef="#ctx0" brushRef="#br0" timeOffset="51912.9692">19013 8098 903,'-14'0'1419,"3"0"129,11 0-129,-11 2 258,11-2-129,-11 1-258,11-1-129,0 0-258,-11 6-258,11-6 129,0 0-258,0 0 0,0 0-129,-13 4 0,13-4 0,0 0-129,0 0 129,0 0 129,0 0-258,0 0 0,10 14 0,-10-14-129,12 7 0,-12-7 0,17 7-129,-17-7 0,19 7 0,-8-5 0,1-1 0,-12-1-129,22 4 129,-22-4 0,22 0-129,-22 0 0,16 0-258,-16 0-129,0 0-774,18 0-2193,-18 0-774,0 0-129</inkml:trace>
  <inkml:trace contextRef="#ctx0" brushRef="#br0" timeOffset="52496.0026">18888 8013 1806,'-4'-13'2451,"4"13"-258,0 0-387,-4-11-258,4 11-387,0 0-129,0 0-258,0 0 0,0 0 0,6-12 0,-6 12-129,0 0-129,15-3 129,-15 3-129,14-2-129,-14 2-129,19-2 129,-5 2-129,2 0-129,5-1 0,1 1 129,0-3-129,5 2 0,-3-2 0,1 2 129,-6-3-129,1 4 0,-6-3-129,-3 3 129,-11 0-129,13 0 0,-13 0 0,0 0 0,0 0-258,0 0-129,0 0-387,0 0-903,0 0-2193,0 0-387,-9-14-645</inkml:trace>
  <inkml:trace contextRef="#ctx0" brushRef="#br0" timeOffset="56622.2386">19733 7795 1677,'0'0'903,"0"0"129,-16 2 258,16-2-258,-13 0 258,13 0-258,-14 0 0,14 0-129,-11 0-129,11 0 129,-13 0-387,13 0 0,-11 0-129,11 0 129,-12 0 0,12 0-258,-12 0 258,12 0-258,-10 4 0,10-4 0,-13 9 0,13-9-129,-13 14 129,13-14 0,-17 15-129,17-15 0,-16 18 0,5-8 0,1 2 0,-1 1 0,3 1 0,-3 1-129,2 2 129,1 2 0,-2 1-129,2 1 129,2-1 0,0 1-129,2 0 258,-1-3-258,3 1 129,2-3-129,0-1 0,0-3 129,7-1-129,-7-11 129,16 17-129,-2-9 0,-1-2 129,0 0-129,5 2 129,-4-4-129,3 1 0,0-2 0,-2 0 0,0 0 0,-1-2 0,-1-1 0,0 0-129,-1 0 0,-12 0-129,22 0-516,-22 0-129,20 0-1419,-20 0-1935,11-2-258,-11 2 129</inkml:trace>
  <inkml:trace contextRef="#ctx0" brushRef="#br0" timeOffset="57312.2781">19907 7887 1419,'6'-10'1677,"-6"10"-516,0 0 258,0 0 129,0 0-387,0 0 387,0 0-387,0 0 129,0 0-258,0 0 0,0 0-129,0 0-258,2 12 0,-2-12-258,0 13 0,0-13-129,0 17-129,0-5 129,0-3-129,-2 5-129,1 2 258,-1 0-129,0 4 0,0-2 0,1 3-129,-2 0 129,2-1-129,1-2 129,0 2-129,0-5 129,0-1-129,4 0 129,-1-4-129,-3-10 0,13 20 129,-13-20-129,12 14 0,-12-14 129,15 10-129,-15-10 0,18 7 0,-6-4 0,0-2 0,1 0 0,1 1 0,0-1-129,0-1 0,2 1 0,-2-1-129,0 0-129,-14 0-258,24 0 0,-24 0-387,20-6-645,-20 6-1548,0-14-903,0 14-387</inkml:trace>
  <inkml:trace contextRef="#ctx0" brushRef="#br0" timeOffset="57667.2983">19833 8043 258,'0'8'3741,"0"-8"258,16 0-1935,-16 0-258,24-2-387,-24 2-129,29-5-258,-15-3 0,5 8-387,-3-4 0,3 4-129,-2-4-129,-1 3-258,0-1 0,-3 1-129,1 1-258,-14 0 0,19 0-387,-19 0-129,0 0-387,0 0-774,6-13-2322,-6 13-258,-8-16 258</inkml:trace>
  <inkml:trace contextRef="#ctx0" brushRef="#br0" timeOffset="58005.3177">19882 7846 1,'-7'8'3611,"7"-8"388,0 0-1161,0 0-1161,0-5-258,0 5-129,8-8-129,-8 8 0,15-10-387,-15 10 129,19-7-258,-19 7-258,20-7 0,-8 3-129,2 4 0,-1-2-258,1 2 129,2 0-129,0 0-129,3 0-258,-8 0 0,8 1-645,-19-1-387,28 0-645,-28 0-1161,18-12-1032,-18 12-516</inkml:trace>
  <inkml:trace contextRef="#ctx0" brushRef="#br0" timeOffset="58861.3667">20184 7853 1548,'11'12'3096,"-11"-12"258,11 17-2709,-11-17 258,7 20 0,-6-8 129,5 5-129,-6-3 129,11 8 0,-10-3-129,6 8-258,-5-4-129,4 5-129,-3-2-129,0-1-129,-2-1-129,0-4 0,0 0 0,-1-7-129,0-1-129,0-12-129,0 16-258,0-16-129,0 0-129,0 0-129,0 0 0,0 0-129,0 0 258,0-12-129,0 12 129,-4-21-258,2 7 129,-3-1 0,-1-1 129,4-2 129,-4-2 0,0 0 258,-2-3 516,2 1 258,-2-2 516,2 0 258,-4 0 129,6 5 516,-3-5-129,7 7 0,-4-4 0,4 7 0,0-5-387,0 19 0,12-26-387,2 16 129,-4-5-258,9 8 129,-5-6-387,11 6 129,-6-1-258,4 2 129,-3 2-258,2 4 129,-4 0-129,1 4 0,-2 2 0,-3 2-129,2 2 129,-5 2-129,1-1 129,0-1-129,-12-10 0,14 20 0,-14-20 129,7 18 0,-7-18 0,0 18 0,0-18-129,-8 18 129,-3-10-129,0 3 258,-5-4-258,0 0 0,-2-1 0,-2-2 0,3-1 0,-3-1 0,1-2-258,0 0 0,3 0-258,-5-4-387,21 4-1806,-19-3-1806,19 3-258,-17-15-129</inkml:trace>
  <inkml:trace contextRef="#ctx0" brushRef="#br0" timeOffset="60309.4495">20443 8132 1,'0'0'2192,"0"0"-128,0 0 0,0 0-129,0 0-387,0 0-129,0 0-258,0 0-129,0 0-258,0 14-129,0-14-129,-3 12 0,3-12-129,-5 15 129,1-3-258,1 2 0,-2-2 0,2 5-129,-2 0 129,3 3-129,-3 1-129,1 0 129,1-1-129,-2 0 0,3-3 0,-2 0-129,4-3 0,0-14 0,-2 18-258,2-18-129,0 0-516,0 0-387,0 0-1806,0 0-1161,0 0 129</inkml:trace>
  <inkml:trace contextRef="#ctx0" brushRef="#br0" timeOffset="61317.5071">20810 7843 1935,'-2'13'2451,"0"-1"-516,-2-1-129,3 9-387,-4-4 129,5 6-387,0 1-129,1 0-129,1 0-387,5 2 258,-3-4-387,6 3 0,-2-5 129,1 0-129,0-7 0,3 2 0,-12-14-129,19 16 129,-19-16-258,24 4 129,-14-4-258,3 0 129,-2-6-129,2-2 0,0-3 0,-3 0 129,2-3-129,-3-1 0,-1-4 0,-2 0 0,-1-1 129,-3 1-129,-2-3 129,0 3-129,-4-4 129,-6 5-129,1-3 129,-1 2 0,-4 1-129,3 1 258,-2 0-258,1 4 129,-1 2 0,-2 1 0,3 2-129,-2 5 129,0 1 0,1 2-258,-2 5 129,0 4 0,-2 4-129,3-1 0,-2 2 0,2 3-129,2-1-129,-1-2-129,8 4-387,5-18-129,-3 28-645,3-28-774,2 14-1677,11-4-387,-2-7 258</inkml:trace>
  <inkml:trace contextRef="#ctx0" brushRef="#br0" timeOffset="61692.5286">21117 7821 2193,'0'0'3096,"0"0"516,0 0-2709,0 7-516,0-7 129,0 12 129,0-2 0,0-10 258,0 27 0,-2-13-129,2 8 0,0 1-258,3 5-129,-2-1 0,4 5-129,-3 1-129,5-4 0,-3 0-258,-1-4 0,2-5 0,-4-7-129,4 1-774,-5-14-1419,0 0-1677,0 0-129,-5-21-129</inkml:trace>
  <inkml:trace contextRef="#ctx0" brushRef="#br0" timeOffset="62121.5531">21065 7836 2322,'-1'-23'2709,"4"9"-258,-3 14-516,18-15-258,-13 4 129,12 7-129,-7-8-387,12 8 0,-8-10-387,8 10 0,-3-9-258,2 9-129,-1-3-129,1 6-258,-2 1 129,-1 0-129,-3 5 0,0 4-129,-3 2 0,1 0 0,-4 4 0,-2 1 0,-3-3 0,-3 1 0,-1-1 0,0-1 0,-6 1 0,-3-2 0,-2-1 0,-3-1 0,-1 1 0,-2-2 0,-1-1 0,0 0-129,0 0 0,2-7-258,4 5-129,-3-5-516,15 0-1161,0 0-2193,-13-3-387,13 3 129</inkml:trace>
  <inkml:trace contextRef="#ctx0" brushRef="#br0" timeOffset="62587.5798">21450 8143 1,'1'27'3482,"-1"-9"-1289,0 1-129,0 9 0,-2-6-387,2 9 0,-5-6-516,4 9-258,-4-7-516,0 0-387,0-1-387,-5-6-516,8-2-1290,-1-3-1935,3-15 0,0 0 259</inkml:trace>
  <inkml:trace contextRef="#ctx0" brushRef="#br0" timeOffset="63420.6272">21917 7857 774,'2'-9'3354,"-2"9"-258,11 0-1935,-11 0 387,0 0-387,0 0 129,10 6-129,-10-6 0,4 16-258,-4-16 0,0 22-258,0-8 0,0 5 0,-4 1-258,2 5-129,-2 1 0,1 3-129,-2 4-129,2 2 129,-3-3-129,2 0 0,1-3-129,-2-2 129,2-5-258,-3-7 129,3 0-258,3-15-387,-11 11 0,-1-11-129,12 0 129,-20-7-258,20 7 129,-22-16 129,22 16-129,-26-18 258,13 11 258,-1-3 0,1 6 129,0-3 0,-1 4-129,4 0 258,0 2 258,10 1 129,-20 0 129,20 0 258,-10 11-129,10-11 258,-6 12 129,6-12 129,0 12 0,0-12-129,9 10 129,5-1-258,-1-9 0,10 6-258,-2-6 0,9 2-258,-2 0 0,5-2-129,-1 0 0,1 0-129,-3-2 0,-3 0 0,-3 0 0,-2 1-129,-5-2 129,-3 1-258,-1 2-258,-13 0-258,18-6-774,-18 6-1548,0-15-1419,0 15-258,0-23 129</inkml:trace>
  <inkml:trace contextRef="#ctx0" brushRef="#br0" timeOffset="63763.6471">21734 7843 774,'0'0'3870,"0"0"0,0 0-1935,0 0-258,0 0 0,16 0-645,-16 0 129,28 0-258,-13-2-129,7 2-258,-1 0 129,5 1-387,-5 0 0,5 4 0,-5-3-258,0 1 0,-2 0-129,-4-3-258,3 5-516,-18-5-774,23 0-2322,-11 1-387,-12-1-387</inkml:trace>
  <inkml:trace contextRef="#ctx0" brushRef="#br0" timeOffset="64548.692">22275 7828 2451,'2'13'3225,"-2"3"-1548,0-1-645,-2 4 0,2 6-129,-3 2 0,2 7-258,-3-1-129,2 2 0,-1 3-258,0-1-129,-1-4-129,-1-4 0,2-7 0,1-5 0,1-6-129,1-11 129,0 0 0,0 0 0,-2-9 0,2-6 0,0-5 0,0-3-129,1-2 258,1-3 129,-2-3 129,2 1-129,-2-1 129,0 2-129,0 0 258,2 7-258,-1-4 258,6 8 129,-3-3-258,4 8 129,-1-5 0,5 7 129,-3-1-258,6 4 0,-1-2-129,5 7-129,-2-2 0,-1 5 0,2 0 0,0 4-129,-2 4 129,0 5-129,-4 3 129,2-2-258,-6 6 129,-1 0 0,-1-2 0,-3 2-129,-3-3 129,0-2 129,-2-1-129,-5-5 129,-2 3 0,-3-5-129,-4-2 129,-3 1-129,-1-5 0,-4 0 0,2-1 0,-2-1-258,5-2-129,-1-6-387,20 9-903,-22-12-1677,22 12-1161,-3-16-258,3 16 0</inkml:trace>
  <inkml:trace contextRef="#ctx0" brushRef="#br0" timeOffset="65116.7243">22594 8177 645,'11'11'3354,"-11"-11"129,0 0-2064,0 0-774,0 17 258,0-17 0,-2 15 258,2-15-129,-8 20 129,-4-11-129,7 11 0,-7-6-387,5 9-129,-7-5 129,3 7-387,-5-4 0,6 4-129,-2-2-129,1-5-129,3 4-129,-4-9-387,7 3 0,5-16-903,0 0-1548,0 0-1419,0 0 129</inkml:trace>
  <inkml:trace contextRef="#ctx0" brushRef="#br0" timeOffset="67203.8437">22942 7871 516,'0'0'2967,"0"0"-1548,0 0 0,0 0 258,0 0-258,0 14 129,0-14-129,0 0-258,-3 12 0,3-1-129,0-11-129,-4 28-387,-1-7-129,0 3-129,-2 2-129,-1 6 0,2 1-129,-4 1 129,2-2-129,-1 0 0,2-6-129,1-6-129,2 1-258,4-21-1161,0 0-2064,0 0-516,0 0-258</inkml:trace>
  <inkml:trace contextRef="#ctx0" brushRef="#br0" timeOffset="67709.8728">22857 7906 129,'0'10'3096,"0"-10"-1161,0 19 129,0-19-258,7 22-387,-7-9 129,6 6-258,-3-5-258,8 12-129,-5-3-258,8 6 0,-6-3-387,6 5 129,-2-4-258,4 2 0,-3-7-129,-1-2 0,1-6 0,-2-2 0,1-4-129,-12-8 129,18 1 0,-18-1 0,14-11 0,-8-4 129,-3-4-129,1-4 129,-1-4 129,0-3-129,-2-4 129,2 0 129,0-4-129,1 6 129,0 1-129,2 3 0,-3 3 0,7 5 0,-3 3-129,-7 17 0,13-17-129,-13 17 0,10-9-258,-10 9-516,0 0-2193,0 0-1419,0 0-258,0 0-129</inkml:trace>
  <inkml:trace contextRef="#ctx0" brushRef="#br0" timeOffset="68348.9093">23528 7889 774,'8'-12'2193,"-8"12"-774,0 0 129,0 0 0,0 0-387,0 0 0,-12-3-258,12 3-387,-12 0 129,12 0-258,-23 8 129,11 0-258,-4-1 129,0 3 129,-3 2 0,1 4-129,-4-2 129,4 7-129,0-1 0,1 3 0,3-4-129,5 7 0,0-2 0,8 0 0,1-2-129,3 3 0,5-6 0,6 4 129,0-5-258,6-3 258,0-1-129,2-3 0,-1-4 0,4-2 0,-4-3 0,-1-2-129,0 0 129,-2 0-129,-3 0-129,-2 0 129,-2 0-129,-11 0-129,17-1-258,-17 1-129,16-1-645,-16 1-1548,0 0-1290,11-11-387,-11 11 0</inkml:trace>
  <inkml:trace contextRef="#ctx0" brushRef="#br0" timeOffset="68923.9417">23787 7892 129,'17'4'3483,"-17"-4"516,0 0-387,0 0-2451,0 0-129,0 0-129,2 15-129,-2-15 0,0 20 129,-2-9-258,2 7-129,-7-4 129,6 6-129,-4-1-129,4 5 0,-6 0-129,5 3 0,-2-2-129,0 3 129,0-2-129,0 1 0,0-3 0,3-2 0,0-4-129,1 1 129,0-7 0,1 0-129,-1-12 129,18 12 129,-6-7-258,4-3 0,1-2 129,6 0-129,-1 0 0,-1 0 0,4-2-129,-3-4 129,2 4-387,-8-5 0,2 4-258,-6-8-387,6 11-903,-18 0-2064,7-17-516,-7 17-516</inkml:trace>
  <inkml:trace contextRef="#ctx0" brushRef="#br0" timeOffset="69242.9604">23793 8095 258,'0'0'3870,"0"0"258,0 0-258,0 0-2580,15 3-258,-4-3-129,6 0-258,-1-3 0,4 3-129,-3-2-258,2 2 0,-1-3 0,-2 3-387,2 0-258,-18 0-516,23-7-2322,-23 7-903,11-12-258,-11 12-129</inkml:trace>
  <inkml:trace contextRef="#ctx0" brushRef="#br0" timeOffset="69520.9764">23729 7896 3612,'0'0'3999,"8"10"258,5-8-2709,-13-2-129,30 0-258,-17-2-258,12 2-258,-7-6-129,5 5 0,-3-3-387,-3 0-258,3 4-903,-8-4-1161,0 0-2193,2 4-129,-14 0-129</inkml:trace>
  <inkml:trace contextRef="#ctx0" brushRef="#br0" timeOffset="70105.0098">24185 7937 774,'0'0'3483,"0"0"258,0 0-2322,0 0-129,0 0-129,5 17 0,-5-17-129,0 24 129,-5-11-258,5 11 0,-5-3-129,4 7-129,-4 1-258,4 4 0,-2 0-258,0 3 129,1-7-258,-3 0 0,4-5-129,-1-5-129,2 0-1161,0-19-1935,0 0-903,0 0-387,-5-15 0</inkml:trace>
  <inkml:trace contextRef="#ctx0" brushRef="#br0" timeOffset="70548.0351">24079 7878 129,'0'0'3999,"0"0"258,17-7-258,-1 6-2193,-7-12-387,12 9-129,-8-8-516,11 7 258,-5-4-387,10 6 0,-8-6-258,8 9 0,-6-1-129,3 1-258,-2 6 258,-2 3-387,-1 3 258,-1 1-129,-7 3 0,2 1 0,-6 2 129,-3 0 0,-4-1 0,-2 0 129,-3-1-129,-7-1 0,-5-4 0,0 0 0,-5-3 129,-1-1-129,-4-6-129,-1 1 129,1 0-258,-6-3-387,9 4-2451,-9-4-1677,0-3-129,-2-9-516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6:55.874"/>
    </inkml:context>
    <inkml:brush xml:id="br0">
      <inkml:brushProperty name="width" value="0.05292" units="cm"/>
      <inkml:brushProperty name="height" value="0.05292" units="cm"/>
      <inkml:brushProperty name="color" value="#00B0F0"/>
    </inkml:brush>
  </inkml:definitions>
  <inkml:trace contextRef="#ctx0" brushRef="#br0">4115 3156 1806,'-79'49'1290,"37"-16"-903,1 9 0,-3-1-129,3 11 387,0 2-258,-2 4 258,3 5 258,-2 1-129,5 3 0,-3-4-129,7 9 0,-2-3-129,4 8-129,2 2 0,2 4-258,3 2-129,1 4 129,5 6-129,0 2 129,6 6-129,2 1 0,6-1-129,4 2 129,6-3 0,10 0 0,4-2 0,8-5-129,7-5 258,6-4-129,7-3 129,5-1 0,5-1 0,2-2 258,8-8-258,5-1 258,3-7 129,11 0 0,1-16 129,8-5-258,4-15 258,11-10-129,0-13 129,7-4 0,-2-11-516,-2-6 258,2-14-258,1-4 258,-2-8-258,-2-6 258,-5-9-387,0-7 129,-6-12 129,-2-6 0,-6-9-129,-9-7 0,-9-7 129,-9-8 0,-13-3 129,-3-2 0,-15-9 0,-3 3 0,-10-8 129,-3-1-258,-7 0-129,-5 1 0,-5-2 0,-4-1-129,-12-4 129,-10-4-129,-9 4 129,-12-5 0,-13 4-129,-10 6 0,-9 3 258,-9 10-258,-9 18 0,-10 14-129,-4 17 0,-5 18-129,-1 16 0,-6 16-129,1 25-645,-5 8-258,10 35-1548,-4 6-1806,2 14 129,6 4 258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7:38.315"/>
    </inkml:context>
    <inkml:brush xml:id="br0">
      <inkml:brushProperty name="width" value="0.05292" units="cm"/>
      <inkml:brushProperty name="height" value="0.05292" units="cm"/>
      <inkml:brushProperty name="color" value="#00B0F0"/>
    </inkml:brush>
  </inkml:definitions>
  <inkml:trace contextRef="#ctx0" brushRef="#br0">21322 9619 2967,'-135'2'2967,"60"-1"-2193,8 1-516,0 5 258,3 1-516,0 4-129,-1 2 0,1 3-129,-3 5 258,2 5 0,-1 2 0,-2 4 0,3 5-129,2 3 129,3 5 129,0 8-258,4 0 129,3 6 129,0 3-129,4 6 258,2 3 0,3 5-129,-3 0-129,8 1 129,1 5-129,4 1 0,4 5 0,8 1 0,4-3 0,5 2 0,9 2 258,4-4-129,10-5 0,10-5 129,7-4 129,8-4-258,7-7 0,8-3 0,9-5 0,9-1 0,12-1 129,5 0-258,10 0 0,6-2 0,9 3-258,5-4 129,3 0 0,4-4 258,2-6 0,4-1 387,-1-12 129,6-1 0,1-8 387,6-2 0,-1-13-129,9 2 129,-3-6-258,7-7 0,-4-9-258,2-6-129,-9-7 0,1-8 129,-7-8-258,-3-9 0,-12-8 129,-7-6-129,-4-10 0,-6-2-129,-9-7 0,-6-4 0,-5 1 0,-7-2-129,-10 0 129,-6 2-258,-13 4 129,-7 0 0,-13 1-129,-9 4 129,-13-3 0,-5 3 0,-14 0-129,-13 1 129,-12 1 129,-6 4-258,-13 5 129,-10 4-129,-4 8-129,-13 6 258,-8 9-258,-10 8 258,-7 4 0,-9 6 0,-7 3 0,-7 6 129,-6 2 129,0 6-129,-2 0 0,6 5-258,3 5 0,2 0-645,19 7-2322,2 3-1419,8-5-258,10-2-258</inkml:trace>
  <inkml:trace contextRef="#ctx0" brushRef="#br0" timeOffset="3298.1882">19437 7543 129,'-11'13'903,"11"-13"-129,-7 16-129,7-16-129,-4 24-387,4-5-129,0 4-129,0 7-129,4 5 0,0 9-258,5 9-258,-2 8-386</inkml:trace>
  <inkml:trace contextRef="#ctx0" brushRef="#br0" timeOffset="5000.286">19926 9365 129,'126'-7'774,"-54"5"0,8-1 0,1 1 129,3 1 0,7 1 387,-2 0 0,7 0 0,-1 1-129,6 5 0,-1 0-129,9 4-129,-4 2-129,9 0-129,1 0-129,5 2-129,-3-4 129,0 4-258,0-4 129,4-2-129,-1-4 258,6 1-258,-9-5 0,1 0-129,-2-10 129,0-2-129,-5 0 0,-3 0-129,-2-2 129,-7 6-129,-6 1 0,-3 7 0,-8 0 0,-8 2 129,-4 6-129,-2-3 129,-14 4-129,-2-4 258,-5 0-129,-5 1 0,-4-5 0,-3 4 0,-5-2 0,-3 2 129,-5-1-129,0 0 129,-7 2-129,0-1 0,-4 0 0,-11-5 0,14 14 0,-14-14 0,9 10-129,-9-10 129,0 0-129,14 14 129,-14-14-129,13 0 0,-13 0-129,12 0 129,-12 0 0,15-14 0,-8 4 0,0-5 0,1-1 0,3-4-129,0-5 129,3-5 129,2-6-129,2-8 0,-2-7-129,6-7 129,-2-12 0,0-10-129,0-10 129,-3-11-129,-3-8 129,-4-9-129,0-5 0,-7-6 0,-1-1 0,-2 4 129,0 6-129,-3 6 0,2 6 129,1 8 0,0 9 0,0 8 0,6 12 0,1 6-129,2 8 129,2 7 0,-3 8 0,0 8-129,-1 3 129,-2 11 129,-3 3-129,-2 4 0,0 13 0,-3-16 0,3 16 129,-24-2-129,4 2 0,-4 2 0,-7 1 0,-5 3 0,-9 1 129,-7 1 0,-6 0-129,-4-1 129,-11 0 0,-1 4 0,-8-1-129,-6 1 129,-10 4-129,-5 2 129,-8 1 0,-7 4 0,-5-3 129,-8 3-129,-11-2 129,1 0 0,-6-6-129,2 0 258,-9-5-258,0-2 0,-3-3 0,6-2-129,1-2 129,0 0-129,3 0 0,1-3 129,7-3-129,5-2 0,4-4 0,4-1 0,-1-3 0,4-4-129,2-1 129,4-1 0,1-5 0,4 4 0,3 0 129,3 3-129,6 2 0,4 6 0,6 4 129,7 6-129,5 2 0,8 2 0,5 3 0,8 5 0,8-3 0,10 3 129,4-1 0,5-1-129,4 1 129,4 1 0,7 0-129,2 2 0,3 2 0,0 4 129,5 4-258,1 2 129,0 9 0,3 5 0,1 6-129,0 8 258,1 9-129,5 9-129,4 15 129,1 12-129,5 13 129,0 9-129,7 13 129,2 7-129,0 3 0,-1 6 129,-1-1-129,-1-5 129,-3-8 0,-5-7 0,-1-12 0,-6-11 0,-4-13 0,0-12 0,-2-17 0,-1-16-258,2-15-387,-2-31-774,12-8-2709,-4-21-516,1-20-387,-1-14 0</inkml:trace>
  <inkml:trace contextRef="#ctx0" brushRef="#br0" timeOffset="6136.351">19994 7439 258,'-12'-29'774,"6"8"129,-2-2 129,-2-5 129,1-6-129,-3-5 258,2-5 0,-5-4-129,0-8-516,0-8 0,0-3 0,0-9-258,-1-6-129,0-12 129,3-6-129,-4-14 0,6-3 129,-1-14 0,4-9 0,1-14 0,6-6 0,1-15-129,5-5-129,11-12 258,4-4 0,5-12-129,5-2 0,5-5 0,9-1 129,1 2-258,9 2 129,5 4-258,6 1 0,5 11 0,1 12-129,5 10 129,0 18-258,-3 13-129,-4 17 258,-6 17-774,-11 17-516,-6 21-2322,-5 18 645,-17 15-903</inkml:trace>
  <inkml:trace contextRef="#ctx0" brushRef="#br0" timeOffset="8087.4626">20814 1361 1677,'0'0'2580,"0"0"-129,0 0-516,0 0-129,0 0 0,0 0-129,-49-19-258,49 19-129,0 0-258,0 0-129,0 0-129,0 0-258,0 0-129,-29 43 0,29-43-129,0 0-129,-3 63 0,5-29 258,4 2-258,4 6 387,4 8-516,0 0 387,3 4-387,1-4 387,2 4-387,-4-5-258,1-1 258,-3-6-258,0 1 129,-5-7-516,2 1 0,-9-12-774,7 0-1677,-7-8-516,-1 0-387,-1-17-129</inkml:trace>
  <inkml:trace contextRef="#ctx0" brushRef="#br0" timeOffset="8760.5011">20767 1279 516,'0'0'3354,"0"0"258,0 0-387,0 0-774,0 0-516,0 0-258,1-53-516,-1 53-129,0 0-387,0 0-129,0 0-129,0 0 0,0 0-129,0 0-129,61-6 129,-61 6-129,0 0 129,51 4-129,-51-4 0,0 0-129,57 17 129,-57-17-129,0 0 129,51 31 0,-51-31 0,0 0-129,0 0 129,25 58 0,-25-58 0,0 0-129,-16 54 129,16-54 0,0 0 129,-48 50-129,48-50 129,0 0-258,-54 46 258,54-46-258,-33 17 387,33-17-387,0 0-387,0 0 387,-52 12 0,52-12 387,0 0-387,0 0-258,0 0 0,0 0-129,0 0-903,0 0-1419,0 0-1161,0 0-129,0 0-258,-35-44 129</inkml:trace>
  <inkml:trace contextRef="#ctx0" brushRef="#br0" timeOffset="9575.5477">21054 1172 129,'12'-48'3096,"-12"48"903,0 0-1032,0 0-387,0 0-129,0 0-774,0 0 0,0 0-903,0 0 258,0 0-645,0 0 387,10 43-387,-10-43-129,0 0-258,0 0 129,26 59-129,-26-59 0,0 0-129,33 50 129,-33-50 0,0 0 0,0 0 0,0 0 0,51 54 0,-51-54 0,0 0 0,0 0 129,0 0-129,0 0 129,0 0 0,0 0 129,0 0-129,0 0 0,0 0 387,0 0-387,0 0-129,0 0 129,0 0-129,0 0 0,-20-54 129,20 54-129,0 0-129,-25-53 129,25 53 129,0 0-516,-10-51 516,10 51-129,0 0 258,0 0-645,20-55 516,-20 55-387,0 0 387,51-37 387,-51 37-387,0 0-129,55-19-129,-55 19 645,0 0-516,0 0 258,52 6-516,-52-6-387,0 0-516,0 0-2064,0 0-903,0 0-387,0 0-387,0 0 387</inkml:trace>
  <inkml:trace contextRef="#ctx0" brushRef="#br0" timeOffset="9937.5684">21460 1030 4644,'53'-11'3870,"-53"11"0,0 0-129,0 0-2580,0 0 387,0 0-774,39 45-258,-39-45-258,0 0 129,10 50-387,-10-50-129,0 0-774,0 0-1677,0 0-1290,0 0-516,0 0-129,0 0 258</inkml:trace>
  <inkml:trace contextRef="#ctx0" brushRef="#br0" timeOffset="10180.5823">21532 800 7353,'0'0'4128,"0"0"129,0 0-774,0 0-1548,0 0-2064,0 0 258,0 0-129,0 0-258,0 0-1419,0 0-2064,45-44 129,-45 44-774,0 0 258</inkml:trace>
  <inkml:trace contextRef="#ctx0" brushRef="#br0" timeOffset="11019.6303">21938 1025 258,'0'0'3225,"-53"0"-645,53 0 516,0 0-774,0 0-645,0 0 258,0 0-516,-54-40-258,54 40 0,0 0-387,0 0-387,0-50 129,0 50 387,0 0-387,0 0-258,33-48-129,-33 48-129,0 0 129,0 0 129,57-12-258,-57 12 0,0 0 0,52 24 0,-52-24-129,0 0-258,58 45 387,-58-45 0,0 0 0,0 0 0,58 52 129,-58-52-516,0 0 387,0 0 387,17 48-258,-17-48-129,0 0 129,0 0-516,0 0 516,-40 52-129,40-52 129,0 0-516,-48 12 387,48-12 0,0 0-129,-52-6 258,52 6-1032,0 0-1290,0 0-1935,-34-67 387,34 67-645,1-51-387</inkml:trace>
  <inkml:trace contextRef="#ctx0" brushRef="#br0" timeOffset="11670.6675">22175 886 258,'0'0'3096,"0"0"-387,0 0 645,0 0-1806,0 0 0,0 0-774,0 0 258,0 0 258,0 0-258,0 0 0,0 0-516,27 51-516,-27-51 516,0 0-387,0 0 0,55 57-129,-55-57 129,0 0-129,0 0 129,61 57 0,-61-57 0,0 0 516,0 0-387,0 0 0,0 0 0,0 0 0,0 0 0,0 0 516,0 0-645,0 0 0,0 0 0,-21-53 0,21 53-129,0 0-258,-26-54 387,26 54 0,0 0 129,0 0-516,-9-54 387,9 54-387,0 0 387,0 0 387,0 0-387,37-53-129,-37 53 129,0 0-129,51-23-129,-51 23-387,0 0-1806,62-8-2322,-62 8 258,0 0-258,62-10-258</inkml:trace>
  <inkml:trace contextRef="#ctx0" brushRef="#br0" timeOffset="12027.688">22731 831 2451,'0'0'3612,"0"0"516,0 0-129,0 0-2580,0 0 129,0 0-258,0 0 0,3 52-387,-3-52-516,0 0 0,8 65-387,-8-65-129,0 0-1161,0 0-1548,0 0-1161,0 0-258,0 0-258</inkml:trace>
  <inkml:trace contextRef="#ctx0" brushRef="#br0" timeOffset="12440.7116">22946 524 4128,'0'0'4257,"0"0"-129,0 0 0,0 0-2580,0 0 129,0 0-387,0 0-387,0 0-129,0 0-258,0 0-129,26 63-129,-26-63-129,6 70 0,-6-70 0,12 85-258,-12-85 129,18 91-516,-18-91 387,21 76-387,-21-76 387,21 56-516,-21-56 258,0 0-903,0 0-516,0 0-1935,0 0-645,0 0-387,0 0 258</inkml:trace>
  <inkml:trace contextRef="#ctx0" brushRef="#br0" timeOffset="13195.7548">22925 657 1548,'0'0'3483,"0"0"516,-20 44-258,20-44-1935,0 0-129,0 0-129,0 0-387,59 36-258,-59-36-258,50 2-645,-50-2 258,61-9 0,-61 9-258,62-20 129,-62 20-129,53-14 129,-53 14-129,0 0 645,51-20-645,-51 20 0,0 0 0,0 0 0,0 0 0,0 0 0,0 0 0,0 0 0,0 0 129,0 0 0,0 0 0,0 0 129,0 0 0,0 0 0,0 0 0,0 0 129,34 58-258,-34-58-258,0 0 258,0 64-387,0-64 387,0 0-516,-4 56 516,4-56-516,0 0 516,0 0-129,0 0 129,62 11 258,-62-11-258,53-19 129,-53 19-129,56-34 0,-56 34-129,0 0 645,55-45-645,-55 45-258,0 0 387,0 0 129,0 0-258,0 0 516,0 0-516,27-49 129,-27 49-129,0 0 387,0 0-387,0 0 129,0 0-129,0 0 0,0 0 0,0 0 0,0 0 0,0 0-129,11 50 129,-11-50-387,7 63 387,-7-63-516,13 88 645,-5-36-129,-1 4-129,0 2 129,2 1-129,-2 0 387,2-5-645,-4-3-1419,-5-51-2322,14 94-258,-12-50-387,-2 4-129</inkml:trace>
  <inkml:trace contextRef="#ctx0" brushRef="#br0" timeOffset="14099.8065">24273 519 2709,'0'0'4128,"0"0"0,0 0-1677,39 48-129,-39-48-387,0 0-258,0 0-516,-4 61-387,4-61-129,0 0-387,-10 61 0,10-61 0,-3 55-129,3-55-129,0 64 0,0-64 0,14 59 0,-14-59-516,19 52 516,-19-52-129,0 0-129,0 0-774,33 53 387,-33-53-1161,0 0-1806,0 0-258,0 0-645,9-54-387</inkml:trace>
  <inkml:trace contextRef="#ctx0" brushRef="#br0" timeOffset="14427.8252">24119 602 3999,'0'0'4257,"0"0"-129,0 0 258,0 0-2967,0 0 258,0 0-258,0 0-129,51 14-387,-51-14-258,0 0 0,51 7-516,-51-7 0,0 0-129,72 5-258,-72-5-516,51 7-1548,-51-7-1935,67 7-387,-67-7 0,73 0-516</inkml:trace>
  <inkml:trace contextRef="#ctx0" brushRef="#br0" timeOffset="14983.8565">24494 981 2967,'-18'-51'3741,"18"51"-387,7-49-1548,-7 49 516,0 0-258,0 0-516,48-56-129,-48 56-516,0 0-516,0 0 129,48-15 0,-48 15-129,0 0-129,0 0-129,27 47-387,-27-47 258,0 0 129,10 69-129,-10-69 129,0 0-129,0 59 129,0-59 0,0 0 0,0 0 0,-21 59 0,21-59 129,0 0 129,-54 29-258,54-29-516,-52 11 387,52-11 0,-59 1-258,59-1-774,-51-9-3096,51 9-387,0 0-258,-59-44 129</inkml:trace>
  <inkml:trace contextRef="#ctx0" brushRef="#br0" timeOffset="18199.0409">22322 1965 2322,'-12'9'3612,"-1"2"516,13-11-1161,-14 12-387,11-2-387,-10-8-258,13-2-774,-18 5 0,18-5-387,-18 0-258,18 0 0,-20-12-258,13 2 258,-2-9-516,1 2 387,4-3-387,3-3 258,1-2-258,0 3 0,4-6 129,5 6-129,2 0 129,3 3-258,0 4 258,-1 1-129,5 6 0,2 4 0,-1 1 0,3 3-129,2 3 129,-2 9 0,5-2-129,0 7 129,2-1-129,0 0 129,-1 3 0,-4-1 0,-1 2 0,-4 1 0,-4 3 129,-6 1-258,-8 6 258,-1 1-129,-10 2 129,-5 1-258,-4-3 387,-4-2-387,-1-1 129,-2-4 0,0-6 0,3-2 0,-3-6 0,1-4 0,1-2-129,-1-5 0,3-5-129,-2-11-516,10 1-774,-4-16-1806,10 4-774,2-12-258,6 2-387,4-4 258</inkml:trace>
  <inkml:trace contextRef="#ctx0" brushRef="#br0" timeOffset="18636.0659">22761 1706 1161,'3'-12'2967,"-3"12"258,0 0 258,0 0-1935,0 0 0,0 0-129,6 17 129,-6-4-387,7 11 129,-5-1-387,7 5-258,-6 2 0,6 3-516,-3 3 387,3-1-516,-2 1 258,1-3-387,-2-1 258,1-6-258,-1-2 0,1-8-129,3-2-1032,-10-14-645,0 0-2064,12-3 258,-12 3-516,5-26 0</inkml:trace>
  <inkml:trace contextRef="#ctx0" brushRef="#br0" timeOffset="19124.0938">22832 1603 3096,'-7'-19'3354,"7"19"387,-3-14-1419,3 14-387,0-12 129,0 12-645,0 0 0,0 0-258,0 0-387,0 0-387,45-52 645,-45 52-903,0 0 129,0 0-387,0 0 258,59-23-129,-59 23 0,21 5 0,-21-5-387,21 21 645,-12-4-258,2 0 387,-3 4-387,-2-1 129,-1-1-129,-2 1 387,0 1-387,-3-4 129,0 2 0,-5-2-129,-1-2 0,-1-1 129,-1 2-129,-4 0 129,1-2-129,-5 1 258,3-5-258,-3 2 0,3-3 0,0-1 0,0-4-387,1-4-129,12 0-1290,-14 0-2322,14 0 129,-2-9-516,2 9 0</inkml:trace>
  <inkml:trace contextRef="#ctx0" brushRef="#br0" timeOffset="19892.1378">23245 1852 1677,'-14'-9'3354,"14"9"129,-17-1-1032,1 1-258,16 0-258,-28 4-516,16 3-387,-5-2-387,4 4 0,-2 0-258,2-1 0,-1 6-129,4-4 0,-2 2 0,4-2-258,1 4 258,7-14-129,-9 21 0,9-10-387,0-11 387,0 18-258,0-18 129,19 18-129,-9-9 258,2 1-258,3-2 129,2 4 129,-1-4-129,0 0 0,-1 2 129,1 1-129,-2-2-129,-1 0 258,0 2-129,-13-11 0,20 17 0,-20-17 0,14 14 129,-14-14 0,8 12 129,-8-12 0,0 12 129,0-12-129,-7 16 129,7-16 0,-18 17-129,6-7-129,-5 0 129,2 0-129,-3 0-129,1 1 0,1-4-129,0-2-129,10 7-2322,6-12-1290,-13 3-516,13-3 0,0-14-645</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8:27.407"/>
    </inkml:context>
    <inkml:brush xml:id="br0">
      <inkml:brushProperty name="width" value="0.05292" units="cm"/>
      <inkml:brushProperty name="height" value="0.05292" units="cm"/>
      <inkml:brushProperty name="color" value="#00B0F0"/>
    </inkml:brush>
  </inkml:definitions>
  <inkml:trace contextRef="#ctx0" brushRef="#br0">595 11905 4128,'9'56'4515,"-9"-56"0,0 0-258,59 6-3483,-17-6 0,16 0-258,15 0-129,1 1 0,13 0-129,4 9-129,16 0-129,-10 4 0,19 4-387,-12 0 129,20 1 0,1-3-129,22 1 0,-4-8 129,13-2 0,4-4 258,6-3 258,10 2-129,1-2 129,11 3-129,5 1 0,7 0-129,10 4-129,4-3-258,8 2 0,-2-2 0,-1 0 0,-11-4 0,-11 3 258,-14-4 0,-16 0 258,-11 0 0,-18-4 129,-10-2 0,-19-5 0,-10-1 129,-13-3-129,-11-1-129,-13-4 0,-7-7-129,-14-6 129,-8-2-129,-8-12 0,-6-4 129,-9-14-258,-4-4 129,-6-9-258,-4-9 0,-7-4-258,-8-12 129,-2-3-129,-7-5 129,0-6 129,-2-11-258,1-1 387,1-2 129,4 0 129,1 3 0,4 2 0,3 5-129,0 10-129,2 10 0,0 7-258,-4 8-516,0 12-387,-8 1-129,-2 14 258,-10 3 387,-3 5 516,-9 7 258,-7 1 258,-4 6 645,-10-2 387,0 8 258,-12 0-516,1 10 0,-9 0-387,-5 5-387,-11 4-129,-5 9 0,-10 2 0,-12 1-129,-11 0 0,-12 1 0,-11 4 129,-10 2 0,-7-1 0,-7-1 129,-6-1 0,1 1 387,-4-5-258,3 2 129,0-4 0,6-3 0,2-10-129,13 3 0,4-6-129,11-3 0,7 0-516,14-1 129,0 5 129,7-1-129,4 7 129,8 4-258,7 4 129,13 3 129,6 0 129,14 3 129,18 4-387,17 7 258,47-14-129,-60 35 516,60-35-258,-40 55 129,40-55-129,-32 92 0,17-27-129,-1 10-129,-2 29-774,-2 2-2322,6 20-1548,-3 11-516,4-1-258</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8:30.423"/>
    </inkml:context>
    <inkml:brush xml:id="br0">
      <inkml:brushProperty name="width" value="0.05292" units="cm"/>
      <inkml:brushProperty name="height" value="0.05292" units="cm"/>
      <inkml:brushProperty name="color" value="#00B0F0"/>
    </inkml:brush>
  </inkml:definitions>
  <inkml:trace contextRef="#ctx0" brushRef="#br0">21850 10940 645,'-25'-5'1677,"12"1"-1032,0-1-258,-2 2 129,1-3 0,-3 0 258,-1 1 129,0-1 0,-2 3 129,-3-5-129,2 6-258,-7-3 129,4 5-258,-6 0-258,2 0 0,-6 3 129,-4 6-258,2 4 0,-8 2-129,3 1 0,-6 1 0,5 3 0,-7 1 0,8 0-129,-4 1 258,4 0-258,1 2 129,4 1 0,-2 1 0,4 3 0,1-1 0,1 2-129,6 2 129,-1-3 0,4 0 0,2-2-258,6 1 516,3-3-258,6 1 129,5-2 0,2-2 0,10-1 0,8 2 0,5-1 0,6 2 129,6 3-129,4 4-258,7-2 129,1 5-258,4 2 129,1 2 0,5 1 0,1-2 129,4-3 0,4-1 129,5-1 0,4-3 0,7-4-129,6-3 258,5-2-129,7 0 0,1-2-129,9-1 0,6-2 0,4-2-129,2 0 129,4 0 0,3-5-129,1-2-129,5-2 129,-2-4 0,1 0-129,-2-5 0,-2-5-129,-3-8-129,2 0-258,-7-8-129,-2-3-129,-7-3-129,-8-5 129,-8-1 129,-8-7 258,-7 1 516,-13-6 516,-10 1 0,-11-5 387,-11 4 258,-11-1-258,-14-1-129,-13 2-387,-10-1-516,-18 1 0,-10-1-258,-16 5-129,-10-7 258,-11 3 258,-12 1 258,-10 2 258,-11 1 129,-12 3 129,-5 7-258,-16 3-129,-8 7-258,-14 7 0,-8 6-258,-8 8 129,-3 5-129,0 10-516,4 10-1290,4-1-774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3E131AA-CF47-47F0-A94B-B070BE7B848A}" type="datetimeFigureOut">
              <a:rPr lang="en-CA" smtClean="0"/>
              <a:pPr/>
              <a:t>2016-09-28</a:t>
            </a:fld>
            <a:endParaRPr lang="en-CA"/>
          </a:p>
        </p:txBody>
      </p:sp>
      <p:sp>
        <p:nvSpPr>
          <p:cNvPr id="4" name="Slide Image Placeholder 3"/>
          <p:cNvSpPr>
            <a:spLocks noGrp="1" noRot="1" noChangeAspect="1"/>
          </p:cNvSpPr>
          <p:nvPr>
            <p:ph type="sldImg" idx="2"/>
          </p:nvPr>
        </p:nvSpPr>
        <p:spPr>
          <a:xfrm>
            <a:off x="2897188" y="696913"/>
            <a:ext cx="1239837" cy="930275"/>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1859280"/>
            <a:ext cx="5505450" cy="673989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2662CF5-5EDE-48C8-89E5-D1C41F6317B6}" type="slidenum">
              <a:rPr lang="en-CA" smtClean="0"/>
              <a:pPr/>
              <a:t>‹#›</a:t>
            </a:fld>
            <a:endParaRPr lang="en-CA"/>
          </a:p>
        </p:txBody>
      </p:sp>
    </p:spTree>
    <p:extLst>
      <p:ext uri="{BB962C8B-B14F-4D97-AF65-F5344CB8AC3E}">
        <p14:creationId xmlns:p14="http://schemas.microsoft.com/office/powerpoint/2010/main" val="428798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Expected Revenue is the “Total penalty cost incurred for arriving patients who are not scanned by the end of the day”</a:t>
            </a:r>
          </a:p>
          <a:p>
            <a:pPr lvl="0"/>
            <a:endParaRPr lang="en-CA" dirty="0"/>
          </a:p>
          <a:p>
            <a:pPr lvl="0"/>
            <a:r>
              <a:rPr lang="en-CA" dirty="0"/>
              <a:t>This is BAD – so we incur the cost at the end of the day, but then these patients just disappear and we start fresh the next day? </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11</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12</a:t>
            </a:fld>
            <a:endParaRPr lang="en-CA"/>
          </a:p>
        </p:txBody>
      </p:sp>
    </p:spTree>
    <p:extLst>
      <p:ext uri="{BB962C8B-B14F-4D97-AF65-F5344CB8AC3E}">
        <p14:creationId xmlns:p14="http://schemas.microsoft.com/office/powerpoint/2010/main" val="171448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the heuristics</a:t>
            </a:r>
            <a:r>
              <a:rPr lang="en-CA" baseline="0" dirty="0" smtClean="0"/>
              <a:t> used to compare their optimal policy against</a:t>
            </a:r>
          </a:p>
          <a:p>
            <a:endParaRPr lang="en-CA" baseline="0" dirty="0" smtClean="0"/>
          </a:p>
          <a:p>
            <a:r>
              <a:rPr lang="en-CA" baseline="0" dirty="0" smtClean="0"/>
              <a:t>…</a:t>
            </a:r>
          </a:p>
          <a:p>
            <a:endParaRPr lang="en-CA" baseline="0" dirty="0" smtClean="0"/>
          </a:p>
          <a:p>
            <a:r>
              <a:rPr lang="en-CA" baseline="0" dirty="0" smtClean="0"/>
              <a:t>O-2: Intuition here is that </a:t>
            </a:r>
            <a:r>
              <a:rPr lang="en-CA" baseline="0" dirty="0" err="1" smtClean="0"/>
              <a:t>Ips</a:t>
            </a:r>
            <a:r>
              <a:rPr lang="en-CA" baseline="0" dirty="0" smtClean="0"/>
              <a:t> have higher penalty, so prioritizing them may be beneficial</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13</a:t>
            </a:fld>
            <a:endParaRPr lang="en-CA"/>
          </a:p>
        </p:txBody>
      </p:sp>
    </p:spTree>
    <p:extLst>
      <p:ext uri="{BB962C8B-B14F-4D97-AF65-F5344CB8AC3E}">
        <p14:creationId xmlns:p14="http://schemas.microsoft.com/office/powerpoint/2010/main" val="134875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just says that their method did better</a:t>
            </a:r>
            <a:r>
              <a:rPr lang="en-CA" baseline="0" dirty="0" smtClean="0"/>
              <a:t> than the heuristics in every case. </a:t>
            </a:r>
          </a:p>
          <a:p>
            <a:endParaRPr lang="en-CA" baseline="0" dirty="0" smtClean="0"/>
          </a:p>
          <a:p>
            <a:r>
              <a:rPr lang="en-CA" baseline="0" dirty="0" smtClean="0"/>
              <a:t>But by varying amounts, most notably for the single-scanner cases</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14</a:t>
            </a:fld>
            <a:endParaRPr lang="en-CA"/>
          </a:p>
        </p:txBody>
      </p:sp>
    </p:spTree>
    <p:extLst>
      <p:ext uri="{BB962C8B-B14F-4D97-AF65-F5344CB8AC3E}">
        <p14:creationId xmlns:p14="http://schemas.microsoft.com/office/powerpoint/2010/main" val="260595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Theirs</a:t>
            </a:r>
            <a:r>
              <a:rPr lang="en-CA" baseline="0" dirty="0" smtClean="0"/>
              <a:t> performed better in some cases, but not by much in some cases</a:t>
            </a:r>
          </a:p>
          <a:p>
            <a:endParaRPr lang="en-CA" baseline="0" dirty="0" smtClean="0"/>
          </a:p>
          <a:p>
            <a:r>
              <a:rPr lang="en-CA" baseline="0" dirty="0" smtClean="0"/>
              <a:t>Ok, so # patients not receiving scans wasn’t improved very much. (In fact, in no case did Optimal perform the BEST)</a:t>
            </a:r>
          </a:p>
          <a:p>
            <a:endParaRPr lang="en-CA" baseline="0" dirty="0" smtClean="0"/>
          </a:p>
          <a:p>
            <a:r>
              <a:rPr lang="en-CA" baseline="0" dirty="0" smtClean="0"/>
              <a:t>The  average  number  of  patients not  scanned  by  the  end  of  the  day,  and  the  average  waiting  time  of</a:t>
            </a:r>
          </a:p>
          <a:p>
            <a:r>
              <a:rPr lang="en-CA" baseline="0" dirty="0" smtClean="0"/>
              <a:t>a  patient  before  service  under  the  optimal  policy  are  both  nearly</a:t>
            </a:r>
          </a:p>
          <a:p>
            <a:r>
              <a:rPr lang="en-CA" baseline="0" dirty="0" smtClean="0"/>
              <a:t>80%  smaller  in  the  two-scanner  case.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15</a:t>
            </a:fld>
            <a:endParaRPr lang="en-CA"/>
          </a:p>
        </p:txBody>
      </p:sp>
    </p:spTree>
    <p:extLst>
      <p:ext uri="{BB962C8B-B14F-4D97-AF65-F5344CB8AC3E}">
        <p14:creationId xmlns:p14="http://schemas.microsoft.com/office/powerpoint/2010/main" val="57340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optimal outperforms all heuristic rules in terms of net revenues, it is sometimes inferior in other performance metrics</a:t>
            </a:r>
            <a:endParaRPr lang="en-CA" dirty="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16</a:t>
            </a:fld>
            <a:endParaRPr lang="en-CA"/>
          </a:p>
        </p:txBody>
      </p:sp>
    </p:spTree>
    <p:extLst>
      <p:ext uri="{BB962C8B-B14F-4D97-AF65-F5344CB8AC3E}">
        <p14:creationId xmlns:p14="http://schemas.microsoft.com/office/powerpoint/2010/main" val="369464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t>
            </a:r>
            <a:r>
              <a:rPr lang="en-CA" dirty="0" err="1" smtClean="0"/>
              <a:t>avg</a:t>
            </a:r>
            <a:r>
              <a:rPr lang="en-CA" dirty="0" smtClean="0"/>
              <a:t> net revenue is most</a:t>
            </a:r>
            <a:r>
              <a:rPr lang="en-CA" baseline="0" dirty="0" smtClean="0"/>
              <a:t> sensitive to changes in IP penalty cost in the single scanner case. It is more sensitive to IP revenue and OP revenue when a second scanner is available</a:t>
            </a:r>
            <a:endParaRPr lang="en-CA" dirty="0" smtClean="0"/>
          </a:p>
          <a:p>
            <a:endParaRPr lang="en-CA" dirty="0" smtClean="0"/>
          </a:p>
          <a:p>
            <a:r>
              <a:rPr lang="en-CA" dirty="0" smtClean="0"/>
              <a:t>Here the IP penalty is most</a:t>
            </a:r>
            <a:r>
              <a:rPr lang="en-CA" baseline="0" dirty="0" smtClean="0"/>
              <a:t> significant, because with 1 scanner you just can’t scan enough people in a given day.</a:t>
            </a:r>
          </a:p>
          <a:p>
            <a:endParaRPr lang="en-CA" baseline="0" dirty="0" smtClean="0"/>
          </a:p>
          <a:p>
            <a:r>
              <a:rPr lang="en-CA" baseline="0" dirty="0" smtClean="0"/>
              <a:t>This means that with 1 scanner, you’re best off favoring IPs</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17</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a:t>
            </a:r>
            <a:r>
              <a:rPr lang="en-CA" dirty="0" err="1" smtClean="0"/>
              <a:t>avg</a:t>
            </a:r>
            <a:r>
              <a:rPr lang="en-CA" dirty="0" smtClean="0"/>
              <a:t> net revenue is most</a:t>
            </a:r>
            <a:r>
              <a:rPr lang="en-CA" baseline="0" dirty="0" smtClean="0"/>
              <a:t> sensitive to changes in IP penalty cost in the single scanner case. It is more sensitive to IP revenue and OP revenue when a second scanner is available</a:t>
            </a:r>
            <a:endParaRPr lang="en-CA" dirty="0" smtClean="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accent2">
                    <a:lumMod val="75000"/>
                  </a:schemeClr>
                </a:solidFill>
              </a:rPr>
              <a:t>Why do we need a sensitivity analysis?</a:t>
            </a:r>
          </a:p>
          <a:p>
            <a:r>
              <a:rPr lang="en-CA" dirty="0" smtClean="0"/>
              <a:t>The </a:t>
            </a:r>
            <a:r>
              <a:rPr lang="en-CA" dirty="0"/>
              <a:t>answer to QUESTION is: shows how much each part of the expected cost will vary based on the </a:t>
            </a:r>
            <a:r>
              <a:rPr lang="en-CA" dirty="0" err="1"/>
              <a:t>param</a:t>
            </a:r>
            <a:r>
              <a:rPr lang="en-CA" dirty="0"/>
              <a:t> value.</a:t>
            </a:r>
          </a:p>
          <a:p>
            <a:endParaRPr lang="en-CA" dirty="0"/>
          </a:p>
          <a:p>
            <a:r>
              <a:rPr lang="en-CA" dirty="0"/>
              <a:t>It could be used to simplify the problem by removing things that don’t vary much, and could be used to raise awareness about which things you need to be sure are precise and accurate.</a:t>
            </a:r>
          </a:p>
          <a:p>
            <a:endParaRPr lang="en-CA" dirty="0"/>
          </a:p>
          <a:p>
            <a:r>
              <a:rPr lang="en-CA" dirty="0"/>
              <a:t>e.g. If we change the IP revenue by just a little bit (+- 50), the result is drastic revenue differences. So, this tells us that this value is important to get right, and perhaps should be modeled to reflect the differences per patient.</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18</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the probability distribution of the time for CT scans to be completed rather than to make the assumption that they are all of fixed duration?</a:t>
            </a:r>
          </a:p>
          <a:p>
            <a:endParaRPr lang="en-CA" sz="1200" b="0" i="0" u="none" strike="noStrike"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rPr>
              <a:t>Can we also determine how many more CT scanner will increase revenue before having diminishing revenue.</a:t>
            </a:r>
          </a:p>
          <a:p>
            <a:endParaRPr lang="en-CA"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Accidents happen randomly without any pattern. Different patients have different health situation. Would Q-learning be a more suitable tool for patient scheduling as the model improves over unbounded learning over time? Why or why not?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1" u="none" strike="noStrike" kern="1200" dirty="0" smtClean="0">
                <a:solidFill>
                  <a:schemeClr val="tx1"/>
                </a:solidFill>
                <a:effectLst/>
                <a:latin typeface="+mn-lt"/>
                <a:ea typeface="+mn-ea"/>
                <a:cs typeface="+mn-cs"/>
              </a:rPr>
              <a:t>You can</a:t>
            </a:r>
            <a:r>
              <a:rPr lang="en-CA" sz="1200" b="0" i="1" u="none" strike="noStrike" kern="1200" baseline="0" dirty="0" smtClean="0">
                <a:solidFill>
                  <a:schemeClr val="tx1"/>
                </a:solidFill>
                <a:effectLst/>
                <a:latin typeface="+mn-lt"/>
                <a:ea typeface="+mn-ea"/>
                <a:cs typeface="+mn-cs"/>
              </a:rPr>
              <a:t> always envision more and more sophisticated models but do you have the data to learn their </a:t>
            </a:r>
            <a:r>
              <a:rPr lang="en-CA" sz="1200" b="0" i="1" u="none" strike="noStrike" kern="1200" baseline="0" dirty="0" err="1" smtClean="0">
                <a:solidFill>
                  <a:schemeClr val="tx1"/>
                </a:solidFill>
                <a:effectLst/>
                <a:latin typeface="+mn-lt"/>
                <a:ea typeface="+mn-ea"/>
                <a:cs typeface="+mn-cs"/>
              </a:rPr>
              <a:t>params</a:t>
            </a:r>
            <a:r>
              <a:rPr lang="en-CA" sz="1200" b="0" i="1" u="none" strike="noStrike"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1" u="none" strike="noStrike" kern="1200" baseline="0" dirty="0" smtClean="0">
              <a:solidFill>
                <a:schemeClr val="tx1"/>
              </a:solidFill>
              <a:effectLst/>
              <a:latin typeface="+mn-lt"/>
              <a:ea typeface="+mn-ea"/>
              <a:cs typeface="+mn-cs"/>
            </a:endParaRPr>
          </a:p>
          <a:p>
            <a:pPr rtl="0"/>
            <a:r>
              <a:rPr lang="en-CA" sz="1200" b="0" i="0" u="none" strike="noStrike" kern="1200" baseline="0" dirty="0" smtClean="0">
                <a:solidFill>
                  <a:schemeClr val="tx1"/>
                </a:solidFill>
                <a:effectLst/>
                <a:latin typeface="+mn-lt"/>
                <a:ea typeface="+mn-ea"/>
                <a:cs typeface="+mn-cs"/>
              </a:rPr>
              <a:t>Rewards  </a:t>
            </a:r>
            <a:r>
              <a:rPr lang="en-CA" sz="1200" b="0" i="0" u="none" strike="noStrike" kern="1200" dirty="0" smtClean="0">
                <a:solidFill>
                  <a:schemeClr val="tx1"/>
                </a:solidFill>
                <a:effectLst/>
                <a:latin typeface="+mn-lt"/>
                <a:ea typeface="+mn-ea"/>
                <a:cs typeface="+mn-cs"/>
              </a:rPr>
              <a:t>Would it be</a:t>
            </a:r>
            <a:endParaRPr lang="en-CA" b="0" dirty="0" smtClean="0">
              <a:effectLst/>
            </a:endParaRPr>
          </a:p>
          <a:p>
            <a:pPr rtl="0"/>
            <a:r>
              <a:rPr lang="en-CA" sz="1200" b="0" i="0" u="none" strike="noStrike" kern="1200" dirty="0" smtClean="0">
                <a:solidFill>
                  <a:schemeClr val="tx1"/>
                </a:solidFill>
                <a:effectLst/>
                <a:latin typeface="+mn-lt"/>
                <a:ea typeface="+mn-ea"/>
                <a:cs typeface="+mn-cs"/>
              </a:rPr>
              <a:t>a better policy if we also incorporate the "longest waiting time" in</a:t>
            </a:r>
            <a:endParaRPr lang="en-CA" b="0" dirty="0" smtClean="0">
              <a:effectLst/>
            </a:endParaRPr>
          </a:p>
          <a:p>
            <a:pPr rtl="0"/>
            <a:r>
              <a:rPr lang="en-CA" sz="1200" b="0" i="0" u="none" strike="noStrike" kern="1200" dirty="0" smtClean="0">
                <a:solidFill>
                  <a:schemeClr val="tx1"/>
                </a:solidFill>
                <a:effectLst/>
                <a:latin typeface="+mn-lt"/>
                <a:ea typeface="+mn-ea"/>
                <a:cs typeface="+mn-cs"/>
              </a:rPr>
              <a:t>each patient group? Is this idea easy to implement?</a:t>
            </a:r>
            <a:endParaRPr lang="en-CA"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
            </a:r>
            <a:br>
              <a:rPr lang="en-CA" dirty="0" smtClean="0"/>
            </a:br>
            <a:r>
              <a:rPr lang="en-CA" sz="1200" b="0" i="0" u="none" strike="noStrike" kern="1200" dirty="0" smtClean="0">
                <a:solidFill>
                  <a:schemeClr val="tx1"/>
                </a:solidFill>
                <a:effectLst/>
                <a:latin typeface="+mn-lt"/>
                <a:ea typeface="+mn-ea"/>
                <a:cs typeface="+mn-cs"/>
              </a:rPr>
              <a:t>for facilities that are open 24/7, wouldn't an infinite MDP be better?  If the goal is economic optimality, would the discount factor need to be related to current interest rates?  How would the economic benefit projections change with variations in those interest rates?</a:t>
            </a:r>
          </a:p>
          <a:p>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20</a:t>
            </a:fld>
            <a:endParaRPr lang="en-CA"/>
          </a:p>
        </p:txBody>
      </p:sp>
    </p:spTree>
    <p:extLst>
      <p:ext uri="{BB962C8B-B14F-4D97-AF65-F5344CB8AC3E}">
        <p14:creationId xmlns:p14="http://schemas.microsoft.com/office/powerpoint/2010/main" val="205709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a:t>
            </a:fld>
            <a:endParaRPr lang="en-CA"/>
          </a:p>
        </p:txBody>
      </p:sp>
    </p:spTree>
    <p:extLst>
      <p:ext uri="{BB962C8B-B14F-4D97-AF65-F5344CB8AC3E}">
        <p14:creationId xmlns:p14="http://schemas.microsoft.com/office/powerpoint/2010/main" val="389481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662CF5-5EDE-48C8-89E5-D1C41F6317B6}" type="slidenum">
              <a:rPr lang="en-CA" smtClean="0"/>
              <a:pPr/>
              <a:t>3</a:t>
            </a:fld>
            <a:endParaRPr lang="en-CA"/>
          </a:p>
        </p:txBody>
      </p:sp>
    </p:spTree>
    <p:extLst>
      <p:ext uri="{BB962C8B-B14F-4D97-AF65-F5344CB8AC3E}">
        <p14:creationId xmlns:p14="http://schemas.microsoft.com/office/powerpoint/2010/main" val="314349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facilities that perform CT scans there are varying degrees of urgency.</a:t>
            </a:r>
          </a:p>
          <a:p>
            <a:endParaRPr lang="en-CA" dirty="0"/>
          </a:p>
          <a:p>
            <a:pPr defTabSz="924458">
              <a:defRPr/>
            </a:pPr>
            <a:r>
              <a:rPr lang="en-CA" dirty="0"/>
              <a:t>Assumptions:</a:t>
            </a:r>
          </a:p>
          <a:p>
            <a:pPr defTabSz="924458">
              <a:defRPr/>
            </a:pPr>
            <a:r>
              <a:rPr lang="en-CA" dirty="0"/>
              <a:t>Arriving CEPs scanned immediately (so no decision can be made here)</a:t>
            </a:r>
          </a:p>
          <a:p>
            <a:pPr defTabSz="924458">
              <a:defRPr/>
            </a:pPr>
            <a:r>
              <a:rPr lang="en-CA" dirty="0"/>
              <a:t>Scheduled OPs are scanned by a dedicated scanner (so, a 3</a:t>
            </a:r>
            <a:r>
              <a:rPr lang="en-CA" baseline="30000" dirty="0"/>
              <a:t>rd</a:t>
            </a:r>
            <a:r>
              <a:rPr lang="en-CA" dirty="0"/>
              <a:t> scanner we don’t have access to)</a:t>
            </a:r>
          </a:p>
          <a:p>
            <a:pPr defTabSz="924458">
              <a:defRPr/>
            </a:pPr>
            <a:endParaRPr lang="en-CA" dirty="0"/>
          </a:p>
          <a:p>
            <a:pPr defTabSz="924458">
              <a:defRPr/>
            </a:pPr>
            <a:r>
              <a:rPr lang="en-CA" dirty="0"/>
              <a:t>Question: What if more than 2 CEPs?    </a:t>
            </a:r>
            <a:r>
              <a:rPr lang="en-CA" dirty="0" smtClean="0"/>
              <a:t>?This </a:t>
            </a:r>
            <a:r>
              <a:rPr lang="en-CA" dirty="0"/>
              <a:t>model </a:t>
            </a:r>
            <a:r>
              <a:rPr lang="en-CA" dirty="0" smtClean="0"/>
              <a:t>is </a:t>
            </a:r>
            <a:r>
              <a:rPr lang="en-CA" dirty="0"/>
              <a:t>not realistic, and is good only for theoretical/statistical </a:t>
            </a:r>
            <a:r>
              <a:rPr lang="en-CA" dirty="0" smtClean="0"/>
              <a:t>analysis?</a:t>
            </a:r>
            <a:endParaRPr lang="en-CA" dirty="0"/>
          </a:p>
          <a:p>
            <a:endParaRPr lang="en-CA" dirty="0" smtClean="0"/>
          </a:p>
          <a:p>
            <a:r>
              <a:rPr lang="en-CA" dirty="0"/>
              <a:t>Scanning an OP first might lead to extra hospitalization for IP. </a:t>
            </a:r>
          </a:p>
          <a:p>
            <a:endParaRPr lang="en-CA" dirty="0"/>
          </a:p>
          <a:p>
            <a:r>
              <a:rPr lang="en-CA" dirty="0"/>
              <a:t>And IP staying overnight incurs cost penalty. Preferring IP over OP may lead to perceived loss of service-quality for the OP.</a:t>
            </a:r>
          </a:p>
        </p:txBody>
      </p:sp>
      <p:sp>
        <p:nvSpPr>
          <p:cNvPr id="4" name="Slide Number Placeholder 3"/>
          <p:cNvSpPr>
            <a:spLocks noGrp="1"/>
          </p:cNvSpPr>
          <p:nvPr>
            <p:ph type="sldNum" sz="quarter" idx="10"/>
          </p:nvPr>
        </p:nvSpPr>
        <p:spPr/>
        <p:txBody>
          <a:bodyPr/>
          <a:lstStyle/>
          <a:p>
            <a:fld id="{22662CF5-5EDE-48C8-89E5-D1C41F6317B6}" type="slidenum">
              <a:rPr lang="en-CA" smtClean="0"/>
              <a:pPr/>
              <a:t>4</a:t>
            </a:fld>
            <a:endParaRPr lang="en-CA"/>
          </a:p>
        </p:txBody>
      </p:sp>
    </p:spTree>
    <p:extLst>
      <p:ext uri="{BB962C8B-B14F-4D97-AF65-F5344CB8AC3E}">
        <p14:creationId xmlns:p14="http://schemas.microsoft.com/office/powerpoint/2010/main" val="207763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FINITE</a:t>
            </a:r>
          </a:p>
          <a:p>
            <a:r>
              <a:rPr lang="en-CA" dirty="0"/>
              <a:t>Finite-Horizon MDPs are often used to model quantitative decision-making problems. Because guaranteed to find optimal policy whereas infinite can only approach optimality</a:t>
            </a:r>
          </a:p>
          <a:p>
            <a:endParaRPr lang="en-CA" dirty="0"/>
          </a:p>
          <a:p>
            <a:r>
              <a:rPr lang="en-CA" dirty="0"/>
              <a:t>Policies for infinite-horizon cases are actually simpler than those for finite-horizon cases because with no time-limit there is no reason to behave differently in the same state at different times, so the optimal policy is stationary.</a:t>
            </a:r>
          </a:p>
          <a:p>
            <a:endParaRPr lang="en-CA" dirty="0"/>
          </a:p>
          <a:p>
            <a:r>
              <a:rPr lang="en-CA" dirty="0"/>
              <a:t>So in this case, I think Finite-Horizon better suits since the day does have a finite length, and optimal policy may be different an hour before closing than at 9am </a:t>
            </a:r>
          </a:p>
          <a:p>
            <a:r>
              <a:rPr lang="en-CA" dirty="0"/>
              <a:t>(b/c patients come in a varying probabilities)</a:t>
            </a:r>
          </a:p>
          <a:p>
            <a:pPr defTabSz="924458">
              <a:defRPr/>
            </a:pPr>
            <a:endParaRPr lang="en-CA" dirty="0"/>
          </a:p>
          <a:p>
            <a:r>
              <a:rPr lang="en-CA" baseline="0" dirty="0" smtClean="0"/>
              <a:t>THEY USE</a:t>
            </a:r>
          </a:p>
          <a:p>
            <a:pPr defTabSz="924458">
              <a:defRPr/>
            </a:pPr>
            <a:r>
              <a:rPr lang="en-CA" dirty="0"/>
              <a:t>Non-stationary arrival probabilities used for IP and EP</a:t>
            </a:r>
          </a:p>
          <a:p>
            <a:pPr defTabSz="924458">
              <a:defRPr/>
            </a:pPr>
            <a:endParaRPr lang="en-CA" dirty="0"/>
          </a:p>
          <a:p>
            <a:r>
              <a:rPr lang="en-CA" dirty="0" smtClean="0"/>
              <a:t>PERFORMANCE OBJECTIVE</a:t>
            </a:r>
          </a:p>
          <a:p>
            <a:r>
              <a:rPr lang="en-CA" dirty="0" smtClean="0"/>
              <a:t>Maximize</a:t>
            </a:r>
            <a:r>
              <a:rPr lang="en-CA" baseline="0" dirty="0" smtClean="0"/>
              <a:t> expected net revenue over a work-day</a:t>
            </a:r>
          </a:p>
          <a:p>
            <a:pPr defTabSz="924458">
              <a:defRPr/>
            </a:pP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5</a:t>
            </a:fld>
            <a:endParaRPr lang="en-CA"/>
          </a:p>
        </p:txBody>
      </p:sp>
    </p:spTree>
    <p:extLst>
      <p:ext uri="{BB962C8B-B14F-4D97-AF65-F5344CB8AC3E}">
        <p14:creationId xmlns:p14="http://schemas.microsoft.com/office/powerpoint/2010/main" val="294861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//Q: Would the optimal policy calculation change at all if critical emergency patients (CEP’s) were removed from the patient type domain?</a:t>
            </a:r>
          </a:p>
          <a:p>
            <a:pPr defTabSz="924458">
              <a:defRPr/>
            </a:pPr>
            <a:endParaRPr lang="en-CA" dirty="0"/>
          </a:p>
          <a:p>
            <a:pPr defTabSz="924458">
              <a:defRPr/>
            </a:pPr>
            <a:r>
              <a:rPr lang="en-CA" dirty="0"/>
              <a:t>Regarding CEPs. I don’t think the policy would change if they were removed, since the rule for CEPs is set in stone. </a:t>
            </a:r>
          </a:p>
          <a:p>
            <a:pPr defTabSz="924458">
              <a:defRPr/>
            </a:pPr>
            <a:endParaRPr lang="en-CA" dirty="0"/>
          </a:p>
          <a:p>
            <a:pPr defTabSz="924458">
              <a:defRPr/>
            </a:pPr>
            <a:r>
              <a:rPr lang="en-CA" dirty="0"/>
              <a:t>But it WOULD change # of slots available, and thus affect the results.</a:t>
            </a:r>
          </a:p>
          <a:p>
            <a:pPr defTabSz="924458">
              <a:defRPr/>
            </a:pPr>
            <a:endParaRPr lang="en-CA" dirty="0"/>
          </a:p>
          <a:p>
            <a:pPr defTabSz="924458">
              <a:defRPr/>
            </a:pPr>
            <a:r>
              <a:rPr lang="en-CA" dirty="0"/>
              <a:t>So, we don’t have to make a choice about whether to scan a CEP, but we do lose slots to those CEPs.</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6</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r>
              <a:rPr lang="en-CA" dirty="0"/>
              <a:t/>
            </a: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7</a:t>
            </a:fld>
            <a:endParaRPr lang="en-CA"/>
          </a:p>
        </p:txBody>
      </p:sp>
    </p:spTree>
    <p:extLst>
      <p:ext uri="{BB962C8B-B14F-4D97-AF65-F5344CB8AC3E}">
        <p14:creationId xmlns:p14="http://schemas.microsoft.com/office/powerpoint/2010/main" val="310469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Arrival probabilities</a:t>
            </a:r>
          </a:p>
          <a:p>
            <a:pPr lvl="0"/>
            <a:endParaRPr lang="en-CA" dirty="0"/>
          </a:p>
          <a:p>
            <a:pPr lvl="0"/>
            <a:r>
              <a:rPr lang="en-CA" dirty="0"/>
              <a:t>As you can see, it varies over the time of day</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9</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r>
              <a:rPr lang="en-CA" dirty="0"/>
              <a:t/>
            </a: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10</a:t>
            </a:fld>
            <a:endParaRPr lang="en-CA"/>
          </a:p>
        </p:txBody>
      </p:sp>
    </p:spTree>
    <p:extLst>
      <p:ext uri="{BB962C8B-B14F-4D97-AF65-F5344CB8AC3E}">
        <p14:creationId xmlns:p14="http://schemas.microsoft.com/office/powerpoint/2010/main" val="310469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9/28/2016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9/28/2016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7.png"/><Relationship Id="rId7"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customXml" Target="../ink/ink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17.emf"/><Relationship Id="rId4" Type="http://schemas.openxmlformats.org/officeDocument/2006/relationships/customXml" Target="../ink/ink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2.emf"/><Relationship Id="rId4" Type="http://schemas.openxmlformats.org/officeDocument/2006/relationships/customXml" Target="../ink/ink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12.xml"/></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14.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smtClean="0">
                <a:solidFill>
                  <a:srgbClr val="000000"/>
                </a:solidFill>
              </a:rPr>
              <a:t>CPSC 422, Lecture 9</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9</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smtClean="0">
                <a:solidFill>
                  <a:srgbClr val="000000"/>
                </a:solidFill>
                <a:latin typeface="Arial Unicode MS" pitchFamily="34" charset="-128"/>
              </a:rPr>
              <a:t>Sep, 28</a:t>
            </a:r>
            <a:r>
              <a:rPr lang="en-US" sz="2400" b="1" smtClean="0">
                <a:solidFill>
                  <a:srgbClr val="000000"/>
                </a:solidFill>
                <a:latin typeface="Arial Unicode MS" pitchFamily="34" charset="-128"/>
              </a:rPr>
              <a:t>, </a:t>
            </a:r>
            <a:r>
              <a:rPr lang="en-US" sz="2400" b="1" smtClean="0">
                <a:solidFill>
                  <a:srgbClr val="000000"/>
                </a:solidFill>
                <a:latin typeface="Arial Unicode MS" pitchFamily="34" charset="-128"/>
              </a:rPr>
              <a:t>2016</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60337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Performance Metrics (over 1 work-day)</a:t>
            </a:r>
            <a:endParaRPr lang="en-CA" dirty="0"/>
          </a:p>
        </p:txBody>
      </p:sp>
      <p:sp>
        <p:nvSpPr>
          <p:cNvPr id="3" name="Content Placeholder 2"/>
          <p:cNvSpPr>
            <a:spLocks noGrp="1"/>
          </p:cNvSpPr>
          <p:nvPr>
            <p:ph sz="quarter" idx="1"/>
          </p:nvPr>
        </p:nvSpPr>
        <p:spPr/>
        <p:txBody>
          <a:bodyPr/>
          <a:lstStyle/>
          <a:p>
            <a:r>
              <a:rPr lang="en-CA" dirty="0" smtClean="0"/>
              <a:t>Expected net CT revenue</a:t>
            </a:r>
          </a:p>
          <a:p>
            <a:r>
              <a:rPr lang="en-CA" dirty="0" smtClean="0"/>
              <a:t>Average waiting-time</a:t>
            </a:r>
          </a:p>
          <a:p>
            <a:r>
              <a:rPr lang="en-CA" dirty="0" smtClean="0"/>
              <a:t>Average </a:t>
            </a:r>
            <a:r>
              <a:rPr lang="en-CA" dirty="0"/>
              <a:t># patients not scanned by day’s end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14" y="3279569"/>
            <a:ext cx="6866575"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90909" y="2743200"/>
            <a:ext cx="6781800" cy="838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smtClean="0"/>
              <a:t>Rewards</a:t>
            </a:r>
            <a:endParaRPr lang="en-CA" dirty="0"/>
          </a:p>
        </p:txBody>
      </p:sp>
      <mc:AlternateContent xmlns:mc="http://schemas.openxmlformats.org/markup-compatibility/2006" xmlns:a14="http://schemas.microsoft.com/office/drawing/2010/main">
        <mc:Choice Requires="a14">
          <p:sp>
            <p:nvSpPr>
              <p:cNvPr id="7" name="Rectangle 6"/>
              <p:cNvSpPr/>
              <p:nvPr/>
            </p:nvSpPr>
            <p:spPr>
              <a:xfrm>
                <a:off x="590909" y="4946797"/>
                <a:ext cx="8686800" cy="892552"/>
              </a:xfrm>
              <a:prstGeom prst="rect">
                <a:avLst/>
              </a:prstGeom>
            </p:spPr>
            <p:txBody>
              <a:bodyPr wrap="square">
                <a:spAutoFit/>
              </a:bodyPr>
              <a:lstStyle/>
              <a:p>
                <a:r>
                  <a:rPr lang="en-CA" sz="2600" dirty="0"/>
                  <a:t>Terminal reward obtained</a:t>
                </a:r>
              </a:p>
              <a:p>
                <a:pPr lvl="1"/>
                <a14:m>
                  <m:oMath xmlns:m="http://schemas.openxmlformats.org/officeDocument/2006/math">
                    <m:sSub>
                      <m:sSubPr>
                        <m:ctrlPr>
                          <a:rPr lang="en-CA" sz="2600" i="1">
                            <a:latin typeface="Cambria Math" panose="02040503050406030204" pitchFamily="18" charset="0"/>
                          </a:rPr>
                        </m:ctrlPr>
                      </m:sSubPr>
                      <m:e>
                        <m:r>
                          <a:rPr lang="en-CA" sz="2600" i="1">
                            <a:latin typeface="Cambria Math"/>
                          </a:rPr>
                          <m:t>𝑉</m:t>
                        </m:r>
                      </m:e>
                      <m:sub>
                        <m:r>
                          <a:rPr lang="en-CA" sz="2600" i="1">
                            <a:latin typeface="Cambria Math"/>
                          </a:rPr>
                          <m:t>𝑁</m:t>
                        </m:r>
                        <m:r>
                          <a:rPr lang="en-CA" sz="2600" i="1">
                            <a:latin typeface="Cambria Math"/>
                          </a:rPr>
                          <m:t>+1</m:t>
                        </m:r>
                      </m:sub>
                    </m:sSub>
                    <m:d>
                      <m:dPr>
                        <m:ctrlPr>
                          <a:rPr lang="en-CA" sz="2600" i="1">
                            <a:latin typeface="Cambria Math" panose="02040503050406030204" pitchFamily="18" charset="0"/>
                          </a:rPr>
                        </m:ctrlPr>
                      </m:dPr>
                      <m:e>
                        <m:r>
                          <a:rPr lang="en-CA" sz="2600" i="1">
                            <a:latin typeface="Cambria Math"/>
                          </a:rPr>
                          <m:t>𝑠</m:t>
                        </m:r>
                      </m:e>
                    </m:d>
                    <m:r>
                      <a:rPr lang="en-CA" sz="2600" i="1">
                        <a:latin typeface="Cambria Math"/>
                      </a:rPr>
                      <m:t>=</m:t>
                    </m:r>
                    <m:r>
                      <a:rPr lang="en-CA" sz="2600" i="1" smtClean="0">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𝑂𝑃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𝑂𝑃</m:t>
                        </m:r>
                      </m:sub>
                    </m:sSub>
                    <m:r>
                      <a:rPr lang="en-CA" sz="2600" i="1">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𝐼𝑃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𝐼𝑃</m:t>
                        </m:r>
                      </m:sub>
                    </m:sSub>
                  </m:oMath>
                </a14:m>
                <a:r>
                  <a:rPr lang="en-CA" sz="2600" dirty="0">
                    <a:solidFill>
                      <a:schemeClr val="tx1"/>
                    </a:solidFill>
                  </a:rPr>
                  <a:t> </a:t>
                </a:r>
                <a14:m>
                  <m:oMath xmlns:m="http://schemas.openxmlformats.org/officeDocument/2006/math">
                    <m:r>
                      <a:rPr lang="en-CA" sz="2600" i="1">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𝑁𝐶𝐸𝑃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𝑁𝐶𝐸𝑃</m:t>
                        </m:r>
                      </m:sub>
                    </m:sSub>
                    <m:r>
                      <a:rPr lang="en-CA" sz="2600" i="1">
                        <a:solidFill>
                          <a:schemeClr val="tx1"/>
                        </a:solidFill>
                        <a:latin typeface="Cambria Math"/>
                      </a:rPr>
                      <m:t> </m:t>
                    </m:r>
                  </m:oMath>
                </a14:m>
                <a:endParaRPr lang="en-CA" sz="26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90909" y="4946797"/>
                <a:ext cx="8686800" cy="892552"/>
              </a:xfrm>
              <a:prstGeom prst="rect">
                <a:avLst/>
              </a:prstGeom>
              <a:blipFill rotWithShape="1">
                <a:blip r:embed="rId4"/>
                <a:stretch>
                  <a:fillRect l="-1263" t="-6122"/>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935280" y="3423240"/>
              <a:ext cx="6918840" cy="2084760"/>
            </p14:xfrm>
          </p:contentPart>
        </mc:Choice>
        <mc:Fallback xmlns="">
          <p:pic>
            <p:nvPicPr>
              <p:cNvPr id="4" name="Ink 3"/>
              <p:cNvPicPr/>
              <p:nvPr/>
            </p:nvPicPr>
            <p:blipFill>
              <a:blip r:embed="rId6"/>
              <a:stretch>
                <a:fillRect/>
              </a:stretch>
            </p:blipFill>
            <p:spPr>
              <a:xfrm>
                <a:off x="923040" y="3411720"/>
                <a:ext cx="6943320" cy="210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2972160" y="2631960"/>
              <a:ext cx="5470920" cy="3219840"/>
            </p14:xfrm>
          </p:contentPart>
        </mc:Choice>
        <mc:Fallback xmlns="">
          <p:pic>
            <p:nvPicPr>
              <p:cNvPr id="5" name="Ink 4"/>
              <p:cNvPicPr/>
              <p:nvPr/>
            </p:nvPicPr>
            <p:blipFill>
              <a:blip r:embed="rId8"/>
              <a:stretch>
                <a:fillRect/>
              </a:stretch>
            </p:blipFill>
            <p:spPr>
              <a:xfrm>
                <a:off x="2966400" y="2626200"/>
                <a:ext cx="5479560" cy="3234240"/>
              </a:xfrm>
              <a:prstGeom prst="rect">
                <a:avLst/>
              </a:prstGeom>
            </p:spPr>
          </p:pic>
        </mc:Fallback>
      </mc:AlternateContent>
      <p:sp>
        <p:nvSpPr>
          <p:cNvPr id="9" name="Content Placeholder 2"/>
          <p:cNvSpPr txBox="1">
            <a:spLocks/>
          </p:cNvSpPr>
          <p:nvPr/>
        </p:nvSpPr>
        <p:spPr>
          <a:xfrm>
            <a:off x="228600" y="6019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smtClean="0">
                <a:solidFill>
                  <a:srgbClr val="FF0000"/>
                </a:solidFill>
              </a:rPr>
              <a:t>Discount factor? </a:t>
            </a:r>
            <a:r>
              <a:rPr lang="en-CA" sz="1600" smtClean="0">
                <a:solidFill>
                  <a:srgbClr val="FF0000"/>
                </a:solidFill>
              </a:rPr>
              <a:t>1</a:t>
            </a:r>
            <a:endParaRPr lang="en-CA" sz="1600" dirty="0">
              <a:solidFill>
                <a:srgbClr val="FF0000"/>
              </a:solidFill>
            </a:endParaRPr>
          </a:p>
        </p:txBody>
      </p:sp>
    </p:spTree>
    <p:extLst>
      <p:ext uri="{BB962C8B-B14F-4D97-AF65-F5344CB8AC3E}">
        <p14:creationId xmlns:p14="http://schemas.microsoft.com/office/powerpoint/2010/main" val="2397212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Maximize total expected revenue</a:t>
            </a:r>
            <a:endParaRPr lang="en-CA" dirty="0"/>
          </a:p>
        </p:txBody>
      </p:sp>
      <p:sp>
        <p:nvSpPr>
          <p:cNvPr id="3" name="Content Placeholder 2"/>
          <p:cNvSpPr>
            <a:spLocks noGrp="1"/>
          </p:cNvSpPr>
          <p:nvPr>
            <p:ph sz="quarter" idx="1"/>
          </p:nvPr>
        </p:nvSpPr>
        <p:spPr>
          <a:xfrm>
            <a:off x="457200" y="1219200"/>
            <a:ext cx="8229600" cy="1447800"/>
          </a:xfrm>
        </p:spPr>
        <p:txBody>
          <a:bodyPr/>
          <a:lstStyle/>
          <a:p>
            <a:r>
              <a:rPr lang="en-CA" dirty="0" smtClean="0"/>
              <a:t>Optimal Policy</a:t>
            </a:r>
          </a:p>
          <a:p>
            <a:pPr lvl="1"/>
            <a:r>
              <a:rPr lang="en-CA" dirty="0" smtClean="0"/>
              <a:t>Solving this gives the policy for each state, n, in the day</a:t>
            </a:r>
            <a:endParaRPr lang="en-CA" dirty="0" smtClean="0">
              <a:solidFill>
                <a:srgbClr val="92D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362200"/>
            <a:ext cx="6172200" cy="127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28600" y="34290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smtClean="0"/>
              <a:t>Finite Horizon MDP</a:t>
            </a:r>
            <a:endParaRPr lang="en-CA" dirty="0" smtClean="0">
              <a:solidFill>
                <a:srgbClr val="92D050"/>
              </a:solidFill>
            </a:endParaRPr>
          </a:p>
        </p:txBody>
      </p:sp>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2514600" y="3048000"/>
              <a:ext cx="5806080" cy="2656080"/>
            </p14:xfrm>
          </p:contentPart>
        </mc:Choice>
        <mc:Fallback>
          <p:pic>
            <p:nvPicPr>
              <p:cNvPr id="4" name="Ink 3"/>
              <p:cNvPicPr/>
              <p:nvPr/>
            </p:nvPicPr>
            <p:blipFill>
              <a:blip r:embed="rId6"/>
              <a:stretch>
                <a:fillRect/>
              </a:stretch>
            </p:blipFill>
            <p:spPr>
              <a:xfrm>
                <a:off x="2505600" y="3038280"/>
                <a:ext cx="5825160" cy="2677320"/>
              </a:xfrm>
              <a:prstGeom prst="rect">
                <a:avLst/>
              </a:prstGeom>
            </p:spPr>
          </p:pic>
        </mc:Fallback>
      </mc:AlternateContent>
      <p:graphicFrame>
        <p:nvGraphicFramePr>
          <p:cNvPr id="6" name="Object 5"/>
          <p:cNvGraphicFramePr>
            <a:graphicFrameLocks noGrp="1" noChangeAspect="1"/>
          </p:cNvGraphicFramePr>
          <p:nvPr>
            <p:extLst>
              <p:ext uri="{D42A27DB-BD31-4B8C-83A1-F6EECF244321}">
                <p14:modId xmlns:p14="http://schemas.microsoft.com/office/powerpoint/2010/main" val="2602244812"/>
              </p:ext>
            </p:extLst>
          </p:nvPr>
        </p:nvGraphicFramePr>
        <p:xfrm>
          <a:off x="194733" y="4677609"/>
          <a:ext cx="6400800" cy="878033"/>
        </p:xfrm>
        <a:graphic>
          <a:graphicData uri="http://schemas.openxmlformats.org/presentationml/2006/ole">
            <mc:AlternateContent xmlns:mc="http://schemas.openxmlformats.org/markup-compatibility/2006">
              <mc:Choice xmlns:v="urn:schemas-microsoft-com:vml" Requires="v">
                <p:oleObj spid="_x0000_s1035" name="Equation" r:id="rId7" imgW="2870200" imgH="393700" progId="Equation.3">
                  <p:embed/>
                </p:oleObj>
              </mc:Choice>
              <mc:Fallback>
                <p:oleObj name="Equation" r:id="rId7" imgW="2870200" imgH="393700" progId="Equation.3">
                  <p:embed/>
                  <p:pic>
                    <p:nvPicPr>
                      <p:cNvPr id="0" name="Object 1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33" y="4677609"/>
                        <a:ext cx="6400800" cy="878033"/>
                      </a:xfrm>
                      <a:prstGeom prst="rect">
                        <a:avLst/>
                      </a:prstGeom>
                      <a:noFill/>
                      <a:ln>
                        <a:noFill/>
                      </a:ln>
                    </p:spPr>
                  </p:pic>
                </p:oleObj>
              </mc:Fallback>
            </mc:AlternateContent>
          </a:graphicData>
        </a:graphic>
      </p:graphicFrame>
      <p:sp>
        <p:nvSpPr>
          <p:cNvPr id="8" name="Content Placeholder 2"/>
          <p:cNvSpPr txBox="1">
            <a:spLocks/>
          </p:cNvSpPr>
          <p:nvPr/>
        </p:nvSpPr>
        <p:spPr>
          <a:xfrm>
            <a:off x="237467" y="5257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a:solidFill>
                  <a:srgbClr val="FF0000"/>
                </a:solidFill>
              </a:rPr>
              <a:t>The recursive equation (3) has value of current state </a:t>
            </a:r>
            <a:r>
              <a:rPr lang="en-CA" sz="1600" dirty="0" err="1">
                <a:solidFill>
                  <a:srgbClr val="FF0000"/>
                </a:solidFill>
              </a:rPr>
              <a:t>Vn</a:t>
            </a:r>
            <a:r>
              <a:rPr lang="en-CA" sz="1600" dirty="0">
                <a:solidFill>
                  <a:srgbClr val="FF0000"/>
                </a:solidFill>
              </a:rPr>
              <a:t> calculated based on future state Vn+1, this contradicts with the equation given during class, where Vn+1 depends on </a:t>
            </a:r>
            <a:r>
              <a:rPr lang="en-CA" sz="1600" dirty="0" err="1">
                <a:solidFill>
                  <a:srgbClr val="FF0000"/>
                </a:solidFill>
              </a:rPr>
              <a:t>Vn</a:t>
            </a:r>
            <a:r>
              <a:rPr lang="en-CA" sz="1600" dirty="0" smtClean="0">
                <a:solidFill>
                  <a:srgbClr val="FF0000"/>
                </a:solidFill>
              </a:rPr>
              <a:t>?</a:t>
            </a:r>
          </a:p>
          <a:p>
            <a:pPr fontAlgn="base"/>
            <a:r>
              <a:rPr lang="en-CA" sz="1600" dirty="0" smtClean="0"/>
              <a:t>The one in class was Value Iteration (the n index was for the iteration) here we have a finite horizon. We know the Vs at the end so we can compute all the Vs backward. n is an index for the time slice</a:t>
            </a:r>
            <a:endParaRPr lang="en-CA" sz="1600" dirty="0"/>
          </a:p>
        </p:txBody>
      </p:sp>
    </p:spTree>
    <p:extLst>
      <p:ext uri="{BB962C8B-B14F-4D97-AF65-F5344CB8AC3E}">
        <p14:creationId xmlns:p14="http://schemas.microsoft.com/office/powerpoint/2010/main" val="102303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Evaluation: Comparison of MDP with Heuristic Policies</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3240" y="1676400"/>
                <a:ext cx="8724181" cy="4495800"/>
              </a:xfrm>
            </p:spPr>
            <p:txBody>
              <a:bodyPr>
                <a:noAutofit/>
              </a:bodyPr>
              <a:lstStyle/>
              <a:p>
                <a:r>
                  <a:rPr lang="en-CA" sz="2800" dirty="0" smtClean="0"/>
                  <a:t>100,000 independent day-long sample paths (one for each scenario)</a:t>
                </a:r>
              </a:p>
              <a:p>
                <a:endParaRPr lang="en-CA" sz="1600" dirty="0" smtClean="0"/>
              </a:p>
              <a:p>
                <a:endParaRPr lang="en-CA" sz="1600" dirty="0"/>
              </a:p>
              <a:p>
                <a:endParaRPr lang="en-CA" sz="1600" dirty="0" smtClean="0"/>
              </a:p>
              <a:p>
                <a:endParaRPr lang="en-CA" sz="2400" dirty="0" smtClean="0"/>
              </a:p>
              <a:p>
                <a:r>
                  <a:rPr lang="en-CA" sz="3200" dirty="0"/>
                  <a:t>Percentage </a:t>
                </a:r>
                <a:r>
                  <a:rPr lang="en-CA" sz="3200" dirty="0" smtClean="0"/>
                  <a:t>Gap in </a:t>
                </a:r>
                <a:r>
                  <a:rPr lang="en-CA" sz="3200" dirty="0"/>
                  <a:t>avg. net revenue = </a:t>
                </a:r>
                <a:r>
                  <a:rPr lang="en-CA" sz="2000" dirty="0" smtClean="0"/>
                  <a:t/>
                </a:r>
                <a:br>
                  <a:rPr lang="en-CA" sz="2000" dirty="0" smtClean="0"/>
                </a:br>
                <a:r>
                  <a:rPr lang="en-CA" sz="2000" dirty="0" smtClean="0"/>
                  <a:t/>
                </a:r>
                <a:br>
                  <a:rPr lang="en-CA" sz="2000" dirty="0" smtClean="0"/>
                </a:br>
                <a14:m>
                  <m:oMath xmlns:m="http://schemas.openxmlformats.org/officeDocument/2006/math">
                    <m:f>
                      <m:fPr>
                        <m:ctrlPr>
                          <a:rPr lang="en-CA" sz="2000" i="1">
                            <a:latin typeface="Cambria Math" panose="02040503050406030204" pitchFamily="18" charset="0"/>
                          </a:rPr>
                        </m:ctrlPr>
                      </m:fPr>
                      <m:num>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 </m:t>
                        </m:r>
                        <m:d>
                          <m:dPr>
                            <m:ctrlPr>
                              <a:rPr lang="en-CA" sz="2000" i="1">
                                <a:latin typeface="Cambria Math" panose="02040503050406030204" pitchFamily="18" charset="0"/>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r>
                          <a:rPr lang="en-CA" sz="2000" i="1">
                            <a:latin typeface="Cambria Math"/>
                          </a:rPr>
                          <m:t>−</m:t>
                        </m:r>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m:t>
                        </m:r>
                        <m:r>
                          <a:rPr lang="en-CA" sz="2000" i="1">
                            <a:latin typeface="Cambria Math"/>
                          </a:rPr>
                          <m:t>h𝑒𝑢𝑟𝑖𝑠𝑡𝑖𝑐</m:t>
                        </m:r>
                        <m:r>
                          <a:rPr lang="en-CA" sz="2000" i="1">
                            <a:latin typeface="Cambria Math"/>
                          </a:rPr>
                          <m:t> </m:t>
                        </m:r>
                        <m:r>
                          <a:rPr lang="en-CA" sz="2000" i="1">
                            <a:latin typeface="Cambria Math"/>
                          </a:rPr>
                          <m:t>𝑝𝑜𝑙𝑖𝑐𝑦</m:t>
                        </m:r>
                        <m:r>
                          <a:rPr lang="en-CA" sz="2000" i="1">
                            <a:latin typeface="Cambria Math"/>
                          </a:rPr>
                          <m:t>)</m:t>
                        </m:r>
                      </m:num>
                      <m:den>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d>
                          <m:dPr>
                            <m:ctrlPr>
                              <a:rPr lang="en-CA" sz="2000" i="1">
                                <a:latin typeface="Cambria Math" panose="02040503050406030204" pitchFamily="18" charset="0"/>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den>
                    </m:f>
                    <m:r>
                      <a:rPr lang="en-CA" sz="2000" b="0" i="1" smtClean="0">
                        <a:latin typeface="Cambria Math"/>
                      </a:rPr>
                      <m:t> </m:t>
                    </m:r>
                    <m:r>
                      <a:rPr lang="en-CA" sz="2000" b="0" i="1" smtClean="0">
                        <a:latin typeface="Cambria Math"/>
                      </a:rPr>
                      <m:t>𝑥</m:t>
                    </m:r>
                    <m:r>
                      <a:rPr lang="en-CA" sz="2000" b="0" i="1" smtClean="0">
                        <a:latin typeface="Cambria Math"/>
                      </a:rPr>
                      <m:t> 100</m:t>
                    </m:r>
                  </m:oMath>
                </a14:m>
                <a:endParaRPr lang="en-CA" sz="2000" dirty="0"/>
              </a:p>
              <a:p>
                <a:endParaRPr lang="en-CA" sz="2000" dirty="0" smtClean="0"/>
              </a:p>
              <a:p>
                <a:endParaRPr lang="en-CA"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3240" y="1676400"/>
                <a:ext cx="8724181" cy="4495800"/>
              </a:xfrm>
              <a:blipFill rotWithShape="1">
                <a:blip r:embed="rId3"/>
                <a:stretch>
                  <a:fillRect l="-1048" t="-1355" r="-3494"/>
                </a:stretch>
              </a:blipFill>
            </p:spPr>
            <p:txBody>
              <a:bodyPr/>
              <a:lstStyle/>
              <a:p>
                <a:r>
                  <a:rPr lang="en-CA">
                    <a:noFill/>
                  </a:rPr>
                  <a:t> </a:t>
                </a:r>
              </a:p>
            </p:txBody>
          </p:sp>
        </mc:Fallback>
      </mc:AlternateContent>
      <p:sp>
        <p:nvSpPr>
          <p:cNvPr id="4" name="Title 1"/>
          <p:cNvSpPr txBox="1">
            <a:spLocks/>
          </p:cNvSpPr>
          <p:nvPr/>
        </p:nvSpPr>
        <p:spPr>
          <a:xfrm>
            <a:off x="-76200" y="2891118"/>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CA" b="1" dirty="0" smtClean="0"/>
              <a:t>Result Metric</a:t>
            </a:r>
            <a:endParaRPr lang="en-CA" b="1" dirty="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724120" y="2349000"/>
              <a:ext cx="6081120" cy="706680"/>
            </p14:xfrm>
          </p:contentPart>
        </mc:Choice>
        <mc:Fallback xmlns="">
          <p:pic>
            <p:nvPicPr>
              <p:cNvPr id="5" name="Ink 4"/>
              <p:cNvPicPr/>
              <p:nvPr/>
            </p:nvPicPr>
            <p:blipFill>
              <a:blip r:embed="rId5"/>
              <a:stretch>
                <a:fillRect/>
              </a:stretch>
            </p:blipFill>
            <p:spPr>
              <a:xfrm>
                <a:off x="2718720" y="2340360"/>
                <a:ext cx="6098400" cy="725400"/>
              </a:xfrm>
              <a:prstGeom prst="rect">
                <a:avLst/>
              </a:prstGeom>
            </p:spPr>
          </p:pic>
        </mc:Fallback>
      </mc:AlternateContent>
    </p:spTree>
    <p:extLst>
      <p:ext uri="{BB962C8B-B14F-4D97-AF65-F5344CB8AC3E}">
        <p14:creationId xmlns:p14="http://schemas.microsoft.com/office/powerpoint/2010/main" val="3523888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Heuristics</a:t>
            </a:r>
            <a:endParaRPr lang="en-CA" dirty="0"/>
          </a:p>
        </p:txBody>
      </p:sp>
      <p:sp>
        <p:nvSpPr>
          <p:cNvPr id="3" name="Content Placeholder 2"/>
          <p:cNvSpPr>
            <a:spLocks noGrp="1"/>
          </p:cNvSpPr>
          <p:nvPr>
            <p:ph sz="quarter" idx="1"/>
          </p:nvPr>
        </p:nvSpPr>
        <p:spPr/>
        <p:txBody>
          <a:bodyPr>
            <a:normAutofit lnSpcReduction="10000"/>
          </a:bodyPr>
          <a:lstStyle/>
          <a:p>
            <a:r>
              <a:rPr lang="en-CA" b="1" dirty="0" smtClean="0"/>
              <a:t>FCFS</a:t>
            </a:r>
            <a:r>
              <a:rPr lang="en-CA" dirty="0" smtClean="0"/>
              <a:t>: First come first serve</a:t>
            </a:r>
          </a:p>
          <a:p>
            <a:r>
              <a:rPr lang="en-CA" b="1" dirty="0" smtClean="0"/>
              <a:t>R-1</a:t>
            </a:r>
            <a:r>
              <a:rPr lang="en-CA" dirty="0" smtClean="0"/>
              <a:t>: One patient from randomly chosen type is scanned</a:t>
            </a:r>
          </a:p>
          <a:p>
            <a:r>
              <a:rPr lang="en-CA" b="1" dirty="0" smtClean="0"/>
              <a:t>R-2</a:t>
            </a:r>
            <a:r>
              <a:rPr lang="en-CA" dirty="0" smtClean="0"/>
              <a:t>: One patient randomly chosen from all waiting patients (favors types with more people waiting)</a:t>
            </a:r>
          </a:p>
          <a:p>
            <a:r>
              <a:rPr lang="en-CA" b="1" dirty="0" smtClean="0"/>
              <a:t>O-1</a:t>
            </a:r>
            <a:r>
              <a:rPr lang="en-CA" dirty="0" smtClean="0"/>
              <a:t>: Priority</a:t>
            </a:r>
          </a:p>
          <a:p>
            <a:pPr lvl="1"/>
            <a:r>
              <a:rPr lang="en-CA" dirty="0" smtClean="0"/>
              <a:t>OP</a:t>
            </a:r>
          </a:p>
          <a:p>
            <a:pPr lvl="1"/>
            <a:r>
              <a:rPr lang="en-CA" dirty="0" smtClean="0"/>
              <a:t>NCEP</a:t>
            </a:r>
          </a:p>
          <a:p>
            <a:pPr lvl="1"/>
            <a:r>
              <a:rPr lang="en-CA" dirty="0" smtClean="0"/>
              <a:t>IP</a:t>
            </a:r>
          </a:p>
          <a:p>
            <a:r>
              <a:rPr lang="en-CA" b="1" dirty="0" smtClean="0"/>
              <a:t>O-2</a:t>
            </a:r>
            <a:r>
              <a:rPr lang="en-CA" dirty="0" smtClean="0"/>
              <a:t>: Priority:</a:t>
            </a:r>
          </a:p>
          <a:p>
            <a:pPr lvl="1"/>
            <a:r>
              <a:rPr lang="en-CA" dirty="0" smtClean="0"/>
              <a:t>OP</a:t>
            </a:r>
          </a:p>
          <a:p>
            <a:pPr lvl="1"/>
            <a:r>
              <a:rPr lang="en-CA" dirty="0" smtClean="0"/>
              <a:t>IP</a:t>
            </a:r>
          </a:p>
          <a:p>
            <a:pPr lvl="1"/>
            <a:r>
              <a:rPr lang="en-CA" dirty="0" smtClean="0"/>
              <a:t>NCEP</a:t>
            </a:r>
            <a:endParaRPr lang="en-CA" dirty="0"/>
          </a:p>
        </p:txBody>
      </p:sp>
    </p:spTree>
    <p:extLst>
      <p:ext uri="{BB962C8B-B14F-4D97-AF65-F5344CB8AC3E}">
        <p14:creationId xmlns:p14="http://schemas.microsoft.com/office/powerpoint/2010/main" val="3525196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247650"/>
            <a:ext cx="878205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209960" y="918000"/>
              <a:ext cx="1067760" cy="1316880"/>
            </p14:xfrm>
          </p:contentPart>
        </mc:Choice>
        <mc:Fallback xmlns="">
          <p:pic>
            <p:nvPicPr>
              <p:cNvPr id="4" name="Ink 3"/>
              <p:cNvPicPr/>
              <p:nvPr/>
            </p:nvPicPr>
            <p:blipFill>
              <a:blip r:embed="rId5"/>
              <a:stretch>
                <a:fillRect/>
              </a:stretch>
            </p:blipFill>
            <p:spPr>
              <a:xfrm>
                <a:off x="1202760" y="906120"/>
                <a:ext cx="1087200" cy="1338480"/>
              </a:xfrm>
              <a:prstGeom prst="rect">
                <a:avLst/>
              </a:prstGeom>
            </p:spPr>
          </p:pic>
        </mc:Fallback>
      </mc:AlternateContent>
    </p:spTree>
    <p:extLst>
      <p:ext uri="{BB962C8B-B14F-4D97-AF65-F5344CB8AC3E}">
        <p14:creationId xmlns:p14="http://schemas.microsoft.com/office/powerpoint/2010/main" val="1639082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Number of patients not scanned</a:t>
            </a:r>
            <a:endParaRPr lang="en-CA" dirty="0"/>
          </a:p>
        </p:txBody>
      </p:sp>
      <p:sp>
        <p:nvSpPr>
          <p:cNvPr id="3" name="Content Placeholder 2"/>
          <p:cNvSpPr>
            <a:spLocks noGrp="1"/>
          </p:cNvSpPr>
          <p:nvPr>
            <p:ph sz="quarter" idx="1"/>
          </p:nvPr>
        </p:nvSpPr>
        <p:spPr/>
        <p:txBody>
          <a:bodyPr/>
          <a:lstStyle/>
          <a:p>
            <a:endParaRPr lang="en-CA"/>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13" y="1219200"/>
            <a:ext cx="9246113"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796800" y="186840"/>
              <a:ext cx="2065320" cy="4248360"/>
            </p14:xfrm>
          </p:contentPart>
        </mc:Choice>
        <mc:Fallback xmlns="">
          <p:pic>
            <p:nvPicPr>
              <p:cNvPr id="4" name="Ink 3"/>
              <p:cNvPicPr/>
              <p:nvPr/>
            </p:nvPicPr>
            <p:blipFill>
              <a:blip r:embed="rId5"/>
              <a:stretch>
                <a:fillRect/>
              </a:stretch>
            </p:blipFill>
            <p:spPr>
              <a:xfrm>
                <a:off x="6784200" y="176040"/>
                <a:ext cx="2090160" cy="426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84240" y="3246840"/>
              <a:ext cx="2201760" cy="1130400"/>
            </p14:xfrm>
          </p:contentPart>
        </mc:Choice>
        <mc:Fallback xmlns="">
          <p:pic>
            <p:nvPicPr>
              <p:cNvPr id="5" name="Ink 4"/>
              <p:cNvPicPr/>
              <p:nvPr/>
            </p:nvPicPr>
            <p:blipFill>
              <a:blip r:embed="rId7"/>
              <a:stretch>
                <a:fillRect/>
              </a:stretch>
            </p:blipFill>
            <p:spPr>
              <a:xfrm>
                <a:off x="79920" y="3235320"/>
                <a:ext cx="2216880" cy="1152000"/>
              </a:xfrm>
              <a:prstGeom prst="rect">
                <a:avLst/>
              </a:prstGeom>
            </p:spPr>
          </p:pic>
        </mc:Fallback>
      </mc:AlternateContent>
    </p:spTree>
    <p:extLst>
      <p:ext uri="{BB962C8B-B14F-4D97-AF65-F5344CB8AC3E}">
        <p14:creationId xmlns:p14="http://schemas.microsoft.com/office/powerpoint/2010/main" val="350166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Waiting-time</a:t>
            </a:r>
            <a:endParaRPr lang="en-CA" dirty="0"/>
          </a:p>
        </p:txBody>
      </p:sp>
      <p:sp>
        <p:nvSpPr>
          <p:cNvPr id="3" name="Content Placeholder 2"/>
          <p:cNvSpPr>
            <a:spLocks noGrp="1"/>
          </p:cNvSpPr>
          <p:nvPr>
            <p:ph sz="quarter" idx="1"/>
          </p:nvPr>
        </p:nvSpPr>
        <p:spPr/>
        <p:txBody>
          <a:bodyPr/>
          <a:lstStyle/>
          <a:p>
            <a:endParaRPr lang="en-CA"/>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91" y="1295400"/>
            <a:ext cx="9046809"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466760" y="3913920"/>
              <a:ext cx="1441800" cy="459720"/>
            </p14:xfrm>
          </p:contentPart>
        </mc:Choice>
        <mc:Fallback xmlns="">
          <p:pic>
            <p:nvPicPr>
              <p:cNvPr id="4" name="Ink 3"/>
              <p:cNvPicPr/>
              <p:nvPr/>
            </p:nvPicPr>
            <p:blipFill>
              <a:blip r:embed="rId5"/>
              <a:stretch>
                <a:fillRect/>
              </a:stretch>
            </p:blipFill>
            <p:spPr>
              <a:xfrm>
                <a:off x="7459200" y="3907800"/>
                <a:ext cx="1455480" cy="473760"/>
              </a:xfrm>
              <a:prstGeom prst="rect">
                <a:avLst/>
              </a:prstGeom>
            </p:spPr>
          </p:pic>
        </mc:Fallback>
      </mc:AlternateContent>
    </p:spTree>
    <p:extLst>
      <p:ext uri="{BB962C8B-B14F-4D97-AF65-F5344CB8AC3E}">
        <p14:creationId xmlns:p14="http://schemas.microsoft.com/office/powerpoint/2010/main" val="2407951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Single-scanner</a:t>
            </a:r>
            <a:endParaRPr lang="en-CA" dirty="0"/>
          </a:p>
        </p:txBody>
      </p:sp>
      <p:sp>
        <p:nvSpPr>
          <p:cNvPr id="3" name="Content Placeholder 2"/>
          <p:cNvSpPr>
            <a:spLocks noGrp="1"/>
          </p:cNvSpPr>
          <p:nvPr>
            <p:ph sz="quarter" idx="1"/>
          </p:nvPr>
        </p:nvSpPr>
        <p:spPr/>
        <p:txBody>
          <a:bodyPr/>
          <a:lstStyle/>
          <a:p>
            <a:endParaRPr lang="en-CA"/>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51488" cy="546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552560" y="147240"/>
              <a:ext cx="4527360" cy="791640"/>
            </p14:xfrm>
          </p:contentPart>
        </mc:Choice>
        <mc:Fallback xmlns="">
          <p:pic>
            <p:nvPicPr>
              <p:cNvPr id="4" name="Ink 3"/>
              <p:cNvPicPr/>
              <p:nvPr/>
            </p:nvPicPr>
            <p:blipFill>
              <a:blip r:embed="rId5"/>
              <a:stretch>
                <a:fillRect/>
              </a:stretch>
            </p:blipFill>
            <p:spPr>
              <a:xfrm>
                <a:off x="4541040" y="135000"/>
                <a:ext cx="455148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1560" y="1493280"/>
              <a:ext cx="7792560" cy="4627440"/>
            </p14:xfrm>
          </p:contentPart>
        </mc:Choice>
        <mc:Fallback xmlns="">
          <p:pic>
            <p:nvPicPr>
              <p:cNvPr id="5" name="Ink 4"/>
              <p:cNvPicPr/>
              <p:nvPr/>
            </p:nvPicPr>
            <p:blipFill>
              <a:blip r:embed="rId7"/>
              <a:stretch>
                <a:fillRect/>
              </a:stretch>
            </p:blipFill>
            <p:spPr>
              <a:xfrm>
                <a:off x="49680" y="1486800"/>
                <a:ext cx="7814160" cy="4637880"/>
              </a:xfrm>
              <a:prstGeom prst="rect">
                <a:avLst/>
              </a:prstGeom>
            </p:spPr>
          </p:pic>
        </mc:Fallback>
      </mc:AlternateContent>
    </p:spTree>
    <p:extLst>
      <p:ext uri="{BB962C8B-B14F-4D97-AF65-F5344CB8AC3E}">
        <p14:creationId xmlns:p14="http://schemas.microsoft.com/office/powerpoint/2010/main" val="4120095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Two-scanner</a:t>
            </a:r>
            <a:endParaRPr lang="en-CA" dirty="0"/>
          </a:p>
        </p:txBody>
      </p:sp>
      <p:sp>
        <p:nvSpPr>
          <p:cNvPr id="3" name="Content Placeholder 2"/>
          <p:cNvSpPr>
            <a:spLocks noGrp="1"/>
          </p:cNvSpPr>
          <p:nvPr>
            <p:ph sz="quarter" idx="1"/>
          </p:nvPr>
        </p:nvSpPr>
        <p:spPr/>
        <p:txBody>
          <a:bodyPr/>
          <a:lstStyle/>
          <a:p>
            <a:endParaRPr lang="en-CA"/>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2114"/>
            <a:ext cx="9067800" cy="555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552560" y="147240"/>
              <a:ext cx="4527360" cy="791640"/>
            </p14:xfrm>
          </p:contentPart>
        </mc:Choice>
        <mc:Fallback xmlns="">
          <p:pic>
            <p:nvPicPr>
              <p:cNvPr id="7" name="Ink 6"/>
              <p:cNvPicPr/>
              <p:nvPr/>
            </p:nvPicPr>
            <p:blipFill>
              <a:blip r:embed="rId5"/>
              <a:stretch>
                <a:fillRect/>
              </a:stretch>
            </p:blipFill>
            <p:spPr>
              <a:xfrm>
                <a:off x="4541040" y="135000"/>
                <a:ext cx="4551480" cy="816120"/>
              </a:xfrm>
              <a:prstGeom prst="rect">
                <a:avLst/>
              </a:prstGeom>
            </p:spPr>
          </p:pic>
        </mc:Fallback>
      </mc:AlternateContent>
    </p:spTree>
    <p:extLst>
      <p:ext uri="{BB962C8B-B14F-4D97-AF65-F5344CB8AC3E}">
        <p14:creationId xmlns:p14="http://schemas.microsoft.com/office/powerpoint/2010/main" val="447483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Policy n=12, NCEP=5</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3" y="1371600"/>
            <a:ext cx="3643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33320" y="1321920"/>
              <a:ext cx="4740840" cy="3822840"/>
            </p14:xfrm>
          </p:contentPart>
        </mc:Choice>
        <mc:Fallback xmlns="">
          <p:pic>
            <p:nvPicPr>
              <p:cNvPr id="4" name="Ink 3"/>
              <p:cNvPicPr/>
              <p:nvPr/>
            </p:nvPicPr>
            <p:blipFill>
              <a:blip r:embed="rId4"/>
              <a:stretch>
                <a:fillRect/>
              </a:stretch>
            </p:blipFill>
            <p:spPr>
              <a:xfrm>
                <a:off x="4326480" y="1316880"/>
                <a:ext cx="4758480" cy="383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84960" y="273600"/>
              <a:ext cx="7689600" cy="2167920"/>
            </p14:xfrm>
          </p:contentPart>
        </mc:Choice>
        <mc:Fallback xmlns="">
          <p:pic>
            <p:nvPicPr>
              <p:cNvPr id="5" name="Ink 4"/>
              <p:cNvPicPr/>
              <p:nvPr/>
            </p:nvPicPr>
            <p:blipFill>
              <a:blip r:embed="rId6"/>
              <a:stretch>
                <a:fillRect/>
              </a:stretch>
            </p:blipFill>
            <p:spPr>
              <a:xfrm>
                <a:off x="72360" y="259920"/>
                <a:ext cx="7712640" cy="219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1539720" y="635040"/>
              <a:ext cx="6659640" cy="5981400"/>
            </p14:xfrm>
          </p:contentPart>
        </mc:Choice>
        <mc:Fallback xmlns="">
          <p:pic>
            <p:nvPicPr>
              <p:cNvPr id="3" name="Ink 2"/>
              <p:cNvPicPr/>
              <p:nvPr/>
            </p:nvPicPr>
            <p:blipFill>
              <a:blip r:embed="rId8"/>
              <a:stretch>
                <a:fillRect/>
              </a:stretch>
            </p:blipFill>
            <p:spPr>
              <a:xfrm>
                <a:off x="1531080" y="625680"/>
                <a:ext cx="6679800" cy="6000480"/>
              </a:xfrm>
              <a:prstGeom prst="rect">
                <a:avLst/>
              </a:prstGeom>
            </p:spPr>
          </p:pic>
        </mc:Fallback>
      </mc:AlternateContent>
    </p:spTree>
    <p:extLst>
      <p:ext uri="{BB962C8B-B14F-4D97-AF65-F5344CB8AC3E}">
        <p14:creationId xmlns:p14="http://schemas.microsoft.com/office/powerpoint/2010/main" val="1265262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4" y="0"/>
            <a:ext cx="9162584" cy="709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152400"/>
            <a:ext cx="7467600" cy="2057400"/>
          </a:xfrm>
          <a:prstGeom prst="rect">
            <a:avLst/>
          </a:prstGeom>
          <a:solidFill>
            <a:srgbClr val="FFFF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1295400" y="152400"/>
            <a:ext cx="6858000" cy="1219200"/>
          </a:xfrm>
        </p:spPr>
        <p:txBody>
          <a:bodyPr>
            <a:normAutofit fontScale="90000"/>
          </a:bodyPr>
          <a:lstStyle/>
          <a:p>
            <a:r>
              <a:rPr lang="en-CA" dirty="0" smtClean="0"/>
              <a:t>An MDP Approach to Multi-Category Patient Scheduling in a Diagnostic Facility</a:t>
            </a:r>
            <a:endParaRPr lang="en-CA" dirty="0"/>
          </a:p>
        </p:txBody>
      </p:sp>
      <p:sp>
        <p:nvSpPr>
          <p:cNvPr id="3" name="Subtitle 2"/>
          <p:cNvSpPr>
            <a:spLocks noGrp="1"/>
          </p:cNvSpPr>
          <p:nvPr>
            <p:ph type="subTitle" idx="1"/>
          </p:nvPr>
        </p:nvSpPr>
        <p:spPr>
          <a:xfrm>
            <a:off x="1752600" y="6334664"/>
            <a:ext cx="4876800" cy="533400"/>
          </a:xfrm>
        </p:spPr>
        <p:txBody>
          <a:bodyPr/>
          <a:lstStyle/>
          <a:p>
            <a:r>
              <a:rPr lang="en-CA" dirty="0" smtClean="0"/>
              <a:t>Adapted from: Matthew Dirks</a:t>
            </a:r>
            <a:endParaRPr lang="en-CA" dirty="0"/>
          </a:p>
        </p:txBody>
      </p:sp>
    </p:spTree>
    <p:extLst>
      <p:ext uri="{BB962C8B-B14F-4D97-AF65-F5344CB8AC3E}">
        <p14:creationId xmlns:p14="http://schemas.microsoft.com/office/powerpoint/2010/main" val="365638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CA" dirty="0" smtClean="0"/>
              <a:t>Question Types from students</a:t>
            </a:r>
            <a:endParaRPr lang="en-CA" dirty="0"/>
          </a:p>
        </p:txBody>
      </p:sp>
      <p:sp>
        <p:nvSpPr>
          <p:cNvPr id="3" name="Content Placeholder 2"/>
          <p:cNvSpPr>
            <a:spLocks noGrp="1"/>
          </p:cNvSpPr>
          <p:nvPr>
            <p:ph sz="quarter" idx="1"/>
          </p:nvPr>
        </p:nvSpPr>
        <p:spPr>
          <a:xfrm>
            <a:off x="457200" y="838200"/>
            <a:ext cx="8458200" cy="5715000"/>
          </a:xfrm>
        </p:spPr>
        <p:txBody>
          <a:bodyPr>
            <a:normAutofit fontScale="70000" lnSpcReduction="20000"/>
          </a:bodyPr>
          <a:lstStyle/>
          <a:p>
            <a:r>
              <a:rPr lang="en-CA" sz="2800" dirty="0" smtClean="0"/>
              <a:t>Finite vs. infinite</a:t>
            </a:r>
          </a:p>
          <a:p>
            <a:pPr lvl="1"/>
            <a:r>
              <a:rPr lang="en-CA" sz="2500" dirty="0" smtClean="0">
                <a:solidFill>
                  <a:schemeClr val="tx1"/>
                </a:solidFill>
              </a:rPr>
              <a:t>Simplicity. Lots of uncertainty about what can happen overnight</a:t>
            </a:r>
          </a:p>
          <a:p>
            <a:pPr lvl="1"/>
            <a:r>
              <a:rPr lang="en-CA" sz="2500" dirty="0" smtClean="0">
                <a:solidFill>
                  <a:schemeClr val="tx1"/>
                </a:solidFill>
              </a:rPr>
              <a:t>Non stationary process – best action depends on time</a:t>
            </a:r>
          </a:p>
          <a:p>
            <a:pPr lvl="0"/>
            <a:r>
              <a:rPr lang="en-CA" sz="2800" dirty="0"/>
              <a:t>Arrival Probabilities</a:t>
            </a:r>
          </a:p>
          <a:p>
            <a:r>
              <a:rPr lang="en-CA" sz="2800" dirty="0" smtClean="0"/>
              <a:t>More scanners</a:t>
            </a:r>
          </a:p>
          <a:p>
            <a:pPr lvl="0"/>
            <a:r>
              <a:rPr lang="en-CA" sz="2800" dirty="0"/>
              <a:t>Modeling more patient types (urgency) / different hospital….. can easily extend the model, </a:t>
            </a:r>
            <a:r>
              <a:rPr lang="en-CA" sz="2800" dirty="0" smtClean="0"/>
              <a:t> Only </a:t>
            </a:r>
            <a:r>
              <a:rPr lang="en-CA" sz="2800" dirty="0"/>
              <a:t>data from one Hospital (general</a:t>
            </a:r>
            <a:r>
              <a:rPr lang="en-CA" sz="2800" dirty="0" smtClean="0"/>
              <a:t>?)</a:t>
            </a:r>
            <a:endParaRPr lang="en-CA" sz="2800" dirty="0"/>
          </a:p>
          <a:p>
            <a:pPr lvl="0"/>
            <a:r>
              <a:rPr lang="en-CA" sz="2800" dirty="0" smtClean="0"/>
              <a:t>Uniform slot length (realistic?)</a:t>
            </a:r>
          </a:p>
          <a:p>
            <a:r>
              <a:rPr lang="en-CA" sz="2400" dirty="0"/>
              <a:t>the probability distribution of the time for CT scans to be completed rather than to make the assumption that they are all of fixed duration</a:t>
            </a:r>
            <a:r>
              <a:rPr lang="en-CA" sz="2400" dirty="0" smtClean="0"/>
              <a:t>? Finer granularity of the time slots</a:t>
            </a:r>
            <a:endParaRPr lang="en-CA" sz="2800" dirty="0" smtClean="0"/>
          </a:p>
          <a:p>
            <a:pPr lvl="0"/>
            <a:r>
              <a:rPr lang="en-CA" sz="2800" dirty="0" smtClean="0"/>
              <a:t>Operational Cost of Implementing the policy (take into account): </a:t>
            </a:r>
            <a:r>
              <a:rPr lang="en-CA" sz="2800" i="1" dirty="0" smtClean="0"/>
              <a:t>compute the policy vs. apply the policy</a:t>
            </a:r>
          </a:p>
          <a:p>
            <a:pPr lvl="0"/>
            <a:r>
              <a:rPr lang="en-CA" sz="2800" dirty="0" smtClean="0"/>
              <a:t>Modeling even more uncertainty “</a:t>
            </a:r>
            <a:r>
              <a:rPr lang="en-CA" sz="2800" dirty="0"/>
              <a:t>Accidents happen randomly without any pattern</a:t>
            </a:r>
            <a:r>
              <a:rPr lang="en-CA" sz="2800" dirty="0" smtClean="0"/>
              <a:t>.” “Scanner not working”</a:t>
            </a:r>
            <a:endParaRPr lang="en-CA" sz="2800" dirty="0"/>
          </a:p>
          <a:p>
            <a:pPr lvl="0"/>
            <a:r>
              <a:rPr lang="en-CA" sz="2800" dirty="0"/>
              <a:t>2 patients at </a:t>
            </a:r>
            <a:r>
              <a:rPr lang="en-CA" sz="2800" dirty="0" smtClean="0"/>
              <a:t>once (need to collect all the </a:t>
            </a:r>
            <a:r>
              <a:rPr lang="en-CA" sz="2800" dirty="0" err="1" smtClean="0"/>
              <a:t>prob</a:t>
            </a:r>
            <a:r>
              <a:rPr lang="en-CA" sz="2800" dirty="0" smtClean="0"/>
              <a:t> and consider those in the transition </a:t>
            </a:r>
            <a:r>
              <a:rPr lang="en-CA" sz="2800" dirty="0" err="1" smtClean="0"/>
              <a:t>prob</a:t>
            </a:r>
            <a:r>
              <a:rPr lang="en-CA" sz="2800" dirty="0" smtClean="0"/>
              <a:t>)</a:t>
            </a:r>
          </a:p>
          <a:p>
            <a:pPr lvl="0"/>
            <a:r>
              <a:rPr lang="en-CA" sz="2800" dirty="0" smtClean="0"/>
              <a:t>P-value</a:t>
            </a:r>
          </a:p>
          <a:p>
            <a:r>
              <a:rPr lang="en-CA" dirty="0"/>
              <a:t>Why no VI? </a:t>
            </a:r>
          </a:p>
          <a:p>
            <a:pPr lvl="0"/>
            <a:r>
              <a:rPr lang="en-CA" dirty="0"/>
              <a:t>Used in practice ?</a:t>
            </a:r>
          </a:p>
          <a:p>
            <a:endParaRPr lang="en-CA"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606400" y="907560"/>
              <a:ext cx="2564280" cy="3110400"/>
            </p14:xfrm>
          </p:contentPart>
        </mc:Choice>
        <mc:Fallback xmlns="">
          <p:pic>
            <p:nvPicPr>
              <p:cNvPr id="4" name="Ink 3"/>
              <p:cNvPicPr/>
              <p:nvPr/>
            </p:nvPicPr>
            <p:blipFill>
              <a:blip r:embed="rId4"/>
              <a:stretch>
                <a:fillRect/>
              </a:stretch>
            </p:blipFill>
            <p:spPr>
              <a:xfrm>
                <a:off x="2597040" y="898200"/>
                <a:ext cx="2581200" cy="3129840"/>
              </a:xfrm>
              <a:prstGeom prst="rect">
                <a:avLst/>
              </a:prstGeom>
            </p:spPr>
          </p:pic>
        </mc:Fallback>
      </mc:AlternateContent>
    </p:spTree>
    <p:extLst>
      <p:ext uri="{BB962C8B-B14F-4D97-AF65-F5344CB8AC3E}">
        <p14:creationId xmlns:p14="http://schemas.microsoft.com/office/powerpoint/2010/main" val="1887549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Other models: </a:t>
            </a:r>
            <a:r>
              <a:rPr lang="en-CA" dirty="0"/>
              <a:t>Is it better to use continuous Markov Chain and queuing theory in analyzing this scheduling problem</a:t>
            </a:r>
            <a:r>
              <a:rPr lang="en-CA" dirty="0" smtClean="0"/>
              <a:t>?</a:t>
            </a:r>
          </a:p>
          <a:p>
            <a:r>
              <a:rPr lang="en-CA" dirty="0"/>
              <a:t>How would this model handle two CEPs that came in at the same time</a:t>
            </a:r>
            <a:r>
              <a:rPr lang="en-CA" dirty="0" smtClean="0"/>
              <a:t>? Randomly Push one to the next slot </a:t>
            </a:r>
            <a:r>
              <a:rPr lang="en-CA" dirty="0" smtClean="0">
                <a:sym typeface="Wingdings" panose="05000000000000000000" pitchFamily="2" charset="2"/>
              </a:rPr>
              <a:t></a:t>
            </a:r>
          </a:p>
          <a:p>
            <a:r>
              <a:rPr lang="en-CA" dirty="0"/>
              <a:t>How does approximate dynamic programming compare to value iteration? </a:t>
            </a:r>
            <a:r>
              <a:rPr lang="en-CA" i="1" dirty="0" smtClean="0"/>
              <a:t>(approximate method, can deal with bigger models but not optimal)</a:t>
            </a:r>
          </a:p>
          <a:p>
            <a:r>
              <a:rPr lang="en-CA" dirty="0" smtClean="0"/>
              <a:t>Transfer model to other facilities? </a:t>
            </a:r>
            <a:r>
              <a:rPr lang="en-CA" i="1" dirty="0" smtClean="0"/>
              <a:t>Yes…</a:t>
            </a:r>
          </a:p>
          <a:p>
            <a:r>
              <a:rPr lang="en-CA" dirty="0" smtClean="0"/>
              <a:t>Discount factor 1? </a:t>
            </a:r>
            <a:r>
              <a:rPr lang="en-CA" i="1" dirty="0" smtClean="0"/>
              <a:t>Yes</a:t>
            </a:r>
          </a:p>
          <a:p>
            <a:r>
              <a:rPr lang="en-CA" dirty="0"/>
              <a:t>This work failed to take into account human suffering, or the urgency of </a:t>
            </a:r>
            <a:r>
              <a:rPr lang="en-CA" dirty="0" err="1"/>
              <a:t>of</a:t>
            </a:r>
            <a:r>
              <a:rPr lang="en-CA" dirty="0"/>
              <a:t> scans for in and out patients. Could the reward function to tailored to include such nebulous concepts or is it beyond the capabilities of the model</a:t>
            </a:r>
            <a:r>
              <a:rPr lang="en-CA" dirty="0" smtClean="0"/>
              <a:t>?</a:t>
            </a:r>
          </a:p>
          <a:p>
            <a:r>
              <a:rPr lang="en-CA" dirty="0" smtClean="0"/>
              <a:t>This model is specific to the target hospital</a:t>
            </a:r>
          </a:p>
          <a:p>
            <a:r>
              <a:rPr lang="en-CA" dirty="0"/>
              <a:t>I think outperforming other MDP-based models can better illustrate the effectiveness of this model's features, so are the choices of comparison methods good in this paper?</a:t>
            </a:r>
          </a:p>
          <a:p>
            <a:r>
              <a:rPr lang="en-CA" i="1" dirty="0" smtClean="0"/>
              <a:t>First step showing that sound probabilistic models can be build and outperform heuristics then you can do the above</a:t>
            </a:r>
            <a:endParaRPr lang="en-CA" i="1" dirty="0"/>
          </a:p>
          <a:p>
            <a:endParaRPr lang="en-CA"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675240" y="2010600"/>
              <a:ext cx="4216680" cy="2500200"/>
            </p14:xfrm>
          </p:contentPart>
        </mc:Choice>
        <mc:Fallback xmlns="">
          <p:pic>
            <p:nvPicPr>
              <p:cNvPr id="4" name="Ink 3"/>
              <p:cNvPicPr/>
              <p:nvPr/>
            </p:nvPicPr>
            <p:blipFill>
              <a:blip r:embed="rId3"/>
              <a:stretch>
                <a:fillRect/>
              </a:stretch>
            </p:blipFill>
            <p:spPr>
              <a:xfrm>
                <a:off x="3671280" y="1998720"/>
                <a:ext cx="4227480" cy="2522160"/>
              </a:xfrm>
              <a:prstGeom prst="rect">
                <a:avLst/>
              </a:prstGeom>
            </p:spPr>
          </p:pic>
        </mc:Fallback>
      </mc:AlternateContent>
    </p:spTree>
    <p:extLst>
      <p:ext uri="{BB962C8B-B14F-4D97-AF65-F5344CB8AC3E}">
        <p14:creationId xmlns:p14="http://schemas.microsoft.com/office/powerpoint/2010/main" val="54657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Goal / Motivation</a:t>
            </a:r>
            <a:endParaRPr lang="en-CA" dirty="0"/>
          </a:p>
        </p:txBody>
      </p:sp>
      <p:sp>
        <p:nvSpPr>
          <p:cNvPr id="3" name="Content Placeholder 2"/>
          <p:cNvSpPr>
            <a:spLocks noGrp="1"/>
          </p:cNvSpPr>
          <p:nvPr>
            <p:ph sz="quarter" idx="1"/>
          </p:nvPr>
        </p:nvSpPr>
        <p:spPr>
          <a:xfrm>
            <a:off x="457200" y="1676400"/>
            <a:ext cx="8229600" cy="2971800"/>
          </a:xfrm>
        </p:spPr>
        <p:txBody>
          <a:bodyPr>
            <a:normAutofit/>
          </a:bodyPr>
          <a:lstStyle/>
          <a:p>
            <a:r>
              <a:rPr lang="en-CA" dirty="0"/>
              <a:t>To develop a mathematical model for </a:t>
            </a:r>
            <a:r>
              <a:rPr lang="en-CA" dirty="0">
                <a:solidFill>
                  <a:srgbClr val="00B0F0"/>
                </a:solidFill>
              </a:rPr>
              <a:t>multi-category patient scheduling</a:t>
            </a:r>
            <a:r>
              <a:rPr lang="en-CA" dirty="0"/>
              <a:t> decisions in </a:t>
            </a:r>
            <a:r>
              <a:rPr lang="en-CA" dirty="0" smtClean="0">
                <a:solidFill>
                  <a:srgbClr val="00B0F0"/>
                </a:solidFill>
              </a:rPr>
              <a:t>computed tomography </a:t>
            </a:r>
            <a:r>
              <a:rPr lang="en-CA" dirty="0">
                <a:solidFill>
                  <a:srgbClr val="00B0F0"/>
                </a:solidFill>
              </a:rPr>
              <a:t>(CT)</a:t>
            </a:r>
            <a:r>
              <a:rPr lang="en-CA" dirty="0"/>
              <a:t>, and to investigate associated </a:t>
            </a:r>
            <a:r>
              <a:rPr lang="en-CA" dirty="0" smtClean="0"/>
              <a:t>trade-offs </a:t>
            </a:r>
            <a:r>
              <a:rPr lang="en-CA" dirty="0"/>
              <a:t>from economic and operational perspectives</a:t>
            </a:r>
            <a:r>
              <a:rPr lang="en-CA" dirty="0" smtClean="0"/>
              <a:t>.</a:t>
            </a:r>
          </a:p>
          <a:p>
            <a:endParaRPr lang="en-CA" dirty="0" smtClean="0"/>
          </a:p>
          <a:p>
            <a:r>
              <a:rPr lang="en-CA" dirty="0" smtClean="0"/>
              <a:t>Contributions to AI, OR and radiology</a:t>
            </a:r>
            <a:endParaRPr lang="en-CA" dirty="0"/>
          </a:p>
        </p:txBody>
      </p:sp>
    </p:spTree>
    <p:extLst>
      <p:ext uri="{BB962C8B-B14F-4D97-AF65-F5344CB8AC3E}">
        <p14:creationId xmlns:p14="http://schemas.microsoft.com/office/powerpoint/2010/main" val="3909023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Types of patients</a:t>
            </a:r>
            <a:r>
              <a:rPr lang="en-CA" dirty="0" smtClean="0"/>
              <a:t>:</a:t>
            </a:r>
            <a:endParaRPr lang="en-CA" dirty="0"/>
          </a:p>
        </p:txBody>
      </p:sp>
      <p:sp>
        <p:nvSpPr>
          <p:cNvPr id="3" name="Content Placeholder 2"/>
          <p:cNvSpPr>
            <a:spLocks noGrp="1"/>
          </p:cNvSpPr>
          <p:nvPr>
            <p:ph sz="quarter" idx="1"/>
          </p:nvPr>
        </p:nvSpPr>
        <p:spPr/>
        <p:txBody>
          <a:bodyPr>
            <a:normAutofit/>
          </a:bodyPr>
          <a:lstStyle/>
          <a:p>
            <a:r>
              <a:rPr lang="en-CA" sz="2800" dirty="0" smtClean="0"/>
              <a:t>Emergency </a:t>
            </a:r>
            <a:r>
              <a:rPr lang="en-CA" sz="2800" dirty="0"/>
              <a:t>Patients (EP)</a:t>
            </a:r>
          </a:p>
          <a:p>
            <a:pPr lvl="1"/>
            <a:r>
              <a:rPr lang="en-CA" sz="2400" b="1" dirty="0">
                <a:solidFill>
                  <a:schemeClr val="tx1"/>
                </a:solidFill>
              </a:rPr>
              <a:t>Critical</a:t>
            </a:r>
            <a:r>
              <a:rPr lang="en-CA" sz="2400" dirty="0"/>
              <a:t> </a:t>
            </a:r>
            <a:r>
              <a:rPr lang="en-CA" sz="2400" b="1" dirty="0">
                <a:solidFill>
                  <a:srgbClr val="00B050"/>
                </a:solidFill>
              </a:rPr>
              <a:t>(CEP)</a:t>
            </a:r>
          </a:p>
          <a:p>
            <a:pPr lvl="1"/>
            <a:r>
              <a:rPr lang="en-CA" sz="2400" b="1" dirty="0">
                <a:solidFill>
                  <a:schemeClr val="tx1"/>
                </a:solidFill>
              </a:rPr>
              <a:t>Non-critical</a:t>
            </a:r>
            <a:r>
              <a:rPr lang="en-CA" sz="2400" b="1" dirty="0">
                <a:solidFill>
                  <a:srgbClr val="00B050"/>
                </a:solidFill>
              </a:rPr>
              <a:t> (NCEP</a:t>
            </a:r>
            <a:r>
              <a:rPr lang="en-CA" sz="2400" b="1" dirty="0" smtClean="0">
                <a:solidFill>
                  <a:srgbClr val="00B050"/>
                </a:solidFill>
              </a:rPr>
              <a:t>)</a:t>
            </a:r>
          </a:p>
          <a:p>
            <a:pPr lvl="1"/>
            <a:endParaRPr lang="en-CA" sz="2400" b="1" dirty="0">
              <a:solidFill>
                <a:srgbClr val="00B050"/>
              </a:solidFill>
            </a:endParaRPr>
          </a:p>
          <a:p>
            <a:r>
              <a:rPr lang="en-CA" sz="2800" b="1" dirty="0"/>
              <a:t>Inpatients</a:t>
            </a:r>
            <a:r>
              <a:rPr lang="en-CA" sz="2800" b="1" dirty="0">
                <a:solidFill>
                  <a:srgbClr val="00B050"/>
                </a:solidFill>
              </a:rPr>
              <a:t> (IP</a:t>
            </a:r>
            <a:r>
              <a:rPr lang="en-CA" sz="2800" b="1" dirty="0" smtClean="0">
                <a:solidFill>
                  <a:srgbClr val="00B050"/>
                </a:solidFill>
              </a:rPr>
              <a:t>)</a:t>
            </a:r>
          </a:p>
          <a:p>
            <a:endParaRPr lang="en-CA" sz="2800" b="1" dirty="0">
              <a:solidFill>
                <a:srgbClr val="00B050"/>
              </a:solidFill>
            </a:endParaRPr>
          </a:p>
          <a:p>
            <a:r>
              <a:rPr lang="en-CA" sz="2800" dirty="0" smtClean="0"/>
              <a:t>Outpatients</a:t>
            </a:r>
          </a:p>
          <a:p>
            <a:pPr lvl="1"/>
            <a:r>
              <a:rPr lang="en-CA" sz="2500" dirty="0" smtClean="0"/>
              <a:t>Scheduled OP</a:t>
            </a:r>
            <a:endParaRPr lang="en-CA" sz="2500" dirty="0"/>
          </a:p>
          <a:p>
            <a:pPr lvl="1"/>
            <a:r>
              <a:rPr lang="en-CA" sz="2500" b="1" dirty="0">
                <a:solidFill>
                  <a:schemeClr val="tx1"/>
                </a:solidFill>
              </a:rPr>
              <a:t>Add-on OP:</a:t>
            </a:r>
            <a:r>
              <a:rPr lang="en-CA" sz="2500" b="1" dirty="0">
                <a:solidFill>
                  <a:srgbClr val="00B050"/>
                </a:solidFill>
              </a:rPr>
              <a:t> </a:t>
            </a:r>
            <a:r>
              <a:rPr lang="en-CA" sz="2500" b="1" dirty="0" smtClean="0">
                <a:solidFill>
                  <a:schemeClr val="tx1"/>
                </a:solidFill>
              </a:rPr>
              <a:t>Semi-urgent</a:t>
            </a:r>
            <a:r>
              <a:rPr lang="en-CA" sz="2500" b="1" dirty="0" smtClean="0">
                <a:solidFill>
                  <a:srgbClr val="00B050"/>
                </a:solidFill>
              </a:rPr>
              <a:t> (OP)</a:t>
            </a:r>
          </a:p>
          <a:p>
            <a:pPr lvl="1"/>
            <a:endParaRPr lang="en-CA" sz="2500" b="1" dirty="0">
              <a:solidFill>
                <a:srgbClr val="00B050"/>
              </a:solidFill>
            </a:endParaRPr>
          </a:p>
          <a:p>
            <a:r>
              <a:rPr lang="en-CA" sz="1400" b="1" dirty="0" smtClean="0">
                <a:solidFill>
                  <a:srgbClr val="00B050"/>
                </a:solidFill>
              </a:rPr>
              <a:t>(Green = Types used in this model)</a:t>
            </a:r>
            <a:endParaRPr lang="en-CA" sz="1400" b="1" dirty="0">
              <a:solidFill>
                <a:srgbClr val="00B050"/>
              </a:solidFill>
            </a:endParaRPr>
          </a:p>
        </p:txBody>
      </p:sp>
    </p:spTree>
    <p:extLst>
      <p:ext uri="{BB962C8B-B14F-4D97-AF65-F5344CB8AC3E}">
        <p14:creationId xmlns:p14="http://schemas.microsoft.com/office/powerpoint/2010/main" val="361005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Solution</a:t>
            </a:r>
            <a:endParaRPr lang="en-CA" dirty="0"/>
          </a:p>
        </p:txBody>
      </p:sp>
      <p:sp>
        <p:nvSpPr>
          <p:cNvPr id="3" name="Content Placeholder 2"/>
          <p:cNvSpPr>
            <a:spLocks noGrp="1"/>
          </p:cNvSpPr>
          <p:nvPr>
            <p:ph sz="quarter" idx="1"/>
          </p:nvPr>
        </p:nvSpPr>
        <p:spPr>
          <a:xfrm>
            <a:off x="457200" y="1295400"/>
            <a:ext cx="8229600" cy="4937760"/>
          </a:xfrm>
        </p:spPr>
        <p:txBody>
          <a:bodyPr/>
          <a:lstStyle/>
          <a:p>
            <a:pPr>
              <a:spcAft>
                <a:spcPts val="1800"/>
              </a:spcAft>
            </a:pPr>
            <a:r>
              <a:rPr lang="en-CA" sz="2800" dirty="0" smtClean="0"/>
              <a:t>Finite-horizon MDP</a:t>
            </a:r>
          </a:p>
          <a:p>
            <a:pPr>
              <a:spcAft>
                <a:spcPts val="1800"/>
              </a:spcAft>
            </a:pPr>
            <a:r>
              <a:rPr lang="en-CA" sz="2800" dirty="0" smtClean="0"/>
              <a:t>Non-stationary arrival probabilities for IPs and EPs</a:t>
            </a:r>
          </a:p>
          <a:p>
            <a:pPr>
              <a:spcAft>
                <a:spcPts val="1800"/>
              </a:spcAft>
            </a:pPr>
            <a:r>
              <a:rPr lang="en-CA" sz="2800" dirty="0"/>
              <a:t>Performance objective: Max $</a:t>
            </a:r>
          </a:p>
          <a:p>
            <a:endParaRPr lang="en-CA" dirty="0" smtClean="0"/>
          </a:p>
          <a:p>
            <a:endParaRPr lang="en-CA" dirty="0" smtClean="0"/>
          </a:p>
          <a:p>
            <a:endParaRPr lang="en-CA" dirty="0"/>
          </a:p>
        </p:txBody>
      </p:sp>
    </p:spTree>
    <p:extLst>
      <p:ext uri="{BB962C8B-B14F-4D97-AF65-F5344CB8AC3E}">
        <p14:creationId xmlns:p14="http://schemas.microsoft.com/office/powerpoint/2010/main" val="91452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MDP Representation</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CA" dirty="0" smtClean="0"/>
                  <a:t>State</a:t>
                </a:r>
              </a:p>
              <a:p>
                <a:pPr lvl="1"/>
                <a14:m>
                  <m:oMath xmlns:m="http://schemas.openxmlformats.org/officeDocument/2006/math">
                    <m:r>
                      <a:rPr lang="en-CA" b="0" i="1" smtClean="0">
                        <a:latin typeface="Cambria Math"/>
                      </a:rPr>
                      <m:t>𝑠</m:t>
                    </m:r>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𝑒</m:t>
                        </m:r>
                      </m:e>
                      <m:sub>
                        <m:r>
                          <a:rPr lang="en-CA" b="0" i="1" smtClean="0">
                            <a:latin typeface="Cambria Math"/>
                          </a:rPr>
                          <m:t>𝐶𝐸𝑃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𝑂𝑃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𝐼𝑃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𝑁𝐶𝐸𝑃</m:t>
                        </m:r>
                      </m:sub>
                    </m:sSub>
                    <m:r>
                      <a:rPr lang="en-CA" b="0" i="1" smtClean="0">
                        <a:latin typeface="Cambria Math"/>
                      </a:rPr>
                      <m:t>)</m:t>
                    </m:r>
                  </m:oMath>
                </a14:m>
                <a:endParaRPr lang="en-CA" dirty="0" smtClean="0"/>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𝑒</m:t>
                        </m:r>
                      </m:e>
                      <m:sub>
                        <m:r>
                          <a:rPr lang="en-CA" i="1">
                            <a:latin typeface="Cambria Math"/>
                          </a:rPr>
                          <m:t>𝐶𝐸𝑃</m:t>
                        </m:r>
                      </m:sub>
                    </m:sSub>
                  </m:oMath>
                </a14:m>
                <a:r>
                  <a:rPr lang="en-CA" dirty="0" smtClean="0"/>
                  <a:t>   CEP arrived</a:t>
                </a:r>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𝑤</m:t>
                        </m:r>
                      </m:e>
                      <m:sub>
                        <m:r>
                          <a:rPr lang="en-CA" b="0" i="1" smtClean="0">
                            <a:latin typeface="Cambria Math"/>
                          </a:rPr>
                          <m:t>𝑡𝑦𝑝𝑒</m:t>
                        </m:r>
                      </m:sub>
                    </m:sSub>
                  </m:oMath>
                </a14:m>
                <a:r>
                  <a:rPr lang="en-CA" dirty="0" smtClean="0"/>
                  <a:t>   Number waiting to be scanned</a:t>
                </a:r>
              </a:p>
              <a:p>
                <a:r>
                  <a:rPr lang="en-CA" dirty="0" smtClean="0"/>
                  <a:t>Action</a:t>
                </a:r>
              </a:p>
              <a:p>
                <a:pPr lvl="1"/>
                <a14:m>
                  <m:oMath xmlns:m="http://schemas.openxmlformats.org/officeDocument/2006/math">
                    <m:r>
                      <a:rPr lang="en-CA" b="0" i="1" smtClean="0">
                        <a:latin typeface="Cambria Math"/>
                      </a:rPr>
                      <m:t>𝑎</m:t>
                    </m:r>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𝑎</m:t>
                        </m:r>
                      </m:e>
                      <m:sub>
                        <m:r>
                          <a:rPr lang="en-CA" b="0" i="1" smtClean="0">
                            <a:latin typeface="Cambria Math"/>
                          </a:rPr>
                          <m:t>𝑂𝑃</m:t>
                        </m:r>
                      </m:sub>
                    </m:sSub>
                    <m:r>
                      <a:rPr lang="en-CA" b="0" i="1" smtClean="0">
                        <a:latin typeface="Cambria Math"/>
                      </a:rPr>
                      <m:t>,</m:t>
                    </m:r>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𝐼𝑃</m:t>
                        </m:r>
                      </m:sub>
                    </m:sSub>
                  </m:oMath>
                </a14:m>
                <a:r>
                  <a:rPr lang="en-CA" dirty="0" smtClean="0"/>
                  <a:t>, </a:t>
                </a:r>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𝑁𝐶𝐸𝑃</m:t>
                        </m:r>
                      </m:sub>
                    </m:sSub>
                  </m:oMath>
                </a14:m>
                <a:r>
                  <a:rPr lang="en-CA" dirty="0" smtClean="0"/>
                  <a:t>)</a:t>
                </a:r>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𝑡𝑦𝑝𝑒</m:t>
                        </m:r>
                      </m:sub>
                    </m:sSub>
                  </m:oMath>
                </a14:m>
                <a:r>
                  <a:rPr lang="en-CA" dirty="0" smtClean="0"/>
                  <a:t>   Number chosen for next slot</a:t>
                </a:r>
              </a:p>
              <a:p>
                <a:r>
                  <a:rPr lang="en-CA" dirty="0" smtClean="0"/>
                  <a:t>State Transition</a:t>
                </a:r>
              </a:p>
              <a:p>
                <a:pPr lvl="1"/>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a:rPr>
                          <m:t>𝑠</m:t>
                        </m:r>
                      </m:e>
                      <m:sup>
                        <m:r>
                          <a:rPr lang="en-CA" sz="2000" b="0" i="1" smtClean="0">
                            <a:latin typeface="Cambria Math"/>
                          </a:rPr>
                          <m:t>′</m:t>
                        </m:r>
                      </m:sup>
                    </m:sSup>
                    <m:r>
                      <a:rPr lang="en-CA" sz="2000" b="0" i="1" smtClean="0">
                        <a:latin typeface="Cambria Math"/>
                      </a:rPr>
                      <m:t>=(</m:t>
                    </m:r>
                    <m:sSub>
                      <m:sSubPr>
                        <m:ctrlPr>
                          <a:rPr lang="en-CA" sz="2000" i="1" smtClean="0">
                            <a:solidFill>
                              <a:srgbClr val="C00000"/>
                            </a:solidFill>
                            <a:latin typeface="Cambria Math" panose="02040503050406030204" pitchFamily="18" charset="0"/>
                          </a:rPr>
                        </m:ctrlPr>
                      </m:sSubPr>
                      <m:e>
                        <m:r>
                          <a:rPr lang="en-CA" sz="2000" b="0" i="1" smtClean="0">
                            <a:solidFill>
                              <a:srgbClr val="C00000"/>
                            </a:solidFill>
                            <a:latin typeface="Cambria Math"/>
                          </a:rPr>
                          <m:t>𝑑</m:t>
                        </m:r>
                      </m:e>
                      <m:sub>
                        <m:r>
                          <a:rPr lang="en-CA" sz="2000" b="0" i="1" smtClean="0">
                            <a:solidFill>
                              <a:srgbClr val="C00000"/>
                            </a:solidFill>
                            <a:latin typeface="Cambria Math"/>
                          </a:rPr>
                          <m:t>𝐶𝐸𝑃</m:t>
                        </m:r>
                      </m:sub>
                    </m:sSub>
                    <m:r>
                      <a:rPr lang="en-CA" sz="2000" b="0" i="1" smtClean="0">
                        <a:latin typeface="Cambria Math"/>
                      </a:rPr>
                      <m:t>,</m:t>
                    </m:r>
                    <m:sSub>
                      <m:sSubPr>
                        <m:ctrlPr>
                          <a:rPr lang="en-CA" sz="2000" i="1" smtClean="0">
                            <a:solidFill>
                              <a:schemeClr val="accent3">
                                <a:lumMod val="50000"/>
                              </a:schemeClr>
                            </a:solidFill>
                            <a:latin typeface="Cambria Math" panose="02040503050406030204" pitchFamily="18" charset="0"/>
                          </a:rPr>
                        </m:ctrlPr>
                      </m:sSubPr>
                      <m:e>
                        <m:r>
                          <a:rPr lang="en-CA" sz="2000" b="0" i="1" smtClean="0">
                            <a:solidFill>
                              <a:schemeClr val="accent3">
                                <a:lumMod val="50000"/>
                              </a:schemeClr>
                            </a:solidFill>
                            <a:latin typeface="Cambria Math"/>
                          </a:rPr>
                          <m:t>𝑤</m:t>
                        </m:r>
                      </m:e>
                      <m:sub>
                        <m:r>
                          <a:rPr lang="en-CA" sz="2000" i="1">
                            <a:solidFill>
                              <a:schemeClr val="accent3">
                                <a:lumMod val="50000"/>
                              </a:schemeClr>
                            </a:solidFill>
                            <a:latin typeface="Cambria Math"/>
                          </a:rPr>
                          <m:t>𝑂𝑃</m:t>
                        </m:r>
                      </m:sub>
                    </m:sSub>
                  </m:oMath>
                </a14:m>
                <a:r>
                  <a:rPr lang="en-CA" sz="2000" dirty="0" smtClean="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b="0" i="1" smtClean="0">
                            <a:solidFill>
                              <a:schemeClr val="accent3">
                                <a:lumMod val="50000"/>
                              </a:schemeClr>
                            </a:solidFill>
                            <a:latin typeface="Cambria Math"/>
                          </a:rPr>
                          <m:t>𝑑</m:t>
                        </m:r>
                      </m:e>
                      <m:sub>
                        <m:r>
                          <a:rPr lang="en-CA" sz="2000" i="1">
                            <a:solidFill>
                              <a:schemeClr val="accent3">
                                <a:lumMod val="50000"/>
                              </a:schemeClr>
                            </a:solidFill>
                            <a:latin typeface="Cambria Math"/>
                          </a:rPr>
                          <m:t>𝑂𝑃</m:t>
                        </m:r>
                      </m:sub>
                    </m:sSub>
                  </m:oMath>
                </a14:m>
                <a:r>
                  <a:rPr lang="en-CA" sz="2000" dirty="0" smtClean="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𝑎</m:t>
                        </m:r>
                      </m:e>
                      <m:sub>
                        <m:r>
                          <a:rPr lang="en-CA" sz="2000" i="1">
                            <a:solidFill>
                              <a:schemeClr val="accent3">
                                <a:lumMod val="50000"/>
                              </a:schemeClr>
                            </a:solidFill>
                            <a:latin typeface="Cambria Math"/>
                          </a:rPr>
                          <m:t>𝑂𝑃</m:t>
                        </m:r>
                      </m:sub>
                    </m:sSub>
                  </m:oMath>
                </a14:m>
                <a:r>
                  <a:rPr lang="en-CA" sz="2000" dirty="0" smtClean="0"/>
                  <a:t>, </a:t>
                </a:r>
                <a14:m>
                  <m:oMath xmlns:m="http://schemas.openxmlformats.org/officeDocument/2006/math">
                    <m:sSub>
                      <m:sSubPr>
                        <m:ctrlPr>
                          <a:rPr lang="en-CA" sz="2000" i="1" smtClean="0">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𝑤</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𝑑</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𝑎</m:t>
                        </m:r>
                      </m:e>
                      <m:sub>
                        <m:r>
                          <a:rPr lang="en-CA" sz="2000" b="0" i="1" smtClean="0">
                            <a:solidFill>
                              <a:schemeClr val="accent3">
                                <a:lumMod val="75000"/>
                              </a:schemeClr>
                            </a:solidFill>
                            <a:latin typeface="Cambria Math"/>
                          </a:rPr>
                          <m:t>𝐼𝑃</m:t>
                        </m:r>
                      </m:sub>
                    </m:sSub>
                  </m:oMath>
                </a14:m>
                <a:r>
                  <a:rPr lang="en-CA" sz="2000" dirty="0"/>
                  <a:t>, </a:t>
                </a:r>
                <a14:m>
                  <m:oMath xmlns:m="http://schemas.openxmlformats.org/officeDocument/2006/math">
                    <m:sSub>
                      <m:sSubPr>
                        <m:ctrlPr>
                          <a:rPr lang="en-CA" sz="2000" i="1" smtClean="0">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𝑤</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𝑑</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𝑎</m:t>
                        </m:r>
                      </m:e>
                      <m:sub>
                        <m:r>
                          <a:rPr lang="en-CA" sz="2000" b="0" i="1" smtClean="0">
                            <a:solidFill>
                              <a:schemeClr val="accent3">
                                <a:lumMod val="50000"/>
                              </a:schemeClr>
                            </a:solidFill>
                            <a:latin typeface="Cambria Math"/>
                          </a:rPr>
                          <m:t>𝑁𝐶𝐸𝑃</m:t>
                        </m:r>
                      </m:sub>
                    </m:sSub>
                  </m:oMath>
                </a14:m>
                <a:r>
                  <a:rPr lang="en-CA" sz="2000" dirty="0" smtClean="0">
                    <a:solidFill>
                      <a:schemeClr val="accent3">
                        <a:lumMod val="50000"/>
                      </a:schemeClr>
                    </a:solidFill>
                  </a:rPr>
                  <a:t>)</a:t>
                </a:r>
              </a:p>
              <a:p>
                <a:pPr lvl="1"/>
                <a:r>
                  <a:rPr lang="en-CA" sz="2000" dirty="0" smtClean="0"/>
                  <a:t>d   Whether a patient type has arrived since the last state</a:t>
                </a:r>
              </a:p>
              <a:p>
                <a:pPr marL="274320" lvl="1" indent="0">
                  <a:buNone/>
                </a:pPr>
                <a:endParaRPr lang="en-CA" sz="2000" dirty="0">
                  <a:solidFill>
                    <a:schemeClr val="accent3">
                      <a:lumMod val="5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cstate="print"/>
                <a:stretch>
                  <a:fillRect l="-593" t="-1111" r="-667"/>
                </a:stretch>
              </a:blipFill>
            </p:spPr>
            <p:txBody>
              <a:bodyPr/>
              <a:lstStyle/>
              <a:p>
                <a:r>
                  <a:rPr lang="en-CA">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9" y="2971800"/>
            <a:ext cx="3046541" cy="102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8151840" y="2613960"/>
              <a:ext cx="581400" cy="1532520"/>
            </p14:xfrm>
          </p:contentPart>
        </mc:Choice>
        <mc:Fallback xmlns="">
          <p:pic>
            <p:nvPicPr>
              <p:cNvPr id="4" name="Ink 3"/>
              <p:cNvPicPr/>
              <p:nvPr/>
            </p:nvPicPr>
            <p:blipFill>
              <a:blip r:embed="rId6"/>
              <a:stretch>
                <a:fillRect/>
              </a:stretch>
            </p:blipFill>
            <p:spPr>
              <a:xfrm>
                <a:off x="8140320" y="2604240"/>
                <a:ext cx="607680" cy="1552680"/>
              </a:xfrm>
              <a:prstGeom prst="rect">
                <a:avLst/>
              </a:prstGeom>
            </p:spPr>
          </p:pic>
        </mc:Fallback>
      </mc:AlternateContent>
    </p:spTree>
    <p:extLst>
      <p:ext uri="{BB962C8B-B14F-4D97-AF65-F5344CB8AC3E}">
        <p14:creationId xmlns:p14="http://schemas.microsoft.com/office/powerpoint/2010/main" val="94361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MDP Representation (</a:t>
            </a:r>
            <a:r>
              <a:rPr lang="en-CA" dirty="0" err="1" smtClean="0"/>
              <a:t>cont</a:t>
            </a:r>
            <a:r>
              <a:rPr lang="en-CA" dirty="0" smtClean="0"/>
              <a:t>’)</a:t>
            </a:r>
            <a:endParaRPr lang="en-CA" dirty="0"/>
          </a:p>
        </p:txBody>
      </p:sp>
      <p:sp>
        <p:nvSpPr>
          <p:cNvPr id="3" name="Content Placeholder 2"/>
          <p:cNvSpPr>
            <a:spLocks noGrp="1"/>
          </p:cNvSpPr>
          <p:nvPr>
            <p:ph sz="quarter" idx="1"/>
          </p:nvPr>
        </p:nvSpPr>
        <p:spPr>
          <a:xfrm>
            <a:off x="457200" y="1219200"/>
            <a:ext cx="6781800" cy="838200"/>
          </a:xfrm>
        </p:spPr>
        <p:txBody>
          <a:bodyPr/>
          <a:lstStyle/>
          <a:p>
            <a:r>
              <a:rPr lang="en-CA" dirty="0" smtClean="0"/>
              <a:t>Transition Probabilities</a:t>
            </a: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234242"/>
            <a:ext cx="8984797" cy="73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618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990600"/>
          </a:xfrm>
        </p:spPr>
        <p:txBody>
          <a:bodyPr/>
          <a:lstStyle/>
          <a:p>
            <a:r>
              <a:rPr lang="en-CA" dirty="0" smtClean="0"/>
              <a:t>example</a:t>
            </a:r>
            <a:endParaRPr lang="en-CA" dirty="0"/>
          </a:p>
        </p:txBody>
      </p:sp>
      <p:sp>
        <p:nvSpPr>
          <p:cNvPr id="3" name="Content Placeholder 2"/>
          <p:cNvSpPr>
            <a:spLocks noGrp="1"/>
          </p:cNvSpPr>
          <p:nvPr>
            <p:ph sz="quarter" idx="1"/>
          </p:nvPr>
        </p:nvSpPr>
        <p:spPr/>
        <p:txBody>
          <a:bodyPr/>
          <a:lstStyle/>
          <a:p>
            <a:endParaRPr lang="en-CA" dirty="0"/>
          </a:p>
        </p:txBody>
      </p:sp>
      <p:pic>
        <p:nvPicPr>
          <p:cNvPr id="1026" name="Picture 2" descr="C:\Users\Giuseppe\AppData\Local\Temp\IMG_6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5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endParaRPr lang="en-CA"/>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3813"/>
            <a:ext cx="91059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993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4541</TotalTime>
  <Words>1630</Words>
  <Application>Microsoft Office PowerPoint</Application>
  <PresentationFormat>On-screen Show (4:3)</PresentationFormat>
  <Paragraphs>209</Paragraphs>
  <Slides>21</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Arial Unicode MS</vt:lpstr>
      <vt:lpstr>Bookman Old Style</vt:lpstr>
      <vt:lpstr>Calibri</vt:lpstr>
      <vt:lpstr>Cambria Math</vt:lpstr>
      <vt:lpstr>Gill Sans MT</vt:lpstr>
      <vt:lpstr>Wingdings</vt:lpstr>
      <vt:lpstr>Wingdings 3</vt:lpstr>
      <vt:lpstr>Origin</vt:lpstr>
      <vt:lpstr>Equation</vt:lpstr>
      <vt:lpstr>PowerPoint Presentation</vt:lpstr>
      <vt:lpstr>An MDP Approach to Multi-Category Patient Scheduling in a Diagnostic Facility</vt:lpstr>
      <vt:lpstr>Goal / Motivation</vt:lpstr>
      <vt:lpstr>Types of patients:</vt:lpstr>
      <vt:lpstr>Proposed Solution</vt:lpstr>
      <vt:lpstr>MDP Representation</vt:lpstr>
      <vt:lpstr>MDP Representation (cont’)</vt:lpstr>
      <vt:lpstr>example</vt:lpstr>
      <vt:lpstr>PowerPoint Presentation</vt:lpstr>
      <vt:lpstr>Performance Metrics (over 1 work-day)</vt:lpstr>
      <vt:lpstr>Maximize total expected revenue</vt:lpstr>
      <vt:lpstr>Evaluation: Comparison of MDP with Heuristic Policies</vt:lpstr>
      <vt:lpstr>Heuristics</vt:lpstr>
      <vt:lpstr>PowerPoint Presentation</vt:lpstr>
      <vt:lpstr>Number of patients not scanned</vt:lpstr>
      <vt:lpstr>Waiting-time</vt:lpstr>
      <vt:lpstr>Single-scanner</vt:lpstr>
      <vt:lpstr>Two-scanner</vt:lpstr>
      <vt:lpstr>Sample Policy n=12, NCEP=5</vt:lpstr>
      <vt:lpstr>Question Types from students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MDP Approach to Multi-Category Patient Scheduling in a Diagnostic Facility</dc:title>
  <dc:creator>Matthew</dc:creator>
  <cp:lastModifiedBy>carenini</cp:lastModifiedBy>
  <cp:revision>158</cp:revision>
  <cp:lastPrinted>2014-01-24T16:27:38Z</cp:lastPrinted>
  <dcterms:created xsi:type="dcterms:W3CDTF">2006-08-16T00:00:00Z</dcterms:created>
  <dcterms:modified xsi:type="dcterms:W3CDTF">2016-09-28T17:14:17Z</dcterms:modified>
</cp:coreProperties>
</file>