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2.xml" ContentType="application/inkml+xml"/>
  <Override PartName="/ppt/notesSlides/notesSlide8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4.xml" ContentType="application/inkml+xml"/>
  <Override PartName="/ppt/ink/ink15.xml" ContentType="application/inkml+xml"/>
  <Override PartName="/ppt/notesSlides/notesSlide12.xml" ContentType="application/vnd.openxmlformats-officedocument.presentationml.notesSlide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notesSlides/notesSlide15.xml" ContentType="application/vnd.openxmlformats-officedocument.presentationml.notesSlide+xml"/>
  <Override PartName="/ppt/ink/ink67.xml" ContentType="application/inkml+xml"/>
  <Override PartName="/ppt/ink/ink68.xml" ContentType="application/inkml+xml"/>
  <Override PartName="/ppt/notesSlides/notesSlide16.xml" ContentType="application/vnd.openxmlformats-officedocument.presentationml.notesSlide+xml"/>
  <Override PartName="/ppt/ink/ink6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14" r:id="rId2"/>
  </p:sldMasterIdLst>
  <p:notesMasterIdLst>
    <p:notesMasterId r:id="rId24"/>
  </p:notesMasterIdLst>
  <p:handoutMasterIdLst>
    <p:handoutMasterId r:id="rId25"/>
  </p:handoutMasterIdLst>
  <p:sldIdLst>
    <p:sldId id="402" r:id="rId3"/>
    <p:sldId id="482" r:id="rId4"/>
    <p:sldId id="484" r:id="rId5"/>
    <p:sldId id="475" r:id="rId6"/>
    <p:sldId id="444" r:id="rId7"/>
    <p:sldId id="445" r:id="rId8"/>
    <p:sldId id="446" r:id="rId9"/>
    <p:sldId id="476" r:id="rId10"/>
    <p:sldId id="448" r:id="rId11"/>
    <p:sldId id="447" r:id="rId12"/>
    <p:sldId id="483" r:id="rId13"/>
    <p:sldId id="450" r:id="rId14"/>
    <p:sldId id="451" r:id="rId15"/>
    <p:sldId id="452" r:id="rId16"/>
    <p:sldId id="453" r:id="rId17"/>
    <p:sldId id="454" r:id="rId18"/>
    <p:sldId id="455" r:id="rId19"/>
    <p:sldId id="456" r:id="rId20"/>
    <p:sldId id="457" r:id="rId21"/>
    <p:sldId id="443" r:id="rId22"/>
    <p:sldId id="429" r:id="rId23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7513" autoAdjust="0"/>
    <p:restoredTop sz="83481" autoAdjust="0"/>
  </p:normalViewPr>
  <p:slideViewPr>
    <p:cSldViewPr>
      <p:cViewPr>
        <p:scale>
          <a:sx n="53" d="100"/>
          <a:sy n="53" d="100"/>
        </p:scale>
        <p:origin x="2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53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pPr>
              <a:defRPr/>
            </a:pPr>
            <a:fld id="{5577F56C-C0E6-441B-B0C6-FCA1448F4889}" type="datetimeFigureOut">
              <a:rPr lang="en-US"/>
              <a:pPr>
                <a:defRPr/>
              </a:pPr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pPr>
              <a:defRPr/>
            </a:pPr>
            <a:fld id="{81B5A273-CBF6-4F9D-B654-CC32B9985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0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4-08T21:41:57.07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4 7,'0'0'5,"0"0"-1,0 0-1,0 0-1,0 0-3,0 0 0,0 0-2,0 0 0,0 0-1,8-3 0,-8 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0:36.532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190 0 9,'0'0'6,"18"9"-1,-3-5-1,9 3-1,9-2 2,11 0 0,9 1 0,11 1 0,4-1 1,7 0 0,-3 1 0,0 1-1,-7 1-2,-8 2-1,-11 1-1,-12 1 1,-10 1-1,-15 4 1,-14 0 2,-14 3-2,-11 1 0,-13 1 1,-11 3-1,-9 1 0,-9 0 0,-6 3-1,-5 2 0,-1-1-1,-1 2 1,5-1 0,7-1 0,8 1 0,11-2 0,12-1 0,14-2-1,17 0 1,16-2 0,17-1 0,12 0-1,13 0 1,10 1 0,8-1 0,2 3 0,-2 0-1,-3 2 0,-8 4 0,-10 0 0,-11 3 0,-15 1-1,-13 2 1,-12 0 0,-9 2-1,-8 1 1,-5 0 0,-2 3-1,5 0 0,6 1 0,10 0 0,11-2 0,10-1 0,10-1 1,8 0 1,7 0 0,2-2 0,0 0 0,-4-2-1,-2 2 0,-7 1 0,-5 1-1,-12 1 0,-10 1-1,-12 1 2,-9 3 0,-6 2 1,-6 2-1,0 1-1,4 4 1,9-2 0,12-1-1,13-2-1,14-2 1,10-1 1,8-1 0,5-4 2,2 0-1,0 0 0,0-2 1,-5 0-1,-4 0 0,-2-1-1,-8-2-1,-6 1 2,-12 0 2,-14 0 0,-14 1 2,-12 3 0,-11 4 0,-11 3 0,-3 2 1,0 1-2,7 0-3,10 0-1,14-3-1,14 0 0,12-2 1,13-4 0,9-3 1,9-2-1,6-2 2,3 1-1,3-2 0,3-1 0,3-2-2,0 1 0,-2-1 0,-4 1 0,-9 0 2,-10 2 2,-14 3 0,-19 1 2,-15 8 1,-15 4 1,-8 7-1,-7 4-1,-1 6-1,1 2-1,7 1-2,9-4 0,9-7 0,8-8-1,8-9 1,4-11-2,4-9-2,5-11-11,1-4-15,2-10-2,-5-19 1,-1-10-2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0:40.439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45 0 4,'0'0'11,"0"0"-3,0 0-2,0 0 0,0 0 1,0 0-1,0 0 0,0 0 0,0 0 0,0 0-1,0 0 1,0 0-2,0 0 2,0 0 0,-6 19 0,3-7-1,0 8 1,-1 8-1,-2 3 0,-2 5-1,1 1-1,2 0-1,2-4 1,4-4 0,6-10 0,7-7 0,8-12 0,9-9 0,4-7 0,2-5 0,1-6-1,-1-2 0,-4 1 0,-6 5 1,-8 3-2,-5 7 1,-14 13-1,12-12 0,-12 12-1,0 20 0,-2-1 0,-1 2-1,1 4 1,0 1 0,1 0 0,3-2 1,6-7-1,6-7 1,10-7 1,7-8-2,4-4 1,3-3 0,0-1-1,-3 1 0,-6 5 0,-5 7 0,-11 9 0,-7 9 0,-5 4-1,-2 5 1,0 4-4,0-2-1,5 0-10,4-5-15,-8-24 1,22 13-2,-8-26 2</inkml:trace>
  <inkml:trace contextRef="#ctx0" brushRef="#br0" timeOffset="657">929 197 52,'0'0'24,"0"0"1,-9-4-4,9 4-19,0 0 0,-9-4 1,9 4 0,3 12 1,3 0-1,5 5 0,5 5 0,4 3-1,3 5 1,5 2-2,-1 2 0,0 0 0,-3 0-1,-3 0 2,-9-2 0,-6-2 0,-7-1 2,-6-5-1,-7-4 1,-6-1 0,-6-8-1,-1-3-1,-4-8 0,-1-3 0,0-7-3,1-2 2,4-2-1,5-2 1,7 0-2,6 0 1,8 0-1,10 1-1,8 5 2,7 0-2,9 3 2,5 4-2,4-1 2,5 3-2,0 6-7,-1 1-14,-6-5-7,3 4 0,-11-9 0</inkml:trace>
  <inkml:trace contextRef="#ctx0" brushRef="#br0" timeOffset="1333">1384 272 29,'17'5'24,"-5"-1"1,5 10 0,-2 4-12,2 3-6,4 7 0,3 4-1,2 7 1,-1-2-2,1 3-2,-2-3 0,-3-3-2,-2-5-3,-4-4-7,-5-10-5,-5-2-6,-5-13-2,-9 9 0,-5-11 2</inkml:trace>
  <inkml:trace contextRef="#ctx0" brushRef="#br0" timeOffset="1526">1500 694 17,'-25'9'9,"6"4"3,5-3 2,10 2 2,4-12-1,9 5 0,9-10-3,8-6 1,6-4-2,3-7-4,3-1-1,-1-4-6,-2 0-4,-4-4-17,0 10-5,-16-8-2,-1 5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0:43.030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221 339 21,'22'-15'20,"14"-3"-1,2-12 1,12-3-15,6-3-5,7-2 1,-1 3 0,-3 1 2,-9 4-1,-7 4 1,-11 7-1,-7 5 1,-10 6 1,-6 4 0,-9 4 0,0 0-1,-5 12-1,-8-1 1,-5 2 0,-10 4-1,-9 3-1,-10 7 1,-9 1-1,-6 4-1,-5 2-2,-4 3 0,1 1 0,2-2 0,9-1 0,7-4 0,7-2-1,10-5 1,8-3 1,12-3-1,8-3 1,9 0 0,7-1 0,13 4 0,10-1 1,9 7 0,9 4 0,4 3 0,4 4 1,2 4-1,-2 1 2,-6-2-1,-6-1 1,-8-5-1,-6-4 0,-7-5 1,-3-2-4,-7-8-14,2 5-8,-17-18 2,12 3-1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0:42.432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6759 200 22,'-28'-1'14,"-2"4"0,-12-7-6,-8 1-9,-8-1 2,-11-1 0,-12 0 2,-14-1 0,-12-1 3,-14 0-1,-15-4 0,-16-2-4,-14-2-2,-18-2 1,-18-3-2,-14-1 2,-19 1-1,-11 2 2,-12 5-1,-8 5 0,-14 5 1,-3 5-1,-3 4 0,-1 2 1,2 1 0,2 1 2,6 3-2,8 2 0,16 1 2,14 2-1,17 2 0,19-1-1,21 3 0,19-1-2,22 0-3,17-5-10,27 3-7,13-12 0,25 2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5:09.309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22 0 16,'0'0'11,"0"0"0,0 0-1,0 0-2,0 0-2,0 0-1,-23 35 1,23-35 0,0 0 1,0 0-2,50 2-2,-18-2 1,16 0 1,1 1 0,14-1 1,0 1 0,9-1 0,-7 4 0,7-2 1,-13 3-1,-6-1-1,-7 1-2,-10 0-2,-7 0-1,-6-1 0,-6 1-1,-8-1 1,-9-4 1,10 3 0,-10-3-1,0 0 0,0 0-4,0 0-9,0 0-16,0 0-2,14 0 1,-8-15-1</inkml:trace>
  <inkml:trace contextRef="#ctx0" brushRef="#br0" timeOffset="1805">1298 2142 10,'3'12'19,"-3"-12"-1,0 0-6,0 0-3,0 0-2,0 0 0,0 0 0,0 0-2,0 0-2,0 0-2,11-8-1,-11 8 0,14-4 0,-5 2 0,2-2-1,2 0 1,2-1 0,1-2 0,5 1 0,0-1 0,5 0 0,1 0 0,4 1 0,3 2 1,2 0-2,3 2 2,2-1-1,2 6-1,2-2 0,1 1-1,3 1-1,-1-1 1,2 1 0,-1 0 0,1-1-1,-1-1 2,1 0 1,-2-1 1,4 0-1,2 0 1,3-1-1,1 2 0,4 1 0,0-2-1,1 0 1,2 0 0,-3 1 1,-1 0 1,-3 1 0,2-2 1,-2 0 0,-1 0 0,2 3 1,0-2 0,3 1-1,0-3-1,0 2 0,-1-1 0,1-2 0,-3 0 1,-1-2-1,-3 2 1,-5-2-1,-1 3 2,-3-1 0,2 2 0,-1 2-1,1 1 0,2 0 0,3-1-1,1 1 0,2 1-1,3-1 0,-2 0-1,0-1 0,-1 3 1,0-1-1,3-1 0,1 1 0,3-2 1,1 0-1,2 2 0,1-2 1,2-2-1,-1-1 1,-1 0-1,-2 0 1,2 1 0,-1-2-1,2 0 1,1 2 0,1 1-3,-1 3 2,1 1-2,-4-1 2,1 3-1,-4-3 1,-3-1-2,1 1 2,-3-1 1,0-3-1,0-2 0,-4 0 1,-2-2 0,0-1-1,-1 2 4,0-3-4,0 0 4,-1 1-3,-1 1 2,0 0-1,4 0 1,-1 1-3,-1 3 0,-1-2 1,-1 3-1,-3-2 2,0 1-1,-6 0-1,-4 1 1,-4-2 2,-4 0-2,-7 1 2,-4 0-1,-7-1-1,-10 1 1,14-3 1,-14 3-2,0 0 0,0 0-1,0 0 1,0 0-1,0 0-1,0 0 1,0 0 0,0 0-1,0 0 1,0 0-2,0 0-1,0 0-2,0 0-11,0 0-10,-12 3-10,3-2 1,-11-15 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4:48.216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0 0 2,'14'9'8,"5"-6"-2,7-4 0,10 2 1,5-4 2,12 5 1,6-5 1,11 4-1,5 1-2,12 4 1,4 3-4,10 1 0,6 1-2,8 1-2,7 0 0,10 0 0,8-5 1,7 0-2,8-4 1,9 4 0,3-4 0,5 4 0,5 0 0,0 2 0,1 0 1,2 3-1,4-2 1,-2-1 0,2-3 0,1-2 0,-2-6-1,0-3 0,-1-2 0,-8-5-1,-7 2-2,-8-3-2,-10 2-3,-15-4-7,-5 10-8,-21-14 0,-5 9 0,-23-17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29.373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138 1322 9,'0'0'11,"0"0"-2,0 0-2,0 0-1,-7 11-1,7-11-1,-9 12-1,4-2 0,-3 2 0,0 4 1,-2 4 0,-1 6 0,-1 2 2,0 4 1,-1 4-2,1-1 0,0-1-1,4-2 0,1-1-2,4-6 0,3-7-1,4-1 0,5-6 0,5-3 0,5-1 1,4-2-1,1-1 1,3-2 0,1 0-1,0-1 1,0 1-1,-5-2-1,1 0 1,0-2 0,-3-1 0,1 1-1,-2-3-1,-2-1-3,-1 1-7,-6-6-10,3 5-4,-12-8 2,-2 14-1</inkml:trace>
  <inkml:trace contextRef="#ctx0" brushRef="#br0" timeOffset="472">103 1555 3,'0'0'13,"-7"10"1,7-10-8,0 0 0,0 0 2,16 8 0,-16-8 1,21 4 0,-9-5 0,5 2-3,1-1-1,2 0-2,1 0-1,1 0-1,1-4-2,0 2-4,4-2-6,-6-7-11,4 4 1,-8-10 0</inkml:trace>
  <inkml:trace contextRef="#ctx0" brushRef="#br0" timeOffset="804">93 1410 13,'8'-10'18,"11"5"0,-1-6-9,5 3-2,1 0 1,1 2-3,0 1 0,0 2-1,-1 3-2,4 1-5,1 6-7,-5-4-9,7 8-1,-7-6 0</inkml:trace>
  <inkml:trace contextRef="#ctx0" brushRef="#br0" timeOffset="1088">826 1380 12,'0'0'20,"0"0"0,0 0 0,-13-7-11,-4 10-1,-1 3-1,-4 1-1,-4 2-1,-2 3 1,-1 1-1,2 2 1,0 3-1,7-3-1,3 1-2,5-1 0,4 0-2,7-2 0,8 0 0,6-1 0,8-4 0,2 2-1,7-2 1,2 3 0,2-2 1,-2 1-1,-1 1 1,-5 1-2,-3-2 2,-6 3-2,-3-1 3,-5-1-3,-3 0 2,-3-1-2,-6 1 2,-1-1 1,-8 2-1,-3 1 0,-7 0 1,-4-2-1,-2 1 0,-4-3 0,1-2-1,1-2 1,2-3-3,4-3-4,7-2-9,17 3-11,-15-16-1,15 16 0,14-29 1</inkml:trace>
  <inkml:trace contextRef="#ctx0" brushRef="#br0" timeOffset="1631">1205 1470 8,'8'17'14,"-8"-17"1,-5 27-10,4-9 2,0 7 2,-3 1 0,1 4 0,-1 3 1,1 3-2,-1-3-1,1 1-1,-3-2-3,3-2-1,-1-6-1,1-4-1,0-6-2,3-14-5,0 0-6,0 0-6,-10-9-1,0-12-2,5 1 1</inkml:trace>
  <inkml:trace contextRef="#ctx0" brushRef="#br0" timeOffset="1877">927 1545 12,'-13'-10'16,"13"10"-3,-14-4-3,14 4-2,0 0-1,0 0 1,0 0 0,0 0 0,18 3-2,0-5 1,7 0 0,6-3-1,8 2-2,6-3 0,6 3-3,2-3 0,0 2-1,-2 0 0,-7 1 0,-3 3 0,-8 0 0,-7 3 1,-9-3-1,-4 1 0,-13-1 0,13 1 1,-13-1 0,0 0-1,0 0 1,0 0-1,0 0 0,0 0 0,0 0 2,5 15-3,-5-15 2,5 19-1,-1-5 2,-1 4-1,1 5 0,-3 1 0,-1 6-1,-2 4 1,-3-1-2,0 1 3,-2-2-3,2-4 1,-2-1-1,3-9-6,2-4-8,2-14-10,0 0-1,8-28 2,4 6-1</inkml:trace>
  <inkml:trace contextRef="#ctx0" brushRef="#br0" timeOffset="2421">1544 1339 20,'0'0'19,"12"19"1,-12-19-4,8 11-11,-8-11-16,10 14-7,-1-2 0,-9-12-1</inkml:trace>
  <inkml:trace contextRef="#ctx0" brushRef="#br0" timeOffset="2674">1668 1939 10,'-10'15'14,"-6"-5"-3,16-10 0,-18 17 1,18-17 2,-12 7 1,12-7-2,0 0-1,0-16-2,6-1-3,3-2-3,4-8-1,1-7-3,2-3 0,0-6 1,0 0 1,-1-1-1,-2 1 2,-5 4-2,-2 6 3,-4 5-2,1 7 0,-2 6-1,-1 4-1,0 11 1,0 0-2,0 0 1,0 0 0,-1 16 0,2 0 2,1 5-2,0 1 1,3 3 0,0-1-1,2-2 1,1-4-2,2-6 3,3-7-3,5-7 1,4-5 2,4-7-3,2-5 3,2-4-2,0-3 2,-1-1-3,-3 4 1,-5 4-1,-6 3 0,-4 4 1,-11 12-1,10-12 1,-10 12-2,0 0 2,1 16 2,-1-2-2,3 3 1,-2 9 0,1 3-1,1 7 1,-1 4-1,0-4 1,2 1-2,-1-3 1,-2-3-5,3-5-4,-1-7-9,-3-19-9,9 11-1,-9-11 0,14-22 1</inkml:trace>
  <inkml:trace contextRef="#ctx0" brushRef="#br0" timeOffset="3368">2284 1954 11,'-7'14'15,"7"0"2,0-14 3,0 0-10,0 0-1,-3-12 3,6-5-1,5-6 0,3-8-1,2-6-1,1-5-3,2-4-2,1 1-1,-1 0-2,1 0 1,-1 3-3,0 5 2,-1 7-2,-1 6 0,-4 4 1,1 6-1,-11 14 1,16-12-1,-16 12 1,12 10 0,-6 4 0,-1 3 2,2 3-1,2 4 1,0 5 0,0 3 0,2 2 0,-1 4-1,0-1 1,0 0-2,-1-1 2,1-2-3,-4-4 1,1-6 1,-4-5-1,1-4 0,-4-15 0,3 15-1,-3-15-3,0 0-5,0 0-3,-8-16-2,1 3-2,-5-5-1,-3-3-1,-4-2 1,-4-5 4,1 6 5,-4 0 3,2 2 4,0 6 3,3 4 2,5 4 0,1 4 2,15 2 2,-16 3 1,16-3 1,-4 11 1,4-11 1,12 12 0,-2-6-1,7 1-1,2-1-1,6-1-2,5-1-2,3 0-2,1-1-4,-2-3-7,2-2-10,5 2-8,-11-10-1,3 4 1,-9-13-1</inkml:trace>
  <inkml:trace contextRef="#ctx0" brushRef="#br0" timeOffset="4082">2904 1481 30,'0'0'20,"0"0"0,5 14 1,-8-2-12,3 1-7,0 3 3,0 4 1,-1 5-1,0 6 2,-1 6 0,0 1-1,1 4-1,-1 1 0,0 2-4,1-6 0,0-5 0,0-6-1,0-7-4,1-9-7,0-12-11,0 0-4,-4-21 0,-4-10 0</inkml:trace>
  <inkml:trace contextRef="#ctx0" brushRef="#br0" timeOffset="4339">2684 1466 21,'0'0'18,"-10"-1"3,10 1 1,0 0-9,13 5-4,-2-5-1,4-2 1,6 1 0,3-3 0,4 0-2,1-2-2,2 0-2,2 2-1,2-1-2,-1 3-1,-1 1-4,0 3-5,0 3-9,-4-2-8,4 8-2,-10-7 2,2 8 0</inkml:trace>
  <inkml:trace contextRef="#ctx0" brushRef="#br0" timeOffset="4706">3324 1534 1,'0'0'16,"4"14"-1,-4-14 1,-8 22-7,2-5 0,-2 3 2,-2 5 0,-3 5 1,-2 2-2,-3 6 1,0 0-4,-3 4 1,2 0-3,1-4-1,3 0-1,1-8-1,6-2-1,3-8 0,7-5-1,6-5 1,6-4 0,4-3 0,6-3-1,3-3 1,2 0 0,1-1 0,-1-2-1,-2 1 0,-5-2-3,-2 2-2,-6-2-6,-2-1-11,-1 3-5,-9-7 0,-2 12 0</inkml:trace>
  <inkml:trace contextRef="#ctx0" brushRef="#br0" timeOffset="5115">3156 1885 33,'0'0'22,"22"11"0,-10-12 2,9 2-16,1-2 0,5 0 0,1 1-1,0-5-1,0 1 0,-3-1-1,-3 0-3,-2 0-3,-3 2-7,-5-4-10,4 4-8,-13-7-2,-3 10 2,5-25-1</inkml:trace>
  <inkml:trace contextRef="#ctx0" brushRef="#br0" timeOffset="5399">3219 1625 31,'0'0'19,"0"0"-1,0 0 2,0 0-13,0 0-2,0 0 1,11 1 2,-11-1 0,19 0 0,-5-1 0,5 2 0,1-2-3,2 1-1,1 0-2,2 0 0,0 0-1,2 2-2,-4-1-3,0 1-9,-7-4-14,4 3 0,-20-1-1,18-14 1</inkml:trace>
  <inkml:trace contextRef="#ctx0" brushRef="#br0" timeOffset="85874">3473 889 2,'0'0'4,"0"0"-1,8-11 0,-8 11 0,12-14-1,-2 5 1,2-3-1,2-1 0,2-3-1,7-2 1,0-3 1,5-1-1,1-4 1,4-1-1,3-5 1,6-1-1,2-4 0,6-1 0,2-3-1,3-1 1,-1 0 0,5-1 1,-3 0 0,-1 3-1,-3 2 1,-2 2-1,-2 2 0,0 4 0,-1-1-1,-5 5 0,-5 0-1,-1 5 2,-7 1 0,-3 4 0,-7 3 1,-5 4 0,-14 9 0,12-13 0,-12 13-1,0 0 0,0 0-1,0 0-1,0 0 0,0 0 1,0 0-1,0 0 0,0 0 1,0 0-1,0 0 0,0 0 0,0 0-1,0 0-2,0 0-2,0 0-7,12 12-6,-12-12-1,0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48.78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134 759 4,'0'0'15,"0"0"-3,0 0-2,0 0 1,0 0-1,0 0 0,0 0-2,0 0 1,-4 11-3,4-11-1,-5 14-1,3-3-1,-1 4 0,-1 2-1,1 6 1,-1 4-1,2 4 0,-2 7 0,1 3 0,0 2-1,0 2 0,-1 0 0,2 1 0,0-3 1,2-4-1,0-5 1,1-4-1,1-5 0,1-4 0,0-3 0,1-8-4,-4-10-4,0 0-10,10 7-7,-12-21-2,6 0 2</inkml:trace>
  <inkml:trace contextRef="#ctx0" brushRef="#br0" timeOffset="450">0 788 14,'0'0'17,"0"0"-3,0 0-7,-7-18 1,7 18 0,14-19 2,-1 7-2,4-4-1,4 1-2,2-3 1,6 0-2,4 1 0,0 3-1,1 1-2,1 2 0,-1 4-1,-3 3 0,-1 2-1,-4 6 1,-1 1 0,-5 3 0,-3 2 1,-5 3-2,-3 1 0,-1 4 1,-3 1-1,-1-2 1,-3 4-1,-1-2 2,-1-1-1,-1 1 2,-3-3 1,-3 2 1,-2-3 0,-3 0-1,-4-1 1,-5-1 1,-1 0-2,-2-1 0,-1 0-1,-1-3 0,-1 0 0,1-3 0,0 0-1,1-1 1,0 0 0,0-3-1,0 0 0,3-2 0,2 1-1,4-1-4,3-1-5,14 1-13,0 0-5,-9-13-2,9 13 2</inkml:trace>
  <inkml:trace contextRef="#ctx0" brushRef="#br0" timeOffset="1800">568 937 0,'0'0'14,"0"0"0,0 0-5,-2 11-3,2-11 0,0 0-1,0 0 0,3 14 0,-3-14-1,3 19 0,0-5-1,0 4 1,0 5 0,1 4-1,0 3-1,-1 4 0,1 1-1,-1 1 1,1 0 0,-2-5-1,0-3 1,0-4 0,-2-8 1,0-3 1,0-13 2,0 13 1,0-13-1,0 0-1,-6-12 1,2-2-2,1-2 1,-3-5-3,1-5-1,-2-2-2,2-4 1,0-1 0,1 0-1,3 2 1,2-1 0,5 3 0,1-3-1,4 4 1,1 0-1,5 3 0,1 3 0,2 4 0,1 4 0,0 3 1,-2 6-1,0 2 0,-3 3 1,-2 5-1,-2 1 1,-12-6-1,13 19 1,-11-7 0,-2 4 1,-4-1 0,-3 1 0,-5 2 1,-1-2 0,-3-2 0,-1 1 0,-3-4-1,3-1 1,-1-3 0,4-1-1,4-3 0,10-3-1,-14 4 1,14-4-1,0 0 0,0 0-1,0 0 0,0 0 0,0 0-1,-7 10 1,7-10-1,5 19 1,4-6 0,-1 5 0,5 2 1,1 2 0,2 1 0,2 2 0,2 1 0,-2-2 1,1 1 1,-1-1-1,-3-2 0,-2-2 0,-3-1 0,-2-2 0,-2-4 1,-1-1-3,-2-1 2,-3-11-2,3 15 1,-3-15-3,0 0-7,3 10-16,-3-10 0,5-17 0,-6-4-2</inkml:trace>
  <inkml:trace contextRef="#ctx0" brushRef="#br0" timeOffset="2735">977 980 9,'0'0'15,"0"0"0,0 0-4,7 15-4,-7-15 0,-1 18 1,-1-6 1,0 4 0,0 2 0,1 2-2,-1 3-2,-1 2 0,2 3-1,0 3-1,0-2 1,0 1 0,1 1-1,1-3-1,1-3 0,0-3 0,5-4 0,-1-6 1,5-1-2,0-5 1,6-4-1,2-4 1,4-1 1,3-2 0,1-1-1,3 0-2,-1-1 0,-2 3-3,-2 0-3,-3 3-5,-3 1-5,-8-5-12,3 7 0,-14-2 1,0 0 2</inkml:trace>
  <inkml:trace contextRef="#ctx0" brushRef="#br0" timeOffset="3184">855 1238 5,'13'7'16,"7"-3"0,-3-6 0,7 2-10,4-2-1,5 2 1,-3-2 0,2 0-1,-3-2 1,-4 2-1,-4-2-1,-5 2-2,-4-2-5,-12 4-10,19-5-7,-19 5 0,1-12-1,-9 0 1</inkml:trace>
  <inkml:trace contextRef="#ctx0" brushRef="#br0" timeOffset="3456">905 1033 13,'0'0'17,"0"0"3,0 0 0,16-5-9,-16 5-1,21-6 0,-6 4 0,3-2 0,4 2-1,4-1-2,4 0-1,2 0-1,4-1-2,-2 1-1,1 0-1,-1 0 0,-3-1-5,0 1-10,-1 4-12,-10-8-2,1 7 0,-7-11 1</inkml:trace>
  <inkml:trace contextRef="#ctx0" brushRef="#br0" timeOffset="3959">1354 975 7,'0'0'16,"0"0"0,0 0-4,0 0-5,0 0-2,0 0-1,11 10-1,-11-10-1,10 16 1,-4-2 1,2 5 0,2 2 2,1 4 0,2 4 0,1 3-1,2 2 0,0 2-1,0 0 0,-1-5 0,-1 0-1,-1-4 0,-3-6-1,-3-5 3,0-3 0,-7-13 2,0 0-1,0 0-1,13-6 2,-10-10-1,1-4-1,1-7-3,1-6 0,4-4-3,2-8 1,3 0 0,0 1-1,2 4 1,-1 1 0,1 6 0,-3 6-1,-4 6 1,-2 7-1,-8 14-1,8-11-1,-8 11-3,0 0-3,-1 18-8,1-3-13,0-15 0,-3 23 1,3-23 1</inkml:trace>
  <inkml:trace contextRef="#ctx0" brushRef="#br0" timeOffset="4483">1932 993 30,'0'0'20,"8"13"2,-8-13 2,-3 13-13,2 1-5,-1 1 1,0 5 1,0 2 0,1 7-1,0 0-1,2 4-1,0 0-2,3 0 0,-2-4 0,3-2-1,-2-6-1,1-5-6,1-5-6,-5-11-16,0 0 0,10-20-4,-12-7 2</inkml:trace>
  <inkml:trace contextRef="#ctx0" brushRef="#br0" timeOffset="4771">1975 712 61,'12'7'27,"-12"-7"-4,18 17-3,-18-17-21,18 21-12,-4-7-7,-4-2-7,7 10 2,-7-5 0</inkml:trace>
  <inkml:trace contextRef="#ctx0" brushRef="#br0" timeOffset="4975">2313 1301 27,'-8'16'21,"-3"-20"4,11 4-1,-16-15-13,5 1-1,4-1-1,-2-5 0,4-2-3,-1-4-1,6 1-3,4-1 0,1 3-2,3 1 0,0 3 0,2 5-1,2 2 0,1 5 1,0 3-1,0 7 0,3 2 0,2 5 0,3 3 1,-1 3-1,1 4 1,-1 0 0,-4 4 2,-2-1 0,-5 3 2,-6-1-1,-6 2 3,-6-3 0,-5 1 1,-5-3-1,-2-2-1,-3-3 0,-2-5-1,-2-5 1,3-4-3,-1-4-1,5-4 0,4-3-3,2-7 0,6-3-8,6-4-8,5-8-17,12 3 2,0-7-1,9 3 1</inkml:trace>
  <inkml:trace contextRef="#ctx0" brushRef="#br0" timeOffset="5470">2594 1047 8,'0'0'17,"3"15"1,-3-15 1,-3 11-8,3-11-5,-2 16 2,1-4 0,1 2 2,1 5-2,2 1 0,0 5 0,2 1-2,2 6 1,4-2-2,1-1 0,5-5-2,3-1 1,3-9 0,3-5-1,1-9-1,2-7 1,-2-7-2,0-1 1,-5-6-1,-1 0 0,-6-4 0,-3 0 0,-6-2 1,-2 2-2,-4-1 2,-2 0 0,-1 0-1,-2 0 0,0 4 0,-1 1-1,2 3 1,-1 5-1,0 3 0,5 10-1,-6-13-2,6 13-2,0 0-4,0 0-8,0 0-14,-7 10 0,7-10-1,0 0 2</inkml:trace>
  <inkml:trace contextRef="#ctx0" brushRef="#br0" timeOffset="6094">3266 1101 8,'0'0'20,"5"-20"1,-5 20 2,2-12-9,-2 12-1,0 0 1,-13-12 0,13 12-2,-20-3-3,8 4-2,-6 0-3,-1 4-1,-3 1-1,-1 3-2,-3 1 0,1 4 0,0 0 0,0 1 0,3-2 0,2 0-1,7-2 1,3-2-1,10-9 1,0 14-1,11-8 1,9-1-1,7-1 1,5 3 1,2 0-1,3 2 0,-1 0 0,-2 2 0,-2 3 0,-5 1 1,-5 0-1,-5 2 1,-2-2 0,-4 1 1,-4 1-1,-3-1 0,-5-3 3,-4 0-4,-7 1 3,-2 0-1,-7 0 0,-6 2 1,-6-2 0,-3 0 0,-5-1 0,-2 0-1,0-3 0,1-3-3,3 1-12,4-1-18,-3-9 0,8 1-1,-5-10-1</inkml:trace>
  <inkml:trace contextRef="#ctx0" brushRef="#br0" timeOffset="56910">1324 616 15,'0'0'8,"0"0"0,-1-14 0,1 14-2,0-16-2,0 4 0,0-3-1,0-3 0,1-5-1,1-3 0,-2-6-1,0-2 0,-2-6 1,0-3-1,1-2 0,-4-1 0,2 3 0,-3 2 0,2 3 1,2 5 0,1 5 1,1 5-1,-1 4 0,2 6 1,0 2-1,-1 11-1,1-10 0,-1 10-2,0 0 0,0 0-1,0 0-1,0 0 0,0 0-2,0 0-3,7 11-9,-7-11 1,14 7-1,-8-17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55.95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109 26 15,'12'2'15,"-12"-2"0,0 0-2,-7 10-6,7-10-1,-8 19 0,2-4 0,-2 2 2,0 6-1,-2 4 0,-1 5-1,-1 4 0,1 2-1,-1 3 0,2-3-1,1-1-1,4-3-1,1-4-1,4-4 0,4-6 2,3-4-1,7-6 2,7-7-2,9-3 0,8-6 1,5-2-2,5-5-1,2 0-4,-1-4-3,-2 2-7,-10-3-11,0 6-1,-16-6 1,-2 6 0</inkml:trace>
  <inkml:trace contextRef="#ctx0" brushRef="#br0" timeOffset="404">56 294 36,'0'0'19,"0"0"0,0 0 3,13 7-14,-3-8-1,6-2 0,2 0 0,5-1 1,8 0-2,3-1 0,3 1-3,1-1-3,2 0-3,-1 0-5,-6-4-8,4 6-8,-16-9-2,1 5 2,-15-10-1</inkml:trace>
  <inkml:trace contextRef="#ctx0" brushRef="#br0" timeOffset="689">68 64 48,'0'0'21,"11"13"1,-11-13 1,28-9-15,-5 5-5,6-3 1,6 1 0,3-2 1,5 0-3,3 1-4,0 1-9,0-3-12,5 7-1,-10-5 0,5 9 1</inkml:trace>
  <inkml:trace contextRef="#ctx0" brushRef="#br0" timeOffset="930">855 48 49,'11'-9'24,"-11"9"1,0-10-2,0 10-12,-13-6-2,0 7-1,-5 1-1,-1 5-1,-5 3-3,-1 2 0,-3 3 0,3 3-1,2 0-1,3 1-1,4-2-1,4 1 1,6-4-1,6-1 1,8-1 0,5 0 0,7-2 0,4 2 0,7 0 0,0 2 1,3 0-1,0 1 0,-1 1 0,-4 1 0,-1-1 0,-6 1 0,-3-2 0,-4-1 0,-5 0 0,-3-2 1,-3-2-1,-7 0 2,3-10 0,-19 18 0,0-12 1,-4 1 0,-7-3 0,-1 0-1,-4-2 0,1-1-1,0-2 0,2-1-2,4-1-2,4-1-8,7-4-14,17 8-4,-15-20-1,18 7-1,3-10 1</inkml:trace>
  <inkml:trace contextRef="#ctx0" brushRef="#br0" timeOffset="1484">1361 32 35,'0'0'18,"11"27"1,-15-12 1,2 9-12,0 5-3,-3 6 2,0 3 0,-1 2 0,1 0-1,0 1-1,-1-4-1,0-5-1,2-4-1,0-7 0,1-6-1,-1-5-5,4-10-8,0 0-10,-8-13-2,1-6-1,3 0 1</inkml:trace>
  <inkml:trace contextRef="#ctx0" brushRef="#br0" timeOffset="1759">898 52 46,'0'0'20,"0"0"1,14 6 0,5-7-16,8-3 1,6 1 1,9-2 1,9-1 0,3-1-2,6 0-1,-2 2-1,2 0-2,-5 0 0,-5 2-1,-7 0-1,-6 3 1,-6 0-1,-8 0 0,-6 3 0,-5-1-3,-12-2-5,15 11-7,-15-11-11,-2 10 0,2-10-1,-15 10 1</inkml:trace>
  <inkml:trace contextRef="#ctx0" brushRef="#br0" timeOffset="2191">1765 153 39,'0'0'15,"0"0"1,0 0-4,0 0-8,-1 11 1,0 0 2,-2 3 1,1 3 2,0 6 1,-2 3 0,2 4-2,-2 3-2,2 2-2,0 2-1,2-2-1,1-4-2,0-3 0,5-6-8,0-5-10,-6-17-9,19 9 0,-10-20-2,5 2 1</inkml:trace>
  <inkml:trace contextRef="#ctx0" brushRef="#br0" timeOffset="2567">1934 615 23,'0'0'22,"0"0"1,0 0 0,-5-12-9,5-1-3,3-3 0,0-4-1,1-5-2,0-5-4,2-4 0,0-2 0,0-2 0,1 0-2,0 0 0,0 2 0,0 2 1,0 4-1,-1 5 0,-1 4-1,0 4 1,0 6-1,-5 11 0,0 0-1,0 0 0,0 0 0,0 0 0,8 20 0,-6-4 1,1 4 0,0-1 0,3 3 0,0-3 0,2-2 0,4-4 0,4-6 0,3-8 0,3-6 0,3-4 0,3-1 0,0-6 0,-2 2-1,-3 1 1,-4 2 0,-5 4-1,-3 3 0,-11 6 1,0 0-2,0 0 1,0 0-1,0 0 0,10 11 0,-9 4 0,0 3 0,1 7 1,-1 2 1,0 6-1,-1 0 1,-1 1 0,-2-3-1,2-2-2,0-7-2,2-1-8,0-5-12,-1-16-5,11 12-1,-11-12 0,19-9 1</inkml:trace>
  <inkml:trace contextRef="#ctx0" brushRef="#br0" timeOffset="3299">2522 578 6,'-11'5'15,"11"-5"4,0 0 1,14-8-6,-7-2-1,3-4 0,-1-5 1,3-3-1,2-5-2,1-7-2,2-4-4,0-3 1,-1 2-3,0 0 0,1 0-1,-2 4 2,-1 3-3,-3 7 1,0 4-1,-3 6 0,0 3-1,-8 12 1,7-11-2,-7 11 1,0 0-1,0 0 1,0 0 1,5 16-1,-4-3 1,1 2 0,1 6 0,-1 4 1,3 7 0,-2 4 0,2 4-1,1-2 0,-2 2 0,2 1 0,0-2 0,-1-4-1,1-4 0,-2-6-1,2-6 1,-2-2-2,-1-7 0,-3-10-1,0 0-8,0 0-7,0 0-3,-7-12-3,0 0-3,-9-8 1,2 3 0</inkml:trace>
  <inkml:trace contextRef="#ctx0" brushRef="#br0" timeOffset="3756">2600 417 10,'-24'-8'14,"12"6"2,-4-1 0,16 3-2,0 0 1,0 0-2,0 0-2,19-1-2,0 1 0,6 0-2,6 0-2,6 2-3,4-1-7,5-3-9,5 5-10,-6-10-1,6 4 1,-11-11 0</inkml:trace>
  <inkml:trace contextRef="#ctx0" brushRef="#br0" timeOffset="4025">3273 172 45,'0'0'19,"-7"22"2,-2-10 1,1 3-14,-2 6-1,0 3 1,-2 3 1,-1 3 0,3 2-1,-3 2-1,4 1 0,-1-3-5,4-2-1,1-4 0,1-4-1,3-6-3,0-5-2,1-11-6,1 11-12,-1-11-3,-2-16-2,-7-4 1</inkml:trace>
  <inkml:trace contextRef="#ctx0" brushRef="#br0" timeOffset="4286">2881 164 33,'0'0'22,"-14"-6"0,14 6 3,0 0-6,18-2-9,0 0-1,4-4 0,10 3-2,3-4 0,10 2 0,4-1-3,5 0-1,1 1-2,1 0 0,-5-1-1,1 2-3,-6 0-8,-6 2-9,-10-4-7,1 6-1,-15-7-2,2 8 2</inkml:trace>
  <inkml:trace contextRef="#ctx0" brushRef="#br0" timeOffset="4659">3703 157 16,'0'0'16,"9"19"1,-9-19 0,-3 16-6,1-2-1,-2 3 0,-3 4 0,-2 5-1,-3 1 0,-4 5 0,-3 1 0,-3 2-2,1 1 1,-1-5-3,3 0 0,2-4 0,3-4-3,4-5 0,4-5-1,6-13 0,6 14 0,5-12 1,7-2 0,3-3-1,3 2 1,2-2 0,3 1-1,-1 1-1,0 1 1,-2 1-1,-1 1 0,0 0 0,-2-1-2,0 0-2,-2-3-1,-1 0-5,-2-2-14,-9-6-5,4-1 0,-11-6-1,3 2 2</inkml:trace>
  <inkml:trace contextRef="#ctx0" brushRef="#br0" timeOffset="5096">3610 405 58,'1'19'24,"-1"-19"1,18 7-1,-7-5-12,7-3-8,4 0 1,4-3 0,3 1 0,0-3 0,4 1 0,-3-2-5,0 0-5,1 2-5,-3-1-10,-7-6-8,2 4-1,-10-8 2,2 3-1</inkml:trace>
  <inkml:trace contextRef="#ctx0" brushRef="#br0" timeOffset="5396">3654 206 41,'0'0'22,"21"-1"3,-8-6-1,11 1-11,5 0-3,3-1 1,6 2-1,1-2-1,6 1-2,1 2-6,2 2-15,-5-3-13,5 5 0,-9-10-2,-1 6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8:24.184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-2 152 24,'0'0'17,"0"0"-1,0 0-2,0 0-5,0 0 1,0 0-1,-11 4-2,11-4-1,0 0-2,0 0 1,0 0-1,0 0-1,0 0-2,0 0 0,0 0-1,9 13 0,-9-13 0,12 19 0,-4-5 1,3 6-1,2 4-1,1 2 1,2 0 0,1 5 0,-1 0 0,1 1 0,-1-1 0,-2-6 0,-1 0 0,1-4 0,-3-1 0,-2-6 0,-1-2 0,-8-12 0,13 14 0,-13-14 1,0 0 0,12 7 3,-12-7 0,0 0 1,0 0 1,7-14-1,-1 1 0,-3-4 0,6-6 1,-2-6-4,2-5-1,-1-4 0,3-3 0,-1-2 0,1 1 0,1 1-2,1 2 2,1 3-2,0 1 1,1 7-1,-1 2 2,-1 5-3,-4 3 0,0 7 1,-9 11-4,8-12 2,-8 12-2,0 0-3,-6 13-7,6-13-10,-12 23 0,0-12-2,5 4 3</inkml:trace>
  <inkml:trace contextRef="#ctx0" brushRef="#br0" timeOffset="887">530 605 11,'0'0'14,"0"0"0,0 0 1,0 0 1,0 0 0,0 0-2,-2-12-1,2 12-1,9-21-1,1 4-2,0-5-3,3-5-2,3-4-2,-1-4 1,0-2-1,0-3 0,1 0-1,-4 1 1,1 4-2,-2 2 1,0 4 1,-2 5-1,1 4 0,-1 3-2,-1 6 1,-8 11-1,13-16 1,-13 16 0,0 0-2,0 0 0,10-7 1,-10 7 1,0 0-2,4 19 2,-1-7-1,2 4 0,1 4 0,2 6 0,2 3 1,0 3-1,2 3 1,4 2 0,0 2 0,0-2 0,2 0 0,-2-6 0,-1-1 0,-2-6 0,-1-4 0,-5-5 0,0-4-1,-7-11-2,6 10-3,-6-10-6,0 0-10,0 0-4,0 0 0,-20-24 1</inkml:trace>
  <inkml:trace contextRef="#ctx0" brushRef="#br0" timeOffset="1444">609 445 11,'0'0'16,"0"0"1,15-4-4,2 3-1,0-6 0,9 4 0,2-4-2,5 2-3,4-1-3,-1 2-3,0 2-5,-2 0-7,3 6-11,-10-6 2,3 6-1,-11-11 0</inkml:trace>
  <inkml:trace contextRef="#ctx0" brushRef="#br0" timeOffset="1819">1192 191 11,'0'0'13,"0"0"0,0 0-4,0 0-1,0 0 0,0 0-1,0 0 1,0 0-2,0 0 1,0 0-2,-3 13 0,3-13-1,0 14 0,0-3 0,-1 5 0,1 3 0,-3 5-1,1 4-1,-3 5 0,0 3 0,1 2 1,-2-2-1,1 0 0,2-3 1,0-3-1,3-6 0,4-6 1,3-4 0,7-4 0,5-5-1,7-4 1,3-4-1,5-1 0,0-3 0,1-2 0,-2 1-1,-4 1-1,-6 0 0,-7 1 1,-4 3-3,-12 3-3,10-5-7,-10 5-9,0 0-5,0 0-2,-1-14 2,1 14-1</inkml:trace>
  <inkml:trace contextRef="#ctx0" brushRef="#br0" timeOffset="2325">1704 305 19,'-8'13'16,"8"-13"0,-12 3 0,12-3-8,-13 13-3,13-13 3,-8 22 0,4-5 0,2 3 0,1 6 1,2 3-1,1 2 0,3 3-2,2 2 0,2-2-2,3 0 0,3-6-2,4-2 2,1-8-1,4-4 2,-1-7-2,1-8 1,-1-8 0,0-5-1,-3-6 1,-1-3-2,-4-8 1,-4-3-2,-4-6 1,-2-1-1,-5-1 0,-1-1 0,-4 1 0,-1 3 0,-1 5 0,0 6 0,2 7-1,-1 6 0,6 15-1,-7-17-1,7 17-2,0 0-2,0 0-5,0 0-11,0 12-8,0-12 0,13 12-1,0-5 2</inkml:trace>
  <inkml:trace contextRef="#ctx0" brushRef="#br0" timeOffset="2833">2235 254 19,'0'0'16,"11"-6"0,-11 6-1,0 0-9,0 0 0,0 0 2,2 15-2,-2-1 0,0 4 0,-1 5 1,0 7 0,0 4 0,0 3-1,0-1-1,1 3 0,2 1 0,1-4-1,2-3-1,3-3 1,4-5-2,4-4 2,4-5-2,5-3 1,4-7 1,5-1-1,5-8-1,3-4 0,3-4 1,0-5-3,-2-1 2,-2-1-2,-3-2 1,-4 3-1,-5 0-1,-6 3-2,-1 6-4,-9 0-7,-13 8-11,15-9-4,-15 9-1,0 0 2</inkml:trace>
  <inkml:trace contextRef="#ctx0" brushRef="#br0" timeOffset="3318">2234 496 38,'0'0'18,"0"0"2,19-1-1,1-5-11,8-1-1,5-2 1,7 1-1,2-3 0,4 2 0,-1-2-3,-4 3-1,-5 0-1,-7 2-1,-5 1-3,-8 1-6,-4 2-7,-12 2-9,0 0-1,-9-14 0,9 14 0</inkml:trace>
  <inkml:trace contextRef="#ctx0" brushRef="#br0" timeOffset="3645">2185 267 26,'0'0'16,"26"-6"3,-12-2 0,7 2-8,5-1-3,3 0 1,3 0 1,2-1-1,0-1 0,2 0-1,0 2-1,-5-1-3,1 2 0,-5 0-1,-2 2-2,-6 0 1,1 2-1,-5 0 0,-4 2-1,-11 0 0,17 2-1,-17-2-3,0 0-3,7 11-13,-10 0-7,-11-9 0,-1 6 0,-19-11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18:25:23.21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2 111,'11'18'29,"-11"-18"-3,11 1-10,-11-1-39,11-8-8,-11 8 0,0 0-2,10-13 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35.689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1081 216 11,'-1'-14'7,"-4"4"1,5 10 2,-13-17-1,13 17 0,-20-17-2,9 8-1,-3 0-1,-3 1-1,-2 2-1,0-1-2,-6 5 1,-2 0-1,-2 2 1,-2 4-1,-6 1 0,-1 5-1,-1 2 1,-3 3-1,-1 4 1,0 1-1,-5 3 0,2 3 0,1 5 0,1 0 0,-2 3 0,2 4 0,2 1 0,2 2 1,3 1-1,3 0 1,1 2-1,5 0 0,2 1 1,4-5-1,3 1 1,3-3-1,3 1 0,3 0 0,3 1 1,2-1-1,3-1 0,2 4 0,2 0 1,4 0-1,1 0 1,3 0 0,3-1 0,2-1 1,2 0 1,3 1 0,0 0 0,-2-1 1,3 0-1,0 2 1,0-3 0,1 1-1,2-2-1,-2-4 1,1-3 0,2 0-1,-2-5-1,3-2 1,-2-3 0,1-2-1,1-1 1,-2-3-1,3-1 1,0-1-1,0 0 0,0-1 1,-1-1-1,4 2 0,-2 0 0,0-1 0,-2 0 0,1-2 0,0 0 0,-1-2 0,1 0 0,-2-3 0,1-1 1,1-2-1,0-1 1,0-2-1,-2-2 1,2 0 0,-2-1-1,-2-1 1,0 0-1,-2-1 0,2-1 0,-2-2 0,-2 0-1,1 0 1,-1-2-1,0 1 1,-1-1-1,0-1 0,-2 2 0,1-2 1,-2 0-1,2 1 0,-3-2 0,3 1 1,-3-1-1,0 1 0,-2 1 1,1-2-1,-1-1 1,0-2-1,0 0 0,-1-2 1,1-1-1,1 0 0,1-5 0,2 1 0,0-1 0,3 0 1,-2-1-1,2 1 0,0-1 1,-1 0-1,0-1 0,-3 2 0,0-2 0,0-1 0,1 0 0,-1-1 0,-2-2-1,1 0 2,0-2-1,-1 0 0,-1 2 0,-2-2 1,-2 1-1,-3-1 1,-2 2-1,-1 0 0,0-1 0,-4 0 0,1-1 0,-2-1 0,0-2 0,-1-1-2,-2-2 2,-1 0-1,-1 2 0,-3 0 0,1-1 1,-3 2 0,0 1-1,0 2 2,-2 1-2,-1-1 1,0-1 0,-1 0 0,-2 1 0,1-1 0,-3 1 0,-2 1 0,2 1 0,-2 1 0,0 2-1,-4 2 1,-2 0 0,-1 4-1,-1 0 1,-2 2-1,-3 3 1,-2 2 0,-5 2-1,3 4 1,-4 1 0,-1 1 0,-3 4-1,1 3 1,-1 1 0,3 4-2,-1 1 0,1 6-2,0 0-7,3 9-10,0 8-9,-9-2 0,1 5 0,-13-4 0</inkml:trace>
  <inkml:trace contextRef="#ctx0" brushRef="#br1" timeOffset="8123">3666 46 3,'0'0'10,"0"0"-2,-10-10 0,10 10 0,0 0-1,-12-9 0,12 9-2,-11-8 1,11 8-1,-19-8-1,8 3-1,-1 1-1,-3 0 0,-3 1-1,0 0 0,-2 2 0,0 2 0,-1 0-1,1 3 0,-1-1 1,-2 5-1,2-3 2,-3 2-2,0 0 1,-1 2 0,0-2 0,-2 1 0,-1 1 0,1-2 0,-2 5 0,-2-1 0,3 2 0,-2 2 0,0 0 1,1 1-1,0 1 0,3 1-1,0-3 1,4 1 0,0-1 0,2 0 0,2-1 0,1 1 0,-1 1 1,3 1-1,-1 0 1,0 3-1,1 0 0,1 4 0,1-1 0,-1 2 0,4 1-1,-1-2 1,3 1-1,-1-1 0,0 1 0,-2-3 1,2 1-1,-1-1 1,1 0-1,0 1 0,-2 2 1,2 1-1,2 0 2,1 0-1,3 0 1,-1-1-1,1 0 1,0 0 0,2-3 0,0 0 0,-1 2-1,-1-1 1,1 3-1,0 0 0,-2 1-1,2 0 1,-1 1 0,1 0 1,-2 2-1,3-2 1,-1-1 0,1 0-1,1-1 1,1-1 0,0-2-1,3 0 0,-2-3 0,3 1-1,-1 0 1,2 0 0,-1-1 0,1 2-1,1-1 1,-1 0 0,1 1-1,0 2 1,0-5-1,0 0 1,0 0 0,0-1 0,2-2-1,-1-1 1,1 1 0,3-1 0,0-2 0,2 2 1,0 0-1,2 0 0,-2 2 0,4 1 0,-2-2-1,0 2 1,1-1 0,0 0-1,1-1 1,0 2 0,2-4-1,1 1 1,-1-2-1,1 1 1,1-2-1,0 1 1,3-2 0,0 1-1,-2-1 1,1-1-1,2 1 1,1-1-1,-1 0 1,-1-1-1,1 0 0,1 0 1,0 0-1,0-1 1,-2 0-1,2 1 1,-1-1 0,-1 0-1,0-1 1,0 0 0,1-3-1,2 3 0,-1-4 1,1 1-1,3-1 0,-2 0 0,0-1 0,-1-1-1,0-1 2,-1 0-1,0 0 0,1-1 0,-3 0 0,1-2 2,0 1-2,-1-1 1,0-1-1,-2 1 0,-2-1 0,2-2 0,-4 3 0,2-3 0,-3-1 0,-1 1 0,1-1 0,-2-1 0,2-1 0,-2 4 0,2-4 0,-2 2 0,0 0 0,2 0 0,-1-1 0,1 1 0,-3-1 1,-1 0-1,0-3 1,0 2-1,-1-4 1,0 1-1,-2-3 1,1 1-1,0-3 1,0 2-1,-2-2 0,1 2 0,-2 0 0,0 0 0,-1 1 1,2 0-1,-2-2 0,2 0 0,-1-2 0,1 1 0,-1-3 0,1 0 0,-2-1 1,-1 0-1,0-1 0,-1 3 0,-2-1 1,2 1-1,-2 0 0,0 1 0,0 1 0,1-2 0,-1 0 0,1 0 0,-2 0 0,1-1 0,-1-3 0,0 1 0,-1-1 0,-2 0 0,0 1 1,0-1-1,-1-1 0,0 1 0,0 0 0,-1 0 0,0-1 0,0 2 1,-1 0-1,0-1 0,-1-1 0,1 1 0,-3-1 1,0-1-1,0 0 0,1 1 0,-2-1 1,0 3-1,-2 1 0,1 1 0,1 1-1,-1 0 1,0 1-1,-1 0 1,-1 0-1,0 0 1,-1-1-1,0-2 0,-2-2 1,-2 2 0,-1-2 0,0-1 0,1 1 0,-2 1 0,2-1 0,-1 3 0,0 0 0,-1 2 0,0 1 0,-2 1 0,-1-2 0,-2-1 0,-1-1 0,-2-1 0,1 0 0,-2 0 0,0 0 0,2 0 0,-1 2 0,1 3 0,2 2 0,-2 1 0,3 2 0,-1 1-1,1 0 2,-1 1-2,1-1 2,-1 1-1,-1 0 0,1 0 0,-1 0-1,1-3 1,-2 4 0,-1-1 0,-1 0-1,-3 2 0,0 4 0,-3-2 1,1 4 0,-3 5 0,2-2-1,-3 3 1,4 3-2,-1-2-2,5 4-7,-1 5-18,1-3-3,5 2 0,-5-8-1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8:10.598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693 10 1,'0'0'5,"0"0"0,-12-5-1,12 5 0,0 0-1,-12 1 1,12-1-1,-10 1 0,10-1 0,-13 3-1,13-3 1,-15 3-1,3-2 0,0 3 0,-2-1 0,-1 2-1,-3 0 1,1 0-1,-1 1 0,-1 0 0,3 0 0,-2 0-1,3 0 1,1 1-1,0-2 1,0 4-1,1-1 0,-1 1 0,0 2 1,-1 0-1,-1 1 1,2 2 0,-2 0 1,1 1-1,-1 0 1,0 3 0,-1-1 0,1 2 0,0 1-1,-2-1 1,0 0 0,1 1-1,-1 1 0,3-2 0,1 1 0,0-1-1,4 0 1,1 1-1,2 0 0,1 2 1,1 2 2,1 0-2,-1 3 1,0 0 0,-2 1 0,0 1-1,0 0 1,-2-1 0,2 0-1,0-1 0,2-1 0,2-1 0,0-1 1,3 1-1,1 0 1,2 2-1,1 1 1,2 0-1,0 0 0,2 2 0,1-1 0,-1-2 0,1-1 0,-1 0-1,2-4 1,-2 1 0,0-2 0,-1 0 0,1-1 0,0 0 0,-1-2 0,1 0 0,0 2 0,1-2 0,1 1 1,0 1-1,2 1 0,1 1 1,1 0-1,0 3 1,1-3 0,-2 3-1,1-3 1,0-1-1,-2-3 1,-1 0-1,0-1 1,1 0-1,0-2 0,-2-2 0,2 0 0,0-2 0,1 1 0,-1-3 0,-1 2 0,1-3 0,0 0 1,0-1-1,0 1 0,0-1 0,1-1 1,0 0-1,1 0 0,2-1 0,1-1 0,0 0 0,0-1 0,1-2 0,0 2 1,0-2-2,-1 0 1,-1-1 0,-1-1 0,1-1 0,1-1 0,-1 0-1,2-2 1,1 0-1,1 0 1,-2-1-1,3-1 1,1 0-1,0-1 1,-1-2-1,1 1 1,-1-3 0,-1-1-1,0-1 1,0 0-1,-2-2 1,-1-3 0,-1-1 0,0 1-1,-2-4 1,1-1 0,-3-3 0,1-2-1,-2-1 1,-1 0 0,-2-1-1,1 1 1,-2-1-1,-1 0 0,-2 1 0,1 1-1,0 1 1,-2 1 0,1-1-1,0 0 1,0-1 0,-2 1-1,1-1 1,-2-3 0,-1 1 1,-3-2-1,0 1 0,-3-3 1,-2 0-1,0 0 0,-2 0 0,1 2 0,-2-1 0,2 1 0,-2 2-1,2-1 0,-3 3 0,2 0 0,-3 1 0,0-1 0,-1 1 1,-2 0-1,-1-3 0,-3 0 1,-1-3 0,-1 0 0,-1 0 0,0 3 0,-2-2 0,0 5 0,2 1 0,1 5 0,1 3 0,-1 1 0,1 1 0,0 2 0,0 1 0,1 2 1,1 2-1,3 2 0,2 1 1,1 1-1,13 6 0,-19-7 0,19 7 0,-11-5 0,11 5-2,-11 3-2,11-3-6,-20 22-9,5-2-11,-2 5 0,-10-1-1,5 5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1.81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79 109 2,'0'0'7,"-12"-1"-1,12 1-1,-12-3 0,12 3 2,-10-6 0,10 6 1,-12-8 1,12 8 0,-12-8 0,12 8-1,-10-6 0,10 6-2,-11-3-1,11 3-1,0 0-1,0 0-1,0 0-1,0 0 1,0 0-1,0 0 0,0 0 0,0 0 0,0 0 1,0 0-1,0 0 0,15-9 0,-4 8-1,3 1 1,2-1 0,3 1-1,1-2 0,0 4 1,0-4-1,1 4 1,-1-2-1,0 1-1,-2-1 1,1 1 0,-1-1 0,0 0 0,2 0 1,-1-1-1,1 1 0,1 0 0,-1 1 0,1-1 1,-1 0 0,0 1 0,-3-1 0,3 0 0,-2 0 0,-1 0 0,2 0 0,-2-1 0,3 0-1,-1 0 1,0-1-1,0 1 1,0 0-1,0 1 0,0-1 1,0 0-1,0 1 0,3 0 0,0-1 1,-1 2-1,1-1 1,1 0-1,0 0 1,-1 1-1,-1-1 1,0 0-1,-1 0 1,-1 0 0,3 0 0,0-1 0,0 1-1,3 0 1,-2 0 0,3 0-1,0 1 0,2 0 1,-1 1-1,1 0 0,1 0 0,0-1 0,4 1 1,0-2-1,1 2 0,1-2 1,-1 0-1,0 0 1,0-2 0,1 2 0,-1 0-1,0 0 1,-2 0 0,1 0-1,-2 0 1,0 0-1,0 0 0,-1-1 1,-1 1 0,1-1-1,1-1 1,1 1 0,2-2 0,1 1 0,1 0 0,3-2 0,-2 0-1,1 2 1,-3 0-1,2-1 1,1 1-1,-1 0 0,-1-1 0,1 2 0,-1-1 0,1-1 0,4 1 0,-1 0 0,0-1 0,0 1 0,1-1 0,1 1 0,0 0 0,-1 1 0,-1-2 1,-2 2-2,2-1 1,0 0 0,-3 0 0,2 1 0,-2 1 0,2 0 0,-2 0 0,2 0 0,-3 1 0,-1-1 0,2 1 0,-2-1 0,0 1 0,-2-1 0,-1 2 0,0-2 0,-2 1 0,0-1 0,-5 1 0,0-1 0,-4 0 0,-1 0 0,-4 0 0,1 1 0,-2-1 0,-1 0 0,0 1 0,-1-1 0,0 2 0,-2-1 0,0 1 0,1-1 0,-12-1 0,15 3 1,-15-3-2,11 3-3,-11-3-10,17 6-12,-17-6-1,0 0-1,-8-25 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3.7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44 24,'0'0'15,"0"0"1,0 0-5,0 0-6,0 0-2,0 0-2,0 0 1,0 0 0,0 0 0,13-7 2,-13 7-1,14 3 0,-3 0 0,0-1 0,4 2-1,2-2 0,3 2 0,3-2-1,4 1 0,1-2 1,3-1 0,3 0 1,2-2 0,4-1 1,0 1-1,3-1 1,1 0-1,4-1 0,2 2-1,4-2-1,0 2 1,1-2-1,1 0 0,-1 1 0,0 0 0,-1 1 0,-1-1 0,-2 2 0,1 0-1,-1 0 1,0-1 0,2 2 0,0-2 0,-1 1 0,1-2 0,-1 1 0,1-1 0,-1 2 0,-2 1 0,1 3 0,-3-1-1,-1 2 1,0 1-1,1-1 1,-2 3-1,-2-1 1,1 0-1,0 0 1,-1-1 0,1 1 0,-2 0 0,-1 0 0,1 0 0,0 1 0,0 1-1,2-1 1,-1 2 0,3-2-1,1 1 1,2 0-1,-1-2 0,1 0 2,2-1-2,-2 0 0,1-3 0,-1 0 1,-3 0-1,1-2 0,-5 0 0,0-2 0,0 0 0,0 0 0,-3-2 0,2 0 1,2-1-1,0 1 0,0-1 0,0 0 1,-1-1-1,-2 1 0,-3-1 0,-1 1 0,-1 0 0,-4 0 0,-3 1 0,-1 2 0,-2 1 0,-3 1 0,-2 0 0,-2 0 0,-5 2 0,-2-1 0,-12-1 0,17 4 0,-17-4 0,0 0 0,13 5-3,-13-5-8,0 0-14,0 0-2,0 0-1,0 0 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4.96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-1 185 18,'0'0'13,"0"0"0,0 0-1,0 0-9,0 0-3,12 6-1,-12-6 1,16 3 3,-5-2 1,6 1 2,0-1 0,7-1 2,2-1 0,6-1-1,4 1-1,6 0 0,3-2-2,6 0-1,3-1 1,4-2-1,5-1 0,7-1 1,1-1-1,5-2 0,3 0 1,3-1-2,1 0 1,1 0-1,2 2-1,-1-1 0,0 2 0,-2 0 0,-1 2 0,-1 1 0,-3 0 0,-2 1 0,0 0 1,-2-1 0,0 1 0,-4 1 0,1 0 0,0 0 1,-1 1-2,0 1 0,-2 0 0,-2 2-1,1 2 0,0-1 1,0 0-1,-5 0 0,-1 1 0,1 0 0,-3-1 0,-1-1 1,-3 0-1,0-1 0,-1 1 0,0-2 0,1 2 0,-1 0 1,-2 0-1,0-1 0,-1 1 0,-2 0 1,-3 0-1,4 1 0,-4 2 0,-2-2 0,-2 3 0,0 0 0,-2 0 0,-1 2 0,-4-2 0,-8 1 0,-4-1 1,-4 0-1,-5-1 0,-14-3 1,14 3-2,-14-3-3,0 0-8,0 0-16,-11-2 1,-8-10-3,-6 3 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6.0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2 10,'10'-3'12,"11"5"-3,0-4 0,6 4-1,0-3 0,7 4-2,2-3 1,7 4-1,3-2-1,5 2 1,4-1-1,7 0 0,1 0-1,7-1 0,2-1 2,3-1-1,4-1 0,1 0 0,0-3 0,3 2-1,0 0 0,0 1-1,-1 0-1,-1 1 0,0 0 0,-2 0-1,1 1 1,-4-2 0,0 1 0,-2-2 0,1 1 0,-4 1-1,-1 1 1,-1-1-1,-2 2 0,-2-1-1,0-1 1,-3 1-1,-2-1 1,-2-1-1,1 1 1,-5-1-1,0 1 1,-5 0-1,-1 1 1,-3 0-1,0 0 2,-2 1-2,-1 0 0,-1 1 1,0 0-1,-3-1 1,1 1-1,-4-1 1,-1 0-1,-3 0 1,-2 0-1,-4 0 1,-3 0-1,-2 0 1,-1 1-1,-3-1 1,-2 0-1,1 0 1,-3 1-1,-2-2 1,-10-1 0,15 1 0,-15-1 0,0 0 0,11 0 0,-11 0 0,0 0-3,0 0-8,0 0-14,0 0-4,0 0-1,5-29-1,0 4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7.8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52 3,'0'0'3,"0"0"-1,0 0 0,0 0 0,0 0-1,11 9 2,-11-9 0,17 3 1,-7-2 0,6 0 1,3-1-1,4 1-1,4-1 1,4-1-1,1 1-1,4-1 0,2 0 0,3-1-1,2 0 0,1 0 0,3-2 0,2 2 0,1-2 0,4 2-1,2-1 2,0 0-2,1 0 1,1 2 0,-1-1 0,3 1 0,2-1-1,0 1 1,0-2-1,2 2 1,0-1 0,3-4 1,1 3-2,-4-3 2,1 3-1,-2-1 0,1 3-1,-3-2 1,0 3-1,-2 1 0,1 2 0,2 1 0,-2 0 1,2 2-1,-1-3 1,2 3 0,0-2 0,-1 1-1,1-1 2,-2 1-1,-1-1 0,1 0 0,1 0 1,-4 0 0,-2 1-1,-2-3 1,-2 1-1,-2-1 0,-1-1-1,-5 0 1,-3-1-1,-1 1 0,-3-1 1,-2 0-1,-3-1 0,-7 1 0,-3-1 1,-2 1-1,-3 0-1,-5 0-2,0 1-2,-12-1-5,19 5-4,-19-5-5,0 0 1,0 0-1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8.9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3 1,'21'-3'5,"4"3"1,-2-4 1,7 4-1,0-3 2,3 2-2,2-3 1,4 3-1,2-2 0,3 3-2,3 0 0,3 2 0,3-1-1,3 1 0,0 1 0,5-1 0,3-1 1,0 0 0,2-1-1,1 0 0,3-1 0,1 0-1,3-1 0,-1-2 0,1 2 0,0-1-1,2 2 0,1-1 0,-3 0 0,-2 1 0,1 1 1,-1 1-1,-1 1 0,0 2 1,0 1-1,-4 0 0,2 0 1,0-1-2,0 4 1,1-5 0,-1 1 0,-3-3-1,-3 1 1,0-1 0,-2 1-1,-5-1 1,-2-1-1,-5 1 1,-3-1-1,0 1 1,-3-1-1,-3 1 1,-4-1-1,0 3 0,-3-2-1,-3 0-3,-2 0-4,-6-1-7,1 5-9,-12-10 1,-11 5 0,1-19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9.80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0 164 3,'0'0'11,"1"-11"-1,-1 11-3,2-10-4,-2 10-1,0 0-1,11-12 0,-11 12 1,20-8-1,-2 2 0,2 3 1,5 0-1,4 1 0,8 1 0,5 0 0,6 2 0,5-1 1,7 3 1,7-1 1,6-1-1,6-2 1,4 0 0,2-2-1,5-3 0,2 2-1,2-2 0,2-3-1,-2 2 0,1-1-1,0 2 1,-2-1-1,2 1 1,-3 0 2,2 0-1,-1 0 0,-3 1 0,2-1 0,-4 2 0,0-1 0,-1 1 0,-6 2-1,-3 0 0,-6 2-1,-3 0 0,-3 0 1,-8 1-1,-4-1 0,-5 0 0,-5 0 0,-6 0 1,-4-1-1,-4 1 1,-3-2-1,-4 2 0,-2-1 1,-6 1-1,-1 0 0,-2-1 0,-12 1 1,14 1-1,-14-1 0,0 0 0,0 0 0,0 0 0,11 1 0,-11-1 0,0 0 0,0 0 0,0 0 0,11 2 0,-11-2 0,23 2 0,-8-1 0,4 2 0,2-2 0,2 0 0,2 0 1,-1-1 0,1 1-1,-3 0 1,-2 1 0,-3-1 0,-2 0-1,-3 0 1,-1 2 0,-11-3-1,14 3 0,-14-3 0,0 0 1,11 4-1,-11-4 0,0 0-1,0 0-1,0 0-1,3 16-6,-3-16-12,-21 29-1,-9-23 1,-3 3-2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5:49:13.042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70 103 5,'0'0'4,"0"0"-1,0 0-2,0 0 0,0 0 0,0 0 0,0 0 1,0 0 0,0 0 1,0 0 0,-1 12 0,1-12 0,-5 10 0,5-10-1,-3 15 0,3-15 0,-4 21 0,2-4-1,0 1 2,-1 4-1,0 4 0,-2 3 0,0 2 0,1 3-1,-2 0 1,0-3-1,1-1-2,1-4 1,-1-2 0,1-6 0,2-3 0,2-15 0,-3 16-1,3-16-1,0 0-4,0 0-5,11-15-4,-6-3 1</inkml:trace>
  <inkml:trace contextRef="#ctx0" brushRef="#br0" timeOffset="541">28 147 7,'0'0'8,"12"18"-1,-12-18 0,10 22 0,-3-7 0,3 6-2,1 1 0,4 5-2,2 0 0,1 4-1,4-1 0,-1-1-1,0-1-1,2-3 0,-1-1 0,-1-3 1,0-4-1,-2 0 0,-2-3 1,-1-3-1,-2-2 1,-4 0 0,-10-9 3,17 9 1,-17-9 1,0 0 2,0 0-1,10-20-1,-10 4 1,1-4-1,-1-4-2,0-8-2,1 1 0,1-5-2,-1-1 2,1-3-2,0 2 1,3-1-1,1 3 0,1 2-1,1 1 0,3 3 1,0 3-1,0 4 1,-1 3 0,0 5-1,-3 2 1,-7 13-2,9-10-1,-9 10-4,0 0-3,-2 14-10,1 1-3,1-15 0,-11 24 0</inkml:trace>
  <inkml:trace contextRef="#ctx0" brushRef="#br0" timeOffset="1180">667 116 4,'0'0'10,"0"0"-3,3 15-3,-3-15 0,-3 16 0,3-16 1,-1 25-1,1-10 3,2 4-2,-2 2 1,3 4-1,-2 1 1,0 5-1,-1 0 0,0 4 2,-2-1-4,-1 0 1,1-3 0,1-2-1,0-1 0,1-5 0,2-2 0,3-4-1,4-6 1,3-3 0,4-2 0,2-5 0,3-2-1,2-4 0,0-2 0,3-1-1,-3 0 0,1 0 0,-3 1-1,-1 1 0,-4 3-2,-3-1-1,-1 2-4,-12 2-3,16-2-8,-16 2-6,0 0 0,4-19 1</inkml:trace>
  <inkml:trace contextRef="#ctx0" brushRef="#br0" timeOffset="1748">714 408 13,'0'0'14,"20"-4"1,-9 2-6,7 2 1,0-2-1,6 2-1,1 0 1,4 0-2,1 0-1,4 1-1,-2-1-2,-2 1-1,-1-1-1,-5 1-1,-6-2-1,-4 1-4,-3 2-13,-11-2-3,-1-10 0,-10-4 0</inkml:trace>
  <inkml:trace contextRef="#ctx0" brushRef="#br0" timeOffset="2083">564 180 3,'11'13'16,"-11"-13"1,19-4-6,-5 1 1,5 2-1,4-3-1,5 3-1,0-2-1,3 1-3,3 1-1,1 0-1,0 0-1,0 0-1,-2 1 0,-5-1-1,-1 1 1,-5 0-3,-1 0-5,-7-3-6,3 8-11,-17-5 2,13-5 0,-13 5 0</inkml:trace>
  <inkml:trace contextRef="#ctx0" brushRef="#br0" timeOffset="2538">1189 194 6,'0'0'11,"0"0"-5,0 0 0,11 5 0,-11-5 3,1 17-2,1-2 0,0 6 0,0 4 0,1 7-1,1 3 1,2 3-2,1 1-2,1 1 0,2-1-1,0-3 0,3-6-1,2-6 1,2-7-1,1-6 1,3-8-1,0-7 1,1-6 0,0-5-1,0-5 1,-2-5 0,-3 0-1,-2-2 0,-3 1 0,-1 1 0,-3 0 0,-1 3 0,0 3 0,-1 2 0,-2 6 0,0 0 0,-4 11 0,6-10 0,-6 10 0,0 0-1,0 0 1,0 0-1,3 16 0,-1-5 0,1 2 0,-1 8 0,3 4 0,2 3 1,1 3-1,0 3 0,4 1-1,1 0 1,2-2 0,1-4 1,3-4-1,-2-4 1,2-5 1,-1-6 1,0-4 0,0-6 1,-1-4 0,-3-8 1,0-4-1,-2-6 1,0-4-2,-2-7 0,0-1 0,-4-4-1,-1 0 0,0 1-1,-1 2 0,-2 4 0,-1 2 0,0 5-4,-3 5-6,-2 0-16,1 7-4,-12-5-2,1 4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0:35.234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1020 237 7,'12'-5'15,"-12"5"-1,4-11-8,-4 11-2,0 0 0,-10-18 2,-2 10 0,-5-4 0,-6-2-1,-7-1 1,-7-1 0,-7 2-1,-7-2-2,-7 5 0,-6 3-1,-5 6 1,-5 7-1,-4 8 0,1 8 1,2 7-1,4 6-1,5 8 1,8 7-1,11 6 1,9 0-2,13 4 1,14 2-1,11 1 0,11 0 1,14-4 0,14-3 0,13-7 0,15-5 0,13-8 1,13-11-1,13-11 1,11-15-1,8-9 0,6-13 1,3-10-1,-1-10 2,-4-7 1,-10-9 0,-11-2 0,-17-4 2,-13 2 0,-24-5-1,-16 3 1,-23 0-1,-18 4-1,-18 3 0,-14 8-1,-16 5-2,-12 10 0,-12 11-1,-11 12-2,-7 17-4,-10 7-10,-5 11-16,0 10 1,-1 0-3,10 6 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5:49:16.811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3126 2623 4,'0'0'9,"0"0"-1,0 0 0,0 0 0,0 0 0,0 0 0,0 0 0,0 0 0,0 0 0,0 0 1,0 0-2,0 0-1,0 0-1,-10-7 0,10 7 0,-9-11 0,9 11-2,-18-21 1,6 7 0,-3-4 1,-1 0 1,-4-6-2,-2-2 1,-1-4-2,-3-1 1,-1-4-2,0-2 1,-2 0-2,-1 0 0,-3-3 1,0 4-2,-1-2 2,1 3 0,-2 0 0,-2 3-1,1-1 0,1 2 0,0 0 1,0 3-2,0 0 1,1 4 0,3-1 0,0 1 0,2 0-1,4 3 1,1 3-1,4 0 1,2 2-1,2 2 0,2 0 1,3 3-1,0 2 0,1 1 1,10 8-1,-20-17 0,20 17 1,-19-16-1,8 8 0,0 0 1,-1-2-1,1 1 1,-1 0-1,12 9 0,-20-19 1,20 19-1,-16-16 0,16 16 1,-16-17-1,16 17 0,-14-14 1,14 14-1,-14-14 0,14 14 0,-12-13 0,12 13 0,0 0 1,-12-14-1,12 14 0,0 0 0,-8-10 0,8 10 0,0 0 0,0 0 0,0 0 0,0 0 0,0 0 0,0 0 0,0 0 0,0 0 0,0 0 0,0 0 0,0 0 0,0 0 0,0 0 0,0 0 0,0 0 0,0 0 0,0 0-1,-7-11-1,7 11-5,0 0-10,0 0-13,19-7 0,-12-12-2,6-8 1</inkml:trace>
  <inkml:trace contextRef="#ctx0" brushRef="#br1" timeOffset="18567">0 3032 0,'0'0'3,"0"0"-1,11-2-1,-11 2 1,0 0-1,17-5 0,-17 5 0,20-5 0,-7 3-1,3 0 1,4-1-1,1 1 1,5-2-1,3 1 0,4-2 1,3-1 0,6-2-1,2-1 1,5-4 1,6-1-1,3-3 1,2-2-1,6-4 1,4-2-1,2-3 0,6-1 0,4-5 0,4-2 0,3-3-1,6-2 1,1-2 1,6-5-1,4-3 1,3-4-1,1-4 1,5-7-1,3-3 1,0-1-1,2-2-1,-2 1 0,-4-2 0,-2 3 0,-1 3 0,-6 2 1,-1 2-2,-6 2 1,-4 2 0,-7 2-1,-4 4 0,-7 3-3,-4 8-5,-11 3-4,0 12 0</inkml:trace>
  <inkml:trace contextRef="#ctx0" brushRef="#br1" timeOffset="22071">3121 424 0,'-6'-13'2,"6"13"0,-5-14 0,5 14 0,-2-16 0,2 16-1,4-20-1,1 9 1,2-2-1,4-1 0,0-3 0,3 0 0,4-2 0,0-1 0,5 0 0,0-1-1,2 2 1,1 0 0,2-1 0,4 3 0,-1-1 0,2 3 0,1 2 0,2-1 0,3 1 0,0 0 0,5 2 0,-1 0 0,1 3 0,2 0 0,-2 2 0,0 3 0,-1 1 0,1 4 0,-2 0-1,-4 4 1,1 1 0,-2 1 0,2 1 0,0 3 0,1 0 0,1 0 0,0 2-1,3-1 1,0 2 0,0 1 0,-1 1-1,-2 2 1,-3 2 0,-3 2-1,-2 3 1,-3 2 0,-4 2-1,-2 2 1,-1 0-1,-4 5 1,-1 2 0,-3 2 0,-2 3 0,-4 4 0,1 4 1,-6 3-2,-1 3 1,-5 0-1,-1 2-1,-4 0 0</inkml:trace>
  <inkml:trace contextRef="#ctx0" brushRef="#br1" timeOffset="22688">4206 1690 1,'-50'15'3,"-4"-5"1,2-4 0,-3-6-1,0-2 1,-2-8 0,1 1-2,0-5 0,0 0 0,1-1-1,-1-1-1,2-2 1,3-1 0,-1 1-1,3-1 1,2-3 0,0-2-1,-1 0 1,4-3 0,-1-4 0,2-3-1,0-2 2,2-5-1,3-6 1,3-6-1,4-5 0,3-8 0,6-9-2,3-7 0,6-5-2,4-8-3,4 2-5,3-8-2</inkml:trace>
  <inkml:trace contextRef="#ctx0" brushRef="#br1" timeOffset="23765">2891 634 1,'2'-10'2,"1"-1"1,0 0 0,3-1 0,-3-1 0,2 0 0,-1-2 0,1 1 0,0-2 0,1-1-1,0-1-1,2-1 0,2-2-1,4 0 1,4-1-1,4-3 0,8 0 0,9-3 1,9-2 0,6 1-2,9 1-3,3 0-7,7 6-1</inkml:trace>
  <inkml:trace contextRef="#ctx0" brushRef="#br1" timeOffset="24546">4786 822 3,'-2'24'5,"-3"-1"-1,3 5 0,-2 0-2,1 1 1,-2 3-2,1 2 0,-3-1 1,-2 4-1,-1-2 1,-2 1 0,-3 0 0,-2 2-1,-6 1 2,-2 1-2,-6-2 1,-4 3-1,-7 0 0,-7-1 0,-4-1-1,-6-3 0,-1 1-4,-7-7-7,6 2-2,-3-13 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5:49:24.672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93 75 2,'0'0'7,"-2"-11"-3,2 11 0,0 0-1,0 0-1,-1-11 0,1 11-1,0 0 0,0 0 0,0 0 0,0 0 1,0 0-1,-1 16 1,1-16-1,-3 18 1,1-5-1,1 6 0,-2 2 0,-1 4 0,1 4-1,-2 1 1,-1 3 0,-1 2-1,0 0 2,-1-1-2,0-2 1,1-3-1,0-3 1,1-5-1,1-3 0,2-7 0,3-11-1,-5 13 1,5-13 0,0 0-2,8-18-1,-3-3-7,5 1-4,-5-11 0</inkml:trace>
  <inkml:trace contextRef="#ctx0" brushRef="#br0" timeOffset="442">86 139 2,'0'0'6,"3"22"-1,1-9-1,3 2 0,0 1-1,2 2 0,1 1-1,3 1-1,0 1 0,1 2-1,0 0 2,0 0-2,0-1 2,-1-3-2,-1-1 3,0-3-2,-4-3 2,-8-12-1,16 14 2,-16-14 1,15-4 0,-15 4 1,15-17 0,-6 0-1,-1-4-1,1-5 0,-1-4-1,1-5-1,-4 0-3,4-4 2,-5 1-1,2 3 0,-1 0 1,-2 6 0,0 2-1,-1 7 0,-1 4 0,0 4-5,-1 12-5,0-16-7,0 16-2,0 0 0,0 0-1</inkml:trace>
  <inkml:trace contextRef="#ctx0" brushRef="#br0" timeOffset="1020">640 133 13,'-10'15'6,"10"-4"0,-4-1 0,4 4-1,-3 2 0,3 1-1,1 3-1,2 4 1,-1 1-1,0 6 1,1 0 1,-2 1-2,1 1 0,-1-3 0,3 0 0,-2-2 0,1-5-1,0-4 0,3-4 0,1-2 0,-7-13 0,19 17 1,-8-13-1,7-3 0,1-2 0,3-3 0,1-1 0,2-2-1,0-2 0,0 0 0,-3 2-1,-2 0 0,-5 0-1,-3 2-3,-12 5-5,14-8-10,-14 8-2,0 0 0,0 0 0</inkml:trace>
  <inkml:trace contextRef="#ctx0" brushRef="#br0" timeOffset="1504">638 412 2,'0'0'12,"14"-1"0,-14 1-8,21 1-1,-7 0 2,1-2 0,2 1 0,-2-3-1,3 3 1,-3-2-2,0 0 1,-1-1-2,0 2-1,-1 0-2,-2-2-5,-1 4-7,-10-1-3,15-11-1</inkml:trace>
  <inkml:trace contextRef="#ctx0" brushRef="#br0" timeOffset="1821">677 249 12,'27'2'14,"-15"-2"-4,7 0-3,1-2 1,4 1-1,-2-4 0,1 0-2,-1 0 1,1 0-1,-3-1-1,-2 1-2,-1 3-2,-2 1-5,0 3-5,-15-2-9,23 8 1,-23-8-1</inkml:trace>
  <inkml:trace contextRef="#ctx0" brushRef="#br0" timeOffset="2255">1150 294 9,'4'11'6,"-3"0"1,2 8 1,-3 0 1,3 8-1,-3 0 0,0 4 0,-1-2 0,1 3-2,-3-4-1,3-4 0,-1-5-3,2-3 0,-1-16 0,6 13 0,-6-13-1,17-13 0,-6-2 1,4-6-1,1-5 1,0-2-1,0-2 1,0-1-1,-2 4-1,-5 5 0,0 3-1,-3 5 1,-6 14-1,8-16 1,-8 16-1,0 0 1,0 0 0,0 0 0,0 0 1,13 14 0,-13-14 1,11 22-1,-4-6 2,1 1-2,1 3 0,1 0-1,0 0 0,1-1 0,0-2-1,0-2 2,0-1-3,1-1 3,0-4-1,0-4 1,-1 0 1,0-4 1,-11-1 1,20-4-1,-20 4 1,16-19 1,-8 5 0,-4-4 0,1-4 0,1-5-3,1-2 1,-2-4-2,0 0 1,-1 0-1,1 2-2,2 1 1,-1 2-4,2 6-7,0 7-16,-4-5 0,4 9-1,-9-7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6:42.492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93 11 1,'0'0'8,"-9"13"-7,3-2-1,6-11 0,-9 14 1,9-14 2,0 0 0,-7 13 0,7-13 1,0 0 0,-4 15 0,5-4 0,-2 3-2,2 6 0,-2 6-1,1 9 0,-2 3-1,0 7 1,-1 1-1,-2 2 0,0 1 1,-1-3 1,1-5-1,0-2 2,0-4-1,3-6 0,0-4 1,1-4-1,1-3 0,2-4-2,-1-1 1,-1-13-1,4 13 0,-4-13 0,0 0 1,0 0 1,0 0 0,0 0-1,0 0 1,0 0-1,0 0 0,0 0 0,0 0-1,0 0 0,9 9 0,-9-9-1,0 0 1,0 0 0,11 1 0,-11-1 0,10-1 0,-10 1 1,11-4-1,-11 4 0,15-5 0,-6 3 0,2 1 0,2-1 1,2 2-1,4-2 0,2 1 1,4 1 0,2-1-1,3 1 1,4 0-1,2-1 1,2 1 0,4-3 1,2 2 2,5-1-1,4-2-1,2 0 2,2-5-1,6 2 0,2-2-1,3-2-1,3-1 0,2 0-1,3 1 0,-1-2 0,2 2 0,1-2 0,1 2 0,0 2 1,1 0 0,1 0 0,-2 1 1,3 1-1,1 1 1,1 1 0,0 0 0,1 1 1,-2 1 0,0 1-1,0 3 1,-4 1-1,1 4 0,-2 0-1,-2 2 1,-3 1-1,-1-1 0,0 0-1,-1-1 1,3-1 0,-1-1 0,3-1-1,0-2 1,2 2 0,0-1-1,-2 2 1,0 0-1,-5-1 1,-1 2-1,-4 1 0,-3-1 1,-5 3-1,-5-1 0,-2-1 0,-5 1 1,-2 0-1,-3 1 0,-5-3 0,-4 1 0,-5-1 0,-2 0 0,-4 0 0,-1-1 0,-5 1 0,-2 0 1,-2-1-1,-1-1 1,-1-1 0,-9-3 1,13 5 0,-13-5-1,0 0 1,0 0 0,0 0-1,0 0 1,0 0-1,0 0 0,0 0-1,0 0 1,0 0 0,0 0 0,0 0 0,0 0 0,0 0-1,0 0 0,0 0 0,0 0 0,0 0 0,0 0 0,0 0 0,0 0 1,0 0-1,0 0 2,0 0-1,0 0-1,2-14-1,-2 14 1,7-19-2,-2 6 2,3-5-1,2-2 1,-1-5 0,2-5 0,1-3 1,0-3-1,1-8 2,0 0-2,-2 0 1,-1-2 0,-1 1 0,-1 2 0,-3 3 0,-3 3 0,-2 5 0,-1 3 0,-2 3 0,1 2 0,-1 5 0,-1 1 0,1 7-1,3 11 1,-5-16-1,5 16 0,0 0 0,0 0 0,0 0-1,0 0 0,0 0-2,0 0-3,0 0-10,0 0-10,-13-2-3,13 2-1,-19-1 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4-01-20T15:56:11.366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18347 9861 258,'8'-6'903,"2"-5"258,-10 11-258,7-9 129,-7 9 0,0 0 387,0 0-387,11-12-129,-11 12 0,0 0 0,0 0-129,0 0-129,0 0-258,-7-3-258,7 3 0,-14 0-129,4 0 258,-1 3-129,-3-1-129,-2 1 129,-1 0 0,-2 3 0,-1 0-129,0 0-129,-2 1 258,-1 1-129,1-3 129,0 4 0,-1 1 129,3-1-129,0-1 129,4 2 0,0-1-129,2 3 129,1 0 129,3-4-258,2 1 129,8-9-258,-12 18 258,12-18-129,-5 16 129,5-16 0,0 12 0,0-12 0,3 12-129,5-4 129,2-3-129,2 2-129,2 0 129,2 0-129,2 3 0,4 1 0,-1 0 258,0 1-258,2 0 258,0-1-258,0 2 258,0 2-129,-3-2 0,-1 0-129,-2 2-129,-3-2 129,-3-1 0,-2 1 0,2-2 0,-7 1 0,2 2 0,-2-3 0,-1-1 0,-1 1 0,-2 1-129,0-12 129,-1 21 0,-3-9 129,4-12-129,-12 24 258,-1-15-129,3 2 129,-7-5 0,3 5 0,-7-7 0,1 4 0,-5-6 0,-1 2-129,-2-1 0,0-1 0,-2-2 0,1 0-129,2 0 0,2-9 0,0 4 0,3 2 0,4-3 0,2 0 0,4 1-129,2 1 129,10 4-258,-10-4 129,10 4 0,0 0-129,0 0-258,0 0-387,14 0-1677,-4 6-1677,-1-6-258,4 2-258</inkml:trace>
  <inkml:trace contextRef="#ctx0" brushRef="#br0" timeOffset="2156.1234">18819 10325 129,'18'0'903,"-8"0"258,2 0 0,1 0 129,-1 0 0,4 0 258,1-2 0,3-1-258,1 0-258,3 3-129,0-3-258,7 3-129,0-3 129,7 2-258,0-2 0,7 1 258,1-4-258,5 3 0,4-4 0,5 3-129,-1-1 0,3-2-129,1 2 129,3 2-129,2-3 0,2 5 0,-1-3 129,1 1 0,1 0-129,0 2 0,-4-5 0,-1 1 0,-5 4 0,-2-3 0,-5-1 0,-6 3 0,-2 0-129,-4-1 129,-4 3-129,-3 0 0,-4 0 0,-4 0-129,-1 3 129,-4 0-129,-1 1 0,-5-3-129,-2 4-129,-3-5-387,-1 4-387,-10-4-1548,0 0-1806,0 0 0,0 0-129</inkml:trace>
  <inkml:trace contextRef="#ctx0" brushRef="#br0" timeOffset="2807.1605">20692 10023 774,'33'17'3225,"-11"-4"129,-8-6-2451,8-6-516,3 4 516,-3-4 258,4 4-129,-7-5 129,5 4 0,-3-3-129,2 7-387,-6-4 129,2 3-516,-3 0-129,3 4-129,-4-3 0,-1 5 129,-3-4-129,0 2 0,-2-2 0,-1 1 0,-8-10 0,8 16 129,-8-16-129,1 15 129,-1-15-129,-5 17 129,-3-10 0,-3 3 0,-3 0 129,-3 0-129,-4-1 258,-3 5 0,-5-4-129,0 3 0,-5 2 0,2 1 0,-2 1-129,-1 2 0,-1 0-129,5 1 0,1-3 0,2-1 0,5 0 0,0-3 0,5-3 0,3-3-129,5 0-129,0-7-258,10 0-1548,0 0-2322,0 0-129,0 0-387</inkml:trace>
  <inkml:trace contextRef="#ctx0" brushRef="#br0" timeOffset="4340.2482">19563 9486 2451,'12'-17'3225,"-12"17"-1935,5-13-516,4 7 0,-9 6 129,19-12 129,-11 2-129,6 8 258,-4-6-129,8 5-129,-5-3 0,7 3-258,-2-2-129,4 3-129,-1 0-258,2 2 0,0 0 0,1 0-129,-2 0 0,2 2 0,0 3 0,-3 2-129,0 2 129,-1 2 0,1 2 0,-3 3 0,0 1 0,-3-1 0,-1 4-129,-2-1 258,0 3-258,-4 0 129,2-1 0,-7 1 0,1 3 0,-1-2 0,-3 2 0,0-1 0,0 0 0,-3 0 0,-4-2 0,-1-2 129,-4-3 0,-1-1-129,-3-4 129,-1-2 0,-3 0-129,-1-5 129,-1 0-129,1-2 0,-2-3 0,2 2 0,1-2 0,1 0 0,3-2 0,0-3 0,4-1 0,-1-3-129,4 1 129,1-4-129,8 12 0,-8-25-129,6 12 129,-1-4 0,3 4-129,3-3-129,3 0-129,1-3 0,4 3-258,2-2 0,5 2-258,-1-3 0,7 2 258,-3-1-387,2 2 645,-1 1-129,1 6 258,-5 2 129,3 1 258,-6 4 0,1 2 0,-4 2 258,0 9-129,-2 5 129,-3-3 258,-1 3 0,-1-1 129,1 8 258,-2-7 0,0 5 0,-4-5 129,5 2-387,-5-3 129,5 6-258,-3-5-258,5 0 0,-3-4 0,4 1-129,0-4-129,4 3 129,-2-5 0,3-1 129,-3-5-129,3-1 0,-3 3 0,0-3 0,-10 0 0,17 0 0,-17 0-129,17 4 0,-8-3 0,2 3 0,0 1-258,-1-5-129,5 6-1032,-6 0-2580,0-7-387,5-2-129</inkml:trace>
  <inkml:trace contextRef="#ctx0" brushRef="#br0" timeOffset="5552.3176">21754 9838 2193,'10'-1'2580,"-3"-11"-387,-7 12 0,0 0-387,11-7-387,-11 7-387,0 0 0,-3-17-129,3 17-258,0 0 0,-10-15-387,0 8 0,0 0-129,-2 1-129,-2 1 0,-1 4 129,-3-2-129,-1 3 129,-1 0 0,-2 3-129,-1 6 0,0 1 0,1 4 0,-1-1 0,2 0-129,2 3 129,3-2-129,2-2 0,3 0 129,5 0-129,2-1 129,4-11 0,4 22-129,6-14 258,4 3-129,3 0 0,3 4 129,5 2-129,0 0 0,4 6 0,-2-1-129,2 2 0,-4 3 0,2 0 0,-5 2 0,1-5-258,-6-1 258,-2 0 129,-4-5-129,-3 1 129,-4-2 129,-4-1-129,0-1 129,-3-2 129,-4 0 129,-4-3-129,-2 2 258,-4-9-129,-1 7 258,-4-9-129,-1 4 0,-4-4-129,2 3-129,-2-4 0,-1 0-129,2 0-258,2-4 129,3 3-258,1-5-129,8-2-645,-4-7-1677,6-2-1806,8 1 0,2-8-387</inkml:trace>
  <inkml:trace contextRef="#ctx0" brushRef="#br0" timeOffset="6648.3803">21996 9356 645,'0'0'1032,"0"0"258,0 0-129,0 0-129,0 0 129,0 0 0,0 0-516,0 0-258,0 0 0,0 0-129,0 0 387,4 9-258,-4-9 258,8 16-258,-8-16 258,6 21-387,-3-8 0,-1 0 129,-1 6-258,1-2 129,-2 4 0,0 2 258,-3-1-258,2-1 0,-1-1 129,2 2 0,-2-5 0,2 0-129,-1-5 0,1 2-129,0-14 129,0 15-129,0-15 0,0 12 0,0-12 0,0 0 0,0 0 0,0 0 0,0 0 0,0 0-129,0 0 129,-2-6-258,2 6-387,-2-17-1032,2 3-2580,0 14 0,2-22-516</inkml:trace>
  <inkml:trace contextRef="#ctx0" brushRef="#br0" timeOffset="9315.5329">19095 9983 903,'0'0'903,"0"-13"258,0 13 0,0 0 0,-3-14 0,3 14 129,-3-15 0,3 15-258,-4-16-129,1 5-129,3 11 0,-7-21 0,4 11-129,-2-6-129,3 4-129,-4-5 129,3 2-258,-3-2 0,2 0-129,-1 0 0,3 1 0,-2 0 129,1-1-129,1-2 0,2 2-129,0 0 0,0 5 129,0-3-129,2-1 0,4 2 0,1 3 0,2-1 0,2 1 0,5-2 0,0-2-129,3 2 129,2-2-129,-1 1 129,0 1 0,-3-1 0,-1 1 0,-3 1 0,-4-2 129,-4 2 0,-5 12-129,3-20 0,-3 20 129,-6-21 0,-4 8-129,0 1 0,-1 0 0,0 0-129,-2-3 258,5 0-258,-2-1 129,1-1-129,4 3 129,4-3 129,-1 0-129,2-2 0,2 4-129,3 0 129,1 1 0,2 2 0,0 0-258,1 0 258,-3-1 0,-6 13 0,10-21 0,-7 10 0,0 0 0,-3 11 0,0-17 129,0 17-129,-5-13 0,5 13 0,-13-9 0,4 5 0,-4 1 129,0 1-129,0-1 0,1 3 0,1-5 0,2 3 0,9 2-129,-10-3 0,10 3 129,0 0-129,0-19-387,10 17-645,-10 2-1806,13-22-1290,-1 12-129</inkml:trace>
  <inkml:trace contextRef="#ctx0" brushRef="#br0" timeOffset="10712.6128">18982 9007 516,'0'0'1032,"0"0"-129,0 0-129,-8 7 387,8-7 258,0 0 0,0 0-129,0 0 0,0 0-129,0-7-129,0 7-129,8-9-387,0 1-129,-8 8-258,17-19 0,-4 7-129,-1 0 0,1-5 129,3 2 0,-5-1 0,2 1 0,-1-1 0,0 1 0,-1 2 129,0 1-129,-1 2-129,0 3 0,0 1 129,-3 0 0,-7 6 0,11-10 0,-11 10 0,0 0 0,0 0 0,0 0-129,0 0 129,0 0-129,9-7 0,-9 7 0,0 0 0,0 0 0,1 7 0,-1-7 258,3 12-258,-3-12 0,7 13 0,-7-13 0,6 12 0,-6-12 0,7 17 0,-7-17 0,6 14 0,-6-14 0,5 17 0,-5-17 0,4 16 0,-4-16 129,1 18-129,-1-18 0,1 16-129,-1-16 258,0 16-129,0-16 0,-4 16-129,4-16 129,-7 15 0,7-15-258,-12 16 258,4-8 0,8-8-129,-16 15 129,2-13 0,0 5 129,1-4 129,-1 3-129,-1-5 0,0 3-129,0-2 129,1 2-129,2-4 129,1 2-129,1 1 0,2-3-129,8 0 129,-11 2 0,11-2 0,0 0-129,0 0 129,0 0-129,9 5-258,-2-5-258,7 0-1032,1 6-2451,-4-7-516,8-2 387</inkml:trace>
  <inkml:trace contextRef="#ctx0" brushRef="#br0" timeOffset="12395.709">19194 9027 645,'-8'9'1290,"8"-9"258,-9 0 0,9 0 258,0 0-258,0 0-516,0 0-258,0 0-258,0 0-387,0 0 129,0 0-258,0 0 129,0 0 129,0 12 258,0-12-129,0 0 129,7 3-129,-7-3-129,10 0 129,0 0-129,-10 0-129,13 0 0,-13 0-129,12 0 0,-12 0 0,11 0 0,-11 0 0,10 5 129,-10-5 0,10 0-129,-10 0 129,10 1 258,-10-1-258,10 0 0,-10 0 129,0 0-129,0 0-129,8 0 129,-8 0-129,0 0 0,0 0 0,0 0 0,0 0 129,0 0-129,0 0 129,0 0-129,0 0 0,0 0 0,0 0 258,0 0-258,0 0 0,0 0 0,0 0 0,0 0 0,0 0 0,0 0 129,0 0-129,0 0 0,0-9 0,0 9 0,0 0-129,-6-15 129,6 15 0,-2-14 0,2 14 0,-4-12 0,4 12 0,-4-12 129,4 12-129,-8-9 0,8 9 0,-12-5 0,12 5 0,-14-10 0,14 10 0,-15-12-129,15 12 129,-13-17 0,9 5 129,0 0-129,1-2 0,-2 2 0,5 12 0,-1-16 0,1 16 0,-1-14 0,1 14 0,0 0 0,0 0-129,0 0 129,0 0-258,-3-11 129,3 11-129,0 0 0,0 0-129,0 0-258,5 1-516,-5-1-1161,0 0-1806,0 0-129</inkml:trace>
  <inkml:trace contextRef="#ctx0" brushRef="#br0" timeOffset="33815.9342">19224 8112 1,'0'0'644,"-4"7"130,4-7 0,0 0-258,0 0 258,0 0 0,0 0-129,0 0 0,0 0-258,0 0 129,-3 11-129,3-11 129,-3 11 129,3-11-129,-2 16 129,2-16 129,-3 20 0,1-9-258,2 6 258,-1-4-258,1 9 129,-1-5-258,1 8 129,0-4-258,0 3 0,0 0-129,0 1 258,0 2-258,0-3 0,1 2 129,3-4-129,-2 2 129,4-2-129,-4-3 258,5-2-387,-5-3 387,1 3-516,-1-6 258,-1 2-129,-1-13 0,2 18 129,-2-18 0,0 12 0,0-12 0,0 0 129,0 0 0,0 0-129,0 0 0,0 0 129,0 0-129,0 0 0,0 0-129,0 0 129,-5-7-129,5 7 129,-3-13 0,3 13 0,-5-15-129,5 15 129,-5-17-129,5 17 258,-6-16-258,6 16-129,-7-16 129,7 16 0,-7-13-129,7 13 129,-7-17-129,7 17 0,-6-15 0,6 15 258,-4-16-129,4 16 0,0-17 129,0 17-129,0-15 0,0 15 129,0-14-129,0 14 129,2-16-129,-2 16 0,5-15 0,-5 15 0,7-15 0,-7 15 0,8-20 129,-8 20-258,8-15 129,-8 15 0,10-17 129,-10 17-129,12-13 0,-12 13-129,15-9 129,-6 3 0,-2 1 0,2-2 0,-1 5-129,-8 2 258,14-5-258,-14 5 129,14-5 0,-14 5 0,15-5 0,-15 5 0,14-2-129,-14 2 129,15-5 0,-7 2 0,2 3 0,2 0 0,-1 0 0,2 0 0,0-3 0,3 3 129,-2 0-129,1 0 0,1 0 0,0 0 0,0 0 0,-1-1 129,-1 1-129,1 0 0,-5 0 0,0 0 129,-10 0-129,14 0 129,-14 0-129,7 4 0,-7-4 129,0 0-129,0 0 129,0 0 0,0 0-129,0 0 129,0 0 0,0 0-129,-4 0 0,4 0 0,-10 3-129,10-3 0,-8 6-129,8-6-1161,-10 0-2838,10 0-387,-12 0-258</inkml:trace>
  <inkml:trace contextRef="#ctx0" brushRef="#br0" timeOffset="55316.1638">6602 15412 645,'0'0'1935,"0"0"-258,0 0-258,0 0-258,-6-10-387,6 10-129,0 0-258,-11-4 129,11 4-129,-12-4 129,12 4-258,-13-3 129,13 3 0,-12 0 0,12 0 0,-13 0 0,13 0-129,-16 2 0,16-2 0,-15 7-129,7-7-129,-1 0 129,1 4 0,-1-2 0,0 0 129,-2 1 0,2-2-129,-2 4 129,2 3-129,-3 1 0,2-2-129,-2 4 129,2 0 129,-2 1-129,0 0 0,-2 2 0,3-2 0,-2 1 0,-1 6 129,0-2-258,0 0 129,-1 3-129,2 1 0,-2 0 0,0 0 0,2 0 129,2 1-129,0-3 258,0 1-258,2 0 129,0-4-129,2 3 0,0-3 129,3 2-129,-1-1 0,1 3 0,0 1 0,0 1 129,2 3 0,-3 0-129,1 4 129,0-5-129,-1 9 129,0-7-129,2 6 129,-1 1-129,0 6-129,2-4 129,-1 1 0,1 0 129,2-2-129,0 1 0,0-3-258,0-3 258,4-2-129,3 2 129,0-6-129,1-2 0,2 3 0,-1 2 129,2-3 0,2 0 0,0 6-129,1-12 129,0 8 0,4 3-258,-1-6 258,1-1 0,3-5 0,-1 1 0,2-5 0,1 4 0,-1-7 258,0 2-258,1-6 129,2-5-129,-4 5 0,4-3 129,0-2-129,-1-7 129,2-3-129,-4-6 129,1-7-129,0 6 129,-1-4-129,-1-8 0,-2-5 129,0-2-129,-1-1 0,-3-4 129,2 2 0,-3-8-129,0-7 129,-1-2-129,-1 3 258,-2-2-258,2-2 129,-3-1-129,-1-4 0,-1 1 129,-1 1 129,-3-1-129,-3 4-129,0-1 129,0 0 0,-3 1 0,-3 6-129,-1-2 129,-1 10 0,-2 0-129,-1 4 129,-1 5-129,-1 8 0,-5 2 129,-2 8-129,-3 3 129,-4 6-129,-1 7 0,-3 0 129,-1 8-129,-1 7 0,1 4-258,1 0-129,4 15-903,-4-10-903,7 6-2322,5 10 129,-4-4-516</inkml:trace>
  <inkml:trace contextRef="#ctx0" brushRef="#br0" timeOffset="56043.2055">6563 16365 903,'12'17'2967,"-12"-17"-1161,8 10-1548,2 6 645,-2-5 258,2 8-129,-3-4 129,3 6 387,-4-4-129,6 10-129,-5-5 0,6 12-387,-2 1-387,4 6-258,-2 1-129,4 7 0,-2-4-258,1 4 387,-2-1-129,0-4-129,-2-5 129,3 4 0,-5-11 129,2-1-129,-1-3-129,-2 3 0,0-10 0,-2 0 129,0-5-129,-3-5 129,-4-11-129,7 15 0,-7-15 0,0 0 0,0 0 0,0 0-129,0 0-129,0 0-258,0 0-903,0 0-2838,0-12 0,1-2-516</inkml:trace>
  <inkml:trace contextRef="#ctx0" brushRef="#br0" timeOffset="56883.2536">7577 15461 2193,'20'-32'2838,"-12"18"-1935,-1-3 387,3 9 129,-7-8 258,-3 16 129,3-15 0,-3 15 0,0 0 0,0 0-258,-16-1-774,16 1-258,-20 8-258,8 3-129,-4 0 0,-1 6 0,-2 3-129,-1 4 0,-1 9 0,-2 5 0,-1 4 0,-1 8 0,0 9 0,0 7 0,-2 3 129,0 5 0,3 0-129,0 5 258,3 0 129,6 2-645,5-4 516,4-8-516,6-1 516,5-3-516,7-2 258,6-15-129,2-7 129,6 0 129,0-16-129,5 1 258,0-6-258,3-7 0,-2-7 0,0 1 0,-1-2 0,-1-3 0,-5-2 0,-2 1 0,-2 3-258,-4-1 516,-4-3-258,-4 2-258,0 4 129,-9-6 0,7 13-387,-7-13-1032,0-9-2709,0 9-387,-9-15-516,9 15 387</inkml:trace>
  <inkml:trace contextRef="#ctx0" brushRef="#br0" timeOffset="57635.2966">8108 15702 3612,'-2'-11'4773,"2"11"-258,-13-8-258,-1-5-3483,2 9 129,-6-6-129,5 10-129,-8-6 0,3 6-258,-4 4 0,-1 5 0,3 2-129,-2 7-387,-1 1 129,2 1 0,0 3 0,2 1 0,2-2 0,4-1 0,3-2 0,4-1 0,4 1 0,2-5 0,5 0 0,5-1 0,3-1 0,5 0 0,1 4 0,2-3 0,2-1 0,0 5 0,0 0 0,0 0 0,-1 3-129,-3 3 129,2 0-129,-2-1-129,-4 1 258,-1 4 0,-4 0-129,-3-6 129,-2 0 129,-3-1 129,-2-6-129,-2 3 0,-7-6 0,-1 1 0,-3-7 129,0 6 0,-6-8-129,-1 4 129,-5-2-129,2-1 129,-6-3 0,2 1-129,-3-2-129,0 0 129,1 0-258,3 0-129,4-2 0,2 0-258,7 2-258,-3-8-645,16 8-1677,0 0-1806,0 0 0,-1-16-516</inkml:trace>
  <inkml:trace contextRef="#ctx0" brushRef="#br0" timeOffset="58719.3586">8452 16291 3870,'7'17'4257,"-7"-17"-258,0 17-2064,0 6-903,0-9 129,0 15-129,-7-4-129,4 11-129,-7-3 129,6 13-258,-6-7-129,4 6-129,-5-4-129,4 7 0,0-10-258,2 2 129,0-6-516,0-10 129,5-5-258,0-19-516,0 31-1032,0-31-1935,0 0-774,2-13-258</inkml:trace>
  <inkml:trace contextRef="#ctx0" brushRef="#br0" timeOffset="59591.4085">8621 15741 1806,'4'-29'3741,"-4"29"-645,0-18-258,0 18-258,0-15-645,0 15-516,0 0-387,0 0-258,0 0-258,8-8-129,-8 8 0,10-5-129,-10 5 0,15-9 0,-15 9-129,19-11 129,-9 5 0,2 0-129,0 1 0,-1-1 129,1 3-129,0 3 0,0 0 0,1 0 0,-1 0-129,2 5 129,-1-1-129,1 7 0,0-5 0,-1 2 0,2 1 0,-1 2 0,0 3 0,0-2 0,0 4 0,0-1 0,-1 3-129,0 2 129,0 1-129,-1 0 0,-2 2 0,0 0 0,1 8-129,-4-2 129,1 3-258,-1-5 258,-2 6-129,-1-5 129,0 0 0,-1-2 0,-3-2 0,0-3 0,0 0 0,-1-1 129,-5 0-129,-1-6 0,-2 6 129,-2-5 0,0 0 0,-3-4 0,-1 4 0,-1-7-258,0-3 258,-1-1-129,0-1 129,0-3-258,-1-2 129,0-6-129,1-3-129,-1-3 129,4-1-645,-3-2 0,7 2-516,-5-5-387,9 8-258,-2-9-516,4 2-645,4-1-645</inkml:trace>
  <inkml:trace contextRef="#ctx0" brushRef="#br0" timeOffset="60063.4355">8979 15856 2193,'16'23'2967,"-11"-8"-1290,-1-1-516,5 3-258,-4-1-258,3 6 129,-3-9 129,6 9 129,-7-10 0,7 7 0,-5-7-258,5 10-129,-2-4-258,3 3 129,-3-3-129,5 6 0,0-1-129,-1 3 0,2-4 0,1 1 258,-2-6-129,4 0-129,-3 1 0,1-4-258,-4-6 258,3 2-129,-4-3-129,2 1 0,-4-6 129,-9-2-129,12 9 129,-12-9 129,10 6-129,-10-6 0,0 0 0,0 0-129,9 1 0,-9-1 0,0 0-258,0 0-387,9 3-645,-9-3-2064,0 0-1161,0 0-387,-9-4 387</inkml:trace>
  <inkml:trace contextRef="#ctx0" brushRef="#br0" timeOffset="61099.4947">8936 16180 774,'-4'5'1548,"4"-5"387,0 0 129,-10 5 258,2-5 0,8 0-258,-13 1-387,13-1-387,-18 2-516,11 0-387,-5 0-258,3 4 129,-1-6 0,0 0 129,0 0 129,10 0-258,-18-4 129,18 4-129,-10-12 0,10 12-129,-9-15 0,5 3-129,4 12-129,-4-22 129,4 10 0,0-2-129,0 1 129,0 0 0,0 2 0,3-1 0,1 0 0,-1 1-129,1-2 129,2 1 0,-2 0 0,2 0 0,2 0-129,-1-4 129,1 7 0,0-4-129,1 9 129,0-3 0,1 2 0,1 0 0,-1 5 0,1 0 0,0 0 0,2 2 0,-2-1 129,1 2-129,1-1 0,-1 2 0,0 1 0,-2-5 0,-1 0 0,3 0 0,-4 0 0,1 0 0,0 0 0,-9 0 0,13-4 0,-13 4-129,11 0 0,-11 0 0,8 12-516,-8-12-1032,0 0-2451,9 9-387,-9-9-258</inkml:trace>
  <inkml:trace contextRef="#ctx0" brushRef="#br0" timeOffset="62803.5922">9468 15447 1935,'20'50'3354,"-10"-24"-516,0 2-645,6 8-258,-5-8-258,6 11-258,-7-10 0,7 10-258,-10-8 0,6 10-258,-8-8-129,5 6-258,-5-8 129,2 6-258,-3-5-129,1 2 0,-1-5 0,1 0-129,-2-1-129,1 2 129,1 4-258,0 1 258,0 0-129,-1 1-129,1 3 258,0 0-129,-3 2 0,1 0-129,-1 0 258,-1-4-129,-1 4 0,0-2 0,0-1-129,0 3 258,-4-7-129,0-1 0,-3-3 0,0 1 0,-3-9 0,1-1 129,-1 4-129,-1-9 0,1-4 0,0 0 0,1-3 0,1 2 0,8-11 0,-14 11-129,14-11 0,-11 4-129,11-4 0,0 0-258,0 13-516,0-13-903,4-8-2709,-4 8 0,13-10-387,-3 4 130</inkml:trace>
  <inkml:trace contextRef="#ctx0" brushRef="#br0" timeOffset="66150.7836">10174 16280 2580,'-10'-2'3096,"10"2"-1032,0 0-774,0 0 0,0 0 129,0 0-258,0 0 0,0 0 0,0 0-258,0 5 0,0-5-129,0 0 0,0 0-258,0 0 0,0 0-129,15 0 0,-15 0 0,14 0-129,-4 0-129,3 0 0,2 0 0,2-2 0,0 0 0,2 2 129,-2 0-258,2 0 0,-4 0 129,0 2 0,0 5-129,-4 3 0,0-4 0,-11-6-129,16 12-258,-16-12-129,9 10-387,-9-10-1290,0 0-1677,0 0-903,-11-10 0,11 10 130</inkml:trace>
  <inkml:trace contextRef="#ctx0" brushRef="#br0" timeOffset="66476.8023">10092 16021 5805,'0'0'4386,"0"0"-258,5-9-903,4 4-2967,3 0-258,5 1 129,2 6 0,1-2 258,3 2-129,-4-2 129,3 5-129,-1-3-129,-2 5 0,-1 1-129,-3-3-129,3 4-387,-6-7-1161,2 2-2451,0 8-516,-2-7 129</inkml:trace>
  <inkml:trace contextRef="#ctx0" brushRef="#br0" timeOffset="67982.8884">10903 15741 1,'0'0'3095,"0"12"259,0-12-258,0 0-1935,0 0-1419,0 0 516,0 0 0,0 0 258,0 0 258,0 11 0,5 0 258,-5-11-258,5 27 129,-4-11-387,3 5 129,0 6-387,2 8 129,1-2-387,-1 11 0,2 0 0,1 4-129,-1 4 0,0 5 129,1-11 0,-2-1 129,0-3 0,0-8 0,-2-5 0,0-5 129,-2-14 129,-3-10-129,7 15 0,-7-15 0,0 0 0,0 0-129,0-15-129,-3 1 258,-4-2-129,-3-5 0,-4-5 0,0-1-129,-2-2 129,5-3 0,-5-3 0,5 5 0,2-8-129,0 1 0,5 3 0,4-3 0,0 2 0,6 0-129,6 5 129,4 2 0,3-1 0,4 4 0,1 1 129,5 5 0,1-2 0,4 7 0,-3-1 129,1 5-129,-3 2 0,0 3 258,-5-1-129,-3 6-129,-4 0 0,-3 0 0,-4 0 0,-2 0 0,-8 0-129,10 4 0,-10-4 0,0 0-129,0 0-129,0 0 0,0 0-129,0 0-774,8 8-2064,-8-8-1290,0 0-258,0 0-258</inkml:trace>
  <inkml:trace contextRef="#ctx0" brushRef="#br0" timeOffset="70539.0346">11755 16021 516,'7'-6'2580,"-7"6"-1419,0 0-387,0 0 258,0 0 516,0 0 0,6-3-258,-6 3 387,0 0-387,0 0-258,0 0-129,0 0-645,3 10 0,-1 1-258,1 6 0,0 3 0,1 9 129,-1 3-129,1-2 258,-1 4 129,2 6 129,-3-3 0,3 3 0,-4-4 129,3-1-129,-4-7-129,3 2-387,-3-6 129,0-10-645,0 2 0,0-16-1032,0 0-1935,0 0-903,0-8-387,0-2 258</inkml:trace>
  <inkml:trace contextRef="#ctx0" brushRef="#br0" timeOffset="70817.0505">11630 16249 4773,'6'3'4644,"6"2"-516,-2-8 0,6-11-2967,2 7-1161,4-3 129,3 1-129,2 6 129,2 1-129,0-1 0,-1 3-258,1 8-774,-5-8-903,2 4-2064,2 8-516,-8-11-129</inkml:trace>
  <inkml:trace contextRef="#ctx0" brushRef="#br0" timeOffset="71952.1155">12353 15925 2580,'16'29'4128,"1"0"-129,-16-14-387,5-1-3354,2 10 0,-1-7 129,1 9 0,0-3 0,2 8 258,-4 4-258,6 6 129,-2 1 129,4 7-258,-1-1-129,3 12-129,1 5-129,3-3-129,-1-2 129,-1 1-129,1-1 0,0-3 258,-2-2-387,-1-7 387,-1-9-258,-4 4 129,1-7-258,-5 0 129,1-1-129,-6-4 0,-1 0 129,-1-1-129,-3-4 129,-5 2 0,-1-3 258,-2 0-129,-1-6 0,-1 2 0,0-3 0,0 3 0,-1-4 129,1 0 0,0-8 0,1-4 129,-1 1 0,2-4 0,0-4 0,1-5 0,-3-3 0,2-5-258,1 0 129,0-3-258,0-9 129,3-2 0,-3-2 0,6-4-129,-1-2 129,3-6 0,1 0 0,1-4-129,1 6 0,4-7 129,4 2 0,3-4 0,1 1 0,2-10 0,3 2 0,2-1 129,-1-9-129,4-1 258,-1-2-387,1 0 258,0-1-258,1 8 258,1 0-387,-1 4 0,1 7 258,-3 6-516,1 9 387,-5 7-258,2 10 0,-8 1-645,2 13-1032,-5 6-2064,-9 0-645,7 9 516</inkml:trace>
  <inkml:trace contextRef="#ctx0" brushRef="#br0" timeOffset="81207.6448">17285 11060 129,'0'0'903,"0"0"0,0 0 129,-6-3 0,6 3-258,-11-7 0,11 7 0,-16-7 258,4 5-645,0-4 258,-2 6-129,-1-3 0,3 1 0,-3 0-258,2 2 258,-2-3-129,4 3-129,-4 0 129,6 0-129,-6 0 129,2 0 0,-1 0-129,-1 3 0,-1-2 0,0 2 129,-4-3 0,2 3-129,-4 2-129,3 1 258,-2 1-258,-2 1 129,1 1-129,2 2 129,-3 0-129,1 2 129,0 0 0,2 2 0,0-2-129,2 4 0,0-2 0,2 1-129,2 4 0,2 1 0,-1-1 0,0 2 0,0 2 0,-1 0 129,-1 1-129,0 0 129,0-2 0,-1 0-129,3-1 129,0 3-129,0-4 129,1 0-258,3 0 129,-2 3 129,2-2-258,1 5 129,2-1-129,2 1 0,1 1 129,3 2 0,0-1-129,2 1 129,2 1 0,2 0 129,0-2-129,0 0 0,-1-1 0,0-2 129,-1-1-129,1 0 0,-2-1 129,5 0 0,-4-2-129,3 2 258,0 0-258,3 1 129,2-5 129,1 4-129,0-5-129,2 1 129,1-1 0,0 0-129,-1-2 0,3 0 0,-3 0 0,1-1 129,-2-2 0,2-1-129,-2-3 129,4-1 0,1-1 129,2-6-129,1-2 0,2 0-129,2-2 129,2-6 0,-1-3-129,4-2 129,-2-3-129,2-1 0,-1-3 0,2 1 129,-1-3-129,2 0 0,-2-6 129,1 1-129,-2-2 0,0 0 129,-3-2-129,1-1 0,-2-1 129,3 0-258,-2 1 258,-1-1-129,0 1 0,-1-4 0,0 2 0,-1-6 0,-5-1 0,-1-1 129,-1-4 0,-4-1 0,-3 1 0,-2-1-129,-1-2 0,-2 2 0,-2-2 129,1 4-129,-1 2 0,-1 2 0,-1 2 0,-1 0 129,0 5 0,-4 2-129,-3 4 0,-3 3 0,-2 0 258,-2 3-258,-2-1 0,-3 0 129,-1 6-129,0 0 0,-1 5 129,-2 4-129,-1 3 0,0 3-129,1 2 0,-1 5-258,1 5 129,-4 2-129,2 11-516,-9-10-1161,3 15-2451,-4 3-387,-6-4-258</inkml:trace>
  <inkml:trace contextRef="#ctx0" brushRef="#br0" timeOffset="94555.4083">13286 15786 1548,'0'0'1677,"0"0"-129,0 0-258,0 0 258,0 0-258,0 0-387,0 0-258,0 0 129,0 0-516,0 0 0,0 0-129,0 0 0,0 0 0,0 0 0,0 0 0,0 0 258,0 0 129,0 0-258,0 0 258,0 0-258,0 0 129,0 0 0,0 0-258,0 0 0,0 0-258,0 0 258,0 0-129,0 0 0,0 0 129,0 0-129,0 0 129,3 8-129,-3-8 0,6 12 0,-2 0 0,0 1 0,2 6-129,-1-3 258,-1 5-129,2 1 0,-2 2 0,2 2 258,-2-2-258,-1 1 129,0-4 0,0 4-129,-3-4 0,0 3 129,0-7-258,0 3 0,0-3 129,0-1 0,0-1 0,0-15 0,-2 21-129,2-21 129,0 0 0,0 0 0,0 0-129,0 0 0,5-7 129,-5 7-129,8-18 129,-8 18-258,7-18 129,-3 4-129,1 2 0,0-8 0,1 2 0,0-10-258,5-1 129,-2-8 0,5 2-129,-1-5 129,4 2 0,-2 0 258,3 6 129,-1 6 0,-1 4 387,-2 10-129,1-1 0,-1 9 258,-2 1-258,0 6 0,-3-2-129,1 7 258,-10-8-129,15 17 0,-11-5 129,1 4 129,-4 2-129,1 2 0,-2 0-129,2 8 258,-2-4-258,0 6 0,0-2-129,0 1 129,0-8-129,0 4 0,0-8 0,0-2 258,0-2-387,0-13 0,0 16 0,0-16 0,0 0 0,0 0-258,0 0 258,0 0 0,9 0 258,-9 0-258,12-16 258,-2 0-258,1-1 129,3-9-129,1-1 0,2-5 0,2 1 129,1-1-258,0 2 129,-1 5-129,2 1 258,-3 6-129,0 5 0,-4 8 0,-1-1 129,0 6-129,-5 0 258,2 7-258,-10-7 129,11 20 0,-8-5 0,2 2 0,-4 2-129,1 4 129,0 3-129,-1 1 129,-1 4-129,2 2 129,-2-6 0,0 2 0,0 0-129,0-4 129,0-6-129,0-5-129,0-1 0,0-13-129,0 12-258,0-12-258,0 0-774,0 0-1419,0 0-1806,4-10-387</inkml:trace>
  <inkml:trace contextRef="#ctx0" brushRef="#br0" timeOffset="95675.4724">14093 15766 1161,'0'-13'3096,"0"13"-1419,10-4-1290,-10 4-258,10-5-129,-10 5 387,13-8 258,-13 8 129,15-7 129,-15 7 258,19-4 258,-19 4-129,23 0 0,-14 0-129,9 4-387,-4-1 0,6 9-258,-2 0-258,1 1-129,-1 1 0,0 5 0,-1 3-258,-2 4 129,-2 1 0,-3 2 0,-2 2 0,-2 2 0,-5-1-129,-1-1 129,0-2 129,-3-1-129,-3-2 0,-2-4 0,0-4 0,-1-4 129,-1 2-129,-1-4 258,2-4-258,-2-3 129,1-1-258,-5-4 129,4 0 129,-3-4-129,-1-4 0,1-2 0,-1-4 0,2-4 0,1 2 0,0-6 0,3 6-129,2-4 129,4 3-258,2-2 129,1 2 0,5 3 0,6-2 0,4 3 0,3 1 129,3-4-129,3 7 0,2-7 0,1 8-258,-1-7-516,5 11-129,-6-13-258,8 11 0,-10-7-129,5 5 129,-8-6 258,1 6 129,-5-4 258,-5-1 387,2 3 387,-6-6 0,-7 16 387,7-21 0,-7 21 0,3-20 258,-3 20 0,0-15 0,0 15 129,0 0-258,-9-9-129,9 9-258,0 0 129,0 0 129,0 0-129,-8-5 258,8 5-258,0 0 129,0 0 258,0 0-129,2 12 0,-2-12 0,12 27-258,-4-8-129,6 10 129,0 0-387,4 10 129,4 0-129,0 6 0,3-1 0,0 0 0,0-3-129,-1 0 258,0 0-258,-3-9 129,-1-3 0,-6-3 0,-2-3-129,-4-7-129,-1 1-516,-7-17-1548,0 0-2064,-3 14-645,-6-16 0</inkml:trace>
  <inkml:trace contextRef="#ctx0" brushRef="#br0" timeOffset="95944.4877">14629 16218 645,'9'-27'3999,"8"13"0,-4-15-774,8-9-2193,8 3-516,1-6 387,5 5-129,-3-6-129,5 9 129,-7-3-258,1 8-129,-6 6-129,-6 5-258,-3 8-516,-10-3-1032,-6 12-2967,0 0-258,0 0 0</inkml:trace>
  <inkml:trace contextRef="#ctx0" brushRef="#br0" timeOffset="96899.5419">13873 16456 2322,'18'-23'3354,"-13"11"-387,4 6-2580,3-1 0,-2 1 129,2 6 258,-4-4 0,4 8 258,-12-4-129,19 12 129,-19-12-129,19 19-387,-11-7 129,7 12-387,-4 1 129,5 1-258,-2 5 0,3 4 0,-2 3 0,0 8 0,1 0-258,-4 0 129,-1-4-129,-2 9 0,-1-5-129,-6 2 258,2-5-258,-3 2 387,-1-8-129,0 1 129,-2-5 0,-2 0 129,-3-11 0,1-2 0,-2-9 258,-2-1-258,-3-5 0,2-3 129,-6-2-129,2 0 129,-3-6-129,0-4-129,-1 0 129,3-1 0,-2-6-129,5-3 0,2 0 0,3-3-129,2-2 0,3-7-129,3 10 129,7-5-129,3 4 258,4 1-129,4 0 129,2 5-129,3 0 0,2 10 258,-1-1-258,-1-3 0,1 7 0,-4 4-258,2 0 0,-7 0-258,5 11-387,-12-10-387,10 13-2064,-9-5-1419,-9-9-516,14 12 387</inkml:trace>
  <inkml:trace contextRef="#ctx0" brushRef="#br0" timeOffset="97687.5874">14441 16416 258,'0'0'3999,"0"0"0,13 17-129,-13-17-2709,0 0-645,0 0 0,0 0 258,10 15 0,-10-15 387,2 14-258,-2-14 129,3 19-387,-3-5 0,0-1-516,0-1 129,0 3 0,0 2-258,0 7 129,-4-2-129,2 0-258,1 2-387,-6-5-1419,3-2-2709,1 2 0,1-7-516</inkml:trace>
  <inkml:trace contextRef="#ctx0" brushRef="#br0" timeOffset="107715.161">15834 15143 1161,'-13'-6'2838,"1"4"129,3-1-2967,9 3 0,-18-8 645,18 8 129,-15-2 387,15 2 129,-20 0 0,20 0-258,-17 3-129,6 6-258,0-6 0,2 7-258,-4-2-129,3 7 258,-5-1-129,3 6 129,-4-2-258,3 10 258,-4-2-258,2 9 129,-4-5-129,1 12 0,0-7 0,-2 5-258,1-1 129,1 1-129,2 0 0,2 0 0,6 1 0,0-4-129,5 5 129,3 2 0,3 1-129,6-2 258,1 1-129,5-3 0,1-2 129,4-1 0,2-8 0,3-1 0,3-12 0,0-4 129,3-4-258,1-2 258,2-7-258,0-8 129,2-5 0,2-12 0,-1-4-129,7-12 129,-2-6 0,2-6-258,-1-5 258,-1-2 0,-2-1-129,-4 3 0,-1 0 129,-4 4-129,-6-1 0,-2 4 258,-8 1-258,-4-2-258,-8-3 516,-5 4-516,-10-1 258,-8 2-129,-4 6 129,-4 2-129,-2 9 129,-5 5-129,0 11 129,-1 5 0,0 12 0,-1 0 0,3 7-129,-1 2 0,4 8-129,1-2 0,6 8-258,-2-7-258,11 13-1161,-4 1-2322,1-2-387,5 6-387</inkml:trace>
  <inkml:trace contextRef="#ctx0" brushRef="#br0" timeOffset="108151.1859">15686 15601 4128,'26'39'4386,"-11"1"0,-4 0-1290,-1 10-2580,4 13-387,-3 3 129,3 11 258,-6-2 0,5 7 258,-6-13 0,4 4 0,-4-16-129,1 1-129,0-17 129,-1 0-516,2-7 129,-3-8-258,1-1 0,-1-2-129,-1-3 129,2-3 0,-3 0 0,2-1 0,-2-1 129,0-2-129,-4-13 0,5 14 0,-5-14-129,0 0-129,0 0-645,0 0-774,0-7-3096,0-8 129,0-7-774,0-11 775</inkml:trace>
  <inkml:trace contextRef="#ctx0" brushRef="#br0" timeOffset="109203.2461">16758 15296 3354,'-29'27'4128,"4"-14"-387,6 1-1677,-6 10-1161,-5 0-258,-1 7 129,-6 1-129,3 2 129,-5 1-129,5 3 258,-4-2-258,9 5-129,-4-3 0,9 4-387,1-3 0,6 3 0,4-1-129,5 3 129,3-5 129,5 4 0,2-9-129,8 4 387,0-4-387,8 6 258,-1-4-258,7-6 0,0 3-129,3-4 0,5 3-129,2-4 129,3-4 0,0-2 0,2-5 0,-3 3-129,0-4 129,-3-3-387,-2 1-129,-9-10-258,7 7-1548,-6-9-2580,-6-2-129,3-9-258</inkml:trace>
  <inkml:trace contextRef="#ctx0" brushRef="#br0" timeOffset="109819.2813">17203 15615 6708,'-15'2'4773,"-1"-2"-387,1 5-258,-9 0-3612,1-4-774,-3 0 0,3 7 0,-1-5 0,3-1 258,1 3 0,2-1 0,6 1 129,3-2 129,9-3-129,0 0 0,-5 12 129,5-12-129,13 15 0,3-6 0,3 4-129,5 6 0,0 0 0,3 5-258,1-1 129,-1 8 0,-2-3-129,-3 3 129,-5-1 0,-2-1-129,-4 0 258,-5-2-129,-2 0 129,-4-4 0,-3-1 129,-5-5 129,-3 0 129,-6-5 0,1 3 0,-8-7 129,1 5 129,-7-10-258,1 4-129,-3-4 0,3 0 0,-1-3-129,3-2-129,1-3-129,3-5-258,7 4-258,-1-11-645,17 17-1806,-10-24-1548,9 2-516,1-4-129</inkml:trace>
  <inkml:trace contextRef="#ctx0" brushRef="#br0" timeOffset="110195.3028">17389 15279 10062,'14'28'5031,"-8"-17"-516,-3 4-258,-3 0-4128,5 2-387,-4 4 129,-1 1 129,0 5 0,-1 0 0,-5-1 0,-1 2 0,-1-1 129,0 1-387,0 1 387,1-1-387,2 3-258,-2-14-1419,7 9-2709,0-4-129,0-8-387,0-14 0</inkml:trace>
  <inkml:trace contextRef="#ctx0" brushRef="#br0" timeOffset="111502.3776">17609 16141 903,'4'-17'3870,"5"17"-1290,-9 0-774,0 0 129,0 0 129,0 0-387,0 0-258,0 0-258,0 0-516,0 9 0,0-9-387,0 17 129,0-17-129,-2 24 129,-5-4 0,4 9 0,-8-2 0,1 7 0,-4 3 129,2 4-387,-5 1 0,3 3-387,1-5-387,-3-16-774,10-4-3096,1-9-516,5-11-258,0 0 130</inkml:trace>
  <inkml:trace contextRef="#ctx0" brushRef="#br0" timeOffset="112659.4437">17845 15557 516,'22'0'3483,"-9"-2"-1548,3 5 129,-3-3-129,7 5 258,-5-5-258,7 8-129,-8-8-258,9 12-387,-8-8-387,7 7-387,-7-1 0,2 7-387,-2 4 129,-1 3-129,-1 1 0,-1 7 0,-2 2-258,-3 3 258,-1 2 0,-1 3 129,-2-4-129,-2 3 0,-1 1 0,0-2 129,-4-7-129,0 0 0,-2-3 0,-1-6 129,-2-2-129,0-2 0,-3-4 0,-3-7-129,0-2 129,-5-7 129,-3 0-129,0-1 129,-1-9-129,-1-5 129,2-3 0,0 2 0,2-3-129,4 0-129,6-1 129,1-2-129,3 1 0,5 2 0,2 2-129,0-8 0,7 13 0,2-10-258,5 7 258,-2-4-516,8 12 129,-2-13-129,6 14-258,-2-9 129,4 10 129,-2-5 129,3 9 258,-3 1 387,-2 0 258,3 8 387,-7-2 0,0 13 387,-4-9-387,2 14 258,-6-5-516,1 3 0,-1-2-129,-1 5 129,-3-2-387,1 3 258,0-6 0,3 2 129,-4-6 0,3 4 129,-3-7-258,4 0 129,-10-13 0,17 16-258,-9-7 0,1-4 0,2 5-387,-1-9-258,2 10-129,-3-11-1032,8 2-2322,-3-1-645,-4-2-387,0-6 130</inkml:trace>
  <inkml:trace contextRef="#ctx0" brushRef="#br0" timeOffset="113096.4687">18254 15358 903,'0'33'4128,"0"-17"387,2 11-258,2 0-2451,-4-1-645,5 7-516,-5-5-129,1 3-258,-1-5-387,0-6-645,3 0-2451,-2-3-1032,-1-17-774,0 0 387</inkml:trace>
  <inkml:trace contextRef="#ctx0" brushRef="#br0" timeOffset="113874.5133">18465 15115 2580,'2'6'3741,"-2"-6"-516,0 0-1419,0 0-645,0 0-129,8 12 0,-8-12 129,9 8-129,-9-8-258,12 18 258,-12-18-387,15 28 0,-7-11-129,3 5 0,3 5-258,2 8-129,2 9 0,3 7-258,3 4 0,2 6-129,1 6 0,2-3 129,-4 8 0,-2 1 0,-4-5 129,-5-2 0,-4 0 0,-5-3 258,-5-1-258,-9 3 129,-5-8 0,0-3-129,-5-5 258,1 1-258,-2-6 129,-1-1-258,3-2 129,-3-4-129,7 2-258,-6-8-387,10 10-1548,-7-17-2064,1-5-516,3-5-129</inkml:trace>
  <inkml:trace contextRef="#ctx0" brushRef="#br1" timeOffset="163342.3427">22885 9922 903,'0'0'774,"-5"0"-129,5 0-387,0 0 387,0 0 258,0 0 129,0 0 258,0 0 258,0 0-258,0 0 258,0 0-387,0 0-258,0 0-258,0 0-129,-5-7-129,5 7 258,0 0-129,0 0 0,0 0 129,0 0 0,-9-8 0,9 8 0,0 0-129,0 0-129,0 0 0,0 0 129,0 0-258,0 0 0,0 0 0,0 0 129,0 0 0,0 7-129,0-7 0,3 19-258,2-6 129,2 6 0,0 5 0,1 5-129,5 3 0,0 7-129,2 2 129,2 5-129,0 2 129,4 3 0,-1-1-129,1-1 129,0 2 0,-1-2 0,-1-1-129,-2-7 129,-1-2-129,-2-5 0,-3-5 129,-1-7 0,-2-4-129,-1-5 129,-7-13 0,9 14 0,-9-14 0,0 0 0,0 0 0,0 0 0,0 0 0,2-9-129,-2 9 129,0-16 0,0 16 0,-3-18 0,0 5 129,3-1-129,0-1 0,0-2 129,0-3-129,0-7 0,3-5 129,0-5 0,0-5 0,1-3-129,-2-6 258,4-1 0,-2-7-129,2 6 129,3 0 0,-1 4 0,-1 0 0,4 4-129,-1 3 258,2 4-258,0 4 129,0 4-129,-4 2 0,2 4 0,-4 5 0,4 7 0,-10 12-129,6-17 0,-6 17-129,0 0-129,0 0-129,0 0-258,-6 4-258,-7-6-1161,13 2-2451,-11 0-516,11 0-129,-11-12 0</inkml:trace>
  <inkml:trace contextRef="#ctx0" brushRef="#br1" timeOffset="173090.9003">22284 9890 1161,'0'0'1161,"0"0"-516,0 0-258,5-7-258,-5 7-387,13-16 0,-2 5 0,3-6 0,3-4 258,4-6 0,4-4 0,1-1 129,2 0 258,1-2-129,0-2 0,2 3 129,0 4-387,1 0 129,2 3 0,-1-1 129,0 2 129,1 1 387,-1 2 129,-4-2 129,0 5 0,-2-3-129,-4 5 0,1 2-129,-5 1-129,-1 4-258,-3 1 0,-1 3 258,0 4-258,-5-4 258,4 5 0,-2-7 0,5 2-129,-2-4-258,7 0 129,1-4-387,2-1 0,4-8 129,3-1-258,1-1 129,2-7 0,3 1 129,1-1-129,0-5 129,1-1-129,0-1-129,1 1 129,1 1-129,-3 4 0,2 0-258,-2 0 129,1 7 0,0 1-129,-2 6 258,4 0 129,-6 2 0,1 0 129,-5 3 0,3-2 129,-9-2 0,6 3 0,-5-2-258,-1 0 0,-3-3-129,3 2 0,-4-1-129,-1 1 0,-1-3 0,-1 0 0,-4 0 0,4-1 129,-4 1 129,0-1 0,0 3-129,0-4 0,3 7 129,0-2-258,-5 5 258,-3 0-129,2 5-129,-1 1 129,0 4 0,-10 3 0,11 0 0,-11 0 0,12 3 0,-12-3-129,8 12 129,-8-12 129,6 11 129,-6-11 129,6 12 0,-4-1 0,1 4-129,5 5 258,-4 4-129,2 12-129,-6-36 129,30 102 129,-18-34 0,7 12-129,-2 6 0,8 4 0,-7 0 0,9 2 258,-14-5-258,2-3 0,-5-6 129,0-3 0,-4-5 129,-5 5-129,4 2-129,-4 1-129,8 1-129,-4-1 0,5 3 0,-1-2 0,2-2-129,0-4 129,0-6 129,-6 2 0,0-2 129,-1 3 0,-4-2 0,-4 4 129,-2-4-129,0 3 129,-2 0-129,3 1 129,0-1-129,3-3-129,2-3 0,1 1 129,2-3 0,3 4-129,-1-8 0,0 1 0,1-5 0,-3-4-129,-3-1 0,0-50 0,3 87 129,-3-87-129,-3 67 129,3-67-129,-11 58 129,11-58-129,0 0 0,-24 63-129,24-63 129,0 0-258,-27 51 129,27-51 0,0 0 0,0 0 0,0 0 0,-42 53-129,42-53 0,0 0 0,0 0 129,0 0-129,0 0 129,-39 43 129,39-43 129,0 0-129,0 0 258,-49 37-258,34-23-387,-2 0 258,1-1-129,-4 4 0,4-2 0,-6 1 0,2 2 129,-9-1-129,4-3 387,-8 0-129,3-4-258,-10-8 129,1-1-129,-9-4 0,0-10 258,-5-5-258,2-7 0,-9-3 129,3-5 258,-4 0-129,0-5 258,-2 5-258,7-5 0,-3 2 258,0-3-129,4-4-129,0 2-129,5-7 129,4 1 0,4-6 0,0 1 0,3 2 0,3-3 258,1 10-129,1 2 258,3 4-258,-1 5 129,2 6-129,-1-2 0,5 4 0,0 1-129,3 0 0,1-1 0,1-1 0,-2-2 0,0 0-129,-2-1-129,-3 0 129,-1-1-129,-3 0 129,-2 1-129,-2-4 0,1 3 0,0 1 129,2-2 129,-2-4-129,4 3 129,-3-4-129,4 0 0,2-5 0,2-1-129,1-2 0,2 4 0,3 2 0,4 3 0,-1 2-129,3 4 387,-1 7 0,3 1 129,-2 9 129,-3-2 0,1 3 0,-2 1 0,1 2 0,-3 4-258,2 0 258,1 3-774,0-2-645,8 0-2580,9 2-387,-13 0-774</inkml:trace>
  <inkml:trace contextRef="#ctx0" brushRef="#br1" timeOffset="175079.014">23543 10064 1677,'8'-3'2322,"-8"3"-387,0 0-129,0 0-516,0 0-387,0 0-129,0 0-258,0 0 258,0 0 0,3-11-129,-3 11 129,0 0-258,0 0 0,0-13-387,0 13 0,0 0-129,-2-14 0,2 14 0,0 0 129,0 0-129,-5-12-129,5 12 0,0 0 0,0 0 0,0 0-129,0 0 258,0 0 258,5 0 0,-5 0 129,0 0 129,0 0 0,0 0 0,0 0-129,0 0-129,0 0-129,0 0 0,0 0 129,0 0 0,0 0 0,0 0 0,0 0 129,-3 7 0,3-7-129,-9 14 0,0-6 0,0 4-129,-2 3 0,-1 3-129,-2 0 0,-2 7-129,1 3 258,-4 2-129,2 6 0,2 5-129,0 4 0,1 2 129,3 4-129,1 0 129,4 2-129,-3-3 0,6 2-129,1-6 129,2-1 129,0-4-258,5-3 129,2-6-258,4-2 258,2-9-129,3 4 129,-2-4-387,4-6 387,-3-1-258,3-1 0,-4-1-129,1 3-1161,-3 4-2451,-12-19-129,14 15 0</inkml:trace>
  <inkml:trace contextRef="#ctx0" brushRef="#br1" timeOffset="175882.0599">23798 10376 4257,'13'0'4257,"-1"-2"0,-12 2-1161,0 0-2193,0 0-258,-9-13-387,9 13 129,-10-9-258,1 6 258,1-3 0,-2 3-129,-3 0-129,-1 3 0,-1 0 0,-2 0 0,1 3 0,-1 0-129,3 2 129,0 0-129,4 3 0,0 0-129,10-8 129,-8 15-129,8-15 0,1 17 129,-1-17-129,17 23 129,-5-15 0,3-1 129,-1 1-129,2 5 0,1-3 0,-3 2 0,0 1 0,-1-1-129,-1 5 0,-2 2 129,-1 3-258,0-2 129,-3 2 129,0-1-129,-1 3 0,1-2 0,-4 0 129,3-4-129,-3-2 258,0 1-258,-2-3-258,0-1 516,-3-1-387,3-12 387,-14 16-258,1-8 258,2-2 0,-5 0 129,-1-1 129,-2 0-258,2-5 129,-5 0-129,0 0 0,1-4-258,3 0-129,-2-2-129,9 0-774,-6-6-645,5 2-2193,12 10-387,-14-14-258</inkml:trace>
  <inkml:trace contextRef="#ctx0" brushRef="#br1" timeOffset="176822.1137">24000 10258 645,'10'7'3741,"-10"-7"258,0 0 0,7 10-1935,-7-10-903,0 0 0,0 0-129,-4 19 129,4-19 0,-7 11-258,7-11 0,-3 19-258,3-19-258,-5 18 0,5-5-258,0 1 0,0 0-258,2 4 258,0-4-129,-1-1 0,1 0 0,-1-1 0,2-1-258,-3-11 0,2 17-516,-2-17-1935,0 0-1677,-6 0-516,6 0-258,-12-5 129</inkml:trace>
  <inkml:trace contextRef="#ctx0" brushRef="#br1" timeOffset="177610.1588">24104 10042 2451,'0'0'4386,"0"0"129,0 0-258,5 0-2064,-5 0-645,0 0-516,0 0-258,0 0 129,0 0-258,11-4-129,-11 4 0,0 0-129,0 0-129,12 9 0,-12-9 0,11 19-129,-4-7-129,-3 6 0,6 1 129,1 3-129,-1 7 0,0 7 0,0 4-129,-5 5 0,1 10 0,1 1 0,2 6-258,-4 0 387,-2 4-129,2-4 0,0 0 129,1-4-129,-5-4 129,5-6 0,-4-3 0,-1-5 0,2-5 0,0-3-129,-3-6 129,-3-4 129,0-2-129,-3-5 0,-3 0 0,-2-4 129,4 2-129,-7-2 129,0 0-129,2-2 0,1-1 0,-1 1 0,2-3 0,0-1 0,10-5-258,-13 4-129,13-4-645,0 0-2322,0 0-1419,0 0-129,0-22-387</inkml:trace>
  <inkml:trace contextRef="#ctx0" brushRef="#br1" timeOffset="183254.4809">12934 14762 258,'0'0'1290,"-5"-11"-258,5 11 0,0 0 258,0 0-129,-5-14 387,5 14 0,0 0 0,0 0-129,0 0-258,0 0-258,0 0-387,0 0-129,-11 10-387,11-10-258,-6 23 129,0-6 0,3 4 0,-2 5 0,2 6 0,0 2 0,3 11-387,0 1 129,0 14-258,0 2-129,6 12-129,-2 5-645,6 12 0,-4 4-258,4 12 516,-2 3-129,3 11 516,-1-3 0,1 10 258,-3 1 516,3 4 129,-1 0 129,0-9 129,1 5 129,-1-17-129,-2 5 387,2-18 258,0-3 129,-2-23 0,-1 5 516,1-20-258,-1 1-129,-2-18-258,4 6-129,-2-13 129,1-3-645,-1 1 0,2-3 258,-1-9-258,1 3-129,0 5 387,-1-5-258,-1-4-387,-2 1 0,-5-20-1548,18 58-1935,-18-58 0,17 13-258</inkml:trace>
  <inkml:trace contextRef="#ctx0" brushRef="#br1" timeOffset="184106.5303">13171 17648 1806,'18'24'4128,"-12"-10"129,10-9-387,-2-5-2838,2-4-903,4 4 129,2-4-129,3 4-258,2-2 129,3 2-258,3-7 129,3 7-129,5 0 129,4 2 0,5-2 0,1-2 129,8 2-387,2-5 258,5 5 0,3 0-129,3 0-129,4-9-516,5 9 387,0 0-258,8 0-129,-2 0 0,9-2-129,-1 1-258,3-1 387,-1-5 258,7-1 387,5 1 0,2-4 387,2-5 129,3 7 387,3-10 258,2 6-129,6-1 0,-2-3-387,2-2 258,1 2-516,4 0 387,0-2-516,4-3 258,2-2-387,3 2 258,1 5 0,5 2 258,-2 1-129,4 7 129,-1-3 129,1 9-258,-2 1 129,2 7 258,-4-1-387,0 1 258,-2 5-387,-3-2-387,0 1-516,-9 0-903,4-5-1161,-5-6-1290,-15 0 387</inkml:trace>
  <inkml:trace contextRef="#ctx0" brushRef="#br1" timeOffset="185442.6067">19511 17507 1806,'0'0'3483,"0"0"645,0 0-2580,0 0-129,-4-9 0,4 9 0,-3-15-387,3 15 258,-3-17-129,3 5-387,-5-7-129,5-1-129,-5-6-258,3-10 0,0-1-258,2-7 0,0-13 0,0-6-129,0-6 0,0-10-258,0-1 258,-3-17-258,-1-4 258,-5-10-258,0 0 129,-4-6 129,1 1 0,0-5 129,-2 2-129,1 3 258,0 3 0,1 6-129,3 5 0,-1 2 129,2 5-258,-1 4 0,2 3 0,-3 5-129,6 8-129,-3-2 129,3 9-129,-1 3 129,5 4-129,0 4 129,1 6-129,4 2 258,2 5 129,0 4 0,-1 5 387,-1 10-129,-3 2 129,0 8-129,-2 15 0,-5-12-129,5 12-129,-12 0-129,12 0-129,-12 7 129,12-7-129,-8 8 129,8-8 129,0 0 129,0 0 0,0 0 0,0 0 0,-12 3-129,12-3 0,-12 0 0,3 0-129,-5 0-258,1 2 129,-5-1-129,2 3 129,-5 0 129,2 0 0,-6 0 0,1 3 129,-5-3-129,0 2 129,-6 1-129,-4 0 129,-6-2-258,-4 4 0,-6-1 0,-6 1 129,-5-1 129,-5 1 0,-8 3 0,-7-2 129,-5 5 516,-5 0-258,-3 1 129,-7-2 129,-2 3-258,-6-2 0,0 1 0,-3 1-129,-5 1 129,-2-5-258,-2 3 0,-3-4 0,0 0 0,-4-2-129,-2 0 0,-3-6 0,2 0 0,-1 0 0,-5-3-258,0 0 129,-2-1-129,2 1 0,-2-1 0,3 0 0,-2 0 0,1 0 0,3 1 0,1 2 0,0-3-129,3 0 129,3 0 0,2 0 129,3-5 0,4 0 0,1-5 129,5 4 129,4-3 0,3 3 0,8-1 129,3 2-258,7-3-258,7 6-645,5 0-1032,6-4-1935,8 8-387,4-2 129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7:53.291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0 634 6,'0'0'7,"0"0"1,0 0-1,0 0-2,0 0-2,0 0-2,0 0 1,4 12 0,-4-12 2,13 6 0,-3-4 1,4 2 0,3-1 1,4 3-1,4-2 2,6 1-4,5-1 2,3 2-1,5-1 2,6-4-1,5 2 1,8-6 1,4 2-3,4 0 2,4 0 0,7-3-2,5 3-2,1 1 1,3 0-1,1-1 0,2 2-1,1-2 1,3 0 0,-1-1 0,-1 1 0,-1-1 0,3 1 0,-2-2-1,0 1 1,-5 0-1,-5 0 0,-3 1 0,-6 1 0,-5-1 0,-6 1 1,-7 1-1,-5-1 0,-4 0 0,-4 1 1,-6-1-2,-4 2 1,-4-1-1,-3 0 0,-5 0 0,-6 2 0,-3-2 0,-3 1 0,-4-1 0,-8-1 0,12 1 0,-12-1 0,0 0 0,10 4 0,-10-4 0,8 2 0,-8-2-1,13 5-4,-1 2-9,2 2-10,-1-8-5,7 4-2,-1-11 1</inkml:trace>
  <inkml:trace contextRef="#ctx0" brushRef="#br0" timeOffset="1178">4059 120 7,'0'0'14,"0"0"-1,0 0-7,0 0-2,0 0 0,0 0 1,0 0 0,0 0 0,0 0 0,0 0 0,0 0-2,0 0-1,0 0-1,0 0-1,0 0-1,9 11 0,-9-11 0,9 14 1,-9-14-1,10 18 1,-10-18 0,12 21 0,-6-8 0,-1 3 1,-1 0-1,0 7 1,-1 2-1,0 3 1,0 3-1,1 2 1,1 1-1,0-1 1,1 0-1,-1-4 1,0-4-1,0-4 1,-1-2-1,-1-5 1,0-2 1,-3-12-2,2 18 1,-2-18 0,0 14 0,0-14-1,0 0 1,0 13-1,0-13 1,0 0 1,0 0-1,0 0 1,0 0-1,0 0 0,0 0 0,0 0-1,0 0 1,0 0-2,0 0 1,3 12 0,-3-12-1,0 0 1,0 0 1,9 10-1,-9-10 0,0 0 1,13 9 0,-4-5 1,2-1-1,2 1 1,5 2 0,3 1-1,4 0 2,4 2-2,1 0 1,1 1-2,0-1 1,1 0 0,-3-2 1,-1-3-2,-1-3 1,-3-1-1,1 0 1,0-2-1,-3-2 1,-1 2-1,2-3 0,-4 3 1,-1-2-1,-3 1 1,-2-1 1,-3-2 1,-10 6-2,11-17 2,-11 17-1,3-22 2,-3 9-2,-3-5 1,1-2-2,-3-3 1,2-3 0,-1-4 0,0-4 0,0-4 0,2-5-1,0-1 1,2 0-1,0-1 1,2 4 1,0-1-1,3 2 1,1 5 0,-1 4 0,1 3-2,0 4 1,0 3-1,-1 4-1,-2 4 0,-3 13 0,3-14 0,-3 14-1,0 0 0,0 0 0,0 0 0,0 0-2,0 0-4,0 0-4,0 0-5,0 0-9,0 0-5,9 1 0,-4-12 2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8:11.061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1312 1001 5,'0'0'16,"3"-12"0,-3 12-8,-12-9 1,0 7 0,-3 4 0,-6 3-1,-6 2-1,-4 7-2,-4 2-1,-5 6 0,-3 0 0,0 5-1,4-1 0,3 1-1,5 2 0,9-1 0,9 1-1,11 0 1,10 1-2,9 0 1,6 0-1,4-1 0,6 1 0,1-4 0,-2 1 0,-1-1 0,-5-1 0,-3-2 0,-3 0 0,-4-3 1,-5 0 0,-4-1 2,-8-3 1,-8 1 2,-9-1 0,-8 0 0,-7-3 0,-4 3-1,-4-3 1,1-3-3,3 0-2,6-6-5,9-2-11,10-7-11,9-14-3,13-4-1,7-14 0</inkml:trace>
  <inkml:trace contextRef="#ctx0" brushRef="#br0" timeOffset="842">1810 1057 10,'22'-1'16,"6"6"0,-1-3-7,6 4-1,0 1 1,0 3-2,1 3 1,-1 2 1,-1 2-2,-2 4-2,-3 3 1,-4 2-2,-2 2-1,-4 5 0,-3-1-1,-1 3 0,-2 1-1,-2 1 0,-2-1 0,-3 0 0,-3 0 0,-4-2 0,-5 1 2,-5-5 1,-2 1 0,-7-7 0,-4 0 1,-4-8 0,-2-3-1,-3-9 1,0-5-1,0-7-2,3-6 1,3-6-2,7-3-1,4-2 0,7 1 0,4 1-2,4 2 1,6 4 0,5 6-1,3 4 0,7 2 1,3 4 0,3 2 0,5 2-2,-1 1-2,1 4-5,-1 1-9,-5-4-9,3 3-1,-5-9 1,6 2-1</inkml:trace>
  <inkml:trace contextRef="#ctx0" brushRef="#br0" timeOffset="1535">2781 1052 14,'0'0'16,"9"20"2,-8-9 0,2 7-15,2 7 2,1 8 1,0 4 2,1 10-1,1 5 0,0 7-1,-1 1-2,-2 3 0,-1 2-2,-3-4 0,-3-2 0,-2-8 0,-1-7 1,-3-10 2,-1-4 1,0-13 0,1-5 1,-3-11-1,2-8 2,0-12 0,3-5-2,-1-9-3,5-8-1,3-6-1,8-4-1,5-1 0,7 0 0,9 4-1,6 5 0,6 8 1,2 8-1,2 6 1,0 7 0,-5 5 0,-4 5 0,-5 6 0,-6 2 0,-4 2 0,-5 0 0,-5 1-1,-4 0 1,-8-7-1,12 10 0,-12-10 0,0 0-2,0 0-5,0 0-13,0 0-8,0 0-1,-16-21-2,13 11 2</inkml:trace>
  <inkml:trace contextRef="#ctx0" brushRef="#br0" timeOffset="3235">4340 1136 15,'0'0'14,"0"0"-2,-12 0-1,-3 6 2,-8-3-1,-7 2-1,-4 0-4,-8 3-1,-4 2 0,-2 1-1,2 2-1,4 1-2,4 0-1,5 1 0,8 3-1,11 2-1,9 1 1,11 2-1,7 2 1,10 1 0,5 5 0,3 0 0,1 2 0,-1 0 0,-2 1 1,-3-1 0,-5 1 0,-5-2 0,-6-1 0,-3 0 1,-5-2 0,-5-1 2,-6 0 0,-6-5 1,-8 2 0,-7-3 1,-2-1 0,-5-2 0,0-3-1,-1-4 0,3-4-3,3-5-2,6-6-3,4-6-7,5-7-13,2-10-5,10-5-2,4-14 0</inkml:trace>
  <inkml:trace contextRef="#ctx0" brushRef="#br0" timeOffset="3856">4659 583 12,'0'0'18,"0"12"0,0-12-3,-8 14-9,2-4 1,0 7 2,-3 3-1,2 3 0,-1 6-2,1 4-1,2 6-1,1 6 0,1 6-2,5 2-2,5 2-7,-1-3-15,8 4-2,-5-17 0,5-4-1</inkml:trace>
  <inkml:trace contextRef="#ctx0" brushRef="#br0" timeOffset="4600">566 2254 0,'21'-3'5,"7"3"0,6-1 1,8 2 1,5-1 1,9 5-1,8-3 2,11 3-3,7 0 1,12 2-2,7-1 1,13-1-2,7 0 2,13-3-1,8-2 0,12-3-1,10-2 0,13-2-1,7 0-2,16-1 2,9 2-2,14 2-1,5 4 1,8 2-1,-2 1 0,1 2 0,-5-1 1,-12-1-1,-14-1 0,-22-2-2,-15-2-4,-23-4-12,-14 5-3,-29-12-1,-15 5 0</inkml:trace>
  <inkml:trace contextRef="#ctx0" brushRef="#br0" timeOffset="5299">5288 2137 10,'-4'-40'13,"1"-13"-3,6-5-4,1-9 1,4-8-1,0-6 1,3-5 0,-1-7-1,3-3-2,-1-5-1,0-1-2,0-4-1,-4-3 0,0-4 0,-5 3 0,-5 4 0,-6 2 1,-6 8-2,-5 7 1,-3 9 0,-1 10 1,0 9-2,0 11 1,2 3-1,3 13 0,1 4 0,2 7 0,-2 2-1,0 7 0,-4 3-1,-4 4 0,-3 5-1,-7 2 0,-7 2-1,-9 3-1,-4 4-1,-11-2 0,-6 6-2,-14-5 0,-6 8-1</inkml:trace>
  <inkml:trace contextRef="#ctx0" brushRef="#br0" timeOffset="5810">416 383 0,'-85'16'4,"13"-2"-1,8-3-1,12 2 1,8 0-1,10-1 0,9-2-1,8-1 0,5 0-1,12-9 0,-11 12 1,11-12-1,0 0 0,6 11 0,-6-11 1,15 5-1,-7-2 0,3 3 1,0 0-1,0 3 0,2 2 0,-2 3 0,0 3 1,-1 6 0,0 6 2,-1 9 0,-3 8 2,0 12 1,-5 10 0,-1 11 2,-5 8-1,-1 6 0,-4 2 0,0-3-1,-2-4-1,1-2 0,-1-7-2,3-8 0,3-5-1,1-7 0,2-4-1,3 0-1,1-2 1,3-6-1,1-3 0,0-5-1,3-6 1,0-5 0,0-7-1,-2-6 2,-6-15-1,10 15 0,-10-15 1,0 0 0,9 2-1,-9-2 1,0 0-1,12 0 0,-12 0 0,10 1 0,-10-1-1,13 4 1,-13-4 0,17 11 0,-7-4 0,5 2 0,5 2 0,9 5 1,10 3 0,18 3-1,13 1-1,16 3-4,15 2-7,9-8-9,11 3 1,-2-18-1,0-8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7:57.007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15 0 4,'0'0'3,"0"0"-2,0 0 0,0 0-1,0 0 0,0 0 1,0 0 0,0 0-1,0 0 1,0 0 0,-9-6 0,9 6 0,0 0 0,0 0 0,-6 12-1,6-12 1,-2 16 1,2-6-1,2 6 0,0-1 0,1 2 0,0 4 0,1-1 0,-1 0 0,-1-1 0,-1 1 0,-1-1 0,-1 1 0,-2 4 1,0 1 1,1 2-1,0 3-1,3 5 1,0 4-1,3 4 0,0 3 0,3 0 1,-1 3-2,0 3 2,-3-1 0,-1-1 0,-3-1 0,-1-2 0,-1-4 1,-2-2-2,0-5 2,1-4-1,0-4 0,1-5-1,2-2 0,0-5 1,1 0-2,0-6 1,0-10 0,1 18-1,-1-18 0,2 13 1,-2-13 0,0 0-1,0 0 1,2 11 0,-2-11-1,0 0 2,0 0 0,0 0 0,0 0 1,11 4-1,-11-4 0,0 0 0,0 0 0,10 1-1,-10-1-1,0 0 1,12 3-1,-12-3 0,12 3 0,-12-3 0,15 2 1,-6-1-1,1 0 0,0-1 1,1 0-1,3 0 1,0-1-1,0 1 0,3 0 1,0 1-1,3 1 0,-2 0 0,2 0 0,0 1 0,0 0 0,1 1 0,0 0 0,1 0 0,-1-1 0,1 2 0,1-2 1,0 1-1,4-1 0,2 2 0,0-1 0,3 0 0,1 2 0,2 0 0,2 0 0,1 0 1,0-1-1,2 1 0,1 0 0,0-1 0,2-1 0,1 0 0,1 1 0,1-2 0,1 1 0,0-2 0,-1 1 0,1 0 1,-2 1-1,3 0 0,-1 1 0,-1-3 0,1 4 0,0-2 0,1 2 0,2-2 0,1-1 0,-2 0 1,1-2-1,1-1 1,2-1 0,-2-1 1,1 0 0,1 0-1,-1 2 1,2-1 0,0 1-1,2 1 1,0 0-1,2-1 1,-1-1 0,-2-3 0,0 0 0,-1 0 1,1-3-1,-1 1 1,1-1-1,-1 1 0,1 1-1,2-1 0,4 0-1,-1-2 1,1 1-1,2-1 0,0-1 0,-1-1 0,1 2 0,0-3 1,1 2-1,-1 0 0,-1 0 0,1 1 0,1-1 0,0 1 0,1 0 0,-3-1 1,3 1-1,-1-1 0,2 0 1,-2-2-1,2 2 1,1-1-1,0 1 1,1 1-1,-2 0 1,0 1-2,-1 0 1,0 1-1,-3-1 2,-4 0-2,1 0 0,-2-1 1,0 1-1,0 0 1,-2 0-1,3-2 2,1 1-2,2 1 2,2-1 0,0-1 1,0 1-1,-2-1 1,-1 2-1,-3 0 1,0 2-1,-5 0 1,-2 1-2,-2 2 1,-1-1-1,0 0 1,0 1-1,-6-2 0,-1 0 1,-3-1-1,-4 0 0,-4 1 0,-5 0 1,-4 2-1,-2 1-1,-4 1 1,-1 0 0,-2 1 0,-2 0 0,-9-1 0,13 1 1,-13-1-1,0 0 0,9-1 1,-9 1-1,0 0 0,0 0 0,0 0 0,0 0 0,0 0 0,0 0 0,0 0 0,0 0 1,0 0-1,9 0 0,-9 0 0,0 0 1,0 0 0,0 0 0,0 0 0,0 0 0,0 0 0,0 0 1,0 0-1,5-15 0,-5 15-1,3-16 1,1 3 0,-1-1 0,2-4 0,1-4-1,-1-1 2,2-3-2,-1-4 1,-1-2 0,0-2-1,1-1 1,-2-2 0,0 3 0,-1-2 0,1 1 1,0 0-2,-1 4 1,2 2 0,0 2 0,-1 4-1,1 2-1,-1 1 2,1 5-2,-2 1 1,0 1 0,-1 2 1,0 0-1,-2 11-1,4-17 1,-4 17 0,2-13 0,-2 13 0,0 0-1,0 0-1,0 0-1,0 0-2,0 0-5,-11 1-3,-4 8-12,-8-1-5,-2 1-1,-8-14 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8:17.766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-1 457 8,'-7'-12'15,"9"-1"-2,9 5-1,2-1-10,3-2 1,5 1 1,5-4 1,4 1 1,7-1 1,6-3 1,10 0 1,8-2-2,10 1 0,11-1-1,8 0-1,8 3 0,9 0 0,7 0 0,8 1-1,5 4-1,6 1 0,4 1 0,5-2-1,4 2 0,8-2 0,3 0-1,4-2 0,5 1 1,2-3-1,2 3 0,3-3 1,2 5-1,-2 2-1,-5 2 1,-4 3 0,-5 1-1,-7 0 1,-8 1-1,-8 1 1,-12 0-1,-11 0 0,-10 1 1,-9 0-1,-10 2 1,-12 1-1,-7 1 1,-13 0-1,-6 1 1,-11-1-1,-6-1 3,-10 0-2,-5-2 1,-14-2 0,13 1 1,-13-1-1,0 0 0,0 0-1,0 0 0,0 0 0,0 0-1,0 0 0,0 0 0,0 0 0,0 0 0,0 0-1,0 0 1,0 0 0,-9 6 0,9-6-1,0 0 1,0 0-1,0 0-1,0 0-1,0 0-3,-4 12-6,4-12-9,-11 12-10,2-3-1,-11-8 1,-1 5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8:25.828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3 395 41,'-14'-4'22,"14"4"0,-13 0-5,13 0-6,0 0-4,0 0-4,0 0-2,0 0-2,16-6-1,-2 5 1,5-1 1,7 2-1,6 1 1,4-1 0,7 0 1,6 0 0,6 0 0,9 0 1,4 0 0,11 1-1,8-2 1,11 1 0,10-1-1,11 0 0,9-3 0,9 1 0,8-3 0,5-4 0,8-1 0,4-2-1,6-1 1,4-1 0,4-2-1,6-1 1,6-1-1,5 1 0,7 0 0,2 1 1,1 4-2,3 2 0,-1 0 0,0 2 0,0-1 0,-4 1 0,-8 1 0,-9 0 0,-7-2 1,-9 3 0,-7 0 0,-15 1 0,-11 2 0,-14-1 0,-16-1 0,-14 0 1,-12-1 0,-18-1 1,-15 0 2,-15-3 0,-10 4 0,-11-1 0,-10 8 0,0 0 0,7-12-2,-7 12-1,0 0-1,0 0-2,0 0 0,0 0 0,0 0-1,0 0 1,0 0 0,-10-5-1,10 5-3,-17 3-8,5 9-11,-7-10-2,3 5 2,-9-17-1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29.373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138 1322 9,'0'0'11,"0"0"-2,0 0-2,0 0-1,-7 11-1,7-11-1,-9 12-1,4-2 0,-3 2 0,0 4 1,-2 4 0,-1 6 0,-1 2 2,0 4 1,-1 4-2,1-1 0,0-1-1,4-2 0,1-1-2,4-6 0,3-7-1,4-1 0,5-6 0,5-3 0,5-1 1,4-2-1,1-1 1,3-2 0,1 0-1,0-1 1,0 1-1,-5-2-1,1 0 1,0-2 0,-3-1 0,1 1-1,-2-3-1,-2-1-3,-1 1-7,-6-6-10,3 5-4,-12-8 2,-2 14-1</inkml:trace>
  <inkml:trace contextRef="#ctx0" brushRef="#br0" timeOffset="472">103 1555 3,'0'0'13,"-7"10"1,7-10-8,0 0 0,0 0 2,16 8 0,-16-8 1,21 4 0,-9-5 0,5 2-3,1-1-1,2 0-2,1 0-1,1 0-1,1-4-2,0 2-4,4-2-6,-6-7-11,4 4 1,-8-10 0</inkml:trace>
  <inkml:trace contextRef="#ctx0" brushRef="#br0" timeOffset="804">93 1410 13,'8'-10'18,"11"5"0,-1-6-9,5 3-2,1 0 1,1 2-3,0 1 0,0 2-1,-1 3-2,4 1-5,1 6-7,-5-4-9,7 8-1,-7-6 0</inkml:trace>
  <inkml:trace contextRef="#ctx0" brushRef="#br0" timeOffset="1088">826 1380 12,'0'0'20,"0"0"0,0 0 0,-13-7-11,-4 10-1,-1 3-1,-4 1-1,-4 2-1,-2 3 1,-1 1-1,2 2 1,0 3-1,7-3-1,3 1-2,5-1 0,4 0-2,7-2 0,8 0 0,6-1 0,8-4 0,2 2-1,7-2 1,2 3 0,2-2 1,-2 1-1,-1 1 1,-5 1-2,-3-2 2,-6 3-2,-3-1 3,-5-1-3,-3 0 2,-3-1-2,-6 1 2,-1-1 1,-8 2-1,-3 1 0,-7 0 1,-4-2-1,-2 1 0,-4-3 0,1-2-1,1-2 1,2-3-3,4-3-4,7-2-9,17 3-11,-15-16-1,15 16 0,14-29 1</inkml:trace>
  <inkml:trace contextRef="#ctx0" brushRef="#br0" timeOffset="1631">1205 1470 8,'8'17'14,"-8"-17"1,-5 27-10,4-9 2,0 7 2,-3 1 0,1 4 0,-1 3 1,1 3-2,-1-3-1,1 1-1,-3-2-3,3-2-1,-1-6-1,1-4-1,0-6-2,3-14-5,0 0-6,0 0-6,-10-9-1,0-12-2,5 1 1</inkml:trace>
  <inkml:trace contextRef="#ctx0" brushRef="#br0" timeOffset="1877">927 1545 12,'-13'-10'16,"13"10"-3,-14-4-3,14 4-2,0 0-1,0 0 1,0 0 0,0 0 0,18 3-2,0-5 1,7 0 0,6-3-1,8 2-2,6-3 0,6 3-3,2-3 0,0 2-1,-2 0 0,-7 1 0,-3 3 0,-8 0 0,-7 3 1,-9-3-1,-4 1 0,-13-1 0,13 1 1,-13-1 0,0 0-1,0 0 1,0 0-1,0 0 0,0 0 0,0 0 2,5 15-3,-5-15 2,5 19-1,-1-5 2,-1 4-1,1 5 0,-3 1 0,-1 6-1,-2 4 1,-3-1-2,0 1 3,-2-2-3,2-4 1,-2-1-1,3-9-6,2-4-8,2-14-10,0 0-1,8-28 2,4 6-1</inkml:trace>
  <inkml:trace contextRef="#ctx0" brushRef="#br0" timeOffset="2421">1544 1339 20,'0'0'19,"12"19"1,-12-19-4,8 11-11,-8-11-16,10 14-7,-1-2 0,-9-12-1</inkml:trace>
  <inkml:trace contextRef="#ctx0" brushRef="#br0" timeOffset="2674">1668 1939 10,'-10'15'14,"-6"-5"-3,16-10 0,-18 17 1,18-17 2,-12 7 1,12-7-2,0 0-1,0-16-2,6-1-3,3-2-3,4-8-1,1-7-3,2-3 0,0-6 1,0 0 1,-1-1-1,-2 1 2,-5 4-2,-2 6 3,-4 5-2,1 7 0,-2 6-1,-1 4-1,0 11 1,0 0-2,0 0 1,0 0 0,-1 16 0,2 0 2,1 5-2,0 1 1,3 3 0,0-1-1,2-2 1,1-4-2,2-6 3,3-7-3,5-7 1,4-5 2,4-7-3,2-5 3,2-4-2,0-3 2,-1-1-3,-3 4 1,-5 4-1,-6 3 0,-4 4 1,-11 12-1,10-12 1,-10 12-2,0 0 2,1 16 2,-1-2-2,3 3 1,-2 9 0,1 3-1,1 7 1,-1 4-1,0-4 1,2 1-2,-1-3 1,-2-3-5,3-5-4,-1-7-9,-3-19-9,9 11-1,-9-11 0,14-22 1</inkml:trace>
  <inkml:trace contextRef="#ctx0" brushRef="#br0" timeOffset="3368">2284 1954 11,'-7'14'15,"7"0"2,0-14 3,0 0-10,0 0-1,-3-12 3,6-5-1,5-6 0,3-8-1,2-6-1,1-5-3,2-4-2,1 1-1,-1 0-2,1 0 1,-1 3-3,0 5 2,-1 7-2,-1 6 0,-4 4 1,1 6-1,-11 14 1,16-12-1,-16 12 1,12 10 0,-6 4 0,-1 3 2,2 3-1,2 4 1,0 5 0,0 3 0,2 2 0,-1 4-1,0-1 1,0 0-2,-1-1 2,1-2-3,-4-4 1,1-6 1,-4-5-1,1-4 0,-4-15 0,3 15-1,-3-15-3,0 0-5,0 0-3,-8-16-2,1 3-2,-5-5-1,-3-3-1,-4-2 1,-4-5 4,1 6 5,-4 0 3,2 2 4,0 6 3,3 4 2,5 4 0,1 4 2,15 2 2,-16 3 1,16-3 1,-4 11 1,4-11 1,12 12 0,-2-6-1,7 1-1,2-1-1,6-1-2,5-1-2,3 0-2,1-1-4,-2-3-7,2-2-10,5 2-8,-11-10-1,3 4 1,-9-13-1</inkml:trace>
  <inkml:trace contextRef="#ctx0" brushRef="#br0" timeOffset="4082">2904 1481 30,'0'0'20,"0"0"0,5 14 1,-8-2-12,3 1-7,0 3 3,0 4 1,-1 5-1,0 6 2,-1 6 0,0 1-1,1 4-1,-1 1 0,0 2-4,1-6 0,0-5 0,0-6-1,0-7-4,1-9-7,0-12-11,0 0-4,-4-21 0,-4-10 0</inkml:trace>
  <inkml:trace contextRef="#ctx0" brushRef="#br0" timeOffset="4339">2684 1466 21,'0'0'18,"-10"-1"3,10 1 1,0 0-9,13 5-4,-2-5-1,4-2 1,6 1 0,3-3 0,4 0-2,1-2-2,2 0-2,2 2-1,2-1-2,-1 3-1,-1 1-4,0 3-5,0 3-9,-4-2-8,4 8-2,-10-7 2,2 8 0</inkml:trace>
  <inkml:trace contextRef="#ctx0" brushRef="#br0" timeOffset="4706">3324 1534 1,'0'0'16,"4"14"-1,-4-14 1,-8 22-7,2-5 0,-2 3 2,-2 5 0,-3 5 1,-2 2-2,-3 6 1,0 0-4,-3 4 1,2 0-3,1-4-1,3 0-1,1-8-1,6-2-1,3-8 0,7-5-1,6-5 1,6-4 0,4-3 0,6-3-1,3-3 1,2 0 0,1-1 0,-1-2-1,-2 1 0,-5-2-3,-2 2-2,-6-2-6,-2-1-11,-1 3-5,-9-7 0,-2 12 0</inkml:trace>
  <inkml:trace contextRef="#ctx0" brushRef="#br0" timeOffset="5115">3156 1885 33,'0'0'22,"22"11"0,-10-12 2,9 2-16,1-2 0,5 0 0,1 1-1,0-5-1,0 1 0,-3-1-1,-3 0-3,-2 0-3,-3 2-7,-5-4-10,4 4-8,-13-7-2,-3 10 2,5-25-1</inkml:trace>
  <inkml:trace contextRef="#ctx0" brushRef="#br0" timeOffset="5399">3219 1625 31,'0'0'19,"0"0"-1,0 0 2,0 0-13,0 0-2,0 0 1,11 1 2,-11-1 0,19 0 0,-5-1 0,5 2 0,1-2-3,2 1-1,1 0-2,2 0 0,0 0-1,2 2-2,-4-1-3,0 1-9,-7-4-14,4 3 0,-20-1-1,18-14 1</inkml:trace>
  <inkml:trace contextRef="#ctx0" brushRef="#br0" timeOffset="85874">3473 889 2,'0'0'4,"0"0"-1,8-11 0,-8 11 0,12-14-1,-2 5 1,2-3-1,2-1 0,2-3-1,7-2 1,0-3 1,5-1-1,1-4 1,4-1-1,3-5 1,6-1-1,2-4 0,6-1 0,2-3-1,3-1 1,-1 0 0,5-1 1,-3 0 0,-1 3-1,-3 2 1,-2 2-1,-2 2 0,0 4 0,-1-1-1,-5 5 0,-5 0-1,-1 5 2,-7 1 0,-3 4 0,-7 3 1,-5 4 0,-14 9 0,12-13 0,-12 13-1,0 0 0,0 0-1,0 0-1,0 0 0,0 0 1,0 0-1,0 0 0,0 0 1,0 0-1,0 0 0,0 0 0,0 0-1,0 0-2,0 0-2,0 0-7,12 12-6,-12-12-1,0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0:36.532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190 0 9,'0'0'6,"18"9"-1,-3-5-1,9 3-1,9-2 2,11 0 0,9 1 0,11 1 0,4-1 1,7 0 0,-3 1 0,0 1-1,-7 1-2,-8 2-1,-11 1-1,-12 1 1,-10 1-1,-15 4 1,-14 0 2,-14 3-2,-11 1 0,-13 1 1,-11 3-1,-9 1 0,-9 0 0,-6 3-1,-5 2 0,-1-1-1,-1 2 1,5-1 0,7-1 0,8 1 0,11-2 0,12-1 0,14-2-1,17 0 1,16-2 0,17-1 0,12 0-1,13 0 1,10 1 0,8-1 0,2 3 0,-2 0-1,-3 2 0,-8 4 0,-10 0 0,-11 3 0,-15 1-1,-13 2 1,-12 0 0,-9 2-1,-8 1 1,-5 0 0,-2 3-1,5 0 0,6 1 0,10 0 0,11-2 0,10-1 0,10-1 1,8 0 1,7 0 0,2-2 0,0 0 0,-4-2-1,-2 2 0,-7 1 0,-5 1-1,-12 1 0,-10 1-1,-12 1 2,-9 3 0,-6 2 1,-6 2-1,0 1-1,4 4 1,9-2 0,12-1-1,13-2-1,14-2 1,10-1 1,8-1 0,5-4 2,2 0-1,0 0 0,0-2 1,-5 0-1,-4 0 0,-2-1-1,-8-2-1,-6 1 2,-12 0 2,-14 0 0,-14 1 2,-12 3 0,-11 4 0,-11 3 0,-3 2 1,0 1-2,7 0-3,10 0-1,14-3-1,14 0 0,12-2 1,13-4 0,9-3 1,9-2-1,6-2 2,3 1-1,3-2 0,3-1 0,3-2-2,0 1 0,-2-1 0,-4 1 0,-9 0 2,-10 2 2,-14 3 0,-19 1 2,-15 8 1,-15 4 1,-8 7-1,-7 4-1,-1 6-1,1 2-1,7 1-2,9-4 0,9-7 0,8-8-1,8-9 1,4-11-2,4-9-2,5-11-11,1-4-15,2-10-2,-5-19 1,-1-10-2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48.78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134 759 4,'0'0'15,"0"0"-3,0 0-2,0 0 1,0 0-1,0 0 0,0 0-2,0 0 1,-4 11-3,4-11-1,-5 14-1,3-3-1,-1 4 0,-1 2-1,1 6 1,-1 4-1,2 4 0,-2 7 0,1 3 0,0 2-1,0 2 0,-1 0 0,2 1 0,0-3 1,2-4-1,0-5 1,1-4-1,1-5 0,1-4 0,0-3 0,1-8-4,-4-10-4,0 0-10,10 7-7,-12-21-2,6 0 2</inkml:trace>
  <inkml:trace contextRef="#ctx0" brushRef="#br0" timeOffset="450">0 788 14,'0'0'17,"0"0"-3,0 0-7,-7-18 1,7 18 0,14-19 2,-1 7-2,4-4-1,4 1-2,2-3 1,6 0-2,4 1 0,0 3-1,1 1-2,1 2 0,-1 4-1,-3 3 0,-1 2-1,-4 6 1,-1 1 0,-5 3 0,-3 2 1,-5 3-2,-3 1 0,-1 4 1,-3 1-1,-1-2 1,-3 4-1,-1-2 2,-1-1-1,-1 1 2,-3-3 1,-3 2 1,-2-3 0,-3 0-1,-4-1 1,-5-1 1,-1 0-2,-2-1 0,-1 0-1,-1-3 0,-1 0 0,1-3 0,0 0-1,1-1 1,0 0 0,0-3-1,0 0 0,3-2 0,2 1-1,4-1-4,3-1-5,14 1-13,0 0-5,-9-13-2,9 13 2</inkml:trace>
  <inkml:trace contextRef="#ctx0" brushRef="#br0" timeOffset="1800">568 937 0,'0'0'14,"0"0"0,0 0-5,-2 11-3,2-11 0,0 0-1,0 0 0,3 14 0,-3-14-1,3 19 0,0-5-1,0 4 1,0 5 0,1 4-1,0 3-1,-1 4 0,1 1-1,-1 1 1,1 0 0,-2-5-1,0-3 1,0-4 0,-2-8 1,0-3 1,0-13 2,0 13 1,0-13-1,0 0-1,-6-12 1,2-2-2,1-2 1,-3-5-3,1-5-1,-2-2-2,2-4 1,0-1 0,1 0-1,3 2 1,2-1 0,5 3 0,1-3-1,4 4 1,1 0-1,5 3 0,1 3 0,2 4 0,1 4 0,0 3 1,-2 6-1,0 2 0,-3 3 1,-2 5-1,-2 1 1,-12-6-1,13 19 1,-11-7 0,-2 4 1,-4-1 0,-3 1 0,-5 2 1,-1-2 0,-3-2 0,-1 1 0,-3-4-1,3-1 1,-1-3 0,4-1-1,4-3 0,10-3-1,-14 4 1,14-4-1,0 0 0,0 0-1,0 0 0,0 0 0,0 0-1,-7 10 1,7-10-1,5 19 1,4-6 0,-1 5 0,5 2 1,1 2 0,2 1 0,2 2 0,2 1 0,-2-2 1,1 1 1,-1-1-1,-3-2 0,-2-2 0,-3-1 0,-2-2 0,-2-4 1,-1-1-3,-2-1 2,-3-11-2,3 15 1,-3-15-3,0 0-7,3 10-16,-3-10 0,5-17 0,-6-4-2</inkml:trace>
  <inkml:trace contextRef="#ctx0" brushRef="#br0" timeOffset="2735">977 980 9,'0'0'15,"0"0"0,0 0-4,7 15-4,-7-15 0,-1 18 1,-1-6 1,0 4 0,0 2 0,1 2-2,-1 3-2,-1 2 0,2 3-1,0 3-1,0-2 1,0 1 0,1 1-1,1-3-1,1-3 0,0-3 0,5-4 0,-1-6 1,5-1-2,0-5 1,6-4-1,2-4 1,4-1 1,3-2 0,1-1-1,3 0-2,-1-1 0,-2 3-3,-2 0-3,-3 3-5,-3 1-5,-8-5-12,3 7 0,-14-2 1,0 0 2</inkml:trace>
  <inkml:trace contextRef="#ctx0" brushRef="#br0" timeOffset="3184">855 1238 5,'13'7'16,"7"-3"0,-3-6 0,7 2-10,4-2-1,5 2 1,-3-2 0,2 0-1,-3-2 1,-4 2-1,-4-2-1,-5 2-2,-4-2-5,-12 4-10,19-5-7,-19 5 0,1-12-1,-9 0 1</inkml:trace>
  <inkml:trace contextRef="#ctx0" brushRef="#br0" timeOffset="3456">905 1033 13,'0'0'17,"0"0"3,0 0 0,16-5-9,-16 5-1,21-6 0,-6 4 0,3-2 0,4 2-1,4-1-2,4 0-1,2 0-1,4-1-2,-2 1-1,1 0-1,-1 0 0,-3-1-5,0 1-10,-1 4-12,-10-8-2,1 7 0,-7-11 1</inkml:trace>
  <inkml:trace contextRef="#ctx0" brushRef="#br0" timeOffset="3959">1354 975 7,'0'0'16,"0"0"0,0 0-4,0 0-5,0 0-2,0 0-1,11 10-1,-11-10-1,10 16 1,-4-2 1,2 5 0,2 2 2,1 4 0,2 4 0,1 3-1,2 2 0,0 2-1,0 0 0,-1-5 0,-1 0-1,-1-4 0,-3-6-1,-3-5 3,0-3 0,-7-13 2,0 0-1,0 0-1,13-6 2,-10-10-1,1-4-1,1-7-3,1-6 0,4-4-3,2-8 1,3 0 0,0 1-1,2 4 1,-1 1 0,1 6 0,-3 6-1,-4 6 1,-2 7-1,-8 14-1,8-11-1,-8 11-3,0 0-3,-1 18-8,1-3-13,0-15 0,-3 23 1,3-23 1</inkml:trace>
  <inkml:trace contextRef="#ctx0" brushRef="#br0" timeOffset="4483">1932 993 30,'0'0'20,"8"13"2,-8-13 2,-3 13-13,2 1-5,-1 1 1,0 5 1,0 2 0,1 7-1,0 0-1,2 4-1,0 0-2,3 0 0,-2-4 0,3-2-1,-2-6-1,1-5-6,1-5-6,-5-11-16,0 0 0,10-20-4,-12-7 2</inkml:trace>
  <inkml:trace contextRef="#ctx0" brushRef="#br0" timeOffset="4771">1975 712 61,'12'7'27,"-12"-7"-4,18 17-3,-18-17-21,18 21-12,-4-7-7,-4-2-7,7 10 2,-7-5 0</inkml:trace>
  <inkml:trace contextRef="#ctx0" brushRef="#br0" timeOffset="4975">2313 1301 27,'-8'16'21,"-3"-20"4,11 4-1,-16-15-13,5 1-1,4-1-1,-2-5 0,4-2-3,-1-4-1,6 1-3,4-1 0,1 3-2,3 1 0,0 3 0,2 5-1,2 2 0,1 5 1,0 3-1,0 7 0,3 2 0,2 5 0,3 3 1,-1 3-1,1 4 1,-1 0 0,-4 4 2,-2-1 0,-5 3 2,-6-1-1,-6 2 3,-6-3 0,-5 1 1,-5-3-1,-2-2-1,-3-3 0,-2-5-1,-2-5 1,3-4-3,-1-4-1,5-4 0,4-3-3,2-7 0,6-3-8,6-4-8,5-8-17,12 3 2,0-7-1,9 3 1</inkml:trace>
  <inkml:trace contextRef="#ctx0" brushRef="#br0" timeOffset="5470">2594 1047 8,'0'0'17,"3"15"1,-3-15 1,-3 11-8,3-11-5,-2 16 2,1-4 0,1 2 2,1 5-2,2 1 0,0 5 0,2 1-2,2 6 1,4-2-2,1-1 0,5-5-2,3-1 1,3-9 0,3-5-1,1-9-1,2-7 1,-2-7-2,0-1 1,-5-6-1,-1 0 0,-6-4 0,-3 0 0,-6-2 1,-2 2-2,-4-1 2,-2 0 0,-1 0-1,-2 0 0,0 4 0,-1 1-1,2 3 1,-1 5-1,0 3 0,5 10-1,-6-13-2,6 13-2,0 0-4,0 0-8,0 0-14,-7 10 0,7-10-1,0 0 2</inkml:trace>
  <inkml:trace contextRef="#ctx0" brushRef="#br0" timeOffset="6094">3266 1101 8,'0'0'20,"5"-20"1,-5 20 2,2-12-9,-2 12-1,0 0 1,-13-12 0,13 12-2,-20-3-3,8 4-2,-6 0-3,-1 4-1,-3 1-1,-1 3-2,-3 1 0,1 4 0,0 0 0,0 1 0,3-2 0,2 0-1,7-2 1,3-2-1,10-9 1,0 14-1,11-8 1,9-1-1,7-1 1,5 3 1,2 0-1,3 2 0,-1 0 0,-2 2 0,-2 3 0,-5 1 1,-5 0-1,-5 2 1,-2-2 0,-4 1 1,-4 1-1,-3-1 0,-5-3 3,-4 0-4,-7 1 3,-2 0-1,-7 0 0,-6 2 1,-6-2 0,-3 0 0,-5-1 0,-2 0-1,0-3 0,1-3-3,3 1-12,4-1-18,-3-9 0,8 1-1,-5-10-1</inkml:trace>
  <inkml:trace contextRef="#ctx0" brushRef="#br0" timeOffset="56910">1324 616 15,'0'0'8,"0"0"0,-1-14 0,1 14-2,0-16-2,0 4 0,0-3-1,0-3 0,1-5-1,1-3 0,-2-6-1,0-2 0,-2-6 1,0-3-1,1-2 0,-4-1 0,2 3 0,-3 2 0,2 3 1,2 5 0,1 5 1,1 5-1,-1 4 0,2 6 1,0 2-1,-1 11-1,1-10 0,-1 10-2,0 0 0,0 0-1,0 0-1,0 0 0,0 0-2,0 0-3,7 11-9,-7-11 1,14 7-1,-8-17 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55.95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109 26 15,'12'2'15,"-12"-2"0,0 0-2,-7 10-6,7-10-1,-8 19 0,2-4 0,-2 2 2,0 6-1,-2 4 0,-1 5-1,-1 4 0,1 2-1,-1 3 0,2-3-1,1-1-1,4-3-1,1-4-1,4-4 0,4-6 2,3-4-1,7-6 2,7-7-2,9-3 0,8-6 1,5-2-2,5-5-1,2 0-4,-1-4-3,-2 2-7,-10-3-11,0 6-1,-16-6 1,-2 6 0</inkml:trace>
  <inkml:trace contextRef="#ctx0" brushRef="#br0" timeOffset="404">56 294 36,'0'0'19,"0"0"0,0 0 3,13 7-14,-3-8-1,6-2 0,2 0 0,5-1 1,8 0-2,3-1 0,3 1-3,1-1-3,2 0-3,-1 0-5,-6-4-8,4 6-8,-16-9-2,1 5 2,-15-10-1</inkml:trace>
  <inkml:trace contextRef="#ctx0" brushRef="#br0" timeOffset="689">68 64 48,'0'0'21,"11"13"1,-11-13 1,28-9-15,-5 5-5,6-3 1,6 1 0,3-2 1,5 0-3,3 1-4,0 1-9,0-3-12,5 7-1,-10-5 0,5 9 1</inkml:trace>
  <inkml:trace contextRef="#ctx0" brushRef="#br0" timeOffset="930">855 48 49,'11'-9'24,"-11"9"1,0-10-2,0 10-12,-13-6-2,0 7-1,-5 1-1,-1 5-1,-5 3-3,-1 2 0,-3 3 0,3 3-1,2 0-1,3 1-1,4-2-1,4 1 1,6-4-1,6-1 1,8-1 0,5 0 0,7-2 0,4 2 0,7 0 0,0 2 1,3 0-1,0 1 0,-1 1 0,-4 1 0,-1-1 0,-6 1 0,-3-2 0,-4-1 0,-5 0 0,-3-2 1,-3-2-1,-7 0 2,3-10 0,-19 18 0,0-12 1,-4 1 0,-7-3 0,-1 0-1,-4-2 0,1-1-1,0-2 0,2-1-2,4-1-2,4-1-8,7-4-14,17 8-4,-15-20-1,18 7-1,3-10 1</inkml:trace>
  <inkml:trace contextRef="#ctx0" brushRef="#br0" timeOffset="1484">1361 32 35,'0'0'18,"11"27"1,-15-12 1,2 9-12,0 5-3,-3 6 2,0 3 0,-1 2 0,1 0-1,0 1-1,-1-4-1,0-5-1,2-4-1,0-7 0,1-6-1,-1-5-5,4-10-8,0 0-10,-8-13-2,1-6-1,3 0 1</inkml:trace>
  <inkml:trace contextRef="#ctx0" brushRef="#br0" timeOffset="1759">898 52 46,'0'0'20,"0"0"1,14 6 0,5-7-16,8-3 1,6 1 1,9-2 1,9-1 0,3-1-2,6 0-1,-2 2-1,2 0-2,-5 0 0,-5 2-1,-7 0-1,-6 3 1,-6 0-1,-8 0 0,-6 3 0,-5-1-3,-12-2-5,15 11-7,-15-11-11,-2 10 0,2-10-1,-15 10 1</inkml:trace>
  <inkml:trace contextRef="#ctx0" brushRef="#br0" timeOffset="2191">1765 153 39,'0'0'15,"0"0"1,0 0-4,0 0-8,-1 11 1,0 0 2,-2 3 1,1 3 2,0 6 1,-2 3 0,2 4-2,-2 3-2,2 2-2,0 2-1,2-2-1,1-4-2,0-3 0,5-6-8,0-5-10,-6-17-9,19 9 0,-10-20-2,5 2 1</inkml:trace>
  <inkml:trace contextRef="#ctx0" brushRef="#br0" timeOffset="2567">1934 615 23,'0'0'22,"0"0"1,0 0 0,-5-12-9,5-1-3,3-3 0,0-4-1,1-5-2,0-5-4,2-4 0,0-2 0,0-2 0,1 0-2,0 0 0,0 2 0,0 2 1,0 4-1,-1 5 0,-1 4-1,0 4 1,0 6-1,-5 11 0,0 0-1,0 0 0,0 0 0,0 0 0,8 20 0,-6-4 1,1 4 0,0-1 0,3 3 0,0-3 0,2-2 0,4-4 0,4-6 0,3-8 0,3-6 0,3-4 0,3-1 0,0-6 0,-2 2-1,-3 1 1,-4 2 0,-5 4-1,-3 3 0,-11 6 1,0 0-2,0 0 1,0 0-1,0 0 0,10 11 0,-9 4 0,0 3 0,1 7 1,-1 2 1,0 6-1,-1 0 1,-1 1 0,-2-3-1,2-2-2,0-7-2,2-1-8,0-5-12,-1-16-5,11 12-1,-11-12 0,19-9 1</inkml:trace>
  <inkml:trace contextRef="#ctx0" brushRef="#br0" timeOffset="3299">2522 578 6,'-11'5'15,"11"-5"4,0 0 1,14-8-6,-7-2-1,3-4 0,-1-5 1,3-3-1,2-5-2,1-7-2,2-4-4,0-3 1,-1 2-3,0 0 0,1 0-1,-2 4 2,-1 3-3,-3 7 1,0 4-1,-3 6 0,0 3-1,-8 12 1,7-11-2,-7 11 1,0 0-1,0 0 1,0 0 1,5 16-1,-4-3 1,1 2 0,1 6 0,-1 4 1,3 7 0,-2 4 0,2 4-1,1-2 0,-2 2 0,2 1 0,0-2 0,-1-4-1,1-4 0,-2-6-1,2-6 1,-2-2-2,-1-7 0,-3-10-1,0 0-8,0 0-7,0 0-3,-7-12-3,0 0-3,-9-8 1,2 3 0</inkml:trace>
  <inkml:trace contextRef="#ctx0" brushRef="#br0" timeOffset="3756">2600 417 10,'-24'-8'14,"12"6"2,-4-1 0,16 3-2,0 0 1,0 0-2,0 0-2,19-1-2,0 1 0,6 0-2,6 0-2,6 2-3,4-1-7,5-3-9,5 5-10,-6-10-1,6 4 1,-11-11 0</inkml:trace>
  <inkml:trace contextRef="#ctx0" brushRef="#br0" timeOffset="4025">3273 172 45,'0'0'19,"-7"22"2,-2-10 1,1 3-14,-2 6-1,0 3 1,-2 3 1,-1 3 0,3 2-1,-3 2-1,4 1 0,-1-3-5,4-2-1,1-4 0,1-4-1,3-6-3,0-5-2,1-11-6,1 11-12,-1-11-3,-2-16-2,-7-4 1</inkml:trace>
  <inkml:trace contextRef="#ctx0" brushRef="#br0" timeOffset="4286">2881 164 33,'0'0'22,"-14"-6"0,14 6 3,0 0-6,18-2-9,0 0-1,4-4 0,10 3-2,3-4 0,10 2 0,4-1-3,5 0-1,1 1-2,1 0 0,-5-1-1,1 2-3,-6 0-8,-6 2-9,-10-4-7,1 6-1,-15-7-2,2 8 2</inkml:trace>
  <inkml:trace contextRef="#ctx0" brushRef="#br0" timeOffset="4659">3703 157 16,'0'0'16,"9"19"1,-9-19 0,-3 16-6,1-2-1,-2 3 0,-3 4 0,-2 5-1,-3 1 0,-4 5 0,-3 1 0,-3 2-2,1 1 1,-1-5-3,3 0 0,2-4 0,3-4-3,4-5 0,4-5-1,6-13 0,6 14 0,5-12 1,7-2 0,3-3-1,3 2 1,2-2 0,3 1-1,-1 1-1,0 1 1,-2 1-1,-1 1 0,0 0 0,-2-1-2,0 0-2,-2-3-1,-1 0-5,-2-2-14,-9-6-5,4-1 0,-11-6-1,3 2 2</inkml:trace>
  <inkml:trace contextRef="#ctx0" brushRef="#br0" timeOffset="5096">3610 405 58,'1'19'24,"-1"-19"1,18 7-1,-7-5-12,7-3-8,4 0 1,4-3 0,3 1 0,0-3 0,4 1 0,-3-2-5,0 0-5,1 2-5,-3-1-10,-7-6-8,2 4-1,-10-8 2,2 3-1</inkml:trace>
  <inkml:trace contextRef="#ctx0" brushRef="#br0" timeOffset="5396">3654 206 41,'0'0'22,"21"-1"3,-8-6-1,11 1-11,5 0-3,3-1 1,6 2-1,1-2-1,6 1-2,1 2-6,2 2-15,-5-3-13,5 5 0,-9-10-2,-1 6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8:24.184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-2 152 24,'0'0'17,"0"0"-1,0 0-2,0 0-5,0 0 1,0 0-1,-11 4-2,11-4-1,0 0-2,0 0 1,0 0-1,0 0-1,0 0-2,0 0 0,0 0-1,9 13 0,-9-13 0,12 19 0,-4-5 1,3 6-1,2 4-1,1 2 1,2 0 0,1 5 0,-1 0 0,1 1 0,-1-1 0,-2-6 0,-1 0 0,1-4 0,-3-1 0,-2-6 0,-1-2 0,-8-12 0,13 14 0,-13-14 1,0 0 0,12 7 3,-12-7 0,0 0 1,0 0 1,7-14-1,-1 1 0,-3-4 0,6-6 1,-2-6-4,2-5-1,-1-4 0,3-3 0,-1-2 0,1 1 0,1 1-2,1 2 2,1 3-2,0 1 1,1 7-1,-1 2 2,-1 5-3,-4 3 0,0 7 1,-9 11-4,8-12 2,-8 12-2,0 0-3,-6 13-7,6-13-10,-12 23 0,0-12-2,5 4 3</inkml:trace>
  <inkml:trace contextRef="#ctx0" brushRef="#br0" timeOffset="887">530 605 11,'0'0'14,"0"0"0,0 0 1,0 0 1,0 0 0,0 0-2,-2-12-1,2 12-1,9-21-1,1 4-2,0-5-3,3-5-2,3-4-2,-1-4 1,0-2-1,0-3 0,1 0-1,-4 1 1,1 4-2,-2 2 1,0 4 1,-2 5-1,1 4 0,-1 3-2,-1 6 1,-8 11-1,13-16 1,-13 16 0,0 0-2,0 0 0,10-7 1,-10 7 1,0 0-2,4 19 2,-1-7-1,2 4 0,1 4 0,2 6 0,2 3 1,0 3-1,2 3 1,4 2 0,0 2 0,0-2 0,2 0 0,-2-6 0,-1-1 0,-2-6 0,-1-4 0,-5-5 0,0-4-1,-7-11-2,6 10-3,-6-10-6,0 0-10,0 0-4,0 0 0,-20-24 1</inkml:trace>
  <inkml:trace contextRef="#ctx0" brushRef="#br0" timeOffset="1444">609 445 11,'0'0'16,"0"0"1,15-4-4,2 3-1,0-6 0,9 4 0,2-4-2,5 2-3,4-1-3,-1 2-3,0 2-5,-2 0-7,3 6-11,-10-6 2,3 6-1,-11-11 0</inkml:trace>
  <inkml:trace contextRef="#ctx0" brushRef="#br0" timeOffset="1819">1192 191 11,'0'0'13,"0"0"0,0 0-4,0 0-1,0 0 0,0 0-1,0 0 1,0 0-2,0 0 1,0 0-2,-3 13 0,3-13-1,0 14 0,0-3 0,-1 5 0,1 3 0,-3 5-1,1 4-1,-3 5 0,0 3 0,1 2 1,-2-2-1,1 0 0,2-3 1,0-3-1,3-6 0,4-6 1,3-4 0,7-4 0,5-5-1,7-4 1,3-4-1,5-1 0,0-3 0,1-2 0,-2 1-1,-4 1-1,-6 0 0,-7 1 1,-4 3-3,-12 3-3,10-5-7,-10 5-9,0 0-5,0 0-2,-1-14 2,1 14-1</inkml:trace>
  <inkml:trace contextRef="#ctx0" brushRef="#br0" timeOffset="2325">1704 305 19,'-8'13'16,"8"-13"0,-12 3 0,12-3-8,-13 13-3,13-13 3,-8 22 0,4-5 0,2 3 0,1 6 1,2 3-1,1 2 0,3 3-2,2 2 0,2-2-2,3 0 0,3-6-2,4-2 2,1-8-1,4-4 2,-1-7-2,1-8 1,-1-8 0,0-5-1,-3-6 1,-1-3-2,-4-8 1,-4-3-2,-4-6 1,-2-1-1,-5-1 0,-1-1 0,-4 1 0,-1 3 0,-1 5 0,0 6 0,2 7-1,-1 6 0,6 15-1,-7-17-1,7 17-2,0 0-2,0 0-5,0 0-11,0 12-8,0-12 0,13 12-1,0-5 2</inkml:trace>
  <inkml:trace contextRef="#ctx0" brushRef="#br0" timeOffset="2833">2235 254 19,'0'0'16,"11"-6"0,-11 6-1,0 0-9,0 0 0,0 0 2,2 15-2,-2-1 0,0 4 0,-1 5 1,0 7 0,0 4 0,0 3-1,0-1-1,1 3 0,2 1 0,1-4-1,2-3-1,3-3 1,4-5-2,4-4 2,4-5-2,5-3 1,4-7 1,5-1-1,5-8-1,3-4 0,3-4 1,0-5-3,-2-1 2,-2-1-2,-3-2 1,-4 3-1,-5 0-1,-6 3-2,-1 6-4,-9 0-7,-13 8-11,15-9-4,-15 9-1,0 0 2</inkml:trace>
  <inkml:trace contextRef="#ctx0" brushRef="#br0" timeOffset="3318">2234 496 38,'0'0'18,"0"0"2,19-1-1,1-5-11,8-1-1,5-2 1,7 1-1,2-3 0,4 2 0,-1-2-3,-4 3-1,-5 0-1,-7 2-1,-5 1-3,-8 1-6,-4 2-7,-12 2-9,0 0-1,-9-14 0,9 14 0</inkml:trace>
  <inkml:trace contextRef="#ctx0" brushRef="#br0" timeOffset="3645">2185 267 26,'0'0'16,"26"-6"3,-12-2 0,7 2-8,5-1-3,3 0 1,3 0 1,2-1-1,0-1 0,2 0-1,0 2-1,-5-1-3,1 2 0,-5 0-1,-2 2-2,-6 0 1,1 2-1,-5 0 0,-4 2-1,-11 0 0,17 2-1,-17-2-3,0 0-3,7 11-13,-10 0-7,-11-9 0,-1 6 0,-19-11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35.689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1081 216 11,'-1'-14'7,"-4"4"1,5 10 2,-13-17-1,13 17 0,-20-17-2,9 8-1,-3 0-1,-3 1-1,-2 2-1,0-1-2,-6 5 1,-2 0-1,-2 2 1,-2 4-1,-6 1 0,-1 5-1,-1 2 1,-3 3-1,-1 4 1,0 1-1,-5 3 0,2 3 0,1 5 0,1 0 0,-2 3 0,2 4 0,2 1 0,2 2 1,3 1-1,3 0 1,1 2-1,5 0 0,2 1 1,4-5-1,3 1 1,3-3-1,3 1 0,3 0 0,3 1 1,2-1-1,3-1 0,2 4 0,2 0 1,4 0-1,1 0 1,3 0 0,3-1 0,2-1 1,2 0 1,3 1 0,0 0 0,-2-1 1,3 0-1,0 2 1,0-3 0,1 1-1,2-2-1,-2-4 1,1-3 0,2 0-1,-2-5-1,3-2 1,-2-3 0,1-2-1,1-1 1,-2-3-1,3-1 1,0-1-1,0 0 0,0-1 1,-1-1-1,4 2 0,-2 0 0,0-1 0,-2 0 0,1-2 0,0 0 0,-1-2 0,1 0 0,-2-3 0,1-1 1,1-2-1,0-1 1,0-2-1,-2-2 1,2 0 0,-2-1-1,-2-1 1,0 0-1,-2-1 0,2-1 0,-2-2 0,-2 0-1,1 0 1,-1-2-1,0 1 1,-1-1-1,0-1 0,-2 2 0,1-2 1,-2 0-1,2 1 0,-3-2 0,3 1 1,-3-1-1,0 1 0,-2 1 1,1-2-1,-1-1 1,0-2-1,0 0 0,-1-2 1,1-1-1,1 0 0,1-5 0,2 1 0,0-1 0,3 0 1,-2-1-1,2 1 0,0-1 1,-1 0-1,0-1 0,-3 2 0,0-2 0,0-1 0,1 0 0,-1-1 0,-2-2-1,1 0 2,0-2-1,-1 0 0,-1 2 0,-2-2 1,-2 1-1,-3-1 1,-2 2-1,-1 0 0,0-1 0,-4 0 0,1-1 0,-2-1 0,0-2 0,-1-1-2,-2-2 2,-1 0-1,-1 2 0,-3 0 0,1-1 1,-3 2 0,0 1-1,0 2 2,-2 1-2,-1-1 1,0-1 0,-1 0 0,-2 1 0,1-1 0,-3 1 0,-2 1 0,2 1 0,-2 1 0,0 2-1,-4 2 1,-2 0 0,-1 4-1,-1 0 1,-2 2-1,-3 3 1,-2 2 0,-5 2-1,3 4 1,-4 1 0,-1 1 0,-3 4-1,1 3 1,-1 1 0,3 4-2,-1 1 0,1 6-2,0 0-7,3 9-10,0 8-9,-9-2 0,1 5 0,-13-4 0</inkml:trace>
  <inkml:trace contextRef="#ctx0" brushRef="#br1" timeOffset="8123">3666 46 3,'0'0'10,"0"0"-2,-10-10 0,10 10 0,0 0-1,-12-9 0,12 9-2,-11-8 1,11 8-1,-19-8-1,8 3-1,-1 1-1,-3 0 0,-3 1-1,0 0 0,-2 2 0,0 2 0,-1 0-1,1 3 0,-1-1 1,-2 5-1,2-3 2,-3 2-2,0 0 1,-1 2 0,0-2 0,-2 1 0,-1 1 0,1-2 0,-2 5 0,-2-1 0,3 2 0,-2 2 0,0 0 1,1 1-1,0 1 0,3 1-1,0-3 1,4 1 0,0-1 0,2 0 0,2-1 0,1 1 0,-1 1 1,3 1-1,-1 0 1,0 3-1,1 0 0,1 4 0,1-1 0,-1 2 0,4 1-1,-1-2 1,3 1-1,-1-1 0,0 1 0,-2-3 1,2 1-1,-1-1 1,1 0-1,0 1 0,-2 2 1,2 1-1,2 0 2,1 0-1,3 0 1,-1-1-1,1 0 1,0 0 0,2-3 0,0 0 0,-1 2-1,-1-1 1,1 3-1,0 0 0,-2 1-1,2 0 1,-1 1 0,1 0 1,-2 2-1,3-2 1,-1-1 0,1 0-1,1-1 1,1-1 0,0-2-1,3 0 0,-2-3 0,3 1-1,-1 0 1,2 0 0,-1-1 0,1 2-1,1-1 1,-1 0 0,1 1-1,0 2 1,0-5-1,0 0 1,0 0 0,0-1 0,2-2-1,-1-1 1,1 1 0,3-1 0,0-2 0,2 2 1,0 0-1,2 0 0,-2 2 0,4 1 0,-2-2-1,0 2 1,1-1 0,0 0-1,1-1 1,0 2 0,2-4-1,1 1 1,-1-2-1,1 1 1,1-2-1,0 1 1,3-2 0,0 1-1,-2-1 1,1-1-1,2 1 1,1-1-1,-1 0 1,-1-1-1,1 0 0,1 0 1,0 0-1,0-1 1,-2 0-1,2 1 1,-1-1 0,-1 0-1,0-1 1,0 0 0,1-3-1,2 3 0,-1-4 1,1 1-1,3-1 0,-2 0 0,0-1 0,-1-1-1,0-1 2,-1 0-1,0 0 0,1-1 0,-3 0 0,1-2 2,0 1-2,-1-1 1,0-1-1,-2 1 0,-2-1 0,2-2 0,-4 3 0,2-3 0,-3-1 0,-1 1 0,1-1 0,-2-1 0,2-1 0,-2 4 0,2-4 0,-2 2 0,0 0 0,2 0 0,-1-1 0,1 1 0,-3-1 1,-1 0-1,0-3 1,0 2-1,-1-4 1,0 1-1,-2-3 1,1 1-1,0-3 1,0 2-1,-2-2 0,1 2 0,-2 0 0,0 0 0,-1 1 1,2 0-1,-2-2 0,2 0 0,-1-2 0,1 1 0,-1-3 0,1 0 0,-2-1 1,-1 0-1,0-1 0,-1 3 0,-2-1 1,2 1-1,-2 0 0,0 1 0,0 1 0,1-2 0,-1 0 0,1 0 0,-2 0 0,1-1 0,-1-3 0,0 1 0,-1-1 0,-2 0 0,0 1 1,0-1-1,-1-1 0,0 1 0,0 0 0,-1 0 0,0-1 0,0 2 1,-1 0-1,0-1 0,-1-1 0,1 1 0,-3-1 1,0-1-1,0 0 0,1 1 0,-2-1 1,0 3-1,-2 1 0,1 1 0,1 1-1,-1 0 1,0 1-1,-1 0 1,-1 0-1,0 0 1,-1-1-1,0-2 0,-2-2 1,-2 2 0,-1-2 0,0-1 0,1 1 0,-2 1 0,2-1 0,-1 3 0,0 0 0,-1 2 0,0 1 0,-2 1 0,-1-2 0,-2-1 0,-1-1 0,-2-1 0,1 0 0,-2 0 0,0 0 0,2 0 0,-1 2 0,1 3 0,2 2 0,-2 1 0,3 2 0,-1 1-1,1 0 2,-1 1-2,1-1 2,-1 1-1,-1 0 0,1 0 0,-1 0-1,1-3 1,-2 4 0,-1-1 0,-1 0-1,-3 2 0,0 4 0,-3-2 1,1 4 0,-3 5 0,2-2-1,-3 3 1,4 3-2,-1-2-2,5 4-7,-1 5-18,1-3-3,5 2 0,-5-8-1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8:10.598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693 10 1,'0'0'5,"0"0"0,-12-5-1,12 5 0,0 0-1,-12 1 1,12-1-1,-10 1 0,10-1 0,-13 3-1,13-3 1,-15 3-1,3-2 0,0 3 0,-2-1 0,-1 2-1,-3 0 1,1 0-1,-1 1 0,-1 0 0,3 0 0,-2 0-1,3 0 1,1 1-1,0-2 1,0 4-1,1-1 0,-1 1 0,0 2 1,-1 0-1,-1 1 1,2 2 0,-2 0 1,1 1-1,-1 0 1,0 3 0,-1-1 0,1 2 0,0 1-1,-2-1 1,0 0 0,1 1-1,-1 1 0,3-2 0,1 1 0,0-1-1,4 0 1,1 1-1,2 0 0,1 2 1,1 2 2,1 0-2,-1 3 1,0 0 0,-2 1 0,0 1-1,0 0 1,-2-1 0,2 0-1,0-1 0,2-1 0,2-1 0,0-1 1,3 1-1,1 0 1,2 2-1,1 1 1,2 0-1,0 0 0,2 2 0,1-1 0,-1-2 0,1-1 0,-1 0-1,2-4 1,-2 1 0,0-2 0,-1 0 0,1-1 0,0 0 0,-1-2 0,1 0 0,0 2 0,1-2 0,1 1 1,0 1-1,2 1 0,1 1 1,1 0-1,0 3 1,1-3 0,-2 3-1,1-3 1,0-1-1,-2-3 1,-1 0-1,0-1 1,1 0-1,0-2 0,-2-2 0,2 0 0,0-2 0,1 1 0,-1-3 0,-1 2 0,1-3 0,0 0 1,0-1-1,0 1 0,0-1 0,1-1 1,0 0-1,1 0 0,2-1 0,1-1 0,0 0 0,0-1 0,1-2 0,0 2 1,0-2-2,-1 0 1,-1-1 0,-1-1 0,1-1 0,1-1 0,-1 0-1,2-2 1,1 0-1,1 0 1,-2-1-1,3-1 1,1 0-1,0-1 1,-1-2-1,1 1 1,-1-3 0,-1-1-1,0-1 1,0 0-1,-2-2 1,-1-3 0,-1-1 0,0 1-1,-2-4 1,1-1 0,-3-3 0,1-2-1,-2-1 1,-1 0 0,-2-1-1,1 1 1,-2-1-1,-1 0 0,-2 1 0,1 1-1,0 1 1,-2 1 0,1-1-1,0 0 1,0-1 0,-2 1-1,1-1 1,-2-3 0,-1 1 1,-3-2-1,0 1 0,-3-3 1,-2 0-1,0 0 0,-2 0 0,1 2 0,-2-1 0,2 1 0,-2 2-1,2-1 0,-3 3 0,2 0 0,-3 1 0,0-1 0,-1 1 1,-2 0-1,-1-3 0,-3 0 1,-1-3 0,-1 0 0,-1 0 0,0 3 0,-2-2 0,0 5 0,2 1 0,1 5 0,1 3 0,-1 1 0,1 1 0,0 2 0,0 1 0,1 2 1,1 2-1,3 2 0,2 1 1,1 1-1,13 6 0,-19-7 0,19 7 0,-11-5 0,11 5-2,-11 3-2,11-3-6,-20 22-9,5-2-11,-2 5 0,-10-1-1,5 5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12.329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62 137 7,'0'0'9,"0"0"0,0 0-1,0 0 0,0 0-3,0 0-1,0 0-2,0 0-1,0 0 0,0 0-1,-2 11-1,2-11 1,-2 12 0,1 0 0,0 1-1,0 5 1,-1 6 0,-2 1 0,-1 4 0,1 3 0,-3-1 2,1 3-2,1-3 2,-2-3-2,4-4 1,-1-4-1,1-5 1,0-4-1,3-11 1,-2 10-1,2-10 1,0 0 0,0 0-1,0-14-1,1 3-1,0-6 1,2-1-3,-2-6 2,2-2-2,-2-5 2,4-2-1,-1-2 2,3 0 0,-3 1 1,5 3 0,-2 2 0,1 3 0,-1 5 1,0 4 0,-4 5 1,-3 12-1,5-11 1,-5 11 0,0 0-1,0 0 0,0 0 0,0 0-1,0 13 0,0-13 0,3 16-1,1-5 1,2 3 0,2 3-1,1 2 1,3 2 0,1 6 0,2 2 0,0 5 0,1 1 1,0 3-1,1 0 0,1 0 0,0-4 0,0-3 0,0-5 0,-2-7 0,-2-4 1,0-7 2,-1-7 2,-1-5 1,-3-8 2,-2-5 0,0-9 2,-1-5-1,0-5-2,-4-6-2,2-3-1,-2-2-1,-1 3-2,0 1 1,2 5-3,-2 4 2,1 4-1,1 9 0,-1 4-1,-1 7-2,-1 10-4,4-10-3,-4 10-7,0 0-7,5 20 1,-5-20-1</inkml:trace>
  <inkml:trace contextRef="#ctx0" brushRef="#br0" timeOffset="995">744 151 2,'0'0'3,"0"0"0,4 14 1,-4-14 0,3 15 1,-3-15 0,6 25 0,-4-8-1,0 4 2,1 2-1,-2 5-1,0 1 0,0 5-1,0-1 1,2 1-1,-1-3 0,1 0-2,2-3 0,0-3 0,0-3 0,0-4-1,0-3 0,0-2 1,-5-13 0,11 17 1,-11-17 0,14 12 0,-14-12 1,22 7 1,-8-5-1,4-2 0,1-1-1,4 0 1,3-2-2,1 1 1,2-2-1,2 2-1,-1-1 0,-1 0 0,1 2-5,-5 0 0,0 0-4,-5-3-6,2 5-5,-22-1 0,22-8-1</inkml:trace>
  <inkml:trace contextRef="#ctx0" brushRef="#br0" timeOffset="1556">684 451 2,'0'0'16,"18"9"-1,-18-9 2,23-15-11,-8 10-4,6-2 2,2 2-1,2-1 1,1 1-1,4 1 0,0 1-2,1 2 2,0 0-1,-2 1-1,-2 0 0,-2 0-1,-1 0-3,-7-2-6,3 4-9,-20-2-1,19-11 1</inkml:trace>
  <inkml:trace contextRef="#ctx0" brushRef="#br0" timeOffset="1913">650 223 12,'0'0'13,"25"-13"-7,-8 6-1,8 3 1,-2-3 0,6 3 0,2 0 0,2 1-1,-2 1-1,4 2-2,-1-1 1,-1 2-2,-1 0 0,-2 1 0,-3 0-3,-1-2-6,2 3-9,-12-8-1,4 4 1</inkml:trace>
  <inkml:trace contextRef="#ctx0" brushRef="#br0" timeOffset="2406">1373 232 13,'0'0'13,"0"11"-7,0-11-1,2 17 0,1-4 1,-2 3-1,2 5 1,0 4 0,0 5 0,1 2 0,-1 3-1,0 0 0,0 0-2,1-4 0,0-3-1,2-7 0,2-9-1,5-10 0,2-8 0,5-10 2,4-7-1,-1-5 0,3-5 0,-2 0-1,0-5 0,-4 5 0,-4 1-1,-3 7-1,-5 3 2,0 3 0,-3 5-1,-2 4 1,-3 10-1,4-11 0,-4 11-1,0 0 1,0 0 0,9 14 0,-3-3 0,0 4 0,2 2 0,3 5 1,-1 6 0,2 1 1,0 0-2,-1 0 2,2-3-2,-1-3 0,-1-3 0,0-4 1,0-7 0,-11-9 0,18 7 2,-18-7 1,19-10 0,-9-4 2,1-7-2,4-6 0,-1-5 0,3-6-1,0-5-2,2-5-1,-2 1 1,3 2-2,-2 2 1,-3 4 0,-2 5-4,-1 5-11,-8 2-12,7 12-1,-11-7 0,4 8 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26.97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1225 2,'47'-31'4,"3"3"-2,0-4 2,6-1-2,1-1 0,3-2 0,2-4 0,3-1-1,4-5 0,2-3-1,4 0 0,1-2 1,3 0 0,0-1-1,2 0 1,1 1-1,-1 2 0,0 2 1,-3 2-1,-1 0 0,-2 2 0,-2 0 0,0 2 0,-6 3 0,-2 2 0,-5 3 0,-2 3 0,-9 3 0,-6 5 0,-8 4 1,-8 6-1,-6 3 0,-7 2 0,-14 7 1,14-4-1,-14 4 0,0 0-1,0 0-1,0 0-2,0 0-5,0 0-2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27.84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163 1322 4,'0'0'7,"-15"-18"-2,8 6 0,-3-2-1,2 0 0,-2-5-1,0-2 0,-1-1-1,-2-2 1,0-4-1,1-1 1,0-5 0,0 0 0,1-3-1,3-2 0,1-2 0,4 0-1,0-2 0,5 1-1,0 0 1,5 0-1,0 0 0,3 1-1,3 1 0,1 0 1,3 1-2,1 2 1,2 0 0,0 1 0,2 2 0,1 1 1,3 2 0,0 0 0,1 2 0,-1 2-1,1 2 1,0-1 0,0 6 0,0 0 0,-2 3 0,1 2 0,1 2 0,-1 1 0,0 3 0,0 1-1,1 1 1,-3 1 0,2 1 0,1 0 0,0 1 0,2-1 0,2 2 0,3-2 0,1 0 0,4 1 0,0 0 0,1 1 0,-1 0 0,3 1-1,-3 0 1,3 0 0,0 4 0,-2-1 0,1 0 0,0 2 0,1 1-1,-3 1 1,0 0 0,-1 1 0,1 1 0,2 1 0,1 1 0,-2 0-1,2 0 1,3 2 0,-3-2 0,-1 3 0,-3-1-1,-3 2 1,-3 0 0,-3 1-1,-4 2 1,-1 1 0,-2 5-1,0-1 1,0 2 0,-2 2-1,-1 2 1,-2 1 0,-2 1-1,-3-1 1,0 1 0,-3 2 0,-3 1 1,0 1-1,0-1 1,-3 3 0,1 3 0,-2 4-1,-2 0 1,-2 3 0,-2 4-2,-3 1 2,-3 3-2,-2 0 1,-4 0 0,-3-1 1,-2 2-1,-1-3 0,-2 1 1,-1-2-1,-1 0 1,-1 0-1,2-1 0,-3-1 1,-2-1-1,-1-3 0,-3-2 0,0-7 0,-3-2 0,-3-5 1,-2-4-1,-2-4 1,-4-5-1,-3-4 0,-4-5 1,-3-5-1,-7-5 1,-2-5 0,-4-4-1,-5-3 1,-1-3 0,-4-3-1,1 0 1,-4-3-1,0 1 1,-3 1-1,5-3-2,1-2-7,9 2-5,-3-10 0,14 2-1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5.472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0 0,'0'0'1,"11"-3"0,-11 3 0,4 11-1,-4-11 1,5 18-1,-2-4 1,-1 2-1,1 6 2,-2 4-1,0 4 0,-1 4 0,-1 4 0,0 1-1,-2 0 1,1-3-1,-1-1 1,2-6-1,0-6 0,0-3 0,-1-7 0,2-13-1,-2 13-3,2-13-4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5.825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0 138 4,'14'9'6,"-14"-9"0,17 19-1,-5-4 0,-3-1 0,4 7 0,-1-1-1,2 4-1,-1 1 0,2 2 0,-1-1-1,3 3 1,-2-3-2,1 0 1,1-5-1,-1-1 0,2-4 1,-2-3 0,0-6 0,-1-3 1,-1-7 1,0-3 0,-1-8 0,0-5 2,-2-6 0,-1-5 0,0-4-1,-3-4 0,-3-4 0,0-1-3,-2 1 2,-2 0-3,0 4 0,-2 4-1,1 4 0,0 5-1,-1 6 0,1 5 1,1 14-3,0-15 0,0 15-2,0 0-3,0 0-2,0 0-6,14 10-4,-14-10-2,0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0:40.439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45 0 4,'0'0'11,"0"0"-3,0 0-2,0 0 0,0 0 1,0 0-1,0 0 0,0 0 0,0 0 0,0 0-1,0 0 1,0 0-2,0 0 2,0 0 0,-6 19 0,3-7-1,0 8 1,-1 8-1,-2 3 0,-2 5-1,1 1-1,2 0-1,2-4 1,4-4 0,6-10 0,7-7 0,8-12 0,9-9 0,4-7 0,2-5 0,1-6-1,-1-2 0,-4 1 0,-6 5 1,-8 3-2,-5 7 1,-14 13-1,12-12 0,-12 12-1,0 20 0,-2-1 0,-1 2-1,1 4 1,0 1 0,1 0 0,3-2 1,6-7-1,6-7 1,10-7 1,7-8-2,4-4 1,3-3 0,0-1-1,-3 1 0,-6 5 0,-5 7 0,-11 9 0,-7 9 0,-5 4-1,-2 5 1,0 4-4,0-2-1,5 0-10,4-5-15,-8-24 1,22 13-2,-8-26 2</inkml:trace>
  <inkml:trace contextRef="#ctx0" brushRef="#br0" timeOffset="657">929 197 52,'0'0'24,"0"0"1,-9-4-4,9 4-19,0 0 0,-9-4 1,9 4 0,3 12 1,3 0-1,5 5 0,5 5 0,4 3-1,3 5 1,5 2-2,-1 2 0,0 0 0,-3 0-1,-3 0 2,-9-2 0,-6-2 0,-7-1 2,-6-5-1,-7-4 1,-6-1 0,-6-8-1,-1-3-1,-4-8 0,-1-3 0,0-7-3,1-2 2,4-2-1,5-2 1,7 0-2,6 0 1,8 0-1,10 1-1,8 5 2,7 0-2,9 3 2,5 4-2,4-1 2,5 3-2,0 6-7,-1 1-14,-6-5-7,3 4 0,-11-9 0</inkml:trace>
  <inkml:trace contextRef="#ctx0" brushRef="#br0" timeOffset="1333">1384 272 29,'17'5'24,"-5"-1"1,5 10 0,-2 4-12,2 3-6,4 7 0,3 4-1,2 7 1,-1-2-2,1 3-2,-2-3 0,-3-3-2,-2-5-3,-4-4-7,-5-10-5,-5-2-6,-5-13-2,-9 9 0,-5-11 2</inkml:trace>
  <inkml:trace contextRef="#ctx0" brushRef="#br0" timeOffset="1526">1500 694 17,'-25'9'9,"6"4"3,5-3 2,10 2 2,4-12-1,9 5 0,9-10-3,8-6 1,6-4-2,3-7-4,3-1-1,-1-4-6,-2 0-4,-4-4-17,0 10-5,-16-8-2,-1 5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6.490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0 2,'11'7'11,"-11"-7"-6,9 12-1,-9-12 0,12 14 2,-12-14-2,10 15-1,-3-5 1,-3 2-1,1 3 0,-3 2 0,0 6 0,-3 4-1,1 4 1,-2 1 1,1 6 0,-2 0 0,3 1 1,-1-3-1,3-4 1,3-4-1,2-5 0,1-3-1,5-5 0,2-7 0,6-4 1,4-4-2,4-3 1,4-5 0,1-4-1,2-2 0,-1-1 0,0-2-1,-7 1-2,-2 1-1,-9 3-6,0 5-8,-11-4-7,-6 11 1,5-10-1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6.967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0 127 13,'12'-5'16,"11"4"-3,-2-5-5,5 3 0,2-4-1,2 1 0,-2-2-1,1 1-1,-3 0-1,0-2-2,0 1-5,-3-3-8,3 5-6,-10-11-1,8 8-1,-14-8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7.237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96 8,'0'0'16,"0"0"2,0 0-3,21 1-8,-1-11 1,7 3-1,4-6 2,7 2-5,4-1 0,1-2-1,2 3-1,-2 1 0,-3 4-2,1 1-1,-3 5-5,-6-1-4,1 8-11,-11-5 0,4 6 0,-13-9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7.588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0 238 7,'8'23'5,"4"7"1,-3-1 0,5 3 0,-2-3 1,3 4-1,-3-4 1,3 1 0,-2-5-1,3-2-1,-2-4-1,-1-3 0,-1-3 1,-1-3 2,0-7-1,-11-3-1,17-6 1,-9-4 0,1-7 0,0-5-2,2-6 0,1-8-1,1-5-1,1-5 0,3-4 1,-2-1-3,-1 0 1,-1 2 0,-1 7-1,-2 5 0,-1 6 0,-4 7 0,0 6-2,-1 8 2,-4 10-3,3-13-2,-3 13-6,0 0-11,0 0-5,0 0 2,0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9.184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1168 1908 4,'0'0'12,"0"0"-1,-6-10-1,6 10-1,-7-13 0,7 13-1,-12-20 0,4 9 0,-4-6-1,-3-5-2,-4-7-1,-3-9-1,-4-7-1,-5-8-1,-3-9 1,-5-4-1,-3-4-1,-3-1 2,-3 4-2,0 0 1,0 1 3,2 2-3,0 3 1,2-1 0,5 2 0,2 0-1,6-1 0,0 2 0,3 4-1,1 2 0,3 1 1,1 4-1,2 5 0,3 5 1,-1 4-1,4 4 0,2 4 0,2 5 0,2 2 0,1 5 0,1 3 0,0-1 0,7 12 0,-13-20 0,13 20 1,-13-20-1,7 9 0,0-1 1,-1 0-1,1 0 0,0 0 1,0-1-1,-1 1 0,2 0 0,-1 0 0,-1 0 1,1 2-1,-1-2 0,-1 1 0,-1-1 0,0 1 0,1 1 1,-2-2-1,1 2 0,9 10 0,-17-18 0,17 18 0,-15-14 0,15 14 0,-8-10 0,8 10 0,0 0 0,0 0 0,0 0-1,-10-10-1,10 10-3,0 0-3,0 0-10,8 24-5,-9-11 0,4 4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2:23.25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C0504D"/>
      <inkml:brushProperty name="fitToCurve" value="1"/>
    </inkml:brush>
    <inkml:brush xml:id="br2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6510 229 3,'0'0'5,"-21"-12"0,9 6-2,-3 0 1,0 2-2,-1-2 2,2 1 0,-4-1 0,5 0 1,-3-1 0,2 2 0,-1-2-1,1 2 0,-2-1-1,-1 1-1,-4 2-1,0 1 0,-2-2 0,-3 3 0,-2-1 1,-1 2-1,-1-1 0,-2 1 0,0 0 0,-1 1-1,-3 0 1,-2 1-1,0 2 0,-4 0 0,1 2 1,-3 2-1,2 0 0,-3 2 0,1 0 1,1 2-1,2 1 1,0-2-1,1 3 0,2-2 1,-3 2-1,4 0 0,1 0 1,-2 0-1,0 1 1,-1 0 0,1-1 0,-1 2 1,2 1 0,1 0 0,1 2-1,2-1 1,0 3-1,2 0 0,2 0-1,1 3 1,0-2 1,0 0-1,0 1 1,2 3-1,0-3 1,3 3-1,0 1 0,2-2 0,0 1 0,3 2-1,1-1 1,0-1-1,2 1 0,2 0 0,-1 0 1,1 1-1,2 0 0,-1 0 0,0 1 0,3 1 0,-1 1 0,-2 4 1,3 1-1,-3 3 1,0-1-1,1 0 1,-1-1-1,0-1 1,2-1 0,-1-3 0,1-1 0,2-2 0,1-1 1,1-1-1,2 1 0,1-2 0,2 1 0,2-1-1,0-1 1,2 1-1,1-2 0,-1 1 1,2-1-1,0 0 0,1-2 0,-1 1 0,1-1 0,2 2 1,-1-1-1,4 0 0,-2 2 0,4-2 1,-1 1-1,2 0 0,-1-2 0,1-1 0,2-3 1,-1 1-2,0-2 2,2 0-1,0-2 0,1-1 0,0-1 0,2 0 1,0-1-1,1 1 0,0-1 0,1-2 0,1 2 1,0-2-1,1 2 1,1-1-1,2-1 1,-2 0-1,2 0 1,-1 0 0,1 0-1,1-1 1,-2 0-1,0 1 1,1-2-1,2 2 0,0-2 1,2 2-1,-1-1 0,1 1 0,2 0 1,0-2-1,1 1 1,-3-2-1,2 1 1,-2-3 1,1 1-1,2-5 1,-2 0-1,2-1 1,-1 0-1,1-1 1,-2 0-1,1 0 0,1 0-1,-3-1 1,2 2-1,-2-1 1,0 1-1,2-1 1,-2 0-1,2-1 1,-2-1-1,1 1 0,-2 0 1,3 0-1,-1-1 1,3 2 0,2 0-1,-1 1 1,1 0-1,2 1 1,-1 1-1,1-1 0,-1 2 1,-2-2 0,-1 2-1,3 0 1,-3-1 0,0-2 0,0 2 1,-3-1-2,0 1 1,-1 0 1,0-1-2,-3 1 0,-2 1 1,0 0-1,1 2 0,-2-1 0,0 0 0,0 1 1,0-2-1,1 1 0,1-2 0,0 0 1,0-1-1,1 2 0,0-3 0,2 1 1,0 0-1,1 0 0,-1 0 0,0-1 1,-1 2-1,-1-2 0,0 0 0,-1 1 0,0-1 0,0 1 0,-3 0 0,3 0 0,-1 2 0,0-2 0,-2 1-1,1-1 1,-2 0 0,-1-1 0,1 0 0,0 0 0,-2 0 0,1-1 0,0 1 1,-1 0-1,1-1 0,-1 0 0,0 1 0,0-1 0,-1 0 0,0-1 0,0 1 0,0-1 0,-3 1 0,2 0 0,-1-1-1,1 2 1,1-1 0,-1 1 0,-1-1 0,2 0 0,0 1 0,1-2 0,0 0 0,0-1-1,0 1 1,1-3 0,-1 1 0,1-1-1,-1 0 1,0 0 0,-2 1-1,2 0 1,-2 0 0,-1 0 0,0 1 0,-1 0 0,-2-1 0,-1-2 0,0 1 0,-3-2 0,1 1 0,-2-1-1,1 1 1,-11 6 0,19-15 0,-8 6 0,-1 1 0,1-1 0,-11 9 0,19-20 0,-12 9 0,0 1 0,-7 10 0,10-20 0,-5 9 0,-2 1 0,0 0 0,0-1 0,-3 11 0,5-20 0,-3 7 0,-1 2 0,3-1 0,-3-2 0,2 0 0,0 0 0,1-1 0,1 0 1,0 1-1,1-2 1,-2 0-1,2 1 1,0 0-1,0-1 0,1 0 0,-1-1 0,1 1 0,-2 0 0,2-1-1,-1 1 1,-1 0 0,0-2 0,-1 2 0,0-1 0,0-3 0,0 0 0,-1-1 0,2-1 0,0 1 0,-2-2 0,2 0 0,-2 0 0,1 1 1,-2-1-1,2 2 0,-2 0 0,0-1 0,1 1 0,-2-1 0,0 1 0,-1-2 0,0 1 1,-1 0-1,-1 0 1,0 1-1,-1 0 1,1 0-1,-2 1 0,2 1 0,-2-2 0,1-1-1,-1-1 1,0-1 0,-1 1 0,0-2 0,-1 1 0,2-1 0,-2 0 0,1 1 0,1 1 0,-1 0 0,0-1 0,1 2 0,-2 1 0,-1 0 0,0 0 0,-1-1 0,-2 3 0,0-2 0,-2-2-1,-2 0 0,0 1 0,-1-1 0,-3 1 0,1 1 1,1-2-3,-3 3 3,-1 1-1,1-1 1,-3 3 0,-1-2-1,0 2 1,-3-2 0,-2 3 0,-2 0-1,-1 1 1,-3 1 0,-1 2-1,-1 0 1,-1-1 0,-3 3-1,-1-3 1,1 0-1,-5 1 1,0 1 0,-2-1 0,-1 0-1,-1 3 1,-1 1-1,0 1 0,-2 1 1,0 0-1,1 0 1,-1 2 0,-1-3 0,-1 0-1,-1-1 1,-1-1 1,0 0-2,2-1 1,1-1 0,-2 1 0,2 0 0,1 1 0,-1 1 0,1 0-1,-4-2 1,1 3-1,-3-1-2,-1 3-1,0-1-5,-4 3-8,3 10-8,-11-5-2,5 9 1,-20-7 1</inkml:trace>
  <inkml:trace contextRef="#ctx0" brushRef="#br0" timeOffset="4597">22620 2503 9,'0'0'11,"-22"12"-3,11-5-2,-4-5 0,2 3 1,-3-5-1,1 3 0,-4-2 0,-1 2-3,-2 0-1,-3 1 0,1-1 0,-5 2 1,-4-2 0,0 2 2,-3-2-2,-1 1 1,-5 1 0,1 0-1,-2 0-1,0 0-1,0-1 0,1 1 0,-3 0-1,1-1 0,-1 0 1,1-2 0,-1-1-1,0 1 1,-1-1 0,0-1 0,1 0 0,-1-1-1,2-1 1,-2 1-1,3 0 1,0 0 0,0-3 0,1 2 1,1-3-1,1 2 1,1-3-1,1 0 1,1-1-1,0-1 0,3 0-1,-1 0 1,1 0-1,2 0 0,0 1 1,2-2 0,2 1 0,4-2 1,1 2 0,3-3 0,3 1 0,1-3 0,4 0 0,1-1 0,1 0-1,0-1 0,2 1-1,-2 0 0,1 1 1,1 0-1,0 2 0,-2-1 1,3 2-1,7 10 0,-17-19 0,17 19 0,-16-19 0,16 19 0,-19-18 1,8 8-1,2-1 0,-1 1 1,1-2-1,1-1 1,0 0 0,0 0-1,2-1 1,0 1-1,0 1 0,2-2 1,-2 2-1,0 0 0,1-1 0,1 1 0,-1-1 0,-1 0 0,3-1 0,-2 0 1,2-1-2,-2-3 1,-1-1 0,3-1 0,-2-1 0,0-1 0,2-3 0,-2 0 0,3 0 0,-1 1 0,0 1 1,1-2-1,-2 3 0,-1 0 1,1 3-1,-1 1 0,-1 1 0,2 1 0,-1 0 0,1-1 0,3-3 0,2 2 0,3-2 0,-1-1-1,3 1 1,0 1-1,1-1 1,-1 2 0,-3 2 0,2 1-1,-4 2 2,0 0-1,-1 3 0,0-1 0,0 1 0,0 10 0,0-18 0,0 18 0,0-17 0,0 17 0,3-18 0,-2 8 0,1-3 0,2 0 0,0-3 0,3 0-1,0-2 1,0-1 0,2-1 0,-2-3 0,1 2 0,-2 0 0,-1 2 0,0 0 0,0 2 0,-2-2 0,1 4 1,-2 1-1,0 1 0,0 0 1,-1 2 0,-1-1-1,0 1 1,0 0-1,0 0 0,0 0 1,0-2-2,0 0 2,1-2-2,1-1 1,-1-1 0,1 1-1,0 0 1,0 1 0,-1 3 1,2-1-2,-3 13 2,4-19-2,-4 19 1,6-17 0,-6 17 0,10-20 0,-5 9 0,2-1-1,-1-2 1,1 0 0,1 0 0,-3 1 0,1-1 0,0-1 0,0 0 0,-2 1 0,3-1 0,-1-2 0,1 2 0,1 0 0,-1 0 0,1 1-1,2 1 1,-1 0 0,-1 1 0,3 1-1,-1-1 1,1 1 0,2-1 0,1 1-1,0 0 1,3-1 0,-1 2 0,2-1-1,2 1 1,0 1 0,-1-1 0,2 2 0,2 1 0,-2 0 0,1 0 0,0 1 0,-2 1 0,-1-1 0,-1 2 0,-1 0 0,-3 0 0,0 2 0,-2-2 0,0 2 0,-1 0 0,-1-1 0,1 1 0,-1 0 0,-10 2 0,21-5 0,-9 3 0,1-1 0,1-1 0,0 0 0,0 1 0,2-1 0,-1 0 0,-1 1 0,2-1 0,0 0 0,-2 1 0,2-1 0,-1 1 0,0-2 0,0 1 1,1 0 0,-1 0-1,0 0 1,0 0-1,0 1 1,2-1 0,-2 2-1,2-2 0,0 2 0,-2-2 0,0 1 0,-1-1 0,-1 2 0,0 0 0,-1 1 0,0-2 0,0 2 0,-1 0 1,0 0-1,1-2 0,-12 3 0,19-2 0,-19 2 0,18-3 0,-18 3 0,14-3 0,-14 3 0,13-3 0,-13 3 0,0 0 0,11-4 0,-11 4 0,0 0 0,11-1 0,-11 1 0,0 0-1,13-2 1,-13 2 1,10-2-2,-10 2 2,0 0-2,14-4 1,-14 4 0,0 0 0,12-1 0,-12 1 0,0 0 0,0 0 0,14-2 0,-14 2 0,12-3 0,-12 3 0,15-3 0,-15 3 0,17-4 0,-17 4 0,20-3 0,-9 0 0,-11 3 0,18-5 0,-7 2 0,1 0 0,-1 0 0,0 0 0,2-1 0,1 1 0,0-1 0,1 1 0,2 1 0,1-2 0,0 1 0,3-1 0,-1 2 0,4-2-1,-1 2 1,0-2 0,2 2 0,-1-1 0,3 0 0,0 1 0,3 0 0,-2-1 0,3 1-1,-1 0 1,3 1 0,-1-2 0,1 2 0,0 0 0,-2 0 0,3 1 0,-3-1 0,4 1 1,0-2-1,-1 1-1,1 0 1,1 0 0,1 1 0,-1-1 0,1 1 0,-1-1 0,-1 1 0,2 0 0,0 0 0,1 0 0,0 1 1,0-1-1,1 1 0,-2 0 0,2 0 0,0 2 0,0-1 0,-1 1 0,2 1 0,-3-1 0,2 1 0,-2-1 0,-2 1 0,-1-1 0,-4 1 0,1 0 0,-2 0 0,-1-1 0,-1 1 0,-1-1 1,0 1-1,-1-1 0,-1 1 0,-1-2 1,-2 1-2,1-1 2,-3 0-1,0 2-1,0-2 1,-1 2 0,3-1 0,0 2 0,-1 1-1,2-1 1,2 2 0,-1 0 0,4 0-1,0 1 1,-2-1-1,2 0 1,2 2 0,1-2 0,-2 1-1,2-1 0,-1 2 1,1-2 0,0 2 0,-1 2-1,-1-2 2,-4 2-2,0-3 2,-3 1-1,-2 0 0,-2 1 0,-1-1-1,-1 0 1,3 1 0,-3-1 0,4 0 0,-1 2-1,3-1 1,-2 0 0,2 0 0,-1 1 0,-3 0-1,0 1 1,-3 1 0,-2 0 0,-1 0 0,-1 1-1,-1 0 1,-2 2 0,1-1 0,1 0 0,-2 1 0,2 0 0,1 2 0,-1-1 0,1 1-1,0-2 1,-1 2 0,0-2 0,-1 0 0,0 2 0,-2-2 0,0 2 0,-2-1 0,0 2 0,-1 2 0,3-2 0,-2 5 0,-2-1 0,1 0 1,0 3-1,0-2 0,0 2 0,-2-2-1,0 3 1,1-1 0,-1 1 0,-2-2 0,2 4 0,-1 0 0,-2 1 0,1 1 0,-1 0 1,-1 2-1,0 0 0,-1 0 0,0-1 0,-3 1 0,0-1 0,-2 2 0,0 0-1,-1-2 1,-2 1-1,-1 0 1,-1-1-1,0 1 1,-1-1-1,0-3 0,-1 2 0,1-1 0,-1-1 0,0 0 0,-2-1 0,1 0-1,-3-2 1,0-1 0,-1-1 0,-2-2 0,-2-2 0,1-2 0,-3 1 1,-2-3-1,-1 1 1,-1-1 0,-3-1 0,0 2 0,0 0 0,-1-1-1,-2 0 1,-1 1-1,-1-2 1,2 1 0,-5-1-1,-3-2 1,1 1 1,-1-2-1,0 0 0,-1 1 1,0-1-1,0 1 0,3-2 0,2 2 0,1 0 0,-1 0 0,0-2 0,1 1 0,2 0 0,-1-2 0,0 2 1,-2 0-1,1-1 0,-2 0 0,2-1 1,-2-1-1,-3 2 0,-2-2 0,1-2 1,-2 0 0,-4-1 0,-1 1-1,-3 0 1,-1 1 0,-2 0 0,1 2-1,-2 0 1,1-1-1,2 1 0,2-2 0,3 0 0,1-1-2,3-1-3,0-1-5,6 4-11,-5-8-4,7 6 2,-8-13-1</inkml:trace>
  <inkml:trace contextRef="#ctx0" brushRef="#br1" timeOffset="21725">10624 478 1,'0'0'9,"0"0"0,0 0 0,0 0-4,0 0-2,0 0 1,0 0 0,0 0 0,0 0-1,0 0 0,0 0-1,0 0 0,-12 4-1,12-4-1,0 0 0,-14 6 0,14-6 0,-13 6 0,13-6 0,-14 11 0,14-11 0,-17 12 0,17-12 0,-18 18 0,8-8 0,1 2 1,-1-2-1,0 2 0,1 0 0,1-1 1,0 0-1,-1 0 0,1 0 0,0 1 0,0-1 0,0 2 0,-2 0 1,2 1-1,-1 1 0,2 0 0,-1 0 0,1 0 1,0 1 0,-3 2 1,3 0 1,0 0 0,-1 1-1,1-2 1,0 2 0,1 1 0,1-2-1,0-1 0,0 0-1,2 0 1,0-1-1,1 1 0,0 1 0,1 0 0,-1 0 0,1 1 0,1-1 0,-1 2 0,1 0 1,-1 0-1,0-1 0,0 0 1,-1 1 0,2-2 0,-1 1 0,1-1 0,0-1 1,1-1-1,1 1 0,-2-1 1,1 0-1,0-1 0,0 2 1,0-2-2,2 1 1,-1 0-1,1 0 0,1 0 0,-1 1 0,1 1-1,-1-1 1,1 1 1,-2 0-1,-1 0 0,2 1 0,-2-3 0,1-1 0,-1 0 0,2 0 0,0-1 0,2 0 0,0 0 0,0-1-1,4 1 1,-2-2 0,0 2 0,2-3-1,0 1 1,1 0 0,-1-2-1,0 2 1,-9-12-1,19 19 1,-9-9-1,-10-10 1,21 17 0,-21-17-1,21 20 1,-9-12 0,-1 2-1,-1-2 1,1 1 0,-1 0 0,-10-9 0,19 17-1,-19-17 1,18 15 0,-18-15 0,17 13 0,-17-13 1,14 11-2,-14-11 1,11 10 0,-11-10-1,0 0 1,14 10 0,-14-10 0,0 0 0,13 8 0,-13-8 0,0 0 0,0 0 0,13 6 1,-13-6-1,0 0 0,0 0 0,12 3 0,-12-3-1,0 0 1,0 0-1,0 0 0,10 5 1,-10-5-1,0 0 0,0 0 0,0 0 1,12 6-1,-12-6 0,0 0 1,12 5-1,-12-5 1,12 3-1,-12-3 1,16 5-1,-6-3 0,-10-2 1,19 5 0,-9-3-1,1 0 1,-11-2-1,21 4 1,-10-3 0,2-1 0,1 1 0,3-1 0,-1 0 0,3-1-1,1 1 1,-1-1 0,2 0-1,0 0 0,0-1 1,0 2-1,3-2 1,-1 2-1,0-1 1,1 1-1,-1 0 0,0 0 1,1 0-1,-1 0 0,-1 1 0,0 0 1,1 0-1,-2 1 0,0-1 0,-2 1 0,2 0 0,0 1 0,-2-1 0,0 2 0,-2-1 0,1 1 1,-1-1-1,0 2 0,-3-1-1,1 1 1,-1 0 0,0-1 0,0 1 0,0 0 0,0-1 0,0 1 0,0 0 0,1 0 1,0 1-1,0 0 0,0 1 1,2-1-1,1 2 0,1-2 0,2 2 0,0-2 0,1 0 0,2 1 0,1-2 1,2 2-2,-1-3 2,2 2-1,-2-2 0,0 1 0,1 0 0,1-2 1,0 0-1,0-1 0,0 0 1,0-1-1,0 2 0,0-2 1,-2 0-1,-2 0 0,-1 2 1,-4 0-1,-1-1 0,-3 1 0,0 0 0,-2 0-1,-1-1 1,-1 0-3,3 2-3,-1-3-9,5-2-18,5 1 1,-1-11-1,9 1 0</inkml:trace>
  <inkml:trace contextRef="#ctx0" brushRef="#br1" timeOffset="24188">14103 2531 9,'0'0'17,"12"-5"0,0 7-2,-1-9-1,9 4-4,0-1 1,6-1-2,2 0-1,4 1-1,2 1 0,1-1-1,3 1 1,0 0-1,2 0 0,-1 0-1,3 1-1,2-3 0,2 3-1,-1-2-1,3 1 2,0 0-2,2 0 0,-1 2 0,3-2 0,-2 2 0,-2-1 0,-1 2 0,-1-1-1,-3-2 1,-2 2-1,0-1 0,-2 2 1,-1-2-1,-1 2 0,-1 0 1,2 1-1,1-1 1,3 2-1,-1-1 0,2 3 0,2-2-1,-1 0 1,0 1 0,1-1-1,-3-2 0,1 1 1,-1-1-1,0-1 1,0-1-1,0-1 1,0 0-1,2 1 0,2-2 1,0-1-1,3 1 0,2-2 0,0 1 1,1-1-1,2-1 0,0 0 0,-1 0 0,1 0 1,-1 2-1,0-1 0,-1 0 0,1 0 1,-1 2-1,-1-1 1,-1 0-1,-2 1 0,0-1 0,-4 0 1,2 1-1,-4-1 0,-3 0 1,0 1-1,-2-1 0,-1 0 0,-1 1 1,2-1-1,-2 0 0,-2 1 0,4-1 0,-1 0 0,1 2 0,0-1 0,0 1 1,-1-1-1,-1 2 0,1 0 0,-1-1 0,0 0 1,-2 1-1,-2-1 0,1 0 1,-2 0-1,0 1 0,3-1 1,-3 0-1,2 0 0,-1 0 0,2 0 0,1-2 0,2-1 0,0 2 0,0-3 1,2 0-1,-1 0 1,0 0-1,3 1 1,0-1-1,-2 2 1,0-2-1,0 3 1,-1-2-1,0 0 0,0-1 1,0-2-1,-1 1 0,1-1 0,-2 1 0,-3 0 0,1 0 0,-4 1 0,-1 1 0,-2-1 0,-3 1 0,-1-1 0,-3 2 0,0-2 0,-4 0 0,-1 1 0,-2 0 0,-12 6 0,17-11 0,-17 11 0,11-7 0,-11 7 0,0 0 0,12-11 0,-12 11 0,0 0 0,13-14 0,-13 14 0,11-12 0,-11 12-1,13-13 1,-13 13 0,14-14 1,-14 14-1,16-14 0,-16 14 0,16-14 0,-16 14 0,17-16 0,-17 16 0,18-17 0,-18 17 0,20-19 0,-8 11-1,-1-1 1,0 2 0,1 0 0,-12 7 0,17-12 0,-17 12 0,14-8 0,-14 8 0,12-8 0,-12 8 0,0 0 0,14-12 0,-14 12 0,0 0 0,13-10 0,-13 10 0,0 0 0,9-13 0,-9 13 0,8-12 0,-8 12 0,8-15 0,-8 15 0,12-18 0,-5 8 0,1-1-1,0 1 1,2-2 0,0 0 0,1 0-1,-2-1 1,-1-1-1,1 1 1,1-1 0,-2 0-1,0 0 1,0 0 0,0-1-1,1-1 1,-1 0 0,-1 0-1,0 0 2,-1 1-2,-2-1 1,0 1-1,-2 1 1,-1 0 0,-1 0 0,0-1-1,-2 1 1,0-2 0,-2 1 0,1 0-1,-1 0 1,-1 1 0,1-1 0,-2 1 0,1 0-1,-1 0 1,1 1 0,-1-1 0,0 1 0,0-1 0,0 0 0,2-1-1,-2 0 1,0-1 0,0-2 0,0 3 0,-1 0 0,1-1 1,-2 2-1,0 0 0,1 2 0,-1 1 0,1 0 0,-1 1 0,1-2 0,0 1 0,0 1 0,-1-2 0,1 1 0,0-1 0,-2-2 0,1-1-1,-2 0 1,-1 1 0,1 0 0,-2 0-1,0 0 1,0 1-1,-1 3 2,0-2-1,0 1-1,1 1 1,-2-3 0,0 0 0,2 0 0,-4 0 0,1-1 0,-1-2-1,-2 0 1,0 2 0,0-1-1,0 2 1,-2-1-1,0 1 1,0 2 0,-1 0-1,-1 1 1,1-1 0,-1 3-1,0-2 1,-3 2 0,1 1-1,-4 0 1,-1 1-1,0 0 1,0 0-1,-2-1 1,-1 2-1,1 0 1,-1-4-1,-2 2 1,2-1-1,-3 0 1,0 1 0,-2-1-1,-1 0 0,-3 1 1,-1 0-1,-1 0 1,-1 1 0,-2 0-1,1 0 1,-1 1 0,1 0 0,-1-1 0,-1 1 0,2 1-1,1-1 1,-2 0 0,2 1 0,-4-1 0,0 0 0,-2 1 0,0 0 0,-2 1 0,-1-1 0,-5 2 0,0 0 0,0-1 0,-3 2 0,0 1 0,-2 0 0,-3 0 0,-1 0-1,0 0 1,-2 1 0,-2 1 1,-3-1-1,-1 1 0,0 0 0,-4 1 0,-1-1 0,-2 2 0,-1-2 0,-1 1 0,0 0 1,-3-1-1,-1 1 0,0 1 0,0-1 0,1 0 0,-2 0 0,3 0 1,-2-1-1,1 0 0,-1-1 0,1 1 1,-2-1-1,-3-1 0,1 1 0,-3-1 0,-1 1 0,-3 0 1,-3 0-1,1 1 0,0-1 0,-2-1 1,-1 0-1,1 0 0,0-1 0,4-2 1,1 1-1,2-3 0,0 1 1,3-1-1,0-2 0,2 1 1,1 0-1,1 1 0,-1 0 1,4 0-1,-2 3 0,1 1 1,1 3-1,1 2 0,1 3 0,0 1 0,3 2 0,1 1 1,5 0-1,4 0 0,2-1 0,4 0 1,6-2-1,-1-1 0,5 0 0,2 0 1,1 0-1,0 0 0,2 0 1,3 0-1,-2 0 0,4 1 0,-1-2 0,3 2 0,0-2 1,3 2-1,0-4 0,4 2 1,1-2-1,2-1 0,0 1 1,3-3-1,0 2 0,2-3 1,1 3-1,2-3 0,-1 1 0,2-1 1,1 0-1,0 1 0,-2-1 1,0 0-1,-2 0 0,0 1 1,-1 0-1,1 0 1,-1 1-1,-1 0 0,1 0 1,0-1-1,1 2 1,1-2-1,-1 1 0,2-1 0,1 1 1,4-1-1,0-1 0,4 1 0,4 0-1,11-1-2,-13 2-6,13-2-15,0 0-10,0 0 1,-15-31-2,2 3 2</inkml:trace>
  <inkml:trace contextRef="#ctx0" brushRef="#br2" timeOffset="32831">3573 990 12,'0'0'10,"0"0"-1,0 0 1,0 0 0,0 0-2,0 0 0,0 0-1,0 0 0,0 0 1,0 0-1,0 0 0,0 0-1,0 0 1,0 0 1,0 0-1,0 0-1,0 0 0,1-11 0,-1 11-1,-7-19-1,1 5-1,3-2-1,-3-2 0,1-2 0,-3-1 1,2-1-2,-1-1 0,0 0 0,-2-2 0,0 3-1,-1-4 1,-1 2-1,0 0 0,0-2 1,-2 0-1,-1 2 1,-1-1-1,-1 1 1,-2-2 0,-1 2-1,-2-1 1,-1 4 0,-1-1 0,-3 1 0,-1-1 0,-1 4 0,-2-1 0,1 1-1,-4 1 1,1 1-1,-3-2 0,0 3 1,0 0-1,2 0 1,-1 1-1,0 0 1,-1 1-1,0 0 2,0 3-2,0-1 1,0 2-1,-4 1 1,2 2-1,-2 0 0,1 0 1,1 2-1,-2-1 0,-1 0 0,1 2 0,1-1 0,1 1 0,1-1 0,1 1 0,0 1 0,2-2 0,1 1 0,1-2 0,-1 0 0,0 1-1,1-1 1,0 1 0,-1 0 0,1 0 0,1 1 0,0 0 0,0 1-1,1-1 1,0 0 0,1 1 0,-2 1 0,-1-2 0,1 1 0,-2 1 0,0 0 0,-2 0 0,-1 1 0,-2 0 0,-2 1 0,2 0 0,-2 1 0,2 2 0,0 0-1,0 1 1,1 0 0,2-1 0,4 2 0,-1 0 0,-1 0 0,-1 0 0,3 0 0,-1 1 0,-1-2 0,1 4 0,-2-2 0,-2 0 0,2 1 0,-2 0 0,-1 0 0,0 2 0,1 0-1,1 0 0,1 3 0,3-1 1,1 1-1,3-2 0,3 2 0,-1-3 1,3 2 0,-1-1 0,4-1 0,-2 1 0,1-1 0,-1 3 0,-1-2 0,0 2 0,0 1 0,1 0 1,1 0-1,-1 1 1,2-1-1,2 1 0,2-1 0,0-1 0,1 1 0,1-2 0,2 0 0,1-1 0,-1 0 0,1-1 0,1 1 0,0 0 0,8-11-1,-13 19 1,13-19 0,-12 15 0,12-15 0,-7 12 0,7-12 0,0 0 0,0 0 0,0 0-1,-8 10 1,8-10 0,0 0-1,0 11 1,0-11 0,-2 14-1,0-4 0,-1 3-2,-3 1-3,3 2-7,-4 4-13,-4-1-3,3 4-2,-13-7 1</inkml:trace>
  <inkml:trace contextRef="#ctx0" brushRef="#br2" timeOffset="34780">0 2236 10,'19'7'10,"-19"-7"0,17 9 0,-17-9-1,17 10 0,-17-10-1,15 16-2,-7-5-1,1 0-1,1 2 0,-1 2-1,0-2 0,1 2-1,0 0 1,1 1 0,0-1 0,0 0 0,3 0 0,-1 0 0,3 2 1,2-4-2,1 4 2,1-3-1,5 1 0,-2-1 1,4 0-1,0-3-1,1 2 1,-1-2-1,1-2 0,0 0-1,-2 0 1,1-2-1,1 0 1,0-2-1,1 1 1,-1-1-1,2 0 1,-2-2-1,0 1 0,0-1 0,-3-1 0,0 1 0,-2-1 0,-1-1 0,1-1 0,0 0-1,0-1 1,2-3 0,-1 2 0,2-2 0,0-1 0,-1 0 1,2 2-1,-1-1-1,-1 2 1,3 0-1,0 0 1,2 1-1,0-1 0,3 1 0,-1-2 1,1 1-1,2-1 0,-2-1 0,-1 1 0,2-2 1,-1 1-1,-1 0 0,1-2 0,-4 0 0,0 1 0,-2 0 0,-1 0 0,-3 0 0,1 2 0,-3-1 0,-2 3 0,4 0 0,0 1-2,3 2-3,-1-1-9,2-1-14,8 6-1,-11-10-1,0 2 1</inkml:trace>
  <inkml:trace contextRef="#ctx0" brushRef="#br2" timeOffset="36051">2797 2524 6,'0'0'11,"0"0"-1,0 0-4,11 6 0,-11-6 1,0 0 1,11 5 1,-11-5 1,0 0-1,17 5 2,-17-5-2,14 4-1,-14-4 0,22 2-2,-9-2-1,3-1 0,3-1-1,1-3-1,1-2 0,1-1-1,1-1 1,0-4-1,2-1 0,-1-3 1,2 0-1,1-4 0,0 0 0,0-2-1,-1 0 0,0-2 0,0 2 0,-3-1 0,-1 1-1,-3-1 1,0 0 1,-3 2-1,-2-1 0,0-3 0,-1 0 0,-2-2 0,1 1-1,-3-1 1,2 0-1,-1-1 0,1-1 0,-1 3 0,0 1 0,-1 3 0,-1 1 0,0 0 0,-2 3 1,0 0-1,-2 4 1,-2 2 0,0 2-1,-1 0 1,-1 11 0,2-15 0,-2 15-1,0 0 1,0 0-1,-2-10 1,2 10-1,0 0 0,0 0 0,0 0-1,0 0 0,0 0-1,0 0-1,0 0-2,0 0-6,0 0-13,6 16-4,-6-16-2,0 0 2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2:06.34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-1 4259 2,'0'0'6,"0"0"-1,0 0 0,0 0-2,-3-12 0,3 12-1,0 0 0,2-15 0,-2 15 0,3-19 0,3 6-1,-1 1 0,1-6 0,1-1 2,1-2-1,1-5 2,2-1 0,0-3 0,0-4 0,2-1-1,-2-3 0,5 0-1,-3-2 0,2 2-1,0-5 0,0 1 1,2 0 1,-1-3 0,2 2 1,-2 0 1,2 0-1,-1 1 1,1-1-1,-1 3 1,1-1-2,-1 2 1,0-2-2,0 0 1,0 0-2,-2 3 1,1-1-1,-2 1 0,0-1-1,0 2 1,-1 0 1,0 2-1,-2-3 1,2 0-1,-2-1 0,1 3 1,0 0-1,1 1 0,1 0 1,-1 0-2,1 1 2,0 2-2,-1 1 2,-1-1-2,2-1 1,-1 1-1,0 1 0,1 0 0,-2-1 0,2 1 0,-1-1 0,1 2 0,-2-1 0,2 2 0,0-2 0,0-2 0,1 0 0,0 2 1,0-2-1,2 0 0,-2 0 1,1 0-1,0 1 1,-2 0-1,2 1 0,-1-1 0,2 1 0,-2-3 0,1 0 0,1-1 0,-1 0 0,2 0 0,-2-1 0,-1 0 0,2 0 0,-2 1 0,0 0 0,2 0 0,-1 1 0,-1 0 0,0 2 0,1 1 0,-2-2 0,1 2 1,-1 1-1,-1-1 0,1 0-1,0-2 1,1-1 0,-1 2-1,0-2 1,1 0 0,-1 1-1,1 1 1,-5 0 0,1 1 0,-3 0 0,0 3 1,-1 2-1,0 0 1,-1 3-1,1-1 1,0 3-1,1 1 1,0 1-1,1-2 0,0 0 0,0-2 0,-1 0 0,1-3 0,0 2 0,-2-2 0,2 2 0,-2-1 0,2 3 0,-1 1 0,-1 1 0,-1 3-1,0-1 1,1 3 0,-3-1 0,2 2 0,-1-1 0,-1 2 0,2-1 0,0 1 0,0 0 0,0 0 0,-1 2 0,0-2 0,-1 2 0,1 1 0,-2-2 0,1 1 1,-2 0-1,-2 11 0,4-16 0,-4 16 0,3-17 0,-3 17 0,2-12 0,-2 12-1,2-11 1,-2 11 0,0 0 0,0-13 0,0 13 0,0 0 0,0 0 0,0 0 0,-2-10-1,2 10 0,0 0-1,0 0-2,0 0-5,0 0-8,0 0-7,0 0-1,0 0 0,0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2:08.68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4964 0,'0'0'6,"3"-13"-2,-3 13 2,4-12 0,-4 12 2,6-13-2,-6 13 2,7-17-1,-3 6 0,1-1-1,2-1-1,-1-2 0,3-2-1,-2-1 0,4-3 1,0 0-2,1-3 0,2-4-1,-4 3 1,5-7 0,-2-2-1,2-3 1,-1-1-1,3-2 0,0-1 0,1-2-1,0-2 0,1 1 0,2 3 1,0 1-1,-3 2 0,3 2 1,-2 0-1,-2 1 1,1 2-1,-2-1 1,0-1-1,-1 1 1,1-1-1,-2 0 0,1 0 0,0 4-1,-2-3 0,1 2 1,-1 3-1,-1 0 0,0 0 1,0 2-1,-2 0 1,1 1 0,-1 1 0,-1 1-1,1 1 1,-2 1 0,1-2 0,-1 3-1,1-1 1,-1 1 0,0 1-1,0-1 1,-1 0 0,0 2 2,2-1-2,-2 1 2,1 0-2,-1 2 1,2-2-1,-1 2 1,0-2-2,0 2 0,-3-3 0,3-1 0,-2-1 0,3-1 0,-3-2 0,1 1 0,1 0 0,-1-1 0,2 0 0,-1 1 0,0 0 1,2-2-1,0 3 0,0-3 1,0 0-1,0-2 0,2-1 0,1 0 1,-1 0 0,2 0 0,-2 0 0,2 1 0,-1 0 0,0 2 0,-3 0 2,2 2-3,-1 0 1,-1 0 0,-1-1 0,1 2 0,-2 0 0,1-2 0,2 1-1,-1-1 1,-1 2-1,1 1 0,-2-1 0,1 4 0,-2-1 0,0 1 0,-1 3 1,-1-1-1,0 2 0,0 0 0,0 0 0,-1 0 0,1-2 1,1 0-1,0-3 0,-1 1 1,1-2-1,0 0 0,1 0 0,0-2 1,1 1-1,-1 1 0,1-1 0,-1 1 0,1 0 0,1 0-1,-4 0 1,1 1 0,-1-1 0,0 1 0,-1 1 0,1-1 0,-2 1 0,2-2 0,-1-2 0,1 2 0,1 0 0,-1-2 0,0 0 0,0-1 0,0 1 0,0 2 0,-2 0 0,1 2 0,-1-1 0,-2 1 0,2 0 0,-1-1 1,-1 1-1,0 1 0,1-1 0,0-1 1,-1 2-1,3-1 0,-3 0 0,1-1 0,3 1 0,-3-1-1,3-4 1,-3 1 0,4-1 0,-3-2-1,3 0 1,1 1 0,-1-2 0,2 1-1,-1 1 1,2 3 0,1 0 0,-1 2-1,1 2 1,0 0 0,-2 2 0,1 1 0,1-1 0,-2 1 0,0 1 0,-1-1 0,-1 1 0,-1-1 0,1 1 0,0 0 1,0-1-1,0-2 1,1 1-1,-1 2 1,1-2-1,1 1 1,-3 1-1,2 0 0,0 0 0,-1 2 0,0 0 0,0-1 0,-1 2 0,-2-1 0,2-2 0,-1 0 1,-1 0-1,0-1 0,1-3 0,-2 1 0,1-2 0,1-1 0,-1 2 1,0-1-1,1 1 0,-1 1 0,0 1 1,0 0-1,-2 2 0,0 2 0,-1 0 0,1 0 0,-1 1 0,0 0 0,0 11 0,-1-19 0,1 19 0,1-15 0,-1 15 0,-1-13 0,1 13 0,0 0 0,0-12 0,0 12 0,0 0 0,0 0 1,0 0-1,1-12 0,-1 12 0,0 0 0,-1-11 0,1 11 0,0-10 0,0 10 0,0-14 0,0 14 0,-1-15 1,1 15-1,0-12 0,0 12 0,0-10 0,0 10 1,0 0-1,0 0-1,-1-12 1,1 12 0,0 0 0,0 0-1,2-12 0,-2 12-3,0 0-7,7-11-18,-6 0 0,-1 11-3,8-33 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38.28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68 4 8,'0'0'14,"0"0"-2,0 0-1,0 0-1,0 0-1,0 0-1,0 0 1,0 0-1,0 0-2,-12-6 0,12 6-2,0 0 0,0 0 0,0 0-1,0 0 0,0 0 0,0 0-1,0 0 1,0 0-1,0 0 1,0 0-1,0 0 0,0 0 0,0 0-1,0 0 1,0 0-1,0 0 0,0 0 0,0 0-1,0 0 1,0 0 0,0 0-1,0 0 1,0 0 0,0 0-1,0 0 1,0 13 0,0-13 0,0 0 0,-1 10 1,1-10-1,0 0 0,1 13 1,-1-13-1,1 11 1,-1-11-1,6 11 1,-6-11 0,5 13-1,-5-13 0,5 14 2,-5-14-2,6 12 0,-6-12 0,2 11-1,-2-11 1,0 0-1,5 13 1,-5-13-1,0 0 1,1 11 0,-1-11-1,0 0 1,0 0-1,0 0 1,6 11-1,-6-11 1,0 0-1,0 0 1,5 10-1,-5-10 0,0 0 0,0 0 1,2 12-1,-2-12 0,0 0 0,0 0 0,1 14 1,-1-14-1,0 0 0,6 17 0,-6-17 0,6 14 1,-6-14-1,7 15 0,-7-15 0,10 16 1,-10-16-1,8 14 0,-8-14 0,6 12 0,-6-12 0,0 0 0,9 13 1,-9-13-1,0 0 0,0 0 0,6 13 0,-6-13 1,0 0-1,0 0 1,3 12-1,-3-12 1,0 0-1,0 0 1,2 12-1,-2-12 1,0 0-1,0 0 0,2 10 0,-2-10 1,0 0-1,2 11 0,-2-11 0,0 0 0,3 13 0,-3-13 0,2 10 0,-2-10 0,4 12 0,-4-12 1,5 12-1,-5-12 0,3 11 0,-3-11 0,0 0 0,6 13 0,-6-13 0,0 0 0,5 10 0,-5-10 0,0 0 0,1 13 0,-1-13 0,0 0 0,0 12 0,0-12 0,0 0 0,-1 13 0,1-13 0,0 0 0,-2 13 0,2-13 1,-4 12-2,4-12 1,-2 12 0,2-12 0,-4 13 0,4-13 0,-4 14 0,4-14 0,-4 14 0,4-14 1,-6 17-1,6-17 0,-6 15 0,6-15 1,-8 17-1,8-17 0,-6 16 0,6-16 0,-6 16 0,6-16 0,-6 13 0,6-13 0,-3 13 0,3-13 0,-5 13 0,5-13 0,-4 13 0,4-13 1,-4 14-1,4-14 0,-5 14 0,5-14 0,-6 12 0,6-12 0,-8 12 1,8-12-1,-6 10 0,6-10 1,0 0-1,-11 15 0,11-15 0,0 0 1,-10 13-1,10-13 0,0 0 0,-7 13 0,7-13 0,0 0 0,-6 14 0,6-14 0,0 0 0,-7 13 1,7-13-1,0 0 0,0 0 0,-10 14 0,10-14 1,0 0-1,0 0 0,-12 10 0,12-10 1,0 0-1,-9 11 0,9-11 0,0 0 0,-6 11 0,6-11 0,0 0 0,0 0 0,-6 12 0,6-12 0,0 0 0,0 0 1,0 0-1,0 0 0,0 0 1,0 0-1,0 0 1,0 0 0,0 0-1,0 0 1,0 0 0,0 0-1,0 0 1,0 0-1,0 0-1,0 0-9,0 0-24,0 0 1,0 0 0,-18-26-2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0.15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10 79 6,'0'0'4,"0"0"1,0 0-1,0 0 0,0 0 0,0 0 0,0 0-1,-10-10 0,10 10 0,0 0-1,0 0 1,0 0 0,0 0 0,0 0 0,0 0 0,0 0-1,0 0 1,0 0-2,0 0 1,0 0-1,0 0 0,0 0-1,12-6 1,-12 6-1,0 0 0,15-6 1,-15 6-1,15-4 0,-15 4 0,19-4 1,-7 3-1,0 0 0,1 0 0,-1-1 0,2 1 0,2 0 0,-1 0 0,-1 0 0,2 0 0,0-1 0,0 1 0,-1 0 0,2 0 1,-2 1-1,0 0 0,-1 0 0,0-1 0,0 1 0,2-1 1,-1-2-1,0 2 0,1-2 1,2 1-1,0-1 0,0 2 1,0-2-1,-1 3 0,2-1 1,-1 1-1,0-1 0,1 0 0,0 0 1,-1 0-2,0-2 2,1 2-1,-3-1 0,0 1 0,-2-1 1,-1 1-1,-2 1 0,0 0 0,-11 0 0,19 1 0,-19-1 0,16 2 1,-16-2-1,16 1 0,-16-1 0,17 0 1,-17 0-2,16 1-1,-16-1-3,15 5-5,-4 3-6,-11-8-1,8 10-1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0:43.030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221 339 21,'22'-15'20,"14"-3"-1,2-12 1,12-3-15,6-3-5,7-2 1,-1 3 0,-3 1 2,-9 4-1,-7 4 1,-11 7-1,-7 5 1,-10 6 1,-6 4 0,-9 4 0,0 0-1,-5 12-1,-8-1 1,-5 2 0,-10 4-1,-9 3-1,-10 7 1,-9 1-1,-6 4-1,-5 2-2,-4 3 0,1 1 0,2-2 0,9-1 0,7-4 0,7-2-1,10-5 1,8-3 1,12-3-1,8-3 1,9 0 0,7-1 0,13 4 0,10-1 1,9 7 0,9 4 0,4 3 0,4 4 1,2 4-1,-2 1 2,-6-2-1,-6-1 1,-8-5-1,-6-4 0,-7-5 1,-3-2-4,-7-8-14,2 5-8,-17-18 2,12 3-1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1.22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 1,'0'0'7,"0"0"-3,0 0-1,0 0-2,0 0-1,0 0 0,0 0 0,0 0 0,0 0 1,0 0 1,17 4 0,-17-4 1,18 3 0,-6-2 1,3 1-1,2-1-1,1 1 1,1-1-1,2 0 0,2-1 0,0 1-1,0-1 1,2 0-1,-2-1 0,3 0 1,0 0-2,-2-1 1,1 1 0,0 0-1,-2 1 0,2 0 1,-3-1-1,0 1 0,-1-1 1,-1 1-1,-1 0 0,-3-1 0,1 1 1,-5 0-1,0-1 0,-1 1 0,-11 0 0,16 1 0,-16-1 0,13 1-2,-13-1-2,13 1-5,-13-1-5,14 3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2.0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7 2,'21'0'3,"-1"-1"0,1 1-1,-1 0 2,2 0-1,-1 0 1,3 1 0,-2-2 0,2 1 0,0-1 0,1 1 0,0-1-1,0 1 0,0-2-1,-1 2 0,0-2-1,2 4 0,-2-2 0,1 1-1,-2 1 1,0 0-1,1 1 1,-3 2-1,1 0 1,-2 1-1,-1-2 1,0 3 0,0-1 0,-2 0-1,0 1 1,0-4 0,-2 3 0,1-2 0,-2-1 0,0 1 1,-2-1-1,2-1 1,-2 0-1,1 0 1,-1-1-1,0 1 1,0 1-1,0-2-1,1 1 1,-3-1 0,2 0-1,-1 1 0,0-1 1,-1 0-1,-10-1 1,18 2-1,-18-2-2,13 1-3,-13-1-7,0 0-6,13 11 1,-13-11-1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3.49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13 56 16,'0'0'14,"-2"-11"1,2 11 0,0 0-3,0 0-3,0 0 1,0 0-2,-11-6-1,11 6-2,0 0-2,0 0 0,0 0-2,0 0 1,0 0-1,16-4 0,-16 4 0,21-3 1,-6 1-1,3 2 0,3 2 1,3 1-1,1-1 0,5 0-1,-1 0 1,5 0-1,1-1 1,1-1-1,1-1 1,-1-1-1,0 0 1,0-2-1,-4-2 1,0 2-1,-7 0 0,-1 0 1,-2-1-1,-6 3 1,-2-1-1,-3 3-1,-11 0-1,12-1-5,-12 1-3,0 0-7,0 0-7,0 0 1,-17 13 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4.15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39 5,'0'0'10,"23"-5"-2,-9 0-1,5 0-3,-2 1 0,5-1 1,-3 0 0,2 2 0,-4-1 1,3 3 1,-2 0-1,1 2 0,0 0-2,3 3 1,2-1-2,0 1 0,4 0-1,2 1 1,1 0-1,0-2 1,-1 1-1,2-1 0,-4 0 0,0-2 0,-4 1-1,-3-1 0,-3 0 0,-3 2 0,-2-2-1,-13-1-2,16 2-2,-16-2-3,0 0-8,0 0-5,-6 11 0,-10-13 0,1 7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4.6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12 11,'25'-8'12,"-25"8"-1,19-5-1,-19 5-4,15 0 1,-15 0-1,14 3 1,-14-3 0,13 4-1,-13-4 2,14 6-3,-14-6 1,20 5-2,-6-1-1,3-2 0,2 2-1,5-1 1,2-1-1,4 2-1,2 1 1,2-1-1,1-1 0,-2 1 1,1-1-1,-2 0 0,-1-1 1,-2-2 0,-2-2 0,0 0 0,-2-2 0,0-1 0,0-1 0,-2-2-1,-1 3 0,-4-1 0,-1 1 0,-3 0 0,-3 1 0,-11 4 1,13-4 0,-13 4 1,0 0 0,0 0 0,0 0 1,0 0-1,0 0 0,0 0-3,0 0-4,0 0-7,-3 14-10,3-14-6,-13 10-2,-1-11 2,3 2-1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4-01-20T16:21:47.707"/>
    </inkml:context>
    <inkml:brush xml:id="br0">
      <inkml:brushProperty name="width" value="0.05292" units="cm"/>
      <inkml:brushProperty name="height" value="0.05292" units="cm"/>
      <inkml:brushProperty name="color" value="#C0504D"/>
    </inkml:brush>
  </inkml:definitions>
  <inkml:trace contextRef="#ctx0" brushRef="#br0">16653 6242 129,'0'0'645,"0"0"258,0 0 0,0 0-129,0 0 0,0 0-258,0 0-129,0 0-129,0 0 129,0 0 0,0 0 387,0 0-129,0 0 129,0 0-129,0 0 0,0 0-258,0 0-129,0 0-129,0 0 0,0 0 129,-9 4 0,9-4-129,0 0 129,0 0 129,0 0-129,0 0-129,0 0 129,0 15-258,0-15 129,6 12 129,-6-12-129,12 12 129,-12-12-129,13 19 129,-13-19 129,14 17-258,-14-17 129,11 21-129,-5-10 0,0 6 0,-1-3 0,1 1-129,-1-1 0,1 1 258,-1 2-258,0-3 129,2-2 0,-2 0-129,-5-12 129,10 21 0,-10-21-129,10 18 129,-10-18 0,11 13-129,-11-13 0,9 11 0,-9-11-129,10 18 129,-10-18 0,9 14 0,-9-14 0,10 14 0,-10-14 0,9 14 0,-9-14 0,10 6 0,-10-6 0,10 9 0,-10-9 0,7 7 0,-7-7 0,8 7 0,-8-7-129,0 0 258,0 0-129,0 0 0,0 0 0,0 0 129,0 0-129,0 0 0,0 0 0,0 0 0,0 0 0,0 0-129,0 0 129,0 0 0,9 9-129,-9-9 129,0 0 0,0 0 0,0 0 129,0 0-129,0 0 0,0 0 0,0 0 0,0 0 0,0 0-129,0 0 0,0 0 129,0 0 0,0 0 129,0 0 0,5-6 0,-5 6 129,8-17-129,-2 6 129,5-6-258,1 1 0,3-10 0,2-2 0,3-2 129,1-2-258,-1-1 258,1-1-129,-3-1 129,-1 2-129,1 4-516,-4-4-1032,-2 3-2451,5 11-645,-8-10 258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43:53.730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457 1372 12,'0'0'19,"-13"1"-2,13-1-2,0 0-7,0 0-5,0 0-1,0 0-1,12-4 1,-12 4 1,16 0 2,-3 0-1,4 1 1,5 1-1,7 0 0,8 1 0,9 0 0,9 1 1,9-1 0,9 0 1,8 0 0,5 0 0,8 1 1,2 0-1,8 0-1,4 0-1,4 1-2,-1-3 0,-3-1-1,-8-1-1,-8-1 0,-14-1-1,-12-2 0,-18 1-2,-14-2-3,-9 4-8,-9 0-9,-16 1-7,15-3-2,-15 3 2</inkml:trace>
  <inkml:trace contextRef="#ctx0" brushRef="#br0" timeOffset="603">2405 1405 8,'0'0'17,"-10"-4"0,10 4-3,0 0-2,0 0-3,0 0 0,-2-15-2,2 15-1,3-22-1,1 4 0,0-4-1,1-2 2,-1-5 0,1-2 0,0-4 0,0-4 0,-2-5-1,2-4-2,-1-7 0,0-4-2,-1-5 0,2-7-1,0-1 1,0 0 0,0 3 0,-2 4 0,-1 6 0,-2 5 1,-1 7-1,-1 10 0,-2 5-1,0 9 1,0 4-1,1 5-1,3 14-2,-6-16-2,6 16 0,-5-11-2,5 11 0,0 0-1,-10-12 1,10 12 2,-8-10 1,8 10 1,-9-9 2,9 9 2,0 0 0,-8-9 1,8 9-1,0 0 0,-10-7-1,10 7 1,-15-5-2,3 1 0,-6-1 0,-3 1 0,-6-3 0,-6-2 0,-5 0 0,-6-1 0,-8-3 0,-4-1 1,-10-2 0,-8 1 0,-9 0 0,-5 1 0,-6-1 1,-4 3-1,-1 3 0,0 2 0,3 2 0,4 5 0,2 2 0,4 4 0,1 2 0,3 2 0,3-1 0,4 2 0,6-2-1,5-1 2,7-2-1,9-3 2,9 0 0,9-2 0,7-1 0,8 0 0,4-1-1,11 1 0,-10 2-1,10-2-1,0 0-1,9 11 0,-9-11 0,9 9-1,-9-9 1,8 11 0,-8-11 0,0 0 0,6 10 0,-6-10 1,0 0 0,0 0 1,0 0 0,-9 13-1,9-13 2,0 0-1,-12 19 0,8-8 0,-1 5 1,0 5-1,-2 7 0,-1 7 1,-1 6-1,-1 8 0,-2 9 0,-2 5 0,-3 5 0,-5 3 1,-3-1 1,-2-1 1,-2-1-1,-1-1 1,1-8 1,1-4-1,5-4-1,6-5 0,6-5-1,4-4-1,3-5-1,3-4 1,3-5 0,1-3-1,0-4 1,0-2 0,-3-14 0,3 18 0,-3-18 0,1 13 0,-1-13 1,0 0 0,0 0 0,0 0 1,0 0 0,-2 11 0,2-11 0,0 0 0,0 0 0,0 0-2,0 0 1,0 0-1,0 0 0,10 9 0,0-7 0,7 1 0,10-1-1,9-2 1,12-1-1,12-1 1,12-4-1,9 0 0,9 0 1,1 0-1,0 2 1,-2 1-1,-9 1 0,-8 3-1,-10 1-3,-10 4-6,-10-3-12,-1 7-3,-15-9 0,2 4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9T18:26:11.09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25 5,'0'0'2,"0"0"-1,0 0-2,0 0 0,0 0 0,0 0-1,10-8 0</inkml:trace>
  <inkml:trace contextRef="#ctx0" brushRef="#br0" timeOffset="110">30 0 2,'0'0'4,"0"0"0,0 0-1,0 0 0,0 0 0,0 0-1,0 0 0,0 0-1,0 0 0,0 0-1,0 0 0,0 0 0,0 0-1,0 0-2,0 0-6,0 0-3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3-25T23:51:25.133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42 65 0,'8'-9'1,"-2"-3"1,-6 12-2,8-17 1,-8 17-1,-11-11 0,11 11 0,-14-9 0,14 9-1,-18-3 0,8 2 0,10 1 1,-11-3 0,11 3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2" units="1/cm"/>
          <inkml:channelProperty channel="Y" name="resolution" value="42" units="1/cm"/>
        </inkml:channelProperties>
      </inkml:inkSource>
      <inkml:timestamp xml:id="ts0" timeString="2008-01-08T17:04:58.571"/>
    </inkml:context>
    <inkml:brush xml:id="br0">
      <inkml:brushProperty name="width" value="0.05292" units="cm"/>
      <inkml:brushProperty name="height" value="0.05292" units="cm"/>
      <inkml:brushProperty name="color" value="#000080"/>
      <inkml:brushProperty name="fitToCurve" value="1"/>
      <inkml:brushProperty name="ignorePressure" value="1"/>
    </inkml:brush>
  </inkml:definitions>
  <inkml:trace contextRef="#ctx0" brushRef="#br0">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0:42.432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6759 200 22,'-28'-1'14,"-2"4"0,-12-7-6,-8 1-9,-8-1 2,-11-1 0,-12 0 2,-14-1 0,-12-1 3,-14 0-1,-15-4 0,-16-2-4,-14-2-2,-18-2 1,-18-3-2,-14-1 2,-19 1-1,-11 2 2,-12 5-1,-8 5 0,-14 5 1,-3 5-1,-3 4 0,-1 2 1,2 1 0,2 1 2,6 3-2,8 2 0,16 1 2,14 2-1,17 2 0,19-1-1,21 3 0,19-1-2,22 0-3,17-5-10,27 3-7,13-12 0,25 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5-01-18T01:36:05.202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3808 11812 258,'-14'2'774,"14"-2"-129,-19 0 129,6 1 0,-4-1-129,-1 0 129,-4 1 129,-3-1 0,-2 0 258,-6 0-129,1 2 129,-7-2-129,0 3 129,-8-2-129,3 6-129,-7-4-129,5 8 0,-7-4-387,4 5 258,-5 2-258,5 3-129,1 1 0,0 6-129,1 1 0,3 3 0,2 5 0,3 4 0,3 2-129,4 5 0,2 5 0,6 1 129,3 6-129,5 2-129,4 2 129,4 5 0,5 4 0,3 3 0,10 1 0,4 6 129,6-3-129,5 1 258,10 3-129,2-1 0,5-1 0,6-1 0,5-2 0,6-2 0,2-1 0,7-3 0,2-5 0,9-3 129,5-5-129,8-6 0,2-5 0,3-7 0,8-5 129,3-6 0,-1-7-129,4-6 0,2-9 0,-2-5-129,-1-1 0,-2-13 0,-8-9-129,0-6 129,-10-6-129,-7-8 129,-10-9 0,-8-5 0,-9-7 0,-8-5 0,-11-4 0,-13-3 129,-8-5-258,-7-1 129,-10-1-129,-15-4 129,-9-2 0,-7-1-129,-9-2 129,-10 3 0,-7-1 0,-8 6 0,-6 4 0,-11 5 0,-6 6 0,-8 5 0,-4 8-129,-10 8 0,-2 10 0,-11 8-129,1 18-516,-12 10-2322,-3 12-1161,2 23-129,-13 10-258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18:30:35.234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1020 237 7,'12'-5'15,"-12"5"-1,4-11-8,-4 11-2,0 0 0,-10-18 2,-2 10 0,-5-4 0,-6-2-1,-7-1 1,-7-1 0,-7 2-1,-7-2-2,-7 5 0,-6 3-1,-5 6 1,-5 7-1,-4 8 0,1 8 1,2 7-1,4 6-1,5 8 1,8 7-1,11 6 1,9 0-2,13 4 1,14 2-1,11 1 0,11 0 1,14-4 0,14-3 0,13-7 0,15-5 0,13-8 1,13-11-1,13-11 1,11-15-1,8-9 0,6-13 1,3-10-1,-1-10 2,-4-7 1,-10-9 0,-11-2 0,-17-4 2,-13 2 0,-24-5-1,-16 3 1,-23 0-1,-18 4-1,-18 3 0,-14 8-1,-16 5-2,-12 10 0,-12 11-1,-11 12-2,-7 17-4,-10 7-10,-5 11-16,0 10 1,-1 0-3,10 6 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2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5791"/>
            <a:ext cx="550545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969FC-0861-4D8B-9270-A6664A3F9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08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7FFEF-73F4-45E3-8028-11B3B8C60BB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Clickers yes No 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054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4371"/>
            <a:r>
              <a:rPr lang="en-GB" dirty="0" smtClean="0"/>
              <a:t>One of the main elements of Q-learning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62185" indent="-462185"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It intuitively makes sense</a:t>
            </a:r>
          </a:p>
          <a:p>
            <a:pPr marL="847340" lvl="1" indent="-385155" eaLnBrk="1" hangingPunct="1">
              <a:lnSpc>
                <a:spcPct val="80000"/>
              </a:lnSpc>
            </a:pPr>
            <a:r>
              <a:rPr lang="en-US" dirty="0" smtClean="0">
                <a:cs typeface="Times New Roman" pitchFamily="18" charset="0"/>
              </a:rPr>
              <a:t>If the new value </a:t>
            </a:r>
            <a:r>
              <a:rPr lang="en-GB" i="1" dirty="0" err="1" smtClean="0"/>
              <a:t>v</a:t>
            </a:r>
            <a:r>
              <a:rPr lang="en-GB" i="1" baseline="-25000" dirty="0" err="1" smtClean="0"/>
              <a:t>k</a:t>
            </a:r>
            <a:r>
              <a:rPr lang="en-US" dirty="0" smtClean="0">
                <a:cs typeface="Times New Roman" pitchFamily="18" charset="0"/>
              </a:rPr>
              <a:t>  is higher  than the average at </a:t>
            </a:r>
            <a:r>
              <a:rPr lang="en-US" i="1" dirty="0" smtClean="0">
                <a:cs typeface="Times New Roman" pitchFamily="18" charset="0"/>
              </a:rPr>
              <a:t>k-1</a:t>
            </a:r>
            <a:r>
              <a:rPr lang="en-US" dirty="0" smtClean="0">
                <a:cs typeface="Times New Roman" pitchFamily="18" charset="0"/>
              </a:rPr>
              <a:t>, than the old average was too small</a:t>
            </a:r>
          </a:p>
          <a:p>
            <a:pPr marL="1309525" lvl="2" indent="-385155" eaLnBrk="1" hangingPunct="1">
              <a:lnSpc>
                <a:spcPct val="80000"/>
              </a:lnSpc>
            </a:pPr>
            <a:r>
              <a:rPr lang="en-US" dirty="0" smtClean="0">
                <a:cs typeface="Times New Roman" pitchFamily="18" charset="0"/>
              </a:rPr>
              <a:t>the new average is generated by increasing the old average by a measure proportional  to the error</a:t>
            </a:r>
          </a:p>
          <a:p>
            <a:pPr marL="847340" lvl="1" indent="-385155" eaLnBrk="1" hangingPunct="1">
              <a:lnSpc>
                <a:spcPct val="80000"/>
              </a:lnSpc>
            </a:pPr>
            <a:r>
              <a:rPr lang="en-US" dirty="0" smtClean="0">
                <a:cs typeface="Times New Roman" pitchFamily="18" charset="0"/>
              </a:rPr>
              <a:t>Do the opposite if the new </a:t>
            </a:r>
            <a:r>
              <a:rPr lang="en-GB" i="1" dirty="0" err="1" smtClean="0"/>
              <a:t>v</a:t>
            </a:r>
            <a:r>
              <a:rPr lang="en-GB" i="1" baseline="-25000" dirty="0" err="1" smtClean="0"/>
              <a:t>k</a:t>
            </a:r>
            <a:r>
              <a:rPr lang="en-US" dirty="0" smtClean="0">
                <a:cs typeface="Times New Roman" pitchFamily="18" charset="0"/>
              </a:rPr>
              <a:t>  is smaller than the average at </a:t>
            </a:r>
            <a:r>
              <a:rPr lang="en-US" i="1" dirty="0" smtClean="0">
                <a:cs typeface="Times New Roman" pitchFamily="18" charset="0"/>
              </a:rPr>
              <a:t>k-1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How do you merge it</a:t>
            </a:r>
            <a:r>
              <a:rPr lang="en-CA" baseline="0" dirty="0" smtClean="0"/>
              <a:t> with the previous estimate?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Alpha-k can</a:t>
            </a:r>
            <a:r>
              <a:rPr lang="en-CA" baseline="0" dirty="0" smtClean="0"/>
              <a:t> actually be a constant but then you do not have assurance of convergence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18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8762" indent="-284139"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6557" indent="-227312"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1180" indent="-227312"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45802" indent="-227312"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0425" indent="-227312" defTabSz="921874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55048" indent="-227312" defTabSz="921874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09670" indent="-227312" defTabSz="921874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64293" indent="-227312" defTabSz="921874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4E7FDDC-CD4E-4F50-B18C-9DF42FD61542}" type="slidenum">
              <a:rPr lang="en-US" altLang="en-US" sz="1200" b="0"/>
              <a:pPr eaLnBrk="1" hangingPunct="1"/>
              <a:t>20</a:t>
            </a:fld>
            <a:endParaRPr lang="en-US" altLang="en-US" sz="1200" b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1D515-4199-45D3-A393-90DB6DC0782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CA" dirty="0" err="1" smtClean="0"/>
              <a:t>POMDPs</a:t>
            </a:r>
            <a:r>
              <a:rPr lang="en-CA" dirty="0" smtClean="0"/>
              <a:t> were initially formalized by the control theory and operations research communities</a:t>
            </a:r>
          </a:p>
          <a:p>
            <a:r>
              <a:rPr lang="en-CA" dirty="0" smtClean="0"/>
              <a:t>to optimally control stochastic dynamical systems.</a:t>
            </a:r>
          </a:p>
          <a:p>
            <a:r>
              <a:rPr lang="en-CA" dirty="0" smtClean="0"/>
              <a:t>More recently, the </a:t>
            </a:r>
            <a:r>
              <a:rPr lang="en-CA" dirty="0" err="1" smtClean="0"/>
              <a:t>articial</a:t>
            </a:r>
            <a:r>
              <a:rPr lang="en-CA" dirty="0" smtClean="0"/>
              <a:t> intelligence community also considered </a:t>
            </a:r>
            <a:r>
              <a:rPr lang="en-CA" dirty="0" err="1" smtClean="0"/>
              <a:t>POMDPs</a:t>
            </a:r>
            <a:r>
              <a:rPr lang="en-CA" dirty="0" smtClean="0"/>
              <a:t> for planning</a:t>
            </a:r>
          </a:p>
          <a:p>
            <a:r>
              <a:rPr lang="en-CA" dirty="0" smtClean="0"/>
              <a:t>under uncertainty. To date, a wide range of sequential decision problems</a:t>
            </a:r>
          </a:p>
          <a:p>
            <a:r>
              <a:rPr lang="en-CA" dirty="0" smtClean="0"/>
              <a:t>such as robot navigation, preference elicitation, stochastic resource</a:t>
            </a:r>
          </a:p>
          <a:p>
            <a:r>
              <a:rPr lang="en-CA" dirty="0" smtClean="0"/>
              <a:t>allocation, maintenance scheduling, spoken-dialog systems</a:t>
            </a:r>
          </a:p>
          <a:p>
            <a:r>
              <a:rPr lang="en-CA" dirty="0" smtClean="0"/>
              <a:t>and many others have been modeled using </a:t>
            </a:r>
            <a:r>
              <a:rPr lang="en-CA" dirty="0" err="1" smtClean="0"/>
              <a:t>POMDPs</a:t>
            </a:r>
            <a:r>
              <a:rPr lang="en-CA" dirty="0" smtClean="0"/>
              <a:t>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4712"/>
            <a:fld id="{C8A58DF1-F0B9-4CDF-A014-980B1A97EBBF}" type="slidenum">
              <a:rPr lang="en-US">
                <a:solidFill>
                  <a:prstClr val="black"/>
                </a:solidFill>
              </a:rPr>
              <a:pPr defTabSz="924712"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5230" indent="-225230" eaLnBrk="1" hangingPunct="1"/>
            <a:r>
              <a:rPr lang="en-US" dirty="0" smtClean="0"/>
              <a:t>First Order Logics  (will build a little  on Prolog and 312)</a:t>
            </a:r>
          </a:p>
          <a:p>
            <a:pPr marL="225230" indent="-225230" eaLnBrk="1" hangingPunct="1"/>
            <a:r>
              <a:rPr lang="en-US" dirty="0" smtClean="0"/>
              <a:t>Temporal reasoning from NLP 503</a:t>
            </a:r>
            <a:r>
              <a:rPr lang="en-US" baseline="0" dirty="0" smtClean="0"/>
              <a:t> lectures</a:t>
            </a:r>
          </a:p>
          <a:p>
            <a:pPr marL="225230" indent="-225230" eaLnBrk="1" hangingPunct="1"/>
            <a:r>
              <a:rPr lang="en-US" b="1" baseline="0" dirty="0" smtClean="0"/>
              <a:t>Reinforcement Learning </a:t>
            </a:r>
            <a:r>
              <a:rPr lang="en-US" baseline="0" dirty="0" smtClean="0"/>
              <a:t>(not done in 340, at least in the latest offering)</a:t>
            </a:r>
          </a:p>
          <a:p>
            <a:pPr eaLnBrk="1" hangingPunct="1"/>
            <a:r>
              <a:rPr lang="en-GB" sz="2800" b="1" dirty="0" smtClean="0"/>
              <a:t>Markov decision process</a:t>
            </a:r>
          </a:p>
          <a:p>
            <a:pPr lvl="1" eaLnBrk="1" hangingPunct="1"/>
            <a:r>
              <a:rPr lang="en-GB" sz="2400" dirty="0" smtClean="0"/>
              <a:t>Set of </a:t>
            </a:r>
            <a:r>
              <a:rPr lang="en-GB" sz="2400" b="1" dirty="0" smtClean="0"/>
              <a:t>states</a:t>
            </a:r>
            <a:r>
              <a:rPr lang="en-GB" sz="2400" dirty="0" smtClean="0"/>
              <a:t> S, set of </a:t>
            </a:r>
            <a:r>
              <a:rPr lang="en-GB" sz="2400" b="1" dirty="0" smtClean="0"/>
              <a:t>actions</a:t>
            </a:r>
            <a:r>
              <a:rPr lang="en-GB" sz="2400" dirty="0" smtClean="0"/>
              <a:t> A</a:t>
            </a:r>
          </a:p>
          <a:p>
            <a:pPr lvl="1" eaLnBrk="1" hangingPunct="1"/>
            <a:r>
              <a:rPr lang="en-GB" sz="2400" b="1" dirty="0" smtClean="0"/>
              <a:t>Transition</a:t>
            </a:r>
            <a:r>
              <a:rPr lang="en-GB" sz="2400" dirty="0" smtClean="0"/>
              <a:t> probabilities to next states P(s’| s, a′)</a:t>
            </a:r>
          </a:p>
          <a:p>
            <a:pPr lvl="1" eaLnBrk="1" hangingPunct="1"/>
            <a:r>
              <a:rPr lang="en-GB" sz="2400" b="1" dirty="0" smtClean="0"/>
              <a:t>Reward</a:t>
            </a:r>
            <a:r>
              <a:rPr lang="en-GB" sz="2400" dirty="0" smtClean="0"/>
              <a:t> functions R(s, s’, a)</a:t>
            </a:r>
          </a:p>
          <a:p>
            <a:pPr eaLnBrk="1" hangingPunct="1"/>
            <a:r>
              <a:rPr lang="en-GB" sz="2800" b="1" dirty="0" smtClean="0"/>
              <a:t>RL is based on MDPs, but</a:t>
            </a:r>
          </a:p>
          <a:p>
            <a:pPr lvl="1" eaLnBrk="1" hangingPunct="1"/>
            <a:r>
              <a:rPr lang="en-GB" sz="2400" dirty="0" smtClean="0"/>
              <a:t>Transition model is </a:t>
            </a:r>
            <a:r>
              <a:rPr lang="en-GB" sz="2400" b="1" dirty="0" smtClean="0"/>
              <a:t>not known</a:t>
            </a:r>
          </a:p>
          <a:p>
            <a:pPr lvl="1" eaLnBrk="1" hangingPunct="1"/>
            <a:r>
              <a:rPr lang="en-GB" sz="2400" dirty="0" smtClean="0"/>
              <a:t>Reward model is </a:t>
            </a:r>
            <a:r>
              <a:rPr lang="en-GB" sz="2400" b="1" dirty="0" smtClean="0"/>
              <a:t>not known</a:t>
            </a:r>
          </a:p>
          <a:p>
            <a:pPr eaLnBrk="1" hangingPunct="1"/>
            <a:r>
              <a:rPr lang="en-GB" sz="2800" dirty="0" smtClean="0"/>
              <a:t>While for </a:t>
            </a:r>
            <a:r>
              <a:rPr lang="en-GB" sz="2800" b="1" dirty="0" smtClean="0"/>
              <a:t>MDPs</a:t>
            </a:r>
            <a:r>
              <a:rPr lang="en-GB" sz="2800" dirty="0" smtClean="0"/>
              <a:t> we can </a:t>
            </a:r>
            <a:r>
              <a:rPr lang="en-GB" sz="2800" b="1" i="1" dirty="0" smtClean="0">
                <a:solidFill>
                  <a:schemeClr val="accent2"/>
                </a:solidFill>
              </a:rPr>
              <a:t>compute </a:t>
            </a:r>
            <a:r>
              <a:rPr lang="en-GB" sz="2800" dirty="0" smtClean="0"/>
              <a:t>an optimal policy</a:t>
            </a:r>
          </a:p>
          <a:p>
            <a:pPr eaLnBrk="1" hangingPunct="1"/>
            <a:r>
              <a:rPr lang="en-GB" sz="2800" b="1" dirty="0" smtClean="0"/>
              <a:t>RL</a:t>
            </a:r>
            <a:r>
              <a:rPr lang="en-GB" sz="2800" dirty="0" smtClean="0"/>
              <a:t> </a:t>
            </a:r>
            <a:r>
              <a:rPr lang="en-GB" sz="2800" b="1" i="1" dirty="0" smtClean="0">
                <a:solidFill>
                  <a:schemeClr val="accent2"/>
                </a:solidFill>
              </a:rPr>
              <a:t>learns</a:t>
            </a:r>
            <a:r>
              <a:rPr lang="en-GB" sz="2800" i="1" dirty="0" smtClean="0"/>
              <a:t> </a:t>
            </a:r>
            <a:r>
              <a:rPr lang="en-GB" sz="2800" dirty="0" smtClean="0"/>
              <a:t>an optimal policy</a:t>
            </a:r>
          </a:p>
          <a:p>
            <a:pPr marL="225230" indent="-225230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6872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/>
              <a:t>R(s, s’, a)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37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4371"/>
            <a:r>
              <a:rPr lang="en-GB" dirty="0" smtClean="0"/>
              <a:t>Here the agent is evaluated as a whole, based on how it survives</a:t>
            </a:r>
            <a:endParaRPr lang="en-CA" dirty="0" smtClean="0"/>
          </a:p>
          <a:p>
            <a:r>
              <a:rPr lang="en-GB" dirty="0" smtClean="0"/>
              <a:t>use of experiences is wasteful: cannot directly take into account locally good/bad </a:t>
            </a:r>
            <a:r>
              <a:rPr lang="en-GB" dirty="0" err="1" smtClean="0"/>
              <a:t>behavior</a:t>
            </a:r>
            <a:r>
              <a:rPr lang="en-GB" dirty="0" smtClean="0"/>
              <a:t>, since  policies are evaluated as a whole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21C66F98-FBDB-4FB4-9CF6-8BBCBC4BC841}" type="slidenum">
              <a:rPr lang="en-GB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GB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kern="1200" dirty="0" smtClean="0">
                <a:solidFill>
                  <a:srgbClr val="FF0000"/>
                </a:solidFill>
                <a:latin typeface="Arial" charset="0"/>
                <a:ea typeface="+mn-ea"/>
                <a:cs typeface="+mn-cs"/>
              </a:rPr>
              <a:t>If more than one max pick one of the max actions randomly</a:t>
            </a:r>
            <a:endParaRPr lang="en-US" sz="2800" b="0" i="1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Selects one of the actions that maximizes Q[</a:t>
            </a:r>
            <a:r>
              <a:rPr lang="en-CA" dirty="0" err="1" smtClean="0"/>
              <a:t>s,a</a:t>
            </a:r>
            <a:r>
              <a:rPr lang="en-CA" dirty="0" smtClean="0"/>
              <a:t>]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597C9F4-D277-48C8-B1F1-A1FA28250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6A52D9-5770-4EE3-88F5-DE9463D50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DB6252-C2A7-40E9-B9C4-7D8B331AE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4D3078-6092-43AB-B7DA-4990DDD99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EB80-F8AC-4E1A-BA1F-EE6792C24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24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422, Lecture 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7597C9F4-D277-48C8-B1F1-A1FA282508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408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422, Lecture 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8B5A9E0-7EB5-4FF0-AEB5-1FBEA79D2A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394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422, Lecture 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EA4F305-9193-42A4-85D9-EEECBDF852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096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422, Lecture 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23DC875-25F3-4B98-B29A-145DD351ED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9111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422, Lecture 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6842080-8267-49D3-A51E-31FBCEF5AD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22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422, Lecture 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2CFED80-5205-497D-A57F-EAEBD5BF73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63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B5A9E0-7EB5-4FF0-AEB5-1FBEA79D2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422, Lecture 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2AD99C34-7C11-4721-9FED-B5532851C3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24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422, Lecture 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01EF3B6-53F5-4F18-B7AB-5A13C34059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374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422, Lecture 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BE0E7CC5-623D-444E-8611-37731736AA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839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422, Lecture 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D6A52D9-5770-4EE3-88F5-DE9463D50D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7254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422, Lecture 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2DB6252-C2A7-40E9-B9C4-7D8B331AE1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3866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422, Lecture 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D34D3078-6092-43AB-B7DA-4990DDD99E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06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CPSC 422, Lecture 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2572EB80-F8AC-4E1A-BA1F-EE6792C24E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84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A4F305-9193-42A4-85D9-EEECBDF85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3DC875-25F3-4B98-B29A-145DD351E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842080-8267-49D3-A51E-31FBCEF5A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FED80-5205-497D-A57F-EAEBD5BF7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D99C34-7C11-4721-9FED-B5532851C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1EF3B6-53F5-4F18-B7AB-5A13C3405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0E7CC5-623D-444E-8611-37731736A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DBDFAFE-9810-4C5B-B31E-6BDE79F8E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700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CPSC 422, Lecture 8</a:t>
            </a:r>
            <a:endParaRPr lang="en-US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8DBDFAFE-9810-4C5B-B31E-6BDE79F8E5E3}" type="slidenum">
              <a:rPr lang="en-US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51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25.e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customXml" Target="../ink/ink15.xml"/><Relationship Id="rId10" Type="http://schemas.openxmlformats.org/officeDocument/2006/relationships/image" Target="../media/image10.wmf"/><Relationship Id="rId19" Type="http://schemas.openxmlformats.org/officeDocument/2006/relationships/customXml" Target="../ink/ink14.xml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Relationship Id="rId22" Type="http://schemas.openxmlformats.org/officeDocument/2006/relationships/image" Target="../media/image24.emf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emf"/><Relationship Id="rId18" Type="http://schemas.openxmlformats.org/officeDocument/2006/relationships/customXml" Target="../ink/ink22.xml"/><Relationship Id="rId26" Type="http://schemas.openxmlformats.org/officeDocument/2006/relationships/customXml" Target="../ink/ink26.xml"/><Relationship Id="rId21" Type="http://schemas.openxmlformats.org/officeDocument/2006/relationships/image" Target="../media/image18.emf"/><Relationship Id="rId34" Type="http://schemas.openxmlformats.org/officeDocument/2006/relationships/customXml" Target="../ink/ink30.xml"/><Relationship Id="rId7" Type="http://schemas.openxmlformats.org/officeDocument/2006/relationships/image" Target="../media/image27.emf"/><Relationship Id="rId12" Type="http://schemas.openxmlformats.org/officeDocument/2006/relationships/customXml" Target="../ink/ink19.xml"/><Relationship Id="rId17" Type="http://schemas.openxmlformats.org/officeDocument/2006/relationships/image" Target="../media/image32.emf"/><Relationship Id="rId25" Type="http://schemas.openxmlformats.org/officeDocument/2006/relationships/image" Target="../media/image21.emf"/><Relationship Id="rId33" Type="http://schemas.openxmlformats.org/officeDocument/2006/relationships/image" Target="../media/image40.emf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21.xml"/><Relationship Id="rId20" Type="http://schemas.openxmlformats.org/officeDocument/2006/relationships/customXml" Target="../ink/ink23.xml"/><Relationship Id="rId29" Type="http://schemas.openxmlformats.org/officeDocument/2006/relationships/image" Target="../media/image38.emf"/><Relationship Id="rId1" Type="http://schemas.openxmlformats.org/officeDocument/2006/relationships/vmlDrawing" Target="../drawings/vmlDrawing6.vml"/><Relationship Id="rId6" Type="http://schemas.openxmlformats.org/officeDocument/2006/relationships/customXml" Target="../ink/ink16.xml"/><Relationship Id="rId11" Type="http://schemas.openxmlformats.org/officeDocument/2006/relationships/image" Target="../media/image29.emf"/><Relationship Id="rId24" Type="http://schemas.openxmlformats.org/officeDocument/2006/relationships/customXml" Target="../ink/ink25.xml"/><Relationship Id="rId32" Type="http://schemas.openxmlformats.org/officeDocument/2006/relationships/customXml" Target="../ink/ink29.xml"/><Relationship Id="rId37" Type="http://schemas.openxmlformats.org/officeDocument/2006/relationships/image" Target="../media/image42.emf"/><Relationship Id="rId5" Type="http://schemas.openxmlformats.org/officeDocument/2006/relationships/image" Target="../media/image15.wmf"/><Relationship Id="rId15" Type="http://schemas.openxmlformats.org/officeDocument/2006/relationships/image" Target="../media/image31.emf"/><Relationship Id="rId23" Type="http://schemas.openxmlformats.org/officeDocument/2006/relationships/image" Target="../media/image19.emf"/><Relationship Id="rId28" Type="http://schemas.openxmlformats.org/officeDocument/2006/relationships/customXml" Target="../ink/ink27.xml"/><Relationship Id="rId36" Type="http://schemas.openxmlformats.org/officeDocument/2006/relationships/customXml" Target="../ink/ink31.xml"/><Relationship Id="rId10" Type="http://schemas.openxmlformats.org/officeDocument/2006/relationships/customXml" Target="../ink/ink18.xml"/><Relationship Id="rId19" Type="http://schemas.openxmlformats.org/officeDocument/2006/relationships/image" Target="../media/image17.emf"/><Relationship Id="rId31" Type="http://schemas.openxmlformats.org/officeDocument/2006/relationships/image" Target="../media/image39.e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8.emf"/><Relationship Id="rId14" Type="http://schemas.openxmlformats.org/officeDocument/2006/relationships/customXml" Target="../ink/ink20.xml"/><Relationship Id="rId22" Type="http://schemas.openxmlformats.org/officeDocument/2006/relationships/customXml" Target="../ink/ink24.xml"/><Relationship Id="rId27" Type="http://schemas.openxmlformats.org/officeDocument/2006/relationships/image" Target="../media/image37.emf"/><Relationship Id="rId30" Type="http://schemas.openxmlformats.org/officeDocument/2006/relationships/customXml" Target="../ink/ink28.xml"/><Relationship Id="rId35" Type="http://schemas.openxmlformats.org/officeDocument/2006/relationships/image" Target="../media/image41.emf"/><Relationship Id="rId8" Type="http://schemas.openxmlformats.org/officeDocument/2006/relationships/customXml" Target="../ink/ink17.xml"/><Relationship Id="rId3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7" Type="http://schemas.openxmlformats.org/officeDocument/2006/relationships/customXml" Target="../ink/ink33.xml"/><Relationship Id="rId2" Type="http://schemas.openxmlformats.org/officeDocument/2006/relationships/customXml" Target="../ink/ink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emf"/><Relationship Id="rId13" Type="http://schemas.openxmlformats.org/officeDocument/2006/relationships/customXml" Target="../ink/ink37.xml"/><Relationship Id="rId3" Type="http://schemas.openxmlformats.org/officeDocument/2006/relationships/oleObject" Target="../embeddings/oleObject16.bin"/><Relationship Id="rId7" Type="http://schemas.openxmlformats.org/officeDocument/2006/relationships/customXml" Target="../ink/ink34.xml"/><Relationship Id="rId12" Type="http://schemas.openxmlformats.org/officeDocument/2006/relationships/image" Target="../media/image50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2.e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11" Type="http://schemas.openxmlformats.org/officeDocument/2006/relationships/customXml" Target="../ink/ink36.xml"/><Relationship Id="rId5" Type="http://schemas.openxmlformats.org/officeDocument/2006/relationships/oleObject" Target="../embeddings/oleObject17.bin"/><Relationship Id="rId15" Type="http://schemas.openxmlformats.org/officeDocument/2006/relationships/customXml" Target="../ink/ink38.xml"/><Relationship Id="rId10" Type="http://schemas.openxmlformats.org/officeDocument/2006/relationships/image" Target="../media/image49.emf"/><Relationship Id="rId4" Type="http://schemas.openxmlformats.org/officeDocument/2006/relationships/image" Target="../media/image16.wmf"/><Relationship Id="rId9" Type="http://schemas.openxmlformats.org/officeDocument/2006/relationships/customXml" Target="../ink/ink35.xml"/><Relationship Id="rId14" Type="http://schemas.openxmlformats.org/officeDocument/2006/relationships/image" Target="../media/image5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8.bin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.emf"/><Relationship Id="rId18" Type="http://schemas.openxmlformats.org/officeDocument/2006/relationships/customXml" Target="../ink/ink44.xml"/><Relationship Id="rId26" Type="http://schemas.openxmlformats.org/officeDocument/2006/relationships/customXml" Target="../ink/ink48.xml"/><Relationship Id="rId39" Type="http://schemas.openxmlformats.org/officeDocument/2006/relationships/image" Target="../media/image64.emf"/><Relationship Id="rId21" Type="http://schemas.openxmlformats.org/officeDocument/2006/relationships/image" Target="../media/image55.emf"/><Relationship Id="rId34" Type="http://schemas.openxmlformats.org/officeDocument/2006/relationships/customXml" Target="../ink/ink52.xml"/><Relationship Id="rId42" Type="http://schemas.openxmlformats.org/officeDocument/2006/relationships/customXml" Target="../ink/ink56.xml"/><Relationship Id="rId47" Type="http://schemas.openxmlformats.org/officeDocument/2006/relationships/image" Target="../media/image68.emf"/><Relationship Id="rId50" Type="http://schemas.openxmlformats.org/officeDocument/2006/relationships/customXml" Target="../ink/ink60.xml"/><Relationship Id="rId55" Type="http://schemas.openxmlformats.org/officeDocument/2006/relationships/image" Target="../media/image72.emf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43.xml"/><Relationship Id="rId29" Type="http://schemas.openxmlformats.org/officeDocument/2006/relationships/image" Target="../media/image59.emf"/><Relationship Id="rId11" Type="http://schemas.openxmlformats.org/officeDocument/2006/relationships/image" Target="../media/image28.emf"/><Relationship Id="rId24" Type="http://schemas.openxmlformats.org/officeDocument/2006/relationships/customXml" Target="../ink/ink47.xml"/><Relationship Id="rId32" Type="http://schemas.openxmlformats.org/officeDocument/2006/relationships/customXml" Target="../ink/ink51.xml"/><Relationship Id="rId37" Type="http://schemas.openxmlformats.org/officeDocument/2006/relationships/image" Target="../media/image63.emf"/><Relationship Id="rId40" Type="http://schemas.openxmlformats.org/officeDocument/2006/relationships/customXml" Target="../ink/ink55.xml"/><Relationship Id="rId45" Type="http://schemas.openxmlformats.org/officeDocument/2006/relationships/image" Target="../media/image67.emf"/><Relationship Id="rId53" Type="http://schemas.openxmlformats.org/officeDocument/2006/relationships/image" Target="../media/image71.emf"/><Relationship Id="rId58" Type="http://schemas.openxmlformats.org/officeDocument/2006/relationships/customXml" Target="../ink/ink64.xml"/><Relationship Id="rId5" Type="http://schemas.openxmlformats.org/officeDocument/2006/relationships/image" Target="../media/image19.wmf"/><Relationship Id="rId61" Type="http://schemas.openxmlformats.org/officeDocument/2006/relationships/image" Target="../media/image23.emf"/><Relationship Id="rId19" Type="http://schemas.openxmlformats.org/officeDocument/2006/relationships/image" Target="../media/image32.emf"/><Relationship Id="rId14" Type="http://schemas.openxmlformats.org/officeDocument/2006/relationships/customXml" Target="../ink/ink42.xml"/><Relationship Id="rId22" Type="http://schemas.openxmlformats.org/officeDocument/2006/relationships/customXml" Target="../ink/ink46.xml"/><Relationship Id="rId27" Type="http://schemas.openxmlformats.org/officeDocument/2006/relationships/image" Target="../media/image58.emf"/><Relationship Id="rId30" Type="http://schemas.openxmlformats.org/officeDocument/2006/relationships/customXml" Target="../ink/ink50.xml"/><Relationship Id="rId35" Type="http://schemas.openxmlformats.org/officeDocument/2006/relationships/image" Target="../media/image62.emf"/><Relationship Id="rId43" Type="http://schemas.openxmlformats.org/officeDocument/2006/relationships/image" Target="../media/image66.emf"/><Relationship Id="rId48" Type="http://schemas.openxmlformats.org/officeDocument/2006/relationships/customXml" Target="../ink/ink59.xml"/><Relationship Id="rId56" Type="http://schemas.openxmlformats.org/officeDocument/2006/relationships/customXml" Target="../ink/ink63.xml"/><Relationship Id="rId8" Type="http://schemas.openxmlformats.org/officeDocument/2006/relationships/customXml" Target="../ink/ink39.xml"/><Relationship Id="rId51" Type="http://schemas.openxmlformats.org/officeDocument/2006/relationships/image" Target="../media/image70.emf"/><Relationship Id="rId3" Type="http://schemas.openxmlformats.org/officeDocument/2006/relationships/notesSlide" Target="../notesSlides/notesSlide14.xml"/><Relationship Id="rId12" Type="http://schemas.openxmlformats.org/officeDocument/2006/relationships/customXml" Target="../ink/ink41.xml"/><Relationship Id="rId17" Type="http://schemas.openxmlformats.org/officeDocument/2006/relationships/image" Target="../media/image31.emf"/><Relationship Id="rId25" Type="http://schemas.openxmlformats.org/officeDocument/2006/relationships/image" Target="../media/image57.emf"/><Relationship Id="rId33" Type="http://schemas.openxmlformats.org/officeDocument/2006/relationships/image" Target="../media/image61.emf"/><Relationship Id="rId38" Type="http://schemas.openxmlformats.org/officeDocument/2006/relationships/customXml" Target="../ink/ink54.xml"/><Relationship Id="rId46" Type="http://schemas.openxmlformats.org/officeDocument/2006/relationships/customXml" Target="../ink/ink58.xml"/><Relationship Id="rId59" Type="http://schemas.openxmlformats.org/officeDocument/2006/relationships/image" Target="../media/image74.emf"/><Relationship Id="rId20" Type="http://schemas.openxmlformats.org/officeDocument/2006/relationships/customXml" Target="../ink/ink45.xml"/><Relationship Id="rId41" Type="http://schemas.openxmlformats.org/officeDocument/2006/relationships/image" Target="../media/image65.emf"/><Relationship Id="rId54" Type="http://schemas.openxmlformats.org/officeDocument/2006/relationships/customXml" Target="../ink/ink6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15" Type="http://schemas.openxmlformats.org/officeDocument/2006/relationships/image" Target="../media/image30.emf"/><Relationship Id="rId23" Type="http://schemas.openxmlformats.org/officeDocument/2006/relationships/image" Target="../media/image56.emf"/><Relationship Id="rId28" Type="http://schemas.openxmlformats.org/officeDocument/2006/relationships/customXml" Target="../ink/ink49.xml"/><Relationship Id="rId36" Type="http://schemas.openxmlformats.org/officeDocument/2006/relationships/customXml" Target="../ink/ink53.xml"/><Relationship Id="rId49" Type="http://schemas.openxmlformats.org/officeDocument/2006/relationships/image" Target="../media/image69.emf"/><Relationship Id="rId57" Type="http://schemas.openxmlformats.org/officeDocument/2006/relationships/image" Target="../media/image73.emf"/><Relationship Id="rId10" Type="http://schemas.openxmlformats.org/officeDocument/2006/relationships/customXml" Target="../ink/ink40.xml"/><Relationship Id="rId31" Type="http://schemas.openxmlformats.org/officeDocument/2006/relationships/image" Target="../media/image60.emf"/><Relationship Id="rId44" Type="http://schemas.openxmlformats.org/officeDocument/2006/relationships/customXml" Target="../ink/ink57.xml"/><Relationship Id="rId52" Type="http://schemas.openxmlformats.org/officeDocument/2006/relationships/customXml" Target="../ink/ink61.xml"/><Relationship Id="rId60" Type="http://schemas.openxmlformats.org/officeDocument/2006/relationships/customXml" Target="../ink/ink65.xml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6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6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5.emf"/><Relationship Id="rId5" Type="http://schemas.openxmlformats.org/officeDocument/2006/relationships/customXml" Target="../ink/ink68.xml"/><Relationship Id="rId4" Type="http://schemas.openxmlformats.org/officeDocument/2006/relationships/image" Target="../media/image29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space.org/exercises/exercise11-a-1.s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48.emf"/><Relationship Id="rId4" Type="http://schemas.openxmlformats.org/officeDocument/2006/relationships/customXml" Target="../ink/ink6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ustomXml" Target="../ink/ink2.x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2.jpeg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11" Type="http://schemas.openxmlformats.org/officeDocument/2006/relationships/customXml" Target="../ink/ink7.xml"/><Relationship Id="rId5" Type="http://schemas.openxmlformats.org/officeDocument/2006/relationships/customXml" Target="../ink/ink4.xml"/><Relationship Id="rId15" Type="http://schemas.openxmlformats.org/officeDocument/2006/relationships/image" Target="../media/image3.emf"/><Relationship Id="rId10" Type="http://schemas.openxmlformats.org/officeDocument/2006/relationships/image" Target="../media/image9.emf"/><Relationship Id="rId4" Type="http://schemas.openxmlformats.org/officeDocument/2006/relationships/image" Target="../media/image6.emf"/><Relationship Id="rId9" Type="http://schemas.openxmlformats.org/officeDocument/2006/relationships/customXml" Target="../ink/ink6.xml"/><Relationship Id="rId14" Type="http://schemas.openxmlformats.org/officeDocument/2006/relationships/customXml" Target="../ink/ink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customXml" Target="../ink/ink9.xml"/><Relationship Id="rId7" Type="http://schemas.openxmlformats.org/officeDocument/2006/relationships/customXml" Target="../ink/ink11.xml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11" Type="http://schemas.openxmlformats.org/officeDocument/2006/relationships/customXml" Target="../ink/ink13.xml"/><Relationship Id="rId5" Type="http://schemas.openxmlformats.org/officeDocument/2006/relationships/customXml" Target="../ink/ink10.xml"/><Relationship Id="rId10" Type="http://schemas.openxmlformats.org/officeDocument/2006/relationships/image" Target="../media/image9.emf"/><Relationship Id="rId4" Type="http://schemas.openxmlformats.org/officeDocument/2006/relationships/image" Target="../media/image6.emf"/><Relationship Id="rId9" Type="http://schemas.openxmlformats.org/officeDocument/2006/relationships/customXml" Target="../ink/ink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422, Lecture 7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CA5DE21-EB39-4D7A-8358-F4A5BC11EB6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908050"/>
            <a:ext cx="87630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chemeClr val="accent2"/>
                </a:solidFill>
                <a:latin typeface="Arial Unicode MS" pitchFamily="34" charset="-128"/>
              </a:rPr>
              <a:t>Intelligent Systems (AI-2)</a:t>
            </a:r>
            <a:endParaRPr lang="en-US" sz="4800" b="1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endParaRPr lang="en-US" sz="24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3200" b="1" dirty="0">
                <a:latin typeface="Arial Unicode MS" pitchFamily="34" charset="-128"/>
              </a:rPr>
              <a:t>Computer Science </a:t>
            </a:r>
            <a:r>
              <a:rPr lang="en-US" sz="3200" b="1" dirty="0" smtClean="0">
                <a:latin typeface="Arial Unicode MS" pitchFamily="34" charset="-128"/>
              </a:rPr>
              <a:t>cpsc422</a:t>
            </a:r>
            <a:r>
              <a:rPr lang="en-US" sz="3200" b="1" dirty="0">
                <a:latin typeface="Arial Unicode MS" pitchFamily="34" charset="-128"/>
              </a:rPr>
              <a:t>, Lecture </a:t>
            </a:r>
            <a:r>
              <a:rPr lang="en-US" sz="3200" b="1" dirty="0" smtClean="0">
                <a:latin typeface="Arial Unicode MS" pitchFamily="34" charset="-128"/>
              </a:rPr>
              <a:t>7</a:t>
            </a:r>
            <a:endParaRPr lang="en-US" sz="32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endParaRPr lang="en-US" sz="24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Sep, 23, 2016</a:t>
            </a:r>
            <a:endParaRPr lang="en-US" sz="2400" b="1" dirty="0">
              <a:latin typeface="Arial Unicode MS" pitchFamily="34" charset="-128"/>
            </a:endParaRPr>
          </a:p>
        </p:txBody>
      </p:sp>
      <p:sp>
        <p:nvSpPr>
          <p:cNvPr id="1031" name="AutoShape 7" descr="tatsuro_picture.jpg"/>
          <p:cNvSpPr>
            <a:spLocks noChangeAspect="1" noChangeArrowheads="1"/>
          </p:cNvSpPr>
          <p:nvPr/>
        </p:nvSpPr>
        <p:spPr bwMode="auto">
          <a:xfrm>
            <a:off x="180975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793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 values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85813"/>
            <a:ext cx="8569325" cy="230505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GB" sz="2400" dirty="0" smtClean="0"/>
          </a:p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GB" sz="2400" dirty="0" smtClean="0"/>
          </a:p>
          <a:p>
            <a:pPr marL="457200" indent="-457200" eaLnBrk="1" hangingPunct="1">
              <a:defRPr/>
            </a:pPr>
            <a:r>
              <a:rPr lang="en-GB" sz="2400" i="1" dirty="0" smtClean="0"/>
              <a:t>Q(</a:t>
            </a:r>
            <a:r>
              <a:rPr lang="en-GB" sz="2400" i="1" dirty="0" err="1" smtClean="0"/>
              <a:t>s,a</a:t>
            </a:r>
            <a:r>
              <a:rPr lang="en-GB" sz="2400" i="1" dirty="0" smtClean="0"/>
              <a:t>)</a:t>
            </a:r>
            <a:r>
              <a:rPr lang="en-GB" sz="2400" dirty="0" smtClean="0"/>
              <a:t> are known as Q-values, and  are related to the utility of state </a:t>
            </a:r>
            <a:r>
              <a:rPr lang="en-GB" sz="2400" i="1" dirty="0" smtClean="0"/>
              <a:t>s</a:t>
            </a:r>
            <a:r>
              <a:rPr lang="en-GB" sz="2400" dirty="0" smtClean="0"/>
              <a:t> as follows</a:t>
            </a:r>
          </a:p>
          <a:p>
            <a:pPr marL="457200" indent="-457200" eaLnBrk="1" hangingPunct="1">
              <a:defRPr/>
            </a:pPr>
            <a:endParaRPr lang="en-GB" sz="2400" dirty="0" smtClean="0"/>
          </a:p>
          <a:p>
            <a:pPr marL="857250" lvl="1" indent="-457200" eaLnBrk="1" hangingPunct="1">
              <a:defRPr/>
            </a:pPr>
            <a:endParaRPr lang="en-GB" sz="2000" dirty="0" smtClean="0"/>
          </a:p>
          <a:p>
            <a:pPr marL="457200" indent="-457200" eaLnBrk="1" hangingPunct="1">
              <a:defRPr/>
            </a:pPr>
            <a:r>
              <a:rPr lang="en-GB" sz="2400" dirty="0" smtClean="0"/>
              <a:t>From (1) and (2) we obtain a constraint between the </a:t>
            </a:r>
            <a:r>
              <a:rPr lang="en-GB" sz="2400" i="1" dirty="0" smtClean="0"/>
              <a:t>Q</a:t>
            </a:r>
            <a:r>
              <a:rPr lang="en-GB" sz="2400" dirty="0" smtClean="0"/>
              <a:t> value in state </a:t>
            </a:r>
            <a:r>
              <a:rPr lang="en-GB" sz="2400" i="1" dirty="0" smtClean="0"/>
              <a:t>s</a:t>
            </a:r>
            <a:r>
              <a:rPr lang="en-GB" sz="2400" dirty="0" smtClean="0"/>
              <a:t> and the </a:t>
            </a:r>
            <a:r>
              <a:rPr lang="en-GB" sz="2400" i="1" dirty="0" smtClean="0"/>
              <a:t>Q</a:t>
            </a:r>
            <a:r>
              <a:rPr lang="en-GB" sz="2400" dirty="0" smtClean="0"/>
              <a:t> value of the states reachable from </a:t>
            </a:r>
            <a:r>
              <a:rPr lang="en-GB" sz="2400" i="1" dirty="0" smtClean="0"/>
              <a:t>a</a:t>
            </a:r>
            <a:r>
              <a:rPr lang="en-GB" sz="2400" dirty="0" smtClean="0"/>
              <a:t> </a:t>
            </a:r>
          </a:p>
          <a:p>
            <a:pPr marL="438150" indent="-381000" eaLnBrk="1" hangingPunct="1">
              <a:defRPr/>
            </a:pPr>
            <a:endParaRPr lang="en-GB" sz="2400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468563" y="2773363"/>
          <a:ext cx="36480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1" name="Equation" r:id="rId3" imgW="1803240" imgH="291960" progId="Equation.3">
                  <p:embed/>
                </p:oleObj>
              </mc:Choice>
              <mc:Fallback>
                <p:oleObj name="Equation" r:id="rId3" imgW="18032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2773363"/>
                        <a:ext cx="3648075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458913" y="1071563"/>
          <a:ext cx="6205537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2" name="Equation" r:id="rId5" imgW="3136680" imgH="342720" progId="Equation.3">
                  <p:embed/>
                </p:oleObj>
              </mc:Choice>
              <mc:Fallback>
                <p:oleObj name="Equation" r:id="rId5" imgW="31366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1071563"/>
                        <a:ext cx="6205537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1714500" y="4572000"/>
          <a:ext cx="5453063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3" name="Equation" r:id="rId7" imgW="2755800" imgH="342720" progId="Equation.3">
                  <p:embed/>
                </p:oleObj>
              </mc:Choice>
              <mc:Fallback>
                <p:oleObj name="Equation" r:id="rId7" imgW="27558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4572000"/>
                        <a:ext cx="5453063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3362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the Q values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929687" cy="857250"/>
          </a:xfrm>
        </p:spPr>
        <p:txBody>
          <a:bodyPr/>
          <a:lstStyle/>
          <a:p>
            <a:pPr marL="457200" indent="-457200" eaLnBrk="1" hangingPunct="1"/>
            <a:r>
              <a:rPr lang="en-GB" dirty="0" smtClean="0"/>
              <a:t>Can we exploit the relation between Q values in “adjacent” states?</a:t>
            </a:r>
          </a:p>
          <a:p>
            <a:pPr marL="457200" indent="-457200" eaLnBrk="1" hangingPunct="1"/>
            <a:endParaRPr lang="en-GB" dirty="0" smtClean="0"/>
          </a:p>
          <a:p>
            <a:pPr marL="457200" indent="-457200" eaLnBrk="1" hangingPunct="1"/>
            <a:endParaRPr lang="en-GB" dirty="0" smtClean="0"/>
          </a:p>
          <a:p>
            <a:pPr marL="457200" indent="-457200" eaLnBrk="1" hangingPunct="1"/>
            <a:endParaRPr lang="en-GB" dirty="0" smtClean="0"/>
          </a:p>
          <a:p>
            <a:pPr marL="457200" indent="-457200" eaLnBrk="1" hangingPunct="1"/>
            <a:endParaRPr lang="en-GB" dirty="0"/>
          </a:p>
          <a:p>
            <a:pPr marL="457200" indent="-457200" eaLnBrk="1" hangingPunct="1"/>
            <a:r>
              <a:rPr lang="en-GB" dirty="0" smtClean="0"/>
              <a:t>No, because we don’t know the transition probabilities </a:t>
            </a:r>
            <a:r>
              <a:rPr lang="en-GB" i="1" dirty="0" smtClean="0"/>
              <a:t>P(s’|</a:t>
            </a:r>
            <a:r>
              <a:rPr lang="en-GB" i="1" dirty="0" err="1" smtClean="0"/>
              <a:t>s,a</a:t>
            </a:r>
            <a:r>
              <a:rPr lang="en-GB" i="1" dirty="0" smtClean="0"/>
              <a:t>) </a:t>
            </a:r>
            <a:r>
              <a:rPr lang="en-GB" dirty="0" smtClean="0"/>
              <a:t>and the </a:t>
            </a:r>
            <a:r>
              <a:rPr lang="en-GB" i="1" dirty="0" smtClean="0"/>
              <a:t>reward function</a:t>
            </a:r>
          </a:p>
          <a:p>
            <a:pPr marL="457200" indent="-457200" eaLnBrk="1" hangingPunct="1"/>
            <a:endParaRPr lang="en-GB" dirty="0" smtClean="0"/>
          </a:p>
          <a:p>
            <a:pPr marL="457200" indent="-457200" eaLnBrk="1" hangingPunct="1"/>
            <a:r>
              <a:rPr lang="en-GB" dirty="0" smtClean="0"/>
              <a:t>We’ll use a different approach, that relies on the notion of Temporal Difference (TD)</a:t>
            </a:r>
          </a:p>
          <a:p>
            <a:pPr marL="457200" indent="-457200" eaLnBrk="1" hangingPunct="1"/>
            <a:endParaRPr lang="en-GB" dirty="0" smtClean="0"/>
          </a:p>
          <a:p>
            <a:pPr marL="838200" lvl="1" indent="-381000" eaLnBrk="1" hangingPunct="1"/>
            <a:endParaRPr lang="en-GB" dirty="0" smtClean="0"/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1643063" y="2071688"/>
          <a:ext cx="5453062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4" name="Equation" r:id="rId4" imgW="2755800" imgH="342720" progId="Equation.3">
                  <p:embed/>
                </p:oleObj>
              </mc:Choice>
              <mc:Fallback>
                <p:oleObj name="Equation" r:id="rId4" imgW="27558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071688"/>
                        <a:ext cx="5453062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  <p:pic>
        <p:nvPicPr>
          <p:cNvPr id="11" name="Picture 4" descr="https://encrypted-tbn2.gstatic.com/images?q=tbn:ANd9GcRmbiq0fjNIqMNEbbRgG-41Uy_xMuQ-55BRXnK88qWBmx3bfWc1XQ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617" y="228600"/>
            <a:ext cx="1259383" cy="4701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0B0F0"/>
            </a:solidFill>
          </a:ln>
          <a:extLst/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752600" y="2895600"/>
            <a:ext cx="1454513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1"/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A. </a:t>
            </a:r>
            <a:r>
              <a:rPr lang="en-US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2800" baseline="30000" dirty="0">
              <a:latin typeface="+mj-lt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886200" y="2895600"/>
            <a:ext cx="1268412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1"/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B. </a:t>
            </a:r>
            <a:r>
              <a:rPr lang="en-US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28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87594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Average Through Time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dirty="0" smtClean="0"/>
              <a:t>Suppose we have a sequence of values (your sample data):</a:t>
            </a:r>
          </a:p>
          <a:p>
            <a:pPr marL="838200" lvl="1" indent="-381000" eaLnBrk="1" hangingPunct="1">
              <a:buFont typeface="Times New Roman" pitchFamily="18" charset="0"/>
              <a:buNone/>
            </a:pPr>
            <a:r>
              <a:rPr lang="en-GB" dirty="0" smtClean="0"/>
              <a:t>                                   </a:t>
            </a:r>
            <a:r>
              <a:rPr lang="en-GB" sz="3200" i="1" dirty="0" smtClean="0"/>
              <a:t>v</a:t>
            </a:r>
            <a:r>
              <a:rPr lang="en-GB" sz="3200" i="1" baseline="-25000" dirty="0" smtClean="0"/>
              <a:t>1</a:t>
            </a:r>
            <a:r>
              <a:rPr lang="en-GB" sz="3200" i="1" dirty="0" smtClean="0"/>
              <a:t>,  v</a:t>
            </a:r>
            <a:r>
              <a:rPr lang="en-GB" sz="3200" i="1" baseline="-25000" dirty="0" smtClean="0"/>
              <a:t>2</a:t>
            </a:r>
            <a:r>
              <a:rPr lang="en-GB" sz="3200" i="1" dirty="0" smtClean="0"/>
              <a:t>, .., </a:t>
            </a:r>
            <a:r>
              <a:rPr lang="en-GB" sz="3200" i="1" dirty="0" err="1" smtClean="0"/>
              <a:t>v</a:t>
            </a:r>
            <a:r>
              <a:rPr lang="en-GB" sz="3200" i="1" baseline="-25000" dirty="0" err="1" smtClean="0"/>
              <a:t>k</a:t>
            </a:r>
            <a:endParaRPr lang="en-GB" i="1" dirty="0" smtClean="0"/>
          </a:p>
          <a:p>
            <a:pPr marL="457200" indent="-457200" eaLnBrk="1" hangingPunct="1"/>
            <a:r>
              <a:rPr lang="en-GB" dirty="0" smtClean="0"/>
              <a:t>And want a running approximation of their expected value</a:t>
            </a:r>
          </a:p>
          <a:p>
            <a:pPr marL="838200" lvl="1" indent="-381000" eaLnBrk="1" hangingPunct="1"/>
            <a:r>
              <a:rPr lang="en-GB" dirty="0" smtClean="0"/>
              <a:t>e.g., given sequence of grades, estimate expected value of next grade</a:t>
            </a:r>
          </a:p>
          <a:p>
            <a:pPr marL="457200" indent="-457200" eaLnBrk="1" hangingPunct="1"/>
            <a:r>
              <a:rPr lang="en-GB" dirty="0" smtClean="0"/>
              <a:t>A reasonable </a:t>
            </a:r>
            <a:r>
              <a:rPr lang="en-GB" b="1" dirty="0" smtClean="0">
                <a:solidFill>
                  <a:schemeClr val="accent2"/>
                </a:solidFill>
              </a:rPr>
              <a:t>estimate</a:t>
            </a:r>
            <a:r>
              <a:rPr lang="en-GB" dirty="0" smtClean="0"/>
              <a:t> is the average of  the first </a:t>
            </a:r>
            <a:r>
              <a:rPr lang="en-GB" i="1" dirty="0" smtClean="0"/>
              <a:t>k</a:t>
            </a:r>
            <a:r>
              <a:rPr lang="en-GB" dirty="0" smtClean="0"/>
              <a:t> values:</a:t>
            </a:r>
          </a:p>
          <a:p>
            <a:pPr marL="838200" lvl="1" indent="-381000" eaLnBrk="1" hangingPunct="1"/>
            <a:endParaRPr lang="en-GB" dirty="0" smtClean="0"/>
          </a:p>
        </p:txBody>
      </p:sp>
      <p:graphicFrame>
        <p:nvGraphicFramePr>
          <p:cNvPr id="5468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525352"/>
              </p:ext>
            </p:extLst>
          </p:nvPr>
        </p:nvGraphicFramePr>
        <p:xfrm>
          <a:off x="2590800" y="4953000"/>
          <a:ext cx="3601792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73" name="Equation" r:id="rId4" imgW="1295280" imgH="393480" progId="Equation.3">
                  <p:embed/>
                </p:oleObj>
              </mc:Choice>
              <mc:Fallback>
                <p:oleObj name="Equation" r:id="rId4" imgW="1295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53000"/>
                        <a:ext cx="3601792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93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Average Through Time </a:t>
            </a:r>
          </a:p>
        </p:txBody>
      </p:sp>
      <p:graphicFrame>
        <p:nvGraphicFramePr>
          <p:cNvPr id="547844" name="Object 4"/>
          <p:cNvGraphicFramePr>
            <a:graphicFrameLocks noChangeAspect="1"/>
          </p:cNvGraphicFramePr>
          <p:nvPr/>
        </p:nvGraphicFramePr>
        <p:xfrm>
          <a:off x="334963" y="1052513"/>
          <a:ext cx="23717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898" name="Equation" r:id="rId3" imgW="1295280" imgH="393480" progId="Equation.3">
                  <p:embed/>
                </p:oleObj>
              </mc:Choice>
              <mc:Fallback>
                <p:oleObj name="Equation" r:id="rId3" imgW="1295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1052513"/>
                        <a:ext cx="23717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318582"/>
              </p:ext>
            </p:extLst>
          </p:nvPr>
        </p:nvGraphicFramePr>
        <p:xfrm>
          <a:off x="-1588" y="1773238"/>
          <a:ext cx="62785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899" name="Equation" r:id="rId5" imgW="3429000" imgH="228600" progId="Equation.3">
                  <p:embed/>
                </p:oleObj>
              </mc:Choice>
              <mc:Fallback>
                <p:oleObj name="Equation" r:id="rId5" imgW="3429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88" y="1773238"/>
                        <a:ext cx="6278563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85632"/>
              </p:ext>
            </p:extLst>
          </p:nvPr>
        </p:nvGraphicFramePr>
        <p:xfrm>
          <a:off x="450850" y="2349500"/>
          <a:ext cx="8255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900" name="Equation" r:id="rId7" imgW="4508280" imgH="228600" progId="Equation.3">
                  <p:embed/>
                </p:oleObj>
              </mc:Choice>
              <mc:Fallback>
                <p:oleObj name="Equation" r:id="rId7" imgW="4508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2349500"/>
                        <a:ext cx="8255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8" name="Object 8"/>
          <p:cNvGraphicFramePr>
            <a:graphicFrameLocks noChangeAspect="1"/>
          </p:cNvGraphicFramePr>
          <p:nvPr/>
        </p:nvGraphicFramePr>
        <p:xfrm>
          <a:off x="406400" y="3068638"/>
          <a:ext cx="5516563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901" name="Equation" r:id="rId9" imgW="2946240" imgH="228600" progId="Equation.3">
                  <p:embed/>
                </p:oleObj>
              </mc:Choice>
              <mc:Fallback>
                <p:oleObj name="Equation" r:id="rId9" imgW="2946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3068638"/>
                        <a:ext cx="5516563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9" name="Object 9"/>
          <p:cNvGraphicFramePr>
            <a:graphicFrameLocks noChangeAspect="1"/>
          </p:cNvGraphicFramePr>
          <p:nvPr/>
        </p:nvGraphicFramePr>
        <p:xfrm>
          <a:off x="395288" y="3644900"/>
          <a:ext cx="23717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902" name="Equation" r:id="rId11" imgW="1295280" imgH="393480" progId="Equation.3">
                  <p:embed/>
                </p:oleObj>
              </mc:Choice>
              <mc:Fallback>
                <p:oleObj name="Equation" r:id="rId11" imgW="1295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644900"/>
                        <a:ext cx="23717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50" name="Object 10"/>
          <p:cNvGraphicFramePr>
            <a:graphicFrameLocks noChangeAspect="1"/>
          </p:cNvGraphicFramePr>
          <p:nvPr/>
        </p:nvGraphicFramePr>
        <p:xfrm>
          <a:off x="285720" y="5143512"/>
          <a:ext cx="2674938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903" name="Equation" r:id="rId13" imgW="1460160" imgH="228600" progId="Equation.3">
                  <p:embed/>
                </p:oleObj>
              </mc:Choice>
              <mc:Fallback>
                <p:oleObj name="Equation" r:id="rId13" imgW="1460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5143512"/>
                        <a:ext cx="2674938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571472" y="4572008"/>
          <a:ext cx="2790566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904" name="Equation" r:id="rId15" imgW="1460160" imgH="228600" progId="Equation.3">
                  <p:embed/>
                </p:oleObj>
              </mc:Choice>
              <mc:Fallback>
                <p:oleObj name="Equation" r:id="rId15" imgW="1460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4572008"/>
                        <a:ext cx="2790566" cy="357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0"/>
          <p:cNvGraphicFramePr>
            <a:graphicFrameLocks noChangeAspect="1"/>
          </p:cNvGraphicFramePr>
          <p:nvPr/>
        </p:nvGraphicFramePr>
        <p:xfrm>
          <a:off x="352425" y="5922963"/>
          <a:ext cx="2489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905" name="Equation" r:id="rId17" imgW="1358640" imgH="228600" progId="Equation.3">
                  <p:embed/>
                </p:oleObj>
              </mc:Choice>
              <mc:Fallback>
                <p:oleObj name="Equation" r:id="rId17" imgW="1358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5922963"/>
                        <a:ext cx="2489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533515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4800" y="5583238"/>
              <a:ext cx="2522538" cy="777875"/>
            </p14:xfrm>
          </p:contentPart>
        </mc:Choice>
        <mc:Fallback xmlns="">
          <p:pic>
            <p:nvPicPr>
              <p:cNvPr id="533515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97240" y="5577119"/>
                <a:ext cx="2543418" cy="7951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533516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89038" y="3514725"/>
              <a:ext cx="1905000" cy="61913"/>
            </p14:xfrm>
          </p:contentPart>
        </mc:Choice>
        <mc:Fallback xmlns="">
          <p:pic>
            <p:nvPicPr>
              <p:cNvPr id="533516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186518" y="3511911"/>
                <a:ext cx="1910400" cy="7352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153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Estimate by Temporal Differences 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0" y="3471069"/>
            <a:ext cx="8851900" cy="230505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GB" sz="3200" i="1" dirty="0" smtClean="0"/>
              <a:t>(</a:t>
            </a:r>
            <a:r>
              <a:rPr lang="en-GB" sz="3200" i="1" dirty="0" err="1" smtClean="0"/>
              <a:t>v</a:t>
            </a:r>
            <a:r>
              <a:rPr lang="en-GB" sz="3200" i="1" baseline="-25000" dirty="0" err="1" smtClean="0"/>
              <a:t>k</a:t>
            </a:r>
            <a:r>
              <a:rPr lang="en-GB" sz="3200" i="1" baseline="-25000" dirty="0" smtClean="0"/>
              <a:t> </a:t>
            </a:r>
            <a:r>
              <a:rPr lang="en-GB" sz="3200" i="1" dirty="0" smtClean="0"/>
              <a:t>- A</a:t>
            </a:r>
            <a:r>
              <a:rPr lang="en-GB" sz="3200" i="1" baseline="-25000" dirty="0" smtClean="0"/>
              <a:t>k-1</a:t>
            </a:r>
            <a:r>
              <a:rPr lang="en-GB" sz="3200" dirty="0" smtClean="0"/>
              <a:t>) </a:t>
            </a:r>
            <a:r>
              <a:rPr lang="en-GB" dirty="0" smtClean="0"/>
              <a:t>is called a </a:t>
            </a:r>
            <a:r>
              <a:rPr lang="en-GB" b="1" i="1" dirty="0" smtClean="0"/>
              <a:t>temporal difference error</a:t>
            </a:r>
            <a:r>
              <a:rPr lang="en-GB" dirty="0" smtClean="0"/>
              <a:t>  or </a:t>
            </a:r>
            <a:r>
              <a:rPr lang="en-GB" b="1" i="1" dirty="0" smtClean="0"/>
              <a:t>TD-error</a:t>
            </a:r>
          </a:p>
          <a:p>
            <a:pPr marL="838200" lvl="1" indent="-381000" eaLnBrk="1" hangingPunct="1">
              <a:lnSpc>
                <a:spcPct val="80000"/>
              </a:lnSpc>
            </a:pPr>
            <a:r>
              <a:rPr lang="en-GB" sz="2400" dirty="0" smtClean="0"/>
              <a:t>it specifies how different the new value </a:t>
            </a:r>
            <a:r>
              <a:rPr lang="en-GB" sz="2400" i="1" dirty="0" err="1" smtClean="0"/>
              <a:t>v</a:t>
            </a:r>
            <a:r>
              <a:rPr lang="en-GB" sz="2400" i="1" baseline="-25000" dirty="0" err="1" smtClean="0"/>
              <a:t>k</a:t>
            </a:r>
            <a:r>
              <a:rPr lang="en-GB" sz="2400" dirty="0" smtClean="0"/>
              <a:t> is from the prediction given by the previous  running average </a:t>
            </a:r>
            <a:r>
              <a:rPr lang="en-GB" sz="2400" i="1" dirty="0" smtClean="0"/>
              <a:t>A</a:t>
            </a:r>
            <a:r>
              <a:rPr lang="en-GB" sz="2400" i="1" baseline="-25000" dirty="0" smtClean="0"/>
              <a:t>k-1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GB" dirty="0" smtClean="0"/>
              <a:t>The new estimate (average) is obtained by updating the previous  average by </a:t>
            </a:r>
            <a:r>
              <a:rPr lang="el-GR" i="1" dirty="0" smtClean="0">
                <a:cs typeface="Times New Roman" pitchFamily="18" charset="0"/>
              </a:rPr>
              <a:t>α</a:t>
            </a:r>
            <a:r>
              <a:rPr lang="en-US" i="1" baseline="-25000" dirty="0" smtClean="0">
                <a:cs typeface="Times New Roman" pitchFamily="18" charset="0"/>
              </a:rPr>
              <a:t>k</a:t>
            </a:r>
            <a:r>
              <a:rPr lang="en-US" dirty="0" smtClean="0">
                <a:cs typeface="Times New Roman" pitchFamily="18" charset="0"/>
              </a:rPr>
              <a:t> times the TD error</a:t>
            </a:r>
          </a:p>
          <a:p>
            <a:pPr marL="457200" indent="-457200" eaLnBrk="1" hangingPunct="1"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  <a:p>
            <a:pPr marL="838200" lvl="1" indent="-381000" eaLnBrk="1" hangingPunct="1">
              <a:lnSpc>
                <a:spcPct val="80000"/>
              </a:lnSpc>
            </a:pPr>
            <a:endParaRPr lang="el-GR" dirty="0" smtClean="0">
              <a:cs typeface="Times New Roman" pitchFamily="18" charset="0"/>
            </a:endParaRPr>
          </a:p>
        </p:txBody>
      </p:sp>
      <p:graphicFrame>
        <p:nvGraphicFramePr>
          <p:cNvPr id="547850" name="Object 10"/>
          <p:cNvGraphicFramePr>
            <a:graphicFrameLocks noChangeAspect="1"/>
          </p:cNvGraphicFramePr>
          <p:nvPr/>
        </p:nvGraphicFramePr>
        <p:xfrm>
          <a:off x="2209800" y="1143000"/>
          <a:ext cx="3815156" cy="577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23" name="Equation" r:id="rId4" imgW="1511280" imgH="228600" progId="Equation.3">
                  <p:embed/>
                </p:oleObj>
              </mc:Choice>
              <mc:Fallback>
                <p:oleObj name="Equation" r:id="rId4" imgW="1511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143000"/>
                        <a:ext cx="3815156" cy="5778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6729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6263" y="1698625"/>
              <a:ext cx="1676400" cy="731838"/>
            </p14:xfrm>
          </p:contentPart>
        </mc:Choice>
        <mc:Fallback xmlns="">
          <p:pic>
            <p:nvPicPr>
              <p:cNvPr id="56729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7620" y="1691017"/>
                <a:ext cx="1690445" cy="750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67300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38463" y="1782763"/>
              <a:ext cx="1204912" cy="557212"/>
            </p14:xfrm>
          </p:contentPart>
        </mc:Choice>
        <mc:Fallback xmlns="">
          <p:pic>
            <p:nvPicPr>
              <p:cNvPr id="567300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32343" y="1775228"/>
                <a:ext cx="1222912" cy="5755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67303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52738" y="2536825"/>
              <a:ext cx="1497012" cy="220663"/>
            </p14:xfrm>
          </p:contentPart>
        </mc:Choice>
        <mc:Fallback xmlns="">
          <p:pic>
            <p:nvPicPr>
              <p:cNvPr id="567303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42657" y="2525306"/>
                <a:ext cx="1512133" cy="2397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67304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87938" y="2479675"/>
              <a:ext cx="1017587" cy="258763"/>
            </p14:xfrm>
          </p:contentPart>
        </mc:Choice>
        <mc:Fallback xmlns="">
          <p:pic>
            <p:nvPicPr>
              <p:cNvPr id="567304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78219" y="2468158"/>
                <a:ext cx="1035585" cy="2825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67305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92325" y="1027113"/>
              <a:ext cx="1644650" cy="777875"/>
            </p14:xfrm>
          </p:contentPart>
        </mc:Choice>
        <mc:Fallback xmlns="">
          <p:pic>
            <p:nvPicPr>
              <p:cNvPr id="567305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084764" y="1020274"/>
                <a:ext cx="1666252" cy="7980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67306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00563" y="1112838"/>
              <a:ext cx="427037" cy="642937"/>
            </p14:xfrm>
          </p:contentPart>
        </mc:Choice>
        <mc:Fallback xmlns="">
          <p:pic>
            <p:nvPicPr>
              <p:cNvPr id="567306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492288" y="1100238"/>
                <a:ext cx="448263" cy="667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67307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2894" y="3451225"/>
              <a:ext cx="1341438" cy="39688"/>
            </p14:xfrm>
          </p:contentPart>
        </mc:Choice>
        <mc:Fallback xmlns="">
          <p:pic>
            <p:nvPicPr>
              <p:cNvPr id="567307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77053" y="3387724"/>
                <a:ext cx="1373120" cy="1666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67308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3369" y="3592513"/>
              <a:ext cx="1374775" cy="53975"/>
            </p14:xfrm>
          </p:contentPart>
        </mc:Choice>
        <mc:Fallback xmlns="">
          <p:pic>
            <p:nvPicPr>
              <p:cNvPr id="567308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7530" y="3528757"/>
                <a:ext cx="1406454" cy="1814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67309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6069" y="3698875"/>
              <a:ext cx="1411288" cy="71438"/>
            </p14:xfrm>
          </p:contentPart>
        </mc:Choice>
        <mc:Fallback xmlns="">
          <p:pic>
            <p:nvPicPr>
              <p:cNvPr id="567309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80228" y="3635375"/>
                <a:ext cx="1442970" cy="1984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67310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0207" y="3835400"/>
              <a:ext cx="1227137" cy="23813"/>
            </p14:xfrm>
          </p:contentPart>
        </mc:Choice>
        <mc:Fallback xmlns="">
          <p:pic>
            <p:nvPicPr>
              <p:cNvPr id="567310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64368" y="3771899"/>
                <a:ext cx="1258814" cy="1508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67311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62475" y="1309688"/>
              <a:ext cx="1185863" cy="28575"/>
            </p14:xfrm>
          </p:contentPart>
        </mc:Choice>
        <mc:Fallback xmlns="">
          <p:pic>
            <p:nvPicPr>
              <p:cNvPr id="567311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46280" y="1246027"/>
                <a:ext cx="1217894" cy="1558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567312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38675" y="1511300"/>
              <a:ext cx="1158875" cy="19050"/>
            </p14:xfrm>
          </p:contentPart>
        </mc:Choice>
        <mc:Fallback xmlns="">
          <p:pic>
            <p:nvPicPr>
              <p:cNvPr id="567312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622835" y="1456024"/>
                <a:ext cx="1190916" cy="1292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67313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75175" y="1393825"/>
              <a:ext cx="1238250" cy="58738"/>
            </p14:xfrm>
          </p:contentPart>
        </mc:Choice>
        <mc:Fallback xmlns="">
          <p:pic>
            <p:nvPicPr>
              <p:cNvPr id="567313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559337" y="1330402"/>
                <a:ext cx="1269926" cy="1859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67314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08600" y="2178050"/>
              <a:ext cx="669925" cy="258763"/>
            </p14:xfrm>
          </p:contentPart>
        </mc:Choice>
        <mc:Fallback xmlns="">
          <p:pic>
            <p:nvPicPr>
              <p:cNvPr id="567314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302840" y="2169053"/>
                <a:ext cx="687924" cy="2781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67315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76713" y="1149350"/>
              <a:ext cx="1724025" cy="1092200"/>
            </p14:xfrm>
          </p:contentPart>
        </mc:Choice>
        <mc:Fallback xmlns="">
          <p:pic>
            <p:nvPicPr>
              <p:cNvPr id="567315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174193" y="1146469"/>
                <a:ext cx="1729065" cy="10976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567316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63613" y="1873250"/>
              <a:ext cx="579437" cy="215900"/>
            </p14:xfrm>
          </p:contentPart>
        </mc:Choice>
        <mc:Fallback xmlns="">
          <p:pic>
            <p:nvPicPr>
              <p:cNvPr id="567316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58574" y="1867493"/>
                <a:ext cx="590234" cy="22957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12050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Q-learning: General Idea </a:t>
            </a:r>
          </a:p>
        </p:txBody>
      </p:sp>
      <p:sp>
        <p:nvSpPr>
          <p:cNvPr id="558087" name="Rectangle 7"/>
          <p:cNvSpPr>
            <a:spLocks noChangeArrowheads="1"/>
          </p:cNvSpPr>
          <p:nvPr/>
        </p:nvSpPr>
        <p:spPr bwMode="auto">
          <a:xfrm>
            <a:off x="214282" y="928670"/>
            <a:ext cx="8929718" cy="2305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Learn from the </a:t>
            </a:r>
            <a:r>
              <a:rPr lang="en-US" sz="2400" b="1" i="1" dirty="0">
                <a:solidFill>
                  <a:srgbClr val="000000"/>
                </a:solidFill>
                <a:latin typeface="+mn-lt"/>
              </a:rPr>
              <a:t>history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 of interaction with the environment, </a:t>
            </a:r>
            <a:r>
              <a:rPr lang="en-US" sz="2400" i="1" dirty="0" smtClean="0">
                <a:solidFill>
                  <a:srgbClr val="000000"/>
                </a:solidFill>
                <a:latin typeface="+mn-lt"/>
              </a:rPr>
              <a:t>i.e.</a:t>
            </a: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a sequence of state-action-rewards</a:t>
            </a:r>
          </a:p>
          <a:p>
            <a:pPr marL="838200" lvl="1" indent="-381000" algn="ctr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sz="2400" i="1" dirty="0">
                <a:solidFill>
                  <a:srgbClr val="000000"/>
                </a:solidFill>
                <a:latin typeface="+mn-lt"/>
              </a:rPr>
              <a:t>&lt;s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0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 a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0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r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s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 a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r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s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 a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r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,.....&gt;</a:t>
            </a:r>
            <a:endParaRPr lang="en-US" sz="2400" i="1" dirty="0">
              <a:solidFill>
                <a:srgbClr val="000000"/>
              </a:solidFill>
              <a:latin typeface="+mn-lt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History is seen as sequence of </a:t>
            </a:r>
            <a:r>
              <a:rPr lang="en-US" sz="2400" b="1" i="1" dirty="0">
                <a:solidFill>
                  <a:srgbClr val="000000"/>
                </a:solidFill>
                <a:latin typeface="+mn-lt"/>
              </a:rPr>
              <a:t>experiences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, i.e</a:t>
            </a: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., </a:t>
            </a:r>
            <a:r>
              <a:rPr lang="en-US" sz="2400" dirty="0" err="1">
                <a:solidFill>
                  <a:srgbClr val="000000"/>
                </a:solidFill>
                <a:latin typeface="+mn-lt"/>
              </a:rPr>
              <a:t>tuples</a:t>
            </a: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sz="2000" i="1" dirty="0">
                <a:solidFill>
                  <a:srgbClr val="000000"/>
                </a:solidFill>
                <a:latin typeface="+mn-lt"/>
              </a:rPr>
              <a:t>     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&lt;s, a, r, s’&gt;</a:t>
            </a:r>
            <a:endParaRPr lang="en-GB" sz="2000" i="1" dirty="0">
              <a:solidFill>
                <a:srgbClr val="000000"/>
              </a:solidFill>
              <a:latin typeface="+mn-lt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00"/>
                </a:solidFill>
                <a:latin typeface="+mn-lt"/>
              </a:rPr>
              <a:t>agent </a:t>
            </a:r>
            <a:r>
              <a:rPr lang="en-GB" sz="2400" dirty="0">
                <a:solidFill>
                  <a:srgbClr val="000000"/>
                </a:solidFill>
                <a:latin typeface="+mn-lt"/>
              </a:rPr>
              <a:t>doing action 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GB" sz="2400" dirty="0">
                <a:solidFill>
                  <a:srgbClr val="000000"/>
                </a:solidFill>
                <a:latin typeface="+mn-lt"/>
              </a:rPr>
              <a:t> in state 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s</a:t>
            </a:r>
            <a:r>
              <a:rPr lang="en-GB" sz="2400" dirty="0">
                <a:solidFill>
                  <a:srgbClr val="000000"/>
                </a:solidFill>
                <a:latin typeface="+mn-lt"/>
              </a:rPr>
              <a:t>, </a:t>
            </a:r>
            <a:endParaRPr lang="en-GB" sz="2400" dirty="0" smtClean="0">
              <a:solidFill>
                <a:srgbClr val="000000"/>
              </a:solidFill>
              <a:latin typeface="+mn-lt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00"/>
                </a:solidFill>
                <a:latin typeface="+mn-lt"/>
              </a:rPr>
              <a:t>receiving </a:t>
            </a:r>
            <a:r>
              <a:rPr lang="en-GB" sz="2400" dirty="0">
                <a:solidFill>
                  <a:srgbClr val="000000"/>
                </a:solidFill>
                <a:latin typeface="+mn-lt"/>
              </a:rPr>
              <a:t>reward 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r</a:t>
            </a:r>
            <a:r>
              <a:rPr lang="en-GB" sz="2400" dirty="0">
                <a:solidFill>
                  <a:srgbClr val="000000"/>
                </a:solidFill>
                <a:latin typeface="+mn-lt"/>
              </a:rPr>
              <a:t> and ending up in 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s’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These experiences </a:t>
            </a: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are used to estimate the value of  </a:t>
            </a:r>
            <a:r>
              <a:rPr lang="en-US" sz="2400" i="1" dirty="0" smtClean="0">
                <a:solidFill>
                  <a:srgbClr val="000000"/>
                </a:solidFill>
                <a:latin typeface="+mn-lt"/>
              </a:rPr>
              <a:t>Q </a:t>
            </a:r>
            <a:r>
              <a:rPr lang="en-US" sz="2400" i="1" dirty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2400" i="1" dirty="0" err="1" smtClean="0">
                <a:solidFill>
                  <a:srgbClr val="000000"/>
                </a:solidFill>
                <a:latin typeface="+mn-lt"/>
              </a:rPr>
              <a:t>s,a</a:t>
            </a:r>
            <a:r>
              <a:rPr lang="en-US" sz="2400" i="1" dirty="0" smtClean="0">
                <a:solidFill>
                  <a:srgbClr val="000000"/>
                </a:solidFill>
                <a:latin typeface="+mn-lt"/>
              </a:rPr>
              <a:t>) </a:t>
            </a: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expressed as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 i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3657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19175" y="3200400"/>
              <a:ext cx="1622425" cy="258763"/>
            </p14:xfrm>
          </p:contentPart>
        </mc:Choice>
        <mc:Fallback xmlns="">
          <p:pic>
            <p:nvPicPr>
              <p:cNvPr id="53657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13415" y="3188883"/>
                <a:ext cx="1640784" cy="2821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1866482" y="2991120"/>
              <a:ext cx="6695640" cy="34858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56402" y="2988600"/>
                <a:ext cx="6716880" cy="349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2520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Q-learning: General Idea </a:t>
            </a:r>
          </a:p>
        </p:txBody>
      </p:sp>
      <p:sp>
        <p:nvSpPr>
          <p:cNvPr id="558087" name="Rectangle 7"/>
          <p:cNvSpPr>
            <a:spLocks noChangeArrowheads="1"/>
          </p:cNvSpPr>
          <p:nvPr/>
        </p:nvSpPr>
        <p:spPr bwMode="auto">
          <a:xfrm>
            <a:off x="214282" y="928670"/>
            <a:ext cx="9463118" cy="250033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But …..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 dirty="0" smtClean="0">
              <a:solidFill>
                <a:srgbClr val="000000"/>
              </a:solidFill>
              <a:latin typeface="+mn-lt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Is an </a:t>
            </a:r>
            <a:r>
              <a:rPr lang="en-US" sz="2800" b="1" dirty="0" smtClean="0">
                <a:solidFill>
                  <a:srgbClr val="000000"/>
                </a:solidFill>
                <a:latin typeface="+mn-lt"/>
              </a:rPr>
              <a:t>approximation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. 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The real link  between Q(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s,a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) and Q(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s’,a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’) is</a:t>
            </a:r>
            <a:endParaRPr lang="en-US" sz="2800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609346"/>
              </p:ext>
            </p:extLst>
          </p:nvPr>
        </p:nvGraphicFramePr>
        <p:xfrm>
          <a:off x="1387475" y="3810000"/>
          <a:ext cx="614045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16" name="Equation" r:id="rId3" imgW="2552400" imgH="342720" progId="Equation.3">
                  <p:embed/>
                </p:oleObj>
              </mc:Choice>
              <mc:Fallback>
                <p:oleObj name="Equation" r:id="rId3" imgW="25524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3810000"/>
                        <a:ext cx="614045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8085" name="Object 5"/>
          <p:cNvGraphicFramePr>
            <a:graphicFrameLocks noChangeAspect="1"/>
          </p:cNvGraphicFramePr>
          <p:nvPr/>
        </p:nvGraphicFramePr>
        <p:xfrm>
          <a:off x="2057400" y="1524000"/>
          <a:ext cx="4678363" cy="724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17" name="Equation" r:id="rId5" imgW="1803240" imgH="279360" progId="Equation.3">
                  <p:embed/>
                </p:oleObj>
              </mc:Choice>
              <mc:Fallback>
                <p:oleObj name="Equation" r:id="rId5" imgW="18032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524000"/>
                        <a:ext cx="4678363" cy="7248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3760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46288" y="1992313"/>
              <a:ext cx="1727200" cy="271462"/>
            </p14:xfrm>
          </p:contentPart>
        </mc:Choice>
        <mc:Fallback xmlns="">
          <p:pic>
            <p:nvPicPr>
              <p:cNvPr id="53760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041608" y="1983672"/>
                <a:ext cx="1739079" cy="2891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3760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54763" y="725488"/>
              <a:ext cx="1954212" cy="854075"/>
            </p14:xfrm>
          </p:contentPart>
        </mc:Choice>
        <mc:Fallback xmlns="">
          <p:pic>
            <p:nvPicPr>
              <p:cNvPr id="53760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351163" y="719369"/>
                <a:ext cx="1961052" cy="8641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3760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46575" y="1897063"/>
              <a:ext cx="2316163" cy="479425"/>
            </p14:xfrm>
          </p:contentPart>
        </mc:Choice>
        <mc:Fallback xmlns="">
          <p:pic>
            <p:nvPicPr>
              <p:cNvPr id="53760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342975" y="1893824"/>
                <a:ext cx="2332722" cy="4909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3760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70650" y="679450"/>
              <a:ext cx="1781175" cy="165100"/>
            </p14:xfrm>
          </p:contentPart>
        </mc:Choice>
        <mc:Fallback xmlns="">
          <p:pic>
            <p:nvPicPr>
              <p:cNvPr id="53760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467051" y="667965"/>
                <a:ext cx="1797731" cy="1794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537608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17963" y="4486275"/>
              <a:ext cx="2233612" cy="141288"/>
            </p14:xfrm>
          </p:contentPart>
        </mc:Choice>
        <mc:Fallback xmlns="">
          <p:pic>
            <p:nvPicPr>
              <p:cNvPr id="537608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008602" y="4475462"/>
                <a:ext cx="2254494" cy="16003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22081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991" name="Object 7"/>
          <p:cNvGraphicFramePr>
            <a:graphicFrameLocks noChangeAspect="1"/>
          </p:cNvGraphicFramePr>
          <p:nvPr/>
        </p:nvGraphicFramePr>
        <p:xfrm>
          <a:off x="1143000" y="4343400"/>
          <a:ext cx="428307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94" name="Equation" r:id="rId4" imgW="1828800" imgH="279360" progId="Equation.3">
                  <p:embed/>
                </p:oleObj>
              </mc:Choice>
              <mc:Fallback>
                <p:oleObj name="Equation" r:id="rId4" imgW="18288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43400"/>
                        <a:ext cx="428307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Q-learning: Main steps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569325" cy="2305050"/>
          </a:xfrm>
        </p:spPr>
        <p:txBody>
          <a:bodyPr/>
          <a:lstStyle/>
          <a:p>
            <a:pPr marL="457200" indent="-457200" eaLnBrk="1" hangingPunct="1">
              <a:buNone/>
            </a:pPr>
            <a:r>
              <a:rPr lang="en-US" dirty="0" smtClean="0"/>
              <a:t>Store </a:t>
            </a:r>
            <a:r>
              <a:rPr lang="en-US" b="1" i="1" dirty="0" smtClean="0"/>
              <a:t>Q[S, A], </a:t>
            </a:r>
            <a:r>
              <a:rPr lang="en-US" dirty="0" smtClean="0"/>
              <a:t>for every state</a:t>
            </a:r>
            <a:r>
              <a:rPr lang="en-US" i="1" dirty="0" smtClean="0"/>
              <a:t> S </a:t>
            </a:r>
            <a:r>
              <a:rPr lang="en-US" dirty="0" smtClean="0"/>
              <a:t>and action</a:t>
            </a:r>
            <a:r>
              <a:rPr lang="en-US" i="1" dirty="0" smtClean="0"/>
              <a:t> A </a:t>
            </a:r>
            <a:r>
              <a:rPr lang="en-US" dirty="0" smtClean="0"/>
              <a:t>in the world</a:t>
            </a:r>
          </a:p>
          <a:p>
            <a:pPr marL="457200" indent="-457200" eaLnBrk="1" hangingPunct="1"/>
            <a:r>
              <a:rPr lang="en-US" dirty="0" smtClean="0"/>
              <a:t>Start with </a:t>
            </a:r>
            <a:r>
              <a:rPr lang="en-US" b="1" dirty="0" smtClean="0"/>
              <a:t>arbitrary estimates </a:t>
            </a:r>
            <a:r>
              <a:rPr lang="en-US" dirty="0" smtClean="0"/>
              <a:t>in </a:t>
            </a:r>
            <a:r>
              <a:rPr lang="en-US" i="1" dirty="0" smtClean="0"/>
              <a:t>Q </a:t>
            </a:r>
            <a:r>
              <a:rPr lang="en-US" i="1" baseline="30000" dirty="0" smtClean="0"/>
              <a:t>(0)</a:t>
            </a:r>
            <a:r>
              <a:rPr lang="en-US" i="1" dirty="0" smtClean="0"/>
              <a:t>[S, A], </a:t>
            </a:r>
            <a:endParaRPr lang="en-US" dirty="0" smtClean="0"/>
          </a:p>
          <a:p>
            <a:pPr marL="457200" indent="-457200" eaLnBrk="1" hangingPunct="1"/>
            <a:r>
              <a:rPr lang="en-US" dirty="0" smtClean="0"/>
              <a:t>Update them by using experiences</a:t>
            </a:r>
          </a:p>
          <a:p>
            <a:pPr marL="838200" lvl="1" indent="-381000" eaLnBrk="1" hangingPunct="1"/>
            <a:r>
              <a:rPr lang="en-US" sz="2400" dirty="0" smtClean="0"/>
              <a:t>Each  </a:t>
            </a:r>
            <a:r>
              <a:rPr lang="en-US" sz="2400" b="1" dirty="0" smtClean="0"/>
              <a:t>experience</a:t>
            </a:r>
            <a:r>
              <a:rPr lang="en-US" sz="2400" dirty="0" smtClean="0"/>
              <a:t> </a:t>
            </a:r>
            <a:r>
              <a:rPr lang="en-US" sz="2400" i="1" dirty="0" smtClean="0"/>
              <a:t>&lt;s, a, r, s’&gt;  </a:t>
            </a:r>
            <a:r>
              <a:rPr lang="en-US" sz="2400" dirty="0" smtClean="0"/>
              <a:t>provides one new data point on the actual value of  </a:t>
            </a:r>
            <a:r>
              <a:rPr lang="en-US" sz="2400" i="1" dirty="0" smtClean="0"/>
              <a:t>Q[s, a]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</a:pPr>
            <a:endParaRPr lang="en-US" dirty="0" smtClean="0"/>
          </a:p>
        </p:txBody>
      </p:sp>
      <p:sp>
        <p:nvSpPr>
          <p:cNvPr id="553998" name="AutoShape 14"/>
          <p:cNvSpPr>
            <a:spLocks noChangeArrowheads="1"/>
          </p:cNvSpPr>
          <p:nvPr/>
        </p:nvSpPr>
        <p:spPr bwMode="auto">
          <a:xfrm>
            <a:off x="5688012" y="4038600"/>
            <a:ext cx="3455988" cy="1524000"/>
          </a:xfrm>
          <a:prstGeom prst="wedgeRectCallout">
            <a:avLst>
              <a:gd name="adj1" fmla="val -67409"/>
              <a:gd name="adj2" fmla="val -1225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current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</a:rPr>
              <a:t>estimated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value of Q[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s’,a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’], where s’ is the state the agent arrives  to in the current experience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1143000" y="5562600"/>
            <a:ext cx="2514600" cy="762000"/>
          </a:xfrm>
          <a:prstGeom prst="wedgeRectCallout">
            <a:avLst>
              <a:gd name="adj1" fmla="val -32315"/>
              <a:gd name="adj2" fmla="val -16180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New value of Q[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s,a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], </a:t>
            </a: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23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8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Q-learning: Update step</a:t>
            </a:r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381000" y="312420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</a:rPr>
              <a:t>TD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formula applied to Q[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s,a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]</a:t>
            </a: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endParaRPr lang="en-US" sz="2400" i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Wingdings" pitchFamily="2" charset="2"/>
              <a:buAutoNum type="arabicPeriod"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55399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313146"/>
              </p:ext>
            </p:extLst>
          </p:nvPr>
        </p:nvGraphicFramePr>
        <p:xfrm>
          <a:off x="-34925" y="4038600"/>
          <a:ext cx="92392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62" name="Equation" r:id="rId4" imgW="3924000" imgH="291960" progId="Equation.3">
                  <p:embed/>
                </p:oleObj>
              </mc:Choice>
              <mc:Fallback>
                <p:oleObj name="Equation" r:id="rId4" imgW="39240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4925" y="4038600"/>
                        <a:ext cx="92392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999" name="AutoShape 15"/>
          <p:cNvSpPr>
            <a:spLocks noChangeArrowheads="1"/>
          </p:cNvSpPr>
          <p:nvPr/>
        </p:nvSpPr>
        <p:spPr bwMode="auto">
          <a:xfrm>
            <a:off x="5306291" y="5846618"/>
            <a:ext cx="2362200" cy="990600"/>
          </a:xfrm>
          <a:prstGeom prst="wedgeRectCallout">
            <a:avLst>
              <a:gd name="adj1" fmla="val -172392"/>
              <a:gd name="adj2" fmla="val -15235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Previous </a:t>
            </a:r>
            <a:r>
              <a:rPr lang="en-US" sz="2400" i="1" dirty="0" smtClean="0">
                <a:solidFill>
                  <a:schemeClr val="accent2"/>
                </a:solidFill>
                <a:latin typeface="Times New Roman" pitchFamily="18" charset="0"/>
              </a:rPr>
              <a:t>estimated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value of Q[</a:t>
            </a:r>
            <a:r>
              <a:rPr lang="en-US" sz="2400" dirty="0" err="1">
                <a:solidFill>
                  <a:schemeClr val="accent2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]</a:t>
            </a:r>
          </a:p>
        </p:txBody>
      </p:sp>
      <p:sp>
        <p:nvSpPr>
          <p:cNvPr id="554000" name="AutoShape 16"/>
          <p:cNvSpPr>
            <a:spLocks noChangeArrowheads="1"/>
          </p:cNvSpPr>
          <p:nvPr/>
        </p:nvSpPr>
        <p:spPr bwMode="auto">
          <a:xfrm>
            <a:off x="0" y="5181600"/>
            <a:ext cx="2514600" cy="838200"/>
          </a:xfrm>
          <a:prstGeom prst="wedgeRectCallout">
            <a:avLst>
              <a:gd name="adj1" fmla="val -5556"/>
              <a:gd name="adj2" fmla="val -13094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itchFamily="18" charset="0"/>
              </a:rPr>
              <a:t>updated </a:t>
            </a:r>
            <a:r>
              <a:rPr lang="en-US" sz="2400" i="1" dirty="0">
                <a:solidFill>
                  <a:srgbClr val="00B050"/>
                </a:solidFill>
                <a:latin typeface="Times New Roman" pitchFamily="18" charset="0"/>
              </a:rPr>
              <a:t>estimated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</a:rPr>
              <a:t> value of Q[</a:t>
            </a:r>
            <a:r>
              <a:rPr lang="en-US" sz="2400" dirty="0" err="1">
                <a:solidFill>
                  <a:srgbClr val="00B050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</a:rPr>
              <a:t>]</a:t>
            </a:r>
          </a:p>
        </p:txBody>
      </p:sp>
      <p:sp>
        <p:nvSpPr>
          <p:cNvPr id="21" name="AutoShape 14"/>
          <p:cNvSpPr>
            <a:spLocks noChangeArrowheads="1"/>
          </p:cNvSpPr>
          <p:nvPr/>
        </p:nvSpPr>
        <p:spPr bwMode="auto">
          <a:xfrm>
            <a:off x="4572000" y="4876800"/>
            <a:ext cx="3352800" cy="762000"/>
          </a:xfrm>
          <a:prstGeom prst="wedgeRectCallout">
            <a:avLst>
              <a:gd name="adj1" fmla="val -17686"/>
              <a:gd name="adj2" fmla="val -7346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New value for Q[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s,a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] from &lt;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s,a,r,s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’&gt;</a:t>
            </a:r>
            <a:endParaRPr lang="en-US" sz="24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graphicFrame>
        <p:nvGraphicFramePr>
          <p:cNvPr id="547850" name="Object 10"/>
          <p:cNvGraphicFramePr>
            <a:graphicFrameLocks noChangeAspect="1"/>
          </p:cNvGraphicFramePr>
          <p:nvPr/>
        </p:nvGraphicFramePr>
        <p:xfrm>
          <a:off x="2209800" y="1143000"/>
          <a:ext cx="38147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63" name="Equation" r:id="rId6" imgW="1511280" imgH="228600" progId="Equation.3">
                  <p:embed/>
                </p:oleObj>
              </mc:Choice>
              <mc:Fallback>
                <p:oleObj name="Equation" r:id="rId6" imgW="1511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143000"/>
                        <a:ext cx="3814763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idx="11"/>
          </p:nvPr>
        </p:nvSpPr>
        <p:spPr>
          <a:xfrm>
            <a:off x="2286000" y="6096000"/>
            <a:ext cx="2892425" cy="454025"/>
          </a:xfrm>
        </p:spPr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6832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6263" y="1698625"/>
              <a:ext cx="1676400" cy="731838"/>
            </p14:xfrm>
          </p:contentPart>
        </mc:Choice>
        <mc:Fallback xmlns="">
          <p:pic>
            <p:nvPicPr>
              <p:cNvPr id="56832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7620" y="1691017"/>
                <a:ext cx="1690445" cy="750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6832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38463" y="1782763"/>
              <a:ext cx="1204912" cy="557212"/>
            </p14:xfrm>
          </p:contentPart>
        </mc:Choice>
        <mc:Fallback xmlns="">
          <p:pic>
            <p:nvPicPr>
              <p:cNvPr id="56832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32343" y="1775228"/>
                <a:ext cx="1222912" cy="5755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68328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52738" y="2536825"/>
              <a:ext cx="1497012" cy="220663"/>
            </p14:xfrm>
          </p:contentPart>
        </mc:Choice>
        <mc:Fallback xmlns="">
          <p:pic>
            <p:nvPicPr>
              <p:cNvPr id="568328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842657" y="2525306"/>
                <a:ext cx="1512133" cy="2397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68329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87938" y="2479675"/>
              <a:ext cx="1017587" cy="258763"/>
            </p14:xfrm>
          </p:contentPart>
        </mc:Choice>
        <mc:Fallback xmlns="">
          <p:pic>
            <p:nvPicPr>
              <p:cNvPr id="568329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078219" y="2468158"/>
                <a:ext cx="1035585" cy="2825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68330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92325" y="1027113"/>
              <a:ext cx="1644650" cy="777875"/>
            </p14:xfrm>
          </p:contentPart>
        </mc:Choice>
        <mc:Fallback xmlns="">
          <p:pic>
            <p:nvPicPr>
              <p:cNvPr id="568330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084764" y="1020274"/>
                <a:ext cx="1666252" cy="7980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68331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00563" y="1112838"/>
              <a:ext cx="427037" cy="642937"/>
            </p14:xfrm>
          </p:contentPart>
        </mc:Choice>
        <mc:Fallback xmlns="">
          <p:pic>
            <p:nvPicPr>
              <p:cNvPr id="568331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492288" y="1100238"/>
                <a:ext cx="448263" cy="667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68336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7088" y="1851025"/>
              <a:ext cx="742950" cy="233363"/>
            </p14:xfrm>
          </p:contentPart>
        </mc:Choice>
        <mc:Fallback xmlns="">
          <p:pic>
            <p:nvPicPr>
              <p:cNvPr id="568336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21329" y="1847064"/>
                <a:ext cx="754109" cy="2448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6833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71988" y="1639888"/>
              <a:ext cx="738187" cy="441325"/>
            </p14:xfrm>
          </p:contentPart>
        </mc:Choice>
        <mc:Fallback xmlns="">
          <p:pic>
            <p:nvPicPr>
              <p:cNvPr id="56833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469469" y="1635928"/>
                <a:ext cx="744665" cy="4478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68338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54613" y="1127125"/>
              <a:ext cx="762000" cy="636588"/>
            </p14:xfrm>
          </p:contentPart>
        </mc:Choice>
        <mc:Fallback xmlns="">
          <p:pic>
            <p:nvPicPr>
              <p:cNvPr id="568338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148857" y="1122070"/>
                <a:ext cx="772793" cy="6470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68339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83225" y="2284413"/>
              <a:ext cx="11113" cy="163512"/>
            </p14:xfrm>
          </p:contentPart>
        </mc:Choice>
        <mc:Fallback xmlns="">
          <p:pic>
            <p:nvPicPr>
              <p:cNvPr id="568339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480716" y="2281892"/>
                <a:ext cx="16849" cy="1689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568340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80050" y="2235200"/>
              <a:ext cx="139700" cy="180975"/>
            </p14:xfrm>
          </p:contentPart>
        </mc:Choice>
        <mc:Fallback xmlns="">
          <p:pic>
            <p:nvPicPr>
              <p:cNvPr id="568340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477530" y="2226565"/>
                <a:ext cx="149061" cy="1957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68341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00713" y="2257425"/>
              <a:ext cx="161925" cy="179388"/>
            </p14:xfrm>
          </p:contentPart>
        </mc:Choice>
        <mc:Fallback xmlns="">
          <p:pic>
            <p:nvPicPr>
              <p:cNvPr id="568341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698183" y="2254903"/>
                <a:ext cx="169154" cy="1905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68342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27700" y="2305050"/>
              <a:ext cx="134938" cy="46038"/>
            </p14:xfrm>
          </p:contentPart>
        </mc:Choice>
        <mc:Fallback xmlns="">
          <p:pic>
            <p:nvPicPr>
              <p:cNvPr id="568342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724461" y="2302532"/>
                <a:ext cx="140695" cy="517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68343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00713" y="2247900"/>
              <a:ext cx="200025" cy="34925"/>
            </p14:xfrm>
          </p:contentPart>
        </mc:Choice>
        <mc:Fallback xmlns="">
          <p:pic>
            <p:nvPicPr>
              <p:cNvPr id="568343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695317" y="2240339"/>
                <a:ext cx="207940" cy="486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568344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16613" y="2209800"/>
              <a:ext cx="139700" cy="209550"/>
            </p14:xfrm>
          </p:contentPart>
        </mc:Choice>
        <mc:Fallback xmlns="">
          <p:pic>
            <p:nvPicPr>
              <p:cNvPr id="568344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913733" y="2200455"/>
                <a:ext cx="151942" cy="2268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568345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26000" y="1662113"/>
              <a:ext cx="420688" cy="687387"/>
            </p14:xfrm>
          </p:contentPart>
        </mc:Choice>
        <mc:Fallback xmlns="">
          <p:pic>
            <p:nvPicPr>
              <p:cNvPr id="568345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816643" y="1652751"/>
                <a:ext cx="434003" cy="7007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568346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7475" y="3830638"/>
              <a:ext cx="9013825" cy="958850"/>
            </p14:xfrm>
          </p:contentPart>
        </mc:Choice>
        <mc:Fallback xmlns="">
          <p:pic>
            <p:nvPicPr>
              <p:cNvPr id="568346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14595" y="3819476"/>
                <a:ext cx="9027145" cy="9815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568347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34300" y="4579938"/>
              <a:ext cx="603250" cy="1533525"/>
            </p14:xfrm>
          </p:contentPart>
        </mc:Choice>
        <mc:Fallback xmlns="">
          <p:pic>
            <p:nvPicPr>
              <p:cNvPr id="568347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730341" y="4569499"/>
                <a:ext cx="617647" cy="15475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568348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20013" y="4575175"/>
              <a:ext cx="619125" cy="1787525"/>
            </p14:xfrm>
          </p:contentPart>
        </mc:Choice>
        <mc:Fallback xmlns="">
          <p:pic>
            <p:nvPicPr>
              <p:cNvPr id="568348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717137" y="4570135"/>
                <a:ext cx="629552" cy="17954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568349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047163" y="4197350"/>
              <a:ext cx="71437" cy="304800"/>
            </p14:xfrm>
          </p:contentPart>
        </mc:Choice>
        <mc:Fallback xmlns="">
          <p:pic>
            <p:nvPicPr>
              <p:cNvPr id="568349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039624" y="4186541"/>
                <a:ext cx="92258" cy="3296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568350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48125" y="1319213"/>
              <a:ext cx="295275" cy="28575"/>
            </p14:xfrm>
          </p:contentPart>
        </mc:Choice>
        <mc:Fallback xmlns="">
          <p:pic>
            <p:nvPicPr>
              <p:cNvPr id="568350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032281" y="1255552"/>
                <a:ext cx="326963" cy="1562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568351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48125" y="1439863"/>
              <a:ext cx="236538" cy="6350"/>
            </p14:xfrm>
          </p:contentPart>
        </mc:Choice>
        <mc:Fallback xmlns="">
          <p:pic>
            <p:nvPicPr>
              <p:cNvPr id="568351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032284" y="1374122"/>
                <a:ext cx="268220" cy="1382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568352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65588" y="1538288"/>
              <a:ext cx="342900" cy="41275"/>
            </p14:xfrm>
          </p:contentPart>
        </mc:Choice>
        <mc:Fallback xmlns="">
          <p:pic>
            <p:nvPicPr>
              <p:cNvPr id="568352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4049756" y="1475119"/>
                <a:ext cx="374563" cy="1676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568353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43300" y="4238625"/>
              <a:ext cx="228600" cy="19050"/>
            </p14:xfrm>
          </p:contentPart>
        </mc:Choice>
        <mc:Fallback xmlns="">
          <p:pic>
            <p:nvPicPr>
              <p:cNvPr id="568353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527534" y="4174148"/>
                <a:ext cx="260131" cy="1480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568354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48063" y="4325938"/>
              <a:ext cx="231775" cy="23812"/>
            </p14:xfrm>
          </p:contentPart>
        </mc:Choice>
        <mc:Fallback xmlns="">
          <p:pic>
            <p:nvPicPr>
              <p:cNvPr id="568354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532227" y="4262439"/>
                <a:ext cx="263446" cy="1511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568355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33775" y="4424363"/>
              <a:ext cx="273050" cy="22225"/>
            </p14:xfrm>
          </p:contentPart>
        </mc:Choice>
        <mc:Fallback xmlns="">
          <p:pic>
            <p:nvPicPr>
              <p:cNvPr id="568355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3517925" y="4362274"/>
                <a:ext cx="304750" cy="1464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2" name="Ink 1"/>
              <p14:cNvContentPartPr/>
              <p14:nvPr/>
            </p14:nvContentPartPr>
            <p14:xfrm>
              <a:off x="5991840" y="2226960"/>
              <a:ext cx="178560" cy="1652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983920" y="2223720"/>
                <a:ext cx="189720" cy="177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2056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/>
      <p:bldP spid="554000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Q-learning: algorithm </a:t>
            </a:r>
          </a:p>
        </p:txBody>
      </p:sp>
      <p:pic>
        <p:nvPicPr>
          <p:cNvPr id="4403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052513"/>
            <a:ext cx="5676900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7037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14950" y="5094288"/>
              <a:ext cx="892175" cy="511175"/>
            </p14:xfrm>
          </p:contentPart>
        </mc:Choice>
        <mc:Fallback xmlns="">
          <p:pic>
            <p:nvPicPr>
              <p:cNvPr id="57037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05589" y="5085648"/>
                <a:ext cx="913057" cy="53169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886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Course Announcements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99592" y="1302913"/>
            <a:ext cx="6003776" cy="2486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u="sng" kern="0" dirty="0" smtClean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Assignment 1 has been posted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kern="0" dirty="0" err="1" smtClean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ValueOfInfo</a:t>
            </a:r>
            <a:r>
              <a:rPr lang="en-US" sz="2800" kern="0" dirty="0" smtClean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  and </a:t>
            </a:r>
            <a:r>
              <a:rPr lang="en-US" sz="2800" kern="0" dirty="0" err="1" smtClean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ValueOfControl</a:t>
            </a:r>
            <a:endParaRPr lang="en-US" sz="2800" kern="0" dirty="0" smtClean="0">
              <a:solidFill>
                <a:srgbClr val="00000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kern="0" dirty="0" smtClean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MDPs: Value Iteration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kern="0" dirty="0" smtClean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POMDPs: Belief State Update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kern="0" dirty="0" smtClean="0">
              <a:solidFill>
                <a:srgbClr val="00000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20000"/>
              </a:spcBef>
              <a:defRPr/>
            </a:pPr>
            <a:endParaRPr lang="en-US" sz="3200" kern="0" dirty="0" smtClean="0">
              <a:solidFill>
                <a:srgbClr val="00000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 dirty="0" smtClean="0">
              <a:solidFill>
                <a:srgbClr val="80808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 smtClean="0">
              <a:solidFill>
                <a:srgbClr val="80808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928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F7A79F7-0EB0-412C-A7D3-641362BF2031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14313"/>
            <a:ext cx="8572500" cy="900112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Learning Goals for today’s class</a:t>
            </a:r>
          </a:p>
        </p:txBody>
      </p:sp>
      <p:sp>
        <p:nvSpPr>
          <p:cNvPr id="153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714500"/>
            <a:ext cx="8629650" cy="4214813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altLang="en-US" sz="3200" b="1" dirty="0" smtClean="0"/>
              <a:t>You can:</a:t>
            </a:r>
            <a:endParaRPr lang="en-US" alt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 smtClean="0"/>
              <a:t>Describe and criticize search-based approaches to RL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 smtClean="0"/>
              <a:t>Motivate Q-learning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 smtClean="0"/>
              <a:t>Justify Estimate by Temporal Differences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 smtClean="0"/>
              <a:t>Explain, trace and implement Q-learning</a:t>
            </a:r>
            <a:endParaRPr lang="en-CA" dirty="0"/>
          </a:p>
          <a:p>
            <a:endParaRPr lang="en-CA" dirty="0"/>
          </a:p>
          <a:p>
            <a:pPr eaLnBrk="1" hangingPunct="1">
              <a:spcAft>
                <a:spcPts val="600"/>
              </a:spcAft>
              <a:buFontTx/>
              <a:buChar char="•"/>
            </a:pPr>
            <a:endParaRPr lang="en-US" altLang="en-US" b="1" dirty="0" smtClean="0"/>
          </a:p>
          <a:p>
            <a:pPr eaLnBrk="1" hangingPunct="1">
              <a:spcAft>
                <a:spcPts val="600"/>
              </a:spcAft>
            </a:pPr>
            <a:endParaRPr lang="en-US" altLang="en-US" sz="3200" b="1" dirty="0" smtClean="0"/>
          </a:p>
          <a:p>
            <a:pPr eaLnBrk="1" hangingPunct="1">
              <a:spcAft>
                <a:spcPts val="600"/>
              </a:spcAft>
            </a:pPr>
            <a:endParaRPr lang="en-US" altLang="en-US" sz="3200" b="1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536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2638" y="6386513"/>
              <a:ext cx="11112" cy="9525"/>
            </p14:xfrm>
          </p:contentPart>
        </mc:Choice>
        <mc:Fallback xmlns="">
          <p:pic>
            <p:nvPicPr>
              <p:cNvPr id="1536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9770" y="6382483"/>
                <a:ext cx="17923" cy="164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363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78688" y="1912938"/>
              <a:ext cx="22225" cy="23812"/>
            </p14:xfrm>
          </p:contentPart>
        </mc:Choice>
        <mc:Fallback xmlns="">
          <p:pic>
            <p:nvPicPr>
              <p:cNvPr id="15363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276179" y="1910412"/>
                <a:ext cx="27244" cy="2886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117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422, 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2FC9772-D8FD-465D-8B29-C034841F48F1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257800"/>
            <a:ext cx="8424936" cy="1368152"/>
          </a:xfrm>
        </p:spPr>
        <p:txBody>
          <a:bodyPr/>
          <a:lstStyle/>
          <a:p>
            <a:pPr algn="l" eaLnBrk="1" hangingPunct="1"/>
            <a:r>
              <a:rPr lang="en-US" sz="3200" dirty="0" smtClean="0">
                <a:solidFill>
                  <a:schemeClr val="accent6"/>
                </a:solidFill>
              </a:rPr>
              <a:t/>
            </a:r>
            <a:br>
              <a:rPr lang="en-US" sz="3200" dirty="0" smtClean="0">
                <a:solidFill>
                  <a:schemeClr val="accent6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  <a:latin typeface="Arial Unicode MS" pitchFamily="34" charset="-128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Arial Unicode MS" pitchFamily="34" charset="-128"/>
              </a:rPr>
            </a:b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676400" y="0"/>
            <a:ext cx="51054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TODO for </a:t>
            </a:r>
            <a:r>
              <a:rPr lang="en-US" sz="3600" b="1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Mon</a:t>
            </a:r>
            <a:endParaRPr lang="en-US" sz="3600" b="1" kern="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28600" y="1676400"/>
            <a:ext cx="8686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buFont typeface="Arial" pitchFamily="34" charset="0"/>
              <a:buChar char="•"/>
              <a:defRPr/>
            </a:pPr>
            <a:endParaRPr lang="en-CA" sz="3200" b="1" kern="0" dirty="0" smtClean="0">
              <a:solidFill>
                <a:srgbClr val="000000"/>
              </a:solidFill>
              <a:latin typeface="Arial Unicode MS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CA" sz="3200" b="1" kern="0" dirty="0" smtClean="0">
                <a:solidFill>
                  <a:srgbClr val="000000"/>
                </a:solidFill>
                <a:latin typeface="Arial Unicode MS"/>
              </a:rPr>
              <a:t> </a:t>
            </a:r>
            <a:r>
              <a:rPr lang="en-CA" sz="3200" b="1" kern="0" dirty="0">
                <a:solidFill>
                  <a:srgbClr val="000000"/>
                </a:solidFill>
                <a:latin typeface="Arial Unicode MS"/>
              </a:rPr>
              <a:t>Do Practice </a:t>
            </a:r>
            <a:r>
              <a:rPr lang="en-CA" sz="3200" b="1" kern="0" dirty="0" smtClean="0">
                <a:solidFill>
                  <a:srgbClr val="000000"/>
                </a:solidFill>
                <a:latin typeface="Arial Unicode MS"/>
              </a:rPr>
              <a:t> Ex. On </a:t>
            </a:r>
            <a:r>
              <a:rPr lang="en-CA" sz="3200" b="1" dirty="0" smtClean="0"/>
              <a:t>Reinforcement </a:t>
            </a:r>
            <a:r>
              <a:rPr lang="en-CA" sz="3200" b="1" dirty="0"/>
              <a:t>Learning</a:t>
            </a:r>
            <a:r>
              <a:rPr lang="en-CA" sz="3200" b="1" dirty="0" smtClean="0"/>
              <a:t>:</a:t>
            </a:r>
            <a:r>
              <a:rPr lang="en-CA" sz="3200" dirty="0"/>
              <a:t/>
            </a:r>
            <a:br>
              <a:rPr lang="en-CA" sz="3200" dirty="0"/>
            </a:br>
            <a:r>
              <a:rPr lang="en-CA" sz="3200" dirty="0">
                <a:hlinkClick r:id="rId3"/>
              </a:rPr>
              <a:t>Exercise 11.A</a:t>
            </a:r>
            <a:r>
              <a:rPr lang="en-CA" sz="3200" dirty="0"/>
              <a:t>: </a:t>
            </a:r>
            <a:r>
              <a:rPr lang="en-CA" sz="3200" dirty="0" smtClean="0"/>
              <a:t>Q-learning</a:t>
            </a:r>
            <a:endParaRPr lang="en-CA" sz="3200" dirty="0"/>
          </a:p>
          <a:p>
            <a:pPr>
              <a:buFont typeface="Arial" pitchFamily="34" charset="0"/>
              <a:buChar char="•"/>
              <a:defRPr/>
            </a:pPr>
            <a:r>
              <a:rPr lang="en-CA" sz="3200" kern="0" dirty="0" smtClean="0">
                <a:solidFill>
                  <a:srgbClr val="000000"/>
                </a:solidFill>
                <a:latin typeface="Arial Unicode MS"/>
              </a:rPr>
              <a:t>http</a:t>
            </a:r>
            <a:r>
              <a:rPr lang="en-CA" sz="3200" kern="0" dirty="0">
                <a:solidFill>
                  <a:srgbClr val="000000"/>
                </a:solidFill>
                <a:latin typeface="Arial Unicode MS"/>
              </a:rPr>
              <a:t>://www.aispace.org/exercises.shtml</a:t>
            </a:r>
          </a:p>
          <a:p>
            <a:pPr>
              <a:defRPr/>
            </a:pPr>
            <a:endParaRPr lang="en-US" sz="3600" dirty="0" smtClean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/>
            </a:r>
            <a:br>
              <a:rPr lang="en-US" sz="3600" dirty="0" smtClean="0">
                <a:solidFill>
                  <a:schemeClr val="accent6"/>
                </a:solidFill>
              </a:rPr>
            </a:br>
            <a:endParaRPr lang="en-US" sz="3200" b="1" kern="0" dirty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4386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78758850" y="177307875"/>
              <a:ext cx="0" cy="0"/>
            </p14:xfrm>
          </p:contentPart>
        </mc:Choice>
        <mc:Fallback xmlns="">
          <p:pic>
            <p:nvPicPr>
              <p:cNvPr id="144386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8758850" y="177307875"/>
                <a:ext cx="0" cy="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719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8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en-US" b="1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 bwMode="auto">
          <a:xfrm>
            <a:off x="-1116631" y="166881"/>
            <a:ext cx="6264696" cy="542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200" b="1" kern="0" dirty="0" smtClean="0">
                <a:solidFill>
                  <a:srgbClr val="3333CC"/>
                </a:solidFill>
                <a:latin typeface="Arial Unicode MS"/>
                <a:ea typeface="+mn-ea"/>
                <a:cs typeface="+mn-cs"/>
              </a:rPr>
              <a:t>422 </a:t>
            </a:r>
            <a:r>
              <a:rPr lang="en-GB" sz="3200" b="1" kern="0" dirty="0">
                <a:solidFill>
                  <a:srgbClr val="3333CC"/>
                </a:solidFill>
                <a:latin typeface="Arial Unicode MS"/>
                <a:ea typeface="+mn-ea"/>
                <a:cs typeface="+mn-cs"/>
              </a:rPr>
              <a:t>big </a:t>
            </a:r>
            <a:r>
              <a:rPr lang="en-GB" sz="3200" b="1" kern="0" dirty="0" smtClean="0">
                <a:solidFill>
                  <a:srgbClr val="3333CC"/>
                </a:solidFill>
                <a:latin typeface="Arial Unicode MS"/>
                <a:ea typeface="+mn-ea"/>
                <a:cs typeface="+mn-cs"/>
              </a:rPr>
              <a:t>picture</a:t>
            </a:r>
            <a:endParaRPr lang="en-GB" sz="3200" b="1" kern="0" dirty="0">
              <a:solidFill>
                <a:srgbClr val="3333CC"/>
              </a:solidFill>
              <a:latin typeface="Arial Unicode MS"/>
              <a:ea typeface="+mn-ea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0" y="1268761"/>
            <a:ext cx="9324529" cy="5373292"/>
            <a:chOff x="0" y="1571625"/>
            <a:chExt cx="9104212" cy="5114943"/>
          </a:xfrm>
        </p:grpSpPr>
        <p:sp>
          <p:nvSpPr>
            <p:cNvPr id="17437" name="Rectangle 37"/>
            <p:cNvSpPr>
              <a:spLocks noChangeArrowheads="1"/>
            </p:cNvSpPr>
            <p:nvPr/>
          </p:nvSpPr>
          <p:spPr bwMode="auto">
            <a:xfrm>
              <a:off x="898055" y="1907269"/>
              <a:ext cx="174962" cy="377743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lnSpc>
                  <a:spcPct val="100000"/>
                </a:lnSpc>
                <a:buClrTx/>
                <a:buSzTx/>
                <a:buFontTx/>
                <a:buNone/>
              </a:pPr>
              <a:endParaRPr lang="en-US" sz="2000" b="1">
                <a:solidFill>
                  <a:srgbClr val="000000"/>
                </a:solidFill>
                <a:ea typeface="+mn-ea"/>
                <a:cs typeface="+mn-cs"/>
              </a:endParaRPr>
            </a:p>
          </p:txBody>
        </p:sp>
        <p:sp>
          <p:nvSpPr>
            <p:cNvPr id="17439" name="Rectangle 9"/>
            <p:cNvSpPr>
              <a:spLocks noChangeArrowheads="1"/>
            </p:cNvSpPr>
            <p:nvPr/>
          </p:nvSpPr>
          <p:spPr bwMode="auto">
            <a:xfrm>
              <a:off x="0" y="3286125"/>
              <a:ext cx="1512888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0000"/>
                  </a:solidFill>
                  <a:latin typeface="Arial Unicode MS" pitchFamily="34" charset="-128"/>
                  <a:ea typeface="+mn-ea"/>
                  <a:cs typeface="+mn-cs"/>
                </a:rPr>
                <a:t>Query</a:t>
              </a:r>
              <a:endParaRPr lang="en-US" sz="1800" b="1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17440" name="Rectangle 10"/>
            <p:cNvSpPr>
              <a:spLocks noChangeArrowheads="1"/>
            </p:cNvSpPr>
            <p:nvPr/>
          </p:nvSpPr>
          <p:spPr bwMode="auto">
            <a:xfrm>
              <a:off x="0" y="4786313"/>
              <a:ext cx="1601788" cy="419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0000"/>
                  </a:solidFill>
                  <a:latin typeface="Arial Unicode MS" pitchFamily="34" charset="-128"/>
                  <a:ea typeface="+mn-ea"/>
                  <a:cs typeface="+mn-cs"/>
                </a:rPr>
                <a:t>Planning</a:t>
              </a:r>
              <a:endParaRPr lang="en-US" sz="1800" b="1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17441" name="Rectangle 11"/>
            <p:cNvSpPr>
              <a:spLocks noChangeArrowheads="1"/>
            </p:cNvSpPr>
            <p:nvPr/>
          </p:nvSpPr>
          <p:spPr bwMode="auto">
            <a:xfrm>
              <a:off x="1143000" y="1571625"/>
              <a:ext cx="2159000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100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B050"/>
                  </a:solidFill>
                  <a:latin typeface="Arial Unicode MS" pitchFamily="34" charset="-128"/>
                  <a:ea typeface="+mn-ea"/>
                  <a:cs typeface="+mn-cs"/>
                </a:rPr>
                <a:t>Deterministic</a:t>
              </a:r>
              <a:endParaRPr lang="en-US" sz="1800" b="1" dirty="0">
                <a:solidFill>
                  <a:srgbClr val="00B050"/>
                </a:solidFill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17442" name="Rectangle 12"/>
            <p:cNvSpPr>
              <a:spLocks noChangeArrowheads="1"/>
            </p:cNvSpPr>
            <p:nvPr/>
          </p:nvSpPr>
          <p:spPr bwMode="auto">
            <a:xfrm>
              <a:off x="4000500" y="1571625"/>
              <a:ext cx="2159000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100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B050"/>
                  </a:solidFill>
                  <a:latin typeface="Arial Unicode MS" pitchFamily="34" charset="-128"/>
                  <a:ea typeface="+mn-ea"/>
                  <a:cs typeface="+mn-cs"/>
                </a:rPr>
                <a:t>Stochastic</a:t>
              </a:r>
              <a:endParaRPr lang="en-US" sz="1800" b="1" dirty="0">
                <a:solidFill>
                  <a:srgbClr val="00B050"/>
                </a:solidFill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17443" name="Rectangle 13"/>
            <p:cNvSpPr>
              <a:spLocks noChangeArrowheads="1"/>
            </p:cNvSpPr>
            <p:nvPr/>
          </p:nvSpPr>
          <p:spPr bwMode="auto">
            <a:xfrm>
              <a:off x="928688" y="1907269"/>
              <a:ext cx="6000766" cy="42220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>
                <a:lnSpc>
                  <a:spcPct val="100000"/>
                </a:lnSpc>
                <a:buClrTx/>
                <a:buSzTx/>
                <a:buFontTx/>
                <a:buNone/>
              </a:pPr>
              <a:endParaRPr lang="en-US" sz="2000" b="1">
                <a:solidFill>
                  <a:srgbClr val="000000"/>
                </a:solidFill>
                <a:ea typeface="+mn-ea"/>
                <a:cs typeface="+mn-cs"/>
              </a:endParaRPr>
            </a:p>
          </p:txBody>
        </p:sp>
        <p:sp>
          <p:nvSpPr>
            <p:cNvPr id="17444" name="Line 14"/>
            <p:cNvSpPr>
              <a:spLocks noChangeShapeType="1"/>
            </p:cNvSpPr>
            <p:nvPr/>
          </p:nvSpPr>
          <p:spPr bwMode="auto">
            <a:xfrm>
              <a:off x="3521765" y="2143125"/>
              <a:ext cx="24710" cy="38600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400">
                <a:lnSpc>
                  <a:spcPct val="100000"/>
                </a:lnSpc>
                <a:buClrTx/>
                <a:buSzTx/>
                <a:buFontTx/>
                <a:buNone/>
              </a:pPr>
              <a:endParaRPr lang="en-US" b="1">
                <a:solidFill>
                  <a:srgbClr val="000000"/>
                </a:solidFill>
                <a:ea typeface="+mn-ea"/>
                <a:cs typeface="+mn-cs"/>
              </a:endParaRPr>
            </a:p>
          </p:txBody>
        </p:sp>
        <p:sp>
          <p:nvSpPr>
            <p:cNvPr id="17445" name="Rectangle 23"/>
            <p:cNvSpPr>
              <a:spLocks noChangeArrowheads="1"/>
            </p:cNvSpPr>
            <p:nvPr/>
          </p:nvSpPr>
          <p:spPr bwMode="auto">
            <a:xfrm>
              <a:off x="3945226" y="5107781"/>
              <a:ext cx="2517487" cy="64293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100000"/>
                </a:lnSpc>
                <a:spcBef>
                  <a:spcPct val="2000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sz="1800" b="1" dirty="0" smtClean="0">
                  <a:solidFill>
                    <a:srgbClr val="3333CC"/>
                  </a:solidFill>
                  <a:latin typeface="Arial Unicode MS" pitchFamily="34" charset="-128"/>
                  <a:ea typeface="+mn-ea"/>
                  <a:cs typeface="+mn-cs"/>
                </a:rPr>
                <a:t>Value Iteration</a:t>
              </a:r>
            </a:p>
            <a:p>
              <a:pPr marL="342900" indent="-342900" defTabSz="914400">
                <a:lnSpc>
                  <a:spcPct val="100000"/>
                </a:lnSpc>
                <a:spcBef>
                  <a:spcPct val="2000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sz="1800" b="1" dirty="0" smtClean="0">
                  <a:solidFill>
                    <a:srgbClr val="3333CC"/>
                  </a:solidFill>
                  <a:latin typeface="Arial Unicode MS" pitchFamily="34" charset="-128"/>
                </a:rPr>
                <a:t>Approx. Inference</a:t>
              </a:r>
              <a:endParaRPr lang="en-US" sz="1800" b="1" dirty="0">
                <a:solidFill>
                  <a:srgbClr val="3333CC"/>
                </a:solidFill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17446" name="Rectangle 24"/>
            <p:cNvSpPr>
              <a:spLocks noChangeArrowheads="1"/>
            </p:cNvSpPr>
            <p:nvPr/>
          </p:nvSpPr>
          <p:spPr bwMode="auto">
            <a:xfrm>
              <a:off x="1071536" y="3652158"/>
              <a:ext cx="2143125" cy="71437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273050" indent="-342900" defTabSz="914400">
                <a:lnSpc>
                  <a:spcPct val="100000"/>
                </a:lnSpc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sz="1800" b="1" dirty="0" smtClean="0">
                  <a:solidFill>
                    <a:srgbClr val="3333CC"/>
                  </a:solidFill>
                  <a:latin typeface="Arial Unicode MS" pitchFamily="34" charset="-128"/>
                  <a:ea typeface="+mn-ea"/>
                  <a:cs typeface="+mn-cs"/>
                </a:rPr>
                <a:t>Full Resolution</a:t>
              </a:r>
            </a:p>
            <a:p>
              <a:pPr marL="273050" indent="-342900" defTabSz="914400">
                <a:lnSpc>
                  <a:spcPct val="100000"/>
                </a:lnSpc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sz="1800" b="1" dirty="0" smtClean="0">
                  <a:solidFill>
                    <a:srgbClr val="3333CC"/>
                  </a:solidFill>
                  <a:latin typeface="Arial Unicode MS" pitchFamily="34" charset="-128"/>
                </a:rPr>
                <a:t>SAT</a:t>
              </a:r>
              <a:endParaRPr lang="en-US" sz="1800" b="1" dirty="0">
                <a:solidFill>
                  <a:srgbClr val="3333CC"/>
                </a:solidFill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17448" name="Rectangle 9"/>
            <p:cNvSpPr>
              <a:spLocks noChangeArrowheads="1"/>
            </p:cNvSpPr>
            <p:nvPr/>
          </p:nvSpPr>
          <p:spPr bwMode="auto">
            <a:xfrm>
              <a:off x="826617" y="2264456"/>
              <a:ext cx="1512888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  <a:ea typeface="+mn-ea"/>
                  <a:cs typeface="+mn-cs"/>
                </a:rPr>
                <a:t>Logics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857250" y="4357688"/>
              <a:ext cx="5500688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452" name="Rectangle 9"/>
            <p:cNvSpPr>
              <a:spLocks noChangeArrowheads="1"/>
            </p:cNvSpPr>
            <p:nvPr/>
          </p:nvSpPr>
          <p:spPr bwMode="auto">
            <a:xfrm>
              <a:off x="3694161" y="2002470"/>
              <a:ext cx="2000250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  <a:ea typeface="+mn-ea"/>
                  <a:cs typeface="+mn-cs"/>
                </a:rPr>
                <a:t>Belief Nets</a:t>
              </a:r>
            </a:p>
          </p:txBody>
        </p:sp>
        <p:sp>
          <p:nvSpPr>
            <p:cNvPr id="17454" name="Rectangle 9"/>
            <p:cNvSpPr>
              <a:spLocks noChangeArrowheads="1"/>
            </p:cNvSpPr>
            <p:nvPr/>
          </p:nvSpPr>
          <p:spPr bwMode="auto">
            <a:xfrm>
              <a:off x="3500430" y="4429132"/>
              <a:ext cx="3429024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i="1" dirty="0" smtClean="0">
                  <a:solidFill>
                    <a:srgbClr val="000000"/>
                  </a:solidFill>
                  <a:latin typeface="Arial Unicode MS" pitchFamily="34" charset="-128"/>
                  <a:ea typeface="+mn-ea"/>
                  <a:cs typeface="+mn-cs"/>
                </a:rPr>
                <a:t>Markov Decision Processes  and  </a:t>
              </a:r>
            </a:p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i="1" dirty="0" smtClean="0">
                  <a:solidFill>
                    <a:srgbClr val="000000"/>
                  </a:solidFill>
                  <a:latin typeface="Arial Unicode MS" pitchFamily="34" charset="-128"/>
                  <a:ea typeface="+mn-ea"/>
                  <a:cs typeface="+mn-cs"/>
                </a:rPr>
                <a:t>Partially </a:t>
              </a: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  <a:ea typeface="+mn-ea"/>
                  <a:cs typeface="+mn-cs"/>
                </a:rPr>
                <a:t>Observable MDP</a:t>
              </a:r>
            </a:p>
          </p:txBody>
        </p:sp>
        <p:sp>
          <p:nvSpPr>
            <p:cNvPr id="17456" name="Rectangle 9"/>
            <p:cNvSpPr>
              <a:spLocks noChangeArrowheads="1"/>
            </p:cNvSpPr>
            <p:nvPr/>
          </p:nvSpPr>
          <p:spPr bwMode="auto">
            <a:xfrm>
              <a:off x="3596625" y="2642805"/>
              <a:ext cx="3214688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  <a:ea typeface="+mn-ea"/>
                  <a:cs typeface="+mn-cs"/>
                </a:rPr>
                <a:t>Markov Chains and HMMs</a:t>
              </a:r>
            </a:p>
          </p:txBody>
        </p:sp>
        <p:sp>
          <p:nvSpPr>
            <p:cNvPr id="17458" name="Rectangle 9"/>
            <p:cNvSpPr>
              <a:spLocks noChangeArrowheads="1"/>
            </p:cNvSpPr>
            <p:nvPr/>
          </p:nvSpPr>
          <p:spPr bwMode="auto">
            <a:xfrm>
              <a:off x="1326680" y="2550206"/>
              <a:ext cx="214312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  <a:ea typeface="+mn-ea"/>
                  <a:cs typeface="+mn-cs"/>
                </a:rPr>
                <a:t>First Order Logics</a:t>
              </a:r>
            </a:p>
          </p:txBody>
        </p:sp>
        <p:sp>
          <p:nvSpPr>
            <p:cNvPr id="17460" name="Rectangle 9"/>
            <p:cNvSpPr>
              <a:spLocks noChangeArrowheads="1"/>
            </p:cNvSpPr>
            <p:nvPr/>
          </p:nvSpPr>
          <p:spPr bwMode="auto">
            <a:xfrm>
              <a:off x="947917" y="2994705"/>
              <a:ext cx="2643188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i="1" dirty="0" smtClean="0">
                  <a:solidFill>
                    <a:srgbClr val="000000"/>
                  </a:solidFill>
                  <a:latin typeface="Arial Unicode MS" pitchFamily="34" charset="-128"/>
                </a:rPr>
                <a:t>Ontologies</a:t>
              </a:r>
            </a:p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i="1" dirty="0" smtClean="0">
                  <a:solidFill>
                    <a:srgbClr val="000000"/>
                  </a:solidFill>
                  <a:latin typeface="Arial Unicode MS" pitchFamily="34" charset="-128"/>
                </a:rPr>
                <a:t>Temporal rep.</a:t>
              </a:r>
              <a:endParaRPr lang="en-US" sz="1800" b="1" i="1" dirty="0">
                <a:solidFill>
                  <a:srgbClr val="000000"/>
                </a:solidFill>
                <a:latin typeface="Arial Unicode MS" pitchFamily="34" charset="-128"/>
              </a:endParaRPr>
            </a:p>
          </p:txBody>
        </p:sp>
        <p:sp>
          <p:nvSpPr>
            <p:cNvPr id="61" name="Rectangle 2"/>
            <p:cNvSpPr txBox="1">
              <a:spLocks noChangeArrowheads="1"/>
            </p:cNvSpPr>
            <p:nvPr/>
          </p:nvSpPr>
          <p:spPr bwMode="auto">
            <a:xfrm>
              <a:off x="857224" y="6000768"/>
              <a:ext cx="4714875" cy="68580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>
                <a:lnSpc>
                  <a:spcPct val="100000"/>
                </a:lnSpc>
                <a:buClrTx/>
                <a:buSz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3600" b="1" i="1" kern="0" dirty="0">
                  <a:solidFill>
                    <a:srgbClr val="3333CC"/>
                  </a:solidFill>
                  <a:latin typeface="Arial Unicode MS"/>
                  <a:ea typeface="+mn-ea"/>
                  <a:cs typeface="+mn-cs"/>
                </a:rPr>
                <a:t>Applications of AI</a:t>
              </a:r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64515" name="Ink 68"/>
                <p14:cNvContentPartPr>
                  <a14:cpLocks xmlns:a14="http://schemas.microsoft.com/office/drawing/2010/main" noRot="1" noChangeAspect="1" noEditPoints="1" noChangeArrowheads="1" noChangeShapeType="1"/>
                </p14:cNvContentPartPr>
                <p14:nvPr/>
              </p14:nvContentPartPr>
              <p14:xfrm>
                <a:off x="6651626" y="2279762"/>
                <a:ext cx="3175" cy="1588"/>
              </p14:xfrm>
            </p:contentPart>
          </mc:Choice>
          <mc:Fallback xmlns="">
            <p:pic>
              <p:nvPicPr>
                <p:cNvPr id="64515" name="Ink 68"/>
                <p:cNvPicPr>
                  <a:picLocks noRot="1" noChangeAspect="1" noEditPoint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648098" y="2276983"/>
                  <a:ext cx="9172" cy="8337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3741911" y="2268629"/>
              <a:ext cx="2214563" cy="321469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100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dirty="0" smtClean="0">
                  <a:solidFill>
                    <a:srgbClr val="3333CC"/>
                  </a:solidFill>
                  <a:latin typeface="Arial Unicode MS" pitchFamily="34" charset="-128"/>
                  <a:ea typeface="+mn-ea"/>
                  <a:cs typeface="+mn-cs"/>
                </a:rPr>
                <a:t>Approx. : Gibbs</a:t>
              </a:r>
            </a:p>
            <a:p>
              <a:pPr marL="342900" indent="-342900" defTabSz="914400">
                <a:lnSpc>
                  <a:spcPct val="100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endParaRPr lang="en-US" sz="1800" b="1" dirty="0">
                <a:solidFill>
                  <a:srgbClr val="3333CC"/>
                </a:solidFill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500497" y="3652158"/>
              <a:ext cx="3214688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i="1" dirty="0" smtClean="0">
                  <a:solidFill>
                    <a:srgbClr val="000000"/>
                  </a:solidFill>
                  <a:latin typeface="Arial Unicode MS" pitchFamily="34" charset="-128"/>
                  <a:ea typeface="+mn-ea"/>
                  <a:cs typeface="+mn-cs"/>
                </a:rPr>
                <a:t>Undirected Graphical Models</a:t>
              </a:r>
            </a:p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i="1" dirty="0" smtClean="0">
                  <a:solidFill>
                    <a:srgbClr val="000000"/>
                  </a:solidFill>
                  <a:latin typeface="Arial Unicode MS" pitchFamily="34" charset="-128"/>
                </a:rPr>
                <a:t>  Conditional </a:t>
              </a: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R</a:t>
              </a:r>
              <a:r>
                <a:rPr lang="en-US" sz="1800" b="1" i="1" dirty="0" smtClean="0">
                  <a:solidFill>
                    <a:srgbClr val="000000"/>
                  </a:solidFill>
                  <a:latin typeface="Arial Unicode MS" pitchFamily="34" charset="-128"/>
                </a:rPr>
                <a:t>andom Fields</a:t>
              </a:r>
              <a:endParaRPr lang="en-US" sz="1800" b="1" i="1" dirty="0">
                <a:solidFill>
                  <a:srgbClr val="000000"/>
                </a:solidFill>
                <a:latin typeface="Arial Unicode MS" pitchFamily="34" charset="-128"/>
              </a:endParaRPr>
            </a:p>
          </p:txBody>
        </p:sp>
        <p:sp>
          <p:nvSpPr>
            <p:cNvPr id="56" name="Rectangle 9"/>
            <p:cNvSpPr>
              <a:spLocks noChangeArrowheads="1"/>
            </p:cNvSpPr>
            <p:nvPr/>
          </p:nvSpPr>
          <p:spPr bwMode="auto">
            <a:xfrm>
              <a:off x="3695700" y="5766748"/>
              <a:ext cx="2983947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i="1" dirty="0" smtClean="0">
                  <a:solidFill>
                    <a:srgbClr val="FF0000"/>
                  </a:solidFill>
                  <a:latin typeface="Arial Unicode MS" pitchFamily="34" charset="-128"/>
                  <a:ea typeface="+mn-ea"/>
                  <a:cs typeface="+mn-cs"/>
                </a:rPr>
                <a:t>Reinforcement Learning</a:t>
              </a:r>
              <a:endParaRPr lang="en-US" sz="1800" b="1" i="1" dirty="0">
                <a:solidFill>
                  <a:srgbClr val="FF0000"/>
                </a:solidFill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57" name="Rectangle 9"/>
            <p:cNvSpPr>
              <a:spLocks noChangeArrowheads="1"/>
            </p:cNvSpPr>
            <p:nvPr/>
          </p:nvSpPr>
          <p:spPr bwMode="auto">
            <a:xfrm>
              <a:off x="3735388" y="3396661"/>
              <a:ext cx="3214688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endParaRPr lang="en-US" sz="1800" b="1" i="1" dirty="0">
                <a:solidFill>
                  <a:srgbClr val="000000"/>
                </a:solidFill>
                <a:latin typeface="Arial Unicode MS" pitchFamily="34" charset="-128"/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6961115" y="5637308"/>
              <a:ext cx="2143097" cy="104300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400">
                <a:lnSpc>
                  <a:spcPct val="100000"/>
                </a:lnSpc>
                <a:buClrTx/>
                <a:buSzTx/>
                <a:buFontTx/>
                <a:buNone/>
                <a:defRPr/>
              </a:pPr>
              <a:endParaRPr 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52" name="Rectangle 9"/>
            <p:cNvSpPr>
              <a:spLocks noChangeArrowheads="1"/>
            </p:cNvSpPr>
            <p:nvPr/>
          </p:nvSpPr>
          <p:spPr bwMode="auto">
            <a:xfrm>
              <a:off x="6961115" y="5708744"/>
              <a:ext cx="2081865" cy="306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75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2000" b="1" i="1" smtClean="0">
                  <a:solidFill>
                    <a:srgbClr val="000000"/>
                  </a:solidFill>
                  <a:latin typeface="Arial Unicode MS" pitchFamily="34" charset="-128"/>
                </a:rPr>
                <a:t>Representation</a:t>
              </a:r>
            </a:p>
          </p:txBody>
        </p:sp>
        <p:sp>
          <p:nvSpPr>
            <p:cNvPr id="53" name="Rectangle 20"/>
            <p:cNvSpPr>
              <a:spLocks noChangeArrowheads="1"/>
            </p:cNvSpPr>
            <p:nvPr/>
          </p:nvSpPr>
          <p:spPr bwMode="auto">
            <a:xfrm>
              <a:off x="7088115" y="6031009"/>
              <a:ext cx="1836940" cy="61353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 defTabSz="91440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2000" b="1" smtClean="0">
                  <a:solidFill>
                    <a:srgbClr val="3333CC"/>
                  </a:solidFill>
                  <a:latin typeface="Arial Unicode MS" pitchFamily="34" charset="-128"/>
                </a:rPr>
                <a:t>Reasoning</a:t>
              </a:r>
            </a:p>
            <a:p>
              <a:pPr marL="342900" indent="-342900" algn="ctr" defTabSz="91440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2000" b="1" smtClean="0">
                  <a:solidFill>
                    <a:srgbClr val="3333CC"/>
                  </a:solidFill>
                  <a:latin typeface="Arial Unicode MS" pitchFamily="34" charset="-128"/>
                </a:rPr>
                <a:t>Technique</a:t>
              </a:r>
            </a:p>
          </p:txBody>
        </p:sp>
        <p:sp>
          <p:nvSpPr>
            <p:cNvPr id="35" name="Rectangle 23"/>
            <p:cNvSpPr>
              <a:spLocks noChangeArrowheads="1"/>
            </p:cNvSpPr>
            <p:nvPr/>
          </p:nvSpPr>
          <p:spPr bwMode="auto">
            <a:xfrm>
              <a:off x="3684017" y="2894423"/>
              <a:ext cx="2938656" cy="62639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100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dirty="0" smtClean="0">
                  <a:solidFill>
                    <a:srgbClr val="3333CC"/>
                  </a:solidFill>
                  <a:latin typeface="Arial Unicode MS" pitchFamily="34" charset="-128"/>
                  <a:ea typeface="+mn-ea"/>
                  <a:cs typeface="+mn-cs"/>
                </a:rPr>
                <a:t>Forward, Viterbi….</a:t>
              </a:r>
            </a:p>
            <a:p>
              <a:pPr marL="342900" indent="-342900" defTabSz="914400">
                <a:lnSpc>
                  <a:spcPct val="100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lang="en-US" sz="1800" b="1" dirty="0" smtClean="0">
                  <a:solidFill>
                    <a:srgbClr val="3333CC"/>
                  </a:solidFill>
                  <a:latin typeface="Arial Unicode MS" pitchFamily="34" charset="-128"/>
                  <a:ea typeface="+mn-ea"/>
                  <a:cs typeface="+mn-cs"/>
                </a:rPr>
                <a:t>Approx. : Particle Filtering</a:t>
              </a:r>
            </a:p>
            <a:p>
              <a:pPr marL="342900" indent="-342900" defTabSz="914400">
                <a:lnSpc>
                  <a:spcPct val="100000"/>
                </a:lnSpc>
                <a:spcBef>
                  <a:spcPct val="20000"/>
                </a:spcBef>
                <a:buClrTx/>
                <a:buSzTx/>
                <a:buFontTx/>
                <a:buNone/>
              </a:pPr>
              <a:endParaRPr lang="en-US" sz="1800" b="1" dirty="0">
                <a:solidFill>
                  <a:srgbClr val="3333CC"/>
                </a:solidFill>
                <a:latin typeface="Arial Unicode MS" pitchFamily="34" charset="-128"/>
                <a:ea typeface="+mn-ea"/>
                <a:cs typeface="+mn-cs"/>
              </a:endParaRP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65412" y="6597904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CPSC 422,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19107" y="6597904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DF6BE34-90F6-4567-805D-EBA463FCCE5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94896" y="1678675"/>
            <a:ext cx="3229880" cy="165551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871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422, Lecture 7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Lecture Overview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782" y="2209800"/>
            <a:ext cx="8742218" cy="281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Start Reinforcement Learning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kern="0" dirty="0" smtClean="0">
                <a:latin typeface="+mn-lt"/>
              </a:rPr>
              <a:t>Start Q-learning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kern="0" dirty="0" smtClean="0">
                <a:latin typeface="+mn-lt"/>
              </a:rPr>
              <a:t>Estimate by Temporal Differences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kern="0" dirty="0" smtClean="0">
              <a:latin typeface="+mn-lt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143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MDP and Reinforcement Learning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2305050"/>
          </a:xfrm>
        </p:spPr>
        <p:txBody>
          <a:bodyPr/>
          <a:lstStyle/>
          <a:p>
            <a:pPr eaLnBrk="1" hangingPunct="1"/>
            <a:r>
              <a:rPr lang="en-GB" sz="2800" b="1" dirty="0" smtClean="0"/>
              <a:t>Markov decision process</a:t>
            </a:r>
          </a:p>
          <a:p>
            <a:pPr lvl="1" eaLnBrk="1" hangingPunct="1"/>
            <a:r>
              <a:rPr lang="en-GB" sz="2400" dirty="0" smtClean="0"/>
              <a:t>Set of </a:t>
            </a:r>
            <a:r>
              <a:rPr lang="en-GB" sz="2400" b="1" dirty="0" smtClean="0"/>
              <a:t>states</a:t>
            </a:r>
            <a:r>
              <a:rPr lang="en-GB" sz="2400" dirty="0" smtClean="0"/>
              <a:t> S, set of </a:t>
            </a:r>
            <a:r>
              <a:rPr lang="en-GB" sz="2400" b="1" dirty="0" smtClean="0"/>
              <a:t>actions</a:t>
            </a:r>
            <a:r>
              <a:rPr lang="en-GB" sz="2400" dirty="0" smtClean="0"/>
              <a:t> A</a:t>
            </a:r>
          </a:p>
          <a:p>
            <a:pPr lvl="1" eaLnBrk="1" hangingPunct="1"/>
            <a:r>
              <a:rPr lang="en-GB" sz="2400" b="1" dirty="0" smtClean="0"/>
              <a:t>Transition</a:t>
            </a:r>
            <a:r>
              <a:rPr lang="en-GB" sz="2400" dirty="0" smtClean="0"/>
              <a:t> probabilities to next states P(s’| s, a′)</a:t>
            </a:r>
          </a:p>
          <a:p>
            <a:pPr lvl="1" eaLnBrk="1" hangingPunct="1"/>
            <a:r>
              <a:rPr lang="en-GB" sz="2400" b="1" dirty="0" smtClean="0"/>
              <a:t>Reward</a:t>
            </a:r>
            <a:r>
              <a:rPr lang="en-GB" sz="2400" dirty="0" smtClean="0"/>
              <a:t> </a:t>
            </a:r>
            <a:r>
              <a:rPr lang="en-GB" dirty="0"/>
              <a:t>function </a:t>
            </a:r>
            <a:r>
              <a:rPr lang="en-GB" dirty="0" smtClean="0"/>
              <a:t>R(s) or </a:t>
            </a:r>
            <a:r>
              <a:rPr lang="en-GB" sz="2400" dirty="0" smtClean="0"/>
              <a:t>R(s, a) or R(s, a, s’)</a:t>
            </a:r>
          </a:p>
          <a:p>
            <a:pPr eaLnBrk="1" hangingPunct="1"/>
            <a:r>
              <a:rPr lang="en-GB" sz="2800" b="1" dirty="0" smtClean="0"/>
              <a:t>RL is based on </a:t>
            </a:r>
            <a:r>
              <a:rPr lang="en-GB" sz="2800" b="1" dirty="0" err="1" smtClean="0"/>
              <a:t>MDPs</a:t>
            </a:r>
            <a:r>
              <a:rPr lang="en-GB" sz="2800" b="1" dirty="0" smtClean="0"/>
              <a:t>, but</a:t>
            </a:r>
          </a:p>
          <a:p>
            <a:pPr lvl="1" eaLnBrk="1" hangingPunct="1"/>
            <a:r>
              <a:rPr lang="en-GB" sz="2400" dirty="0" smtClean="0"/>
              <a:t>Transition model is </a:t>
            </a:r>
            <a:r>
              <a:rPr lang="en-GB" sz="2400" b="1" dirty="0" smtClean="0"/>
              <a:t>not known</a:t>
            </a:r>
          </a:p>
          <a:p>
            <a:pPr lvl="1" eaLnBrk="1" hangingPunct="1"/>
            <a:r>
              <a:rPr lang="en-GB" sz="2400" dirty="0" smtClean="0"/>
              <a:t>Reward model is </a:t>
            </a:r>
            <a:r>
              <a:rPr lang="en-GB" sz="2400" b="1" dirty="0" smtClean="0"/>
              <a:t>not known</a:t>
            </a:r>
          </a:p>
          <a:p>
            <a:pPr eaLnBrk="1" hangingPunct="1"/>
            <a:r>
              <a:rPr lang="en-GB" sz="2800" dirty="0" smtClean="0"/>
              <a:t>While for </a:t>
            </a:r>
            <a:r>
              <a:rPr lang="en-GB" sz="2800" b="1" dirty="0" err="1" smtClean="0"/>
              <a:t>MDPs</a:t>
            </a:r>
            <a:r>
              <a:rPr lang="en-GB" sz="2800" dirty="0" smtClean="0"/>
              <a:t> we can </a:t>
            </a:r>
            <a:r>
              <a:rPr lang="en-GB" sz="2800" b="1" i="1" dirty="0" smtClean="0">
                <a:solidFill>
                  <a:schemeClr val="accent2"/>
                </a:solidFill>
              </a:rPr>
              <a:t>compute </a:t>
            </a:r>
            <a:r>
              <a:rPr lang="en-GB" sz="2800" dirty="0" smtClean="0"/>
              <a:t>an optimal policy</a:t>
            </a:r>
          </a:p>
          <a:p>
            <a:pPr eaLnBrk="1" hangingPunct="1"/>
            <a:r>
              <a:rPr lang="en-GB" sz="2800" b="1" dirty="0" smtClean="0"/>
              <a:t>RL</a:t>
            </a:r>
            <a:r>
              <a:rPr lang="en-GB" sz="2800" dirty="0" smtClean="0"/>
              <a:t> </a:t>
            </a:r>
            <a:r>
              <a:rPr lang="en-GB" sz="2800" b="1" i="1" dirty="0" smtClean="0">
                <a:solidFill>
                  <a:schemeClr val="accent2"/>
                </a:solidFill>
              </a:rPr>
              <a:t>learns</a:t>
            </a:r>
            <a:r>
              <a:rPr lang="en-GB" sz="2800" i="1" dirty="0" smtClean="0"/>
              <a:t>  </a:t>
            </a:r>
            <a:r>
              <a:rPr lang="en-GB" sz="2800" dirty="0" smtClean="0"/>
              <a:t>an optimal policy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65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Search-Based Approaches to RL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sz="2800" b="1" dirty="0" smtClean="0"/>
              <a:t>Policy Search (</a:t>
            </a:r>
            <a:r>
              <a:rPr lang="en-GB" dirty="0"/>
              <a:t>stochastic local </a:t>
            </a:r>
            <a:r>
              <a:rPr lang="en-GB" dirty="0" smtClean="0"/>
              <a:t>search</a:t>
            </a:r>
            <a:r>
              <a:rPr lang="en-GB" sz="2800" dirty="0" smtClean="0"/>
              <a:t>)</a:t>
            </a:r>
            <a:endParaRPr lang="en-GB" sz="2800" b="1" dirty="0" smtClean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GB" dirty="0" smtClean="0"/>
              <a:t>Start </a:t>
            </a:r>
            <a:r>
              <a:rPr lang="en-GB" sz="2400" dirty="0" smtClean="0"/>
              <a:t>with an arbitrary policy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GB" sz="2400" dirty="0" smtClean="0"/>
              <a:t>To evaluate a policy, try it out in the world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GB" dirty="0" smtClean="0"/>
              <a:t>Generate some neighbours…..</a:t>
            </a:r>
            <a:endParaRPr lang="en-GB" sz="2400" dirty="0" smtClean="0"/>
          </a:p>
          <a:p>
            <a:pPr marL="838200" lvl="1" indent="-381000" eaLnBrk="1" hangingPunct="1">
              <a:buFont typeface="Times New Roman" pitchFamily="18" charset="0"/>
              <a:buAutoNum type="alphaLcParenR"/>
            </a:pPr>
            <a:endParaRPr lang="en-GB" sz="2400" dirty="0" smtClean="0"/>
          </a:p>
          <a:p>
            <a:pPr marL="457200" indent="-457200" eaLnBrk="1" hangingPunct="1"/>
            <a:r>
              <a:rPr lang="en-GB" sz="2800" b="1" dirty="0" smtClean="0"/>
              <a:t>Problems with evolutionary algorithms</a:t>
            </a:r>
          </a:p>
          <a:p>
            <a:pPr marL="838200" lvl="1" indent="-381000" eaLnBrk="1" hangingPunct="1"/>
            <a:r>
              <a:rPr lang="en-GB" sz="2400" b="1" dirty="0" smtClean="0"/>
              <a:t>Policy space can be huge</a:t>
            </a:r>
            <a:r>
              <a:rPr lang="en-GB" sz="2400" dirty="0" smtClean="0"/>
              <a:t>: with </a:t>
            </a:r>
            <a:r>
              <a:rPr lang="en-GB" sz="2400" i="1" dirty="0" smtClean="0"/>
              <a:t>n</a:t>
            </a:r>
            <a:r>
              <a:rPr lang="en-GB" sz="2400" dirty="0" smtClean="0"/>
              <a:t> states and </a:t>
            </a:r>
            <a:r>
              <a:rPr lang="en-GB" sz="2400" i="1" dirty="0" smtClean="0"/>
              <a:t>m</a:t>
            </a:r>
            <a:r>
              <a:rPr lang="en-GB" sz="2400" dirty="0" smtClean="0"/>
              <a:t> actions there are </a:t>
            </a:r>
            <a:r>
              <a:rPr lang="en-GB" sz="2400" i="1" dirty="0" err="1" smtClean="0"/>
              <a:t>m</a:t>
            </a:r>
            <a:r>
              <a:rPr lang="en-GB" sz="2400" i="1" baseline="30000" dirty="0" err="1" smtClean="0"/>
              <a:t>n</a:t>
            </a:r>
            <a:r>
              <a:rPr lang="en-GB" sz="2400" dirty="0" smtClean="0"/>
              <a:t> policies</a:t>
            </a:r>
          </a:p>
          <a:p>
            <a:pPr marL="838200" lvl="1" indent="-381000" eaLnBrk="1" hangingPunct="1"/>
            <a:r>
              <a:rPr lang="en-GB" sz="2400" b="1" dirty="0" smtClean="0"/>
              <a:t>Policies are evaluated as a whole</a:t>
            </a:r>
            <a:r>
              <a:rPr lang="en-GB" sz="2400" dirty="0" smtClean="0"/>
              <a:t>: cannot directly take into account locally good/bad behaviours</a:t>
            </a:r>
          </a:p>
          <a:p>
            <a:pPr marL="838200" lvl="1" indent="-381000" eaLnBrk="1" hangingPunct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18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Q-learning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85813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dirty="0" smtClean="0"/>
              <a:t>Contrary to search-based approaches</a:t>
            </a:r>
            <a:r>
              <a:rPr lang="en-GB" b="1" dirty="0" smtClean="0"/>
              <a:t>, Q-learning learns after every action</a:t>
            </a:r>
          </a:p>
          <a:p>
            <a:pPr marL="457200" indent="-457200" eaLnBrk="1" hangingPunct="1"/>
            <a:r>
              <a:rPr lang="en-GB" b="1" dirty="0" smtClean="0"/>
              <a:t>Learns components  of a policy</a:t>
            </a:r>
            <a:r>
              <a:rPr lang="en-GB" dirty="0" smtClean="0"/>
              <a:t>, rather than the policy itself</a:t>
            </a:r>
          </a:p>
          <a:p>
            <a:pPr marL="457200" indent="-457200" eaLnBrk="1" hangingPunct="1"/>
            <a:r>
              <a:rPr lang="en-GB" i="1" dirty="0" smtClean="0"/>
              <a:t>Q(</a:t>
            </a:r>
            <a:r>
              <a:rPr lang="en-GB" i="1" dirty="0" err="1" smtClean="0"/>
              <a:t>s,a</a:t>
            </a:r>
            <a:r>
              <a:rPr lang="en-GB" i="1" dirty="0" smtClean="0"/>
              <a:t>)</a:t>
            </a:r>
            <a:r>
              <a:rPr lang="en-GB" dirty="0" smtClean="0"/>
              <a:t> = expected value of doing action </a:t>
            </a:r>
            <a:r>
              <a:rPr lang="en-GB" i="1" dirty="0" smtClean="0"/>
              <a:t>a</a:t>
            </a:r>
            <a:r>
              <a:rPr lang="en-GB" dirty="0" smtClean="0"/>
              <a:t> in state </a:t>
            </a:r>
            <a:r>
              <a:rPr lang="en-GB" i="1" dirty="0" smtClean="0"/>
              <a:t>s</a:t>
            </a:r>
            <a:r>
              <a:rPr lang="en-GB" dirty="0" smtClean="0"/>
              <a:t> and then following the optimal policy 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GB" dirty="0" smtClean="0"/>
          </a:p>
          <a:p>
            <a:pPr marL="457200" indent="-457200" eaLnBrk="1" hangingPunct="1">
              <a:buFont typeface="Wingdings" pitchFamily="2" charset="2"/>
              <a:buNone/>
            </a:pPr>
            <a:endParaRPr lang="en-GB" dirty="0" smtClean="0"/>
          </a:p>
          <a:p>
            <a:pPr marL="457200" indent="-457200" eaLnBrk="1" hangingPunct="1"/>
            <a:endParaRPr lang="en-GB" dirty="0" smtClean="0"/>
          </a:p>
          <a:p>
            <a:pPr marL="838200" lvl="1" indent="-381000" eaLnBrk="1" hangingPunct="1"/>
            <a:endParaRPr lang="en-GB" dirty="0" smtClean="0"/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1387475" y="4214813"/>
          <a:ext cx="4749800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00" name="Equation" r:id="rId4" imgW="2400120" imgH="342720" progId="Equation.3">
                  <p:embed/>
                </p:oleObj>
              </mc:Choice>
              <mc:Fallback>
                <p:oleObj name="Equation" r:id="rId4" imgW="240012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4214813"/>
                        <a:ext cx="4749800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2500291" y="5072068"/>
            <a:ext cx="2016125" cy="635000"/>
          </a:xfrm>
          <a:prstGeom prst="wedgeRectCallout">
            <a:avLst>
              <a:gd name="adj1" fmla="val 23153"/>
              <a:gd name="adj2" fmla="val -9085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states reachable </a:t>
            </a:r>
          </a:p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from s by doing a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642916" y="5143505"/>
            <a:ext cx="1500187" cy="357188"/>
          </a:xfrm>
          <a:prstGeom prst="wedgeRectCallout">
            <a:avLst>
              <a:gd name="adj1" fmla="val 104653"/>
              <a:gd name="adj2" fmla="val -20853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reward in 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</a:p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7143728" y="4857755"/>
            <a:ext cx="1798638" cy="1143000"/>
          </a:xfrm>
          <a:prstGeom prst="wedgeRectCallout">
            <a:avLst>
              <a:gd name="adj1" fmla="val -111778"/>
              <a:gd name="adj2" fmla="val -7577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expected value of following optimal policy </a:t>
            </a:r>
            <a:r>
              <a:rPr lang="ru-RU" sz="2000" i="1" dirty="0" smtClean="0">
                <a:solidFill>
                  <a:srgbClr val="000000"/>
                </a:solidFill>
                <a:latin typeface="Times New Roman" pitchFamily="18" charset="0"/>
              </a:rPr>
              <a:t>л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in s’</a:t>
            </a: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4786291" y="5072068"/>
            <a:ext cx="2016125" cy="857250"/>
          </a:xfrm>
          <a:prstGeom prst="wedgeRectCallout">
            <a:avLst>
              <a:gd name="adj1" fmla="val -54231"/>
              <a:gd name="adj2" fmla="val -102435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Probability of getting to </a:t>
            </a: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s’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 from </a:t>
            </a: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 via </a:t>
            </a: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7" name="Freeform 16"/>
          <p:cNvSpPr/>
          <p:nvPr/>
        </p:nvSpPr>
        <p:spPr bwMode="auto">
          <a:xfrm>
            <a:off x="3429000" y="3886200"/>
            <a:ext cx="2606430" cy="1027723"/>
          </a:xfrm>
          <a:custGeom>
            <a:avLst/>
            <a:gdLst>
              <a:gd name="connsiteX0" fmla="*/ 329549 w 2606430"/>
              <a:gd name="connsiteY0" fmla="*/ 41682 h 1027723"/>
              <a:gd name="connsiteX1" fmla="*/ 79456 w 2606430"/>
              <a:gd name="connsiteY1" fmla="*/ 494974 h 1027723"/>
              <a:gd name="connsiteX2" fmla="*/ 79456 w 2606430"/>
              <a:gd name="connsiteY2" fmla="*/ 877928 h 1027723"/>
              <a:gd name="connsiteX3" fmla="*/ 556195 w 2606430"/>
              <a:gd name="connsiteY3" fmla="*/ 987343 h 1027723"/>
              <a:gd name="connsiteX4" fmla="*/ 1986410 w 2606430"/>
              <a:gd name="connsiteY4" fmla="*/ 971713 h 1027723"/>
              <a:gd name="connsiteX5" fmla="*/ 2603825 w 2606430"/>
              <a:gd name="connsiteY5" fmla="*/ 651282 h 1027723"/>
              <a:gd name="connsiteX6" fmla="*/ 2002041 w 2606430"/>
              <a:gd name="connsiteY6" fmla="*/ 244882 h 1027723"/>
              <a:gd name="connsiteX7" fmla="*/ 329549 w 2606430"/>
              <a:gd name="connsiteY7" fmla="*/ 41682 h 1027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06430" h="1027723">
                <a:moveTo>
                  <a:pt x="329549" y="41682"/>
                </a:moveTo>
                <a:cubicBezTo>
                  <a:pt x="9118" y="83364"/>
                  <a:pt x="121138" y="355600"/>
                  <a:pt x="79456" y="494974"/>
                </a:cubicBezTo>
                <a:cubicBezTo>
                  <a:pt x="37774" y="634348"/>
                  <a:pt x="0" y="795867"/>
                  <a:pt x="79456" y="877928"/>
                </a:cubicBezTo>
                <a:cubicBezTo>
                  <a:pt x="158912" y="959989"/>
                  <a:pt x="238369" y="971712"/>
                  <a:pt x="556195" y="987343"/>
                </a:cubicBezTo>
                <a:cubicBezTo>
                  <a:pt x="874021" y="1002974"/>
                  <a:pt x="1645138" y="1027723"/>
                  <a:pt x="1986410" y="971713"/>
                </a:cubicBezTo>
                <a:cubicBezTo>
                  <a:pt x="2327682" y="915703"/>
                  <a:pt x="2601220" y="772420"/>
                  <a:pt x="2603825" y="651282"/>
                </a:cubicBezTo>
                <a:cubicBezTo>
                  <a:pt x="2606430" y="530144"/>
                  <a:pt x="2378482" y="343877"/>
                  <a:pt x="2002041" y="244882"/>
                </a:cubicBezTo>
                <a:cubicBezTo>
                  <a:pt x="1625600" y="145887"/>
                  <a:pt x="649980" y="0"/>
                  <a:pt x="329549" y="41682"/>
                </a:cubicBezTo>
                <a:close/>
              </a:path>
            </a:pathLst>
          </a:custGeom>
          <a:noFill/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CA" sz="28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6227722" y="3568700"/>
            <a:ext cx="2714644" cy="635000"/>
          </a:xfrm>
          <a:prstGeom prst="wedgeRectCallout">
            <a:avLst>
              <a:gd name="adj1" fmla="val -93142"/>
              <a:gd name="adj2" fmla="val 20085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Discounted reward we have seen in MDPs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2941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33900" y="3717925"/>
              <a:ext cx="14288" cy="6350"/>
            </p14:xfrm>
          </p:contentPart>
        </mc:Choice>
        <mc:Fallback xmlns="">
          <p:pic>
            <p:nvPicPr>
              <p:cNvPr id="52941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25107" y="3710164"/>
                <a:ext cx="29309" cy="2645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521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 values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505200"/>
            <a:ext cx="8569325" cy="1447800"/>
          </a:xfrm>
        </p:spPr>
        <p:txBody>
          <a:bodyPr/>
          <a:lstStyle/>
          <a:p>
            <a:pPr marL="457200" indent="-457200" eaLnBrk="1" hangingPunct="1"/>
            <a:r>
              <a:rPr lang="en-GB" sz="2400" dirty="0" smtClean="0"/>
              <a:t>If the agent had the </a:t>
            </a:r>
            <a:r>
              <a:rPr lang="en-GB" sz="2400" b="1" dirty="0" smtClean="0"/>
              <a:t>complete Q-function</a:t>
            </a:r>
            <a:r>
              <a:rPr lang="en-GB" sz="2400" dirty="0" smtClean="0"/>
              <a:t>, would it know how to act in every state?</a:t>
            </a:r>
          </a:p>
          <a:p>
            <a:pPr marL="838200" lvl="1" indent="-381000" eaLnBrk="1" hangingPunct="1"/>
            <a:endParaRPr lang="en-GB" sz="2000" dirty="0" smtClean="0"/>
          </a:p>
        </p:txBody>
      </p:sp>
      <p:graphicFrame>
        <p:nvGraphicFramePr>
          <p:cNvPr id="7" name="Group 93"/>
          <p:cNvGraphicFramePr>
            <a:graphicFrameLocks noGrp="1"/>
          </p:cNvGraphicFramePr>
          <p:nvPr/>
        </p:nvGraphicFramePr>
        <p:xfrm>
          <a:off x="857250" y="857250"/>
          <a:ext cx="7215239" cy="2357456"/>
        </p:xfrm>
        <a:graphic>
          <a:graphicData uri="http://schemas.openxmlformats.org/drawingml/2006/table">
            <a:tbl>
              <a:tblPr/>
              <a:tblGrid>
                <a:gridCol w="1428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2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22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6934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73575" y="900113"/>
              <a:ext cx="628650" cy="328612"/>
            </p14:xfrm>
          </p:contentPart>
        </mc:Choice>
        <mc:Fallback xmlns="">
          <p:pic>
            <p:nvPicPr>
              <p:cNvPr id="56934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64574" y="887156"/>
                <a:ext cx="649893" cy="3509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6934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233988" y="1398588"/>
              <a:ext cx="346075" cy="1757362"/>
            </p14:xfrm>
          </p:contentPart>
        </mc:Choice>
        <mc:Fallback xmlns="">
          <p:pic>
            <p:nvPicPr>
              <p:cNvPr id="56934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25705" y="1395348"/>
                <a:ext cx="361200" cy="17710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6934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03688" y="2063750"/>
              <a:ext cx="635000" cy="266700"/>
            </p14:xfrm>
          </p:contentPart>
        </mc:Choice>
        <mc:Fallback xmlns="">
          <p:pic>
            <p:nvPicPr>
              <p:cNvPr id="56934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093969" y="2056192"/>
                <a:ext cx="649399" cy="2821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6934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749425" y="1958975"/>
              <a:ext cx="280988" cy="341313"/>
            </p14:xfrm>
          </p:contentPart>
        </mc:Choice>
        <mc:Fallback xmlns="">
          <p:pic>
            <p:nvPicPr>
              <p:cNvPr id="56934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41150" y="1949974"/>
                <a:ext cx="298257" cy="3557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6935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14513" y="1976438"/>
              <a:ext cx="2433637" cy="92075"/>
            </p14:xfrm>
          </p:contentPart>
        </mc:Choice>
        <mc:Fallback xmlns="">
          <p:pic>
            <p:nvPicPr>
              <p:cNvPr id="56935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11273" y="1969300"/>
                <a:ext cx="2440477" cy="102425"/>
              </a:xfrm>
              <a:prstGeom prst="rect">
                <a:avLst/>
              </a:prstGeom>
            </p:spPr>
          </p:pic>
        </mc:Fallback>
      </mc:AlternateContent>
      <p:pic>
        <p:nvPicPr>
          <p:cNvPr id="12" name="Picture 4" descr="https://encrypted-tbn2.gstatic.com/images?q=tbn:ANd9GcRmbiq0fjNIqMNEbbRgG-41Uy_xMuQ-55BRXnK88qWBmx3bfWc1XQ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617" y="228600"/>
            <a:ext cx="1259383" cy="4701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0B0F0"/>
            </a:solidFill>
          </a:ln>
          <a:ex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889919" y="4374110"/>
            <a:ext cx="1454513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1"/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A. </a:t>
            </a:r>
            <a:r>
              <a:rPr lang="en-US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2800" baseline="30000" dirty="0">
              <a:latin typeface="+mj-lt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153694" y="4374110"/>
            <a:ext cx="1268412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1"/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B. </a:t>
            </a:r>
            <a:r>
              <a:rPr lang="en-US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2800" b="1" i="1" dirty="0">
              <a:latin typeface="+mj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54025" y="5029200"/>
            <a:ext cx="853622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eaLnBrk="1" hangingPunct="1"/>
            <a:endParaRPr lang="en-GB" sz="2400" b="1" kern="0" dirty="0" smtClean="0"/>
          </a:p>
          <a:p>
            <a:pPr marL="457200" indent="-457200" eaLnBrk="1" hangingPunct="1"/>
            <a:r>
              <a:rPr lang="en-GB" sz="2400" b="1" kern="0" dirty="0" smtClean="0"/>
              <a:t>But how to learn the Q-values?</a:t>
            </a:r>
          </a:p>
          <a:p>
            <a:pPr marL="838200" lvl="1" indent="-381000" eaLnBrk="1" hangingPunct="1"/>
            <a:endParaRPr lang="en-GB" sz="2000" kern="0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" name="Ink 2"/>
              <p14:cNvContentPartPr/>
              <p14:nvPr/>
            </p14:nvContentPartPr>
            <p14:xfrm>
              <a:off x="2155835" y="4252320"/>
              <a:ext cx="922680" cy="7668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145755" y="4247280"/>
                <a:ext cx="944280" cy="78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8910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 values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505200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sz="2400" dirty="0" smtClean="0"/>
              <a:t>Once the agent has a </a:t>
            </a:r>
            <a:r>
              <a:rPr lang="en-GB" sz="2400" b="1" dirty="0" smtClean="0"/>
              <a:t>complete Q-function</a:t>
            </a:r>
            <a:r>
              <a:rPr lang="en-GB" sz="2400" dirty="0" smtClean="0"/>
              <a:t>, it knows how to act in every state</a:t>
            </a:r>
          </a:p>
          <a:p>
            <a:pPr marL="457200" indent="-457200" eaLnBrk="1" hangingPunct="1"/>
            <a:r>
              <a:rPr lang="en-GB" sz="2400" dirty="0" smtClean="0"/>
              <a:t>By learning what to do in each state, rather then the complete policy as in search based methods,  learning becomes </a:t>
            </a:r>
            <a:r>
              <a:rPr lang="en-GB" sz="2400" b="1" i="1" dirty="0" smtClean="0"/>
              <a:t>linear</a:t>
            </a:r>
            <a:r>
              <a:rPr lang="en-GB" sz="2400" dirty="0" smtClean="0"/>
              <a:t>  rather than </a:t>
            </a:r>
            <a:r>
              <a:rPr lang="en-GB" sz="2400" b="1" i="1" dirty="0" smtClean="0"/>
              <a:t>exponential</a:t>
            </a:r>
            <a:r>
              <a:rPr lang="en-GB" sz="2400" dirty="0" smtClean="0"/>
              <a:t> in the number of states</a:t>
            </a:r>
          </a:p>
          <a:p>
            <a:pPr marL="457200" indent="-457200" eaLnBrk="1" hangingPunct="1"/>
            <a:r>
              <a:rPr lang="en-GB" sz="2400" b="1" dirty="0" smtClean="0"/>
              <a:t>But how to learn the Q-values?</a:t>
            </a:r>
          </a:p>
          <a:p>
            <a:pPr marL="838200" lvl="1" indent="-381000" eaLnBrk="1" hangingPunct="1"/>
            <a:endParaRPr lang="en-GB" sz="2000" dirty="0" smtClean="0"/>
          </a:p>
        </p:txBody>
      </p:sp>
      <p:graphicFrame>
        <p:nvGraphicFramePr>
          <p:cNvPr id="7" name="Group 93"/>
          <p:cNvGraphicFramePr>
            <a:graphicFrameLocks noGrp="1"/>
          </p:cNvGraphicFramePr>
          <p:nvPr/>
        </p:nvGraphicFramePr>
        <p:xfrm>
          <a:off x="857250" y="857250"/>
          <a:ext cx="7215239" cy="2357456"/>
        </p:xfrm>
        <a:graphic>
          <a:graphicData uri="http://schemas.openxmlformats.org/drawingml/2006/table">
            <a:tbl>
              <a:tblPr/>
              <a:tblGrid>
                <a:gridCol w="1428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2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22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422, Lecture 7</a:t>
            </a:r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6934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73575" y="900113"/>
              <a:ext cx="628650" cy="328612"/>
            </p14:xfrm>
          </p:contentPart>
        </mc:Choice>
        <mc:Fallback xmlns="">
          <p:pic>
            <p:nvPicPr>
              <p:cNvPr id="56934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64574" y="887156"/>
                <a:ext cx="649893" cy="3509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6934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233988" y="1398588"/>
              <a:ext cx="346075" cy="1757362"/>
            </p14:xfrm>
          </p:contentPart>
        </mc:Choice>
        <mc:Fallback xmlns="">
          <p:pic>
            <p:nvPicPr>
              <p:cNvPr id="56934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25705" y="1395348"/>
                <a:ext cx="361200" cy="17710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6934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03688" y="2063750"/>
              <a:ext cx="635000" cy="266700"/>
            </p14:xfrm>
          </p:contentPart>
        </mc:Choice>
        <mc:Fallback xmlns="">
          <p:pic>
            <p:nvPicPr>
              <p:cNvPr id="56934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093969" y="2056192"/>
                <a:ext cx="649399" cy="2821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6934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749425" y="1958975"/>
              <a:ext cx="280988" cy="341313"/>
            </p14:xfrm>
          </p:contentPart>
        </mc:Choice>
        <mc:Fallback xmlns="">
          <p:pic>
            <p:nvPicPr>
              <p:cNvPr id="56934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41150" y="1949974"/>
                <a:ext cx="298257" cy="3557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6935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14513" y="1976438"/>
              <a:ext cx="2433637" cy="92075"/>
            </p14:xfrm>
          </p:contentPart>
        </mc:Choice>
        <mc:Fallback xmlns="">
          <p:pic>
            <p:nvPicPr>
              <p:cNvPr id="56935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11273" y="1969300"/>
                <a:ext cx="2440477" cy="10242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01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1_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1_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35009</TotalTime>
  <Words>1448</Words>
  <Application>Microsoft Office PowerPoint</Application>
  <PresentationFormat>On-screen Show (4:3)</PresentationFormat>
  <Paragraphs>295</Paragraphs>
  <Slides>21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Unicode MS</vt:lpstr>
      <vt:lpstr>Times New Roman</vt:lpstr>
      <vt:lpstr>Wingdings</vt:lpstr>
      <vt:lpstr>1_Default Design</vt:lpstr>
      <vt:lpstr>2_Default Design</vt:lpstr>
      <vt:lpstr>Equation</vt:lpstr>
      <vt:lpstr>PowerPoint Presentation</vt:lpstr>
      <vt:lpstr>Course Announcements</vt:lpstr>
      <vt:lpstr>PowerPoint Presentation</vt:lpstr>
      <vt:lpstr>Lecture Overview</vt:lpstr>
      <vt:lpstr>MDP and Reinforcement Learning</vt:lpstr>
      <vt:lpstr>Search-Based Approaches to RL</vt:lpstr>
      <vt:lpstr>Q-learning </vt:lpstr>
      <vt:lpstr>Q values</vt:lpstr>
      <vt:lpstr>Q values</vt:lpstr>
      <vt:lpstr>Q values </vt:lpstr>
      <vt:lpstr>Learning the Q values</vt:lpstr>
      <vt:lpstr>Average Through Time </vt:lpstr>
      <vt:lpstr>Average Through Time </vt:lpstr>
      <vt:lpstr>Estimate by Temporal Differences </vt:lpstr>
      <vt:lpstr>Q-learning: General Idea </vt:lpstr>
      <vt:lpstr>Q-learning: General Idea </vt:lpstr>
      <vt:lpstr>Q-learning: Main steps</vt:lpstr>
      <vt:lpstr>Q-learning: Update step</vt:lpstr>
      <vt:lpstr>Q-learning: algorithm </vt:lpstr>
      <vt:lpstr>Learning Goals for today’s class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Carenini</dc:creator>
  <cp:lastModifiedBy>carenini</cp:lastModifiedBy>
  <cp:revision>480</cp:revision>
  <cp:lastPrinted>2014-01-20T16:49:24Z</cp:lastPrinted>
  <dcterms:created xsi:type="dcterms:W3CDTF">2008-04-07T17:41:19Z</dcterms:created>
  <dcterms:modified xsi:type="dcterms:W3CDTF">2016-09-23T23:06:27Z</dcterms:modified>
</cp:coreProperties>
</file>