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5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6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17.xml" ContentType="application/vnd.openxmlformats-officedocument.presentationml.notesSlide+xml"/>
  <Override PartName="/ppt/ink/ink5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  <p:sldMasterId id="2147483688" r:id="rId3"/>
  </p:sldMasterIdLst>
  <p:notesMasterIdLst>
    <p:notesMasterId r:id="rId40"/>
  </p:notesMasterIdLst>
  <p:handoutMasterIdLst>
    <p:handoutMasterId r:id="rId41"/>
  </p:handoutMasterIdLst>
  <p:sldIdLst>
    <p:sldId id="407" r:id="rId4"/>
    <p:sldId id="342" r:id="rId5"/>
    <p:sldId id="346" r:id="rId6"/>
    <p:sldId id="402" r:id="rId7"/>
    <p:sldId id="432" r:id="rId8"/>
    <p:sldId id="433" r:id="rId9"/>
    <p:sldId id="403" r:id="rId10"/>
    <p:sldId id="404" r:id="rId11"/>
    <p:sldId id="420" r:id="rId12"/>
    <p:sldId id="426" r:id="rId13"/>
    <p:sldId id="427" r:id="rId14"/>
    <p:sldId id="382" r:id="rId15"/>
    <p:sldId id="415" r:id="rId16"/>
    <p:sldId id="383" r:id="rId17"/>
    <p:sldId id="384" r:id="rId18"/>
    <p:sldId id="385" r:id="rId19"/>
    <p:sldId id="416" r:id="rId20"/>
    <p:sldId id="417" r:id="rId21"/>
    <p:sldId id="386" r:id="rId22"/>
    <p:sldId id="409" r:id="rId23"/>
    <p:sldId id="410" r:id="rId24"/>
    <p:sldId id="392" r:id="rId25"/>
    <p:sldId id="434" r:id="rId26"/>
    <p:sldId id="431" r:id="rId27"/>
    <p:sldId id="337" r:id="rId28"/>
    <p:sldId id="389" r:id="rId29"/>
    <p:sldId id="399" r:id="rId30"/>
    <p:sldId id="411" r:id="rId31"/>
    <p:sldId id="412" r:id="rId32"/>
    <p:sldId id="413" r:id="rId33"/>
    <p:sldId id="414" r:id="rId34"/>
    <p:sldId id="421" r:id="rId35"/>
    <p:sldId id="422" r:id="rId36"/>
    <p:sldId id="423" r:id="rId37"/>
    <p:sldId id="424" r:id="rId38"/>
    <p:sldId id="425" r:id="rId39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513" autoAdjust="0"/>
    <p:restoredTop sz="68466" autoAdjust="0"/>
  </p:normalViewPr>
  <p:slideViewPr>
    <p:cSldViewPr>
      <p:cViewPr varScale="1">
        <p:scale>
          <a:sx n="43" d="100"/>
          <a:sy n="43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-10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pPr>
              <a:defRPr/>
            </a:pPr>
            <a:fld id="{5577F56C-C0E6-441B-B0C6-FCA1448F488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pPr>
              <a:defRPr/>
            </a:pPr>
            <a:fld id="{81B5A273-CBF6-4F9D-B654-CC32B998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5:37.3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16434 2397 64 0,'-29'4'27'0,"16"-1"-14"0,-4 1-15 16,5 0 4-16,-5 3-5 15,-4 1 2-15,0-1 1 0,0 1 2 16,-4-1-1-16,0 4-1 16,-5-3 1-16,1 3-1 15,-5 4 4-15,1 0 2 16,-5-4 0-16,-4 4 1 15,0-4-4-15,0 4 0 16,0 4 5-16,5 3 3 16,-1 0-4-16,0 1-2 15,5 3 0-15,-1-8-1 16,5 5 2-16,-1 7 3 16,1 3 2-16,0 1 3 0,-1-5-1 15,-3 1 2-15,-5 0-8 16,0-4-4-16,5 0-2 15,-1 0 1-15,0 4 3 0,1 0 0 16,-1 0 0-16,5-4-1 16,0 0 2-16,-1 7-1 15,5-3 0-15,0 4-1 16,0-1 0-16,4 1-2 16,0 7-2-16,0 4 3 15,4-4 0-15,5-4-4 16,-1 0 1-16,-4 8 0 15,5-8 2-15,-1 0-3 16,5-7 0-16,-1 4-1 16,1-1 0-16,-1 1 2 0,5-1 0 15,0 5 0-15,-4-5 2 16,-1 1-1-16,5-1-1 16,0 1 1-16,0 3-1 15,-5-3 0-15,9 3 0 16,-4 0-3-16,4-3 2 15,0-1 1-15,0-3 0 16,0 0-3-16,4 0 2 16,1-4 3-16,3 4 1 15,0-1-4-15,1-3 1 16,-1 1 0-16,0-1 0 16,1 7-3-16,-1 1 2 15,-4-1-1-15,5 1 0 0,-5-1 2 16,9 8 0-16,-5-7 0 15,0 11 0-15,1-8 0 16,3 0 0-16,1-3-3 16,-5-5 2-16,5 1 1 15,-1-4 0-15,1 4 2 16,4-4 1-16,4 0-4 16,4 0 1-16,4-3-2 15,1-1 0-15,3 4 2 16,5 4 2-16,0-4-3 15,-1 4 0-15,1-4 1 16,-4 0 0-16,4-4 0 16,-1 1 2-16,1 3-1 15,0 7-1-15,0-3 1 16,3-4-1-16,1-3 0 0,5 3 2 16,-1-4-3-16,0 1 0 15,4-5 1-15,0 1 0 16,1-1 0-16,-5 1 2 15,0 0-1-15,-4 3-1 16,4 0-2-16,4 1 1 16,-3-5 1-16,3 1 2 15,0 0-3-15,5-1 0 16,-1 5 3-16,9-1 1 16,-4 0-1-16,-5-3-2 15,1 0 1-15,-9 3 1 0,4 0-1 16,1-3 2-16,-5 3-2 15,4-3-1-15,5 0 1 16,3 3-1-16,1-3 0 16,4 3 2-16,-4 0 1 15,-5-7 3-15,1 4-1 16,-5-4 2-16,5 0-4 16,-1 0 0-16,1 0-1 15,4-4-2-15,8 4 1 16,-4 0 1-16,4-1-1 15,-9 5 2-15,1-8-2 16,-4 0-1-16,3 1 5 16,1-5 1-16,-4 4 2 15,7 0 2-15,10-3-3 16,-1 3 1-16,5-4-5 16,-9 1-2-16,0-1 0 0,-4 1-1 15,4 3 0-15,-4 0 2 16,8 0-1-16,-4 1-1 15,0-1 1-15,4 0-1 16,-3 4 0-16,-5 3 0 16,-9-3 0-16,1 0 0 15,-1 0 4-15,1-4 2 16,-5 1 2-16,0-1 2 16,5 0-7-16,4 0-2 15,3 0-1-15,1 0 2 0,0-3-3 16,-4-1 0-16,4 5-1 15,0-5 0-15,0 0 2 16,4 1 2-16,4-1-1 16,5-3 2-16,3 7-2 15,-7 0 2-15,-1-3-4 16,-4-1-2-16,4 1 2 16,1-4 2-16,3 3-2 15,5-3-2-15,-1 7 2 16,1-4 2-16,0 1 0 15,-5-1 2-15,1 1-4 16,-1-1 0-16,5 1 1 16,8-1 0-16,0-3 2 15,-4 0 1-15,0-1-4 16,-9-3-1-16,5 4 1 16,4-4 2-16,4 0 0 15,4 4-1-15,-8-4-2 0,0 3 1 16,-4 1 1-16,-1-4 2 15,1 0-3-15,8 0 0 16,0 0 1-16,-4-4 2 16,-4 1-1-16,-5-1 2 15,-3-3-4-15,-5-1 0 16,4 8 1-16,5-4 0 16,-5-7-3-16,4 0 2 15,-3 0 1-15,-9 3 0 16,-1-7-5-16,-7 1 1 0,-9-1 2 15,-4 0 3 1,4 0-7-16,-8 0-3 0,4 0-4 16,0-4 0-16,0 1 2 15,0-1 5-15,-5-3 3 16,5-4 4-16,-4 0 2 16,0-1 1-16,0-6 2 15,-5 3 1-15,5-3-6 16,0-1 0-16,-1-3-3 15,-3-1 0-15,-5 1 0 16,1-4-2-16,-1-11 0 16,0 0 3-16,-3-4 0 15,3 0 1-15,-4 0 2 16,4-3 3-16,-3 3-2 16,-5 0-2-16,0 0 0 15,0-7-1-15,-5-5-7 0,-3-2 0 16,-5-9-4-16,1 9 0 15,-1-1 3-15,0 7 3 16,1-6 3-16,-1 10 3 16,5-15-5-16,-1 5 1 15,1-5 1-15,-5 1 3 16,1 3-2-16,-1 7 0 16,-4-3-1-16,-4 0-2 15,5 4-11-15,-5-15-2 16,0 3 1-16,0 1 5 15,0-5 1-15,0 9 4 16,0-1 4-16,0 11 3 0,0 0 2 16,0 1 1-16,0-5 4 15,-5 1 5-15,-3 3-1 16,-5 5 1-16,-3-1-10 16,-1 7-3-16,0 5-1 15,0 3 2-15,0 7-7 16,-3-3-3-16,3-1 0 15,-8 5 0-15,4-4 3 16,0 3 2-16,0 1-1 16,0-1 1-16,0 0 5 15,-4-14 1-15,4 3-3 16,-5 4-1-16,-3 0-2 16,-4 4 0-16,-5 0-8 15,-4 3-3-15,-4 1 1 0,0 3 1 16,-1 4-3-1,-3-4-5-15,4 4 9 16,0 0 2-16,0 0 4 16,-5 0 2-16,1 3-1 15,-13 1 4-15,0 0 2 16,-8 3 0-16,-9 0 2 16,-8 1-2-16,-4-1-1 15,0-11-4-15,-9-3-2 16,-12-1-4-16,4 4 1 15,-5 4-2-15,5 8 0 0,5 3-1 16,-6 4 0-16,-3 7 9 16,4-11 4-16,4 4 13 15,13 0 8-15,-4-1-5 16,3 5-2-16,-3-4 0 16,-1 0 3-16,1-1-8 15,-1 5-3-15,1-1-4 16,-9 5 0-16,-4-1-2 15,-8 0 2-15,-5 1-4 16,-4-1 0-16,0 0 1 16,-4 0 0-16,0 1 2 15,-4-1 3-15,13 4 2 16,-5 0 1-16,-4 0 0 16,4 0 2-16,-4 4-1 15,8 3 2-15,-4 1-6 0,-4 3-1 16,0 0-2-16,-4 0 1 15,13 0 0-15,-5 8-1 0,-9-8 1 16,5 4-2-16,0 0 2 16,5 11-2-16,-1-4-1 15,-4 12-2-15,4-1 1 16,0-14 1-16,9-4 2 16,8 0-3-16,-5 4 0 15,1-5 1-15,4 1 0 16,4-3 0-16,9-1 0 15,4 0 0-15,3-4 0 16,-3 5-3-16,0-1 2 0,0 0 3 16,-1 0 1-16,10 4-4 15,11 0 1-15,9 0-2 16,13 3 0-16,4 1-9 16,8-4-5-16,5 0-17 15,-5-4-34 1,0 8 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5:40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11225 6511 88 0,'-8'-11'35'0,"-5"7"-18"0,0-7 0 0,9 7 16 16,-4 1-15-16,-5-1-7 16,1 0-7-16,-5 0-4 15,-4 1 1-15,-4-1 5 0,-5-3 4 0,-12 3 6 16,0-4 2-16,1 5 4 16,-10-1 1-16,-3-4-1 15,3 5-2-15,1-1-6 16,-4 4-1-16,-1 7-6 15,0 5-2-15,-7-1-2 16,-6 7-3-16,-7 5 1 16,-5 7 1-16,1 7 1 15,3 0 1-15,1 8-5 16,-1-4-1-16,-4 4-2 16,5-1 3-16,-1 1 0 15,1 7 1-15,4 4 4 16,4 4 2-16,8 11 0 15,0-4 1-15,5-4-2 16,3 4 0-16,5 0-3 0,8-4 1 16,1 5-2-16,7 2-1 15,5 5-2-15,4 3 1 16,4-11 1-16,5-3 0 16,3-5 0-16,5 1 0 15,4-4 0-15,4-4 0 16,5 4 0-16,3 0 0 15,1 0 0-15,4 3 0 16,4 5 0-16,4-5 2 16,4-3 1-16,1-4 1 15,3-3-5-15,9-1 1 16,8-3-2-16,9-4 0 16,4-4 4-16,0-3 1 0,0-1-1 15,4-3-2-15,0 0-2 16,9 0 1-16,7-4 1 15,5 0 0-15,1-4 0 16,-1-3 2-16,4 3-1 16,0-3 2-16,13-4-4 15,4 0-2-15,-4-8 2 16,0 1 2-16,4-1 0 16,4 0 2-16,13-3-2 15,-4 0 2-15,-5 0-4 16,0-1 0-16,5 5 1 15,4 3 0-15,0-4 6 16,-5 1 6-16,1-1-4 0,4-3 0 16,8 0-4-16,0 7-1 15,-4-4-3-15,9-7-1 16,7 0 1-16,1 8 0 16,0-4 0-16,-4 7 0 15,-1-4 0-15,39 1 0 16,-22-1 0-16,-12 1 0 15,-1 3 2-15,5-4 1 16,5 1-4-16,-14-1 1 16,-3-3 0-16,-1 0 2 15,5-4 1-15,-1-4 1 16,-3 0-2-16,-9 0 1 0,12 1 0 16,1-1 1-16,-5 0-2 15,-4 1 1-15,5-1-4 16,3 4 0-16,-3-8 1 15,-13 5 0-15,-13-5 0 16,0-3 2-16,0 0-1 16,5-8 2-16,-1 4 4 15,-8-3 4-15,-8-1-6 16,4 0-1-16,8 1-7 16,0-5 0-16,1-3 3 15,-14-4 2-15,-7-7-3 16,3 7-1-16,-8 1-2 15,4-5 3-15,1-3 0 16,-5 3 1-16,-9 1-3 16,-7-1 2-16,-9 1 1 0,-5-5 2 15,-7-6-1-15,-5-1-1 16,0-7-6-16,0-4-1 16,-12 0 1-16,-9 7 3 15,-4 1 0-15,-5 0-1 16,-7 3 0-16,-5 0 0 15,-4 4 0-15,-4 4 3 16,-13-12-2-16,-8 1-1 16,4 0 3-16,-8-1 0 15,-1 4 1-15,-8 4 2 16,-3 0-3-16,-1 4-2 16,-5 0-1-16,-3 0 3 0,-9 7-5 15,1-4 2-15,-1 4 0 16,-4 1 2-16,9-1 1 15,-1 0 3-15,1 0-3 16,-5 0 0-16,0-7 1 16,-4 0 0-16,-8 3 0 15,0 4 2-15,-5 1-3 16,1-1-2-16,-5 4 2 16,9 0 0-16,-13 0-2 15,-9 0 2-15,-3 3-4 16,-5 1-1-16,9 3 0 15,0-3 2-15,-9 7 2 16,-4 0 1-16,-8 0 1 16,-9 4 2-16,9 3-10 15,0 1-4-15,-13-4-1 0,-4 3 0 16,8 1 3-16,5-8 1 16,0 4 3-16,-5 0 4 15,-12-1-1-15,8 5 1 16,4-8 6-16,9 0 2 15,-13 0-5-15,-4 0-2 16,0 0 0-16,4-3 2 16,5-1-2-16,-9 4-2 15,-4-11 2-15,8 4 2 16,4-8-2-16,0 4 0 16,-3 4 1-16,-10-4 0 0,5-1 0 15,5 1 0-15,3 4 2 16,0 3 1-16,-8 4-6 15,4 1 0-15,1 6-4 16,3 4 0-16,-8 4-1 16,-8 0 2-16,3 4 4 15,5 4 3-15,9-1 0 16,-1 0 2-16,-4 1 0 16,5-1 3-16,3 1 6 15,9-1 2-15,4 4 1 16,-4 1 4-16,-4-1-9 15,8 0-1-15,5 8-5 16,7-4-3-16,5 7-3 16,-4 4-1-16,0 0-16 15,8 0-5-15,4 0-23 0,9 0-10 16,8 0-34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1.7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13230 13726 36 0,'-13'0'13'0,"9"0"-6"0,-4 0 5 16,3 0 8-16,-3 0 5 16,0 0 2-16,-5 4-3 15,0-4-1-15,-8 3-3 16,0-3-1-16,-4 0-4 16,0 0-1-16,-4 4-8 15,-1 0-2-15,-3 0 0 0,-9-4 0 0,-4 7 0 16,-5 0-5-16,-3 1-1 15,-1 3 1-15,1 0 0 16,-1 0 1-16,-3 4 2 16,3 0-3-16,-4 4-2 15,-4 0 6-15,-4 7 3 16,-8 0-1-16,4 4 0 16,-5-1-6-16,5 9-1 15,4-1 1-15,4 0 0 16,0 8 1-16,4-8 0 15,-4 0 0-15,5 4 2 0,-1 0-3 16,0 0 0-16,5 0 3 16,3 4 3-16,1 7-4 15,4 0-3-15,4-3 3 16,4-1 1-16,5 1-3 16,3-4-1-16,1-5 1 15,4 9 0-15,-9 11 3 16,9-5 3-16,-4-2-2 15,8 3 0-15,4 7-1 16,-4 0 1-16,4 1-2 16,5-1-1-16,3-3 1 15,1-5-1-15,4 5 0 16,-1-8 0-16,1 0 0 16,13-3 0-16,-5 3 0 0,4 4 2 15,1 0-3-15,3-4 0 16,5-4 1-16,4 1 0 15,4-8-3-15,9 0 2 16,7-4-1-16,1 0-2 16,5-7 0-16,7-4 3 15,9 0-2-15,0 1 1 16,4-1 2-16,-4-8 0 16,-4 1 0-16,-1 0 2 15,5-1-1-15,0-3-1 16,4 0 9-16,9-4 4 15,3 0 2-15,1-3 1 16,0-1-6-16,0-3-2 0,-1 3-4 16,1-7-1-16,12 0-1 15,9 0 1-15,-5-3-4 16,-3-1 0-16,3 0 1 16,1 1 0-16,7-5 0 15,5 4 0-15,0 1 4 16,-8-1 2-16,-9 0 0 15,5 8-1-15,-1-4-1 16,9 4 2-16,0-4-3 16,-9 3 0-16,-7 1 1 15,3 4 0-15,0-1-2 16,9 0 1-16,8 5 0 16,-4-5 3-16,-5 4-1 0,-3-3 0 15,-1-1-3-15,13 4-2 16,5-3 1-16,-1-1 1 15,-4 1-1-15,-4 3-1 16,8 0 3-16,9 0 2 16,3 4 0-16,-7-4 0 15,3 4-3-15,1-4 1 16,16 1 2-16,-3-5 4 16,-10 0 5-16,6-3 1 15,-6 4-4-15,14-8-1 16,-1 0-2-16,-8 0 0 15,0 0-7-15,9-4 0 16,3 0 1-16,1 0 1 0,-17 4-4 16,12 0 1-16,13 0-2 15,-8 0 0-15,-9 0 2 16,4 0 2-16,5 0-3 16,12-3 0-16,-12-1 1 15,-9 0 0-15,4-3 0 16,13-4 0-16,-8-1 0 15,-9-2 0-15,-4 2 0 16,4-3 0-16,9 1 0 16,-13-5 2-16,-4 0-3 15,-9 1 0-15,1-1 1 16,12 0 0-16,-5 1-7 16,-7-1 0-16,-5 1-2 15,-12 3 1-15,-5-4 5 0,5 0 1 16,4 1 2-16,-13-1 0 15,-4 0 0-15,-4 1 0 16,-4-5 0-16,-1 5 2 16,-3-1-3-16,3-7 0 15,10 0-1-15,-14-4 0 16,-8 4 2-16,-4-4 2 16,-4-3-1-16,-5-1-1 15,-3-3-2-15,3 0-1 16,-4 3-1-16,1 1 0 15,-5-1 5-15,0 1 1 16,-4-1 0-16,0-3 1 0,0-1-2 16,-4 1-1-16,-5-11-6 15,-3 3-1-15,-5 0-4 16,-4-11 2-16,-9 0 3 16,1 1 1-16,-5 2 3 15,-4 5 3-15,-4-4 4 16,0 3 2-16,-4 5-3 15,-4-5-1-15,-5-3-1 16,-4 0-2-16,-8-4-2 16,-4-7 1-16,-5 3-4 15,-3 0-1-15,-1 12-2 16,-4-4 0-16,-4 7 2 16,-4 0 2-16,-1 4-3 15,-3 4 2-15,-1 3 3 16,-12-7 1-16,-8 0-2 0,-5 4 2 15,-4 7 3-15,0-3 1 16,-4-1-1-16,0 5-2 16,-17-1-2-16,-4 4 1 15,-4 3-6-15,0 1-3 16,-1 3 1-16,-16 1 3 16,-4-1-6-16,0 0 0 15,0 1 5-15,-1 3 1 16,-16 4 1-16,-4-1 1 15,13 1 5-15,-9 4 1 16,-13-4-3-16,1 3-1 16,12 1 1-16,-5-8 2 0,-11 0 0 15,-1 4-1-15,13 0 1 16,-13-1-1-16,-8 5 0 16,8-1 0-16,0 5 0 15,-8-1 0-15,4 0-9 16,4 1-2-16,1-5 6 15,-10-3 2-15,10-4 9 16,16 0 4-16,0 4-1 16,-9 0 0-16,1 3-3 15,4 1-1-15,8 3-3 16,-4 4-2-16,-4 0-4 16,8 0-2-16,4 0-6 15,-8 4-3-15,-8 0 11 16,4-4 6-16,12-4 4 15,-8 4 2-15,-8 0-4 0,0 0-1 16,12 4-1-16,4-1-2 16,-8 1-17-16,9 4-6 15,3 3-29 1,9 4-53-16,9 0 14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5.88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16338 239 4 0,'-26'8'2'0,"22"-1"0"0,-17 1-3 0,13-5 4 15,-1 5-4-15,1-1 0 16,-5 4 1-16,1 8 0 16,-5 0 0-16,0-8 0 15,-4 4 0-15,0-4 0 0,-4 8 2 16,-4-8 3-16,4 7 4 15,-5-3 2-15,1 4-3 16,0 0 0-16,-5-1-3 16,1 1 2-16,-1 7-4 15,0 0 0-15,1 4 5 16,-5-8 3-16,5 12-2 16,-5-8 2-16,4 11-4 15,1 0 1-15,-1 1-7 16,1-1-1-16,-1 11 0 15,-4-3 0-15,-4 0 0 16,9-1 0-16,-5-6 0 16,0-5 2-16,1 5-3 15,-1-1 0-15,4-4-1 0,5 5 0 16,0 3 4-16,3-4 1 16,1 4-4-16,4 0 1 15,4 4 0-15,1 3 0 16,-1 0-3-16,4-3 2 15,1 0 1-15,-5-4 2 16,4 4-1-16,1-1 2 16,-1 1-4-16,1 0 0 15,-1 3 1-15,0 1 0 16,5-1 0-16,0 4 0 16,-1 8 0-16,1-12 0 0,0 1 0 15,3-1 0-15,-3-3 0 16,0-4 0-16,3 4 0 15,1-4 0-15,4-4 2 16,0 0 1-16,0 4-1 16,0-11 1-16,4 4 2 15,1-1 2-15,-1 1-1 16,0-5-1-16,4 5-6 16,1-4 1-16,-1 3 0 15,1 5 0-15,-1-12 0 16,0 0 2-16,1 0-3 15,-1 0 0-15,0 0 3 16,5-4 1-16,4 1-4 16,0-1-1-16,-1-3 3 15,1 3 1-15,0 0 2 0,0-3 0 16,-1-4 0-16,1 0 2 16,0 0-1-16,4 3 2 15,-4 1-4-15,4 0 0 16,-4 3-3-16,-1 0-1 15,1 1 1-15,0-1 0 16,0 1-3-16,4 3 2 16,4 0 1-16,4 0 0 15,-4 0 2-15,0 4 1 16,-4-4-4-16,5-4 1 16,-5 0-2-16,4-7 0 15,0 4 4-15,0-4 1 0,-4 0-4 16,4-4 1-16,-4 4 0 15,4 0 2-15,0 0-3 16,-4-4-2-16,5 4-1 16,-1-4 3-16,0 0 0 15,0-3 1-15,4-1 2 16,5 1 1-16,-5 3-4 16,1 0 1-16,3-4 0 15,1-3 0-15,-1 4 0 16,-3-5 0-16,-1 5 0 15,0 3 0-15,-3 0-5 16,-1 0 1-16,0 0 0 16,0-7 2-16,4 4 1 0,5-1 1 15,0 1 0-15,-1-5 0 16,1 1 0-16,3-4 2 16,5 4-3-16,0-1-2 15,-4 1 2-15,4-4 2 16,8 4 0-16,-8 0 2 15,-4-1-4-15,0 5-2 16,0-1-7-16,-5-3-4 16,5 0-3-16,0 3 0 15,-1-3 9-15,1 0 7 16,0-1-1-16,4 1 1 16,4 4 1-16,0-1 0 15,-4 0 0-15,4 1 0 0,0-1 2 16,-4 1 1-16,-4 3-4 15,-5 0 1-15,1 0-2 16,-5 1 0-16,1 2-11 16,3-2-5-16,5-1 1 15,0 0 0-15,0 0 7 16,3-3 6-16,10-1 3 16,-1 8 1-16,-4 0 0 15,9 3 0-15,-5-3 2 16,-4 0 1-16,0-4-4 15,1 1-1-15,3-1-2 16,0 0 3-16,1-4 2 16,3 1 2-16,5-4-1 15,-1-1 1-15,5-3-4 16,0 0 0-16,-8 4 1 0,-1 0 0 16,-3 0 0-16,-1-1 0 15,5 1 0-15,3 0 2 16,-3-4-1-16,3 0-1 15,5 0 1-15,-4 3-1 16,4-3 0-16,-4 4 2 16,-1-4 1-16,-3 4 1 15,-1-8-2-15,9 4-2 16,0 0-2-16,4 0 1 16,5 0 1-16,-1 0 2 15,-4-4 5-15,-4 1 4 0,0-1 0 16,0 0 1-16,4 4-9 15,-4-3-1-15,4 3-2 16,8 0 0-16,1 0 0 16,-1-4 0-16,-3 4-3 15,-5-4 2-15,0 0-1 16,0 1 0-16,0-1 2 16,0 0 2-16,9 0-1 15,-1 1 2-15,-3-1-2 16,3-3 2-16,-8 3-2 15,-4 0 2-15,-4-7 2 16,4 3 4-16,0 1-4 16,8-8-1-16,4 15-4 15,5-4-3-15,-4 1-5 16,-1-1-2-16,-8 0 5 0,0-7 4 16,0 4 2-16,-4-1 2 15,4 4 0-15,5 1 1 16,-9-1-5-16,0 0 1 15,-5 4 0-15,-3-4 2 16,-1 1-1-16,-3 3-1 16,7 0-2-16,-3 0 1 15,-1 3-1-15,5-3 0 16,0 0 0-16,0 0 0 16,-5 0 4-16,-4 0 1 15,-3 0 7-15,-10 0 4 16,1 0-5-16,-4 0-3 15,-1-3-3-15,1 3-3 0,-1-4 1 16,9 0 1-16,-4 1-1 16,0-1-1-16,-1-4-2 15,1 1 1-15,0-4 1 16,4-4 0-16,4 0 2 16,-4 0 3-16,-4 0-4 15,8-3-1-15,-4-1-2 16,-4 4-2-16,-1 0-11 15,1 0-2-15,-4 0-8 16,-1 0 1-16,1 0 8 16,3 4 7-16,-7-7 6 15,-1-8 4-15,5-1 0 16,-1 1-1-16,9 0 1 16,0-4-1-16,0 4-3 15,0 0 0-15,4-11-5 0,-8-8-2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7.02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24088 608 24 0,'-75'-33'11'0,"41"29"-6"0,-16-11-6 0,25 8 2 16,-17-1-1-16,-9-3 0 16,-12 3 6-16,-4-10 4 15,-12 3 8-15,3 0 3 16,1 0 1-16,-1-7 1 15,1 3-9-15,-5-7-3 16,0 0-6-16,5 0-2 0,-1 0 5 16,-3 3 5-16,3-6 2 15,5 3 0-15,-5 3-5 16,5 1-4-16,-4 3-3 16,-1 1-3-16,9-1 1 0,4 4-10 15,0 4-4-15,9-8 2 16,3 8 2-16,-3 4 5 15,3-8 2-15,-7 11 6 16,-1 4 2-16,-8-8 6 16,-4 5 5-16,4 3-7 15,-5-4-3-15,5 0-7 16,0 4 0-16,4-11 0 16,-12 11 0-16,-5 0 0 15,-4 0 0-15,-4-4 2 0,-4 4 1 16,-5 4-4-16,-3 7 1 15,-9-7 0-15,-5 11 0 16,-33-4 0-16,13 15 2 16,8-7-3-16,-4 7-2 15,-4 0-1-15,0-4 0 16,12-3 0-16,1 0 3 16,-5-1 0-16,-8-3 3 15,0 4-1-15,12-1-1 16,0 1-2-16,-4 3 1 15,-8 1-10-15,4-5-5 16,9-6-14-16,3-1-26 16,-3 4 10-16,-10-8 17 15,6 4 10-15,3-3 13 16,9-5 5-16,-5 5 13 16,5-8 4-16,4 0-3 15,13 0 0-15,-5 0-6 16,13-8-2-16,8 5-2 15,1-1-3-15,-1 0 1 16,4 4 1-16,5-7 1 16,4-1 1-16,0 5-2 15,4-5 1-15,0 4-2 16,4 1-1-16,9-1 1 16,0 4 1-16,-1 0-3 15,-7 4 0-15,-1-1-15 0,0 1-4 16,-4 4-6-16,5-5-1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6:08.12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23539 493 64 0,'25'-4'24'0,"-4"0"-12"0,8 4-14 16,-12 0 4-16,4 4-2 16,8-4 0-16,1 4 0 15,-1-1 0-15,5 5 2 16,-1-4 3-16,-3 3 9 0,-1 0 5 15,4 5 2-15,1-5-1 16,0 8-8-16,3 7-5 16,1-3-2-16,4 0 1 15,0-1-1-15,0 8 0 16,0 4-3-16,0 4 1 0,0 3 0 16,0 8-1-16,0 11 1 15,-5-1-2-15,1-2 2 16,0 3-2-16,-5-1-1 15,1 5 1-15,-5 7 1 16,1 0-3-16,-5 8-2 16,0-1 2-16,4 1 0 15,-3-4 1-15,-1-1 0 0,0-2 2 16,-4 2 3-16,-4 16 7 16,-1-4 2-16,-7 7-1 15,-5 1 0-15,-4-1-3 16,-8 1 1-16,-9 7-6 15,-4 11-3-15,0-4 1 16,-4-11 0-16,-13 12 5 16,0-8 5-16,5-8-7 15,3 4-3-15,-3 11-13 16,-1-7-4-16,1-11-64 16,-14-4-45-1,-11-19 45-15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1T18:03:03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9">
        <inkml:traceFormat>
          <inkml:channel name="X" type="integer" max="401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54.46153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6-09-21T18:03:39.225"/>
    </inkml:context>
  </inkml:definitions>
  <inkml:trace contextRef="#ctx0" brushRef="#br0">16627 2647 72 0,'17'-8'27'0,"-1"1"-14"0,-3 3-13 0,-9 0 5 16,9 1-1-16,-5-1 2 16,1 0 3-16,-1 0 5 15,-4 1 3-15,0-1 2 0,-4 0-2 16,0 4 0-16,-4 0-3 16,0 4-1-16,-4 0 1 15,-1-1 4-15,-3 1-10 16,-1 0 0-16,0 3-1 0,-3 1-3 15,-1-1-1-15,-4 1-1 16,-4 3-2-16,4 4 1 16,-4-8-1-16,-1 4 0 15,6 1 0-15,-1-1 4 16,4 0 2-16,0 0 2 16,4-3 2-16,1-1-3 15,3 0-2-15,1 1-2 16,4-1-3-16,0 1-2 0,4-1-1 15,4 1 2-15,0-1 2 16,4 1 0-16,5-1-1 16,0 4-2-16,3 0 1 15,1-3 1-15,4-1 2 16,0 8-6-16,4-4 1 16,0 4 3-16,5-3 2 15,3-5-3-15,-7 4-1 16,-1 0 3-16,-4 4 1 15,0 0-3-15,0 0-1 16,-5-4 3-16,-3 4-3 16,0 0-1-16,-5-4 2 15,-4 0 2-15,-8 1 0 16,0-1-1-16,-5-4 3 16,-3 4 0-16,-9 1 1 15,0-5 0-15,0 0-2 16,-4 1 1-16,0-4-2 15,-5 3 2-15,-3-3-2 16,3 0 2-16,5-4-4 16,0 7-2-16,4-14 2 15,4 7 0-15,5-4-2 16,-1 4 0-16,5 0-20 16,3 0-8-16,5 0-26 15,5-4-44 1,7-3 21-16</inkml:trace>
  <inkml:trace contextRef="#ctx0" brushRef="#br0" timeOffset="794.8258">17034 2915 72 0,'8'-4'27'0,"-4"-14"-14"0,1 6-15 0,-5 12 4 15,0 0 11-15,4 0 8 16,-4 0 3-16,0 0 3 16,0 0-9-16,0 0 0 15,0 0-5-15,0 0 2 16,8 8-2-16,0-1 2 15,-3 1-8-15,-1 3-2 16,0 0-3-16,4 0 1 16,-3-3 0-16,-1 3 1 15,0 0-2-15,0 4 1 0,-4 0-2 16,0 0-1-16,-4 0 3 16,0 7 0-16,-5 0 3 15,1 1 3-15,-5-1 5 16,1 1 3-16,4 3-3 15,-1-8 0-15,5 1-6 16,4-4-3-16,0 0-2 16,4 0 0-16,0-4-2 15,5 0-1-15,-1 0 3 16,5-3 0-16,3-5-4 16,1-3-1-16,4-3 1 15,0-1 0-15,4 0-6 16,-4 0 0-16,0 1-15 15,4-5-3-15,1 1-20 0,-5-4-9 16,-5-1-31 0</inkml:trace>
  <inkml:trace contextRef="#ctx0" brushRef="#br0" timeOffset="1201.961">16941 3172 188 0,'0'-4'71'0,"5"1"-38"0,-1-1-30 16,-4 4 17-16,8 0-14 16,5 0-6-16,-5 0-20 15,5-4-8-15,-1 4 15 16,1-4-3-16,0 4 4 0,-1-3 7 16,5-1 2-16,0-3 3 15,4 3 2-15,0 0 3 16,0-3 4-16,0-1-2 15,0 8-2-15,0 0-2 0,-5 4-3 16,-3-4-8-16,-1 0-5 16,-3 4-44-1,-1-4-29-15,5 0 34 16</inkml:trace>
  <inkml:trace contextRef="#ctx0" brushRef="#br0" timeOffset="1786.4431">17415 3131 132 0,'-12'0'52'0,"8"-4"-28"0,8 8-28 0,-4-4 10 15,0 0-5-15,0 0-1 16,8 0 1-16,1 0 1 15,-1 0-1-15,0 0-3 0,5 0 1 16,0-4 1-16,-1 4 2 16,1 0-1-16,-1 0-1 15,1 0 5-15,-1 0 4 0,5 0 1 16,-4 0-4 0,-5 0-6-1,1-3-1-15,-1 3-6 16,-8 0-3-16,0 0-87 31,-4 0 26-31</inkml:trace>
  <inkml:trace contextRef="#ctx0" brushRef="#br0" timeOffset="2207.2217">17743 2978 160 0,'-9'4'60'0,"9"0"-32"0,-4-4-17 0,4 0 15 15,0 3-14-15,-4 1-7 16,0 4-3-16,-1-1 0 16,1 1-1-16,0 3-3 0,0-4-1 15,4 4 2-15,0-3 2 16,0 3 0-16,0 4 2 16,4 0 2-16,0 0 4 0,0 0-4 15,1 0-3-15,3 7-1 16,0-3 1-16,1 3-3 15,-5-3-2-15,0-1-7 16,-4 1-4-16,0-4-8 16,0-4-3-16,0 0-27 15,0-7-35 1,0-4 21-16</inkml:trace>
  <inkml:trace contextRef="#ctx0" brushRef="#br0" timeOffset="3031.7985">19827 2434 120 0,'-4'0'46'0,"4"-4"-24"0,-4 8-15 15,-1-4 15-15,1 4-13 16,-4 0-2-16,-5-1-3 15,-4 9 0-15,-3-5-2 16,-6 4 1-16,-3 4 0 0,-5 0 10 16,-3 0 6-16,-1 4-4 0,-4 3 2 15,0 0-8-15,4 4-3 16,5 0 1-16,3 1 0 16,1-5-3-16,0 0-1 15,8-3 1-15,4 0 0 16,4-5-2-16,9 1 1 15,4 4-2-15,9 3-1 16,-1-3 3-16,9 0 0 16,4-4-4-16,4-1 1 15,8 1-2-15,5 0 0 16,4 0 2-16,8 0 0 16,1-4-7-16,-1 4 0 15,-8 0-2-15,-4 0 1 0,-9-4 5 16,-8 0 3-16,-4-3 3 15,-9-1 1-15,-8 1 2 16,-8-1 3-16,-9 1 0 16,-12-1 2-16,-5 4-4 15,-4-3 1-15,-3 3-7 16,-1-4-1-16,0 1 0 16,4-1 0-16,0-3-9 15,9 0-2-15,4-4-16 16,4 0-6-16,4 0-24 15,8 0-46 1,9 0 19-16</inkml:trace>
  <inkml:trace contextRef="#ctx0" brushRef="#br0" timeOffset="3527.1782">19940 2989 140 0,'-4'4'55'0,"4"-4"-30"0,0 0-18 16,0 0 15-16,0 0-15 15,0 4-4-15,0 0-4 16,0 3-3-16,0 1 3 16,0-1 0-16,4-3 1 0,0 3 0 15,1 1 2-15,-1 3 10 16,0 4 4-16,0 0 4 15,0 3 2-15,-4 1-8 16,5 7-3-16,-5 0-4 16,4 0-2-16,0 0-6 15,4 0 1-15,-3 0 0 16,3 1 2-16,-4-9-1 0,5 1-1 16,-5-4 1-16,4-8-1 15,1-3-9-15,3-4-2 16,5-4-23-16,4-3-8 15,4-1-42 1</inkml:trace>
  <inkml:trace contextRef="#ctx0" brushRef="#br0" timeOffset="4007.2685">19978 3168 100 0,'0'-3'38'0,"0"3"-20"0,0-4-12 0,0 4 9 16,0 0-2-16,4-4 2 15,-4 4 7-15,0 0 4 16,9 0-1-16,-1 0 0 15,0 0-14-15,1 0 2 0,3 0 3 16,1 0-6-16,4 0-1 16,4 0-7-16,4 0-4 15,0 0 1-15,-4 0 2 16,4 0-5-16,0 0 1 16,0 0-15-16,1-4-3 15,-1 1-44 1,4-1-47-16</inkml:trace>
  <inkml:trace contextRef="#ctx0" brushRef="#br0" timeOffset="4924.5116">22134 2397 108 0,'-25'0'44'0,"8"0"-24"0,-17 4-6 15,22-1 15-15,-5 5-16 16,-4-1-7-16,-4 4-2 16,-9-3-1-16,-4 7-1 15,-3 0 14-15,-6 0 9 0,-3 3-4 16,0-3 0-16,8 4-8 16,4-4-3-16,0 0-5 0,5 3-4 15,8 1 2-15,-1 0 0 16,10 3-4-16,-1-3-1 15,8-1 1-15,9 1 2 16,9-1-2-16,3 1 0 16,9-4 1-16,9 0 0 15,8 0 0-15,3 7 2 16,6 1-3-16,3-1 0 16,0-3-10-16,1-1-5 15,3 1 1-15,1-1 1 16,-9-3 0-16,-4 0 1 15,-5 0 5-15,-7-4 4 0,-9 0 12 16,-9 1 4-16,-3-5 8 16,-18 1 2-16,-7-1-7 15,-1 0-4-15,-8 1-4 16,-5-1-2-16,-3 1-3 16,-5-1 1-16,0 1-2 15,1-1 2-15,-1-3-2 16,4 3 2-16,1 1-13 15,3-1-3-15,1-3-25 16,8 0-8-16,4-1-40 16</inkml:trace>
  <inkml:trace contextRef="#ctx0" brushRef="#br0" timeOffset="11875.385">16866 2281 16 0,'0'-3'8'0,"4"3"-4"0,-4 0-5 16,0 0 4-16,0 0 0 16,0 0 1-16,-4 3-5 15,-4-3 1-15,-1 4 13 16,1-4 6-16,-5 4 8 15,1 0 4-15,-1-4-6 16,-8 0-3-16,0 0-10 16,-4 7-3-16,-4-3-5 15,-1 0-1-15,1-1-1 16,-5 5-2-16,-3-1 1 16,3 1 1-16,0-1-6 0,5 1 1 15,-4-1 3 1,-5 0 2-16,4 8 0 0,1-7-2 15,3 3 7-15,1 0 5 16,0 4-6-16,-1 0 3 0,5 0 2 16,0 0-2-16,0 7 0 15,-5 4-1-15,5 0 0 16,4 0 2-16,0 4 1 16,5 0-1-16,-1 0-1 15,4 0-5-15,1-1-3 16,3 5 0-16,1 0-1 15,-1-1-3-15,1 1 2 0,0-5 1 16,-1 1 0-16,1 0 2 16,0 0 3-16,-1-4 0 15,1 7 0-15,4-6-1 16,-1-1 2-16,5 0-1 16,0 0 0-16,5 7-1 15,3-3 2-15,0 0 1 16,5 0 1-16,4-4-2 15,4 0-1-15,4 0-3 16,-4-4-2-16,0 5 1 16,0 2 1-16,0-3-3 15,0-3 0-15,4-1 3 16,0 0 1-16,0 1-4 16,5-5 1-16,3 1 2 15,1 0 1-15,3-4-1 0,1 0 1 16,4-1-2-16,4-2 2 15,-4-1-2-15,4 0 2 16,0 0-4-16,1-3 0 16,-10 3 1-16,1 0 2 15,0 0-1-15,-5-3-1 16,5-1-2-16,0 4 1 16,0 0 3-16,-1-3 1 15,5-1-4-15,0 1 1 16,4-1 0-16,0 4 0 15,-4-7 0-15,0 0 0 16,4-4 0-16,-4 0 2 16,-4 0-1-16,0 0-1 0,-5 0 5 15,-3-4 1-15,-1 0-2 16,13-3-1-16,-4 7-3 16,-5 0-1-16,1-4 1 15,-5 4 0-15,5-3 0 16,-1-5 0-16,9 1-3 15,0-1 2-15,-4-3 1 16,0 0 0-16,-5 0-3 16,5-1 2-16,-4-2 3 15,-1-5 1-15,-3 0-4 16,-1 1-1-16,4-1 1 16,-3-3 2-16,-5-8-5 15,4-4 1-15,5 1-6 0,-5-1 1 16,1-7-3-16,-1-7 2 15,-4-1 3-15,0 5 3 16,-8-5 2-16,-4 4 1 16,-9 1 0-16,-8-1 0 15,-5 4-3-15,-3-7 2 16,-1-8 3-16,-4 4 1 16,1-1-4-16,-10-3 1 15,1 4 0-15,-4 4 2 16,-5 7-3-16,-3 0-2 15,-10 0-1-15,-7 4 3 16,-9 3-2-16,-8-3 1 16,4 7 4-16,-9-4 3 0,5 8 0 15,4-15 0-15,4 0-1 16,-4 8 2-16,0 3-5 16,-5 4-1-16,1 4 2 15,0 7 1-15,-5 3-4 16,5 5 1-16,0 7 0 15,4 7 0-15,-13 1 0 16,-4 11 0-16,0 7 0 16,-4-4 0-16,4-3 0 15,9 3 0-15,3 0-9 16,9 1-4-16,0-1-15 16,5 0-8-16,7 1-35 15,5-5-42-15,9-3 36 16</inkml:trace>
  <inkml:trace contextRef="#ctx0" brushRef="#br0" timeOffset="13555.2008">19806 2147 108 0,'-25'0'44'0,"8"4"-24"0,-12 0-19 15,16-1 11-15,-4 1-2 16,-4 0 2-16,0 0 2 15,-8 7 2-15,-4 0 2 16,-1 4 3-16,0 0-11 16,1-4 3-16,-5 0 3 0,-4 4-4 15,0 0-2-15,4 0-3 16,1 0 0-16,3 0-4 16,1 0 0-16,-1 0-1 15,1-1 1-15,3 1-2 16,1 4-1-16,-1 0 1 15,5 7 1-15,4-4-1 16,0 0-1-16,5 12 3 0,-1-1 0 16,-4 5 1-16,-4 3 2 15,0 0-3-15,4 7 0 16,0 1-1-16,4-5-2 16,0-3 1-16,4 0-1 15,1 0 0-15,-5 0 0 16,4-7 0-16,5-1 2 15,0-3-3-15,-1-4 0 16,5 0 3-16,0 4 1 16,0-4 3-16,4 0 1 15,0 0-3-15,4 4-1 0,4 8-1 16,1-5-2-16,3-3 1 16,1 0 1-16,12 3-1 15,0 1 2-15,0-8-2 16,1-4-1-16,-1 1 1 15,4-5-1-15,5 1 0 16,3-1 2-16,1 1-1 16,4-4 2-16,0 0-2 15,0 0 2-15,0-4-2 16,-9 0 2-16,1-3-2 16,0-1-1-16,-5 1 1 15,4-1-1-15,5-3 2 16,0-1 1-16,0 5-1 15,8-1-2-15,4-10 1 16,0-1-1-16,-3 4-3 0,-5 0 2 16,-1-4 1-16,1 0 2 15,-4 1 1-15,0-1 1 16,4 0-5-16,-9 1 1 16,1-5 0-16,4 1 2 15,-5-5-1-15,5 5-1 16,0 0-4-16,4-1-2 15,4-3 0-15,-4 0 4 16,0 0-1-16,0-1 1 16,-5 1 0-16,1-4-2 15,-4-11 3-15,-1-4 0 0,-3-3 1 16,-1-1 0-16,-4-3 0 16,0-4 2-16,-4 0-1 15,0 0-1-15,-4 0-2 16,-4 4 1-16,-1-4 1 15,-3-4 0-15,-1 4 0 16,-4 0 2-16,0-4-1 16,1-7-1-16,-1 0 1 15,-4 0-1-15,0 0 0 16,-4 0 2-16,-1 3-3 16,-3 8-2-16,-5-4 2 15,1 4 0-15,-5 0 1 16,0 0 0-16,-4 4-3 15,-4 4 0-15,-8 7-3 0,-5-12-1 16,-4 8 1-16,-4-3 4 16,0 7 3-16,-1 3 4 15,-3 9-2-15,0-1 0 16,-1 0-3-16,5 0-1 16,4 4 3-16,0-1 1 15,-4 5-4-15,0 3 1 16,0 4-7-16,-8 8-3 15,-5 3-16-15,0 22-9 16,-4-3-25 0,0 0-54-16,5-8 21 15</inkml:trace>
  <inkml:trace contextRef="#ctx0" brushRef="#br0" timeOffset="15462.0636">21886 2125 116 0,'-16'-4'46'0,"7"8"-24"0,-12-4-17 0,13 4 13 16,-5-1-4-16,1 5 0 16,-5-8-2-16,0 4 2 15,-4-1-7-15,-4 5 0 0,-4-1 3 16,-1 1-6-16,1-1 0 15,0 4 4-15,-1 0 3 16,5 8-4-16,-9 3 1 16,5-3-1-16,0-4 1 15,4 4 0-15,-1 3 2 16,5 0-3-16,0 4-2 16,0 8 0-16,0-8-1 15,5 8-2-15,-5 3-2 0,0 11 1 16,-4 1-1-16,4-1-3 15,4 1 2-15,4 3 1 16,1-7 0-16,3-4 2 16,5-4 1-16,0-7 3 15,4 3 1-15,4-3-3 16,0 0-1-16,1 0-1 16,3-4 1-16,4 3 0 15,1 1 1-15,0 4 0 16,-1 3 0-16,5-3 0 15,0-1 0-15,4 1 0 16,0-1 0-16,0-3-2 16,4 4 1-16,4-8 0 0,1 7 3 15,-1-3-1-15,9-4 0 16,4 0-6-16,4 0 1 16,0-3 0-16,-4-1 2 15,4-3-1-15,-4 3-1 16,0-3 1-16,0-1 1 15,0-7-3-15,-5 1 0 16,5 3 1-16,-4-4 0 16,0-4 0-16,4 1 2 15,4-1-3-15,4-3 0 16,-4 0 1-16,1-1 0 0,-1 1 0 16,-4 0 2-16,0-1-3 15,0-3-2-15,4 0 2 16,-4 0 0-16,4 0-2 15,0 0 0-15,0-3 2 16,0-1 0-16,0-3 3 16,5 3 1-16,-5-4-4 15,0 5-1-15,-4-5-4 16,0 1 1-16,-4-1-2 16,-1 1 0-16,1-1-1 15,0 1 2-15,0-4-1 16,3 0 2-16,6 3 3 15,-10 1 3-15,1-1 0 16,0 1-1-16,-5-1 1 16,5-3 1-16,0 0-3 15,-5 0-2-15,-3 0 2 16,-1-8 2-16,0 0 0 0,-3-3-1 16,-1 0-2-16,-4 3 1 15,0 0 1-15,-4-3 2 16,4 0 1-16,-5-4 1 15,1-4-2-15,0 0-2 16,0 4 1-16,-5 0-1 16,1 0-3-16,-5 0 0 15,1-4-1-15,-1 4 3 16,0-4 0-16,1 0 3 16,-5 0-1-16,0 0-1 15,-4 1-2-15,0-9 1 16,-4-3 3-16,-4 0 3 0,-1 4-2 15,-3 0-2-15,-1-4 2 16,-8 4 0-16,-4-1-4 16,-9 5 1-16,-3-5 0 15,-5 5 2-15,-5-4-1 16,1 7-1-16,-4-4-2 16,-5 1-1-16,5 3 2 15,4 0 0-15,0 4 1 16,0 0 0-16,-5-4 0 15,5-3 0-15,-4 3-7 16,-9 7 0-16,1-10 3 16,-1 3 4-16,0-3 5 15,-4-1 2-15,4 0-3 0,1 1-3 16,-1-1 0-16,0 8-1 16,1 8 0-16,-10 3 0 15,-3 4 0-15,0 7 0 16,-5 0 0-16,5 8 2 15,-4 7-1-15,-1-4 2 16,1 8-4-16,-9 4-2 16,-9 3-16-16,5-3-5 15,5 0-61 1,7-1-50-16,5-7 45 16</inkml:trace>
  <inkml:trace contextRef="#ctx0" brushRef="#br0" timeOffset="16331.9421">20708 3086 168 0,'-4'0'66'0,"4"-3"-36"0,0-1-24 0,0 4 15 15,0 0-13-15,0 0-2 16,8 0-4-16,0 0-2 16,1-4 1-16,-1 4-4 0,5-4 0 15,-1 4 6-15,5 0 5 16,0 0 5-16,4-3 2 16,0-1-2-16,4 4 0 15,0-4-1-15,4 1 0 16,-3-1-4-16,-1 0-3 15,0 0 0-15,0 4-1 0,4 0-5 16,-8 0-1-16,-4-3-26 16,0 3-11-16,-4 0-57 15,-1 0-35 1,-12 0 62-16</inkml:trace>
  <inkml:trace contextRef="#ctx0" brushRef="#br0" timeOffset="16873.7079">20859 2859 124 0,'4'0'46'0,"0"0"-24"0,5 4-21 0,-1 0 8 15,0-1-10-15,5 1-4 16,-1 7-4-16,5-3 0 15,0-1 5-15,4 1 2 16,0-5 2-16,0 5 2 0,4-1-1 16,-8 1 2-16,0-1 0 15,-5 1 3-15,1-1 6 16,-5 0 2-16,1 5-7 16,-1-1-2-16,0 4-5 15,-3-4-1-15,-1 4 1 16,-4 0-3-16,-4 3 2 15,-5 1 1-15,1 0 0 16,-5-1 2-16,1 1 5 16,-5 3 6-16,0-3-3 15,0-1 2-15,5 1-3 16,-5 0 2-16,4-4-6 16,1 0-3-16,3-1-21 15,1-2-10-15,0-1-45 16</inkml:trace>
  <inkml:trace contextRef="#ctx0" brushRef="#br0" timeOffset="17835.2562">18326 2922 72 0,'-5'0'30'0,"1"0"-16"0,0 4-3 16,4-4 10-16,0 0 2 16,0 0 3-16,0 0-3 15,0 0 0-15,0 0-8 16,0 0-2-16,0 0-7 16,0 0 0-16,0 4 1 0,0 0-8 15,-4-1-1-15,0 1 2 16,4 0 4-16,0-4-1 0,0 0-2 15,-5 0 2-15,5 0 2 16,0 4 0-16,0-4 2 16,-4 0-2-16,4 0 0 15,0 0-1-15,0 0 2 16,0 0-1-16,4 3 2 16,1 1-2-16,3 0 2 15,5-4-2-15,3 0 0 16,9-4-3-16,5 0-2 15,3 4 1-15,5-3 1 16,0-1-6-16,-5 0 1 0,-7 0-12 16,-1 4-6-1,-4-3-17-15,-4 3-8 0,-5 0-34 16</inkml:trace>
  <inkml:trace contextRef="#ctx0" brushRef="#br0" timeOffset="18509.7571">18648 2747 108 0,'0'0'41'0,"0"4"-22"0,5-4-18 0,-5 0 8 16,0 0-8-16,0 0 0 15,0 0 8-15,4 4 3 0,4-1-3 16,1 1-1-16,-1 0 0 16,0 0 2-16,1-1-5 15,3 1 1-15,1 0 4 0,0 0-4 16,-1-1-1-16,1 1-2 15,-1 3-3-15,1 5 1 16,-5-5 1-16,13 4-3 16,-8 0 0-16,-5 4 1 15,-8-7 0-15,9 3 0 16,-5-4 0-16,-8 1 0 16,-1-1 0-16,1 1 2 15,0-1 3-15,-4 1 0 16,-1 3 0-16,-8 0-3 15,5 0-2-15,-1 0 3 0,-3 4 2 16,-1 0-4-16,0 0-1 16,-4 0 0-16,4 0 2 15,-4 4-1-15,0 3 2 16,5-3-2-16,-1-5-1 16,0 1-15-16,4-3-5 15,1 2-17-15,-1-2-4 16,1-5-22-1</inkml:trace>
  <inkml:trace contextRef="#ctx0" brushRef="#br0" timeOffset="19890.7544">17394 3809 96 0,'-12'4'38'0,"8"0"-20"0,-1 3-15 0,5-3 12 16,0 3-11-16,0 5-5 0,0-1 1 16,0 0 1-16,0 0-2 15,5 4-2-15,-1 4 4 16,0-1 1-16,-4 5 0 15,4-1-2-15,-4 8 9 16,0 7 6-16,0 0 4 16,0 4 1-16,-4 0-5 15,4-3-1-15,0-1-8 16,-4-4 0-16,-5 1 4 0,1-8-6 16,0 0-2-16,-1 0-6 15,1-3 0-15,0-8-27 16,-1-4-9-16,5 0-31 15</inkml:trace>
  <inkml:trace contextRef="#ctx0" brushRef="#br0" timeOffset="20402.025">17034 4394 160 0,'4'8'63'0,"0"-16"-34"0,5 16-27 0,-5-4 14 0,4-1-12 16,0 1-5-16,5 4 1 15,0-1 1-15,-1 8 0 16,5 0-3-16,0 3-1 0,4 5-1 16,0-1 0-16,0 4 5 15,-5 0 1-15,5-3 0 16,-4-1-2-16,0-3 9 16,4 3 4-16,-4-3 2 15,0 3 1-15,-5-11-6 16,1 4-4-16,-1 0-3 15,1-15-3-15,-1 0 1 16,1-11 1-16,0-4-1 16,-1-7 2-16,5-8-2 15,0-4-1-15,0 1 5 0,-5-1 4 16,1 4-5-16,-1 1 0 16,-3 6-4-16,3 5-1 15,-3 3-19-15,-1 0-9 16,0 7-45-1,-3 1-39-15,-10 3 37 16</inkml:trace>
  <inkml:trace contextRef="#ctx0" brushRef="#br0" timeOffset="20854.5534">17428 4827 60 0,'-21'7'24'0,"8"-3"-12"0,-3 7-25 0,7-3 1 16,-8-1-11-16,1 0-2 15</inkml:trace>
  <inkml:trace contextRef="#ctx0" brushRef="#br0" timeOffset="22608.9202">17524 5233 104 0,'-4'-4'41'0,"8"4"-22"0,-4 0-22 16,0 0 8-16,0 0-2 16,0 0 1-16,0 0 11 15,0 0 5-15,9 0-2 16,-1 0 2-16,1 0-2 16,-1 0 0-16,0 4-9 15,1 0-1-15,-5 3 2 0,0 1 0 16,5-1 2-16,-1 0-4 15,0 1 0-15,1-1-1 16,-1-3 1-16,5 0-2 16,-1-4 1-16,5 0-4 15,4-4-2-15,8-3 0 16,-3-5-1-16,-1-2 0 16,0-1 2-16,-4 0-1 0,0 0 2 15,-4 0 0-15,-5 0 3 16,-3 0-5-16,-5 0-1 15,-4 0 0-15,0 4 2 16,-4 0-3-16,-1 0 0 16,-3 3-1-16,-5 1 0 15,-3-4 0-15,-5 7-2 16,0 4-2-16,-4 4-1 16,-1 7 4-16,-3-4 1 15,-5 4 2-15,5 4 2 16,0 0-3-16,4 4 0 15,-1 0 1-15,5-1 0 16,0 5 0-16,5-5 0 0,-1 8 0 16,4-3 2-16,1 3-1 15,3-4-1-15,5-3-2 16,4-1 1-16,0 1 1 16,4 0 0-16,1-1 0 15,3 1 2-15,5-4-1 16,-1 0 2-16,1 0-4 15,3 0 0-15,1-1-1 16,4-2 0-16,0-1 2 16,-4-4 2-16,0-3-10 15,0 0-4-15,-1-4-12 16,5 0-3-16,-4 0-53 16,8-4-34-16,-8 0 52 15</inkml:trace>
  <inkml:trace contextRef="#ctx0" brushRef="#br0" timeOffset="23614.2281">18053 5375 104 0,'-4'-15'38'0,"8"15"-20"0,0-4-17 15,-4 4 8-15,4 0-3 16,0 0 3 0,-4 0-1-16,5-4 3 15,-5 4 3-15,0 0 1 16,0 0 0-16,0 0 1 16,0 4 0-16,0 0-8 15,-5-4 1-15,1 0 2 0,0 7-4 16,0-7-4-1,0 8 1-15,0-1-5 0,4 0-2 16,-5 1 2-16,1-1 2 16,0 1 0-16,0 3-1 15,-5 0 1-15,1 4 1 16,0-4-1-16,3 4-1 16,1 0 3-16,0 4 2 15,0-4-2-15,0 3 0 16,-1 1 1-16,1 0 2 15,4-5-5-15,0 1-1 16,0 0 2-16,4-4 1 0,5-3-1 16,-1-1-2-1,1 1 1-15,3-5-1 0,-3 1-9 16,7-4-28 0,-3 0-5-16,-1 0-42 15</inkml:trace>
  <inkml:trace contextRef="#ctx0" brushRef="#br0" timeOffset="23930.3163">17910 5516 200 0,'5'0'77'0,"-1"0"-42"0,8 0-30 0,-3 0 19 16,3 0-17-16,5-4-4 15,4 1-18-15,0-1-7 16,4 0 11-16,0 1-6 0,0-1 0 15,5 0-9-15,-5 4-4 16,0 0-12-16,0 4-28 16,-4 0 13-16</inkml:trace>
  <inkml:trace contextRef="#ctx0" brushRef="#br0" timeOffset="26286.7388">19965 3761 168 0,'5'15'66'0,"-5"-11"-36"0,4 10-31 0,0-2 15 16,4 3-10-16,-3 7-2 15,-1 8 1-15,0 3 0 16,0 12-1-16,-4 3-4 0,0 5 1 16,0-1 1-16,-4 0 0 15,0-4 0-15,-5 1 0 16,1-4 4-16,0-4 5 16,-1 0 1-16,5-8 2 15,-4 4-6-15,3-11-4 0,-3-3-6 16,0-5-2-16,-1-3-138 31,9-15 47-31</inkml:trace>
  <inkml:trace contextRef="#ctx0" brushRef="#br0" timeOffset="26752.1694">19689 4473 204 0,'0'7'77'0,"8"4"-42"0,0 1-41 0,1-5 14 15,-1 8-12-15,1 4 1 16,3 3-15-16,1 0-3 16,3 1 11-16,1 6-4 0,4 5 2 15,0-8 5-15,0-7 1 16,-4-1 4-16,0-3 1 16,-5-4 12-16,9-11 9 15,-4-3-8-15,0-5-6 16,-5-3-1-16,5 0-9 15,-4 0 1-15,-1-1-4 16,-3 1 0-16,-1 0 1 16,5-4 2-16,-5 0 4 15,0-3 2-15,1-1 4 16,-1 0 3-16,-4 1-2 16,1-1 1-16,-5 4-18 15,0 4-8-15,4 4-55 16</inkml:trace>
  <inkml:trace contextRef="#ctx0" brushRef="#br0" timeOffset="27202.3881">19995 4816 128 0,'-9'-8'49'0,"5"8"-26"0,0 0-20 0,0 0 12 16</inkml:trace>
  <inkml:trace contextRef="#ctx0" brushRef="#br0" timeOffset="27953.2328">19961 4812 213 0,'-12'7'-9'16,"-1"1"4"-16,-4-1 2 15,-4 4 20-15,5 1 9 16,-5-1 2-16,0 4 1 16,-5 3-10-16,-3 5-4 15,0 3-8-15,-1 4-3 0,1 7 2 16,0 8-3-16,-1 7-2 16,5-4-3-16,4 8 1 15,0-4 1-15,4 0 2 16,1 1 1-16,7-1 1 0,5 0-5 15,0 0 1-15,4 4 2 16,0 7 3-16,0 1-4 16,8-1-1-16,5 0 0 15,4-7 0-15,4-4 4 16,4-7 5-16,8-4-5 16,5-4 0-16,0-7 2 15,4 4 3-15,4-8-4 16,0 0-3-16,4-4 1 15,9 1 0-15,-4-5-6 16,3 1 0-16,9-4-1 16,9 0 2-16,-5-8 1 15,0-3 3-15,-3-8 1 16,-6-3 1-16,6-4-2 0,-1-8 1 16,0 0-2-16,8-7 2 15,1-4 0-15,-5-11 1 16,0-3-2-16,-4-12 1 15,-4-11-4-15,-8 0 0 16,-5 0-12-16,-8 3-7 16,0-3 2-16,-8 7 0 15,-9-3 13-15,-13 0 7 16,-3-4 9-16,-9-4 3 16,-4 0-3-16,-5 0 1 15,-3 8-5-15,-5 7-2 16,0 4-2-16,-4 0 0 0,-4 7 0 15,-4-3 1-15,-5-1 2 16,-8 8 1-16,-8 4-1 16,-5 0 1-16,-3-1-6 15,-1 5-1-15,0 3 2 16,0 0 3-16,1 4-4 16,-5 4-1-16,-4 7 0 15,-5 4 0-15,-3 3-3 16,4 8 2-16,-1 8-1 15,9 3-2-15,5 7-6 16,3 12-2-16,5 4-13 16,4 7-4-16,0 0-34 15,-1 3-11-15,-7 16-13 16</inkml:trace>
  <inkml:trace contextRef="#ctx0" brushRef="#br0" timeOffset="28703.1171">20142 5356 184 0,'0'0'71'0,"4"0"-38"0,0 4-32 15,-4-4 16-15,0 0-13 16,13 3-5-16,-1 1 1 16,1 0 1-16,3-4 0 15,5 0-3-15,5 0 1 0,3 0 1 16,5-8 0-16,3 1 6 16,-3-1 6-16,4-3 3 15,-1-4 3-15,-3-3-6 0,-5-5-2 16,1 1-8-16,-9 0-1 15,-5-1-3-15,-3 1 0 16,0 3-3-16,-13 1 1 16,0 3 2-16,-9 4 1 15,-3 7-2-15,-9 4 2 16,0 4-1-16,-9 3-2 16,-3 4 3-16,-1 0 0 15,1 4 1-15,-1 0 0 16,0 4 0-16,5-1 0 15,4-3 0-15,4 0 2 0,-4 0-1 16,4 8 2-16,4-1-2 16,4 4 2-16,-3 0-4 15,3-4 0-15,1 5 1 16,3 2 2-16,1 1 1 16,4 0 1-16,4 4 0 15,4-5 0-15,0-3-2 16,4 1 1-16,1-5 2 15,-1-4 2-15,5-3-6 16,-1-3 0-16,5-1-10 16,4-4-4-16,4-3-33 15,5 0-13-15,-1-1-31 16</inkml:trace>
  <inkml:trace contextRef="#ctx0" brushRef="#br0" timeOffset="29168.8554">20687 5546 212 0,'-9'0'82'0,"9"4"-44"0,-4-1-36 15,4 1 17-15,0 4-15 16,0-1-1-16,-4 8-8 15,4 0-1-15,0 4 3 16,0-1-1-16,0 1 0 0,0-1 3 16,0 5 2-16,0-1 0 15,0 4-1-15,4 0 7 16,0 0 5-16,5-3-2 16,-1-5 2-16,5-3-7 15,-1 0-1-15,5-7-11 0,4-5-5 16,0 1-21-16,-4-4-8 15,0-4-34 1,-5-3-30-16,1-1 38 16</inkml:trace>
  <inkml:trace contextRef="#ctx0" brushRef="#br0" timeOffset="29408.7754">20628 5691 220 0,'8'0'82'0,"5"0"-44"0,4-3-42 15,-5 3 13-15,1 0-23 16,4-4-7-16,4 4-39 15,4 0-14-15,4 0 6 16,9 0 5-16</inkml:trace>
  <inkml:trace contextRef="#ctx0" brushRef="#br0" timeOffset="30068.6424">22771 3899 208 0,'-8'4'79'0,"8"-1"-42"0,0-3-30 0,0 0 20 15,0 0-16-15,0 0-4 16,0 0-4-16,0 0-3 16,0 4 1-16,0 3-1 15,-4 1 0-15,-1 3-3 0,1 8 2 16,-4 3-1-16,4 12 0 16,-5 7 2-16,1 7 2 15,-5 4-1-15,1 0-1 16,3-3 1-16,1-1-1 15,0 1-5-15,-1-5-1 16,-3 5-13-16,3-12-5 16,1-7-12-16,-1-11-4 15,1-8-39-15</inkml:trace>
  <inkml:trace contextRef="#ctx0" brushRef="#br0" timeOffset="30474.2908">22406 4495 192 0,'-4'4'71'0,"8"0"-38"0,1 3-21 16,-1 0 19-16,0 1-16 15,0 3-6-15,0 4-8 16,5 4-1-16,-1-1 0 15,1 1-3-15,-1-1 0 0,4-3-1 0,1 0 3 16,0-4 0-16,-1-3 1 16,1-1-5-16,-1 1 1 15,1 3 0-15,4-4 2 16,0 1-1-16,-1-8 1 16,1-4 2-16,0 0 2 15,0-3-6-15,4-4-1 16,0-4-3-16,0 0 0 15,0-4 0-15,-1-3 0 16,-3 0 7-16,0 3 2 16,-4 4 1-16,-1 0 1 0,-3 4-9 15,-1 4-3-15,0 3-26 16,-3 0-10-16,-1 0-23 16</inkml:trace>
  <inkml:trace contextRef="#ctx0" brushRef="#br0" timeOffset="31557.2307">22620 4864 120 0,'-4'-15'46'0,"0"11"-24"0,0 4-15 15,4 0 13-15,-4 0-15 16,-1 0-4-16,1 4 1 16,-4 0 0-16,-5 3 0 15,1 4 3-15,-1 1 1 0,-4 3 9 16,0-1 4-16,-4 13 0 16,-4-1-2-16,0 0-5 15,-4 4 0-15,-1 7-5 16,1 7 1-16,0 1-5 15,4 4-2-15,8 7 0 16,4-1-1-16,1-2 2 0,3 6 1 16,9-7 10-16,4-3 3 15,5 3-7-15,8 8-3 16,4-1-4-16,4-3 1 16,4-7-4-16,0 3-2 15,5-4-1-15,4 1 3 16,4 3-2-16,4-7-1 15,4 3 5-15,9-3 3 16,12-8-3-16,5-3-3 16,-1-8-15-16,1-8-4 15,-1-10 13-15,5-8 8 16,-1-8 6-16,10-3 4 0,-1-8-1 16,-4-3 2-16,-1-8-4 15,-3-3 1-15,-4-4-5 16,3-4-2-16,1-4-11 15,4-11-6-15,0-4-6 16,-9 4-1-16,-12-3 8 16,-4-8 6-16,-9 3 8 15,-12-3 5-15,-9-4 14 16,1-7 6-16,-14 0-1 16,-7 3-2-16,-9 5-7 15,-4 6-1-15,-5 5-8 16,-12 3-1-16,-12 11-7 15,-5 4 0-15,-8 0-1 16,-5 7 2-16,-3 1 1 16,-1 7 3-16,-3 3 1 0,-5 5 1 15,-9 3 2-15,-11 4 3 16,-1 3-4-16,-4 8-3 16,0 11-4-16,0 1-1 15,-1 6-5-15,-3 1 0 16,-8 3-7-16,11 1-1 15,1-1-7-15,9-3-2 16,7-1-38 0,14 1-56-16,7 3 23 15</inkml:trace>
  <inkml:trace contextRef="#ctx0" brushRef="#br0" timeOffset="32681.0679">22616 5356 168 0,'-4'0'63'0,"4"0"-34"0,0 0-19 16,0 0 17-16,0 0-18 15,0 0-4-15,0 0-2 16,0 0 0-16,4 4 16 15,9 3-10-15,-1 1 3 16,5-1 1-16,4 0-3 16,4-7 2-16,5-3-5 15,7-5 1-15,9 1-3 0,1-4 0 16,-1-1-8 0,-4-2 0-16,0-1-6 0,-5-4 1 15,-3-3 2-15,-5-1 1 16,-8 1 3-16,-4 3 1 15,0 1 1-15,-5 3 0 16,-7 0 0-16,-1 0 0 16,-4 4 0-16,-4 0 0 15,-5-1-3-15,-3 1 2 16,-1 7 1-16,0 1 2 16,-3-1-3-16,-5 4 0 15,-9 7-1-15,-3 5-2 0,-1-1 0 16,1 4 0-16,-1 3 3 15,5 5 0-15,-1-1 1 16,1 0 2-16,0 1 8 16,3-1 3-16,1-3 0 15,4 7 2-15,5-4-2 16,3 1 0-16,0-5-7 16,5 5-2-16,0-1 0 15,3-3 0-15,1-1-2 16,4 5-2-16,9-5 3 15,3 1 0-15,5 3-4 16,0-3 1-16,4 3-2 16,0-3 0-16,0-4 2 15,0-4 2-15,4 0-1 0,0-3-1 16,0-1-2-16,0-3 1 16,0-4-4-16,1 0-1 15,-1-4-2-15,-4 0 2 16,-4 1-7-16,-1-1-4 15,-3 0-31 1,-5 0-29 0,1 1-46-16,-1-5 33 15</inkml:trace>
  <inkml:trace contextRef="#ctx0" brushRef="#br0" timeOffset="33222.0746">23321 5501 124 0,'-5'0'46'0,"5"4"-24"0,0-8-15 0,0 4 13 16,0 0-15-16,0 0-10 15,0 8-3 1,0-1 3-16,0 4 12 0,0-3 5 15,0-1 14-15,0 1 6 16,-4 3-5-16,0 0-2 16,0-3-3-16,-4 6 1 15,-1 1-11-15,1 0-4 16,-5 4-3-16,1-1-1 16,3 1-2-16,-3 0-2 0,3-1 1 15,5 5 1 1,0-5-3-16,4-3-2 0,0 0 4 15,4-4 3-15,0-3-1 16,5-1 0-16,3 1-6 16,1-1-2-16,-1 1-20 15,1-1-9-15,4-3-15 16,-1 0-5-16,1-4-28 16</inkml:trace>
  <inkml:trace contextRef="#ctx0" brushRef="#br0" timeOffset="33465.2414">23228 5635 208 0,'5'0'77'0,"11"8"-42"0,-7-12-32 0,-1 4 15 16,1 0-29-16,-1 0-9 15</inkml:trace>
  <inkml:trace contextRef="#ctx0" brushRef="#br0" timeOffset="33568.338">23308 5639 233 0,'21'0'-45'0,"0"0"17"15,0-4 16-15,0 4 11 16,0-3 3-16,0 3-18 16,0 0-7-16,0 0-12 15,0 0-6-15</inkml:trace>
  <inkml:trace contextRef="#ctx0" brushRef="#br0" timeOffset="33975.9955">23660 5628 220 0,'0'0'82'0,"0"0"-44"0,0 0-36 0,0 4 17 15,0-4-12-15,-4 7-2 16,-4 1-12-16,-1-1-5 16,1 0 6-16,0 1 5 0,-1-1 3 15,1 5 6-15,-1-1 5 16,1 4 4-16,4 3 4 0,0 1-7 15,0 3-1-15,4 1-9 16,0-1-5-16,0 0-20 16,0-3-7-16,0-4-20 15,0-4-10-15,-5-3-27 16,1-8-19 0,-4 0 48-16</inkml:trace>
  <inkml:trace contextRef="#ctx0" brushRef="#br0" timeOffset="34197.6664">23405 5747 104 0,'-5'-7'38'0,"10"3"-20"0,-1 0-19 16,-4 4 7-16,8-7 4 16,1 3 6-16,-1 0 12 0,5 1 4 15,3 3 3-15,1 0 1 16,4 0-19-16,0 0-1 0,0 0-2 15,0 0-10-15,0 0-1 16,0 0-10-16,-4 3-3 16,-1 1-32-16,-3 0-15 15,0 3-30 1</inkml:trace>
  <inkml:trace contextRef="#ctx0" brushRef="#br0" timeOffset="34499.8753">23849 5613 220 0,'-4'4'82'0,"8"0"-44"0,0-1-27 16,-4-3 21-16,0 0-19 15,0 8-5-15,0 3-16 16,0 0-5-16,-4 4 6 16,0 4-10-16,-4 3-3 0,-1 11-11 15,1-3-4-15,-5 0-49 16</inkml:trace>
  <inkml:trace contextRef="#ctx1" brushRef="#br0">20838 6738 0</inkml:trace>
  <inkml:trace contextRef="#ctx1" brushRef="#br0" timeOffset="495.1122">20838 6738 0</inkml:trace>
  <inkml:trace contextRef="#ctx1" brushRef="#br0" timeOffset="6410.7548">16924 7385 0</inkml:trace>
  <inkml:trace contextRef="#ctx0" brushRef="#br0" timeOffset="44570.7134">17483 4864 100 0,'0'-11'38'0,"0"15"-20"0,0-4-23 0,0 0 6 16,0 0-3-16,0 0 0 15,0 0 2-15,0 0 2 16,0 0-3-16,0 0 0 16,0 0 7-16,0 0 4 15,-5 0 8-15,1 0 3 16,0 0 1-16,0 0-2 16,-5 3-2-16,1 1-1 0,-5 0-9 15,1-1-1-15,-1 5 0 0,-4-4-1 16,1 3 1-16,3 4-4 15,-4-3-2-15,1-1-3 16,-5 1 1-16,0-1 1 16,0 4 0-16,0 4-3 15,0-4 2-15,-4 4 3 16,4 0 1-16,0 0 3 16,4-4 3-16,0 0-2 15,4 4-2-15,1 0-2 16,3 4 0-16,1-1-2 15,0 5-1-15,-1 3-2 16,5 0 1-16,-4 0 1 16,4-4 2-16,-1 8 3 0,1-7 2 15,0 10 12 1,4-3-8-16,0-4-3 16,0-4-3-16,4 1 1 15,0-5 1-15,5 1 1 16,-1 0-2-16,5-1 1 15,-1-3-4-15,1 4 0 16,-1-4-1-16,1 0-2 16,0 3 1-16,-1-3 1 15,1 4-1-15,-1-4-1 16,1-4 1-16,0 0 1 0,-1 0 3 16,1 0 2-16,-1 1-3 15,1-1-3-15,4 0 2 16,-5 4 0-16,1 0-4 15,-5 3 1-15,5-3-2 16,-1 0 0-16,1 0 2 16,-1-4 2-16,1 1-1 15,0-1-1-15,-1-4 3 16,1 1 0-16,4-1-1 16,-5 1-2-16,5-1 1 15,-4 0-1-15,-1 5 0 16,1-1 0-16,-1 0-3 15,1 0 2-15,4 0-1 16,-5 4 0-16,1-4 4 0,4 1 1 16,-1-1-1-1,1 4 1-15,0-8-4 0,4 8-2 16,0-4-1-16,4 0 3 16,4-3 0-16,-3 3 3 15,-1 0-1-15,0-3 2 16,0-1-4-16,4-3 0 15,1 0 1-15,-1-1 2 16,-4 1-6-16,0 4 1 16,1-1 1-16,-1-3 1 15,-4 3-2-15,0-3 2 16,0 0 1-16,0-1 2 0,-5-3-3 16,1 0 0-1,0 0 3-15,4 0 1 0,-4-3-4 16,4-1 1-16,0 0-5 15,4 0 1-15,0 1 2 16,4-5 1-16,1 1-2 16,-1 3 0-16,-4 0-1 15,0 1 0-15,1-5 3 16,-1 1 2-16,0-4 0 16,0-1-1-16,0 1 1 15,0-4 1-15,1 0-3 16,-5 0-2-16,-5 1 4 15,1-5 1-15,-4 0 0 16,-1-3-2-16,1 0-2 16,-1-5-1-16,1 1 2 15,0 0 0-15,-1 0-2 0,5-4 0 16,-4 4-1-16,-1-4 3 16,1 1-2-16,-1-1 1 15,1 0 2-15,-5 0 2 16,-4 0-1-16,1 1-1 15,-5-5 1-15,-5 1-1 16,5-1 0-16,-4 0 2 16,0 1-1-16,0-1-1 15,-5 1-2-15,5-1 1 16,0 1 1-16,-4-1 0 16,-1 4 0-16,1 1 0 0,-5 2-5 15,-3-2 1-15,-10 6 0 16,1 1 2-16,-4 3 1 15,0-3 1-15,-1 3 2 16,1 1 3-16,-1-1-2 16,1 0-2-16,0-3 0 15,-1 3 1-15,1-7-1 16,0 4-1-16,-5-4 1 16,1 4 1-16,-1 3-3 15,0 4 0-15,1 0 1 16,-1 4 2-16,-3 3-3 15,-1 1 0-15,0 0 3 16,0-1 3-16,-4 1 0 16,0-5 0-16,1 1 1 0,-6-4 1 15,5 0-3-15,-8 1-3 16,0 6 0-16,-5 8-1 16,9 8-5-16,0 3-1 15,0 4-2-15,4 3 2 16,-4 5 2-16,0-1-1 15,4 4 1-15,4-4 0 16,4 1-6-16,5-5-2 16,4 1-44-16,4-4-18 15,8 0-22 1</inkml:trace>
  <inkml:trace contextRef="#ctx0" brushRef="#br0" timeOffset="45609.8954">18196 5643 112 0,'0'0'44'0,"16"4"-24"0,-3-8-19 0,-5 4 11 16,5 0-8-16,-5 0 0 16,1-4-2-16,-1 4 1 15,0-4 0-15,1 4 3 16,-9 0 19-16,4 0 10 16,-4 0-17-16,8 0 4 0,1 0 1 15,-1 0-6-15,1 0 1 16,-1 0-11-16,0 0-4 0,1 0-2 15,-1 0-1-15,0 0 0 16,1 0 2-16,-1 0-1 16,1 0 2-16,-1 0 0 15,-4 0 1-15,0 0 2 16,1 0 3-16,-5-3-2 16,0 3-2-16,0 0 2 15,-5-8-4 1,1 8-2-16,0 0 0 15,0 0-1-15,4 0 0 16,0 4 0-16,-4-4 2 16,4 0 1-16,0 0-6 15,-5 7-2-15,1-7-12 16,4 8-1-16,0-4-31 16,0-1-10-16,0-3-36 15</inkml:trace>
  <inkml:trace contextRef="#ctx0" brushRef="#br0" timeOffset="46332.898">18669 5389 56 0,'0'0'24'0,"0"0"-12"0,5 4-14 15,-5-4 4-15,0 0-2 16,-5 4 0-16,5-4 0 16,0 4 0-16,0 3 2 15,0 1 1-15,0-1 12 16,0 4 5-16,0 0-4 16,0 1-1-16</inkml:trace>
  <inkml:trace contextRef="#ctx0" brushRef="#br0" timeOffset="46479.5585">18669 5483 186 0,'0'15'19'0,"-4"3"-7"15,4-3-3-15,0 4-5 0,0-1-3 16,0-3 0-16,0 0-4 0,0-4 0 16,0 1-12-16,0-1-2 15,0-4-8 1,0 1-23-16,-4-1 6 16,4-3 8-16,-4-4 8 15</inkml:trace>
  <inkml:trace contextRef="#ctx1" brushRef="#br0" timeOffset="14389.6385">18660 5193 0</inkml:trace>
  <inkml:trace contextRef="#ctx1" brushRef="#br0" timeOffset="15438.0517">19102 515 0</inkml:trace>
  <inkml:trace contextRef="#ctx0" brushRef="#br0" timeOffset="52471.5159">17675 291 64 0,'0'-7'27'0,"5"7"-14"0,-5 0-18 16,0 0 6-16,0 0-1 15,0 0 2-15</inkml:trace>
  <inkml:trace contextRef="#ctx0" brushRef="#br0" timeOffset="52500.2683">17680 299 134 0,'-5'11'30'15</inkml:trace>
  <inkml:trace contextRef="#ctx0" brushRef="#br0" timeOffset="53970.4525">17667 347 210 0,'-4'19'25'16,"-9"-8"-8"-16,5 8-7 15,0-1-6-15,-1 1-3 0,1 3 0 16,4 1 3-16,-9 7 5 16,0 3-5-16,1 12 0 15,3 0-2-15,1 10 1 16,-5 9 0-16,5 3 1 15,0-4 0-15,-1 1 0 16,5-9 0-16,0-10 2 16,0 4-3-16,-1-5 0 0,-3 1-1 15,4 4-2-15,0-5 3 16,-5 1 0-16,5-4-1 16,-4 0-2-16,-1 0-2 15,5 4 1-15,0-1 5 16,0-6 2-16,0-5-2 15,-1 1-1-15,1-1 1 16,0-14 2-16,4 0 1 16,0-1 1-16,0-10-2 15,0 3-1-15,0 0-1 16,0-4 0-16,0-3 0 16,0-4 0-16,0 4-2 0,-4 0-2 15,4-4 1 1,0 0 1-16,-4 0-3 0,4 0 0 15,0 0 1-15,0 0 2 16,0-4-1-16,0 4-1 16,0-4 3-16,0 4 0 15,4-4-1-15,-4 4 1 16,4 0-2-16,0 0-1 16,-4 0-2-16,9 0 1 15,-1 0 1-15,0 0 2 16,5 0-1-16,0 0-1 15,3 0-2-15,5 4 1 16,4-4 3-16,5 0 1 0,8 0-1 16,8 0 1-16,8-4 0 15,-3 1 1-15,3-1-2 16,-4-3-2-16,1 3 1 16,3 0-1-16,5 0 0 15,4 4 0-15,0-3 0 16,8-1 0-16,0 0 0 15,5-3 0-15,-9-1 0 16,-8 5 0-16,-5 3 0 16,-3-8 0-16,-5 4-3 15,-9 1 2-15,1 3 1 16,-4 0 2-16,-1 0-1 16,1 0-1-16,-9 0 1 15,-4 0 1-15,-4 0-3 16,0 0 0-16,-5 0 1 0,1 0 0 15,-5 3-3-15,0-3 2 16,-8 0 1-16,0 0 2 16,5 4-1-16,-1-4-1 15,0 0-2-15,0 0 1 16,0 0-6-16,1 0-3 16,-1 0 8-16,0 0 5 15,0-4-3-15,0 1-2 16,5-20 3-1,-1-7-1-15,5 1 0 16,-1-5 3-16,5-7 0 0,4-4-4 16,4-3-1-16,0-1 3 15,1-3 1-15,-1-4-3 16,0 1-1-16,-4-16 3 16,-4 0 1-16,-1 0-3 15,-3-3-1-15,0 10 1 16,-5-3 0-16,0 15-2 15,1-4 0-15,-1 4-1 16,1 3 0-16,-1 1 3 16,0 3 2-16,1 1 0 15,-1-5-1-15,0 16 1 16,1-5-1-16,-1 8 0 16,-4 8 0-16,1 3-3 15,-5 5 2-15,0 6-1 16,-5 1-2-16,1-1-2 15,0 8 1-15,0 0 1 0,0 8-1 16,-1-8 1-16,1 7 3 16,0-7 0-16,0 4 1 15,-5 0 0-15,1-1 0 16,-9 5 0-16,-4-8 2 16,-4 7-3-16,-4 4 0 15,-5-3-1-15,-8 3 0 16,0-4 2-16,-8 5 0 15,-4-12 0-15,-1 0 0 16,1 0 0-16,-1 0 0 16,-12-12 0-16,0 9 2 15,-5-1 1-15,1 4 1 0,0-7-2 16,0 7 1-16,8 7-7 16,4-3 1-16,9-1 1 15,3 1 3-15,6 4 0 16,-1-8 2-16,8 3-4 15,0 12 0-15,5-4-4 16,8-3-1-16,0 3-11 16,4 4-1-16,1-8-9 15,3 5-3-15,0-1-12 16,1 0-43 0,4 4 6-16</inkml:trace>
  <inkml:trace contextRef="#ctx0" brushRef="#br0" timeOffset="54840.9464">17852 1346 96 0,'0'-4'35'0,"0"4"-18"0,4 0-11 16,-4 0 11-16,0 0 4 0,4-3 2 15,0-1-4 1,0 0-1-16,1-3 1 0,3-4 2 16,0-8-11-16,1 0 3 0,3-11 1 15,1 1-3-15,4-9-1 16,-1-3-4-16,5-7-1 16,0-4-3-16,0 3-2 15,0 5-2-15,0-1 1 16,-4 0 3-16,0 8 3 15,0 3-2-15,-5 12-2 16,1-8 0-16,-1 12 1 16,-3-1-1-16,-1 4 2 15,9 4-4-15,-4 11 0 0,-1-8-1 16,1 16 0-16,-1-8 4 16,-12 0 3-16,4 7 2 15,-4 4 1-15,0 8 0 16,0 0 2-16,0-1-5 15,0 8-3-15,0 4-1 16,0 7 1-16,5 8-1 16,-5-4-1-16,8 0-2 15,0-4 1-15,1-7 1 16,-1 4 0-16,1-8 0 16,-1 4 2-16,0-8-1 15,1 0 2-15,-5 1-4 16,0-8 0-16,-4 3 3 15,0 1 1-15,0-12-10 0,-4 5-3 16,0-12-8-16,0 0-2 16,-9 0-16-16,0 0-6 15,-3 0-11 1,3-12-42-16,-4 5 12 16</inkml:trace>
  <inkml:trace contextRef="#ctx0" brushRef="#br0" timeOffset="55068.1493">18019 1100 140 0,'0'0'52'0,"9"0"-28"0,3 0-13 0,-3 0 15 0,3 0-3 16,1 0 0-16,4 0-8 15,4 0-2-15,4 4-7 16,8 0-2-16,-3-1 2 0,3 5-3 15,1-8-2-15,-5 7-5 16,-4-3 0-16,0 3-25 16,1-7-10-16,-5 4-46 15</inkml:trace>
  <inkml:trace contextRef="#ctx0" brushRef="#br0" timeOffset="55605.6201">18560 891 108 0,'-12'0'44'0,"12"8"-24"0,-4-4-15 15,4-4 11-15,4 3-1 16,0 1 8-1,0 11-4-15,0 4-10 16,1-1 4-16,-5 5 0 0,0-5 0 16,0 1 2-16,-5 3-2 15,1 4 0-15,0-3-5 16,0 3-3-16,0 4 0 16,-1-1-1-16,1 5-2 15,0-8 1-15,4 0 0 16,0 4 1-16,0-11 0 15,0 3 2-15,4-4-1 16,0-3 0-16,5-3-3 0,3-9 1 16,1-3-7-16,4-3 1 15,0-1-19-15,-1-4-8 16,-3 1-24-16,-1-1-9 16,1 1-15-1</inkml:trace>
  <inkml:trace contextRef="#ctx0" brushRef="#br0" timeOffset="55983.4798">18326 1156 156 0,'8'-7'57'0,"0"14"-30"0,1-7-29 16,-1 0 11-16,0 0-6 15,5 0-2-15,4 0 2 16,4 0 0-16,0 4-1 15,0-4-4-15,-4 0-1 0,-1 0 4 16,5 0 3-16,0 0-6 16,-4 0 0-16,4 0-5 0,-4 0 0 15,0 0-7-15,-1 0-4 16,-3 0-15 0,-1 0-34-16,1 0 6 15</inkml:trace>
  <inkml:trace contextRef="#ctx0" brushRef="#br0" timeOffset="56446.1538">18690 1227 116 0,'9'4'46'0,"-9"-8"-24"0,8 4-24 15,-4 0 9-15,5 0-1 0,-1 4 1 16,1-4 1-16,-1 0 2 16,0 0-1-16,1 0 2 15,-1 0-6-15,0 0-3 0,-3 0 1 16,-1 0-4-16,-4 0 0 15,4 0 1-15,0 0 2 16,-4 0-6-16,0 0-1 16,4 7-27-1,-4-7-46-15,0 0 5 16</inkml:trace>
  <inkml:trace contextRef="#ctx0" brushRef="#br0" timeOffset="56852.4291">18925 1085 132 0,'0'4'49'0,"0"0"-26"0,4 3-16 0,-4-7 15 15,0 4-11-15,0 3-1 16,0 1-2-16,5-1 2 15,-5 4-5-15,4-3-1 0,0 3 2 16,-4 0 1-16,4 4 3 16,0 0-3-16,1 7-2 15,-5-3-5-15,0-8-2 16,0 0-21-16,0 4-10 16,0 4-47-1</inkml:trace>
  <inkml:trace contextRef="#ctx0" brushRef="#br0" timeOffset="58114.8123">18502 1763 112 0,'-5'-3'44'0,"5"3"-24"0,-4 0-10 16,4 0 14-16,0 0-4 15,-4 0 0-15,4 0 2 16,0 0 1-16,0-4-12 16,0 4 2-16,4 0 3 0,0-4-2 0,5 1 2 15,-1 3-3-15,1 0 0 16,-1 3-7-16,0 1-2 15,1 0 0-15,3 3 0 16,1 4-2-16,4 1-2 16,0 6 1-16,-1 1 1 15,1-1 1-15,4 9 3 16,0 2-3-16,-4 5 0 16,4 3-3-16,0 0-1 15,0 8 3-15,4 4 1 16,0-5-4-16,-8-3 1 0,4-3 0 15,-4-5 0-15,-1 1-3 16,1-8 2-16,-4-4 1 16,-1-3 0-16,-3-1 0 15,-1 1 0-15,0-12 0 16,1 5 2-16,-5-5-1 16,0-3-1-16,0-1-2 15,-4-3 1-15,0 0-4 16,0 0 1-16,0 4 0 15,-4-4-1-15,0 0-3 16,0 0-2-16,0 0-2 16,-1 0 0-16,1 0 0 15,0 0 2-15,0 0 8 16,0 0 1 0,-9 0 1-16,5 0 3 0,-9 0 2 15,0 0 2 1,5 0-1-16,-5-4 1 15,0 1 0-15,0-5 1 16,-4 1-4-16,4-1-1 16,-3 1-3-16,3 0-3 15,0-1 2-15,0 4 2 16,5-7-2-16,-5 4-4 16,4 3 0-1,5 0 3-15,-1 1 1 16,5-1-2-16,0 0 2 15,0 0 1-15,4 1 0 0,4 3-5 16,-4 0-1-16,8 0-11 16,1 3-1-16,-1 1-7 15,5 0 1-15,4 0-11 16,-1-1-6-16,5 1-13 16,0 0-17-1,4 3 28-15</inkml:trace>
  <inkml:trace contextRef="#ctx0" brushRef="#br0" timeOffset="58400.6564">19068 2401 176 0,'-13'-11'66'0,"9"3"-36"0,-4-7-26 0,4 8 15 15,-1-4-11-15,1-1-4 16,-4-6-3-16,-1-8-1 15,1 0 0-15,4 3 0 0,0 1 2 16,-1-1-3-16,1 5-2 16,0-1-1-16,0 1 3 15,4-5 0-15,0 5 3 16,0-1-1-16,0 0-1 16,-4 4 1-16,-1 0-1 15,1 4 0-15,0 4 0 16,0 3-25-16,4 0-8 15,0 4-43 1</inkml:trace>
  <inkml:trace contextRef="#ctx0" brushRef="#br0" timeOffset="60380.4554">20850 399 68 0,'-4'-3'27'0,"4"3"-14"0,0 3-9 16,0-3 8-16,0 0 4 16,-4 4 2-16,0 4 2 15,0-8 0-15,-1 7-3 16,5 4 0-16,0-3-3 16,0 7 1-16,0 0-8 15,0 3 0-15,0 5 0 0,-4 6-3 16,4 9-1-16,-4 3-1 15,0 11-2-15,0 4 1 16,-5 11-1-16,-3 4 0 0,3-1 2 16,-3 1-1-16,-1-4-1 15,1 0 3-15,3 4 0 16,-3-11 10-16,3-4 3 16,1 0-1-16,-1-1-1 15,1-2-11-15,0-9-1 16,3-6-4-16,1-9 0 15,4-2 2-15,0-9 2 16,0-3-1-16,4-4 2 16,1 0-2-16,-1-3-1 15,0-1 1-15,4-3-1 0,1-4 0 16,-1 0 0-16,1 0-3 16,-1 0 2-16,0 0-1 15,5 0 0-15,-1 0 2 16,5 8 0-16,0-8-3 15,0 0 2-15,4 0 1 16,4 3 2-16,9 1-3 16,3-4 0-16,1 4 5 15,8-4 2-15,9 0 0 16,-5 0-1-16,0 0-1 16,1 7 0-16,7-7-5 15,-3 4 1-15,4 0 0 16,4-4 0-16,-1 0-3 0,1-4 2 15,-4 4 1-15,-9-4 0 16,-3 4 0-16,-10 0 2 16,-3 0-1-16,-5 0-1 15,-4 0-2-15,-4 0 1 16,0 0 1-16,-4 0 0 16,-4 0-3-16,-5-7 2 15,-4 3 1-15,-4 0 2 16,0 1-3-16,-4-9 0 15,0 5-4-15,0-4 1 16,-1-23-9 0,5 1 2-16,0-8 4 0,5-8 2 15,-1 1 0-15,4-4 4 16,-4-4 0-16,5 4-2 16,-1-12 2-16,1-10 1 15,-1 3 2-15,0 4-1 16,1-4 2-16,8 8-4 15,-1 3-2-15,5 0 2 16,0 8 0-16,0 7 1 16,0-7 0-16,0 8 0 15,-4-9 2-15,-4 5 1 16,-1 7 1-16,-4 4 0 16,1 11 0-16,-5-4-5 15,0 7 1-15,-4 8 0 16,0 1 0-16,-4 2-3 15,0 5 2-15,0-1 1 0,-5 5 0 16,1-5 0-16,0 5 0 16,-9 3 0-16,-4 0 0 15,-9 0 0-15,1 0 2 16,0 0-3-16,-9 3 0 16,-12 5 1-16,-9-8 0 15,-8 7-5-15,-5 8-1 16,-7 4 3-16,3-1 1 15,5-3 2-15,-4 4 0 16,-1-8-3-16,5 4 2 16,-5-8 3-16,9 5 1 15,4-9 1-15,4 5 2 16,1-1-8-16,12-7 0 0,12 4-9 16,5 0-1-16,16 7-42 15,5-7-49 1,12 3 22-16</inkml:trace>
  <inkml:trace contextRef="#ctx0" brushRef="#br0" timeOffset="61206.4632">20901 1413 92 0,'12'-11'35'0,"1"3"-18"0,4-6-13 16,-9 10 10-16,5-11-2 16,-1 4 3-16,1-4-4 15,-1-4-1-15,5-3-4 16,4-4 1-16,-4-4 2 16,0-11 5-16,4-7-8 15,0-8 3-15,4 0 4 0,-4 0-3 16,0-4 2-16,-5 12-3 15,1 7 0-15,0 7-5 16,0 1-3-16,0 10 0 16,-1-3 1-16,-3 8-3 15,0 6-2-15,-1-2 2 0,1 10 0 16,-5-4 1-16,0 8 0 16,1 8 0-16,-5-4 2 15,0 10 3-15,0-2 2 16,-4 6 1-16,0 8 0 15,0-3-2-15,0 10 1 16,0 1-2-16,0 14 2 16,0-7-2-16,-4 4 0 15,0-4-6-15,0-4 1 0,0 0 0 16,-1 1 0-16,1-8 0 16,0-1 2-1,0 1-3-15,0 0-2 0,-1-11-5 16,1-1 0-16,0 1-9 15,0-8-4-15,0 0 0 16,0-3 2-16,-1-1 2 16,1-3 3-16,0 0-23 15,0-4-46 1,0 0 9-16</inkml:trace>
  <inkml:trace contextRef="#ctx0" brushRef="#br0" timeOffset="61627.4277">21119 1074 200 0,'0'-4'77'0,"4"1"-42"0,0 3-32 0,-4 0 17 0,0 0-12 16,0 0-2-16,9 3-6 15,-1-3-1-15,0 4 1 16,1 0-3-16,-5 3 2 0,0 1 1 15,9-1 2-15,-1-7 1 16,1 4 1-16,4-4 0 16,-1 4 2-16,1-4-3 15,0 0-2-15,0 0-7 16,0 3-4-16,-5-3-14 16,1 8-7-16,-5-8-26 15,0 7-44 1,1 4 23-16</inkml:trace>
  <inkml:trace contextRef="#ctx0" brushRef="#br0" timeOffset="62271.3546">21484 1137 100 0,'0'-7'38'0,"0"7"-20"0,-13 7-10 15,13-7 11-15,-4 4 0 16,0 0 3-16,-5 7-1 16,1-7 2-16,0 3-7 0,-1 1 1 15,1-5-10-15,4 1 5 0,-1 7 1 16,5-7 2-16,-4 11 4 16,4-4-7-16,0 4-2 15,9-8 1-15,-1 5 0 16,0-1-8-16,5 4-3 15,-5-4-1-15,1 0 0 16,-1 0 1-16,5-3 2 16,-5-1-6-16,5 1 1 15,-1-5 3-15,1 1 4 16,-1 0-6-16,1-4 0 16,4 0 2-16,0 0 4 0,4-4-14 15,-1 4-6-15,1 0-34 16,0-4-15-16,-4 4-26 15</inkml:trace>
  <inkml:trace contextRef="#ctx0" brushRef="#br0" timeOffset="63982.5801">21450 1219 76 0,'-4'-3'30'0,"4"6"-16"0,0-3-17 0,0 0 8 15,0 0-11-15,0 0-1 16,-4 4-1-16,0-4 0 15,-1 4 7-15,5-4 2 0,0 0 16 16,0 0 8-16,5 0 1 16,3-4 2-16,5 0-7 15,-1 4-3-15,1 0-4 16,-1 0-1-16,1 0-7 16,4 0-2-16,4-3 0 0,4-1-2 15,4 0-2-15,0 4 1 16,-3-7-1-16,-1 3-3 15,0 4 0-15,-4 0 2 16,-4-4 0-16,-5 4 3 16,1 0 3-16,-13 0 2 15,0 0-6 1,-4 0-2-16,-5 4-22 16,1 0-10-16,0 3-36 15</inkml:trace>
  <inkml:trace contextRef="#ctx0" brushRef="#br0" timeOffset="64660.5891">21454 1260 32 0,'-4'-3'13'0,"4"3"-6"0,0 0-4 0,0 0 4 15,0 0 12-15,0 0 5 16,0 0 5-16,0 0 2 16,0-12-5-16,0 9-4 0,0-1-10 15,0-3-3-15,4-1-5 16,5 1-3-16,-9-1 0 16,8-3-1-16,-4 7 0 0,0-7-3 15,1 4 0-15,3-1-16 16,-4 1-7-16,0 3-29 15,1-3-15 1,3 3 33-16</inkml:trace>
  <inkml:trace contextRef="#ctx0" brushRef="#br0" timeOffset="65577.1085">21496 1361 4 0,'4'-4'0'0</inkml:trace>
  <inkml:trace contextRef="#ctx0" brushRef="#br0" timeOffset="65828.9091">21488 1342 104 0,'-4'-3'41'0,"4"3"-22"0,0-4-18 0,0 4 8 16,4 0-3-16,-4-4-1 15,0 4-6-15,0-7-1 0,0 3 1 16,-4-3 2-16,-1-1 0 16,1 1-1-16,0-5 7 15,0 1 3-15,0 0-1 16,0-4 0-16,-1 4-1 15,5-8 0-15,0 1-4 16,0 3-5-16,9 4-2 0,-1-1-7 16,0 5-4-16,5-8-23 15,0 11-33 1,3-11 12-16</inkml:trace>
  <inkml:trace contextRef="#ctx0" brushRef="#br0" timeOffset="67390.4455">21215 1786 132 0,'-4'-11'49'0,"4"14"-26"0,0-10-7 0,0 3 16 16,0 0-9-16,0-3-3 15,-4 3-11-15,0 1-6 16,-1-1-2-16,5 0-1 0,0 0 2 15,-4 1-3-15,4 3 0 16,0 0 1-16,0 0 0 16,0 0 0-16,0 0 2 15,9 3 8-15,-1 5 5 0,0-4-1 16,1 3 0 0,-1 4-2-16,5 0 0 0,-1 1-9 15,5 6-1-15,0-7-2 16,4 8 2-16,0 7-1 15,4 0 2-15,0 8-4 16,0 7 0-16,-4-4-4 16,0 0-1-16,-4 8-2 15,-4 0 0-15,-1-4 5 16,1-4 1-16,-5-4-3 16,1-10 1-16,-1-5-25 15,-4-3-10-15,0-3-49 16,1-5-23-1,-5-7 58-15</inkml:trace>
  <inkml:trace contextRef="#ctx0" brushRef="#br0" timeOffset="67842.0693">21341 2326 160 0,'-4'-4'60'0,"8"4"-32"0,-8-3-15 0,4 3 17 0,-4 0-13 16,-1-4-4-16,1 0-6 15,-4 1 0-15,0-1-4 16,-5 0 3-16,-4-3 3 0,-4-5-1 16,-4 5 1-16,0-8-5 15,-4 0-1-15,-1 4-1 16,-3 0-2-16,3 3 1 16,1 1 1-16,0-1-3 15,-1 1 0-15,9 3 1 16,4 1 2-16,5-1-3 15,-1 0 0-15,5 0-4 16,4 1-1-16,8 3-6 16,4 0-3-16,9 0-13 15,8 0-8-15,5 0-42 16,7 0-26-16,5 0 47 16</inkml:trace>
  <inkml:trace contextRef="#ctx0" brushRef="#br0" timeOffset="67994.9797">21500 2166 80 0,'-4'-8'33'0,"4"8"-18"0,0-3-29 0,0 3 3 15,0 0-20-15,0 0-8 0</inkml:trace>
  <inkml:trace contextRef="#ctx0" brushRef="#br0" timeOffset="68231.9138">21509 2121 124 0,'0'0'49'0,"0"0"-26"0,4-7-7 15,-4 3 16-15,4 0-9 16,0 1 0-16,5-12-12 16,3 3-4-16,1-2-4 15,4-1-3-15,0-4 1 0,-1 0-1 16,1 1 2-16,0-1-1 15,-5 0 2-15,1-7 0 16,-5 4 3-16,1 3-3 16,-1 1 0-16,1 3-3 15,-5-4-1-15,0 12-10 16,0-1-5-16,0 5-23 0,1 3-10 16</inkml:trace>
  <inkml:trace contextRef="#ctx0" brushRef="#br0" timeOffset="69417.1708">20033 3347 108 0,'0'0'44'0,"0"0"-24"0,0 0-15 0,0 0 11 15,0 0-7-15,0 0-3 16,0 0-3-16,0 0 0 16,0 0-2-16,0 0-1 0,0 4 1 15,0-4 1-15,0 7 1 16,0-3 5-16,4 4 3 0,-4-1-2 15,0-3 0-15,0-4 1 16,0 7 4-16,4 1-2 16,-4-8 3-16,0 7-6 15,4 4-1-15,0-7-2 16,0 7-1-16,5-3-6 16,-5-1-1-16,0 1 1 15,5-1 2-15,-1-3-2 16,0 0 0-16,-3-1 1 15,16-6 0 1,-5-1 2-16,1 0-3 16,4-3-2-16,-4-1-7 15,0 1-2-15,-1 3 7 16,1-3 2-16,-4 3 3 0,-5 0 0 16,1-3 0-16,-5 3 0 15,0 0 0-15,0 0 2 16,0 1-10-16,1-1-2 15,-5 0-24-15,0 4-8 16,0 0-27 0</inkml:trace>
  <inkml:trace contextRef="#ctx0" brushRef="#br0" timeOffset="76502.9062">14547 3165 160 0,'-17'0'63'0,"13"0"-34"0,4 0-27 0,0 0 12 16,0 0-7-16,8 3 1 16,5-3 6-16,3 0 3 15,10 0-8-15,7-3 6 0,9-1 4 16,4 0-1-16,0 0 1 16,0 1-6-16,5-1 0 15,3-3-4-15,5 3 0 16,4-4-5-16,4 8-1 15,9-3-1-15,-1-1-2 16,-4 0 3-16,-4 0 2 16,1 1-4-16,-6-5-3 0,-7 5 1 15,-5-1 2-15,-4 0-9 16,-8 4-2-16,-4 0-17 16,-9 8-8-16,-4-1-32 15,-4 0-15-15,-1 1 0 16</inkml:trace>
  <inkml:trace contextRef="#ctx0" brushRef="#br0" timeOffset="77029.6102">15553 2852 156 0,'-29'0'60'0,"16"0"-32"0,1-4-26 0,8 4 12 16,-1 0-9-16,1 0-1 15,-4 0 0-15,4 4 0 16,-1-1-2-16,5 1-2 0,0 4 1 0,9-1 3 16,8 4 5-16,-5 0 1 15,5-3 4-15,8-1-3 16,4 4 1-16,1 1-7 16,3-1-3-16,1 0-4 15,4 0 1-15,-1 0 1 16,1 4 2-16,-4-4-1 15,-5 1 2-15,-4-1-2 16,-4 7-1-16,-8 1-4 16,-5 0 0-16,-12-1 2 15,-4 1 1-15,-9 7 1 16,-4-4 2-16,-4 4-3 16,-1 4 0-16,1 0 1 15,4 0 2-15,0 0-6 0,0-4-1 16,9 4-23-1,8-8-8-15,8 0-48 16</inkml:trace>
  <inkml:trace contextRef="#ctx0" brushRef="#br0" timeOffset="80047.2927">23979 3027 124 0,'-8'-4'49'0,"4"4"-26"0,-5 7-23 0,5-7 13 16,0 4-5-16,0 0 3 16,-5-4 11-16,1 4 6 15,4-4-14-15,-1 0-4 0,1 0-2 16,4 0-2-16,0 0 1 15,0 0 0-15,9 3 3 0,3 1 1 16,9 0 3-16,4 0-1 16,13-4 2-16,4 0-8 15,4 0-2-15,5 0-3 16,-1 0 1-16,0 3-4 16,0 1 0-16,1 0-1 15,-5-1 0-15,-8-3-9 16,-1 0-3-16,1 4-13 15,-8-4-3-15,-5 0-15 16,-4 0-6-16,-5 0-24 16</inkml:trace>
  <inkml:trace contextRef="#ctx0" brushRef="#br0" timeOffset="80543.0174">24428 2915 156 0,'0'-11'57'0,"8"11"-30"0,1-8-16 16,-5 8 18-16,4 0-17 15,1 4-4-15,3 0-3 16,5 0 1-16,4-1-3 16,0 1-4-16,4 0 0 0,9-1 1 15,-1 1 0-15,5-4 2 16,-4 0 3-16,-1 0 4 16,1 0 5-16,-5 0-6 15,-4 0 0-15,-4 4-4 16,-4 0-1-16,-5-1-3 15,-3 5-1-15,-9-1-1 16,-9 4 0-16,-7 1 2 16,-9 2 0-16,-5 5 0 15,-8 3 2-15,1 5 1 0,-1-5 1 16,0 4 2-16,0-4 1 16,1 4-1-16,3-3 1 15,5-1-6-15,4-3-1 16,4-1-2-16,4-3-2 15,4-3-24-15,5-5-11 16</inkml:trace>
  <inkml:trace contextRef="#ctx0" brushRef="#br0" timeOffset="87312.2765">16614 2166 52 0,'0'-8'22'0,"0"5"-12"0,5-5 1 15,-5 5 10-15,0-1 0 16,0-4-1-16,0 1 1 15,0 3-1-15,0-11 0 16,-5 4 0-16,1 0-7 16,0-8 0-16,0 1-8 15,0-1-3-15,-1-3 1 0,5-1 2 0,0-10 2 16,5 3-1-16,-1 0-1 16,0-3-1-16,0 3 2 15,0-4 1-15,1 1 3 16,-1 3-3-16,0-4-2 15,-4 8-2-15,4 0 0 16,-4 8-2-16,0 3 2 16,0 0-2-16,0 7-1 15,0-3-2-15,0 4 1 16,0 7 1-16,0-8 2 16,0 4-3-16,0 4 0 15,-4 0 1-15,0 4 0 0,0 4 2 16,-1-1 3-1,-3 4 0-15,0-7 0 16,-5 11-1-16,5 0-5 16,3-4 1-16,-3-4 2 15,0 5 1-15,3-5-1 16,1 4 1-16,0-11 0 16,0 4 1-16,0 0-2 15,-5-4 1-15,1 0 0 16,-1-4 3-16,1-7 1 15,0 3 3-15,-1 1-5 16,1-8-3-16,-5 0-1 16,1-4 1-16,-1-3-1 0,1-4-1 15,-9-11 1-15,0 3-1 16,-5-3 0-16,1 7 2 16,4 0-1-16,5 4 2 15,-5 0-2-15,0-4 2 16,0 4-2-16,4 8 2 15,0-1-2-15,0-7-1 16,5 0 1-16,-1 7-1 16,5-3 0-16,-1 3 2 15,1 1-1-15,4 3-1 16,4 0 1-16,0-4-1 16,4 0-3-16,0 5 2 0,-4-1 3 15,4-4 1 1,1 8-1-16,-1-4-6 15,0 11 0-15,0-7 2 16,-4 11 3-16,0 0 0 16,9 0-1-16,-1 0 1 15,0-4-1-15,5 1 0 16,0-9 0-16,7 1 0 16,10 0 0-16,3 0 0 15,5-15 0-15,8 0 0 16,9-4 2-16,12-4-3 15,-4 5 0-15,0-1-1 16,-9 0 0-16,-3 4 0 16,-1 0 0-16,-8 7 0 15,-4 0 0-15,-9 5 2 0,-12 2 2 16,0 5-1-16,-5 3-1 16,-4-7 1-16,-3 7-1 15,-5 1 0-15,-5 3 0 16,1 0 0-1,0 0-3-15,0 3 2 16,0-3 1-16,0 4 0 16,-1 7 0-16,1-11 0 15,0 4 0-15,0 0 0 16,0 7-3-16,-1-7 2 16,5 3-1-16,0 0-2 15,0-3 5-15,0 0 1 16,0 7-3-16,0-7 1 0,0 3 0 15,5 1 0-15,-1-1 0 16,0 4 2-16,4 4-3 16,1 8-2-16,-1 3 2 15,-4-4 0-15,5 12 1 16,-1-8 2-16,0 11-3 16,1 4 0-16,-1-4 3 15,-4-3 3-15,1-1-2 16,-1-3 0-16,0-4 1 15,0 0 2-15,0-3-3 16,1 3 0-16,-1-8-1 16,0-6 1-16,4 2-4 15,1 1 0-15,-5-7 1 16,4-1 2-16,1 1-1 16,-5-1-1-16,-4-7 1 0,0 0-1 15,0 0 0-15,0 0 0 16,0 0 0-16,0 0 0 15,0 0-3-15,0 0 2 16,0 0-1-16,0 0-2 16,0 0 3-16,0 0 0 15,0 0-2-15,0 4 0 16,-4 0 2-16,0-1 2 16,-5 5 0-16,1 3-1 15,-1-4-2-15,-3 5-1 16,-5-5 2-16,0 4 2 15,0 8 0-15,-4 0-1 0,1-1-2 16,-1 8 1-16,0 0 1 16,0 4 0-16,4-8 0 15,0 1 0-15,0-1 0 16,5 1 2-16,-1-1-1 16,1-3-1-16,3-1-2 15,5-3-1-15,0 0-3 16,4-4 1-16,0 4-10 15,8-7-6-15,1-1-10 16,3 0-4-16,1 1-34 16,3-1-42-1,1 1 35-15</inkml:trace>
  <inkml:trace contextRef="#ctx0" brushRef="#br0" timeOffset="89475.3821">19999 2103 76 0,'-4'0'30'0,"0"0"-16"0,-1 0 3 16,5 0 16-16,0 0-2 15,0 0-1-15,-4-12-12 16,0 5-4-16,0-4-2 15,4-4 0-15,0 0-6 16,0-4-4-16,4-3 1 0,0-4 0 16,0-4 3-16,5-4-1 15,-1 1 2-15,1-8-4 16,-1 0-2-16,0-11 2 16,1 0 0-16,-1 3-1 15,-4 1-2-15,0 3 1 0,1 8 1 16,-5-4 3-16,0 7 2 15,0 8-6-15,0 7 0 16,0 1-1-16,0-1 2 16,0 8-1-16,4 4-1 15,-4-1-2-15,0 1 1 16,0 3 1-16,0 0 2 16,0 4 3-16,-4 0 2 15,-1 4-3-15,1 0-1 16,0 3-1-16,0-3 1 15,0 3-2-15,0-3-1 16,-5 0 1-16,1-1-1 16,4 1 0-16,-1 0 2 0,-3 0-1 15,0-4-1-15,-1 0 3 16,1 0 0-16,-1 0 3 16,1 0 1-16,-5-4-3 15,5 0-3-15,-5-3 0 16,-3-1-1-16,3 1 0 15,1 3 0-15,-1-7 0 16,-4 4 0-16,0-12 0 16,1 0 0-16,-5 1 0 15,0-1 0-15,0-3 0 16,0 3 2-16,0 4-3 16,4 0 0-16,0 4 3 15,5-4 1-15,-1 4-4 0,5 0-1 16,-1 0-4-16,1 3-1 15,4 1 1-15,0 3 4 16,-5-4-1-16,5 5 1 16,-4-1 0-16,-1 4 0 15,1 0 2-15,4 0 0 16,-5 4-3-16,1-4 2 16,-1 0 1-16,5 3 0 15,0 1-5-15,0-4 1 16,4 4 0-16,0 0 2 15,0-4 3-15,0 7 2 16,0-7-1-16,0 0-2 0,0 0 1 16,0 0-1-1,0 0 0-15,0 0 0 0,4 0 0 16,4 0 0-16,1-7 0 16,-1-1 0-16,5-3 0 15,4-15 0-15,4-4 0 16,4 0 0-16,4-7 0 15,0-4 0-15,5-4 0 16,8-3 0-16,-4-1-3 16,-1 5 2-16,1 6 1 15,0-3 0-15,-5 8-5 16,1 7 1-16,0-8-7 16,-5 12-1-16,4 0 0 15,-7 7 0-15,-5 0 4 16,-5 4 3-16,1-1 0 0,-4 5 4 15,-5-1 2-15,0 5 2 16,-3-1 3-16,-1 0 1 16,-4 4 1-16,0 0 0 15,0 0-4-15,0 4-1 16,-4 0-1-16,4-4-2 16,0 11 1-16,0-7 1 15,0 3-1-15,0 1-1 16,0-1-2-16,4 4 1 15,0-3 3-15,0 3 3 16,0 0 2-16,1 4 1 16,-1 4-2-16,-4 7-1 0,0 3-1 15,0-2 0-15,0 10-2 16,0 0 1-16,0 0-2 16,0 1-1-16,4-5 1 15,4 4 1-15,1 12-3 16,3-16 0-16,1 1 3 15,0-1 1-15,-1-10-1 16,1-1 1-16,-1-3-2 16,1-1 2-16,-1 1-2 15,1 0 2-15,0-8-4 16,-5 4 0-16,0-4 1 16,1 0 0-16,-5 0 0 15,0-3 0-15,0-1 0 16,-4 1 2-16,0 7-1 15,-4-8 2-15,0 1-2 16,-4-1-1-16,-5 0 1 0,0-3-1 16,-3 4 2-16,-5-1 3 15,0 4-4-15,0-7-1 16,-4 0-2-16,-9-1 0 16,5 5 2-16,-1 3 0 15,1 0 2-15,4 4 3 16,0-4-2-16,4 4 0 15,0-4-3-15,8 1-1 16,1 2-4-16,3-10-1 16,5 4-4-16,4-8-1 0,8 7-12 15,1-7-5 1,3 0-32-16,5-7-51 16,8 3 20-16</inkml:trace>
  <inkml:trace contextRef="#ctx0" brushRef="#br0" timeOffset="92386.4562">22981 2095 104 0,'0'-4'38'0,"0"4"-20"0,0 0-12 0,0 0 9 15,0 0-6-15,0 0-3 16,0 0 5-16,0 0 3 16,-4 0 10-16,0-3 5 15,-1-1-4-15,5-11-3 16,0 0-12-16,0-4 5 0,0-3 2 15,0 0-7-15,0-4-1 16,5-4-5-16,-1 0-1 16,0-3-3-16,4-12-1 15,1 0-1-15,-1-11 0 0,1-7-3 16,-1-4 1-16,-4 3 4 16,0 5 2-16,-4-1 0 15,0 12-2-15,0 7 3 16,0 11 2-16,0-4 0 15,0 12 0-15,0-4-3 16,0 7-2-16,0 4-2 16,0 4 1-16,0 4-1 15,0 3 0-15,0 4 2 16,0-7 2-16,-4 7-1 16,0 0 2-16,0 0 0 15,0 7 3-15,4-7 1 16,-5 4 1-16,1-1-4 15,0-3-3-15,0 4 0 0,4-4 1 16,0 0-1-16,-4 8 2 16,4-8-4-16,-5 0-2 15,5 0 2-15,-4 0 2 16,0 0 0-16,0 0 2 16,0 0-2-16,-1 0-1 15,-3 0 1-15,0 0 1 16,-1-8-1-16,1 8-1 15,-1-4 1-15,1 1 1 16,0-1-1-16,-1 4-1 16,1-7-2-16,0-1 1 15,-1 4 1-15,1-11 2 16,-5 4-1-16,1 0-1 0,-1 0-2 16,0-11 1-16,5-8-1 15,0 0 0-15,-1-4 2 16,-3 5 2-16,-1-9-1 15,5 5-1-15,-1 3-2 16,-3 0 1-16,-1 4 1 16,1 7 0-16,3 1-3 15,1 3 2-15,-1 4 1 16,1 0 0-16,0 3-5 16,3-3 1-16,1 3 4 15,0 8 2-15,0-7-3 16,4 3-1-16,-4 1 1 15,4-1 2-15,0 4-2 16,0-8 0-16,0 8 3 16,0 0 3-16,0 0-4 0,0 0-3 15,0 0 3-15,0 0 1 16,0 0-3-16,0 0-1 16,0 0 1-16,4 0 2 15,4 0 0-15,-4 0 2 16,9 0-4-1,8 0 0-15,0 0 1 16,4-7 0-16,4-1 2 16,5 5-3-16,4-8 0 15,4 3 1-15,4-7 2 16,0 4-1-16,0 0-1 0,0 0-4 16,-4 3 0-16,0-10 2 15,4 3 1-15,0 3 1 16,-4 1 0-16,-4 4-3 15,-4-8 0-15,-1 11-3 16,-3-7-1-16,-1 4-3 16,-4 7 1-16,0-8 3 15,0 4 3-15,-4 1 2 16,-4-1 1-16,0 4 0 16,-5-8 0-16,-3 5 4 15,-1-1 2-15,-4 4-2 16,1 0-1-16,-5 0-3 15,0 0-3-15,0 4 2 16,-5-1 2-16,1-3 0 16,0 8-1-16,0-8 1 0,0 4 1 15,-1-1-1-15,1 1 2 16,0 4-2-16,4-8 2 16,0 0-4-16,0 0 0 15,0 0 1-15,0 0 2 16,0 0-1-16,0 0-1 15,0 3 1-15,0 5-1 16,0-1 0-16,0-7 0 16,-4 4 0-16,4 0 2 15,0-1-3-15,-4 5-2 16,4-4 4-16,0 3 1 16,0 0-3-16,0 5 1 0,0 3 0 15,0 11 0-15,0 3 0 16,0 1 0-16,4 11 0 15,0 8 2-15,0-1-3 16,5 8 0-16,-1-4 1 16,0 0 2-16,1-3 3 15,-1-4 2-15,1-1-8 16,-1 5-1-16,5-12 2 16,-5 0 4-16,0 8-1 15,1-8 0-15,-1 1 1 16,-4-5 0-16,1 1 0 15,-1-1 0-15,-4-11-2 16,4 1-2-16,0-5 1 16,0-3 1-16,-4 0-1 15,0-4 2-15,5-3 0 0,-5-1 3 16,0-3-3-16,0-4-2 16,0 0 0-16,-5-4 1 15,1 4-3-15,0-11 0 16,0 4-4-16,0-1 1 15,-1 1-3-15,-3-1 0 16,0 1 1-16,-1-1 2 16,-3 1-5-16,-1 0 1 15,0-1 4-15,1 4 4 16,3-7 1-16,1 4-1 16,0-1-2-16,3 1 1 0,1 3 1 15,0-7 0-15,0 3 0 16,0 8 0-16,0-7 0 15,-1 3 2-15,5 1-1 16,-4-1 2-16,4 4-7 16,0 0-1-16,0 0 2 15,0 0 1-15,0 0 2 16,0 0 2-16,-4 0 5 16,4 0 4-16,0 0-6 15,0 0-3-15,0 0-1 16,0 0-1-16,0-8 0 15,0 8 0-15,0 0-3 16,0 0 0-16,0 0-3 16,0 0-1-16,0 0 4 15,0 0 3-15,0-3 1 0,-4 3 2 16,4 0-2-16,0 0 2 16,0 0-7-16,0 0 1 15,0 0-10-15,0 0-4 16,0 0-2-16,0 0 1 15,0 0 12-15,0 0 8 16,0 0 6-16,0 0 6 16,-4-4-2-16,-1 4 1 15,1 0-7-15,4 0-4 16,0 0-4-16,0 0 1 16,-4 0 1-16,4 0 0 0,0 0 0 15,-4 0 0-15,0 0 2 16,-1 0 1-16,5 0 3 15,-4 0 1-15,4 0-3 16,0 0-3-16,0 0 0 16,0 0-1-16,0-4 0 15,0 0 0-15,0 1 0 16,-4-1 0-16,0 0 0 16,0 1 0-16,-5-1 4 15,-3 0 2-15,-1 4 0 16,-8-7-1-16,0 3-1 15,-8 0 0-15,-1 1-2 16,1 3-2-16,-5-8 1 16,1 4-1-16,-1 1 2 15,1-1 1-15,3 4-4 16,1 0 1-16,0 0-5 0,4 0-1 16,4 4-13-16,0 3-5 15,4 1-47 1,4 10-63-16,-3-10 29 15</inkml:trace>
  <inkml:trace contextRef="#ctx0" brushRef="#br0" timeOffset="96171.1421">16522 1085 28 0,'0'-7'13'0,"4"3"-6"0,-4 4-4 0,0 0 4 16,0 0 12-16,0 0 7 16,0 0 2-16,0 0 3 15,0-4-4-15,0 1-2 16,4 3-9-16,-4-4-3 16,5 0 2-16,-5 0 2 15,0 4 4 1,4-7-11-16,-4 3-3 0,0 4-1 15,0 0-3-15,4 11 0 16,4-7-1-16,1 7 1 16,-1 0-4-16,-4 8 0 15,5-8-4-15,-5 4 1 0,4 4 2 16,-3-4 1-16,-1 3 1 16,-4 1 2-16,0 3 3 15,4-3 4-15,0 0-2 16,0-1-2-16,1 1-5 15,-1-8-2-15,0 0 3 16,-4-3 1-16,0-8 4 16,0 0 3-16,4-4-2 15,0 0-2-15,-4 1-2 16,0-12 0-16,0 0-2 16,0 0 2-16,-4-4-4 15,4 1 0-15,0-1-1 16,0 0-2-16,4-7-6 15,5 4-4-15,3-1 5 0,5-14 3 16,-4 7 1-16,3-3 4 16,1 3 2-16,0 4 2 15,0 4-1-15,0 7-2 16,-5 3-2-16,5 5 1 16,-5 3 1-16,1 8 2 15,-5 7 1-15,1 0 1 16,-5 8 0-16,-4 0 2 15,0-1-1-15,-4 1 2 16,-5-4-2-16,1 3 2 16,-5-3-2-16,1-3 0 15,-1-1-3-15,1-4 1 0,-5 1-2 16,4-1 2-16,-3-3-4 16,-1 0-2-16,0-1-1 15,4-3 0-15,1 8-2 16,-1-8 1-16,1 0 1 15,3 3 2-15,1 1-1 16,0 0 1-16,3 3 0 16,5-3 0-16,5 4 4 15,-1-1 1-15,4 0-1 16,5 5-2-16,-1-1 3 16,5 0 0-16,0 8 1 15,0-4 2-15,-1-1-5 16,-3 1-3-16,0 4-2 15,-1 0 3-15,5-1-44 16,0 5-19-16,4-1-26 16</inkml:trace>
  <inkml:trace contextRef="#ctx0" brushRef="#br0" timeOffset="97626.4295">19982 809 80 0,'0'0'30'0,"-4"0"-16"0,8 0-6 0,-4 0 11 15,0 0 6-15,4 0 7 16,5 0-15-16,-5 0-5 16,0 0-5-16,-4 0 0 15,4 8-4-15,1-1 0 0,-1 4 3 16,-4 1-5-16,0 3-3 15,0 3 3-15,0 8 1 16,0 0-3-16,0 4 1 16,0-7 0-16,0-1 2 15,-4 8 5-15,4-12 6 16,-5 1-7-16,5 0-3 16,0-1-2-16,-4-3 1 15,0-4-1-15,4 1 2 0,-4-5 4 16,4-7 6-16,-4 0-7 15,4 0-3-15,-5-7 2 16,1-1 1-16,0-3 0 16,4 0 1-16,-4-8-6 15,0-11-1-15,-1 0-2 16,5 1 0-16,0-1-5 16,9-7 0-16,-1-4-6 15,5 3-2-15,-1 5 4 16,5-1 2-16,0 4 5 15,8 8 2-15,-4 3 2 16,4 5 0-16,-4 6 0 16,-4-3 2-16,-4 7-1 0,-1 4-1 15,-3 8 3 1,-5 3 2-16,-4 4 0 0,-9 3 0 16,-3 5-3-16,-1 3-2 15,-4 0 1-15,1 4-1 16,-1-4 4-16,0-8 5 15,0-3-3-15,5 0 2 16,3-4-3-16,1 1 2 16,0-9-4-16,-1 1 0 15,1 0-3-15,4-4-3 16,-1 7-3-16,1-14-1 16,0 3 4-16,-4 4 1 15,3-4 2-15,5 4 0 16,0 4 0-16,5 0 2 15,-1 3 3-15,4 12 2 16,5-8 1-16,-1 4 0 16,5 0 0-16,4 3-7 15,0 1 0-15,8 7-1 16,-3 0 0-16,3 4-9 16,0-4-4-16,1 0-53 15,3 8-56 1,1-4 30-16</inkml:trace>
  <inkml:trace contextRef="#ctx0" brushRef="#br0" timeOffset="99007.5819">23233 705 148 0,'0'0'55'0,"0"4"-30"0,8 0-23 15,-8-4 12-15,0 11-9 16,4-4-3-16,0 4-1 16,-4 8-1-16,0 0 0 15,0-1 0-15,0 8 2 0,0 0 1 16,0 12 1-16,-4-5 4 15,4 1 3-15,-4 3-2 16,-4-3 0-16,8-5-5 16,0 1-3-16,0-4 0 15,0 0-1-15,8-7 0 16,-8-8 2-16,4 0-1 16,-4-3-1-16,4-1 3 0,-4-7 2 15,0-7-2-15,0 3 0 16,0-3-1-16,0-5-2 15,0-2 1-15,0-5-1 16,0 0 0-16,5-18 0 16,-1 0 0-16,4-8 2 15,1-3-1-15,3 3-1 16,5-4-4-16,0 8 0 16,4 12 0-16,-5-9 2 15,1 12 1-15,0 0 3 16,0 4-1-16,-5-1-1 0,1 9-2 15,-5 6-1-15,1 1-1 16,-1 7 3-16,-4 7-2 16,-4 1 1-16,0 3 2 15,-4-4 0-15,0 4 0 16,-4 4 0-16,-1 4 6 16,-3 0 4-16,-9-1-3 15,4 1 1-15,-4-1-1 16,0 1 1-16,0 0-4 15,0-8-1-15,0 0-1 16,4-4 1-16,5 1-2 16,-1-4-1-16,0-1-4 15,5-3 0-15,4 0-7 0,4 0-1 16,4-3 7-16,0-1 2 16,5 4 3-16,3 4 0 15,-3-1 0-15,-1 9 2 16,0-5-1-16,1 4 2 15,3 8 2-15,-3-1 2 16,7 9-3-16,-3-1-3 16,4 3 2-16,0-2 2 15,-1 2 0-15,1-6 0 16,4 3-3-16,0 7-2 16,4-7 1-16,5 4-1 15,-1-4-38-15,5 4-14 16,-1 0-38-16</inkml:trace>
  <inkml:trace contextRef="#ctx0" brushRef="#br0" timeOffset="123748.4865">22289 3012 84 0,'0'0'33'0,"0"0"-18"0,0-4-2 16,0 4 14-16,0 0-2 16,4 0 3-16,5 0-10 15,-1 0 0-15,-4 0-5 16,0 0 2-16,0 0-8 15,1-4-2-15,-5 4 1 0,0 0 1 0,0 0 1 16,0 0 2-16,0 0 4 16,0 0-2-16,0 4 3 15,0 0-6-15,-5 0-1 16,5-1-4-16,0 5-3 16,0-1 0-16,0 1 1 15,-4-1 3-15,0 12 2 16,0-1-3-1,0-3-3-15,-5 4 0 16,1 0 1-16,0 3 1 16,-1 0-1-16,-3 1 1 0,-1-1 0 15,5 0 1-15,-1 1 0 16,5-1 2-16,4-3-3 16,4-1 0-16,5-3-3 15,3 0-1-15,5-4-1 16,4 1 0-16,0-5 2 15,0 0 2-15,0-3-1 16,-4-4-1-16,4 0 1 16,0 0-1-16,0 0-7 15,0-4-3-15,-1-3-10 16,-3 0-2-16,0-1-13 16,0-3-6-16,0 0-26 15,-5 0-41-15,5 3 29 16</inkml:trace>
  <inkml:trace contextRef="#ctx0" brushRef="#br0" timeOffset="124561.5401">22272 3157 96 0,'9'0'38'0,"-5"0"-20"0,-4 0-10 16,0 0 13-16,0 0-8 0,0 0-2 15,0 0-2-15,0 4-1 16,0-4 0-16,-4 0 0 16,4 0-4-16,0 0-1 0,0 0 1 15,0 0-2-15,0 0-2 16,-5 0 3-16,1 0 2 16,0 4-2-16,0-1-2 15,0-3 0-15,-5 4-1 16,1 0-3-16,-1-4 2 15,1 0 3-15,0 0 1 16,-1 0 3-16,1 0 3 16,4 0 0-16,-1 0 2 0,1 0-8 15,4-4-2 1,0 4 1-16,4-4 3 0,1 4-2 16,3-3-2-16,0 3 0 15,5 0-1-15,0 0 0 16,3 0 2-16,1 0 1 15,0 0 3-15,4 0-5 16,0 0-1-16,-4 0 2 16,-1 0 3-16,5 0-4 15,-4 0-1-15,4-4 0 16,0 4 2-16,-4 0-3 16,0 0 0-16,-1 0-1 15,-3 0 0-15,0 0 2 16,-1 0 0-16,-3 0 0 15,-1 0 0-15,0 0-16 0,-8 0-6 16,0 0-60 0,0 7-30-16,0 1 53 15</inkml:trace>
  <inkml:trace contextRef="#ctx0" brushRef="#br0" timeOffset="125684.7819">22763 3262 104 0,'-4'-4'38'0,"4"4"-20"0,0 0-8 0,0 0 14 15,0 0-13-15,4 0-6 16,0-4-17-16,-4 4-5 16,0-4-4-16,0 1-1 15,0 3 13-15,0 0 5 16,0 0 5-16,0 0 2 16,0 0 10-16,0 0 3 15,0 0 4-15,0 0 0 16,0 0-7-16,0 0 0 15,4 0-8-15,-4 0-3 16,0 0-1-16,0 0 1 0,0 0 1 16,0 0-1-16,4 0-2 15,-4 0 3-15,0 0 0 0,5 3 5 16,-1 1 3-16,0 4 2 16,-4-1 5-16,0 0-8 15,0 5-3-15,0-1-2 16,0 0-1-16,0 4-5 15,0 0 1-15,0 0 4 16,0 0 2-16,0-4-2 16,0 0-1-16,0 0 3 15,-4 8 1 1,0 7-3 0,-1-4-1-16,1-3-1 15,4-4-2-15,0 0-2 16,0-4 1-16,0-4-6 15,0 1 0-15,0-8-24 16,0 0-9-16,4-11-103 16,1 3 71-1</inkml:trace>
  <inkml:trace contextRef="#ctx0" brushRef="#br0" timeOffset="126062.5784">22650 3321 152 0,'8'0'57'0,"0"0"-30"0,1 0-16 15,3 0 15-15,5 0-12 16,0 0-5-16,0 0-6 15,-1 4 0-15,1-4-2 16,4 0-1-16,0 0 3 0,0 0 0 16,0 0 1-16,0 0 2 15,-4 0 1-15,0 0-1 16,-1 0 1-16,1 0-4 16,-4 0-2-16,-1 0-3 15,-3 0-1-15,-1 4-1 16,-4-4 3-16,-4 0-7 15,0 0 1-15,0 0-15 0,0 0-3 16,0 3-36 0,-4 5-35-16</inkml:trace>
  <inkml:trace contextRef="#ctx0" brushRef="#br0" timeOffset="126573.0748">23140 3146 172 0,'0'4'66'0,"5"-1"-36"0,-1 1-26 16,-4-4 15-16,0 0-13 15,0 8-6-15,0-1 0 16,0 1-1-16,0-1 1 16,0 0 2-16,0 5 1 0,0-1 7 0,0 0 6 15,-4 0-2-15,-1 4 0 16,5 0-6-16,0 0 0 16,-4 4-5-16,4-1-2 15,0 1 0-15,0-1-1 16,0-3-3-16,0 0 2 15,0 4-4-15,0 0-1 16,0-5-22-16,0 1-149 31,9 4 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6.7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17T16:23:27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1:44.1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1870 16633 1161,'0'0'4128,"0"0"129,0 0 0,0 0-2322,16-4-1032,2-1-258,0-6-129,6 3 129,-1-2 0,6 7-129,-4-9 129,7 5-129,-4-6 0,6 8-129,-4-6 0,3 4-258,-2-4-129,2 8 0,-3-2-129,-3 0 0,-4 5-129,-4 0 258,-2 0-258,-7 0-129,1 7-516,-11-7-387,10 0-1419,-10 0-1161,-1-9-903,1 9 258</inkml:trace>
  <inkml:trace contextRef="#ctx0" brushRef="#br0" timeOffset="427.0245">2309 16358 1419,'-11'-32'1548,"9"18"516,-3 0 258,5 14 258,-10-17-129,10 17-258,-6-12-645,6 12 0,0 0-516,13-1-387,3-3-129,6 4-516,8-1 129,3 0 0,4 0 129,0 1 0,-1-2-129,-2 2 129,-7 2 129,-3 11 258,-10-8-258,-3 8 129,-11-13-258,4 23 129,-4-23-129,-8 24 0,-2-12-129,1-1 0,-3 0 129,1 3-516,-2 6 516,-3-3-258,-1 0 0,-2 7 129,-5-2-129,0 2 0,-4-3 129,4 7-129,0-10 129,5 2-258,4-1-129,4-7-516,9 3-645,2-15-1677,0 17-1806,9-15 0,1-2-516</inkml:trace>
  <inkml:trace contextRef="#ctx0" brushRef="#br0" timeOffset="27755.5876">8418 12855 774,'-11'19'903,"11"-19"-903,-9 2 0</inkml:trace>
  <inkml:trace contextRef="#ctx0" brushRef="#br0" timeOffset="77810.4506">10180 10490 1032,'12'-4'2451,"-12"4"-1935,2-18-645,2 7-129,-2-2 516,-2-1 129,0 2 258,0 12 516,-13-24 516,2 15-129,-6-4 129,7 7-129,-11-5-258,7 8-258,-7-9-258,1 8-387,-3-1-387,-2 4 129,-3-3-129,0 4 0,-6 0 0,0-1 0,-4 1 0,-1 1 0,1 4 129,-5 2-129,3 1 258,-2 4-258,0 7 0,-2 2 0,-1 4 129,0 3-129,0 2 0,-1 7 129,-2 0 129,4 2 0,-2 0 0,4 2 129,0 2-129,2 4 129,2-4 0,2 3-258,2 1 0,0 4 0,0-1 129,4 8-129,1-3 0,5 0 129,-1 2-258,7 3 258,3-4-258,5 0 129,5 0-258,5-5 129,0-1 129,5 0 0,8-3-129,2 2 0,4-2 258,3 1-258,4-1 129,2 1 0,2 3-129,2-2 129,-1 1 0,3-1 129,1-5-258,3 1 387,1-3-387,4-4 129,1-4 0,4-2 0,3-3 129,3-3-258,-1 2 258,1-3-258,1 0 258,1-3-258,1 2 129,1-3-129,1-4 0,4-2 0,2-3 0,5-5 0,0-5 0,4-2 129,-1 0-129,3-6 0,-1-4 129,2-2-129,1-3 129,-1-4-129,2-5-129,-3-3 129,-1-7-129,0-4 129,-5-7-129,-5-5 129,-2-6-129,-6-6 129,-4-4 0,-4-4 0,-5-1 129,-4-4-129,-6 3 0,-4 0-129,-4 1 0,-7 2 129,-3 1-129,-8 0 0,-4-2 0,-4 1 0,-6-1 129,-6-1-129,-7 2 0,-4-2 129,-5 0 0,-7 2 0,-3 4 0,-5 5 0,-5 2 0,-4 0 0,-4 6 129,-6 3-129,-6 4 0,-5 2 0,-5 2 0,-4 0 0,-4-1 129,-2 4-129,-3 6 0,-3 6 0,-1 6-258,-2 11-645,7 16-1806,-8 14-1806,-2 13-516,-4 10-129</inkml:trace>
  <inkml:trace contextRef="#ctx0" brushRef="#br0" timeOffset="93150.3279">1210 12240 2580,'0'0'3870,"-10"-7"-387,10 7-2193,0 0-258,0 0-387,0 0-129,0 0-129,0 0-258,8-10-129,0 10 0,5 0 129,6 0 0,0-1 129,11-2-129,2 0 387,7-2-258,2 3 129,7 0 129,-1 1 0,4 0-258,1 1 0,6 2 0,-2 7 0,7-4 0,2 4 258,5-4-387,5 0 0,-1-3 258,5 3 0,2-5 0,3 5 0,-5-1-258,3 1-129,-2-1 0,4 0-129,1 0 0,4-4 0,-1 3 0,1-3-129,3-3 129,1-4 0,1 3 129,0 1 129,2 1-129,-1 2 129,-1 0 0,1 3-129,-4 2 129,0 8-129,-1-2 258,1 3-129,-8 2 0,-2 4-129,-1-1 129,-1 0 0,-2-1 0,-1-3 0,-2-1 0,1-1-129,-2-7 129,2-3 129,-5 0-258,1-2 129,-3-1-129,0 0 387,-4 0-387,1-1 258,-2 1-258,-1 0-129,-4 0 258,1 0 0,-3 2 129,0 1-129,-2-2 129,1 5-129,1-5 0,4 3 129,2 0-258,2-2 0,-1 1 0,1-2 0,-4-1-129,-4 0 129,-4-4 0,-5-6 129,0-1-258,1-1 129,4-3-129,3-7-258,9 9-387,3-13-2064,9 7-1806,10 4-258,-3-6-258</inkml:trace>
  <inkml:trace contextRef="#ctx0" brushRef="#br0" timeOffset="95554.4654">2412 15344 1935,'0'0'3225,"0"0"516,0 0-2451,0 0-258,10 0-258,2 1-258,4 0-129,4 3 0,3 0-258,6 1 0,2 2-129,2 1 0,3 4-258,1-5 258,-1 0 0,5 1-129,-1-4 258,2 1 0,1-3 258,6-2-129,1 0 258,5-4 0,2-3-129,4 1 0,5-1-258,2 0 0,4 1-129,0 0 0,0 0-129,-1 2 129,0 4 0,-2-3 0,-3-1 129,-1 2 258,-7-4-129,-1 3 0,-6-5 0,1 4 129,-4-7-129,3 4 0,-6 0 129,2 0-387,-1 2 0,-3 2-129,-1 2-129,-5 1 0,0 0 129,-5 0 0,-1 5 0,-5 3 0,-1-3 129,1 2 0,-2-2 0,2-1 0,0 1 0,3 1 0,5-1 0,2-2-129,5 3-129,2 1 0,5-2 0,2 3-129,3 1 129,0-2 0,6 1 129,-3-1 129,5-3 0,2 2 129,-2-3 0,8-2 0,-2-1 129,3 0-258,2 0 0,2-2 0,1-3 129,-2 1-258,2-2 258,-1 2-129,-2-1 387,1-1-129,-4 2 0,2 0 0,-5-2 129,3 2-129,-2 0-129,3 0 129,-3 0-258,2-2-258,-2-1 0,0-1 129,-1 1 0,-3 1 0,-2-4 129,-2 4 129,-3-3 0,-2 5 0,-2 1 129,-1 3 0,-4 0-129,0 8-129,-3 0 129,1 3-258,-2 4 0,2-2-129,3 2 258,1-3-129,0 1 0,2-4 129,0 5 0,-1-3 0,2 2 0,-1-2-129,0 0 0,-2 2 0,3 1-129,0-2-129,4 1 0,2-4-129,-1 3 0,-1-6 129,3 5-129,-4-5 258,0 2 0,-4-2 0,1 0-387,-6-3-516,2-3-1677,3 10-1032,-11-10 258</inkml:trace>
  <inkml:trace contextRef="#ctx0" brushRef="#br0" timeOffset="96314.5089">8724 15466 5934,'-3'13'4386,"3"-13"-258,6 5-387,4 2-3870,2-4-129,5 2 0,1 1 258,5 1-129,-2 2 0,3 0 129,0 6 0,1-2 129,-1 5 0,0 4 0,0 5 0,1 5 0,1 2 0,-1 4-129,0 3 387,1 4-387,-2 2 129,-1-1 0,0 2 129,0-4-258,-2 6 129,0 2-129,0 2-129,-2 1 0,-1-2 0,0 4 0,-4-5-258,1-2 258,-3 1-129,1-1 258,-3-3 0,0-3 0,-1-1-129,-1-4 129,-1 1 129,0 2-129,-4-5 0,0-1 0,-3 1 0,0-2 0,-1 4 0,-6 0-387,0 4-387,2-5-1032,-2-3-2193,-6-12-387,6 1-129</inkml:trace>
  <inkml:trace contextRef="#ctx0" brushRef="#br0" timeOffset="114479.5479">7299 13609 1,'-42'-5'3095,"16"-13"130,10 3-387,-3-5-2451,3-2 258,2 1 0,1-6 258,3 10-258,-3-10 516,4 11-129,-3-6 129,6 10 0,-7-7-129,6 6-129,-4-6-258,7 2-258,0-5-129,4 1 0,2-9-258,7 1 0,4-5 0,3-2 0,5 2-129,2 0 129,2-2 129,3 2-129,1 3 129,1 0 0,1 4 129,3 3-129,0 2 129,4 1 0,0 4 129,5 10-129,5-4-129,4 9 0,5-3 0,5 5 129,0 0-129,3 0 0,1 7 129,1 1 0,-1 1 0,1 4 0,-3 1-129,3 0 258,-2 3-129,0 2-129,1-6 0,-1 8 0,-2-3-129,-4 1 129,-2 3-129,-5 2 129,-2 2 0,-6 3-129,-6 3 129,-5 5-129,-5 6 129,-2 1-129,-6 3 129,-3 2-129,-4 2 0,-4-4 129,-3 7-258,-3-1 129,-3-4 0,-9-3 129,-3-5-258,-8-3 258,-6-6-258,-4 1 258,-8-8-129,-3-5 0,-6 1 0,-4-3 0,-3 1 0,-4 1 0,-2 1 0,-4-4-129,-1-1 129,-4-2 0,0-4 0,-2-7-129,-2 2 129,-1-4 0,-2-4-129,0-7 0,1-4-129,-3-3 129,2 0 0,0-3 0,3-3 0,0-5 0,4 3 129,4 0 0,2-2 129,5-2-129,3-5 129,8 0-129,4-4 0,6 1 129,7-6-129,8-3 129,2-8-129,7 4 0,5-6-129,4 5 0,4-4-129,1 0 258,8 3-129,3 2 129,5 4-258,3 0 258,5 4 258,4 1-129,3 1 0,6 4 0,5 3-129,3 3 129,7 1-129,5 4 0,2 3 129,4-2-129,1 9-129,2-2 129,1 5 0,1 7 0,-4 3 129,1 4-129,-1 12 0,-2 11 0,1 2 0,-1 7 0,-1-1 0,2 1 0,1-1 0,-2-3 0,1-4 0,-1-6 0,-3 4 0,-5-4 0,-5 6-129,-7 0 129,-5 3 0,-7 4-129,-10 5 129,-6 6-129,-6 0 129,-6 1 0,-3 1 0,-3 0-129,-5 5 129,-4-4 129,-1-1-129,-6-1 0,-2-4-129,-6-2 129,-2 2-903,-12-12-2580,1-6-1032,-4-10-387,-6-13-516</inkml:trace>
  <inkml:trace contextRef="#ctx0" brushRef="#br0" timeOffset="115794.6231">7039 10971 516,'-5'-14'1419,"5"14"129,-1-14 516,1 14-129,0 0 0,0 0-129,0 0-258,0 0-774,1 10-258,1 1-516,0 6-129,-1 3 129,2 7-129,-2 3 258,2 5 0,0 3 129,-2 7-129,1 5 129,1 3-129,-1 3 258,-2 1-258,0-3 0,0 0 129,0-1-129,-1-9 129,0-6-129,-2-11 258,3-4-129,-2-8 0,2-15 0,0 0-129,0 0 129,7-8-258,0-9 129,2-4-129,1-3 129,1 0-129,3 3 0,2 1 0,-1 8 0,2 5-129,0 4 129,4 3-258,-1 5 0,2 7 0,2-3-258,1 4 129,-1-3 0,-1-1 129,-3 0 258,-2-1 129,-3 2 129,-7-3 258,-4 5 0,-4-12 129,0 25-129,-12-14 258,-1 7-258,-8-6 129,-2 4-129,-7-8 129,1 3-258,-8-9 0,2-1 0,0-1-129,3-4-129,6-4-516,-1-9-1290,13 3-2580,1-1-387,6 2-258,6-3-258</inkml:trace>
  <inkml:trace contextRef="#ctx0" brushRef="#br0" timeOffset="116343.6545">7697 10906 3354,'11'-5'4386,"-11"5"-129,0 0-258,-5 0-2580,1 10-774,-5 0 129,0 11-258,-5-8 0,3 17 129,-9-7-129,6 12 129,-7 4-129,5 10-129,-3 0 0,4 11-129,-2 4-129,1 8 0,2-3 129,4 0-129,3-8 0,3-1 0,4-5 0,5-6-129,6-5 387,8-13-387,5-5 129,3-3-258,5-4-129,-1-7 129,1 1-387,-5-10-258,6 8-1935,-9-11-1806,-5-6-387,-3-12-258,-8-7 129</inkml:trace>
  <inkml:trace contextRef="#ctx0" brushRef="#br0" timeOffset="116670.6732">7777 11164 7611,'-14'14'4515,"14"-14"-129,-8 19-516,6-5-3870,2 4 129,3 3 129,7 5-129,1 2 258,6 6-129,3-1 258,4 4-129,0-2-258,4 1 129,1 0-129,-2 1-129,2-3 129,-5-2-387,1 0-129,-6-9-903,4 9-258,-12-12-1935,0-8-1161,-11-12-129,6 13-387</inkml:trace>
  <inkml:trace contextRef="#ctx0" brushRef="#br0" timeOffset="116941.6887">7686 11710 5160,'-18'-31'4773,"20"6"-387,9-14 0,7-7-3354,15 3-387,1-10-129,9 2-258,0 1 0,5 5-129,-5 0 0,0 9-129,-8 1 258,-2 9-258,-3 2-258,-3 2-387,4 12-1806,-6 0-1935,-3 3-387,-2 2 0,-4 1 130</inkml:trace>
  <inkml:trace contextRef="#ctx0" brushRef="#br0" timeOffset="117334.7112">8293 11507 6450,'-8'0'4644,"-5"13"-129,13-13-645,-6 20-3483,5 0-129,1 6 0,0 6 0,0 6-129,0 2 258,-2 6-129,-3-3 387,3-2-258,-5-6 129,7 1 0,-1-17-129,8-5 0,8-11-516,9-10-516,14-4-1548,-7-18-1032,12-4-1548,-4-2-258,-2 2-258</inkml:trace>
  <inkml:trace contextRef="#ctx0" brushRef="#br0" timeOffset="117619.7275">8187 11646 7482,'-29'18'4773,"20"-13"129,9-5-645,0 0-3612,7-5-387,13-2 0,4-3 0,3 0 0,4-2-258,1 0 0,0 0-258,-3 3 0,-3 9-774,-12-3-2967,2-4-516,-2 4-387,-6-7-129</inkml:trace>
  <inkml:trace contextRef="#ctx0" brushRef="#br0" timeOffset="118105.7553">8497 10718 9546,'0'0'5031,"-4"-11"-258,4 11-387,0 0-4386,4 6 0,3 11-129,1 12 129,4 6 0,-1 10 129,3 9 0,3 5 0,2 7 0,0 8 0,2 2 258,0-1-387,0 5 258,-2 2-129,-3 4 0,-7 7 129,-7 3-258,-4 4 0,-14 2 129,-7 0-129,-6-3 0,-4-2-129,-4-15-1032,9-5-3225,-5-14-258,8-15-387,2-18-387</inkml:trace>
  <inkml:trace contextRef="#ctx0" brushRef="#br0" timeOffset="136421.8029">11766 9968 3225,'-35'-17'4386,"21"10"-516,2 2-2193,1-3-903,11 8-645,-8 0-774,8 0-516,0 20-129,0-20-387,4 24 0,-4-24 387,5 22 258,-5-22 645,4 14 387,-4-14 645,0 0 258,3 12 258,-3-12 258,5 14-258,0 2-258,7 10-258,2 5-258,5 11-387,6 11 129,0 7-258,3 11-258,-5 8-258,-2 11-258,-9 4 0,-8 10 0,-9 3 0,-16 7 258,-10 6-129,-12 1 1161,-8 7 387,-12-4 387,1 6 258,-7-1 0,7 5 129,0-9 0,9 4-258,5-6-258,12 0-516,6-3-258,9 0 0,7-5 0,8-3 0,2 4 258,4-3-129,0 6 0,2 10 0,-1-4-129,-1 4 129,-2 1 0,-5 3-129,-6-4 0,-3 3 387,-8-10-258,-3-6 258,-8-2 0,1-1-129,-4-15 387,7-2-258,6-12-258,13-5 0,12-12-258,13-5-129,18-5 0,7-8-258,8 5-258,-5 0 129,-5 8 0,-20 4 0,-16 16 0,-22 9 387,-19 6 258,-12 8 129,-11-3 129,5 2 0,6-10 129,19 3 0,13-15-258,21 0-129,18-14 0,17 7-129,13 0-129,2 6-129,-2 8 258,-5 3-129,-8 4-129,-7-2 0,-7 12-258,-8-11-129,-2-7-258,-8-18-774,18-20-2838,-6-40-645,10-23-129,3-34-387</inkml:trace>
  <inkml:trace contextRef="#ctx0" brushRef="#br0" timeOffset="137333.8541">12923 10205 3483,'42'-44'4644,"-9"20"-258,0-7-258,12 1-3999,18 6 0,15 3-129,15-2-129,13 4 0,10 2 0,7 7 129,3 6 129,-1 2 129,-4 5 0,-14 6 258,-12 13 0,-14-6 258,-7 4-129,-13-3 0,1-3 0,3-2-258,11-3 258,10-6-258,14-2-129,14 0 129,14 2-387,9 0 258,7 4-129,-4 0 258,0 1-129,-2 4 0,1 4-129,-2 0 129,1 3-129,3-3 0,0-3-129,2 2 0,1-2 0,-3-5 0,-4 1 0,-5-4 0,-8-2 129,-6-3 0,-1 3 0,-2-3-129,1 0 129,5 0-129,6-1 0,4 1 0,4 0 0,-1 7-258,-4 4 258,-4 1-258,-10-3-258,-5 8 129,-12-6 0,-2 4-387,-10-13-387,6 10-387,-14-17-1290,5 4-2064,1-4 129,0-7-387</inkml:trace>
  <inkml:trace contextRef="#ctx0" brushRef="#br0" timeOffset="137865.8853">20270 10137 3096,'-20'-30'4386,"16"17"0,-1-9-387,5 4-3225,8 11-258,7 2-516,3 5 0,3 0 0,3 0 129,-2 0 129,6 5-129,-1-3 129,6 3 0,1 2 258,6 1-387,3 1 0,7 4 0,2 6 0,2 3-129,0 0 129,-2 2 0,-10 1-129,-4 3 129,-12 2 0,-10 8 129,-12 0-129,-5 4 129,-17 2 0,-6 5 129,-11-2-129,-6 6 387,-8-6-387,0 1 258,-6-8-129,4 2 129,-4-5-129,7 1 0,3-3 129,6-1-516,6-1 129,8-4-516,8 1-129,0-14-1032,14 1-2838,3-17-516,0 0-387,-7-26-387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18:34:57.1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8838 9349 258,'-14'2'2967,"-9"0"-129,7 1-2064,1-1-129,-4 5-129,0 1-129,-2 1 129,-3 3-129,0 3 258,-1 0-129,-1-1 387,1 4-258,-1-2 129,1 3-258,-2-4 258,1 2-258,-3-3 129,3 1-258,-3 2-129,-2 0 0,-1-1-129,-1-1 129,-3 2-258,1 2 0,-3 1 0,-2 3 129,0 0-129,2 2 0,0 3 0,3 1 0,-1 1-129,1-1 258,4 0-129,1-3 0,2 2 0,-1-3 129,3 1-129,1-4 129,0 2-129,2-2 129,1 1 0,2-2-258,-1 0 258,6-1-258,-4 1 129,2 1 0,-1 2 0,-1 1-129,-1 4 129,0 2 129,-3 0 129,0 5-129,0 1 0,0 2 129,-1 1-129,1 2 129,-3-1 0,2 3-129,-2-1 0,-1 0 0,-3 1 129,3 0-129,-3-3 129,5 3 0,-1-6 0,3 2-129,5 0 129,0 1-129,2-4 0,2 3 0,1 0 0,1 2 0,-1 0-129,4 2 258,-2-3-258,5 3 129,-1-2-129,2 2 0,0 3 129,3 2-129,2 1 0,0 7 129,0-5 129,0 4-258,0-2 129,0-1 129,4-4-258,0-2 258,3-2-258,-1-4 129,5-1 0,2-1 0,2-1-129,3-6 129,4 0-129,0-5 0,5-2 0,1-3 0,3-1 0,0-1 0,0 0-129,2 0 258,0 1 0,0 1-129,0 2 129,2-3-129,-1 3 129,1-4-129,1-1 258,1 1-258,0-4 0,5-1 0,1-3 129,2 0-129,1-6 0,3 1 129,0-3-258,1-1 129,1-1 0,-3-2 0,-2 0 0,-2 2 0,0-2 0,-1 0 0,1 0 0,-3 0 0,0 0 129,-1-2-258,-3 1 258,-1 0-129,-4-1 0,-3 1 129,-3 1-258,-2 0 129,-1 0 0,1 0 0,0 0 0,2 1 0,0 2-129,0-3 129,3 0-129,-2 0 129,0 0-129,-3-1 129,3-4 0,-3-4-129,4 0 129,-2 1 0,2-1 0,1 0 0,1-3 0,-1 3 0,0 1 0,0-2 0,-1 3-129,-1-2 258,0-1-258,1-5 0,2 3-387,0-7 258,3 0-516,0-6 387,4 4-129,0-8 0,3 5 0,0-3 258,1 0 129,1 0 0,2 1 129,3-1 0,1 0 0,1 1 0,0-1 129,3 2-129,-2-3 129,3 4 0,2 2 129,3 2-129,-3 2 0,3 2 129,2 3-129,1 6-129,2 6 129,-1 1-129,-1 1 0,1 6 0,0-1 0,2 6 0,-4 3 0,-2-2 0,3 3-129,-4 5 258,-2 3-258,-1 7 258,-6 7-258,0 5 258,-3 7 0,-1 7-129,-2 6 258,0 5-258,-1 4 129,-3 5 0,-1 4 0,-4 6-129,-2 5 129,-4 4 0,-6 10 129,-5 6-258,-2 12 129,-5 4 0,0 5 129,1 2 0,-3-5-258,0 2 258,-3-4-129,-3-5 258,-6-4-129,-6-3 0,-13-5 129,-8 8 258,-16-3-258,-8 7 0,-12 0-387,-13 4 0,-15-3 0,-14-4-258,-12 6 0,-17-10 129,-12-1-258,-18-11 258,-15-5-258,-15-4 516,-16-1-129,-18 1 0,-20-13 258,-17 6-129,-14-6 0,-8-2-129,-8-13 258,-1-10-129,-7-16 0,9-16-129,9-14 129,11-11-129,14-10 0,8-11-258,15-4 0,16-7-516,21 6-903,11-20-2709,27-1-516,19-22-258,25-16-516</inkml:trace>
  <inkml:trace contextRef="#ctx0" brushRef="#br0" timeOffset="1020.0583">8777 9263 3612,'-29'-25'4644,"16"5"-129,4-4-387,4-2-2967,-4-11-387,5 0-129,-3-4-258,-4-1 0,-6-6 129,-1 2-258,-9-6 129,-4 5-258,-7-3 0,-6 1 258,-7-6-387,-4 2 129,-4-1 0,-8 1 129,-7 2-258,-6 3 129,-7 1 0,-9 7-129,-5 8 0,-8 0 0,-12 11-129,-7-1-129,-7 7 258,-6 1-129,-7 4 0,-3 3 0,-4 1 129,-3 1 0,-2-1 129,-2 4 0,-1 2 0,-5 7-129,1 0 129,0 10 0,-2-2 0,0 1 0,4 8 0,0 1-129,1-3 0,-1-1 129,2-3-129,0-5 129,-1-2 0,2 3 0,3-6 0,-4 0 0,3-2 0,4 1 258,4 3 0,1 2-258,3 3 129,2 2-129,1-2 0,1 2 0,3 4 129,5-2-129,2-2 129,7-3-258,5-1 258,5 1-129,7-1-258,7 3 129,7-1 0,-4 4-129,0 6 0,2 1 0,7 13-516,8-10-1548,0 12-2193,19-9-258,7-5-516,57-27-645</inkml:trace>
  <inkml:trace contextRef="#ctx0" brushRef="#br0" timeOffset="21321.2189">14893 7754 258,'-15'-2'258,"6"2"-645,-1 2 259</inkml:trace>
  <inkml:trace contextRef="#ctx0" brushRef="#br0" timeOffset="21415.2249">14805 7767 129,'-42'2'1032,"17"-2"258,1 0-258,-4-2 129,4 0-516,1 2-645,5 0-1419,-4 0-1419</inkml:trace>
  <inkml:trace contextRef="#ctx0" brushRef="#br0" timeOffset="23312.3334">14862 7702 1032,'-10'-8'645,"2"5"-387,-1 1 0,9 2-258,-17 0 0,3 0 258,-1 2 0,-3 3 387,-2-1 129,-2-1 0,0 5 0,-1-1 258,-1 2-387,2 2-258,-4 0 129,3 4-387,-1 0-129,1 3 0,0 3 0,-1 2-129,-1 1 129,3 1-129,-3 3 129,1-1-129,-1 5 129,-1-1-258,4 4 258,-2-2 258,3 9-516,-2 0 258,6 5 0,0 3 0,4 6 258,4 5-258,3 1 0,3 4 129,3 2 0,2 1-129,5 3 0,2 2 129,6 1-129,1-2 0,2 4 129,3-2 0,0 3 387,4 8-258,-2-2 129,3 7 0,-3 3-129,-1 7 258,-5 1-258,-7 9-129,-7 0 0,-4 3 129,-13 7-258,-11 1 258,-8 5-129,-7 5 129,-11 2 258,3 2-129,-7-2 258,5 2 0,-3-9 129,4 4-258,-4-12 129,7 2 0,-4-8-258,1 3 0,-5-9-129,-1 1 258,-5-2-129,1-3-129,-6 1 129,0 0 0,-1-2 0,1-1-129,-1-3 129,4 7-129,-3-6 0,4 3 129,1-1-129,2 2 0,-2 0 0,1 4-129,1 1 0,0 7 0,3 1 0,-4 4 0,2 3-129,-1-4 0,2 5 0,3-1 0,1 0 129,-1-4 0,5-2-129,4-4 129,3-9 0,7 0 129,4-7-129,8-6-129,6-6 0,7-4-129,8-5 129,1-1-129,10 0 129,6 2-129,6-5 0,6-2 129,2-1 0,6-3 0,4-1-129,5-5 129,6-11 0,1-8 129,5-2 0,5-9 0,4-11 129,6-1 0,4-10 0,7-3-129,4-3 0,4-2-129,7 0-129,6 0 129,6-4-129,7 1 129,6-9-258,3 3 0,8-8 129,7-2 0,8-6 129,4-1-129,8-3 258,8-7-387,8-1 387,10-7-129,8 6 129,8-8 0,10-3 258,2 0-258,6-1 129,3-1-129,3 0 0,2 7-129,0 0 0,5 6 0,6 7-129,6 0 129,4 0-129,9 2 0,5 4-387,0-8 258,6 6 0,-4-2-129,-1 9 0,-13-3-129,-6 12 0,-16-1-387,-6 12-258,-20 0-2322,-7 4-1032,-10 7-258,-21-11-129</inkml:trace>
  <inkml:trace contextRef="#ctx0" brushRef="#br0" timeOffset="24039.375">19733 15176 1806,'152'35'2838,"-69"-13"-129,-7-8-2838,8 1-387,1-2-129,3-4 645,0 1 645,0-4-129,3 2 387,1-5 129,6 3 129,0-5-129,4 6 0,0-2-387,2 5-258,1 0 129,4 3-258,0-3 0,2 0 0,-1 2 258,1 0 129,-2-7 129,4 6-129,-4-8-129,-1 8 258,-9-7-129,-5 10-129,-9-6-129,-7-1-258,-9 4-258,-12-10-903,-6-1-2580,-11 1-774,-17-9 0,-8-9-516</inkml:trace>
  <inkml:trace contextRef="#ctx0" brushRef="#br0" timeOffset="25127.4372">14479 7302 1548,'2'14'3354,"-2"-14"0,0 15-2709,0-15-258,6 19-258,4-9-129,7 2 129,3-1 129,8-3-129,3-2 0,10-1-129,8 0 129,9-2 0,5 2-129,8 0 0,4-1 129,6 4 129,6-1 0,5 3 0,0-2 0,5 9 129,3-6 0,3 11-129,8-4 129,3 6-129,5-3-129,7 5 129,3-1 129,5 1-129,4-1 129,4 1 129,1-4 0,4 5-258,-1-5 129,4 2 0,3-4-129,5 3 0,0-9-129,7 6 0,2-7 129,3 0 0,0 2 0,1-1 0,-2-3 0,3 3 0,0-3-129,-4 0 0,2-1 0,2-3 0,-2-5 0,-1 3 0,-5-5 0,-4-1 129,-8-5-129,-4 0 129,-10-3 0,-6 2-129,-9 0 0,-2 0 0,-8 2 0,-6 4 0,-8-1 0,-8 2-129,-7 4 0,-9 1-129,-12 1 258,-10-1-258,-12-1 129,-10-1-129,-7 2-129,-9-5-258,-4 1-387,-11-1-903,-5 5-2709,-9 5-129,-7-10-387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42.31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414 82 5,'0'0'9,"0"0"-1,0 0-2,0 0 0,0 0-1,-2 12 0,2-12 1,-2 18-1,-1-1 0,-3 0 1,-4 8-1,-4 3 0,-8 8 0,-6 4 1,-7 4-2,-2 3-1,-4 2 0,0-1 1,-1-1-2,5-2 0,5-8-1,6-4 1,8-6-2,5-6-1,7-7-3,6-1-10,0-13-8,16 1 0,-5-12 0,7 3 1</inkml:trace>
  <inkml:trace contextRef="#ctx0" brushRef="#br0" timeOffset="568">168 192 14,'0'0'17,"-15"6"-1,15-6-1,11-7-1,3-2-1,7-5-3,8-3-3,9-3-3,7-2-2,4 0 1,3 1-1,-2 2 2,-3 4-2,-6 3 2,-9 3 0,-8 4 1,-7 2-1,-6 0 0,-11 3-1,0 0 0,0 0 0,-4 12-2,4-12 1,-14 20-2,5-5 1,0 3-1,0 4 1,1 1-2,2 5 1,2 2 1,0 1-1,3 0 1,0 1 0,1-2 0,-1-3 1,1-3 0,-1-5-1,1-2 1,-2-3 1,1-2-2,-1-1 1,2-11-1,-3 19 0,3-19 0,-1 15-1,1-15 1,0 10 0,0-10-1,0 0 1,0 0 0,0 0 0,0 0-2,0 0-2,0 0-7,0 0-20,0 0-1,11-9-2,-2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3.35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0,'0'0'1,"0"0"-1,0 0 1,0 0-1,0 0 1,0 0 0,2 12 0,-2-12 1,3 24-1,-1-10 1,1 6 0,2-1 0,3 6 0,-2 1 1,4 4-1,-2 4 1,4-2-1,1 5 0,1 1 1,3 2-1,0 1 0,6 2 1,0 1-2,1 4 2,3 5-2,1 4 2,3 3-2,2 3 0,3 5 1,2 2-1,2 1 0,1 1 1,3 0-1,2 0 0,0-2 1,0 2-1,1-2 0,0 0 1,2-2-1,3 0 1,-1-1 0,3-3 0,3 2 1,2 0 0,1 3 0,-1 1 0,-1 0 1,-1 0-2,-1 3 0,-3 0 1,-6 0-2,-2 2 0,-2 0-1,-3-1 1,0 2-1,-2 0 1,2 1-1,0-1 0,3-1 1,0-2-1,4-1 1,4 1-1,-2-1 1,2 2-1,1-2 1,-1 3 1,-2 2-1,-2 3 1,-3 4 0,-3 5 0,-2 1-1,-1 1 1,-1 5-1,-2-1 0,1 2 0,-1 1-1,2-1 1,0-1-1,0 1 1,2 2 1,1 0-1,2 5 0,2 2 0,0 2 1,4 0-1,1 3 0,-2 2 0,1 4 0,-1 3-1,-2-1 0,2 4 0,0 3 1,-3 3 0,4 2 0,1 2-1,3-3 1,4-2 1,1 2 2,-1-2-2,0-4 2,-1-5-1,-2-4 1,-6-6-1,-2-3 0,-8-4-1,-4-10-4,-3-9-5,-4-9-10,-8-19-8,5-12-1,-7-37 0,6-17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0:54.69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-5-2 0,'0'0'16,"-11"3"-1,11-3-1,0 0-12,0 0-2,0 0 1,14 11-1,-14-11 1,15 16-1,-5-5 1,2 5-1,3 3 1,1 10 0,3 3 0,3 12 0,4 4 1,4 5 1,4 6 2,6 8-2,5 3 1,6 1 0,4 5 0,7 5-1,3 3 1,3 9-2,4 5-1,-1 3 0,3 6 0,-2 8 1,1 1-1,1 3 1,1 4 1,1 1 0,6 5 0,4-2 1,4 2 0,3 1 1,5 3 0,0 4-1,1 3 0,-4 5-1,-1 3 0,-4 8-1,-2 5 1,-1 3-3,-4 2 0,0 1 0,-1 0 0,0-4 2,2-4-1,1-4 1,0-1 0,-1-7 3,0-1 0,-2 1 0,0 0-1,-4 1 0,1-2-1,2 1-1,0 2 0,2-3-2,2-2-1,1-7 1,2-2 0,0-3 0,-3-6 0,-5-4 1,-3-5-1,-2-2 0,-1-3 1,-3-1 0,-2-4-1,-3-8 1,-1-7-1,-5-5 1,-1-7 1,-8-9-1,-5-9 1,-7-9-1,-6-6 1,-6-7 0,-3-4 0,-7-8-1,-3-6 0,-4-5 0,-2-4 0,-8-13 0,9 13 0,-9-13 1,0 0 0,0 0-2,0 0-1,0 0-4,-8-13-13,-1 4-13,0 2 0,-10-13-1,-2 1-1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8.9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26 11,'19'-3'15,"10"3"-2,5-5-1,15 4-1,7-4-2,13 2-3,8 0-4,11-1-10,13 7-10,4-10-2,16 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30.63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0 49,'0'0'24,"0"0"0,0 0 0,0 0-9,0 0-8,0 0 0,0 0-2,0 0 1,0 0-1,0 0 2,0 0-2,0 0-1,0 0-2,0 0 0,0 0-1,0 0-2,-1 15-4,1-15-9,0 0-10,0 0-6,0 0 0,12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38:49.46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43 13,'26'-6'20,"-1"-7"-1,10 6-1,1-2-7,3 6-3,3 1-7,4 0-14,3 9-6,-3-13-1,6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1,3 2 0,2-2-1,2-1 1,0 0-1,1 1 0,0-2-1,0-1 0,-2 0 0,-2-1-1,-4 1 1,1 1-1,-1 0 0,0 0 1,-2 1 0,-1 0-1,2 0 1,0-1 0,-1-2 0,-2-1-1,-1-1 1,0-2-1,-3-2 1,0-1-1,-2-3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0,4 1 0,2 1 0,2 1-1,4 1 0,6 0-1,0 0 1,-3 6 0,8-2-1,4 0 1,5 2-1,1 0 0,6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40:08.33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0,'47'32'1,"-1"0"2,1 3-2,1-1 1,0 1-1,1-1 0,1 0-1,-1-2 1,0 0 0,0-2-1,1-2 0,-2 0 0,1 0 0,-3 0 0,0-1 0,-1 2 0,-2-1 0,-2 0 0,-2 4 0,1-1 0,-2 2 1,0 1 0,1-1 0,1 1 1,1-1-1,2 1 1,1 2-1,3 1 1,1 1-1,2 1-2,-1 3 2,1 1-2,1 3 1,-3-1 0,-3-1 0,-3-1-1,-4 1 2,-6-1-1,-7 0-1,-6 0 2,-5 3-2,-3 2 1,-7 2-1,-1 2 1,-1 0-2,-1-1 2,1 0 0,0-2 0,-1-2 0,-2-1 1,-1-1-1,-4-2 1,-2 0-1,-7 2 0,-1-1 0,-4 3 0,0 0 0,-2 0-1,0-3 1,1 0-1,0-2 2,0-3 0,1-1 1,-3-1-1,-3 0 1,0 2-2,-2 2-1,1 3-2,-1-3-2,3 2-1,2-3-1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6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1:13.2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1441 1348 1419,'0'0'2064,"0"0"-387,0 0-774,0 0-258,0 0 129,-1 46 129,1-46 129,0 0 258,0 0-645,0 0 516,0 0 129,0 0 258,28 62-645,-20-34 0,10 0-387,-3 13 0,7 2 387,0 7-516,8-1 0,-4 11-516,8-6 129,-2 6 258,4-4-258,0 1 129,3-5-129,-1 2 129,-2-7-258,-1 5 129,-2-9 0,-1 1-129,-4-6-258,-2 1 258,-7-9-258,0-2 258,-5-7-645,2 0 0,-16-21-1548,9 12-1419,-9-12 0,0 0-387</inkml:trace>
  <inkml:trace contextRef="#ctx0" brushRef="#br0" timeOffset="453.0259">1259 2438 1032,'0'0'3096,"1"-11"129,14-3-387,3-1-1806,7-11-387,5 0 516,4-11-258,8 1 387,0-15-387,7 3 645,-2-15-774,7 7 0,-6-16-258,10 6 129,-8-8-129,3 7 0,-9-4-387,3 13-129,-9 0 387,-2 9-129,-36 49-129,51-68-129,-51 68 0,0 0-645,0 0 129,0 0-774,51-46-774,-51 54-1806,0 9-258,-5 2-516,-7 3 129</inkml:trace>
  <inkml:trace contextRef="#ctx0" brushRef="#br0" timeOffset="1233.0705">3253 1731 1806,'-3'-12'2967,"1"-1"0,2 13-903,0 0-774,0 0-258,0 0 0,0 0-258,0 0-129,0 0 129,0 13-129,0-13 129,9 27-129,-3-6 0,6 11 0,1 7-129,4 7-387,1 7 129,8 2-258,1 4 0,1-8-129,4 6 0,-4-15-258,4-1 0,-9-13-387,4 0-774,-13-10-1806,-3-7-387,-11-11-129,0 0 129</inkml:trace>
  <inkml:trace contextRef="#ctx0" brushRef="#br0" timeOffset="1534.0877">3022 2269 9288,'10'-6'4128,"9"-3"-258,3-6-387,4-8-3354,10-2-258,10-9 258,6-6 0,2-5-258,1-1 258,-4-4-258,-1 2 258,-7 1-258,-4 7-387,-1 5-1677,-9 13-1548,-10 5 0,-3 3-516,-16 14 129</inkml:trace>
  <inkml:trace contextRef="#ctx0" brushRef="#br0" timeOffset="2302.1316">3861 2351 1677,'18'-10'2967,"-8"-5"387,6 3-516,4-3-2709,-3-6 129,6-1 645,-2-4-516,3 4 258,-6-6 129,4 7-129,-8-3 129,2 10-258,-6-1-129,-10 15 0,13-14-258,-13 14-129,0 0 0,5 6-129,-5 9 129,0 1-129,-1 7-129,-1 1 258,-1 8 0,-1-3-129,2 7 0,-2-6-387,2 5 387,-3-8-516,1 4 516,0-6-516,-1-3 258,-2-3-258,0-4 516,0-4-258,7-11 129,-17 16 129,17-16-129,-21 6 0,8-3 258,-1 0 258,-1-2-129,0 2 129,1-1-129,2 1 129,1-2 0,11-1-129,-14 6 258,14-6-129,0 0 129,9 3 0,2-3-129,7 0 258,1 0-258,5 2 129,0-2-258,2 2 0,2 1-129,-2 0 0,-2 2 0,-2-1-387,3 4-774,-7 0-2322,-2-8-129,3 0-387,-19 0 646</inkml:trace>
  <inkml:trace contextRef="#ctx0" brushRef="#br0" timeOffset="2729.1561">4696 1773 1677,'13'-13'2709,"1"12"258,-14 1-258,8 12-2322,3 4 0,-2 3 129,8 4 258,-4 7 129,5 5-387,-1 4 516,5 2-258,0 8 0,5-4-129,0 5-387,5-4-129,-3 2-258,0-11-774,0 2 258,-6-11-1032,1 0-645,-7-5-1677,-10-10 129,-1-1 259</inkml:trace>
  <inkml:trace contextRef="#ctx0" brushRef="#br0" timeOffset="3046.1742">4566 2380 8127,'0'0'4257,"21"-18"129,4-5-645,10-2-3483,4-8-387,5-6 387,8-7-129,2-3-129,-3-6 0,1 6 129,-4-2-129,-3 5 258,-3 3-516,-7 9 0,-1 10-1032,-14 5-1161,2 11-1419,-2 3-387,0 4-129,0 0-129</inkml:trace>
  <inkml:trace contextRef="#ctx0" brushRef="#br0" timeOffset="3533.202">5400 2250 6450,'-2'13'3741,"2"-13"-516,9 0-129,-9 0-3741,23-7 129,-9 4 387,0 1 0,0 1-129,-1 0 258,-1 1 258,-12 0-258,17 5 0,-11 5-258,-3 4-129,1 5 258,-4 1-258,-2 7 258,-7 1-387,-1 5 645,-5 0-387,2 0 516,-1-1 129,-1 0-258,5-3 0,1-1 129,7-4 129,2-4 0,5-3 0,-5-17 0,28 22 258,-8-20-258,7 2 0,1-4 0,5 0-258,4-3-774,-3-3-2451,1-6-903,2 3-258,-9-6 0</inkml:trace>
  <inkml:trace contextRef="#ctx0" brushRef="#br0" timeOffset="5006.2863">1503 3283 1,'3'23'2579,"-3"2"130,0-25 129,-6 28-2838,5-8 0,-2 3 129,-1 2 129,-3 4 258,0 3-129,-5 1 258,1 9-258,-8 0 258,1 8-258,-9 2 0,1 7-129,-5-4-129,2-1-129,-1-5 129,7-3 0,-1-9 129,4-3-129,4-8 129,5-4 0,2-1 129,4 1-129,-1-2-129,3-2 129,0 0-129,3 0 387,0-6-129,3 5 258,-3-17 0,20 18 0,-3-14-129,13 2 258,4-6-258,11 4-129,8-4-129,6 0 0,4-5-129,2 0 0,0-4-129,-2 6 129,-6-4-129,-5 0 129,-6 1-129,-5-1 0,-6 6 0,-4-6 0,-8 3 0,-3-6-258,-3 6-774,-15-7-2580,-1-2-645,-1-2 0,-15-6-516</inkml:trace>
  <inkml:trace contextRef="#ctx0" brushRef="#br0" timeOffset="5323.3044">1401 3765 5676,'18'9'4128,"-2"-9"-387,12 0-258,2 0-3612,3 0-129,4 0 258,2 0 0,2 0-129,-2-1 258,-2-1-129,-2-1 0,0 0 0,-3 1-774,-2-6-1548,-6-5-1161,3 6-645,-12-11 387</inkml:trace>
  <inkml:trace contextRef="#ctx0" brushRef="#br0" timeOffset="5606.3206">1486 3372 6708,'20'12'4257,"7"-11"-516,2-2 129,11-6-3999,7 1-129,8 1 0,6-1 129,2 1-129,2-2-258,8 6-645,-6-5-1290,4 0-1419,7 6 0,-7-1 0</inkml:trace>
  <inkml:trace contextRef="#ctx0" brushRef="#br0" timeOffset="6289.3597">2735 4041 2580,'41'-3'3483,"-12"1"387,-8-9-516,2-1-3096,5 3 129,4-4-129,0 1-129,-3-7 129,0 4 258,-6-4-258,1 2 129,-8-3 0,-2 4 0,-8-2-129,-2 1 0,-4 2-129,-7 4 0,-7 1-258,-2 4 258,-8 4-129,-2 2 0,-3 6 0,-3 5 0,-2 8 0,3 3 0,-3 6 0,1 1-129,2 4 129,2 4 0,2-3 129,5 5 0,4-3 0,5-1 0,7-2 0,6-1 129,3-4-129,12-5 258,4-2-258,5-1 0,8-7 129,4-3-129,4-5 0,2-5 0,8 0 0,-1-4 0,3-7-129,3 0-129,-1-1-516,-10-6-1419,3 1-2064,-3 3-129,-10-6-258,-4 2 517</inkml:trace>
  <inkml:trace contextRef="#ctx0" brushRef="#br0" timeOffset="6980.3992">3461 4284 4128,'8'17'3999,"-8"-17"-645,20 0-129,-10-8-2709,11-1-1161,1-8 387,3-3 258,1-1 0,0-4 387,0 4 258,-7-6-258,4 8 129,-8-2-129,3 8-129,-5 1-387,-1 2 0,-12 10 0,18-8-129,-18 8 129,12 1 129,-12-1-129,8 23 129,-6-5 0,0 4 129,-2 4-258,0 2 258,-5 2-129,-2 4 0,-5-2 0,2 1 0,-4-1 0,-2-2 0,1-4 0,-1-1 0,-1-5-129,3-6 129,1 0 0,2-6 0,0-2 0,11-6-129,-15 4 129,15-4 0,0 0 0,0 0 0,0 0 0,0 0 0,0 0 0,14 0 129,-1 0-129,7-1 129,3-1 0,4 2 129,4-1-258,0-3 0,1 3 129,0-1-129,-2 0 0,-3 0-129,-6 1-258,-3-4-645,1 3-2064,-4 2-774,-15 0-129,21-6 0</inkml:trace>
  <inkml:trace contextRef="#ctx0" brushRef="#br0" timeOffset="8309.4748">4789 4013 2322,'0'0'2967,"0"0"-1548,-14 11-129,14-11 0,0 0-129,0 0-129,0 0 258,0 0-258,0 0-129,0 15-129,0-15-129,0 0 0,14 14-258,1-8 0,-4-1-129,7-2 0,1-2 129,5-1-258,1-1 0,6-9-129,-3-2 129,5-8-129,-3-1 0,-1-4-129,-5-1 129,-4-1 0,-6 5-129,-4-2 0,-8 2 129,-2 2 0,-9 5-258,-9 4 258,-3 5-129,-7 5 129,-5 1-129,-3 2 0,-3 11 129,-2 4-129,0 1 129,0 5 0,1 1 0,-1 3 0,4 1 0,2 2 129,1 0-129,2 2 0,3 1 0,3 1 129,3 0-129,7-2 129,4 0 0,7 2 258,4-5-258,4 3 129,11-6 0,10 1 0,4-5-129,11-3 0,2-5-258,5-8-387,12 1-1161,-6-7-2451,1-9-129,3-9-516,-8-10 517</inkml:trace>
  <inkml:trace contextRef="#ctx0" brushRef="#br0" timeOffset="8948.5118">5356 4350 1419,'-23'0'0,"23"0"258,-14-12 774,4-1 387,10 13 258,-6-22 1032,6 10-129,0-5-903,0 17-645,18-21-516,-2 11-258,1 2 0,4 7 129,-3 0-129,3 1 0,-5 5 0,2 3 0,-6 1 129,2 6-129,-7-5 0,1 3 0,-6 2-129,1 0 129,-3 1-129,0 2 0,-8 0-129,-2 2 129,-5-1-129,1 3 258,-3-2-258,-1 1 129,4-6-129,0 3 129,1-3-129,6 1 129,2-5 0,5 1 0,0-12 0,5 18 0,-5-18 0,26 16 129,-9-13-129,6 1 0,1-1 0,4-1-129,4-1-129,-1-1-645,11 0-2580,-5 0-1032,-2-1-129,1-4-258</inkml:trace>
  <inkml:trace contextRef="#ctx0" brushRef="#br0" timeOffset="10916.6244">978 6556 6063,'0'0'4386,"0"0"-258,1-16-129,0-9-3870,5-7-129,6-9 0,4-12 129,2-7-129,4-8 0,5-7 0,2-2 0,4-6 129,4 1-129,2-1 0,0 6-129,3 2 258,-1 5 0,-1 5-258,-2 7 258,-4 9-258,-5 10 258,-5 6-129,-3 9 129,-7 6-129,-2 9 129,-12 9 129,11 2-129,-9 13 129,2 8-258,-1 7 258,0 9-258,4 10 258,0 8-387,1 9 258,2 8-258,4 4 0,-1 2 258,2 9-129,1-2 0,4-3 0,0-6 0,-2-7 0,-2-13-258,3-3-129,-7-18-516,6-6-2322,-12-12-1032,-6-19-387,0 0 129</inkml:trace>
  <inkml:trace contextRef="#ctx0" brushRef="#br0" timeOffset="11165.6386">1197 6124 3483,'0'0'4515,"8"5"-258,16-5-258,2-4-2193,13-5-1806,12-6 0,10 1 0,8-3-129,10 2-645,-1-5-1161,6 3-2193,7 3-258,-4-5 0</inkml:trace>
  <inkml:trace contextRef="#ctx0" brushRef="#br0" timeOffset="12044.6888">2613 5889 1806,'0'0'3870,"0"0"0,0 0-129,0 0-2967,13 11-774,5-11-129,1 0 258,5 3 0,3 1 129,5 3 0,1 1-129,4 6 258,3 2-129,2 7 0,1 3-258,0 3 129,-3 8-129,-4 0 0,-5 4 0,-6 2 0,-9-3 129,-5-2 129,-10 0 129,-1-4-129,-11-6 0,-5-1 0,-9-7 0,-1-5 0,-5-5-129,-3-3 0,-2-7-129,1-3 258,0-10-258,2-3 129,3-6-129,5-2 0,2-1 129,6-1-129,4-2 0,7 1 0,6 1-129,1 4 129,11 3-387,7 1 387,7 4-258,3 6 129,6 3 0,2 4 0,5 3 0,-3 2-387,5 13-1290,-5 0-2193,-5-5-258,2 6-129</inkml:trace>
  <inkml:trace contextRef="#ctx0" brushRef="#br0" timeOffset="12366.7073">3323 6297 3999,'-2'33'3999,"2"-10"-258,-1-5-258,1 7-3999,0 4 387,3 5-129,1-2 258,-1 6-129,-2-6-645,4-3-2580,3 7-387,-8-18-129</inkml:trace>
  <inkml:trace contextRef="#ctx0" brushRef="#br0" timeOffset="13396.7662">4384 5816 1806,'50'8'3096,"-14"1"-1290,-4 6-1032,1-1 129,5 7-129,-4-1 0,6 6 129,-9-4 0,6 10-129,-8-8 0,5 7-129,-7-2-129,3 3-258,-6-1-129,-4 1 129,0 0-129,-7-2 0,-5-3 0,-3 0-129,-5-7 129,-8 1-129,-8-4 129,-3-1 0,-6-4 129,-1-2-129,-7-3 129,-2-1-129,0-5 0,-2-1 0,-1-4-129,-1-6 0,3-5 129,4 1 0,3-7 0,4 1 0,7-1 0,4 2 0,10-1 0,4 3-129,3 2 129,11 1-129,5 4 0,4 4-129,6 3 0,1 2-129,7 4-258,-1-1-516,6 11-903,-1 2-2064,3-4-387,5 7 0</inkml:trace>
  <inkml:trace contextRef="#ctx0" brushRef="#br0" timeOffset="14024.8021">5153 6330 903,'-5'-9'3870,"4"-5"-258,8 11 0,4-8-3483,4 1 129,3 2 129,0 1 0,3 3-129,-3 1 387,0 3-258,-2 0 0,-1 8 129,-15-8-258,22 23-129,-15-8 0,-3 4 0,-4 3 0,0 2 0,-10 3 129,0 2-129,-8 0 0,-2 0 129,-1 2-129,0 1 0,0-6 0,4 1 0,1-7 0,4-1 0,5-3 0,6-3 0,1-13 0,2 14 129,9-11-129,3 1 129,5-4-129,3 1 129,6-1-129,3 0 0,0 0 0,5 0-129,-2 2 0,2 1 0,4 5-387,-6-5-387,6 6-3096,-5 1-774,-2-4-258,-1 1 129</inkml:trace>
  <inkml:trace contextRef="#ctx0" brushRef="#br0" timeOffset="27648.5814">13202 1385 516,'0'0'1677,"0"0"-1419,0 0 0,0 0 387,0 0 129,0 0 0,0 0 129,-1 28 516,-1 2-516,0 0 258,-1 17-903,3-3 516,-4 19-645,4-7 387,-2 19-516,2-12-129,0 12 0,0-6-129,0 1 258,0-7-129,0 2 129,1-10-516,0-4 516,1-10-516,-2-5 516,0-8-387,0-4 387,0-8-387,0-4 387,0-12 0,0 0 0,0 0 0,0-8 0,8-8 129,6-6-129,1-1 645,7-6-516,4 3 774,1 0-258,5 9 387,-5 0-516,3 10 774,-7 6-774,4 2 0,-3 10 0,2 2-645,-1 4 258,0-1-387,-2 2 258,-1-4-387,-3 0 516,-3-1-387,-16-13 516,18 23 258,-18-12-258,0 1 0,-11 2 0,-4 1 129,-7-3 0,-3 1-129,-6-2 129,-3-2-129,-3-4 129,3 0 129,-2-5-387,2 0 0,3 0-129,-1-5-129,9 0-516,-4-7-258,13 5-1548,1-1-1419,3-6-258,10-1-129</inkml:trace>
  <inkml:trace contextRef="#ctx0" brushRef="#br0" timeOffset="28104.6075">14256 1559 9030,'37'-39'3741,"-37"39"-258,0 0-129,-10 1-3870,0 13 129,-5 3 129,-4 7 258,-4 3 258,-7 6 0,0 7 129,-11 3-516,3 8 516,-6 13-129,0 3-258,0 12 129,4-6-387,5 9 129,5-8-516,9 4 645,6-14-516,10-6 516,5-11-387,10-2 387,10-7-258,9-4 258,6-6 129,9-1-129,3-7-129,4-1-129,-1-11-129,7 8-645,-9-16-1032,-8-2-1806,2 0-387,-16-15 258</inkml:trace>
  <inkml:trace contextRef="#ctx0" brushRef="#br0" timeOffset="28429.626">14337 2024 7998,'9'22'3741,"3"-5"129,-4-3-516,7 9-3612,5 0 0,6 2 258,3-1-258,4 0 258,1-2 0,5 2 0,-1-5-516,4 3 129,-8-6-1161,5 4-645,-8-3-1806,-10-5 0,3 3-387</inkml:trace>
  <inkml:trace contextRef="#ctx0" brushRef="#br0" timeOffset="28710.6421">14144 2426 4128,'0'0'4128,"0"-8"-387,10-7 0,20-2-2709,7-2-645,8-9-387,11-2 516,6-8-387,6-1 645,0-5-774,1-1 516,-3 3-1419,-11 4-2580,-7 3-129,-2 9-258,-20-3-387</inkml:trace>
  <inkml:trace contextRef="#ctx0" brushRef="#br0" timeOffset="35045.0044">15165 2254 516,'0'0'1419,"0"0"-129,0 0-129,0 0 0,0 0 0,0 0-129,0 0 129,0 0-129,0 0-129,0 0-258,0 0 129,0 0-258,0 0-258,0 0-387,0 0 129,0 0-129,-3-7-129,3 7 129,0 0 129,-14-12-129,14 12 129,0 0 0,0 0 0,-11-8 0,11 8 0,0 0 0,0 0 129,0 0-129,0 0 0,0 0 129,0 0-129,0 0 258,0 0-258,0 0 129,0 0 0,0 0-129,0 0 129,0 0-129,0 0 129,0 0-129,0 0 129,0 0-129,0 0 129,0 0 129,0 0-129,-7 12 0,7-12 0,-4 20 0,2-6 129,0 1-387,-1 4 387,0 2-387,-2 3 645,2 1-387,-6 3 258,2 1-387,-6-3 387,5 2 129,-5 0-258,4-5 0,2 1-129,2-4 0,3-4 0,2-4-129,0-12 129,28 11-258,-1-9-258,2-6-645,9-2-1161,4-5-1677,-7-7-387,6 1 129</inkml:trace>
  <inkml:trace contextRef="#ctx0" brushRef="#br0" timeOffset="35438.0269">14988 2398 2580,'35'-2'2967,"-21"-7"-129,5 6-2709,8 0 0,5-1 258,3 4 0,-2-3 0,-2 3 0,2-1-258,0 0 0,-4 1-645,-3 0-903,-9-2-1935,7 2 129</inkml:trace>
  <inkml:trace contextRef="#ctx0" brushRef="#br0" timeOffset="36428.0835">15230 1463 129,'0'0'2193,"0"0"-1161,0 0-258,0 0-258,0 0 387,0 0 516,0 0-387,0 0-387,0 0 129,0 0-258,0 0 387,0 0-258,50-26 0,-50 26 0,0 0-129,0 0-516,0 0 516,45 39-258,-36-20 129,2-10 387,-1 8-516,4-7 0,-1 12-129,5-6 645,-1 11-516,5-3 258,0 8-387,5 5-129,-4 8 0,3 5 0,-2 11 0,-1-1-129,-6 8 0,2-7-129,-6 9 129,0-7-645,-3 0 645,-3-8-516,-3 1 516,0-8-387,-4 1 387,0-6-258,-1 4 258,-6-7 258,-3 1-129,-1-6 0,-3-1 0,-2-3 129,1-5-129,-1-5-129,3-1-129,0-5-387,3-1-387,-4-2-1161,1-9-1419,13-3-258</inkml:trace>
  <inkml:trace contextRef="#ctx0" brushRef="#br0" timeOffset="49140.8107">14011 2980 516,'-6'8'1677,"6"-8"-258,-13 14-129,3-2-516,0 0-129,-7 4-129,3 2 0,-7 3-387,2 7 129,-3 1 129,0 6-258,-5 1 0,-1 5 0,-2 6-129,0 5 129,-1 2-129,1-1 258,-2-4 129,4 1 129,-1-9-129,4 0 129,3-11-129,3-2 258,1-10-258,5-1-129,1-5-129,1 1 129,11-13-129,-14 18 0,14-18-129,0 0 129,-12 10 0,12-10-129,0 0 129,0 0 258,0 0-258,0 0 129,0 0 0,0 0-129,0 0 129,0 0 0,0 0 0,11 11-129,-11-11-129,0 0 129,11 8-129,-11-8 129,0 0 0,17 8 0,-17-8 0,10 7 0,-10-7 129,18 12-129,-6-7 0,5 0 0,1-1 129,9 4-129,2-3 129,10 2-258,3-4 129,5 1 129,11-1-129,3-1 0,7 0-129,3-2 258,6 0-258,0 0 129,6-6-129,-2-2 129,-1 0 0,-5-1 0,1-3-129,-5 2 129,-7 0-129,-4 1 129,-5 2 0,-5 1-129,-9-1 0,-6 3 0,-6 0 129,-4 2-129,-5 0 0,-6 0 0,-3-1 129,-11 3-129,12-1 129,-12 1 0,0 0 0,0 0-129,0 0 129,-2-11 0,2 11-129,-17-8 0,17 8 0,-16-12-129,16 12 129,-20-17 0,10 4 0,-2-2 0,0-5 0,0-5-129,-3-1 129,0-7 0,-5-3 0,-2-1 0,-5-4 0,-3 0-129,-4 0 258,-3 2-258,-8 0 258,1 4-129,-7 1 129,4 3-129,-6 3 0,2 3 129,0 3-129,2 1 387,3 2-258,2 2-129,3 2 0,1 4 129,7-5-129,3 4 129,3 1-129,4 1-258,2 0 129,2 2 129,2 0 0,3 3 129,1-2-258,13 7 129,-19-6 129,19 6-129,-12-5 0,12 5-129,0 0 129,0 0-129,0 0 129,0 0-129,0 0 0,0 0 129,0 0-129,0 0 129,0 0-129,0 0 0,0 0 0,0 0-129,0 13-258,0-13-774,5 12-2064,0 0-258,-5-12-1032,2 19 903</inkml:trace>
  <inkml:trace contextRef="#ctx0" brushRef="#br0" timeOffset="60032.4336">13967 3926 258,'0'0'1290,"0"0"129,0-10-129,0 10 129,0 0-258,0 0 0,0 0-258,0 0-258,0 0 129,0 0 129,0 0-129,0 0-387,0 0 258,-9 0-387,9 0 0,-18 12 0,4-2-258,-2 2 0,-7 5 0,-4 3 0,-4 3 0,-5 5-258,-4 5 258,-4 9 0,-6 5-129,-6 9 129,-5 4 0,-8 6 0,-5 4 129,-8 7 129,-4 6 0,-5 2-129,-2 4 129,-3 1 129,2 4-129,-3 0 129,6 2-258,0-5 129,4-2-129,3-7 387,8-3-387,3-10 0,9-3 0,7-12 0,11-4 0,8-12-129,9-9 0,7-4 0,4-8 0,10-5-129,8-12 0,-5 11-129,5-11-516,14 0-774,3-2-2709,-2-17-129,17-1-129</inkml:trace>
  <inkml:trace contextRef="#ctx0" brushRef="#br0" timeOffset="60828.4791">13961 3943 1,'10'-13'644,"-10"13"259,8-16-129,-8 16 387,0 0 129,6-14-129,-6 14 258,0 0-258,0 0-129,0 0-258,0 0-258,0 0-387,3 12 0,-3-12 0,17 23 129,-3-8 0,7 7 0,3 2 0,7 4 0,3 5 0,6 5 0,2 10-258,3 7 129,2 9-258,0 4 258,3 13-258,3 7 0,3 11 0,2 6-129,6 2 129,2 1-129,2 1 0,-1-3-258,3-2 387,-1-7-258,-5-6 258,-5-5-258,-8-8 129,-3-4 129,-3-3 0,-5-6 129,-9-7-258,-5-5 258,-2-10 0,-5-4 0,-2-7 0,-6-8 0,-4-5-258,-5-4-1032,-2-15-2064,0 14-129</inkml:trace>
  <inkml:trace contextRef="#ctx0" brushRef="#br0" timeOffset="62144.5544">11532 4263 2580,'-1'-13'1677,"1"13"-129,11-19-129,2 11-516,4-6 129,6 2 0,1-2-129,9 6-129,-2-3-258,8 6 0,-2 0-258,5 4-129,1 1-129,4 0 129,-2 6-129,0 3 129,-2 3-129,-1 3 0,-2 3 0,0 2 0,-5 4-129,-3 3 129,-2 2 0,-3 3 0,-3 1 0,-4 2 0,-5-2 0,-6 1 129,-5-4-129,-4 1 258,-8-4-129,-8-2 0,-8-1 0,-1-2 0,-8-4 129,-1-1-258,-6-3 258,-1-2 0,-4-5-129,1-3 0,-1-2-129,1-2 129,2-2-129,0-6 129,6-4-129,6-3 0,8-2-129,6-2 129,13-3-129,3 0 129,14-2-258,8 0 258,12 3-258,3 1 129,7 2 129,3 4 0,3 3-129,1 5 129,2 2 0,1 4 0,1 3-129,-1 3-903,0 0-2451,0 10-645,-13-9 258</inkml:trace>
  <inkml:trace contextRef="#ctx0" brushRef="#br0" timeOffset="63180.6137">12655 4489 1677,'13'-8'2193,"-13"8"-258,0 0-258,0 0-516,0 0-387,0 0-387,0 0-258,0 0 129,0 0-129,0 0 258,7 11 0,-6 2-129,-1 3 129,3 5-129,-3 5 0,0 4-129,0 2 0,0 0-129,0-1-129,0-4-258,0-2-1677,6-2-1806,-6-23 129</inkml:trace>
  <inkml:trace contextRef="#ctx0" brushRef="#br0" timeOffset="64976.7164">15239 4481 645,'0'0'1161,"-13"-7"129,13 7 0,0 0 129,0 0 129,-1-11-258,1 11 0,9-7-258,7 3-516,-1-2 0,6 3-129,2-1 0,6 1-258,1 1 129,1 2 0,3 0-129,2 0 129,-2 3-129,3 6 0,-2 1-129,-1 3 0,-3 1 0,0 2 0,-5 1 0,-2 2 0,1 2 0,-5 0-129,-1 1 129,-4-3-129,-3 5 129,-2 1-258,-4-1 129,-5 2 0,-1-6 129,-7 6 0,-8-4 0,-3 2 129,-4-4-129,-4 1 129,-5-3 129,-3 0-129,-2-1 0,-1-2 0,-2-3 0,0 0 0,2-4-129,-2-4 129,3-4 0,3 0-129,2-4 129,2-6-129,6-2 258,4-2-258,0-2 129,7 2-129,3-3 0,3 3-129,4 2 129,2 2-258,0 10 129,23-19 0,1 12 0,3 0 129,8 1-129,5 1-129,7 3 129,1-3-516,6 5-774,-3 0-2322,-7-2-258,5 2 387</inkml:trace>
  <inkml:trace contextRef="#ctx0" brushRef="#br0" timeOffset="65900.7693">16023 4856 3096,'-12'-3'3612,"12"3"-387,0 0-2709,0 0 0,4-14-129,-4 14 258,17-10 129,-4 7-258,0-4 258,6 3-258,1-1 0,2 4-258,-1-1-129,3 2 0,-2 0-129,-3 3 0,-2 4 0,-2 2 0,-3 4 0,-1 0 0,-5 3 0,-3 1 0,-3 1 129,0 1 0,-2 1 0,-5 1 0,-4-1 0,-3 0 258,-1-2-258,-4 2 0,2 0 129,-2-1-129,1 0 0,4-2 0,-2-4-129,5 2 129,3-4-129,3 0 129,5-11-129,-4 15 0,4-15 129,3 11-129,-3-11 258,19 10 0,-4-8-129,6 3 129,4-3 0,4 1-129,4-1 129,7 1-129,-4-2 0,3 2 0,-1 1 0,-4-1-129,-4-1-129,-4 3 0,-3 0-387,-12-5-1419,1 0-2322,-12 0-387,0 0-129</inkml:trace>
  <inkml:trace contextRef="#ctx0" brushRef="#br0" timeOffset="68665.9274">11680 5963 258,'0'0'1677,"0"0"258,0-14-129,0 14 0,0 0-258,-9-10-387,-2 3-258,11 7-129,-28-7-258,9 6 129,-9-3-258,-2 4 258,-7 0-258,1 2-129,-11 3 258,0 7-258,-6-2-129,2 7 129,-3 0-258,0 4 129,-2 0-129,0 4 0,0 1 129,1 2-129,2 3 129,1 4-129,3 0 0,3 4 0,4 4 258,7 3-516,3 3 258,6 6 0,4 4-129,4 2 129,7 2-129,1-1 258,8 2-129,2-2 0,6-5 129,10-2-129,8-7 258,7-2-129,8-7 0,10-4 0,5-9 0,11-2 129,6-9-129,8-5 0,4-6 0,9-4 0,3-1-129,9-8 0,2-7 129,3-10-129,-1-7 0,1-9 0,-2-6 0,-5-12 129,-7-9-129,-8-8 129,-10-6-129,-6 0 258,-17-3 0,-11-1-129,-16 2 129,-13 6 0,-14 6-129,-10 8 129,-20 7 0,-10 9 0,-11 4-258,-7 15 129,-11 9-129,-4 8 0,-5 13 0,-6 0-129,-1 18-129,-6 3-258,8 15-516,-9-6-1419,10 8-2193,1 3-258,4-6 0</inkml:trace>
  <inkml:trace contextRef="#ctx0" brushRef="#br0" timeOffset="70077.0081">15781 6203 2193,'-9'-12'3483,"-11"2"258,8 3-2838,-8 4-516,-3 2 129,-4 1 129,-6 0 0,-1 4 0,-8 1 0,4 9-258,-5-2 0,5 7-258,-4 3 0,5 5-258,-2 6 129,5 4 0,4 8 0,0 5 0,7 6 0,8-1 129,5 3 129,6 0-129,4-3 129,12-1 0,8-6 0,14-2 0,4-7 258,10-1-387,10-6 258,11-3-258,8-7 129,9-4-129,5-8 0,9-4 0,4-6 0,5-3 129,0-9-129,2-7 129,-4-4-129,-3-5 0,-6-8 0,-4-3 0,-8-9 0,-10-3 0,-9-3 0,-8-4-258,-14-4 258,-12-1 0,-13 0-129,-14 0 129,-12-1-129,-18 7 129,-17-1-129,-10 9 129,-15 3-129,-6 8 258,-14 6-258,-7 7 129,-7 11 0,-5 7-129,-11 7 0,-5 13 0,-4 12-129,-8 8-258,1 12-387,-10 2-2838,7 6-1032,3 0-645,-1-5 387</inkml:trace>
  <inkml:trace contextRef="#ctx0" brushRef="#br0" timeOffset="70848.0521">10578 7340 516,'-78'69'1677,"27"-29"258,-4 6 258,-9 0-129,-7 15 0,-10-9-258,1 14-516,-11-3-258,1 11-387,-8 1-258,1 6-129,-6-4-129,2 5 129,-2-1 0,4 1 0,-1-7 0,9-4-129,3-10 129,9-3-129,6-7 0,13-7-129,10-8 0,9-11-516,15 1-774,2-16-1161,12-8-2064,12-2-129</inkml:trace>
  <inkml:trace contextRef="#ctx0" brushRef="#br0" timeOffset="71500.0895">11091 7393 2580,'38'90'1677,"-7"-28"-129,1 1 129,10 15-258,-2 1-258,7 13 0,-3 3-129,5 8 0,2 2-129,5 9-645,-1-7 0,2 2 258,-1-3-258,3 0 0,-1-7-129,2-2 129,-9-12-258,3-4 387,-8-5-129,-5-6-258,-3-7 129,-7-9 0,-10-11 0,-4-4 0,-6-8 0,-6-4-258,-4-5-258,-2-10-2322,-10-7-1935,11-5 0,-33-2-257</inkml:trace>
  <inkml:trace contextRef="#ctx0" brushRef="#br0" timeOffset="78316.4794">16262 7281 903,'0'0'3483,"0"0"258,17 8-2967,-16 2-645,-1 5 387,0 11 258,-1 3 0,-1 16 258,-8 4-129,5 17-129,-9 9 0,4 23 0,-7 7-387,2 19-129,-4 3 387,-1 14-387,-4 4 129,0 10 0,1-7-129,2-2 258,-2-12 0,7-5 0,-2-18-258,9-7 258,-3-17-258,6-12 129,0-14-129,4-11-129,-2-13-129,2-8 0,2-6-516,0-23-516,0 0-2580,2-9-1161,-2-25-516,4-9 129</inkml:trace>
  <inkml:trace contextRef="#ctx0" brushRef="#br0" timeOffset="78916.5137">16455 7157 258,'3'6'3999,"24"-2"387,-10 4-774,10-1-2838,14 7 129,1 2-129,14 11 129,1-1 0,14 8-129,2 3-129,15 10 258,2-2-387,17 10 0,3 0-129,14 6-129,7 0 0,9 8-129,7 2 0,7 6 0,7 3-129,4 7 0,1 1-129,-3 3 129,-2 4 0,-5-2-129,-4 1 129,-6-5-129,-9-5 0,-7-6 0,-5-3 0,-10-5-129,-8-7-129,-11-10 0,-8-2 0,-12-12-387,-8 5-645,-20-11-2838,-12-11-258,-6-3-516</inkml:trace>
  <inkml:trace contextRef="#ctx0" brushRef="#br0" timeOffset="125753.1926">8335 7417 129,'-5'15'1290,"4"-2"-774,-1-1 645,2 3 0,0-15 387,0 24 129,0-24 0,5 21 0,-5-21-387,21 16-258,-9-13-258,9 1-258,1-4-129,5 0-129,1-4-129,2-5-129,0-5 0,1-3 0,-1-1 0,-5-4 0,-2-2 0,-6-1 0,-2-3 0,-5 0 0,-3 0 0,-3 1 0,-4 4 0,0 0 0,-7 6 0,-5 4-129,-5 3 129,-4 4 0,-5 6 0,-4 3 0,-4 6 0,-4 3 0,1 6 0,-1 1 129,-1 5-129,4 1 0,-1 4 129,5 2 0,2 1 0,4 3 0,0-2 0,2 4 129,3-2-129,3 2 258,0 0-129,4 3-129,2-4 129,1 0-129,6 0 0,2-2-129,2-3 129,6-1-129,8-6 129,5-4-258,5-3 129,7-6 0,7-3-258,5-6-516,15 1-1290,-10-3-1548,6-8-1032,4 0 0</inkml:trace>
  <inkml:trace contextRef="#ctx0" brushRef="#br0" timeOffset="126093.2121">8859 7640 258,'0'41'3741,"-1"-23"258,1 9-516,0 1-3096,-3 1-129,1 5 0,-3-3 258,-1 3-258,-5 0-258,3-2-903,2-6-2838,6 14-129,-6-18-258</inkml:trace>
  <inkml:trace contextRef="#ctx0" brushRef="#br0" timeOffset="127160.2731">11927 8032 1032,'8'24'3741,"-8"-24"0,2 13-3096,10 1 0,2-7 0,7 4 129,-1-6-129,8 1 0,0-6 0,8 0-258,1-8-129,3-3-129,3-4-129,-1-3 0,2-3 0,-5 0 0,-4-3 0,-3 2 0,-7 0 129,-5 3-129,-8 1 0,-6 2 129,-6 1-129,-3 3 0,-10-2 0,-7 4 129,-5 2-258,-3 1 258,-4 5-258,-4 2 0,-3 0 0,1 7 0,-1 6 129,2-3-258,1 6 129,1 0 129,3 1-129,4 3 129,3 2 0,1 0 0,0 6 0,3 0 0,2 5 129,5 1 0,0 1-129,6 5 387,-2-2-258,7 2 129,3-6 0,6 2-129,7-7 0,9 2 129,5-8-516,7-7-387,12-2-1290,4-2-2322,1-12-258</inkml:trace>
  <inkml:trace contextRef="#ctx0" brushRef="#br0" timeOffset="128036.3232">12579 8400 1161,'14'0'3225,"-2"-14"-2838,1 11 129,1 1 258,5-1 387,-4-1-129,2 4 0,0-2 0,4 2 0,-5 0-258,5 0-387,-5 2-129,0 5-129,0 1 0,-4 3-129,-3 0 0,-2 4 0,-5 3 129,-2 1 0,-6 3 129,-7 4 129,-8-2-129,-2 7 0,-8-4 387,2 3-387,-4-6 129,4 5-129,-3-6 0,8-2 0,4-5-129,4 1 129,8-5-129,3 1 0,5-13-129,1 15 129,11-11-129,8-2 129,7-1-258,5-1-129,13 5-1032,2-4-2709,7-1-774,12 0 0</inkml:trace>
  <inkml:trace contextRef="#ctx0" brushRef="#br0" timeOffset="129188.3891">15165 8214 129,'-10'21'3354,"5"-10"-1548,5-11-1161,8 26 387,-8-26 129,27 19-129,-9-16-129,9 2 0,3-5-387,8-4 0,4-8-387,0-2-129,6-3 0,-3-4-129,-1 1 129,-6-4 0,-6 2 129,-8 1 0,-8 1 0,-5 3-129,-11 5 0,0 12 129,-19-19-129,-1 15 0,-10 1 0,0 3 0,-7 0 0,-4 4 258,-2 1-258,1 5 0,-6-1 0,6 4 0,2 1 129,2 2 0,1 1 0,5 5 0,0-2 0,6 6 258,2-3 0,8 6 0,-1-5 129,10 10 0,-1-8-129,8 6 258,5-5-258,12 2 129,1-3-258,12-1 129,4-6 0,4-2-258,5-3-129,4-9-129,0 0-516,-1-5-645,7-2-1548,1-2-1935,-10-7-258</inkml:trace>
  <inkml:trace contextRef="#ctx0" brushRef="#br0" timeOffset="129638.4149">15674 8542 645,'0'0'3999,"0"0"-129,-6 10-387,6-10-3354,0 17 129,0-17 258,6 25-129,-4-12 129,0 8 0,-2 0 0,0 5-129,0 4-129,-6-1-516,5 7-2451,-2 5-1548,-9-13-387</inkml:trace>
  <inkml:trace contextRef="#ctx0" brushRef="#br0" timeOffset="130551.4671">18716 7698 2967,'51'13'4515,"-17"-4"-258,-9-9-129,3-2-3741,5 2 0,2-5 0,7 1-129,-5-3 129,3-1 0,-3-9 0,6 0-129,-2-3-129,-1-2-129,-5-1 129,-3-2-129,-5-1 129,-7 3-129,-6 1 0,-11 1 0,-3 6 0,-8 1 0,-9 6 0,-8 2 0,-7 6-129,-8 0 129,-2 3 0,-5 8 0,-1-2 0,-3 4 0,3 0 0,-3 3 0,5-2 129,0 4-129,-1 3 129,6 3 0,-1 2-129,3 4 258,5 3 0,5 4 0,3-1 0,15 3 0,5-3 129,9 3-129,12-7 129,16 2-129,6-8 0,11 1-129,5-8-129,6-4-129,4-1-387,-1-11-129,4 6-1032,-10-10-2193,5-8-1290,-1-2 0,-4-9 1</inkml:trace>
  <inkml:trace contextRef="#ctx0" brushRef="#br0" timeOffset="131168.5024">19633 7882 903,'-8'-7'4128,"8"-12"0,0 19-129,20-17-3612,-9 7 129,7 5 0,1-2 129,9 7-129,-4-4 0,5 4 0,-1 0-129,4 8-129,-6-2 129,1 3-258,-8 1 0,-1 3 0,-8-1 258,-4 6-129,-6-3 0,-6 6 0,-12-3 0,-4 4 129,-10-1 0,2 3 0,-8-3 0,1 4-129,1-5 258,8 2-258,5-2-129,9 0 129,4-5-129,10 0 0,10-4-129,16-2 129,9 0-129,13-2 0,4 2 0,12-2-129,15 2-258,-2-1-387,9 9-903,-14-2-2967,1-6-387,-3 1-387,-9-8 517</inkml:trace>
  <inkml:trace contextRef="#ctx0" brushRef="#br0" timeOffset="136396.8013">8534 9060 1935,'-31'18'2322,"12"-6"129,-5-3-516,2 7-129,-7-3-774,3 3-129,-7 0-387,0 4-129,-4-1-129,0 4 129,-7 1 0,-1 4 0,-5 0 258,2 6-258,-8-1 129,1 7 0,-5-1-129,3 5-129,2-3 0,0 0 0,1 0-258,3-2 129,4-1 0,6-2-129,4-4 0,4-3 0,3-3 0,4-2 0,7-4 0,0-5 258,4-1-258,4-5 0,11-9 0,-16 13 0,16-13 0,0 0 0,0 0 0,-13 11 0,13-11-258,0 0 258,0 0 0,0 0 0,0 0 0,0 0-129,0 0 129,0 0 0,-3 10 0,3-10-129,0 0 129,0 0 0,0 0 0,0 0 0,-4 12 0,4-12 0,0 0-129,0 0 129,0 0 0,0 0-129,-11 11 129,11-11 0,0 0-129,-14 11 129,14-11-129,-15 5 129,15-5-129,-15 11 0,15-11 0,-16 10 0,16-10-129,-16 11 129,16-11-129,-14 16 258,14-16 0,-17 17-129,8-7 129,-3-1 129,2 2-129,-2-2 0,-1 3-258,-1 0 0,1 1 0,-3 0 0,0 2 129,-4 1-258,2 0 129,-3 2 129,-2-1 129,-1 1 129,-6 2-129,1 1 129,-2 2 0,2 0 0,-3 3-129,0-2 258,2 2-258,0-1 0,4-1 0,1 0 0,1-4 0,0 0 0,5-5 0,1 0 0,5-3-258,-1-5 258,14-7 0,-18 11 0,18-11 0,0 0 0,-13 8-129,13-8 0,0 0 129,0 0-129,0 0 129,0 0-129,0 0 129,0 0 0,0 0 0,0 0 0,0 12 0,0-12 0,0 0 0,0 0-129,0 0 258,0 0-129,0 0 0,0 0 0,0 0 129,0 10 0,0-10-129,0 0 129,0 0 0,13 7 129,-13-7-129,16 4 0,-16-4 129,27 4-129,-8-4 0,7 1 0,3-1 0,7 0 0,7 0 129,7 0-129,8 0 0,6 0 0,9 0-129,8 0 0,7 0 0,8 4 0,8 0 0,4 0-129,4 2 129,1-2-129,3 2 0,-1-1-129,0 2 129,-2 0 0,-5 0 0,-3 0-129,-4 2 129,-6 0 0,-4 0 0,-8-2 0,-10-1-129,-10-1 129,-10 0 258,-11-1-129,-9-3 0,-6 1 258,-10-1-258,-5 1 0,-12-2 0,12 1 0,-12-1 0,0 0 0,0 0 0,-8 7-258,8-7 258,-13 0 0,13 0 0,-20 2-129,20-2 0,-17 0-258,17 0 129,-12-2-129,12 2 0,-8-14 129,8 14-129,-3-25 387,2 6 0,1-5 387,-3-10-129,2-5 0,-3-11 258,-5-7-129,-2-13 0,-7-7 0,-5-10-129,-4-8-129,-8-11 129,-2-2-129,-5-4 129,-2 0 129,-1-4-387,0 6 129,-2 2 0,4 11 129,3 8-129,6 14-129,8 10-387,8 6-1806,11 12-2064,12 11-387,7 1 0</inkml:trace>
  <inkml:trace contextRef="#ctx0" brushRef="#br0" timeOffset="137484.8633">12151 9714 3354,'0'14'3999,"0"-14"-2322,0 0-903,0 17 129,0-1-258,-4-3 258,1 7 0,-8 0-129,3 9-129,-8-4 0,1 10-387,-7 3 0,-4 10 0,-5 3-129,-7 12 258,-2 10-258,-10 11 129,-5 8-129,-6 5 129,-5 0 129,2 0 0,-1-8 258,5-2-258,-1-17 129,13-8-129,2-14 0,13-10-129,5-11-258,7-9 0,7-3-258,14-15 0,-11 1 0,11-9-129,11-8-129,2-17-645,17 4-1161,-3-15-2193,10-13-516,12-3 258</inkml:trace>
  <inkml:trace contextRef="#ctx0" brushRef="#br0" timeOffset="138159.9023">12098 9801 774,'25'-49'4257,"-14"37"0,-11 0-258,0 12-3354,0 0-258,0 0 0,0 0 0,0 0 0,17 3 129,-10 6 129,11 11-258,1-3 129,11 13 0,0 3 0,8 13-129,4 4-129,4 11 0,2 9-129,7 10 0,-2 5 0,4 6-129,1 0 0,-1 0 0,2 3 0,-2-4 0,2-3 0,1-8-129,1-4 129,0-5 0,2-5 0,0-5-129,-1-7 0,-2-5 129,-1-5-129,-4-4 129,-6-4 0,-6-5 0,-5-5-129,-6-4 258,-7-5-129,-6-4 0,-6-5 0,-13-7 0,0 0 129,0 0-129,0 0 0,-19-6 0,0 3-129,-7 0 129,-5 0 0,-6 1 0,-5 2 0,-3 0 0,-8 0 0,-7 0 0,-7 0 0,-4 0-129,-6 0 129,-7 0 0,-8-7 0,-5 3 0,-7-3 0,-5 2 129,-2-1 0,0 5-129,0 1 129,2 1 0,4 6-129,5 0 0,13 4-129,5-4-258,16 8-1161,4-7-2838,14-8-387,17 1-387</inkml:trace>
  <inkml:trace contextRef="#ctx0" brushRef="#br0" timeOffset="139348.9703">15958 9901 1,'0'0'773,"0"0"1,0 0 387,0 0 129,-9-11-129,9 11 129,0 0-258,0 0-387,0 0-258,0 0 0,0 0-129,0 8-129,0 4 0,1 0 0,-1 9-129,1 4 258,0 9-258,-1 6 0,0 7 0,-4 11 0,-7 8 0,0 10 129,-4 9 0,-6 9 129,-1 1 258,-6-1 129,3 3 258,-8-11 0,5 0 129,-6-15-129,7-1-129,-5-18 129,9 2-258,-6-9-258,4-3-129,2-6 0,4-3-129,4-8-129,2-6 0,3-5 0,10-14-387,0 0 0,0 0-516,14-17-1419,-1-6-1935,4-10-516,6-4 129</inkml:trace>
  <inkml:trace contextRef="#ctx0" brushRef="#br0" timeOffset="140076.0118">15952 9850 645,'63'34'4386,"-20"-11"0,-4-6 0,7 9-3096,16 13-645,1 0 258,10 16-258,-2 4 0,10 13 129,-9 6-258,12 12 129,-5 0-258,7 6 0,1-2-129,4 3-129,1-5 129,0-1-129,1-11 0,0 1 0,-5-7 129,-4-5-129,-6-6 0,-9-4 0,-10-8-129,-4-7 258,-13-9-129,-6-5 129,-11-7-129,-7-6 0,-10-5 129,-8-12-129,0 12-129,-14-11 129,-3 2-129,-9-1 0,-4-2-129,-5 5 129,-7-2 0,-2 1 0,-5 1-129,-5 1 129,-8-1-129,-4 2 129,-8-2 0,-9-1-129,-5 0 0,-7 0 129,-9-2 0,-3 3 0,-6 0 0,-6 1 0,2 1 129,0 1-129,2 2 129,5 1-129,7 1 0,8 1 0,11 1-129,10-6-129,16 6-387,6-12-1548,22 3-2580,11-5-258,19 0-516</inkml:trace>
  <inkml:trace contextRef="#ctx0" brushRef="#br0" timeOffset="141120.0716">20394 9438 3096,'0'0'3225,"0"0"-2064,0 0-516,2 10 258,-2-10 129,1 15-129,3-4 0,-4 1 0,0 6-258,0 4-129,0 13-129,0 8-129,-2 15 0,-4 16 258,0 16-129,-7 15 0,-1 17 129,-6 11-129,0 9 0,-4 0 129,2 0 129,-2-14-258,6-9 129,-2-20-129,6-13-129,1-20 0,6-15-129,1-19 0,3-11-129,3-5-258,0-16-129,0 0-258,0-16-903,10-6-1806,5-9-1290,-6-12-387,8-7 259</inkml:trace>
  <inkml:trace contextRef="#ctx0" brushRef="#br0" timeOffset="141840.1127">20528 9317 2709,'57'31'4515,"-25"-14"-1935,10 12-516,4-3-387,15 14-129,-1-4-387,14 8-129,1 0-387,12 8 129,2-6-387,9 7 0,4-4-258,6-1 0,1 1 0,4-1-129,0 0 129,1-2-129,-1-5 129,-5-2-129,-5-3 0,-9-6 129,-8-4-129,-11-4 0,-10-9 0,-12-4 0,-14-5 0,-9 0-129,-12-3 129,-18-1 0,0 0 0,0 0 0,-14 8-129,-8-4 129,-5 3 0,-1-1-129,-4 6 129,-2 2-129,1 1 0,-2 4 0,0 3 0,0 4 129,-4 5-129,-1 4 129,-8 4-129,-6 4 0,-8 5 129,-12 1 0,-14 6 129,-12 3 129,-14-3 0,-11 4 129,-12-3 0,-5 3 129,-7-5 0,4 2 0,1-7-129,10 1-129,3-5 0,17-5-258,10-8 0,16-5-129,17-2-387,9-16-645,28 6-2193,7-12-1419,9-6-516,14-9 0</inkml:trace>
  <inkml:trace contextRef="#ctx0" brushRef="#br0" timeOffset="229432.1227">1302 12434 129,'-11'0'2838,"11"0"-258,0 0-1677,0 0-129,0 0-387,-7 9 129,7-9 0,0 0 129,-9 15 129,9-15-129,-6 13-129,6-13 129,-6 14-258,6-14 129,-3 20-387,0-7 129,1 1 0,-1 4 129,1 6-129,-4 7-129,1 5 0,-1 8 0,1 5 0,-5 6-129,0 6 129,0 2-129,0 4 0,-1-1 129,2-3-129,0-3 258,5-4-258,0-4 129,4-6-129,4-6 129,5-6-129,5-6-129,3-7 129,8-5 0,-1-3 0,5-8 0,2-4 0,4-1-129,-1-5 129,2-7 0,1-2 0,-1-6 129,2 0-129,-4-6 0,-1-3 129,-4-4-129,0-3 0,-4-5 0,1-1 129,-5-6 0,1-3 129,-5-3 0,-1-3 129,-7-4 0,1 0 0,-4-2 0,-3 3-129,-3 0 258,-2 6-258,-6 1 0,4 8 0,-5 4-129,4 7 129,-3 3-129,1 6 0,2 5 0,2 3 0,-1 5-129,4 12 0,-5-13-129,5 13-129,0 0-129,0 0-516,7 13-1677,2-1-1806,-9-12-129,15 28 0</inkml:trace>
  <inkml:trace contextRef="#ctx0" brushRef="#br0" timeOffset="230610.1901">2372 12509 903,'5'-14'3741,"-5"14"-129,0 0-387,0 0-2580,0 0-387,-5 0-129,5 0 258,-16 11 0,8 2-129,-6 0 387,0 5-258,-4 1 129,2 5-258,-4 5 0,0 3 0,-1 6-129,0 5 0,-1 4 0,3 6 258,-5 0-258,8 7 129,-1-1 0,5 4-129,1-4 0,5 1 0,4-2 0,2-3-129,0-4 129,8-3 0,3-6-129,6-6 129,1-7-129,4-4 258,3-7-129,3-3-129,-1-5 129,3-3 0,-2-3-129,1-3 129,-2-1-258,-4-1-129,1-3-516,-9-8-1548,-3-2-1935,4 2-129,-11-11-129</inkml:trace>
  <inkml:trace contextRef="#ctx0" brushRef="#br0" timeOffset="230955.2098">2463 12888 3354,'0'0'4257,"19"13"-387,-19-13 0,0 0-3483,17 22-258,-1-6-129,3 5 129,2-1 0,2 7 0,2-3 129,1 3-129,2-2 0,1-2 0,-1-1 0,-1-4-129,3-2-129,-8-6-645,6 4-258,-10-9-1548,-4-3-1290,2 6-516,-16-8 258</inkml:trace>
  <inkml:trace contextRef="#ctx0" brushRef="#br0" timeOffset="231245.2264">2487 13211 1677,'-5'-18'3999,"12"4"-129,0-13 129,7-4-3096,12 4-258,0-5-258,8 1 0,-1-2 0,4 3 0,2 1-258,-3 3-258,4 9-774,-10-3-1935,0-1-1161,5 9-516,-11-6 387</inkml:trace>
  <inkml:trace contextRef="#ctx0" brushRef="#br0" timeOffset="232066.2734">3206 13245 2709,'0'0'2064,"-11"-9"0,11 9-258,0 0-129,0 0-129,0-13 0,0 13-129,1-11-387,-1 11 0,12-16-645,-12 16 129,18-26-387,-6 13 129,0-6-258,3 2 258,0 0-129,0-3-129,3 4 0,-2 1 0,-1 2 0,-1 3 0,-1 2 0,-13 8-129,17-8 129,-17 8 0,0 0-258,5 15 258,-5-1 0,-3 1 0,-2 8 0,-2 0 258,-3 6-258,2 0 0,-3 3 0,-1-1 0,1-2 129,1-1-258,-3-3 258,3-3-129,0-3 0,0-3 129,2-5 0,8-11-129,-12 16 129,12-16-129,0 0 0,0 0 0,0 0 0,0 0 0,0 0 0,0 0 0,0 0 0,14-2 0,1-3 0,0 2 0,4 1 0,2-1-129,3 3 129,2 0 0,-1 0-129,0 0 129,-3 0-129,0 0-387,0 4-645,-11-2-1935,-11-2-1290,23 0-129,-23 0 129</inkml:trace>
  <inkml:trace contextRef="#ctx0" brushRef="#br0" timeOffset="232699.3096">3479 12554 516,'0'-16'2838,"0"16"-1290,0-12-129,0 12 258,0 0-387,0 0 387,0 0-387,7-2 0,-7 2-129,11 14-387,-4 3-258,1 4-258,4 8 0,1 5-129,2 5-129,6 9 0,0 3 0,5 6 0,-1 2 0,1 1 0,-1-1 129,-1-1-129,-3 0 0,-5-5 0,-2-2 0,-4-1 129,-3-3-129,-5-1 0,-2-3 0,-1 1 129,-7-6 0,-4-1 0,-2-3 0,-2-7-129,-4-1 129,0-4-258,2-7-258,1 0-387,-2-9-903,5-4-1806,14-2-774,-25 0-129</inkml:trace>
  <inkml:trace contextRef="#ctx0" brushRef="#br0" timeOffset="233075.3311">4066 13384 1935,'39'5'3354,"-25"-7"-129,13 2-2322,-3 0-903,0 0 387,-2 0-258,3-3 129,-2 3 0,-3 0 0,-3 0-129,-1 0-516,-4 0-516,-2 0-1419,7 3-1290,-17-3 1</inkml:trace>
  <inkml:trace contextRef="#ctx0" brushRef="#br0" timeOffset="233344.3465">4056 13193 4644,'7'3'4257,"-7"-3"-258,23-7-1290,-2 5-2322,-3-4-387,6 1 258,0 0 0,2 3-258,-2-2 0,0 1-387,2 3-258,-7 0-1419,3-3-1806,3 6-516,-7-3 387</inkml:trace>
  <inkml:trace contextRef="#ctx0" brushRef="#br0" timeOffset="234547.4153">4906 12668 258,'5'-13'2838,"-5"13"-129,1-11-129,-1 11-129,0 0-516,0-19-258,0 19-387,0 0 0,0 0-387,0 0 0,0 0-258,0 0-129,0 0 0,0 0-129,4 12 0,-4 0-129,0 10 129,0 4-258,0 11 129,0 6-129,0 9 129,0 3-258,0 9 129,0 2 0,0 4-129,0 1-129,-4-4-258,3 6-645,-10-10-2709,1-5-774,3-6-516,-7-15-387</inkml:trace>
  <inkml:trace contextRef="#ctx0" brushRef="#br0" timeOffset="235762.4848">1135 14395 258,'0'0'3354,"-7"8"0,-5-7-903,12-1-1419,0 0-258,-12 15-129,10-2-258,-3-1 129,3 10 0,-3-3 0,5 10-129,-2 5 0,2 5-258,1 7 0,7 6-129,2 4 258,1 5-258,3 4 129,4 1 0,0-4 0,2 1 258,-3-10-129,6-5 258,-2-8-129,0-9-129,0-11 129,1-5 0,-2-15 0,4-2 0,-2-16-129,3-9 129,-4-10-129,7-9 0,-2-9-129,3-3 0,-1-6 0,-1-2-129,0 0 0,-1 1 129,-6 4-129,1 2 0,-6 5 129,-3 1-129,-6 6 129,-3 4-129,-3 6 129,0 4 0,-7 6-129,-2 6 0,-2 4 0,0 5-258,11 12-645,-23-3-1935,23 3-1677,-15 7 129,15-7-645</inkml:trace>
  <inkml:trace contextRef="#ctx0" brushRef="#br0" timeOffset="236302.5157">2355 14373 3225,'-13'0'3999,"10"10"-258,-17-2-1290,2 4-1806,3 5-129,-7-3 129,2 9 0,-6-4 0,2 13 129,-5-6-129,6 12 129,-4 1-387,4 8-129,0 3 0,6 8-258,3 6 129,4 7-258,5 7 129,5 2 0,1 1-129,12-3 129,5-2 0,3-7 0,5-8 0,1-8 0,6-10 0,-1-9-129,2-9 129,0-5-129,2-7-129,-3-10-258,6 2-903,-9-9-1677,0-9-1419,3-3-129,-7-13 0</inkml:trace>
  <inkml:trace contextRef="#ctx0" brushRef="#br0" timeOffset="236620.5339">2543 14722 4257,'7'40'4257,"4"-19"-258,11 8 0,3-2-3870,2 6 0,8 3 129,6 1 129,3 2 0,1 0 0,0 0 0,0-1 0,0-1-258,-5-4-129,-3-9-258,-3 3-645,-11-15-1032,-1-3-2064,-5 2-516,-17-11 0</inkml:trace>
  <inkml:trace contextRef="#ctx0" brushRef="#br0" timeOffset="236891.5494">2578 15194 1935,'-15'5'4515,"18"-29"129,11 0-387,4-4-2193,4-16-1419,15 2 0,0-8-129,10 3-129,1-1-129,3 3 0,0 6-258,-2 3-129,0 12-1032,-10 2-2580,-5 1-645,0 10-516,-14 2 258</inkml:trace>
  <inkml:trace contextRef="#ctx0" brushRef="#br0" timeOffset="237414.5793">3273 14933 5805,'17'7'4515,"2"-7"-129,-19 0-258,20-11-3999,-8 7-258,4 3 129,1 0 0,-1 1 0,1 0 0,-6 3 0,3 1 129,-14-4-129,18 15 0,-18-15 0,9 20 0,-7-9 0,-2 3 129,0 1-129,-7 3 0,-3 3 129,-2 1-129,-2 3 129,-1 2 129,-1-1-129,1 2 0,-1-4 129,4 0-129,1-4 0,7-2 129,-2-5-258,6-2 129,0-11 0,4 14 129,-4-14-129,22 8 0,-9-5 0,5-3 0,0 0-129,3 0-387,4 0-516,-1-7-1935,1-2-1677,6 1-258,-4-6-258</inkml:trace>
  <inkml:trace contextRef="#ctx0" brushRef="#br0" timeOffset="237858.6047">3638 14505 5934,'0'0'4386,"16"9"-129,-16-9-258,27 12-4128,-8 1 129,6 6 0,5 3 258,0 7 0,3 7 0,-2 4 0,1 6 0,-5 6 129,2 6-129,-8 1 0,1 3 0,-9-2-129,-2 4 129,-9-5 0,-2 0 258,-4-5-258,-7-1 0,-7-10 0,-1 3 0,-4-8-129,1-1 0,-2-8-129,2-4-258,6-4-258,-6-12-903,18 2-2193,4-11-1161,-12 0-258,12-11-387</inkml:trace>
  <inkml:trace contextRef="#ctx0" brushRef="#br0" timeOffset="238211.6249">4448 15282 7353,'11'13'4773,"6"-12"-258,-17-1-387,16-5-3870,-1-3-387,6 4 0,-1 1 129,4 1-129,-2 0 129,1 2 0,-3 0 0,2 0-258,-3 0-258,4 3-645,-8-3-1935,-3-8-1290,4 6-387,-11-11 129</inkml:trace>
  <inkml:trace contextRef="#ctx0" brushRef="#br0" timeOffset="238475.64">4434 14930 8127,'11'7'4773,"0"-7"-516,10-7-774,-3 3-3354,5 1-129,3 0 0,2 1 0,0 2 0,2 0-516,-5 0-1161,-1 0-2709,8 5-258,-10-5-129,4 0 1</inkml:trace>
  <inkml:trace contextRef="#ctx0" brushRef="#br0" timeOffset="245362.0339">5330 15104 1677,'0'0'1935,"0"0"-258,-13 3 258,13-3-258,-12 1-258,12-1 0,-14 0-258,14 0 0,-14 0-387,14 0 129,-14-3-387,14 3 129,-17-7-258,17 7 0,-16-8 0,16 8 129,-18-18-258,9 0 0,3 4 0,-3-10-129,5-2 0,0-6 0,4-1 0,0-4-129,2-1 129,5-4-129,3 4 129,3-2 0,4 1 0,-2 3 0,5 4 0,1 0 0,0 8-129,0 3 129,3 4-129,0 5 129,-1 4-129,0 7 129,2 1-129,-3 4 0,-1 9 129,-1 1-129,-1 5 129,-5 5-129,4 2 0,-6 3 0,0 4 0,0 0-129,-2 1 0,-4 2 129,0-1-129,-4 2 129,-2-2-129,-2-2 129,-7 1 0,-3-2 0,-5-3 129,-3-4-129,-5 0 258,-5-6-129,-1-2 0,-7-7 258,-1-3-258,-2-7 0,1 0 0,-1-4-258,4-8-387,9 7-1032,-2-6-2838,5-8-387,8 1-258,-1-8 0</inkml:trace>
  <inkml:trace contextRef="#ctx0" brushRef="#br0" timeOffset="250951.3533">6592 10905 774,'0'0'2838,"0"0"-1161,-14-8-258,14 8-387,0 0 258,0 0-258,0 0 129,0 0-129,0 0 0,0 0-129,0 0-258,0 0-129,0 0-258,9 3 0,-9-3-129,19 17 387,-3-3-258,0-2 0,5 8 129,3 0-258,-1 2 129,5 3-129,3 3 129,-1 0-258,0 2 258,-1 0-258,-2-2 0,-1 0-258,-5-7 129,0 2-258,-9-12-258,2 7-645,-14-18-1419,0 0-1677,0 0-129,0 0 388</inkml:trace>
  <inkml:trace contextRef="#ctx0" brushRef="#br0" timeOffset="251308.374">6465 11246 2580,'23'-13'3741,"-23"13"-1419,17-19-774,3 10 0,-1-11-258,8 7-129,-3-13 0,7 7-387,0-9-129,2 5-258,-3-1-129,-3 2-129,0 4-129,-6 3 0,-1 5-387,-7-1-645,5 11-1548,-4 0-1548,-14 0-516,14 1 387</inkml:trace>
  <inkml:trace contextRef="#ctx0" brushRef="#br0" timeOffset="251683.3954">7248 11118 1806,'11'42'1161,"-8"-28"-774,3 2 258,-2 0 129,0 1 258,-1 0 129,-1 3 0,-2-1 0,1 3-129,-1-2-258,0 1-387,0-3-129,-1 1-258,0-2-903,-1 1-1677,2-18-1290,0 16 258</inkml:trace>
  <inkml:trace contextRef="#ctx0" brushRef="#br0" timeOffset="252310.4313">8018 10977 129,'4'-17'3741,"-4"17"129,10-5-1806,-10 5-645,0 0-387,12-5 0,-12 5-258,13 7 0,-5 4 0,-2 0-129,7 6 129,-5 0-258,8 5 0,-4 0-129,8 3 0,-5 3-258,9 1 129,-2 0-258,-1 0 0,5 3-129,-4-4 0,1 1-129,-7-6-258,4 0-258,-20-23-387,19 26-1548,-16-16-1677,-3-10-387,-11 0 388</inkml:trace>
  <inkml:trace contextRef="#ctx0" brushRef="#br0" timeOffset="252591.4474">7921 11284 1806,'30'-29'4128,"-2"14"258,-10-11-387,4-2-3225,10 7-387,-3-5 0,5 4 0,-2 1 0,2 1-258,-4 2 0,0 1-516,3 4-387,-9-4-645,6 7-1032,-6 3-1935,-8-4-129</inkml:trace>
  <inkml:trace contextRef="#ctx0" brushRef="#br0" timeOffset="253206.4825">8634 11277 2580,'-18'15'3741,"18"-15"0,-12 6-2064,12-6-1161,0 0 129,0 0-258,0 0 258,0-11-129,0 11 129,12-10-129,0 9-258,-12 1-129,21-1 0,-8 1-129,-2 0 0,-11 0 0,17 18 0,-11-5 0,-2 4 0,-4 3 0,0 1 129,-6 1-129,-1 2 258,-6-1-258,-1 1 129,-2-2 0,2 1 0,-2-5 0,4 2 0,0-2 0,6-3 0,0-2 0,6-1 0,0-12 0,4 16 129,-4-16 129,25 8-129,-9-8 0,7 3 0,-1-3 0,4 0 0,0 0-129,1 1 0,-3 0 129,3 0-258,-3 4 0,-3-3-258,0 9-774,-8-1-2838,-1-4-774,1 3-258,-13-9-129</inkml:trace>
  <inkml:trace contextRef="#ctx0" brushRef="#br0" timeOffset="254603.5625">11420 11747 2580,'15'11'3741,"-15"-11"-129,13 0-3225,0 5 0,0 3 129,8 4 129,-4 1-129,6 6 258,-1 4 0,6 7-258,-2 0-129,4 4 0,0 2-258,-3-1-129,-1 1-129,-5-3-516,-3 2-516,-8-10-903,-2 1-774,-7 2-1419,-9-18 129</inkml:trace>
  <inkml:trace contextRef="#ctx0" brushRef="#br0" timeOffset="254879.5782">11325 12216 2193,'-25'-10'3741,"20"-17"516,5 3-2451,12 7-645,3-11-129,11 3-387,3-2 129,11 4-129,-2-2 129,5 6-258,1-1-258,2 4-129,-3 4 0,-2 2-258,-7 5 0,-2-2-516,-2 7-903,-10 0-1548,-8-2-1419,7 2-258</inkml:trace>
  <inkml:trace contextRef="#ctx0" brushRef="#br0" timeOffset="255160.5943">12044 12008 1032,'19'19'3741,"-11"8"387,-2-7-2838,-6-2-258,2 12 129,-2-4-129,1 8 129,-1-7-258,2 7-387,0-4-645,-2-7-1548,1-11-2451,6 5-387,-7-17 0</inkml:trace>
  <inkml:trace contextRef="#ctx0" brushRef="#br0" timeOffset="255638.6217">12580 11850 258,'0'0'3870,"7"-7"129,4 7-774,-11 0-2451,17 8 0,-2 10-129,-5-1 258,8 12 129,-2 0-387,10 10 258,-3 0-516,8 5 0,-1-3-387,2-2 0,1 1-258,-1-11-258,-2 0-516,-11-11-903,6-1-1032,-9 0-1806,-16-17 258</inkml:trace>
  <inkml:trace contextRef="#ctx0" brushRef="#br0" timeOffset="255903.6368">12574 12232 2967,'6'-41'4515,"5"16"-129,15 6-129,3-2-3483,0-5-387,9 0-129,0-1 129,4 5-129,-3 0 129,4 2-516,-3 4-258,-5-7-387,4 16-774,-12-8-1290,-3 4-1806,2 6-258</inkml:trace>
  <inkml:trace contextRef="#ctx0" brushRef="#br0" timeOffset="256410.6658">13152 12178 3999,'8'19'4515,"13"-12"-516,-21-7 258,23-10-3999,-9 6-516,2 4 129,0 0 129,-4 0 0,3 7 129,-15-7 129,19 18-129,-19-18-129,12 20 0,-9-8 0,-2-2 0,-1 1 0,-3 1 258,-8 1-129,-3 2 129,-2 2 0,-2 2 258,-3 1-129,2 1-258,1 1 129,3-3-129,3 1 258,7-3-258,2-4 0,5 0 0,8-6 0,11 0 129,3-5-129,6 0 129,3-2-129,6 0 0,2-1-129,2-4-129,1 4-258,-3-7-903,6 6-3096,-1 1-516,-8-4-387,5 0 388</inkml:trace>
  <inkml:trace contextRef="#ctx0" brushRef="#br0" timeOffset="257262.7145">15853 11969 1806,'0'0'1419,"-14"-13"0,14 13 258,0 0 0,0 0 129,-12-6-258,12 6 129,0 6-516,8 10-129,-3-4-129,14 12 0,-6-5-258,14 12 129,-4-1-387,10 7 0,0-2-258,6-1 0,-3-1-129,-2-1 0,-3-2 0,-5-7-387,-2 2-516,-14-14-1290,-10-11-1935,9 24-774,-18-21 129</inkml:trace>
  <inkml:trace contextRef="#ctx0" brushRef="#br0" timeOffset="257546.7308">15642 12302 2193,'30'-43'4128,"-9"12"258,15 9-387,6-2-3483,-6 2-129,9 0 0,-5 4-129,5 3 258,-4 3-387,0 2 0,-5 5-258,-5-5-129,2 10-516,-11-5-516,8 5-1290,-7 1-1935,-23-1 129</inkml:trace>
  <inkml:trace contextRef="#ctx0" brushRef="#br0" timeOffset="257839.7475">16414 12318 1806,'14'28'3999,"-13"-18"387,7 9-2193,-1 10-1419,-7-3 129,8 12-129,-8-5 129,5 4-129,-5-1-645,0-5-774,2 0-1548,-2-6-2193,0-25-258,0 19 0</inkml:trace>
  <inkml:trace contextRef="#ctx0" brushRef="#br0" timeOffset="258367.7778">16947 12063 2451,'56'20'4515,"-19"-3"0,-5-3-258,1 1-3741,8 10 129,-3-2-129,6 8 0,-6-4 129,4 6-129,-9-1-129,1 0-387,-5-3 129,-4-3-516,-3-3-129,-9-8-645,-1 3-1032,-12-18-1677,-12 12-1161,-6-7 387</inkml:trace>
  <inkml:trace contextRef="#ctx0" brushRef="#br0" timeOffset="258614.7919">16931 12402 4128,'-23'-29'4902,"23"12"-387,8-4-903,6-11-2838,18 5-129,2-7-258,13 1 0,0 1 0,8 2-258,-1 2 0,2 3-129,-4 3 0,-7 4-387,0 7-258,-13-6-1548,2 5-2451,-3 8-258,-11-4-129</inkml:trace>
  <inkml:trace contextRef="#ctx0" brushRef="#br0" timeOffset="259121.8209">17665 12312 2967,'10'13'3999,"-10"-13"258,21-7-1677,-3 7-2064,-4 0-129,8 0 258,-4 0-258,4 7 129,-8-2 0,5 4-129,-6-1-129,-1 3-129,-4 2 129,-6 1 0,-2 1 258,-2 3-258,-12-3 258,2 7-258,-8-5 0,5 7 0,-6-6 0,5 3-129,0-2 129,4 3-129,5-5 0,6-1 129,1-3-129,13-1 0,5-5 0,9-2 129,7-5-129,8 0-129,2 0-129,6-9-258,7 3-258,-5-10-1806,5 4-2580,5 0 0,1-6-387</inkml:trace>
  <inkml:trace contextRef="#ctx0" brushRef="#br0" timeOffset="259874.8639">20605 11647 3225,'32'20'4386,"-19"-18"129,11 13-387,1 1-3741,-3-1-129,4 7-129,-1 2 129,2 5 0,-5 3 129,5 6-129,-3-2 0,0-2-129,-1 0-258,-4-5-258,1 3-258,-10-13-258,4 5-774,-14-13-645,0 1-1032,-6 2-1419,-15-12 388</inkml:trace>
  <inkml:trace contextRef="#ctx0" brushRef="#br0" timeOffset="260138.8791">20445 12078 3483,'-2'-23'4773,"14"12"-129,4-14-258,3-3-3612,17 4-258,4-5-258,10 2 0,-2-3 129,7 6-129,-4-3-129,0 4 0,0 3-258,-4 1 0,-2 7-387,-10-5-516,6 13-903,-16-5-1935,-2-1-903,2 4-129</inkml:trace>
  <inkml:trace contextRef="#ctx0" brushRef="#br0" timeOffset="260407.8943">21240 11890 1419,'9'36'3354,"-9"-36"387,11 35 129,-5-13-3483,0 5-387,-3 4 129,-1 0 129,2 6 0,-4-3-516,0 1-2064,-8-12-1677,8 4-387</inkml:trace>
  <inkml:trace contextRef="#ctx0" brushRef="#br0" timeOffset="260941.925">21956 11252 3870,'28'8'4644,"-14"-6"-129,13 8-129,-3 2-3612,3 0-387,6 6 0,-1 3 0,4 5 0,-3 1-129,2 3 0,-3-2-129,1 2 0,2 1-387,-6-7-129,-1 5-516,-12-17-903,3 1-2064,-9 0-1032,-10-13 0</inkml:trace>
  <inkml:trace contextRef="#ctx0" brushRef="#br0" timeOffset="261207.9402">21926 11615 3870,'-21'0'4515,"22"-19"258,14-2-387,7-4-3870,4-8 0,8-2 0,5-10 0,6 1 0,2-3-129,5-1-129,-1 5-129,4-1-129,-2 7-387,-8-1-774,8 7-2967,-8 12-645,-5-5-387,0 9 129</inkml:trace>
  <inkml:trace contextRef="#ctx0" brushRef="#br0" timeOffset="261757.9717">22744 11455 4128,'-13'19'4257,"13"-19"-258,0 0 129,17 8-3741,-1-8-516,2 0 0,4 0 258,4 3 387,-7-3 0,8 1 129,-9 0-258,1 6-129,-6-3-258,-13-4 129,11 19-129,-11-7 129,-9 3 0,-6 4 0,-8 0 129,-1 4-129,-5 0 0,2 1 0,-4-1 129,3 0-129,1-4 129,5 1-129,4-6-129,7 0 258,5-3-129,6-11 129,8 16 0,13-10-129,10-1 129,7 1-129,9-1 0,5 1 0,3 3-258,4 0 0,2 8-387,-10-11-1290,-1 6-2838,-11 4-387,-8-9-387,-8-5 388</inkml:trace>
  <inkml:trace contextRef="#ctx0" brushRef="#br1" timeOffset="277153.8516">9304 7828 129,'0'0'903,"0"0"387,-11 3 0,11-3 258,0 0 516,0 0-387,0 0-258,0 0-387,-8-6-129,8 6-258,0 0-258,0 0-129,1-13-258,-1 13 0,0 0 0,14-12 0,-14 12 0,13-7 0,-13 7 0,17-9 0,-17 9-129,14-6 129,-14 6-129,13 0 129,-13 0-129,0 0 129,13 3 0,-13-3 0,4 11 0,-4-11 129,0 10 0,0-10 0,-2 11 258,2-11-129,-9 12-129,9-12 129,-15 8-129,15-8 0,-15 8 129,15-8-129,-11 1 129,11-1-258,-12 0 258,12 0-129,0 0 0,-4-15-129,4 15 129,2-15-129,-2 15-129,11-13 129,-11 13-129,18-11 129,-6 7-129,1 2 129,-1-1-129,1 3 0,-3-2 129,2 2 0,-12 0-129,17 4 129,-17-4 129,0 0-129,8 16 129,-8-16 0,-2 17-129,2-17 258,-17 19-258,3-13 258,3 3 0,-3-3-129,1 1-258,13-7 258,-20 6-258,20-6-387,-14 0 129,14 0-1032,0 0-1548,-3-14-1548,3 14-258</inkml:trace>
  <inkml:trace contextRef="#ctx0" brushRef="#br1" timeOffset="278386.9228">9809 7281 516,'0'0'1419,"0"0"-129,0 0-258,0 0-387,0 0 0,-9-2-258,9 2 129,-13 2-129,13-2-258,-15 8 258,15-8-258,-14 14 0,14-14-129,-16 20 129,6-8 129,3 3-129,-2-1 0,-2 5 129,1 1 129,-2 4-129,0 2-129,1 4 129,-1-1 129,-1 4-129,0 1-129,2 2-129,-2-2 129,4 3 129,-2-5-129,6 0 0,-1-5 0,5-2 0,-1-6 129,2-1 129,8-7-129,-8-11 0,22 15 129,-6-10-129,2-5 0,2 0 0,0-5 0,6-2 0,-3-2-258,1-4 129,0-2 0,-3-3 0,2 0-129,-4-2 0,1-2 0,-2-1 0,1 1 129,-5 1-129,-1 0 0,-4 1 129,-1 0 0,-4 6 129,-4-1 0,0 5-129,0 10 0,-15-15 0,1 11 129,-2 4-258,-1 0 129,-2 2-129,-3 3 129,1 7-129,-2-2 0,1 5 0,-1-2 0,0 3-129,2 1 0,-2-3-387,7 10-903,-6-1-2709,2-8-258,8 5-258</inkml:trace>
  <inkml:trace contextRef="#ctx0" brushRef="#br1" timeOffset="280494.0433">12740 7998 129,'0'0'645,"9"-8"387,-9 8 258,0 0 0,15-9 0,-15 9 0,11-9-258,-11 9-516,0 0 0,0 0-387,13-8 0,-13 8 0,0 0 0,0 0 258,0 0 0,0 8 129,0-8 129,0 0 129,-11 17 0,11-17 0,0 0-258,-14 7 0,14-7 0,0 0-258,0 0-129,0 0-129,0 0 0,0-10 129,0 10-129,7-12 0,-7 12 129,7-13-129,-7 13 0,0 0 0,0 0 0,0 0-129,0 0 129,0 0 0,0 0 129,0 0-129,0 0 129,6 6 258,-6-6-258,0 0 129,-7 11 0,7-11 0,0 0 0,-12 4 0,12-4-129,0 0 0,0 0-129,0 0 258,0 0-258,0 0 0,0 0 0,0 0 129,0 0-129,0 0-129,0 0-129,0 0 0,0 0-387,0 0-1419,0 0-2451,0 0-645,11-4 258</inkml:trace>
  <inkml:trace contextRef="#ctx0" brushRef="#br1" timeOffset="282034.1314">13235 7495 1161,'0'0'2193,"6"12"-258,-6-12 129,0 12-387,1-2-387,-1-10-258,-1 17-129,1-17-129,-13 24 0,2-11-258,3 8-129,-6-1 129,1 6-258,-7 1 129,4 6-258,-5-3 129,3 4 129,-1-1-129,4 1-129,-3-5 129,6 0-129,2-4 0,3-4 0,-2-1 0,3-3 0,5-3-129,-2-2 129,3-12-129,0 19 129,0-19-129,0 16 258,0-16-129,11 14 0,-11-14 0,22 12 0,-9-8 0,5 1 0,3-1 0,3-1 0,0-2 0,2 3-129,-2-4 0,0 3 0,0-1 0,-1-1 0,-2-1-129,1 1 0,-2 2 0,-2-3-129,3 1 0,-7-1-387,2 3 129,-16-3-258,24 8-1290,-24-8-1548,0 0-1161,0 0-129</inkml:trace>
  <inkml:trace contextRef="#ctx0" brushRef="#br1" timeOffset="282339.1476">13231 7960 1419,'-11'17'4257,"11"-17"-129,0 0-516,0 0-3870,6 19 0,-3-7 387,-1 3 0,2 5 129,-2-2 129,1 9-129,-2-1 0,0 6-129,1-2 0,2 5 0,0-1-258,1-3-129,2 3-645,-2-7-1419,-4-4-2064,13 5-129</inkml:trace>
  <inkml:trace contextRef="#ctx0" brushRef="#br1" timeOffset="283967.2416">16349 8572 1419,'-6'0'1935,"6"0"-258,0 0 516,0 0-387,0 0-129,0 0-258,0 0-387,0 0-387,0 0-258,0 0-258,0 0 0,0 0 0,0 0 0,6-11-129,-6 11 0,0 0 129,0 0-129,12-7 0,-12 7 258,0 0-129,0 0 0,-1 13 129,1-13 0,-9 14 0,9-14 258,-11 14-129,11-14-129,-13 9 0,13-9 0,0 0-129,-13 4 0,13-4-129,0 0 0,0 0 129,0 0-129,0 0 0,0 0 0,0 0-129,0 0 0,0 0-258,0 0-258,-4-10-1419,4 10-1935,11-9-1032,-9-3 258</inkml:trace>
  <inkml:trace contextRef="#ctx0" brushRef="#br1" timeOffset="284942.2977">16811 8395 1,'17'0'3869,"-17"-7"-2579,0 7 516,0 0-387,0 0 129,0 0-129,0 0 129,-14-6-516,14 6-516,-25-1-258,6 1-129,-2-3 258,2 3-129,-3 0-129,2 0 129,-3 0-129,5 0 0,1 0 0,5 0-129,-2 3 0,14-3 0,-17 2-129,17-2 129,0 0-129,0 0 0,0 0 0,0 0 0,-4 12 129,4-12-129,0 0 0,4 15 129,-4-15 0,6 14 0,-6-14-129,5 20 129,-5-7 0,0 0 0,0-1 0,0-1 129,0 1 0,-1 0-129,-3 0 129,4-12 0,-5 19 0,4-7-129,1-12 129,0 16-129,0-16 0,7 14-129,-7-14 129,20 13 0,-4-9-129,1 1 129,1 1-129,4 0 129,0 2-129,4 1 129,1 2 0,0 1-129,1 0 129,1 2 0,1 2 0,-2 0-129,2-2 129,-5 3 0,2 0-129,-4 1 129,-6 0 0,1-2 0,-4 0 0,-5-1 0,-3 1 129,-5 1-129,-1-2 258,-2 3 0,-12-4 129,-1 7 129,-11-6 0,2 6 129,-10-9 0,3 5-129,-7-5-129,4 0 0,-5-4-129,7-3-129,1-3-129,2-2-258,10 0-387,-6-10-1161,13-7-2709,4 1-387,4-9-387</inkml:trace>
  <inkml:trace contextRef="#ctx0" brushRef="#br1" timeOffset="285643.3378">16654 8429 1548,'0'0'3225,"0"0"-774,11-2-2322,-11 2 129,15 0 129,-3 0 0,-1 0 129,5 0 0,1 0 0,6-1-129,-2-3 129,7 2-129,0-3-129,1 1 258,1-1-258,-1 1 0,-1-3 129,-1 5-129,-7-2 0,-2 4-129,-3-1 129,-4 1-258,-11 0 0,0 0-258,11 12-387,-11-12-1161,-7 6-2322,7 6-258</inkml:trace>
  <inkml:trace contextRef="#ctx0" brushRef="#br1" timeOffset="286993.415">20587 7953 645,'0'0'903,"0"0"516,7 0 0,-7 0 516,12 0 0,-12 0-129,12 0-387,-12 0-387,0 0-129,0 0 0,0 0-387,0 0 129,0 0 0,0 0 0,0 0-129,0 0 0,0 0-129,0 0 129,0 0-258,0 0 0,-2 7-129,2-7 0,0 0 0,0 0 0,0 0-129,0 0 0,0 0 129,0 0-129,1-7 0,-1 7 0,0 0-129,0 0 129,0 0 0,10-11 0,-10 11 0,0 0 0,0 0 0,-4 7 0,4-7-129,-11 13-129,11-13-645,0 0-2451,-7 12-1290,7-12-516,0-14 516</inkml:trace>
  <inkml:trace contextRef="#ctx0" brushRef="#br1" timeOffset="288622.5082">21419 7457 2967,'0'0'3354,"0"0"-2064,0 0-516,0 0 0,0 0 129,0 0 129,-11 4 0,11-4-129,-22 0-129,10 3-387,-4-3 129,2 0-129,-6 0-129,6 0-129,-3 0 129,1 0-129,-1 1 0,3 1 0,-2 1-129,2-1 0,3 1 0,11-3 129,-20 8-129,20-8 258,-18 5-258,18-5 129,-15 4 0,15-4 0,-12 4-129,12-4 129,0 0-129,0 0 129,0 0-129,0 0 0,0 0 129,0 0-129,0 0 129,0 0-129,0 0 129,0 0-129,0 0 0,0 0 0,0 0 0,0 0 0,0 0 0,0 0 0,0 0 0,0 0 0,0 0 0,0 0 0,0 0 0,0 0 0,0 0 0,0 0 0,0 0 129,0 0-129,0 0 0,0 0 0,0 0 0,0 0 0,0 0 0,0 0 129,0 0-129,0 0 0,0 0 0,0 0 129,0 0-129,0 0 129,0 0-129,0 0 0,-12 6 129,12-6-129,0 0 258,0 0-258,0 0 0,0 0 0,0 0 0,0 0 0,0 0 0,0 0 0,0 0 0,0 0 0,0 0 0,0 0 0,0 0 0,0 0 0,0 0 0,0 0-258,0 0 258,-1 10 0,1-10 0,0 0-129,-2 16 129,2-16 0,-6 18 0,2-3 0,0 2 0,-2 4 0,-2 5-129,2 3 129,0 3 0,0 2 0,3 0 0,0-3-129,2-1 258,0-3-258,1-4 129,0-5-129,0-2 129,0-4 0,0-12 0,-1 14 0,1-14 0,0 0 0,-5 12 129,5-12-129,0 0-129,0 0 129,8-2-129,2-5 0,4 3 129,2-4-129,8 3 0,0-2 0,5 3 129,3 3-129,0 1 129,3 0 0,0 7-129,1 0 129,-2 4-129,0 0 0,-3 2-129,-1 0 129,-3 3 0,-4-2 129,0 3-129,-5 0 129,-3 0 0,-5-1 0,-4 2 0,-4 2 0,-2-1 129,-7 2 129,-8-4 0,-2 5 129,-7-3 0,1 0 0,-9-4 0,2 2 129,-5-8-258,2 7 0,-1-7-129,1 1-258,4-3 0,0-2-387,8 2-645,-3-7-2064,5-5-1419,19 5-387,-16-29 646</inkml:trace>
  <inkml:trace contextRef="#ctx0" brushRef="#br1" timeOffset="293802.8045">6311 11991 2322,'0'0'3354,"-12"-2"-129,12 2-2322,0 0-774,0 0 129,0 0 0,-15-5 387,15 5 129,0 0 129,0 0-129,-13-5 129,13 5-258,0 0-258,0 0-258,0 0-129,-4-11 0,4 11 0,0 0 0,0 0-129,6-12 129,-6 12-129,0 0 129,14-5 0,-14 5 0,0 0 0,11 3 0,-11-3 0,0 15 0,0-4 0,-3 5 129,-4-4 0,-2 2 129,-3 1 0,2-4 258,-4-1-258,1 0 129,-1-7-129,3 0 0,11-3-129,-17 0-129,17 0 0,-8-20 0,8 5 0,0 1-129,6-1 129,1 1-129,3-2 129,0 3 0,2 3 0,-2 3 0,1 4 0,1 0 0,-12 3-129,19 0 129,-19 0-129,17 4 129,-17-4 0,11 14 0,-11-14 0,3 14 129,-3-14 0,-3 17 0,3-17 129,-18 19 129,3-9-129,2-2-129,-3 1 0,3-2 0,0-2-129,1-5-258,12 0-774,-16 4-903,16-4-2193,3-7-387,0-7-258</inkml:trace>
  <inkml:trace contextRef="#ctx0" brushRef="#br1" timeOffset="296889.9811">6882 11717 3096,'0'0'1806,"0"0"-258,0 0 0,0 0-258,-10-4-129,10 4 129,0 0-258,0 0-387,-15 0-129,15 0-258,0 0-129,-14 3-129,14-3 0,-11 9-129,11-9 129,-8 12-129,8-12 0,-4 17 129,4-17-129,0 18 129,2-7-258,3-1 258,5 2 0,2-1-129,3 4 129,1-3-129,3 3 0,1-1 0,2 3 129,0 0-129,-1 5 0,-2 0-129,0 4 129,-2-2-129,-1 3 0,-5-3-129,0 5 129,-5-4 129,-4-1-129,-2-3 258,-3-4 0,-9 2 129,-3-7-129,-6 4 258,-4-7-129,-3 1 0,-3-5-129,1 1 0,0-3 0,3-3 0,1 0-129,4-5 0,6-4-129,3-5-258,8 0 258,3-6-129,2-2 0,7-2 0,9-1 258,3-4-129,5 0 258,0-1 258,3 0 129,3 1 129,-6-3 0,3 7 129,-7-4 129,1 8-129,-9-3 129,0 8 0,-8-3-258,-2 5-129,-2 0 129,-6 2-129,-4-3-258,-4 2 0,1-1-129,-2 0 0,-1 5 0,-3-2-129,1 5 0,-2-1-129,3 7-129,-6 0-387,5 12-387,-4 0-903,-2 0-2064,10 12 129</inkml:trace>
  <inkml:trace contextRef="#ctx0" brushRef="#br1" timeOffset="297544.0185">7775 12293 1806,'-12'8'3870,"0"-8"387,12 0-387,0 0-3225,0 0-516,-2-11 0,2 11 0,0-12 129,0 12-129,6-12 0,-6 12 0,0 0 0,11-7 129,-11 7 129,0 0 129,0 0 0,0 0 0,0 0 129,1 5 0,-1-5-129,-2 14-129,2-14-129,-9 13-258,9-13-258,-1 11-903,1-11-2322,0 0-1032,0 0-516,7-19 129</inkml:trace>
  <inkml:trace contextRef="#ctx0" brushRef="#br1" timeOffset="298158.0536">8270 11980 3612,'0'0'4386,"0"0"-387,0-9-258,0 9-3612,0 0-258,0 0-129,0 0 129,0 0 0,12-2 258,-12 2 0,15 2 0,-15-2 0,13 5 0,-13-5 0,0 0 0,13 12 0,-13-12-129,4 20 258,-4-9-258,0 7 129,-5-1-129,-6 5 129,1 2 0,-5-1 0,0 3 129,-4-3-129,4 2 258,-3-4-258,5-2 129,-1-4 0,8-1-129,6-14 0,-5 19-129,5-19 129,7 8-129,5-8 129,3 3 0,3-3 0,5 0 129,2 0-129,3 0 0,-1 0-129,0 0 258,3 0-258,0 1 129,-2-1 0,1 3 0,-2-1 0,0 1 0,-3 2 0,3 0-129,-3 2 0,0-2-258,3 9-774,-7-7-3096,6-4-516,2 0-516,0-6 258</inkml:trace>
  <inkml:trace contextRef="#ctx0" brushRef="#br1" timeOffset="299203.1134">11052 12858 2451,'0'0'3612,"0"0"516,0 0-2193,0 0-1161,0 0-258,0 0 0,0 0 0,0 0 129,0 0-129,0 0-129,-2-8 129,2 8-387,0 0 129,6-13-129,-6 13-129,0 0 0,10-14 0,-10 14 129,0 0-129,0 0 129,0 0 129,0 0 0,0 0 129,0 0 258,0 0-258,2 7 129,-2-7 0,0 0 0,-10 11-258,10-11 0,0 0-129,0 0 0,0 0-129,-11 9 0,11-9-258,0 0 129,0 0-258,0 0-129,10 0-1161,-10 0-2709,0 0-387,20-7-258</inkml:trace>
  <inkml:trace contextRef="#ctx0" brushRef="#br1" timeOffset="299722.1431">11518 12593 1806,'5'-13'3999,"-5"13"516,0 0-1419,0 0-1806,0 0-129,0 0-129,11 14-387,-11-14 0,0 21 129,0-9-258,0 4-129,-2 1 0,0 3-129,-3 1-129,1 3 129,-2 2-129,0 5 0,-2-1 0,2 3-129,1 1 0,2-3-129,3 1-129,-2-2-129,4 0-516,-2-10-1935,1-2-1806,9 0-129,-10-18-258</inkml:trace>
  <inkml:trace contextRef="#ctx0" brushRef="#br1" timeOffset="300408.1823">12626 13016 2322,'-13'6'3999,"0"-4"129,13-2-387,0 0-3354,0 0-258,0 0 258,0 0-258,0 0 129,0 0 0,0 0-129,0 0 0,0 0-129,0-7 0,0 7 0,0 0 0,0 0 0,0 0 0,0 0 0,0 0 129,0 0 258,0 0-129,0 0 129,0 0 0,0 0 0,0 0 129,-2 7-387,2-7-516,0 0-516,0 0-1806,8 14-1806,-8-14-387,13-2 258</inkml:trace>
  <inkml:trace contextRef="#ctx0" brushRef="#br1" timeOffset="301154.225">12936 12884 1935,'0'15'3354,"2"-3"0,-2-12-2838,9 16-129,0-4 387,-9-12 129,17 18 129,-17-18 129,25 11-129,-12-11-258,10-4-258,1-9-516,-1-6-129,7-4 0,-3-7 0,0 1 0,-5-3 258,-5 3 129,-1 7 129,-12-2 258,0 10-129,-8 2 129,4 12 0,-30-3-258,9 8 0,-9 6-258,1 5 0,-5 5-129,1 1-129,3 1-129,-1-5-129,11 4-516,-3-15-387,14 10-645,-4-15-129,13-2-387,0 0-129,16 0-129,-4-9 387,10 2 774,-2-2 1290,7-1 645,0 7 774,-1-2 645,-2 5 258,-3 0 258,-1 8 0,-8-1-258,1 13-516,-13-7-258,5 11-258,-10-6-387,0 11 0,-11-3 129,5 3-258,-7 2-129,6 4 0,-6-2-129,8 4-129,-1 0-129,2 3 0,8-1-129,-3-5-645,6 5-1806,9-5-2064,-6-13-129,8 0-129</inkml:trace>
  <inkml:trace contextRef="#ctx0" brushRef="#br1" timeOffset="303430.3552">15798 12909 2322,'-14'8'3612,"14"-8"-1548,-7 12-1032,7-12 129,-11 30 129,0-14 258,9 13-129,-10-4-129,9 11-258,-7-5-129,8 6-129,-5-8-129,7 5-129,0-10 0,2-3-258,-2-21-129,27 12-129,-3-14-129,6-19-129,3-5 0,2-9 0,3-5 0,-3-5 129,3-1 129,-7 0 129,-8 3 0,-6 5 0,-6 5 258,-4 5-129,-7 3-129,-4 9 129,-10 3-258,-3 6 129,-6 7-258,-4 0 129,-1 10-129,-5 2 0,0 6 0,1 0-129,0 7-129,-3-1-129,8 7-903,-7-4-1677,3 3-1419,9 9-258,0-7 129</inkml:trace>
  <inkml:trace contextRef="#ctx0" brushRef="#br1" timeOffset="304350.4078">17257 13019 1,'0'0'3224,"0"0"517,0 0-2193,0 0-1032,-6-3 0,6 3 645,0 0 0,-1 10 129,1-10-129,-4 15-258,4-15-258,-9 21 0,2-6 0,5 8-258,-5-1 129,1 11-387,-4 0 387,2 7-258,-1 0 129,1 4-258,0-1 0,2-4 0,1 0-258,0-10 0,5 5-516,-3-19-903,3-4-2838,2 1-387,-2-12-129</inkml:trace>
  <inkml:trace contextRef="#ctx0" brushRef="#br1" timeOffset="306190.5131">21000 12601 2580,'0'0'4128,"0"0"129,-10-5-1161,10 5-2580,0 0 0,0 0 0,0 0 129,0 0 129,0 0-129,-11-3 129,11 3-258,0 7-129,0 11 0,-1 3 0,1 12 129,-8 7-129,6 14 0,-9 3 129,5 7-129,-6-3-129,5-2 129,-1-3-258,2-7 0,2-8-387,-3-18-516,9 1-2580,-2-24-1548,0 0-129,20-9-645</inkml:trace>
  <inkml:trace contextRef="#ctx0" brushRef="#br1" timeOffset="307554.5911">22708 12841 2709,'-21'1'4515,"21"-1"-258,-19-12 129,9-6-3225,5 1-774,-5-8-129,8 1 258,-3-8 129,5 2 0,0-5-129,7 6-129,-1-5 0,9 7-258,2 0 129,1 2-258,4 5 129,2 3 0,1 2-258,4 3 129,-2 5-129,0 0 129,0 3 0,-1 3 0,-3 1 0,-1 0 0,-5 5 129,-2 5-129,-2-1 129,-3 4-129,-1 2 0,-4 4 0,-2 0 0,-3 5 0,0 2 0,-4 3 0,-7 4 0,-1 2 129,-3 1 0,-4 2 129,-3-1-129,0 2 129,-4-7 0,0-1 258,-2-7-258,1 0 0,-5-10 0,7-2 0,-2-9 0,-1-3-258,3-4 0,0-11-129,5-5-387,-3-13-387,18 2-2451,0-13-1548,5-9-387,5-5-516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7T02:57:28.696"/>
    </inkml:context>
    <inkml:brush xml:id="br0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7348 9378 1,'0'0'257,"0"0"130,0 0 129,0 0 516,0 0 0,0 0 129,0 0 129,0 0 0,0 7-258,0-7-387,0 0-258,0 17-258,0-17 0,-3 22-129,-3-6 0,6 1 0,-6 2 0,2 6 0,-1-3 129,2 4-129,-2 3 129,1 3 129,-1 6 0,0 0 129,2 7 129,-2-4-129,0 7 258,0 0-129,3-1 129,-2-3 0,2 3-258,1-11 0,1-1-129,0-6 0,5-5-129,2-5 0,2-4 0,2-3-129,3-5 0,-2-4 129,4-3 0,-1 0 0,3-3 0,-3-9 0,3-7 258,-2-3-387,3-7 129,1-3-129,-1-1 129,2-6-129,-1-2-129,0-1 129,-1 0 129,-4-4 129,0 4-129,-5-6 258,0 3-129,-7-2 0,3 5 129,-6-3 0,2 9-258,-2 1 129,0 9-129,0 1 129,0 8-129,0 3 0,0 14 0,0-13-129,0 13-129,0 0-258,0 0-258,0 13-1032,-3-2-2709,3-11-387,0 24-258</inkml:trace>
  <inkml:trace contextRef="#ctx0" brushRef="#br0" timeOffset="3167.1811">8037 10002 1161,'0'0'1935,"11"6"-129,-11-6 0,0 0-258,0 0-258,14 0 0,-14 0-258,12 0-129,-12 0-258,20-5 129,-20 5-387,27 0 129,-13 0-129,6 0-129,-1 3 0,3 2-129,0-2-129,-1 3 0,0 0 0,-4-6-387,4 9-645,-10-9-1677,-11 0-1548,18-2-258</inkml:trace>
  <inkml:trace contextRef="#ctx0" brushRef="#br0" timeOffset="3470.1985">8036 9818 2451,'-15'0'3870,"15"0"-258,0 0-2580,0 0-903,0 0 129,8 4 129,-8-4 0,19 0 258,-6 0-129,-1 0 129,7 1-258,-2-1 129,6 5-258,-3-3-129,8 3-516,1 0-258,-1-2-1548,-2-2-1806,9 10-516</inkml:trace>
  <inkml:trace contextRef="#ctx0" brushRef="#br0" timeOffset="5485.3137">8843 9989 516,'0'0'1290,"0"0"387,-13-12-129,13 12 258,0 0-258,0 0-129,-3-15-387,3 15-645,1-11-129,-1 11-258,12-14 258,-12 14-129,15-16 0,-1 7 0,-14 9 0,21-14 0,-21 14-129,17-9 129,-17 9 129,15-3 0,-15 3 129,0 0 129,0 0 0,-2 9 258,2-9-258,-15 15 258,2-11-258,13-4-129,-17 15-129,17-15 0,-14 7-129,14-7-129,0 0 0,0 0 0,-6-11 0,6 11 0,0-15 0,0 15 0,0 0 0,0 0 129,0 0-129,0 0 0,0 0 0,-11 5 0,11-5-129,-14 16-258,11-3-645,3-13-2838,-16 10-645,16-10-387</inkml:trace>
  <inkml:trace contextRef="#ctx0" brushRef="#br0" timeOffset="6359.3637">9246 9539 903,'0'0'4128,"0"11"129,0-11-258,-12-1-3354,12 1-387,0 0 0,-6 6 129,6-6 0,-5 11 0,5-11 0,-2 17-129,2-17 129,-1 20-258,1-8-129,0 2 0,0 2 0,4 0 0,3 2-129,-1 0 129,6 5 0,1-3-129,1 6-129,-1-3 129,7 3 0,-2 3-129,1-2 129,1-1 0,0-1-129,-3 1 129,0-2 129,-4-2 0,-1 0 129,-5-3-129,-6-2 258,-1-3-258,-2 2 258,-9-2-129,-3-4-129,-6 2 129,0-5-129,-6 3 129,-1-8 0,0 4-129,-2-6 387,4 0-258,1-7 0,5-1 0,1-5 0,9-1 0,3-5-129,6-3 0,0-5-258,10 2 258,7-5-129,3-4 0,5-2-129,2-1 0,3 1 258,-2-3 0,1 0 0,-1 1 0,-6 1 0,-2 4 0,-4 0 258,-2 7-129,-5-3 0,-4 10 0,-3-1 0,-2 8 0,-2 1 129,2 11-129,-22-7 0,5 7 0,-3 1-129,-4 5 0,1 5-258,-7-3-645,9 9-2451,1-2-1032,-8-4-516</inkml:trace>
  <inkml:trace contextRef="#ctx0" brushRef="#br0" timeOffset="11059.6325">12673 10024 1548,'0'0'1161,"0"0"129,0 12 258,0-12 258,0 0-129,-3 11-258,3-11 0,0 0-387,-7 15-387,7-15-129,-8 12-258,8-12-129,-8 15 0,8-15 129,-9 24-258,3-12 258,-1 7-129,1 1 0,-1 6-129,-3 3 258,0 5-129,-1 3 129,3 4 0,-4 5 129,7 2 0,-2-1-258,6 3 129,1-7-129,5-1 0,3-6-129,6-3 0,2-6-129,2-6 129,1-5-129,4-7 129,2-5-129,4-4 0,1-4 0,1-10 0,1-6 0,0-8 0,2-4 129,-3-6 0,-5-4 129,-2-3 129,-5-4 0,-3 3 129,-7-3 129,1 8 0,-8-2-129,2 9 0,-4-2-129,0 11 0,0 1 0,0 7-129,-2 3 0,2 14-129,-2-15 0,2 15-129,0 0 0,0 0-258,0 0-258,0 0-1032,0 0-3096,0 0 0,9 6-645</inkml:trace>
  <inkml:trace contextRef="#ctx0" brushRef="#br0" timeOffset="11571.6618">13197 10771 1419,'-10'0'3354,"-3"-3"516,1-4-3096,12 7 0,0 0 0,0 0 129,-14-14 0,14 14-129,0 0 129,0 0-129,0 0-387,13-10-129,-13 10 0,25-2-129,-11-3 258,4 5-258,1-1 0,1 1 0,-1 0 0,1 0 0,-1 1-129,-2 4 0,0 1-129,-1-4 0,-2 6-129,-14-8-516,23 7 0,-23-7-903,10 1-1161,-10-1-1806,0 0 258</inkml:trace>
  <inkml:trace contextRef="#ctx0" brushRef="#br0" timeOffset="11806.6752">13111 10597 3225,'10'0'3999,"-6"-10"-129,10 5-3225,7 1-516,1 1 258,8 0-129,-1 1 0,1 0-129,0 2-645,-2 0-774,-2 0-2064,8 3-903</inkml:trace>
  <inkml:trace contextRef="#ctx0" brushRef="#br0" timeOffset="12397.7091">13678 10746 1935,'0'-11'3870,"0"11"387,6-13-1935,-6 13-2193,0 0-129,0 0 258,14-9-129,-14 9 129,0 0 129,0 0 129,0 0 0,11 0 129,-11 0 0,0 0 0,0 0-129,0 0 129,0 0-129,-7 5 129,7-5-258,0 0 0,-16 6-258,16-6 0,0 0 0,-15 6-129,15-6-129,0 0 0,0 0-258,0 0-387,0 0-645,0 0-1419,7-12-1677,5 9-516,-2-8 259</inkml:trace>
  <inkml:trace contextRef="#ctx0" brushRef="#br0" timeOffset="12883.7369">14018 10323 645,'12'12'4128,"-12"-12"258,0 0-258,0 0-2838,0 0-1032,13 1 258,-13-1 0,7 12 129,-7-12 0,2 24-129,-2-11 0,0 8 0,0 1-258,0 4 0,-3 2-129,1 5 0,-3 0 0,3 4 0,0 0 0,-1 1 0,0-2 0,0-3-129,2 2-258,-5-9-258,6 6-1806,4-8-2322,-4-13-258,0-11-258</inkml:trace>
  <inkml:trace contextRef="#ctx0" brushRef="#br0" timeOffset="14335.8199">16287 10547 903,'0'0'2064,"0"0"-1032,0 0 258,0 0 258,0 0-129,0 0 129,-8 4-258,8-4-129,0 0-387,-13 13-258,13-13 0,-13 13-129,13-13-129,-15 20 129,5-6-129,3 4-129,-2 1 0,0 5 129,0 3 0,2 2 129,-3 3-129,3 7 0,-2-2 129,5 4 0,-2-1 0,4 0 0,2-3-258,2 1 0,5-9 0,6-4-129,5-6-129,5-6 129,3-5-129,2-8 0,5-4 0,-2-8-129,3-9 258,-3 0 0,-1-8 0,3-4 387,-8-1-387,1-2 258,-4-1-258,-1 1 129,-4-3-129,-1 3 258,-3 0-258,-3 1 0,-5 2 0,0 2 0,-3 2 129,-1 2-129,-1 6 0,0 1-258,0 20-129,2-24-903,-2 24-2322,17-6-1032,-17 6-258</inkml:trace>
  <inkml:trace contextRef="#ctx0" brushRef="#br0" timeOffset="14953.8548">16794 11017 1419,'21'7'3741,"-21"-7"258,23 0 0,-5-3-3741,2 0-258,5 2 0,3-2 387,0 3-129,2-1 129,3 1 0,-2 0 0,1 1-129,-6 2-258,0-2-258,-3 3-387,-12-4-903,0 0-2322,2 2-387,-13-2-129</inkml:trace>
  <inkml:trace contextRef="#ctx0" brushRef="#br0" timeOffset="15252.8724">16779 10844 903,'36'7'3870,"-17"-7"387,15 6-387,-10 1-2838,9-6-1161,1 2 129,3 1-516,-7-4-903,6-4-2451,4 4-258,-13-9 259</inkml:trace>
  <inkml:trace contextRef="#ctx0" brushRef="#br0" timeOffset="16280.9312">17567 10917 2967,'-8'-15'3354,"8"15"-1677,7-5-1677,-7 5 258,16-3 0,-16 3 129,19-2-129,-19 2 129,20-2 0,-20 2-129,15 0 0,-15 0 258,0 0 0,12 2 129,-12-2 258,0 0 0,-9 9 0,9-9 0,-17 10 0,17-10-516,-14 11 129,14-11-258,0 0-129,-13 8 0,13-8 0,0 0 129,0 0-129,0 0-129,0 0 0,0 0 0,0 0-129,0 0-516,0 0-1290,9 0-2451,-9 0-258,14-13 0</inkml:trace>
  <inkml:trace contextRef="#ctx0" brushRef="#br0" timeOffset="17563.0045">17667 11001 1032,'-11'-1'1935,"11"1"-645,-13 0 516,13 0 258,-11-1 0,11 1-129,-13-10-129,13 10-387,-7-12-645,7 12-129,-10-19-258,7 7 0,0-8-258,2-1 129,-2-4-129,2-2 0,1-4 129,0 2 0,1-6-258,3 6 0,5 0 129,1 1-129,2 3 129,1 3-129,6 1-129,-1 2 129,2 6-129,2-1 0,4 4 0,-1 4-258,3 0 387,-2 6-129,-1 3 0,-1 6 129,1 7 0,-3 3 0,-3 5-129,-1 3 129,-5 2 0,1 3 0,-8 2 129,-2-3 0,-4 2 0,0 0-129,-8-4 387,-4 1-258,-5-8 258,-3 1-129,-4-7 129,0-2-258,-3-5 258,1-1-129,-2-5-129,4-3 0,2 0-258,0-3-129,9 1-645,-6-11-2322,4-2-1548,11-1-129,1-9-129</inkml:trace>
  <inkml:trace contextRef="#ctx0" brushRef="#br0" timeOffset="19093.092">21268 9530 2322,'0'0'2709,"7"2"-1935,-7-2 129,0 0-129,2 12 258,-2-12 0,0 12 387,4-1-258,-4-11 0,0 21-129,0-21-258,-8 29-258,2-10-129,2 7 129,1 3-387,0 5 129,0 3-129,0 8 0,-1 3-129,3 2 129,0 1 129,1 5-129,0-7 0,4-2 0,8-6 129,0-4-258,5-8 258,2-5-258,5-12 0,1-7 0,1-5 0,3-3 0,0-11-258,0-6 258,-1-6-129,0-3 129,0-5-129,-2-3 129,-1-4 0,-2-3 0,-4-1 0,-2-4 0,-5-1 258,-4 0-258,-6 0 258,-2 4-258,0 1 129,-4 6 0,-5 5-129,0 6 0,4 5 0,-2 6-129,3 5 0,-3-2-516,7 14-516,0 0-1677,-10-13-1806,10 13-129</inkml:trace>
  <inkml:trace contextRef="#ctx0" brushRef="#br0" timeOffset="19797.1321">21954 10123 1677,'9'7'3096,"-9"-7"-258,13 0-1161,1 0-774,1-3-387,4-1-387,2 1 129,0 1-258,5-3 0,2 0 0,-1 3 0,-1-3-258,-2 0-516,-2 3-1032,-7-9-2064,8 11 129</inkml:trace>
  <inkml:trace contextRef="#ctx0" brushRef="#br0" timeOffset="20141.1518">21906 9852 2451,'17'7'3870,"-17"-7"516,17-2-3354,6 2 0,-1 0 0,10 3-129,-5-3 258,9 0-129,-7-1-387,8-1-258,-3 0-387,-1-6-516,5 8-1677,-1-3-2322,-8-11-258,4-1 0</inkml:trace>
  <inkml:trace contextRef="#ctx0" brushRef="#br0" timeOffset="25227.4429">22744 9443 129,'0'0'2064,"0"0"0,0 0 0,0 0-258,0 0-387,0 0 0,0 0-516,0 0 0,-1 7-387,1-7 129,0 0-129,0 0-258,0 0 129,0 0 0,0 0-129,0 0 129,0 13 0,0-13 0,0 13-129,0-13 0,0 21-129,0-7 0,0 5 0,0 1 0,0 6-129,0 5 129,1 1 0,0 8-129,3 2 387,-1 1-387,2 0 129,0 1-129,-2-2 129,2-6 0,-3-2-129,1-5 0,-1-5 0,-1-3-129,-1-8 0,1 1-516,-1-14-1161,0 0-2451,0 0-387,0-9-258</inkml:trace>
  <inkml:trace contextRef="#ctx0" brushRef="#br0" timeOffset="29075.663">17312 6404 1,'0'0'902,"0"0"130,0 0 387,0 0 129,0 0 0,0 0 129,0 0-258,0-13-129,0 13-645,0 0 0,0 0-258,10-12 129,-10 12-258,0 0-129,16-5 258,-16 5-258,17-2 0,-6 2-129,0 0 129,-11 0 0,20 2 0,-20-2 258,10 8 0,-10-8 0,0 12 0,0-12 258,-17 17-258,2-11 0,2 5 0,-5-6-129,2 3 129,2-3-129,0 1-129,1-4 129,13-2-129,-17 0 0,17 0-129,0 0 129,-1-16-129,1 16 0,6-18 129,-6 18-129,13-19 0,-13 19 0,19-12 0,-19 12-129,13-5 129,-13 5-129,10 0 129,-10 0-129,0 0 129,12 9-129,-12-9 129,0 11 129,0-11-129,-14 14 129,2-4 0,-6-3 0,2 3 0,-4-1 0,-1 1 0,1 0 0,1-5-129,5 2 0,0-5-129,14-2-129,-12-2-387,12 2-645,1-19-645,12 6-2064,5 0-645,0-8-258</inkml:trace>
  <inkml:trace contextRef="#ctx0" brushRef="#br0" timeOffset="30204.7276">18059 6042 1419,'0'-16'2709,"0"16"-1806,0 0-129,-14-5 258,14 5 129,-20 0-129,8 0 129,-6 0-129,4 3 0,-4-3-258,0 6-258,-2-2 0,1 3-258,-1-3-129,1 1 0,1 0 0,2 2 0,-2-2 129,3 0-129,3 0-129,1 2 0,1-2 0,10-5 0,-17 12 0,17-12 0,-10 12 0,10-12-129,-10 12 129,10-12 0,-8 17 129,8-17 0,-6 19 0,6-19-129,-3 20 129,3-20-129,-5 19 129,5-19-129,0 15 0,0-15 0,0 10-129,0-10 129,0 0 0,10 14-129,-10-14 0,19 8 0,-3-3 129,-2 0-129,2-1-129,0 1 129,4-1 129,-1 4-129,2-3 0,-2 3 0,2 1 0,0-2-129,-1 5 129,0-1-258,0 2 0,-3-1 129,1 4-387,-3-3-129,2 3 129,-5-3 0,3 6-129,-4-6 129,1 1 258,-5-2 258,-2 0 258,-3 0 258,-2-12 387,-3 22 0,-10-14 258,-1 7-129,-9-9 129,1 9 0,-8-7-387,1 4 0,-9-6-129,5 2-258,-1-5 129,1-1-258,3 0-129,2-2-129,5 0-645,1-4-1032,4-8-2451,18 12-258,-22-25 258</inkml:trace>
  <inkml:trace contextRef="#ctx0" brushRef="#br0" timeOffset="30677.7546">17736 6125 1806,'0'0'3096,"0"0"258,15-5-3096,4 2-258,3-1 129,5 0 258,3-2-129,5-1 387,-3 0-258,3 2 258,-5-4-258,6 4 129,-7-1-258,0 2-258,-1 2 0,-4 1-258,-2 1-516,-4 0-1161,-8 0-1677,10 3-258</inkml:trace>
  <inkml:trace contextRef="#ctx0" brushRef="#br0" timeOffset="54815.1352">20258 6434 129,'0'0'903,"-17"-12"258,17 12-129,-14-16-129,3 9-258,-2-5-258,0 0 0,-6-4-129,1-1 0,-4-3 129,0 2 129,-4-3-129,4 1 0,-5 1 0,4 0-258,-3 4-129,2 3 0,-2 0 0,-1 5 0,2 2-129,-1 2 129,0 3 0,-3 0 0,2 3 129,-1 4-129,1 1 129,3 2-258,-1 1 258,3 1-129,2 1-129,0 3 0,5-1 129,-3 2-129,7 2 129,-3 0-258,3 1 258,-2-1-129,2 0 258,1-3 129,-1 2-129,-3-3 129,2-2 0,-1-4 258,-2 0-129,0-2 129,-3-3-129,-1 0 0,-4-4 0,3 0-258,-5 0 258,1-3-258,-1-4-129,4 0 129,-1-3-129,1 0 0,3-2-129,0-2 129,2 2-129,3-1-129,1-1 129,2 4 0,10 10 0,-17-16 0,17 16-129,-13-8 0,13 8 129,-11 0 0,11 0 0,-13 4 129,13-4-129,-20 13 258,8-3-129,-6 0 129,-1-1 0,-2 1 258,-3 0-129,0-1 0,-4 0 0,4-2 258,-3-2-258,3-1 0,2-1 0,3-2 0,3-1-129,0 0-129,16 0 129,-19-7-129,19 7 0,-13-13 0,13 13 0,-8-13-129,8 13 129,-4-10-258,4 10 129,0 0-129,0 0 129,0 0 0,0 0 0,0 0 0,0 0 0,0 0 129,0 0 0,0 0 0,0 0 0,0 0 0,0 0 0,0 0 0,0 0 129,0 0-129,7-15 129,-7 15 0,21-14 0,-6 1 0,4-6 129,4-3 0,1-5-387,4-2 258,0-3-129,4 2 129,-4-2-258,1 2 129,-3-1 0,-1 5-129,-4 6 258,-2 2-258,-6 3 258,-2 5-258,-11 10 129,12-12 0,-12 12-129,0 0 129,0 0 0,-6 9 0,6-9-258,-19 21 258,7-9 0,-6 1 0,2 2-129,-5 0 129,-2 5 0,1-1 0,-5 3 0,-1-1 0,-4 6 0,-2-2-129,2 3 258,-4-1-129,5 1-129,0-4 0,3-1 129,2 0-129,6-3 129,3-3 0,3-2 0,7-3-129,4-2 129,3-10 0,0 19 0,0-19 0,16 15 0,3-6 0,4 1 129,6 2-129,1 1 0,8 1 0,-1 3 0,4-1 0,0 4 0,-1-1 0,-1 1 0,-2-1 0,-3-2 129,-2 1-129,-4-3 0,-1-1 129,-8-3-129,1-1 129,-7-3-129,0-3 129,-13-4 129,12 5-129,-12-5-258,0 0-645,0 0-2322,0 0-903,-10-2 129</inkml:trace>
  <inkml:trace contextRef="#ctx0" brushRef="#br0" timeOffset="74734.2745">9216 6017 1,'-12'2'644,"-6"3"-128,18-5 516,-16 0 0,16 0 129,-11 0 129,11 0 258,0 0-387,-5-15-258,5 15-129,0-17-129,2 5-258,-2 12-129,20-20 129,-6 9-387,0 3 129,0-1-129,3 6-129,-6-2 129,4 5-258,-5 0 129,-10 0 129,14 8-129,-14-8 129,8 17 0,-8-17 0,2 22 129,-2-22 0,0 21 129,0-21-129,-11 17 129,11-17 0,-14 16 129,2-12-129,12-4-129,-15 7 129,15-7-129,-17 2 258,17-2-258,-12 0 0,12 0-129,0 0 129,-12-14-129,12 14 0,0-15-129,0 15 129,7-13-129,-7 13 129,14-11-129,-1 8 129,-13 3-129,16 0 129,-16 0-258,12 0 258,-12 0 0,3 13 0,-3-13 0,0 18 0,-3-7 258,-11 1-129,3 0 129,-5-2 0,2-1 129,-6-1 0,4-1-129,-3-2 0,6-1-258,13-4-387,-20 0-903,20 0-1290,0 0-1548,5-12-129</inkml:trace>
  <inkml:trace contextRef="#ctx0" brushRef="#br0" timeOffset="81870.6827">9985 5692 645,'0'0'1032,"0"0"0,0 0-129,0 0 258,0 0-129,0 0 129,0 0 129,0 0-258,-11-5-129,11 5-258,-19 0-258,8 0 129,-4 0-258,0 0 0,-5 0-129,3 2 258,-4 1-387,2 0 129,-6-1 0,4 2-129,-4-1 129,5 2 0,-2-2 0,0-1 0,3 0 129,3-1-129,0 0 0,3-1-129,13 0 0,-18 0 0,18 0 0,0 0-129,0 0 0,-12 3 129,12-3-258,0 0 129,0 0 0,0 0 0,0 0 0,0 0 0,9 12 129,-9-12-129,0 0 129,8 12 0,-8-12-258,0 13 258,0-13 0,0 20 0,-6-8 0,0 1 0,-1 2 0,-1-1 0,-3 2 0,1 0 0,0-2 0,-1 2 0,2-4 0,2 2 0,7-14 0,-14 19 0,14-19-129,-2 12 0,2-12 129,0 0-129,7 9 129,-7-9-129,19 0 0,-7 0 0,4 0-129,3 0 129,1 0-129,4 1 0,-1 2-129,1 4 0,0 0 129,1 2-129,1 0 0,-4 2 0,0 3 129,-5 0 129,0 1 0,-6 2 0,-2 0-129,-5 0 258,-3 2 258,-1-1-129,-6-2 129,-3 1 0,-8 0 387,2-2-129,-6-6 129,6 2 0,-9-6 0,3-1-129,-1-2 0,1-2-258,-1 0-129,0-2 0,5-2-129,-3-2-258,3 2-516,0-2-387,3-1-2322,14 7-645,-25-9 646</inkml:trace>
  <inkml:trace contextRef="#ctx0" brushRef="#br0" timeOffset="82886.7407">10114 5819 2322,'16'-23'1290,"0"17"-258,-2-5-129,9 4 258,-7-2-129,8 3 129,-4-2-129,3 2-129,-3-1-387,4 4 0,-3 0-258,-2 3 0,-2-1-129,-4 1 129,1 5 0,-3 6 0,-8 2 0,1 6 129,-4 0-129,-1 9 0,-10 0-129,-1 4 0,-5 1-129,-4 1 129,-3-1-129,-3 2 387,-5-4-258,-1 3 129,-1-5 0,1 3-129,-1-6 129,3 1 0,0-3-129,6-2-129,2-5 0,7 0 0,3-2 0,6-2-129,7-13 129,0 18 129,0-18-129,19 10 129,-1-9 0,8 0-129,4-1 129,5 0 0,2 0-129,3-3 0,4 0 0,-3 1 0,0-2 0,-2 4 0,-5-2 0,-4 2 0,-5-1 129,-5 1-129,-6 0 129,-3 0-129,-11 0 0,0 0 0,12 3 0,-12-3 0,0 0-129,0 0-129,3 11-1290,-3-11-2709,0 0-258,0 0-258</inkml:trace>
  <inkml:trace contextRef="#ctx0" brushRef="#br0" timeOffset="93562.3514">8422 4231 258,'0'0'1677,"0"0"-387,0 0-387,0 0-129,0 0 0,0 0 258,0 0 0,0 0 129,0 0 0,0 0 0,7-10 0,-6-4-258,4 0-258,-1-6-387,6 0 0,-2-6 129,1-1-129,3-3 0,1 1 0,-1-4 0,-2 1-129,0 3 387,1 0-387,-3 3 129,2 1 0,-3 4-129,3-1 129,-5 5-129,5 4 0,-6 0-129,-4 13 129,12-14-129,-12 14 0,0 0 0,0 0 0,11-7-129,-11 7 129,0 0-129,0 0 129,0 0 0,0 0 0,12 8-129,-12-8 129,9 20 129,-7-8-258,4 6 129,-3 6-129,0 1 258,-1 1-258,1 2 129,0-1 0,0-5-129,4-3 258,-1-5-129,8-8 129,3-6-129,6-9 0,6-7 0,3-11 0,6-7 0,1-4 0,1-1 0,-3-1 129,-4 2 0,-3 6 0,-7 6-129,-6 7 129,-4 7-129,-13 12 0,12-2 0,-12 2 0,1 18-129,-1 0 129,0 5 129,-4 4-129,-1 4 129,0 6-129,-4 3 0,5 3 0,-4 6 258,1 4-258,-1-2 0,1 3 0,-3-5-258,3-5 258,1-3-129,-1-14-129,7 0-903,0-15-3096,0-12 129,13-15-516</inkml:trace>
  <inkml:trace contextRef="#ctx0" brushRef="#br0" timeOffset="94786.4214">9248 4330 2322,'4'-7'3225,"10"4"129,-9-12-2838,3-6 0,8-5 0,-5-11 258,10 4 129,-4-14 129,9 6-129,-5-6 129,7 7-387,-7-2 129,5 6-387,-3 5-258,1 2 258,-3 6-387,-3 6 129,-3 3-129,-2 5 129,-3 3-129,2 5 0,-12 1 129,14 1-129,-14-1 258,11 19-258,-7-3 387,3 6-258,-4 2 0,2 6 0,-3 6 0,3 7-129,-2 0 129,3 6-129,-1-3 0,-1-2 129,2-1-129,-1-9 0,1-5 0,-3-10 0,1-4 0,-4-15-258,0 0-258,0 0-258,0-9-258,-11-13-129,4 5 0,-12-14 0,3 5 0,-11-7 129,2 5 387,-5 3 387,1 3 258,3 6 0,-1 4 129,4 5-129,4 4 0,4 3 129,4 0 387,11 0-129,-10 11 387,10-11 129,3 11 129,11-1-129,-4-9 0,11 6 129,1-4-516,5 1 0,3 0-387,4 0 0,2 1-387,-2-3-387,3 9-645,-7-8-1419,-2 3-1548,5 4-258,-9-6 130</inkml:trace>
  <inkml:trace contextRef="#ctx0" brushRef="#br0" timeOffset="95190.4434">9877 3947 1806,'-2'-16'3483,"2"16"258,4-14-387,-4 14-3483,12-8 0,-12 8 387,22 0 258,-22 0 0,26 4 258,-26-4 129,28 21-258,-14-10 129,11 11-258,-4-2 0,9 9-129,0 0-258,3 2 0,-1-1-129,4 3 0,-4-2 0,0-3 0,-5 0-258,-5-8 0,2 1-516,-14-9-645,3-4-2580,-13-8-129,0 0-516</inkml:trace>
  <inkml:trace contextRef="#ctx0" brushRef="#br0" timeOffset="95499.4619">9871 4398 3225,'28'-12'4257,"-12"-7"-258,11 2-129,4-8-3483,-2-7-129,8-1 258,-2-9 0,6 4-129,-6-8 0,4 5 0,-6-3 129,1 3-516,0 9-1290,-6 1-2838,-1-2-258,-1 8-387</inkml:trace>
  <inkml:trace contextRef="#ctx0" brushRef="#br0" timeOffset="105966.0609">20934 5857 903,'0'0'1548,"0"0"-129,0 0-387,0 0-129,0 0-258,0 0-129,0 0 0,0 13 0,0-13-129,0 16 129,0-4-258,-4-2 129,2 11 129,-5-4-129,0 10 0,-5 0-129,2 7 0,-6 2 258,2 7-129,-2-2 129,1 5-129,-1-2 258,3-1-387,0-6 129,5-1-129,1-9 129,5-3-129,-2-5-129,4-3 0,0-16 0,8 15 0,3-13 0,4-2 0,4 0 0,6-6 129,1-2-129,2-1 0,1-2-129,1 3 0,2 0 0,-1 0-129,1 3-258,-3-2-129,0 5-645,-8-5-516,-1 2-1677,2 3-1032,-14-9 258</inkml:trace>
  <inkml:trace contextRef="#ctx0" brushRef="#br0" timeOffset="106303.0802">20787 6218 516,'-4'11'3483,"4"-11"258,8-2-258,5 2-3354,4 0 258,2 0 129,6 0 258,1 0-258,4 0 129,-1-2-129,4 0 0,-3-3-258,0-1-258,0 0-387,-6-2-129,-2 1-516,-8-1-1290,-7-6-1677,-7 14-258</inkml:trace>
  <inkml:trace contextRef="#ctx0" brushRef="#br0" timeOffset="106560.0949">20774 5953 1161,'32'-11'3225,"-17"1"387,22 7-2967,-4-1-387,6 3-129,2 1 0,4 0-387,-3 0-903,1 0-1548,6 8-516</inkml:trace>
  <inkml:trace contextRef="#ctx0" brushRef="#br0" timeOffset="106952.1173">21303 6099 1935,'11'12'2064,"-2"2"-1806,5-6 774,1 1 387,7 3-129,-2-2 0,5 3-129,0-2-129,3 7-258,-2-4-129,1 6-645,-2-1 0,-3 0 0,-1 0-129,-7 1-387,0-1-516,-10-3-1032,-4-16-1806,4 24 129</inkml:trace>
  <inkml:trace contextRef="#ctx0" brushRef="#br0" timeOffset="107215.1323">21293 6362 1677,'-2'-10'3612,"8"5"387,-3-13-387,6 0-3612,6 0 0,4 0 129,2-1 0,3 0 0,2 2 129,-1 0 0,2-2-129,-1 4-516,-2 0-258,1 3-1419,-2 10-1935,-13-13-129</inkml:trace>
  <inkml:trace contextRef="#ctx0" brushRef="#br0" timeOffset="107852.1688">21720 6094 516,'10'14'2967,"4"10"387,-8-6-2967,-1 3 387,5 8 129,-3-2 0,4 6-258,-4-6 258,4 3-129,-3-4-387,1-3-129,1-2-258,-6-9-774,-4-12-774,10 10-774,-10-16-1419,0 6 0</inkml:trace>
  <inkml:trace contextRef="#ctx0" brushRef="#br0" timeOffset="108226.1902">21714 6133 1677,'15'-28'1290,"-1"19"-645,5-3-258,6 4-258,3-1 0,5 1 258,0 2 0,2 3 129,1 0-129,-2 2 129,-5 1 0,-2 2 0,-4 3 0,-3 4-129,-7-1 129,-2 1 0,-10 3 129,-1-2 129,-5 0 129,-6 0-129,-9-2 129,-1 4 0,-8-5-387,1 2 258,-4-4-258,4 4-129,0-4-129,2-2-387,7 4-903,-1-2-2709,7-5-516,13 0-258</inkml:trace>
  <inkml:trace contextRef="#ctx0" brushRef="#br0" timeOffset="108738.2194">22263 6099 1806,'11'17'3225,"-11"-17"387,0 0-3225,0 20 129,-3-8 387,1 7 0,-8-4 129,6 9 0,-10-5 0,7 8-258,-5-4-129,5 6-516,-1-9 129,8 3 0,0-5-129,3-2 129,9-5-258,3-2 129,7-1-129,3-4 129,6-1-129,-1-3 0,1 0 0,0-3-129,0 1 0,-4-5-258,-1 3-516,-9-4-258,3 5-1161,-10 0-1161,-6-8-1032,-4 11 388</inkml:trace>
  <inkml:trace contextRef="#ctx0" brushRef="#br0" timeOffset="108996.2342">22159 6291 3612,'0'0'4128,"8"0"-387,12 0-1419,2-3-2322,5-2 0,6 2 129,1 0-129,0 1 129,7 2-645,-7-5-129,1 5-1032,-5-1-1032,-9-8-1419,7 9 0</inkml:trace>
  <inkml:trace contextRef="#ctx0" brushRef="#br0" timeOffset="109251.2487">22272 6137 2967,'-15'11'3999,"15"-11"0,0 0-387,14 0-3354,6 0-516,1 0 258,8 0 0,2-2 0,5 1-129,-1-3-516,4 3-1290,0-1-1290,-4-7-774,10 9-387</inkml:trace>
  <inkml:trace contextRef="#ctx0" brushRef="#br0" timeOffset="109662.2723">23038 6109 1548,'-4'12'3225,"-10"-12"387,14 0-258,-20 7-3612,6 1 258,-4-2 387,1 4 0,-4 3 645,-4-4 0,4 8 0,-7-8-258,8 11-258,-9-4 0,7 5-258,-1-5 129,6 4-258,0-3 129,6 2 0,4-2-129,5 0 0,2-3 0,0 1 0,7-1-129,3 0 0,6-4 0,1-2 0,8-1-258,-2-6-516,9 6-258,-6-8-1032,8-5-1419,-2 0-1032,-4-12-129</inkml:trace>
  <inkml:trace contextRef="#ctx0" brushRef="#br0" timeOffset="109939.2881">23251 6186 1419,'5'27'3225,"-5"-27"129,0 24-387,-5-12-2580,5 9-1419,0 0 774,0 4 129,0 0 516,0 0 387,0 1-129,0-1-258,0-4-387,0 0-645,0-9-1419,0-12-2064,0 0 387</inkml:trace>
  <inkml:trace contextRef="#ctx0" brushRef="#br0" timeOffset="110211.3037">22993 6215 2967,'0'0'3999,"0"0"0,0 0-129,20-8-3612,1 7-129,8-2 0,7 0 129,6 1 129,6 2-129,3-2 129,2 2-387,-2 0-387,-4 0-387,0 0-903,-11 0-1419,-11-2-1290,2 2 0</inkml:trace>
  <inkml:trace contextRef="#ctx0" brushRef="#br0" timeOffset="110614.3267">23626 6196 903,'9'31'2064,"-9"-31"645,0 25-3483,0-4 774,-2 1 645,0 7 516,-10-3 1419,4 3 129,-6 1-129,8 3-903,-8-8-645,11 3-387,-3-6-129,6 1-258,0-9 129,9-3-258,9-8 0,8-3-129,2 0 129,5-9-258,3-4 129,2-1-129,-1-1 0,-4 1-129,-1 2-129,-10-1-516,5 9-1290,-10 1-2193,-17 3-258,21-9 0</inkml:trace>
  <inkml:trace contextRef="#ctx0" brushRef="#br0" timeOffset="110859.3408">23582 6406 2193,'-13'19'3741,"13"-19"258,13 5-129,-13-5-3483,30 0-516,-4 0 258,2-5 0,4 2 129,-1-6 0,1 4-258,3-2-774,-8 0-1161,1-3-1935,0 7-516</inkml:trace>
  <inkml:trace contextRef="#ctx0" brushRef="#br0" timeOffset="111091.354">23556 6246 3612,'-14'3'4128,"14"-3"0,12 0-387,10 0-3870,2-3-129,8 1 129,4-2-258,4 1-258,-1-2-1290,2-3-1548,5 8-516,-14-4-129</inkml:trace>
  <inkml:trace contextRef="#ctx0" brushRef="#br0" timeOffset="111682.3878">24068 6247 3354,'-5'43'3612,"-1"-15"-1161,-1 2-645,2 6-774,-6-4 0,10 4-129,-8-7-258,8 1 258,-4-9-387,5 3 129,-1-10-387,1-3 0,0-11-516,0 0 0,11 0-129,-10-11-258,4-5 258,-5-9-258,0-1 387,-4-6 0,-2 2 129,-3-3 129,-3 2 0,0 7 129,-2 0 0,4 6-129,0 4 129,10 14 0,-15-15 0,15 15 129,0 0-129,0 0 0,6 0 0,7 0 129,2 0-129,7 6 0,1-2 0,3 2-129,-1 3 129,5 3-129,-3 3 0,1 1 0,-3 6 0,-3-1-129,-5 3 129,0 1-129,-5 0 129,-3-1 0,-4 2 0,-4-3 0,-1-4 129,-3 2 258,-7-6-129,-2 1 129,-7-3-129,-1-2 0,-7-6 129,0 2-258,-1-2-129,-5-5-516,10 0-2451,0-2-1419,-8-13-258,15 2 0</inkml:trace>
  <inkml:trace contextRef="#ctx0" brushRef="#br0" timeOffset="112622.4416">24701 6128 903,'0'0'3483,"0"0"129,0 0-645,0 0-3096,0 0 129,5 7 258,-5-7 387,6 11 129,-3 2 258,-3-1-129,0 11 0,0-2-258,-1 10-129,-7 0-129,3 8-129,-3 0 0,5 5-129,-5-1 129,7 1 0,-1-2 129,2-2-129,6-8 0,3-3-129,5-8-129,5-7 0,3-8 0,4-6 0,2-5-129,2-7 129,0-8 0,2-3-129,-3-2 258,-3-3-129,-4-1 129,-1 1 0,-8-2 129,-1 1 0,-6-1 0,-2 3 0,-4-4 0,0 7-129,0 1 129,-3 4-258,-4 0 129,0 5 0,1 4-258,6 10 0,-13-12-645,-1 5-2580,14 7-1161,-11-17-258,1 2-387</inkml:trace>
  <inkml:trace contextRef="#ctx0" brushRef="#br0" timeOffset="126498.2353">16282 2312 1161,'-13'0'2709,"13"0"-2193,0 0 645,0 0 774,-6-14-903,6 14 774,5-15-774,-5 15 387,18-15-903,-8 6 258,2 6-645,-1-2 0,-1 5-129,2 0 0,-12 0 0,15 5 129,-15-5-129,8 17 258,-8-5 129,0 2-387,-4-3 516,-2 1-387,6-12 387,-16 18-258,5-12 129,11-6-387,-13 9 258,13-9-129,0 0 0,0 0 516,0-11-258,0 11 387,5-12-387,-5 12 387,0 0-387,0 0 387,0 0-387,-10 0-774,-3 4 387,1 5-387,-3-2 387,2 1-387,1-1 387,12-7-645,-15 13-258,15-13-2838,-10 0-516,10 0 516,5-20-1032</inkml:trace>
  <inkml:trace contextRef="#ctx0" brushRef="#br0" timeOffset="128439.3463">17050 1659 645,'-13'-8'2580,"13"8"0,-23 0 129,5 0-2064,4 8-387,-8-2 387,6 5 129,-7-5 129,5 1 129,-2-3-258,3 1 129,0-2-129,3-2-258,-1 2-129,3-2-258,12-1-129,-18 5 0,18-5-129,-17 8 129,17-8 0,-13 12 0,13-12 0,-17 17 0,9-5 0,-4 3 0,3-1 0,0-1 0,-2 2 0,2-2 0,-1-2 129,0 1-129,10-12 0,-13 18 0,13-18 0,0 0 0,-11 13 0,11-13 258,0 0-258,0 0 0,12 12 0,-12-12 129,23 9-129,-6-4 0,-1 3 129,4 1-129,0 3 0,5-2-129,1 7 0,-1-3-129,5 5 258,-7-1-387,4 3 258,-6-2 0,2 1 0,-8 1-129,-2 2 258,-4-4-129,-3 3 129,-3-4 0,-3 1 129,-2-1 258,-8-1 0,0 0 258,-8-4-129,-1 1 129,-5-5 0,2 2 0,-7-4-129,3-1-258,-3-3 0,2 0-258,1-3 0,2 0-387,7-3-645,-4-6-1677,6-2-1161,8-2-129,3-7-516</inkml:trace>
  <inkml:trace contextRef="#ctx0" brushRef="#br0" timeOffset="129138.3863">17232 1871 4644,'-26'0'2967,"26"0"-129,-16 0 129,16 0-3354,0 0 258,0 0 387,12-14 387,0 5 129,9 4 129,-1-4-129,9 4 129,-3-1-258,6 4-258,-3 0-129,-1 2-258,-3 2-258,-2 3 258,-4 4-129,-2 3 129,-7 3 0,-4 2 0,-2 5 129,-4 1 129,-4 4-129,-4 2 0,-7 2 129,-3 1-129,-6 1 129,0 0-129,-5-4 129,-1 2 0,-4-2 0,2-4 0,0-1 0,3-1 0,4-5-129,2-4 0,7 0 0,3-3-129,13-11 129,0 17-387,11-15 258,10 0 129,5 1 0,5-3 258,4 0-258,5-5 0,1-2 0,-1 0 258,-3 2-258,-1 1-129,-6 2 0,-3 0 129,-5 0-129,-4 2 0,-7 0 0,-11 0 0,14 6 0,-14-6 0,0 0-129,0 0-258,8 16-2580,-8-16-1419,0 0-258,3-7-129</inkml:trace>
  <inkml:trace contextRef="#ctx0" brushRef="#br0" timeOffset="139037.9523">19406 1312 774,'0'0'2709,"0"0"-387,0 0-387,0 0-1290,0 0 387,0 0 258,0 0 0,0 0 0,0 0-258,0 0 129,0 0-516,0 0-129,0 0-258,0 0-129,-44-18 0,44 18 0,0 0 0,0 0 0,-63 29 0,63-29 258,0 0-387,-48 40 0,48-40 0,0 0 0,-40 49 0,40-49-129,0 0 129,0 0 0,-21 59 0,21-45 258,3 5-258,6-7 516,4 5-645,7-7 516,5 11-387,3-4-129,5 3 0,0-4 0,4 2 0,-6-1-129,0 0 258,-4-1-129,-6 4 129,-6-6 0,-2 2 129,-7 0-129,-6-2 258,0 4 0,-8-5 0,-5 4 129,-6-4 0,-3-1 0,-8-2 0,2 0 129,-6-1-129,4-4 129,-5-1-387,7-3 129,0-1-258,3 0 129,2 0-129,6-3 0,0-4-129,2-2-129,15 9-645,-22-25-774,18 11-2193,2-1-387,2-4 129,9-1-645</inkml:trace>
  <inkml:trace contextRef="#ctx0" brushRef="#br0" timeOffset="139661.9882">19650 1535 8514,'0'0'3354,"-14"13"258,14-13-258,0 0-3612,8 10-258,-8-10 516,20 1-129,-5-1 258,-15 0 0,0 0 258,50-24 0,-50 24-129,0 0 129,51-38-516,-51 38 387,0 0-387,0 0 387,35-49-516,-35 49 387,0 0-516,0 0 516,0 0 0,0 0-129,0 0 0,0 0 129,-43-46-129,43 46 0,0 0 387,0 0-387,0 0 0,-61 17 0,61-17 0,0 0-129,-40 39 129,26-21 129,-1 3-129,-3 6 129,-1 1 258,3 4-258,-3-1 258,3 3-387,-1-2 516,4 1-516,4-6 0,4-4 0,4 0 0,1-6 0,7-4 0,8-4 0,5-6-129,4-3 0,0-3-258,8-9-258,-6-8-387,10 1-1290,-5-5-1677,-3-4 0,1-2-387,-6-4 258</inkml:trace>
  <inkml:trace contextRef="#ctx0" brushRef="#br0" timeOffset="140038.0097">19996 967 1806,'0'0'2967,"0"0"516,0 0-2838,0 0 774,29 60-258,-29-60 258,2 61-258,-2-61 516,0 83-645,1-24-129,-1 6-387,0 5 129,0 4-516,0-4 129,0 0-258,0-8 258,0-5-645,-3-20-258,5 0-1806,1-15-1290,-2-7-129,-1-15-516,0 0 388</inkml:trace>
  <inkml:trace contextRef="#ctx0" brushRef="#br0" timeOffset="140599.0418">20212 1535 7224,'13'5'3483,"9"-3"-258,-8-2-258,10 0-3999,-24 0 516,51-3 387,-51 3 0,59-16 387,-59 16 0,58-24 387,-58 24-129,49-32 129,-49 32-645,0 0 387,48-46-129,-48 46-129,0 0 258,0 0-258,13-48 0,-13 48-129,0 0 129,0 0 0,0 0-129,-60-26 0,60 26 0,0 0-129,-68 9 258,68-9-129,0 0 0,-73 32 0,73-32 129,0 0 0,-69 55 258,49-30-258,7 1 387,0 6-258,7 0 258,4 4-387,5-3 516,9 0-645,6 0 129,4-3 0,4-2-129,3-6-129,2-3 0,6-5-645,-5-11-1032,6-1-2064,0-4-387,-4-7-129,1-11-129</inkml:trace>
  <inkml:trace contextRef="#ctx0" brushRef="#br0" timeOffset="141023.066">20990 1371 8385,'0'0'3483,"0"0"258,-48-49-258,48 49-3870,0 0 129,-52 22 0,52-22 516,0 0 0,-71 46 258,71-46 129,-50 51-129,28-24 258,-4 6-387,6 1 258,3 2-516,3 0 258,3-1-387,5-1 387,4 0-387,2-6 0,6-2 0,5-2 0,6-7-129,4-5 129,2-5-258,3-7 0,5 0-258,-4-12-129,9-6-516,-10-12-1419,4 0-1548,1-9-129,-31 39-129,50-96 258</inkml:trace>
  <inkml:trace contextRef="#ctx0" brushRef="#br0" timeOffset="141519.0943">21175 977 5160,'0'0'3999,"0"0"-645,0 0 387,0 0-3225,0 0-387,0 0-387,46 55 516,-46-55 387,0 90-516,0-32 387,0 9-258,0 3 129,1 1-387,3-5 645,-2-4-774,0-8 387,1-4-258,-1-11 129,-1-13-258,-1-9-129,0-7-516,0-10-258,-9 0 0,-5-10-129,4-4 0,-8-13-258,4 1-129,14 26 129,-50-80 645,50 80 129,-49-84 645,49 84-129,-50-81 516,50 81 258,-38-60 387,38 60-129,0 0 258,0 0-129,-6-56 0,6 56-129,44-14-129,-44 14 0,84-22-258,-29 10 0,-1-5 129,8 2-774,-3-2 258,-3 0-1548,4-1-1032,-6 7-1419,-54 11-516,85-29 129</inkml:trace>
  <inkml:trace contextRef="#ctx0" brushRef="#br0" timeOffset="142614.157">22091 1095 129,'0'-51'2193,"0"51"645,0 0-1677,0 0-516,0 0 903,0 0-516,56-14 387,-56 14-129,0 0 0,73 0 0,-73 0 387,71 7-1032,-71-7-129,80 19-258,-80-19-129,81 25 258,-81-25 129,74 34-516,-74-34 129,61 48-258,-61-48 258,46 57-129,-46-57 0,29 76-129,-29-76 0,12 87 0,-12-40 387,-3-2-258,-7-3 258,-4-2-387,-7-4 387,-3-2-129,-3-8 129,-3-3-129,-1-5-129,-3-6 0,1-4 129,-2-3 0,1-5 0,-2-2-129,3-6 0,0-6 0,4-5 129,4 2-129,3-5 0,5 0-129,17 22 0,-16-49 0,16 49-387,0 0 387,20-67-516,-20 67 516,0 0-516,78-55 516,-78 55-129,71-18 258,-71 18-129,77-9 129,-77 9 0,73 0 0,-73 0 0,59 7 0,-59-7 0,0 0 0,56 24-129,-56-24 129,16 25-129,-12-9-258,-4-16-645,0 20-2451,0-5-129,-11 1-387,8-4 258</inkml:trace>
  <inkml:trace contextRef="#ctx0" brushRef="#br0" timeOffset="143678.2179">22554 1468 1,'0'0'1160,"0"0"259,0 0-129,0 0-258,0 0-129,35 21 645,-35-21-645,0 0 387,6 19 258,-6-19-645,8 18 129,-8-18 129,12 26-258,-1-11-387,-4 1-129,4 0 129,0 7-903,2-6 387,-3-3 129,1 1 258,-11-15-129,19 17 129,-19-17 0,11 7 0,-11-7 0,10 0-129,-10 0 0,13-9-129,-13 9-129,13-12 0,-13 12 0,9-12 0,-9 12 129,0 0-129,9-13-129,-9 13-129,0 0-516,0 0-516,0 0-2193,0 0-516,0 0-258,0 0 129</inkml:trace>
  <inkml:trace contextRef="#ctx0" brushRef="#br0" timeOffset="144762.2799">23054 1599 258,'0'-13'2967,"0"13"-258,0 0 387,0 0-2709,0 0 0,0 0 0,10 0 258,-10 0 0,6 12 129,0 0 129,-6-12 0,5 24-129,-5-11 0,3 5 129,-3 5-258,3 1 0,-3 2 0,2 3 0,-2-2-387,0 0 129,0 3 0,0-4-258,0 0 129,0-4-129,0-2 0,0-4-129,1 1 0,-1-17-774,5 17-3225,-5-17-129,0 0-387,12-3-258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4T23:46:57.75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12732 6321 2709,'-85'-29'3354,"26"3"387,0 9-3483,-4 4-129,-6-1-129,-4 0 129,-6 1 258,-8 0 0,-5-4 258,-3 5-129,-10-6 129,2 6 258,-8-6-258,-2 12 129,-9-5-258,0 10 0,-9 1 0,1 8-258,-8 8 0,-1 8 0,-12 7-129,-5 9-129,-7 13-129,-4 7-129,-2 13 0,-7 4-258,2 10-129,-2 0 129,9 12 0,5 0 0,11 6 0,3 1 129,15 3 129,15 2 129,14 2 0,10 2 0,19-1-129,17-2 258,18 1 0,19 0 0,15-8 0,12 1 0,22-4 387,16-1-258,17-3 0,17-2 0,14-3 129,15-6-258,13-1 387,18-6-258,13-8-129,11-10 129,14-8 0,13-10 0,13-15 0,8-8 0,14-15 0,6-6-129,59-3 0,-31-13 0,7-6 0,4-9 0,9-6 0,1-8-129,10-5 129,4-7 0,-49-5 0,44-10 0,-6-5 0,-5-9-129,-4-5 129,-7-10 0,-15-7-129,-10-8 129,-12-7 0,-16-2 129,-18-7 129,-15-2 258,-24-5-129,-15 7 129,-20-6 0,-18 6-258,-19 0 0,-20 1-129,-15 0 0,-19 3 0,-21 0-258,-12 5 129,-25 0 0,-18-1 129,-16-3 0,-14 4 0,-16 2-129,-13 5 129,-12 6 0,-12 5 129,-15 11-129,-12 12-129,-18 18-129,-14 14 129,-13 23-387,-18 20 0,-12 17-258,-17 22-258,-6 30-774,-10 20-2580,-9 13-258,6 21-129</inkml:trace>
  <inkml:trace contextRef="#ctx0" brushRef="#br0" timeOffset="4104.2346">16578 13097 1419,'-28'7'4257,"15"-5"0,-12-4-258,0-6-3354,0 1-516,-2-2 258,-1 1-258,-5 3-129,-4-2-129,-4 2-129,-2-3 258,-8 4 0,0-3 0,-7 2 0,-3 5 258,-6-2-129,-1-1 0,-4 3-129,-7-2 129,-1 2-129,-7 0-258,1 0-129,-6 0-258,1 2-258,-3-2 0,1 7 0,-8-4 129,4 4 0,-6-4 129,-1 4 516,-2 3 258,-3-2 516,0 2-129,-6 0 387,5 4 0,-4-1-129,9 4 0,-3 3-258,4 1-258,3 7-258,1 2-258,6 7-129,0-1-258,5 8 129,3-1-129,7 8 0,2-7 258,9 7 0,6-4 0,6 1 387,9 1 0,4 0 129,6-1 129,4 3 0,5 5-129,2 6 0,5 10 0,2 9-129,2 6 0,5 9-129,3 6 129,5 10-129,4-1 129,0 5 0,10-2-129,7-3 129,7-3-129,8-5 0,9-4-129,9-7 0,8-1 0,11-3 129,9-8-258,8 2 258,7-4-129,12 0-129,5-3 258,13 1 0,8-9 0,13-3 129,7-3-129,12-6 129,11-6 0,10-3 129,6-4-129,12-8 129,4-1-129,7-7 129,5-1-129,7-5 516,4-4-129,54-5 129,-39-5 0,-2-3 258,5-1 0,3-2-258,3-5 258,-6-9-258,9 3 0,-55-8-258,46 1 0,-2-8 129,2 2-258,-8-6 0,3-3 0,-7-5 0,-5-3 129,-9-5-129,-1 5 0,-11-6 129,-5-6-258,-13-2 258,-8-1-129,-12-5 129,-5-3-258,-15-8 258,-9-9-129,-13-6 129,-7-3-129,-15-11 0,-7-2 0,-16-7 129,-11-3 0,-13-3-129,-13 1 0,-14-2 0,-16-3-129,-11-2 258,-10 4-129,-20 0 0,-15 4 0,-16 0 0,-15 0 129,-22 3 0,-15 7 129,-23 4-129,-11 5 129,-25 2 129,-13 4-258,-15 2 0,-16 5-258,-13 4 129,-9 8-129,-13 1 0,-5 3-129,-5 7 129,-10 8-258,-9 9 129,-9 7 129,-7 12-129,-12 9 129,-14 11-258,-9 8 258,-8 15-129,-5 4-129,6 15-645,-9 5-1935,13 9-1677,5 14-129,3 6-516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52:13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2694.154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10433.5968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4209.9567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39367.2515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100216.7319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100887.7704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101706.8173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102345.8538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102917.8864">23096 10658 18,'4'19'24,"-4"-19"1,5 21-3,1-2-13,-4-2-1,8 7 0,-8-4 0,8 4-3,-4-2 0,1-3-6,2 2-7,-2 1-18,-7-22-1,0 0-2,0 0 1</inkml:trace>
  <inkml:trace contextRef="#ctx0" brushRef="#br0" timeOffset="103201.9019">23412 10321 34,'27'17'28,"-27"-17"-1,23 29 2,-9-3-22,-8 3-1,6 12 0,-8 1-3,3 7 1,-6-1-2,2 0 0,-5-4-3,0-6-3,4-2-11,-2-9-14,-5-16-1,5-11 0,0 0 1</inkml:trace>
  <inkml:trace contextRef="#ctx0" brushRef="#br0" timeOffset="103719.9319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04776.9917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05236.019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05937.0592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06506.0918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06984.119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07642.1568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08113.1837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08976.233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109233.2477">21416 12448 62,'-2'17'33,"2"-17"-1,-2 14 2,14-7-30,-12-7 0,16 2 1,-4-7-1,9-1 0,-1-1-2,10-1 1,0 2-3,3-6-3,9 10-4,-12-11-16,9 8-11,0 0-1,-3-2 0,-1 0 1</inkml:trace>
  <inkml:trace contextRef="#ctx0" brushRef="#br0" timeOffset="109825.2816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110192.3026">22527 12370 22,'0'0'25,"0"0"0,-16-3 4,4 1-17,12 2-2,-32 13 2,19 4-2,-13-8 0,10 16-1,-8-11 0,9 9-4,-5-7-1,7 8-2,2-8-1,5 2-1,5-3 1,5-4-1,4 0-1,5 0 1,5-2-2,3-6-1,7 4-3,-6-16-11,7 2-17,4-6 1,-1-5-1,3-4 1</inkml:trace>
  <inkml:trace contextRef="#ctx0" brushRef="#br0" timeOffset="110458.3178">22787 12151 53,'6'25'29,"-4"-4"1,6 7-1,5 1-27,-3 1 1,1 6-1,-2 2 0,-1 0-1,0-1 0,-3-3-2,1-1-5,-8-7-17,-4-12-7,8-2 1,-2-12-1</inkml:trace>
  <inkml:trace contextRef="#ctx0" brushRef="#br0" timeOffset="110712.3324">22685 12352 42,'0'0'32,"2"12"-1,-2-12 1,22-8-18,0 8-8,1-9 0,13 8-1,-3-9-1,8 2-4,4 3-3,-3-7-13,3 6-15,3 3-2,-7-2 0,1 4-1</inkml:trace>
  <inkml:trace contextRef="#ctx0" brushRef="#br0" timeOffset="111117.3555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111561.3809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112005.406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129698.4183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130230.4487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130544.4667">21185 9450 39,'0'0'26,"-9"13"-1,9-13 0,-15-2-25,15 2-1,0 0-1,0 0 1,2 12 2,-2-12 0,3 16 2,1-4 0,-4 2 0,2 3-1,-2 1 1,2 3-1,-2-3-1,0 1-2,2-1-2,-2-18-4,4 24-7,-4-24-11,0 0-3,11 4 0,-11-18 5</inkml:trace>
  <inkml:trace contextRef="#ctx0" brushRef="#br0" timeOffset="130930.4888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131220.5054">21503 9309 38,'0'0'27,"5"23"-2,-5-23 2,-7 21-26,7-2-1,0 2 0,1 5 1,-2-1 0,2 5 1,-2-3 0,1-1-1,0 4 1,0-3-1,1 3-3,-2-7-3,6 3-5,-5-10-11,0-16-7,3 21 0,-3-21 1</inkml:trace>
  <inkml:trace contextRef="#ctx0" brushRef="#br0" timeOffset="131455.5188">21280 9599 37,'0'0'27,"13"2"-1,-13-2-2,23-10-20,2 6-2,0-3 0,8 3-1,-1-3 1,5 3-2,-1 0 0,2 1-4,2-2-17,0 6-6,-11-12-1,4 9 0</inkml:trace>
  <inkml:trace contextRef="#ctx0" brushRef="#br0" timeOffset="132045.5526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132300.5671">21979 9198 18,'15'-6'23,"-15"6"1,0 0-10,16 0-4,-16 0-3,9 19-2,-6-4 0,2 10 0,-4 1 0,3 11 0,-6-2 0,5 7-1,-3 0 0,2 1-2,2-1-7,-2-7-20,3-13-3,15-5-2,-4-21 1</inkml:trace>
  <inkml:trace contextRef="#ctx0" brushRef="#br0" timeOffset="132777.5943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133069.6111">22581 9078 37,'0'0'29,"0"0"-2,-17 15 2,20-3-22,5 11-5,2 9-3,3 5 2,2 6 0,3 4 0,-2 4 1,3 4 0,-5-2 0,0 2 0,-5-4 0,1-4-1,-5-4-1,-3-8-1,1-2-3,-7-17-2,6 3-8,-2-19-7,-18-8-8,18 8 1,-20-32-1</inkml:trace>
  <inkml:trace contextRef="#ctx0" brushRef="#br0" timeOffset="133257.6219">22552 9490 39,'11'1'23,"4"-2"1,11 2-3,2-6-5,16 6-5,3-4-7,9-3-15,-1-4-17,13 8-1,-6-14-2,8 2 1</inkml:trace>
  <inkml:trace contextRef="#ctx0" brushRef="#br0" timeOffset="134600.6987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134858.7135">23087 9474 24,'0'0'26,"0"0"3,0 0-1,5-18-16,10 17-2,-6-12-2,11 10-1,-3-8-2,11 6-1,-2-3-2,3 3-2,2 2-3,-5-3-2,6 11-5,-11-7-12,2 3-10,1 2 2,-9-5 0</inkml:trace>
  <inkml:trace contextRef="#ctx0" brushRef="#br0" timeOffset="135283.7378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135763.7652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137044.8383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138296.91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138724.9343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138965.9484">23064 9970 37,'0'13'30,"0"-13"1,15 1 1,4 4-23,-5-9 0,12 8-2,-8-9-1,9 8-2,-4-3-2,1 3-1,-1 2-2,-3-4-2,2 10-2,-11-11-4,12 12-14,-8-5-9,-3-3 0,3 1 0</inkml:trace>
  <inkml:trace contextRef="#ctx0" brushRef="#br0" timeOffset="139364.9712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139921.003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140546.0388">24042 9631 5,'0'0'26,"1"-11"1,-1 11 1,0 0-13,0 0 0,11 14-3,-11-14-2,-2 25-2,-2-10-2,9 13 0,-8-1-2,8 8 0,-5-1-2,4 4 0,-2-4-1,1 1 0,-2-6 0,-2-2-2,2-7-3,-1-20-7,0 0-15,0 0-7,0 0 1,3-31-1</inkml:trace>
  <inkml:trace contextRef="#ctx0" brushRef="#br0" timeOffset="141092.07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141459.0909">24376 9589 35,'17'4'31,"-17"-4"0,13 4 1,-2 8-18,-11-12-3,0 19-3,-8-8-2,7 10-1,-5 2-2,4 6 0,-5 0-1,4 6 0,-1 2-2,2-1 1,-1-1 0,3 0-1,0-5-1,0-6-1,4 3-4,-4-27-12,0 20-15,0-20-2,17 1 2,-5-7-2</inkml:trace>
  <inkml:trace contextRef="#ctx0" brushRef="#br0" timeOffset="141881.1151">24718 10031 79,'18'15'34,"-18"-15"2,0 0-1,14 7-28,-14-7-3,0 0 1,0 0 0,0 0-1,0 0 0,0 0 1,0 0-1,0 0-1,0 0-2,0 0 0,0 0-1,0 0-1,0 0-2,0 0-6,0 0-28,0 0-3,0 0 1,-18-21-2</inkml:trace>
  <inkml:trace contextRef="#ctx0" brushRef="#br0" timeOffset="156876.9728">22727 6456 22,'0'0'17,"-4"-11"-3,4 11 0,0 0-1,0 0-2,0 0-1,0 0-3,0 0-1,0 0-1,0 0-1,0 0-2,0 0 0,1 24 0,5-7 0,2 8 0,1 3 0,2 4-1,-3 0 1,3 5-1,-2-2-1,-3-2-2,1-1-4,-8-10-6,1-7-16,4 3-1,-4-18 0,0 0 0</inkml:trace>
  <inkml:trace contextRef="#ctx0" brushRef="#br0" timeOffset="157211.992">22477 6540 18,'-13'-3'24,"13"3"1,-11 2 1,11-2-16,0 0-4,2-11 0,9 10 1,-11 1-1,29-14-1,-9 4 0,11 0-1,0-6-1,10 1-1,-2-5 0,2-1-1,-1 2-1,-3-1-2,0 8-8,-8 0-19,-8-4-2,1 8 1,-14-8-1</inkml:trace>
  <inkml:trace contextRef="#ctx0" brushRef="#br0" timeOffset="158708.0776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159514.1237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159861.1435">24140 5941 24,'15'10'26,"-15"-10"1,15 17 1,-1-1-20,-10-1 0,10 12 1,-10-4-2,9 9 0,-8-1-1,6 6-3,-8-4 1,5 7-2,-3-3-2,-2-5-2,3 2-2,-7-11-6,10 3-8,-7-9-12,-2-17-2,0 0 2,0 0-1</inkml:trace>
  <inkml:trace contextRef="#ctx0" brushRef="#br0" timeOffset="160384.1734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160744.194">24619 5865 37,'0'0'28,"0"0"1,0 0 0,0 0-20,0 0-1,0 0-1,17 26-1,-13-12 0,7 12-2,-2-3 0,4 10-1,-2-2-1,5 6 0,-2 0-2,1 0-1,1-2 0,-3-4-1,0-3-1,-7-8-3,5 2-6,-11-22-17,0 0-3,0 0 0,-12-17 1</inkml:trace>
  <inkml:trace contextRef="#ctx0" brushRef="#br0" timeOffset="160965.2067">24534 6069 44,'27'4'29,"-9"-11"1,11 3 1,7-3-22,-7-7-3,10 9-1,-5-7-3,-1 3-2,0 0-3,-7-3-6,4 3-19,-3 8-3,-10-5 1,3 4-1</inkml:trace>
  <inkml:trace contextRef="#ctx0" brushRef="#br0" timeOffset="161377.2302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162210.2779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173801.9409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189277.8259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194125.1033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197937.3209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199255.3963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200556.4712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203169.6206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228640.0774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229549.1294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229837.1459">10105 3966 48,'0'0'26,"26"-11"0,-15-3-2,1 7-25,7-5-1,3 2 0,-2-4 0,1 2-1,-1-2 1,-1 3-1,-2-3 1,1 4-4,-3-1-4,-4-5-12,5 14-1,-10-10 1,7 10-1</inkml:trace>
  <inkml:trace contextRef="#ctx0" brushRef="#br0" timeOffset="230282.1714">10381 3481 8,'0'0'7,"0"0"1,0 0 1,-5 12 1,5-12 0,5 13 0,-1 0 0,1-1-2,2 7-1,0 0-1,4 7-1,0-3-2,4 9 0,-2-6-1,3 3-1,-2-5 1,0 3-2,-3-3 1,2-2-2,-5-4 1,-2-3-1,-1-5-2,-5-10-15,0 0-5,0 0-1,-2-15 1</inkml:trace>
  <inkml:trace contextRef="#ctx0" brushRef="#br0" timeOffset="230813.2017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233293.3436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235303.4586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235739.4833">12128 2996 16,'16'8'17,"-16"-8"1,17 14-2,-17-14-12,17 19-6,-6-10 2,2 0 1,0 1 1,-1 1 1,1-3 1,1 0 1,1 1-1,0 0 1,3 3-2,0 0-1,0 5-1,-1-2-1,-2 2-3,-1 0-2,-5-2-2,-2 1-6,-2 4-8,-5-20 0,-10 19 0</inkml:trace>
  <inkml:trace contextRef="#ctx0" brushRef="#br0" timeOffset="236034.5004">12217 3308 41,'7'-14'23,"10"3"1,-7-9-1,4-1-22,0 1 0,3-4 0,-1 3 0,-2-2 0,-1 1 0,-1-3 1,-1 5-1,-2 0 0,1 5-1,1 1-1,-2 1-3,6 6-5,-4 1-12,-11 6-4,24-3 1,-24 3-2</inkml:trace>
  <inkml:trace contextRef="#ctx0" brushRef="#br0" timeOffset="237188.5664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237915.608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238376.6343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239112.6764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239377.6916">13900 3287 58,'9'12'25,"10"8"-1,-5-12-2,10 12-26,-2-7 1,5 8-1,-5-7 1,0 3-2,-5-8 1,-1 3-1,-16-12-3,12 6-14,-12-6 0,0 0 0,16 3 0</inkml:trace>
  <inkml:trace contextRef="#ctx0" brushRef="#br0" timeOffset="240060.7307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240696.767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240909.7792">14709 3594 41,'0'0'25,"16"12"-1,-16-12 0,27 3-18,-1 3-5,1-1 1,4 1 0,2-1-2,3-1 0,0 3-3,-3-4-5,3 0-13,0 6-4,-10-11 0,3 6 0</inkml:trace>
  <inkml:trace contextRef="#ctx0" brushRef="#br0" timeOffset="241226.7974">15266 3580 66,'0'0'26,"0"19"0,0-19-1,-11 26-29,9-7-1,3 8 1,-5-2 1,2 3 1,-3 0 2,-3 0 1,1-1 0,-1-2 0,-1-3-1,3-1-3,-3-8-6,9-13-16,-2 18-1,2-18 0,0 0 0</inkml:trace>
  <inkml:trace contextRef="#ctx0" brushRef="#br0" timeOffset="241533.8149">15091 3498 60,'0'0'27,"5"12"-1,-5-12 1,24 5-26,0 1-1,5 3 1,8 5 1,3-1-1,7 2 1,1 0-1,2-1-2,3 5-5,-9-1-21,-5-8 0,-1 1-2,-18-15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8-27T20:27:39.9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22398 9387 645,'0'0'903,"0"0"129,0 0-129,0 0 258,0 0-516,0 0 129,0 0-129,0 0-387,0 0 129,0 0-129,-2-10 129,2 10-129,0 0 129,0 0 0,0 0 0,0 0 129,0 0-258,0 0 258,0 0-387,0 0 0,0 0 0,0 0 0,0 0 0,0 0-129,0 0 0,0 0 0,0 0 129,0 0-129,0 0 0,0 0 0,-11 0-129,11 0 129,0 0 0,0 0 0,0 0 0,0 0-129,0 0 0,0 0-129,0 0-129,0 0 0,0 0 129,0 0-258,0 0-129,0 0 129,0 0-258,0 0 258,0 0-387,0 0 516,0 0-129,0 0 129,0 0-129,0 0 387,0 0 0,0 0-387,0 0 258,-1 5-258,1-5 129,0 0 0,0 0 0,0 0 0,0 0 258,0 0 0,0 0 0,0 0 129,0 0 0,0 0 0,0 0-129,0 0 129,0 0-258,0 0 129,0 0 1</inkml:trace>
  <inkml:trace contextRef="#ctx0" brushRef="#br0" timeOffset="290.0159">22386 9394 258,'0'0'387,"0"0"-129,0 0-129,0 0 0,0 0 129,0 0-129,0 0-258,0 0-258,0 0 129,0 0 0,0 0-257,0 0 515</inkml:trace>
  <inkml:trace contextRef="#ctx0" brushRef="#br0" timeOffset="3873.2215">22281 9579 129,'0'0'1290,"0"0"-258,0 0 0,0 0-129,0 0-129,0 0-129,0 0 0,0 0 258,0 0 0,0 0-129,0 0 129,0 0-129,0 0-129,0 0 129,0 0 0,0 0-258,0 0 129,0 0-258,0 0-129,0 0 258,0 0-258,0 0 129,0 0-129,0 0 129,0 0-129,0 0 129,0 0-129,0 0 0,0 0 0,0 0 0,0 0 129,0 0-258,0 0 129,0 0-129,0 0 0,0 0 0,0 0 0,0 0-129,0 0 129,0 0 0,0 0 0,0 0 0,0 0 129,0 0-129,7 0 0,-7 0 0,0 0 0,11 0 0,-11 0 0,0 0 0,13-1-129,-13 1 129,0 0 0,14 0-129,-14 0 129,0 0-129,11 0 129,-11 0 129,0 0-129,16 0-129,-16 0 129,13 0 0,-13 0 0,14 0-129,-14 0 129,13 0-129,-13 0 0,13 0 129,-13 0 0,11 0-129,-11 0 0,0 0 129,13 0 0,-13 0-129,0 0 129,0 0-129,14 0 129,-14 0 0,0 0-129,0 0 129,11 0 0,-11 0-129,0 0 129,0 0-129,0 0 129,0 0-129,0 0 0,0 0 129,0 0-129,0 0 0,12 3 0,-12-3 0,0 0 0,0 0 0,0 0 129,0 0-258,0 0 129,0 0 0,0 0 0,0 0 0,0 0 0,0 0 0,0 0 0,11 0 129,-11 0-129,0 0-129,0 0 129,13-6 0,-13 6 0,0 0 0,11-3 0,-11 3 0,0 0-129,0 0 129,13-3 0,-13 3 0,0 0 0,0 0 0,0 0 0,0 0 0,0 0 0,0 0 0,0 0 0,0 0-129,0 0 129,0 0 0,0 0 0,0 0-129,0 0 129,9-10 0,-9 10 0,0 0 0,0 0-129,0 0 129,0-12-129,0 12 129,0-12-129,0 12 129,0-12-129,0 12 0,-3-12 258,3 12-258,-3-14 129,3 14 0,0 0-129,-1-12 129,1 12-129,-2-11 129,2 11-129,0 0 0,0 0 129,-3-14 0,3 14 0,0 0-129,-6-13 129,6 13 0,0 0 0,-12-8-129,12 8 258,0 0-129,-13-11 0,13 11 0,-10-2 0,10 2 0,-13-4 0,13 4 0,-12-7-129,12 7 129,-14-1 0,14 1-129,-14-5 258,14 5-258,-13-5 129,13 5-129,-15-1 129,15 1 0,-13 0 0,13 0 129,-13 0-258,13 0 129,-11 3 0,11-3 0,0 0-129,-14 3 129,14-3-258,0 0 258,-10 6 0,10-6 0,0 0-129,-11 9 129,11-9 129,0 0 129,-12 15-258,12-15 0,-7 11 0,7-11 0,-8 13 0,8-13-258,-8 13 516,8-13-516,-8 10 258,8-10 0,-5 13 0,5-13 0,-5 12 0,5-12 0,-2 14-129,2-14 129,-1 15 0,1-15 0,0 17 0,0-17 0,0 21 0,0-21 0,2 19 0,-1-8 0,-1-11 0,5 14 0,-5-14 0,5 14-129,-5-14 129,9 18 0,-9-18 0,11 11 0,-11-11 0,11 17 0,-11-17 0,12 14 0,-12-14 0,13 6 0,-13-6 0,15 9 0,-15-9 0,16 9 0,-16-9 0,18 6 0,-18-6 0,18 12 129,-18-12-129,19 11 0,-19-11 0,16 6 0,-16-6 0,13 5 0,-13-5 0,0 0 0,12 0 0,-12 0 0,0 0 0,0 0 0,0 0 0,0 0 129,0 0-129,0 0 0,0 0 0,0 0-129,0 0 0,0 0-258,0 0-1161,0 0-2838,0 0-516,0 0-258,0-11 130</inkml:trace>
  <inkml:trace contextRef="#ctx0" brushRef="#br0" timeOffset="6430.3678">22954 9624 774,'10'15'3612,"-10"-15"258,0 0-2322,0 0-387,0 0 258,0 0 258,0-8-387,0 8 0,0 0-258,0 0 0,0 0-387,0 0-129,0 0 0,-4-12 0,4 12-258,0 0 0,0 0 0,0 0 129,-8-12-129,8 12 0,0 0-129,0 0-129,0 0 129,0 0 0,-13-14 0,13 14 0,0 0 0,0 0 129,0 0-129,-11-7 129,11 7 0,0 0-129,0 0 258,0 0-258,-9-11 129,9 11-129,0 0 0,0 0 0,0 0 0,0 0 0,-11-3-129,11 3 0,0 0 129,0 0-129,0 0-129,0 0 0,0 0-387,0 0-774,4 12-3483,-4-12-258,10 13-645,-10-13-129</inkml:trace>
  <inkml:trace contextRef="#ctx0" brushRef="#br0" timeOffset="11348.6491">24532 9832 1,'0'0'1418,"0"0"-128,0 0-129,0 0-129,0 0 129,0 0 258,0 0-258,0 0 258,0 0-258,0 0 0,0 0-129,0 0-129,0 0-387,11-7 129,-11 7-129,0 0 129,0 0-258,0 0 0,0 0-129,0 0 129,9-14 0,-9 14-129,0 0-129,14-4 0,-14 4 0,10 0-129,-10 0 129,14-1-129,-14 1 0,12 0 0,-12 0 0,0 0 0,13 0 0,-13 0 129,0 0-129,0 0 0,10 8 0,-10-8 0,0 0 0,0 0 0,6 12 0,-6-12 0,0 0 0,2 14 0,-2-14 129,0 0-129,0 17 0,0-17 0,0 15 0,0-15 0,-4 11 0,4-11-129,-5 17 0,5-17 129,-5 13-129,5-13 129,-3 11 0,3-11 0,0 12-129,0-12 129,0 0 129,-3 14-129,3-14 0,0 0 0,-8 15 0,8-15-129,0 0 129,-10 13 129,10-13-129,0 0 0,-13 7 0,13-7 0,0 0 0,-12 0 129,12 0-129,0 0 0,-15 0 129,15 0-129,-11 0 0,11 0 0,0 0 0,-14 0 129,14 0-129,0 0 0,0 0 129,-12 0-129,12 0 129,0 0-129,0 0 0,0 0 0,0 0 0,-10-3 129,10 3-129,0 0 0,0 0 0,0 0 0,0 0 0,-14-4-129,14 4 129,0 0-129,0 0 129,-11 0 0,11 0 129,0 0-258,0 0 258,0 0-129,0 0 0,0 0 129,0 0-129,0-11 129,0 11-129,0 0 0,0-11 0,0 11 0,0 0 0,11-10 0,-11 10 129,0 0-258,14-13 258,-14 13-129,13-7 0,-13 7 0,11-8 0,-11 8 0,12-6 0,-12 6 0,11-4 129,-11 4-258,11-5 258,-11 5-129,12-5 0,-12 5 0,0 0 0,14-3 0,-14 3 0,0 0 0,0 0-129,0 0 129,11 0-129,-11 0 129,0 0-258,0 0 0,10 3-516,-10-3-2580,0 0-1032,0 0-516,0 0 387</inkml:trace>
  <inkml:trace contextRef="#ctx0" brushRef="#br0" timeOffset="12908.7383">24765 9803 645,'0'0'1290,"8"-5"129,-8 5-129,0 0-258,0 0 258,4-12 0,-4 12-129,0 0-129,0 0-129,9-10-129,-9 10-129,0 0 0,0 0-129,0 0 0,0 0-258,0 0 258,10-4-129,-10 4 0,0 0-129,0 0 258,0 0-258,0 0-129,0 0 0,0 0 0,0 0 0,0 0 129,1 9-129,-1-9 129,0 0 129,0 12-129,0-12 0,0 16 0,0-6-129,0-10 129,0 24-129,0-12 0,-1 0-129,0 2 129,-1-2-129,2-12 129,-4 20-129,4-20 0,-3 16 0,3-16 129,-3 12-258,3-12 129,0 0 0,0 0 0,0 12 129,0-12-129,0 0 0,0 0 129,0 0 0,0 0-129,0 0 129,0 0-129,0 0 129,4-11-129,-4 11 0,8-16 0,0 5 0,-1 1 129,2-2-129,-1 2 0,-8 10 0,19-22 0,-19 22 0,21-17 0,-21 17 0,15-16 0,-15 16 0,14-10 0,-14 10 0,0 0 0,11-9 0,-11 9 0,0 0 0,0 0-129,0 0 129,0 0 0,0 0 0,6 9 0,-6-9 129,0 0-129,0 0 0,7 12 0,-7-12 0,2 10 129,-2-10-129,0 0 0,2 16-129,-2-16 258,0 18-129,0-6 0,0-1-129,-2 0 129,1 2-129,0 0 0,-2-3-129,3 8-516,-3-8-2967,3-10-774,-3 20-258,3-20-258</inkml:trace>
  <inkml:trace contextRef="#ctx0" brushRef="#br0" timeOffset="16063.9188">25036 9654 903,'0'0'1677,"0"0"129,0 0 258,0 0-129,0 0-258,0 0-258,0 0 0,0 0-387,0 0-258,0 0-129,0 0-387,0 0 0,0 0 0,0 0-129,0 0 258,0 0-258,0 0 0,-3 13 0,3-13 0,0 18 129,0-18-129,0 21-129,2-8 129,-1 0 0,1 3 0,1 5-129,0 0 0,-1 2 0,2-1 0,-2-1 0,-1 2 0,2-5-129,-1 2 129,0-4 0,0-3-129,-1-1 129,-1-12-129,2 21-129,-2-21-129,3 15-258,-3-15-774,0 0-903,0 0-1935,0 0-129</inkml:trace>
  <inkml:trace contextRef="#ctx0" brushRef="#br0" timeOffset="16465.9418">25046 9835 1161,'1'-5'3870,"-1"5"-645,16-5-1032,-16 5-258,10-12-258,-6 0-516,6 9-258,-6-9 0,-4 12-387,16-18 0,-16 18-129,17-23-258,-17 23 129,17-17-129,-17 17 0,17-19-129,-17 19 0,16-12 0,-16 12-258,14 0-387,-14 0-516,0 0-1419,0 0-1677,0 0-387,4 10 0</inkml:trace>
  <inkml:trace contextRef="#ctx0" brushRef="#br0" timeOffset="16791.9604">25060 9881 774,'16'15'3354,"-16"-15"-1806,0 0 258,0 0-387,15 14-258,-15-14 0,6 14-258,-6-14-129,7 13-129,-7-13-129,9 16-258,-9-16-129,7 17-129,-7-17 129,8 13-129,-8-13-129,10 11-129,-10-11-903,7 17-1548,-7-17-1161,0 0-129</inkml:trace>
  <inkml:trace contextRef="#ctx0" brushRef="#br0" timeOffset="17697.0121">24854 10366 1935,'0'0'1935,"0"0"-258,0 0 129,13 3-516,-13-3 258,0 0-387,0 0 258,15-3-258,-15 3-387,14-11-258,-14 11-129,19-17-129,-19 17-129,22-18 0,-12 6-129,1 0 0,-11 12 0,16-21 0,-12 11 0,-4 10 0,4-19 0,-4 19-129,0-17 0,0 17 0,-12-12-129,0 7 0,12 5 129,-21-5-258,9 5 129,-2 0 129,3 0 0,-3 5 129,2 1 0,1 0 0,0 1 0,11-7 129,-22 20-129,14-6 129,0-3 0,0 2-129,-1-2 129,3 3 0,-2 3 129,4-2-129,1 0-129,1 0 129,1-1-129,1-3 129,0 2-129,7 0 129,-7-13-129,17 17 0,-2-10 0,-2-5-387,4 4-1032,0 2-2580,-6-14-129,13 2-129</inkml:trace>
  <inkml:trace contextRef="#ctx0" brushRef="#br0" timeOffset="18333.0485">25077 10166 1032,'0'0'3096,"0"0"-1419,0 0 129,0 0-129,0 0-129,0 0-258,0 0-129,0 0-129,0 0-129,0 20-258,0-20 0,0 11-258,0-11 0,0 20 0,0-20 0,0 25 0,-4-11-129,3 5-129,-3 3 129,3 5-129,0-6 0,1 5 0,-1-2 0,1-1 0,0-1 0,5-1 0,1-4 0,2-6 0,1 1-129,5-6-129,2 2 0,2-8-258,9 3-258,-7-8-1548,7-7-2193,4 1-258,-8-7-129</inkml:trace>
  <inkml:trace contextRef="#ctx0" brushRef="#br0" timeOffset="18846.0779">25060 10272 1806,'0'0'3870,"0"0"258,0 0-2064,0 0-774,0 0 129,0 0-129,6 0 0,7 0-258,-13 0 0,23-4-258,-12 1-258,7 3 0,-2-4-387,2 3-387,5 1-645,-5 8-3354,1-8-387,4 3-129,-4-4-129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7T06:43:20.3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9772 347 44 0,'0'2'16'0,"0"-2"-8"0,0-5 6 0,0 5 12 15,0 0-8-15,0 0 0 16,0 0-6-16,7-3 0 16,-3 1-7-16,-1 2-3 15,4-6 1-15,-3 4 0 16,0-1 5-16,3 3 3 16,0-3 0-16,-4-4 3 15,1 7-1-15,3-3 2 16,-4-2-8-16,1 2 5 0,-1 3 3 15,1 0-3-15,-4-3-2 16,3-2 1-16,-3 5 0 16,0 0-5-16,-3-3-2 15,-4 3-2 1,0 0-2-16,0 0 1 16,0 0-1-16,0 3 0 0,-4 2 2 15,0-2 3-15,-3 5-2 16,0 2 0-16,0-4-1 15,-4 4 1-15,-3-2-2 16,-10 3-1-16,6-6 5 16,-3 8 1-16,-1 1-2 15,1-6-1-15,3 5-1 16,1-3 1-16,3 1-2 16,3-1 2-16,0-2-2 15,4 3-1-15,4 0 1 16,6-3-1-16,4 5 0 15,4-8 2-15,6 3-1 16,4-3 2-16,7-2-4 0,1 2-2 16,9 1 2-16,1-4 2 15,0 3-2-15,0 3 0 16,-4-5 1-16,4 2 2 16,-4 6-1-16,0-3-1 15,0 8 1-15,1-3-1 16,-5 5-3-16,1 4 0 15,0 1 4-15,-4-1 1 16,-4-7 0-16,1 4-2 16,-4-6-2-16,-3 0 1 15,-4-2 7-15,-7 5 4 16,-4-5-1-16,1-4 2 0,-4 4-4 16,-4-3 1-16,-3 0-3 15,-4-5 0-15,-3 7 1 16,0-5 1-16,-4 6-1 15,1-6 1-15,-1 3-2 16,-3-5 0-16,-1-3-1 16,-2 5 0-16,-5-10-2 15,8 5 1-15,0 0-2 16,0 0 2-16,0 0-4 16,3 0-2-16,4-3 2 15,3 3 2-15,4-2-2 16,3 2-2-16,4-6-16 15,4 4-5-15,6-1-34 0,8-2-13 16,3 2-38 0</inkml:trace>
  <inkml:trace contextRef="#ctx0" brushRef="#br0" timeOffset="618.9008">10220 429 140 0,'-3'-6'52'0,"6"1"-28"0,-3 2-15 16,0 1 14-16,0-1-5 15,0 0 2-15,4 3-5 16,-4 0 1-16,0 0-9 15,0 0-2-15,3 0-1 0,-3 0 2 0,0 0 1 16,4 3 3 0,-1 2 1-16,4 3-1 0,1-2 1 15,-5 2-4-15,1 2-2 16,-1 1 0-16,1-1 1 16,-1 6-3-16,1 8-2 15,-1-3 2-15,-3 8 2 16,0 8-2-16,0-5-2 15,0-8 0-15,0 8 1 16,0-3-1-16,0-8-1 16,4 0 1-16,-4 6-1 15,0-9 0-15,0-2 2 0,0-8-3 16,0 2 0 0,0-4 1-16,0 4 0 0,0-2-5 15,0-8 1-15,0 0-29 16,0-2-13-16,-4-6-60 15,1 0-27 1,-1 0 70-16</inkml:trace>
  <inkml:trace contextRef="#ctx0" brushRef="#br0" timeOffset="1141.797">10016 444 140 0,'3'-10'52'0,"4"7"-28"0,7 1-15 0,-7 2 16 16,4-3-14-16,0-5-4 15,-1 3-2-15,4-8-1 16,0 7-2-16,1 1-2 0,-1 0 1 16,0 2 5-16,-4 3 6 15,1-3 5-15,0 3 4 16,-1 3-5-16,1 0-1 16,3 2-5-16,0 0-1 15,0 1-5-15,0 4-3 16,4-7 0-16,3-1-1 0,7 1 0 15,-3 2 0-15,0-2-3 16,-1 0 2-16,1-3 1 16,0 2 0-16,-1-2 0 15,-3 0 0-15,-3 0 0 16,-4 0 0-16,0 0 2 16,-3 0 3-16,-4 0-2 15,0 0 0-15,-7 0 1 16,0 0 0-16,0 0-5 15,0 0-1-15,0 0-2 16,0 0 0-16,0 6-22 0,0 1-10 16,0-1-65-1</inkml:trace>
  <inkml:trace contextRef="#ctx0" brushRef="#br0" timeOffset="2075.6969">10615 976 140 0,'11'-8'55'0,"-4"0"-30"0,0 3-23 0,4 0 14 15,-1-6-12-15,1 3-2 16,3-2 4-16,0-3 4 16,-3 5-5-16,3-6 6 0,0-2 4 15,0-7 2-15,0 4-1 16,0 1-6-16,0-9-2 16,-3-10-4-16,3 8-1 15,-3-3 1-15,-1-2 2 0,1 5-1 16,3 2 0-1,0-2 1-15,0 8 1 0,0 5-3 16,-3 0-3-16,-1 3 0 16,1-3-1-16,-4 8 0 15,0 0 2-15,0 3-3 16,0 0 0-16,0 2 1 16,0 0 2-16,-3 3-1 15,-1 0 2-15,1 3 0 16,-4-3 3-16,3 5-3 15,1 1 0-15,-1 4 1 16,1 3 0-16,-4 6-2 16,0 0-2-16,0-4 1 15,0 7-1-15,0 9 0 16,4 4 0-16,-1-4 0 16,1 4 0-16,3-6 0 0,0-3 2 15,0 6-3-15,0-5 0 16,0-1 1-16,0-2 0 15,0 0 0-15,0-8 0 16,-3-8 0-16,-1 2 2 16,-3 1-3-16,0-6-2 15,-3-2-14-15,-1-1-4 16,-3-2-16-16,-4 0-6 16,1-5-32-1,-4 2-33-15,0-7 40 16</inkml:trace>
  <inkml:trace contextRef="#ctx0" brushRef="#br0" timeOffset="2327.9509">10707 815 132 0,'-21'0'49'0,"17"0"-26"0,4 0-16 16,0 0 13-16,8 0-8 15,2 0-2-15,1-5 1 16,3 2 3-16,3 0-8 15,5-2 6-15,2-3 3 0,5 3-1 16,2 2 2-16,5-5-7 16,2 6-1-16,5-1-4 0,-1 0-3 15,4 1 0-15,0-4 1 16,-4 6-1-16,-3-5-1 16,-4 5-39-16,-3-3-16 15,-4 3-35 1</inkml:trace>
  <inkml:trace contextRef="#ctx0" brushRef="#br0" timeOffset="3363.6802">11321 482 148 0,'-4'-3'55'0,"8"6"-30"0,-4-3-16 16,0 0 16-16,0 0-14 15,0 7-4-15,0 4-6 16,4 0-4-16,-4-1 2 15,0 6 0-15,3-3 1 0,1 14 13 16,-4 7 6-16,3-7-3 16,1 4-1-16,-4 1-7 15,0-5 0-15,0-4-3 16,0 1 0-16,0-3-1 16,0-7 2-16,0-4-3 0,0 1 0 15,-4-6-1-15,1-5-2 16,3-3 1-16,0-2 1 15,0-8-1-15,0 0-1 16,0-3 1-16,0-19-1 16,0 4-3-16,3-4 0 15,4-4 2-15,0 4 2 16,0-7 0-16,0 10 2 16,0-2-4-16,4-1 0 15,0 11-1-15,3-2 0 16,3 2 2-16,1 6 2 15,0 4-1-15,-1-1-1 16,1 7-2-16,-1 0 1 0,1 2 1 16,3-1 0-16,-3 7-3 15,0 7 2-15,-1-4 1 16,-3 2 0-16,-3 9 0 16,-1 1 0-16,-2-4 0 15,-8 0 0-15,-4 2 0 16,0 5 0-16,-6-2 2 15,-4 0 1-15,0-3-1 16,-4 3-2-16,0 3 1 16,-3-6 1-16,-7-2-1 15,7-1-1-15,0-5-2 16,3 3 1-16,0-8 1 16,4 3 2-16,0-3-1 0,4 0-1 15,3-3 1 1,-1 3-1-16,5-5 0 0,-1 2 0 15,4 1-3-15,0-1 2 16,4 1 1-16,3 2 0 16,0 5 0-16,7 0 0 15,-3 6-3-15,6 5 2 16,1-1 1-16,0 12 0 16,-1 2 0-16,1 0 0 15,3-2 4-15,4-1 2 16,0-5-2-16,-1 6-1 15,-3-9 5-15,1 1 3 16,-1-6-4-16,0 5-2 0,-3-2-2 16,3 5 0-16,-4-7 0 15,-3-4 3-15,-3 1-3 16,0-8 0-16,-1 4-1 16,-3-1 1-16,0-4-2 15,-3-2-1-15,-4 0-4 16,0 0 0-16,0-2-33 15,0-1-13-15,-4 0-63 16</inkml:trace>
  <inkml:trace contextRef="#ctx0" brushRef="#br0" timeOffset="4446.6513">12196 849 56 0,'-7'8'22'0,"3"-5"-12"0,-3 2-12 0,7-5 4 16,0 5 2-16,-3-5 5 15,3 0 17-15,-4 0 8 16,1 0 2-16,3 0 1 15,0-5-7-15,0 0-2 16,0 2-9-16,3-7-1 16,1-1-11-16,3-2-2 0,0 5 1 0,3-8-5 15,1-16-1-15,0 1 2 16,-1 1 1-16,4-7-1 16,0 3 1-16,-3-3-2 15,0 0-1-15,3 5 7 16,-4 0 5-16,1-2-4 15,-1 8-2-15,1 2-1 16,0 0-1-16,-1 5-2 16,1 6 1-16,-4-3-2 15,0 3-1-15,0 0 1 16,-4 5-1-16,1 0 2 16,-1 5 3-16,-3 3-2 15,0 0 0-15,0 0 1 16,0 0 0-16,4 8-2 15,0 3 1-15,-1 2-2 0,1 3-1 16,3 2 3 0,0-2-2-16,0 3-1 15,3 7 1-15,1 1 1 16,7-1-1-16,-4 9-1 16,3-1-2-16,-3 8 1 15,1-7 1-15,-1-6 2 16,0 3-3-16,-4-9 0 15,1-1 1-15,-1-4 0 16,-2 1 0-16,-1-3 2 16,-4-6-3-16,1 1-2 15,-4-3-12-15,0 0-5 0,-4-3-16 16,-3 0-5-16,-4-5-33 16,-6 0-39-1,-1 0 33-15</inkml:trace>
  <inkml:trace contextRef="#ctx0" brushRef="#br0" timeOffset="4735.1958">12185 638 172 0,'11'-3'66'0,"3"0"-36"0,7 1-11 0,-7-1 21 15,7-2-22-15,1 2-7 16,2 0-8-16,1 1 0 16,3-1-2-16,0 3-3 0,4 0 1 15,3 0 1-15,1 0 2 16,-5 0-3-16,1 0 0 16,0 0 1-16,0 3 2 15,-4-1-6-15,-3 1 1 16,-4 0-34-16,-4 5-13 15,1 0-37 1</inkml:trace>
  <inkml:trace contextRef="#ctx0" brushRef="#br0" timeOffset="5346.1836">12905 349 176 0,'3'0'66'0,"-3"0"-36"0,4 0-29 0,-4 0 16 16,0 0-7-16,0 0 2 15,0 8-1-15,0-3 3 16,0-2-7-16,0 5 5 0,0 0 1 16,0 3 2-16,0 4 4 15,0-4-7-15,0 5 1 0,0 2-6 16,0 4-2-16,4 7 0 16,-4 5-1-16,3 3-2 15,1 3 1 1,-1-3-2-16,-3 8-1 0,0-13 1 15,0-1-1-15,0 1 0 16,0-5 0-16,0-1 4 16,0-5 5-16,0 0-3 15,0-7-1-15,-3-6 0 16,-1 2-1-16,1-5-5 16,-1 1 1-16,0-6-7 15,4-6 0-15,-3 1-26 16,3 2-8-16,0-4-80 15</inkml:trace>
  <inkml:trace contextRef="#ctx0" brushRef="#br0" timeOffset="6732.2711">13960 307 108 0,'0'0'44'0,"0"-3"-24"0,-4-2-21 0,1 10 9 15,-1-5-7-15,1 0-1 16,-4 0 4-16,0 0 2 0,-4 0 13 16,0 0 7-16,1 0 2 15,-4 0 1-15,-4 3-10 16,0 0-4-16,-3 2-8 15,-3 5-3-15,-1-4 2 0,0 2-3 16,-3 2-2-16,3 1 0 16,-3-1 1-16,3 1-1 15,8 2-1-15,-1 3-2 16,7-3 1-16,4-5 1 16,4 3 0-16,6-3 0 15,11 0 2-15,4 0-1 16,3 2 2-16,11-4-2 15,3 7-1-15,4-5-2 16,3 2 1-16,1-2-4 16,-4 3 1-16,-4-1 2 0,-3 1 1 15,-8 2-2-15,-2 8 2 16,-5-5 1 0,-6 0 0-16,-1 3 0 0,-6 2 2 15,-8-3 10-15,-3-4 4 16,-3 1-1-16,-8 1-1 15,-3-5-4-15,0 2 1 16,-4 0-2-16,-3 1 0 16,0-4-5-16,3-5-3 15,0 3-3-15,4-2 1 16,3-6 1-16,4 0 2 16,4 0-6-16,3-3 1 15,3-5-23-15,4 3-8 0,4-6-49 16,3 6-50-1,3-16 44-15</inkml:trace>
  <inkml:trace contextRef="#ctx0" brushRef="#br0" timeOffset="6922.5321">14327 349 196 0,'0'-5'74'0,"0"2"-40"0,-4 1-33 0,4 2 16 16,0 2-13-16,-3 1-5 15</inkml:trace>
  <inkml:trace contextRef="#ctx0" brushRef="#br0" timeOffset="7103.7215">14309 357 322 0,'-4'8'-1'0,"1"5"0"15,-4 1 12-15,3 4 5 16,1 3 0-16,-1 6 1 16,1 4-7-16,-1 1-2 15,1 5-2-15,3 3 1 16,0-6-9-16,0-5-3 16,0 1 7-16,0-7 3 15,0-7-18-15,0 0-8 16,-4-3-20-16,1-2-7 0,-1-8-43 15</inkml:trace>
  <inkml:trace contextRef="#ctx0" brushRef="#br0" timeOffset="7418.5175">14080 476 192 0,'-4'-2'71'0,"1"2"-38"0,3 0-36 16,0 0 13-16,3 0-7 15,4 0-2-15,0 0 2 0,7 0 0 16,8 0-1-16,-1 0 5 16,7 0 3-16,4-6 1 0,3 4 1 15,4-1 0-15,0 0 0 16,6-2-2-16,-2 0-1 15,-4-3-5-15,-4 0-3 16,-3 3-3-16,-4-1 1 16,-3-2-6-16,-8 6-3 15,1-1-47-15,-8 3-20 16,-3 5-12 0</inkml:trace>
  <inkml:trace contextRef="#ctx0" brushRef="#br0" timeOffset="8620.9175">14672 413 140 0,'14'-3'55'0,"-10"-7"-30"0,0 4-32 0,-4 6 10 15,3-2-5-15,8 2 0 16,-1 0 4-16,1 0 1 16,-1 0-1-16,1 0 16 0,3 0 10 15,0 0-8-15,0 0-3 16,4 0-4-16,0 5 1 16,-1 5-5-16,4-4-3 15,-3-1-3-15,0 6-3 16,3-3-4-16,4 2 0 15,-4 1 4-15,0-1 4 16,-3 6-1-16,-1 8-2 0,-3-5 0 16,-3-4-1-16,-1 9 0 15,-3 3 2-15,-3-1 1 16,-4-2 1-16,0-3 0 16,-4 0 0-16,1-2-2 15,-8-3-2-15,1-6 3 16,-4 3 2-16,-4-5 0 15,0 6 2-15,1-9-2 16,-4-2 0-16,-1-3-3 16,1 0-2-16,0-3 1 15,0 0-1-15,3-5 0 16,4-5 0-16,0-8 0 16,3 2 2-16,4 1-1 0,0-3-1 15,4 2-2-15,3 3-1 16,3-2 2-16,4 2 2 15,4-3-2-15,3 6 0 16,0 0 1-16,4 5 2 16,-1 5-3-16,1-2 0 15,0 2 1-15,3 3 0 16,0 0 0-16,-3 3 0 16,-1 2 0-16,1-2 2 15,0 2-3-15,-1 3-2 16,1-2-16-16,-4-1-5 15,0 3-54-15,-3 0-48 16,-1-8 41-16</inkml:trace>
  <inkml:trace contextRef="#ctx0" brushRef="#br0" timeOffset="9188.4559">15403 275 168 0,'3'-8'63'0,"-3"8"-34"0,4 0-12 0,-4 0 22 16,0 0-22-16,-4 3-6 0,1 0-8 15,-4 2-3-15,-1 3 1 16,5-3-4-16,-4 0 2 0,0 6 3 16,3 0 3-16,1 10 4 15,-1-8 5-15,4 5-2 16,0 1 3-16,4 5-6 16,3 5-1-16,0-3-4 15,0 14-3-15,4-6 0 16,-4 9 1-16,0-6-1 15,0-5-1-15,0-1 1 16,-4-10-1-16,1 1-3 16,-1-7 2-16,1-4 3 15,-4 2 1-15,0-7-15 16,0-6-6-16,3-3-31 16,-3-2-13-16,0-11-34 15</inkml:trace>
  <inkml:trace contextRef="#ctx0" brushRef="#br0" timeOffset="9535.3004">15149 444 152 0,'-11'0'57'0,"11"0"-30"0,-4 0-12 0,4 0 18 15,0 0-21-15,0 0-5 0,0 0-6 16,8 0-1-16,-1-2 0 16,3-3 6-16,4 2 6 0,7 0 7 15,4 1 3-15,3-4 0 16,8-2 1-16,-1 3-9 16,4-8-1-16,0 5-3 15,-1 0-1-15,5 3-5 16,-4-1-1-16,-4-2-3 15,-3 8-1-15,-4 0-4 16,-4-2-1-16,-2 2-17 16,2 0-5-16,-6 2-39 15,-4 1-14-15,-7 5-9 16</inkml:trace>
  <inkml:trace contextRef="#ctx0" brushRef="#br0" timeOffset="9999.7248">15731 444 172 0,'0'-7'66'0,"17"14"-36"0,-10-7-18 15,-7 0 19-15,0 0-21 16,4 3-4-16,-1 2-3 16,-3 3 2-16,-3 0-2 15,-4 6 5-15,3 4 4 0,-3 1 0 16,4 4 1-16,-4 1-3 16,3 11 1-16,1-4-4 15,-1-4 1-15,1-1-5 16,3 1-2-16,0-9-3 0,0 1 1 15,3-1-30-15,8-4-12 16,-1-9-64 0</inkml:trace>
  <inkml:trace contextRef="#ctx0" brushRef="#br0" timeOffset="10631.9211">16345 423 192 0,'-4'-8'71'0,"-7"-7"-38"0,1 7-36 16,3 8 11-16,0 0-9 15,-4 0 1-15,1 0 0 16,-5 0 2-16,-2 2-1 16,-1 4 6-16,1 1 5 0,-5-1 5 0,1-1 2 15,-4 6-8-15,4-3-4 16,0 5-4-16,4-3-3 15,2 4 1-15,5-4-1 16,-1 6 0-16,8-3 0 16,3 1-5-16,3-4 1 15,4-2-7-15,7 0-1 16,1 0 7-16,2-3 4 16,-3 3 2-16,4-3-1 15,0 3-2-15,-1 3 1 16,-3 5-1-16,4-3 0 15,-4 3 2-15,0 0 0 16,-3 2 2-16,-4-4 1 16,-4-1-4-16,1 0 1 0,-4-2 11 15,-4-1 5-15,-3 3 3 16,0 1 1-16,-3-6-9 16,-4 0-2-16,-1-3-5 15,-2 0-1-15,3 0-3 16,3-2-1-16,0-3-10 15,4 0-5-15,0-3-28 16,4-5-9-16,-1 3-45 16</inkml:trace>
  <inkml:trace contextRef="#ctx0" brushRef="#br0" timeOffset="11051.7063">16623 273 176 0,'0'-6'66'0,"0"6"-36"0,0 0-18 0,0 0 19 15,0 0-18 1,0 0-7-16,7 6-2 0,0-1-3 16,-3 5-1-16,-1-2 3 15,1 3-2-15,-1 10-1 16,1 0 5-16,-1 3 1 0,1 10 0 16,0 1-1-16,-4-3-1 15,0 10 0-15,0 0-2 16,0-2 1-16,0-8-4 15,-4-11 0-15,-3 8 1 16,0-11 2-16,0-2-17 16,-4-8-6-16,1-2-12 15,-1-4-3-15,1-10-42 16,-1-8-25 0,0-2 49-16</inkml:trace>
  <inkml:trace contextRef="#ctx0" brushRef="#br0" timeOffset="11352.5278">16369 389 204 0,'11'-5'77'0,"3"5"-42"0,11-3-30 0,-11 3 19 16,7-3-13-16,7-2-3 15,7 2 1-15,1-2 2 16,-1 2-6-16,0-2 4 0,4-3 1 16,0 3 3-16,0 0 5 15,-1-1-8-15,-2 4-1 0,-1-1-5 16,-3 0-3-16,-1-4-3 16,-2 7 1-16,-1 0-19 15,-3 7-9 1,-4-4-38-16,-7 2-15 0,-3 3-12 15</inkml:trace>
  <inkml:trace contextRef="#ctx0" brushRef="#br0" timeOffset="11747.0391">17099 484 212 0,'4'-5'82'0,"0"5"-44"0,-1 3-42 0,-3-3 13 16,4 7-7-16,-1 4-2 16,1 2 7-16,-1 1 3 15,-3 1-5-15,0-4 12 0,0 5 9 0,0 13-5 16,0 3-2-16,0-8-9 16,0 5-4-16,0-8-3 15,0 0-3-15,0-8-17 16,0 3-9-16,0 0-59 15,0-11-64 1,0-5 42-16</inkml:trace>
  <inkml:trace contextRef="#ctx0" brushRef="#br0" timeOffset="12284.0892">17777 384 192 0,'3'-3'71'0,"1"3"-38"0,-1-8-32 0,-3 8 14 16,0 0-13-16,4-3 0 16,-4 3 9-16,0 0 5 15,0 0-8-15,-4 0 13 0,1 3 8 16,-4-3-4-16,-4 3 0 0,-3-1-8 16,-4 1 0-16,1 8-8 15,-4-6-3-15,-4 5-3 16,-3-2-3-16,0 3 1 15,-1-3-1-15,1 5-3 16,3-2 2-16,4 5 1 16,4-1 2-16,-1 7-1 15,0-4-1-15,8-2-2 16,-1 3 1-16,8 4 3 16,3-4 3-16,7 2-2 15,3-2 0-15,4-6-1 16,8 5-2-16,2-4 3 15,4-1 0-15,1-3-6 16,6-7 0-16,-3-3-15 0,-1 0-5 16,1 0-30-1,0-11-14-15,0 6-48 16</inkml:trace>
  <inkml:trace contextRef="#ctx0" brushRef="#br0" timeOffset="13095.0331">17946 429 140 0,'-18'-14'55'0,"18"14"-30"0,-3-2-25 16,3-1 13-16,0 0-7 15,0-4-1-15,0 4 9 0,0 0 5 16,0 3-10-16,3 0 4 0,12-2 10 16,-1 2-2-1,3 0-6-15,5 0-1 16,2 0-7-16,4 0-2 16,4 0-2-16,-4 5-3 15,4-2 3-15,0 4 0 16,-4-4-1-16,0 2-2 15,-3 3-2-15,-4-2 1 16,0 2 1-16,-3 2 0 16,-4 1-3-16,0-1 2 15,0 6 1-15,-3 8 2 16,-4-5-1-16,-3-4 2 16,-1 9-2-16,-3 11-1 15,-3-9 3-15,-5-5 0 0,1 0 1 16,-3-2 2-1,-1-6-1-15,1 0 0 0,-8-2-1 16,-3-3 0-16,-4-3-2 16,0 3 1-16,-3-5-2 15,0-1-1-15,0-2 1 16,3-2-1-16,0-9 0 16,4 3 0-16,0-8 2 15,0 0 1-15,7 1-4 16,3-4 1-16,1 3 0 15,6 3 0-15,1-3-3 16,6 0 2-16,4 6 3 16,4-6 1-16,6 5-4 0,8 3 1 15,0 0-2-15,3 6 0 16,7-1 0-16,-3 3 0 16,-4 3-11-16,0 2-5 15,1 3-36-15,-8-3-18 16,0 6-22-1</inkml:trace>
  <inkml:trace contextRef="#ctx0" brushRef="#br0" timeOffset="13662.8684">18571 246 204 0,'3'0'77'0,"1"0"-42"0,-1 0-37 0,-3 0 17 15,0 0-11-15,0 0-2 16,0 8-4-16,0-3 1 16,0 1 1-16,4 2 8 0,-1-1 5 15,1 4 2-15,-1 2 1 16,4 1 0-16,0 9 0 16,0-4-4-16,0-1-2 0,4 14-9 15,-4 2-2-15,0-2 0 16,0 5 2-16,0 8-2 15,0-2 0-15,0-9 1 16,-3-5 2-16,-1 3-14 16,-3-11-7-16,0-5-37 15,0 0-13-15,-3 0-27 16</inkml:trace>
  <inkml:trace contextRef="#ctx0" brushRef="#br0" timeOffset="14445.7684">19611 262 184 0,'4'-5'71'0,"3"5"-38"0,0 0-21 0,-7 0 19 16,3 0-12-16,1 0-1 16,-4 0-4-16,3 2 1 15,1 4-8-15,-4-1 2 0,0 3 2 16,0 5 0-16,0 6 1 16,0 10-2-16,-4-6 1 15,1 4-4-15,-1 7-2 16,1-2-2-16,-1 2 0 15,-3-2-4-15,4 11 0 16,-4-4 1-16,3-7 2 0,1 0-12 16,-4-1-3-16,0-7-14 15,7-3-5-15,0 1-10 16,0-6-3-16,-7-6-34 16,3 1-33-1,0-6 39-15</inkml:trace>
  <inkml:trace contextRef="#ctx0" brushRef="#br0" timeOffset="15162.9567">19470 347 228 0,'-3'-14'85'0,"6"12"-46"0,4-14-30 0,0 11 19 16,4-1-16-16,-1-2-7 16,8 3-6-16,3 0 0 15,0-6 1-15,8 6 0 0,2 0 0 16,1-1 0-16,3 1 2 16,1-3 1-16,2 3 3 15,-6 2 1-15,0-2 3 16,0 5-5-16,-4 0-3 15,-3 5-1-15,-1 0-1 0,-6 6 0 16,-4-3 2-16,0 0-3 16,-7 2 0-16,0 4 1 15,-7-1 0-15,-3 8-3 16,-1-5 2-16,-6 0 3 16,-1-3 1-16,-3-2-4 15,-4 2 1-15,-10 3 2 16,3-6 1-16,1-2-1 15,-1-2 1-15,0 1-2 16,1-4 2-16,2 0-4 16,5-3 0-16,-1 0-1 15,4 0-2-15,3 0 0 16,4 0 3-16,0 0 0 0,4 0 3 16,3 0-3-16,0 0 0 15,7 2 1-15,0 1 0 16,4 2 0-16,-1 1 2 15,1 4-1-15,3 3-1 16,0 1-2-16,0 2 1 16,4-1 7-16,3 1 4 15,-3 11-1-15,-1-6 0 16,1 3-1-16,-1 0 0 16,-2-3-2-16,-1 0-1 15,3-5-1-15,-3-3 0 0,0-2-5 16,-3-3-1-1,0 2-2-15,-1-2 3 16,-3 5-13-16,4-7-19 16,-4 4 2-16,0-5-35 15,0 3-14-15,0-5-18 16</inkml:trace>
  <inkml:trace contextRef="#ctx0" brushRef="#br0" timeOffset="15781.4055">20246 561 220 0,'14'0'82'0,"-3"0"-44"0,3-3-49 0,-7 3 11 16,4 0-25-16,-1-5-9 15,8 2 18-15,-4-2 10 16,4 2 5-16,-1-5 15 0,1 3 5 16,0-5 8-16,-1 2 4 15,-3-3-9-15,-3 0-2 16,-1 4-12-16,-2 1-5 15,-5-2-7-15,-3 3 0 16,-3 0-5-16,-5-1 1 0,1 1 2 16,-7 2 3-16,-3 3 6 15,-1 0 3-15,-3 0 4 16,0 3 1-16,-4 2-1 16,0 1 1-16,1 2-6 15,-1 2-1-15,4 3-2 16,3 6-2-16,4-6 1 15,3 3 1-15,1 0 5 16,3 0 4-16,3 2-2 16,4 6 2-16,0-5-6 15,0-1-1-15,4 3 4 16,3 6 5-16,0-9-7 16,3-4-1-16,5 1-5 15,2 1-1-15,1-2 3 16,3-4 3-16,4-5-2 0,3 3-2 15,0-5-3-15,0 0-1 16,4-6-14-16,-4 0-4 16,1-5-29-16,9 3-12 15,-2-5-52 1</inkml:trace>
  <inkml:trace contextRef="#ctx0" brushRef="#br0" timeOffset="16200.5577">20708 212 240 0,'0'-3'90'0,"4"3"-48"0,-1-3-47 15,-3 3 17-15,0 0-9 16,7 0-2-16,-3 3-3 16,0 0 1-16,-1-1 1 15,1 9 8-15,-1-6 5 0,1 6 7 16,3 2 4-16,0-2-1 16,0 2-2-16,0 8-7 15,3 11-4-15,1-3-8 0,0 0-1 16,-1 8 1-16,-3-3 1 15,0 9-4-15,4-4 1 16,-4 6-2-16,0-5 0 16,4-13 2-16,-8 4 0 15,1-4-14-15,-1-11-3 16,1-1-18-16,-1 1-5 16,1-5-45-1,-4-6-58-15,3-5 39 16</inkml:trace>
  <inkml:trace contextRef="#ctx0" brushRef="#br0" timeOffset="16832.073">21019 437 200 0,'-11'-3'74'0,"11"3"-40"0,0 0-29 15,0 0 17-15,0 0-23 16,0 0-8-16,0 0-3 16,7 0-1-16,0 0 8 15,4-5 4-15,0 2 4 0,-1 0 14 16,4-2 8-16,0 5-1 0,4 0 0 15,3 5-11-15,0-2-5 16,-3 2-5-16,0 1-3 16,-1 4-2-16,1 1-1 15,-4 5 4-15,0 5 1 16,-3-3-3-16,-1 3 1 16,-3-2-2-16,0 2 0 15,-3 6 0-15,-1 2 0 16,1-11 4-16,-4 3 1 15,0 1-1-15,-4-7 1 16,-3-1 2-16,-3-6 2 0,-4-3 1 16,-4-2 0-1,-3-3 0-15,0 0 2 0,0-3-3 16,-1 0 1-16,5-5-5 16,-1-2 0-16,4-6 1 15,3 0 2-15,4-3-3 16,4 6 0-16,3 0 1 15,0 5 0-15,7-3-2 16,3 1-2-16,5 2 1 16,6-3-1-16,0 3-5 15,4 3 1-15,-1-3-9 16,1 6-2-16,0-1-21 16,-1 0-7-16,1-2-37 15,0 5-53 1,-4-3 33-16</inkml:trace>
  <inkml:trace contextRef="#ctx0" brushRef="#br0" timeOffset="16994.7935">21738 225 208 0,'-3'-13'79'0,"-8"7"-42"0,4 1-39 0,7 5 14 15</inkml:trace>
  <inkml:trace contextRef="#ctx0" brushRef="#br0" timeOffset="17643.4768">21703 201 335 0,'-10'3'-1'0,"3"2"0"16,-4 6 0-16,4-1 3 0,0 3 21 15,3 3 12-15,1 0-7 16,-1 5-1-16,1 11-12 15,-1-3-2-15,4 3-7 16,0 13-2-16,0-3-4 16,4 11-1-16,-4-8 1 15,0 0 2-15,0-10-8 16,0 2-1-16,0-8-1 16,0-11 2-16,0 3-1 15,0-5 2-15,-4-5-15 16,-3-9-4-16,0-2-6 0,-3-5-1 15,-1-5-1-15,0-12 0 16,1-1 13-16,-4-1 9 16,3 0 12-16,1-5 7 15,-5 8 13-15,5-3 8 16,3 3-4-16,0 0-3 16,3 5-11-16,1 5-3 15,6 3-7 1,1-2-4-16,3 4 1 15,3 4 0-15,4-1 1 16,1-2 0-16,2 5 2 16,1-3-1-16,7 3 2 15,6-3-2-15,1 1-1 16,3-4-2-16,4-1 1 0,3 1 1 16,-3-2 0-16,-3 3 0 15,-1 0 2-15,-7-1 5 16,-3 4 6-16,-4-1-1 15,0 0 1-15,-3 3-1 16,-4 3 0-16,0 2 2 16,-3 3 2-16,-4 6-5 15,0 1 1-15,-4 7-3 16,1-1 2-16,-4 8-6 16,3 8-3-16,1-5-1 15,-1-3-1-15,-3 0 0 16,4-5 2-16,-4-8-12 15,0 2-3-15,0-5-27 0,0-2-9 16,0-11-59 0,0 0-47-16,0-5 60 15</inkml:trace>
  <inkml:trace contextRef="#ctx0" brushRef="#br0" timeOffset="17837.2328">22109 246 356 0,'7'-5'134'0,"-3"7"-72"0,6-2-70 0,-10 0 21 0,7 3-40 16,0 0-14-16,0 5-37 15,-3-3-13-15,3 3-20 16,-4 0-9-16</inkml:trace>
  <inkml:trace contextRef="#ctx0" brushRef="#br0" timeOffset="18436.111">22564 754 240 0,'-14'-3'90'0,"10"3"-48"0,-6-2-47 0,6-1 17 16,-3 0-22-16,-3-7-8 15,-1-3-18-15,-3-3-7 16,0 3 23-16,0-1 8 0,3-4 6 15,4 2 33-15,0 3 14 16,3-3 2-16,4 0-1 16,4-3-17-16,3 4-5 15,0 1-12-15,4 6-3 16,-1-2-5-16,1-1-1 0,3 6-1 16,0 0-2-16,4 2 0 15,-4-2 0-15,0 5 3 16,0 5 0-16,-3 0 1 15,3 3 2-15,-4 5-3 16,1-2 0-16,0 5 1 16,-4 8 0-16,0-6 0 15,-4 9 0-15,1-9 0 16,-4 1 2-16,0 2 5 16,-4-3 4-16,-3-2 5 15,-3-8 2-15,-1 0 2 16,-7 3 0-16,-3-6-5 15,0 0-1-15,-4-5-8 16,1-5-2-16,-5 2-2 0,5 1 1 16,-1-11-4-16,4-1-2 15,3-2-14-15,4 1-6 16,7 1-30-16,3-4-11 16,8 2-64-1</inkml:trace>
  <inkml:trace contextRef="#ctx0" brushRef="#br0" timeOffset="19186.2212">22938 484 168 0,'-4'-5'63'0,"4"5"-34"0,-3-3-25 15,3 3 13-15,-4 0-6 16,1 0 1-16,-1 3 4 15,1 0 2-15,-1-1-9 16,1 9 12-16,-1-3 6 0,1 5-6 16,-1 3-1-16,1-3-8 15,-1 6-2-15,1 10-6 0,-1 0-3 16,1-5 0-16,-1-1-1 16,0-1 0-16,1-1 2 15,3-8 1-15,0-2 1 16,3-4 22-1,5-7-12-15,2-5-4 16,8-3-6-16,-1-5-1 16,5-6-4-16,2 1-2 15,1-8 2-15,3 4 2 16,-3-4 0-16,0-1 2 16,-1 6-4-16,-3 5 0 15,-3 1 1-15,0 1 2 16,-1 1-1-16,-3 2 2 0,-3 4-4 15,0 4-2-15,-1 3 2 16,-3 3 0-16,0 4 3 16,-3 4 3-16,3 2-2 15,-4 3-2-15,1 0 0 16,-1 3 1-16,1 4-1 16,0 4-1-16,-1-6 5 15,-3-2 1-15,0 4-5 16,4-9 0-16,-1-1-1 15,-3-3 2-15,0-2 1 16,0-2 3-16,4-1-3 16,-4-5-2-16,0 0-16 15,3 0-5-15,1-3-21 0,3 3-9 16,0 0-39-16,0 0-16 16,0-2 9-1</inkml:trace>
  <inkml:trace contextRef="#ctx0" brushRef="#br0" timeOffset="19983.8511">23615 495 108 0,'-14'-11'41'0,"11"9"-22"0,-4-4-7 16,3 6 13-16,1-2 0 15,-1-4 0-15,-3 4-1 16,0-1 0-16,0 0-13 16,0 1 0-16,-4 2 2 0,11-3-3 0,-3 3 2 15,3 0-5-15,0 0 1 16,0 0-1-16,3 3 3 16,11 2-3-16,-3 0-2 15,3 3-2-15,4-2-3 16,3 1 1-16,0 4 1 15,0 0-3-15,0-3 0 16,0 5-1-16,-3-3 0 16,0 1 4-16,-4 2 1 15,0 0 3-15,-3 3 3 16,-1-5-2-16,-3 5-2 16,0-3-5-16,0 6 0 15,-3-4 0-15,-4 4 0 16,0-3 2-16,0-3 1 0,-4-2-1 15,1-3 1-15,-4 2 0 16,-4-2 3-16,1 5-1 16,-5-7 2-16,-2 2 0 15,-1-6 1-15,-7 1-2 16,1-1-1-16,-8-2-3 16,4 0-2-16,-4 0 1 15,0-2-1-15,1-1 0 16,2 1 2-16,5-4-3 15,2 4 0-15,5-1 1 16,3-2 2-16,7-6-1 16,3 6 2-16,8 2-4 15,6-7-2-15,8 2-1 16,3 2 3-16,0 1-7 16,7 0 1-16,-3-1-4 15,3 4 0-15,-3 4-14 0,0 4-4 16,-4-4-40-16,4 4-18 15,-4-1-3 1</inkml:trace>
  <inkml:trace contextRef="#ctx0" brushRef="#br0" timeOffset="20612.7699">24060 238 236 0,'14'-10'90'0,"-7"7"-48"0,4-2-38 0,-8 5 19 16,4 0-11-16,-3 0-2 16,-4 0-1-16,0 0 1 15,7 5-5-15,-4-2 4 0,1 2 3 16,-1 3 0-16,1-3 1 15,-1 6 1-15,1-1 4 0,-1 1-6 16,4 5-2-16,1 5-1 16,-1 5 1-16,-4-2-7 15,1 8-2-15,6 8-1 16,-3-1 0-16,0 6-5 16,0 0 1-16,0 3-5 15,-3-8 1-15,-1 4-23 16,-3-12-9-16,-3 3-87 15,-8-14-51 1,11-8 82-16</inkml:trace>
  <inkml:trace contextRef="#ctx0" brushRef="#br0" timeOffset="26529.0263">13455 69 80 0,'11'-8'30'0,"-4"5"-16"0,0-2-10 16,-3 0 10-16,-1 2-10 0,1-2-2 15,3 2 0-15,-4 0 1 16,1 1 3-16,-4-4 1 15,0 4 8-15,0-1 2 16,0 1 0-16,0 2 0 16,-4 0 4-16,4 0 1 15,-3 2-11-15,3 1-2 0,-4 5-2 16,-3-3-1 0,0 6-4-16,-4-1 2 15,1 3-5-15,-4 6 0 16,0 2 1-16,-8 8 2 0,-2-8 1 15,-1-2 3-15,-3 7 8 16,-4 1 5-16,0-1 6 16,1 1 4-16,-1 5-6 15,7 2-4-15,4-2-14 16,3 13-2-16,8-8-3 16,6 24 2-16,4-14-1 15,7-2-1-15,7-5 1 16,8-1-1-16,6-7-3 15,4 8 2-15,6-8 3 16,1-3 1-16,-4 0-1 16,-3 0-2-16,0-13 3 15,-4 2 2-15,-7-2 4 16,0 0 5-16,-3-5-6 0,0-3-2 16,-4-3-3-16,3 3 0 15,-2-3-2-15,-1-2 2 16,-4-1-2-16,1-2-1 15,3 3 1 1,-3 0-6-16,-1-3-1 16,-3 2-28-16,0 1-13 15,0 5-83 1</inkml:trace>
  <inkml:trace contextRef="#ctx0" brushRef="#br0" timeOffset="28256.1761">24727 24 72 0,'-4'-3'27'0,"-3"3"-14"0,3 0-9 0,-3 0 10 15,7 0-8-15,0 0-1 16,-3 0-3-16,-4 0 1 0,0 0 0 16,0 0 3-16,-4 0 6 15,8 0 2-15,-8 0-7 16,0 0-2-16,1 0-5 16,-1 0-1-16,-3 0 1 15,7 0 2-15,-4 0 8 16,-3 0 3-16,4 0 9 15,3 0 4-15,0 0-1 16,3 0 0-16,1 0-14 16,-1 0 2-16,4 0 1 0,0 0-1 15,4 3 0-15,3-1-3 16,3 6 1-16,1-2-4 16,-1 2 1-16,5 2-3 15,-5 1 0-15,4-3-1 16,0 2 0-16,0 11-2 15,1-2 1-15,-1 2-2 16,0 0 2-16,-4-2-2 0,8 5 2 16,-4 5-2-16,0-5-1 15,0-1 1-15,0 7-1 16,-3-1 0-16,3-3 0 16,-3 11 2-16,-1 0 1 15,-3-2 1-15,-3 17 2 16,-4-7-3-16,0 3 0 15,-4-8 1-15,-3-1 2 16,-3-2-3-16,-1 1-2 16,-3-12 0-16,3 0 1 15,-6 6 5-15,-4-3 4 0,-4-5-4 16,0 3 1-16,-3 2-5 16,0-3 0-16,-4 1-3 15,0 2-1-15,8-8 1 16,-1 0 0-16,0 5-20 15,4 6-7-15,0-11-50 16,3 8-22-16,1-7-11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3:25.09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1958 4,'0'0'8,"0"0"0,0 0 0,0 0-1,0 0 0,13 9 1,-2-4-1,2-2 1,5 2-1,3-2 0,5 2 1,3-1-1,6-2 0,4 0-2,2 1 1,3-1-2,3 1 0,0 2-2,2-2 0,1 2-1,0-1 0,1-1 1,2 0 0,3 1 0,0-2 0,3 2 1,6-2 0,3 2 0,3-1 0,4 3-1,6-4 1,5 2 0,6-3 0,10-1-1,4-4 1,7 1 0,5-3-1,5 0 1,2-1-1,2 0-1,1 3 0,-1 0 0,-4 1 0,-1 0 0,-7 1 0,-6 1 0,-8-1-1,-10 0 2,-12 0-1,-9 1 0,-11 0 0,-11 1 0,-10-1 0,-7 3 0,-9-2 0,-7 1 1,-4-2 0,-11 1-1,0 0 0,-5-14-1,-6 7-2,-3-4-7,0 1-12,-3 3-11,-5-5-1,3 4-1,-2-5 1</inkml:trace>
  <inkml:trace contextRef="#ctx0" brushRef="#br0" timeOffset="1295">3942 1671 7,'2'-13'13,"-2"13"-3,0 0-5,0 0-2,0 0 0,0 0 0,0 0-1,0 0 1,0 0-1,0 0-1,0 0 0,9 16 1,-9-4 0,2 5 1,-2 3 0,2 7 1,-2 3 0,0 6 0,0 3 0,-1 3 0,-1 0 0,-2 5 0,-2 0 0,-2 1 0,-3-1-1,-1-1 0,-1 0-1,-1-5 2,2 0-1,0-7 0,5-2-2,1-4 2,3-5-1,2-6 0,3-2-1,0-5 1,-2-10-1,4 11 1,-4-11-1,0 0 1,0 0 0,0 0-1,0 0 0,0 0 0,5 10 0,-5-10 0,0 0-1,11 14 0,-11-14 0,19 14 0,-5-6 0,6 0 0,1-2 0,6 1 0,3-1 1,2-3-1,3 1 0,3-2 1,-1 0-1,1-1 1,2 1-1,-2-2 1,4 0-1,2-2 0,0 1 1,4-1-1,2 1 0,0 0 1,1 0-1,1 2 0,0 0 0,-1 1 0,0 2 0,2-1 0,-1 2 0,2-3 0,2 2 1,2-2-1,-1 0 0,4-1 0,-1 0 0,1 2 0,0-2 1,1 1-1,1 1 0,2-1 0,0 0 1,0-1-1,1-1 0,0 2 0,0-4 0,0 2 0,-1 0 0,0 0 0,0 2 1,-2-1-1,-1-1 0,2 1 0,-2-1 0,0 0 1,2-1-1,0 0 0,2-1 0,1 1 0,2 1 0,1 0 0,1 0 0,3 1 0,0-1-1,2 2 1,0-2 0,0 0 0,-1 1 1,-1-1-1,-1 0 0,-1 1 0,0 1 0,-3 2 0,2-2 0,-1 1 0,1 1 0,0-2 0,1-1 0,1 1 0,0-1 1,2-2-1,1 1 1,1-3-1,3 2 1,0 0-1,1 0 1,3 0-1,-4-1 1,1 1-1,1 1 0,-1 0 1,1 0-1,1 0 0,-1-1 1,-1 1-1,1 0 1,-2 0-1,0-1 0,-2 1 1,0-2-1,-4 1 0,-1 1 1,-2 0-1,-2-2 0,1 2 1,0 0-1,0 0 0,1 0 0,0-1 1,1 0-1,0-1 0,2 1 0,2-2 0,0 2 0,1 0 0,2 0 0,2 1 0,1-1 0,0-2 0,2 1 0,1-2 0,2-1 0,-3-1 1,2-1-1,-2 1 0,3-1 1,0 0-1,-2 1 1,0 3 0,-1 0-1,1-1 2,-1 3-1,-1-1-1,-2 0 1,-1 2-1,-1-1 0,-1-1 0,0 0 1,-2-3-1,-1 4 0,0-4 0,-2 2 0,-3-3 1,-1 1-1,-1 2 0,-1-1 0,-1 1 0,-1-3 0,-1 1 0,0-1 0,0 0 0,-1-1 0,0-3 0,-1 1 0,0 1 0,0 1 0,1 0 0,3 0 0,1-1 1,2 0-1,3 0 0,2 1 1,3-1-1,1 0 0,5 0 1,-1 2-1,4 0 1,2 2-1,0 0 1,4 1 0,1 0-1,0 1 1,1 1 0,0 0 0,-2 1 0,-2 0 1,-1 0-1,-1 1 0,-6 0 0,1 0 0,-4-1 0,-1-1 0,0 0-1,-4-1 0,-2-1 1,0 1-1,-1 1 0,-2-1 0,-2 0 0,-1 1 0,-1 1 0,-3 0 0,-1 0 0,-4 0 0,-4-1 0,-6-1 1,-6 1-1,-6-2 0,-6 1 0,-4 1 0,-4 0 1,-4-1-1,1 1 0,-3 1 0,1-1 0,-3 0 0,0 0 0,-1-1 0,-4 0 0,1 0 0,-9 2 0,9-2 0,-9 2 0,0 0 0,0 0 0,0 0 0,0 0 0,0 0 0,0 0 1,0 0-1,0 0 0,0 0 0,0 0 1,0 0-1,0 0 0,0 0 0,0 0 0,0 0 0,0 0 0,0 0 0,0 0 1,0 0-1,0 0 0,0 0 0,1-12 0,-1 12 1,2-14-2,-1 0 2,1-2-3,1-1 2,-1-5-2,1-3 2,1-3-2,0-7 0,0-4 2,1-3-2,-1-9 2,2-6 0,0-3 0,0-6 1,1 0-1,0 2 0,-1 3 0,0 3 0,1 7 0,-1 4 0,-1 3 0,0 3-1,-1 2 0,-2-1 0,0-1 0,-1-3 0,0-2 0,0-1 0,1-1 0,0 0 0,0 2 0,0 4 0,0 5 0,-1 5 1,0 3-1,-1 5 0,-1 6 1,-1 2 0,-1 2-1,-1-2 1,-1 1 0,1-3 0,-2 1-1,0-4 1,0 2 0,-1-2 0,1 2 0,-2 1-1,0 3 0,-1 1 1,-1 3-1,-3 2 0,-2 3 1,-3 0-2,-4 1 1,-5-1 1,-4 0 0,-5-1 0,-5 0-1,-8-2 1,-7 0 0,-5-3 0,-7 0 0,-8-1 0,-7-1 0,-9-1-1,-6 0 1,-4 0 0,-5 0 0,-5 1 0,-4-1-1,-2 0 1,-2-2 0,-2 0-1,-2 0 0,-3-2 0,-3 2-1,-4-2 0,-6 2 0,-5 1-1,-5-2 1,-6 5 0,-4 0 0,-7 0 0,-7 0 0,-6 2 0,-4 0 0,-6 2 0,-2 1 0,-7 1-1,-4 1 1,-7 0-1,-4 2 1,-3-1 0,-4 3 0,0-2 0,-3 2 0,1 0 0,2 1 0,6 1 0,5 1-1,4 0 1,6-1 0,4 1 0,6 1 1,3 2 0,4-1 0,2 1-1,4 2 0,4 1 0,4 0-1,3 1 0,6-1-2,7 2 2,6-1-1,8-1 0,5 0 2,7-1-1,4-2 1,3 2 1,2-1 0,-1-1 0,3 2 1,-2 1 0,-1 1 0,-1 1 0,1 3 0,1-1 0,4 1 1,3-2-1,1 2 1,7-5 1,5 2-1,4-1 1,5 0-1,4 1 0,4-3 1,2 4-2,3-2 1,3 1-1,5-2 1,2 0 0,2-1 0,3-2 0,1 0 1,2-1-1,2 1 1,-1-1 0,0 2 0,1 1-1,0 0-1,1-1 0,3 1 1,3-1-1,2-1 1,7 0 1,2-2-1,3 1 1,3-2-1,2-1 1,2 1 0,-2 0 0,0 0 0,-1 1-1,-3 1 0,1-1 1,-1 2-1,1-1 0,2-1 0,4 2 1,1-3 0,5 0 0,3 0 1,3-1 0,4-1 0,0 2-1,2 0 1,9-1-2,-14 5 1,14-5-1,-17 9-1,9-5 1,-4 0-1,-1 0 1,0-2-1,-3 1 1,0-3-1,-3 1 1,1-2-1,-2 1 0,2 0 0,-1 0-1,0 1 1,3 1 0,0 2-1,3 0 0,3 3 1,1 1-1,3 4 0,2 1 0,1 4 1,1 1-1,1 5 1,-1 4 0,-1 3-1,-1 4 1,-1 5 0,0 3 0,1 5 0,0 4 0,1 3 0,2 4-1,2 3 1,1 1 0,3 2 0,0-1-1,-1-4 1,0-3 0,-2-1 0,-4-2 1,-3-3-1,-1-3 0,-1-1 0,0-1 0,-2 3 0,3-3 0,0-2 0,4-3-1,2 1 2,0-5-1,0-6 1,1-5 0,-1-4 0,0-5 0,0-3-1,0-2 1,0-11-1,-1 10 1,1-10 0,0 0 0,0 0 0,0 0 0,0 0 0,0 0 1,0 0 0,0 0 0,0 0-1,-10-6 0,10 6-1,0 0-6,-9-10-7,9 10-13,0 0-2,0 0 1,-5-11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3:39.23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86 843 1,'0'0'5,"0"0"1,0 0-1,0 0 0,0 0-2,0 0 1,0 0-1,0 0-1,0 0-2,0 0 0,0 0-1,3 14 1,4-1-1,1 1 1,1 5-1,2 4 1,0 5 0,0 5 0,-2 3 1,0 5-1,-5 4-1,-1 3 2,-3 5-1,0 5 1,-1 1-1,1 3 1,3 1-1,1-1 0,5-1 1,0-1-1,2-2 0,0 0 0,0-2 1,-4-3 0,-2 2 0,-2 0 1,-1 0 0,-1-2-1,2-2 2,1-5-1,3-3 0,1-7-1,1-5 1,1-7 0,0-4 0,-2-6 0,-3-3 1,-5-11-1,6 13 0,-6-13 1,0 0-1,0 0 0,0 0 0,0 0 0,0 0 0,0 0-1,5 10 1,-5-10-1,0 0 1,0 0-1,0 0-1,0 0 1,0 0-1,2 11 0,-2-11 1,0 0-1,0 0 1,11 6-1,-11-6 1,17 4-1,-1 1 1,0 1 0,5 0-1,5 2 0,3 4 1,6-3 0,6 0-1,5-2 2,4 0-2,5-3 1,4-2 0,3-4 0,4-4-1,2 0 0,3-2 0,3 2 0,2-1 0,0 1-1,6 0 2,0 3-2,4 1 1,1-2 0,1 0 0,0-1 0,0-1 0,0-1 0,0 0 0,1 1 0,-4 0 0,1 3 0,-3 0 0,1 2-1,-3 1 1,-1 1 0,-1 0 0,-1-2 1,-5 0-1,-2-1 0,-5-1 0,-2 1 0,-6-3 1,-3 2-1,-4-3 0,-3 1 0,-4 2 1,-2-3-1,-6 0 0,-4 0 1,-4 2-1,-6-1 1,-6 1 0,-4 2 1,-12 2-1,10-1 1,-10 1 0,0 0-1,0 0 1,-11 5-1,11-5 0,0 0-1,-12 3 1,12-3-1,0 0 1,0 0-1,-9-2 1,9 2 0,0 0-1,0 0 0,0 0 0,0 0-1,0 0 1,0 0-1,0 0-1,0 0 1,0 0 0,0 0 0,-5-11 0,5 11 1,0 0-1,0 0 0,0 0 1,2-13-2,-2 13 1,6-12-1,-6 12 0,9-16 0,-9 16 0,11-18 0,-11 18 1,10-19 1,-6 8-1,0 1 0,1-4-1,1-3 0,1-1 0,1-6 0,0-5 0,2-5 0,2-7 2,1-5 1,-1-6 0,0 0 2,-2-6-2,1-1 0,-2-2 1,0 0-1,-1 0 0,-1 0-1,1 2 0,0-2 1,1 1 0,0 4 1,-1 4-1,0 4 0,-1 3 0,-2 5 0,-1 4 0,-2 4 0,-2 3-1,-1 3 0,-3 2 0,0 2 0,-1 3 1,-1 4-1,-1 1 0,1 4 1,0-2-1,6 12 0,-12-18-1,12 18 1,-15-15-1,3 7 0,-2 2 0,-3 1 0,-3 3 0,-1 0 0,-4 2 1,-3 0-1,-1 1 1,-1 0 0,-3-2 0,2-1 0,-3-2 1,-2-1-1,-2-1 0,-4 1 0,-5-1 0,-5 0 0,-3 2 0,-7 1 0,-3 1 0,-4 0 0,-2 2 0,-3-1 0,-2 0 0,-1 1 0,-3 0 0,0 0 0,-3 1 1,0 2-1,-2 0 0,-3 2 0,0 2 0,0 0 0,2-1 0,0 1 0,3 0 0,1-3 1,3-1 0,3-3 0,4 0 0,2-1 1,0 2-1,3-1 0,0 0 0,0 0-1,-1 1 1,2-1-1,-1-1 0,1-2 1,3 0 0,0-2 0,2 2 0,3 2 0,2 2-1,2 3 1,3 2 0,-1 2-1,2 3 0,4-1 0,3 1 0,4-2 0,5-3 1,8 0-1,4-1 1,7-3 0,5-1 0,10-1-1,-9 1 1,9-1-1,0 0 0,0 0-1,0 0 1,0 0 0,0 0-1,0 0 1,0 0-1,0 0 1,0 0 0,0 0 0,0 0 0,0 0 0,0 0 0,0 0-1,0 0 0,0 0 0,0 0 0,0 0-1,0 0 1,0 0 0,9-2 0,-9 2-1,0 0 1,0 0-2,0 0 1,0 0-3,0 0-2,0 0-7,0 0-4,0 0-2,0 0 1</inkml:trace>
  <inkml:trace contextRef="#ctx0" brushRef="#br0" timeOffset="26616">3152 708 6,'0'0'11,"-1"-18"-2,3 6 0,1-9 0,8-5 0,3-12-1,11-8 0,5-10 0,9-7 3,4-5-2,3 1 1,1 3 0,-4 6 0,-4 9-2,-7 9 0,-6 12-2,-9 8-2,-5 7-1,-12 13-2,12-12-1,-12 12 0,0 0 0,0 0-1,0-11-5,0 11-7,0 0-6,-18 5-7,5 9-2,-9 0 1,0 13 1</inkml:trace>
  <inkml:trace contextRef="#ctx0" brushRef="#br0" timeOffset="27095">3145 391 24,'8'-19'18,"5"10"0,-9-2-4,-4 11-9,10-9-1,-10 9 0,0 0-3,0 0 1,2 13-1,-5-3 1,0 5 1,0 7-1,0 2 1,0 8 0,0 2-1,0 3 1,0 2-1,0 0 1,-1 0-1,1-3 1,-1-1-1,1-6 1,0-3 0,1-5 0,0-3 0,1-7 0,1-11 1,0 0 0,16 5-1,0-15 0,4-7 0,5-5 1,3-1 0,2-5 0,1-1-1,-2 3 1,-5 3-1,-2 5-1,-4 5 0,-4 2 0,-2 5-2,-2 2 1,-10 4-1,16-6 0,-16 6 0,12-5 0,-12 5 1,0 0-1,9-1 1,-9 1 0,0 0 0,0 0 0,0 0 0,0 0 0,0 0-1,0 0 0,0 0 0,0 0 0,0 0-1,0 0 0,0 0 0,0 0 0,0 0 0,0 0 0,-8-14 1,8 14-1,0 0 0,0 0 1,-4-12-1,4 12 1,0 0-1,0 0-1,0 0-1,0 0-3,0 0 0,0 0 0,0 0 0,0 0 1,0 0-1,0 0 1,0 0 1,0 0-2,-11-8 1,11 8-1,-11 3 1,11-3 1,-20 10 0,6-2 1,-4 4 3,-2 3 2,-4 3 1,-5 5 0,-4 4 0,-3 2 2,-2 2-1,0-1 0,1-1 0,2-3 0,3-5 0,6-6 0,7-6-1,6-4-2,13-5-1,-9-8-1,9 8-1,14-19 0,-4 8 0,2 0-1,-1-1 1,0 3 1,-2 1-1,-9 8 1,11-4-1,-11 4 1,0 0-1,-1 12 0,1-12 0,-2 13 0,2-13 0,-1 13 0,1-13 0,0 0 0,0 11 1,0-11 1,0 0-2,0 0 0,0 0-1,0 0 1,0 0 0,0 0 0,0 0 1,0 0 0,0 0 0,-5-17 3,4-2-1,1-7 1,0-5 0,1-7 1,1-4 0,1-4-1,2-1 1,0 0 0,2 5 0,-1 3 0,-1 8 0,0 4-1,-1 6 0,0 6-1,-2 3 1,-2 12-1,3-13 0,-3 13 0,0 0 0,0 0 0,0 0-1,0 0 1,0 0-1,0 0 0,-1 13-1,1-13 1,2 19-1,0-8 0,0 2 1,2 2 0,2 3 0,-1 5 0,2 7 0,-2 6 1,-1 9-1,-4 13 0,-4 5 0,-3 5 0,-3-2 0,-3-4 0,-1-4 0,1-9 0,0-11 0,4-12 0,3-8 0,6-18 0,0 0 1,9 3 0,4-16-1,4-5 1,3-6 1,3-5-1,4-3 0,1-2 0,2-1 0,2 0 0,4 0-1,1 0 1,2 2-1,2 1 0,0 1 1,1 1-1,-4 3 0,-5 5 0,-5 4 0,-6 5 0,-7 3 0,-4 4 0,-11 6 0,0 0 0,0 0 0,0 0 0,-8 10-1,-2-2 1,0 1-1,-3 1-1,-3 1-4,2-1-3,-2 2-8,-3-6-9,2 7 1,-6-10 0,3 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5T17:22:20.5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151 149 5,'0'0'12,"-5"17"0,5-17-4,-8 15-3,4-4 1,2 4 1,-1 2 1,1 5 2,-1 4 0,2 6 1,-2 9 0,0 11-2,0 8-1,0 8 0,0 8-2,1 3 0,2 3-1,0-3-1,3-3-1,0-11 1,1-6-1,1-11-2,-1-12-1,0-8-6,-1-9-6,-3-19-13,7 12-3,-8-25-1,4-5 0</inkml:trace>
  <inkml:trace contextRef="#ctx0" brushRef="#br0" timeOffset="412">30 316 46,'-14'-10'20,"14"10"0,-17-18-4,16 5-14,4 0-1,6-2 1,4-4 2,9-2 1,6-1 2,7-1 0,8-1 0,5 3 0,6 2-1,3 3-2,3 5-2,-4 7-1,-2 4 0,-4 6-1,-6 4 0,-6 6 0,-6 3 0,-6 2 0,-4 2 0,-5 1 0,-2 0 0,-5-1 0,-2-1 1,-6-1 0,-5 0 2,-9-1 0,-4 0 2,-11-2-1,-10 0 1,-12-2 1,-6 0-1,-9-3 0,1 0-1,-2-5 0,3 1-2,5-3-1,9-1-4,11 0-5,8-3-13,8-2-13,21 0 1,-10-5-1,20-2 1</inkml:trace>
  <inkml:trace contextRef="#ctx0" brushRef="#br0" timeOffset="1754">1308 54 5,'0'0'14,"0"0"0,0 0-2,-13-3 0,13 3-1,-11-1 0,11 1 1,-15 1-2,6 4-3,-3 1-1,-2 6-1,-1 2-2,-6 6 1,-1 4-1,-4 10 1,-5 6-1,-2 7 1,-2 4 1,-3 7-2,0 5 1,-1 3 0,2 5-1,2-1 0,6 5 0,6 0-1,8 1-1,8-1 2,10 0-2,7 0 0,9-4-2,6-3 2,5-6-2,7-7 2,3-5-1,2-7 2,-1-8-1,-1-8 0,-4-6 1,-5-7 1,-3-2-1,-9-5 1,-4-2-1,-5-3 0,-10-2 0,0 0 1,8 3-1,-8-3-1,0 0 0,0 0-2,0 0-3,0 0-10,0 0-20,0 0 0,14-16-2,-4-12 1</inkml:trace>
  <inkml:trace contextRef="#ctx0" brushRef="#br0" timeOffset="4263">2782 186 12,'0'0'15,"0"0"-1,0 0-2,0 0-6,0-12-1,0 12 0,0 0 0,0 0 0,0 0 1,1-12 0,-1 12-1,0 0 0,-2-13-1,2 13-3,0 0 1,1-16-2,-1 16 0,3-10 0,-3 10 0,0 0 0,6-13 1,-6 13-1,0 0 0,0 0 1,0 0 0,5-11 0,-5 11 0,0 0 1,0 0-1,0 0 0,0 0 1,0 0-1,0 0 0,0 0 0,0 0 0,0 0 1,1 11 0,-1-11 0,-1 21 0,1-3 1,0 4 0,-1 7-1,0 6 0,-1 6 0,-1 6 1,0 7-2,0 7 0,0 3 0,0 8 1,0 0-1,3 3 1,0 3 0,2-1 0,1-2 0,0-3 0,2-3 0,1-4-2,1-7 1,0-3-1,-1-7 0,-1-5-1,0-9 2,0-5-2,-1-6 2,-1-4 0,-1-5-1,-2-14 1,3 19 0,-3-19-1,4 10 2,-4-10-2,0 0 1,0 0-1,5 11 0,-5-11 1,0 0-1,0 0 0,0 0-2,0 0-5,0 0-10,0 0-14,0 0 1,0 0-2,-18-20 0</inkml:trace>
  <inkml:trace contextRef="#ctx0" brushRef="#br0" timeOffset="23583">1726 158 5,'0'0'10,"0"0"-1,0 0-4,0 0 0,0 0 2,0 0 1,0 0 1,0 0 1,0 0-2,0 0 1,0 0-4,0 0-3,0 0-1,0 0-2,0 0 0,0 0 0,0 0 1,9 5 0,-9-5 0,0 0 0,0 0 1,4 15 0,-4-15 0,3 16 0,-1-4 0,1 2 1,0 4-1,1 3 1,-1 3 0,0 6 0,0 4 0,0 3 1,-2 6-2,0 7 0,-1 1 0,1 4 0,1 2-1,1-2 1,1 2-1,0-5 1,1-5-1,0-3 1,0-5 0,0-5 0,-3-6-1,1-4 1,-2-4 0,0-5 0,0-3 0,-1-12 2,1 11 1,-1-11 0,0 0 1,7-12-1,-5-3 0,3-2-1,0-5 0,3-1-1,0-1-2,1-1-1,0 4 0,3 4 1,3 4-1,0 3 0,6 6 0,1 2 0,3 5 1,3 1-1,3 4 1,2 2-1,0 3 1,0 2 0,-4 3 0,-1-4 0,-4 2-1,-4 1 1,-4-2 1,-6 0 0,-4-2 0,-3 2 2,-6-1 0,-3 1 0,-6-1 1,-5 2 0,-7-3 2,-3-1-1,-8-5-1,-4 0 1,-5-4 0,0-3-1,-1-4 1,5 1-1,4-3-1,5 0 0,7 1-1,8 1-2,6 0-4,10 4-7,-1-10-19,10 7-5,-1-5 0,6-2-2</inkml:trace>
  <inkml:trace contextRef="#ctx0" brushRef="#br0" timeOffset="25948">3334 727 2,'0'0'18,"9"-14"1,1 7 0,0-2-4,8 0-1,3 0-2,6 3-2,5 2-2,3 1-2,3 6-2,1 1-1,-2 7-2,-2 4 0,-5 6-1,-1 6 1,-6 2-1,-4 8 1,-1 1-1,-3 4 1,0 1-1,-4 0 1,-3-1-1,-3-5 0,-5 2 1,-8-5-1,-6-6 0,-9-3 2,-8-7-1,-7-5 1,-5-7 0,-7-7 1,1-5 0,5-9 1,4-1 0,9-8-2,9-2 0,14-1-1,11-1 0,12 5-1,10 2-1,9 6 1,6 5-1,5 9 0,3 7 1,-3 7 0,1 4-1,-1 7-5,-2 3-18,-2-10-3,3 1-2,-8-23 1</inkml:trace>
  <inkml:trace contextRef="#ctx0" brushRef="#br0" timeOffset="27092">4351 1135 41,'1'21'19,"2"16"1,-11 3-2,-1 14-15,-5 10 0,-5 8 3,-5 3-1,-5-5 2,0-6-1,1-9-5,4-8-14,4-22-9,13-12-4,5-29 0</inkml:trace>
  <inkml:trace contextRef="#ctx0" brushRef="#br0" timeOffset="27411">4728 399 37,'9'4'21,"-9"-4"0,21 6 0,-12 2-10,2 5-12,1 7 2,-2 8 1,-3 9 2,-6 8 1,-4 10 0,-5 6 0,-4 4 1,-4 1 0,2-3-2,-2-7 0,4-7-2,3-10-1,4-11 1,8-13-1,10-11 0,10-11-3,6-10 0,6-3 0,3-3 0,3-3 0,-1 1-1,1 2 1,-5 9 0,-6 7 2,-6 10 1,-3 8 0,0 8 0,-4 8 0,0 6 1,-5 5-1,-2 1 1,-3 2 0,-1-1 1,-6-6 2,-3-1 0,-9-10 3,-5-3-2,-11-8 1,-5-3-2,-11-8 1,-5-1-1,-2-5-3,0-5-2,5 3-10,6-7-24,8-10 1,12-3 0,6-10-3</inkml:trace>
  <inkml:trace contextRef="#ctx0" brushRef="#br0" timeOffset="28505">5386 25 57,'-12'-3'23,"12"3"1,0 0-5,0 0-17,0 0-2,10 4-1,-10-4 1,19 16 0,-7-2 2,2 8-1,1 8 1,2 8-1,0 12 1,3 9 0,1 13 0,4 11-1,2 10 1,0 9-1,-1 6 0,-4 3 0,-4 2-1,-7 0 1,-4-4-1,-9-7 2,-5-9-1,-7-9 2,-4-8 0,-4-10 0,-1-7 2,-3-11 0,-1-4 1,-9-6-2,0-1 1,-2-9-2,1-4-1,-1 0-9,-1-2-25,-4-9 1,5-5-1,0-22-1</inkml:trace>
  <inkml:trace contextRef="#ctx0" brushRef="#br0" timeOffset="30099">2210 6 14,'0'0'10,"1"-12"2,-1 12 0,0 0 0,0 0-2,0 0-1,0 0-2,0 0-2,0 0-3,0 0 0,0 0-1,0 0 0,0 0 1,0 0 0,0 0 0,0 0 0,0 0 1,0 0-1,0 0-1,0 0 0,0 0-1,0 0 0,0 0 0,0 0 0,0 0 1,2 15 0,-1-2 1,0 7 0,-1 8 1,0 4 0,0 6 0,0 6-2,0 3-4,1 5-20,-7-7-1,2-2-1,-12-19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2098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3113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3303 260 72,'27'-79'26,"0"18"1,-14 9 0,3 21-6,-14 6-12,2 13-3,-4 12-3,-5 11-1,-1 6-1,-2 8-1,1 11 0,-1 12 0,0 13 0,1 8 0,3 9 0,1 4 1,3 3-1,2-3 1,4-9-2,3-10-2,7-9-12,-3-23-13,10-12 1,-7-24 0,10-11-2</inkml:trace>
  <inkml:trace contextRef="#ctx0" brushRef="#br0" timeOffset="3355">4056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3928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969FC-0861-4D8B-9270-A6664A3F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ational_complexity_theory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olynomial" TargetMode="External"/><Relationship Id="rId5" Type="http://schemas.openxmlformats.org/officeDocument/2006/relationships/hyperlink" Target="http://en.wikipedia.org/wiki/Turing_machine" TargetMode="External"/><Relationship Id="rId4" Type="http://schemas.openxmlformats.org/officeDocument/2006/relationships/hyperlink" Target="http://en.wikipedia.org/wiki/Decision_problem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ally_observable_Markov_decision_process#cite_note-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Partially_observable_Markov_decision_process#cite_note-3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After the action you can compute a</a:t>
            </a:r>
            <a:r>
              <a:rPr lang="en-CA" baseline="0" dirty="0" smtClean="0"/>
              <a:t> new belief state P(</a:t>
            </a:r>
            <a:r>
              <a:rPr lang="en-CA" baseline="0" dirty="0" err="1" smtClean="0"/>
              <a:t>X|a</a:t>
            </a:r>
            <a:r>
              <a:rPr lang="en-CA" baseline="0" smtClean="0"/>
              <a:t>)</a:t>
            </a:r>
            <a:endParaRPr lang="en-CA" baseline="0" dirty="0" smtClean="0"/>
          </a:p>
          <a:p>
            <a:r>
              <a:rPr lang="en-CA" baseline="0" dirty="0" smtClean="0"/>
              <a:t>There you can compute P(E) = sum(X) P(E,X)=sum(X) P(E|X).P(X)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Should also include the expected CURRENT reward (</a:t>
            </a:r>
            <a:r>
              <a:rPr lang="en-CA" smtClean="0"/>
              <a:t>not considered</a:t>
            </a:r>
            <a:r>
              <a:rPr lang="en-CA" baseline="0" smtClean="0"/>
              <a:t> </a:t>
            </a:r>
            <a:r>
              <a:rPr lang="en-CA" baseline="0" dirty="0" smtClean="0"/>
              <a:t>for the sake </a:t>
            </a:r>
            <a:r>
              <a:rPr lang="en-CA" baseline="0" smtClean="0"/>
              <a:t>of simplicity)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6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problems in which a shallow depth works (e.g., when the discount factor is not too close to 1)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07156-0884-476B-9C52-473D98D66850}" type="slidenum">
              <a:rPr lang="en-US"/>
              <a:pPr/>
              <a:t>21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5" y="4416109"/>
            <a:ext cx="5504826" cy="4182426"/>
          </a:xfrm>
        </p:spPr>
        <p:txBody>
          <a:bodyPr/>
          <a:lstStyle/>
          <a:p>
            <a:r>
              <a:rPr lang="en-US" dirty="0"/>
              <a:t>Older adults living with cognitive disabilities (such as Alzheimer's disease or other forms of dementia) have </a:t>
            </a:r>
          </a:p>
          <a:p>
            <a:r>
              <a:rPr lang="en-US" dirty="0"/>
              <a:t>difficulty completing activities of daily living (ADLs). They forget the proper sequence of tasks that need </a:t>
            </a:r>
          </a:p>
          <a:p>
            <a:r>
              <a:rPr lang="en-US" dirty="0"/>
              <a:t>to be completed, or they lose track of the steps that they have already </a:t>
            </a:r>
            <a:r>
              <a:rPr lang="en-US" dirty="0" smtClean="0"/>
              <a:t>completed</a:t>
            </a:r>
          </a:p>
          <a:p>
            <a:r>
              <a:rPr lang="en-US" b="1" dirty="0" smtClean="0"/>
              <a:t>Another one</a:t>
            </a:r>
          </a:p>
          <a:p>
            <a:r>
              <a:rPr lang="en-CA" i="1" dirty="0" err="1" smtClean="0"/>
              <a:t>Kochenderfer</a:t>
            </a:r>
            <a:r>
              <a:rPr lang="en-CA" i="1" dirty="0" smtClean="0"/>
              <a:t>, Mykel J. (2015). "Optimized Airborne Collision Avoidance". Decision Making Under Uncertainty. The MIT Press</a:t>
            </a:r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513"/>
            <a:fld id="{BFD9695B-680D-4360-97A2-B5C440FB723B}" type="slidenum">
              <a:rPr lang="en-US">
                <a:solidFill>
                  <a:prstClr val="black"/>
                </a:solidFill>
              </a:rPr>
              <a:pPr defTabSz="919513"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964" indent="-223964" eaLnBrk="1" hangingPunct="1"/>
            <a:r>
              <a:rPr lang="en-US" dirty="0" smtClean="0"/>
              <a:t>R&amp;R Sys  Representation and reasoning Systems</a:t>
            </a:r>
          </a:p>
          <a:p>
            <a:pPr marL="223964" indent="-223964" eaLnBrk="1" hangingPunct="1"/>
            <a:r>
              <a:rPr lang="en-US" dirty="0" smtClean="0"/>
              <a:t>Each cell is a R&amp;R system</a:t>
            </a:r>
          </a:p>
          <a:p>
            <a:pPr marL="223964" indent="-223964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712"/>
            <a:fld id="{C8A58DF1-F0B9-4CDF-A014-980B1A97EBBF}" type="slidenum">
              <a:rPr lang="en-US">
                <a:solidFill>
                  <a:prstClr val="black"/>
                </a:solidFill>
              </a:rPr>
              <a:pPr defTabSz="924712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230" indent="-225230" eaLnBrk="1" hangingPunct="1"/>
            <a:r>
              <a:rPr lang="en-US" dirty="0" smtClean="0"/>
              <a:t>First Order Logics  (will build a little  on Prolog and 312)</a:t>
            </a:r>
          </a:p>
          <a:p>
            <a:pPr marL="225230" indent="-225230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230" indent="-225230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 smtClean="0"/>
              <a:t>Markov decision process</a:t>
            </a:r>
          </a:p>
          <a:p>
            <a:pPr lvl="1" eaLnBrk="1" hangingPunct="1"/>
            <a:r>
              <a:rPr lang="en-GB" sz="2400" dirty="0" smtClean="0"/>
              <a:t>Set of </a:t>
            </a:r>
            <a:r>
              <a:rPr lang="en-GB" sz="2400" b="1" dirty="0" smtClean="0"/>
              <a:t>states</a:t>
            </a:r>
            <a:r>
              <a:rPr lang="en-GB" sz="2400" dirty="0" smtClean="0"/>
              <a:t> S, set of </a:t>
            </a:r>
            <a:r>
              <a:rPr lang="en-GB" sz="2400" b="1" dirty="0" smtClean="0"/>
              <a:t>actions</a:t>
            </a:r>
            <a:r>
              <a:rPr lang="en-GB" sz="2400" dirty="0" smtClean="0"/>
              <a:t> A</a:t>
            </a:r>
          </a:p>
          <a:p>
            <a:pPr lvl="1" eaLnBrk="1" hangingPunct="1"/>
            <a:r>
              <a:rPr lang="en-GB" sz="2400" b="1" dirty="0" smtClean="0"/>
              <a:t>Transition</a:t>
            </a:r>
            <a:r>
              <a:rPr lang="en-GB" sz="2400" dirty="0" smtClean="0"/>
              <a:t> probabilities to next states P(s’| s, a′)</a:t>
            </a:r>
          </a:p>
          <a:p>
            <a:pPr lvl="1" eaLnBrk="1" hangingPunct="1"/>
            <a:r>
              <a:rPr lang="en-GB" sz="2400" b="1" dirty="0" smtClean="0"/>
              <a:t>Reward</a:t>
            </a:r>
            <a:r>
              <a:rPr lang="en-GB" sz="2400" dirty="0" smtClean="0"/>
              <a:t> functions R(s, s’, a)</a:t>
            </a:r>
          </a:p>
          <a:p>
            <a:pPr eaLnBrk="1" hangingPunct="1"/>
            <a:r>
              <a:rPr lang="en-GB" sz="2800" b="1" dirty="0" smtClean="0"/>
              <a:t>RL is based on MDPs, but</a:t>
            </a:r>
          </a:p>
          <a:p>
            <a:pPr lvl="1" eaLnBrk="1" hangingPunct="1"/>
            <a:r>
              <a:rPr lang="en-GB" sz="2400" dirty="0" smtClean="0"/>
              <a:t>Transition model is </a:t>
            </a:r>
            <a:r>
              <a:rPr lang="en-GB" sz="2400" b="1" dirty="0" smtClean="0"/>
              <a:t>not known</a:t>
            </a:r>
          </a:p>
          <a:p>
            <a:pPr lvl="1" eaLnBrk="1" hangingPunct="1"/>
            <a:r>
              <a:rPr lang="en-GB" sz="2400" dirty="0" smtClean="0"/>
              <a:t>Reward model is </a:t>
            </a:r>
            <a:r>
              <a:rPr lang="en-GB" sz="2400" b="1" dirty="0" smtClean="0"/>
              <a:t>not known</a:t>
            </a:r>
          </a:p>
          <a:p>
            <a:pPr eaLnBrk="1" hangingPunct="1"/>
            <a:r>
              <a:rPr lang="en-GB" sz="2800" dirty="0" smtClean="0"/>
              <a:t>While for </a:t>
            </a:r>
            <a:r>
              <a:rPr lang="en-GB" sz="2800" b="1" dirty="0" smtClean="0"/>
              <a:t>MDPs</a:t>
            </a:r>
            <a:r>
              <a:rPr lang="en-GB" sz="2800" dirty="0" smtClean="0"/>
              <a:t> we can </a:t>
            </a:r>
            <a:r>
              <a:rPr lang="en-GB" sz="2800" b="1" i="1" dirty="0" smtClean="0">
                <a:solidFill>
                  <a:schemeClr val="accent2"/>
                </a:solidFill>
              </a:rPr>
              <a:t>compute </a:t>
            </a:r>
            <a:r>
              <a:rPr lang="en-GB" sz="2800" dirty="0" smtClean="0"/>
              <a:t>an optimal policy</a:t>
            </a:r>
          </a:p>
          <a:p>
            <a:pPr eaLnBrk="1" hangingPunct="1"/>
            <a:r>
              <a:rPr lang="en-GB" sz="2800" b="1" dirty="0" smtClean="0"/>
              <a:t>RL</a:t>
            </a:r>
            <a:r>
              <a:rPr lang="en-GB" sz="2800" dirty="0" smtClean="0"/>
              <a:t> </a:t>
            </a:r>
            <a:r>
              <a:rPr lang="en-GB" sz="2800" b="1" i="1" dirty="0" smtClean="0">
                <a:solidFill>
                  <a:schemeClr val="accent2"/>
                </a:solidFill>
              </a:rPr>
              <a:t>learns</a:t>
            </a:r>
            <a:r>
              <a:rPr lang="en-GB" sz="2800" i="1" dirty="0" smtClean="0"/>
              <a:t> </a:t>
            </a:r>
            <a:r>
              <a:rPr lang="en-GB" sz="2800" dirty="0" smtClean="0"/>
              <a:t>an optimal policy</a:t>
            </a:r>
          </a:p>
          <a:p>
            <a:pPr marL="225230" indent="-22523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4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762" indent="-284139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557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180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802" indent="-227312" defTabSz="92187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425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5048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670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4293" indent="-227312" defTabSz="92187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From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E0455D-F0FD-46CA-B8EA-F12D8BCF1285}" type="slidenum">
              <a:rPr lang="en-GB"/>
              <a:pPr/>
              <a:t>27</a:t>
            </a:fld>
            <a:endParaRPr lang="en-GB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To date, these</a:t>
            </a:r>
          </a:p>
          <a:p>
            <a:r>
              <a:rPr lang="en-CA" dirty="0" smtClean="0"/>
              <a:t>techniques have only been implemented with the classical solution algorithms. Although</a:t>
            </a:r>
          </a:p>
          <a:p>
            <a:r>
              <a:rPr lang="en-CA" dirty="0" smtClean="0"/>
              <a:t>they can </a:t>
            </a:r>
            <a:r>
              <a:rPr lang="en-CA" dirty="0" err="1" smtClean="0"/>
              <a:t>eectively</a:t>
            </a:r>
            <a:r>
              <a:rPr lang="en-CA" dirty="0" smtClean="0"/>
              <a:t> overcome the complexity of large state spaces, none of them address</a:t>
            </a:r>
          </a:p>
          <a:p>
            <a:r>
              <a:rPr lang="en-CA" dirty="0" smtClean="0"/>
              <a:t>the exponential complexity of policy and value function space. As a result, they cannot</a:t>
            </a:r>
          </a:p>
          <a:p>
            <a:r>
              <a:rPr lang="en-CA" dirty="0" smtClean="0"/>
              <a:t>solve much larger/</a:t>
            </a:r>
            <a:r>
              <a:rPr lang="en-CA" dirty="0" err="1" smtClean="0"/>
              <a:t>dicult</a:t>
            </a:r>
            <a:r>
              <a:rPr lang="en-CA" dirty="0" smtClean="0"/>
              <a:t>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</a:p>
          <a:p>
            <a:r>
              <a:rPr lang="en-CA" dirty="0" smtClean="0"/>
              <a:t>Scalable POMDP algorithms can only be realized when both sources of intractability</a:t>
            </a:r>
          </a:p>
          <a:p>
            <a:r>
              <a:rPr lang="en-CA" dirty="0" smtClean="0"/>
              <a:t>are tackled simultaneously.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Computational complexity theory"/>
              </a:rPr>
              <a:t>computational complexity theory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PSPACE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is the set of all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 tooltip="Decision problem"/>
              </a:rPr>
              <a:t>decision problems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that can be solved by a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 tooltip="Turing machine"/>
              </a:rPr>
              <a:t>Turing machine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using a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 tooltip="Polynomial"/>
              </a:rPr>
              <a:t>polynomial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amount of space.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FFDF41-1143-407E-AFE9-089BDF21A70E}" type="slidenum">
              <a:rPr lang="en-GB"/>
              <a:pPr/>
              <a:t>35</a:t>
            </a:fld>
            <a:endParaRPr lang="en-GB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CA" dirty="0" smtClean="0"/>
              <a:t>Building on this insight, we present </a:t>
            </a:r>
            <a:r>
              <a:rPr lang="en-CA" i="1" dirty="0" smtClean="0"/>
              <a:t>Point-Based Value Iteration</a:t>
            </a:r>
          </a:p>
          <a:p>
            <a:r>
              <a:rPr lang="en-CA" dirty="0" smtClean="0"/>
              <a:t>(PBVI), a new approximate POMDP planning algorithm.</a:t>
            </a:r>
          </a:p>
          <a:p>
            <a:r>
              <a:rPr lang="en-CA" dirty="0" smtClean="0"/>
              <a:t>PBVI selects a small set of representative belief</a:t>
            </a:r>
          </a:p>
          <a:p>
            <a:r>
              <a:rPr lang="en-CA" dirty="0" smtClean="0"/>
              <a:t>points and iteratively applies value updates to those</a:t>
            </a:r>
          </a:p>
          <a:p>
            <a:r>
              <a:rPr lang="en-CA" dirty="0" smtClean="0"/>
              <a:t>points. The point-based update is significantly more efficient</a:t>
            </a:r>
          </a:p>
          <a:p>
            <a:r>
              <a:rPr lang="en-CA" dirty="0" smtClean="0"/>
              <a:t>than an exact update (quadratic </a:t>
            </a:r>
            <a:r>
              <a:rPr lang="en-CA" dirty="0" err="1" smtClean="0"/>
              <a:t>vs</a:t>
            </a:r>
            <a:r>
              <a:rPr lang="en-CA" dirty="0" smtClean="0"/>
              <a:t> exponential), and</a:t>
            </a:r>
          </a:p>
          <a:p>
            <a:r>
              <a:rPr lang="en-CA" dirty="0" smtClean="0"/>
              <a:t>because it updates both value and value gradient, it generalizes</a:t>
            </a:r>
          </a:p>
          <a:p>
            <a:r>
              <a:rPr lang="en-CA" dirty="0" smtClean="0"/>
              <a:t>better to unexplored beliefs than grid-based approximations</a:t>
            </a:r>
          </a:p>
          <a:p>
            <a:r>
              <a:rPr lang="en-CA" dirty="0" smtClean="0"/>
              <a:t>which only update the value [Lovejoy, 1991;</a:t>
            </a:r>
          </a:p>
          <a:p>
            <a:r>
              <a:rPr lang="de-DE" dirty="0" smtClean="0"/>
              <a:t>Brafman, 1997; Hauskrecht, 2000; Zhou and Hansen, 2001;</a:t>
            </a:r>
          </a:p>
          <a:p>
            <a:r>
              <a:rPr lang="en-CA" dirty="0" err="1" smtClean="0"/>
              <a:t>Bonet</a:t>
            </a:r>
            <a:r>
              <a:rPr lang="en-CA" dirty="0" smtClean="0"/>
              <a:t>, 2002]). PBVI is also guaranteed to have bounded error.</a:t>
            </a:r>
          </a:p>
          <a:p>
            <a:r>
              <a:rPr lang="en-CA" dirty="0" smtClean="0"/>
              <a:t>Finally, exploiting an insight from policy search methods</a:t>
            </a:r>
          </a:p>
          <a:p>
            <a:r>
              <a:rPr lang="en-CA" dirty="0" smtClean="0"/>
              <a:t>and MDP exploration [Ng and Jordan, 2000; </a:t>
            </a:r>
            <a:r>
              <a:rPr lang="en-CA" dirty="0" err="1" smtClean="0"/>
              <a:t>Thrun</a:t>
            </a:r>
            <a:r>
              <a:rPr lang="en-CA" dirty="0" smtClean="0"/>
              <a:t>, 1992],</a:t>
            </a:r>
          </a:p>
          <a:p>
            <a:r>
              <a:rPr lang="en-CA" dirty="0" smtClean="0"/>
              <a:t>PBVI uses explorative stochastic trajectories to select belief</a:t>
            </a:r>
          </a:p>
          <a:p>
            <a:r>
              <a:rPr lang="en-CA" dirty="0" smtClean="0"/>
              <a:t>points, thus reducing the number of belief points necessary to</a:t>
            </a:r>
          </a:p>
          <a:p>
            <a:r>
              <a:rPr lang="en-CA" dirty="0" smtClean="0"/>
              <a:t>find a good solution.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Turn POMDP into MDP: For finite-horizon POMDPs, the optimal value function is piecewise-linear and convex.</a:t>
            </a:r>
            <a:r>
              <a:rPr lang="en-CA" baseline="30000" dirty="0" smtClean="0">
                <a:hlinkClick r:id="rId3"/>
              </a:rPr>
              <a:t>[2]</a:t>
            </a:r>
            <a:r>
              <a:rPr lang="en-CA" dirty="0" smtClean="0"/>
              <a:t> It can be represented as a finite set of vectors. In the infinite-horizon formulation, a finite vector set can approximate </a:t>
            </a:r>
            <a:r>
              <a:rPr lang="en-CA" dirty="0" smtClean="0">
                <a:effectLst/>
              </a:rPr>
              <a:t>V ∗ {\</a:t>
            </a:r>
            <a:r>
              <a:rPr lang="en-CA" dirty="0" err="1" smtClean="0">
                <a:effectLst/>
              </a:rPr>
              <a:t>displaystyle</a:t>
            </a:r>
            <a:r>
              <a:rPr lang="en-CA" dirty="0" smtClean="0">
                <a:effectLst/>
              </a:rPr>
              <a:t> V^{*}} </a:t>
            </a:r>
            <a:r>
              <a:rPr lang="en-CA" dirty="0" smtClean="0"/>
              <a:t>arbitrarily closely, whose shape remains convex. Value iteration applies dynamic programming update to gradually improve on the value until convergence to an </a:t>
            </a:r>
            <a:r>
              <a:rPr lang="en-CA" dirty="0" smtClean="0">
                <a:effectLst/>
              </a:rPr>
              <a:t>ϵ {\</a:t>
            </a:r>
            <a:r>
              <a:rPr lang="en-CA" dirty="0" err="1" smtClean="0">
                <a:effectLst/>
              </a:rPr>
              <a:t>displaystyle</a:t>
            </a:r>
            <a:r>
              <a:rPr lang="en-CA" dirty="0" smtClean="0">
                <a:effectLst/>
              </a:rPr>
              <a:t> \epsilon } </a:t>
            </a:r>
            <a:r>
              <a:rPr lang="en-CA" dirty="0" smtClean="0"/>
              <a:t>-optimal value function, and preserves its piecewise linearity and convexity.</a:t>
            </a:r>
            <a:r>
              <a:rPr lang="en-CA" baseline="30000" dirty="0" smtClean="0">
                <a:hlinkClick r:id="rId4"/>
              </a:rPr>
              <a:t>[3]</a:t>
            </a:r>
            <a:r>
              <a:rPr lang="en-CA" dirty="0" smtClean="0"/>
              <a:t> By improving the value, the policy is implicitly improved.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 MDP you have a direct link from state to action and you do not need the observation</a:t>
            </a:r>
          </a:p>
          <a:p>
            <a:r>
              <a:rPr lang="en-CA" dirty="0" smtClean="0"/>
              <a:t>In a POMDP your</a:t>
            </a:r>
            <a:r>
              <a:rPr lang="en-CA" baseline="0" dirty="0" smtClean="0"/>
              <a:t> decision should depend on ?</a:t>
            </a:r>
          </a:p>
          <a:p>
            <a:r>
              <a:rPr lang="en-CA" baseline="0" dirty="0" smtClean="0"/>
              <a:t>How can this be computed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 MDP you have a direct link from state to action and you do not need the observation</a:t>
            </a:r>
          </a:p>
          <a:p>
            <a:r>
              <a:rPr lang="en-CA" dirty="0" smtClean="0"/>
              <a:t>In a POMDP your</a:t>
            </a:r>
            <a:r>
              <a:rPr lang="en-CA" baseline="0" dirty="0" smtClean="0"/>
              <a:t> decision should depend on ?</a:t>
            </a:r>
          </a:p>
          <a:p>
            <a:r>
              <a:rPr lang="en-CA" baseline="0" dirty="0" smtClean="0"/>
              <a:t>How can this be computed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="1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may represent a collection of variables, as in DBNs</a:t>
            </a:r>
            <a:endParaRPr lang="en-US" sz="12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1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97C9F4-D277-48C8-B1F1-A1FA28250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D6A52D9-5770-4EE3-88F5-DE9463D5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B6252-C2A7-40E9-B9C4-7D8B331AE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4D3078-6092-43AB-B7DA-4990DDD9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20219D-DC70-4611-97D6-B1ADE214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220B62A-573C-4BB9-B4EA-ECE2315BCE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C258D8E-B2C6-4ECB-8304-6336324CC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73ACB88-7C54-4D02-BC99-C0D412F3E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052D27-7CF6-434D-B0D5-44D9F7706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141110-291A-47B0-8E1B-B5AE86D63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7A2DFE7-7364-4035-932A-8A05B5AFD4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B5A9E0-7EB5-4FF0-AEB5-1FBEA79D2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769E432-6C58-44F2-A4C2-AD724F954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B5627F-8C4E-4380-B5DC-53EF62974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0B0E08F-6F77-4488-AC9D-D5DB66C49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7DD333-5D68-4EC7-8EC4-A34FEB8C7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437520A-08EF-42BE-9198-E5D33129C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2488-7E87-4C22-B8B3-08DF1E0C9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D003-5855-4637-A42D-B47EEA6C4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D4DD-0B8E-4DB7-9D48-46D276065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CEE22-3CC8-4A9B-95FA-B36568568E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C386-8052-4872-A73E-FD57727DF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A4F305-9193-42A4-85D9-EEECBDF8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B02F-B6AE-4853-B50B-48D3636AA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163C-4B25-4270-91B4-EEE488FE5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FA01-C777-49A0-A175-35CA83292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BB25-1D89-4481-928C-C7A6F1F083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725C-A649-452B-9D8E-88D91129C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5B9A-449E-4141-97A1-5709E0590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3DC875-25F3-4B98-B29A-145DD351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842080-8267-49D3-A51E-31FBCEF5A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CFED80-5205-497D-A57F-EAEBD5BF7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AD99C34-7C11-4721-9FED-B5532851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1EF3B6-53F5-4F18-B7AB-5A13C3405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0E7CC5-623D-444E-8611-37731736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8DBDFAFE-9810-4C5B-B31E-6BDE79F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3C13CA9-F80F-498C-A6EC-F4A43F63E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mtClean="0">
                <a:latin typeface="Times New Roman" pitchFamily="18" charset="0"/>
              </a:rPr>
              <a:t>CPSC422, Lecture 6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F0DD8172-2897-4F39-ACD7-DC2CA735A036}" type="slidenum">
              <a:rPr lang="en-GB">
                <a:latin typeface="Times New Roman" pitchFamily="18" charset="0"/>
              </a:rPr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customXml" Target="../ink/ink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7.png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5.xml"/><Relationship Id="rId5" Type="http://schemas.openxmlformats.org/officeDocument/2006/relationships/image" Target="../media/image76.emf"/><Relationship Id="rId4" Type="http://schemas.openxmlformats.org/officeDocument/2006/relationships/customXml" Target="../ink/ink24.xml"/><Relationship Id="rId9" Type="http://schemas.openxmlformats.org/officeDocument/2006/relationships/image" Target="../media/image7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28.png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28.xml"/><Relationship Id="rId11" Type="http://schemas.openxmlformats.org/officeDocument/2006/relationships/image" Target="../media/image170.emf"/><Relationship Id="rId5" Type="http://schemas.openxmlformats.org/officeDocument/2006/relationships/image" Target="../media/image140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16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jpeg"/><Relationship Id="rId4" Type="http://schemas.openxmlformats.org/officeDocument/2006/relationships/image" Target="../media/image1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emf"/><Relationship Id="rId4" Type="http://schemas.openxmlformats.org/officeDocument/2006/relationships/customXml" Target="../ink/ink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90.emf"/><Relationship Id="rId4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13" Type="http://schemas.openxmlformats.org/officeDocument/2006/relationships/customXml" Target="../ink/ink40.xml"/><Relationship Id="rId18" Type="http://schemas.openxmlformats.org/officeDocument/2006/relationships/image" Target="../media/image164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161.emf"/><Relationship Id="rId17" Type="http://schemas.openxmlformats.org/officeDocument/2006/relationships/customXml" Target="../ink/ink4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8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160.emf"/><Relationship Id="rId19" Type="http://schemas.openxmlformats.org/officeDocument/2006/relationships/customXml" Target="../ink/ink43.xml"/><Relationship Id="rId4" Type="http://schemas.openxmlformats.org/officeDocument/2006/relationships/image" Target="../media/image157.emf"/><Relationship Id="rId9" Type="http://schemas.openxmlformats.org/officeDocument/2006/relationships/customXml" Target="../ink/ink38.xml"/><Relationship Id="rId14" Type="http://schemas.openxmlformats.org/officeDocument/2006/relationships/image" Target="../media/image16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10.emf"/><Relationship Id="rId5" Type="http://schemas.openxmlformats.org/officeDocument/2006/relationships/customXml" Target="../ink/ink45.xml"/><Relationship Id="rId4" Type="http://schemas.openxmlformats.org/officeDocument/2006/relationships/image" Target="../media/image501.emf"/><Relationship Id="rId9" Type="http://schemas.openxmlformats.org/officeDocument/2006/relationships/customXml" Target="../ink/ink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5.emf"/><Relationship Id="rId5" Type="http://schemas.openxmlformats.org/officeDocument/2006/relationships/customXml" Target="../ink/ink49.xml"/><Relationship Id="rId4" Type="http://schemas.openxmlformats.org/officeDocument/2006/relationships/image" Target="../media/image29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8.emf"/><Relationship Id="rId36" Type="http://schemas.openxmlformats.org/officeDocument/2006/relationships/image" Target="../media/image17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8" Type="http://schemas.openxmlformats.org/officeDocument/2006/relationships/image" Target="../media/image4.emf"/><Relationship Id="rId3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customXml" Target="../ink/ink52.xml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72.emf"/><Relationship Id="rId4" Type="http://schemas.openxmlformats.org/officeDocument/2006/relationships/image" Target="../media/image33.wmf"/><Relationship Id="rId9" Type="http://schemas.openxmlformats.org/officeDocument/2006/relationships/customXml" Target="../ink/ink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customXml" Target="../ink/ink21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6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Sep, 21, 2016</a:t>
            </a:r>
            <a:endParaRPr lang="en-US" sz="2400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20411" y="5181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Slide credit POMDP: C. </a:t>
            </a:r>
            <a:r>
              <a:rPr lang="en-US" sz="2400" dirty="0" err="1" smtClean="0">
                <a:latin typeface="+mj-lt"/>
              </a:rPr>
              <a:t>Conati</a:t>
            </a:r>
            <a:r>
              <a:rPr lang="en-US" sz="2400" dirty="0" smtClean="0">
                <a:latin typeface="+mj-lt"/>
              </a:rPr>
              <a:t> and  P. </a:t>
            </a:r>
            <a:r>
              <a:rPr lang="en-US" sz="2400" dirty="0" err="1" smtClean="0">
                <a:latin typeface="+mj-lt"/>
              </a:rPr>
              <a:t>Viswanathan</a:t>
            </a: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3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and observation models are represented via a Dynamic Bayesian Network (DBN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is extended with decision and utility nodes, as done in decision networks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950" y="3733800"/>
            <a:ext cx="8922781" cy="2384426"/>
            <a:chOff x="107950" y="3733800"/>
            <a:chExt cx="8922781" cy="2384426"/>
          </a:xfrm>
        </p:grpSpPr>
        <p:grpSp>
          <p:nvGrpSpPr>
            <p:cNvPr id="9" name="Group 8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2000" y="3575160"/>
              <a:ext cx="7107480" cy="267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720" y="3566520"/>
                <a:ext cx="7126920" cy="26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0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algorithm is used to incorporate each new percept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action to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belief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made by projecting forward possible action sequences and choosing the best one: </a:t>
            </a: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03670" y="3013435"/>
            <a:ext cx="8922781" cy="2384426"/>
            <a:chOff x="107950" y="3733800"/>
            <a:chExt cx="8922781" cy="2384426"/>
          </a:xfrm>
        </p:grpSpPr>
        <p:grpSp>
          <p:nvGrpSpPr>
            <p:cNvPr id="27" name="Group 26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3720" y="2628720"/>
              <a:ext cx="7989480" cy="340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2625840"/>
                <a:ext cx="7999200" cy="34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8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to agent design in partially observable, stochastic environments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elements of the approach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and observation models are represented via a Dynamic Bayesian Network (DBN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belief state at time 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is extended with decision and utility nodes, as done in decision networks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07950" y="3733800"/>
            <a:ext cx="8922781" cy="2384426"/>
            <a:chOff x="107950" y="3733800"/>
            <a:chExt cx="8922781" cy="2384426"/>
          </a:xfrm>
        </p:grpSpPr>
        <p:grpSp>
          <p:nvGrpSpPr>
            <p:cNvPr id="9" name="Group 8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Decision Networks (DDN)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algorithm is used to incorporate each new percept and action, and to update the belief state </a:t>
            </a:r>
          </a:p>
          <a:p>
            <a:pPr marL="1143000" lvl="2" indent="-2286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the posterior probability of the chance nodes in the DDN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are made by projecting forward possible action sequences and choosing the best one: </a:t>
            </a:r>
            <a:r>
              <a:rPr lang="en-US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 search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03670" y="3013435"/>
            <a:ext cx="8922781" cy="2384426"/>
            <a:chOff x="107950" y="3733800"/>
            <a:chExt cx="8922781" cy="2384426"/>
          </a:xfrm>
        </p:grpSpPr>
        <p:grpSp>
          <p:nvGrpSpPr>
            <p:cNvPr id="27" name="Group 26"/>
            <p:cNvGrpSpPr/>
            <p:nvPr/>
          </p:nvGrpSpPr>
          <p:grpSpPr>
            <a:xfrm>
              <a:off x="107950" y="3733800"/>
              <a:ext cx="8793595" cy="2384426"/>
              <a:chOff x="99580" y="836613"/>
              <a:chExt cx="8793595" cy="2384426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107950" y="836613"/>
                <a:ext cx="7634288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39725" indent="-339725" defTabSz="457200"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50825" y="908050"/>
                <a:ext cx="8642350" cy="4318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739775" lvl="1" indent="-282575" defTabSz="457200">
                  <a:lnSpc>
                    <a:spcPct val="90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</a:pPr>
                <a:endParaRPr lang="en-US" sz="2000" b="1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9725" indent="-339725" defTabSz="457200">
                  <a:lnSpc>
                    <a:spcPct val="90000"/>
                  </a:lnSpc>
                  <a:spcBef>
                    <a:spcPts val="18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"/>
                </a:pP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580" y="1038226"/>
                <a:ext cx="8640762" cy="2182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18"/>
              <p:cNvSpPr>
                <a:spLocks noChangeArrowheads="1"/>
              </p:cNvSpPr>
              <p:nvPr/>
            </p:nvSpPr>
            <p:spPr bwMode="auto">
              <a:xfrm>
                <a:off x="250825" y="1052513"/>
                <a:ext cx="488950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t-2</a:t>
                </a: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1848138" y="1094509"/>
                <a:ext cx="437861" cy="3546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3376901" y="1099562"/>
                <a:ext cx="360362" cy="2889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4878676" y="1134487"/>
                <a:ext cx="455324" cy="3479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t+1</a:t>
                </a:r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6420138" y="1118612"/>
                <a:ext cx="437861" cy="2806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b="1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t+2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502931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988436" y="2763839"/>
                <a:ext cx="687964" cy="4572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111983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602057" y="2819257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 bwMode="auto">
              <a:xfrm>
                <a:off x="1481210" y="2269881"/>
                <a:ext cx="641638" cy="549376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 bwMode="auto">
              <a:xfrm>
                <a:off x="3027219" y="2251221"/>
                <a:ext cx="641638" cy="512618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CA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/>
            </p:nvSpPr>
            <p:spPr bwMode="auto">
              <a:xfrm>
                <a:off x="1645772" y="235158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t-1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3095625" y="2325299"/>
                <a:ext cx="425162" cy="4017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b="1" i="1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r>
                  <a:rPr lang="en-US" b="1" i="1" baseline="-250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b="1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8116331" y="4324206"/>
              <a:ext cx="914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C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6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Decision Networks (DDN)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43213" y="530225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297" name="AutoShape 9"/>
          <p:cNvSpPr>
            <a:spLocks noChangeArrowheads="1"/>
          </p:cNvSpPr>
          <p:nvPr/>
        </p:nvSpPr>
        <p:spPr bwMode="auto">
          <a:xfrm>
            <a:off x="1142976" y="3429000"/>
            <a:ext cx="1833587" cy="614358"/>
          </a:xfrm>
          <a:prstGeom prst="wedgeRectCallout">
            <a:avLst>
              <a:gd name="adj1" fmla="val 27602"/>
              <a:gd name="adj2" fmla="val -139704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Filtering / Belief Update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4301" name="Freeform 13"/>
          <p:cNvSpPr>
            <a:spLocks/>
          </p:cNvSpPr>
          <p:nvPr/>
        </p:nvSpPr>
        <p:spPr bwMode="auto">
          <a:xfrm>
            <a:off x="928662" y="2714620"/>
            <a:ext cx="2881312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4302" name="AutoShape 14"/>
          <p:cNvSpPr>
            <a:spLocks noChangeArrowheads="1"/>
          </p:cNvSpPr>
          <p:nvPr/>
        </p:nvSpPr>
        <p:spPr bwMode="auto">
          <a:xfrm>
            <a:off x="4572000" y="3429000"/>
            <a:ext cx="4175125" cy="354012"/>
          </a:xfrm>
          <a:prstGeom prst="wedgeRectCallout">
            <a:avLst>
              <a:gd name="adj1" fmla="val -24491"/>
              <a:gd name="adj2" fmla="val -109627"/>
            </a:avLst>
          </a:prstGeom>
          <a:solidFill>
            <a:srgbClr val="FFFF99"/>
          </a:solidFill>
          <a:ln w="349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Projection (3-step look-ahead here)</a:t>
            </a:r>
          </a:p>
        </p:txBody>
      </p:sp>
      <p:sp>
        <p:nvSpPr>
          <p:cNvPr id="524303" name="Freeform 15"/>
          <p:cNvSpPr>
            <a:spLocks/>
          </p:cNvSpPr>
          <p:nvPr/>
        </p:nvSpPr>
        <p:spPr bwMode="auto">
          <a:xfrm>
            <a:off x="4071934" y="2714620"/>
            <a:ext cx="4319588" cy="431800"/>
          </a:xfrm>
          <a:custGeom>
            <a:avLst/>
            <a:gdLst>
              <a:gd name="T0" fmla="*/ 0 w 1633"/>
              <a:gd name="T1" fmla="*/ 0 h 272"/>
              <a:gd name="T2" fmla="*/ 0 w 1633"/>
              <a:gd name="T3" fmla="*/ 272 h 272"/>
              <a:gd name="T4" fmla="*/ 1633 w 1633"/>
              <a:gd name="T5" fmla="*/ 272 h 272"/>
              <a:gd name="T6" fmla="*/ 1633 w 1633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633"/>
              <a:gd name="T13" fmla="*/ 0 h 272"/>
              <a:gd name="T14" fmla="*/ 1633 w 1633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3" h="272">
                <a:moveTo>
                  <a:pt x="0" y="0"/>
                </a:moveTo>
                <a:lnTo>
                  <a:pt x="0" y="272"/>
                </a:lnTo>
                <a:lnTo>
                  <a:pt x="1633" y="272"/>
                </a:lnTo>
                <a:lnTo>
                  <a:pt x="1633" y="0"/>
                </a:ln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536" name="Rectangle 16"/>
          <p:cNvSpPr>
            <a:spLocks noChangeArrowheads="1"/>
          </p:cNvSpPr>
          <p:nvPr/>
        </p:nvSpPr>
        <p:spPr bwMode="auto">
          <a:xfrm>
            <a:off x="285720" y="400050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in yellow are known (evidence collected, decisions made, local rewards)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Agent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 to make a decision at time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node)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unrolled into the future for 3 steps</a:t>
            </a:r>
          </a:p>
          <a:p>
            <a:pPr marL="339725" indent="-339725" defTabSz="457200">
              <a:lnSpc>
                <a:spcPct val="7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represents the utility (or expected optimal reward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V*)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state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t+3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the reward in that state and all subsequent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  <a:p>
            <a:pPr marL="739775" lvl="1" indent="-282575" defTabSz="457200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Available only in approximate form (from another approx. method)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68313" y="958850"/>
            <a:ext cx="8640762" cy="2182813"/>
            <a:chOff x="295" y="604"/>
            <a:chExt cx="5443" cy="1375"/>
          </a:xfrm>
        </p:grpSpPr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604"/>
              <a:ext cx="5443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461" y="661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t-2</a:t>
              </a:r>
            </a:p>
          </p:txBody>
        </p:sp>
        <p:sp>
          <p:nvSpPr>
            <p:cNvPr id="22541" name="Rectangle 19"/>
            <p:cNvSpPr>
              <a:spLocks noChangeArrowheads="1"/>
            </p:cNvSpPr>
            <p:nvPr/>
          </p:nvSpPr>
          <p:spPr bwMode="auto">
            <a:xfrm>
              <a:off x="1413" y="664"/>
              <a:ext cx="227" cy="1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t-1</a:t>
              </a:r>
            </a:p>
          </p:txBody>
        </p:sp>
        <p:sp>
          <p:nvSpPr>
            <p:cNvPr id="22542" name="Rectangle 20"/>
            <p:cNvSpPr>
              <a:spLocks noChangeArrowheads="1"/>
            </p:cNvSpPr>
            <p:nvPr/>
          </p:nvSpPr>
          <p:spPr bwMode="auto">
            <a:xfrm>
              <a:off x="2376" y="651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3322" y="67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</a:p>
          </p:txBody>
        </p:sp>
        <p:sp>
          <p:nvSpPr>
            <p:cNvPr id="22544" name="Rectangle 22"/>
            <p:cNvSpPr>
              <a:spLocks noChangeArrowheads="1"/>
            </p:cNvSpPr>
            <p:nvPr/>
          </p:nvSpPr>
          <p:spPr bwMode="auto">
            <a:xfrm>
              <a:off x="4293" y="66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en-US" b="1" i="1" baseline="-25000">
                  <a:solidFill>
                    <a:srgbClr val="000000"/>
                  </a:solidFill>
                  <a:latin typeface="Times New Roman" pitchFamily="18" charset="0"/>
                </a:rPr>
                <a:t>t+2</a:t>
              </a:r>
            </a:p>
          </p:txBody>
        </p:sp>
      </p:grpSp>
      <p:sp>
        <p:nvSpPr>
          <p:cNvPr id="22538" name="Rectangle 24"/>
          <p:cNvSpPr>
            <a:spLocks noChangeArrowheads="1"/>
          </p:cNvSpPr>
          <p:nvPr/>
        </p:nvSpPr>
        <p:spPr bwMode="auto">
          <a:xfrm>
            <a:off x="5273675" y="1068388"/>
            <a:ext cx="3603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b="1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1"/>
          </p:nvPr>
        </p:nvSpPr>
        <p:spPr>
          <a:xfrm>
            <a:off x="4876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64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2035175"/>
              <a:ext cx="228600" cy="252413"/>
            </p14:xfrm>
          </p:contentPart>
        </mc:Choice>
        <mc:Fallback xmlns="">
          <p:pic>
            <p:nvPicPr>
              <p:cNvPr id="2764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420" y="2024373"/>
                <a:ext cx="247680" cy="270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9238" y="687388"/>
              <a:ext cx="1457325" cy="2900362"/>
            </p14:xfrm>
          </p:contentPart>
        </mc:Choice>
        <mc:Fallback xmlns="">
          <p:pic>
            <p:nvPicPr>
              <p:cNvPr id="276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6718" y="684868"/>
                <a:ext cx="1463805" cy="290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6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636588"/>
              <a:ext cx="1793875" cy="2894012"/>
            </p14:xfrm>
          </p:contentPart>
        </mc:Choice>
        <mc:Fallback xmlns="">
          <p:pic>
            <p:nvPicPr>
              <p:cNvPr id="276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2623" y="632628"/>
                <a:ext cx="1812955" cy="29120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7" grpId="0" animBg="1"/>
      <p:bldP spid="524301" grpId="0" animBg="1"/>
      <p:bldP spid="524302" grpId="0" animBg="1"/>
      <p:bldP spid="5243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250825" y="83661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Idea: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decision process for n steps into the future, that 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“Try” all actions at every decision point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receiving all possible observations at observation points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tree of depth 2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branch represents one of the possible sequences of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and n observations available to the agent, and the corresponding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leaf at the end of each branch corresponds to the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state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reachable via that sequence of actions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– use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filtering/belief-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compute it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Up”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utility values of the leaf nodes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their corresponding branches,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it with the rewards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that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the branch with the highest expected value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Ahead Search for Optimal Policy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60432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5169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294" y="1196975"/>
            <a:ext cx="41036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0" name="Text Box 10"/>
          <p:cNvSpPr txBox="1">
            <a:spLocks noChangeArrowheads="1"/>
          </p:cNvSpPr>
          <p:nvPr/>
        </p:nvSpPr>
        <p:spPr bwMode="auto">
          <a:xfrm>
            <a:off x="777126" y="976684"/>
            <a:ext cx="2873544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Decision 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1:t-1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468044" y="1844675"/>
            <a:ext cx="206057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Observation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t+1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158353" y="2572554"/>
            <a:ext cx="2411686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2557194" y="32131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t+2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-49563" y="4087813"/>
            <a:ext cx="2578182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>
                <a:solidFill>
                  <a:srgbClr val="000000"/>
                </a:solidFill>
                <a:latin typeface="Times New Roman" pitchFamily="18" charset="0"/>
              </a:rPr>
              <a:t>t+2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1:t+1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0" name="Text Box 20"/>
          <p:cNvSpPr txBox="1">
            <a:spLocks noChangeArrowheads="1"/>
          </p:cNvSpPr>
          <p:nvPr/>
        </p:nvSpPr>
        <p:spPr bwMode="auto">
          <a:xfrm>
            <a:off x="2052369" y="4724400"/>
            <a:ext cx="6191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281510" y="5399985"/>
            <a:ext cx="1932388" cy="3416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P(X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|E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1:t+3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1:t+2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3636694" y="6308725"/>
            <a:ext cx="936625" cy="349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|U(X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t+3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32503" name="Line 23"/>
          <p:cNvSpPr>
            <a:spLocks noChangeShapeType="1"/>
          </p:cNvSpPr>
          <p:nvPr/>
        </p:nvSpPr>
        <p:spPr bwMode="auto">
          <a:xfrm flipH="1" flipV="1">
            <a:off x="2988994" y="5876925"/>
            <a:ext cx="720725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4" name="Line 24"/>
          <p:cNvSpPr>
            <a:spLocks noChangeShapeType="1"/>
          </p:cNvSpPr>
          <p:nvPr/>
        </p:nvSpPr>
        <p:spPr bwMode="auto">
          <a:xfrm flipH="1" flipV="1">
            <a:off x="3709719" y="5876925"/>
            <a:ext cx="215900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5" name="Line 25"/>
          <p:cNvSpPr>
            <a:spLocks noChangeShapeType="1"/>
          </p:cNvSpPr>
          <p:nvPr/>
        </p:nvSpPr>
        <p:spPr bwMode="auto">
          <a:xfrm flipV="1">
            <a:off x="4141519" y="5876925"/>
            <a:ext cx="287338" cy="360363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6" name="Line 26"/>
          <p:cNvSpPr>
            <a:spLocks noChangeShapeType="1"/>
          </p:cNvSpPr>
          <p:nvPr/>
        </p:nvSpPr>
        <p:spPr bwMode="auto">
          <a:xfrm flipV="1">
            <a:off x="4357419" y="5805488"/>
            <a:ext cx="863600" cy="4318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7" name="AutoShape 27"/>
          <p:cNvSpPr>
            <a:spLocks noChangeArrowheads="1"/>
          </p:cNvSpPr>
          <p:nvPr/>
        </p:nvSpPr>
        <p:spPr bwMode="auto">
          <a:xfrm>
            <a:off x="6733907" y="2636838"/>
            <a:ext cx="2232025" cy="1800225"/>
          </a:xfrm>
          <a:prstGeom prst="wedgeRectCallout">
            <a:avLst>
              <a:gd name="adj1" fmla="val -78380"/>
              <a:gd name="adj2" fmla="val -32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Belief states are computed via any filtering algorithm, given the sequence of actions and observations up to that point</a:t>
            </a:r>
          </a:p>
        </p:txBody>
      </p:sp>
      <p:sp>
        <p:nvSpPr>
          <p:cNvPr id="532508" name="Line 28"/>
          <p:cNvSpPr>
            <a:spLocks noChangeShapeType="1"/>
          </p:cNvSpPr>
          <p:nvPr/>
        </p:nvSpPr>
        <p:spPr bwMode="auto">
          <a:xfrm flipH="1" flipV="1">
            <a:off x="6157644" y="4437063"/>
            <a:ext cx="0" cy="2087562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6229082" y="4581525"/>
            <a:ext cx="2952750" cy="113030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To back up the utilities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take average at chance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Take max at decision points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0" name="AutoShape 30"/>
          <p:cNvSpPr>
            <a:spLocks noChangeArrowheads="1"/>
          </p:cNvSpPr>
          <p:nvPr/>
        </p:nvSpPr>
        <p:spPr bwMode="auto">
          <a:xfrm>
            <a:off x="6589444" y="981075"/>
            <a:ext cx="2520950" cy="1079500"/>
          </a:xfrm>
          <a:prstGeom prst="wedgeRectCallout">
            <a:avLst>
              <a:gd name="adj1" fmla="val -75944"/>
              <a:gd name="adj2" fmla="val 3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These are chance nodes, describing the probability of each observation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4641" y="1500174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a1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707" y="1643050"/>
            <a:ext cx="40427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smtClean="0">
                <a:solidFill>
                  <a:srgbClr val="000000"/>
                </a:solidFill>
                <a:latin typeface="Times New Roman" pitchFamily="18" charset="0"/>
              </a:rPr>
              <a:t>a2</a:t>
            </a:r>
            <a:r>
              <a:rPr lang="en-CA" sz="1400" b="1" baseline="-25000" dirty="0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9219" y="1357298"/>
            <a:ext cx="4138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ak</a:t>
            </a:r>
            <a:r>
              <a:rPr lang="en-CA" sz="1400" b="1" baseline="-25000" dirty="0" err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en-CA" sz="1400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860393" y="2285992"/>
            <a:ext cx="2897987" cy="429108"/>
            <a:chOff x="2643174" y="2285992"/>
            <a:chExt cx="2897987" cy="429108"/>
          </a:xfrm>
        </p:grpSpPr>
        <p:sp>
          <p:nvSpPr>
            <p:cNvPr id="25" name="TextBox 24"/>
            <p:cNvSpPr txBox="1"/>
            <p:nvPr/>
          </p:nvSpPr>
          <p:spPr>
            <a:xfrm>
              <a:off x="2643174" y="2285992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e1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2428868"/>
              <a:ext cx="52290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e2</a:t>
              </a:r>
              <a:r>
                <a:rPr lang="en-CA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0628" y="2428868"/>
              <a:ext cx="54053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CA" sz="1400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ek</a:t>
              </a:r>
              <a:r>
                <a:rPr lang="en-CA" sz="1400" b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t+k</a:t>
              </a:r>
              <a:endParaRPr lang="en-CA" sz="1400" b="1" baseline="-25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idx="12"/>
          </p:nvPr>
        </p:nvSpPr>
        <p:spPr>
          <a:xfrm>
            <a:off x="6770419" y="6248400"/>
            <a:ext cx="1901825" cy="454025"/>
          </a:xfrm>
        </p:spPr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idx="11"/>
          </p:nvPr>
        </p:nvSpPr>
        <p:spPr>
          <a:xfrm>
            <a:off x="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4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4944" y="5972175"/>
              <a:ext cx="269875" cy="9525"/>
            </p14:xfrm>
          </p:contentPart>
        </mc:Choice>
        <mc:Fallback xmlns="">
          <p:pic>
            <p:nvPicPr>
              <p:cNvPr id="274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2061" y="5967236"/>
                <a:ext cx="27600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44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8294" y="4967288"/>
              <a:ext cx="4763" cy="4762"/>
            </p14:xfrm>
          </p:contentPart>
        </mc:Choice>
        <mc:Fallback xmlns="">
          <p:pic>
            <p:nvPicPr>
              <p:cNvPr id="2744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5471" y="4955043"/>
                <a:ext cx="26746" cy="2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4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4594" y="5916613"/>
              <a:ext cx="142875" cy="15875"/>
            </p14:xfrm>
          </p:contentPart>
        </mc:Choice>
        <mc:Fallback xmlns="">
          <p:pic>
            <p:nvPicPr>
              <p:cNvPr id="274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1355" y="5910840"/>
                <a:ext cx="149353" cy="24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4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107" y="2216150"/>
              <a:ext cx="647700" cy="1003300"/>
            </p14:xfrm>
          </p:contentPart>
        </mc:Choice>
        <mc:Fallback xmlns="">
          <p:pic>
            <p:nvPicPr>
              <p:cNvPr id="274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7587" y="2213630"/>
                <a:ext cx="653461" cy="10083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0" grpId="0" animBg="1"/>
      <p:bldP spid="532494" grpId="0" animBg="1"/>
      <p:bldP spid="532496" grpId="0" animBg="1"/>
      <p:bldP spid="532497" grpId="0" animBg="1"/>
      <p:bldP spid="532498" grpId="0" animBg="1"/>
      <p:bldP spid="532500" grpId="0" animBg="1"/>
      <p:bldP spid="532501" grpId="0" animBg="1"/>
      <p:bldP spid="532502" grpId="0" animBg="1"/>
      <p:bldP spid="532503" grpId="0" animBg="1"/>
      <p:bldP spid="532504" grpId="0" animBg="1"/>
      <p:bldP spid="532505" grpId="0" animBg="1"/>
      <p:bldP spid="532506" grpId="0" animBg="1"/>
      <p:bldP spid="532507" grpId="0" animBg="1"/>
      <p:bldP spid="532508" grpId="0" animBg="1"/>
      <p:bldP spid="532509" grpId="0" animBg="1"/>
      <p:bldP spid="532510" grpId="0" animBg="1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0309" y="576384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66" y="492796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92533" y="5105400"/>
            <a:ext cx="36576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action at time t?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05200" y="5649754"/>
            <a:ext cx="12573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91200" y="5916059"/>
            <a:ext cx="27236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indifferent</a:t>
            </a:r>
            <a:endParaRPr lang="en-US" sz="3200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9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2080" y="485280"/>
              <a:ext cx="8012160" cy="5138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000" y="479520"/>
                <a:ext cx="8024760" cy="51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19000" y="348120"/>
              <a:ext cx="6391440" cy="365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0000" y="341280"/>
                <a:ext cx="641196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Ahead Search for Optimal Policy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43212" y="2463840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23850" y="1125538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time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for exhaustive search at depth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|A| available actions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|E|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062" y="2345898"/>
            <a:ext cx="27828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E|</a:t>
            </a:r>
            <a:r>
              <a:rPr lang="en-US" i="1" baseline="30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i="1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849" y="234589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O(d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|A|</a:t>
            </a:r>
            <a:r>
              <a:rPr lang="en-US" i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68" y="320040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17192" y="2345898"/>
            <a:ext cx="24018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O(|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A|</a:t>
            </a:r>
            <a:r>
              <a:rPr lang="en-US" i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|E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|)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10493" y="4929228"/>
            <a:ext cx="25146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1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59857" y="4933749"/>
            <a:ext cx="3124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close to 1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3618" y="3886424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0100" lvl="1" indent="-3429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Look ahead work better when the discount 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is?</a:t>
            </a: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33280" y="1842840"/>
              <a:ext cx="5133240" cy="411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360" y="1832760"/>
                <a:ext cx="5151960" cy="413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CPSC422, Lecture 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91600" cy="411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Partially Observable 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+mn-lt"/>
              </a:rPr>
              <a:t>Belief State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/>
              <a:t>Belief State Update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225" cy="682625"/>
          </a:xfrm>
        </p:spPr>
        <p:txBody>
          <a:bodyPr/>
          <a:lstStyle/>
          <a:p>
            <a:r>
              <a:rPr lang="en-CA" dirty="0" smtClean="0"/>
              <a:t>Some Applications of POMDPs……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0" y="533400"/>
            <a:ext cx="8455025" cy="4492625"/>
          </a:xfrm>
        </p:spPr>
        <p:txBody>
          <a:bodyPr/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Jesse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Hoey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Tobias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Schröder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Areej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Alhothali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processes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Intelligent affective interaction using a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POMDP,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Young, M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Gasic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B Thomson, J Williams (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) POMDP-based Statistical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Dialogue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Proc IEEE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D. Williams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Young. Partially observable Markov decision processes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 systems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Computer Speech &amp; Language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21(2):393–422,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Thrun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Probabilistic algorithms and the interactive </a:t>
            </a:r>
            <a:r>
              <a:rPr lang="en-CA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tour-guide robot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Minerva.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Robotic Research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19(11):972–999,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N.Rafferty,E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Brunskill,Ts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L. Griffiths, and Patrick Shafto. Faster 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POMDP planning.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in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pages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280–287, 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Dai,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Mausam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S.Weld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. Artificial intelligence for artificial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intelligence. In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Proc.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CA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AAAI </a:t>
            </a: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Conference on </a:t>
            </a:r>
            <a:r>
              <a:rPr lang="en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[</a:t>
            </a:r>
            <a:r>
              <a:rPr lang="en-CA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control of workflows]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181600" y="6478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CPSC422, Lecture 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CPSC422, Lecture 6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A5F8272-D4F3-44C4-88FE-5A52A4A697CC}" type="slidenum">
              <a:rPr lang="en-US"/>
              <a:pPr/>
              <a:t>21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283325" cy="685800"/>
          </a:xfrm>
        </p:spPr>
        <p:txBody>
          <a:bodyPr/>
          <a:lstStyle/>
          <a:p>
            <a:pPr algn="l"/>
            <a:r>
              <a:rPr lang="en-US" dirty="0" smtClean="0"/>
              <a:t>Another “famous” Application</a:t>
            </a:r>
            <a:endParaRPr lang="en-US" dirty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6011863" y="5876925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charset="0"/>
              </a:rPr>
              <a:t>Source:  </a:t>
            </a:r>
            <a:r>
              <a:rPr lang="en-US" i="1" dirty="0">
                <a:latin typeface="Arial" charset="0"/>
              </a:rPr>
              <a:t>Jesse </a:t>
            </a:r>
            <a:r>
              <a:rPr lang="en-US" i="1" dirty="0" err="1">
                <a:latin typeface="Arial" charset="0"/>
              </a:rPr>
              <a:t>Hoey</a:t>
            </a:r>
            <a:r>
              <a:rPr lang="en-US" i="1" dirty="0"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UofT</a:t>
            </a:r>
            <a:r>
              <a:rPr lang="en-US" i="1" dirty="0">
                <a:latin typeface="Arial" charset="0"/>
              </a:rPr>
              <a:t> 2007</a:t>
            </a:r>
          </a:p>
        </p:txBody>
      </p:sp>
      <p:pic>
        <p:nvPicPr>
          <p:cNvPr id="377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765175"/>
            <a:ext cx="42116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0" y="1076325"/>
            <a:ext cx="500008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Arial Unicode MS" pitchFamily="34" charset="-128"/>
              </a:rPr>
              <a:t>Learning and Using </a:t>
            </a: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</a:rPr>
              <a:t>POMDP</a:t>
            </a:r>
            <a:r>
              <a:rPr lang="en-US" sz="1600" dirty="0" smtClean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endParaRPr lang="en-US" sz="2400" dirty="0">
              <a:solidFill>
                <a:schemeClr val="accent2"/>
              </a:solidFill>
              <a:latin typeface="Arial Unicode MS" pitchFamily="34" charset="-128"/>
            </a:endParaRPr>
          </a:p>
          <a:p>
            <a:r>
              <a:rPr lang="en-US" sz="2800" dirty="0">
                <a:latin typeface="Arial Unicode MS" pitchFamily="34" charset="-128"/>
              </a:rPr>
              <a:t>models of Patient-Caregiver </a:t>
            </a:r>
          </a:p>
          <a:p>
            <a:r>
              <a:rPr lang="en-US" sz="2800" dirty="0">
                <a:latin typeface="Arial Unicode MS" pitchFamily="34" charset="-128"/>
              </a:rPr>
              <a:t>Interactions During Activities </a:t>
            </a:r>
          </a:p>
          <a:p>
            <a:r>
              <a:rPr lang="en-US" sz="2800" dirty="0">
                <a:latin typeface="Arial Unicode MS" pitchFamily="34" charset="-128"/>
              </a:rPr>
              <a:t>of Daily Living 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0" y="3213100"/>
            <a:ext cx="51292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latin typeface="Arial Unicode MS" pitchFamily="34" charset="-128"/>
              </a:rPr>
              <a:t>Goal</a:t>
            </a:r>
            <a:r>
              <a:rPr lang="en-US" b="1" dirty="0">
                <a:latin typeface="Arial Unicode MS" pitchFamily="34" charset="-128"/>
              </a:rPr>
              <a:t>:</a:t>
            </a:r>
            <a:r>
              <a:rPr lang="en-US" sz="2400" dirty="0">
                <a:latin typeface="Arial Unicode MS" pitchFamily="34" charset="-128"/>
              </a:rPr>
              <a:t> Help Older adults living with </a:t>
            </a:r>
          </a:p>
          <a:p>
            <a:r>
              <a:rPr lang="en-US" sz="2400" dirty="0">
                <a:latin typeface="Arial Unicode MS" pitchFamily="34" charset="-128"/>
              </a:rPr>
              <a:t>cognitive disabilities (such as Alzheimer's) when they: 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395288" y="4652963"/>
            <a:ext cx="7056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forget the proper sequence of tasks</a:t>
            </a:r>
            <a:r>
              <a:rPr lang="en-US" sz="2400">
                <a:latin typeface="Arial Unicode MS" pitchFamily="34" charset="-128"/>
              </a:rPr>
              <a:t> that need to be completed</a:t>
            </a:r>
          </a:p>
          <a:p>
            <a:pPr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</a:rPr>
              <a:t>they lose track of the steps</a:t>
            </a:r>
            <a:r>
              <a:rPr lang="en-US" sz="2400">
                <a:latin typeface="Arial Unicode MS" pitchFamily="34" charset="-128"/>
              </a:rPr>
              <a:t> that they have already completed. </a:t>
            </a:r>
          </a:p>
        </p:txBody>
      </p:sp>
    </p:spTree>
    <p:extLst>
      <p:ext uri="{BB962C8B-B14F-4D97-AF65-F5344CB8AC3E}">
        <p14:creationId xmlns:p14="http://schemas.microsoft.com/office/powerpoint/2010/main" val="22535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4671DFE-2449-491B-917B-6B2B717C5C98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R&amp;R systems BIG PICTURE</a:t>
            </a:r>
          </a:p>
        </p:txBody>
      </p:sp>
      <p:sp>
        <p:nvSpPr>
          <p:cNvPr id="212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b="1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1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212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Problem</a:t>
            </a:r>
          </a:p>
        </p:txBody>
      </p:sp>
      <p:sp>
        <p:nvSpPr>
          <p:cNvPr id="212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Query</a:t>
            </a:r>
          </a:p>
        </p:txBody>
      </p:sp>
      <p:sp>
        <p:nvSpPr>
          <p:cNvPr id="212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Planning</a:t>
            </a:r>
          </a:p>
        </p:txBody>
      </p:sp>
      <p:sp>
        <p:nvSpPr>
          <p:cNvPr id="212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Deterministic</a:t>
            </a:r>
          </a:p>
        </p:txBody>
      </p:sp>
      <p:sp>
        <p:nvSpPr>
          <p:cNvPr id="212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Stochastic</a:t>
            </a:r>
          </a:p>
        </p:txBody>
      </p:sp>
      <p:sp>
        <p:nvSpPr>
          <p:cNvPr id="212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2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213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2" name="Rectangle 20"/>
          <p:cNvSpPr>
            <a:spLocks noChangeArrowheads="1"/>
          </p:cNvSpPr>
          <p:nvPr/>
        </p:nvSpPr>
        <p:spPr bwMode="auto">
          <a:xfrm>
            <a:off x="3143250" y="5357813"/>
            <a:ext cx="1176338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smtClean="0">
                <a:solidFill>
                  <a:srgbClr val="3333CC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2134" name="Rectangle 24"/>
          <p:cNvSpPr>
            <a:spLocks noChangeArrowheads="1"/>
          </p:cNvSpPr>
          <p:nvPr/>
        </p:nvSpPr>
        <p:spPr bwMode="auto">
          <a:xfrm>
            <a:off x="6400800" y="3124200"/>
            <a:ext cx="21336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3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213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Logics</a:t>
            </a:r>
          </a:p>
        </p:txBody>
      </p:sp>
      <p:sp>
        <p:nvSpPr>
          <p:cNvPr id="213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0" name="Rectangle 9"/>
          <p:cNvSpPr>
            <a:spLocks noChangeArrowheads="1"/>
          </p:cNvSpPr>
          <p:nvPr/>
        </p:nvSpPr>
        <p:spPr bwMode="auto">
          <a:xfrm>
            <a:off x="5791200" y="2895600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Arial Unicode MS" pitchFamily="34" charset="-128"/>
              </a:rPr>
              <a:t>Belief Nets</a:t>
            </a:r>
          </a:p>
        </p:txBody>
      </p:sp>
      <p:sp>
        <p:nvSpPr>
          <p:cNvPr id="214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Constraints</a:t>
            </a:r>
          </a:p>
        </p:txBody>
      </p:sp>
      <p:sp>
        <p:nvSpPr>
          <p:cNvPr id="214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Decision Nets</a:t>
            </a:r>
          </a:p>
        </p:txBody>
      </p:sp>
      <p:sp>
        <p:nvSpPr>
          <p:cNvPr id="2143" name="Rectangle 9"/>
          <p:cNvSpPr>
            <a:spLocks noChangeArrowheads="1"/>
          </p:cNvSpPr>
          <p:nvPr/>
        </p:nvSpPr>
        <p:spPr bwMode="auto">
          <a:xfrm>
            <a:off x="5643563" y="5105400"/>
            <a:ext cx="35004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Decision Processes</a:t>
            </a:r>
          </a:p>
        </p:txBody>
      </p:sp>
      <p:sp>
        <p:nvSpPr>
          <p:cNvPr id="2144" name="Rectangle 24"/>
          <p:cNvSpPr>
            <a:spLocks noChangeArrowheads="1"/>
          </p:cNvSpPr>
          <p:nvPr/>
        </p:nvSpPr>
        <p:spPr bwMode="auto">
          <a:xfrm>
            <a:off x="6629400" y="4724400"/>
            <a:ext cx="2181225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smtClean="0">
                <a:solidFill>
                  <a:srgbClr val="3333CC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214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Static</a:t>
            </a:r>
          </a:p>
        </p:txBody>
      </p:sp>
      <p:sp>
        <p:nvSpPr>
          <p:cNvPr id="214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smtClean="0">
                <a:solidFill>
                  <a:srgbClr val="000000"/>
                </a:solidFill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14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Arial Unicode MS" pitchFamily="34" charset="-128"/>
              </a:rPr>
              <a:t>Representation</a:t>
            </a:r>
          </a:p>
        </p:txBody>
      </p:sp>
      <p:sp>
        <p:nvSpPr>
          <p:cNvPr id="214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b="1" smtClean="0">
                <a:solidFill>
                  <a:srgbClr val="3333CC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215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3333CC"/>
                </a:solidFill>
                <a:latin typeface="Arial Unicode MS" pitchFamily="34" charset="-128"/>
              </a:rPr>
              <a:t>SLS</a:t>
            </a:r>
          </a:p>
        </p:txBody>
      </p:sp>
      <p:sp>
        <p:nvSpPr>
          <p:cNvPr id="2151" name="Rectangle 9"/>
          <p:cNvSpPr>
            <a:spLocks noChangeArrowheads="1"/>
          </p:cNvSpPr>
          <p:nvPr/>
        </p:nvSpPr>
        <p:spPr bwMode="auto">
          <a:xfrm>
            <a:off x="5715000" y="3886200"/>
            <a:ext cx="3279776" cy="280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Markov Chains and HMMs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5943600" y="3505200"/>
            <a:ext cx="2304256" cy="3600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5940152" y="4114800"/>
            <a:ext cx="2670448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Arial Unicode MS" pitchFamily="34" charset="-128"/>
              </a:rPr>
              <a:t>Temporal. Inference</a:t>
            </a: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643563" y="5715000"/>
            <a:ext cx="1366837" cy="357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Arial Unicode MS" pitchFamily="34" charset="-128"/>
              </a:rPr>
              <a:t>POMDPs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6839744" y="5791200"/>
            <a:ext cx="2304256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kern="0" dirty="0" smtClean="0">
                <a:solidFill>
                  <a:schemeClr val="accent2"/>
                </a:solidFill>
                <a:latin typeface="Arial Unicode MS" pitchFamily="34" charset="-128"/>
              </a:rPr>
              <a:t>Approx. Inference</a:t>
            </a:r>
            <a:endParaRPr lang="en-US" sz="20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791200" y="2819400"/>
            <a:ext cx="3189576" cy="19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901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29901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901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29901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901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581400"/>
              <a:ext cx="1081088" cy="546100"/>
            </p14:xfrm>
          </p:contentPart>
        </mc:Choice>
        <mc:Fallback xmlns="">
          <p:pic>
            <p:nvPicPr>
              <p:cNvPr id="29901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7560" y="3570600"/>
                <a:ext cx="1098728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901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4941888"/>
              <a:ext cx="1460500" cy="654050"/>
            </p14:xfrm>
          </p:contentPart>
        </mc:Choice>
        <mc:Fallback xmlns="">
          <p:pic>
            <p:nvPicPr>
              <p:cNvPr id="29901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2500" y="4937928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901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5300663"/>
              <a:ext cx="984250" cy="452437"/>
            </p14:xfrm>
          </p:contentPart>
        </mc:Choice>
        <mc:Fallback xmlns="">
          <p:pic>
            <p:nvPicPr>
              <p:cNvPr id="29901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5158" y="5297784"/>
                <a:ext cx="995410" cy="46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90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2990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90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2990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0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2990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902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29902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p:sp>
        <p:nvSpPr>
          <p:cNvPr id="2133" name="Rectangle 23"/>
          <p:cNvSpPr>
            <a:spLocks noChangeArrowheads="1"/>
          </p:cNvSpPr>
          <p:nvPr/>
        </p:nvSpPr>
        <p:spPr bwMode="auto">
          <a:xfrm>
            <a:off x="6858000" y="5334000"/>
            <a:ext cx="20574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000" kern="0" dirty="0" smtClean="0">
                <a:solidFill>
                  <a:srgbClr val="3333CC"/>
                </a:solidFill>
                <a:latin typeface="Arial Unicode MS" pitchFamily="34" charset="-128"/>
              </a:rPr>
              <a:t>Value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-1116631" y="166881"/>
            <a:ext cx="62646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latin typeface="Arial Unicode MS" pitchFamily="34" charset="-128"/>
                </a:rPr>
                <a:t>Prob</a:t>
              </a:r>
              <a:r>
                <a:rPr lang="en-US" sz="2000" b="1" i="1" dirty="0"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latin typeface="Arial Unicode MS" pitchFamily="34" charset="-128"/>
                </a:rPr>
                <a:t> </a:t>
              </a:r>
              <a:r>
                <a:rPr lang="en-US" sz="2000" b="1" i="1" dirty="0"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latin typeface="Arial Unicode MS" pitchFamily="34" charset="-128"/>
                </a:rPr>
                <a:t>Markov Logics</a:t>
              </a:r>
              <a:endParaRPr lang="en-US" sz="2000" b="1" i="1" dirty="0"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20" y="721080"/>
                <a:ext cx="865476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014320" y="3375720"/>
              <a:ext cx="1082880" cy="41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440" y="3368160"/>
                <a:ext cx="10983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394800" y="6840"/>
              <a:ext cx="5546520" cy="43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86880" y="0"/>
                <a:ext cx="556344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1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36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</a:t>
            </a:r>
            <a:r>
              <a:rPr lang="en-C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space of possible methods for computing optimal policy for a given POMDP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and trace Look Ahead Search for finding an (approximate) Optimal Policy 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Complexity of Look Ahead Search </a:t>
            </a:r>
          </a:p>
          <a:p>
            <a:pPr lvl="1"/>
            <a:endParaRPr lang="en-C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1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CPSC422, Lecture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next Fri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36687" y="1219200"/>
            <a:ext cx="90061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Read textbook 11.3 (Reinforcement Learning)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11.3.1 Evolutionary Algorithms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11.3.2 Temporal Differences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11.3.3 Q-learning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4134" y="3338963"/>
            <a:ext cx="76768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6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6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Assignment 1 will be posted on </a:t>
            </a:r>
            <a:r>
              <a:rPr lang="en-US" sz="3200" smtClean="0">
                <a:solidFill>
                  <a:schemeClr val="tx2"/>
                </a:solidFill>
              </a:rPr>
              <a:t>Connect today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VInfo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VControl</a:t>
            </a:r>
            <a:endParaRPr lang="en-US" sz="32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MDPs (Value Iteration)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POMDPs</a:t>
            </a:r>
            <a:endParaRPr lang="en-US" sz="3200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132700" y="196524563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132700" y="1965245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8839200" cy="5638800"/>
          </a:xfrm>
        </p:spPr>
        <p:txBody>
          <a:bodyPr/>
          <a:lstStyle/>
          <a:p>
            <a:r>
              <a:rPr lang="en-CA" sz="2400" dirty="0" smtClean="0"/>
              <a:t>In practice, the hardness of </a:t>
            </a:r>
            <a:r>
              <a:rPr lang="en-CA" sz="2400" dirty="0" err="1" smtClean="0"/>
              <a:t>POMDPs</a:t>
            </a:r>
            <a:r>
              <a:rPr lang="en-CA" sz="2400" dirty="0" smtClean="0"/>
              <a:t> arises from the complexity of policy spaces and the potentially large number of states.</a:t>
            </a:r>
          </a:p>
          <a:p>
            <a:r>
              <a:rPr lang="en-CA" sz="2400" dirty="0" err="1" smtClean="0"/>
              <a:t>Nervertheless</a:t>
            </a:r>
            <a:r>
              <a:rPr lang="en-CA" sz="2400" dirty="0" smtClean="0"/>
              <a:t>, real-world POMDPs tend to exhibit a significant amount of structure, which can often be exploited to improve the scalability of solution algorithms. </a:t>
            </a:r>
          </a:p>
          <a:p>
            <a:pPr lvl="1"/>
            <a:r>
              <a:rPr lang="en-CA" sz="2000" dirty="0" smtClean="0"/>
              <a:t>Many </a:t>
            </a:r>
            <a:r>
              <a:rPr lang="en-CA" sz="2000" dirty="0" err="1" smtClean="0"/>
              <a:t>POMDPs</a:t>
            </a:r>
            <a:r>
              <a:rPr lang="en-CA" sz="2000" dirty="0" smtClean="0"/>
              <a:t> have simple policies of high quality. Hence, it is often possible to quickly find those policies by restricting the search to some class of compactly </a:t>
            </a:r>
            <a:r>
              <a:rPr lang="en-CA" sz="2000" dirty="0" err="1" smtClean="0"/>
              <a:t>representable</a:t>
            </a:r>
            <a:r>
              <a:rPr lang="en-CA" sz="2000" dirty="0" smtClean="0"/>
              <a:t> policies. </a:t>
            </a:r>
          </a:p>
          <a:p>
            <a:pPr lvl="1"/>
            <a:r>
              <a:rPr lang="en-CA" sz="2000" dirty="0" smtClean="0"/>
              <a:t>When states correspond to the joint instantiation of some random variables (features), it is often possible to exploit various forms of probabilistic independence (e.g., conditional independence and context-</a:t>
            </a:r>
            <a:r>
              <a:rPr lang="en-CA" sz="2000" dirty="0" err="1" smtClean="0"/>
              <a:t>specic</a:t>
            </a:r>
            <a:r>
              <a:rPr lang="en-CA" sz="2000" dirty="0" smtClean="0"/>
              <a:t> independence), decomposability (e.g., additive </a:t>
            </a:r>
            <a:r>
              <a:rPr lang="en-CA" sz="2000" dirty="0" err="1" smtClean="0"/>
              <a:t>separability</a:t>
            </a:r>
            <a:r>
              <a:rPr lang="en-CA" sz="2000" dirty="0" smtClean="0"/>
              <a:t>) and </a:t>
            </a:r>
            <a:r>
              <a:rPr lang="en-CA" sz="2000" dirty="0" err="1" smtClean="0"/>
              <a:t>sparsity</a:t>
            </a:r>
            <a:r>
              <a:rPr lang="en-CA" sz="2000" dirty="0" smtClean="0"/>
              <a:t> in the POMDP dynamics to mitigate the impact of large state spaces.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71563" y="214313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>
                <a:solidFill>
                  <a:srgbClr val="000000"/>
                </a:solidFill>
                <a:latin typeface="Times New Roman" pitchFamily="16" charset="0"/>
              </a:rPr>
              <a:t>Symbolic Perseus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1546225"/>
            <a:ext cx="8686799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Symbolic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Perseus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 - point-based value iteration algorithm that uses Algebraic Decision Diagrams (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ADDs</a:t>
            </a: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) as the underlying data structure to tackle large factored </a:t>
            </a:r>
            <a:r>
              <a:rPr lang="en-GB" sz="3000" b="0" dirty="0" err="1">
                <a:solidFill>
                  <a:srgbClr val="000000"/>
                </a:solidFill>
                <a:latin typeface="Times New Roman" pitchFamily="16" charset="0"/>
              </a:rPr>
              <a:t>POMDPs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Flat methods: 10 states at 1998, 200,000 states at 2008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Times New Roman" pitchFamily="16" charset="0"/>
              </a:rPr>
              <a:t>Factored methods: 50,000,000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Times New Roman" pitchFamily="16" charset="0"/>
              </a:rPr>
              <a:t>http://www.cs.uwaterloo.ca/~ppoupart/software.html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0893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639888" y="1773238"/>
          <a:ext cx="62404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6" name="Equation" r:id="rId3" imgW="3403440" imgH="342720" progId="Equation.3">
                  <p:embed/>
                </p:oleObj>
              </mc:Choice>
              <mc:Fallback>
                <p:oleObj name="Equation" r:id="rId3" imgW="3403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773238"/>
                        <a:ext cx="62404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b="1" i="1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0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defines the probability of reaching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if the agent performs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when in belief state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179388" y="3933825"/>
            <a:ext cx="3816350" cy="503238"/>
          </a:xfrm>
          <a:prstGeom prst="wedgeRectCallout">
            <a:avLst>
              <a:gd name="adj1" fmla="val -1537"/>
              <a:gd name="adj2" fmla="val -10899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Probability of observing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after performing action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 when in belief state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36" name="AutoShape 8"/>
          <p:cNvSpPr>
            <a:spLocks noChangeArrowheads="1"/>
          </p:cNvSpPr>
          <p:nvPr/>
        </p:nvSpPr>
        <p:spPr bwMode="auto">
          <a:xfrm>
            <a:off x="4643438" y="2565400"/>
            <a:ext cx="1223962" cy="288925"/>
          </a:xfrm>
          <a:prstGeom prst="wedgeRectCallout">
            <a:avLst>
              <a:gd name="adj1" fmla="val -31454"/>
              <a:gd name="adj2" fmla="val -2076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graphicFrame>
        <p:nvGraphicFramePr>
          <p:cNvPr id="50893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360488" y="3303588"/>
          <a:ext cx="63912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7" name="Equation" r:id="rId5" imgW="3797280" imgH="342720" progId="Equation.3">
                  <p:embed/>
                </p:oleObj>
              </mc:Choice>
              <mc:Fallback>
                <p:oleObj name="Equation" r:id="rId5" imgW="3797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3303588"/>
                        <a:ext cx="63912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41" name="AutoShape 13"/>
          <p:cNvSpPr>
            <a:spLocks noChangeArrowheads="1"/>
          </p:cNvSpPr>
          <p:nvPr/>
        </p:nvSpPr>
        <p:spPr bwMode="auto">
          <a:xfrm>
            <a:off x="4632325" y="2519363"/>
            <a:ext cx="1439863" cy="304800"/>
          </a:xfrm>
          <a:prstGeom prst="wedgeRectCallout">
            <a:avLst>
              <a:gd name="adj1" fmla="val -29273"/>
              <a:gd name="adj2" fmla="val 2260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Product Rule</a:t>
            </a:r>
          </a:p>
        </p:txBody>
      </p:sp>
      <p:sp>
        <p:nvSpPr>
          <p:cNvPr id="508942" name="AutoShape 14"/>
          <p:cNvSpPr>
            <a:spLocks noChangeArrowheads="1"/>
          </p:cNvSpPr>
          <p:nvPr/>
        </p:nvSpPr>
        <p:spPr bwMode="auto">
          <a:xfrm>
            <a:off x="395288" y="2565400"/>
            <a:ext cx="4105275" cy="287338"/>
          </a:xfrm>
          <a:prstGeom prst="wedgeRectCallout">
            <a:avLst>
              <a:gd name="adj1" fmla="val 30935"/>
              <a:gd name="adj2" fmla="val -176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Marginalization over all possible observations</a:t>
            </a:r>
          </a:p>
        </p:txBody>
      </p:sp>
      <p:sp>
        <p:nvSpPr>
          <p:cNvPr id="508952" name="Rectangle 24"/>
          <p:cNvSpPr>
            <a:spLocks noChangeArrowheads="1"/>
          </p:cNvSpPr>
          <p:nvPr/>
        </p:nvSpPr>
        <p:spPr bwMode="auto">
          <a:xfrm>
            <a:off x="501650" y="47244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’,a,b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 =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 smtClean="0">
                <a:solidFill>
                  <a:srgbClr val="000000"/>
                </a:solidFill>
                <a:latin typeface="Times New Roman" pitchFamily="18" charset="0"/>
              </a:rPr>
              <a:t>e|s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’)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Sensor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Model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</a:rPr>
              <a:t>s’|a,b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s’,s|a,b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a, b) 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s|a,b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∑ </a:t>
            </a:r>
            <a:r>
              <a:rPr lang="en-GB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GB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s’|s</a:t>
            </a:r>
            <a:r>
              <a:rPr lang="en-GB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a) b(s) </a:t>
            </a:r>
          </a:p>
        </p:txBody>
      </p:sp>
      <p:sp>
        <p:nvSpPr>
          <p:cNvPr id="508954" name="AutoShape 26"/>
          <p:cNvSpPr>
            <a:spLocks noChangeArrowheads="1"/>
          </p:cNvSpPr>
          <p:nvPr/>
        </p:nvSpPr>
        <p:spPr bwMode="auto">
          <a:xfrm>
            <a:off x="179388" y="6092825"/>
            <a:ext cx="2520950" cy="431800"/>
          </a:xfrm>
          <a:prstGeom prst="wedgeRectCallout">
            <a:avLst>
              <a:gd name="adj1" fmla="val 49495"/>
              <a:gd name="adj2" fmla="val -1599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Summing over possible states that can take to s’</a:t>
            </a:r>
          </a:p>
        </p:txBody>
      </p:sp>
      <p:sp>
        <p:nvSpPr>
          <p:cNvPr id="508955" name="AutoShape 27"/>
          <p:cNvSpPr>
            <a:spLocks noChangeArrowheads="1"/>
          </p:cNvSpPr>
          <p:nvPr/>
        </p:nvSpPr>
        <p:spPr bwMode="auto">
          <a:xfrm>
            <a:off x="2916238" y="5876925"/>
            <a:ext cx="3527425" cy="720725"/>
          </a:xfrm>
          <a:prstGeom prst="wedgeRectCallout">
            <a:avLst>
              <a:gd name="adj1" fmla="val -8551"/>
              <a:gd name="adj2" fmla="val -8546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Probability of getting to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does not depend on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b:</a:t>
            </a:r>
          </a:p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It is the POMDP transition model</a:t>
            </a:r>
          </a:p>
        </p:txBody>
      </p:sp>
      <p:sp>
        <p:nvSpPr>
          <p:cNvPr id="508956" name="Rectangle 28"/>
          <p:cNvSpPr>
            <a:spLocks noChangeArrowheads="1"/>
          </p:cNvSpPr>
          <p:nvPr/>
        </p:nvSpPr>
        <p:spPr bwMode="auto">
          <a:xfrm>
            <a:off x="5364163" y="3284538"/>
            <a:ext cx="1389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7" name="Rectangle 29"/>
          <p:cNvSpPr>
            <a:spLocks noChangeArrowheads="1"/>
          </p:cNvSpPr>
          <p:nvPr/>
        </p:nvSpPr>
        <p:spPr bwMode="auto">
          <a:xfrm>
            <a:off x="900113" y="4724400"/>
            <a:ext cx="1389062" cy="40163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8" name="Rectangle 30"/>
          <p:cNvSpPr>
            <a:spLocks noChangeArrowheads="1"/>
          </p:cNvSpPr>
          <p:nvPr/>
        </p:nvSpPr>
        <p:spPr bwMode="auto">
          <a:xfrm>
            <a:off x="6753225" y="3284538"/>
            <a:ext cx="1131888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59" name="Rectangle 31"/>
          <p:cNvSpPr>
            <a:spLocks noChangeArrowheads="1"/>
          </p:cNvSpPr>
          <p:nvPr/>
        </p:nvSpPr>
        <p:spPr bwMode="auto">
          <a:xfrm>
            <a:off x="827088" y="5300663"/>
            <a:ext cx="1008062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0" name="AutoShape 32"/>
          <p:cNvSpPr>
            <a:spLocks noChangeArrowheads="1"/>
          </p:cNvSpPr>
          <p:nvPr/>
        </p:nvSpPr>
        <p:spPr bwMode="auto">
          <a:xfrm>
            <a:off x="7164388" y="5949950"/>
            <a:ext cx="1655762" cy="358775"/>
          </a:xfrm>
          <a:prstGeom prst="wedgeRectCallout">
            <a:avLst>
              <a:gd name="adj1" fmla="val -144153"/>
              <a:gd name="adj2" fmla="val -14203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belief state for s</a:t>
            </a:r>
            <a:endParaRPr lang="en-US" sz="16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8961" name="Rectangle 33"/>
          <p:cNvSpPr>
            <a:spLocks noChangeArrowheads="1"/>
          </p:cNvSpPr>
          <p:nvPr/>
        </p:nvSpPr>
        <p:spPr bwMode="auto">
          <a:xfrm>
            <a:off x="6732588" y="1773238"/>
            <a:ext cx="1079500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8962" name="Rectangle 34"/>
          <p:cNvSpPr>
            <a:spLocks noChangeArrowheads="1"/>
          </p:cNvSpPr>
          <p:nvPr/>
        </p:nvSpPr>
        <p:spPr bwMode="auto">
          <a:xfrm>
            <a:off x="1908175" y="3284538"/>
            <a:ext cx="1389063" cy="401637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356100" y="3933825"/>
            <a:ext cx="2446338" cy="503238"/>
          </a:xfrm>
          <a:prstGeom prst="wedgeRectCallout">
            <a:avLst>
              <a:gd name="adj1" fmla="val -67954"/>
              <a:gd name="adj2" fmla="val -928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Sum over all the states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s’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reachable  by performing </a:t>
            </a:r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94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 animBg="1"/>
      <p:bldP spid="508936" grpId="0" animBg="1"/>
      <p:bldP spid="508941" grpId="0" animBg="1"/>
      <p:bldP spid="508942" grpId="0" animBg="1"/>
      <p:bldP spid="508954" grpId="0" animBg="1"/>
      <p:bldP spid="508955" grpId="0" animBg="1"/>
      <p:bldP spid="508956" grpId="0" animBg="1"/>
      <p:bldP spid="508956" grpId="1" animBg="1"/>
      <p:bldP spid="508957" grpId="0" animBg="1"/>
      <p:bldP spid="508957" grpId="1" animBg="1"/>
      <p:bldP spid="508958" grpId="0" animBg="1"/>
      <p:bldP spid="508958" grpId="1" animBg="1"/>
      <p:bldP spid="508959" grpId="0" animBg="1"/>
      <p:bldP spid="508959" grpId="1" animBg="1"/>
      <p:bldP spid="508960" grpId="0" animBg="1"/>
      <p:bldP spid="508961" grpId="0" animBg="1"/>
      <p:bldP spid="508961" grpId="1" animBg="1"/>
      <p:bldP spid="508962" grpId="0" animBg="1"/>
      <p:bldP spid="508962" grpId="1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558925"/>
          <a:ext cx="6122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4" name="Equation" r:id="rId3" imgW="3365280" imgH="342720" progId="Equation.3">
                  <p:embed/>
                </p:oleObj>
              </mc:Choice>
              <mc:Fallback>
                <p:oleObj name="Equation" r:id="rId3" imgW="3365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58925"/>
                        <a:ext cx="6122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00225" y="2276475"/>
          <a:ext cx="50911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5" name="Equation" r:id="rId5" imgW="3035160" imgH="406080" progId="Equation.3">
                  <p:embed/>
                </p:oleObj>
              </mc:Choice>
              <mc:Fallback>
                <p:oleObj name="Equation" r:id="rId5" imgW="303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276475"/>
                        <a:ext cx="509111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Putting it all together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 Transition model </a:t>
            </a:r>
            <a:r>
              <a:rPr lang="en-US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P(b’|a,b)</a:t>
            </a: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6" name="Equation" r:id="rId7" imgW="1193760" imgH="342720" progId="Equation.3">
                  <p:embed/>
                </p:oleObj>
              </mc:Choice>
              <mc:Fallback>
                <p:oleObj name="Equation" r:id="rId7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6563"/>
                        <a:ext cx="26368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555875" y="3500438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perfoms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1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8" y="1957683"/>
                <a:ext cx="702639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4" y="5399087"/>
              <a:ext cx="1466850" cy="639763"/>
            </p14:xfrm>
          </p:contentPart>
        </mc:Choice>
        <mc:Fallback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333" y="5386133"/>
                <a:ext cx="1483772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/>
              <p14:cNvContentPartPr/>
              <p14:nvPr/>
            </p14:nvContentPartPr>
            <p14:xfrm>
              <a:off x="5365080" y="720720"/>
              <a:ext cx="3582000" cy="169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54280" y="686160"/>
                <a:ext cx="3603600" cy="17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3264840" y="2310480"/>
              <a:ext cx="3554640" cy="101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50800" y="2258640"/>
                <a:ext cx="358452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/>
              <p14:cNvContentPartPr/>
              <p14:nvPr/>
            </p14:nvContentPartPr>
            <p14:xfrm>
              <a:off x="3933720" y="4901040"/>
              <a:ext cx="4374360" cy="1063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22560" y="4850280"/>
                <a:ext cx="440064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" name="Ink 4"/>
              <p14:cNvContentPartPr/>
              <p14:nvPr/>
            </p14:nvContentPartPr>
            <p14:xfrm>
              <a:off x="5357520" y="86040"/>
              <a:ext cx="3397680" cy="1440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50320" y="69840"/>
                <a:ext cx="3409200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Ink 5"/>
              <p14:cNvContentPartPr/>
              <p14:nvPr/>
            </p14:nvContentPartPr>
            <p14:xfrm>
              <a:off x="5733720" y="6840"/>
              <a:ext cx="2938320" cy="212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29040" y="-32760"/>
                <a:ext cx="2947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" name="Ink 6"/>
              <p14:cNvContentPartPr/>
              <p14:nvPr/>
            </p14:nvContentPartPr>
            <p14:xfrm>
              <a:off x="8474040" y="174600"/>
              <a:ext cx="468360" cy="1093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68640" y="149400"/>
                <a:ext cx="48492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" name="Ink 7"/>
              <p14:cNvContentPartPr/>
              <p14:nvPr/>
            </p14:nvContentPartPr>
            <p14:xfrm>
              <a:off x="5229360" y="86040"/>
              <a:ext cx="3728160" cy="2572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3240" y="78120"/>
                <a:ext cx="3741840" cy="259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POMDP as MPD</a:t>
            </a:r>
          </a:p>
        </p:txBody>
      </p:sp>
      <p:graphicFrame>
        <p:nvGraphicFramePr>
          <p:cNvPr id="519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676400"/>
          <a:ext cx="6122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8" name="Equation" r:id="rId3" imgW="3365280" imgH="342720" progId="Equation.3">
                  <p:embed/>
                </p:oleObj>
              </mc:Choice>
              <mc:Fallback>
                <p:oleObj name="Equation" r:id="rId3" imgW="3365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122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23850" y="5013325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We can also define a </a:t>
            </a:r>
            <a:r>
              <a:rPr lang="en-GB" sz="2400" b="1" i="1">
                <a:solidFill>
                  <a:srgbClr val="3333CC"/>
                </a:solidFill>
                <a:latin typeface="Times New Roman" pitchFamily="18" charset="0"/>
              </a:rPr>
              <a:t>reward function 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for belief states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2" name="Object 24"/>
          <p:cNvGraphicFramePr>
            <a:graphicFrameLocks noChangeAspect="1"/>
          </p:cNvGraphicFramePr>
          <p:nvPr/>
        </p:nvGraphicFramePr>
        <p:xfrm>
          <a:off x="1828800" y="2362200"/>
          <a:ext cx="50911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9" name="Equation" r:id="rId5" imgW="3035160" imgH="406080" progId="Equation.3">
                  <p:embed/>
                </p:oleObj>
              </mc:Choice>
              <mc:Fallback>
                <p:oleObj name="Equation" r:id="rId5" imgW="303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09111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25"/>
          <p:cNvSpPr>
            <a:spLocks noChangeArrowheads="1"/>
          </p:cNvSpPr>
          <p:nvPr/>
        </p:nvSpPr>
        <p:spPr bwMode="auto">
          <a:xfrm>
            <a:off x="228600" y="68580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By applying simple rules of probability we can derive a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GB" sz="2400" b="1" i="1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Times New Roman" pitchFamily="18" charset="0"/>
              </a:rPr>
              <a:t>Transition model 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i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b’|a,b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19194" name="Object 26"/>
          <p:cNvGraphicFramePr>
            <a:graphicFrameLocks noChangeAspect="1"/>
          </p:cNvGraphicFramePr>
          <p:nvPr/>
        </p:nvGraphicFramePr>
        <p:xfrm>
          <a:off x="2771775" y="5516563"/>
          <a:ext cx="2636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0" name="Equation" r:id="rId7" imgW="1193760" imgH="342720" progId="Equation.3">
                  <p:embed/>
                </p:oleObj>
              </mc:Choice>
              <mc:Fallback>
                <p:oleObj name="Equation" r:id="rId7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16563"/>
                        <a:ext cx="263683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96" name="AutoShape 28"/>
          <p:cNvSpPr>
            <a:spLocks/>
          </p:cNvSpPr>
          <p:nvPr/>
        </p:nvSpPr>
        <p:spPr bwMode="auto">
          <a:xfrm>
            <a:off x="2438400" y="3657600"/>
            <a:ext cx="5976938" cy="1152525"/>
          </a:xfrm>
          <a:prstGeom prst="borderCallout2">
            <a:avLst>
              <a:gd name="adj1" fmla="val 9917"/>
              <a:gd name="adj2" fmla="val -1273"/>
              <a:gd name="adj3" fmla="val 9917"/>
              <a:gd name="adj4" fmla="val -5231"/>
              <a:gd name="adj5" fmla="val -91456"/>
              <a:gd name="adj6" fmla="val 294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When  the agent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performs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a given action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in belief state </a:t>
            </a:r>
            <a:r>
              <a:rPr lang="en-GB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, and then receives observation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filtering gives a unique new probability distribution over state </a:t>
            </a:r>
          </a:p>
          <a:p>
            <a:pPr lvl="1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 dirty="0">
                <a:solidFill>
                  <a:srgbClr val="3333CC"/>
                </a:solidFill>
                <a:latin typeface="Times New Roman" pitchFamily="18" charset="0"/>
              </a:rPr>
              <a:t>deterministic transition from one belief state to the next</a:t>
            </a:r>
            <a:endParaRPr lang="en-US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543800" y="50292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2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479550"/>
              <a:ext cx="6316663" cy="939800"/>
            </p14:xfrm>
          </p:contentPart>
        </mc:Choice>
        <mc:Fallback xmlns="">
          <p:pic>
            <p:nvPicPr>
              <p:cNvPr id="302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0520" y="1470885"/>
                <a:ext cx="6333583" cy="959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2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1363663"/>
              <a:ext cx="1338263" cy="890587"/>
            </p14:xfrm>
          </p:contentPart>
        </mc:Choice>
        <mc:Fallback xmlns="">
          <p:pic>
            <p:nvPicPr>
              <p:cNvPr id="302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4211" y="1352864"/>
                <a:ext cx="1355522" cy="9093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7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  <p:bldP spid="5191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POMDP as MPD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250825" y="908050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So we have defined a POMD as an MDP over the belief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Why bother?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Because it can be shown that an optimal policy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*(b)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this MDP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also an optimal policy for the original POMDP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i.e., solving a POMDP in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its physical space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equivalent to solving the corresponding MDP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 the belief state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Great, we are done!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POMDP as MDP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243898" y="1030144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does one find the optimal policy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is to restate the POMDP as an MPD in belief state space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space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of probability distributions over original states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grid world the belief state space is?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distribution &lt;1/9,1/9, 1/9,1/9,1/9,1/9, 1/9,1/9,1/9,0,0&gt; is  a point in this space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transition model need to specify?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43800" y="48768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3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340350"/>
              <a:ext cx="2046287" cy="693738"/>
            </p14:xfrm>
          </p:contentPart>
        </mc:Choice>
        <mc:Fallback xmlns="">
          <p:pic>
            <p:nvPicPr>
              <p:cNvPr id="263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4959" y="5331710"/>
                <a:ext cx="2065004" cy="7095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769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work in practice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250825" y="1046163"/>
            <a:ext cx="864235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a transition model can be effectively computed from the POMDP specification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(approximate) policies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continuous, multidimensional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MDPs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PSPACE-hard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a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dozen states are often unfeasible</a:t>
            </a:r>
          </a:p>
          <a:p>
            <a:pPr marL="339725" indent="-339725" defTabSz="4572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approaches….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the MDP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  )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)</a:t>
            </a: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(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Value Iteration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9650" y="381000"/>
            <a:ext cx="70675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Method: </a:t>
            </a:r>
            <a:r>
              <a:rPr lang="en-GB" sz="4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4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Iteration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8625" y="12858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solution </a:t>
            </a:r>
            <a:r>
              <a:rPr lang="en-GB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sub-set of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states are necessarily reachable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the solution to all states</a:t>
            </a:r>
          </a:p>
          <a:p>
            <a:pPr marL="341313" indent="-341313">
              <a:lnSpc>
                <a:spcPct val="100000"/>
              </a:lnSpc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ethods </a:t>
            </a:r>
            <a:r>
              <a:rPr lang="en-GB" sz="3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 PERSEUS, PBVI, and HSVI and other similar approaches (FSVI, PEGASUS)</a:t>
            </a:r>
            <a:r>
              <a:rPr lang="ar-SA" sz="3000" b="0" dirty="0">
                <a:solidFill>
                  <a:srgbClr val="000000"/>
                </a:solidFill>
                <a:latin typeface="Times New Roman" pitchFamily="16" charset="0"/>
              </a:rPr>
              <a:t>‏</a:t>
            </a:r>
            <a:endParaRPr lang="en-GB" sz="3000" b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EFA163C-4B25-4270-91B4-EEE488FE5AA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1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the MDP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</a:t>
            </a:r>
            <a:r>
              <a:rPr lang="en-GB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)</a:t>
            </a:r>
            <a:endParaRPr lang="en-GB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(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Belief State </a:t>
            </a:r>
            <a:r>
              <a:rPr lang="en-US" dirty="0" smtClean="0"/>
              <a:t>and its Update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16457"/>
              </p:ext>
            </p:extLst>
          </p:nvPr>
        </p:nvGraphicFramePr>
        <p:xfrm>
          <a:off x="1676400" y="2209800"/>
          <a:ext cx="5400675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1" name="Equation" r:id="rId3" imgW="2197080" imgH="799920" progId="Equation.3">
                  <p:embed/>
                </p:oleObj>
              </mc:Choice>
              <mc:Fallback>
                <p:oleObj name="Equation" r:id="rId3" imgW="2197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400675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50825" y="4437063"/>
            <a:ext cx="85693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summarize: when  the agent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belief state </a:t>
            </a:r>
            <a:r>
              <a:rPr lang="en-GB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then receives observation </a:t>
            </a:r>
            <a:r>
              <a:rPr lang="en-GB" sz="2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gives a unique new probability distribution over state </a:t>
            </a:r>
          </a:p>
          <a:p>
            <a:pPr marL="838200" lvl="1" indent="-381000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transition from one belief state to another</a:t>
            </a:r>
            <a:endParaRPr lang="en-US" sz="2400" b="1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5A1D003-5855-4637-A42D-B47EEA6C494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60937"/>
              </p:ext>
            </p:extLst>
          </p:nvPr>
        </p:nvGraphicFramePr>
        <p:xfrm>
          <a:off x="1143000" y="1143000"/>
          <a:ext cx="906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2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906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87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Belief Update: Example1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9099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Let’s introduce a sensor that perceives the number of adjacent walls in a location with a 0.1 probability of error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P(2w|s) = 0.9 ;  P(1w|s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0.1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not in third column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P(1w|s) = 0.9 ; P(2w|s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0.1 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in third column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Try to compute the new belief state if agent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moves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 pitchFamily="18" charset="0"/>
              </a:rPr>
              <a:t>left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and then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perceives 1 adjacent wall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32937" y="3505200"/>
          <a:ext cx="41195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4" name="Equation" r:id="rId3" imgW="2501640" imgH="342720" progId="Equation.3">
                  <p:embed/>
                </p:oleObj>
              </mc:Choice>
              <mc:Fallback>
                <p:oleObj name="Equation" r:id="rId3" imgW="2501640" imgH="342720" progId="Equation.3">
                  <p:embed/>
                  <p:pic>
                    <p:nvPicPr>
                      <p:cNvPr id="503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37" y="3505200"/>
                        <a:ext cx="41195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98" y="2971800"/>
            <a:ext cx="1828615" cy="13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5</a:t>
            </a:r>
            <a:endParaRPr lang="en-GB"/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>
            <p:extLst/>
          </p:nvPr>
        </p:nvGraphicFramePr>
        <p:xfrm>
          <a:off x="247538" y="4419600"/>
          <a:ext cx="88964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5" name="Equation" r:id="rId6" imgW="5384520" imgH="215640" progId="Equation.3">
                  <p:embed/>
                </p:oleObj>
              </mc:Choice>
              <mc:Fallback>
                <p:oleObj name="Equation" r:id="rId6" imgW="5384520" imgH="215640" progId="Equation.3">
                  <p:embed/>
                  <p:pic>
                    <p:nvPicPr>
                      <p:cNvPr id="527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38" y="4419600"/>
                        <a:ext cx="88964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60701" y="5623404"/>
            <a:ext cx="11826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dirty="0" smtClean="0"/>
              <a:t>0.2</a:t>
            </a:r>
            <a:endParaRPr lang="en-US" sz="2800" b="1" i="1" dirty="0"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47800" y="5628318"/>
            <a:ext cx="129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800" dirty="0" smtClean="0">
                <a:latin typeface="+mj-lt"/>
              </a:rPr>
              <a:t>0.1</a:t>
            </a:r>
            <a:r>
              <a:rPr lang="en-US" sz="2800" b="1" dirty="0" smtClean="0">
                <a:latin typeface="+mj-lt"/>
              </a:rPr>
              <a:t>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02238" y="5628318"/>
            <a:ext cx="11064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800" dirty="0" smtClean="0"/>
              <a:t>0.9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2800" b="1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16" y="5042881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i="1" dirty="0" smtClean="0"/>
              <a:t>X</a:t>
            </a:r>
            <a:r>
              <a:rPr lang="en-CA" dirty="0" smtClean="0"/>
              <a:t> should be equal to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02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Belief Update: Example 2</a:t>
            </a: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9099" y="765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Let’s introduce a sensor that perceives the number of adjacent walls in a location with a 0.1 probability of error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P(2w|s) = 0.9 ;  P(1w|s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0.1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not in third column</a:t>
            </a:r>
          </a:p>
          <a:p>
            <a:pPr marL="796925" lvl="1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P(1w|s) = 0.9 ; P(2w|s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) = 0.1 if </a:t>
            </a:r>
            <a:r>
              <a:rPr lang="en-GB" sz="2000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 is non-terminal and in third column</a:t>
            </a:r>
          </a:p>
          <a:p>
            <a:pPr marL="339725" indent="-33972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Try to compute the new belief state if agent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moves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 pitchFamily="18" charset="0"/>
              </a:rPr>
              <a:t>right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</a:rPr>
              <a:t>and then 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perceives 2 adjacent wall</a:t>
            </a:r>
            <a:endParaRPr lang="en-GB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03816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7462052"/>
              </p:ext>
            </p:extLst>
          </p:nvPr>
        </p:nvGraphicFramePr>
        <p:xfrm>
          <a:off x="232936" y="3505200"/>
          <a:ext cx="49990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0" name="Equation" r:id="rId3" imgW="2501640" imgH="342720" progId="Equation.3">
                  <p:embed/>
                </p:oleObj>
              </mc:Choice>
              <mc:Fallback>
                <p:oleObj name="Equation" r:id="rId3" imgW="2501640" imgH="342720" progId="Equation.3">
                  <p:embed/>
                  <p:pic>
                    <p:nvPicPr>
                      <p:cNvPr id="503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36" y="3505200"/>
                        <a:ext cx="499901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598" y="2971800"/>
            <a:ext cx="1828615" cy="13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CPSC422, Lecture 6</a:t>
            </a:r>
            <a:endParaRPr lang="en-GB" dirty="0"/>
          </a:p>
        </p:txBody>
      </p:sp>
      <p:graphicFrame>
        <p:nvGraphicFramePr>
          <p:cNvPr id="527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76023"/>
              </p:ext>
            </p:extLst>
          </p:nvPr>
        </p:nvGraphicFramePr>
        <p:xfrm>
          <a:off x="1371600" y="4363243"/>
          <a:ext cx="4191274" cy="158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1" name="Equation" r:id="rId6" imgW="2425680" imgH="914400" progId="Equation.3">
                  <p:embed/>
                </p:oleObj>
              </mc:Choice>
              <mc:Fallback>
                <p:oleObj name="Equation" r:id="rId6" imgW="2425680" imgH="914400" progId="Equation.3">
                  <p:embed/>
                  <p:pic>
                    <p:nvPicPr>
                      <p:cNvPr id="527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63243"/>
                        <a:ext cx="4191274" cy="1581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14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 Policies in POMDs 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250825" y="836613"/>
            <a:ext cx="8424863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 (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Astrom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1965):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optimal policy in a POMDP is a function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b is the belief state (probability distribution over states)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is, 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π*(b)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a function from belief states (probability distributions) to actions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 on the actual state the agent is in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Good, because the agent does not know that, all it knows are its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beliefs!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Cycle for a POMDP agent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current belief state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execute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π*(b)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observation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</a:p>
        </p:txBody>
      </p:sp>
      <p:graphicFrame>
        <p:nvGraphicFramePr>
          <p:cNvPr id="504845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645686"/>
              </p:ext>
            </p:extLst>
          </p:nvPr>
        </p:nvGraphicFramePr>
        <p:xfrm>
          <a:off x="1332706" y="5744585"/>
          <a:ext cx="51847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0" name="Equation" r:id="rId4" imgW="2882880" imgH="342720" progId="Equation.3">
                  <p:embed/>
                </p:oleObj>
              </mc:Choice>
              <mc:Fallback>
                <p:oleObj name="Equation" r:id="rId4" imgW="2882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06" y="5744585"/>
                        <a:ext cx="51847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1816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Find an Optimal Policy?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15240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solve that MDP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8399" y="762000"/>
            <a:ext cx="838201" cy="682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38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2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 the Optimal Policy: State of the Art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43213" y="5589588"/>
            <a:ext cx="5048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07950" y="836613"/>
            <a:ext cx="7634288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609600" y="8382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 POMDP into a corresponding MDP and then apply VI: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small models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VI to work on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POMDPs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states in1998 </a:t>
            </a:r>
          </a:p>
          <a:p>
            <a:pPr marL="798513" lvl="1" indent="-341313">
              <a:spcBef>
                <a:spcPts val="7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200,000 states in 2008-09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Approx. Methods  </a:t>
            </a:r>
            <a:r>
              <a:rPr lang="en-GB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2009 - now</a:t>
            </a: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Point-Based VI and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1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50,000,000 states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http://www.cs.uwaterloo.ca/~ppoupart/software.html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C2CEE22-3CC8-4A9B-95FA-B36568568E9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CPSC422, Lecture 6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77453" y="4312607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5573" y="43007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182533" y="4176167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0653" y="41642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0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29864</TotalTime>
  <Words>3321</Words>
  <Application>Microsoft Office PowerPoint</Application>
  <PresentationFormat>On-screen Show (4:3)</PresentationFormat>
  <Paragraphs>516</Paragraphs>
  <Slides>36</Slides>
  <Notes>23</Notes>
  <HiddenSlides>4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Unicode MS</vt:lpstr>
      <vt:lpstr>Times New Roman</vt:lpstr>
      <vt:lpstr>Wingdings</vt:lpstr>
      <vt:lpstr>1_Default Design</vt:lpstr>
      <vt:lpstr>2_Default Design</vt:lpstr>
      <vt:lpstr>Default Design</vt:lpstr>
      <vt:lpstr>Equation</vt:lpstr>
      <vt:lpstr>PowerPoint Presentation</vt:lpstr>
      <vt:lpstr>Lecture Overview</vt:lpstr>
      <vt:lpstr>PowerPoint Presentation</vt:lpstr>
      <vt:lpstr>Belief State and its Update</vt:lpstr>
      <vt:lpstr>Belief Update: Example1</vt:lpstr>
      <vt:lpstr>Belief Update: Example 2</vt:lpstr>
      <vt:lpstr>Optimal Policies in POMDs ?</vt:lpstr>
      <vt:lpstr>How to Find an Optimal Policy?</vt:lpstr>
      <vt:lpstr>Finding the Optimal Policy: State of the Art</vt:lpstr>
      <vt:lpstr>Dynamic Decision Networks (DDN)</vt:lpstr>
      <vt:lpstr>Dynamic Decision Networks (DDN)</vt:lpstr>
      <vt:lpstr>Dynamic Decision Networks (DDN)</vt:lpstr>
      <vt:lpstr>Dynamic Decision Networks (DDN)</vt:lpstr>
      <vt:lpstr>Dynamic Decision Networks (DDN)</vt:lpstr>
      <vt:lpstr>Look Ahead Search for Optimal Policy</vt:lpstr>
      <vt:lpstr>Look Ahead Search for Optimal Policy</vt:lpstr>
      <vt:lpstr>PowerPoint Presentation</vt:lpstr>
      <vt:lpstr>PowerPoint Presentation</vt:lpstr>
      <vt:lpstr>Look Ahead Search for Optimal Policy</vt:lpstr>
      <vt:lpstr>Some Applications of POMDPs……</vt:lpstr>
      <vt:lpstr>Another “famous” Application</vt:lpstr>
      <vt:lpstr>R&amp;R systems BIG PICTURE</vt:lpstr>
      <vt:lpstr>PowerPoint Presentation</vt:lpstr>
      <vt:lpstr>Learning Goals for today’s class</vt:lpstr>
      <vt:lpstr>  </vt:lpstr>
      <vt:lpstr>PowerPoint Presentation</vt:lpstr>
      <vt:lpstr>PowerPoint Presentation</vt:lpstr>
      <vt:lpstr>POMDP as MPD</vt:lpstr>
      <vt:lpstr>POMDP as MPD</vt:lpstr>
      <vt:lpstr>POMDP as MPD</vt:lpstr>
      <vt:lpstr>Solving POMDP as MPD</vt:lpstr>
      <vt:lpstr>POMDP as MDP</vt:lpstr>
      <vt:lpstr>Does not work in practice</vt:lpstr>
      <vt:lpstr>How to Find an Optimal Policy?</vt:lpstr>
      <vt:lpstr>PowerPoint Presentation</vt:lpstr>
      <vt:lpstr>How to Find an Optimal Policy?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Carenini</dc:creator>
  <cp:lastModifiedBy>carenini</cp:lastModifiedBy>
  <cp:revision>467</cp:revision>
  <cp:lastPrinted>2014-01-16T22:50:35Z</cp:lastPrinted>
  <dcterms:created xsi:type="dcterms:W3CDTF">2008-04-07T17:41:19Z</dcterms:created>
  <dcterms:modified xsi:type="dcterms:W3CDTF">2016-09-21T18:20:53Z</dcterms:modified>
</cp:coreProperties>
</file>