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ink/ink3.xml" ContentType="application/inkml+xml"/>
  <Override PartName="/ppt/notesSlides/notesSlide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9.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ink/ink38.xml" ContentType="application/inkml+xml"/>
  <Override PartName="/ppt/notesSlides/notesSlide11.xml" ContentType="application/vnd.openxmlformats-officedocument.presentationml.notesSlide+xml"/>
  <Override PartName="/ppt/ink/ink39.xml" ContentType="application/inkml+xml"/>
  <Override PartName="/ppt/ink/ink40.xml" ContentType="application/inkml+xml"/>
  <Override PartName="/ppt/notesSlides/notesSlide12.xml" ContentType="application/vnd.openxmlformats-officedocument.presentationml.notesSlide+xml"/>
  <Override PartName="/ppt/ink/ink41.xml" ContentType="application/inkml+xml"/>
  <Override PartName="/ppt/ink/ink4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5.xml" ContentType="application/vnd.openxmlformats-officedocument.presentationml.notesSlide+xml"/>
  <Override PartName="/ppt/ink/ink48.xml" ContentType="application/inkml+xml"/>
  <Override PartName="/ppt/notesSlides/notesSlide16.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7.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19.xml" ContentType="application/vnd.openxmlformats-officedocument.presentationml.notesSlide+xml"/>
  <Override PartName="/ppt/ink/ink66.xml" ContentType="application/inkml+xml"/>
  <Override PartName="/ppt/ink/ink67.xml" ContentType="application/inkml+xml"/>
  <Override PartName="/ppt/notesSlides/notesSlide20.xml" ContentType="application/vnd.openxmlformats-officedocument.presentationml.notesSlide+xml"/>
  <Override PartName="/ppt/ink/ink68.xml" ContentType="application/inkml+xml"/>
  <Override PartName="/ppt/ink/ink69.xml" ContentType="application/inkml+xml"/>
  <Override PartName="/ppt/notesSlides/notesSlide21.xml" ContentType="application/vnd.openxmlformats-officedocument.presentationml.notesSlide+xml"/>
  <Override PartName="/ppt/ink/ink70.xml" ContentType="application/inkml+xml"/>
  <Override PartName="/ppt/ink/ink71.xml" ContentType="application/inkml+xml"/>
  <Override PartName="/ppt/notesSlides/notesSlide22.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23.xml" ContentType="application/vnd.openxmlformats-officedocument.presentationml.notesSlide+xml"/>
  <Override PartName="/ppt/ink/ink76.xml" ContentType="application/inkml+xml"/>
  <Override PartName="/ppt/notesSlides/notesSlide24.xml" ContentType="application/vnd.openxmlformats-officedocument.presentationml.notesSlide+xml"/>
  <Override PartName="/ppt/ink/ink77.xml" ContentType="application/inkml+xml"/>
  <Override PartName="/ppt/ink/ink7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79.xml" ContentType="application/inkml+xml"/>
  <Override PartName="/ppt/ink/ink80.xml" ContentType="application/inkml+xml"/>
  <Override PartName="/ppt/notesSlides/notesSlide27.xml" ContentType="application/vnd.openxmlformats-officedocument.presentationml.notesSlide+xml"/>
  <Override PartName="/ppt/ink/ink81.xml" ContentType="application/inkml+xml"/>
  <Override PartName="/ppt/ink/ink82.xml" ContentType="application/inkml+xml"/>
  <Override PartName="/ppt/notesSlides/notesSlide28.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29.xml" ContentType="application/vnd.openxmlformats-officedocument.presentationml.notesSlide+xml"/>
  <Override PartName="/ppt/ink/ink87.xml" ContentType="application/inkml+xml"/>
  <Override PartName="/ppt/ink/ink88.xml" ContentType="application/inkml+xml"/>
  <Override PartName="/ppt/notesSlides/notesSlide30.xml" ContentType="application/vnd.openxmlformats-officedocument.presentationml.notesSlide+xml"/>
  <Override PartName="/ppt/ink/ink8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402" r:id="rId2"/>
    <p:sldId id="433" r:id="rId3"/>
    <p:sldId id="454" r:id="rId4"/>
    <p:sldId id="458" r:id="rId5"/>
    <p:sldId id="434" r:id="rId6"/>
    <p:sldId id="449" r:id="rId7"/>
    <p:sldId id="455" r:id="rId8"/>
    <p:sldId id="456" r:id="rId9"/>
    <p:sldId id="457" r:id="rId10"/>
    <p:sldId id="450" r:id="rId11"/>
    <p:sldId id="451" r:id="rId12"/>
    <p:sldId id="452" r:id="rId13"/>
    <p:sldId id="430" r:id="rId14"/>
    <p:sldId id="431" r:id="rId15"/>
    <p:sldId id="432" r:id="rId16"/>
    <p:sldId id="406" r:id="rId17"/>
    <p:sldId id="407" r:id="rId18"/>
    <p:sldId id="408" r:id="rId19"/>
    <p:sldId id="409" r:id="rId20"/>
    <p:sldId id="410" r:id="rId21"/>
    <p:sldId id="411" r:id="rId22"/>
    <p:sldId id="412" r:id="rId23"/>
    <p:sldId id="413" r:id="rId24"/>
    <p:sldId id="414" r:id="rId25"/>
    <p:sldId id="415" r:id="rId26"/>
    <p:sldId id="453" r:id="rId27"/>
    <p:sldId id="440" r:id="rId28"/>
    <p:sldId id="416" r:id="rId29"/>
    <p:sldId id="436" r:id="rId30"/>
    <p:sldId id="417" r:id="rId31"/>
    <p:sldId id="445" r:id="rId32"/>
    <p:sldId id="443" r:id="rId33"/>
    <p:sldId id="429" r:id="rId3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1528" autoAdjust="0"/>
  </p:normalViewPr>
  <p:slideViewPr>
    <p:cSldViewPr>
      <p:cViewPr>
        <p:scale>
          <a:sx n="103" d="100"/>
          <a:sy n="103" d="100"/>
        </p:scale>
        <p:origin x="160" y="-14816"/>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13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9/16/2016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12T17:59:04.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1532 6079 44 0,'-8'0'19'0,"8"0"-10"0,0-8-9 0,0 8 7 15,0 0 2-15,0 0 2 0,8 0-3 16,-3 0-3-16,3 0 2 15,-8 0 0-15,0 0 3 16,4-3 1-16,-4 3 1 16,0 0 2-16,0 0-3 15,0 0 1-15,9 0-3 16,-9 0 2-16,4 0-6 16,-4-4-1-16,12 4-2 15,-7 0 5-15,3-4 3 0,0 1-1 16,1-1 0-16,3-7-1 15,5 3 0-15,-4 1-4 16,-1-1-1-16,5 5 1 16,0-1 2-16,8 0-1 15,-8 0 0-15,8 4-3 0,-8 0 1 16,8 8-2-16,4-1 2 16,1 1 0-16,-1-5 1 15,0 1 0-15,-4 0 2 16,5-4-1-16,-1 4 2 15,0-1-2-15,-8 1 2 16,5-4-2-16,-1 4 0 16,-4 0-3-16,4 3 1 15,0 0-2-15,-4-3 2 16,0 0-2-16,-4 0 2 16,0-1 4-16,-1-3 4 0,5 0-2 15,-8 4 2-15,8 0-6 16,4-4-3-16,-8 0 1 15,8 0 2-15,-8 4-4 16,8-1-1-16,-8 1 0 16,8-4 0-16,-4 4 2 15,4-4 1-15,0-4-1 16,5 4-2-16,-10 0-2 16,6-4 1-16,-1 1 1 15,4-1 0-15,-12 0 2 16,8 0 1-16,-8-3-1 15,8 3-2-15,-4 0 1 16,4 1-1-16,0-1 0 16,5 0 0-16,-9 1 0 0,4-9 0 15,4 5 0-15,1-1 0 16,-1 1 0-16,0 3 0 16,-4 1 0-16,9-1 0 15,0-4 0-15,-1 5 0 16,-4-5 0-16,9 4 0 15,-8-7 0-15,-1 8 0 16,0-5 0-16,-8 8 0 16,0-7 0-16,0 3 0 15,0 8 0-15,9-1 2 16,-9 1-1-16,-1 0-1 16,1 0-2-16,0-1 1 15,0 1 1-15,0 0 2 0,0-1-3 16,4 1 0-16,-4 0 1 15,5 7 2-15,-1-3-3 16,-4-1 0-16,0 0 1 16,8-3 2-16,-4 0-1 15,9-4-1-15,-5 0-2 16,1 4 1-16,-5-1 1 16,0 1 0-16,0 0 0 15,-4 0 0-15,0-4 0 16,0 3 2-16,-4-3-3 15,-1 0-2-15,1 4 2 16,4 0 2-16,9-1 0 16,-14 5 2-16,10-4-4 15,-10-1 0-15,9 1 1 0,-8-4 0 16,4 4 0-16,4-4 0 16,1 0 0-16,3 0 2 15,-4 0-3-15,4 0 0 16,1 0 1-16,12 0 0 15,-13 0 0-15,0 4 0 16,1-1 0-16,-5-3 2 16,4 4-1-16,-8-4-1 15,4 0-2-15,1 0 1 16,3-4 1-16,-8 4 2 16,8-3-1-16,-4-1-1 15,1 4 1-15,-1-4 1 0,4 0-3 16,1 1 0-16,3 3 1 15,5-4 2-15,-9 4-1 16,5 0-1-16,3 0-2 16,-3 0 1-16,4 4 1 15,-9-1 0-15,5 1 0 16,-5-4 0-16,0 4 0 16,1-4 2-16,-1 0 3 15,5 4 2-15,-9-1-1 16,4 1-1-16,1-4-1 15,3 0 0-15,1 0-5 16,-1 0 1-16,9 0 0 16,-4 0 2-16,-5 0-1 15,5 0-1-15,4 0 1 16,0 4-1-16,-4-1 0 0,0 1 0 16,-5 0 0-16,1-4 0 15,-1 4 0-15,1-4 0 16,-1 0 0-16,1 0 0 15,-1-4 0-15,1 4 0 16,0-4 0-16,3 4 2 16,1 0-3-16,0 0 0 15,8 0 1-15,-8-4 2 16,-1 4-1-16,1 0-1 16,0-3 1-16,0 3-1 15,-1-4 0-15,-3 0 0 16,4 4 0-16,-1-3 0 0,1-1 0 15,0 0 2-15,-4-3-3 16,-1 3 0-16,5 0 1 16,0 0 2-16,-1 4-3 15,1-3 0-15,-4-1 1 16,12-3 2-16,-9 3-1 16,1 0-1-16,0 0-2 15,-4 1 1-15,-5-9 7 16,0 9 6-16,1-8-4 15,3-1-2-15,-3 5-3 16,3-8 0-16,-4 4-4 16,1 3 0-16,-1 5 1 15,1-1 2-15,3 0-3 16,1 12 0-16,-1-1 1 0,1-3 0 16,-5 0 2-16,5-1 1 15,3-3-4-15,-3 0 1 16,-5 0 0-16,5 0 0 15,-5 0 2-15,1 0 1 16,-1 0-1-16,0 0-2 16,5 4 1-16,-1 0-1 15,1-1 0-15,-1-3 0 16,5 4 0-16,4-4 0 16,0 0 0-16,0 0 2 15,4 0-3-15,5 0 0 16,-5-4 1-16,0 1 0 0,-4-1 0 15,0 0 2-15,0 1-1 16,0 3-1-16,-1 0 1 16,1-8-1-16,0 4 0 15,5 12 2-15,-1-12-1 16,4 0-1-16,4 12-2 16,1-4 1-16,-9-4-1 15,0 0 0-15,0 0 4 16,-4 0 3-16,-4 0-4 15,4 3-1-15,0-3 0 16,0 4 0-16,4-11 0 16,4 10 2-16,1 1-1 15,-1-4 2-15,0 0-2 16,5 0-1-16,-5 0-2 16,-4 0 1-16,-4 0 1 0,-4 0 2 15,0 11-1-15,0 0 2 16,3 1-4-16,-3-5-2 15,0 0 2-15,4 1 0 16,-4-4 1-16,4-1 0 16,-5 1 0-16,5 0 2 15,4-4-1-15,1 0-1 16,-1 4 1-16,-4-1 1 16,-5 1-3-16,1 0 0 15,0-4 1-15,0 3 2 16,-1-3-1-16,-3 0-1 15,-1 0 3-15,5 0 2 0,4 0-2 16,4-3 0-16,0 3-1 16,1 0-2-16,-1-4 1 15,0 4-1-15,-4-4-3 16,0 4 2-16,-5 0 1 16,1 0 0-16,0 0 2 15,0 0 1-15,-1 0-1 16,1 0-2-16,0-3 3 15,4 3 2-15,0 0-2 16,4-4 0-16,-4 0-1 16,4 0-2-16,0 1 1 15,-4-1 1-15,-4 0-3 16,-5 4 0-16,1 0 3 16,-5 0 1-16,1-4-1 0,-5 4-2 15,0 4-2-15,0 0-1 16,5 0 2-16,-5-1 0 15,4 1 1-15,0-4 0 16,5-11 0-16,0 0 2 16,3 3-1-16,5 5 2 15,4-5-2-15,0 4-1 16,1 1 1-16,-1-1 1 16,-4 0-1-16,-5 0-1 15,5 4 1-15,-4 0-1 16,0 0 0-16,0 0 0 15,-1 0 0-15,1 0 0 0,4 0 0 16,0 0 0 0,4 4 0-16,4-4 2 0,1 8-1 15,-1-1-1-15,0 1-2 16,-3-5 1-16,-5 1 1 16,4 3 2-16,0 1-1 15,0 3-1-15,0-3 1 16,0-1-1-16,0-3 0 15,5 3 0-15,-1-3 0 16,5-4 2-16,-5 0-3 16,0 4 0-16,-4-4 3 15,0 0 1-15,1 0 1 16,3 3 0-16,-4 1-2 16,4-4 1-16,1 4-4 15,3-4 0-15,1 0 1 0,-1 0 2 16,5 0-3-16,-4 0 0 15,-1 0 3-15,-4 0 1 16,-3 0-1-16,7 0-2 16,-4 0 3-16,9 0 0 15,-4 0-1-15,3 0-2 16,-3 4-2-16,12-4 1 16,-8 3 3-16,-5-3 1 15,-3 8-4-15,-1-1 1 16,-8-3 0-16,4 0 0 15,0-1 0-15,-4 1 0 16,0-4 0-16,0 0 2 0,4 0-1 16,0 0 2-16,0-4-2 15,9 1 2-15,-5 3 0 16,-4-4 1-16,0 0-5 16,-4 0 1-16,0 4 0 15,-4 0 2-15,0 0-1 16,0 0-1-16,-5 0 1 15,5-3-1-15,4-1 0 16,0 0 0-16,0 1 0 16,0-1 0-16,4 0 2 15,-4-3 1-15,-5-1-1 16,-3 4 1-16,-5 1-2 16,1-1-1-16,-5 4-2 15,0 0 1-15,-4 4 3 16,0-4 1-16,0 0-4 0,-4-4 1 15,-1 4 0-15,-3 0 2 16,0-4-1-16,3 4-1 16,-3 0 1-16,-5 0-1 15,1 0 2-15,-9 0 3 16,4 0-4-16,-4 0-3 16,0 0 3-16,0 0 1 15,0 0-3-15,0 0 1 16,4-3 0-16,-4 3 2 15,0 0-1-15,0 0-1 16,0 0 1-16,0 0-1 0,-8 22-18 16,-1 8-36-1,-3 11-16-15,-9 15-98 16</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01.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11 488 7,'1'-10'14,"-1"10"-1,-2-13 0,2 13-2,-2-18-1,4 8-3,0-5-1,5-3 0,1-3-3,5-3 1,4-3-2,3-1 1,4-1-2,2-2 2,0 1-2,1 2 1,-1 3 0,0 3-1,-3 5 0,0 2 0,-3 3-1,-3 3 0,-1 4 0,-5 0 0,-2 3 0,-9 2 0,9 2 0,-9-2 0,-1 18 0,-2-1 1,-4 4-1,-1 7 1,-6 7 1,-4 11 0,-7 7-1,-7 8 0,-4 9 0,-6 6 0,1 0-1,-1-5 1,7-4-2,5-12 1,11-11 0,12-16 1,17-23-1,16-21 0,15-17-1,12-16 2,5-14 0,8-12-1,3-10 0,0-3 0,-6 4 1,-7 5 1,-9 9-1,-6 9 0,-2 12 0,-7 8 0,-3 13 0,-3 8 1,-4 8-1,-3 8 1,0 6 0,-5 6 0,-3 8 0,-4 6-1,-4 3 1,-3 6-2,-4 3 1,-2 3-1,-5 4 1,-3 5-1,-3 6 1,-2 3-1,-5 9 0,-6 9 1,-4 6-1,-2 2 1,0 0 0,2-4-1,2-2 2,5-11-1,8-12 1,10-14-1,10-14 1,10-16-2,10-12 1,11-20 0,8-14-2,10-15 2,8-14-1,4-9 1,5-6 0,1 3-1,-3 2 2,-5 8-2,-9 12 1,-10 11-1,-10 13 0,-7 12 0,-8 12-1,-6 9 2,-5 12-1,-2 10 0,-1 7-1,0 10 1,-2 7 0,-3 10 0,-3 7-1,-4 4 1,-7 2-1,-4 1 1,-3-5 1,-3-5-1,2-7 2,2-9-2,3-9 2,6-11-2,6-9 3,8-15-3,14-6 1,4-12-1,9-9-1,8-6 1,5-4-1,6-2 1,1 0-2,-2 4 2,-5 7-2,-6 8 2,-7 6 0,-7 10-1,-7 8 0,-4 6 0,-5 7 1,-2 4-1,-3 4 1,-2 8 0,-4 4 3,-5 2-2,-5 4 1,-5 0 0,-3 0 0,-1 1-1,1-2 0,2-5-1,6-4-2,5-6 2,5-6-2,6-6-6,1-15-21,0 0-2,0-21 0,-9-21 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26.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851 20 5,'6'-11'11,"-6"11"0,0 0 2,0 0-3,8-12 0,-8 12-1,0 0-3,0 0 0,0 0-2,0 0 0,0 0-1,0 0 0,0 0 0,0 0 0,0 0-1,0 0 1,0 0-1,-9 0-1,0 7 0,-4 5-1,-6 5 0,-7 10 0,-9 8 1,-10 8 0,-9 7 0,-7 4 0,-4 2 1,-2-4-1,2-1 1,4-9-2,9-8 1,10-7-1,12-7-3,10-7-1,9-6-3,11-7-2,0 0-1,6-13-3,3 0-2,-6-12-6,6 5 2,-8-10 1</inkml:trace>
  <inkml:trace contextRef="#ctx0" brushRef="#br0" timeOffset="456">159 295 16,'0'0'11,"-13"27"1,-2-9 1,0 6-1,-7 3-1,1 4 0,-2-1-3,3 3 1,3-1-2,5-2-1,10-1-2,12-4 0,12-4-2,8-6 0,12-3 0,5-6 0,5-5 0,2-6 0,-1-3-1,-7-1 0,-6-2 0,-8 2 0,-7 1-2,-4 2-3,-7 1-3,-2 3-3,-2 2-9,-10 0-7,16-4 0,-16 4 2</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28.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936 108 7,'15'-19'11,"7"5"-5,-3-1 0,2 5 2,-5-3 0,3 4 1,-5-1 0,2 6 0,-6-2 3,-1 4-2,-9 2 1,0 0-2,9-7-3,-9 7 0,0 0-2,0 0-2,-11-5 0,11 5-2,-21 6 0,3 4 0,-6 7 0,-9 7 0,-11 9 0,-11 8 0,-10 8 0,-8 3 0,-3 1 1,-2-1-1,2-5 1,4-6-1,7-7 0,11-8 0,10-8-2,10-8-3,10-1-7,5-12-6,19 3-7,-12-16 1,21 4 1</inkml:trace>
  <inkml:trace contextRef="#ctx0" brushRef="#br0" timeOffset="435">178 322 1,'0'0'16,"-2"11"1,2-11-4,0 0 1,0 0 1,0 0-1,-10 12 0,2-1-3,-4 4-1,-4 9-2,-2 5-1,-6 7-1,1 7-2,0 0-1,3 1 0,5-3-1,8-1 1,10-7-1,12-6 0,15-12 1,11-6 0,8-8-1,6-5-1,4-7 0,0-6 0,-4-2 0,-8 0 0,-10 1-1,-9 2 0,-7 3-2,-4 2-1,-1 7-3,-7 0 0,1 3-2,-10 1-5,15-4-12,-15 4-3,0 0 1,0 0 1</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8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3-1,-5 3 5,-4 4 0,-5 9 4,-2 1 1,-4 6 4,-9 12-2,8-11 1,-8 11-1,0 0-1,0 0-1,0 0 0,0 0-1,0 0 1,-2 16-1,1-4 0,-3 9 0,4 7-3,0 9 3,1 5-3,-1 9 1,3 5-3,0 4 2,2-2-2,1-4 1,-1-6 1,1-7 0,-1-9-2,2-8-1,-4-11-4,-3-13-8,0 0-10,2-17-6,-6-6-2,-5-12 2</inkml:trace>
  <inkml:trace contextRef="#ctx0" brushRef="#br0" timeOffset="9">3916 339 11,'0'0'19,"32"5"0,-12-2-5,9 3-1,1-4-2,8 0-4,2-2 0,2-3-2,4-2 0,-2-5-1,1-1 0,-1-5-1,-2-4 0,-7 1-1,-5-1 1,-5-1-1,-5 4 3,-7 0-2,-3 5 2,-9-1-3,-1 13 2,-9-12-2,-1 11 2,-6 1-3,-1 2-1,-7 8 1,-1 1-3,-2 7 3,-1 3-2,-4 4 3,4 6-2,0 4 2,4 5-2,0-2 3,7-1-1,2 1 0,5-3 2,8-5-2,9-2 0,7-8 1,14-3-1,11-8 0,9-4 0,8-7-2,5-5-4,6-1-15,2-5-13,-6-11 0,-1-2-1,-15-9 0</inkml:trace>
  <inkml:trace contextRef="#ctx0" brushRef="#br0" timeOffset="10">5288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5445 112 29,'0'0'23,"0"0"0,12 5 2,-12-5-14,5 22 0,-5 1-4,-3 8-1,1 8-3,-1 11 2,3 10-2,-2 5 2,3 3-4,0-7 3,4 0-1,0-9 1,4-4 1,-1-8-2,-1-13-3,2-3-5,-2-11-7,-7-13-11,15 8-7,-12-19-1,1-5-2</inkml:trace>
  <inkml:trace contextRef="#ctx0" brushRef="#br0" timeOffset="12">5385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6380 150 21,'0'0'20,"0"0"1,0 0-1,0 0-10,0 0-1,0 0 0,0 0 0,2 15-4,1-3 2,-1 8-4,0 4 3,4 7-3,-2 10 2,1 10-4,1 3 3,4 10-1,-6-1 0,4 3 3,-2 0-4,0 0 2,-2-11-2,-1-10-1,-1-8-1,-3-11-1,2-8-9,-1-18-7,-5-19-8,3-6-6,-6-18 0,-1-3 1</inkml:trace>
  <inkml:trace contextRef="#ctx0" brushRef="#br0" timeOffset="14">6249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7591 34 11,'-17'-12'16,"17"12"0,0 0-2,-10-6 0,10 6 0,0 0-2,0 0 0,0 0-2,0 0-2,0 0-1,0 0-2,0 0-2,0 0-1,0 0 0,0 0-1,0 0 0,2 12-1,3-2 0,3 4 0,1 5 0,2 3 1,2 10-1,1 4-3,-2 8 4,0 5-4,0 16 4,-4 6-4,0 8 5,-2 8-1,-1 0 0,-4 5 0,-2 0 0,-2-3 1,-1-9-1,-3-7 1,-5-8 0,-2-8-3,-5-8 3,1-5 1,-6-9-2,1-6-4,2-5-11,5-1-14,-4-16 0,9-4-2,0-18 1</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1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10 189 61,'-10'11'17,"8"0"1,6 1-2,6 5-15,7 2-1,9 4-1,3 1 1,2 0-2,2-5-1,4-5-2,-2-8-1,-2-6 0,-6-12-2,-3-4 2,-8-9 2,-4-5 2,-5-5 3,-9-2 4,-5-3 1,-3-1 1,1 6 0,-1 1-1,2 7-1,2 5-3,1 7-1,5 15-1,0 0 0,-3 17 0,1 10 0,-4 8 1,1 8 0,-5 5 3,2 5 0,-7-1 1,4 1 0,-4-10 0,5-6-1,2-6 0,3-9-4,5-5-7,0-17-12,0 0-2,7-23-2,-10 0 2</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6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50 396 76,'-20'5'22,"5"-6"0,4 1-2,11 0-15,-4-12-4,18 1-1,8-7-1,12-4-1,8-10 0,9-4-1,7-5 0,6 1 0,-4-2 0,-5 5-1,-12 3 2,-10 6 0,-16 6-1,-13 9 1,-18 3-2,-12 8-1,-13 1 0,-4 5 0,-9 0 0,-1 5 1,0-1 3,2 0 3,10 0 3,6-3 0,9 5 0,7-1 1,9 6 1,7 5-2,7 5-3,6 5 0,3 6-1,4 2 0,2 1 1,2-1-1,0-6-1,3-10-2,1-17-6,4-15-10,0-22-2,1-22 1,-2-24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1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61 346 65,'-34'-6'22,"14"2"-1,12-5 0,18 0-12,13-2-7,13-2-3,11-2 0,8-5 0,3-3 1,1-3-1,-7-4 1,-4 1 0,-10-1 0,-11 0 1,-14 2-1,-12 5-1,-11 4-4,-14 6-3,-7 8 0,-12 2-2,-2 7 1,-10-1 0,7 6-1,-3 0 4,8-1 4,8-1 3,7 0 0,11 0 2,9 5 0,7 6 2,6 4 1,7 8-1,4 8-1,4 9 1,5 3-1,5 1 0,1-6-2,6-8-1,0-11-2,0-16-3,2-15-2,-3-19-7,-2-17-4,-5-16 0,-6-16 1,-4-12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5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233 480 9,'-36'-38'11,"3"5"1,5 3 2,7 4-1,9 3 0,7-2 0,10 1-1,8-5-3,11 1-3,8-5-1,7 4-2,1-6 0,2 2 0,-3 3 0,-6 4 0,-9 4 0,-6 6-2,-18 16-1,0 0-1,-34 1 0,-3 12-1,-10 5 0,-7 1 0,-2 0 0,2-1 1,5-6 0,11-7 1,15-6 0,8-6 0,15-5 0,9-2-1,8 3 1,3 1 0,5 7-1,2 6 1,2 9 0,5 6 0,0 8 0,3 5 0,2 6 0,2 1 0,1-3 0,-3-1 1,-4-5-1,-1-4 0,-8-6 1,-8-8-3,-8-5-9,-10-6-6,-25-10-1,-13-5 0,-13-4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0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152 497 34,'-62'19'16,"20"-7"-1,11-6 0,14-9-2,20-6-7,15-8-3,11-5-2,10-9-1,9-9-1,8-6 1,6-7-1,1 0 1,1-2 0,-8 3 0,-6 6 0,-11 7 0,-10 7-1,-14 10-2,-14 9-3,-14 12 0,-18 8-1,-12 9 0,-13 4 1,-6 3-1,-6-1 3,1-1 1,3-5 3,10-6 0,11-4 3,12-5 1,10-3-1,7 1-1,14 1 1,0 0 0,0 17 0,11 0-1,5 7-1,5 5-2,6 5 1,4 2 0,5 2 1,0 0 0,0-6 1,-5-2 0,-1-5 0,-9-7 2,-4-7-3,-7-3-8,-10-8-5,-12-5 0,-14-2-2,-17-7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5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348 359 4,'-103'19'8,"20"1"3,16-6 0,19-2-3,15-5 0,18-7 0,15 0-1,33-24-1,11 4-2,11-8-2,12-3-1,7-7 1,5-1 1,0-3 1,-4 3-3,-11 2 1,-10 4 0,-9 3 0,-13 4-2,-11 7-3,-15 5-2,-15 9-4,-13 1 0,-9 3-1,-14-1 1,-4 3 0,-1-1 2,-1 2 4,3-2 5,4-1 4,7-1 1,8 3 0,11 3-1,6 5 1,4 5-2,8 5-2,8 7-1,10 5-3,6 6 0,4 4 1,6 4 0,2 2 0,2 3 1,1 0 1,0 5-2,-3 2-3,-3 9-5,-1 7-3,-6 8 0,-8 6-1,-7 10-1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196 324 1,'-58'56'6,"11"-7"1,7-14 1,11-7-2,12-8 0,12-9 2,5-11 0,26 1 0,3-9-1,10-9-1,11-5 0,9-8-2,7-4 0,7-6-3,2-3-2,-2-3-2,-4-1 0,-7 2 0,-12 0-1,-14 6 2,-16 3-1,-16 7 0,-16 8 2,-16 5 0,-11 9 0,-8 9 0,-5 7-1,-3 8 1,3 6 0,2 3 1,7 4 0,7 2 0,9 2 2,7-2 1,12-1 0,9-2 3,11-2-1,11-2 1,12 3 0,7 2-1,9 4 0,6 5-2,6 5-6,5 9-12,1 8 1,-4 5-1,-7 7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5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-6 560 77,'-4'16'21,"4"-16"0,19 8-1,5-18-17,14-4-3,15-6-2,8-9-2,10-5-1,2-9 0,4-1-1,-4-6 1,-3 1 0,-9-3 1,-12 5 2,-12 4 2,-13 4 0,-13 5-1,-13 7-1,-14 4-2,-8 8 0,-9 6-1,-7 8 0,-2 5 3,-2 11 1,1 5 4,1 5 3,3 9 0,9 4 1,14 7 1,6 4-2,13 5 0,12-2-2,15 1-1,16-4-1,18-3-2,9-5-4,11-11-12,18-14-2,8-11-2,13-11 1,2-9-1</inkml:trace>
  <inkml:trace contextRef="#ctx0" brushRef="#br0" timeOffset="441">1799 544 46,'-5'22'17,"11"-9"0,15-10 1,11-9-7,12-7-9,10-5 0,5-9 0,2-4 0,4-8-2,-2-1 1,-7 1-2,-7 1-2,-9 2-2,-11 1-4,-9 6-3,-13 1-2,-15 8 1,-14 0 5,-11 4 4,-8 3 4,-7 1 4,-3 7 4,-1 3 3,4 6 2,3 4-1,7 9-4,7 3-4,8 7-1,8 5-2,8 4 0,10 0 1,8 2 1,8-4 0,9-1 1,3-4 1,7-1 0,0-6 1,6 2-1,-3-8 0,3 4 0,-8-3-1,0 0-1,-4-1-1,-5-2 0,-6 1-2,-7-3-2,-2 5-12,-10-7-9,-2-10-2,-26 5 0,-6-11-1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25.9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1550 207 3,'0'0'7,"14"-11"1,-14 11-2,0-12-1,0 12-2,-7-14 1,7 14 1,-19-17-1,4 7 1,-2-1 0,-5-1 1,-4 0 0,-2 1-1,-5 2 0,-2 2-2,-6 1-1,-2 0 1,-3 4-2,-3 3-1,-5 3-1,-3 3 1,-3 2 0,-5 6 0,-3 2-2,-6 7 4,-1 5-2,-5 6 0,2 5 1,2 4 0,0 8 0,5 5-1,5 5 1,3 5 0,9 4-1,7 0 1,7 6-1,5 0 1,11 1 0,8 0-1,10 1 1,11 1 0,11-2 0,7-2 0,12-6 0,7-4 1,9-4 0,8-5 0,7-12 0,8-7 0,8-10 1,8-8 0,8-7-1,6-8 0,1-16 0,7-7 0,6-8-1,1-9 0,0-9 0,-2-7 0,-4-10 0,-2-8 0,-2-1 0,-11-8 0,-9-5 0,-10-4-1,-15-4 1,-10-1 0,-15-1 0,-14 2 0,-17-1-1,-13 2 0,-18 3 0,-14 6 0,-15 6-1,-10 8 1,-14 8-1,-6 7 0,-10 11 1,-8 10-1,-3 14-1,-2 10-3,4 16-3,-6 12-10,7 13-2,-6 6 1,6 7-1</inkml:trace>
  <inkml:trace contextRef="#ctx0" brushRef="#br0" timeOffset="1061">1499 2023 16,'-10'-13'4,"-4"0"-2,-5 0-1,-2 3-7,-4 3 0,-4 4 1,-7 1 3,-1 3 2,-7 3 6,-5 2 2,-2 5 2,1 2 0,-4 6 0,-3 3-2,-3 4-1,-4 8-2,-4 4-1,3 6-1,-3 4 0,-4 5-1,3 6 1,3 3 0,3 7-1,7 5 0,6 1 0,9 5 0,8 3 1,9 3-1,7-2 0,11-1 0,8-8 1,10-1 0,5-8 0,13-6 1,8-10-1,12-9 0,9-10 0,9-7 0,11-14 0,8-10-1,9-14 1,5-9-2,4-11 1,7-11-1,1-8 0,0-6 0,-2-7 0,-4-2-1,-9-7 1,-5-3 0,-10-6-1,-10-2 2,-13-3-1,-9-2 1,-12 3-1,-8 2 0,-13 3 0,-8 5 0,-12 7-1,-12 3 0,-11 4-1,-13 8 0,-13 1 1,-10 6-1,-12 9 1,-13 6-1,-11 14 0,-8 10 0,-5 16-2,-5 8-5,4 20-12,-6 9-1,5 4-1,4-1 0</inkml:trace>
  <inkml:trace contextRef="#ctx0" brushRef="#br0" timeOffset="26017">1899 2146 8,'-11'17'7,"11"-17"0,-13 10 0,13-10-6,-4 10 0,4-10 1,13 6 1,3-10 1,13-7 1,11-6 1,12-8 0,8-6 2,10-7 1,4-2-1,0-4 1,-3 2-2,-9 3-2,-7 8 0,-12 3 0,-8 8-3,-11 6-3,-10 3-6,-14 11-9,0 0-2,-5-9 0,-16 8 0</inkml:trace>
  <inkml:trace contextRef="#ctx0" brushRef="#br0" timeOffset="26398">1955 1794 47,'13'15'16,"-13"-15"-3,-2 19-1,-5-8-9,-1 4-9,-2 4-1,-6 7 5,-4 6 1,-6 6 3,-7 7 2,-5 0 3,4 4 0,-3 2-1,4-1 0,2-6-2,8-3-2,4-9 0,14-6-2,4-7 1,5-5 0,16-9 0,8-3 1,7-7 0,8-2 1,4-4 1,7-4 0,3 2-1,-1-1 1,-10 3-1,-5 1-1,-6 4 0,-4 5 0,-8 2-2,-2 8 0,-5-2-1,-5 2-4,1 5-12,-7 0-4,-3-2-2,-2-12 1,-23 9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7T05:25:11.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213 351 19,'0'0'11,"0"0"0,3 10 0,-3-10-4,-14 1 1,14-1-1,-13 1 1,13-1 1,-14 2 1,14-2 0,-10-1 0,10 1-1,0 0-2,0 0-2,12-21-2,6 7 0,8-7-3,8-3 0,8-3 0,2-3-1,7 1-1,-2 0 0,-2 3-1,-9 2-2,-4 8-3,-13 0-6,-7 4-6,-14 12-1,-2-14 1,-12 9 0</inkml:trace>
  <inkml:trace contextRef="#ctx0" brushRef="#br0" timeOffset="360">0 9 20,'0'0'12,"0"0"0,15-3 3,-3 0-5,-1-1-1,3 3 1,0 0 0,3 9-2,-3-1 1,7 12-1,-3 2-2,6 12-1,-3 5-2,6 9-1,-1 6-1,1 4 0,2 0-2,-5-2 1,-4-5-2,-3-6 1,-2-8-2,-7-9-3,2-6-4,-7-10-6,-3-11-4,0 0 0,0 0 2,0 0-1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6.9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216 300 24,'0'0'13,"0"-10"2,0 10 0,-2-10-5,2 10-4,-3-10 2,3 10 0,0 0-1,-7-9-1,7 9-2,0 0 1,0 0 0,0 0-1,0 0 0,3 14 0,4 0-1,0 1 1,5 12-1,-5 7 1,3 10-1,-3 10 0,-1 10-1,-4 3 1,0 4-1,-4-2 1,0 0 0,-2-8 0,1-7-1,-3-11 1,4-9-1,0-9-1,0-7-3,3-4-3,-1-14-11,0 0-10,-2-27 0,6 1-1,-6-12 1</inkml:trace>
  <inkml:trace contextRef="#ctx0" brushRef="#br0" timeOffset="431">15 598 81,'0'0'24,"-13"7"-2,13-7 0,0 0-18,0 0-4,-6-17 0,10 4 2,1-5-1,4-7 1,4-8 0,3-8 1,7-8-1,7-2 1,5-5-1,5 1-1,2 1-1,2 4 1,-4 7-1,-3 8 1,-7 8 0,-7 8 1,-6 6 0,-7 7 0,-10 6 0,0 0 0,7 18 0,-8-2-1,1 6 0,1 4-1,1 5 0,2 5 0,0 2 0,1 3 0,2-3 0,1-2-1,2-1 1,-1-6-1,2-3-1,-2-11-8,7-3-17,-3-18 0,3-6 0,-1-16-1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0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40 216 54,'-17'5'20,"4"-1"2,1-3-1,12-1-7,0 0-8,0 0 0,19 3 0,5-3-2,6-5 1,11 4 0,7-3-1,10 2 0,5-1-2,4 1-1,2 1-1,-1 2 1,-6 1-1,-8 1 0,-8 0 0,-9-1-3,-5 5-9,-13-11-12,-5 0-2,-9-10 1,-2-3-1</inkml:trace>
  <inkml:trace contextRef="#ctx0" brushRef="#br0" timeOffset="310">466 0 92,'-11'14'24,"11"-14"0,0 12-2,15-9-23,7 0-3,8 2 1,3 0 2,4 3 0,2 1 0,0 1 2,0 4 1,-3 2 1,-1 3-1,0 1 0,-1 3 0,-3 0-1,-2 1 0,-4-2 0,-5-2 0,-6-1 2,-4 1-1,-11-2 1,-8 1 0,-11-1 0,-3 3 1,-9-1 0,-2 2-1,-4-2 0,2 0-1,-1-2-1,8-5-1,7 0-1,2-7-2,20-6-4,-13 1-13,27-5-8,4-12 0,20 0-1,5-14 1</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9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152 233 59,'-50'2'21,"11"2"1,8-4-1,13 4-10,4-4-4,14 0 0,0 0-2,14 6 1,1-6-1,9 4 2,1-5-1,7 4-2,3-2 0,3 2-2,2 0-1,0 1 0,-1-2-1,0 1 0,-2 0-2,-4-6-2,3 1-4,-7-8-5,7 6-3,-9-12-3,6 8-2,-6-9 0,5 7-1,-6-6 1,1 3 3,-5 0 4,-2-4 4</inkml:trace>
  <inkml:trace contextRef="#ctx0" brushRef="#br0" timeOffset="310">602-2 47,'-30'-2'22,"5"3"0,2-1-3,8 8-3,0-4-3,14 7-5,1 0-2,10 4-2,6 1-1,8 4 0,2 0 0,6 2 1,5-3-3,3 2 0,1 0 0,-1-2-1,-3-4 0,-4 0 0,-5-2 1,-8-1-1,-6 2 0,-11 0 1,-7 1 0,-11 1 1,-5 3 0,-7 3 0,-4 0 0,-3 1 0,-2-2 1,4-1-2,3-5 0,4-2-3,11-1-5,2-10-19,12-2-1,25-14-1,13-2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8 241 74,'-12'10'24,"12"-10"-2,2 13-1,13-11-11,11 1-10,9-1 1,10 1 1,5 0 1,9-1 0,2-1 0,5 1 1,-1-1 0,-1-2-3,-3 3-5,-7-6-13,-4 2-7,-12-5 0,-5 0-2,-11-9 1</inkml:trace>
  <inkml:trace contextRef="#ctx0" brushRef="#br0" timeOffset="280">472 0 88,'0'9'23,"9"7"0,9-7-1,8 2-21,11 3-2,3 1 1,6 1 0,3-1 1,3 1 0,-2 0 1,-6-1 0,-5 0 0,-6 0-1,-6 1 0,-8 1 0,-12 2-1,-8 1 1,-9 4 1,-11 2 0,-7 5 0,-10 0 1,-3 4 1,-7-2-1,4 0 1,-4-4-1,7-3-1,6-3-2,6-12-9,12-2-19,0-16 0,10-7 0,-2-21-2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0.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307 939 77,'0'0'23,"1"-10"0,1-7-1,-3-15-17,4-5-2,-3-11 0,2-8-1,-3-9 0,1 2 1,-1-3-1,2 5 1,-2 4 1,1 8-3,1 5 1,0 11-2,2 7 0,0 6 0,0 5 0,-2 6-1,-1 9 0,1-12-4,-1 12-10,0 0-10,0 0 0,-16-12 0,16 12-1</inkml:trace>
  <inkml:trace contextRef="#ctx0" brushRef="#br0" timeOffset="311">6 352 69,'-8'19'23,"8"-19"-2,0 0 0,11-16-17,8-4-2,4-8 0,6-3-1,5-9 0,4-2 0,2-2 0,0 5 1,-1 4-1,-2 5 0,-2 7 0,-3 7 1,-6 9-2,-2 7 1,-6 6-1,-2 5 1,-3 7 0,-2 5-1,-5 3 2,0 4 0,-3 0 1,0 4 0,-3-1 1,3 4-1,-5-5-1,6 1 1,-1-2-2,3 1 0,2-3-2,3-2-1,8 1-5,-1-12-19,8-4 1,-5-16-1,4-10-1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1.7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19 54,'-5'-9'18,"5"9"2,0 0-3,-4-11-10,4 11-3,0 0-1,0 0 1,0 0-1,0 0 1,0 0-2,0 10 1,0 3-1,1 8 0,-1 7-1,1 9 0,-1 6-1,1 7 1,-2 8 0,0 2 0,0-3 0,0-3 0,1-4 0,2-8-2,1-3 0,1-15-6,5-7-13,-9-17-2,15-5-1,-12-16 2</inkml:trace>
  <inkml:trace contextRef="#ctx0" brushRef="#br0" timeOffset="330">6 362 5,'0'0'8,"-8"10"2,8-10-1,0 0 0,0 0-1,0 12 0,0-12 0,5 14-1,-5-14 2,12 25 1,-6-9-1,6 10 0,-6 1-1,7 8-1,-4 3-1,7 4 0,-2-1-2,4 2 0,-1-5-2,3-4 0,-2-9 1,1-5 0,-1-13 0,2-10 0,-5-12 0,1-9-1,-6-13 1,1-4 1,-1-6-3,-3-2-1,2 0 1,-2 6-2,-1 5-1,-6 3-8,7 9-14,-7 1-1,5 6 0,-3-5-2</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2.6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50 220 51,'-15'5'20,"0"-3"0,5 1-1,10-3-8,-11-3-9,11 3-1,0 0 0,0 0 0,0 0 1,14 1 0,0 0 0,3-1 1,9 4 0,7-2 0,10 4-1,6-1-1,6 2 0,3 0-1,3 1-2,2 2-2,-4-1-2,0 1-5,-9-5-3,-3 2-7,-8-7-1,-3-3 2,-9-8 1</inkml:trace>
  <inkml:trace contextRef="#ctx0" brushRef="#br0" timeOffset="351">465 0 75,'1'16'22,"5"-4"-1,8 4-1,8 1-20,6 0-2,8 5 0,2-1 0,4 2 1,-1-5-1,-2 1 2,-4-1 0,-7-5 1,-4 1 0,-9-2 1,-3 3 0,-5-1-2,-6 5 0,-5-1-1,-5 2 0,-4 1 2,-6 2 1,-6-2 1,-4 4 2,-12-4 1,-1 3 0,-7-3 0,3 3 0,-2-4-3,4-1-6,7 3-13,0-13-8,12-5-1,1-13-2,11-7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3.6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137 293 15,'-14'0'13,"0"-1"3,3-1 0,11 2-2,-13 0-1,13 0-3,0 0-2,0 0 0,0 0-2,15 0-1,4 0-1,6 1-2,7 0 1,8 0 0,10 0-1,5 0 0,6 0 0,1 1-1,-4-7 1,-4 3-2,-6-2 1,-6 1-2,-6-2-6,-12-1-14,-5-2 1,-9-1-3,-10 9 1</inkml:trace>
  <inkml:trace contextRef="#ctx0" brushRef="#br0" timeOffset="360">162 293 50,'-14'11'15,"14"-11"0,0 0 0,0 0-13,0 0-2,0 0 3,4-13 0,-4 13 2,7-12 1,7 4 0,2-8-1,9 0 1,6-6-3,5-2 0,8-3-2,1-2 0,7-1-1,-6 1 0,-3 4 0,-7 2 0,-4 8-2,-9 3-2,-5 9-2,-18 3-3,9 6-5,-17 3-5,-6 6-2,-9 0 1,-9 3 2</inkml:trace>
  <inkml:trace contextRef="#ctx0" brushRef="#br0" timeOffset="671">17 302 16,'-15'17'14,"10"-1"0,13-3-1,11 1-3,13-3-1,8 0 0,4-2-3,6 0-2,0 0 0,0-1 0,-5-1 0,-1 3 1,-8 0 0,0 4 0,-6 1 0,-1 2 0,-4 2-2,-1 1 0,-5 0-2,-2-1-5,-2 2-13,-8-6-3,-5-5-2,-2-10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5.3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0 225 1,'0'0'4,"0"0"0,0 0-2,0 0 0,0 0 3,0 0 0,0 0 1,0 0 1,0 0 3,0 0 2,12 11 0,2-8-1,7-2-1,8 3-1,5-4-1,9 3-2,6-3-1,4 1-1,1 0-3,1 1 1,-6-1-2,-6 2 0,-6 0 1,-10 0-1,-8-1 0,-5-1-2,-14-1-6,0 0-10,0 0-1,0 0 0,-12-10 0</inkml:trace>
  <inkml:trace contextRef="#ctx0" brushRef="#br0" timeOffset="431">479 0 44,'-6'13'17,"6"-13"0,1 13 0,-1-13-4,14 14-12,1-3-1,4 1 2,4 2 1,3 2 0,4 0 0,-2 1 1,4 0 0,-2-1 0,2 1-2,-4-2 1,-2 0-2,-4-2 0,-3-1 0,-5-1 0,-3 0-1,-7 0 1,-5-1 1,-6 1 1,-4-1 0,-7 1 0,-1 4 0,-8-1 1,-1 3 0,-6 0-1,1 2 0,-6 0 0,3 1-2,-1-2 1,2-1 0,1-2-1,5-3 0,6-2-1,0-4-2,14 3-11,-2-9-12,11 0-1,-2-17 0,7 1-1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45.2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0 406 18,'15'-2'12,"-3"-4"-1,0 4 0,-1 1-4,0 5-2,0 6 1,-2 7-2,-1 9 0,-1 4 1,2 11 2,-3 6-1,0 7 1,-4 4-1,1 2 0,-3-3-1,-2-3-1,-1-5-2,1-7-1,1-7-7,0-11-11,4-13-1,-3-11-2,11-19 1</inkml:trace>
  <inkml:trace contextRef="#ctx0" brushRef="#br0" timeOffset="290">112 435 64,'12'-16'17,"9"-4"1,5-2-1,7-1-15,5 1-1,4 2 0,-5 3 1,-2 6 0,-5 5 0,-5 7 0,-4 6 0,-2 9 0,-7 4-1,-2 4 0,-5 2 1,-1 2 1,-7-2 0,-3 0 1,-8-7 0,-6 2 0,-9-6 1,-4-1-2,-7-5 1,1-4-2,-2-4 0,3-3-5,10-1-4,6-10-9,18 1-8,7-7 1,15 0-3,4-3 2</inkml:trace>
  <inkml:trace contextRef="#ctx0" brushRef="#br0" timeOffset="661">799 417 77,'0'0'16,"0"0"-5,14-22-2,8 6-19,0-7 2,5 2 3,1-2 2,2 6 1,-5 2 5,-4 6 5,1 9 0,-6 5 0,1 9-3,-5 3-2,-1 7-1,-8-1 1,-3 5 1,-8-4 0,-4 0 2,-7-6-1,-2-1 1,-8-9 0,1-1-1,-5-7-1,7-2-2,1-4-3,0-7-6,12 1-6,-1-9-9,14 1-1,5-9-2,11-1 1</inkml:trace>
  <inkml:trace contextRef="#ctx0" brushRef="#br0" timeOffset="1031">1444 0 77,'2'11'22,"-2"-11"-1,0 19-1,-2-5-19,3 5-1,1 8-1,0 5 2,0 8-1,0 6 2,-1 1-1,1 1 2,-2-4-1,2-3 0,-2-5 0,2-7-3,6-3-15,3-13-5,7-11-1,0-10-2,7-8 2</inkml:trace>
  <inkml:trace contextRef="#ctx0" brushRef="#br0" timeOffset="1271">1835 207 73,'9'19'24,"-4"2"-1,4 5-1,-2-2-9,3 4-14,-1 3 1,0 3 0,-1-5 0,0-3 1,-2-5-1,1-5-2,2-1-7,4-12-13,7-8 0,0-12-2,6-7 2</inkml:trace>
  <inkml:trace contextRef="#ctx0" brushRef="#br0" timeOffset="1522">2418 232 79,'0'0'24,"12"9"-1,-12-9-1,-13-2-17,-5 4-3,-7 5 0,-10 1 0,-7 4-1,-6 3 0,-5 5 0,1 3 0,7 3 0,6 1 0,12 0-1,11-2 1,15-1-1,16-5 0,13-3 1,13-6-2,13-8-1,10-3-6,1-13-12,9-3-3,-7-11-1,-1 0 0,-14-9 0,-2 5 6,-16-4 5,-8 6 10,-9 4 12,-6 6 5,-6 6 0,-5 14 2,2-10 0,-2 10-1,-5 10-5,-3 1-2,5 6-1,-5 0 0,4 6 0,-5 0-1,3 5-1,0-4 0,4 1-1,1-4 0,5 0 0,1-6-1,10-4 0,4-9 0,11-6 1,4-8-2,6-5-1,-1-7 0,1-2 0,1-2-1,-4 1 1,-9 5 0,-7 5-1,-7 4-1,-14 13 1,11-2-1,-11 2 1,9 26-1,-6-3 1,3 8-1,1 4 0,1 8 1,7 6 1,-6 5-1,-1 7 1,-2 4 0,1 1-1,-2 0 1,-1-4 0,-2-6 0,-2-5-1,1-6-2,-3-13-12,4-3-10,-6-13-1,4-16-1,-16-1-2</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3.7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3196 582 5,'-3'-13'10,"3"13"-1,-7-15-2,1 5 0,6 10-2,-16-16-1,5 7-1,-1 0 0,-3 0-1,1 2-1,-3-1 0,3 1 1,-5 0-1,0-1 0,2 0 1,-4-2 1,0 2 0,0-3 1,-1 2-1,-3-2 1,3 2-1,-2-2 1,1 1-1,0-2 0,1 1-1,-2-2-1,2 1 1,-2-3-1,-2 2 1,-2-2-2,-2 0 1,0 3 0,-3-3-1,0 1 1,-2 1 0,0 1 0,-1 1 0,2-2 1,0 4 0,-1-3 0,3 1-1,-2 2 1,3-1-1,-2-1 0,1 2-1,0 0 1,0 0-1,-1 2 0,-2 0 0,0 0 0,-2 2 0,0-2 0,-2 3 0,0-1 1,-2 0-1,-2 0 0,2 0 0,-2-2 1,0 1-1,-3 0 0,1 1 0,-1 1 0,3 0 0,-2 2 0,2 2 0,0 0 0,2 2 0,1 1 0,0-1 0,-2 1 0,1-1 0,-2 0 0,2 1 0,0 0 0,0 0 0,2 0 0,1 2 0,3 0 0,2 0 0,2 1 0,-3 0 0,7-1 0,1 2 0,0 0 0,1-1 0,1 1 0,1 0 0,0 2 0,6-2 0,-5 1 0,4 0 0,-2 1-1,1 0 1,0-1 0,-1 4 0,0 1 0,-3 3 0,1-1 0,-1 0 0,1 2 0,0-1-1,-1 3 2,1-2-2,0-4 1,5 0 0,-2 0 0,3-1 0,-3 2 0,2-2 0,2 1 0,-1 0 0,2 0 0,-1 0 0,2-1 0,0-2 0,2 0 0,2-3 0,9-7 0,-13 12 0,13-12 0,0 0 0,-12 7 0,12-7 0,0 0 0,0 0 0,0 0 0,0 0 0,0 0 0,0 0 0,0 0 0,0 0 0,0 0 0,0 0 0,0 0 0,0 0-1,0 0 1,0 0 0,0 0 0,0 0 0,0 0 0,0 0-1,0 0 1,0 0 0,0 0 0,0 0 0,0 0 0,0 0 0,0 0 0,0 0 0,0 0 0,0 0 0,0 0 0,0 0-1,0 0 1,0 0 0,0 0 0,0 0 0,0 0 0,0 0-1,0 0 1,0 0 0,0 0 0,0 0 0,7 10-1,-7-10 1,17 3 0,-5-1 0,6 0 0,2 0 0,3 0 0,4-1 0,2 0 0,2-1 0,2 0 0,0-1 0,3 0 0,-3 0 0,0 0 0,-2 1 0,-1 0 0,-1-1 0,-3 1 0,-4 0 0,-2 1-1,-3 0 1,-4 0 0,-2-1 0,-11 0 0,13 1 0,-13-1 0,0 0 0,0 0 0,0 0 0,0 0 1,0 0-1,0 0 0,0 0 1,0 0-1,0 0 1,0 0-1,0 0 1,0 0-1,0 0 0,0 0 0,0 0 0,0 0 0,0 0 0,0 0 0,0 0 0,0 0 0,0 0 0,0 0 0,0 0 0,0 0-1,-14-5 1,14 5-1,-15 1 1,6 0-1,-4-1 0,-1-1 1,-3 1-1,-2-1 1,-5-1 0,0-1 0,-5 0-1,0 0 1,-4-1-1,-1 1 0,-2 0 1,0 1-1,1 1 0,0 0 1,2 0 0,3 1 0,3-1 0,4 1 0,5 0 0,2 0 0,5 0 0,11 0 0,-14 0 1,14 0-1,-9 0 0,9 0 0,0 0 0,0 0 0,0 0 0,0 0 0,0 0 0,0 0 0,0 0 0,0 0 0,0 0 0,0 0 0,0 0 0,0 0 0,0 0 1,0 0-1,0 0 0,0 0 0,0 0 0,0 0 0,-1-9 1,1 9-1,0-12 0,0 12 0,3-18 0,-1 3 0,3 0 0,-1-4 0,1 1 1,0-3-1,2 1 0,-1-2 1,1-1 0,2 0-1,-1 4 0,-1 1 0,1 3 1,-2 0-1,-1 4 0,-2 2 0,-3 9 1,4-11-1,-4 11 1,0 0-1,0 0 0,0 0 0,0 0 0,0 0 0,0 0 0,0 0-1,0 0 1,0 0-1,0 0 0,0 0-1,0 0-3,11 3-6,-11-3-11,11 14-6,-1-2 1</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8.1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0 129 0,'0'0'2,"12"-2"-1,-12 2 1,0 0 0,11 13 0,-11-13-1,12 11 0,-12-11 0,13 15 1,-5-6-1,-8-9 0,15 16 0,-15-16 0,16 16 1,-6-7-1,-1-1 1,3 2 0,0-1 0,2 2 0,2 1 1,2 1 0,3 1 1,2 1 0,3 1-1,2 1 1,2 2 0,1 0-1,3 1 0,1 3-1,1-3 0,2 3 0,0 1 0,2 1 0,3 2 0,0 0 0,3 3 0,1-1-1,1 1 1,1 1 0,2-5 0,0 2 2,3-2-2,2-5 1,1 1 0,3-3 0,5-1 0,0 0-1,5-1 0,2 1-1,-2-4 0,2 5-1,-1-5 0,1 2 1,-4 2-1,0-4 0,-4 3 0,2-3 1,0-1 0,1-3 0,-1-1-1,0-2 1,-1-4 0,1-1 0,-1-3 0,-1 0-1,-2-1 1,-1-3-1,-1-1 1,0 1-1,-2-2 1,-1 0 0,-2-3-1,-2 0 1,0-1 0,-1 2-1,-3-1 1,0-1-1,-1 1 0,0 1 0,0-3 1,0 2-1,-1-3 1,0 2-1,-2-1 0,0-4 1,-1-1-1,-1 0 1,-1-2-1,2 1 1,-5-2 0,2-1 0,-2 0-1,1 1 1,1-1-1,-1-1 0,-2 0 1,0-1-1,-1 0 1,0-2-1,-1 0 0,-2-1 1,-3-2-1,-1 1 1,-2 0-1,-1-1 0,-3 0 1,-1 0-1,-1 0 0,-1 3 0,-1 2 0,-3 3 0,0 2 1,-4 5-2,-1 2 1,-12 11 0,13-11 0,-13 11 0,0 0 0,0 0 0,0 0-1,0 0 2,0 0-1,0 0 0,0 0 0,0 0 0,0 0 0,0 0 0,0 0 0,0 0 0,0 0-1,0 0 1,0 0-1,0 0 1,-6-9 0,6 9 0,-12-6-1,12 6 1,-15-5-1,15 5 2,-17-5-2,7 1 1,1 1 0,-4-2 0,2 0-1,-4-1 1,-1-1 0,-2 1-1,-2 0 1,0 0 0,-3 1-1,-1 2 1,-1 0 0,1 2-1,3 1 1,-1 1 0,2-1 0,2 2 0,3 1 0,4-2 0,1-1 0,10 0 0,-12 3 0,12-3 1,0 0-1,0 0 0,0 0-1,12-9 1,2 4 0,1-5 0,7-1 0,5 0-1,2-3 1,3 2 0,-1 0 0,-1 1 0,-2 2 0,-1-1 0,-4 3 0,-3 0 0,-4 2 0,-2-1 0,-3 2 0,-1 1 0,1 1 0,-2 1 0,-9 1-1,18-1 1,-18 1 0,16 2 0,-16-2 0,14 3-1,-14-3 1,9 3 0,-9-3 0,0 0 0,0 0 0,0 0 0,10 9 0,-10-9 0,0 0 0,10 9 0,-10-9 0,9 8 0,-9-8 0,13 16 0,-5-6 0,1 4 0,1 3 0,3 3 1,0 3-1,2 3 0,0 1 1,0-1-1,0 1 0,-1 0 0,-1-5 0,-1-1 1,-2-2-1,0-4 1,-1-2 0,-3-2 0,0-2 0,-6-9 0,10 16-1,-10-16 1,6 9 0,-6-9-1,0 0 1,0 0-1,0 0 1,0 0 0,0 0-1,0 0 1,0 0-1,0 0 1,0 0-1,0 0-1,0 0-1,0 0-7,0 0-23,-12 5 0,-6-10 0</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8T19:21:15.985"/>
    </inkml:context>
    <inkml:brush xml:id="br0">
      <inkml:brushProperty name="width" value="0.05292" units="cm"/>
      <inkml:brushProperty name="height" value="0.05292" units="cm"/>
      <inkml:brushProperty name="color" value="#00B0F0"/>
    </inkml:brush>
  </inkml:definitions>
  <inkml:trace contextRef="#ctx0" brushRef="#br0">11955 12402 774,'0'0'1548,"0"0"-516,0 0 0,0 0 387,0 0 129,0 0-258,0 0 129,0 0-258,0 0-129,0 0-129,0 0-516,0 0 258,0 0-387,0 0 0,0 0 129,0 0-258,0 0 129,0 0-129,0 0 129,0 0-258,0 0 0,0 0 129,0 0-129,0 0 0,0 0 129,0 0-129,-6 10 0,6 0 129,0-10 129,-2 26-258,2-11 129,0 5-129,0 1 129,0 4-129,0-1 129,0 4-129,0 0 129,0 2 0,0-1 0,4-3-129,0 1 129,1-2-129,0-1 0,1-7 0,-1 0 0,1-5 0,-2 0 0,-4-12 0,9 13 0,-9-13 129,0 0 0,0 0 129,0 0-129,12 0 258,-12 0-258,10-16 0,-2 2 0,2-5-129,1-5 0,4-3-129,3-2 0,2-3 0,4-1-129,-1-3 129,3 3 129,0-3 0,1 5 0,0 2 0,-4 5-129,0 2 258,-4 6-258,1 4 258,-6 4-258,2 5 129,-3 3 129,-1 3-129,-12-3 129,19 22-258,-8-8 516,-5 5-387,1-2 0,-4 5 0,1-2 129,-3 6-129,0-2 129,-1 2 0,0 1 0,0-2 0,-3-1 0,0 2 0,0-4 0,1-1-129,1-3 129,1-5-129,0-13 0,0 13 129,0-13-129,17-3-129,-4-10 129,4-7 0,2-2-129,2-6 129,0-1-129,3-3 0,-2 2 129,-1 1-129,-2 1 129,1 1 129,-1 5-129,-1 1 129,2 1-129,3 6 129,-3 4-129,2 5 0,-1 3 129,-2 2-258,2 5 129,-4 9 0,-3 1 258,-1 4-258,-3 0 258,-2 6-129,-3-1 129,-2 1 0,-3 1 0,1 5 0,-1-3-129,0 4 129,-4-3-129,1-2 258,-1 0-258,0-5-129,0-1 129,2-5-129,1-3-129,1-13 0,-1 12-387,1-12-387,0 0-2451,6-9-1419,-3-10 0,3-3-387</inkml:trace>
  <inkml:trace contextRef="#ctx0" brushRef="#br0" timeOffset="915.0523">13181 12495 129,'0'0'2838,"0"0"-129,0 0-2451,6 0-387,-6 0 258,20-8 645,-5 4 258,0-3 258,6 3-129,-4-5 129,7 4 129,-6-3-129,7 4-258,-4-1-387,2 5-258,-2-3 0,2 3-258,-1 0 0,-3 5-129,0 3 129,-4 3-129,1-1 129,0 5-129,-2-1 129,-2 6-129,-2 0 129,0 1 0,-4 3-129,1 1 129,-2 3-129,-3-1 0,-2 0 129,0-1 0,-7 1-129,-2-3 129,-5-3 258,-3 0-258,-2-5 129,0 1-129,-6-5 129,3-2-129,-4-1 0,2-4 0,0-4 0,-2-1-129,1 0 129,1-8 0,5-2-129,-2 0 129,7-6-129,1-1-129,7 0 129,6-3 0,2 1-129,9-3 0,8 0 0,3 1 0,6 1 0,1 3 0,4 2 129,0 4-129,1 5 129,-1 5 0,-1 1-129,-2 4-129,0 11-258,-7-3-129,3 14-774,-11-6-1935,-2-1-1161,1 3-258</inkml:trace>
  <inkml:trace contextRef="#ctx0" brushRef="#br0" timeOffset="1355.0775">13736 12441 3999,'0'0'4128,"20"12"-258,-20-12-387,13-2-3870,-1 1-258,6 1 387,1 0 258,-1 0 258,2 8 387,-6-3 129,7 9 129,-7-6 0,11 11 0,-5-2-387,5 7-258,1 1-129,3 5 0,0 2-129,-3 4 0,3 2 0,-3 2 0,-2 1-129,-3-4 129,-1 1-129,-3-7-258,1 1-516,-8-11-1161,-2-6-2193,4 1-516,-12-16 129</inkml:trace>
  <inkml:trace contextRef="#ctx0" brushRef="#br0" timeOffset="1748.1">13831 13050 5934,'21'0'4386,"-11"-15"-387,15 4-387,-7-15-4128,14 5-129,-2-9 387,3-2 0,2-4 258,0-5 516,5 3 0,-5-8 0,9 6 258,-9-6-129,6 7-258,-5 0-129,1 3-129,-4 5 0,-3 3 0,-5 8-129,-6 0 0,-1 11-258,-7-7-258,5 16-774,-16 0-1548,0 0-1677,0 0-387,0 0 0</inkml:trace>
  <inkml:trace contextRef="#ctx0" brushRef="#br0" timeOffset="2875.1645">12819 13240 903,'6'-8'3225,"-6"-7"129,13 6-1806,-1 1-1290,2-1 258,3 2-129,0-1 129,3 3 0,1-1 0,0 5 0,0-1 129,2 2-258,-1 3-129,-1 7 0,3 1-129,-3 4 0,3 4-129,-2 2-129,2 4 0,-2 3-129,-2 1 258,0 0 0,-2 3-129,0-2 129,-4 2 0,-3-3 129,-4 1 129,0-3-129,-5-3 0,-2 0 129,-3-4 0,-8 0 0,-4-4 0,-3 1 0,-6-3-129,-3 0 0,-3-3 0,-2 1 0,-4-5 129,2 3 129,0-5 0,2-3 0,0-2-129,8-2 129,-2-8-129,8-2 0,1-3-129,6-2-129,2-2 0,4-3 0,4 2 0,1-4-129,6 3 129,7-3 0,3 4 0,4-2-258,7 2 258,0 4-129,8 2 129,0 2 0,5 3-129,1 2-129,4 6-258,-4-2-774,2 3-2580,4 4-387,-13-1-258</inkml:trace>
  <inkml:trace contextRef="#ctx0" brushRef="#br0" timeOffset="4076.2332">15253 11808 774,'0'-11'3612,"0"11"258,0 0-2322,0 0-516,0 0-129,0 0-258,-7 8 0,6 7-129,-6 2 258,6 6 0,-4 4-129,5 7-129,-2 2 129,2 10-129,0 2-129,0 9 0,0 2 129,2 9-129,-1-2-129,2 4 0,-3-3 0,1-4-129,-1-4 0,0-8-129,1-7-258,-1-12 0,0-3-645,-2-16-903,2-13-2709,0 0-129,-12-5-129</inkml:trace>
  <inkml:trace contextRef="#ctx0" brushRef="#br0" timeOffset="4318.2469">15007 11862 774,'0'0'1548,"-6"-9"-258,6-1-2580,7-7-387</inkml:trace>
  <inkml:trace contextRef="#ctx0" brushRef="#br0" timeOffset="4691.2683">15065 11754 1,'42'-44'1934,"-18"24"-644,2 3 129,3 0-258,2 4-258,2 0-387,3 6-516,0 2 0,2 5-387,1 0 258,-2 5-129,-4 9 258,-1 1 258,-2 5-129,-5 1 258,-2 4 0,-6 0 129,-2 3-129,-7-2 258,-2-1 0,-6 1 0,0-1 0,-9-2 129,-6 0-129,-5-3 129,0 2 0,-10-4-129,3 0 129,-8-5-258,3 4 129,-5-3-129,5 0-129,-6-3-129,7-2 129,-4-4 0,7 2-258,-2-4 0,6-1 0,1-2-129,5 0-129,7 0-774,-3-9-516,14 9-1935,3-11-1161,6-3-258</inkml:trace>
  <inkml:trace contextRef="#ctx0" brushRef="#br0" timeOffset="5435.3109">16414 11635 2322,'11'-2'3483,"-11"2"516,-8-11-2838,8 11-387,-16 0-129,3 5 258,-8-2 0,1 9-258,-10-4 258,3 9-387,-9-1 258,4 9-516,-4-3 0,2 6-129,-5 6 0,4 3 0,-1 3-129,2 7 258,1 5 0,1 5 0,2 3-129,4 4 129,1 2 0,5 3-129,4 1 129,4 1-129,3-4 129,6 0-129,3-6 129,4-1-129,9-6 0,4-4 129,4-4-258,5 0 129,2-11 0,4 0-129,3-6 129,3-4-129,-1-6 0,4-3 129,-2-4 0,0-4 129,-3-1-129,2-2 0,-5-4 0,-4 1-129,-8-1 129,-1 0 0,-5-1-129,-3 0 0,-12 0 0,0 0 0,11 4-129,-11-4-129,0 0-516,-18 3-903,6-2-2838,1-1-516,-5-4-129,3-8 130</inkml:trace>
  <inkml:trace contextRef="#ctx0" brushRef="#br0" timeOffset="6221.3559">16864 12185 3870,'0'0'4386,"7"-22"-129,-7 22-2451,0 0-903,-7-16-129,7 16 0,-21 0-258,8 0 129,-11 3-129,-1 7 0,-7-2-258,3 7 129,-6-3-129,2 4 0,0 0-129,2-1 0,5-1-129,3-1 129,8-1-129,1-2 0,6 1-129,8-11 129,-2 17 0,2-17 0,12 16-129,5-9 129,4-1-129,1 2 129,7 2 129,4 0-258,2 2 258,1 1-258,1 3 129,1 0-129,-2 2 129,2 1-129,-6 1 0,-2-2 0,-3-2 0,-7 0 129,-3-1 0,-4 0 129,-7-2-129,-4 0 129,-2-13 0,-14 19 0,-4-11 0,-6 3 129,-8-6-129,-5 3 129,-6-4 0,-3 3 0,-5-5-129,0 4 129,0-4 0,2 2-258,3 0 129,4-2 0,7 3-129,3-3-129,7 3 129,3-5-387,12 4-129,-3-6-387,13 2-1161,0 0-2580,14-20-258,2 3-258</inkml:trace>
  <inkml:trace contextRef="#ctx0" brushRef="#br0" timeOffset="6699.3832">17186 11715 3483,'17'12'4644,"-17"-12"-516,9 19 129,-9-19-3999,8 25-387,-8-11 0,0 3 258,-2 2 0,-6 3 129,3 0 129,-6-1-129,1 4 129,-2-1 0,2 2-258,3 1-516,-3-7-387,10 2-2451,0 2-1419,-1-12 0,1 0-129</inkml:trace>
  <inkml:trace contextRef="#ctx0" brushRef="#br0" timeOffset="8095.463">17683 11722 1548,'0'0'1161,"0"0"-774,0 0 0,0 0 387,0 0 129,0 0 258,0 0 0,0 7-129,0-7-129,-4 18 129,4-4-258,-4-2 0,4 5-258,-5 0 129,5 6 0,-1-2-129,1 12 258,-6 1-258,5 9-129,-5 6 129,3 13-258,-7 5 129,0 12-258,-4 6 0,3 4-129,-4 4 129,3 1 0,-2-7 129,5-2-129,-1-11 258,5-8-129,1-10-129,4-10 258,0-10-258,0-6 0,0-5-129,4-5 129,1-3 0,-1-4-129,-1-1 129,-3-12 0,9 16 0,-9-16-129,0 0 129,0 0-258,0 0-129,0 0-258,11 5-1290,-11-5-2709,-4-10-129,2-2-387</inkml:trace>
  <inkml:trace contextRef="#ctx0" brushRef="#br0" timeOffset="8995.5145">18378 12146 2967,'13'-5'4386,"-13"5"-387,0 0-1290,0 0-2193,-9-3 258,-1 1-129,10 2 129,-25 0-129,10 3-129,-6-1 129,-1 4-129,-6 0-129,1 3-258,-2 1 0,2 1 0,-1 1-129,2 2 0,2 1 0,4-2 0,5 4-129,1-2 0,6 1 0,4-1-129,4 0 129,2-1 0,8 1 0,5 0 0,5 2 129,2 0-129,4 2 258,2 0-387,4 5 258,-4 0-387,2 2 258,0-1-129,-1 2 0,-5-3 0,-3 4 129,-6-5 129,-2 1 0,-5-2 0,-2 0 0,-5 0 0,-1-3 129,-7 2 129,-5-4 0,0 3 0,-9-8 0,0 2 387,-6-6-258,-1 0 0,-6-6 0,2 2-129,-4-4 0,3-2-129,-2-6 0,5 1-129,2-2 129,5-3-258,3 2 0,5-2-129,15 12-258,-19-24-516,19 24-1806,9-8-1806,-9 8-258,25-17 0</inkml:trace>
  <inkml:trace contextRef="#ctx0" brushRef="#br0" timeOffset="9552.5464">18677 12754 903,'0'28'4128,"0"-28"0,0 34-129,-3-13-2838,3 4-1032,0 6 129,-3-2 258,3 3 0,-4 1-129,4 3 258,-4-6-258,3 1 0,-1-3-129,-3-10-774,5 2-1677,3-8-2193,-3-12-387,0 0 258</inkml:trace>
  <inkml:trace contextRef="#ctx0" brushRef="#br0" timeOffset="9781.5595">18861 12286 129,'0'-10'-128</inkml:trace>
  <inkml:trace contextRef="#ctx0" brushRef="#br0" timeOffset="10528.6022">18861 12286 1,'17'-39'1418,"-17"39"517,22-11 774,-4 8-129,3 0-516,-1-3-903,7 6-258,-2-3-387,5 3 129,-3 0-387,2 0 0,-2 5 0,3 2-258,-1 3 129,-1 2-129,0 2-129,-2 2 129,0 4-129,-3 0 258,-3 3-129,-1 1 0,-3 0 129,-3 2-258,-4 1 258,-4 0-129,-2-3 387,-3 1-387,-5 0 258,-3-2-258,-5-3 258,-4 1 129,-2-4 0,-2 1-129,-2-3 0,-1-2-129,-3-3 0,0 0 0,-3-3-129,7-5 0,-4-1 0,3-1-129,1-3 0,3-5 0,2-3-258,3-3-129,6-1-129,-2-2-129,11 0 0,0-4-258,8 5 0,4-5 129,6 7 0,0-3 387,5 5 258,3 2 258,1 3 129,1 4 387,0 3 0,0 2 258,-3 3 0,5 8 0,-4-1 0,2 5-129,-4-1-129,4 6 129,-4-3-258,5 3 0,-5-2 129,3 3-129,-7-2 0,6 0 0,-6-1-129,1 0 129,-5-3-129,2-1-129,-3-2 129,2-1-129,-7-3 0,1 0 0,-11-10 0,17 14 129,-17-14 0,0 0 0,10 9-129,-10-9 129,0 0-129,0 0 0,0 0 0,13 5-129,-13-5 129,0 0-129,0 0-129,0 0-387,0 0-1419,0 0-2709,0 0-258,0 0-129</inkml:trace>
  <inkml:trace contextRef="#ctx0" brushRef="#br0" timeOffset="13123.7506">19497 11553 258,'5'-13'1290,"-5"13"-387,0 0 0,0 0-129,0 0 0,0 0-387,11-9 258,-11 9 129,0 0-129,14 0 0,-14 0 0,15 7 0,0 1 0,-3 1-387,5 5 258,1 3-258,4 5-129,3 3 0,2 6-129,1 2 129,-1 5-129,4 6 0,-4 5 0,2 4 0,0 3 0,-2 3 0,0 0 387,-2 2-387,2 1 258,-4 3 0,-1-1-129,-4-3 258,-4 4-258,-2-2 0,-4 2 0,-6-3 258,-2 4 0,-3-7 0,-3 1 0,-11-6 258,7-1 0,-10-7 129,5 2-129,-7-7-129,4 1 129,-5-8-258,0 2 0,0-7 0,0 0-129,-2-7 129,3 1-258,-1-11 129,6-3-129,0-1-129,5-5-129,12-3-387,-16 0-645,16 0-1935,8 1-1419,-8-1-258,18-15-258</inkml:trace>
  <inkml:trace contextRef="#ctx0" brushRef="#br0" timeOffset="13642.7803">20566 12354 1806,'1'-12'4257,"-1"12"-129,0 0-129,16-5-2580,-16 5-1548,14 0-129,-14 0-129,21 5 258,-9 1 258,-2 6 258,5 3-129,-2 5 129,5 5-258,1 3 129,1 4 0,3 4 0,1 1-258,3 0-129,-5 4 0,6-1-129,-6-2 0,2 1 0,-10-4-258,2 3-387,-10-9-387,1 3-774,-7-3-1548,-10-15-645</inkml:trace>
  <inkml:trace contextRef="#ctx0" brushRef="#br0" timeOffset="13995.8005">20457 12910 3999,'0'0'4386,"0"0"-387,1-16-129,15-4-3483,5-4-903,3-5 258,7-8 0,6-1 258,1-3-129,3-3 258,5 2 0,-5 2 129,0 2-129,0 4 258,-2 5-258,-4 1-129,-3 4 129,-5 6-258,-3 2 129,-5 4-129,-6 3-129,-1 1 0,-12 8-516,13-5-903,-13 5-1935,0 0-645,0 0-258</inkml:trace>
  <inkml:trace contextRef="#ctx0" brushRef="#br0" timeOffset="15039.8602">21446 11986 903,'10'40'3741,"-10"-20"0,15 14-258,-9 0-3354,6 6-645,-1 4 387,3 9 129,-1 6 0,0 2 129,0 5 258,-1 2 129,1 5 129,-2-2-129,1 4 129,-2-10-387,1 1 129,-4-10-129,3-4 0,-2-11-258,0-5 129,-2-6 0,1-8-129,-2-5 129,1-4 129,-6-13 0,8 18 258,-8-18 0,0 0 0,0 0 129,2-10-129,-2-4 0,0 2 0,0-8-129,0 0-129,0-5-129,5-3 129,-2-5-129,2-5 0,3-4 0,3-6 0,2-5 0,2-3-129,4-5 0,-2-4 258,7-3-516,1 0 258,0-1-129,1-2 129,4 3-129,-1 1 129,0 2-129,1 5 129,-1 6 129,0 5-129,-4 5 129,-4 8-129,-3 2 129,-2 8 129,-5 4-129,-1 2 0,-6 6-129,-4 14 0,4-18 0,-4 18-129,0 0-258,0 0 129,0 0-129,0 0-129,0 0-516,0 0-1806,0 0-1935,-4 13 129,4-13-387</inkml:trace>
  <inkml:trace contextRef="#ctx0" brushRef="#br0" timeOffset="16594.9492">21512 12143 1,'0'0'257,"-6"-9"-257,6 9-129,0 0 1,0 0 128,0 0 0,0 0 0,0 0 0,0 0 0,0 0 128,0 0-128,0 0 129,0 0-129,0 0 387,-11-9-129,11 9 387,0 0 0,0 0 129,0 0-129,0 0 387,0 0-129,0 0 258,0 0-258,-11-13-258,11 13 129,-5-12 0,5 12 129,-9-20-129,4 11 129,-7-8-129,5 0-129,-6-7-129,3 7 0,-4-11 0,-1 4-258,0-2 0,0 2 0,2-1-129,-2 4 129,3-1-129,-3 3 0,2-1-129,3 5 129,-3 0-129,2 2 0,2 1 0,9 12-129,-16-16-129,16 16-258,0 0-387,-10-11-129,10 11-645,0 0-903,0 0-1935,8 5 258</inkml:trace>
  <inkml:trace contextRef="#ctx0" brushRef="#br0" timeOffset="18240.0433">22378 11475 1161,'0'0'2838,"13"4"-1677,-13-4-1161,0 0 0,5 12 387,-5-12 129,1 20 645,-1-8-129,1 8 129,-1 0-129,0 6 0,0 0-258,4 6-129,-4-3-258,4 5-129,-2-5 129,0 0-387,1 0-516,-3-8-774,0-8-2451,8 4-387,-8-17 0</inkml:trace>
  <inkml:trace contextRef="#ctx0" brushRef="#br0" timeOffset="18549.061">22662 11505 3870,'7'34'3870,"-7"-34"-516,9 28-129,-5-15-3999,2 8 0,-5 0 387,4 4 516,-4 3 258,-1-3 129,0 7 387,-6-5 0,6 6-129,-4-5-516,1-5-516,3 3-1290,-1-2-2193,1-24-645,0 12-129</inkml:trace>
  <inkml:trace contextRef="#ctx0" brushRef="#br0" timeOffset="19023.0881">22125 11563 1677,'-34'6'3483,"34"-6"-258,-15-2-129,15 2-3225,0 0 0,-8-12 258,8 12 258,0 0 0,0 0 516,9-15 129,-9 15 0,17-2-387,-1 2-387,3-2-129,7 1-129,6-2-129,6-3 0,6-1 0,5-5 0,9-1 0,-2-3 0,6-1 129,0-1 0,-3 2 0,-1 0 129,-6 4 0,-5 6-129,-9 0 129,-5 5 0,-9 1-129,-7 0 129,-4 4-129,-13-4 0,8 15-129,-8-15-129,0 16-645,0-16-1290,-20 5-1806,20-5-387,-17 4 259</inkml:trace>
  <inkml:trace contextRef="#ctx0" brushRef="#br0" timeOffset="19512.1158">22913 11639 129,'0'-21'3741,"6"8"129,9 11-258,-15 2-2580,24-17-903,-8 6-129,5-3 258,3 3 0,0-6 0,1 3 0,2-4 258,-1 2-129,-3-1-129,1 0 129,-5 1-129,-1 2-129,-5 1-129,-1 3-129,-12 10-387,10-15-387,-10 15-774,0 0-1161,0 0-1290,-9 2 0</inkml:trace>
  <inkml:trace contextRef="#ctx0" brushRef="#br0" timeOffset="19891.1377">23047 11376 2451,'-14'0'3354,"14"0"-903,0 0-1161,0 0 0,0 0-387,7 0-129,-7 0 129,0 0 0,0 0 0,14-8-387,-14 8-258,0 0 0,10 13 0,-4 2-129,1 1-129,-1 6 129,1 1-129,0 3 129,0 1-129,0-2 0,-2 1 129,0-2-129,-2-3 129,2-2-258,-4-2 129,3-4-129,-4-13-129,1 17-258,-1-17-129,0 0-516,0 0-387,0 0-516,0 0-645,-7 0-1290,-5-12 1</inkml:trace>
  <inkml:trace contextRef="#ctx0" brushRef="#br0" timeOffset="20309.1616">22919 11543 1548,'0'0'1677,"0"0"-129,0 0-516,0 0 129,0 0 0,0 0-258,-4-12-129,4 12 129,0 0-387,15-5 0,-15 5-129,24-3-129,-9 0-258,5 1 129,1-1-129,3 2 258,2-2-258,1 3 0,1-1 0,-2 1 129,-2 0-129,-1 0 129,-1 0-129,-1 0 0,-4 1 0,-1 2 129,-4-2-129,-1 1 129,-11-2-129,13 3 129,-13-3-129,0 0 129,0 0-258,0 11-387,0-11-903,-4 19-1806,-9-19-774,10 10 0</inkml:trace>
  <inkml:trace contextRef="#ctx0" brushRef="#br0" timeOffset="21419.2251">22721 12083 1806,'-2'-9'3096,"8"7"-2193,-6 2 0,0 0 129,0 0 129,0 0-129,2-13 129,-2 13-129,0 0 0,-8 0-258,-2 3-516,-3 3-129,-1 6 0,-5 4-129,-4 2 129,-2 6 129,-5 1 0,-2 6 0,-3 1-129,1 4 258,-3 3 0,4 4 129,-3-2-129,6 4 0,0 0 129,9-1-129,-1 1 129,8 0-258,0-3-129,8-1 129,2 0-129,4-2 0,6-3-129,7-1 129,3-2-129,7-2 129,2-4-129,6-2 129,2-4-129,3 0 0,2-3 0,4-2 129,-2-1-129,0-2 0,1 0 0,-3-2 0,-1-4 0,-2 3-129,-1-5 0,-4 2 0,-3-2-129,-5-4-129,-1 5-129,-8-6-774,4 1-1161,-4 0-2193,-13-1 0,11-8 0</inkml:trace>
  <inkml:trace contextRef="#ctx0" brushRef="#br0" timeOffset="22191.2693">23310 12303 2322,'0'-14'3741,"0"14"129,0 0-2451,-12-9-774,-1 9 129,-9 0 0,-2 3 129,-9-1 0,1 10 0,-12-4 0,8 7-129,-6-3-258,4 4-129,-3 0-129,8-1-129,3-2 0,7-3-129,6 2 129,5-6-129,12-6 129,2 11-258,10-6 129,9-4-129,5 3 129,6 1-129,4-1 0,2 1 129,3 2-258,-4 3 129,1 0 0,-5 3 0,-1 1-129,-5 2 129,-1 4 0,-7-1 0,-3 3 129,-6-1-129,-3 2 129,-5 0 129,-2-1-129,-7 0 258,-6-2 129,-3 4-129,-8-10 129,2 3 129,-8-5-129,0 4 129,-5-8 0,3 2 0,-8-7 0,9 1-129,-6-4-129,5 4-129,-2-4 129,4 1-258,6-1 129,1 0-258,8 3 129,0-3-129,15 0-258,-13 0-129,13 0-645,0 0-1548,12-12-2064,9 2-129,1-10-387</inkml:trace>
  <inkml:trace contextRef="#ctx0" brushRef="#br0" timeOffset="22720.2994">23542 12165 1677,'10'13'3870,"-10"-13"-387,15 7-258,-15-7-2193,0 0-1548,13 2-129,-13-2 516,11 5 258,-11-5 258,6 12 516,-6-12 0,0 17 129,0-17-516,-8 24-129,3-12-387,3 3 258,0-3-258,-1 1 129,0-2-129,3-11 129,-4 17-129,4-17 0,-3 14-129,3-14 0,-4 12-516,4-12-516,0 0-1548,0 0-1677,0 0 0</inkml:trace>
  <inkml:trace contextRef="#ctx0" brushRef="#br0" timeOffset="24423.3969">23548 12221 1419,'-6'-12'1806,"6"12"-258,0 0-387,0 0 129,0 0-516,0 0-258,0 0 129,0 0 0,0 0-258,0 0 129,0 0 0,0 0-258,0 0 258,0 0-129,0 0 0,0 0-258,0 0 129,0 9-129,0-9 387,4 19-258,-1-5 129,-3-1 258,1 3-129,-1 0-129,1 1 129,-1 0-129,3 1-258,-2 0 129,4-1-129,-2-3 0,1-1-129,-1-1 129,-3-12-129,6 17 129,-6-17 0,0 0-129,0 0 129,0 0 0,0 0 129,0 0-129,0 0 0,0 0 0,0 0 0,2-17-129,-2 5 0,0-5 0,-1-1 0,-1-2-129,-1 2 129,1-1 0,1 2 129,0 2-129,1 1-129,0 3 129,0 0 0,0 11-129,0-15 129,0 15-129,1-12 129,-1 12-129,0 0-129,7-14 258,-7 14-129,0 0 129,0 0 0,0 0 0,6-11 0,-6 11-129,0 0 129,0 0 0,0 0 0,0 0 0,0 0 0,0 0 0,0 11 129,0-11-129,0 19 0,0-19 0,0 22 0,2-8 0,0-2 0,0 5 0,-2-2 0,0 3 0,0-1 0,0 3 129,0-3-129,0-1 258,0-3-516,0 0 516,0-13-258,0 16 129,0-16-129,0 0 0,1 13 0,-1-13 0,0 0 0,0 0 0,0 0 0,0 0-387,0-5-258,0 5-1548,0 0-2193,1-25-258,-1 25 0</inkml:trace>
  <inkml:trace contextRef="#ctx0" brushRef="#br0" timeOffset="25503.4587">23753 12026 258,'0'-13'1677,"0"13"258,0 0 258,0 0 0,0 0-387,0 0-645,0 0-129,0 0-387,0 0-129,20 0 129,-20 0-129,19 6 0,-7 0-258,3 4 0,2-1-258,0 5 129,2 0-129,-2 4 129,3-1 0,0 2 0,-1 1-129,1 2 129,0-1 129,-1 4-258,-2-3 129,3 3-129,-6-1 0,-1 1 0,0 2 129,-6 2-129,-1 2 129,-4 1-129,-2 0 129,0 1-129,0 1 258,-5 2-129,-3-7 129,1 3 0,-8-6 0,3 3 258,-6-3-129,0-1 0,-4-1 0,0 4 0,-4-7 0,2 5 0,-4-4 0,3 0-129,-3-2 258,5 3-258,-4-8 0,5 2 0,-1-3-129,2 0 0,1-4-129,2 0 0,2-2 129,3-1-129,2-1-129,11-6 129,-17 8-129,17-8 0,0 0 0,-9 13-129,9-13-258,0 0-1161,0 0-2838,0 12-387,0-12-258,0-8 0</inkml:trace>
  <inkml:trace contextRef="#ctx0" brushRef="#br0" timeOffset="34119.9516">4701 4055 1,'-20'11'2579,"20"-11"-128,0 0-1935,-19 0-258,8 0-129,-3 0-129,-2 4 129,-7 0 129,-3 4 129,-6 1-258,-1 0 0,-6 8-129,-4 3 0,-5 6 0,-5 3 0,-7 9 0,-4 6 0,-10 3-129,-6 8 129,-8 8 0,-8 5-129,-6 5 258,-5 6-129,-6 5 387,-4 6-129,0 5 0,2 4 129,-3 2-129,6 3 0,0 5 129,7 0-258,1 3 0,3 5-129,4 3 258,2 1 0,2 6 0,3 2 129,3 2 129,5 3 0,1-1 129,9 3 0,4 0-258,4 5 258,3 1-387,1 1 129,0 2 0,3 5 0,-1 3-258,2 5 258,-4-4 0,6 2 0,2-5 0,5 5 0,4-4-129,8-2 129,2-6-129,6 0 129,6 0-258,4 0 0,5-2 0,2-3-129,2 0 129,3-1-129,1 0 0,1-1 129,0-3 0,3-1-129,0-7 129,0-2 0,0-4-129,0-3 0,4-5 0,2-4 129,4-7-129,3-3 129,3-4-129,3-6 129,3-6-129,7-8 0,1-11 129,2-3-129,4-11 0,0-6 129,4-4-129,0-7 129,0-1-129,2-2 129,-1-2 0,0-3 0,0-5 0,-1 1 0,-6-5 0,-1-1 0,-5-5-129,-2 1 129,-6-5-129,-2 0 129,-6-1-129,-12-4 129,16 3-129,-16-3 258,0 0-258,0 0 129,0 0-129,0 0 129,0 0-129,0 0 0,0 0 129,0 0-129,0 0 0,0 0 0,0 0 129,0 0-129,0 0 0,0 0 0,0 0 129,0 0-129,0 0 129,0 0-129,0 0 0,0 0 0,0 0 0,0 0 0,-14 10 0,0-8 0,-3 3 0,-5 0 0,-4 0 0,-4 2 0,-6 2 0,-1-2 0,-5 1 0,-3 0 0,-1-1 0,-1 0 0,-2 0-129,1-2 129,-1-2 0,0 2 129,2-3-129,0 0 0,4 1 129,2-3-129,5 1 129,4-1-129,6 1 0,4-1 0,8 0 0,3 0 0,11 0-129,0 0 129,0 0 0,0 0-129,13-10 129,5 3 0,2 2-129,7 1 129,4 0 0,8 0-129,1 4 129,4 0-129,5 0 129,2 0-129,2 0 0,5 0 129,0 0 0,1 0-129,2 0 129,-2-8 0,-2-1 0,-1-3 0,-4-4 0,-5 0 0,-2-1 0,-7-2-258,-5 2 258,-5-2 0,-5-3 0,-6-2-129,-4-5 129,-3-1 0,-6-6 0,-4-4 0,0-4 0,-7-5 0,-2-6 0,-6-1 0,-4-2 0,-1-3 129,-5 2-129,-2 1 258,-3 2-258,0 2 129,-1 8 0,-1 7-129,3 4 0,1 8 0,4 5 129,4 5-258,5 8 0,4 1 0,11 8-387,0 0 258,0 0-258,6 5-387,15 12-903,0-1-2322,6-4-387,10 4-129,-7-10 1</inkml:trace>
  <inkml:trace contextRef="#ctx0" brushRef="#br0" timeOffset="35163.0112">1977 13434 1032,'34'0'1419,"-15"0"0,9 0 258,2-1-258,11-3 0,5-2-258,5-1 129,11 0-387,5-5-258,12 2 129,3-5-387,12 5 129,7-6-129,6 1 0,7-2 0,6 0 0,6-4 0,5-1-129,6 1 129,4-4 0,-1 0-258,3 1 129,1-2 0,7 4-129,-2-5 129,1 2 129,-3-1-129,5 0 0,3-1 129,3 0-258,-3-3 129,2 1-129,0-1 129,2-4-258,1-4 129,-8 1-129,-3 1 0,-3 0 0,-5-4 0,-4 4 129,-9-1-129,-9 5 0,-8 5 129,-6 3-129,-12 2-129,-6 3 129,-13 4-129,-8 4 129,-9 3-129,-9 3 129,-10 0-129,-10 4 258,-7 0 0,-8 1-129,-13 0 0,10 1-387,-5 12-1548,-5 2-2451,-7-5 0,-8 2-645</inkml:trace>
  <inkml:trace contextRef="#ctx0" brushRef="#br0" timeOffset="37507.1452">4108 11414 2193,'0'0'2709,"0"0"-1677,0 0-516,0 0-129,0 0 0,0 0 129,0 0 129,0 0 129,0 8 0,0-8 0,1 15-129,-1-15 129,6 24 0,-2-10-258,3 5 0,-3 4 0,7 3-129,-6 0 129,8 9-387,-3-1 258,4 7-258,-2 1 129,2 4 0,-1-1-258,-1 4 129,-3-1 0,2-2 129,-4-3 0,1-2 0,-3-5-129,3-3 129,-5-8-129,3-3 258,-2-9-258,1-2 0,-5-11 129,4 11 0,-4-11 0,0 0 0,0 0 0,10-5 0,-10 5 0,7-19-129,-4 3 0,3-3-129,0-7 0,2-4 0,0-6 0,2-7 0,4-6 129,1-5-129,5-6-129,0-2 258,5-1-258,-1-1 129,3 4 0,1-1 0,-3 7-129,1 3 129,-5 8 129,-1 5-129,-4 6 0,0 7 0,-5 5 0,-2 7 0,-9 13-129,10-8 129,-10 8-129,0 0-129,9 16-129,-9-16-258,2 34-1161,-2-12-2451,-5-3-387,4 1-258</inkml:trace>
  <inkml:trace contextRef="#ctx0" brushRef="#br0" timeOffset="38115.1801">4962 11313 516,'0'0'2580,"0"0"-1032,0 0-1290,0 0 129,0 0 387,0 0 516,12 0 0,-12 0 0,0 0 0,0 10 0,0 6 0,0-4-387,0 13-129,-2-3-258,1 12 129,-5-1-258,3 6 0,-5 0 0,2 2-129,2-4 258,-1-2-516,4-5 129,-3-4-645,4-4-258,0-22-1032,0 12-2451,0-12-129,9-7-258</inkml:trace>
  <inkml:trace contextRef="#ctx0" brushRef="#br0" timeOffset="38467.2002">5171 11311 4257,'0'0'4644,"0"0"-645,0 0-258,0 10-3612,0-10-387,4 17-258,-3-5 258,3 2 129,-4 5 129,2 1 129,-1 4 129,-1-1 258,0 5-258,0 1 129,1 3 0,-1-2-258,0 4-129,4-4 129,-3-3-258,4-3 0,-5-3-258,3-1 0,-3-10-516,4 2-1032,-4-12-2064,0 0-387,0 0 258</inkml:trace>
  <inkml:trace contextRef="#ctx0" brushRef="#br0" timeOffset="39046.2328">4873 11263 1548,'-14'14'3225,"14"-6"-258,-11-11-258,11 3-3096,0 0-129,0 0 774,0 0-129,0 0 387,0 0 516,0 0 258,0 0-129,-4-14-258,4 14-129,0 0-516,7-8 0,-7 8-129,14-5 129,-3 3-129,3 0-129,2-2 129,5 3-129,0-5 0,5 4 129,0-2-129,2 1 0,0 0 0,2 1 0,-2-1 0,-1 3 0,1 0 0,0 0 129,-1 0-129,-2 3 0,1-1 129,-2 1 0,-2 0-129,-3-1 129,-1 0-129,-5-1 129,-13-1-129,17 1 0,-17-1 129,0 0-258,0 0 129,0 0-258,6 12-258,-6-12-903,0 0-2580,0 0-129,-8 0-516</inkml:trace>
  <inkml:trace contextRef="#ctx0" brushRef="#br0" timeOffset="39803.2766">5501 11156 1,'0'0'1934,"0"-12"130,0 12-129,0 0 129,0 0-516,0 0 0,0 0-387,0 0-258,0 0-129,15 7-387,-15-7 0,24 17 129,-10-7-129,6 6-129,-2 0 0,4 2-129,0 0 129,1 3-258,-1 1 0,-4-1 0,0-1-258,-5 0 129,0-2-258,-7-3-258,-2 2-1032,-4-1-1935,0-16-645,-10 14-129</inkml:trace>
  <inkml:trace contextRef="#ctx0" brushRef="#br0" timeOffset="40092.2923">5480 11429 3225,'9'-8'4386,"9"2"-516,-7-19 0,5 2-3741,4-4-258,6-2 129,1-1 0,0-1 0,-2-1 129,-1 0 0,-5 7-129,-1 3 0,-6 1-387,1 8-903,-7 1-903,-5 0-1806,-1 12-258</inkml:trace>
  <inkml:trace contextRef="#ctx0" brushRef="#br0" timeOffset="40375.3093">5632 11086 903,'0'0'1419,"0"0"-258,0 0 258,-1 10 0,1-10 0,0 19-129,1-1-129,-1 2 0,2 9-129,-2 0-258,0 7-129,0-1-387,-2 4 0,-1-5-129,-2-1-129,1-6-129,-5-6-258,5-2-516,4-19-1161,-18 8-1419,18-8-645</inkml:trace>
  <inkml:trace contextRef="#ctx0" brushRef="#br0" timeOffset="40580.3209">5476 11255 3354,'23'0'4128,"-23"0"-516,28-2-2451,-3 2-258,2 0-516,4 0-129,1 0-774,-2 0-516,2 0-2193,3 4-903,-14-4 129</inkml:trace>
  <inkml:trace contextRef="#ctx0" brushRef="#br0" timeOffset="42051.4052">6190 11355 3096,'0'-11'3354,"0"11"-1548,0 0-645,-8-9-258,8 9 0,-18 0-129,6 0 129,-10 0-258,4 11 129,-10-5 0,5 10-129,-10 1-258,1 8 129,-4 0-387,0 9 0,0 6 0,0 4 0,-3 4-129,3 5 129,1 1 129,4 3 0,2-3 129,8 2 129,2-8-258,11-2 258,3-7-258,5-1 129,7-9-258,9 1 129,3-9-129,6-1 0,2-8-129,6-2 129,1-3-129,3-4 129,2-2-129,-2-1 0,1 0 129,-1-1-129,-2-1 0,-7-1 0,0 2 0,-5-3-129,-5 3 129,-5-3-129,-1 4-258,-12 0-258,14 0-645,-14 0-2064,0 0-1161,0 0-516,-5-22 129</inkml:trace>
  <inkml:trace contextRef="#ctx0" brushRef="#br0" timeOffset="42755.4455">6482 11626 1161,'-17'0'2838,"6"2"-2193,-1 3 258,-5-3 258,2 6 129,-4-4 129,2 8 129,-3-7-258,4 7-387,-2-4-258,5 4-516,1-3 0,1 2-258,11-11 129,-11 17 0,11-17 129,-1 15 0,1-15 0,6 13 129,-6-13 0,23 7 0,-6-3 0,2-2-129,-1 0 0,7 1 0,-2-2-129,2 4 0,0 0-129,-3 1 129,1 2 0,-1 2-129,-2-1 0,-4 2 129,-3 5-129,-3-1 129,-4 4 0,0-5 0,-6 3 0,-1 0 129,-7-2-129,-3 2 129,-1-2 129,-4-1 0,-4-5 0,0 2 129,-3-5 0,0 2 0,-4-6-129,5 0 0,-6-2-129,3-2 0,-1-5 129,4 0-516,5 2 129,-3-5-387,8 8-387,-5-8-1290,17 10-2064,-8-12-258,7 0 0</inkml:trace>
  <inkml:trace contextRef="#ctx0" brushRef="#br0" timeOffset="43498.488">6717 11310 2580,'0'0'3354,"0"0"129,0 0-2709,0 0-645,4 7 387,-4-7 129,10 13 258,-10-13 129,15 16 0,-15-16 129,20 18-129,-20-18-387,27 25 0,-11-10-387,3 3 0,3 3-129,1 0-129,0 2 0,1 4 129,-1 2-129,-1 0 0,-3 3 129,-2 2-258,-3 1 258,-1 0-258,-5 1 129,-1 0 0,-2-2 0,-2-2 0,-3-1 129,0 2 129,-3-3 0,-7 1 0,-4-5 129,-3 4 0,-10-6 0,2 5 129,-10-5-258,0 1 258,-5-4-387,1 1 0,-3-2-129,3-1-129,4 0-387,-2-6-258,14 8-1032,-2-5-2967,3-6-129,5 1-258</inkml:trace>
  <inkml:trace contextRef="#ctx0" brushRef="#br0" timeOffset="49670.841">3604 13842 2580,'0'0'3741,"0"0"129,0 0-2064,0 0-1419,4 16-258,-1-6 387,-2 5-129,4 4 258,-4 1 129,5 11 0,-4 0 129,5 11-129,-3 0 0,6 15-129,-5 1-258,3 12 0,-1 1-258,1 6 129,-1 1-258,-1 1 129,-1-11 0,-2-3-129,1-8 129,-2-11-129,1-10 0,-3-11-387,5-5-258,-5-20-903,0 0-2193,19-17-903,-9-15-258,5-2 517</inkml:trace>
  <inkml:trace contextRef="#ctx0" brushRef="#br0" timeOffset="49987.8592">4040 13955 4257,'12'-17'4773,"-12"17"-258,0 0-258,0 0-2322,0 0-1806,0 12-129,0 7 129,0 6-387,0 9 387,0 10 0,0 6 129,-1 11 0,-4 6-129,4 6 258,-4-1-258,1 1 129,0-3-129,2-6 0,0-7-258,0-14-387,6-4-2064,2-12-1935,-6-11-258,0-3-387</inkml:trace>
  <inkml:trace contextRef="#ctx0" brushRef="#br0" timeOffset="50490.8879">3309 14638 3225,'-4'14'4257,"4"-14"-387,0 0 0,4 21-3870,10-9-129,7 6 129,3 6 0,3 6 129,3 3 129,0 6 129,3 2 0,-5 2 258,6 9-258,-4-6 129,5 2 129,-3-6-258,6 2 0,-2-10-129,5-1 0,1-11-129,-1-6 0,-2-4 0,1-9 129,-4-6-129,2-16 0,-3-13 129,3-11 0,-4-12 0,3-6 0,1-9 129,4-4-129,-1-2-129,-1 4-129,0 7-129,-5 7-129,1 16-903,-7 5-3096,-4 1-516,-2 11-387,-13-2 0</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9T21:39:44.426"/>
    </inkml:context>
    <inkml:brush xml:id="br0">
      <inkml:brushProperty name="width" value="0.05292" units="cm"/>
      <inkml:brushProperty name="height" value="0.05292" units="cm"/>
      <inkml:brushProperty name="color" value="#00B0F0"/>
    </inkml:brush>
  </inkml:definitions>
  <inkml:trace contextRef="#ctx0" brushRef="#br0">15126 11260 1161,'0'0'1935,"0"0"-258,0 0 0,0 0 0,0 0-516,0 0-387,0 0-129,0 0-258,0 0 0,0 0 129,0 0-129,0 0 258,-6 3-258,6-3 0,-12 1-258,12-1-129,-18 4 129,4 0-129,1-4 0,-3 3 0,-2 1 129,-2-1-129,0 2 129,-1 0 129,-1 0-129,-3 2 0,-1 0 129,-2 3 0,-1 1 0,-4-3 0,-1 4 0,-1 0-129,-3 0 258,-1 0-129,4 1 0,-2-3-129,4 1 129,-1-3-129,3 2 0,2-3-129,4 1 129,0-3 0,1 3-129,5-4 129,0 2-129,4-2 0,0-1 0,3-1 258,1 2-129,11-4 0,-12 3 0,12-3 0,0 0 0,0 0 0,0 0-129,0 0 0,0 0 0,0 0 0,0 0 0,0 0 0,0 0 0,0 0 0,0 0 0,0 0 129,-7 11-129,7-11 0,0 0 0,0 12 129,0-12-129,0 0 0,8 12 129,-8-12 0,0 0 0,11 11 0,-11-11 0,14 12-129,-14-12 129,15 17 0,-15-17 0,19 20 0,-8-6 0,0 1-129,-1 2 0,1-1 129,3 4-129,-1-2 129,1 3-129,0-1 129,4 1-129,-2 0 129,3-1 0,1 2 129,2 0 0,2 0-129,3 2-129,1-2 129,2 2-129,2-1 0,1 2 129,-1-1-129,-2 1 0,1-2 0,-3 0 129,-5 0-129,-1-2 0,-5 0 0,-2-2 0,-4-1 0,-2-1 129,-3-3-129,1-2 0,-7-12 0,7 17 0,-7-17 0,5 11 0,-5-11 129,0 0-129,0 0 129,0 0-129,0 0 0,0 0 129,0 0-129,0 0 129,0 0-129,0 0 129,0 0-129,0 0 0,0 0 129,0 0-129,0 0 0,0 0 0,0 0 0,0 0 0,0 0-129,0 0 129,0 0 0,0 0 0,0 0 0,0 0 0,0 0 0,0 0-129,0 0 129,0 0 0,0 0 0,0 0 0,0 0 0,0 0 0,0 0 0,0 0 0,0 0 0,0 0 0,0 0 0,0 0 0,0 0 0,0 0 129,0 0-129,0 0 0,0 0 0,0 0 0,0 0 0,0 0 0,0 0 129,0 0-129,0 0 0,0 0 0,0 0 0,-7 7 0,7-7 0,0 0 0,0 0 0,0 0 0,0 0 0,0 0 0,0 0 0,-9 11 0,9-11-129,0 0 129,-9 14 129,9-14-129,-9 14 0,9-14 0,-18 17 0,9-6 0,-4 0 0,0 3 0,-4 2 129,-1 4-129,-3 1 129,-1 4-129,-2 1 129,-2 5-129,3 3 129,-5 2-129,2 3-129,-1 4 258,-3 1-129,3 4 0,1-2-129,-1 3 258,4-5-258,1-2 258,4-3-258,2-5 258,3-5-258,0-4 258,4-4-129,0-1 0,2-6 0,-2 1 0,3-5 0,6-10 0,-12 16 0,12-16 0,-6 11 0,6-11 0,0 0 0,0 0 0,0 0 0,0 0 0,0 0 0,0 0 0,0 0 0,0 0 0,0 0 0,0 0 0,-9 11 0,9-11 0,0 0 0,0 0 0,0 0 0,0 0 0,0 0 0,0 0 0,-6 10 129,6-10 0,0 0 0,-9 14-129,9-14 129,-12 15-129,12-15 258,-15 17-258,15-17 0,-19 19 0,10-7 0,-2-2 129,-2 0-129,3 0 0,10-10 0,-18 17 0,18-17 0,-14 16 0,14-16 129,0 0-129,0 0 0,-5 10 129,5-10 0,0 0-129,10 10 129,0-8 0,4 0-129,3 0 129,4-1 0,5-1 0,3 0-129,7 0 129,6-1 0,9-1 0,2-3 0,8-1 0,3 2-129,4 0 129,4 1-129,1-3 0,1 1 0,1-2 0,-1 3 0,0-1-129,-2 2 0,0 0 0,2 1-129,-8 1-258,4 1-645,-15 0-2193,5 3-1419,-8 3-258,-12-3-387,-10 0 0</inkml:trace>
  <inkml:trace contextRef="#ctx0" brushRef="#br0" timeOffset="1056.0601">14919 13737 2967,'22'-15'3741,"-9"14"-258,-12-15-129,-1 16-3096,8-14-129,-8 14 129,6-11 0,-6 11 387,0 0-129,-10-13 129,10 13 129,-22-2-129,10 2-129,-9 2 0,0 3-258,-2 3-129,-5 1-129,0 3 129,0-2-129,-1 4 0,1-1 129,6 0-129,1 0 0,2-1 0,10 0 129,2-2-129,7 1 129,0-11 0,13 18-129,4-8 129,7-3-129,2 0 0,3 1 0,4 1 0,-2-1 0,1 3-129,-5 0 129,-2 3 0,-1 0 0,-5 1 129,-4 2 0,-2 0 0,-3-1-129,-6-3 387,0 4-258,-4-5 0,-1 6 0,-9-7 0,1 1 129,-10-5 0,2 3 129,-6-5-129,0 0 0,-4-4-129,3-1 129,-2 0-129,4-1-129,1-4-129,2 0-129,6 3-129,-1-6-516,14 8-645,-14-2-1290,14 2-1806,0 0 0,0 0-258</inkml:trace>
  <inkml:trace contextRef="#ctx0" brushRef="#br0" timeOffset="1799.1029">15197 13597 1935,'23'-18'4128,"-9"14"129,-9-8-258,3 1-2322,-8 11-903,12-11-258,-12 11-129,0 0-129,14-4 258,-14 4-129,0 0 0,0 0 0,0 0 0,0 0 0,0 0-129,0 0 0,0 0-129,0 0 0,0 0 0,0 0 0,0 0 0,0 0-129,0 0 129,0 0 129,0 0-129,0 0-129,0 0 129,0 0-129,0 0 0,0 0 0,0 0 0,0 0 0,0 0 0,0 8 0,0-8 0,1 18 129,-1-3 0,0 2-129,0 2 129,0 5 0,0 1-129,0 3 129,-1 2 0,-4-1-129,3-3 129,-1-4-129,-1-2 0,3-4-258,1-16-903,-1 13-2967,1-13-387,0 0-258,0-6-516</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0,'34'71</inkml:trace>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53.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676-3 6,'1'-11'4,"-1"11"-1,0 0 0,0 0-1,0 0-1,0 0-1,0 0 1,0 0 1,0 0 0,0 0-1,0 0 1,0 0 0,-2 15 0,2-15 0,-3 24-1,-1-5 0,-3 6 2,-5 8-1,-6 6 1,-5 9 0,-11 4 0,-7 8 0,-5-2-1,-4 1 1,0-6-2,4-5 1,4-9-2,10-8-1,9-8-2,9-13-9,15 0-4,-1-10-1</inkml:trace>
  <inkml:trace contextRef="#ctx0" brushRef="#br0" timeOffset="402">190 443 9,'2'13'15,"6"6"0,-6-6 0,2 4-16,-3 3-1,-2 1 3,-3 3 0,-3 1 1,-3 3 1,-3-2 1,-2 0 0,2 1 0,2-4 1,3 2-1,4-2 0,9-3 1,7-3-2,8-4 1,7-4 0,2-5 1,3-3 0,3-5 1,-1-5-2,-1-6 1,-2-2 0,-3-4 0,2-2-1,-2-1-1,1-1 0,-2 2-2,-1 2 0,-5 3-1,-2 3 0,-3 4 0,-4 4-2,-4 3-3,-8 4-3,0 0-2,0 0-7,-17 12-10,0-2 1,-12-9 0,-1 5 1</inkml:trace>
  <inkml:trace contextRef="#ctx0" brushRef="#br0" timeOffset="997">110 431 3,'7'-20'14,"-7"20"1,6-11-3,-6 11-6,0 0 0,0 0 1,4-16 1,-4 16 1,-2-10 0,2 10-2,0-12 0,0 12-2,0 0-1,2-13-1,-2 13-2,0 0 0,0 0-1,0 0 0,-8 14-1,4-3 0,-1 0 0,-3 5 0,1 3 0,-2 3 1,-1 4 0,0 0 0,0 3 0,0 4 0,1-1 0,1 2 0,1-3 0,0-3 1,2-2-1,1 0 0,0-4 1,3-4-1,0 1 0,3-3 0,0-3 2,1-1 0,-3-12 2,11 13 0,0-13 0,2-6 0,6-5 0,4-3 0,4-4-1,3-4-1,6 0-2,0-1 0,0 0 0,2 3 1,-1 4-1,0 2 0,0 5 0,-3 1-1,-2 3 1,1 2-1,-4 1-2,-3 1-7,-7 2-13,-10-7-4,-9 6 0,-4-18 0</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9">14501 8269 1032,'19'14'4515,"-7"-8"-129,-12-6-387,0 0-4128,12-7-516,3 7-516,-15 0-1032,18-8-1935,-5 8-387</inkml:trace>
  <inkml:trace contextRef="#ctx0" brushRef="#br0" timeOffset="524.03">14969 8340 774,'20'16'4386,"10"-15"0,-20-7-387,0 2-4128,0-4-1032,10 5-1161,5 3-2064,-14-7 258</inkml:trace>
  <inkml:trace contextRef="#ctx0" brushRef="#br0" timeOffset="720.0409">15372 8318 903,'13'24'3870,"-13"-24"0,16 7-2580,3 2-903,5-3-1161,2 0-1935,-3-8-1032</inkml:trace>
  <inkml:trace contextRef="#ctx0" brushRef="#br0" timeOffset="953.0545">16065 8374 3999,'33'32'4386,"-13"-18"-516,-20-14-3096,21 13-1419,-8-13-903,2 0-1290,5-3-1677</inkml:trace>
  <inkml:trace contextRef="#ctx0" brushRef="#br0" timeOffset="1157.0662">16390 8165 3096,'18'46'3870,"-8"-22"-1548,4-1-903,6 5-774,3-4-258,2 1-258,5-11-258,-2-3-516,5-10-1290,6 2-2064,-14-20 258</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19.0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626">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368">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2930">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3585">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4070">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26.7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244">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1874">599 824 15,'1'-48'16,"-1"48"-5,9-43-1,-9 43-2,0 0 1,27-45-3,-27 45 1,0 0-2,40-27-2,-40 27-1,0 0 1,37 0-1,-37 0 2,20 15-4,-12-2 1,-1 1 1,0 5-1,-1-3 2,0 4-3,-3-4 2,2 2-4,-3-3 5,-1 1-1,-1-2 2,-1-2-1,-1 1 2,2-13 0,-18 19 1,2-9 0,0-2 1,-7-1-2,0-2-1,-4-3 0,3-2-1,-1-5 0,3 1-1,2-7-1,6-3-4,5-3-3,2-7-7,7 24-12,8-48-4,-8 48 2,25-50-1</inkml:trace>
  <inkml:trace contextRef="#ctx0" brushRef="#br0" timeOffset="2859">910 259 3,'0'0'9,"0"0"-1,0 0-1,0 0-1,0 0 2,0 0 3,0 0-3,0 0 1,0 0-2,0 0 2,0 0-4,0 0 1,0 0-3,0 0-3,0 0 1,0 0-3,13 36 3,-13-36 0,0 0 0,15 57 0,-15-57-1,9 52 3,-9-52-3,6 63 3,-6-63-3,1 65 0,-1-65-1,0 63 1,0-63 0,2 58 0,0-35 0,0-5 2,3-1-2,-2-3 2,2 0-1,-5-14 1,6 18-2,-6-18 2,0 0-7,5 11-6,-5-11-11,0 0 0,0 0 0,0 0-1</inkml:trace>
  <inkml:trace contextRef="#ctx0" brushRef="#br0" timeOffset="3418">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410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8213">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8875">3215 904 29,'0'0'21,"0"0"2,0 0 1,0 0-17,-2 18 0,-2 2 0,-2 6-1,-2 9 0,1 5-1,-1 4 0,1 1-3,-2 2 0,4-3-1,0-3-3,3-8-6,0-8-12,7-6-5,-5-19-2,11 7 1</inkml:trace>
  <inkml:trace contextRef="#ctx0" brushRef="#br0" timeOffset="9374">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0007">3912 810 3,'-16'-2'18,"16"2"2,-7-18 0,10 7-9,-3 11 2,0 0-2,24-42-6,-24 42 2,0 0-3,45-47 1,-45 47-3,36-16 2,-36 16-4,37-4 1,-19 8 0,-1 6 0,-2 1 1,0 7-2,-1 1 3,-2 4-4,0 0 4,-3 2-2,-4-3 3,-1 1-1,-1-4 0,-5-2 2,-4-2-1,-5-1 1,-5-2 1,-7-4-2,-4-1 1,-5-5-1,-3-1-1,-2-2-1,2-4-1,4-3 0,4-3-2,8-3-4,5-6-7,13-1-10,11-4-8,7-4-2,-17 29 1</inkml:trace>
  <inkml:trace contextRef="#ctx0" brushRef="#br0" timeOffset="10544">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63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4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459">10 209 10,'0'0'17,"-12"-11"-1,12 11-5,0 0-2,0 0-1,0 0-1,11-3 0,5 3-2,5-5-1,5 3 2,8-4-2,6 5 2,2-6-3,2 2 2,0-4-2,-2 3 1,-3 0-2,-3 0 0,-5-1-1,-7 1 0,-3 1 0,-5 0 0,-5 1-1,-11 4-3,13-3-6,-13 3-9,0 0-6,0 0 1,0 0 0,0 0-1</inkml:trace>
  <inkml:trace contextRef="#ctx0" brushRef="#br0" timeOffset="905">524 414 12,'-16'-15'16,"17"4"1,0-8-6,9-1-1,0-6-1,8 2-1,1-2-1,6 4-2,-1 1-1,2 8-1,-1 0-1,-3 11 0,-1 8-2,-6 2 1,0 8-1,-4 2 0,-3 4 0,-1-2 0,-2 3 0,-2-4 1,1-2 0,-3-3 2,0-1 1,-1-13 0,-1 19 2,1-19-1,-12 16 1,2-9 0,-4 1-1,-5 0 0,-2-3-2,-5 1-1,2-1 0,-1-4-1,1-2 0,3-5-1,2-2-3,8-4-4,6-1-11,2-5-10,11 1-1,2-5 1,8 3-1</inkml:trace>
  <inkml:trace contextRef="#ctx0" brushRef="#br0" timeOffset="1586">1155 335 8,'0'0'16,"7"-13"0,-7 13-2,10-14-1,-10 14 0,12-13-1,-12 13-2,9-10-1,-9 10-1,0 0-2,0 0-2,0 0-1,0 0-1,0 0 0,0 0-1,12 16 1,-9-4-1,3 3 0,0 5 1,0 3-1,1 8 1,0 0-1,0 7 0,-1-2 0,-2 0-1,-1-3 1,-1-4-1,0-5 1,0-6-1,-2-6-1,0-12-4,0 0-8,8-11-11,2-3-3,-3-12 1,9 2-2</inkml:trace>
  <inkml:trace contextRef="#ctx0" brushRef="#br0" timeOffset="1995">1483 307 14,'0'0'19,"0"0"0,0 0-6,0 0-1,0 0 0,0 0-4,0 0-1,0 20-1,3-7-1,1 3 0,-1 4 0,1 2-1,1 0 1,-3 1-1,1-4 0,0-1 0,0-5-1,-3-13 0,18 6 0,-4-16 0,3-1-1,3-7 0,1 2 0,-1-2 0,-1 3-2,-4 3 1,-4 5-1,-11 7 0,11 7 1,-10 4-2,0 3 1,-1 2 0,3 5 0,-1 4 0,1 0 0,2 3 0,1-1 0,1-1 0,2 0-1,5-5-6,2-6-11,2-12-9,8-3-2,-2-15-1,7-3 1</inkml:trace>
  <inkml:trace contextRef="#ctx0" brushRef="#br0" timeOffset="2482">2054 511 11,'-7'31'18,"6"7"0,-2-5-3,4-4-2,3-4 0,4-10-3,5-10-1,3-12-1,4-10-1,2-8-1,3-7-1,-2-4-2,-1-3 0,-4 1-1,-4 2-1,-6 3 1,-7 7-1,-8 5-1,-4 8 0,-5 5 0,-3 6 0,-4 8 0,0 4-1,-3 10 1,2 3-1,2 7 0,-1-4-2,6 5-3,2-7-4,5-4-4,8-4-13,2-16 2,13-9 0,0-15 0</inkml:trace>
  <inkml:trace contextRef="#ctx0" brushRef="#br0" timeOffset="2858">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3380">2785 129 40,'-12'9'24,"7"3"1,5-12-1,-11 11-16,11-11-3,4 11-8,-4-11-16,12 3-5,2-3 1,-14 0-2</inkml:trace>
  <inkml:trace contextRef="#ctx0" brushRef="#br0" timeOffset="3662">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4672">3917 339 11,'0'0'19,"32"5"0,-12-2-5,9 3-1,1-4-2,8 0-4,2-2 0,2-3-2,4-2 0,-2-5-1,1-1 0,-1-5-1,-2-4 0,-7 1-1,-5-1 1,-5-1-1,-5 4 3,-7 0-2,-3 5 2,-9-1-3,-1 13 2,-9-12-2,-1 11 2,-6 1-3,-1 2-1,-7 8 1,-1 1-3,-2 7 3,-1 3-2,-4 4 3,4 6-2,0 4 2,4 5-2,0-2 3,7-1-1,2 1 0,5-3 2,8-5-2,9-2 0,7-8 1,14-3-1,11-8 0,9-4 0,8-7-2,5-5-4,6-1-15,2-5-13,-6-11 0,-1-2-1,-15-9 0</inkml:trace>
  <inkml:trace contextRef="#ctx0" brushRef="#br0" timeOffset="5387">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5945">5446 112 29,'0'0'23,"0"0"0,12 5 2,-12-5-14,5 22 0,-5 1-4,-3 8-1,1 8-3,-1 11 2,3 10-2,-2 5 2,3 3-4,0-7 3,4 0-1,0-9 1,4-4 1,-1-8-2,-1-13-3,2-3-5,-2-11-7,-7-13-11,15 8-7,-12-19-1,1-5-2</inkml:trace>
  <inkml:trace contextRef="#ctx0" brushRef="#br0" timeOffset="6227">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6951">6381 150 21,'0'0'20,"0"0"1,0 0-1,0 0-10,0 0-1,0 0 0,0 0 0,2 15-4,1-3 2,-1 8-4,0 4 3,4 7-3,-2 10 2,1 10-4,1 3 3,4 10-1,-6-1 0,4 3 3,-2 0-4,0 0 2,-2-11-2,-1-10-1,-1-8-1,-3-11-1,2-8-9,-1-18-7,-5-19-8,3-6-6,-6-18 0,-1-3 1</inkml:trace>
  <inkml:trace contextRef="#ctx0" brushRef="#br0" timeOffset="7263">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2096">7592 34 11,'-17'-12'16,"17"12"0,0 0-2,-10-6 0,10 6 0,0 0-2,0 0 0,0 0-2,0 0-2,0 0-1,0 0-2,0 0-2,0 0-1,0 0 0,0 0-1,0 0 0,2 12-1,3-2 0,3 4 0,1 5 0,2 3 1,2 10-1,1 4-3,-2 8 4,0 5-4,0 16 4,-4 6-4,0 8 5,-2 8-1,-1 0 0,-4 5 0,-2 0 0,-2-3 1,-1-9-1,-3-7 1,-5-8 0,-2-8-3,-5-8 3,1-5 1,-6-9-2,1-6-4,2-5-11,5-1-14,-4-16 0,9-4-2,0-18 1</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3:52.2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368 617 7,'0'0'10,"-1"-13"-2,1 13-2,-5-17-1,2 6 1,3 11 0,-8-19 0,8 19-1,-5-20-1,5 20 0,0-16-5,1 4-6,-1 12-7,11-24-1,-2 10 0,-4-9 1</inkml:trace>
  <inkml:trace contextRef="#ctx0" brushRef="#br0" timeOffset="261">452 221 19,'0'0'15,"15"-2"0,-15 2 0,0 0-4,0 0 0,0 0 1,0 0-1,0 0 0,0 0 0,0 0-3,0 0-1,0 0-3,0 0-2,0 0-2,0 0-1,0 0 0,-1 12 1,1-12-1,-1 13 2,1-13-1,-5 21 0,-1-8 1,0 5-1,-3 4 0,0 3 0,-5 5 0,-1 2 1,-1 6-1,-3 1 0,1 0 0,-3 1 0,2-4 0,-1-1 1,0-5-1,2-2 1,-1-7-1,3-5 2,0-3 0,3-2 1,2-7-1,2-1 0,9-3 0,-14-8-1,12-3 1,1-5-4,3-4 1,2-6-2,2-3 1,1-2 1,1 0-1,-1 1 1,-1 4 1,-1 5 0,-1 4 0,-2 5 0,-2 12-1,0-11 0,0 11-2,0 0 1,0 0 0,0 0-1,0 0 1,0 0 0,0 0 2,0 0 1,0 0 1,0 0 0,0 0 0,0 0 1,0 0-1,0 0 0,0 0 0,0 0-1,0 0 0,0 0 0,0 0-1,0 0 1,0 0-1,0 0 1,0 0-1,0 0 0,0 0 0,0 0-1,0 0 0,0 0 0,0 0 0,0 0 0,0 0 0,0 0 0,0 0-1,0 0 1,0 0-1,-10 3-5,10-3-9,0 0-7,0 0-2,0 11 0,0-11 1</inkml:trace>
  <inkml:trace contextRef="#ctx0" brushRef="#br0" timeOffset="1682">411 454 0,'0'0'6,"0"0"1,0 0 1,0 0-1,0 0-1,-8 13 0,8-13 0,-11 5 0,11-5-2,-15 6-1,6-3-2,9-3-1,-16 6 1,16-6 0,-16 7 0,16-7 1,-14 8 0,14-8 0,-11 11-1,11-11 1,-10 11 0,10-11 2,-9 12-1,9-12 1,-9 14 0,3-2-1,-1-1 0,0 3 1,-1 2-2,0 0-1,-2 3 1,-3 0 1,0 4 1,-2-2-1,-1 0 1,-1 1-1,2 0 0,2 1 0,2-2 0,3 1-3,4-4 0,3-3 0,1-1-1,2-3 1,-2-11 0,5 13 0,-5-13 1,0 0-1,11 12 0,-11-12 1,13 12-1,-4-5 0,3 0 0,3 0 0,0-1 0,2-1 1,0-3-1,-1-1 1,0 0 0,-1-2 0,0-2 0,-4 0 0,0 1 1,-1-4 0,-1-1-1,0-2 1,0-3 0,0-3 0,-2-1-1,0-5 1,0-2-1,-2 1 0,-1-2-1,-3-3 0,-1 2 1,-2 0-1,-1-2 1,-2-2 0,-1-1 0,-2-1 0,0-1 0,-4 1 0,-2-3 0,-2 0 0,-5-2 1,-2 0 0,-3 0 0,-3-1 1,-2 2 0,0 2-1,3 0 0,0 2-1,4 2-1,3 5-1,4-1-3,3 3-9,5 3-9,0-3-6,8 8-1,-2-9 0,7 4 1</inkml:trace>
</inkml:ink>
</file>

<file path=ppt/ink/ink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30.6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427 9,'0'0'7,"0"0"1,0 0 1,0 0-1,-14 2 1,3 0-1,-9-2 0,-3 2-1,-9-1 0,-6 1 1,-10 1-1,-6 0 0,-8 1-1,-3 2-1,-5 0 0,1 0-1,0 1-1,7-1-1,7 0-1,11-2 0,10 0 0,9-2 0,11 0 0,14-2-1,-12 0 0,12 0 1,0 0-1,12-2 0,-4 0-3,2 1-5,1 1-8,-11 0-11,23-7 1,-18-4 0,5 5 0</inkml:trace>
  <inkml:trace contextRef="#ctx0" brushRef="#br0" timeOffset="533">-3 458 16,'0'0'13,"11"-12"-2,8 0-1,1-10-1,10-6-2,3-6-3,8-5 0,2-6-1,4 1 0,0 0 2,-6 3-1,-2 4-1,-5 6 1,-7 7-1,-6 6 0,-4 5-1,-7 3-1,-10 10-1,9-4-3,-9 4-1,-12 15-1,-3-3 0,-4 3-1,-5 4 0,-5 4 2,-5 4 0,-4 0 2,-2 4 1,-1-1 1,2 1-2,4 1 1,2 0 0,3-2 0,5-4 0,3-3 0,4-4 1,4-4-1,5-2 0,9-13 1,-11 16 0,11-16 0,7 16 0,5-8 0,-2 3 1,7 3 0,-1 0 2,3 5 1,-3 1 0,2 5 2,0 2-1,0 7 1,3 1 0,-1 1-1,3-2 0,-2-3 0,2-2-1,-4-5 1,-2-4 0,-6-8 0,0-4 1,-11-8 0,9 9-1,-9-9 1,0 0 0,0 0-1,0 0 0,0 0 0,0 0-2,0 0-1,0 0 0,0 0-3,0 0-2,0 0-11,0 0-18,2-12 1,3-5-2,-7-17 1</inkml:trace>
  <inkml:trace contextRef="#ctx0" brushRef="#br0" timeOffset="18511">192 423 12,'-19'-2'15,"9"6"-3,-4-6-2,5 4-3,-2-2-4,11 0-2,-15-2 0,15 2 2,-11-1 0,11 1 1,0 0-1,-9-2 1,9 2-1,0 0-1,0 0 0,0 0-1,0 0-1,0 0-1,15-4 1,-1 4 0,8-1 0,3 0 0,10-1 0,7-3 0,10 0 1,5-1 0,6-1 0,4 1 1,3 0 0,-1 2 1,1-1-1,-2 2 1,1 2-1,-7 2 0,-1 1-1,-8 0 0,-5-1 0,-7 2 1,-6-2 1,-10 0 2,-8 0-1,-6-1 0,-11 0 0,0 0 0,0 0-1,0 0-1,0 0-2,-14 0-1,4-1-1,-3 0 0,-3 0-1,-2-2 1,-1 1-1,-3-1 0,-2 0 1,-1 2-1,-7 0 2,-1 1-1,-5 0 2,1 1-1,-5-1 1,-1 0 0,-2 0 0,0-3 0,2 1-1,2-2 1,1 1-1,2-1 1,5 2-1,6 0 0,2 2-1,6-2-3,7 2 1,12 0-1,0 0 0,0 0 0,21-4 0,3-1 0,10 1-2,6 0 2,9 1-2,1 0-1,6 4 0,-1-2-1,2 3 1,-9 0 1,-4 3 3,-9-2 0,-9 1 3,-7 3 1,-8-1 0,-11-6 0,-11 12 1,-8-5 2,-9-3 2,-8 2 2,-13-5 0,-8 2 1,-14-4-1,-5 2 2,-10-2-1,1 4-1,-7-3-2,7 1-2,7-1 0,12 1-1,12-1 0,15 1-2,14-2 1,25 1-2,0 0 1,31-8-1,2 3-2,8-3-1,5 3-1,2-6-8,9 9-7,-13-10 2</inkml:trace>
</inkml:ink>
</file>

<file path=ppt/ink/ink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0.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99 790 3,'5'-64'10,"-5"-7"-1,3 0-4,-3-1 0,1 5 0,-4 4 1,1 9 1,-2 5 0,-1 13 0,2 6-2,-1 9-1,2 5-4,2 16-1,0 0-1,0 0-3,-6 22-1,7-3-1,2 8 1,-1 2 0,2 7 3,1 3 0,1 3 0,0 4 2,-1 3 0,0 0 1,-2 1 0,0 0 0,-1-3 1,-2-8-1,0-7 1,-1-10-2,-1-8-3,2-14-6,-10-5-1</inkml:trace>
  <inkml:trace contextRef="#ctx0" brushRef="#br0" timeOffset="386">0 320 10,'11'-7'8,"-3"-4"0,5-3 0,-1-9 0,1-4 2,0-8-1,-1 1 0,-2-3-2,0 4 1,-1 1-5,2 7 0,-3 6-3,5 7 0,0 7-1,1 2 0,-1 2 0,0 1 0,-3 1 1,-1 0 0,-9-1 0,11 7 0,-11-7 0,1 19 0,-2-2 0,0 9-1,0 6 1,3 6-1,2 7 1,4 5-6,5 10-8,5-4-4,10 5-1,-4-14 0</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1.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220-7 10,'0'0'9,"1"-16"1,-1 16-1,0 0 1,0 0-1,0 0 0,2 12-1,0 8-1,-1 15-1,-2 12-1,-2 18-1,-2 15 0,-4 12 0,-3 8 0,0 1-3,-1-4 1,0-7-1,3-10-1,1-14-5,5-10-7,-2-24-9,10-3 0,-4-29 0,-2 13 0</inkml:trace>
  <inkml:trace contextRef="#ctx0" brushRef="#br0" timeOffset="358">0 826 22,'15'27'12,"-5"0"0,2 11-7,-1 8-7,-2 7 3,3 1 2,-1 3 3,-2-4 1,4 0 3,-1-7 1,4-3 0,1-9-2,4-2-4,1-3-7,-1-8-2,1-1-1,-1-6 0,-2-3 2,-1-5 3,-4-7 2,-1-8 3,-1-11 4,0-7 0,1-10 0,1-8-1,2-6-3,1 1-5,0 3-7,-2-3-17,8 14 0,-9-3-1,8 12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2-1,20-1 0,-20 1 0,23 2 0,-23-2-1,15 4 1,-15-4 1,10 7 2,-10-7 2,0 0 1,0 0 0,-11 10 2,11-10-1,-11 1 1,11-1-2,-12-1-2,12 1-1,0 0-1,-11-2-2,11 2 0,0 0-1,0 0 0,0 0-2,0 0-3,0 0-9,0 0-5,20 8 0,-9-16 0,8-2 0</inkml:trace>
</inkml:ink>
</file>

<file path=ppt/ink/ink6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6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49.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4,'0'0'17,"0"0"-5,0 0-1,0 0 0,0 0-1,0 0-2,0 0-2,0 0 0,0 0-3,0 0-1,0 0 1,0 0-1,0 0 1,-4 12 0,4-12 0,-1 12 0,1-12 0,0 20-1,0-6 1,0 1-1,0 5 0,0 2 0,-1 4-1,-1 3 0,-1 3 1,0 3-1,-2 0-1,1 2 0,-1-2 0,1 2 0,0-3 1,1-1-1,2-4 0,1-2 0,3-2 1,0-3-1,2-2 1,1-4 0,1-1 0,1-3 0,2-1 0,4-3 0,4-2 0,1-3 1,3 0-1,2-3 0,2 0 1,1-3-1,1 1 0,-2-2 0,-2 2 0,1-1 1,-2 0-1,-2 2 0,1-1-1,-3 1 1,-3-1-2,-1 1-1,-3-1-3,-1-1-10,2 5-11,-13-2-1,0 0 0,0-23 1</inkml:trace>
  <inkml:trace contextRef="#ctx0" brushRef="#br0" timeOffset="701">96 417 12,'0'0'18,"0"0"1,0 0 0,0 0-9,0 0-2,13-1-1,-13 1 0,14 5 0,-3-2 0,0 1-1,6 0-1,-1-3-1,4 0-1,-1-1-1,2-1-1,0-3-3,-1-1-3,-1 0-7,2 0-10,-8-9-4,6 6 2,-12-10-1</inkml:trace>
  <inkml:trace contextRef="#ctx0" brushRef="#br0" timeOffset="1023">0 98 2,'0'0'18,"0"0"3,0 0-3,0 0-6,0 0-1,0 0 1,0 0-3,12-8 0,-12 8-2,15-3 0,-4 3-1,2 2-1,0 0-1,2 1 0,5 2-2,1 1-1,1 0 0,1 1 0,3-1 0,0 0-2,2-1-1,0-1-4,-1-1-4,-1 1-10,-2-6-6,5 5-2,-9-6 1</inkml:trace>
  <inkml:trace contextRef="#ctx0" brushRef="#br0" timeOffset="1535">726 355 3,'0'0'18,"0"0"0,0 0 2,0 0-6,0 0-2,-15-1-2,15 1 0,-21 4-3,7-1-1,-3 2-1,2 0-1,-2 2-1,0-1-1,1 1-1,3 0-1,1 0 0,12-7 0,-15 10 0,15-10 0,0 0-1,3 12 1,-3-12 0,22 6 0,-7-4 0,3 3 0,1-2 0,0 4 1,1 0-1,-1 4 0,-2-1 0,-2 6 0,-3-1 0,-3 1 0,-2 1 0,-2-1 0,-3 0 1,0 0 0,-5-2 0,0-3 0,-2 2 0,-2-2 1,0-1-1,7-10 0,-19 19 0,8-12-1,-1-2 0,-1-3-2,-1-2-4,0-6-10,14 6-9,-21-23-1,16 4 0,-4-13 1</inkml:trace>
  <inkml:trace contextRef="#ctx0" brushRef="#br0" timeOffset="2105">862 83 9,'0'0'16,"0"0"3,2 14-9,-2-14 1,1 20 0,-2-4 1,4 6 0,0 5-2,1 7-1,1 6-1,2 1-2,0 3-1,1 2-1,2-1-1,-2-3-1,0-5-1,0-5-1,-1-8 1,-1-4-1,-2-5-2,-4-15-4,7 14-5,-7-14-13,0 0-3,0-16 1,0 16 0</inkml:trace>
  <inkml:trace contextRef="#ctx0" brushRef="#br0" timeOffset="2424">741 283 37,'-10'2'20,"10"-2"0,0 0-3,0 0-12,0 0 1,11-2-1,-11 2 0,20-4 0,-5 4 1,2 0-1,3 2-1,0 0-1,2 1-2,0 2-3,1 1-4,-1 0-7,5 5-11,-4-7-1,6 5 0,-6-7 0</inkml:trace>
  <inkml:trace contextRef="#ctx0" brushRef="#br0" timeOffset="2785">1207 420 12,'5'-12'17,"-5"12"1,0 0-2,0 0-7,0 0-1,0 0 0,0 0-2,-1 13-1,1-13 1,-1 21-1,1-6 0,0 4 0,1 2-2,0 2 0,1 2-2,2 2 0,-1-1 0,1-4 0,1-1-3,0-6-2,1-2-7,-6-13-12,17 2-1,-13-12 1,10-1 0</inkml:trace>
  <inkml:trace contextRef="#ctx0" brushRef="#br0" timeOffset="3106">1230 147 56,'-19'-6'25,"19"6"0,0 0-1,-11 0-19,11 0-5,0 0 0,0 0-1,0 0-2,0 0-9,0 0-11,0 0-2,7 11 2,4-2-1</inkml:trace>
  <inkml:trace contextRef="#ctx0" brushRef="#br0" timeOffset="3442">1397 406 12,'0'0'15,"0"0"1,0 0-5,-2 13-5,2-13 1,0 14 0,0-14 1,-1 22 1,2-12-2,2 5 0,-1-1 0,4 1-2,-2 2 0,1 0-1,0-1 0,0-1-2,-1-1 1,2-2-1,-6-12 1,12 12-1,-2-11 0,1-6 1,3-3-2,-1-2 1,3-4 0,-2-2-1,1 1 0,-3 1 0,-4 2 0,-8 12-1,12-16 1,-12 16-1,0 0 0,0 0 0,0 0 0,10 5 0,-10-5 1,7 12 0,-7-12 1,11 16 0,-11-16 0,16 13 0,-4-12 1,3-6-1,3-2-1,0-5 1,3-2-2,2-2 1,-2 2 0,-3-1-1,-1 3 0,-6 3 0,-11 9 0,14-6 0,-14 6 0,0 0-1,16 16 1,-9-5 0,2-1 0,1 3 0,2 2 0,2 0 0,0 1-2,0-2-5,-2-4-4,0 0-8,2 0-9,-14-10-1,21 1 1,-17-14-1</inkml:trace>
  <inkml:trace contextRef="#ctx0" brushRef="#br0" timeOffset="4230">2009 442 30,'0'0'18,"0"0"0,0 0-1,0 0-12,0 0-2,0 0 0,10 2 1,-10-2 0,17 2 0,-4 1 0,2-2 0,1 4 0,2 0-2,0-1 0,1 3-1,0 0 0,-1 3 0,-1 0 0,-3 2-1,0 0 1,-2 1 0,-2-1-1,-2 2-1,0 1 0,-2-1-1,-3-2 2,-3 2-1,-3-1 1,-3 1 1,-5 0-1,-3-1 3,-4-2-1,-4-1 1,1-1-1,-4-4 0,2-2 0,2-4-1,3-3 0,3-2-1,15 6 0,-14-21 0,12 9 0,4-2-1,6 2 1,1-1-2,3 1-2,4 0-8,-3-4-9,8 8-4,-7-10 2,7 8-1</inkml:trace>
  <inkml:trace contextRef="#ctx0" brushRef="#br0" timeOffset="6902">2431 137 12,'0'0'16,"0"0"-3,0 0-2,0 0 0,0 0 0,0 0 0,0 0-3,0 0 0,0 0-1,0 0-1,0 0-1,0 0-1,0 0 0,0 0-1,0 0-1,0 0 1,0 0-1,0 0 0,0 0 0,9 16-1,-9-16 0,8 22 1,-2-5-1,0 2 0,-1 5 0,-1 5-1,0 5 1,-1 2-1,0 5 1,-3 1-1,0 1 0,0-1 1,-2-2-1,4-4 0,-2-3 0,1-5 0,-1-5 0,2-4-1,-1-5 1,0-4-1,-1-10-1,4 11-4,-4-11-10,0 0-8,8-12-3,-10-3 2,8 3 1</inkml:trace>
  <inkml:trace contextRef="#ctx0" brushRef="#br0" timeOffset="7421">2301 381 8,'0'0'17,"-6"11"1,6-11 0,0 0-4,0 0 0,0 0-2,0 0-1,0 0-1,0 0-1,15 1-1,-15-1-1,22 2-2,-5-1-1,2-1-1,3 0-1,5 0 0,2-1-2,4 1-1,-1-1-5,3-1-8,2 6-12,-7-8 0,6 7-2,-10-7 2</inkml:trace>
  <inkml:trace contextRef="#ctx0" brushRef="#br0" timeOffset="7846">2771 687 8,'0'0'17,"11"11"1,-11-11 1,13 4-6,-13-4-1,18-2-1,-8-2-3,-10 4 0,20-13-1,-11 3-1,-9 10-1,13-21-1,-8 9-1,-4 0 0,-2 0-1,-3 1-1,-1 0 1,5 11-1,-21-18 0,9 12-1,-2 1 0,-3 3 0,2 2 0,-1 3 0,1 2-1,1 2 0,3 2 1,-2 1 0,4 1 0,2 1 0,1 1 0,2 1 0,0 0 0,3 4 1,2-3-1,3 2 1,0 2 0,4 0-1,2-2 0,3 1 1,3-1-1,1-3 0,2 1 0,1-4 1,3-1-2,1-2 1,1-2-1,2-2-4,0 1-11,-1-9-9,7 6-2,-8-13 1,6 4 1</inkml:trace>
  <inkml:trace contextRef="#ctx0" brushRef="#br0" timeOffset="8448">3264 712 29,'0'0'23,"0"0"0,0 0 2,0 0-11,0 0-4,0 0-1,-18 3-1,5 3-3,0 3 0,-3 2-1,0 1-1,-1 1 0,1 3-2,2-2 0,1 0-1,4-4 0,9-10-1,-13 15 1,13-15 0,0 0 0,12 11 0,-1-9-1,4-2 1,2 3-1,3-1-1,1 1-2,-1 2 0,-3 2 0,-1 0 0,-3 4-1,-2-1 2,-2 2-1,-4 0 2,-2 1 2,-1-2 1,-5 2 0,1-1 0,-4 0 1,-1-1 0,-3 2-1,-2-1-1,-3 0-7,-2 4-17,-10-10-1,5 5 1,-11-13 0</inkml:trace>
</inkml:ink>
</file>

<file path=ppt/ink/ink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58.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309 16 38,'0'0'24,"0"0"3,-14-12-5,14 12-9,-15-4-2,3 3-1,12 1-2,-21 4 0,9 0-2,-2 1 0,4 4-2,-5 3-1,4 2-1,-1 6-1,3 6-1,2 3 1,2 7-2,0 7 1,3 7 0,4 7 0,2 7 0,0 2 0,1 0 0,0 0 0,0-2 0,0-2 0,-2-6 0,-1-6 0,-2-8 0,-1-4 0,0-8-2,-2-3-1,1-7-4,0-8-12,2-12-11,0 0 0,-13-8-1,2-16 1</inkml:trace>
  <inkml:trace contextRef="#ctx0" brushRef="#br0" timeOffset="422">0 624 14,'0'0'19,"0"0"1,0 0-2,17-8-6,-17 8 1,25-7-2,-7 4 0,4-2-2,6 2 0,2-1-1,5 4-1,3 0-2,-1 3-3,0 0-4,-1 3-6,-3-4-15,2 10-5,-11-7 0,7 5 0</inkml:trace>
  <inkml:trace contextRef="#ctx0" brushRef="#br0" timeOffset="721">530 763 11,'-22'-17'17,"18"7"1,-5-12 2,9 0-11,1 0 1,3 1-2,4 0 1,5 5-1,1 1-2,0 4-1,5 5 0,-1 5-2,3 7-1,0 3-1,0 5 0,2 3 0,-3 3 1,-3 1 0,-3 1 2,-4 0 0,-5 0 0,-6-4 2,-3 2 0,-9-4 2,0 0-1,-8-4-1,0 1-1,-3-5 0,2 0-2,0-3-1,0-4-3,3 0-6,0-4-13,3-9-13,8 2 1,-2-9-2,11 3 2</inkml:trace>
  <inkml:trace contextRef="#ctx0" brushRef="#br0" timeOffset="1221">914 738 41,'0'0'23,"6"-14"2,-6 14-2,0 0-17,0 0-1,0 0 0,0 0 0,5 14 0,-5-14-1,7 13 0,-3-1 0,4 0-1,1 4 1,1 1-2,1 0 0,-1 0 0,0-3 0,-2-1 0,-8-13 1,13 16-1,-13-16 0,0 0 1,0 0-1,9 11 1,-9-11-1,0 0 1,0 0-1,0 0-1,-14-15 1,14 15-1,-8-20-1,3 7-1,3-2 0,2-2 0,3 0 0,3-2 0,2 0 0,4 1 0,3-1 0,3 0-1,6 3-2,1-2-8,2 1-13,6 8-5,-4-4-1,6 7 1</inkml:trace>
  <inkml:trace contextRef="#ctx0" brushRef="#br0" timeOffset="2151">1633 380 24,'0'0'20,"0"0"1,0 0-3,0 0-6,0 0-1,0 0 1,0 0-2,0 11 1,0-11-1,0 0-1,-3 12-1,3-12 0,-3 12-3,3-12-1,-6 17-1,6-17 0,-6 21-1,3-9 0,0 2-1,1 3 0,1 4 1,1 4-1,2 5 0,2 6-1,1 5 1,4 8 0,0 7-1,0 4 1,2 3 0,-1-2-1,1 1 1,0-4-1,-2-3 1,-1-9 0,0-6-1,-1-10 0,-1-4 0,-1-6 1,-2-5-1,0-5 0,-3-10 0,3 13 0,-3-13 0,0 0 0,0 0 0,0 0 0,0 0 0,0 0 0,0 0 0,0 0 0,5-14 0,-3 0 1,2-5-1,0-4 0,3-10 0,5-8 1,1-6-1,3-7 0,3-6 1,2-4-2,4 0 1,1-3 0,0 4 0,-1 2-1,1 6 1,-2 7 0,-1 7-1,-2 6 1,-5 8 0,-2 6 0,-2 7 0,-12 14 0,13-15 1,-13 15-1,0 0 0,0 0 0,0 0 0,0 0 0,0 0-1,0 0 1,0 0 0,0 0 0,0 0-1,0 0 1,0 0 0,0 0 0,0 0 0,0 0 0,0 0 0,0 0 0,0 0 0,0 0 0,0 0 0,0 0 0,0 0 0,0 0 0,0 0 0,0 0 0,0 0 0,0 0 0,0 0 0,0 0 0,0 0 0,0 0 0,0 0 0,0 0-1,0 0 1,0 0 0,0 0 0,0 0 0,13-6 0,-13 6 0,0 0 0,12-3 0,-12 3 0,11-3 0,-11 3 0,0 0 0,11-1 0,-11 1 0,0 0 0,0 0 0,0 0 0,0 0 1,0 0 0,0 0 0,0 0 0,0 0 0,0 0 0,0 0 0,-17 2 0,3 1-1,-1-1 0,-4 2 0,0 0 1,1 0-1,0 0 0,3-1 0,4-1 0,11-2 0,-12 2 0,12-2-1,0 0 1,0 0 0,0 0-1,11-2 0,-11 2 1,18 0 0,-6 0 0,3 0-1,0 1 1,0 0 0,0 1 0,2 0 0,-2-1 0,-1 0 0,-3 0 0,-11-1 0,12 3 0,-12-3-1,0 0-1,0 0-2,0 0-6,0 0-15,0 0-8,3-12 1,-3 12-2,-10-19 2</inkml:trace>
  <inkml:trace contextRef="#ctx0" brushRef="#br0" timeOffset="3758">1623 417 30,'0'0'21,"0"0"1,4 10 1,-4-10-11,-14 2-1,14-2-1,-18 3-1,18-3 0,-21 2-1,9 0 0,2-3 0,-1 2-3,11-1-2,-16-1 1,16 1-2,-13-1 1,13 1-1,0 0 1,0 0-2,0 0 1,0 0-1,0 0-1,0 0 1,0 0-1,0 0-1,0 0 1,0 0 0,0 0 0,20 0 0,-6 2-1,4-2 1,2 3 0,1-2 0,0 0 1,-3 0-1,-1-1 0,-5 1 0,-2 1 1,-10-2-1,0 0 1,0 0 0,0 0 1,0 0-1,-10 0 1,-3-4-1,-4 1 1,-1-2-1,-4-1 0,0 0 0,1 0-1,1 2 1,3 0-1,3 1 0,2 2 0,12 1-1,-14-2 1,14 2-1,0 0 0,0 0 0,0 0 0,0 0 0,0 0-2,8 12-4,-8-12-13,12 11-14,1-2 2,-13-9-1,21 3 0</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4:35.543"/>
    </inkml:context>
    <inkml:brush xml:id="br0">
      <inkml:brushProperty name="width" value="0.05292" units="cm"/>
      <inkml:brushProperty name="height" value="0.05292" units="cm"/>
      <inkml:brushProperty name="color" value="#00B0F0"/>
    </inkml:brush>
  </inkml:definitions>
  <inkml:trace contextRef="#ctx0" brushRef="#br0">5489 1884 1677,'12'-17'1677,"-4"5"-387,-8 12-129,0 0 258,13-15-387,-13 15 0,0 0 0,0 0 0,0 0-258,0 0 0,0 0-387,-10-5 129,10 5-258,-24 15-129,8-6 129,-7 6 0,-2 6 129,-5 7-258,-3 1-129,-3 4 129,-2 1-129,-4 10 258,1-1-258,-6 3 258,5 3-129,0 3 0,3 0-258,3 7 258,8 0-258,4 9 129,12-8-129,10 6 258,9-3-258,9-5 387,13-7 129,2-6-129,9-1 129,2-15-129,5 1 0,-3-10 0,-1-3-129,-1-6 258,-1 3-387,-4-6 258,-5-1-258,-7-3 129,-3-1-129,-5 2 0,-4-1-129,-13-4 129,16 5-129,-16-5 0,0 0-258,11 13-258,-11-13-1290,0 0-2193,0 0 0,0 0-387</inkml:trace>
  <inkml:trace contextRef="#ctx0" brushRef="#br0" timeOffset="744.0423">5702 2739 903,'-6'-48'2064,"6"26"-1806,2-2-129,2 1-129,6 1 258,-2 7 258,1-6 129,5 8 129,-4-3 129,7 6 0,-4-5-129,7 9-258,-4-2-129,5 3-129,-2 2 0,0 2-258,1 1 258,-5 0-129,5 9-129,-6-1 0,2 4 129,-4-1-129,1 1 129,-4 3 387,-1-2-258,-3-1 129,-1-1 258,-2 0-258,-2 0 129,0 3-129,-8-4 129,2 0-129,-6 2 0,1 2 129,-6-4-258,1 2 129,-4-3-129,1-1 258,-3-4-258,4 2-129,-1-4 0,4-2-129,2-2 129,5-10-387,4 1-129,2-5-516,2 16-774,2-27-1161,3 6-1032,5 9-387</inkml:trace>
  <inkml:trace contextRef="#ctx0" brushRef="#br0" timeOffset="1517.0867">6327 2544 1419,'10'20'1290,"-10"-20"129,5 24-258,-1-11 0,-4-13-129,8 18-258,-8-18-129,18 7-258,-3-7 258,6-9-129,1-10 0,9 0 258,-3-8-129,3 8 129,-6-6-129,1 8-129,-8-5 0,-3 12 0,-15 10-129,16-9-129,-16 9-258,0 0 129,0 0-129,11 7 0,-11-7 0,7 17 0,-7-17 129,8 15-129,-8-15 258,8 15-258,-8-15 129,10 17 0,-5-6-129,-1-1 0,1 4 0,0-3-129,-1 3-387,-4-14-1419,0 19-1935,6-5-387,-6-14 129</inkml:trace>
  <inkml:trace contextRef="#ctx0" brushRef="#br0" timeOffset="2133.122">7077 2051 516,'1'6'1419,"-1"7"129,0-13 129,0 22-387,0-8 0,0 3-129,2 5-516,2 5 129,-3 7 0,2 4-645,-3 8 516,2 0-645,-2 7 387,0-7-645,0 8 129,-3-13-1290,1 0-774,2-9-1290,0-18 129</inkml:trace>
  <inkml:trace contextRef="#ctx0" brushRef="#br0" timeOffset="2668.1526">7274 2501 2451,'10'17'3612,"0"-2"258,-10-15-387,0 0-3096,15 9-387,-3-5 129,2-4-129,2-2 0,2-7 0,2-6 129,1-1 0,-2-7 0,2 1 0,-4-4 129,-2 4-129,-5 3 129,0 2-258,-6 2 129,-1 3-258,-3 12 129,0-13-258,0 13 258,0 0-129,-13 0 129,13 0 0,-12 11-129,7 0 258,1 2-258,1 6 258,1 5-129,2 5 0,0 8 0,0-1 129,5 12 129,0 3-258,1 9 129,2 1 0,0 2-129,0-2 129,1 2 0,0 3 0,1-10-129,-2-2 0,2-8-129,-2-6-645,2-3-1290,3 0-1677,-7-18-387,8-1 129</inkml:trace>
  <inkml:trace contextRef="#ctx0" brushRef="#br0" timeOffset="3329.1904">8357 2715 1032,'1'-52'2451,"4"28"-1290,15-3-774,0 7 258,6-9 387,2 13-258,-1-3 129,2 9 129,-4-2-129,1 12 0,-8-1-129,7 2-516,-5 10-129,-1 2 0,-4 9 129,-2 2-129,-8 11 129,-2-2 0,-4 7 129,-6-1 0,-10-3-129,-2 1 387,-7-8-258,-2-2-129,-5-10-129,0-2 0,1-8-258,1-7-258,5-3-387,-1-16-516,13 6-774,-2-10-1677,9-12-258,9 9 388</inkml:trace>
  <inkml:trace contextRef="#ctx0" brushRef="#br0" timeOffset="4185.2392">8241 2017 129,'-12'14'2322,"12"7"129,-11 0-1677,5 11-774,6 3-129,-2 11 516,2 0-258,0 9 1032,8 3-645,0 18 645,5 1-645,0 13 516,3 3-516,-3 2-129,1 0 129,-6-6-387,-2-2 0,-5-18 0,-1-6-129,-5-12 0,-4-13-129,-5-4-516,1-15-903,-4-10-1677,17-9-387</inkml:trace>
  <inkml:trace contextRef="#ctx0" brushRef="#br0" timeOffset="4450.2545">8051 2759 1,'5'-19'3611,"5"19"130,-9-14-129,13 8-2580,-1 4-645,1-1-258,4 1 129,2-1-258,0 2-387,5 1-258,0-3-1032,3-4-1548,10 13-387,-9-8 388</inkml:trace>
  <inkml:trace contextRef="#ctx0" brushRef="#br0" timeOffset="5064.2896">8943 2439 1935,'-12'12'3096,"12"-12"-129,-12 18-2967,12 1 0,0 3 258,6 6 0,0 5 387,4-3 0,-2 3-129,3 3 258,-4 0 0,3-2-258,-4-2-129,2-3-129,-3-9-129,-1 1 0,0-7-129,-4-14 129,1 15 258,-1-15 0,0 0 0,0 0 258,0 0-258,0 0 129,-7-19 258,5-2-387,-2-12-129,4-1 0,0-7-129,7 0-129,5 0 129,6 2-129,7 0 0,4 10 0,4 8 0,2 1 0,5 7-129,1 2-258,4 9-516,-6-6-1548,2 4-1677,2 4-387,-9-8 0</inkml:trace>
  <inkml:trace contextRef="#ctx0" brushRef="#br0" timeOffset="6796.3887">10537 2169 516,'0'0'2451,"0"0"129,0 0-2193,0 0 0,0 0 258,-17-5-129,4 5 0,-5-2 0,-2 2 0,-3 0-258,-3 0-129,-1-2-129,0 1-129,0-1 0,1-3 129,2 3 0,2-3 0,5-2 258,3 0 129,2 2-258,12 5 129,-14-8-129,14 8-129,0 0 0,0 0 0,-12 0-129,12 0 0,-4 11 0,4-11 129,-11 23 129,3-5 0,-4 1 0,-1 4 258,-1 0-258,-2-1-516,-1 3 645,3-5-774,0 0 645,3-3-516,3-1 387,2-6-516,6-10 516,0 12 0,0-12 0,19 4 0,-1-3 0,1-1 0,3 2 129,0 0-129,4 1 0,1 4 258,-4 2-516,1 0 258,4 3 0,-2 1 0,1 4-129,0 2 129,0 2-129,-5-4 129,2 8 0,-2-2-129,-6 4 129,-1-3-129,-4 3 129,0-3 0,-6 2 0,0-4 0,-4-3 258,-1-1 258,-3-6 0,-8 2 0,-4-7 0,-3 4 129,-4-7-129,-5 3-129,-3-1-129,-2-2-258,0 1 0,-1-3-258,3 1-129,-4-3-129,9 0-774,-4 2-1677,1-4-645,9 2-258</inkml:trace>
  <inkml:trace contextRef="#ctx0" brushRef="#br0" timeOffset="7916.4528">11483 2281 2193,'-44'7'2838,"17"-5"-387,2 9-1935,-1 2-774,-1-1 645,0 0-774,2 2 774,2-3-516,5-2 258,1-1 0,7-2-258,10-6 129,-9 11 0,9-11 0,0 0 0,16 13 0,0-5 129,4 1 0,2 2 129,5 3 0,-1 3-129,2-1 0,-5 5-129,1 1 129,-4-1 0,-4-3-129,-4 3 129,-4-4 258,-7-1-129,-1 0 258,-9 0-258,-6-1 129,-11-1 0,1 3 0,-7-1-387,0 0 0,-2 1-387,2-10-903,8 0-1032,6 2-1419,-1-11 258</inkml:trace>
  <inkml:trace contextRef="#ctx0" brushRef="#br0" timeOffset="8308.4748">11746 2023 3612,'-5'16'3741,"-1"-3"-258,6 11-129,0 6-2967,1 6-516,2 8 129,-1 12 129,2 1-387,-4 6 387,1-2-387,-1 9 387,-2-8-387,-6 0 387,1-6-387,-1-6 258,0-12 0,1-5-129,2-10-129,4-7-258,1-16-1161,0 0-516,0-13-1677,-1-18 387</inkml:trace>
  <inkml:trace contextRef="#ctx0" brushRef="#br0" timeOffset="8557.4894">11558 2276 5934,'70'-15'4386,"-32"5"-387,4 1-129,3 6-3354,-5-4-387,1 5-129,-1 2-258,-13-3-903,0 3-2193,-8 0-516,-19 0-387,19 3 129</inkml:trace>
  <inkml:trace contextRef="#ctx0" brushRef="#br0" timeOffset="9132.5223">12046 2459 1032,'19'-7'3225,"8"2"0,-27 5-516,31-5-2709,-15 5-387,7 6-129,0 2 387,-1 0 129,2 3 258,-2-2 258,2 3-129,-2 5 258,1 0-258,-2 5 129,-2 2-258,-1 9-129,-3-2 0,-3 4 0,-5-1-129,0-1 0,-6-3 258,-1-4 0,-1-1-129,-11-10 129,0-2 129,-8-9-129,0-3 0,-8-2-129,2-12 0,-3-4 0,2-7-258,1-5 129,5 1 129,6 0-129,5 1-129,6 0 129,4 8-129,10 4 129,3 1-129,9 9-129,1 1 0,6 4-387,-3-3-387,9 3-1032,-2 3-1548,-6-3 129</inkml:trace>
  <inkml:trace contextRef="#ctx0" brushRef="#br0" timeOffset="9480.5422">12840 2056 6321,'-4'38'3999,"2"-9"0,-3 6-516,1 5-2838,4 9-516,0 5 387,4 2-516,1 2 258,1 3-387,2 5 129,-5-7-258,2-2 258,-4-9 0,-1-4-129,-2-13-516,-3 1-774,-11-22-2064,-2-11-516,2-11-387,-5-12 258</inkml:trace>
  <inkml:trace contextRef="#ctx0" brushRef="#br0" timeOffset="10036.574">12622 2402 1935,'38'16'3612,"-9"-11"774,3-1-258,-2-4-1677,13 8-1161,-8-8-258,9 0-645,-2 0-129,1 0 0,-3 0-129,-4-4-129,1-1 129,-1-2-129,-3-2 0,-2 1-129,-2-2 129,-3-1 258,-3 0-258,0-1 387,-5 2-516,0 3 516,-5 0-387,-2 1 516,-11 6-516,13-11 0,-13 11 0,0 0 0,0 0 0,-16-10 0,-3 10-129,-7 0 0,-2 0-129,-4 5 129,-2 2 129,0 3-516,0 2 387,3-1-258,0 5 258,6 2-258,3 2 516,6 2-516,2 5 387,8-2 0,6 5 129,1 2 0,12 0-129,9-1 129,5-2 0,7-3 129,5 0-258,4-11 0,3-3-129,-1-12-387,6 1-1290,-8-9-2193,-2-12 0,2-3-516,-7-10 129</inkml:trace>
  <inkml:trace contextRef="#ctx0" brushRef="#br0" timeOffset="10548.6033">13856 2351 7482,'0'-12'3999,"-11"0"258,11 12-645,-21-8-3096,7 8-645,0 0-129,-3 0 129,-1 5 0,-6 2 129,1 6-258,-5 0 258,-1 4-258,-3 1 129,0 0-387,4 2 516,1 1-387,7-3 387,3-3 129,8-3 129,9 2 129,7-1-129,14 2 129,4-1-129,8 4 0,1-3 0,2 5 0,2 5-258,-3-4 129,-6 5-258,-7-2 129,-6 0 0,-10-1 0,-6 0 0,-3 0 129,-14-4 0,-6-1-129,-4-3 129,-5 1-129,-4-3-129,2-7-129,5 5-1032,-4-10-2967,6-4 129,10-12-516,4-9 258</inkml:trace>
  <inkml:trace contextRef="#ctx0" brushRef="#br0" timeOffset="11012.6298">14104 1829 10191,'19'0'4128,"-19"0"0,21 24-516,-13-1-3741,8 13 129,-1 4-387,1 6 258,1 0 0,3 4 258,-1 2-258,-1 3 258,4-2-645,-1 2 516,2 0-387,-4 8 387,2 1-258,-5 8 258,-3 2-258,-5-2 387,-3-4 0,-5-1 0,-9-2 387,-9-2-387,-5-5-258,-3-1-1806,-7-6-2193,-9-8-258,-4-4-387,-3-13-129</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02.631"/>
    </inkml:context>
    <inkml:brush xml:id="br0">
      <inkml:brushProperty name="width" value="0.05292" units="cm"/>
      <inkml:brushProperty name="height" value="0.05292" units="cm"/>
      <inkml:brushProperty name="color" value="#00B0F0"/>
    </inkml:brush>
  </inkml:definitions>
  <inkml:trace contextRef="#ctx0" brushRef="#br0">12218 10308 516,'0'0'1161,"0"-11"129,0 11 0,0 0 129,0-12 129,0 12-387,0 0 0,0 0 0,0 0-129,0 0-516,-10-9 0,10 9-387,-16-1-129,4 1 129,-6 0-129,-3 0 0,-2 0-129,-7 0 258,-4 0-129,-3 0 0,-3 1 0,-2-1 0,-4 0 129,-7 0-129,0 0 0,-6 0 0,-4 0 0,-3 0 129,-4 5-129,0 2 0,-5 4 0,3-1 129,1 5-258,-2-1 129,0 3 0,-3 0 0,-2-4 129,2 1-129,-2-1 129,-3 0 129,-3-1-129,1 7 0,-5-2 0,1 4 0,-2 4 0,0 7 0,-3-1-129,8 1 258,0-1 0,6 1 0,2 1-258,6 0 258,9 0 0,6-2-129,8 1 0,4 2 0,8 3 129,5 0-258,7 0 129,4 3-129,3 0 129,3 3 0,0 7 0,3 4 0,2 0 0,5 2 129,-1-1-129,5 3 129,7-1 0,7 2 0,2-6 0,9 0-129,1 1 258,6 0-129,3-4 129,9 4-129,3-9-129,9 1 129,7-5 0,9-2 0,10-6-258,5 3 258,3-6-258,4-2 129,4-2-129,3 0 129,0-4 0,6-1-129,-2-2 258,5-2-258,2-4 129,3 2 0,3-1 0,3-2-129,-1 1 129,3-2 129,0 1 0,4 3-258,-1-1 258,3 0-129,2-1 129,-2-1-258,-1-4 258,-2 1-387,-1-4 129,2-4 0,1-1 129,-2 0-129,0 0 0,-2-1 129,0-5-129,4 0 0,-3-1 129,1 3-129,-6-7-129,2 1 258,-6-1-258,1-2 258,-3 1-258,-2 0 258,-7 0-258,-2-5 129,-3 3 0,-4-2 0,-1-2 0,-3 0 0,-3-1 0,-1-4-129,-2-1 129,-1-3 0,-3 0 0,-2-5 0,-1-1 0,-5-4 0,-7-4 0,-7 2 0,-7-5 0,-6 1-129,-8-5 129,-5 2 0,-8-5 0,-6-2 0,-5-4 0,-7-4 0,-4-5 0,-5-2 0,-14-3 0,-7-5-129,-9 0 258,-5-5-129,-9 3-129,-6-2 129,-9 2-129,-9 1 129,-7-3 0,-10 9-129,-9-2 0,-10 2 0,-10 4 129,-12 1-129,-9 5 0,-7 1 129,-9 5-129,-9-1 0,-12 7 129,-11 9-129,-10 4 129,-13 6 0,-12 2-129,-10 7 129,-12 7-129,-8 8 0,-1 5 129,-9 1-129,-5 5 129,9 13-258,0 7 258,5 4-387,18 11-129,1-5-903,24 18-2064,13-2-1419,10-3-516,15-4 0</inkml:trace>
  <inkml:trace contextRef="#ctx0" brushRef="#br0" timeOffset="14392.8232">13873 16334 2451,'2'-19'4515,"-2"19"-387,0 0-2322,0-11-1419,0 11 387,-11-12-129,11 12 0,-14-12-129,14 12 129,-24-6-129,13 6 129,-6-2-129,3 2 129,-6 0-516,3 0 129,-2 7-129,0-2-129,-1 4 0,2 3 0,0-2 0,1 2-129,2 2 129,0 0 0,4-3 0,-1 0 0,12-11 0,-4 15-258,4-15 258,6 14-129,7-6 129,8-3-258,3 4 129,6 0-387,4 4 258,-2-1 0,7 7 0,-5-3-129,6 7-129,-7-3 258,-1 4 0,-8-7 129,-3 2 129,-4-4-129,-5-1 258,-3-2 258,-9-12 129,2 12-258,-2-12 129,-10 10-129,-7-5 129,0 1-129,-8-3-258,-1 0 0,-3-3 0,-2 2-129,2-1-129,0 0 129,4-1-258,2-2-258,6 2-387,-3-4-1032,6 1-2064,14 3-258,-17-8 0</inkml:trace>
  <inkml:trace contextRef="#ctx0" brushRef="#br0" timeOffset="15504.8867">14074 16274 1,'15'10'4127,"-15"-10"259,0 0-516,0 0-1806,0 0-2064,0 0-129,0 0 0,0 0 129,11 11 0,-11-11 129,0 0 0,4 12 0,-4-12 129,1 18 129,-1-6 129,0 5-387,0-4 258,0 7-129,0-1 129,0 6-387,2-7 387,-2 0-516,1 0 129,0-4 0,2 1 129,-3-15-258,3 14 258,-3-14-129,13 2 129,-13-2-129,15-12 0,-4 0 258,-2-3-129,1 3 129,-1-2-129,-9 14 258,14-25-258,-7 14 387,-1 1-645,-6 10 129,12-20-258,-12 20 258,16-14-258,-4 2 258,-2 4-516,2 4 387,1 4 129,-1 0 129,2 0-129,-2 0 0,-12 0 387,19 14-258,-19-14 258,15 21-258,-11-9 258,1 3-516,-3 0 516,2 3-387,-2-2 0,0-1-129,2-3 258,-4-12-258,15 9 258,-4-9-129,5-6 129,4-9 0,5-7-258,2 2 387,2 2-516,-1-1 387,-3 1-387,-5 5 516,-3 6-516,-6 0 258,-11 7 129,13 0-129,-13 0 0,0 0 0,8 14 0,-8-14 129,11 19 129,-5-6-387,1 4 387,1-5-387,-2-1 516,1 5-645,1 3 387,-3-5-516,3 2-258,-8-16-903,9 16-3225,-9-16 129,14 5-645</inkml:trace>
  <inkml:trace contextRef="#ctx0" brushRef="#br0" timeOffset="16208.9271">14954 16206 1677,'0'0'2322,"0"0"-3225,21 17 129,-21-17 903,19 10 645,-5-3 645,-3 2 0,5-3 516,-3-5-516,4 7 258,-5-4-645,9 3-258,-5-1-387,6 3-129,-5-2 0,5 8-129,-5 2 129,4 2-129,-4-5 129,-2 4-258,-2 1 258,0 1-258,-5-2 387,-1-3-516,-3 1-129,-2-5 129,-2 6 129,0-4-129,-8-2 258,-2 0-129,-7-2 129,-1-5 129,-4-3 0,-5 2-129,0-4 129,-4-8-129,1-2-129,0-1 258,3-4-258,5 4 129,6-2-258,4-3 258,6 1-258,6 16 258,7-21-516,6 11 258,7 1-129,-1 3 129,5 6-516,-2 0-1032,0 0-2451,7 8-387,-14-6 387</inkml:trace>
  <inkml:trace contextRef="#ctx0" brushRef="#br0" timeOffset="16636.9516">15527 15836 2193,'19'27'4644,"-15"-13"-387,9 13-129,1 3-3999,-5 7-387,1 8 387,-3 4-129,-1 5 387,-5-1 129,1 6 129,-2-10 0,0 4-258,-3-8 0,-1-7-387,2-10-129,-3-10-1161,5 4-1548,0-22-1806,0 0-258,0 0 517</inkml:trace>
  <inkml:trace contextRef="#ctx0" brushRef="#br0" timeOffset="17028.974">15822 15843 3225,'23'7'4902,"-9"2"-129,-14-9-387,3 13-2838,1 6-1548,-3 7 0,-1 3 0,0 3 0,0 7 258,0 2-129,0 3 129,0 2-129,0 2 387,0-3-258,1 4 129,3-2 0,2-4-387,-1-2 258,-1-4-387,-1-4 129,-2-5-774,9 4-1677,-1-14-2193,-6-6-387,-3-12 0</inkml:trace>
  <inkml:trace contextRef="#ctx0" brushRef="#br0" timeOffset="19049.0894">16766 16199 774,'0'0'1935,"0"0"-387,0 0-645,6-12-258,-6 12 0,0 0 129,0 0-258,0 0 387,10-12 258,-10 12-258,0 0 258,3-12-129,-3 12-129,0 0-258,0 0 129,0 0-387,0 0 0,0 0 129,0 0-258,-5-3-129,5 3 129,-18 1-129,3 1-129,1 2 129,-5 1-129,-1 0 0,1-3 0,1 3 0,1-2 0,2 1 0,15-4 0,-15 7-258,15-7 387,0 13-129,0-13 0,21 12 0,0-7 129,3 7-129,6-3 0,4 3 0,2-2 0,-1 2 0,0 5-129,-5 0 258,0 3-129,-4 1 129,-7 0-129,-5-4 129,-6 3-129,-4-5 258,-4 2-129,-9-4 0,-4 3 129,-8-8 0,-2 1-129,-6-1 129,-1-1-129,-5-3 0,3-3-129,2 1-129,0-2-129,11-1-516,-3-6-774,22 7-2580,-8-18-387,8 0-258</inkml:trace>
  <inkml:trace contextRef="#ctx0" brushRef="#br0" timeOffset="19560.1188">17107 16380 774,'25'18'3612,"6"-18"129,-18-8-516,4 0-3354,6-6 129,-2 2-129,5-3 387,-7-2-129,4 2 516,-10-4 0,4 4 0,-7-5 129,0 7-387,-7-1-258,2 2-129,-5-2 0,-1 3-387,1 11 129,-20-12 129,3 8-258,-1 1 258,-4-1 129,-3 4 0,0 5 129,0 3 129,3 2-129,3 1 129,1 3-129,7 3 0,2-3 258,6 5 129,1-1-129,4 8 0,6-5 258,7 6-387,1-5 387,4 7-387,-1-5 258,3-1-516,3-2-258,-4-16-903,7-1-3096,6 0 0,-8-10-645</inkml:trace>
  <inkml:trace contextRef="#ctx0" brushRef="#br0" timeOffset="20021.1451">17640 15811 3612,'0'0'4515,"0"0"-258,0 0-129,-6 5-3741,6 10-258,0 4-129,0 5 0,-1 6 129,1 10 258,0-1 0,1 10 129,0-6-129,4 11 129,-2-4 0,6 5-129,-2-9-129,4 1-129,1-6 0,2-7-129,4 0 0,4-14-129,2-2-387,-2-13-645,12 2-2064,1-8-1290,-7-16-258,7-1 0</inkml:trace>
  <inkml:trace contextRef="#ctx0" brushRef="#br0" timeOffset="20448.1694">17451 15926 2580,'8'12'4644,"-8"-12"-516,25 4 0,-6 3-2967,4-7-1032,8 5 129,3-5 258,9 0 0,0-2 129,4 2 0,-1-3 0,3 3 0,-5-3-129,0 1-129,-5-2 0,-4 4-258,-3 0-129,-6 0-387,-3 4-645,-9-4-2709,-1 0-1032,1 0-129,-14 0-387</inkml:trace>
  <inkml:trace contextRef="#ctx0" brushRef="#br0" timeOffset="22080.2629">18354 16122 129,'0'0'2838,"0"0"-1548,0 0-387,0 0 0,0 0 387,0 0-258,0 0 129,-9-3 0,9 3 0,-20-3-516,7 3-129,-4 0-258,0 4 0,-3 3-258,0 2 258,1-4-258,1 4 129,5-2-129,-1-1 0,14-6-129,-13 14 129,13-14-258,0 10 258,0-10 0,9 11-129,2-3 0,5 0 129,1 1-129,3-1 129,1 4-129,0-1 0,-1 1 0,0 0-258,-3 3 387,-1-3-129,-3 0 258,-4 0 0,-9-12 129,9 16 0,-9-16 129,0 16 0,0-16 0,-12 12-129,-4-10 0,4 5 258,-8-2-258,-1 3 129,-2-7-387,-2 5 0,2-1-645,-4 0-2193,0-5-1161,11 7-129,-7-10-128</inkml:trace>
  <inkml:trace contextRef="#ctx0" brushRef="#br0" timeOffset="24160.3819">18674 16010 3096,'-11'-30'4515,"5"8"0,6 6-387,-6 0-2838,2-7-1032,0-3-129,-1-6 0,0 3-129,-2-4 0,-2 1 129,-5-7 129,1 3-129,-4-7 0,1 4 258,-5-5-129,0-1 129,-1-6 0,2-1 0,-6-8 0,8 2 0,-6-10-129,3 0-129,-3-5 129,3-4-129,-2-3 0,-4 0 0,-1-4-129,-3-5 0,-2-4 129,-1-1 0,-3-5-129,-6-1 0,0-5-258,-2-5 129,1 1 0,-5-2-258,0 0 258,-2-3 0,-1-1-258,2-2 258,-2-1 129,-1 2 129,-2-6-129,3 6 129,-2-3-258,1 0 258,-4 3-129,0-4 0,-3-1 0,0 4-129,0 2 129,-1-2 0,1 1 0,-2-4-129,4-2 129,1-2-129,3-1 129,3-1 0,1-2 0,1-1-129,3-1 0,2 0 0,0 3 0,1 2 129,3 4-258,-2 3 0,3 2 129,-1 2 0,3 11 0,-1 4-129,-1 7 129,3 5 0,-1 8-129,-2 6-129,5 5 129,0 5 129,7 5-129,-2 1 129,4 4 0,3-1 0,4 8 129,3 2 0,0 5 0,5 3-129,2 6 129,3 2-129,1 9 129,3 4 0,-1 1 0,2 14-129,0-15 129,0 15 0,0 0 0,0 0 0,0 0 0,0 0 0,0 0-129,0 0 129,0 0 0,0 0 0,0 0 129,0 12 0,0-12 0,-3 22 0,0-9-129,-2 3 129,-4 2 0,-3 3 0,-1 1-129,-4-1 0,-4-6 129,-2 1-129,-3-4 129,-2-6 129,-3-2-129,1-1 129,-2-3-129,0-3 129,-5-6-129,4-1-129,-4-4 129,3-1-258,-4-10 258,-3-4-258,-2-3 129,2-2-129,-3-2 129,3-1 0,1-5 0,-1 4 0,3 1-129,2-1 129,2 2-129,-1-1 129,5 1-129,0 0-129,7 2 129,-1 1 0,8 0 129,3-1-258,7-2 258,5 0-129,2-3 129,11-2-129,5-5 129,8-1 0,3-3 0,7 1 0,1 6 0,2 2 129,2 4 0,4 9-129,-2 6 0,4 6 0,0 8 0,3 6 129,6 2-129,2 4-129,1 7 129,6 4 0,1 3-129,0 3 258,-2-1-129,-1 5-129,-1 1 129,-1 6 129,-4 6-129,-3 0 0,-4 4 0,-4 4 0,-3 4 0,-5 2 129,-8 3-129,-7-1 129,-9-1 129,-5 2 0,-8-4 0,-8 4 0,-14-8 129,-3 5-258,-14-3 258,-6 0-129,-10-1 0,-6 3-129,-8-3-129,-2-4 0,-1-1-129,1-12-387,10 4-774,-1-17-2838,10-12-903,12-11-258</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03">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4">9230 11304 516,'-17'-15'1677,"17"15"0,0 0 0,0 0 0,11 0-516,6 0 258,-3 0 0,12 3 129,-7-3-258,12 0-516,-6 0 0,5 0-387,-2 0-129,3 0 0,-3 0-516,-2 0-387,4 6-1161,-4 2-2451,-6-8-129,3 2 0</inkml:trace>
  <inkml:trace contextRef="#ctx0" brushRef="#br0" timeOffset="1500.0858">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2">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74">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7">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8">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7">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8">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6">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9">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4">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9">8902 13072 1548,'0'0'387,"0"0"-129,5-7 0,-5 7 387,12-3-258,-12 3 258,14-4 0,-14 4-258,14 0 129,-14 0-258,13 0 129,-13 0 0,0 0 129,0 0 0,6 12 387,-6-12 0,-7 9 258,-5-7-129,12-2 0,-19 10-387,19-10-129,-17 10-258,17-10-258,-11 10-645,11-10-516,0 0-1419,0 0-1548,0 0 258</inkml:trace>
  <inkml:trace contextRef="#ctx0" brushRef="#br0" timeOffset="31479.8006">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9">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8">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9">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8">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95">14063 13118 1161,'0'16'3870,"10"-5"0,-10-11-258,17-4-3225,1 1-387,0 2 258,7 1 129,-5-4 129,7 4 129,-4-3-129,5 3 0,-6 0-129,2 5-258,-1 3-129,-2-1-516,-2 5-129,-4-5-1032,3 3-1677,-4 4-903,-14-14 0</inkml:trace>
  <inkml:trace contextRef="#ctx0" brushRef="#br0" timeOffset="53248.0456">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05">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1">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3">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2">9704 14604 2193,'-13'-7'2451,"13"7"-774,6-3-387,-6 3 0,11-4-387,3 4 0,-2-6-129,6 6 129,1-2-129,8 0 0,0 0-387,5 1-129,0-1 0,4-1 0,2 3-258,-5 0 129,0 0-129,-5 0 0,-1 0 0,-5 0 0,-3 3-387,-7 1-129,1 4-903,-3 5-2322,-10-13-258,5 16 258</inkml:trace>
  <inkml:trace contextRef="#ctx0" brushRef="#br0" timeOffset="66143.783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07">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7">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9">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7">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4">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4">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4">11687 15995 5805,'94'9'4386,"-59"-9"-516,8 11-1290,-7-10-4902,6 4-1548,5 7-774,-1-7 0</inkml:trace>
  <inkml:trace contextRef="#ctx0" brushRef="#br0" timeOffset="81124.6401">12925 16078 5934,'60'32'4773,"-24"-13"-1290,-12-17-645,6 8-4386,2-10-1419,13 0-1161,3 2-903</inkml:trace>
  <inkml:trace contextRef="#ctx0" brushRef="#br0" timeOffset="81321.6514">14085 16044 1419,'124'0'4515,"-69"10"0,-8-8-258,-2-2-2838,5 7-903,-2-2-387,0-3-645,7 3-1032,-4-2-2838,3-3-258,9-1 0</inkml:trace>
  <inkml:trace contextRef="#ctx0" brushRef="#br0" timeOffset="81483.6606">15923 16053 3999,'110'17'2451,"-58"-14"-2193,2-3-258,8 0-4773</inkml:trace>
  <inkml:trace contextRef="#ctx0" brushRef="#br0" timeOffset="81644.6698">16585 16010 3225,'121'-15'4257,"-55"15"0,-8 0-2193,-10-2-1032,5 4-129,-8-2-387,1 10 129,-6-5-387,3 4-129,-7-1-387,-2-6-1032,-2 0-2967,9 5 129,-13-11-516</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0,-1 2-5</inkml:trace>
  <inkml:trace contextRef="#ctx0" brushRef="#br0" timeOffset="110">445 1926 38,'0'0'18,"-13"-8"1,8-8 0,-7-13-2,4-3-5,-4-15-5,1-10-3,-2-17-1,2-11-1,1-13-2,3-4 1,-1-5-1,3-9-1,0 0 2,-1 7-1,1 8 0,2 13 0,-2 13 1,1 11 0,-1 12-1,2 16 0,3 12 0,-1 4-1,1 11-1,0 9-1,0 0-1,0 0-1,0 0-1,0 0-2,0 0 0,0 0 0,0 0 0,-9 6-2,9-6 2,-9 7-1,9-7 0,-15 12 0,2-2 1,-3 1 0,-2 1 1,-6 4 1,-2 0 1,1 2 2,0 0 2,2-3 2,2 0 4,3-3 1,2-2 2,5-2 2,0-5 0,11-3 1,-12-6 0,12 6-1,-6-23-2,7 2-3,4-13-1,3-3-1,6-10-1,2-7-1,7-4 0,4-4 1,2 0 1,3 4-1,-1 8 1,0 6 0,-5 7-1,-3 10 0,-5 7 0,-4 11-2,-3 8-1,-11 1 1,15 20-1,-11-3-1,0 5 1,1 1 0,1 5 0,3 1 1,0 3 0,5 1 0,4 3 0,5 2 1,3 4-1,-1 1 1,3-1 0,-5-2-1,1-4 1,-4-3-1,-5-6 1,-5-3-1,-5-8 0,1-2 1,-3-5 0,-3-9-1,6 13 1,-6-13-1,0 0 1,0 0-2,0 0-4,0 0-10,0 0-4,-24-9 0,6-7-1,-4-7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s.ubc.ca/ta/instructor/applicant/244/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10</a:t>
            </a:fld>
            <a:endParaRPr lang="en-US">
              <a:solidFill>
                <a:prstClr val="black"/>
              </a:solidFill>
            </a:endParaRPr>
          </a:p>
        </p:txBody>
      </p:sp>
      <p:sp>
        <p:nvSpPr>
          <p:cNvPr id="3174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174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11</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ea typeface="Arial Unicode MS" pitchFamily="34" charset="-128"/>
                <a:cs typeface="Arial Unicode MS" pitchFamily="34" charset="-128"/>
              </a:rPr>
              <a:t>This is true for any policy,</a:t>
            </a:r>
            <a:r>
              <a:rPr lang="en-US" baseline="0" dirty="0" smtClean="0">
                <a:ea typeface="Arial Unicode MS" pitchFamily="34" charset="-128"/>
                <a:cs typeface="Arial Unicode MS" pitchFamily="34" charset="-128"/>
              </a:rPr>
              <a:t> so it is also true for the optimal one</a:t>
            </a:r>
            <a:endParaRPr lang="en-US" dirty="0" smtClean="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12</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13</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14</a:t>
            </a:fld>
            <a:endParaRPr lang="en-GB" smtClean="0">
              <a:solidFill>
                <a:prstClr val="white"/>
              </a:solidFill>
            </a:endParaRPr>
          </a:p>
        </p:txBody>
      </p:sp>
      <p:sp>
        <p:nvSpPr>
          <p:cNvPr id="12697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15</a:t>
            </a:fld>
            <a:endParaRPr lang="en-GB" smtClean="0">
              <a:solidFill>
                <a:prstClr val="white"/>
              </a:solidFill>
            </a:endParaRPr>
          </a:p>
        </p:txBody>
      </p:sp>
      <p:sp>
        <p:nvSpPr>
          <p:cNvPr id="128003"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17</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18</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19</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20</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smtClean="0">
                <a:solidFill>
                  <a:srgbClr val="000000"/>
                </a:solidFill>
                <a:latin typeface="Arial" pitchFamily="34" charset="0"/>
                <a:cs typeface="Arial" pitchFamily="34" charset="0"/>
              </a:rPr>
              <a:t>?because </a:t>
            </a:r>
            <a:r>
              <a:rPr lang="en-US" sz="1200" dirty="0" smtClean="0">
                <a:solidFill>
                  <a:srgbClr val="000000"/>
                </a:solidFill>
                <a:latin typeface="Arial" pitchFamily="34" charset="0"/>
                <a:cs typeface="Arial" pitchFamily="34" charset="0"/>
              </a:rPr>
              <a:t>of the cost of moving</a:t>
            </a:r>
            <a:r>
              <a:rPr lang="en-US" sz="1200" dirty="0" smtClean="0">
                <a:solidFill>
                  <a:schemeClr val="tx1"/>
                </a:solidFill>
                <a:latin typeface="Arial" charset="0"/>
                <a:ea typeface="Arial Unicode MS" pitchFamily="34" charset="-128"/>
                <a:cs typeface="Arial Unicode MS" pitchFamily="34" charset="-128"/>
              </a:rPr>
              <a:t>?</a:t>
            </a:r>
          </a:p>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dirty="0" smtClean="0">
                <a:solidFill>
                  <a:schemeClr val="tx1"/>
                </a:solidFill>
                <a:latin typeface="Arial" charset="0"/>
                <a:ea typeface="Arial Unicode MS" pitchFamily="34" charset="-128"/>
                <a:cs typeface="Arial Unicode MS" pitchFamily="34" charset="-128"/>
              </a:rPr>
              <a:t>Because</a:t>
            </a:r>
            <a:r>
              <a:rPr lang="en-US" sz="1200" baseline="0" dirty="0" smtClean="0">
                <a:solidFill>
                  <a:schemeClr val="tx1"/>
                </a:solidFill>
                <a:latin typeface="Arial" charset="0"/>
                <a:ea typeface="Arial Unicode MS" pitchFamily="34" charset="-128"/>
                <a:cs typeface="Arial Unicode MS" pitchFamily="34" charset="-128"/>
              </a:rPr>
              <a:t> at best they are all one step  from states with 0 value</a:t>
            </a:r>
            <a:endParaRPr lang="en-US" sz="1200" dirty="0" smtClean="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am especially interested in applications of artificial intelligence that support human-driven decision making, either by automatically generating and evaluating potential solutions, or providing betters tools for humans to evaluate solutions themselves. I am also curious about the potential for machine learning to contribute to human decision making instead of its traditional application to computer decision making, such as in game playing.</a:t>
            </a:r>
          </a:p>
          <a:p>
            <a:r>
              <a:rPr lang="en-CA" dirty="0" smtClean="0"/>
              <a:t>Driver-less cars</a:t>
            </a:r>
          </a:p>
          <a:p>
            <a:r>
              <a:rPr lang="en-CA" dirty="0" smtClean="0"/>
              <a:t>Finding ways to solve NP-Complete problems</a:t>
            </a:r>
          </a:p>
          <a:p>
            <a:r>
              <a:rPr lang="en-CA" dirty="0" smtClean="0"/>
              <a:t>none</a:t>
            </a:r>
          </a:p>
          <a:p>
            <a:r>
              <a:rPr lang="en-CA" dirty="0" smtClean="0"/>
              <a:t>Game theory.</a:t>
            </a:r>
          </a:p>
          <a:p>
            <a:r>
              <a:rPr lang="en-CA" dirty="0" smtClean="0"/>
              <a:t>Not sure about what things can be applied from this course.</a:t>
            </a:r>
          </a:p>
          <a:p>
            <a:r>
              <a:rPr lang="en-CA" dirty="0" smtClean="0"/>
              <a:t>- </a:t>
            </a:r>
          </a:p>
          <a:p>
            <a:r>
              <a:rPr lang="en-CA" dirty="0" smtClean="0"/>
              <a:t>Video games development is my area of specialty, so I'm very interested in applications in that field!</a:t>
            </a:r>
          </a:p>
          <a:p>
            <a:r>
              <a:rPr lang="en-CA" dirty="0" smtClean="0"/>
              <a:t>Computer Graphics, Computer Vision</a:t>
            </a:r>
          </a:p>
          <a:p>
            <a:r>
              <a:rPr lang="en-CA" dirty="0" smtClean="0"/>
              <a:t>Object identification in images</a:t>
            </a:r>
          </a:p>
          <a:p>
            <a:r>
              <a:rPr lang="en-CA" dirty="0" smtClean="0"/>
              <a:t>To be honest I am interested in ANY application examples. It doesn't matter what the topic is, as long as it's kind of cool/interesting (such as humorous situations or perhaps software failure examples that caused issues for the creators.) Also, pictures or videos will make it feel more engaging. Pure text isn't quite as effective.</a:t>
            </a:r>
          </a:p>
          <a:p>
            <a:r>
              <a:rPr lang="en-CA" dirty="0" smtClean="0"/>
              <a:t>A.I. and Quantum Computing.</a:t>
            </a:r>
          </a:p>
          <a:p>
            <a:r>
              <a:rPr lang="en-CA" dirty="0" smtClean="0"/>
              <a:t>I would be very interested in doing a </a:t>
            </a:r>
            <a:r>
              <a:rPr lang="en-CA" dirty="0" err="1" smtClean="0"/>
              <a:t>fintech</a:t>
            </a:r>
            <a:r>
              <a:rPr lang="en-CA" dirty="0" smtClean="0"/>
              <a:t> applicable </a:t>
            </a:r>
            <a:r>
              <a:rPr lang="en-CA" dirty="0" err="1" smtClean="0"/>
              <a:t>ai</a:t>
            </a:r>
            <a:r>
              <a:rPr lang="en-CA" dirty="0" smtClean="0"/>
              <a:t> such as your last example of online commerce and trading, or the natural language processing. </a:t>
            </a:r>
          </a:p>
          <a:p>
            <a:r>
              <a:rPr lang="en-CA" dirty="0" smtClean="0"/>
              <a:t>AI in computer vision for pattern recognition in self-driving cars.</a:t>
            </a:r>
          </a:p>
          <a:p>
            <a:r>
              <a:rPr lang="en-CA" dirty="0" smtClean="0"/>
              <a:t>scenarios where there's multiple agents - </a:t>
            </a:r>
            <a:r>
              <a:rPr lang="en-CA" dirty="0" err="1" smtClean="0"/>
              <a:t>ie</a:t>
            </a:r>
            <a:r>
              <a:rPr lang="en-CA" dirty="0" smtClean="0"/>
              <a:t>: security (computer or physical) intelligent agents for moderating online communities/discussions </a:t>
            </a:r>
          </a:p>
          <a:p>
            <a:r>
              <a:rPr lang="en-CA" dirty="0" smtClean="0"/>
              <a:t>Psychiatric Support, learning/socializing systems targeted for those with Autism Spectrum Disorder or other behavioral/developmental problems.</a:t>
            </a:r>
          </a:p>
          <a:p>
            <a:r>
              <a:rPr lang="en-CA" dirty="0" smtClean="0"/>
              <a:t>Music performance</a:t>
            </a:r>
          </a:p>
          <a:p>
            <a:r>
              <a:rPr lang="en-CA" dirty="0" smtClean="0"/>
              <a:t>Voice/image recognition, applications to human kinetics</a:t>
            </a:r>
          </a:p>
          <a:p>
            <a:r>
              <a:rPr lang="en-CA" dirty="0" smtClean="0"/>
              <a:t>None</a:t>
            </a:r>
          </a:p>
          <a:p>
            <a:r>
              <a:rPr lang="en-CA" dirty="0" smtClean="0"/>
              <a:t>N/A</a:t>
            </a:r>
          </a:p>
          <a:p>
            <a:r>
              <a:rPr lang="en-CA" dirty="0" smtClean="0"/>
              <a:t>Motion Tracking</a:t>
            </a:r>
          </a:p>
          <a:p>
            <a:r>
              <a:rPr lang="en-CA" dirty="0" smtClean="0"/>
              <a:t>-</a:t>
            </a:r>
          </a:p>
          <a:p>
            <a:r>
              <a:rPr lang="en-CA" dirty="0" smtClean="0"/>
              <a:t>Neural networks and deep learning</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a:t>
            </a:fld>
            <a:endParaRPr lang="en-US"/>
          </a:p>
        </p:txBody>
      </p:sp>
    </p:spTree>
    <p:extLst>
      <p:ext uri="{BB962C8B-B14F-4D97-AF65-F5344CB8AC3E}">
        <p14:creationId xmlns:p14="http://schemas.microsoft.com/office/powerpoint/2010/main" val="272158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21</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22</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23</a:t>
            </a:fld>
            <a:endParaRPr lang="en-GB" smtClean="0">
              <a:solidFill>
                <a:prstClr val="white"/>
              </a:solidFill>
            </a:endParaRPr>
          </a:p>
        </p:txBody>
      </p:sp>
      <p:sp>
        <p:nvSpPr>
          <p:cNvPr id="13209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Computational Complexity</a:t>
            </a:r>
          </a:p>
          <a:p>
            <a:r>
              <a:rPr lang="en-CA" dirty="0" smtClean="0"/>
              <a:t>Value iteration works by producing successive approximations of the optimal value function. Each iteration can be performed in O(|A||S|</a:t>
            </a:r>
            <a:r>
              <a:rPr lang="en-CA" baseline="30000" dirty="0" smtClean="0"/>
              <a:t>2</a:t>
            </a:r>
            <a:r>
              <a:rPr lang="en-CA" dirty="0" smtClean="0"/>
              <a:t>) steps, or faster if there is </a:t>
            </a:r>
            <a:r>
              <a:rPr lang="en-CA" dirty="0" err="1" smtClean="0"/>
              <a:t>sparsity</a:t>
            </a:r>
            <a:r>
              <a:rPr lang="en-CA" dirty="0" smtClean="0"/>
              <a:t> in the transition function. However, the number of iterations required can grow exponentially in the discount factor [</a:t>
            </a:r>
            <a:r>
              <a:rPr lang="en-CA" dirty="0" smtClean="0">
                <a:hlinkClick r:id="rId3"/>
              </a:rPr>
              <a:t>27</a:t>
            </a:r>
            <a:r>
              <a:rPr lang="en-CA" dirty="0" smtClean="0"/>
              <a:t>]; as the discount factor approaches 1, the decisions must be based on results that happen farther and farther into the future. In practice, policy iteration converges in fewer iterations than value iteration, although the per-iteration costs of O(|A||S|</a:t>
            </a:r>
            <a:r>
              <a:rPr lang="en-CA" baseline="30000" dirty="0" smtClean="0"/>
              <a:t>2 + </a:t>
            </a:r>
            <a:r>
              <a:rPr lang="en-CA" dirty="0" smtClean="0"/>
              <a:t>|S|</a:t>
            </a:r>
            <a:r>
              <a:rPr lang="en-CA" baseline="30000" dirty="0" smtClean="0"/>
              <a:t>3 </a:t>
            </a:r>
            <a:r>
              <a:rPr lang="en-CA" dirty="0" smtClean="0"/>
              <a:t>) can be prohibitive. There is no known tight worst-case bound available for policy iteration [</a:t>
            </a:r>
            <a:r>
              <a:rPr lang="en-CA" dirty="0" smtClean="0">
                <a:hlinkClick r:id="rId4"/>
              </a:rPr>
              <a:t>66</a:t>
            </a:r>
            <a:r>
              <a:rPr lang="en-CA" dirty="0" smtClean="0"/>
              <a:t>]. Modified policy iteration [</a:t>
            </a:r>
            <a:r>
              <a:rPr lang="en-CA" dirty="0" smtClean="0">
                <a:hlinkClick r:id="rId5"/>
              </a:rPr>
              <a:t>91</a:t>
            </a:r>
            <a:r>
              <a:rPr lang="en-CA" dirty="0" smtClean="0"/>
              <a:t>] seeks a trade-off between cheap and effective iterations and is preferred by some </a:t>
            </a:r>
            <a:r>
              <a:rPr lang="en-CA" dirty="0" err="1" smtClean="0"/>
              <a:t>practictioners</a:t>
            </a:r>
            <a:r>
              <a:rPr lang="en-CA" dirty="0" smtClean="0"/>
              <a:t> [</a:t>
            </a:r>
            <a:r>
              <a:rPr lang="en-CA" dirty="0" smtClean="0">
                <a:hlinkClick r:id="rId6"/>
              </a:rPr>
              <a:t>96</a:t>
            </a:r>
            <a:r>
              <a:rPr lang="en-CA" dirty="0" smtClean="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fld id="{A75018C7-1052-4B76-86F3-4B4968BBA208}" type="slidenum">
              <a:rPr lang="en-GB" smtClean="0"/>
              <a:pPr/>
              <a:t>25</a:t>
            </a:fld>
            <a:endParaRPr lang="en-GB" smtClean="0"/>
          </a:p>
        </p:txBody>
      </p:sp>
      <p:sp>
        <p:nvSpPr>
          <p:cNvPr id="124931"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4932"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28</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29</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30</a:t>
            </a:fld>
            <a:endParaRPr lang="en-GB" smtClean="0"/>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32</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Emily Chen: </a:t>
            </a:r>
            <a:r>
              <a:rPr lang="en-CA" dirty="0" smtClean="0">
                <a:hlinkClick r:id="rId3"/>
              </a:rPr>
              <a:t>https://www.cs.ubc.ca/ta/instructor/applicant/244/19</a:t>
            </a:r>
            <a:r>
              <a:rPr lang="en-CA" dirty="0" smtClean="0"/>
              <a:t/>
            </a:r>
            <a:br>
              <a:rPr lang="en-CA" dirty="0" smtClean="0"/>
            </a:br>
            <a:endParaRPr lang="en-CA"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50995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4</a:t>
            </a:fld>
            <a:endParaRPr lang="en-US"/>
          </a:p>
        </p:txBody>
      </p:sp>
    </p:spTree>
    <p:extLst>
      <p:ext uri="{BB962C8B-B14F-4D97-AF65-F5344CB8AC3E}">
        <p14:creationId xmlns:p14="http://schemas.microsoft.com/office/powerpoint/2010/main" val="264139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p>
            <a:fld id="{6D95BDD6-F7FD-4B45-8BE2-F7D02247746A}" type="slidenum">
              <a:rPr lang="en-GB" smtClean="0"/>
              <a:pPr/>
              <a:t>6</a:t>
            </a:fld>
            <a:endParaRPr lang="en-GB" smtClean="0"/>
          </a:p>
        </p:txBody>
      </p:sp>
      <p:sp>
        <p:nvSpPr>
          <p:cNvPr id="112643"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12644"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r>
              <a:rPr lang="en-CA" sz="1200" b="0" i="0" kern="1200" dirty="0" smtClean="0">
                <a:solidFill>
                  <a:schemeClr val="tx1"/>
                </a:solidFill>
                <a:effectLst/>
                <a:latin typeface="Arial" charset="0"/>
                <a:ea typeface="+mn-ea"/>
                <a:cs typeface="+mn-cs"/>
              </a:rPr>
              <a:t>In economics, </a:t>
            </a:r>
            <a:r>
              <a:rPr lang="en-CA" sz="1200" b="0" i="1" kern="1200" dirty="0" smtClean="0">
                <a:solidFill>
                  <a:schemeClr val="tx1"/>
                </a:solidFill>
                <a:effectLst/>
                <a:latin typeface="Arial" charset="0"/>
                <a:ea typeface="+mn-ea"/>
                <a:cs typeface="+mn-cs"/>
              </a:rPr>
              <a:t>γ</a:t>
            </a:r>
            <a:r>
              <a:rPr lang="en-CA" sz="1200" b="0" i="0" kern="1200" dirty="0" smtClean="0">
                <a:solidFill>
                  <a:schemeClr val="tx1"/>
                </a:solidFill>
                <a:effectLst/>
                <a:latin typeface="Arial" charset="0"/>
                <a:ea typeface="+mn-ea"/>
                <a:cs typeface="+mn-cs"/>
              </a:rPr>
              <a:t> is related to the interest rate: getting </a:t>
            </a:r>
            <a:r>
              <a:rPr lang="en-CA" sz="1200" b="0" i="1" kern="1200" dirty="0" smtClean="0">
                <a:solidFill>
                  <a:schemeClr val="tx1"/>
                </a:solidFill>
                <a:effectLst/>
                <a:latin typeface="Arial" charset="0"/>
                <a:ea typeface="+mn-ea"/>
                <a:cs typeface="+mn-cs"/>
              </a:rPr>
              <a:t>$1</a:t>
            </a:r>
            <a:r>
              <a:rPr lang="en-CA" sz="1200" b="0" i="0" kern="1200" dirty="0" smtClean="0">
                <a:solidFill>
                  <a:schemeClr val="tx1"/>
                </a:solidFill>
                <a:effectLst/>
                <a:latin typeface="Arial" charset="0"/>
                <a:ea typeface="+mn-ea"/>
                <a:cs typeface="+mn-cs"/>
              </a:rPr>
              <a:t> now is equivalent to getting </a:t>
            </a:r>
            <a:r>
              <a:rPr lang="en-CA" sz="1200" b="0" i="1" kern="1200" dirty="0" smtClean="0">
                <a:solidFill>
                  <a:schemeClr val="tx1"/>
                </a:solidFill>
                <a:effectLst/>
                <a:latin typeface="Arial" charset="0"/>
                <a:ea typeface="+mn-ea"/>
                <a:cs typeface="+mn-cs"/>
              </a:rPr>
              <a:t>$(1+i)</a:t>
            </a:r>
            <a:r>
              <a:rPr lang="en-CA" sz="1200" b="0" i="0" kern="1200" dirty="0" smtClean="0">
                <a:solidFill>
                  <a:schemeClr val="tx1"/>
                </a:solidFill>
                <a:effectLst/>
                <a:latin typeface="Arial" charset="0"/>
                <a:ea typeface="+mn-ea"/>
                <a:cs typeface="+mn-cs"/>
              </a:rPr>
              <a:t> in one year, where </a:t>
            </a:r>
            <a:r>
              <a:rPr lang="en-CA" sz="1200" b="0" i="1" kern="1200" dirty="0" err="1" smtClean="0">
                <a:solidFill>
                  <a:schemeClr val="tx1"/>
                </a:solidFill>
                <a:effectLst/>
                <a:latin typeface="Arial" charset="0"/>
                <a:ea typeface="+mn-ea"/>
                <a:cs typeface="+mn-cs"/>
              </a:rPr>
              <a:t>i</a:t>
            </a:r>
            <a:r>
              <a:rPr lang="en-CA" sz="1200" b="0" i="0" kern="1200" dirty="0" smtClean="0">
                <a:solidFill>
                  <a:schemeClr val="tx1"/>
                </a:solidFill>
                <a:effectLst/>
                <a:latin typeface="Arial" charset="0"/>
                <a:ea typeface="+mn-ea"/>
                <a:cs typeface="+mn-cs"/>
              </a:rPr>
              <a:t> is the interest rate. You could also see the discount rate as the probability that the agent survives; </a:t>
            </a:r>
            <a:r>
              <a:rPr lang="en-CA" sz="1200" b="0" i="1" kern="1200" dirty="0" smtClean="0">
                <a:solidFill>
                  <a:schemeClr val="tx1"/>
                </a:solidFill>
                <a:effectLst/>
                <a:latin typeface="Arial" charset="0"/>
                <a:ea typeface="+mn-ea"/>
                <a:cs typeface="+mn-cs"/>
              </a:rPr>
              <a:t>γ</a:t>
            </a:r>
            <a:r>
              <a:rPr lang="en-CA" sz="1200" b="0" i="0" kern="1200" dirty="0" smtClean="0">
                <a:solidFill>
                  <a:schemeClr val="tx1"/>
                </a:solidFill>
                <a:effectLst/>
                <a:latin typeface="Arial" charset="0"/>
                <a:ea typeface="+mn-ea"/>
                <a:cs typeface="+mn-cs"/>
              </a:rPr>
              <a:t> can be seen as the probability that the agent keeps going. The rest of this book considers a discounted reward.</a:t>
            </a:r>
            <a:endParaRPr lang="en-US" dirty="0"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7</a:t>
            </a:fld>
            <a:endParaRPr lang="en-US">
              <a:solidFill>
                <a:prstClr val="black"/>
              </a:solidFill>
            </a:endParaRPr>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7892" name="Rectangle 3"/>
          <p:cNvSpPr>
            <a:spLocks noGrp="1" noChangeArrowheads="1"/>
          </p:cNvSpPr>
          <p:nvPr>
            <p:ph type="body"/>
          </p:nvPr>
        </p:nvSpPr>
        <p:spPr>
          <a:xfrm>
            <a:off x="930173" y="4410076"/>
            <a:ext cx="5124658" cy="4176713"/>
          </a:xfrm>
          <a:noFill/>
          <a:ln/>
        </p:spPr>
        <p:txBody>
          <a:bodyPr lIns="96408" tIns="48204" rIns="96408" bIns="48204"/>
          <a:lstStyle/>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115795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A0D65D-2443-4ADD-AF81-AE6D47209314}" type="slidenum">
              <a:rPr lang="en-US">
                <a:solidFill>
                  <a:prstClr val="black"/>
                </a:solidFill>
              </a:rPr>
              <a:pPr/>
              <a:t>8</a:t>
            </a:fld>
            <a:endParaRPr lang="en-US">
              <a:solidFill>
                <a:prstClr val="black"/>
              </a:solidFill>
            </a:endParaRPr>
          </a:p>
        </p:txBody>
      </p:sp>
      <p:sp>
        <p:nvSpPr>
          <p:cNvPr id="38915"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8916" name="Rectangle 3"/>
          <p:cNvSpPr>
            <a:spLocks noGrp="1" noChangeArrowheads="1"/>
          </p:cNvSpPr>
          <p:nvPr>
            <p:ph type="body"/>
          </p:nvPr>
        </p:nvSpPr>
        <p:spPr>
          <a:xfrm>
            <a:off x="930173" y="4410076"/>
            <a:ext cx="5124658" cy="4176713"/>
          </a:xfrm>
          <a:noFill/>
          <a:ln/>
        </p:spPr>
        <p:txBody>
          <a:bodyPr lIns="96408" tIns="48204" rIns="96408" bIns="48204"/>
          <a:lstStyle/>
          <a:p>
            <a:pPr marL="0" marR="0" indent="0" algn="l" defTabSz="456795" rtl="0" eaLnBrk="1" fontAlgn="base" latinLnBrk="0" hangingPunct="1">
              <a:lnSpc>
                <a:spcPct val="100000"/>
              </a:lnSpc>
              <a:spcBef>
                <a:spcPts val="449"/>
              </a:spcBef>
              <a:spcAft>
                <a:spcPct val="0"/>
              </a:spcAft>
              <a:buClrTx/>
              <a:buSzTx/>
              <a:buFontTx/>
              <a:buNone/>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defRPr/>
            </a:pPr>
            <a:r>
              <a:rPr lang="en-US" dirty="0" smtClean="0">
                <a:ea typeface="Arial Unicode MS" pitchFamily="34" charset="-128"/>
                <a:cs typeface="Arial Unicode MS" pitchFamily="34" charset="-128"/>
              </a:rPr>
              <a:t>Example of </a:t>
            </a:r>
            <a:r>
              <a:rPr lang="en-CA" sz="1200" b="1" i="0" u="none" strike="noStrike" kern="1200" baseline="0" dirty="0" smtClean="0">
                <a:solidFill>
                  <a:schemeClr val="tx1"/>
                </a:solidFill>
                <a:latin typeface="Times New Roman" pitchFamily="18" charset="0"/>
                <a:ea typeface="+mn-ea"/>
                <a:cs typeface="+mn-cs"/>
              </a:rPr>
              <a:t>Stochastic Shortest-</a:t>
            </a:r>
            <a:r>
              <a:rPr lang="en-CA" sz="1200" b="1" i="0" u="none" strike="noStrike" kern="1200" baseline="0" dirty="0" err="1" smtClean="0">
                <a:solidFill>
                  <a:schemeClr val="tx1"/>
                </a:solidFill>
                <a:latin typeface="Times New Roman" pitchFamily="18" charset="0"/>
                <a:ea typeface="+mn-ea"/>
                <a:cs typeface="+mn-cs"/>
              </a:rPr>
              <a:t>PathMDP</a:t>
            </a:r>
            <a:endParaRPr lang="en-CA" sz="1200" b="0" i="0" u="none" strike="noStrike" kern="1200" baseline="0" dirty="0" smtClean="0">
              <a:solidFill>
                <a:schemeClr val="tx1"/>
              </a:solidFill>
              <a:latin typeface="Times New Roman" pitchFamily="18" charset="0"/>
              <a:ea typeface="+mn-ea"/>
              <a:cs typeface="+mn-cs"/>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smtClean="0">
                <a:ea typeface="Arial Unicode MS" pitchFamily="34" charset="-128"/>
                <a:cs typeface="Arial Unicode MS" pitchFamily="34" charset="-128"/>
              </a:rPr>
              <a:t>Where (3,4) is the goal state? (see MDP </a:t>
            </a:r>
            <a:r>
              <a:rPr lang="en-US" smtClean="0">
                <a:ea typeface="Arial Unicode MS" pitchFamily="34" charset="-128"/>
                <a:cs typeface="Arial Unicode MS" pitchFamily="34" charset="-128"/>
              </a:rPr>
              <a:t>book Chp2)</a:t>
            </a:r>
            <a:endParaRPr lang="en-US"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384388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E7DBD8-0BBA-4D43-A8F3-C3EBF835FB97}" type="slidenum">
              <a:rPr lang="en-US" smtClean="0"/>
              <a:pPr/>
              <a:t>9</a:t>
            </a:fld>
            <a:endParaRPr lang="en-US" smtClean="0"/>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a:p>
        </p:txBody>
      </p:sp>
      <p:sp>
        <p:nvSpPr>
          <p:cNvPr id="37892" name="Text Box 3"/>
          <p:cNvSpPr>
            <a:spLocks noGrp="1" noChangeArrowheads="1"/>
          </p:cNvSpPr>
          <p:nvPr>
            <p:ph type="body"/>
          </p:nvPr>
        </p:nvSpPr>
        <p:spPr>
          <a:xfrm>
            <a:off x="930173" y="4410076"/>
            <a:ext cx="5124658" cy="4176713"/>
          </a:xfrm>
          <a:noFill/>
          <a:ln/>
        </p:spPr>
        <p:txBody>
          <a:bodyPr lIns="96408" tIns="48204" rIns="96408" bIns="48204"/>
          <a:lstStyle/>
          <a:p>
            <a:pPr marL="348592" indent="-348592">
              <a:spcBef>
                <a:spcPct val="20000"/>
              </a:spcBef>
              <a:buFontTx/>
              <a:buChar char="•"/>
            </a:pPr>
            <a:r>
              <a:rPr lang="en-US" dirty="0">
                <a:solidFill>
                  <a:srgbClr val="000000"/>
                </a:solidFill>
                <a:latin typeface="Arial Unicode MS" pitchFamily="34" charset="-128"/>
              </a:rPr>
              <a:t>So what is the best sequence of actions for our Robot?</a:t>
            </a:r>
          </a:p>
          <a:p>
            <a:pPr marL="348592" indent="-348592">
              <a:spcBef>
                <a:spcPct val="20000"/>
              </a:spcBef>
              <a:buFontTx/>
              <a:buChar char="•"/>
            </a:pPr>
            <a:r>
              <a:rPr lang="en-US" dirty="0">
                <a:solidFill>
                  <a:srgbClr val="000000"/>
                </a:solidFill>
                <a:latin typeface="Arial Unicode MS" pitchFamily="34" charset="-128"/>
              </a:rPr>
              <a:t>There is no best sequence of actions!</a:t>
            </a: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smtClean="0">
              <a:ea typeface="Arial Unicode MS" pitchFamily="34" charset="-128"/>
              <a:cs typeface="Arial Unicode MS" pitchFamily="34" charset="-128"/>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smtClean="0">
                <a:ea typeface="Arial Unicode MS" pitchFamily="34" charset="-128"/>
                <a:cs typeface="Arial Unicode MS" pitchFamily="34" charset="-128"/>
              </a:rPr>
              <a:t>Minimizes cost</a:t>
            </a:r>
          </a:p>
          <a:p>
            <a:pPr defTabSz="456795" eaLnBrk="1" hangingPunct="1">
              <a:buFontTx/>
              <a:buChar char="•"/>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sz="1000" dirty="0"/>
              <a:t>(you do not know how the world will be when you’ll need to make the decision)</a:t>
            </a:r>
          </a:p>
        </p:txBody>
      </p:sp>
    </p:spTree>
    <p:extLst>
      <p:ext uri="{BB962C8B-B14F-4D97-AF65-F5344CB8AC3E}">
        <p14:creationId xmlns:p14="http://schemas.microsoft.com/office/powerpoint/2010/main" val="256953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3782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4</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70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1.emf"/></Relationships>
</file>

<file path=ppt/slides/_rels/slide11.xml.rels><?xml version="1.0" encoding="UTF-8" standalone="yes"?>
<Relationships xmlns="http://schemas.openxmlformats.org/package/2006/relationships"><Relationship Id="rId8" Type="http://schemas.openxmlformats.org/officeDocument/2006/relationships/customXml" Target="../ink/ink39.xml"/><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65.emf"/><Relationship Id="rId5" Type="http://schemas.openxmlformats.org/officeDocument/2006/relationships/image" Target="../media/image14.wmf"/><Relationship Id="rId10" Type="http://schemas.openxmlformats.org/officeDocument/2006/relationships/customXml" Target="../ink/ink40.xml"/><Relationship Id="rId4" Type="http://schemas.openxmlformats.org/officeDocument/2006/relationships/oleObject" Target="../embeddings/oleObject3.bin"/><Relationship Id="rId9" Type="http://schemas.openxmlformats.org/officeDocument/2006/relationships/image" Target="../media/image16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54.emf"/><Relationship Id="rId3" Type="http://schemas.openxmlformats.org/officeDocument/2006/relationships/notesSlide" Target="../notesSlides/notesSlide12.xml"/><Relationship Id="rId7" Type="http://schemas.openxmlformats.org/officeDocument/2006/relationships/image" Target="../media/image17.wmf"/><Relationship Id="rId12" Type="http://schemas.openxmlformats.org/officeDocument/2006/relationships/customXml" Target="../ink/ink41.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146.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8.wmf"/><Relationship Id="rId14" Type="http://schemas.openxmlformats.org/officeDocument/2006/relationships/customXml" Target="../ink/ink4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9.wmf"/><Relationship Id="rId5" Type="http://schemas.openxmlformats.org/officeDocument/2006/relationships/image" Target="../media/image2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notesSlide" Target="../notesSlides/notesSlide14.xml"/><Relationship Id="rId21" Type="http://schemas.openxmlformats.org/officeDocument/2006/relationships/image" Target="../media/image8.emf"/><Relationship Id="rId7" Type="http://schemas.openxmlformats.org/officeDocument/2006/relationships/image" Target="../media/image22.wmf"/><Relationship Id="rId12" Type="http://schemas.openxmlformats.org/officeDocument/2006/relationships/customXml" Target="../ink/ink45.xml"/><Relationship Id="rId2" Type="http://schemas.openxmlformats.org/officeDocument/2006/relationships/slideLayout" Target="../slideLayouts/slideLayout4.xml"/><Relationship Id="rId16" Type="http://schemas.openxmlformats.org/officeDocument/2006/relationships/customXml" Target="../ink/ink46.xml"/><Relationship Id="rId20" Type="http://schemas.openxmlformats.org/officeDocument/2006/relationships/customXml" Target="../ink/ink4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40.emf"/><Relationship Id="rId5" Type="http://schemas.openxmlformats.org/officeDocument/2006/relationships/image" Target="../media/image21.wmf"/><Relationship Id="rId15" Type="http://schemas.openxmlformats.org/officeDocument/2006/relationships/image" Target="../media/image170.emf"/><Relationship Id="rId10" Type="http://schemas.openxmlformats.org/officeDocument/2006/relationships/customXml" Target="../ink/ink44.xml"/><Relationship Id="rId19" Type="http://schemas.openxmlformats.org/officeDocument/2006/relationships/image" Target="../media/image1720.emf"/><Relationship Id="rId4" Type="http://schemas.openxmlformats.org/officeDocument/2006/relationships/oleObject" Target="../embeddings/oleObject13.bin"/><Relationship Id="rId9"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ustomXml" Target="../ink/ink48.x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customXml" Target="../ink/ink51.xml"/><Relationship Id="rId18" Type="http://schemas.openxmlformats.org/officeDocument/2006/relationships/image" Target="../media/image180.emf"/><Relationship Id="rId26" Type="http://schemas.openxmlformats.org/officeDocument/2006/relationships/image" Target="../media/image184.emf"/><Relationship Id="rId3" Type="http://schemas.openxmlformats.org/officeDocument/2006/relationships/notesSlide" Target="../notesSlides/notesSlide16.xml"/><Relationship Id="rId21" Type="http://schemas.openxmlformats.org/officeDocument/2006/relationships/customXml" Target="../ink/ink55.xml"/><Relationship Id="rId7" Type="http://schemas.openxmlformats.org/officeDocument/2006/relationships/oleObject" Target="../embeddings/oleObject17.bin"/><Relationship Id="rId12" Type="http://schemas.openxmlformats.org/officeDocument/2006/relationships/image" Target="../media/image140.emf"/><Relationship Id="rId17" Type="http://schemas.openxmlformats.org/officeDocument/2006/relationships/customXml" Target="../ink/ink53.xml"/><Relationship Id="rId25" Type="http://schemas.openxmlformats.org/officeDocument/2006/relationships/customXml" Target="../ink/ink57.xml"/><Relationship Id="rId2" Type="http://schemas.openxmlformats.org/officeDocument/2006/relationships/slideLayout" Target="../slideLayouts/slideLayout4.xml"/><Relationship Id="rId16" Type="http://schemas.openxmlformats.org/officeDocument/2006/relationships/image" Target="../media/image179.emf"/><Relationship Id="rId20" Type="http://schemas.openxmlformats.org/officeDocument/2006/relationships/image" Target="../media/image181.emf"/><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customXml" Target="../ink/ink50.xml"/><Relationship Id="rId24" Type="http://schemas.openxmlformats.org/officeDocument/2006/relationships/image" Target="../media/image183.emf"/><Relationship Id="rId5" Type="http://schemas.openxmlformats.org/officeDocument/2006/relationships/oleObject" Target="../embeddings/oleObject16.bin"/><Relationship Id="rId15" Type="http://schemas.openxmlformats.org/officeDocument/2006/relationships/customXml" Target="../ink/ink52.xml"/><Relationship Id="rId23" Type="http://schemas.openxmlformats.org/officeDocument/2006/relationships/customXml" Target="../ink/ink56.xml"/><Relationship Id="rId10" Type="http://schemas.openxmlformats.org/officeDocument/2006/relationships/image" Target="../media/image25.emf"/><Relationship Id="rId19" Type="http://schemas.openxmlformats.org/officeDocument/2006/relationships/customXml" Target="../ink/ink54.xml"/><Relationship Id="rId4" Type="http://schemas.openxmlformats.org/officeDocument/2006/relationships/image" Target="../media/image27.png"/><Relationship Id="rId9" Type="http://schemas.openxmlformats.org/officeDocument/2006/relationships/customXml" Target="../ink/ink49.xml"/><Relationship Id="rId14" Type="http://schemas.openxmlformats.org/officeDocument/2006/relationships/image" Target="../media/image178.emf"/><Relationship Id="rId22" Type="http://schemas.openxmlformats.org/officeDocument/2006/relationships/image" Target="../media/image182.e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60.xml"/><Relationship Id="rId3" Type="http://schemas.openxmlformats.org/officeDocument/2006/relationships/notesSlide" Target="../notesSlides/notesSlide17.xml"/><Relationship Id="rId7" Type="http://schemas.openxmlformats.org/officeDocument/2006/relationships/image" Target="../media/image29.wmf"/><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customXml" Target="../ink/ink59.xml"/><Relationship Id="rId5" Type="http://schemas.openxmlformats.org/officeDocument/2006/relationships/image" Target="../media/image28.wmf"/><Relationship Id="rId15" Type="http://schemas.openxmlformats.org/officeDocument/2006/relationships/customXml" Target="../ink/ink61.xml"/><Relationship Id="rId10" Type="http://schemas.openxmlformats.org/officeDocument/2006/relationships/image" Target="../media/image25.emf"/><Relationship Id="rId4" Type="http://schemas.openxmlformats.org/officeDocument/2006/relationships/oleObject" Target="../embeddings/oleObject18.bin"/><Relationship Id="rId9" Type="http://schemas.openxmlformats.org/officeDocument/2006/relationships/customXml" Target="../ink/ink58.xml"/><Relationship Id="rId14" Type="http://schemas.openxmlformats.org/officeDocument/2006/relationships/image" Target="../media/image17.emf"/></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customXml" Target="../ink/ink64.xml"/><Relationship Id="rId3" Type="http://schemas.openxmlformats.org/officeDocument/2006/relationships/notesSlide" Target="../notesSlides/notesSlide18.xml"/><Relationship Id="rId7" Type="http://schemas.openxmlformats.org/officeDocument/2006/relationships/oleObject" Target="../embeddings/oleObject21.bin"/><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image" Target="../media/image27.png"/><Relationship Id="rId11" Type="http://schemas.openxmlformats.org/officeDocument/2006/relationships/customXml" Target="../ink/ink63.xml"/><Relationship Id="rId5" Type="http://schemas.openxmlformats.org/officeDocument/2006/relationships/image" Target="../media/image30.wmf"/><Relationship Id="rId15" Type="http://schemas.openxmlformats.org/officeDocument/2006/relationships/customXml" Target="../ink/ink65.xml"/><Relationship Id="rId10" Type="http://schemas.openxmlformats.org/officeDocument/2006/relationships/image" Target="../media/image25.emf"/><Relationship Id="rId4" Type="http://schemas.openxmlformats.org/officeDocument/2006/relationships/oleObject" Target="../embeddings/oleObject20.bin"/><Relationship Id="rId9" Type="http://schemas.openxmlformats.org/officeDocument/2006/relationships/customXml" Target="../ink/ink62.xml"/><Relationship Id="rId1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0.emf"/><Relationship Id="rId5" Type="http://schemas.openxmlformats.org/officeDocument/2006/relationships/customXml" Target="../ink/ink67.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8" Type="http://schemas.openxmlformats.org/officeDocument/2006/relationships/customXml" Target="../ink/ink68.xml"/><Relationship Id="rId3" Type="http://schemas.openxmlformats.org/officeDocument/2006/relationships/notesSlide" Target="../notesSlides/notesSlide20.xml"/><Relationship Id="rId7" Type="http://schemas.openxmlformats.org/officeDocument/2006/relationships/image" Target="../media/image33.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40.emf"/><Relationship Id="rId5" Type="http://schemas.openxmlformats.org/officeDocument/2006/relationships/image" Target="../media/image32.wmf"/><Relationship Id="rId10" Type="http://schemas.openxmlformats.org/officeDocument/2006/relationships/customXml" Target="../ink/ink69.xml"/><Relationship Id="rId4" Type="http://schemas.openxmlformats.org/officeDocument/2006/relationships/oleObject" Target="../embeddings/oleObject22.bin"/><Relationship Id="rId9" Type="http://schemas.openxmlformats.org/officeDocument/2006/relationships/image" Target="../media/image25.emf"/></Relationships>
</file>

<file path=ppt/slides/_rels/slide22.xml.rels><?xml version="1.0" encoding="UTF-8" standalone="yes"?>
<Relationships xmlns="http://schemas.openxmlformats.org/package/2006/relationships"><Relationship Id="rId8" Type="http://schemas.openxmlformats.org/officeDocument/2006/relationships/customXml" Target="../ink/ink70.xml"/><Relationship Id="rId3" Type="http://schemas.openxmlformats.org/officeDocument/2006/relationships/notesSlide" Target="../notesSlides/notesSlide21.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image" Target="../media/image140.emf"/><Relationship Id="rId5" Type="http://schemas.openxmlformats.org/officeDocument/2006/relationships/image" Target="../media/image34.wmf"/><Relationship Id="rId10" Type="http://schemas.openxmlformats.org/officeDocument/2006/relationships/customXml" Target="../ink/ink71.xml"/><Relationship Id="rId4" Type="http://schemas.openxmlformats.org/officeDocument/2006/relationships/oleObject" Target="../embeddings/oleObject24.bin"/><Relationship Id="rId9"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customXml" Target="../ink/ink74.xml"/><Relationship Id="rId3" Type="http://schemas.openxmlformats.org/officeDocument/2006/relationships/image" Target="../media/image36.jpeg"/><Relationship Id="rId7"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ustomXml" Target="../ink/ink73.xml"/><Relationship Id="rId11" Type="http://schemas.openxmlformats.org/officeDocument/2006/relationships/image" Target="../media/image24.emf"/><Relationship Id="rId5" Type="http://schemas.openxmlformats.org/officeDocument/2006/relationships/image" Target="../media/image25.emf"/><Relationship Id="rId10" Type="http://schemas.openxmlformats.org/officeDocument/2006/relationships/customXml" Target="../ink/ink75.xml"/><Relationship Id="rId4" Type="http://schemas.openxmlformats.org/officeDocument/2006/relationships/customXml" Target="../ink/ink72.xml"/><Relationship Id="rId9" Type="http://schemas.openxmlformats.org/officeDocument/2006/relationships/image" Target="../media/image23.emf"/></Relationships>
</file>

<file path=ppt/slides/_rels/slide2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3.xml"/><Relationship Id="rId7" Type="http://schemas.openxmlformats.org/officeDocument/2006/relationships/customXml" Target="../ink/ink76.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26.bin"/><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1710.emf"/><Relationship Id="rId3" Type="http://schemas.openxmlformats.org/officeDocument/2006/relationships/image" Target="../media/image39.png"/><Relationship Id="rId7" Type="http://schemas.openxmlformats.org/officeDocument/2006/relationships/customXml" Target="../ink/ink78.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60.emf"/><Relationship Id="rId5" Type="http://schemas.openxmlformats.org/officeDocument/2006/relationships/customXml" Target="../ink/ink7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Kolobov,+A)" TargetMode="External"/><Relationship Id="rId2" Type="http://schemas.openxmlformats.org/officeDocument/2006/relationships/hyperlink" Target="http://www.morganclaypool.com/action/doSearch?action=runSearch&amp;type=advanced&amp;result=true&amp;prevSearch=%2Bauthorsfield:(Mausam)"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morganclaypool.com/loi/ai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80.xml"/><Relationship Id="rId3" Type="http://schemas.openxmlformats.org/officeDocument/2006/relationships/customXml" Target="../ink/ink79.xml"/><Relationship Id="rId7" Type="http://schemas.openxmlformats.org/officeDocument/2006/relationships/image" Target="../media/image160.emf"/><Relationship Id="rId2" Type="http://schemas.openxmlformats.org/officeDocument/2006/relationships/notesSlide" Target="../notesSlides/notesSlide26.xml"/><Relationship Id="rId1" Type="http://schemas.openxmlformats.org/officeDocument/2006/relationships/slideLayout" Target="../slideLayouts/slideLayout4.xml"/><Relationship Id="rId10" Type="http://schemas.openxmlformats.org/officeDocument/2006/relationships/image" Target="../media/image40.png"/><Relationship Id="rId9" Type="http://schemas.openxmlformats.org/officeDocument/2006/relationships/image" Target="../media/image1710.emf"/></Relationships>
</file>

<file path=ppt/slides/_rels/slide29.xml.rels><?xml version="1.0" encoding="UTF-8" standalone="yes"?>
<Relationships xmlns="http://schemas.openxmlformats.org/package/2006/relationships"><Relationship Id="rId8" Type="http://schemas.openxmlformats.org/officeDocument/2006/relationships/customXml" Target="../ink/ink82.xml"/><Relationship Id="rId3" Type="http://schemas.openxmlformats.org/officeDocument/2006/relationships/notesSlide" Target="../notesSlides/notesSlide27.xml"/><Relationship Id="rId7" Type="http://schemas.openxmlformats.org/officeDocument/2006/relationships/image" Target="../media/image160.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customXml" Target="../ink/ink81.xml"/><Relationship Id="rId5" Type="http://schemas.openxmlformats.org/officeDocument/2006/relationships/image" Target="../media/image42.wmf"/><Relationship Id="rId4" Type="http://schemas.openxmlformats.org/officeDocument/2006/relationships/oleObject" Target="../embeddings/oleObject27.bin"/><Relationship Id="rId9" Type="http://schemas.openxmlformats.org/officeDocument/2006/relationships/image" Target="../media/image1710.emf"/></Relationships>
</file>

<file path=ppt/slides/_rels/slide3.xml.rels><?xml version="1.0" encoding="UTF-8" standalone="yes"?>
<Relationships xmlns="http://schemas.openxmlformats.org/package/2006/relationships"><Relationship Id="rId3" Type="http://schemas.openxmlformats.org/officeDocument/2006/relationships/hyperlink" Target="mailto:enamul.hoque.prince@gmail.c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3" Type="http://schemas.openxmlformats.org/officeDocument/2006/relationships/customXml" Target="../ink/ink85.xml"/><Relationship Id="rId18" Type="http://schemas.openxmlformats.org/officeDocument/2006/relationships/image" Target="../media/image33.emf"/><Relationship Id="rId3" Type="http://schemas.openxmlformats.org/officeDocument/2006/relationships/notesSlide" Target="../notesSlides/notesSlide28.xml"/><Relationship Id="rId7" Type="http://schemas.openxmlformats.org/officeDocument/2006/relationships/customXml" Target="../ink/ink83.xml"/><Relationship Id="rId12" Type="http://schemas.openxmlformats.org/officeDocument/2006/relationships/image" Target="../media/image1710.emf"/><Relationship Id="rId17" Type="http://schemas.openxmlformats.org/officeDocument/2006/relationships/customXml" Target="../ink/ink86.xml"/><Relationship Id="rId2" Type="http://schemas.openxmlformats.org/officeDocument/2006/relationships/slideLayout" Target="../slideLayouts/slideLayout4.xml"/><Relationship Id="rId16" Type="http://schemas.openxmlformats.org/officeDocument/2006/relationships/image" Target="../media/image44.wmf"/><Relationship Id="rId1" Type="http://schemas.openxmlformats.org/officeDocument/2006/relationships/vmlDrawing" Target="../drawings/vmlDrawing14.vml"/><Relationship Id="rId6" Type="http://schemas.openxmlformats.org/officeDocument/2006/relationships/image" Target="../media/image43.wmf"/><Relationship Id="rId11" Type="http://schemas.openxmlformats.org/officeDocument/2006/relationships/customXml" Target="../ink/ink84.xml"/><Relationship Id="rId5" Type="http://schemas.openxmlformats.org/officeDocument/2006/relationships/oleObject" Target="../embeddings/oleObject28.bin"/><Relationship Id="rId15" Type="http://schemas.openxmlformats.org/officeDocument/2006/relationships/oleObject" Target="../embeddings/oleObject29.bin"/><Relationship Id="rId10" Type="http://schemas.openxmlformats.org/officeDocument/2006/relationships/image" Target="../media/image160.emf"/><Relationship Id="rId4" Type="http://schemas.openxmlformats.org/officeDocument/2006/relationships/image" Target="../media/image40.png"/><Relationship Id="rId14" Type="http://schemas.openxmlformats.org/officeDocument/2006/relationships/image" Target="../media/image31.emf"/></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ustomXml" Target="../ink/ink8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88.xml"/><Relationship Id="rId4" Type="http://schemas.openxmlformats.org/officeDocument/2006/relationships/image" Target="../media/image2940.emf"/></Relationships>
</file>

<file path=ppt/slides/_rels/slide33.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48.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0.emf"/><Relationship Id="rId5" Type="http://schemas.openxmlformats.org/officeDocument/2006/relationships/image" Target="../media/image6.wmf"/><Relationship Id="rId10" Type="http://schemas.openxmlformats.org/officeDocument/2006/relationships/customXml" Target="../ink/ink3.xml"/><Relationship Id="rId4" Type="http://schemas.openxmlformats.org/officeDocument/2006/relationships/oleObject" Target="../embeddings/oleObject1.bin"/><Relationship Id="rId9" Type="http://schemas.openxmlformats.org/officeDocument/2006/relationships/image" Target="../media/image180.emf"/></Relationships>
</file>

<file path=ppt/slides/_rels/slide7.xml.rels><?xml version="1.0" encoding="UTF-8" standalone="yes"?>
<Relationships xmlns="http://schemas.openxmlformats.org/package/2006/relationships"><Relationship Id="rId8" Type="http://schemas.openxmlformats.org/officeDocument/2006/relationships/image" Target="../media/image171.emf"/><Relationship Id="rId26" Type="http://schemas.openxmlformats.org/officeDocument/2006/relationships/image" Target="../media/image275.emf"/><Relationship Id="rId3" Type="http://schemas.openxmlformats.org/officeDocument/2006/relationships/image" Target="../media/image8.png"/><Relationship Id="rId21" Type="http://schemas.openxmlformats.org/officeDocument/2006/relationships/customXml" Target="../ink/ink7.xml"/><Relationship Id="rId42" Type="http://schemas.openxmlformats.org/officeDocument/2006/relationships/image" Target="../media/image283.emf"/><Relationship Id="rId47" Type="http://schemas.openxmlformats.org/officeDocument/2006/relationships/customXml" Target="../ink/ink15.xml"/><Relationship Id="rId7" Type="http://schemas.openxmlformats.org/officeDocument/2006/relationships/customXml" Target="../ink/ink4.xml"/><Relationship Id="rId25" Type="http://schemas.openxmlformats.org/officeDocument/2006/relationships/customXml" Target="../ink/ink9.xml"/><Relationship Id="rId46" Type="http://schemas.openxmlformats.org/officeDocument/2006/relationships/image" Target="../media/image14.emf"/><Relationship Id="rId2" Type="http://schemas.openxmlformats.org/officeDocument/2006/relationships/notesSlide" Target="../notesSlides/notesSlide7.xml"/><Relationship Id="rId20" Type="http://schemas.openxmlformats.org/officeDocument/2006/relationships/image" Target="../media/image272.emf"/><Relationship Id="rId29" Type="http://schemas.openxmlformats.org/officeDocument/2006/relationships/customXml" Target="../ink/ink11.xml"/><Relationship Id="rId41" Type="http://schemas.openxmlformats.org/officeDocument/2006/relationships/customXml" Target="../ink/ink1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customXml" Target="../ink/ink6.xml"/><Relationship Id="rId24" Type="http://schemas.openxmlformats.org/officeDocument/2006/relationships/image" Target="../media/image274.emf"/><Relationship Id="rId40" Type="http://schemas.openxmlformats.org/officeDocument/2006/relationships/image" Target="../media/image282.emf"/><Relationship Id="rId45" Type="http://schemas.openxmlformats.org/officeDocument/2006/relationships/customXml" Target="../ink/ink14.xml"/><Relationship Id="rId5" Type="http://schemas.openxmlformats.org/officeDocument/2006/relationships/image" Target="../media/image10.png"/><Relationship Id="rId23" Type="http://schemas.openxmlformats.org/officeDocument/2006/relationships/customXml" Target="../ink/ink8.xml"/><Relationship Id="rId28" Type="http://schemas.openxmlformats.org/officeDocument/2006/relationships/image" Target="../media/image276.emf"/><Relationship Id="rId10" Type="http://schemas.openxmlformats.org/officeDocument/2006/relationships/image" Target="../media/image172.emf"/><Relationship Id="rId44" Type="http://schemas.openxmlformats.org/officeDocument/2006/relationships/image" Target="../media/image13.emf"/><Relationship Id="rId4" Type="http://schemas.openxmlformats.org/officeDocument/2006/relationships/image" Target="../media/image9.png"/><Relationship Id="rId9" Type="http://schemas.openxmlformats.org/officeDocument/2006/relationships/customXml" Target="../ink/ink5.xml"/><Relationship Id="rId22" Type="http://schemas.openxmlformats.org/officeDocument/2006/relationships/image" Target="../media/image273.emf"/><Relationship Id="rId27" Type="http://schemas.openxmlformats.org/officeDocument/2006/relationships/customXml" Target="../ink/ink10.xml"/><Relationship Id="rId43" Type="http://schemas.openxmlformats.org/officeDocument/2006/relationships/customXml" Target="../ink/ink13.xml"/><Relationship Id="rId48"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72.emf"/><Relationship Id="rId13" Type="http://schemas.openxmlformats.org/officeDocument/2006/relationships/customXml" Target="../ink/ink20.xml"/><Relationship Id="rId18" Type="http://schemas.openxmlformats.org/officeDocument/2006/relationships/image" Target="../media/image289.emf"/><Relationship Id="rId26" Type="http://schemas.openxmlformats.org/officeDocument/2006/relationships/image" Target="../media/image293.emf"/><Relationship Id="rId3" Type="http://schemas.openxmlformats.org/officeDocument/2006/relationships/image" Target="../media/image8.png"/><Relationship Id="rId21" Type="http://schemas.openxmlformats.org/officeDocument/2006/relationships/customXml" Target="../ink/ink24.xml"/><Relationship Id="rId7" Type="http://schemas.openxmlformats.org/officeDocument/2006/relationships/customXml" Target="../ink/ink17.xml"/><Relationship Id="rId12" Type="http://schemas.openxmlformats.org/officeDocument/2006/relationships/image" Target="../media/image286.emf"/><Relationship Id="rId17" Type="http://schemas.openxmlformats.org/officeDocument/2006/relationships/customXml" Target="../ink/ink22.xml"/><Relationship Id="rId25" Type="http://schemas.openxmlformats.org/officeDocument/2006/relationships/customXml" Target="../ink/ink26.xml"/><Relationship Id="rId2" Type="http://schemas.openxmlformats.org/officeDocument/2006/relationships/notesSlide" Target="../notesSlides/notesSlide8.xml"/><Relationship Id="rId16" Type="http://schemas.openxmlformats.org/officeDocument/2006/relationships/image" Target="../media/image288.emf"/><Relationship Id="rId20" Type="http://schemas.openxmlformats.org/officeDocument/2006/relationships/image" Target="../media/image290.emf"/><Relationship Id="rId1" Type="http://schemas.openxmlformats.org/officeDocument/2006/relationships/slideLayout" Target="../slideLayouts/slideLayout4.xml"/><Relationship Id="rId6" Type="http://schemas.openxmlformats.org/officeDocument/2006/relationships/image" Target="../media/image171.emf"/><Relationship Id="rId11" Type="http://schemas.openxmlformats.org/officeDocument/2006/relationships/customXml" Target="../ink/ink19.xml"/><Relationship Id="rId24" Type="http://schemas.openxmlformats.org/officeDocument/2006/relationships/image" Target="../media/image292.emf"/><Relationship Id="rId5" Type="http://schemas.openxmlformats.org/officeDocument/2006/relationships/customXml" Target="../ink/ink16.xml"/><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294.emf"/><Relationship Id="rId10" Type="http://schemas.openxmlformats.org/officeDocument/2006/relationships/image" Target="../media/image285.emf"/><Relationship Id="rId19" Type="http://schemas.openxmlformats.org/officeDocument/2006/relationships/customXml" Target="../ink/ink23.xml"/><Relationship Id="rId4" Type="http://schemas.openxmlformats.org/officeDocument/2006/relationships/image" Target="../media/image12.png"/><Relationship Id="rId9" Type="http://schemas.openxmlformats.org/officeDocument/2006/relationships/customXml" Target="../ink/ink18.xml"/><Relationship Id="rId14" Type="http://schemas.openxmlformats.org/officeDocument/2006/relationships/image" Target="../media/image287.emf"/><Relationship Id="rId22" Type="http://schemas.openxmlformats.org/officeDocument/2006/relationships/image" Target="../media/image291.emf"/><Relationship Id="rId27" Type="http://schemas.openxmlformats.org/officeDocument/2006/relationships/customXml" Target="../ink/ink27.xml"/></Relationships>
</file>

<file path=ppt/slides/_rels/slide9.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93.emf"/><Relationship Id="rId18" Type="http://schemas.openxmlformats.org/officeDocument/2006/relationships/customXml" Target="../ink/ink34.xml"/><Relationship Id="rId3" Type="http://schemas.openxmlformats.org/officeDocument/2006/relationships/image" Target="../media/image13.png"/><Relationship Id="rId21" Type="http://schemas.openxmlformats.org/officeDocument/2006/relationships/image" Target="../media/image397.emf"/><Relationship Id="rId7" Type="http://schemas.openxmlformats.org/officeDocument/2006/relationships/image" Target="../media/image390.emf"/><Relationship Id="rId12" Type="http://schemas.openxmlformats.org/officeDocument/2006/relationships/customXml" Target="../ink/ink31.xml"/><Relationship Id="rId17" Type="http://schemas.openxmlformats.org/officeDocument/2006/relationships/image" Target="../media/image395.emf"/><Relationship Id="rId25" Type="http://schemas.openxmlformats.org/officeDocument/2006/relationships/image" Target="../media/image399.emf"/><Relationship Id="rId2" Type="http://schemas.openxmlformats.org/officeDocument/2006/relationships/notesSlide" Target="../notesSlides/notesSlide9.xml"/><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4.xml"/><Relationship Id="rId11" Type="http://schemas.openxmlformats.org/officeDocument/2006/relationships/image" Target="../media/image392.emf"/><Relationship Id="rId24" Type="http://schemas.openxmlformats.org/officeDocument/2006/relationships/customXml" Target="../ink/ink37.xml"/><Relationship Id="rId15" Type="http://schemas.openxmlformats.org/officeDocument/2006/relationships/image" Target="../media/image394.emf"/><Relationship Id="rId23" Type="http://schemas.openxmlformats.org/officeDocument/2006/relationships/image" Target="../media/image398.emf"/><Relationship Id="rId10" Type="http://schemas.openxmlformats.org/officeDocument/2006/relationships/customXml" Target="../ink/ink30.xml"/><Relationship Id="rId19" Type="http://schemas.openxmlformats.org/officeDocument/2006/relationships/image" Target="../media/image396.emf"/><Relationship Id="rId4" Type="http://schemas.openxmlformats.org/officeDocument/2006/relationships/customXml" Target="../ink/ink28.xml"/><Relationship Id="rId9" Type="http://schemas.openxmlformats.org/officeDocument/2006/relationships/image" Target="../media/image391.emf"/><Relationship Id="rId14" Type="http://schemas.openxmlformats.org/officeDocument/2006/relationships/customXml" Target="../ink/ink32.xml"/><Relationship Id="rId22" Type="http://schemas.openxmlformats.org/officeDocument/2006/relationships/customXml" Target="../ink/ink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422,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4</a:t>
            </a: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16, 2016</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10</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smtClean="0"/>
              <a:t>Sketch of ideas to find the optimal policy for a MDP</a:t>
            </a:r>
            <a:r>
              <a:rPr lang="en-GB" smtClean="0"/>
              <a:t> </a:t>
            </a:r>
            <a:r>
              <a:rPr lang="en-GB" sz="3200" b="0" smtClean="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V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the expected value of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 in state </a:t>
            </a:r>
            <a:r>
              <a:rPr lang="en-US" sz="2400"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Q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a), where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is an action:  expected value of performing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in </a:t>
            </a:r>
            <a:r>
              <a:rPr lang="en-US" sz="2400" i="1"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and then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a:t>
            </a:r>
          </a:p>
          <a:p>
            <a:pPr marL="342900" indent="-342900">
              <a:spcBef>
                <a:spcPct val="20000"/>
              </a:spcBef>
            </a:pPr>
            <a:r>
              <a:rPr lang="en-US" sz="2800" dirty="0" smtClean="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by doing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reward obtained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smtClean="0">
                <a:solidFill>
                  <a:srgbClr val="000000"/>
                </a:solidFill>
                <a:latin typeface="Arial Unicode MS" pitchFamily="34" charset="-128"/>
              </a:rPr>
              <a:t>π</a:t>
            </a:r>
            <a:r>
              <a:rPr lang="en-US" sz="2000" smtClean="0">
                <a:solidFill>
                  <a:srgbClr val="000000"/>
                </a:solidFill>
                <a:latin typeface="Times New Roman" pitchFamily="18" charset="0"/>
                <a:ea typeface="Arial Unicode MS" pitchFamily="34" charset="-128"/>
                <a:cs typeface="Arial Unicode MS" pitchFamily="34" charset="-128"/>
              </a:rPr>
              <a:t> in </a:t>
            </a:r>
            <a:r>
              <a:rPr lang="en-US" sz="2000" i="1" smtClean="0">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Probability of getting to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via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Discount factor</a:t>
            </a:r>
            <a:endParaRPr lang="en-US" sz="2000" i="1" dirty="0" smtClean="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p:spTree>
    <p:extLst>
      <p:ext uri="{BB962C8B-B14F-4D97-AF65-F5344CB8AC3E}">
        <p14:creationId xmlns:p14="http://schemas.microsoft.com/office/powerpoint/2010/main" val="3391909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11</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can also compute  </a:t>
            </a:r>
            <a:r>
              <a:rPr lang="en-US" sz="2800" i="1" dirty="0" smtClean="0">
                <a:solidFill>
                  <a:srgbClr val="000000"/>
                </a:solidFill>
                <a:latin typeface="Arial Unicode MS" pitchFamily="34" charset="-128"/>
              </a:rPr>
              <a:t>V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t>
            </a:r>
            <a:r>
              <a:rPr lang="en-US" sz="2800" dirty="0" smtClean="0">
                <a:solidFill>
                  <a:srgbClr val="000000"/>
                </a:solidFill>
                <a:latin typeface="Arial Unicode MS" pitchFamily="34" charset="-128"/>
              </a:rPr>
              <a:t>in terms of  </a:t>
            </a:r>
            <a:r>
              <a:rPr lang="en-US" sz="2800" i="1" dirty="0" smtClean="0">
                <a:solidFill>
                  <a:srgbClr val="000000"/>
                </a:solidFill>
                <a:latin typeface="Arial Unicode MS" pitchFamily="34" charset="-128"/>
              </a:rPr>
              <a:t>Q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4474" name="Equation" r:id="rId4" imgW="1333440" imgH="228600" progId="Equation.3">
                  <p:embed/>
                </p:oleObj>
              </mc:Choice>
              <mc:Fallback>
                <p:oleObj name="Equation" r:id="rId4" imgW="13334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r>
              <a:rPr lang="en-US" sz="2000" dirty="0" smtClean="0">
                <a:solidFill>
                  <a:srgbClr val="000000"/>
                </a:solidFill>
                <a:latin typeface="Times New Roman" pitchFamily="18" charset="0"/>
                <a:ea typeface="Arial Unicode MS" pitchFamily="34" charset="-128"/>
                <a:cs typeface="Arial Unicode MS" pitchFamily="34" charset="-128"/>
              </a:rPr>
              <a:t> and following </a:t>
            </a:r>
            <a:r>
              <a:rPr lang="en-US" sz="2000" i="1" dirty="0" smtClean="0">
                <a:solidFill>
                  <a:srgbClr val="000000"/>
                </a:solidFill>
                <a:latin typeface="Arial Unicode MS" pitchFamily="34" charset="-128"/>
              </a:rPr>
              <a:t>π</a:t>
            </a:r>
            <a:r>
              <a:rPr lang="en-US" sz="2000" i="1" dirty="0" smtClean="0">
                <a:solidFill>
                  <a:srgbClr val="000000"/>
                </a:solidFill>
                <a:latin typeface="Times New Roman" pitchFamily="18" charset="0"/>
                <a:ea typeface="Arial Unicode MS" pitchFamily="34" charset="-128"/>
                <a:cs typeface="Arial Unicode MS" pitchFamily="34" charset="-128"/>
              </a:rPr>
              <a:t> </a:t>
            </a:r>
            <a:r>
              <a:rPr lang="en-US" sz="2000" dirty="0" smtClean="0">
                <a:solidFill>
                  <a:srgbClr val="000000"/>
                </a:solidFill>
                <a:latin typeface="Times New Roman" pitchFamily="18" charset="0"/>
                <a:ea typeface="Arial Unicode MS" pitchFamily="34" charset="-128"/>
                <a:cs typeface="Arial Unicode MS" pitchFamily="34" charset="-128"/>
              </a:rPr>
              <a:t>after that</a:t>
            </a:r>
            <a:r>
              <a:rPr lang="en-US" sz="2800" dirty="0" smtClean="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action indicated by </a:t>
            </a:r>
            <a:r>
              <a:rPr lang="en-US" sz="2000" i="1" smtClean="0">
                <a:solidFill>
                  <a:srgbClr val="000000"/>
                </a:solidFill>
                <a:latin typeface="Arial Unicode MS" pitchFamily="34" charset="-128"/>
              </a:rPr>
              <a:t>π </a:t>
            </a:r>
            <a:r>
              <a:rPr lang="en-US" sz="2000" i="1" smtClean="0">
                <a:solidFill>
                  <a:srgbClr val="000000"/>
                </a:solidFill>
                <a:latin typeface="Times New Roman" pitchFamily="18" charset="0"/>
                <a:ea typeface="Arial Unicode MS" pitchFamily="34" charset="-128"/>
                <a:cs typeface="Times New Roman" pitchFamily="18" charset="0"/>
              </a:rPr>
              <a:t> </a:t>
            </a:r>
            <a:r>
              <a:rPr lang="en-US" sz="2000" smtClean="0">
                <a:solidFill>
                  <a:srgbClr val="000000"/>
                </a:solidFill>
                <a:latin typeface="Times New Roman" pitchFamily="18" charset="0"/>
                <a:ea typeface="Arial Unicode MS" pitchFamily="34" charset="-128"/>
                <a:cs typeface="Times New Roman" pitchFamily="18" charset="0"/>
              </a:rPr>
              <a:t>in </a:t>
            </a:r>
            <a:r>
              <a:rPr lang="en-US" sz="2000" i="1" smtClean="0">
                <a:solidFill>
                  <a:srgbClr val="000000"/>
                </a:solidFill>
                <a:latin typeface="Times New Roman" pitchFamily="18" charset="0"/>
                <a:ea typeface="Arial Unicode MS" pitchFamily="34" charset="-128"/>
                <a:cs typeface="Times New Roman" pitchFamily="18" charset="0"/>
              </a:rPr>
              <a:t>s</a:t>
            </a:r>
            <a:endParaRPr lang="ru-RU" sz="2000" i="1" smtClean="0">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For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mc:AlternateContent xmlns:mc="http://schemas.openxmlformats.org/markup-compatibility/2006">
              <mc:Choice xmlns:v="urn:schemas-microsoft-com:vml" Requires="v">
                <p:oleObj spid="_x0000_s274475"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76800"/>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35525" name="Ink 13"/>
              <p14:cNvContentPartPr>
                <a14:cpLocks xmlns:a14="http://schemas.microsoft.com/office/drawing/2010/main" noRot="1" noChangeAspect="1" noEditPoints="1" noChangeArrowheads="1" noChangeShapeType="1"/>
              </p14:cNvContentPartPr>
              <p14:nvPr/>
            </p14:nvContentPartPr>
            <p14:xfrm>
              <a:off x="3260725" y="1352550"/>
              <a:ext cx="1150938" cy="209550"/>
            </p14:xfrm>
          </p:contentPart>
        </mc:Choice>
        <mc:Fallback xmlns="">
          <p:pic>
            <p:nvPicPr>
              <p:cNvPr id="235525" name="Ink 13"/>
              <p:cNvPicPr>
                <a:picLocks noRot="1" noChangeAspect="1" noEditPoints="1" noChangeArrowheads="1" noChangeShapeType="1"/>
              </p:cNvPicPr>
              <p:nvPr/>
            </p:nvPicPr>
            <p:blipFill>
              <a:blip r:embed="rId9"/>
              <a:stretch>
                <a:fillRect/>
              </a:stretch>
            </p:blipFill>
            <p:spPr>
              <a:xfrm>
                <a:off x="3251365" y="1343189"/>
                <a:ext cx="1169658" cy="2282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26" name="Ink 14"/>
              <p14:cNvContentPartPr>
                <a14:cpLocks xmlns:a14="http://schemas.microsoft.com/office/drawing/2010/main" noRot="1" noChangeAspect="1" noEditPoints="1" noChangeArrowheads="1" noChangeShapeType="1"/>
              </p14:cNvContentPartPr>
              <p14:nvPr/>
            </p14:nvContentPartPr>
            <p14:xfrm>
              <a:off x="3065463" y="2082800"/>
              <a:ext cx="1712912" cy="384175"/>
            </p14:xfrm>
          </p:contentPart>
        </mc:Choice>
        <mc:Fallback xmlns="">
          <p:pic>
            <p:nvPicPr>
              <p:cNvPr id="235526" name="Ink 14"/>
              <p:cNvPicPr>
                <a:picLocks noRot="1" noChangeAspect="1" noEditPoints="1" noChangeArrowheads="1" noChangeShapeType="1"/>
              </p:cNvPicPr>
              <p:nvPr/>
            </p:nvPicPr>
            <p:blipFill>
              <a:blip r:embed="rId11"/>
              <a:stretch>
                <a:fillRect/>
              </a:stretch>
            </p:blipFill>
            <p:spPr>
              <a:xfrm>
                <a:off x="3056103" y="2073439"/>
                <a:ext cx="1731632" cy="402898"/>
              </a:xfrm>
              <a:prstGeom prst="rect">
                <a:avLst/>
              </a:prstGeom>
            </p:spPr>
          </p:pic>
        </mc:Fallback>
      </mc:AlternateContent>
    </p:spTree>
    <p:extLst>
      <p:ext uri="{BB962C8B-B14F-4D97-AF65-F5344CB8AC3E}">
        <p14:creationId xmlns:p14="http://schemas.microsoft.com/office/powerpoint/2010/main" val="3413541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12</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941798208"/>
              </p:ext>
            </p:extLst>
          </p:nvPr>
        </p:nvGraphicFramePr>
        <p:xfrm>
          <a:off x="611561" y="4293096"/>
          <a:ext cx="3888432" cy="1052408"/>
        </p:xfrm>
        <a:graphic>
          <a:graphicData uri="http://schemas.openxmlformats.org/presentationml/2006/ole">
            <mc:AlternateContent xmlns:mc="http://schemas.openxmlformats.org/markup-compatibility/2006">
              <mc:Choice xmlns:v="urn:schemas-microsoft-com:vml" Requires="v">
                <p:oleObj spid="_x0000_s275538" name="Equation" r:id="rId4" imgW="1688760" imgH="457200" progId="Equation.3">
                  <p:embed/>
                </p:oleObj>
              </mc:Choice>
              <mc:Fallback>
                <p:oleObj name="Equation" r:id="rId4" imgW="1688760" imgH="457200" progId="Equation.3">
                  <p:embed/>
                  <p:pic>
                    <p:nvPicPr>
                      <p:cNvPr id="0" name=""/>
                      <p:cNvPicPr>
                        <a:picLocks noChangeAspect="1" noChangeArrowheads="1"/>
                      </p:cNvPicPr>
                      <p:nvPr/>
                    </p:nvPicPr>
                    <p:blipFill>
                      <a:blip r:embed="rId5"/>
                      <a:srcRect/>
                      <a:stretch>
                        <a:fillRect/>
                      </a:stretch>
                    </p:blipFill>
                    <p:spPr bwMode="auto">
                      <a:xfrm>
                        <a:off x="611561" y="4293096"/>
                        <a:ext cx="3888432" cy="1052408"/>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2567018914"/>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75539"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846452897"/>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75540"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3143830003"/>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75541"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287640" y="1459800"/>
              <a:ext cx="8388360" cy="4035960"/>
            </p14:xfrm>
          </p:contentPart>
        </mc:Choice>
        <mc:Fallback xmlns="">
          <p:pic>
            <p:nvPicPr>
              <p:cNvPr id="3" name="Ink 2"/>
              <p:cNvPicPr/>
              <p:nvPr/>
            </p:nvPicPr>
            <p:blipFill>
              <a:blip r:embed="rId13"/>
              <a:stretch>
                <a:fillRect/>
              </a:stretch>
            </p:blipFill>
            <p:spPr>
              <a:xfrm>
                <a:off x="275400" y="1457280"/>
                <a:ext cx="8410680" cy="404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5115960" y="4053600"/>
              <a:ext cx="552960" cy="1023480"/>
            </p14:xfrm>
          </p:contentPart>
        </mc:Choice>
        <mc:Fallback xmlns="">
          <p:pic>
            <p:nvPicPr>
              <p:cNvPr id="4" name="Ink 3"/>
              <p:cNvPicPr/>
              <p:nvPr/>
            </p:nvPicPr>
            <p:blipFill>
              <a:blip r:embed="rId15"/>
              <a:stretch>
                <a:fillRect/>
              </a:stretch>
            </p:blipFill>
            <p:spPr>
              <a:xfrm>
                <a:off x="5102640" y="4045680"/>
                <a:ext cx="568800" cy="1043640"/>
              </a:xfrm>
              <a:prstGeom prst="rect">
                <a:avLst/>
              </a:prstGeom>
            </p:spPr>
          </p:pic>
        </mc:Fallback>
      </mc:AlternateContent>
    </p:spTree>
    <p:extLst>
      <p:ext uri="{BB962C8B-B14F-4D97-AF65-F5344CB8AC3E}">
        <p14:creationId xmlns:p14="http://schemas.microsoft.com/office/powerpoint/2010/main" val="1848466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4</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13</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59329813"/>
              </p:ext>
            </p:extLst>
          </p:nvPr>
        </p:nvGraphicFramePr>
        <p:xfrm>
          <a:off x="611187" y="4114800"/>
          <a:ext cx="7765615" cy="938213"/>
        </p:xfrm>
        <a:graphic>
          <a:graphicData uri="http://schemas.openxmlformats.org/presentationml/2006/ole">
            <mc:AlternateContent xmlns:mc="http://schemas.openxmlformats.org/markup-compatibility/2006">
              <mc:Choice xmlns:v="urn:schemas-microsoft-com:vml" Requires="v">
                <p:oleObj spid="_x0000_s265434" name="Equation" r:id="rId4" imgW="3263760" imgH="393480" progId="Equation.3">
                  <p:embed/>
                </p:oleObj>
              </mc:Choice>
              <mc:Fallback>
                <p:oleObj name="Equation" r:id="rId4" imgW="3263760" imgH="393480" progId="Equation.3">
                  <p:embed/>
                  <p:pic>
                    <p:nvPicPr>
                      <p:cNvPr id="0" name=""/>
                      <p:cNvPicPr>
                        <a:picLocks noChangeAspect="1" noChangeArrowheads="1"/>
                      </p:cNvPicPr>
                      <p:nvPr/>
                    </p:nvPicPr>
                    <p:blipFill>
                      <a:blip r:embed="rId5"/>
                      <a:srcRect/>
                      <a:stretch>
                        <a:fillRect/>
                      </a:stretch>
                    </p:blipFill>
                    <p:spPr bwMode="auto">
                      <a:xfrm>
                        <a:off x="611187" y="4114800"/>
                        <a:ext cx="7765615" cy="938213"/>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1816481170"/>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65435"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3943328981"/>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65436"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2216384862"/>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65437"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730986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Given </a:t>
            </a:r>
            <a:r>
              <a:rPr lang="en-US" sz="2400" i="1" dirty="0" smtClean="0">
                <a:solidFill>
                  <a:srgbClr val="000000"/>
                </a:solidFill>
                <a:latin typeface="Arial" pitchFamily="34" charset="0"/>
                <a:cs typeface="Arial" pitchFamily="34" charset="0"/>
              </a:rPr>
              <a:t>N</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states, </a:t>
            </a:r>
            <a:r>
              <a:rPr lang="en-US" sz="2400" dirty="0" smtClean="0">
                <a:solidFill>
                  <a:srgbClr val="000000"/>
                </a:solidFill>
                <a:latin typeface="Arial" pitchFamily="34" charset="0"/>
                <a:cs typeface="Arial" pitchFamily="34" charset="0"/>
              </a:rPr>
              <a:t>we can </a:t>
            </a:r>
            <a:r>
              <a:rPr lang="en-US" sz="2400" dirty="0">
                <a:solidFill>
                  <a:srgbClr val="000000"/>
                </a:solidFill>
                <a:latin typeface="Arial" pitchFamily="34" charset="0"/>
                <a:cs typeface="Arial" pitchFamily="34" charset="0"/>
              </a:rPr>
              <a:t>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unknowns – the </a:t>
            </a:r>
            <a:r>
              <a:rPr lang="en-US" sz="2000" dirty="0" smtClean="0">
                <a:solidFill>
                  <a:srgbClr val="000000"/>
                </a:solidFill>
                <a:latin typeface="Arial" pitchFamily="34" charset="0"/>
                <a:cs typeface="Arial" pitchFamily="34" charset="0"/>
              </a:rPr>
              <a:t>V </a:t>
            </a:r>
            <a:r>
              <a:rPr lang="en-US" sz="2000" dirty="0">
                <a:solidFill>
                  <a:srgbClr val="000000"/>
                </a:solidFill>
                <a:latin typeface="Arial" pitchFamily="34" charset="0"/>
                <a:cs typeface="Arial" pitchFamily="34" charset="0"/>
              </a:rPr>
              <a:t>values for the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a:t>
            </a:r>
            <a:r>
              <a:rPr lang="en-US" sz="2000" dirty="0" smtClean="0">
                <a:solidFill>
                  <a:srgbClr val="000000"/>
                </a:solidFill>
                <a:latin typeface="Arial" pitchFamily="34" charset="0"/>
                <a:cs typeface="Arial" pitchFamily="34" charset="0"/>
              </a:rPr>
              <a:t>equations): It </a:t>
            </a:r>
            <a:r>
              <a:rPr lang="en-US" sz="2000" dirty="0">
                <a:solidFill>
                  <a:srgbClr val="000000"/>
                </a:solidFill>
                <a:latin typeface="Arial" pitchFamily="34" charset="0"/>
                <a:cs typeface="Arial" pitchFamily="34" charset="0"/>
              </a:rPr>
              <a:t>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a:t>
            </a:r>
            <a:r>
              <a:rPr lang="en-US" sz="2000" dirty="0" smtClean="0">
                <a:solidFill>
                  <a:srgbClr val="000000"/>
                </a:solidFill>
                <a:latin typeface="Arial" pitchFamily="34" charset="0"/>
                <a:cs typeface="Arial" pitchFamily="34" charset="0"/>
              </a:rPr>
              <a:t>operator: Cannot </a:t>
            </a:r>
            <a:r>
              <a:rPr lang="en-US" sz="2000" dirty="0">
                <a:solidFill>
                  <a:srgbClr val="000000"/>
                </a:solidFill>
                <a:latin typeface="Arial" pitchFamily="34" charset="0"/>
                <a:cs typeface="Arial" pitchFamily="34" charset="0"/>
              </a:rPr>
              <a:t>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b="1" dirty="0">
                <a:solidFill>
                  <a:srgbClr val="000000"/>
                </a:solidFill>
                <a:latin typeface="Arial" pitchFamily="34" charset="0"/>
                <a:cs typeface="Arial" pitchFamily="34" charset="0"/>
              </a:rPr>
              <a:t>Value Iteration </a:t>
            </a:r>
            <a:r>
              <a:rPr lang="en-US" sz="2000" b="1" dirty="0" smtClean="0">
                <a:solidFill>
                  <a:srgbClr val="000000"/>
                </a:solidFill>
                <a:latin typeface="Arial" pitchFamily="34" charset="0"/>
                <a:cs typeface="Arial" pitchFamily="34" charset="0"/>
              </a:rPr>
              <a:t>Algorithm</a:t>
            </a:r>
            <a:r>
              <a:rPr lang="en-US" sz="2000" dirty="0" smtClean="0">
                <a:solidFill>
                  <a:srgbClr val="000000"/>
                </a:solidFill>
                <a:latin typeface="Arial" pitchFamily="34" charset="0"/>
                <a:cs typeface="Arial" pitchFamily="34" charset="0"/>
              </a:rPr>
              <a:t>: Iterative </a:t>
            </a:r>
            <a:r>
              <a:rPr lang="en-US" sz="2000" dirty="0">
                <a:solidFill>
                  <a:srgbClr val="000000"/>
                </a:solidFill>
                <a:latin typeface="Arial" pitchFamily="34" charset="0"/>
                <a:cs typeface="Arial" pitchFamily="34" charset="0"/>
              </a:rPr>
              <a:t>approach to find the V </a:t>
            </a:r>
            <a:r>
              <a:rPr lang="en-US" sz="2000" dirty="0" smtClean="0">
                <a:solidFill>
                  <a:srgbClr val="000000"/>
                </a:solidFill>
                <a:latin typeface="Arial" pitchFamily="34" charset="0"/>
                <a:cs typeface="Arial" pitchFamily="34" charset="0"/>
              </a:rPr>
              <a:t>values </a:t>
            </a:r>
            <a:r>
              <a:rPr lang="en-US" sz="2000" dirty="0">
                <a:solidFill>
                  <a:srgbClr val="000000"/>
                </a:solidFill>
                <a:latin typeface="Arial" pitchFamily="34" charset="0"/>
                <a:cs typeface="Arial" pitchFamily="34" charset="0"/>
              </a:rPr>
              <a:t>and </a:t>
            </a:r>
            <a:r>
              <a:rPr lang="en-US" sz="2000" dirty="0" smtClean="0">
                <a:solidFill>
                  <a:srgbClr val="000000"/>
                </a:solidFill>
                <a:latin typeface="Arial" pitchFamily="34" charset="0"/>
                <a:cs typeface="Arial" pitchFamily="34" charset="0"/>
              </a:rPr>
              <a:t>the corresponding</a:t>
            </a:r>
            <a:endParaRPr lang="en-US" sz="20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optimal policy</a:t>
            </a:r>
            <a:endParaRPr lang="en-US" sz="2000" dirty="0">
              <a:solidFill>
                <a:srgbClr val="000000"/>
              </a:solidFill>
              <a:latin typeface="Arial" pitchFamily="34" charset="0"/>
              <a:cs typeface="Arial" pitchFamily="34" charset="0"/>
            </a:endParaRP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66348" name="Equation" r:id="rId4" imgW="2616120" imgH="444240" progId="Equation.3">
                  <p:embed/>
                </p:oleObj>
              </mc:Choice>
              <mc:Fallback>
                <p:oleObj name="Equation" r:id="rId4" imgW="2616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66349" name="Equation" r:id="rId6" imgW="2666880" imgH="444240" progId="Equation.3">
                  <p:embed/>
                </p:oleObj>
              </mc:Choice>
              <mc:Fallback>
                <p:oleObj name="Equation" r:id="rId6" imgW="26668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5770" name="Ink 10"/>
              <p14:cNvContentPartPr>
                <a14:cpLocks xmlns:a14="http://schemas.microsoft.com/office/drawing/2010/main" noRot="1" noChangeAspect="1" noEditPoints="1" noChangeArrowheads="1" noChangeShapeType="1"/>
              </p14:cNvContentPartPr>
              <p14:nvPr/>
            </p14:nvContentPartPr>
            <p14:xfrm>
              <a:off x="8050213" y="1311275"/>
              <a:ext cx="242887" cy="304800"/>
            </p14:xfrm>
          </p:contentPart>
        </mc:Choice>
        <mc:Fallback xmlns="">
          <p:pic>
            <p:nvPicPr>
              <p:cNvPr id="245770" name="Ink 10"/>
              <p:cNvPicPr>
                <a:picLocks noRot="1" noChangeAspect="1" noEditPoints="1" noChangeArrowheads="1" noChangeShapeType="1"/>
              </p:cNvPicPr>
              <p:nvPr/>
            </p:nvPicPr>
            <p:blipFill>
              <a:blip r:embed="rId19"/>
              <a:stretch>
                <a:fillRect/>
              </a:stretch>
            </p:blipFill>
            <p:spPr>
              <a:xfrm>
                <a:off x="8041577" y="1307317"/>
                <a:ext cx="255481" cy="318475"/>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14</a:t>
            </a:fld>
            <a:endParaRPr lang="en-US"/>
          </a:p>
        </p:txBody>
      </p:sp>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p:spTree>
    <p:extLst>
      <p:ext uri="{BB962C8B-B14F-4D97-AF65-F5344CB8AC3E}">
        <p14:creationId xmlns:p14="http://schemas.microsoft.com/office/powerpoint/2010/main" val="235866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0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a:t>
            </a:r>
            <a:r>
              <a:rPr lang="en-US" sz="2400" i="1" baseline="30000" dirty="0" err="1" smtClean="0">
                <a:solidFill>
                  <a:srgbClr val="000000"/>
                </a:solidFill>
                <a:latin typeface="Arial" pitchFamily="34" charset="0"/>
                <a:cs typeface="Arial" pitchFamily="34" charset="0"/>
              </a:rPr>
              <a:t>i</a:t>
            </a:r>
            <a:r>
              <a:rPr lang="en-US" sz="2400" i="1" baseline="30000" dirty="0" smtClean="0">
                <a:solidFill>
                  <a:srgbClr val="000000"/>
                </a:solidFill>
                <a:latin typeface="Arial" pitchFamily="34" charset="0"/>
                <a:cs typeface="Arial" pitchFamily="34" charset="0"/>
              </a:rPr>
              <a:t>)</a:t>
            </a:r>
            <a:r>
              <a:rPr lang="en-US" sz="2400" i="1" dirty="0" smtClean="0">
                <a:solidFill>
                  <a:srgbClr val="000000"/>
                </a:solidFill>
                <a:latin typeface="Arial" pitchFamily="34" charset="0"/>
                <a:cs typeface="Arial" pitchFamily="34" charset="0"/>
              </a:rPr>
              <a:t>(s) </a:t>
            </a:r>
            <a:r>
              <a:rPr lang="en-US" sz="2400" dirty="0" smtClean="0">
                <a:solidFill>
                  <a:srgbClr val="000000"/>
                </a:solidFill>
                <a:latin typeface="Arial" pitchFamily="34" charset="0"/>
                <a:cs typeface="Arial" pitchFamily="34" charset="0"/>
              </a:rPr>
              <a:t>be the utility of 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the i</a:t>
            </a:r>
            <a:r>
              <a:rPr lang="en-US" sz="2400" baseline="30000" dirty="0" smtClean="0">
                <a:solidFill>
                  <a:srgbClr val="000000"/>
                </a:solidFill>
                <a:latin typeface="Arial" pitchFamily="34" charset="0"/>
                <a:cs typeface="Arial" pitchFamily="34" charset="0"/>
              </a:rPr>
              <a:t>th</a:t>
            </a:r>
            <a:r>
              <a:rPr lang="en-US" sz="2400" dirty="0" smtClean="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Start </a:t>
            </a:r>
            <a:r>
              <a:rPr lang="en-US" sz="2400" dirty="0">
                <a:solidFill>
                  <a:srgbClr val="000000"/>
                </a:solidFill>
                <a:latin typeface="Arial" pitchFamily="34" charset="0"/>
                <a:cs typeface="Arial" pitchFamily="34" charset="0"/>
              </a:rPr>
              <a:t>with arbitrary </a:t>
            </a:r>
            <a:r>
              <a:rPr lang="en-US" sz="2400" dirty="0" smtClean="0">
                <a:solidFill>
                  <a:srgbClr val="000000"/>
                </a:solidFill>
                <a:latin typeface="Arial" pitchFamily="34" charset="0"/>
                <a:cs typeface="Arial" pitchFamily="34" charset="0"/>
              </a:rPr>
              <a:t>utilities on </a:t>
            </a:r>
            <a:r>
              <a:rPr lang="en-US" sz="2400" dirty="0">
                <a:solidFill>
                  <a:srgbClr val="000000"/>
                </a:solidFill>
                <a:latin typeface="Arial" pitchFamily="34" charset="0"/>
                <a:cs typeface="Arial" pitchFamily="34" charset="0"/>
              </a:rPr>
              <a:t>each </a:t>
            </a:r>
            <a:r>
              <a:rPr lang="en-US" sz="2400" dirty="0" smtClean="0">
                <a:solidFill>
                  <a:srgbClr val="000000"/>
                </a:solidFill>
                <a:latin typeface="Arial" pitchFamily="34" charset="0"/>
                <a:cs typeface="Arial" pitchFamily="34" charset="0"/>
              </a:rPr>
              <a:t>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(0)</a:t>
            </a:r>
            <a:r>
              <a:rPr lang="en-US" sz="2400" i="1" dirty="0" smtClean="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r>
              <a:rPr lang="en-US" sz="2400" dirty="0" smtClean="0">
                <a:solidFill>
                  <a:srgbClr val="000000"/>
                </a:solidFill>
                <a:latin typeface="Arial" pitchFamily="34" charset="0"/>
                <a:cs typeface="Arial" pitchFamily="34" charset="0"/>
              </a:rPr>
              <a:t>”</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a:t>
            </a:r>
            <a:r>
              <a:rPr lang="en-US" sz="2400" dirty="0" smtClean="0">
                <a:solidFill>
                  <a:srgbClr val="000000"/>
                </a:solidFill>
                <a:latin typeface="Arial" pitchFamily="34" charset="0"/>
                <a:cs typeface="Arial" pitchFamily="34" charset="0"/>
              </a:rPr>
              <a:t>V(s</a:t>
            </a:r>
            <a:r>
              <a:rPr lang="en-US" sz="2400" dirty="0">
                <a:solidFill>
                  <a:srgbClr val="000000"/>
                </a:solidFill>
                <a:latin typeface="Arial" pitchFamily="34" charset="0"/>
                <a:cs typeface="Arial" pitchFamily="34" charset="0"/>
              </a:rPr>
              <a:t>)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mc:AlternateContent xmlns:mc="http://schemas.openxmlformats.org/markup-compatibility/2006">
              <mc:Choice xmlns:v="urn:schemas-microsoft-com:vml" Requires="v">
                <p:oleObj spid="_x0000_s267319" name="Equation" r:id="rId4" imgW="2844720" imgH="444240" progId="Equation.3">
                  <p:embed/>
                </p:oleObj>
              </mc:Choice>
              <mc:Fallback>
                <p:oleObj name="Equation" r:id="rId4" imgW="2844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025" y="3200400"/>
                        <a:ext cx="5097463" cy="730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678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6786" name="Ink 3"/>
              <p:cNvPicPr>
                <a:picLocks noRot="1" noChangeAspect="1" noEditPoints="1" noChangeArrowheads="1" noChangeShapeType="1"/>
              </p:cNvPicPr>
              <p:nvPr/>
            </p:nvPicPr>
            <p:blipFill>
              <a:blip r:embed="rId7"/>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15</a:t>
            </a:fld>
            <a:endParaRPr lang="en-US"/>
          </a:p>
        </p:txBody>
      </p:sp>
    </p:spTree>
    <p:extLst>
      <p:ext uri="{BB962C8B-B14F-4D97-AF65-F5344CB8AC3E}">
        <p14:creationId xmlns:p14="http://schemas.microsoft.com/office/powerpoint/2010/main" val="3198541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 algorithm</a:t>
            </a:r>
            <a:endParaRPr lang="en-CA" dirty="0"/>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16</a:t>
            </a:fld>
            <a:endParaRPr lang="en-US"/>
          </a:p>
        </p:txBody>
      </p:sp>
    </p:spTree>
    <p:extLst>
      <p:ext uri="{BB962C8B-B14F-4D97-AF65-F5344CB8AC3E}">
        <p14:creationId xmlns:p14="http://schemas.microsoft.com/office/powerpoint/2010/main" val="22853686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a:t>
            </a:r>
            <a:r>
              <a:rPr lang="en-US" sz="2400" dirty="0" smtClean="0">
                <a:solidFill>
                  <a:srgbClr val="000000"/>
                </a:solidFill>
                <a:latin typeface="Arial" pitchFamily="34" charset="0"/>
                <a:cs typeface="Arial" pitchFamily="34" charset="0"/>
              </a:rPr>
              <a:t>V</a:t>
            </a:r>
            <a:r>
              <a:rPr lang="en-US" sz="2400" baseline="30000" dirty="0" smtClean="0">
                <a:solidFill>
                  <a:srgbClr val="000000"/>
                </a:solidFill>
                <a:latin typeface="Arial" pitchFamily="34" charset="0"/>
                <a:cs typeface="Arial" pitchFamily="34" charset="0"/>
              </a:rPr>
              <a:t>(0</a:t>
            </a:r>
            <a:r>
              <a:rPr lang="en-US" sz="2400" baseline="30000" dirty="0">
                <a:solidFill>
                  <a:srgbClr val="000000"/>
                </a:solidFill>
                <a:latin typeface="Arial" pitchFamily="34" charset="0"/>
                <a:cs typeface="Arial" pitchFamily="34" charset="0"/>
              </a:rPr>
              <a:t>)</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mc:AlternateContent xmlns:mc="http://schemas.openxmlformats.org/markup-compatibility/2006">
              <mc:Choice xmlns:v="urn:schemas-microsoft-com:vml" Requires="v">
                <p:oleObj spid="_x0000_s255090" name="Equation" r:id="rId5" imgW="3073320" imgH="914400" progId="Equation.3">
                  <p:embed/>
                </p:oleObj>
              </mc:Choice>
              <mc:Fallback>
                <p:oleObj name="Equation" r:id="rId5" imgW="307332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5429250"/>
                        <a:ext cx="3943350"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600" b="1" dirty="0" smtClean="0">
                  <a:solidFill>
                    <a:srgbClr val="3333CC"/>
                  </a:solidFill>
                  <a:latin typeface="Times New Roman" pitchFamily="18" charset="0"/>
                </a:rPr>
                <a:t>0.04</a:t>
              </a:r>
              <a:endParaRPr lang="en-US" sz="1600" b="1" dirty="0">
                <a:solidFill>
                  <a:srgbClr val="3333CC"/>
                </a:solidFill>
                <a:latin typeface="Times New Roman" pitchFamily="18" charset="0"/>
              </a:endParaRP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mc:AlternateContent xmlns:mc="http://schemas.openxmlformats.org/markup-compatibility/2006">
              <mc:Choice xmlns:v="urn:schemas-microsoft-com:vml" Requires="v">
                <p:oleObj spid="_x0000_s255091" name="Equation" r:id="rId7" imgW="4749480" imgH="1015920" progId="Equation.3">
                  <p:embed/>
                </p:oleObj>
              </mc:Choice>
              <mc:Fallback>
                <p:oleObj name="Equation" r:id="rId7" imgW="4749480" imgH="1015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4006850"/>
                        <a:ext cx="6096000"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9">
            <p14:nvContentPartPr>
              <p14:cNvPr id="247811"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7811"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7812"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7812" name="Ink 5"/>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7814"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247814" name="Ink 6"/>
              <p:cNvPicPr>
                <a:picLocks noRot="1" noChangeAspect="1" noEditPoints="1" noChangeArrowheads="1" noChangeShapeType="1"/>
              </p:cNvPicPr>
              <p:nvPr/>
            </p:nvPicPr>
            <p:blipFill>
              <a:blip r:embed="rId14"/>
              <a:stretch>
                <a:fillRect/>
              </a:stretch>
            </p:blipFill>
            <p:spPr>
              <a:xfrm>
                <a:off x="5828688" y="161221"/>
                <a:ext cx="1077189"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815"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247815" name="Ink 7"/>
              <p:cNvPicPr>
                <a:picLocks noRot="1" noChangeAspect="1" noEditPoints="1" noChangeArrowheads="1" noChangeShapeType="1"/>
              </p:cNvPicPr>
              <p:nvPr/>
            </p:nvPicPr>
            <p:blipFill>
              <a:blip r:embed="rId16"/>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7816"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247816" name="Ink 8"/>
              <p:cNvPicPr>
                <a:picLocks noRot="1" noChangeAspect="1" noEditPoints="1" noChangeArrowheads="1" noChangeShapeType="1"/>
              </p:cNvPicPr>
              <p:nvPr/>
            </p:nvPicPr>
            <p:blipFill>
              <a:blip r:embed="rId18"/>
              <a:stretch>
                <a:fillRect/>
              </a:stretch>
            </p:blipFill>
            <p:spPr>
              <a:xfrm>
                <a:off x="6247910" y="540637"/>
                <a:ext cx="2787468"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817" name="Ink 9"/>
              <p14:cNvContentPartPr>
                <a14:cpLocks xmlns:a14="http://schemas.microsoft.com/office/drawing/2010/main" noRot="1" noChangeAspect="1" noEditPoints="1" noChangeArrowheads="1" noChangeShapeType="1"/>
              </p14:cNvContentPartPr>
              <p14:nvPr/>
            </p14:nvContentPartPr>
            <p14:xfrm>
              <a:off x="2547938" y="4149725"/>
              <a:ext cx="168275" cy="347663"/>
            </p14:xfrm>
          </p:contentPart>
        </mc:Choice>
        <mc:Fallback xmlns="">
          <p:pic>
            <p:nvPicPr>
              <p:cNvPr id="247817" name="Ink 9"/>
              <p:cNvPicPr>
                <a:picLocks noRot="1" noChangeAspect="1" noEditPoints="1" noChangeArrowheads="1" noChangeShapeType="1"/>
              </p:cNvPicPr>
              <p:nvPr/>
            </p:nvPicPr>
            <p:blipFill>
              <a:blip r:embed="rId20"/>
              <a:stretch>
                <a:fillRect/>
              </a:stretch>
            </p:blipFill>
            <p:spPr>
              <a:xfrm>
                <a:off x="2540747" y="4145762"/>
                <a:ext cx="186253" cy="36171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7818" name="Ink 10"/>
              <p14:cNvContentPartPr>
                <a14:cpLocks xmlns:a14="http://schemas.microsoft.com/office/drawing/2010/main" noRot="1" noChangeAspect="1" noEditPoints="1" noChangeArrowheads="1" noChangeShapeType="1"/>
              </p14:cNvContentPartPr>
              <p14:nvPr/>
            </p14:nvContentPartPr>
            <p14:xfrm>
              <a:off x="619125" y="3060700"/>
              <a:ext cx="422275" cy="306388"/>
            </p14:xfrm>
          </p:contentPart>
        </mc:Choice>
        <mc:Fallback xmlns="">
          <p:pic>
            <p:nvPicPr>
              <p:cNvPr id="247818" name="Ink 10"/>
              <p:cNvPicPr>
                <a:picLocks noRot="1" noChangeAspect="1" noEditPoints="1" noChangeArrowheads="1" noChangeShapeType="1"/>
              </p:cNvPicPr>
              <p:nvPr/>
            </p:nvPicPr>
            <p:blipFill>
              <a:blip r:embed="rId22"/>
              <a:stretch>
                <a:fillRect/>
              </a:stretch>
            </p:blipFill>
            <p:spPr>
              <a:xfrm>
                <a:off x="614085" y="3052779"/>
                <a:ext cx="437395" cy="3265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7819" name="Ink 11"/>
              <p14:cNvContentPartPr>
                <a14:cpLocks xmlns:a14="http://schemas.microsoft.com/office/drawing/2010/main" noRot="1" noChangeAspect="1" noEditPoints="1" noChangeArrowheads="1" noChangeShapeType="1"/>
              </p14:cNvContentPartPr>
              <p14:nvPr/>
            </p14:nvContentPartPr>
            <p14:xfrm>
              <a:off x="1135063" y="2673350"/>
              <a:ext cx="115887" cy="284163"/>
            </p14:xfrm>
          </p:contentPart>
        </mc:Choice>
        <mc:Fallback xmlns="">
          <p:pic>
            <p:nvPicPr>
              <p:cNvPr id="247819" name="Ink 11"/>
              <p:cNvPicPr>
                <a:picLocks noRot="1" noChangeAspect="1" noEditPoints="1" noChangeArrowheads="1" noChangeShapeType="1"/>
              </p:cNvPicPr>
              <p:nvPr/>
            </p:nvPicPr>
            <p:blipFill>
              <a:blip r:embed="rId24"/>
              <a:stretch>
                <a:fillRect/>
              </a:stretch>
            </p:blipFill>
            <p:spPr>
              <a:xfrm>
                <a:off x="1132184" y="2666147"/>
                <a:ext cx="121645" cy="294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7820" name="Ink 12"/>
              <p14:cNvContentPartPr>
                <a14:cpLocks xmlns:a14="http://schemas.microsoft.com/office/drawing/2010/main" noRot="1" noChangeAspect="1" noEditPoints="1" noChangeArrowheads="1" noChangeShapeType="1"/>
              </p14:cNvContentPartPr>
              <p14:nvPr/>
            </p14:nvContentPartPr>
            <p14:xfrm>
              <a:off x="1144588" y="3413125"/>
              <a:ext cx="177800" cy="536575"/>
            </p14:xfrm>
          </p:contentPart>
        </mc:Choice>
        <mc:Fallback xmlns="">
          <p:pic>
            <p:nvPicPr>
              <p:cNvPr id="247820" name="Ink 12"/>
              <p:cNvPicPr>
                <a:picLocks noRot="1" noChangeAspect="1" noEditPoints="1" noChangeArrowheads="1" noChangeShapeType="1"/>
              </p:cNvPicPr>
              <p:nvPr/>
            </p:nvPicPr>
            <p:blipFill>
              <a:blip r:embed="rId26"/>
              <a:stretch>
                <a:fillRect/>
              </a:stretch>
            </p:blipFill>
            <p:spPr>
              <a:xfrm>
                <a:off x="1140989" y="3407003"/>
                <a:ext cx="185718" cy="550259"/>
              </a:xfrm>
              <a:prstGeom prst="rect">
                <a:avLst/>
              </a:prstGeom>
            </p:spPr>
          </p:pic>
        </mc:Fallback>
      </mc:AlternateContent>
      <p:sp>
        <p:nvSpPr>
          <p:cNvPr id="4" name="Footer Placeholder 3"/>
          <p:cNvSpPr>
            <a:spLocks noGrp="1"/>
          </p:cNvSpPr>
          <p:nvPr>
            <p:ph type="ftr" sz="quarter" idx="11"/>
          </p:nvPr>
        </p:nvSpPr>
        <p:spPr>
          <a:xfrm>
            <a:off x="57386" y="64008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17</a:t>
            </a:fld>
            <a:endParaRPr lang="en-US"/>
          </a:p>
        </p:txBody>
      </p:sp>
    </p:spTree>
    <p:extLst>
      <p:ext uri="{BB962C8B-B14F-4D97-AF65-F5344CB8AC3E}">
        <p14:creationId xmlns:p14="http://schemas.microsoft.com/office/powerpoint/2010/main" val="1050394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455685" y="16986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(3,3)</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mc:AlternateContent xmlns:mc="http://schemas.openxmlformats.org/markup-compatibility/2006">
              <mc:Choice xmlns:v="urn:schemas-microsoft-com:vml" Requires="v">
                <p:oleObj spid="_x0000_s256112" name="Equation" r:id="rId4" imgW="4876560" imgH="1015920" progId="Equation.3">
                  <p:embed/>
                </p:oleObj>
              </mc:Choice>
              <mc:Fallback>
                <p:oleObj name="Equation" r:id="rId4" imgW="48765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4006850"/>
                        <a:ext cx="62579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mc:AlternateContent xmlns:mc="http://schemas.openxmlformats.org/markup-compatibility/2006">
              <mc:Choice xmlns:v="urn:schemas-microsoft-com:vml" Requires="v">
                <p:oleObj spid="_x0000_s256113" name="Equation" r:id="rId6" imgW="2501640" imgH="914400" progId="Equation.3">
                  <p:embed/>
                </p:oleObj>
              </mc:Choice>
              <mc:Fallback>
                <p:oleObj name="Equation" r:id="rId6" imgW="250164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5429250"/>
                        <a:ext cx="320992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8"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0.76</a:t>
            </a:r>
            <a:endParaRPr lang="en-CA" sz="1800" b="1" dirty="0">
              <a:solidFill>
                <a:srgbClr val="3333CC"/>
              </a:solidFill>
              <a:latin typeface="Times New Roman" pitchFamily="18" charset="0"/>
            </a:endParaRP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883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8834"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5" name="Footer Placeholder 4"/>
          <p:cNvSpPr>
            <a:spLocks noGrp="1"/>
          </p:cNvSpPr>
          <p:nvPr>
            <p:ph type="ftr" sz="quarter" idx="11"/>
          </p:nvPr>
        </p:nvSpPr>
        <p:spPr>
          <a:xfrm>
            <a:off x="-152400" y="6400800"/>
            <a:ext cx="2895600" cy="457200"/>
          </a:xfrm>
        </p:spPr>
        <p:txBody>
          <a:bodyPr/>
          <a:lstStyle/>
          <a:p>
            <a:pPr>
              <a:defRPr/>
            </a:pPr>
            <a:r>
              <a:rPr lang="en-US" dirty="0" smtClean="0"/>
              <a:t>CPSC 422, Lecture 4</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18</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4"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7"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3161712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779512" y="15081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(4,1</a:t>
            </a:r>
            <a:r>
              <a:rPr lang="en-US" sz="2400" dirty="0" smtClean="0">
                <a:solidFill>
                  <a:srgbClr val="000000"/>
                </a:solidFill>
                <a:latin typeface="Times New Roman" pitchFamily="18" charset="0"/>
              </a:rPr>
              <a:t>)</a:t>
            </a:r>
            <a:endParaRPr lang="en-US" sz="2400" dirty="0">
              <a:solidFill>
                <a:srgbClr val="000000"/>
              </a:solidFill>
              <a:latin typeface="Times New Roman" pitchFamily="18" charset="0"/>
            </a:endParaRPr>
          </a:p>
        </p:txBody>
      </p:sp>
      <p:graphicFrame>
        <p:nvGraphicFramePr>
          <p:cNvPr id="2" name="Object 10"/>
          <p:cNvGraphicFramePr>
            <a:graphicFrameLocks noChangeAspect="1"/>
          </p:cNvGraphicFramePr>
          <p:nvPr>
            <p:extLst>
              <p:ext uri="{D42A27DB-BD31-4B8C-83A1-F6EECF244321}">
                <p14:modId xmlns:p14="http://schemas.microsoft.com/office/powerpoint/2010/main" val="3148508632"/>
              </p:ext>
            </p:extLst>
          </p:nvPr>
        </p:nvGraphicFramePr>
        <p:xfrm>
          <a:off x="1441450" y="4006850"/>
          <a:ext cx="5915025" cy="1303338"/>
        </p:xfrm>
        <a:graphic>
          <a:graphicData uri="http://schemas.openxmlformats.org/presentationml/2006/ole">
            <mc:AlternateContent xmlns:mc="http://schemas.openxmlformats.org/markup-compatibility/2006">
              <mc:Choice xmlns:v="urn:schemas-microsoft-com:vml" Requires="v">
                <p:oleObj spid="_x0000_s257136" name="Equation" r:id="rId4" imgW="4609800" imgH="1015920" progId="Equation.3">
                  <p:embed/>
                </p:oleObj>
              </mc:Choice>
              <mc:Fallback>
                <p:oleObj name="Equation" r:id="rId4" imgW="4609800" imgH="1015920" progId="Equation.3">
                  <p:embed/>
                  <p:pic>
                    <p:nvPicPr>
                      <p:cNvPr id="0" name=""/>
                      <p:cNvPicPr>
                        <a:picLocks noChangeAspect="1" noChangeArrowheads="1"/>
                      </p:cNvPicPr>
                      <p:nvPr/>
                    </p:nvPicPr>
                    <p:blipFill>
                      <a:blip r:embed="rId5"/>
                      <a:srcRect/>
                      <a:stretch>
                        <a:fillRect/>
                      </a:stretch>
                    </p:blipFill>
                    <p:spPr bwMode="auto">
                      <a:xfrm>
                        <a:off x="1441450" y="4006850"/>
                        <a:ext cx="59150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1800" b="1" dirty="0" smtClean="0">
                  <a:solidFill>
                    <a:srgbClr val="3333CC"/>
                  </a:solidFill>
                  <a:latin typeface="Times New Roman" pitchFamily="18" charset="0"/>
                </a:rPr>
                <a:t>.76</a:t>
              </a:r>
              <a:endParaRPr lang="en-US" sz="1800" b="1" dirty="0">
                <a:solidFill>
                  <a:srgbClr val="3333CC"/>
                </a:solidFill>
                <a:latin typeface="Times New Roman" pitchFamily="18" charset="0"/>
              </a:endParaRP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mc:AlternateContent xmlns:mc="http://schemas.openxmlformats.org/markup-compatibility/2006">
              <mc:Choice xmlns:v="urn:schemas-microsoft-com:vml" Requires="v">
                <p:oleObj spid="_x0000_s257137" name="Equation" r:id="rId7" imgW="2590560" imgH="914400" progId="Equation.3">
                  <p:embed/>
                </p:oleObj>
              </mc:Choice>
              <mc:Fallback>
                <p:oleObj name="Equation" r:id="rId7" imgW="25905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422900"/>
                        <a:ext cx="3324225" cy="1171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9858"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9858"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6" name="Footer Placeholder 5"/>
          <p:cNvSpPr>
            <a:spLocks noGrp="1"/>
          </p:cNvSpPr>
          <p:nvPr>
            <p:ph type="ftr" sz="quarter" idx="11"/>
          </p:nvPr>
        </p:nvSpPr>
        <p:spPr>
          <a:xfrm>
            <a:off x="0" y="6400800"/>
            <a:ext cx="2895600" cy="457200"/>
          </a:xfrm>
        </p:spPr>
        <p:txBody>
          <a:bodyPr/>
          <a:lstStyle/>
          <a:p>
            <a:pPr>
              <a:defRPr/>
            </a:pPr>
            <a:r>
              <a:rPr lang="en-US" dirty="0" smtClean="0"/>
              <a:t>CPSC 422, Lecture 4</a:t>
            </a:r>
            <a:endParaRPr lang="en-US" dirty="0"/>
          </a:p>
        </p:txBody>
      </p:sp>
      <p:sp>
        <p:nvSpPr>
          <p:cNvPr id="7" name="Slide Number Placeholder 6"/>
          <p:cNvSpPr>
            <a:spLocks noGrp="1"/>
          </p:cNvSpPr>
          <p:nvPr>
            <p:ph type="sldNum" sz="quarter" idx="12"/>
          </p:nvPr>
        </p:nvSpPr>
        <p:spPr/>
        <p:txBody>
          <a:bodyPr/>
          <a:lstStyle/>
          <a:p>
            <a:pPr>
              <a:defRPr/>
            </a:pPr>
            <a:r>
              <a:rPr lang="en-US" smtClean="0"/>
              <a:t>Slide </a:t>
            </a:r>
            <a:fld id="{923DC875-25F3-4B98-B29A-145DD351EDEF}" type="slidenum">
              <a:rPr lang="en-US" smtClean="0"/>
              <a:pPr>
                <a:defRPr/>
              </a:pPr>
              <a:t>19</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7"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8"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1025773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Announcements</a:t>
            </a:r>
            <a:endParaRPr lang="en-CA" dirty="0"/>
          </a:p>
        </p:txBody>
      </p:sp>
      <p:sp>
        <p:nvSpPr>
          <p:cNvPr id="4" name="Content Placeholder 3"/>
          <p:cNvSpPr>
            <a:spLocks noGrp="1"/>
          </p:cNvSpPr>
          <p:nvPr>
            <p:ph sz="half" idx="2"/>
          </p:nvPr>
        </p:nvSpPr>
        <p:spPr>
          <a:xfrm>
            <a:off x="0" y="4114800"/>
            <a:ext cx="8915400" cy="1981200"/>
          </a:xfrm>
        </p:spPr>
        <p:txBody>
          <a:bodyPr/>
          <a:lstStyle/>
          <a:p>
            <a:r>
              <a:rPr lang="en-CA" b="1" dirty="0" smtClean="0"/>
              <a:t>What to do with readings? </a:t>
            </a:r>
            <a:r>
              <a:rPr lang="en-CA" dirty="0" smtClean="0"/>
              <a:t>In a few lectures we will discuss the first research paper. Instructions on what to do are available on the course webpage.</a:t>
            </a:r>
            <a:endParaRPr lang="en-CA" b="1" dirty="0" smtClean="0"/>
          </a:p>
          <a:p>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2</a:t>
            </a:fld>
            <a:endParaRPr lang="en-US"/>
          </a:p>
        </p:txBody>
      </p:sp>
      <p:sp>
        <p:nvSpPr>
          <p:cNvPr id="7" name="Content Placeholder 3"/>
          <p:cNvSpPr txBox="1">
            <a:spLocks/>
          </p:cNvSpPr>
          <p:nvPr/>
        </p:nvSpPr>
        <p:spPr bwMode="auto">
          <a:xfrm>
            <a:off x="20782" y="990600"/>
            <a:ext cx="9123218"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CA" b="1" kern="0" dirty="0" smtClean="0"/>
              <a:t>Assignment0 / Survey results</a:t>
            </a:r>
          </a:p>
          <a:p>
            <a:pPr marL="457200" indent="-457200">
              <a:buFontTx/>
              <a:buChar char="-"/>
            </a:pPr>
            <a:r>
              <a:rPr lang="en-CA" kern="0" dirty="0" smtClean="0"/>
              <a:t>Discussion on </a:t>
            </a:r>
            <a:r>
              <a:rPr lang="en-CA" b="1" kern="0" dirty="0" smtClean="0"/>
              <a:t>Piazza – 90% </a:t>
            </a:r>
          </a:p>
          <a:p>
            <a:pPr marL="457200" indent="-457200">
              <a:buFontTx/>
              <a:buChar char="-"/>
            </a:pPr>
            <a:r>
              <a:rPr lang="en-CA" sz="1800" kern="0" dirty="0" smtClean="0"/>
              <a:t>(sign up </a:t>
            </a:r>
            <a:r>
              <a:rPr lang="en-CA" sz="1800" dirty="0"/>
              <a:t>piazza.com/ubc.ca/winterterm12016/cpsc422</a:t>
            </a:r>
            <a:r>
              <a:rPr lang="en-CA" sz="1800" dirty="0" smtClean="0"/>
              <a:t>)</a:t>
            </a:r>
            <a:endParaRPr lang="en-CA" sz="3200" kern="0" dirty="0" smtClean="0"/>
          </a:p>
          <a:p>
            <a:pPr marL="457200" indent="-457200">
              <a:buFontTx/>
              <a:buChar char="-"/>
            </a:pPr>
            <a:r>
              <a:rPr lang="en-CA" kern="0" dirty="0" smtClean="0"/>
              <a:t>40% took 322 more than a year ago… so make sure you revise 322 material!</a:t>
            </a:r>
          </a:p>
          <a:p>
            <a:pPr marL="0" indent="0"/>
            <a:r>
              <a:rPr lang="en-CA" b="1" kern="0" dirty="0" smtClean="0"/>
              <a:t>Office Hours (see next)</a:t>
            </a:r>
            <a:endParaRPr lang="en-CA" b="1" kern="0"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48640" y="2142720"/>
              <a:ext cx="5322600" cy="91800"/>
            </p14:xfrm>
          </p:contentPart>
        </mc:Choice>
        <mc:Fallback xmlns="">
          <p:pic>
            <p:nvPicPr>
              <p:cNvPr id="3" name="Ink 2"/>
              <p:cNvPicPr/>
              <p:nvPr/>
            </p:nvPicPr>
            <p:blipFill>
              <a:blip r:embed="rId4"/>
              <a:stretch>
                <a:fillRect/>
              </a:stretch>
            </p:blipFill>
            <p:spPr>
              <a:xfrm>
                <a:off x="542520" y="2077920"/>
                <a:ext cx="5348880" cy="207360"/>
              </a:xfrm>
              <a:prstGeom prst="rect">
                <a:avLst/>
              </a:prstGeom>
            </p:spPr>
          </p:pic>
        </mc:Fallback>
      </mc:AlternateContent>
    </p:spTree>
    <p:extLst>
      <p:ext uri="{BB962C8B-B14F-4D97-AF65-F5344CB8AC3E}">
        <p14:creationId xmlns:p14="http://schemas.microsoft.com/office/powerpoint/2010/main" val="389493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Only the state  one step away from a positive reward (3,3) has gained value, all the others are losing value</a:t>
            </a:r>
            <a:endParaRPr lang="en-US" sz="2400" dirty="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50882"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0882" name="Ink 3"/>
              <p:cNvPicPr>
                <a:picLocks noRot="1" noChangeAspect="1" noEditPoints="1" noChangeArrowheads="1" noChangeShapeType="1"/>
              </p:cNvPicPr>
              <p:nvPr/>
            </p:nvPicPr>
            <p:blipFill>
              <a:blip r:embed="rId4"/>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08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0883" name="Ink 4"/>
              <p:cNvPicPr>
                <a:picLocks noRot="1" noChangeAspect="1" noEditPoints="1" noChangeArrowheads="1" noChangeShapeType="1"/>
              </p:cNvPicPr>
              <p:nvPr/>
            </p:nvPicPr>
            <p:blipFill>
              <a:blip r:embed="rId6"/>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20</a:t>
            </a:fld>
            <a:endParaRPr lang="en-US"/>
          </a:p>
        </p:txBody>
      </p:sp>
    </p:spTree>
    <p:extLst>
      <p:ext uri="{BB962C8B-B14F-4D97-AF65-F5344CB8AC3E}">
        <p14:creationId xmlns:p14="http://schemas.microsoft.com/office/powerpoint/2010/main" val="18883036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mc:AlternateContent xmlns:mc="http://schemas.openxmlformats.org/markup-compatibility/2006">
              <mc:Choice xmlns:v="urn:schemas-microsoft-com:vml" Requires="v">
                <p:oleObj spid="_x0000_s258160" name="Equation" r:id="rId4" imgW="3771720" imgH="914400" progId="Equation.3">
                  <p:embed/>
                </p:oleObj>
              </mc:Choice>
              <mc:Fallback>
                <p:oleObj name="Equation" r:id="rId4" imgW="37717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5429250"/>
                        <a:ext cx="484187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mc:AlternateContent xmlns:mc="http://schemas.openxmlformats.org/markup-compatibility/2006">
              <mc:Choice xmlns:v="urn:schemas-microsoft-com:vml" Requires="v">
                <p:oleObj spid="_x0000_s258161" name="Equation" r:id="rId6" imgW="4711680" imgH="1015920" progId="Equation.3">
                  <p:embed/>
                </p:oleObj>
              </mc:Choice>
              <mc:Fallback>
                <p:oleObj name="Equation" r:id="rId6" imgW="4711680" imgH="1015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4006850"/>
                        <a:ext cx="604837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190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1906" name="Ink 3"/>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19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1907"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90510" y="6366164"/>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21</a:t>
            </a:fld>
            <a:endParaRPr lang="en-US"/>
          </a:p>
        </p:txBody>
      </p:sp>
    </p:spTree>
    <p:extLst>
      <p:ext uri="{BB962C8B-B14F-4D97-AF65-F5344CB8AC3E}">
        <p14:creationId xmlns:p14="http://schemas.microsoft.com/office/powerpoint/2010/main" val="1124137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Steps two moves away from positive rewards start increasing their value</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7938" y="3741738"/>
          <a:ext cx="6242050" cy="1303337"/>
        </p:xfrm>
        <a:graphic>
          <a:graphicData uri="http://schemas.openxmlformats.org/presentationml/2006/ole">
            <mc:AlternateContent xmlns:mc="http://schemas.openxmlformats.org/markup-compatibility/2006">
              <mc:Choice xmlns:v="urn:schemas-microsoft-com:vml" Requires="v">
                <p:oleObj spid="_x0000_s259186" name="Equation" r:id="rId4" imgW="4863960" imgH="1015920" progId="Equation.3">
                  <p:embed/>
                </p:oleObj>
              </mc:Choice>
              <mc:Fallback>
                <p:oleObj name="Equation" r:id="rId4" imgW="48639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3741738"/>
                        <a:ext cx="6242050" cy="1303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mc:AlternateContent xmlns:mc="http://schemas.openxmlformats.org/markup-compatibility/2006">
              <mc:Choice xmlns:v="urn:schemas-microsoft-com:vml" Requires="v">
                <p:oleObj spid="_x0000_s259187" name="Equation" r:id="rId6" imgW="3060360" imgH="228600" progId="Equation.3">
                  <p:embed/>
                </p:oleObj>
              </mc:Choice>
              <mc:Fallback>
                <p:oleObj name="Equation" r:id="rId6" imgW="306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8" y="5429250"/>
                        <a:ext cx="3925887" cy="2936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0.56</a:t>
            </a:r>
            <a:endParaRPr lang="en-CA" sz="1800" b="1" dirty="0">
              <a:solidFill>
                <a:srgbClr val="3333CC"/>
              </a:solidFill>
              <a:latin typeface="Times New Roman" pitchFamily="18" charset="0"/>
            </a:endParaRP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2930"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2930"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293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2931"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3309093" y="66294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a:xfrm>
            <a:off x="6880225" y="6629400"/>
            <a:ext cx="1905000" cy="457200"/>
          </a:xfrm>
        </p:spPr>
        <p:txBody>
          <a:bodyPr/>
          <a:lstStyle/>
          <a:p>
            <a:pPr>
              <a:defRPr/>
            </a:pPr>
            <a:r>
              <a:rPr lang="en-US" dirty="0" smtClean="0"/>
              <a:t>Slide </a:t>
            </a:r>
            <a:fld id="{923DC875-25F3-4B98-B29A-145DD351EDEF}" type="slidenum">
              <a:rPr lang="en-US" smtClean="0"/>
              <a:pPr>
                <a:defRPr/>
              </a:pPr>
              <a:t>22</a:t>
            </a:fld>
            <a:endParaRPr lang="en-US" dirty="0"/>
          </a:p>
        </p:txBody>
      </p:sp>
    </p:spTree>
    <p:extLst>
      <p:ext uri="{BB962C8B-B14F-4D97-AF65-F5344CB8AC3E}">
        <p14:creationId xmlns:p14="http://schemas.microsoft.com/office/powerpoint/2010/main" val="86305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9699" y="116632"/>
            <a:ext cx="8775526"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a:t>
            </a:r>
            <a:r>
              <a:rPr lang="en-US" sz="2400" dirty="0" smtClean="0">
                <a:solidFill>
                  <a:srgbClr val="000000"/>
                </a:solidFill>
                <a:latin typeface="Arial" pitchFamily="34" charset="0"/>
                <a:cs typeface="Arial" pitchFamily="34" charset="0"/>
              </a:rPr>
              <a:t>values of </a:t>
            </a:r>
            <a:r>
              <a:rPr lang="en-US" sz="2400" dirty="0">
                <a:solidFill>
                  <a:srgbClr val="000000"/>
                </a:solidFill>
                <a:latin typeface="Arial" pitchFamily="34" charset="0"/>
                <a:cs typeface="Arial" pitchFamily="34" charset="0"/>
              </a:rPr>
              <a:t>states at different distances from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accumulate negative rewards until a path to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is found</a:t>
            </a:r>
          </a:p>
        </p:txBody>
      </p:sp>
      <p:pic>
        <p:nvPicPr>
          <p:cNvPr id="3" name="Picture 6" descr="C:\Users\Cristina\Desktop\422\VI-U-estimates.jpg"/>
          <p:cNvPicPr>
            <a:picLocks noChangeAspect="1" noChangeArrowheads="1"/>
          </p:cNvPicPr>
          <p:nvPr/>
        </p:nvPicPr>
        <p:blipFill>
          <a:blip r:embed="rId3" cstate="print"/>
          <a:srcRect/>
          <a:stretch>
            <a:fillRect/>
          </a:stretch>
        </p:blipFill>
        <p:spPr bwMode="auto">
          <a:xfrm>
            <a:off x="719836" y="1266970"/>
            <a:ext cx="5643602" cy="4283698"/>
          </a:xfrm>
          <a:prstGeom prst="rect">
            <a:avLst/>
          </a:prstGeom>
          <a:noFill/>
        </p:spPr>
      </p:pic>
      <p:sp>
        <p:nvSpPr>
          <p:cNvPr id="6" name="Rectangle 5"/>
          <p:cNvSpPr/>
          <p:nvPr/>
        </p:nvSpPr>
        <p:spPr bwMode="auto">
          <a:xfrm>
            <a:off x="551272" y="2136197"/>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5395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3954" name="Ink 4"/>
              <p:cNvPicPr>
                <a:picLocks noRot="1" noChangeAspect="1" noEditPoints="1" noChangeArrowheads="1" noChangeShapeType="1"/>
              </p:cNvPicPr>
              <p:nvPr/>
            </p:nvPicPr>
            <p:blipFill>
              <a:blip r:embed="rId5"/>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3956" name="Ink 4"/>
              <p14:cNvContentPartPr>
                <a14:cpLocks xmlns:a14="http://schemas.microsoft.com/office/drawing/2010/main" noRot="1" noChangeAspect="1" noEditPoints="1" noChangeArrowheads="1" noChangeShapeType="1"/>
              </p14:cNvContentPartPr>
              <p14:nvPr/>
            </p14:nvContentPartPr>
            <p14:xfrm>
              <a:off x="98402" y="2451100"/>
              <a:ext cx="1187450" cy="381000"/>
            </p14:xfrm>
          </p:contentPart>
        </mc:Choice>
        <mc:Fallback xmlns="">
          <p:pic>
            <p:nvPicPr>
              <p:cNvPr id="253956" name="Ink 4"/>
              <p:cNvPicPr>
                <a:picLocks noRot="1" noChangeAspect="1" noEditPoints="1" noChangeArrowheads="1" noChangeShapeType="1"/>
              </p:cNvPicPr>
              <p:nvPr/>
            </p:nvPicPr>
            <p:blipFill>
              <a:blip r:embed="rId7"/>
              <a:stretch>
                <a:fillRect/>
              </a:stretch>
            </p:blipFill>
            <p:spPr>
              <a:xfrm>
                <a:off x="90121" y="2443185"/>
                <a:ext cx="1205453" cy="394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3957" name="Ink 5"/>
              <p14:cNvContentPartPr>
                <a14:cpLocks xmlns:a14="http://schemas.microsoft.com/office/drawing/2010/main" noRot="1" noChangeAspect="1" noEditPoints="1" noChangeArrowheads="1" noChangeShapeType="1"/>
              </p14:cNvContentPartPr>
              <p14:nvPr/>
            </p14:nvContentPartPr>
            <p14:xfrm>
              <a:off x="163922" y="2897188"/>
              <a:ext cx="774700" cy="473075"/>
            </p14:xfrm>
          </p:contentPart>
        </mc:Choice>
        <mc:Fallback xmlns="">
          <p:pic>
            <p:nvPicPr>
              <p:cNvPr id="253957" name="Ink 5"/>
              <p:cNvPicPr>
                <a:picLocks noRot="1" noChangeAspect="1" noEditPoints="1" noChangeArrowheads="1" noChangeShapeType="1"/>
              </p:cNvPicPr>
              <p:nvPr/>
            </p:nvPicPr>
            <p:blipFill>
              <a:blip r:embed="rId9"/>
              <a:stretch>
                <a:fillRect/>
              </a:stretch>
            </p:blipFill>
            <p:spPr>
              <a:xfrm>
                <a:off x="157442" y="2886387"/>
                <a:ext cx="794139" cy="497917"/>
              </a:xfrm>
              <a:prstGeom prst="rect">
                <a:avLst/>
              </a:prstGeom>
            </p:spPr>
          </p:pic>
        </mc:Fallback>
      </mc:AlternateContent>
      <p:sp>
        <p:nvSpPr>
          <p:cNvPr id="2" name="Footer Placeholder 1"/>
          <p:cNvSpPr>
            <a:spLocks noGrp="1"/>
          </p:cNvSpPr>
          <p:nvPr>
            <p:ph type="ftr" sz="quarter" idx="11"/>
          </p:nvPr>
        </p:nvSpPr>
        <p:spPr>
          <a:xfrm>
            <a:off x="2944812" y="6629400"/>
            <a:ext cx="2895600" cy="457200"/>
          </a:xfrm>
        </p:spPr>
        <p:txBody>
          <a:bodyPr/>
          <a:lstStyle/>
          <a:p>
            <a:pPr>
              <a:defRPr/>
            </a:pPr>
            <a:r>
              <a:rPr lang="en-US" dirty="0" smtClean="0"/>
              <a:t>CPSC 422, Lecture 4</a:t>
            </a:r>
            <a:endParaRPr lang="en-US" dirty="0"/>
          </a:p>
        </p:txBody>
      </p:sp>
      <p:sp>
        <p:nvSpPr>
          <p:cNvPr id="4" name="Slide Number Placeholder 3"/>
          <p:cNvSpPr>
            <a:spLocks noGrp="1"/>
          </p:cNvSpPr>
          <p:nvPr>
            <p:ph type="sldNum" sz="quarter" idx="12"/>
          </p:nvPr>
        </p:nvSpPr>
        <p:spPr>
          <a:xfrm>
            <a:off x="6629400" y="6629400"/>
            <a:ext cx="1905000" cy="457200"/>
          </a:xfrm>
        </p:spPr>
        <p:txBody>
          <a:bodyPr/>
          <a:lstStyle/>
          <a:p>
            <a:pPr>
              <a:defRPr/>
            </a:pPr>
            <a:r>
              <a:rPr lang="en-US" dirty="0" smtClean="0"/>
              <a:t>Slide </a:t>
            </a:r>
            <a:fld id="{923DC875-25F3-4B98-B29A-145DD351EDEF}" type="slidenum">
              <a:rPr lang="en-US" smtClean="0"/>
              <a:pPr>
                <a:defRPr/>
              </a:pPr>
              <a:t>23</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9726489"/>
              </p:ext>
            </p:extLst>
          </p:nvPr>
        </p:nvGraphicFramePr>
        <p:xfrm>
          <a:off x="6422429" y="255156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(3,3)</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00B050"/>
                          </a:solidFill>
                          <a:latin typeface="Arial" pitchFamily="34" charset="0"/>
                          <a:cs typeface="Arial" pitchFamily="34" charset="0"/>
                        </a:rPr>
                        <a:t>(4,3)</a:t>
                      </a:r>
                      <a:endParaRPr lang="en-CA" sz="1400" b="1" dirty="0">
                        <a:solidFill>
                          <a:srgbClr val="00B05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1" dirty="0" smtClean="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FF0000"/>
                          </a:solidFill>
                          <a:latin typeface="Arial" pitchFamily="34" charset="0"/>
                          <a:cs typeface="Arial" pitchFamily="34" charset="0"/>
                        </a:rPr>
                        <a:t>(4,2)</a:t>
                      </a:r>
                      <a:endParaRPr lang="en-CA" sz="1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(1,1)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smtClean="0">
                          <a:solidFill>
                            <a:schemeClr val="accent2"/>
                          </a:solidFill>
                          <a:latin typeface="Arial" pitchFamily="34" charset="0"/>
                          <a:cs typeface="Arial" pitchFamily="34" charset="0"/>
                        </a:rPr>
                        <a:t>(3,1)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(4,1)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775520" y="658440"/>
              <a:ext cx="3416400" cy="540720"/>
            </p14:xfrm>
          </p:contentPart>
        </mc:Choice>
        <mc:Fallback xmlns="">
          <p:pic>
            <p:nvPicPr>
              <p:cNvPr id="5" name="Ink 4"/>
              <p:cNvPicPr/>
              <p:nvPr/>
            </p:nvPicPr>
            <p:blipFill>
              <a:blip r:embed="rId11"/>
              <a:stretch>
                <a:fillRect/>
              </a:stretch>
            </p:blipFill>
            <p:spPr>
              <a:xfrm>
                <a:off x="1766160" y="648000"/>
                <a:ext cx="3436920" cy="556560"/>
              </a:xfrm>
              <a:prstGeom prst="rect">
                <a:avLst/>
              </a:prstGeom>
            </p:spPr>
          </p:pic>
        </mc:Fallback>
      </mc:AlternateContent>
    </p:spTree>
    <p:extLst>
      <p:ext uri="{BB962C8B-B14F-4D97-AF65-F5344CB8AC3E}">
        <p14:creationId xmlns:p14="http://schemas.microsoft.com/office/powerpoint/2010/main" val="375039459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Value Iteration: Computational Complexity</a:t>
            </a:r>
            <a:endParaRPr lang="en-CA" dirty="0">
              <a:latin typeface="Arial" pitchFamily="34" charset="0"/>
              <a:cs typeface="Arial" pitchFamily="34" charset="0"/>
            </a:endParaRPr>
          </a:p>
        </p:txBody>
      </p:sp>
      <p:sp>
        <p:nvSpPr>
          <p:cNvPr id="3" name="Content Placeholder 2"/>
          <p:cNvSpPr>
            <a:spLocks noGrp="1"/>
          </p:cNvSpPr>
          <p:nvPr>
            <p:ph sz="half" idx="1"/>
          </p:nvPr>
        </p:nvSpPr>
        <p:spPr>
          <a:xfrm>
            <a:off x="304800" y="1219200"/>
            <a:ext cx="8991600" cy="5029200"/>
          </a:xfrm>
        </p:spPr>
        <p:txBody>
          <a:bodyPr/>
          <a:lstStyle/>
          <a:p>
            <a:pPr>
              <a:buNone/>
            </a:pPr>
            <a:r>
              <a:rPr lang="en-CA" dirty="0" smtClean="0">
                <a:latin typeface="Arial" pitchFamily="34" charset="0"/>
                <a:cs typeface="Arial" pitchFamily="34" charset="0"/>
              </a:rPr>
              <a:t>Value iteration works by producing successive approximations of the optimal value function. </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r>
              <a:rPr lang="en-CA" dirty="0" smtClean="0">
                <a:latin typeface="Arial" pitchFamily="34" charset="0"/>
                <a:cs typeface="Arial" pitchFamily="34" charset="0"/>
              </a:rPr>
              <a:t>What is the complexity of each iteration?</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r>
              <a:rPr lang="en-CA" dirty="0" smtClean="0">
                <a:latin typeface="Arial" pitchFamily="34" charset="0"/>
                <a:cs typeface="Arial" pitchFamily="34" charset="0"/>
              </a:rPr>
              <a:t>…or faster if there is </a:t>
            </a:r>
            <a:r>
              <a:rPr lang="en-CA" dirty="0" err="1" smtClean="0">
                <a:latin typeface="Arial" pitchFamily="34" charset="0"/>
                <a:cs typeface="Arial" pitchFamily="34" charset="0"/>
              </a:rPr>
              <a:t>sparsity</a:t>
            </a:r>
            <a:r>
              <a:rPr lang="en-CA" dirty="0" smtClean="0">
                <a:latin typeface="Arial" pitchFamily="34" charset="0"/>
                <a:cs typeface="Arial" pitchFamily="34" charset="0"/>
              </a:rPr>
              <a:t> in the transition function. </a:t>
            </a:r>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24</a:t>
            </a:fld>
            <a:endParaRPr lang="en-US"/>
          </a:p>
        </p:txBody>
      </p:sp>
      <p:sp>
        <p:nvSpPr>
          <p:cNvPr id="6" name="Rectangle 5"/>
          <p:cNvSpPr>
            <a:spLocks noChangeArrowheads="1"/>
          </p:cNvSpPr>
          <p:nvPr/>
        </p:nvSpPr>
        <p:spPr bwMode="auto">
          <a:xfrm>
            <a:off x="3613549" y="3810281"/>
            <a:ext cx="215052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a:latin typeface="Arial" pitchFamily="34" charset="0"/>
                <a:cs typeface="Arial" pitchFamily="34" charset="0"/>
              </a:rPr>
              <a:t>O(|A||S|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sp>
        <p:nvSpPr>
          <p:cNvPr id="7" name="Rectangle 6"/>
          <p:cNvSpPr>
            <a:spLocks noChangeArrowheads="1"/>
          </p:cNvSpPr>
          <p:nvPr/>
        </p:nvSpPr>
        <p:spPr bwMode="auto">
          <a:xfrm>
            <a:off x="611187" y="3835941"/>
            <a:ext cx="2360612"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 </a:t>
            </a:r>
            <a:endParaRPr lang="en-US" sz="2800" baseline="30000" dirty="0">
              <a:latin typeface="+mj-lt"/>
            </a:endParaRPr>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576" y="663437"/>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5996635" y="3815230"/>
            <a:ext cx="2373632"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a:t>
            </a:r>
            <a:r>
              <a:rPr lang="en-CA" sz="2800" baseline="30000" dirty="0" smtClean="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07079455"/>
              </p:ext>
            </p:extLst>
          </p:nvPr>
        </p:nvGraphicFramePr>
        <p:xfrm>
          <a:off x="839554" y="2133600"/>
          <a:ext cx="7530713" cy="990600"/>
        </p:xfrm>
        <a:graphic>
          <a:graphicData uri="http://schemas.openxmlformats.org/presentationml/2006/ole">
            <mc:AlternateContent xmlns:mc="http://schemas.openxmlformats.org/markup-compatibility/2006">
              <mc:Choice xmlns:v="urn:schemas-microsoft-com:vml" Requires="v">
                <p:oleObj spid="_x0000_s271409" name="Equation" r:id="rId5" imgW="3098520" imgH="444240" progId="Equation.3">
                  <p:embed/>
                </p:oleObj>
              </mc:Choice>
              <mc:Fallback>
                <p:oleObj name="Equation" r:id="rId5" imgW="3098520" imgH="444240" progId="Equation.3">
                  <p:embed/>
                  <p:pic>
                    <p:nvPicPr>
                      <p:cNvPr id="0" name="Object 4"/>
                      <p:cNvPicPr>
                        <a:picLocks noChangeAspect="1" noChangeArrowheads="1"/>
                      </p:cNvPicPr>
                      <p:nvPr/>
                    </p:nvPicPr>
                    <p:blipFill>
                      <a:blip r:embed="rId6"/>
                      <a:srcRect/>
                      <a:stretch>
                        <a:fillRect/>
                      </a:stretch>
                    </p:blipFill>
                    <p:spPr bwMode="auto">
                      <a:xfrm>
                        <a:off x="839554" y="2133600"/>
                        <a:ext cx="7530713" cy="990600"/>
                      </a:xfrm>
                      <a:prstGeom prst="rect">
                        <a:avLst/>
                      </a:prstGeom>
                      <a:noFill/>
                      <a:ln w="9525">
                        <a:solidFill>
                          <a:schemeClr val="accent2"/>
                        </a:solidFill>
                        <a:miter lim="800000"/>
                        <a:headEnd/>
                        <a:tailEnd/>
                      </a:ln>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354480" y="2811600"/>
              <a:ext cx="3368520" cy="3195000"/>
            </p14:xfrm>
          </p:contentPart>
        </mc:Choice>
        <mc:Fallback xmlns="">
          <p:pic>
            <p:nvPicPr>
              <p:cNvPr id="11" name="Ink 10"/>
              <p:cNvPicPr/>
              <p:nvPr/>
            </p:nvPicPr>
            <p:blipFill>
              <a:blip r:embed="rId8"/>
              <a:stretch>
                <a:fillRect/>
              </a:stretch>
            </p:blipFill>
            <p:spPr>
              <a:xfrm>
                <a:off x="3344400" y="2801160"/>
                <a:ext cx="3382200" cy="3215520"/>
              </a:xfrm>
              <a:prstGeom prst="rect">
                <a:avLst/>
              </a:prstGeom>
            </p:spPr>
          </p:pic>
        </mc:Fallback>
      </mc:AlternateContent>
    </p:spTree>
    <p:extLst>
      <p:ext uri="{BB962C8B-B14F-4D97-AF65-F5344CB8AC3E}">
        <p14:creationId xmlns:p14="http://schemas.microsoft.com/office/powerpoint/2010/main" val="108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U(s) and R(s)</a:t>
            </a:r>
          </a:p>
        </p:txBody>
      </p:sp>
      <p:sp>
        <p:nvSpPr>
          <p:cNvPr id="37893" name="Rectangle 5"/>
          <p:cNvSpPr>
            <a:spLocks noChangeArrowheads="1"/>
          </p:cNvSpPr>
          <p:nvPr/>
        </p:nvSpPr>
        <p:spPr bwMode="auto">
          <a:xfrm>
            <a:off x="358775" y="1214422"/>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Note that </a:t>
            </a:r>
            <a:r>
              <a:rPr lang="en-US" sz="2400" dirty="0" smtClean="0">
                <a:solidFill>
                  <a:srgbClr val="000000"/>
                </a:solidFill>
              </a:rPr>
              <a:t>U(s</a:t>
            </a:r>
            <a:r>
              <a:rPr lang="en-US" sz="2400" dirty="0">
                <a:solidFill>
                  <a:srgbClr val="000000"/>
                </a:solidFill>
              </a:rPr>
              <a:t>) and R(s) are quite different quantities</a:t>
            </a:r>
          </a:p>
          <a:p>
            <a:pPr marL="739775" lvl="1" indent="-282575">
              <a:spcBef>
                <a:spcPts val="1500"/>
              </a:spcBef>
              <a:buFont typeface="Times New Roman" pitchFamily="18" charset="0"/>
              <a:buChar char="•"/>
            </a:pPr>
            <a:r>
              <a:rPr lang="en-US" sz="2000" dirty="0">
                <a:solidFill>
                  <a:srgbClr val="000000"/>
                </a:solidFill>
              </a:rPr>
              <a:t>R(s) is the short term reward related to s</a:t>
            </a:r>
          </a:p>
          <a:p>
            <a:pPr marL="739775" lvl="1" indent="-282575">
              <a:spcBef>
                <a:spcPts val="1500"/>
              </a:spcBef>
              <a:buFont typeface="Times New Roman" pitchFamily="18" charset="0"/>
              <a:buChar char="•"/>
            </a:pPr>
            <a:r>
              <a:rPr lang="en-US" sz="2000" dirty="0" smtClean="0">
                <a:solidFill>
                  <a:srgbClr val="000000"/>
                </a:solidFill>
              </a:rPr>
              <a:t>U(s</a:t>
            </a:r>
            <a:r>
              <a:rPr lang="en-US" sz="2000" dirty="0">
                <a:solidFill>
                  <a:srgbClr val="000000"/>
                </a:solidFill>
              </a:rPr>
              <a:t>) is the expected long term total reward from s onward if following </a:t>
            </a:r>
            <a:r>
              <a:rPr lang="ru-RU" sz="2000" i="1" dirty="0" smtClean="0">
                <a:solidFill>
                  <a:srgbClr val="000000"/>
                </a:solidFill>
                <a:cs typeface="Times New Roman" pitchFamily="18" charset="0"/>
              </a:rPr>
              <a:t>л</a:t>
            </a:r>
            <a:r>
              <a:rPr lang="en-US" sz="2000" i="1" dirty="0" smtClean="0">
                <a:solidFill>
                  <a:srgbClr val="000000"/>
                </a:solidFill>
                <a:cs typeface="Times New Roman" pitchFamily="18" charset="0"/>
              </a:rPr>
              <a:t>*</a:t>
            </a:r>
            <a:endParaRPr lang="en-US" sz="2000" i="1" dirty="0">
              <a:solidFill>
                <a:srgbClr val="000000"/>
              </a:solidFill>
              <a:cs typeface="Times New Roman" pitchFamily="18" charset="0"/>
            </a:endParaRPr>
          </a:p>
          <a:p>
            <a:pPr marL="339725" indent="-339725">
              <a:lnSpc>
                <a:spcPct val="100000"/>
              </a:lnSpc>
              <a:spcBef>
                <a:spcPts val="1800"/>
              </a:spcBef>
              <a:buFont typeface="Wingdings" pitchFamily="2" charset="2"/>
              <a:buChar char=""/>
            </a:pPr>
            <a:r>
              <a:rPr lang="en-US" sz="2400" dirty="0">
                <a:solidFill>
                  <a:srgbClr val="000000"/>
                </a:solidFill>
              </a:rPr>
              <a:t>Example: </a:t>
            </a:r>
            <a:r>
              <a:rPr lang="en-US" sz="2400" dirty="0" smtClean="0">
                <a:solidFill>
                  <a:srgbClr val="000000"/>
                </a:solidFill>
              </a:rPr>
              <a:t>U(s</a:t>
            </a:r>
            <a:r>
              <a:rPr lang="en-US" sz="2400" dirty="0">
                <a:solidFill>
                  <a:srgbClr val="000000"/>
                </a:solidFill>
              </a:rPr>
              <a:t>) for the optimal policy we found for the grid problem with </a:t>
            </a:r>
            <a:r>
              <a:rPr lang="en-US" sz="2400" i="1" dirty="0">
                <a:solidFill>
                  <a:srgbClr val="000000"/>
                </a:solidFill>
              </a:rPr>
              <a:t>R(s non-terminal)</a:t>
            </a:r>
            <a:r>
              <a:rPr lang="en-US" sz="2400" dirty="0">
                <a:solidFill>
                  <a:srgbClr val="000000"/>
                </a:solidFill>
              </a:rPr>
              <a:t> = -0.04 and </a:t>
            </a:r>
            <a:r>
              <a:rPr lang="el-GR" sz="2400" dirty="0">
                <a:solidFill>
                  <a:schemeClr val="tx1"/>
                </a:solidFill>
                <a:cs typeface="Times New Roman" pitchFamily="18" charset="0"/>
              </a:rPr>
              <a:t>γ</a:t>
            </a:r>
            <a:r>
              <a:rPr lang="en-US" sz="2400" dirty="0">
                <a:solidFill>
                  <a:schemeClr val="tx1"/>
                </a:solidFill>
                <a:cs typeface="Times New Roman" pitchFamily="18" charset="0"/>
              </a:rPr>
              <a:t> =1</a:t>
            </a:r>
            <a:endParaRPr lang="el-GR" sz="2400" dirty="0">
              <a:solidFill>
                <a:schemeClr val="tx1"/>
              </a:solidFill>
              <a:cs typeface="Times New Roman" pitchFamily="18" charset="0"/>
            </a:endParaRPr>
          </a:p>
        </p:txBody>
      </p:sp>
      <p:pic>
        <p:nvPicPr>
          <p:cNvPr id="37894" name="Picture 12"/>
          <p:cNvPicPr>
            <a:picLocks noChangeAspect="1" noChangeArrowheads="1"/>
          </p:cNvPicPr>
          <p:nvPr/>
        </p:nvPicPr>
        <p:blipFill>
          <a:blip r:embed="rId3" cstate="print"/>
          <a:srcRect/>
          <a:stretch>
            <a:fillRect/>
          </a:stretch>
        </p:blipFill>
        <p:spPr bwMode="auto">
          <a:xfrm>
            <a:off x="1066800" y="4129524"/>
            <a:ext cx="2971800" cy="2302099"/>
          </a:xfrm>
          <a:prstGeom prst="rect">
            <a:avLst/>
          </a:prstGeom>
          <a:noFill/>
          <a:ln w="9525">
            <a:noFill/>
            <a:miter lim="800000"/>
            <a:headEnd/>
            <a:tailEnd/>
          </a:ln>
        </p:spPr>
      </p:pic>
      <p:pic>
        <p:nvPicPr>
          <p:cNvPr id="37895" name="Picture 13"/>
          <p:cNvPicPr>
            <a:picLocks noChangeAspect="1" noChangeArrowheads="1"/>
          </p:cNvPicPr>
          <p:nvPr/>
        </p:nvPicPr>
        <p:blipFill>
          <a:blip r:embed="rId4" cstate="print"/>
          <a:srcRect/>
          <a:stretch>
            <a:fillRect/>
          </a:stretch>
        </p:blipFill>
        <p:spPr bwMode="auto">
          <a:xfrm>
            <a:off x="5168881" y="4143380"/>
            <a:ext cx="2971610" cy="228824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37890"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37890" name="Ink 3"/>
              <p:cNvPicPr>
                <a:picLocks noRot="1" noChangeAspect="1" noEditPoints="1" noChangeArrowheads="1" noChangeShapeType="1"/>
              </p:cNvPicPr>
              <p:nvPr/>
            </p:nvPicPr>
            <p:blipFill>
              <a:blip r:embed="rId6"/>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3789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a:xfrm>
            <a:off x="3124200" y="6400800"/>
            <a:ext cx="2895600" cy="457200"/>
          </a:xfrm>
        </p:spPr>
        <p:txBody>
          <a:bodyPr/>
          <a:lstStyle/>
          <a:p>
            <a:pPr>
              <a:defRPr/>
            </a:pPr>
            <a:r>
              <a:rPr lang="en-US" dirty="0" smtClean="0"/>
              <a:t>CPSC 422, Lecture 4</a:t>
            </a:r>
            <a:endParaRPr lang="en-US" dirty="0"/>
          </a:p>
        </p:txBody>
      </p:sp>
      <p:sp>
        <p:nvSpPr>
          <p:cNvPr id="3" name="Slide Number Placeholder 2"/>
          <p:cNvSpPr>
            <a:spLocks noGrp="1"/>
          </p:cNvSpPr>
          <p:nvPr>
            <p:ph type="sldNum" sz="quarter" idx="12"/>
          </p:nvPr>
        </p:nvSpPr>
        <p:spPr>
          <a:xfrm>
            <a:off x="6934200" y="6400800"/>
            <a:ext cx="1905000" cy="457200"/>
          </a:xfrm>
        </p:spPr>
        <p:txBody>
          <a:bodyPr/>
          <a:lstStyle/>
          <a:p>
            <a:pPr>
              <a:defRPr/>
            </a:pPr>
            <a:r>
              <a:rPr lang="en-US" dirty="0" smtClean="0"/>
              <a:t>Slide </a:t>
            </a:r>
            <a:fld id="{923DC875-25F3-4B98-B29A-145DD351EDEF}" type="slidenum">
              <a:rPr lang="en-US" smtClean="0"/>
              <a:pPr>
                <a:defRPr/>
              </a:pPr>
              <a:t>25</a:t>
            </a:fld>
            <a:endParaRPr lang="en-US" dirty="0"/>
          </a:p>
        </p:txBody>
      </p:sp>
    </p:spTree>
    <p:extLst>
      <p:ext uri="{BB962C8B-B14F-4D97-AF65-F5344CB8AC3E}">
        <p14:creationId xmlns:p14="http://schemas.microsoft.com/office/powerpoint/2010/main" val="390153419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Relevance to state of the art MDPs</a:t>
            </a:r>
            <a:endParaRPr lang="en-CA" dirty="0"/>
          </a:p>
        </p:txBody>
      </p:sp>
      <p:sp>
        <p:nvSpPr>
          <p:cNvPr id="3" name="Content Placeholder 2"/>
          <p:cNvSpPr>
            <a:spLocks noGrp="1"/>
          </p:cNvSpPr>
          <p:nvPr>
            <p:ph idx="1"/>
          </p:nvPr>
        </p:nvSpPr>
        <p:spPr>
          <a:xfrm>
            <a:off x="266700" y="4343400"/>
            <a:ext cx="8458200" cy="1905000"/>
          </a:xfrm>
        </p:spPr>
        <p:txBody>
          <a:bodyPr/>
          <a:lstStyle/>
          <a:p>
            <a:r>
              <a:rPr lang="en-CA" dirty="0" smtClean="0"/>
              <a:t>“ </a:t>
            </a:r>
            <a:r>
              <a:rPr lang="en-CA" dirty="0" smtClean="0">
                <a:solidFill>
                  <a:srgbClr val="00B0F0"/>
                </a:solidFill>
              </a:rPr>
              <a:t>Value Iteration (VI) </a:t>
            </a:r>
            <a:r>
              <a:rPr lang="en-CA" dirty="0" smtClean="0"/>
              <a:t>forms the basis of most of the advanced MDP algorithms that we discuss in the rest of the book. ……..”</a:t>
            </a:r>
          </a:p>
          <a:p>
            <a:endParaRPr lang="en-CA" dirty="0"/>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B5A9E0-7EB5-4FF0-AEB5-1FBEA79D2A5B}" type="slidenum">
              <a:rPr lang="en-US" smtClean="0"/>
              <a:pPr>
                <a:defRPr/>
              </a:pPr>
              <a:t>26</a:t>
            </a:fld>
            <a:endParaRPr lang="en-US"/>
          </a:p>
        </p:txBody>
      </p:sp>
      <p:sp>
        <p:nvSpPr>
          <p:cNvPr id="6" name="Content Placeholder 2"/>
          <p:cNvSpPr txBox="1">
            <a:spLocks/>
          </p:cNvSpPr>
          <p:nvPr/>
        </p:nvSpPr>
        <p:spPr bwMode="auto">
          <a:xfrm>
            <a:off x="76200" y="838200"/>
            <a:ext cx="7924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dirty="0" smtClean="0"/>
              <a:t>FROM :  Planning </a:t>
            </a:r>
            <a:r>
              <a:rPr lang="en-CA" b="1" dirty="0"/>
              <a:t>with Markov Decision Processes: An AI Perspective </a:t>
            </a:r>
            <a:r>
              <a:rPr lang="en-CA" b="1" dirty="0" smtClean="0"/>
              <a:t> </a:t>
            </a:r>
            <a:r>
              <a:rPr lang="en-CA" dirty="0" err="1" smtClean="0">
                <a:hlinkClick r:id="rId2"/>
              </a:rPr>
              <a:t>Mausam</a:t>
            </a:r>
            <a:r>
              <a:rPr lang="en-CA" dirty="0" smtClean="0"/>
              <a:t> (UW),</a:t>
            </a:r>
            <a:r>
              <a:rPr lang="en-CA" dirty="0"/>
              <a:t> </a:t>
            </a:r>
            <a:r>
              <a:rPr lang="en-CA" dirty="0">
                <a:hlinkClick r:id="rId3"/>
              </a:rPr>
              <a:t>Andrey </a:t>
            </a:r>
            <a:r>
              <a:rPr lang="en-CA" dirty="0" err="1" smtClean="0">
                <a:hlinkClick r:id="rId3"/>
              </a:rPr>
              <a:t>Kolobov</a:t>
            </a:r>
            <a:r>
              <a:rPr lang="en-CA" dirty="0" smtClean="0"/>
              <a:t> (</a:t>
            </a:r>
            <a:r>
              <a:rPr lang="en-CA" dirty="0" err="1" smtClean="0"/>
              <a:t>MSResearch</a:t>
            </a:r>
            <a:r>
              <a:rPr lang="en-CA" dirty="0" smtClean="0"/>
              <a:t>) </a:t>
            </a:r>
            <a:r>
              <a:rPr lang="en-CA" dirty="0" smtClean="0">
                <a:hlinkClick r:id="rId4"/>
              </a:rPr>
              <a:t>Synthesis </a:t>
            </a:r>
            <a:r>
              <a:rPr lang="en-CA" dirty="0">
                <a:hlinkClick r:id="rId4"/>
              </a:rPr>
              <a:t>Lectures on Artificial Intelligence and Machine Learning</a:t>
            </a:r>
            <a:r>
              <a:rPr lang="en-CA" dirty="0"/>
              <a:t> Jun </a:t>
            </a:r>
            <a:r>
              <a:rPr lang="en-CA" dirty="0" smtClean="0"/>
              <a:t>2012</a:t>
            </a:r>
            <a:endParaRPr lang="en-CA" dirty="0"/>
          </a:p>
          <a:p>
            <a:endParaRPr lang="en-CA" kern="0" dirty="0"/>
          </a:p>
        </p:txBody>
      </p:sp>
      <p:sp>
        <p:nvSpPr>
          <p:cNvPr id="7" name="Content Placeholder 2"/>
          <p:cNvSpPr txBox="1">
            <a:spLocks/>
          </p:cNvSpPr>
          <p:nvPr/>
        </p:nvSpPr>
        <p:spPr bwMode="auto">
          <a:xfrm>
            <a:off x="1371600" y="32766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i="1" dirty="0" smtClean="0"/>
              <a:t>Free online through UBC</a:t>
            </a:r>
            <a:endParaRPr lang="en-CA" i="1" kern="0" dirty="0"/>
          </a:p>
        </p:txBody>
      </p:sp>
      <p:pic>
        <p:nvPicPr>
          <p:cNvPr id="268290"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3" y="2801030"/>
            <a:ext cx="1143000" cy="14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27</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b="1" kern="0" dirty="0" smtClean="0">
                <a:latin typeface="+mn-lt"/>
              </a:rPr>
              <a:t>From Values to the Policy</a:t>
            </a:r>
            <a:endParaRPr kumimoji="0" lang="en-US" sz="3200" b="1" i="0" u="none" strike="noStrike" kern="0" cap="none" spc="0" normalizeH="0" baseline="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a:t>
            </a:r>
            <a:r>
              <a:rPr lang="en-US" sz="2400" b="1" dirty="0">
                <a:solidFill>
                  <a:srgbClr val="000000"/>
                </a:solidFill>
              </a:rPr>
              <a:t>MEU principle</a:t>
            </a:r>
            <a:r>
              <a:rPr lang="en-US" sz="2400" dirty="0">
                <a:solidFill>
                  <a:srgbClr val="000000"/>
                </a:solidFill>
              </a:rPr>
              <a:t>: </a:t>
            </a:r>
            <a:r>
              <a:rPr lang="en-US" sz="2400" dirty="0" smtClean="0">
                <a:solidFill>
                  <a:srgbClr val="000000"/>
                </a:solidFill>
              </a:rPr>
              <a:t>maximize </a:t>
            </a:r>
            <a:r>
              <a:rPr lang="en-US" sz="2400" dirty="0">
                <a:solidFill>
                  <a:srgbClr val="000000"/>
                </a:solidFill>
              </a:rPr>
              <a:t>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28</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MEU principle: </a:t>
            </a:r>
            <a:r>
              <a:rPr lang="en-US" sz="2400" dirty="0" smtClean="0">
                <a:solidFill>
                  <a:srgbClr val="000000"/>
                </a:solidFill>
              </a:rPr>
              <a:t>maximize </a:t>
            </a:r>
            <a:r>
              <a:rPr lang="en-US" sz="2400" dirty="0">
                <a:solidFill>
                  <a:srgbClr val="000000"/>
                </a:solidFill>
              </a:rPr>
              <a:t>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ext uri="{D42A27DB-BD31-4B8C-83A1-F6EECF244321}">
                <p14:modId xmlns:p14="http://schemas.microsoft.com/office/powerpoint/2010/main" val="397825486"/>
              </p:ext>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70385" name="Equation" r:id="rId4" imgW="2438280" imgH="444240" progId="Equation.3">
                  <p:embed/>
                </p:oleObj>
              </mc:Choice>
              <mc:Fallback>
                <p:oleObj name="Equation" r:id="rId4" imgW="2438280" imgH="444240" progId="Equation.3">
                  <p:embed/>
                  <p:pic>
                    <p:nvPicPr>
                      <p:cNvPr id="0" name=""/>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29</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smtClean="0"/>
              <a:t>CPSC 422, Lecture 1</a:t>
            </a:r>
            <a:endParaRPr lang="en-US" dirty="0"/>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3</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smtClean="0"/>
              <a:t>Office Hours</a:t>
            </a:r>
          </a:p>
        </p:txBody>
      </p:sp>
      <p:sp>
        <p:nvSpPr>
          <p:cNvPr id="2057" name="Rectangle 3"/>
          <p:cNvSpPr>
            <a:spLocks noGrp="1" noChangeArrowheads="1"/>
          </p:cNvSpPr>
          <p:nvPr>
            <p:ph type="body" idx="1"/>
          </p:nvPr>
        </p:nvSpPr>
        <p:spPr>
          <a:xfrm>
            <a:off x="155575" y="483808"/>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Carenini </a:t>
            </a:r>
            <a:r>
              <a:rPr lang="en-US" sz="2400" dirty="0" smtClean="0"/>
              <a:t>( </a:t>
            </a:r>
            <a:r>
              <a:rPr lang="en-US" sz="2400" dirty="0" smtClean="0">
                <a:solidFill>
                  <a:srgbClr val="00B050"/>
                </a:solidFill>
              </a:rPr>
              <a:t>carenini@cs.ubc.ca</a:t>
            </a:r>
            <a:r>
              <a:rPr lang="en-US" sz="2400" dirty="0" smtClean="0"/>
              <a:t>;  </a:t>
            </a:r>
            <a:r>
              <a:rPr lang="en-US" sz="2400" dirty="0" smtClean="0">
                <a:solidFill>
                  <a:srgbClr val="FF0000"/>
                </a:solidFill>
              </a:rPr>
              <a:t>office CICSR 105</a:t>
            </a:r>
            <a:r>
              <a:rPr lang="en-US" sz="2400" dirty="0" smtClean="0"/>
              <a:t>)</a:t>
            </a:r>
          </a:p>
          <a:p>
            <a:pPr marL="0" indent="0" eaLnBrk="1" hangingPunct="1"/>
            <a:r>
              <a:rPr lang="en-US" sz="2400" dirty="0" smtClean="0"/>
              <a:t>Natural Language Processing, Summarization, Preference Elicitation, Explanation, Adaptive Visualization, Intelligent Interfaces……</a:t>
            </a:r>
            <a:r>
              <a:rPr lang="en-US" dirty="0" smtClean="0"/>
              <a:t> </a:t>
            </a:r>
          </a:p>
          <a:p>
            <a:pPr eaLnBrk="1" hangingPunct="1">
              <a:lnSpc>
                <a:spcPct val="60000"/>
              </a:lnSpc>
            </a:pPr>
            <a:r>
              <a:rPr lang="en-US" sz="2400" b="1" dirty="0" smtClean="0"/>
              <a:t>Office hour: </a:t>
            </a:r>
            <a:r>
              <a:rPr lang="en-US" sz="2400" dirty="0" smtClean="0"/>
              <a:t>my office</a:t>
            </a:r>
            <a:r>
              <a:rPr lang="en-US" sz="2400" b="1" dirty="0" smtClean="0"/>
              <a:t>, </a:t>
            </a:r>
            <a:r>
              <a:rPr lang="en-CA" sz="2400" dirty="0" smtClean="0">
                <a:solidFill>
                  <a:srgbClr val="FF0000"/>
                </a:solidFill>
              </a:rPr>
              <a:t>Mon 10-11 </a:t>
            </a:r>
            <a:endParaRPr lang="en-CA" sz="2400" dirty="0">
              <a:solidFill>
                <a:srgbClr val="FF0000"/>
              </a:solidFill>
            </a:endParaRPr>
          </a:p>
          <a:p>
            <a:pPr eaLnBrk="1" hangingPunct="1">
              <a:lnSpc>
                <a:spcPct val="60000"/>
              </a:lnSpc>
            </a:pPr>
            <a:endParaRPr lang="en-US" sz="2400" b="1" dirty="0" smtClean="0"/>
          </a:p>
        </p:txBody>
      </p:sp>
      <p:sp>
        <p:nvSpPr>
          <p:cNvPr id="12" name="Rectangle 3"/>
          <p:cNvSpPr txBox="1">
            <a:spLocks noChangeArrowheads="1"/>
          </p:cNvSpPr>
          <p:nvPr/>
        </p:nvSpPr>
        <p:spPr bwMode="auto">
          <a:xfrm>
            <a:off x="155575" y="2877789"/>
            <a:ext cx="9144000" cy="2232248"/>
          </a:xfrm>
          <a:prstGeom prst="rect">
            <a:avLst/>
          </a:prstGeom>
          <a:noFill/>
          <a:ln w="9525">
            <a:noFill/>
            <a:miter lim="800000"/>
            <a:headEnd/>
            <a:tailEnd/>
          </a:ln>
        </p:spPr>
        <p:txBody>
          <a:bodyPr/>
          <a:lstStyle/>
          <a:p>
            <a:pPr marL="342900" indent="-342900">
              <a:spcBef>
                <a:spcPct val="20000"/>
              </a:spcBef>
              <a:defRPr/>
            </a:pPr>
            <a:r>
              <a:rPr lang="en-US" sz="2800" b="1" kern="0" dirty="0">
                <a:solidFill>
                  <a:schemeClr val="accent6"/>
                </a:solidFill>
                <a:latin typeface="+mn-lt"/>
              </a:rPr>
              <a:t>Teaching </a:t>
            </a:r>
            <a:r>
              <a:rPr lang="en-US" sz="2800" b="1" kern="0" dirty="0" smtClean="0">
                <a:solidFill>
                  <a:schemeClr val="accent6"/>
                </a:solidFill>
                <a:latin typeface="+mn-lt"/>
              </a:rPr>
              <a:t>Assistant</a:t>
            </a:r>
          </a:p>
          <a:p>
            <a:r>
              <a:rPr lang="en-CA" sz="2400" b="1" dirty="0" smtClean="0">
                <a:latin typeface="+mj-lt"/>
              </a:rPr>
              <a:t>Jordon Johnson </a:t>
            </a:r>
            <a:r>
              <a:rPr lang="en-CA" sz="2400" dirty="0" smtClean="0">
                <a:solidFill>
                  <a:srgbClr val="00B050"/>
                </a:solidFill>
                <a:latin typeface="+mj-lt"/>
              </a:rPr>
              <a:t>jordon@cs.ubc.ca</a:t>
            </a:r>
          </a:p>
          <a:p>
            <a:r>
              <a:rPr lang="en-CA" sz="2400" b="1" dirty="0" smtClean="0">
                <a:latin typeface="+mj-lt"/>
              </a:rPr>
              <a:t>Office hour: </a:t>
            </a:r>
            <a:r>
              <a:rPr lang="en-CA" sz="2400" dirty="0" smtClean="0">
                <a:solidFill>
                  <a:srgbClr val="FF0000"/>
                </a:solidFill>
                <a:latin typeface="+mj-lt"/>
              </a:rPr>
              <a:t>ICCS X237, for Mon 1-2 </a:t>
            </a:r>
          </a:p>
          <a:p>
            <a:pPr lvl="0"/>
            <a:endParaRPr lang="en-CA" sz="2400" dirty="0" smtClean="0">
              <a:latin typeface="+mj-lt"/>
            </a:endParaRPr>
          </a:p>
          <a:p>
            <a:pPr lvl="0"/>
            <a:r>
              <a:rPr lang="en-CA" sz="2400" b="1" dirty="0" smtClean="0">
                <a:latin typeface="+mj-lt"/>
              </a:rPr>
              <a:t>Emily Chen </a:t>
            </a:r>
            <a:r>
              <a:rPr lang="en-CA" sz="2400" dirty="0">
                <a:solidFill>
                  <a:srgbClr val="00B050"/>
                </a:solidFill>
                <a:latin typeface="+mj-lt"/>
              </a:rPr>
              <a:t>emily-404@hotmail.com</a:t>
            </a:r>
            <a:endParaRPr lang="en-CA" sz="2400" b="1" dirty="0">
              <a:solidFill>
                <a:srgbClr val="00B050"/>
              </a:solidFill>
              <a:latin typeface="+mj-lt"/>
            </a:endParaRPr>
          </a:p>
          <a:p>
            <a:pPr lvl="0"/>
            <a:r>
              <a:rPr lang="en-CA" sz="2400" b="1" dirty="0">
                <a:solidFill>
                  <a:srgbClr val="000000"/>
                </a:solidFill>
                <a:latin typeface="+mj-lt"/>
              </a:rPr>
              <a:t>Office hour: </a:t>
            </a:r>
            <a:r>
              <a:rPr lang="en-CA" sz="2400" dirty="0">
                <a:solidFill>
                  <a:srgbClr val="FF0000"/>
                </a:solidFill>
                <a:latin typeface="+mj-lt"/>
              </a:rPr>
              <a:t>ICCS X237, </a:t>
            </a:r>
            <a:r>
              <a:rPr lang="en-CA" sz="2400" dirty="0" smtClean="0">
                <a:solidFill>
                  <a:srgbClr val="FF0000"/>
                </a:solidFill>
                <a:latin typeface="+mj-lt"/>
              </a:rPr>
              <a:t>for Thurs. 12-1 </a:t>
            </a:r>
            <a:endParaRPr lang="en-CA" sz="2400" dirty="0">
              <a:solidFill>
                <a:srgbClr val="FF0000"/>
              </a:solidFill>
              <a:latin typeface="+mj-lt"/>
            </a:endParaRPr>
          </a:p>
          <a:p>
            <a:endParaRPr lang="en-CA" sz="2400" dirty="0" smtClean="0">
              <a:latin typeface="+mj-lt"/>
            </a:endParaRPr>
          </a:p>
          <a:p>
            <a:r>
              <a:rPr lang="en-CA" sz="2400" b="1" dirty="0" err="1" smtClean="0">
                <a:latin typeface="+mj-lt"/>
              </a:rPr>
              <a:t>Enamul</a:t>
            </a:r>
            <a:r>
              <a:rPr lang="en-CA" sz="2400" b="1" dirty="0" smtClean="0">
                <a:latin typeface="+mj-lt"/>
              </a:rPr>
              <a:t> </a:t>
            </a:r>
            <a:r>
              <a:rPr lang="en-CA" sz="2400" b="1" dirty="0" err="1">
                <a:latin typeface="+mj-lt"/>
              </a:rPr>
              <a:t>Hoque</a:t>
            </a:r>
            <a:r>
              <a:rPr lang="en-CA" sz="2400" b="1" dirty="0">
                <a:latin typeface="+mj-lt"/>
              </a:rPr>
              <a:t> Prince </a:t>
            </a:r>
            <a:r>
              <a:rPr lang="en-CA" sz="2400" dirty="0" smtClean="0">
                <a:solidFill>
                  <a:srgbClr val="00B050"/>
                </a:solidFill>
                <a:latin typeface="+mj-lt"/>
                <a:hlinkClick r:id="rId3"/>
              </a:rPr>
              <a:t>enamul.hoque.prince@gmail.co</a:t>
            </a:r>
            <a:endParaRPr lang="en-CA" sz="2400" dirty="0" smtClean="0">
              <a:solidFill>
                <a:srgbClr val="00B050"/>
              </a:solidFill>
              <a:latin typeface="+mj-lt"/>
            </a:endParaRPr>
          </a:p>
          <a:p>
            <a:r>
              <a:rPr lang="en-CA" sz="2400" dirty="0" smtClean="0">
                <a:solidFill>
                  <a:srgbClr val="00B050"/>
                </a:solidFill>
                <a:latin typeface="+mj-lt"/>
              </a:rPr>
              <a:t>(no office hours – marking only)</a:t>
            </a:r>
          </a:p>
        </p:txBody>
      </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118" r="12156" b="41005"/>
          <a:stretch/>
        </p:blipFill>
        <p:spPr bwMode="auto">
          <a:xfrm>
            <a:off x="7164288" y="5517232"/>
            <a:ext cx="1530624" cy="120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5"/>
          <a:stretch>
            <a:fillRect/>
          </a:stretch>
        </p:blipFill>
        <p:spPr>
          <a:xfrm>
            <a:off x="5791200" y="2845262"/>
            <a:ext cx="972567" cy="1296756"/>
          </a:xfrm>
          <a:prstGeom prst="rect">
            <a:avLst/>
          </a:prstGeom>
        </p:spPr>
      </p:pic>
      <p:pic>
        <p:nvPicPr>
          <p:cNvPr id="5" name="Picture 4"/>
          <p:cNvPicPr>
            <a:picLocks noChangeAspect="1"/>
          </p:cNvPicPr>
          <p:nvPr/>
        </p:nvPicPr>
        <p:blipFill rotWithShape="1">
          <a:blip r:embed="rId6"/>
          <a:srcRect l="19977" t="11808" r="10101" b="9448"/>
          <a:stretch/>
        </p:blipFill>
        <p:spPr>
          <a:xfrm>
            <a:off x="6091573" y="4230641"/>
            <a:ext cx="936104" cy="1337289"/>
          </a:xfrm>
          <a:prstGeom prst="rect">
            <a:avLst/>
          </a:prstGeom>
        </p:spPr>
      </p:pic>
    </p:spTree>
    <p:extLst>
      <p:ext uri="{BB962C8B-B14F-4D97-AF65-F5344CB8AC3E}">
        <p14:creationId xmlns:p14="http://schemas.microsoft.com/office/powerpoint/2010/main" val="786116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endParaRPr lang="en-GB" dirty="0" smtClean="0"/>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3359931776"/>
              </p:ext>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61233" name="Equation" r:id="rId5" imgW="3936960" imgH="914400" progId="Equation.3">
                  <p:embed/>
                </p:oleObj>
              </mc:Choice>
              <mc:Fallback>
                <p:oleObj name="Equation" r:id="rId5" imgW="3936960" imgH="914400" progId="Equation.3">
                  <p:embed/>
                  <p:pic>
                    <p:nvPicPr>
                      <p:cNvPr id="0" name=""/>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30</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45293881"/>
              </p:ext>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61234" name="Equation" r:id="rId15" imgW="2438280" imgH="444240" progId="Equation.3">
                  <p:embed/>
                </p:oleObj>
              </mc:Choice>
              <mc:Fallback>
                <p:oleObj name="Equation" r:id="rId15" imgW="2438280" imgH="44424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31</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a:t>
            </a:r>
            <a:endParaRPr lang="en-US" sz="2400" dirty="0">
              <a:solidFill>
                <a:srgbClr val="000000"/>
              </a:solidFill>
            </a:endParaRPr>
          </a:p>
        </p:txBody>
      </p:sp>
    </p:spTree>
    <p:extLst>
      <p:ext uri="{BB962C8B-B14F-4D97-AF65-F5344CB8AC3E}">
        <p14:creationId xmlns:p14="http://schemas.microsoft.com/office/powerpoint/2010/main" val="313705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32</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t>You can:</a:t>
            </a:r>
            <a:endParaRPr lang="en-US" altLang="en-US" dirty="0" smtClean="0"/>
          </a:p>
          <a:p>
            <a:endParaRPr lang="en-CA" dirty="0"/>
          </a:p>
          <a:p>
            <a:r>
              <a:rPr lang="en-CA" dirty="0" smtClean="0"/>
              <a:t>Define/read/write/trace/debug </a:t>
            </a:r>
            <a:r>
              <a:rPr lang="en-CA" dirty="0"/>
              <a:t>the </a:t>
            </a:r>
            <a:r>
              <a:rPr lang="en-US" altLang="en-US" dirty="0"/>
              <a:t>Value Iteration (VI</a:t>
            </a:r>
            <a:r>
              <a:rPr lang="en-US" altLang="en-US" dirty="0" smtClean="0"/>
              <a:t>)</a:t>
            </a:r>
            <a:r>
              <a:rPr lang="en-CA" dirty="0" smtClean="0"/>
              <a:t> </a:t>
            </a:r>
            <a:r>
              <a:rPr lang="en-CA" dirty="0"/>
              <a:t>algorithm. Compute its </a:t>
            </a:r>
            <a:r>
              <a:rPr lang="en-CA" dirty="0" smtClean="0"/>
              <a:t>complexity. </a:t>
            </a:r>
            <a:r>
              <a:rPr lang="en-US" altLang="en-US" dirty="0" smtClean="0"/>
              <a:t> </a:t>
            </a:r>
          </a:p>
          <a:p>
            <a:pPr eaLnBrk="1" hangingPunct="1">
              <a:spcAft>
                <a:spcPts val="600"/>
              </a:spcAft>
              <a:buFontTx/>
              <a:buChar char="•"/>
            </a:pPr>
            <a:r>
              <a:rPr lang="en-US" altLang="en-US" dirty="0" smtClean="0"/>
              <a:t>Compute the Optimal Policy given the output of VI</a:t>
            </a:r>
            <a:endParaRPr lang="en-US" altLang="en-US" dirty="0"/>
          </a:p>
          <a:p>
            <a:pPr eaLnBrk="1" hangingPunct="1">
              <a:spcAft>
                <a:spcPts val="600"/>
              </a:spcAft>
              <a:buFontTx/>
              <a:buChar char="•"/>
            </a:pPr>
            <a:r>
              <a:rPr lang="en-CA" dirty="0" smtClean="0">
                <a:solidFill>
                  <a:schemeClr val="accent3">
                    <a:lumMod val="65000"/>
                  </a:schemeClr>
                </a:solidFill>
              </a:rPr>
              <a:t>Explain </a:t>
            </a:r>
            <a:r>
              <a:rPr lang="en-CA" dirty="0">
                <a:solidFill>
                  <a:schemeClr val="accent3">
                    <a:lumMod val="65000"/>
                  </a:schemeClr>
                </a:solidFill>
              </a:rPr>
              <a:t>influence of rewards on optimal policy </a:t>
            </a:r>
            <a:r>
              <a:rPr lang="en-CA" dirty="0"/>
              <a:t>	</a:t>
            </a:r>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121172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33</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Mon</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228600" y="1676400"/>
            <a:ext cx="8686800" cy="22860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kern="0" dirty="0">
                <a:solidFill>
                  <a:srgbClr val="000000"/>
                </a:solidFill>
                <a:latin typeface="Arial Unicode MS"/>
              </a:rPr>
              <a:t>9.5.6 Partially Observable </a:t>
            </a:r>
            <a:r>
              <a:rPr lang="en-CA" sz="3200" kern="0" dirty="0" smtClean="0">
                <a:solidFill>
                  <a:srgbClr val="000000"/>
                </a:solidFill>
                <a:latin typeface="Arial Unicode MS"/>
              </a:rPr>
              <a:t>MDPs</a:t>
            </a:r>
          </a:p>
          <a:p>
            <a:pPr>
              <a:buFont typeface="Arial" pitchFamily="34" charset="0"/>
              <a:buChar char="•"/>
              <a:defRPr/>
            </a:pPr>
            <a:endParaRPr lang="en-CA" sz="3200"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Also Do Practice Ex. 9.C</a:t>
            </a:r>
            <a:br>
              <a:rPr lang="en-CA" sz="3200" b="1" kern="0" dirty="0">
                <a:solidFill>
                  <a:srgbClr val="000000"/>
                </a:solidFill>
                <a:latin typeface="Arial Unicode MS"/>
              </a:rPr>
            </a:br>
            <a:r>
              <a:rPr lang="en-CA" sz="3200" kern="0" dirty="0">
                <a:solidFill>
                  <a:srgbClr val="000000"/>
                </a:solidFill>
                <a:latin typeface="Arial Unicode MS"/>
              </a:rPr>
              <a:t>http://www.aispace.org/exercises.shtml</a:t>
            </a:r>
          </a:p>
          <a:p>
            <a:pPr>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420719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Conference (program co-chair)</a:t>
            </a:r>
            <a:endParaRPr lang="en-CA" dirty="0"/>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B5A9E0-7EB5-4FF0-AEB5-1FBEA79D2A5B}" type="slidenum">
              <a:rPr lang="en-US" smtClean="0"/>
              <a:pPr>
                <a:defRPr/>
              </a:pPr>
              <a:t>4</a:t>
            </a:fld>
            <a:endParaRPr lang="en-US"/>
          </a:p>
        </p:txBody>
      </p:sp>
      <p:pic>
        <p:nvPicPr>
          <p:cNvPr id="6" name="Picture 2" descr="http://www.sigdial.org/workshops/conference17/SIGDIAL2016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341" y="838200"/>
            <a:ext cx="5350459" cy="1101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75200" y="838200"/>
            <a:ext cx="3861000" cy="1672334"/>
          </a:xfrm>
          <a:prstGeom prst="rect">
            <a:avLst/>
          </a:prstGeom>
        </p:spPr>
      </p:pic>
      <p:sp>
        <p:nvSpPr>
          <p:cNvPr id="8" name="Rectangle 3"/>
          <p:cNvSpPr txBox="1">
            <a:spLocks noChangeArrowheads="1"/>
          </p:cNvSpPr>
          <p:nvPr/>
        </p:nvSpPr>
        <p:spPr bwMode="auto">
          <a:xfrm>
            <a:off x="457200" y="2817732"/>
            <a:ext cx="8001000" cy="1525668"/>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3200" b="1" u="sng" kern="0" dirty="0" smtClean="0">
                <a:latin typeface="+mn-lt"/>
              </a:rPr>
              <a:t>Four papers using </a:t>
            </a:r>
          </a:p>
          <a:p>
            <a:pPr marL="342900" marR="0" lvl="0" indent="-342900" algn="l" defTabSz="914400" rtl="0" eaLnBrk="1" fontAlgn="base" latinLnBrk="0" hangingPunct="1">
              <a:lnSpc>
                <a:spcPct val="100000"/>
              </a:lnSpc>
              <a:spcBef>
                <a:spcPct val="20000"/>
              </a:spcBef>
              <a:spcAft>
                <a:spcPct val="0"/>
              </a:spcAft>
              <a:buClrTx/>
              <a:buSzTx/>
              <a:tabLst/>
              <a:defRPr/>
            </a:pPr>
            <a:r>
              <a:rPr lang="en-US" sz="3200" b="1" u="sng" kern="0" dirty="0" smtClean="0">
                <a:latin typeface="+mn-lt"/>
              </a:rPr>
              <a:t>(PO)MDP &amp; Reinforcement Learning!</a:t>
            </a: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16670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5</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Some ideas and notation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kern="0" dirty="0" smtClean="0">
                <a:latin typeface="+mn-lt"/>
              </a:rPr>
              <a:t>From Values to the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solidFill>
                  <a:schemeClr val="accent3">
                    <a:lumMod val="65000"/>
                  </a:schemeClr>
                </a:solidFill>
                <a:latin typeface="+mn-lt"/>
              </a:rPr>
              <a:t>Rewards and Optimal Policy</a:t>
            </a:r>
            <a:endParaRPr kumimoji="0" lang="en-US" sz="3200" i="0" u="none" strike="noStrike" kern="0" cap="none" spc="0" normalizeH="0" baseline="0" noProof="0" dirty="0" smtClean="0">
              <a:ln>
                <a:noFill/>
              </a:ln>
              <a:solidFill>
                <a:schemeClr val="accent3">
                  <a:lumMod val="65000"/>
                </a:schemeClr>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3771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Discounted Reward Function</a:t>
            </a:r>
          </a:p>
        </p:txBody>
      </p:sp>
      <p:sp>
        <p:nvSpPr>
          <p:cNvPr id="25608" name="Rectangle 5"/>
          <p:cNvSpPr>
            <a:spLocks noChangeArrowheads="1"/>
          </p:cNvSpPr>
          <p:nvPr/>
        </p:nvSpPr>
        <p:spPr bwMode="auto">
          <a:xfrm>
            <a:off x="0" y="857250"/>
            <a:ext cx="8785225"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mn-lt"/>
              </a:rPr>
              <a:t>Suppose the agent goes through states s</a:t>
            </a:r>
            <a:r>
              <a:rPr lang="en-US" sz="2400" baseline="-25000" dirty="0">
                <a:solidFill>
                  <a:srgbClr val="000000"/>
                </a:solidFill>
                <a:latin typeface="+mn-lt"/>
              </a:rPr>
              <a:t>1</a:t>
            </a:r>
            <a:r>
              <a:rPr lang="en-US" sz="2400" dirty="0">
                <a:solidFill>
                  <a:srgbClr val="000000"/>
                </a:solidFill>
                <a:latin typeface="+mn-lt"/>
              </a:rPr>
              <a:t>, s</a:t>
            </a:r>
            <a:r>
              <a:rPr lang="en-US" sz="2400" baseline="-25000" dirty="0">
                <a:solidFill>
                  <a:srgbClr val="000000"/>
                </a:solidFill>
                <a:latin typeface="+mn-lt"/>
              </a:rPr>
              <a:t>2</a:t>
            </a:r>
            <a:r>
              <a:rPr lang="en-US" sz="2400" dirty="0">
                <a:solidFill>
                  <a:srgbClr val="000000"/>
                </a:solidFill>
                <a:latin typeface="+mn-lt"/>
              </a:rPr>
              <a:t>,...,s</a:t>
            </a:r>
            <a:r>
              <a:rPr lang="en-US" sz="2400" baseline="-25000" dirty="0">
                <a:solidFill>
                  <a:srgbClr val="000000"/>
                </a:solidFill>
                <a:latin typeface="+mn-lt"/>
              </a:rPr>
              <a:t>k  </a:t>
            </a:r>
            <a:r>
              <a:rPr lang="en-US" sz="2400" dirty="0">
                <a:solidFill>
                  <a:srgbClr val="000000"/>
                </a:solidFill>
                <a:latin typeface="+mn-lt"/>
              </a:rPr>
              <a:t>and receives rewards r</a:t>
            </a:r>
            <a:r>
              <a:rPr lang="en-US" sz="2400" baseline="-25000" dirty="0">
                <a:solidFill>
                  <a:srgbClr val="000000"/>
                </a:solidFill>
                <a:latin typeface="+mn-lt"/>
              </a:rPr>
              <a:t>1</a:t>
            </a:r>
            <a:r>
              <a:rPr lang="en-US" sz="2400" dirty="0">
                <a:solidFill>
                  <a:srgbClr val="000000"/>
                </a:solidFill>
                <a:latin typeface="+mn-lt"/>
              </a:rPr>
              <a:t>, r</a:t>
            </a:r>
            <a:r>
              <a:rPr lang="en-US" sz="2400" baseline="-25000" dirty="0">
                <a:solidFill>
                  <a:srgbClr val="000000"/>
                </a:solidFill>
                <a:latin typeface="+mn-lt"/>
              </a:rPr>
              <a:t>2</a:t>
            </a:r>
            <a:r>
              <a:rPr lang="en-US" sz="2400" dirty="0">
                <a:solidFill>
                  <a:srgbClr val="000000"/>
                </a:solidFill>
                <a:latin typeface="+mn-lt"/>
              </a:rPr>
              <a:t>,...,</a:t>
            </a:r>
            <a:r>
              <a:rPr lang="en-US" sz="2400" dirty="0" err="1">
                <a:solidFill>
                  <a:srgbClr val="000000"/>
                </a:solidFill>
                <a:latin typeface="+mn-lt"/>
              </a:rPr>
              <a:t>r</a:t>
            </a:r>
            <a:r>
              <a:rPr lang="en-US" sz="2400" baseline="-25000" dirty="0" err="1">
                <a:solidFill>
                  <a:srgbClr val="000000"/>
                </a:solidFill>
                <a:latin typeface="+mn-lt"/>
              </a:rPr>
              <a:t>k</a:t>
            </a:r>
            <a:r>
              <a:rPr lang="en-US" sz="2400" baseline="-25000" dirty="0">
                <a:solidFill>
                  <a:srgbClr val="000000"/>
                </a:solidFill>
                <a:latin typeface="+mn-lt"/>
              </a:rPr>
              <a:t> </a:t>
            </a:r>
          </a:p>
          <a:p>
            <a:pPr marL="339725" indent="-339725">
              <a:lnSpc>
                <a:spcPct val="100000"/>
              </a:lnSpc>
              <a:spcBef>
                <a:spcPts val="1800"/>
              </a:spcBef>
              <a:buFont typeface="Wingdings" pitchFamily="2" charset="2"/>
              <a:buChar char=""/>
            </a:pPr>
            <a:r>
              <a:rPr lang="en-US" sz="2400" dirty="0" smtClean="0">
                <a:solidFill>
                  <a:srgbClr val="000000"/>
                </a:solidFill>
                <a:latin typeface="+mn-lt"/>
              </a:rPr>
              <a:t>We will look at </a:t>
            </a:r>
            <a:r>
              <a:rPr lang="en-US" sz="2400" b="1" i="1" dirty="0" smtClean="0">
                <a:solidFill>
                  <a:srgbClr val="000000"/>
                </a:solidFill>
                <a:latin typeface="+mn-lt"/>
              </a:rPr>
              <a:t>discounted reward  </a:t>
            </a:r>
            <a:r>
              <a:rPr lang="en-US" sz="2400" dirty="0" smtClean="0">
                <a:solidFill>
                  <a:srgbClr val="000000"/>
                </a:solidFill>
                <a:latin typeface="+mn-lt"/>
              </a:rPr>
              <a:t>to define </a:t>
            </a:r>
            <a:r>
              <a:rPr lang="en-US" sz="2400" dirty="0">
                <a:solidFill>
                  <a:srgbClr val="000000"/>
                </a:solidFill>
                <a:latin typeface="+mn-lt"/>
              </a:rPr>
              <a:t>the  reward for this sequence, i.e. its </a:t>
            </a:r>
            <a:r>
              <a:rPr lang="en-US" sz="2400" i="1" dirty="0">
                <a:solidFill>
                  <a:schemeClr val="accent2"/>
                </a:solidFill>
                <a:latin typeface="+mn-lt"/>
              </a:rPr>
              <a:t>utility</a:t>
            </a:r>
            <a:r>
              <a:rPr lang="en-US" sz="2400" dirty="0">
                <a:solidFill>
                  <a:srgbClr val="000000"/>
                </a:solidFill>
                <a:latin typeface="+mn-lt"/>
              </a:rPr>
              <a:t> for the agent </a:t>
            </a:r>
            <a:endParaRPr lang="en-US" sz="2400" dirty="0" smtClean="0">
              <a:solidFill>
                <a:srgbClr val="000000"/>
              </a:solidFill>
              <a:latin typeface="+mn-lt"/>
            </a:endParaRPr>
          </a:p>
          <a:p>
            <a:pPr marL="796925" lvl="1" indent="-339725">
              <a:lnSpc>
                <a:spcPct val="100000"/>
              </a:lnSpc>
              <a:spcBef>
                <a:spcPts val="1800"/>
              </a:spcBef>
              <a:buFont typeface="Arial" pitchFamily="34" charset="0"/>
              <a:buChar char="•"/>
            </a:pPr>
            <a:endParaRPr lang="en-US" sz="2000" dirty="0">
              <a:solidFill>
                <a:srgbClr val="000000"/>
              </a:solidFill>
              <a:latin typeface="+mn-lt"/>
            </a:endParaRPr>
          </a:p>
        </p:txBody>
      </p:sp>
      <p:graphicFrame>
        <p:nvGraphicFramePr>
          <p:cNvPr id="2" name="Object 12"/>
          <p:cNvGraphicFramePr>
            <a:graphicFrameLocks noChangeAspect="1"/>
          </p:cNvGraphicFramePr>
          <p:nvPr>
            <p:extLst>
              <p:ext uri="{D42A27DB-BD31-4B8C-83A1-F6EECF244321}">
                <p14:modId xmlns:p14="http://schemas.microsoft.com/office/powerpoint/2010/main" val="3602777116"/>
              </p:ext>
            </p:extLst>
          </p:nvPr>
        </p:nvGraphicFramePr>
        <p:xfrm>
          <a:off x="1259632" y="4221088"/>
          <a:ext cx="4719637" cy="1304925"/>
        </p:xfrm>
        <a:graphic>
          <a:graphicData uri="http://schemas.openxmlformats.org/presentationml/2006/ole">
            <mc:AlternateContent xmlns:mc="http://schemas.openxmlformats.org/markup-compatibility/2006">
              <mc:Choice xmlns:v="urn:schemas-microsoft-com:vml" Requires="v">
                <p:oleObj spid="_x0000_s273454" name="Equation" r:id="rId4" imgW="2133360" imgH="685800" progId="Equation.3">
                  <p:embed/>
                </p:oleObj>
              </mc:Choice>
              <mc:Fallback>
                <p:oleObj name="Equation" r:id="rId4" imgW="213336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221088"/>
                        <a:ext cx="4719637" cy="13049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2401516950"/>
              </p:ext>
            </p:extLst>
          </p:nvPr>
        </p:nvGraphicFramePr>
        <p:xfrm>
          <a:off x="1258888" y="3068638"/>
          <a:ext cx="3690937" cy="877887"/>
        </p:xfrm>
        <a:graphic>
          <a:graphicData uri="http://schemas.openxmlformats.org/presentationml/2006/ole">
            <mc:AlternateContent xmlns:mc="http://schemas.openxmlformats.org/markup-compatibility/2006">
              <mc:Choice xmlns:v="urn:schemas-microsoft-com:vml" Requires="v">
                <p:oleObj spid="_x0000_s273455" name="Equation" r:id="rId6" imgW="1815840" imgH="431640" progId="Equation.3">
                  <p:embed/>
                </p:oleObj>
              </mc:Choice>
              <mc:Fallback>
                <p:oleObj name="Equation" r:id="rId6" imgW="1815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068638"/>
                        <a:ext cx="36909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560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605" name="Ink 3"/>
              <p:cNvPicPr>
                <a:picLocks noRot="1" noChangeAspect="1" noEditPoints="1" noChangeArrowheads="1" noChangeShapeType="1"/>
              </p:cNvPicPr>
              <p:nvPr/>
            </p:nvPicPr>
            <p:blipFill>
              <a:blip r:embed="rId9"/>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60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606"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3</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68C3B-C815-4706-936C-540C9276CF4E}" type="slidenum">
              <a:rPr lang="en-US" smtClean="0"/>
              <a:pPr>
                <a:defRPr/>
              </a:pPr>
              <a:t>6</a:t>
            </a:fld>
            <a:endParaRPr lang="en-US"/>
          </a:p>
        </p:txBody>
      </p:sp>
    </p:spTree>
    <p:extLst>
      <p:ext uri="{BB962C8B-B14F-4D97-AF65-F5344CB8AC3E}">
        <p14:creationId xmlns:p14="http://schemas.microsoft.com/office/powerpoint/2010/main" val="1402359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7</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Scenario and Actions</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If the agents bumps into a wall, it says there</a:t>
            </a:r>
          </a:p>
          <a:p>
            <a:pPr marL="342900" indent="-342900">
              <a:spcBef>
                <a:spcPct val="20000"/>
              </a:spcBef>
            </a:pPr>
            <a:r>
              <a:rPr lang="en-GB" sz="2800" dirty="0" smtClean="0">
                <a:solidFill>
                  <a:srgbClr val="000000"/>
                </a:solidFill>
                <a:latin typeface="Arial Unicode MS" pitchFamily="34" charset="-128"/>
              </a:rPr>
              <a:t>Eleven states</a:t>
            </a:r>
          </a:p>
          <a:p>
            <a:pPr marL="342900" indent="-342900">
              <a:spcBef>
                <a:spcPct val="20000"/>
              </a:spcBef>
            </a:pPr>
            <a:r>
              <a:rPr lang="en-GB" sz="2800" kern="0" dirty="0" smtClean="0">
                <a:solidFill>
                  <a:srgbClr val="000000"/>
                </a:solidFill>
                <a:latin typeface="Arial Unicode MS" pitchFamily="34" charset="-128"/>
              </a:rPr>
              <a:t>Two terminal stat</a:t>
            </a:r>
            <a:r>
              <a:rPr lang="en-GB" sz="2800" dirty="0" smtClean="0">
                <a:solidFill>
                  <a:srgbClr val="000000"/>
                </a:solidFill>
                <a:latin typeface="Arial Unicode MS" pitchFamily="34" charset="-128"/>
              </a:rPr>
              <a:t>es (3,4) and (2,4)</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210946"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0946"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7"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0947" name="Ink 5"/>
              <p:cNvPicPr>
                <a:picLocks noRot="1" noChangeAspect="1" noEditPoints="1" noChangeArrowheads="1" noChangeShapeType="1"/>
              </p:cNvPicPr>
              <p:nvPr/>
            </p:nvPicPr>
            <p:blipFill>
              <a:blip r:embed="rId10"/>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61"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210961" name="Ink 26"/>
              <p:cNvPicPr>
                <a:picLocks noRot="1" noChangeAspect="1" noEditPoints="1" noChangeArrowheads="1" noChangeShapeType="1"/>
              </p:cNvPicPr>
              <p:nvPr/>
            </p:nvPicPr>
            <p:blipFill>
              <a:blip r:embed="rId20"/>
              <a:stretch>
                <a:fillRect/>
              </a:stretch>
            </p:blipFill>
            <p:spPr>
              <a:xfrm>
                <a:off x="3493269" y="1580091"/>
                <a:ext cx="46959" cy="270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62"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210962" name="Ink 13"/>
              <p:cNvPicPr>
                <a:picLocks noRot="1" noChangeAspect="1" noEditPoints="1" noChangeArrowheads="1" noChangeShapeType="1"/>
              </p:cNvPicPr>
              <p:nvPr/>
            </p:nvPicPr>
            <p:blipFill>
              <a:blip r:embed="rId22"/>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0963" name="Ink 19"/>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210963" name="Ink 19"/>
              <p:cNvPicPr>
                <a:picLocks noRot="1" noChangeAspect="1" noEditPoints="1" noChangeArrowheads="1" noChangeShapeType="1"/>
              </p:cNvPicPr>
              <p:nvPr/>
            </p:nvPicPr>
            <p:blipFill>
              <a:blip r:embed="rId24"/>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0964" name="Ink 20"/>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210964" name="Ink 20"/>
              <p:cNvPicPr>
                <a:picLocks noRot="1" noChangeAspect="1" noEditPoints="1" noChangeArrowheads="1" noChangeShapeType="1"/>
              </p:cNvPicPr>
              <p:nvPr/>
            </p:nvPicPr>
            <p:blipFill>
              <a:blip r:embed="rId26"/>
              <a:stretch>
                <a:fillRect/>
              </a:stretch>
            </p:blipFill>
            <p:spPr>
              <a:xfrm>
                <a:off x="8374803" y="2658000"/>
                <a:ext cx="232452" cy="70813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972" name="Ink 28"/>
              <p14:cNvContentPartPr>
                <a14:cpLocks xmlns:a14="http://schemas.microsoft.com/office/drawing/2010/main" noRot="1" noChangeAspect="1" noEditPoints="1" noChangeArrowheads="1" noChangeShapeType="1"/>
              </p14:cNvContentPartPr>
              <p14:nvPr/>
            </p14:nvContentPartPr>
            <p14:xfrm>
              <a:off x="1176338" y="1631950"/>
              <a:ext cx="508000" cy="487363"/>
            </p14:xfrm>
          </p:contentPart>
        </mc:Choice>
        <mc:Fallback xmlns="">
          <p:pic>
            <p:nvPicPr>
              <p:cNvPr id="210972" name="Ink 28"/>
              <p:cNvPicPr>
                <a:picLocks noRot="1" noChangeAspect="1" noEditPoints="1" noChangeArrowheads="1" noChangeShapeType="1"/>
              </p:cNvPicPr>
              <p:nvPr/>
            </p:nvPicPr>
            <p:blipFill>
              <a:blip r:embed="rId28"/>
              <a:stretch>
                <a:fillRect/>
              </a:stretch>
            </p:blipFill>
            <p:spPr>
              <a:xfrm>
                <a:off x="1166977" y="1621872"/>
                <a:ext cx="528882" cy="5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78" name="Ink 34"/>
              <p14:cNvContentPartPr>
                <a14:cpLocks xmlns:a14="http://schemas.microsoft.com/office/drawing/2010/main" noRot="1" noChangeAspect="1" noEditPoints="1" noChangeArrowheads="1" noChangeShapeType="1"/>
              </p14:cNvContentPartPr>
              <p14:nvPr/>
            </p14:nvContentPartPr>
            <p14:xfrm>
              <a:off x="2808288" y="1017588"/>
              <a:ext cx="311150" cy="236537"/>
            </p14:xfrm>
          </p:contentPart>
        </mc:Choice>
        <mc:Fallback xmlns="">
          <p:pic>
            <p:nvPicPr>
              <p:cNvPr id="210978" name="Ink 34"/>
              <p:cNvPicPr>
                <a:picLocks noRot="1" noChangeAspect="1" noEditPoints="1" noChangeArrowheads="1" noChangeShapeType="1"/>
              </p:cNvPicPr>
              <p:nvPr/>
            </p:nvPicPr>
            <p:blipFill>
              <a:blip r:embed="rId40"/>
              <a:stretch>
                <a:fillRect/>
              </a:stretch>
            </p:blipFill>
            <p:spPr>
              <a:xfrm>
                <a:off x="2799285" y="1008961"/>
                <a:ext cx="328436" cy="25487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79" name="Ink 35"/>
              <p14:cNvContentPartPr>
                <a14:cpLocks xmlns:a14="http://schemas.microsoft.com/office/drawing/2010/main" noRot="1" noChangeAspect="1" noEditPoints="1" noChangeArrowheads="1" noChangeShapeType="1"/>
              </p14:cNvContentPartPr>
              <p14:nvPr/>
            </p14:nvContentPartPr>
            <p14:xfrm>
              <a:off x="2736850" y="1619250"/>
              <a:ext cx="398463" cy="273050"/>
            </p14:xfrm>
          </p:contentPart>
        </mc:Choice>
        <mc:Fallback xmlns="">
          <p:pic>
            <p:nvPicPr>
              <p:cNvPr id="210979" name="Ink 35"/>
              <p:cNvPicPr>
                <a:picLocks noRot="1" noChangeAspect="1" noEditPoints="1" noChangeArrowheads="1" noChangeShapeType="1"/>
              </p:cNvPicPr>
              <p:nvPr/>
            </p:nvPicPr>
            <p:blipFill>
              <a:blip r:embed="rId42"/>
              <a:stretch>
                <a:fillRect/>
              </a:stretch>
            </p:blipFill>
            <p:spPr>
              <a:xfrm>
                <a:off x="2725332" y="1609164"/>
                <a:ext cx="419700" cy="29538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6"/>
              <p14:cNvContentPartPr>
                <a14:cpLocks xmlns:a14="http://schemas.microsoft.com/office/drawing/2010/main" noRot="1" noChangeAspect="1" noEditPoints="1" noChangeArrowheads="1" noChangeShapeType="1"/>
              </p14:cNvContentPartPr>
              <p14:nvPr/>
            </p14:nvContentPartPr>
            <p14:xfrm>
              <a:off x="5548312" y="653685"/>
              <a:ext cx="1050925" cy="434975"/>
            </p14:xfrm>
          </p:contentPart>
        </mc:Choice>
        <mc:Fallback xmlns="">
          <p:pic>
            <p:nvPicPr>
              <p:cNvPr id="30" name="Ink 6"/>
              <p:cNvPicPr>
                <a:picLocks noRot="1" noChangeAspect="1" noEditPoints="1" noChangeArrowheads="1" noChangeShapeType="1"/>
              </p:cNvPicPr>
              <p:nvPr/>
            </p:nvPicPr>
            <p:blipFill>
              <a:blip r:embed="rId44"/>
              <a:stretch>
                <a:fillRect/>
              </a:stretch>
            </p:blipFill>
            <p:spPr>
              <a:xfrm>
                <a:off x="5534991" y="645043"/>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7"/>
              <p14:cNvContentPartPr>
                <a14:cpLocks xmlns:a14="http://schemas.microsoft.com/office/drawing/2010/main" noRot="1" noChangeAspect="1" noEditPoints="1" noChangeArrowheads="1" noChangeShapeType="1"/>
              </p14:cNvContentPartPr>
              <p14:nvPr/>
            </p14:nvContentPartPr>
            <p14:xfrm>
              <a:off x="6843712" y="587010"/>
              <a:ext cx="1827213" cy="485775"/>
            </p14:xfrm>
          </p:contentPart>
        </mc:Choice>
        <mc:Fallback xmlns="">
          <p:pic>
            <p:nvPicPr>
              <p:cNvPr id="31" name="Ink 7"/>
              <p:cNvPicPr>
                <a:picLocks noRot="1" noChangeAspect="1" noEditPoints="1" noChangeArrowheads="1" noChangeShapeType="1"/>
              </p:cNvPicPr>
              <p:nvPr/>
            </p:nvPicPr>
            <p:blipFill>
              <a:blip r:embed="rId46"/>
              <a:stretch>
                <a:fillRect/>
              </a:stretch>
            </p:blipFill>
            <p:spPr>
              <a:xfrm>
                <a:off x="6833993" y="576207"/>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8"/>
              <p14:cNvContentPartPr>
                <a14:cpLocks xmlns:a14="http://schemas.microsoft.com/office/drawing/2010/main" noRot="1" noChangeAspect="1" noEditPoints="1" noChangeArrowheads="1" noChangeShapeType="1"/>
              </p14:cNvContentPartPr>
              <p14:nvPr/>
            </p14:nvContentPartPr>
            <p14:xfrm>
              <a:off x="5961062" y="1033097"/>
              <a:ext cx="2770188" cy="506413"/>
            </p14:xfrm>
          </p:contentPart>
        </mc:Choice>
        <mc:Fallback xmlns="">
          <p:pic>
            <p:nvPicPr>
              <p:cNvPr id="32" name="Ink 8"/>
              <p:cNvPicPr>
                <a:picLocks noRot="1" noChangeAspect="1" noEditPoints="1" noChangeArrowheads="1" noChangeShapeType="1"/>
              </p:cNvPicPr>
              <p:nvPr/>
            </p:nvPicPr>
            <p:blipFill>
              <a:blip r:embed="rId48"/>
              <a:stretch>
                <a:fillRect/>
              </a:stretch>
            </p:blipFill>
            <p:spPr>
              <a:xfrm>
                <a:off x="5954221" y="1024459"/>
                <a:ext cx="2787470" cy="521170"/>
              </a:xfrm>
              <a:prstGeom prst="rect">
                <a:avLst/>
              </a:prstGeom>
            </p:spPr>
          </p:pic>
        </mc:Fallback>
      </mc:AlternateContent>
    </p:spTree>
    <p:extLst>
      <p:ext uri="{BB962C8B-B14F-4D97-AF65-F5344CB8AC3E}">
        <p14:creationId xmlns:p14="http://schemas.microsoft.com/office/powerpoint/2010/main" val="2634099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CB4C9BCC-B8E4-4F40-B93B-4FAFB70ECAD2}" type="slidenum">
              <a:rPr lang="en-US">
                <a:solidFill>
                  <a:srgbClr val="000000"/>
                </a:solidFill>
              </a:rPr>
              <a:pPr>
                <a:defRPr/>
              </a:pPr>
              <a:t>8</a:t>
            </a:fld>
            <a:endParaRPr lang="en-US">
              <a:solidFill>
                <a:srgbClr val="000000"/>
              </a:solidFill>
            </a:endParaRPr>
          </a:p>
        </p:txBody>
      </p:sp>
      <p:pic>
        <p:nvPicPr>
          <p:cNvPr id="10257" name="Picture 2"/>
          <p:cNvPicPr>
            <a:picLocks noChangeAspect="1" noChangeArrowheads="1"/>
          </p:cNvPicPr>
          <p:nvPr/>
        </p:nvPicPr>
        <p:blipFill>
          <a:blip r:embed="rId3" cstate="print"/>
          <a:srcRect/>
          <a:stretch>
            <a:fillRect/>
          </a:stretch>
        </p:blipFill>
        <p:spPr bwMode="auto">
          <a:xfrm>
            <a:off x="468313" y="1341438"/>
            <a:ext cx="7485062" cy="2930525"/>
          </a:xfrm>
          <a:prstGeom prst="rect">
            <a:avLst/>
          </a:prstGeom>
          <a:noFill/>
          <a:ln w="9525">
            <a:noFill/>
            <a:miter lim="800000"/>
            <a:headEnd/>
            <a:tailEnd/>
          </a:ln>
        </p:spPr>
      </p:pic>
      <p:sp>
        <p:nvSpPr>
          <p:cNvPr id="10258"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Rewards</a:t>
            </a:r>
          </a:p>
        </p:txBody>
      </p:sp>
      <p:pic>
        <p:nvPicPr>
          <p:cNvPr id="10259" name="Picture 6"/>
          <p:cNvPicPr>
            <a:picLocks noChangeAspect="1" noChangeArrowheads="1"/>
          </p:cNvPicPr>
          <p:nvPr/>
        </p:nvPicPr>
        <p:blipFill>
          <a:blip r:embed="rId4" cstate="print"/>
          <a:srcRect/>
          <a:stretch>
            <a:fillRect/>
          </a:stretch>
        </p:blipFill>
        <p:spPr bwMode="auto">
          <a:xfrm>
            <a:off x="684213" y="4149725"/>
            <a:ext cx="7920037" cy="16843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211970"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1970" name="Ink 4"/>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197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1971" name="Ink 5"/>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73" name="Ink 21"/>
              <p14:cNvContentPartPr>
                <a14:cpLocks xmlns:a14="http://schemas.microsoft.com/office/drawing/2010/main" noRot="1" noChangeAspect="1" noEditPoints="1" noChangeArrowheads="1" noChangeShapeType="1"/>
              </p14:cNvContentPartPr>
              <p14:nvPr/>
            </p14:nvContentPartPr>
            <p14:xfrm>
              <a:off x="3151188" y="3311525"/>
              <a:ext cx="122237" cy="171450"/>
            </p14:xfrm>
          </p:contentPart>
        </mc:Choice>
        <mc:Fallback xmlns="">
          <p:pic>
            <p:nvPicPr>
              <p:cNvPr id="211973" name="Ink 21"/>
              <p:cNvPicPr>
                <a:picLocks noRot="1" noChangeAspect="1" noEditPoints="1" noChangeArrowheads="1" noChangeShapeType="1"/>
              </p:cNvPicPr>
              <p:nvPr/>
            </p:nvPicPr>
            <p:blipFill>
              <a:blip r:embed="rId10"/>
              <a:stretch>
                <a:fillRect/>
              </a:stretch>
            </p:blipFill>
            <p:spPr>
              <a:xfrm>
                <a:off x="3143279" y="3302880"/>
                <a:ext cx="136618" cy="190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74" name="Ink 22"/>
              <p14:cNvContentPartPr>
                <a14:cpLocks xmlns:a14="http://schemas.microsoft.com/office/drawing/2010/main" noRot="1" noChangeAspect="1" noEditPoints="1" noChangeArrowheads="1" noChangeShapeType="1"/>
              </p14:cNvContentPartPr>
              <p14:nvPr/>
            </p14:nvContentPartPr>
            <p14:xfrm>
              <a:off x="2690813" y="3273425"/>
              <a:ext cx="179387" cy="142875"/>
            </p14:xfrm>
          </p:contentPart>
        </mc:Choice>
        <mc:Fallback xmlns="">
          <p:pic>
            <p:nvPicPr>
              <p:cNvPr id="211974" name="Ink 22"/>
              <p:cNvPicPr>
                <a:picLocks noRot="1" noChangeAspect="1" noEditPoints="1" noChangeArrowheads="1" noChangeShapeType="1"/>
              </p:cNvPicPr>
              <p:nvPr/>
            </p:nvPicPr>
            <p:blipFill>
              <a:blip r:embed="rId12"/>
              <a:stretch>
                <a:fillRect/>
              </a:stretch>
            </p:blipFill>
            <p:spPr>
              <a:xfrm>
                <a:off x="2680367" y="3265148"/>
                <a:ext cx="198839" cy="1612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75" name="Ink 23"/>
              <p14:cNvContentPartPr>
                <a14:cpLocks xmlns:a14="http://schemas.microsoft.com/office/drawing/2010/main" noRot="1" noChangeAspect="1" noEditPoints="1" noChangeArrowheads="1" noChangeShapeType="1"/>
              </p14:cNvContentPartPr>
              <p14:nvPr/>
            </p14:nvContentPartPr>
            <p14:xfrm>
              <a:off x="2520950" y="2576513"/>
              <a:ext cx="168275" cy="158750"/>
            </p14:xfrm>
          </p:contentPart>
        </mc:Choice>
        <mc:Fallback xmlns="">
          <p:pic>
            <p:nvPicPr>
              <p:cNvPr id="211975" name="Ink 23"/>
              <p:cNvPicPr>
                <a:picLocks noRot="1" noChangeAspect="1" noEditPoints="1" noChangeArrowheads="1" noChangeShapeType="1"/>
              </p:cNvPicPr>
              <p:nvPr/>
            </p:nvPicPr>
            <p:blipFill>
              <a:blip r:embed="rId14"/>
              <a:stretch>
                <a:fillRect/>
              </a:stretch>
            </p:blipFill>
            <p:spPr>
              <a:xfrm>
                <a:off x="2511221" y="2568215"/>
                <a:ext cx="188093" cy="1753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1976" name="Ink 24"/>
              <p14:cNvContentPartPr>
                <a14:cpLocks xmlns:a14="http://schemas.microsoft.com/office/drawing/2010/main" noRot="1" noChangeAspect="1" noEditPoints="1" noChangeArrowheads="1" noChangeShapeType="1"/>
              </p14:cNvContentPartPr>
              <p14:nvPr/>
            </p14:nvContentPartPr>
            <p14:xfrm>
              <a:off x="2533650" y="2046288"/>
              <a:ext cx="185738" cy="173037"/>
            </p14:xfrm>
          </p:contentPart>
        </mc:Choice>
        <mc:Fallback xmlns="">
          <p:pic>
            <p:nvPicPr>
              <p:cNvPr id="211976" name="Ink 24"/>
              <p:cNvPicPr>
                <a:picLocks noRot="1" noChangeAspect="1" noEditPoints="1" noChangeArrowheads="1" noChangeShapeType="1"/>
              </p:cNvPicPr>
              <p:nvPr/>
            </p:nvPicPr>
            <p:blipFill>
              <a:blip r:embed="rId16"/>
              <a:stretch>
                <a:fillRect/>
              </a:stretch>
            </p:blipFill>
            <p:spPr>
              <a:xfrm>
                <a:off x="2524291" y="2036215"/>
                <a:ext cx="203736" cy="1859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1977" name="Ink 25"/>
              <p14:cNvContentPartPr>
                <a14:cpLocks xmlns:a14="http://schemas.microsoft.com/office/drawing/2010/main" noRot="1" noChangeAspect="1" noEditPoints="1" noChangeArrowheads="1" noChangeShapeType="1"/>
              </p14:cNvContentPartPr>
              <p14:nvPr/>
            </p14:nvContentPartPr>
            <p14:xfrm>
              <a:off x="1928813" y="1971675"/>
              <a:ext cx="206375" cy="192088"/>
            </p14:xfrm>
          </p:contentPart>
        </mc:Choice>
        <mc:Fallback xmlns="">
          <p:pic>
            <p:nvPicPr>
              <p:cNvPr id="211977" name="Ink 25"/>
              <p:cNvPicPr>
                <a:picLocks noRot="1" noChangeAspect="1" noEditPoints="1" noChangeArrowheads="1" noChangeShapeType="1"/>
              </p:cNvPicPr>
              <p:nvPr/>
            </p:nvPicPr>
            <p:blipFill>
              <a:blip r:embed="rId18"/>
              <a:stretch>
                <a:fillRect/>
              </a:stretch>
            </p:blipFill>
            <p:spPr>
              <a:xfrm>
                <a:off x="1921250" y="1964481"/>
                <a:ext cx="221502" cy="20611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1978" name="Ink 26"/>
              <p14:cNvContentPartPr>
                <a14:cpLocks xmlns:a14="http://schemas.microsoft.com/office/drawing/2010/main" noRot="1" noChangeAspect="1" noEditPoints="1" noChangeArrowheads="1" noChangeShapeType="1"/>
              </p14:cNvContentPartPr>
              <p14:nvPr/>
            </p14:nvContentPartPr>
            <p14:xfrm>
              <a:off x="1201738" y="1990725"/>
              <a:ext cx="261937" cy="320675"/>
            </p14:xfrm>
          </p:contentPart>
        </mc:Choice>
        <mc:Fallback xmlns="">
          <p:pic>
            <p:nvPicPr>
              <p:cNvPr id="211978" name="Ink 26"/>
              <p:cNvPicPr>
                <a:picLocks noRot="1" noChangeAspect="1" noEditPoints="1" noChangeArrowheads="1" noChangeShapeType="1"/>
              </p:cNvPicPr>
              <p:nvPr/>
            </p:nvPicPr>
            <p:blipFill>
              <a:blip r:embed="rId20"/>
              <a:stretch>
                <a:fillRect/>
              </a:stretch>
            </p:blipFill>
            <p:spPr>
              <a:xfrm>
                <a:off x="1195613" y="1985326"/>
                <a:ext cx="275268"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979" name="Ink 27"/>
              <p14:cNvContentPartPr>
                <a14:cpLocks xmlns:a14="http://schemas.microsoft.com/office/drawing/2010/main" noRot="1" noChangeAspect="1" noEditPoints="1" noChangeArrowheads="1" noChangeShapeType="1"/>
              </p14:cNvContentPartPr>
              <p14:nvPr/>
            </p14:nvContentPartPr>
            <p14:xfrm>
              <a:off x="1201738" y="2582863"/>
              <a:ext cx="290512" cy="268287"/>
            </p14:xfrm>
          </p:contentPart>
        </mc:Choice>
        <mc:Fallback xmlns="">
          <p:pic>
            <p:nvPicPr>
              <p:cNvPr id="211979" name="Ink 27"/>
              <p:cNvPicPr>
                <a:picLocks noRot="1" noChangeAspect="1" noEditPoints="1" noChangeArrowheads="1" noChangeShapeType="1"/>
              </p:cNvPicPr>
              <p:nvPr/>
            </p:nvPicPr>
            <p:blipFill>
              <a:blip r:embed="rId22"/>
              <a:stretch>
                <a:fillRect/>
              </a:stretch>
            </p:blipFill>
            <p:spPr>
              <a:xfrm>
                <a:off x="1196698" y="2577101"/>
                <a:ext cx="300232" cy="2787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1980" name="Ink 28"/>
              <p14:cNvContentPartPr>
                <a14:cpLocks xmlns:a14="http://schemas.microsoft.com/office/drawing/2010/main" noRot="1" noChangeAspect="1" noEditPoints="1" noChangeArrowheads="1" noChangeShapeType="1"/>
              </p14:cNvContentPartPr>
              <p14:nvPr/>
            </p14:nvContentPartPr>
            <p14:xfrm>
              <a:off x="1239838" y="3206750"/>
              <a:ext cx="869950" cy="238125"/>
            </p14:xfrm>
          </p:contentPart>
        </mc:Choice>
        <mc:Fallback xmlns="">
          <p:pic>
            <p:nvPicPr>
              <p:cNvPr id="211980" name="Ink 28"/>
              <p:cNvPicPr>
                <a:picLocks noRot="1" noChangeAspect="1" noEditPoints="1" noChangeArrowheads="1" noChangeShapeType="1"/>
              </p:cNvPicPr>
              <p:nvPr/>
            </p:nvPicPr>
            <p:blipFill>
              <a:blip r:embed="rId24"/>
              <a:stretch>
                <a:fillRect/>
              </a:stretch>
            </p:blipFill>
            <p:spPr>
              <a:xfrm>
                <a:off x="1230840" y="3199545"/>
                <a:ext cx="889026" cy="2532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981" name="Ink 29"/>
              <p14:cNvContentPartPr>
                <a14:cpLocks xmlns:a14="http://schemas.microsoft.com/office/drawing/2010/main" noRot="1" noChangeAspect="1" noEditPoints="1" noChangeArrowheads="1" noChangeShapeType="1"/>
              </p14:cNvContentPartPr>
              <p14:nvPr/>
            </p14:nvContentPartPr>
            <p14:xfrm>
              <a:off x="2886075" y="1798638"/>
              <a:ext cx="936625" cy="1246187"/>
            </p14:xfrm>
          </p:contentPart>
        </mc:Choice>
        <mc:Fallback xmlns="">
          <p:pic>
            <p:nvPicPr>
              <p:cNvPr id="211981" name="Ink 29"/>
              <p:cNvPicPr>
                <a:picLocks noRot="1" noChangeAspect="1" noEditPoints="1" noChangeArrowheads="1" noChangeShapeType="1"/>
              </p:cNvPicPr>
              <p:nvPr/>
            </p:nvPicPr>
            <p:blipFill>
              <a:blip r:embed="rId26"/>
              <a:stretch>
                <a:fillRect/>
              </a:stretch>
            </p:blipFill>
            <p:spPr>
              <a:xfrm>
                <a:off x="2878513" y="1789279"/>
                <a:ext cx="952469" cy="12656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1982" name="Ink 19"/>
              <p14:cNvContentPartPr>
                <a14:cpLocks xmlns:a14="http://schemas.microsoft.com/office/drawing/2010/main" noRot="1" noChangeAspect="1" noEditPoints="1" noChangeArrowheads="1" noChangeShapeType="1"/>
              </p14:cNvContentPartPr>
              <p14:nvPr/>
            </p14:nvContentPartPr>
            <p14:xfrm>
              <a:off x="8216900" y="4524375"/>
              <a:ext cx="214313" cy="209550"/>
            </p14:xfrm>
          </p:contentPart>
        </mc:Choice>
        <mc:Fallback xmlns="">
          <p:pic>
            <p:nvPicPr>
              <p:cNvPr id="211982" name="Ink 19"/>
              <p:cNvPicPr>
                <a:picLocks noRot="1" noChangeAspect="1" noEditPoints="1" noChangeArrowheads="1" noChangeShapeType="1"/>
              </p:cNvPicPr>
              <p:nvPr/>
            </p:nvPicPr>
            <p:blipFill>
              <a:blip r:embed="rId28"/>
              <a:stretch>
                <a:fillRect/>
              </a:stretch>
            </p:blipFill>
            <p:spPr>
              <a:xfrm>
                <a:off x="8212218" y="4516454"/>
                <a:ext cx="226559" cy="225392"/>
              </a:xfrm>
              <a:prstGeom prst="rect">
                <a:avLst/>
              </a:prstGeom>
            </p:spPr>
          </p:pic>
        </mc:Fallback>
      </mc:AlternateContent>
      <p:sp>
        <p:nvSpPr>
          <p:cNvPr id="2" name="Rectangle 1"/>
          <p:cNvSpPr/>
          <p:nvPr/>
        </p:nvSpPr>
        <p:spPr>
          <a:xfrm>
            <a:off x="4067944" y="980728"/>
            <a:ext cx="3384376" cy="329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04225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A0C7A2-F070-4C2A-AC65-AAE03BD61EC9}" type="slidenum">
              <a:rPr lang="en-US"/>
              <a:pPr>
                <a:defRPr/>
              </a:pPr>
              <a:t>9</a:t>
            </a:fld>
            <a:endParaRPr lang="en-US"/>
          </a:p>
        </p:txBody>
      </p:sp>
      <p:sp>
        <p:nvSpPr>
          <p:cNvPr id="6161"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a:latin typeface="Arial Unicode MS" pitchFamily="34" charset="-128"/>
              </a:rPr>
              <a:t>The robot needs to know what to do as the decision process unfolds…</a:t>
            </a:r>
          </a:p>
          <a:p>
            <a:pPr marL="342900" indent="-342900">
              <a:spcBef>
                <a:spcPct val="20000"/>
              </a:spcBef>
              <a:buFontTx/>
              <a:buChar char="•"/>
            </a:pPr>
            <a:r>
              <a:rPr lang="en-US" sz="2400" b="0">
                <a:latin typeface="Arial Unicode MS" pitchFamily="34" charset="-128"/>
              </a:rPr>
              <a:t>It starts in a state, selects an action, ends up in another state selects another action….</a:t>
            </a:r>
            <a:endParaRPr lang="en-US" sz="2000" b="0">
              <a:latin typeface="Arial Unicode MS" pitchFamily="34" charset="-128"/>
            </a:endParaRPr>
          </a:p>
          <a:p>
            <a:pPr marL="742950" lvl="1" indent="-285750">
              <a:spcBef>
                <a:spcPct val="20000"/>
              </a:spcBef>
              <a:buClr>
                <a:schemeClr val="tx1"/>
              </a:buClr>
              <a:buSzPct val="120000"/>
            </a:pPr>
            <a:r>
              <a:rPr lang="en-US" sz="2000" b="0">
                <a:latin typeface="Arial Unicode MS" pitchFamily="34" charset="-128"/>
              </a:rPr>
              <a:t> 				</a:t>
            </a:r>
            <a:endParaRPr lang="en-US" sz="2000" b="0">
              <a:latin typeface="Arial Unicode MS" pitchFamily="34" charset="-128"/>
              <a:ea typeface="Arial Unicode MS" pitchFamily="34" charset="-128"/>
              <a:cs typeface="Arial Unicode MS" pitchFamily="34" charset="-128"/>
            </a:endParaRPr>
          </a:p>
        </p:txBody>
      </p:sp>
      <p:pic>
        <p:nvPicPr>
          <p:cNvPr id="6163" name="Picture 6"/>
          <p:cNvPicPr>
            <a:picLocks noChangeAspect="1" noChangeArrowheads="1"/>
          </p:cNvPicPr>
          <p:nvPr/>
        </p:nvPicPr>
        <p:blipFill>
          <a:blip r:embed="rId3" cstate="print"/>
          <a:srcRect t="4875" r="52873" b="9100"/>
          <a:stretch>
            <a:fillRect/>
          </a:stretch>
        </p:blipFill>
        <p:spPr bwMode="auto">
          <a:xfrm>
            <a:off x="4857750" y="3429000"/>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3857625"/>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b="0" dirty="0">
                <a:latin typeface="Arial Unicode MS" pitchFamily="34" charset="-128"/>
              </a:rPr>
              <a:t>So </a:t>
            </a:r>
            <a:r>
              <a:rPr lang="en-US" sz="2400" b="0" dirty="0">
                <a:solidFill>
                  <a:schemeClr val="accent6">
                    <a:lumMod val="60000"/>
                    <a:lumOff val="40000"/>
                  </a:schemeClr>
                </a:solidFill>
                <a:latin typeface="Arial Unicode MS" pitchFamily="34" charset="-128"/>
              </a:rPr>
              <a:t>a policy for an MDP </a:t>
            </a:r>
            <a:r>
              <a:rPr lang="en-US" sz="2400" b="0" dirty="0">
                <a:latin typeface="Arial Unicode MS" pitchFamily="34" charset="-128"/>
              </a:rPr>
              <a:t>is a single decision function </a:t>
            </a:r>
            <a:r>
              <a:rPr lang="en-US" b="0" i="1" dirty="0">
                <a:solidFill>
                  <a:schemeClr val="accent2"/>
                </a:solidFill>
                <a:latin typeface="Arial Unicode MS" pitchFamily="34" charset="-128"/>
              </a:rPr>
              <a:t>π(s)</a:t>
            </a:r>
            <a:r>
              <a:rPr lang="en-US" sz="2400" b="0" dirty="0">
                <a:solidFill>
                  <a:schemeClr val="accent2"/>
                </a:solidFill>
                <a:latin typeface="Arial Unicode MS" pitchFamily="34" charset="-128"/>
              </a:rPr>
              <a:t> </a:t>
            </a:r>
            <a:r>
              <a:rPr lang="en-US" sz="2400" b="0" dirty="0">
                <a:latin typeface="Arial Unicode MS" pitchFamily="34" charset="-128"/>
              </a:rPr>
              <a:t>that specifies what the agent should do  for each state </a:t>
            </a:r>
            <a:r>
              <a:rPr lang="en-US" b="0" i="1" dirty="0">
                <a:latin typeface="Arial Unicode MS" pitchFamily="34" charset="-128"/>
              </a:rPr>
              <a:t>s</a:t>
            </a:r>
            <a:endParaRPr lang="en-US" sz="2400" b="0" i="1" dirty="0">
              <a:latin typeface="Arial Unicode MS" pitchFamily="34" charset="-128"/>
            </a:endParaRP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dirty="0">
                <a:latin typeface="Arial Unicode MS" pitchFamily="34" charset="-128"/>
              </a:rPr>
              <a:t>Needs to make </a:t>
            </a:r>
            <a:r>
              <a:rPr lang="en-US" sz="2400" b="0" dirty="0">
                <a:solidFill>
                  <a:schemeClr val="accent2"/>
                </a:solidFill>
                <a:latin typeface="Arial Unicode MS" pitchFamily="34" charset="-128"/>
              </a:rPr>
              <a:t>the same decision over and over</a:t>
            </a:r>
            <a:r>
              <a:rPr lang="en-US" sz="2400" b="0" dirty="0">
                <a:latin typeface="Arial Unicode MS" pitchFamily="34" charset="-128"/>
              </a:rPr>
              <a:t>: Given the current state what should I do? </a:t>
            </a:r>
            <a:endParaRPr lang="en-US" sz="2000" b="0" dirty="0">
              <a:latin typeface="Arial Unicode MS" pitchFamily="34" charset="-128"/>
            </a:endParaRPr>
          </a:p>
          <a:p>
            <a:pPr marL="742950" lvl="1" indent="-285750">
              <a:spcBef>
                <a:spcPct val="20000"/>
              </a:spcBef>
              <a:buClr>
                <a:schemeClr val="tx1"/>
              </a:buClr>
              <a:buSzPct val="120000"/>
            </a:pPr>
            <a:r>
              <a:rPr lang="en-US" sz="2000" b="0" dirty="0">
                <a:latin typeface="Arial Unicode MS" pitchFamily="34" charset="-128"/>
              </a:rPr>
              <a:t> 				</a:t>
            </a:r>
            <a:endParaRPr lang="en-US" sz="2000" b="0" dirty="0">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smtClean="0"/>
              <a:t>CPSC 422, Lecture 3</a:t>
            </a:r>
            <a:endParaRPr lang="en-US"/>
          </a:p>
        </p:txBody>
      </p:sp>
      <p:grpSp>
        <p:nvGrpSpPr>
          <p:cNvPr id="220176" name="Group 16"/>
          <p:cNvGrpSpPr>
            <a:grpSpLocks/>
          </p:cNvGrpSpPr>
          <p:nvPr/>
        </p:nvGrpSpPr>
        <p:grpSpPr bwMode="auto">
          <a:xfrm>
            <a:off x="5559425" y="3144838"/>
            <a:ext cx="2332038" cy="2360612"/>
            <a:chOff x="3502" y="1981"/>
            <a:chExt cx="1469" cy="1487"/>
          </a:xfrm>
        </p:grpSpPr>
        <mc:AlternateContent xmlns:mc="http://schemas.openxmlformats.org/markup-compatibility/2006" xmlns:p14="http://schemas.microsoft.com/office/powerpoint/2010/main">
          <mc:Choice Requires="p14">
            <p:contentPart p14:bwMode="auto" r:id="rId4">
              <p14:nvContentPartPr>
                <p14:cNvPr id="220165" name="Ink 6"/>
                <p14:cNvContentPartPr>
                  <a14:cpLocks xmlns:a14="http://schemas.microsoft.com/office/drawing/2010/main" noRot="1" noChangeAspect="1" noEditPoints="1" noChangeArrowheads="1" noChangeShapeType="1"/>
                </p14:cNvContentPartPr>
                <p14:nvPr/>
              </p14:nvContentPartPr>
              <p14:xfrm>
                <a:off x="3565" y="3230"/>
                <a:ext cx="125" cy="238"/>
              </p14:xfrm>
            </p:contentPart>
          </mc:Choice>
          <mc:Fallback xmlns="">
            <p:pic>
              <p:nvPicPr>
                <p:cNvPr id="220165" name="Ink 6"/>
                <p:cNvPicPr>
                  <a:picLocks noRot="1" noChangeAspect="1" noEditPoints="1" noChangeArrowheads="1" noChangeShapeType="1"/>
                </p:cNvPicPr>
                <p:nvPr/>
              </p:nvPicPr>
              <p:blipFill>
                <a:blip r:embed="rId7"/>
                <a:stretch>
                  <a:fillRect/>
                </a:stretch>
              </p:blipFill>
              <p:spPr>
                <a:xfrm>
                  <a:off x="3558" y="3222"/>
                  <a:ext cx="136" cy="2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0166" name="Ink 7"/>
                <p14:cNvContentPartPr>
                  <a14:cpLocks xmlns:a14="http://schemas.microsoft.com/office/drawing/2010/main" noRot="1" noChangeAspect="1" noEditPoints="1" noChangeArrowheads="1" noChangeShapeType="1"/>
                </p14:cNvContentPartPr>
                <p14:nvPr/>
              </p14:nvContentPartPr>
              <p14:xfrm>
                <a:off x="3936" y="3311"/>
                <a:ext cx="222" cy="113"/>
              </p14:xfrm>
            </p:contentPart>
          </mc:Choice>
          <mc:Fallback xmlns="">
            <p:pic>
              <p:nvPicPr>
                <p:cNvPr id="220166" name="Ink 7"/>
                <p:cNvPicPr>
                  <a:picLocks noRot="1" noChangeAspect="1" noEditPoints="1" noChangeArrowheads="1" noChangeShapeType="1"/>
                </p:cNvPicPr>
                <p:nvPr/>
              </p:nvPicPr>
              <p:blipFill>
                <a:blip r:embed="rId9"/>
                <a:stretch>
                  <a:fillRect/>
                </a:stretch>
              </p:blipFill>
              <p:spPr>
                <a:xfrm>
                  <a:off x="3929" y="3306"/>
                  <a:ext cx="236" cy="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0167" name="Ink 8"/>
                <p14:cNvContentPartPr>
                  <a14:cpLocks xmlns:a14="http://schemas.microsoft.com/office/drawing/2010/main" noRot="1" noChangeAspect="1" noEditPoints="1" noChangeArrowheads="1" noChangeShapeType="1"/>
                </p14:cNvContentPartPr>
                <p14:nvPr/>
              </p14:nvContentPartPr>
              <p14:xfrm>
                <a:off x="4329" y="3316"/>
                <a:ext cx="203" cy="110"/>
              </p14:xfrm>
            </p:contentPart>
          </mc:Choice>
          <mc:Fallback xmlns="">
            <p:pic>
              <p:nvPicPr>
                <p:cNvPr id="220167" name="Ink 8"/>
                <p:cNvPicPr>
                  <a:picLocks noRot="1" noChangeAspect="1" noEditPoints="1" noChangeArrowheads="1" noChangeShapeType="1"/>
                </p:cNvPicPr>
                <p:nvPr/>
              </p:nvPicPr>
              <p:blipFill>
                <a:blip r:embed="rId11"/>
                <a:stretch>
                  <a:fillRect/>
                </a:stretch>
              </p:blipFill>
              <p:spPr>
                <a:xfrm>
                  <a:off x="4322" y="3311"/>
                  <a:ext cx="218" cy="1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0168" name="Ink 9"/>
                <p14:cNvContentPartPr>
                  <a14:cpLocks xmlns:a14="http://schemas.microsoft.com/office/drawing/2010/main" noRot="1" noChangeAspect="1" noEditPoints="1" noChangeArrowheads="1" noChangeShapeType="1"/>
                </p14:cNvContentPartPr>
                <p14:nvPr/>
              </p14:nvContentPartPr>
              <p14:xfrm>
                <a:off x="4751" y="3313"/>
                <a:ext cx="220" cy="128"/>
              </p14:xfrm>
            </p:contentPart>
          </mc:Choice>
          <mc:Fallback xmlns="">
            <p:pic>
              <p:nvPicPr>
                <p:cNvPr id="220168" name="Ink 9"/>
                <p:cNvPicPr>
                  <a:picLocks noRot="1" noChangeAspect="1" noEditPoints="1" noChangeArrowheads="1" noChangeShapeType="1"/>
                </p:cNvPicPr>
                <p:nvPr/>
              </p:nvPicPr>
              <p:blipFill>
                <a:blip r:embed="rId13"/>
                <a:stretch>
                  <a:fillRect/>
                </a:stretch>
              </p:blipFill>
              <p:spPr>
                <a:xfrm>
                  <a:off x="4745" y="3308"/>
                  <a:ext cx="234" cy="1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0169" name="Ink 10"/>
                <p14:cNvContentPartPr>
                  <a14:cpLocks xmlns:a14="http://schemas.microsoft.com/office/drawing/2010/main" noRot="1" noChangeAspect="1" noEditPoints="1" noChangeArrowheads="1" noChangeShapeType="1"/>
                </p14:cNvContentPartPr>
                <p14:nvPr/>
              </p14:nvContentPartPr>
              <p14:xfrm>
                <a:off x="4349" y="2834"/>
                <a:ext cx="146" cy="213"/>
              </p14:xfrm>
            </p:contentPart>
          </mc:Choice>
          <mc:Fallback xmlns="">
            <p:pic>
              <p:nvPicPr>
                <p:cNvPr id="220169" name="Ink 10"/>
                <p:cNvPicPr>
                  <a:picLocks noRot="1" noChangeAspect="1" noEditPoints="1" noChangeArrowheads="1" noChangeShapeType="1"/>
                </p:cNvPicPr>
                <p:nvPr/>
              </p:nvPicPr>
              <p:blipFill>
                <a:blip r:embed="rId15"/>
                <a:stretch>
                  <a:fillRect/>
                </a:stretch>
              </p:blipFill>
              <p:spPr>
                <a:xfrm>
                  <a:off x="4343" y="2827"/>
                  <a:ext cx="156" cy="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0170" name="Ink 11"/>
                <p14:cNvContentPartPr>
                  <a14:cpLocks xmlns:a14="http://schemas.microsoft.com/office/drawing/2010/main" noRot="1" noChangeAspect="1" noEditPoints="1" noChangeArrowheads="1" noChangeShapeType="1"/>
                </p14:cNvContentPartPr>
                <p14:nvPr/>
              </p14:nvContentPartPr>
              <p14:xfrm>
                <a:off x="4379" y="2469"/>
                <a:ext cx="74" cy="185"/>
              </p14:xfrm>
            </p:contentPart>
          </mc:Choice>
          <mc:Fallback xmlns="">
            <p:pic>
              <p:nvPicPr>
                <p:cNvPr id="220170" name="Ink 11"/>
                <p:cNvPicPr>
                  <a:picLocks noRot="1" noChangeAspect="1" noEditPoints="1" noChangeArrowheads="1" noChangeShapeType="1"/>
                </p:cNvPicPr>
                <p:nvPr/>
              </p:nvPicPr>
              <p:blipFill>
                <a:blip r:embed="rId17"/>
                <a:stretch>
                  <a:fillRect/>
                </a:stretch>
              </p:blipFill>
              <p:spPr>
                <a:xfrm>
                  <a:off x="4375" y="2463"/>
                  <a:ext cx="83" cy="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0171" name="Ink 12"/>
                <p14:cNvContentPartPr>
                  <a14:cpLocks xmlns:a14="http://schemas.microsoft.com/office/drawing/2010/main" noRot="1" noChangeAspect="1" noEditPoints="1" noChangeArrowheads="1" noChangeShapeType="1"/>
                </p14:cNvContentPartPr>
                <p14:nvPr/>
              </p14:nvContentPartPr>
              <p14:xfrm>
                <a:off x="3947" y="2503"/>
                <a:ext cx="194" cy="131"/>
              </p14:xfrm>
            </p:contentPart>
          </mc:Choice>
          <mc:Fallback xmlns="">
            <p:pic>
              <p:nvPicPr>
                <p:cNvPr id="220171" name="Ink 12"/>
                <p:cNvPicPr>
                  <a:picLocks noRot="1" noChangeAspect="1" noEditPoints="1" noChangeArrowheads="1" noChangeShapeType="1"/>
                </p:cNvPicPr>
                <p:nvPr/>
              </p:nvPicPr>
              <p:blipFill>
                <a:blip r:embed="rId19"/>
                <a:stretch>
                  <a:fillRect/>
                </a:stretch>
              </p:blipFill>
              <p:spPr>
                <a:xfrm>
                  <a:off x="3941" y="2499"/>
                  <a:ext cx="206" cy="1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0172" name="Ink 13"/>
                <p14:cNvContentPartPr>
                  <a14:cpLocks xmlns:a14="http://schemas.microsoft.com/office/drawing/2010/main" noRot="1" noChangeAspect="1" noEditPoints="1" noChangeArrowheads="1" noChangeShapeType="1"/>
                </p14:cNvContentPartPr>
                <p14:nvPr/>
              </p14:nvContentPartPr>
              <p14:xfrm>
                <a:off x="3502" y="2485"/>
                <a:ext cx="167" cy="140"/>
              </p14:xfrm>
            </p:contentPart>
          </mc:Choice>
          <mc:Fallback xmlns="">
            <p:pic>
              <p:nvPicPr>
                <p:cNvPr id="220172" name="Ink 13"/>
                <p:cNvPicPr>
                  <a:picLocks noRot="1" noChangeAspect="1" noEditPoints="1" noChangeArrowheads="1" noChangeShapeType="1"/>
                </p:cNvPicPr>
                <p:nvPr/>
              </p:nvPicPr>
              <p:blipFill>
                <a:blip r:embed="rId21"/>
                <a:stretch>
                  <a:fillRect/>
                </a:stretch>
              </p:blipFill>
              <p:spPr>
                <a:xfrm>
                  <a:off x="3499" y="2479"/>
                  <a:ext cx="174" cy="1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173" name="Ink 14"/>
                <p14:cNvContentPartPr>
                  <a14:cpLocks xmlns:a14="http://schemas.microsoft.com/office/drawing/2010/main" noRot="1" noChangeAspect="1" noEditPoints="1" noChangeArrowheads="1" noChangeShapeType="1"/>
                </p14:cNvContentPartPr>
                <p14:nvPr/>
              </p14:nvContentPartPr>
              <p14:xfrm>
                <a:off x="3525" y="2902"/>
                <a:ext cx="192" cy="117"/>
              </p14:xfrm>
            </p:contentPart>
          </mc:Choice>
          <mc:Fallback xmlns="">
            <p:pic>
              <p:nvPicPr>
                <p:cNvPr id="220173" name="Ink 14"/>
                <p:cNvPicPr>
                  <a:picLocks noRot="1" noChangeAspect="1" noEditPoints="1" noChangeArrowheads="1" noChangeShapeType="1"/>
                </p:cNvPicPr>
                <p:nvPr/>
              </p:nvPicPr>
              <p:blipFill>
                <a:blip r:embed="rId23"/>
                <a:stretch>
                  <a:fillRect/>
                </a:stretch>
              </p:blipFill>
              <p:spPr>
                <a:xfrm>
                  <a:off x="3521" y="2899"/>
                  <a:ext cx="202" cy="1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0174" name="Ink 15"/>
                <p14:cNvContentPartPr>
                  <a14:cpLocks xmlns:a14="http://schemas.microsoft.com/office/drawing/2010/main" noRot="1" noChangeAspect="1" noEditPoints="1" noChangeArrowheads="1" noChangeShapeType="1"/>
                </p14:cNvContentPartPr>
                <p14:nvPr/>
              </p14:nvContentPartPr>
              <p14:xfrm>
                <a:off x="3916" y="1981"/>
                <a:ext cx="706" cy="242"/>
              </p14:xfrm>
            </p:contentPart>
          </mc:Choice>
          <mc:Fallback xmlns="">
            <p:pic>
              <p:nvPicPr>
                <p:cNvPr id="220174" name="Ink 15"/>
                <p:cNvPicPr>
                  <a:picLocks noRot="1" noChangeAspect="1" noEditPoints="1" noChangeArrowheads="1" noChangeShapeType="1"/>
                </p:cNvPicPr>
                <p:nvPr/>
              </p:nvPicPr>
              <p:blipFill>
                <a:blip r:embed="rId25"/>
                <a:stretch>
                  <a:fillRect/>
                </a:stretch>
              </p:blipFill>
              <p:spPr>
                <a:xfrm>
                  <a:off x="3914" y="1977"/>
                  <a:ext cx="716" cy="252"/>
                </a:xfrm>
                <a:prstGeom prst="rect">
                  <a:avLst/>
                </a:prstGeom>
              </p:spPr>
            </p:pic>
          </mc:Fallback>
        </mc:AlternateContent>
      </p:grpSp>
    </p:spTree>
    <p:extLst>
      <p:ext uri="{BB962C8B-B14F-4D97-AF65-F5344CB8AC3E}">
        <p14:creationId xmlns:p14="http://schemas.microsoft.com/office/powerpoint/2010/main" val="373486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79774</TotalTime>
  <Words>2277</Words>
  <Application>Microsoft Office PowerPoint</Application>
  <PresentationFormat>On-screen Show (4:3)</PresentationFormat>
  <Paragraphs>500</Paragraphs>
  <Slides>33</Slides>
  <Notes>30</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Arial Unicode MS</vt:lpstr>
      <vt:lpstr>Times New Roman</vt:lpstr>
      <vt:lpstr>Wingdings</vt:lpstr>
      <vt:lpstr>1_Default Design</vt:lpstr>
      <vt:lpstr>Equation</vt:lpstr>
      <vt:lpstr>PowerPoint Presentation</vt:lpstr>
      <vt:lpstr>Announcements</vt:lpstr>
      <vt:lpstr>Office Hours</vt:lpstr>
      <vt:lpstr>Conference (program co-chair)</vt:lpstr>
      <vt:lpstr>Lecture Overview</vt:lpstr>
      <vt:lpstr>Discounted Reward Function</vt:lpstr>
      <vt:lpstr>Example MDP: Scenario and Actions</vt:lpstr>
      <vt:lpstr>Example MDP: Rewards</vt:lpstr>
      <vt:lpstr> MDPs: Policy</vt:lpstr>
      <vt:lpstr>Sketch of ideas to find the optimal policy for a MDP (Value Iteration)</vt:lpstr>
      <vt:lpstr>Value of a policy and Optimal policy</vt:lpstr>
      <vt:lpstr>Value of Optimal policy</vt:lpstr>
      <vt:lpstr>Value of Optimal policy</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U(s) and R(s)</vt:lpstr>
      <vt:lpstr>Relevance to state of the art MDPs</vt:lpstr>
      <vt:lpstr>Lecture Overview</vt:lpstr>
      <vt:lpstr>Value Iteration: from state values V to л* </vt:lpstr>
      <vt:lpstr>Value Iteration: from state values V to л* </vt:lpstr>
      <vt:lpstr>Example: from state values V to л* </vt:lpstr>
      <vt:lpstr>Optimal policy</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467</cp:revision>
  <dcterms:created xsi:type="dcterms:W3CDTF">2008-04-07T17:41:19Z</dcterms:created>
  <dcterms:modified xsi:type="dcterms:W3CDTF">2016-09-16T17:26:03Z</dcterms:modified>
</cp:coreProperties>
</file>