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9.xml" ContentType="application/inkml+xml"/>
  <Override PartName="/ppt/ink/ink10.xml" ContentType="application/inkml+xml"/>
  <Override PartName="/ppt/notesSlides/notesSlide13.xml" ContentType="application/vnd.openxmlformats-officedocument.presentationml.notesSlide+xml"/>
  <Override PartName="/ppt/ink/ink11.xml" ContentType="application/inkml+xml"/>
  <Override PartName="/ppt/ink/ink12.xml" ContentType="application/inkml+xml"/>
  <Override PartName="/ppt/notesSlides/notesSlide14.xml" ContentType="application/vnd.openxmlformats-officedocument.presentationml.notesSlide+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6.xml" ContentType="application/inkml+xml"/>
  <Override PartName="/ppt/notesSlides/notesSlide19.xml" ContentType="application/vnd.openxmlformats-officedocument.presentationml.notesSlide+xml"/>
  <Override PartName="/ppt/ink/ink17.xml" ContentType="application/inkml+xml"/>
  <Override PartName="/ppt/notesSlides/notesSlide20.xml" ContentType="application/vnd.openxmlformats-officedocument.presentationml.notesSlide+xml"/>
  <Override PartName="/ppt/ink/ink18.xml" ContentType="application/inkml+xml"/>
  <Override PartName="/ppt/notesSlides/notesSlide21.xml" ContentType="application/vnd.openxmlformats-officedocument.presentationml.notesSlide+xml"/>
  <Override PartName="/ppt/ink/ink19.xml" ContentType="application/inkml+xml"/>
  <Override PartName="/ppt/notesSlides/notesSlide22.xml" ContentType="application/vnd.openxmlformats-officedocument.presentationml.notesSlide+xml"/>
  <Override PartName="/ppt/ink/ink2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17" r:id="rId3"/>
    <p:sldMasterId id="2147483845" r:id="rId4"/>
  </p:sldMasterIdLst>
  <p:notesMasterIdLst>
    <p:notesMasterId r:id="rId30"/>
  </p:notesMasterIdLst>
  <p:handoutMasterIdLst>
    <p:handoutMasterId r:id="rId31"/>
  </p:handoutMasterIdLst>
  <p:sldIdLst>
    <p:sldId id="559" r:id="rId5"/>
    <p:sldId id="669" r:id="rId6"/>
    <p:sldId id="799" r:id="rId7"/>
    <p:sldId id="810" r:id="rId8"/>
    <p:sldId id="771" r:id="rId9"/>
    <p:sldId id="772" r:id="rId10"/>
    <p:sldId id="774" r:id="rId11"/>
    <p:sldId id="773" r:id="rId12"/>
    <p:sldId id="798" r:id="rId13"/>
    <p:sldId id="776" r:id="rId14"/>
    <p:sldId id="811" r:id="rId15"/>
    <p:sldId id="803" r:id="rId16"/>
    <p:sldId id="802" r:id="rId17"/>
    <p:sldId id="805" r:id="rId18"/>
    <p:sldId id="806" r:id="rId19"/>
    <p:sldId id="801" r:id="rId20"/>
    <p:sldId id="812" r:id="rId21"/>
    <p:sldId id="807" r:id="rId22"/>
    <p:sldId id="808" r:id="rId23"/>
    <p:sldId id="809" r:id="rId24"/>
    <p:sldId id="815" r:id="rId25"/>
    <p:sldId id="814" r:id="rId26"/>
    <p:sldId id="804" r:id="rId27"/>
    <p:sldId id="813" r:id="rId28"/>
    <p:sldId id="769" r:id="rId29"/>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94" autoAdjust="0"/>
  </p:normalViewPr>
  <p:slideViewPr>
    <p:cSldViewPr>
      <p:cViewPr>
        <p:scale>
          <a:sx n="71" d="100"/>
          <a:sy n="71" d="100"/>
        </p:scale>
        <p:origin x="114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56"/>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01:48.598"/>
    </inkml:context>
    <inkml:brush xml:id="br0">
      <inkml:brushProperty name="width" value="0.05292" units="cm"/>
      <inkml:brushProperty name="height" value="0.05292" units="cm"/>
      <inkml:brushProperty name="color" value="#00B0F0"/>
    </inkml:brush>
  </inkml:definitions>
  <inkml:trace contextRef="#ctx0" brushRef="#br0">2807 14926 264 0,'-12'-11'101'0,"20"7"-54"0,-4 4-57 16,5-3 14-16,3-5-5 16,-7-3 0-16,11 4-6 15,5-12 0-15,17-7 3 16,17-4-2-16,12-11-1 0,8-4 6 16,1-3 2-16,16 3 1 15,9 0-2-15,-5 4 5 16,-8 4 1-16,-4 7 6 15,-4 0 5-15,-17 4-5 16,-5 4-2-16,-3 10 3 16,-9-2 2-16,0 6-8 0,-8 1-4 15,-26 7 0-15,9 3 2 16,-12 12 2-16,-9 8 3 16,-13 10-3-16,-16 19 1 15,-5 4-1-15,-3 12 3 16,-5-1-1-16,0-4 0 15,0-7-5-15,12-4-1 16,9-7 3-16,13-8 3 16,12-11-4-16,13-7-1 15,17-4 0-15,16-19 0 16,17-7-2-16,21-8 1 16,13-3-4-16,8 0 0 0,-17-4 1 15,9 3 0-15,-22 1 4 16,-7 3 2-16,-26 8 2 15,-8 15 0-15,-9-4-2 16,-21 15-1-16,-8 7-3 16,-8 8-2-16,-13 3 5 15,0 5 1-15,-17-1 2 16,13-3 2-16,8-1-3 16,13 1-2-16,8-5-2 15,21-2 0-15,13-5-4 16,34-11 0-16,32-7 1 15,14-8 2-15,20-7-1 16,26-4 2-16,4-4-15 16,12-3-7-16,4 11-45 15,-12-8-19-15,-16 12-78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39:14.427"/>
    </inkml:context>
    <inkml:brush xml:id="br0">
      <inkml:brushProperty name="width" value="0.05292" units="cm"/>
      <inkml:brushProperty name="height" value="0.05292" units="cm"/>
      <inkml:brushProperty name="color" value="#00B0F0"/>
    </inkml:brush>
  </inkml:definitions>
  <inkml:trace contextRef="#ctx0" brushRef="#br0">13246 15706 100 0,'9'-15'38'0,"3"4"-20"0,-7-15-17 0,-5 18 8 15,-5 1-3-15,-7-1 1 16,-1-3 9-16,-8 4 5 15,-8 3 8-15,-9 4 5 16,-8 4-1-16,-17-1 0 0,-8 8-18 16,-13 1 4-16,-4-1 4 0,-9 0 1 15,1 0 1-15,-9-3-3 16,-8-1-2-16,-5-7-8 16,-7 0-5-16,3-4-4 15,-4 1-3-15,-8-5-2 16,-4 8 1-16,8 8 1 15,0-1 0-15,-9 4-3 16,1 8 2-16,4 3 1 16,12 4 2-16,9 8 1 15,4 0 3-15,4-1 1 16,0 4 3-16,13 4 1 16,12-3 3-16,9-5 2 15,8 5-1-15,8 3-7 16,13-8-3-16,5 1-1 15,7-1 0-15,13-3-5 0,5-4 1 16,12 4 0-16,8 0 0 16,5 3 0-16,8 5 0 15,8 3-3-15,9-4 2 16,8 0 7-16,8 8 4 16,9 0-3-16,5-8-2 15,3 0-2-15,9-3 0 16,16-4 0-16,13 3 1 15,4-6-5-15,17-9 1 16,-29-3 0-16,79 4 2 16,-50-4-1-16,76 11 2 0,4-4-4 15,-13-3 0-15,8-8 1 16,5 0 2-16,-13-3-1 16,8-1 2-16,1-3-2 15,-1 0-1-15,9-1 1 16,-4 1-1-16,-13-4 0 15,5 4 0-15,3 0 0 16,-8-1 2-16,-4 1-1 16,8 3-1-16,-8 5 1 15,-8-5-1-15,-5 1-3 16,1 3 2-16,-5-4 3 16,-17-7 1-16,-4-4-4 15,0-3 1-15,-8-4 0 16,-13-4 0-16,-8 0 0 15,0-11 2-15,0-4-3 0,-4 0 0 16,-5 0-6-16,-12 1-3 16,-13-5 6-16,-4 4 1 15,-8-7 3-15,8-12 0 16,-13 5 0-16,-7-1 2 16,-10 0 1-16,1 0 3 15,-13 1-1-15,-4 3 0 16,-8-4-6-16,-9 0-1 15,-8-3-4-15,-13-5-1 16,-17-3 4-16,-16 4 3 16,-13-7-1-16,-8-1 0 15,-18 4 3-15,-7 0 1 0,-13 7-6 16,-30 1 0-16,-12 7-6 16,-8 4-1-16,-13-4 0 15,-21 3 4-15,-12 9 3 16,-18 2 2-16,-7 5 5 15,-10 0 2-15,-15 3 4 16,-1 0 1-16,-9 4-1 16,-20 1 1-16,8-1-6 15,-20 3-3-15,-1 5-4 16,-17 14 1-16,9 5-6 16,-9 6-3-16,18 8-3 15,11 0 0-15,5 4-9 16,30 4 0-16,12-1-29 15,20-3-9-15,22 4-81 16</inkml:trace>
  <inkml:trace contextRef="#ctx0" brushRef="#br0" timeOffset="90000.809">15016 11805 148 0,'-33'-12'57'0,"20"9"-30"0,-12-8-3 16,13 7 22-16,-9 0-10 15,-9 0-3-15,-12-3-15 16,-8-1-6-16,-9 1-7 16,-4 0 1-16,-4-5 3 0,-4 1-1 15,0 0 1-15,-5 0-5 16,-12 0-1-16,-8-1-1 16,-1 1 1-16,-8 0-2 15,0 7 2-15,-12-3 0 0,-13 3 1 16,-4 8 4-16,-1-4 3 15,-11 4-4-15,-9-1-2 16,-5 5 0-16,1 3-1 16,-9 0-2-16,-4 4 1 15,0 4-2-15,-4-1-1 16,-4 8 1-16,3 1-1 16,10 2 0-16,3 5 2 15,-4 3 1-15,9 4 3 16,8 8-1-16,8 7 0 15,-3 11-3-15,-1 0 1 16,4 8 0-16,13-1 1 0,4 4-2 16,9 12-2-16,-9-1 1 15,9 12 1-15,8 0-1 16,8 3-1-16,-16 27 1 16,12-1 1-16,4 8 5 15,9-11 4-15,4 0 0 16,8 7 3-16,13 4-3 15,8 0-1-15,17-4-4 16,9 1-1-16,8 3-1 16,4 3 2-16,8-3-1 15,5-7 0-15,3 7-1 16,10-7 2-16,3 3 1 16,13-11 3-16,12-8-5 15,18 5-1-15,3-5 0 16,18-3 0-16,3-4-2 15,5-3-2-15,4-4 1 0,16-1-1 16,9 8 0-16,0 4 2 16,0-11 1-16,9-4 1 15,20-11-2-15,13 3 1 16,0-14-2-16,0-4 2 16,21-4 0-16,4-4 1 15,5-7-2-15,16-7 1 16,0-5 0-16,0-6 1 15,21 3-2-15,-4-15 1 16,0-4-4-16,25-3 0 16,-12-12 5-16,7 1 2 15,5-4-5-15,-4-4-2 0,21-12 2 16,-13 1 3-16,13-7-1 16,9-9-2-16,-10-6-5 15,18-8-2-15,-13-8 3 16,8 5 1-16,-3-1 4 15,-10 4 3-15,18 0-2 16,-17-4 0-16,17-3-1 16,-18-12 1-16,-3-11-2 15,4-22-1-15,-17-4 1 16,8-4 1-16,-8-7-1 16,-16-8 2-16,7-18-2 15,-7-4 2-15,-14 4-2 16,1-4-1-16,-4-15-2 15,-22 0 1-15,-12 8-1 0,-17-1 0 16,5-14-3-16,-26 3 1 16,-21 8 2-16,-12-8 1 15,-9-14 1-15,-16 7 0 16,-5 11 2-16,-17-4 3 16,-12-7 0-16,-8 15 2 15,-13 0-4-15,-17 7 0 16,-12-15-3-16,-13 12-1 15,-17 3-6-15,-12 8-3 16,-13 3 6-16,-25-14 3 16,-13 7 0-16,-8 4 0 15,-9 10 1-15,-16 9 0 0,-13-1 0 16,-16 8 0-16,-5 11-5 16,-25 11 1-16,-8 12 2 15,-21 10 3-15,-22 8 0 16,-3 8 2-16,-26 3-7 15,-4 4-1-15,-29 8-3 16,4 3 0-16,-25 11 0 16,4 0 2-16,-12 8 4 15,-5 4 1-15,9 3 1 16,-22 4 0-16,14 8 0 16,-9 10 0-16,4 1 0 15,-4-4 2-15,8 7-1 16,-13 1-1-16,18 3-4 0,-9 3 0 15,17 9-3-15,-9-1 0 16,26 4 1-16,0 11 2 16,16 12 2-16,-4-1 3 15,21 8 0-15,5 7 2 16,-5 8-4-16,25-4 0 16,-8 15 1-16,25 11 2 15,5 4-3-15,-9 4 0 16,21 3-1-16,12 15 0 15,-8 12-3-15,9-4 1 16,12-1 2-16,8 16 3 16,-8 11 0-16,17 3 2 15,8 23-2-15,9 8 2 0,0-5 0 16,20 12 1-16,22-4-5 16,25-7 1-16,16 7-2 15,17-7 0-15,13-8 0 16,21-4 0-16,17 1 0 15,16-12 0-15,17-7 2 16,21-11 2-16,26 3-1 16,20-3-1-16,4-8 1 15,13-8-1-15,26 9 4 16,20-16 2-16,4-4 2 16,22-10 0-16,16-16-4 15,8-7-1-15,38-4-1 16,5-3-2-16,16-12 1 15,9-11 1-15,25-11-1 0,8-11-1 16,17-11 1-16,4-16-1 16,17-18 0-16,-5 0 0 15,18-7 0-15,4-8 2 16,8-11 1-16,8-11 3 16,-8-4-3-16,9-8 0 15,-9 8-1-15,8-4-2 16,9-7 7-16,-13-4 5 15,9-7-8-15,-17-1-2 16,8-18-7-16,-4-7 1 16,-8-4 2-16,0-4 1 15,-17-4 1-15,4-15 2 16,-25-26-3-16,4 8 0 16,-21-11-4-16,-8-8-1 0,0-15 0 15,-17 11 2-15,-5-7-3 16,-20-15 2-16,-17 4 1 15,9 0-1-15,-34-1 1 16,-22 1 3-16,-15 0 2 16,-5 3 2-16,-17-14-1 15,-17 11 1-15,-12-4-4 16,-9-8 0-16,-8 12-10 16,-12-1-3-16,-30 57 5 15,-8-71 2-15,-30 15 11 16,-25 14 5-16,-25 8 4 15,-21-3 3-15,-12 7-3 16,-13-1 0-16,-17 16-10 0,-25 4-3 16,-17-1-6-1,-8 4-1-15,-17 15 1 0,-29 15 4 16,-13 15-1-16,-26 8 1 16,-15 14 2-16,-31 0 0 15,-11 8 0-15,-22 15 2 16,-17 14-3-16,-16 5 0 15,8 14 1-15,-25 15 2 16,0 8-1-16,-17 7-1 16,13 4-2-16,-18 7 1 15,-11 8-1-15,8 7 0 16,-30 23 0-16,4 11 0 0,5 7 0 16,-13 11 0-16,22 1-7 15,-10 10-2-15,5 16 1 16,17-4 4-16,-9 7 3 15,17-7 2-15,-4 18 3 16,4 12 3-16,1 7-2 16,3 19 0-16,9 11-1 15,8-4-2-15,21 19 1 16,12 3-1-16,9-3-3 16,26 22 2-16,3-7-6 15,25 11-3-15,18 7-12 16,20-14-6-16,21-1-14 15,30-7-4-15,29-11-105 16</inkml:trace>
  <inkml:trace contextRef="#ctx0" brushRef="#br0" timeOffset="91321.2135">22037 9921 172 0,'0'-18'66'0,"4"10"-36"0,-4-3-9 15,0 7 25-15,0-3-9 16,0-1 1-16,0-3-8 16,5 0-4-16,3-4-14 15,-8 8-1-15,4-1 2 0,0 1-7 16,1 7-3-16,-5 0 0 15,0 7 2-15,-5 4 0 16,-3 8 0-16,-9 7 5 16,-4 8 4-16,-8 7 1 15,-13 22 4-15,-21 23-2 0,-17 15 1 16,-12 10-7-16,0 9-4 16,4 10 0-16,-4-3 2 15,3-8-2-15,1-7-2 16,9-15-5-16,3-11 0 15,9-8 0-15,0-7 2 16,12-7-1-16,9-8 2 16,4-8-13-16,5-7-6 15,3-4-18-15,5-7-6 16,4-7-25-16,8-5-12 16,4-14-62-1</inkml:trace>
  <inkml:trace contextRef="#ctx0" brushRef="#br0" timeOffset="91967.1815">20632 10828 244 0,'-12'-12'90'0,"12"12"-48"0,0-3-45 16,0 3 16-16,0 0-7 0,0 0-1 15,0 3 8-15,-4-3 6 16,4 4-10-16,-5 0 4 0,1 3 1 15,4 4 6-15,-4 4 2 16,0 4-3-16,-5 0 1 16,1 10-2-16,0 9-2 15,-9 7-4-15,-4 3 0 16,-9 12-3-16,-11 18 0 16,-10 15-3-16,-3 15-1 15,-5 12-1-15,4 7 0 16,5-4-2-16,8-4 1 15,9-11 4-15,7-15 4 0,10-11-4 16,11-11-2-16,22-22-2 16,13-16-3-16,28-18 1 15,22-18 1-15,16-24 1 16,18-17 1-16,16-23-2 16,12-4-2-16,-3-4 1 15,-9 0 1-15,4 1-3 16,0 3-2-16,-8 0 4 15,-9 4 3-15,-8 4-1 16,-8 7-2-16,-17 3 0 16,-13 12-1-16,-12 8 0 15,-13 11 0-15,-12 3 0 16,-13 8 0-16,-13 3-5 16,-8 8-1-16,-8 8-24 0,-5 7-10 15,-8 3-140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5-12-03T17:57:14.935"/>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1:18.011"/>
    </inkml:context>
    <inkml:brush xml:id="br0">
      <inkml:brushProperty name="width" value="0.05292" units="cm"/>
      <inkml:brushProperty name="height" value="0.05292" units="cm"/>
      <inkml:brushProperty name="color" value="#00B0F0"/>
    </inkml:brush>
  </inkml:definitions>
  <inkml:trace contextRef="#ctx0" brushRef="#br0">19596 8981 132 0,'-16'-7'49'0,"11"7"-26"0,-3 0-25 15,8 0 11-15,-4 4-8 16,4-4-1-16,0 0 0 16,0 0 2-16,0 0-1 15,0 0 6-15,4 0 3 0,0-4 14 16,0 0 8-16,1-3 0 15,-1 3 3-15,-4 0-4 0,0 1 1 16,0-1-18-16,-4 4-6 16,-1 4-5-16,-3 3-3 15,-9 8 1-15,-4 4-1 16,0-1 0-16,-4 16 2 16,-4-1 3-16,-5 5 4 15,-4-1 7-15,5 0 4 16,4-3-4-16,8-4-1 15,12 0-9-15,13-8-4 16,13-3-1-16,8-5-1 0,5 1 0 16,7-3 0-16,1 2 0 15,-4 1 0-15,-5 0 8 16,-4 0 5-16,-8 8 0 16,-4 6 2-16,-9 9-2 15,-13 6 2-15,-7 12-4 16,-1-3 1-16,0-1-5 15,0 0-2-15,5-3-2 16,3-5 0-16,5-3-4 16,4-3 0-16,4-5 1 15,1 4 0-15,-1 1 0 16,0 3 2-16,-4-11-3 16,0 14 0-16,-4 12 1 15,0 4 2-15,-5-8 1 16,1 0 3-16,-1 1-1 0,5-9 2 15,0 1-2-15,4-4 0 16,0 0-3-16,0 4 1 16,0 0 0-16,0-1 3 15,4 1-1-15,5-7 0 16,3-1-6-16,5-4 1 16,4-3 0-16,8 0 0 15,5 0 0-15,4-8 2 16,3 1-1-16,-3-1-1 15,-4 4 3-15,-9-3 0 16,-8 3 5-16,-5 3 5 0,-8 1-5 16,-8 0-2-16,0 0-3 15,-4 0 0-15,4 3-13 16,4 1-3-16,4-1-36 16,8 1-15-16,5 0-124 15</inkml:trace>
  <inkml:trace contextRef="#ctx0" brushRef="#br0" timeOffset="5329.3789">24071 11931 188 0,'0'-3'71'0,"5"-12"-38"0,-1 4-30 15,0 3 17-15,0-3-12 0,5 0-2 16,-1 0-2-16,5-4 2 15,3-4-3-15,5 0 16 0,4-3 7 16,5-8 4-16,3 0 4 16,9-3-5-16,4-8-3 15,9-8-3-15,0-7 0 16,-1 8-9-16,1-4-3 16,-1 3-6-16,-8 4-4 15,-8 8 0-15,-9 7-1 16,-8 4 2-16,-8 4 1 15,-9 7-1-15,-4 4-2 16,-4 7-10-16,-5 4-4 0,1 4-31 16,-4 3-12-16,-9 1-86 15</inkml:trace>
  <inkml:trace contextRef="#ctx0" brushRef="#br0" timeOffset="5855.1721">24013 11476 260 0,'0'-11'96'0,"8"8"-52"0,0-5-40 0,-3 8 21 16,-1-4-16-16,0 4-5 16,-4 0-5-16,0 0 0 15,0 8 1-15,0 3 2 0,-4 4 1 16,0 4 10-16,-9 7 3 16,1 15-1-16,-5-4 1 15,0 8-5-15,-4 7 1 16,-4 4-3-16,0 7 2 15,4 1-4-15,0-1-2 16,8-7 0-16,9-7-1 0,8-12-2 16,9-7-2-16,12-12 1 15,13-14 1-15,12-11-1 16,17-12 2-16,4-7-4 16,5-4 0-16,-5 0 7 15,-4-3 4-15,0 3 3 16,-12 0 3-16,-9 4-5 15,-8 3-1-15,-5 9-2 16,-8-1 0-16,-4 3-7 16,-4 1 0-16,-4 4-6 15,-9 3 1-15,-4 4-55 16,-8 7-26-16,-9-7-77 16</inkml:trace>
  <inkml:trace contextRef="#ctx0" brushRef="#br0" timeOffset="6709.7469">22838 12976 104 0,'-21'3'38'15,"13"1"-20"-15,-5 0 10 0,9 0 21 16,0-1-3-16,-4 5-2 0,-5-1-19 16,5 1-5-16,-1 3-12 15,-3 4-1-15,3-4 3 0,14 0 3 16,7-3 6-1,13-5 3-15,17-3 2 16,13-7 2-16,12-4-10 16,8-8-2-16,9-7-2 15,4-4 2-15,13 0-5 16,-5-3-3-16,-3 3 1 16,-5 0 2-16,-13 0-2 15,-8 8 1-15,-12 3-5 16,-9 4 0-16,-8 4-1 15,-9 0-2-15,-8 4-6 0,-8 3-4 16,-13 0-27-16,-9 4-14 16,-12 4-53-16,-16 0-21 15,-14-4 15 1</inkml:trace>
  <inkml:trace contextRef="#ctx0" brushRef="#br0" timeOffset="7415.3641">22608 13028 220 0,'21'-11'82'0,"-5"-4"-44"0,22-8-42 15,-17 9 15-15,9-9-10 16,11-3-3-16,10-8-2 16,3-10 3-16,1-1 0 15,-1 0 3-15,1 8 3 0,-5 0 15 16,-4 3 10-16,-8 4-7 16,-4 8-4-16,-1-1-10 15,-8 9-4-15,-4-1-5 16,-4 3-1-16,-4 5 1 15,-9 3 0-15,-4 4-7 0,-9 4 0 16,-3 7 3-16,-9 0 2 16,-4 4 2-16,-17 4 2 15,0 3-3-15,-8 8 0 16,-13 4-10-16,0-1-5 16,-4 5 1-16,0-1 1 15,4 0 11-15,4-3 6 16,4-4 1-16,5-4 1 15,8-4-1-15,4 0 2 16,9-3-3-16,8-4-2 16,4 0 2-16,9 0 2 15,4 0 4-15,8 0 5 0,8 3 3 16,5-3 4-16,4 0 2 16,9-4 1-16,3 1 0 15,9-1 0-15,4 0-7 16,13-4 0-16,4 1-10 15,0-1-4-15,-5 1-5 16,-3-1 1-16,-1 1 1 16,-7-1 2-16,-5-3-1 15,-9 3-1-15,-4-3 7 16,-3 4 5-16,-5-1-4 16,0-3 0-16,-9-1 2 15,-3 1 1-15,-9-4-8 16,0 0-3-16,0 0-43 15,0-4-17-15,-5 1-110 16</inkml:trace>
  <inkml:trace contextRef="#ctx0" brushRef="#br0" timeOffset="8436.1924">24558 14281 212 0,'-4'-7'82'0,"0"7"-44"0,-1 3-20 15,5-3 23-15,0 4-15 16,0 4-4-16,-4-1-11 16,4 4-5-16,0 0-3 15,4 1 2-15,1 2 1 0,3 1 2 0,0 0 2 16,1 4 1-16,7 3 3 16,1 4-3-16,0 8-1 15,0 7-6-15,4 4-3 16,0-4 0-16,4 4 1 15,4-1 1-15,9 1 1 16,0-4 0-16,0 4 0 16,-1-8 0-16,1 0 0 15,-4-7-5-15,-1 0 1 16,-4-4 0-16,-8-3 0 16,0-5 0-16,-4-3 2 0,-4-4-1 15,-5-3 2-15,-4-1-4 16,-4-7 0-16,-4-3-15 15,-4-9-6-15,-1-3-51 16,-3-7-20-16,-13-4-31 16</inkml:trace>
  <inkml:trace contextRef="#ctx0" brushRef="#br0" timeOffset="9532.8374">24550 14315 216 0,'0'-8'82'0,"0"4"-44"0,4 8-33 0,-4-4 19 16,0 0-15-16,0 0-2 16,-4 8 6-16,-1-5 3 15,1 5-7-15,0 3 10 0,0 4 4 0,0-4-3 16,-1 8 1-16,1-1-10 15,4 5-2-15,0 7-5 16,0 3-1-16,0 4-3 16,0 5-3-16,0 2 2 15,0-3 0-15,0 0 1 16,0-7 2-16,4-1-1 16,-4-6-1-16,0 2-2 15,5-14 1-15,3-7-12 16,0-8-7-16,9-11-22 15,0-19-11-15,4-19-16 16,4-7-7-16,-4 0 8 16,0-7 15-1,0 0 38-15,-4 3 50 0,-9 0 23 16,-4 4-6 0,-4 4-4-16,0 7-18 0,-4 4-7 15,0 4-13-15,0 0-4 0,0 11-2 16,-1 3-5-16,1 5-1 15,-4 3 1-15,-1 3 2 16,1 5 4-16,0 7 4 16,-1 4 7-16,1-1 2 15,4 5-5-15,-1-1 0 16,5 5-4-16,5-5 0 16,3 0 1-16,5 1 4 15,3-1 1-15,10 1 0 0,7-1-3 16,9 1 0-16,4 3-5 15,0 4-2-15,0 4-2 16,1-1-3-16,-10 1 1 16,1-1 1-16,-4 1 5 15,-5 0 6-15,-4-1 2 16,-4-3 0-16,-4-3-5 16,-5-5-4-16,-3 0-3 15,-1 1 0-15,-8-8-4 16,0 0 0-16,-4 0 1 15,-4-4 0-15,-5 0-3 16,-4 4 0-16,-8-3 2 16,-4 3 0-16,-9 0-6 15,-8 0 0-15,-9 0-6 16,1 0 1-16,-5 3 6 0,0-3 5 16,1 0 2-16,3 0-1 15,1 0-2-15,3 0 1 16,9 0-4-16,9-3 1 15,3 3-9-15,10-4-2 16,7 0-1-16,9 1 2 16,4-1 3-16,8 0 5 15,5 0 3-15,8 1 2 16,8-5-6-16,5 4 0 16,3 1-13-16,5-1-2 15,4-3-23-15,1 3-9 0,-1-4-7 16,-4 5-1-16,-5-5-11 15</inkml:trace>
  <inkml:trace contextRef="#ctx0" brushRef="#br0" timeOffset="9937.5742">24738 14113 128 0,'-12'0'49'0,"12"0"-26"0,-4 0-51 16,4 0-4-16,-5 4-12 0,1 0 26 15,0 7 36 1,-4 11 34-16,-1-3 18 15,1 0-16-15,-5-1-8 16,1 5-20-16,-1 3-8 16,0 0-11-16,-3 4-5 0,-1 3-1 15,-4 4-1-15,0 12 0 16,0 11 2-16,0 3 3 16,4-3 7-16,0-1 4 15,9-6-2-15,4-5 0 16,4-7-13-16,0-7-3 0,4-12-15 15,4-11-6-15,5-11-24 16,0-7-7-16,-1-12-40 16</inkml:trace>
  <inkml:trace contextRef="#ctx0" brushRef="#br0" timeOffset="10328.9186">24575 14173 168 0,'-9'-22'63'0,"9"18"-34"0,-4-11-25 16,4 15 13-16,0-4-4 15,0 4 0-15,0 0 1 0,0 0 4 16,4 8-10 0,5 3 7-16,-1 0 4 0,5 0 1 0,3 4 0 15,1-4-6-15,8 0-1 16,5 1-4-16,12 3 0 15,8 0-5-15,0-1-1 16,5-2-3-16,-5 3-1 16,-4-1 1-16,-4-2 0 15,-4-5 8-15,-9 1 5 16,-3 3 7-16,-5-4 2 16,-9 1 2-16,-3-1 0 15,-9 1-5-15,-5-1 1 16,-3-3-11-16,-5 3-5 0,1-3-3 15,-5 0 1-15,-4-1-6 16,0 1-1-16,4 0-25 16,-4 0-10-16,-4-1-125 15</inkml:trace>
  <inkml:trace contextRef="#ctx0" brushRef="#br0" timeOffset="34483.0827">14828 3074 88 0,'-5'-4'33'0,"5"4"-18"0,0 4-7 16,0-4 13-16,0 0-8 16,0 0 0-16,-4 7-9 15,-4-3-3-15,-1 4-1 16,1-5 0-16,-4 8 0 0,-1-3 0 16,0 3 0-16,1-3 2 15,-1-1 12-15,1 4 6 16,-1-7-2-16,5 0 2 15,-1-1-7-15,5 1 0 16,4-4-8-16,4 0 4 0,13 0 1 16,4-4-1-16,4-3 2 15,13-8-2-15,8 0 0 16,9-4 1-16,16-7 4 16,13-4-4-16,12-11 2 15,5-7 2-15,-5-4 1 16,-3 0-2-16,3-1 0 15,-8 5-3-15,-8 7 1 0,-13 7-6 16,-8 4-1-16,-13 8-4 16,-8 3-1-16,-9 4-6 15,-8 4 0-15,-21 4-72 16,-9 3-47 0</inkml:trace>
  <inkml:trace contextRef="#ctx0" brushRef="#br0" timeOffset="35054.1498">15016 2828 88 0,'21'-23'33'0,"-8"12"-18"0,4-4-7 0,-9 8 11 16,9-4-3-16,8-8 3 15,9-3 3-15,12-5 3 0,8-2 2 16,9 2 1-16,0 1-15 16,8-7 3-16,5 7 2 0,-5 0-4 15,0 3 2-15,-8 5-7 16,-8 6-3-16,-9 5-1 16,-8-1-1-16,-9 8 2 15,-4 8 1-15,-8-1 1 16,-4 8 2-16,-5 4-1 15,-8 0 2-15,-4 7-2 16,-9 7 2-16,1 5-2 16,-5 3 2-16,-4 3-8 15,0 9-2-15,4-9-1 16,-4 1 2-16,0-4 1 16,0 0 3-16,-4 0 1 15,-4 0 1-15,-1 0-4 0,5 0-1 16,4 4-3-16,0 3-3 15,0 1-69-15,0 14-31 16,0-3-21 0</inkml:trace>
  <inkml:trace contextRef="#ctx0" brushRef="#br0" timeOffset="35894.5596">15042 5692 148 0,'-17'-7'57'0,"17"7"-30"0,-13 0-36 16,9 3 7-16,0 1-43 16,0 0-15-16,-5-1 19 15,5 5 10-15,0-1 53 16,0 1 22-16,-1-1 14 15,1 8 5-15,0-4-10 16,0 1-5-16,0 2-10 16,-5 1-3-16,5 0-20 15,-4-3 0-15,4-1 1 0,-1 0-2 16,1-4 2-16,4-3-7 16,0-4-3-16,9-7-3 15,11-12-3-15,10-7 3 16,12-8 2-16,16-10 0 15,14-1 0-15,7-4-1 0,5-7 2 16,0-3 1-16,4 3 3 16,-4 4-3-16,0-1-2 15,-8 5 0-15,-9 7 1 16,-9 4-3-16,-7 7-2 16,-14 4-3-16,-7 7-1 15,-13 4-36-15,-17 8-14 16,-9-1-92-1</inkml:trace>
  <inkml:trace contextRef="#ctx0" brushRef="#br0" timeOffset="36376.1974">15398 5118 292 0,'50'-30'110'0,"-8"15"-60"0,9 0-58 16,-22 7 16-16,9-6-11 16,8-1 0-16,13 3-16 15,-1 5-5-15,1 0 12 16,0 7 2-16,-9-4 4 0,-8 4 4 15,-8 4 3-15,-5 3 15 0,-4 0 9 16,-4 5 1-16,-4-1 2 16,-5 0-12-16,1 4-4 15,0 4-7-15,-9 10-4 16,0 1 0-16,-8 4 1 16,-5 7-1-16,-7 4-1 15,-5-1 9-15,-5 5 6 16,-7-4 6-16,-5-1 2 15,0-3-1-15,1 0 1 16,7-7-9-16,1-4-3 16,4-4-9-16,8-4-1 0,9-3-3 15,3-4 0 1,10-4-22-16,3-3-10 0,0-8-57 16,5 0-26-16,-5-19-19 15</inkml:trace>
  <inkml:trace contextRef="#ctx0" brushRef="#br0" timeOffset="44887.7063">14891 4499 48 0,'-13'3'19'0,"5"1"-10"0,3 3-11 0,5 1 4 16,-4-1-2-16,0 1 2 15,-4 3 23-15,-1 0 13 16,-8 0-2-16,1 4-1 16,-5 0-2-16,0 0-1 15,4 0-2-15,0-4-1 16,5 0-16-16,-1-3-1 0,13-8 1 16,13-8 6-16,16-10 3 15,13-12 0-15,17-4-2 16,8-7-6-16,17-3-4 0,8-9-1 15,0 5-1-15,-8-1-4 16,-4 1-1-16,-13 3-1 16,-8 4-2-16,-5 8 1 15,-16 3-1-15,-9 7 2 16,-8 8 1-16,-8 4-1 16,-9 4-2-16,-4 3-28 15,-8 12-11-15,-9-1-96 16</inkml:trace>
  <inkml:trace contextRef="#ctx0" brushRef="#br0" timeOffset="45308.133">15063 4114 208 0,'-5'-3'77'0,"10"-23"-42"0,3 11-34 0,0 11 16 16,9-4-9-16,8-6-2 15,17-5 3-15,13-7 2 16,8-4-6-16,4 0 12 0,-4 0 6 16,0 8-3-16,-1 3-1 15,-11 4-5-15,-13 4-1 0,-9 4-5 16,-8 3 0-16,-4 4-3 15,-9 7 0-15,-4 1-3 16,-4 7 1-16,0 0 0 16,-4 7 1-16,0 0-2 15,-5 8 1-15,1 4-2 16,-5 7-1-16,1 4 5 16,-5-4 4-16,0 3-5 15,1-3-2-15,-1 0-1 16,4-3 1-16,1-5-1 15,-1-3-1-15,5 0-26 16,3-4-12-16</inkml:trace>
  <inkml:trace contextRef="#ctx0" brushRef="#br0" timeOffset="57453.6058">23820 1974 72 0,'4'-8'30'0,"4"8"-16"0,5 0 1 0,-5 0 15 16,1-7-1-16,3 3 1 16,5-3-6-16,8-1-3 15,5 1 0-15,7-5 1 0,9 1-12 16,9-7 10-16,8 3 6 0,0 3-8 15,0 1 0-15,0 4-6 16,4-4-2-16,-4 7-6 16,0 4-1-16,-1 0-1 15,-3 15-2-15,-8-4 3 16,-14 4 0-16,-12 0 7 16,-12 7 4-16,-17 8-3 15,-13 15 1-15,-16-8-1 16,-9 19 1-16,-9-4-4 15,1 0 0-15,4-3-7 16,8-4-1-16,9-8 0 16,12 0 0-16,13-7 0 15,12 0 2-15,9-4-3 0,8-4 0 16,0-3 1-16,9 0 0 16,-5 3 4-16,-4-3 5 15,-4 7 1-15,-4 4 2 16,-9 7-6-16,-16 8-4 15,-13 3-1-15,-8 8-1 16,-9 0 0-16,-8 0 2 16,0 0-1-16,4-7-1 15,8-1-2-15,13 1 1 16,17-1 1-16,12 4 0 16,13-7 0-16,9-4 0 15,3 0 8-15,9 7 7 16,-4-6-1-16,0-1 2 0,-5-4-9 15,-3-4-2-15,-9 1-3 16,-5 0 1-16,-7 3-2 16,-13 4-1-16,-9 0 1 15,-8 4 1-15,0 7-1 16,4-4-1-16,5 1-2 16,7 3 1-16,10-3 1 15,7-1 2-15,9-3 10 16,9-8 4-16,7 0-3 15,9 1-3-15,1-1-5 16,-10 0-4-16,-3 1 0 16,-9 3-1-16,-12 11 0 15,-22 11 0-15,-16 1 0 16,-13 3 0-16,-8 4 0 0,-8-1 2 16,-9 1-1-16,-4 4 2 15,-5 3-4-15,-3 0 0 16,8 8 1-16,8-15 2 15,17-4-1-15,13-11-1 16,12-4 1-16,13-7 1 16,12-4 1-16,5-7 1 15,4-4-2-15,-1-8 1 16,1 0-2-16,-4-3 2 16,-5 0 0-16,-4-4 1 15,-8-4 0-15,-9 0 2 16,-3 0-1-16,-9 0 2 0,-5 1-9 15,1-1 0-15,-1 4-35 16,1 3-13-16,0 8-120 16,-9-11-78-1,0-7 102-15</inkml:trace>
  <inkml:trace contextRef="#ctx0" brushRef="#br0" timeOffset="71535.6411">15931 3790 92 0,'4'-4'35'0,"-4"4"-18"0,0 0 2 16,0 0 16-16,0 0-15 16,-4 4-3-16,0-4-11 15,-1 7-4-15,1-3-1 16,-4-4-1-16,4 0 0 0,-1 0 0 16,-3 0 0-16,0 0 2 15,-1 0 3-15,1 0 22 0,-1 0 12 16,1 0-9-16,0 0-3 15,-1 0-13-15,-3 0-6 16,-1 4-5-16,0 0-3 16,-3-1 1-16,-1 1-1 15,-4 0-3-15,-4-1 2 16,0 1 10-16,-5 0 3 16,-3 0 1-16,-1-4 2 15,-4 3-6-15,-4 1-3 16,-8 0-3-16,0 3-3 15,-5 1 1-15,1 3-1 16,-1 0 0-16,1 0 0 0,3 4-3 16,1 0 2-16,-4 0 1 15,-5-4 0-15,0 0 0 16,0 1 0-16,1-5 2 16,-1-3 3-16,4-4 0 15,1-4 2-15,4 0-4 16,-1-3-2-16,1-1 0 15,4 1-1-15,-5 0 0 16,1-5 0-16,4 1 0 16,4 0 0-16,4-4 0 15,1 0 0-15,-1 0 0 16,4 0 0-16,1 0 0 16,-1 0 2-16,1-7-1 15,3-4-1-15,1 7 1 0,0 1-1 16,3-1-3-16,1-3 2 15,-4-1 1-15,4 1 0 16,0-4-3-16,4-4 0 16,4-4 2-16,0 1 0 15,4-1 1-15,1 1 0 16,-1-1 0-16,1 4 0 16,3 0 2-16,1 1 1 15,0 3-4-15,-1-1 1 16,5 5 0-16,0 0 0 15,4-1 0-15,0 1 2 16,0 0-3-16,4 3 0 16,4-3-1-16,1 3-2 0,-1 4 3 15,5-4 2-15,-5 1 0 16,9-1-1-16,4 4-2 16,0-4 1-16,8-7 3 15,9-7 1-15,8 3-4 16,9 0 1-16,3 0-2 15,1 0 0-15,4 1 6 16,12-5 2-16,1 4 0 16,-1 0-1-16,9 4-1 15,0 4 0-15,4-4 2 16,-4 7 1-16,-4 0-1 16,-5 5-1-16,-3-5 1 15,-10 4 3-15,1 4-4 16,0-4-1-16,-8 4-2 15,-5 7 1-15,-4 0-2 0,-8 4-1 16,-4-7 1-16,-5 7-1 16,-4 0 4-1,0 0 0-15,-8 0 1 16,-4 0-3-16,-1 0-2 16,-3-4-2-16,-14 0 1 15,1 1-28-15,-8-1-10 16,-5-4-93-1,-8 1-57-15,-5-8 83 16</inkml:trace>
  <inkml:trace contextRef="#ctx0" brushRef="#br0" timeOffset="72856.4435">14937 2250 228 0,'-4'-23'88'0,"12"23"-48"0,4-3-47 16,-3 3 14-16,8-8-7 16,4 1 0-16,4-1 0 15,8 1 0-15,5-1 0 16,4 1 0-16,4-1 0 0,0 5 11 15,5-1 5-15,-1 0 5 0,-4 4 4 16,0 0-7-16,0 0-3 16,9 0-2-16,-9 4-1 15,0 0-6-15,-4 3-4 16,0 0-1-16,-4 5 1 16,-9-1-1-16,-4 0-1 15,-4 8 3 1,-4-1-2-16,-4-3 2 15,-5 0 2-15,-4-4 2 16,0 1-3-16,1 2-1 16,-5 1-1-16,0 0-2 0,-5 0 1 15,-7 0 1-15,-5 4-3 16,-4 3 0-16,-8 4 1 16,-9 4 0-16,0 15 6 15,-8 0 4-15,-8 7 1 16,-1 4 1-16,-4 7-4 15,-4-3 0-15,5-4-3 16,3-4 0-16,5-3-3 16,8-1-2-16,4-11 1 15,5-3-1-15,-1-8 0 16,9-4 2-16,4-3-1 16,8 0-1-16,1-8-2 15,8-4 1-15,4-7-1 16,0 0 0-16,8-3 2 15,5-5 2-15,3-7-1 0,9-7-1 16,9 3-4-16,8-3 0 16,8-1 0-16,5-6-1 15,-1-1-1-15,5-11-1 16,-4 0 1-16,3-4 2 16,-12 0-1-16,-4 0 4 15,-4 1 2-15,-9 3 2 16,1 3-1-16,-5 5-2 15,0-1 1-15,5 4 1 16,-1 4-3-16,-4 0-2 16,-4 4 2-16,-4 3 0 15,-9 0 1-15,-8 1 0 0,-8 3 0 16,-9 0 0-16,-8 4 0 16,-5-8 2-16,-3-3-1 15,-9-4 2-15,0 3-4 16,0-7 0-16,-12 4 1 15,-1 4 0-15,-8 0 0 16,0 3 2-16,5 0-3 16,3 4 0-16,5 0 1 15,-1 1 2-15,9 2-1 16,5 1-1-16,3 0 1 16,5 4-1-16,4-8 0 15,4 3 0-15,0 1 0 16,8 4 0-16,0-1-3 15,5 5 2-15,4-1-1 0,4 4 0 16,8 0 0-16,1 4 0 16,7-1 2-16,1 5 0 15,4-1-3-15,4 4 2 16,13 1 3-16,8 3 1 16,9-4-4-16,3 4 1 15,1 0 0-15,0 3 0 16,-5 1-3-16,-3 7 2 15,-1 0-4-15,-8 4-1 16,-8-4 0-16,-5 4 2 16,-8 0 2-16,-4-4 3 15,-5 4-2-15,-3 3 0 0,-1-3 1 16,-8-4 2-16,0 4-1 16,-8 0-1-16,-5 3 1 15,-4 8-1-15,-4 8-3 16,-12 7 2-16,-18 3 3 15,-16 5 1-15,-8-1-1 16,4 1-2-16,-1-8 1 16,5 0-1-16,4 0-3 15,13-1 0-15,4-6-73 16,12-12-34-16,9-18-13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2:54.197"/>
    </inkml:context>
    <inkml:brush xml:id="br0">
      <inkml:brushProperty name="width" value="0.05292" units="cm"/>
      <inkml:brushProperty name="height" value="0.05292" units="cm"/>
      <inkml:brushProperty name="color" value="#00B0F0"/>
    </inkml:brush>
  </inkml:definitions>
  <inkml:trace contextRef="#ctx0" brushRef="#br0">14186 5878 128 0,'25'-11'49'0,"-4"8"-26"0,13-5-16 16,-9 4 13-16,8 1-10 15,5-5-3-15,17 1 7 16,8-1 2-16,8-3-7 16,0 0 3-16,5 0 4 0,3 3-2 15,5 1 2-15,13 3-3 16,12 0 2-16,0 4-2 16,4-3 0-16,4-1 1 15,18 0 4-15,3 0-1 16,5 1 1-16,3-1-3 15,10 0 1-15,3 0-9 16,0 4-2-16,9 0-1 16,0 0 0-16,-5 4 0 0,1 0 2 15,8 0 3-15,4-1 2 16,-4-3-1-16,8 0 1 16,9 0 0-16,-4 4 1 15,-1 0-6-15,13 3-2 16,-4 1-2-16,0 3 1 15,0 4 0-15,0 0 1 16,-13-4-5-16,5 0 1 16,4 0 4-16,-5-3 5 0,-16-1-1 15,-9 1 3 1,5-1-6-16,-9-3-1 0,13 0-2 16,-25-1 1-16,-30 1-4 15,-21-4 0-15,-21 4 1 16,-16-4 0-16,-13 0-3 15,-13 0 0-15,-16 4-67 16,-30-4-30-16,-17-15-57 16</inkml:trace>
  <inkml:trace contextRef="#ctx0" brushRef="#br0" timeOffset="1711.0979">2245 7143 84 0,'13'-8'33'0,"-9"8"-18"0,9-3-2 16,-1 3 11-16,1 0 1 15,4 0 2-15,12 0-9 16,-4 0 0-16,9-4-2 16,20 0-1-16,-8 0-7 15,9 1 1-15,-1-1 2 0,5 0 2 16,12 0 3-16,1 1-3 16,12-1 2-16,8 4-6 15,0 0-3-15,5 4-3 16,-1 3 0-16,17 1 2 15,13 3 4-15,-13-4-2 16,5-3-2-16,-5 0 6 16,13-4 3-16,-4-4-1 0,3 0 0 15,-3-3-5-15,0-1 0 16,3 5-3-16,10-1 2 16,-1 4-2-16,-8 0 0 15,0 7-3-15,8 1 1 16,4-1-2-16,1-3 2 15,-9 0 4-15,4-4 4 16,8 0 0-16,-3-4 1 16,-9 0-2-16,0 1 1 15,4-1-2-15,0 0 0 16,0-3-1-16,-8-1 0 16,21 1-4-16,0-1-1 0,0 1-1 15,-5-4 1-15,-3-1-2 16,-9-2-1-16,8 2-2 15,-4-3 1-15,-4 8 1 16,-12 3 2-16,-9 0-1 16,-17 1 2-16,-8-1-2 15,-9 4-1-15,-3 0 5 16,-5 0 1-16,-8 0 0 16,-1 0-1-16,-7 0-3 15,-9 0-2-15,-5 0 5 16,-7 0 1-16,-1 0-2 15,-8 0-3-15,-4 0 2 16,-5-4 2-16,-3 4 0 16,-9 0 0-16,0 0-6 15,0-3-1-15,0 3 1 16,-4-4 0-16,-1 0-10 0,1 0-5 16,-4 1-23-16,4-1-8 15,4 0-32-15,0 0-13 16,8 8-41-1</inkml:trace>
  <inkml:trace contextRef="#ctx0" brushRef="#br0" timeOffset="31346.2281">24185 13908 192 0,'-17'-15'74'0,"13"11"-40"0,0 1-40 15,4 3 14-15,-5-4-7 16,1 0-1-16,0 1 12 16,4-1 6-16,4 4-9 15,5 0 9-15,3 0 4 0,5 0-5 16,8 0 1-16,4 4-5 16,5-1 0-16,-1 1-5 15,9 3-3-15,-4 1 2 16,0-1 0-16,0 5 1 15,-5-1 2-15,1 7-5 16,-9 5-3-16,-4 7-1 16,-4 3-1-16,-5 4 0 0,1 1 0 15,-9 3 0-15,-4 0 2 16,-4 0 5-16,-9 4 6 16,-4-1 4-16,-8 5 2 15,-4 7 1-15,-5 0 2 16,1 0-8-16,-5 0-3 15,-4-4-4-15,0 0 0 16,-4-3-4-16,8-8 0 16,5 0 1-16,3-8 2 15,9-7-1-15,9-3 0 16,12 3-1-16,12-8 0 16,9-3-2-16,13 0-2 0,4-4 1 15,4 1-1-15,8-1 0 16,-4 0 2-16,0-4-3 15,0 5 0-15,-4 3-1 16,-8-1 0-16,-5 13 2 16,-12 2 0-16,-9 9 0 15,-12 6 2-15,-13 1 1 16,-12 7 3-16,-13 1 8 16,-8-1 3-16,-13 8 0 15,-4-8 0-15,0-8-5 16,12 1 0-16,9-4-12 15,8 0-2-15,9 0-1 16,12-3 1-16,5-5 1 16,12-3 1-16,12-4 0 0,18 0 2 15,7-3-3-15,5-5 0 16,0 5-4-16,4-5 1 16,0-3-3-16,-4 4 2 15,-4 3 3-15,-4 4 3 16,-5 4-2-16,-8 0-2 15,-8 0 2-15,-9 0 2 16,-13-1 6-16,-7 1 6 16,-10 4 8-16,-3-4 5 15,-9 0-8-15,-12-1-3 16,-5-2-11-16,5-5-2 16,4-3-9-16,8-5-3 15,5-2-16-15,3-5-7 0,5-3-53 16,8-4-21-16,1-4-79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3:37.193"/>
    </inkml:context>
    <inkml:brush xml:id="br0">
      <inkml:brushProperty name="width" value="0.05292" units="cm"/>
      <inkml:brushProperty name="height" value="0.05292" units="cm"/>
      <inkml:brushProperty name="color" value="#00B0F0"/>
    </inkml:brush>
  </inkml:definitions>
  <inkml:trace contextRef="#ctx0" brushRef="#br0">23757 8556 160 0,'-17'-3'60'0,"13"-1"-32"0,-9 4-9 0,9-8 23 16,0 12-14-16,0-4-6 16,0 4-9-16,-1 0-3 15,5-4-6-15,13 3 4 0,8-3 2 16,8 4-1-16,9-4 2 0,4 0-2 16,4 4 0-16,0-1-3 15,5 1 1-15,-1 4-2 16,0-1 0-16,-4 4-1 15,-4 0 0-15,-8 8 0 16,-5 0 2-16,-8-1-3 16,-4 9 0-16,-9-1 1 15,-12 7 2-15,-13 8 1 16,-16 11 1-16,-9 1 0 16,-8 10 0-16,-5 4 0 15,-4-7 0-15,1-4-7 16,7-8-2-16,9-3 0 15,9 0 0-15,16-8 1 16,13-7 2-16,16 0-3 16,9-4 0-16,4-4 1 0,13 1 0 15,4-1 2-15,4 4 1 16,9 0-4-16,-1 0 1 16,-3 0 2-16,-1 1 3 15,-4 2-2-15,-4 1-2 16,-8 0 4-16,-5 0 1 15,-12 0 6-15,-17 3 3 16,-9 1-4-16,-16-1 1 16,-17 5-3-16,-4-1 2 15,8-7-6-15,-12 3-1 16,0 1-2-16,4 3-2 16,-1 1 3-16,6-1 0 15,3-4-1-15,4-3-2 0,9-4-2 16,4-3-1-16,4 3 4 15,5-8 1-15,3 1 2 16,5-4 0-16,0-4 0 16,0 0 2-16,0 1 3 15,-17-1 9 1,-9 4-5-16,-12 0-5 16,-8 0-2-16,-5-1-4 15,-7 1 1-15,3-3-4 16,0 2-2-16,0 1-7 15,1-3-2-15,3-1-53 16,1 0-24-16,-1-7-86 16</inkml:trace>
  <inkml:trace contextRef="#ctx0" brushRef="#br0" timeOffset="26196.9723">1121 11573 56 0,'9'15'22'0,"-5"-11"-12"0,0 0 8 15,5 0 12-15,3-4 0 16,-3 7 2-16,11-7-12 16,-3 7-2-16,13-3-8 15,7 0-2-15,-3 3-4 16,8-3-5-16,0 4 0 0,12-8 7 16,-3-8 6-16,16 1-2 0,4-5 2 15,13 1-3-15,0-4 2 16,-5 0-2-16,1-7 0 15,4 3-3-15,4 1 1 16,0 3-4-16,9 0 0 16,3 4-1-16,-7 3-2 15,-1 1 1-15,0-1-1 16,9 1 8-16,4-4 5 16,-5 0 2-16,-7-1 1 15,3 1-2-15,1 0 1 16,3 0-6-16,-8 3-1 15,9 1-4-15,-4 7-3 0,-1-4 0 16,-12 4 1-16,4 0-3 16,-4 0 0-16,4 0 10 15,8-4 3-15,-8 1 1 16,-4-1 2-16,4 0-4 16,-12 0 1-16,4 1-3 15,-5-1 0-15,5 0-5 16,8 1-3-16,0 3 0 15,-4 0-1-15,-4 0-3 16,-1 0 2-16,5 0 1 16,0 0 2-16,4 0-3 15,4 0 0-15,-8 0 1 16,-4 0 2-16,-5 0-1 0,-3 0 2 16,-1 0-4-1,4 0 0-15,1 0-1 0,8 0 0 16,-4 0 2-16,-1 3 0 15,-12-3 0-15,9 4 2 16,-5 0-1-16,5-1-1 16,3 5 1-16,-3-1-1 15,3 1 0-15,-7 3 0 16,-1-4 4-16,-8 1 2 16,4-4 4-16,-8-1 1 15,4-3 1-15,0 0 0 16,4 0-6-16,-4 4-2 15,4 0-4-15,0 3-1 16,-8 1 1-16,-1-1 2 0,5 1-1 16,-4-5-1-16,0 1 1 15,4-4-1-15,4 0 2 16,0 0 1-16,4-4-4 16,-4 4-1-16,-8 0 1 15,12-3 0-15,-8-1 1 16,-4 4 0-16,-9 0 0 15,0 0 0-15,-3 0 0 16,3 0 2-16,0 0-1 16,5 0-1-16,-5 0-2 15,5 0 1-15,-5 0 3 16,0-4 3-16,-4 1-4 16,-8-1-3-16,-4 0 1 15,-9 0 2-15,-8 4-2 0,-5 0 0 16,-3-3 1-16,-9 3 2 15,0 0-1-15,0 0-1 16,0 0-8-16,-5 0-3 16,5 0-7-16,-4 0-4 15,4 0-6-15,0 7 0 16,0 1-16-16,0-8-7 16,0 7-140-1,13-3 62 1</inkml:trace>
  <inkml:trace contextRef="#ctx0" brushRef="#br0" timeOffset="27907.8371">9195 11346 180 0,'-17'-8'68'0,"13"5"-36"0,-9-5-35 0,9 5 11 16,0-5-11-16,-4-3-2 15,-1-8-1-15,1-7 2 16,-1-7 2-16,1-1 1 0,0-18 1 15,-1-4 0-15,5-8 0 16,0-3 11-16,0 0 7 0,0 4 6 16,-1 3 3-1,1 0-3-15,-4 5-3 0,-5-9-5 16,5 8-2-16,-1 4-8 16,1 3-2-16,-5 1-4 15,1 3-3-15,-1 4 2 16,1 0 0-16,-5 11-2 15,0 4 2-15,0 0 1 16,-4 7 2-16,0 5 1 16,-4-1 1-16,-8 3 2 15,3 5 3-15,5 0-2 16,-4 3 1-16,-5-4-3 16,-3 5 2-16,-10-5-4 15,-7 1-2-15,-13 7-3 0,-13 0 1 16,-4 0 1-16,-8 3 0 15,-5 1-3-15,-12 4 2 16,-12-1-1-16,-1 4-2 16,-8 4-2-16,4 0 1 15,-12 0 3-15,0 0 1 16,-1 0-2-16,9 0 2 16,-8 0 1-16,-5-4 0 15,-4 0 0-15,9 0 0 16,-1 4 0-16,-12 4 0 15,-4-8 0-15,9 11 0 16,7-7 0-16,-3 0 0 16,-1-4-3-16,13 1 2 0,8-5 1 15,9-3 0-15,8-8 0 16,-4-3 0-16,4-1 0 16,-8 1 0-16,17-1-3 15,-1 1 2-15,5-1 1 16,8 1 2-16,0-1-1 15,0 1-1-15,0-1 1 16,5 1-1-16,-1 0-3 16,9-1 2-16,-1-7 1 15,1 4 2-15,-4 0-3 16,-1 0 0-16,1-1 1 16,-1 1 2-16,1 4-1 15,3 3-1-15,9 0-2 16,-12 1 1-16,12-1 1 0,-4 0 2 15,8-3-1-15,0-1-1 16,-12 4 1-16,4 1-1 16,-4-1 0-16,4 0 0 15,4 4 0-15,8 0 0 16,1 0 0-16,3 4 0 16,9 3 0-16,-8 1 0 15,0-1 0-15,8 5 0 16,-17 3 0-16,9 3 0 15,-1 1 0-15,1 3 0 16,4 1 0-16,-9 3 2 16,9-4-3-16,4 8 0 15,5-8 1-15,3-3 2 0,-4-4-1 16,9 0-1-16,8-8 1 16,-8 4-1-16,3-3-3 15,1-1 2-15,4 1 1 16,0-1 0-16,5-3 0 15,-1-4 2-15,0-4-3 16,4 4 0-16,-3 0 1 16,-5 0 0-16,0 0 0 15,8 0 0-15,1 0 0 16,-5 0 2-16,4 0-3 16,5 0 0-16,-1 0 1 15,9 0 0-15,0 0 0 16,0 0 0-16,0 0 0 15,0 0 0-15,0 0-3 0,0 8 0 16,0-1 2-16,0 4 2 16,0 4 0-16,0 4-1 15,0 3 1-15,0 12 1 16,5-4-3-16,7 0-2 16,-12 3 4-16,0 12 1 15,0 3-3-15,0 5 1 16,-8 14 0-16,4 0 0 15,-1-8 0-15,-3-3 0 16,4 4 0-16,-9-8 0 16,9-7 0-16,-9 0 2 0,1-4-3 15,4-4 0-15,-1-3 1 16,-3-8 2-16,3-4-1 16,5-3 2-16,-9-8-2 15,9-4-1-15,4-7 1 16,0-3-1-16,0-5-3 15,0-7 2-15,13-3-1 16,-5-1 0-16,13 0-14 16,13 1-6-16,12-5-20 15,8 1-9-15,13-4-45 16</inkml:trace>
  <inkml:trace contextRef="#ctx0" brushRef="#br0" timeOffset="30100.8812">10374 11447 60 0,'-17'-4'24'0,"8"4"-12"0,-3 4-3 0,8-4 11 16,-5 3-5-16,1-3 2 15,4 0-6-15,-1 0 1 16,1 4-3-16,0-4 9 16,12 4 0-1,1 0 2-15,3 3 3 16,1 0-13-16,4 1-3 0,0-1-1 16,4 1 1-16,4 3 3 0,8-4 4 15,9-3 3-15,8-4 2 16,13 0 3-16,5-4-6 15,7-3 1-15,0 0-8 16,9-5-3-16,0 5-1 16,13-1-1-16,-1 5 0 15,5-1 2-15,-5 0 1 16,1 1 1-16,-9-1 4 16,4-4 5-16,9 1 0 15,-5-1-1-15,1 1-4 16,-1 0-2-16,-4-1-2 15,-3 1 2-15,-6-1-1 16,1 4 0-16,0 1-5 16,-4 3-1-16,-5 3 1 0,-3 1 0 15,-5 0 0-15,-4 0 0 16,0-1 2-16,-5 1 1 16,1-4-1-16,8 0 1 15,4 4-2-15,-3-4 0 16,7 4-3-16,-8-1-2 15,0 1 1-15,0 0-1 16,-4-1 0-16,0 1 2 16,4 4-1-16,9-5-1 15,-1 1 3-15,1 0 0 16,3-4 1-16,1-4 2 16,0 0-1-16,4-3 2 15,8-1-2-15,4 1 2 0,-3 0-4 16,-5 3-2-16,-4 0 0 15,0 0 1-15,-5 1-3 16,9-1 0-16,0 0 1 16,0-3 2-16,1 3-3 15,-6-4 0-15,-7 1 3 16,-5 0 1-16,5-1 1 16,-5 1 0-16,0-1-2 15,1 1 1-15,-5-1-2 16,-4 1 2-16,-5-1-2 15,-3 1-1-15,-5 3 1 16,-4 0-1-16,-4-3 2 16,-8 0 3-16,-1-1 0 15,-3 1 2-15,-1-1-4 0,-4 1-2 16,-4-1 2-16,0 1 0 16,0 3-4-16,-4-3-1 15,-5 7 1-15,-3-4 2 16,-1 4 4-16,-8-4 2 15,0 4-3-15,0-4-3 16,-4 4 0-16,0 0 1 16,0 0-3-16,-1 0 0 15,-3 0-6-15,0 0 0 16,-1 0-6-16,5 0 1 16,0 0-7-16,0-3-1 15,0 3-35-15,4 0-15 0,-17 0-227 31,-8-8 150-31</inkml:trace>
  <inkml:trace contextRef="#ctx0" brushRef="#br0" timeOffset="36329.8552">1390 12841 28 0,'0'0'13'0,"0"8"-6"0,0-8-4 0,0 0 4 15,0 0 8-15,4 4 2 16,4 3 5-16,-3-7 1 16,7 0-6-16,1 4 0 15,-1 0-6-15,-3-4 1 0,12 3-3 16,0 1 0-16,4-8-3 15,0 1 1-15,4-1-4 16,13 4 0-16,0 0-1 16,4-4 3-16,9 4 1 0,4 0 9 15,3 0 2-15,1 4-2 16,0-8 1-16,4 0-3 16,5 1 2-16,12-1 1 15,4-4-1-15,4 1-5 16,4 0-2-16,1 3-2 15,-5 4-1-15,13 0-3 16,12 4-2-16,1 7 3 16,-1-8 0-16,5 5 7 0,12-4 4 15,5 3-1 1,-5 1 2-16,-8-8-2 0,12 0 2 16,9 0-2-16,4 3 0 15,-17-6-3-15,17 3-1 16,13 7-3-16,-9 4 1 15,4 4-4-15,9 4 0 16,12-4-1-16,38 0 1 16,-8-4-4-16,8-4 0 15,-12-3 1-15,3 0 2 16,18-4-3-16,-13 3 0 16,16 1 1-16,5-4 0 15,0 4 0-15,29-4 2 0,-16 4-3 16,3-4 0-16,1 3 1 15,-9-3 2-15,17 4-1 16,-21 0-1-16,0 0 1 16,9-4-1-16,-13 0-3 15,-5 0 0-15,1-4 4 16,-13 4 1-16,5-4-3 16,-1-7-1-16,-17 3-26 15,5 1-11-15,0 0-104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4:39.915"/>
    </inkml:context>
    <inkml:brush xml:id="br0">
      <inkml:brushProperty name="width" value="0.05292" units="cm"/>
      <inkml:brushProperty name="height" value="0.05292" units="cm"/>
      <inkml:brushProperty name="color" value="#00B0F0"/>
    </inkml:brush>
  </inkml:definitions>
  <inkml:trace contextRef="#ctx0" brushRef="#br0">3214 3163 96 0,'-42'4'38'0,"34"-4"-20"0,-5 0-4 16,9 4 17-16,0-4-15 15,-9 4-4-15,1-1-7 16,3 1-2-16,1 3-1 16,0 1-4-16,3-1 1 0,5 1 1 15,5 3 2-15,3 0-1 16,5 0-1-16,8 1 9 16,8 3 4-16,9-4 2 15,4 0 4-15,4 0-2 0,8 0 1 16,9-3 4-16,17-1 1 15,4 1-4-15,4-1-1 16,8 1-8-16,5 3-4 16,4 0-1-16,21 4-1 15,-5-4-2-15,13 0-2 16,1 0 3-16,7-3 2 16,13-1 2-16,1-10 1 15,-1-5-2-15,8 1 1 16,1-4 0-16,8 3 1 15,0 1-2-15,8 3 1 16,-4 0-4-16,0 8 0 0,17 3-1 16,-8-3-2-16,-5 4-2 15,9-5 1-15,4-3 3 16,-4 0 1-16,46 0 5 16,-5-3 5-16,-20-5-3 15,-9 1 0-15,5-5 0 16,-9 1 1-16,-4 4-5 15,4 3-2-15,0 0-2 16,-8 4-2-16,4 4 3 16,0 0 0-16,-9-1-4 15,-12 1 1-15,9 0-2 16,-1-4 0-16,-4 0 2 16,0 0 2-16,17-4 5 15,-21-3 6-15,-4-4-1 16,8-1 1-16,4-3-7 0,-12 1-4 15,-4-1-1-15,12 0 1 16,-4 4-1-16,-4-1-1 16,-9 5-2-16,13 3 1 15,-4 4 1-15,-5-4 2 16,-8-3-1-16,5-1-1 16,-9 1-2-16,-9 0 1 15,-3-1 1-15,-1 1 0 16,1 3 2-16,-1-4 1 15,-16 5-4-15,-1 3 1 16,-16 0 0-16,-4-4 0 16,-5 0-3-16,-12 4 2 0,-13 0 1 15,-4-7 2-15,-16 3-1 16,-9 0-1-16,-13 1-6 16,-4-5-4-16,-8-3-23 15,-9 7-11-15,-16 1-92 16,-21-5-67-1,-13-14 79-15</inkml:trace>
  <inkml:trace contextRef="#ctx0" brushRef="#br0" timeOffset="2792.3819">22390 3615 128 0,'0'-4'49'15,"4"4"-26"-15,-4-4-18 0,0 4 13 0,0 0-10 16,8 0-4-16,1 0-3 15,3 0-1-15,5 0 0 16,0 0 11-16,4-4 7 0,0 1 8 16,4-1 7-16,4 4-7 15,5 0-1-15,3 0-12 16,1 0-5-16,8 4-1 16,5-1 0-16,-1 5-3 15,0-1-3-15,1 5-3 16,-9-5 1-16,-5 4 1 15,-3 0 2-15,-5 1-1 16,-8 2-1-16,-4 1 7 16,-4 4 5-16,-13 0 0 15,-9 3 3-15,-8 8-4 0,-12 11 1 16,-17-4-3-16,-13 4 0 16,-4 4-1-16,-4 4 0 15,0-1 0-15,0-3 2 16,0-4-5-16,4 0-3 15,4-8-1-15,9 5 1 16,8-9-1-16,13 1 2 16,12-4-4-16,17-3 0 15,12-5 1-15,9 1 2 16,9 0-3-16,8-4-2 16,-1 3 4-16,5-3 3 0,9 0-1 15,-1 4-2-15,0-1-3 16,5 1 1-16,-5 3 1 15,-4-3 0-15,-4 0-3 16,-8-1 2-16,-9 1 5 16,-13 0 2-16,-12 3 9 15,-16 8 4-15,-18 0-3 16,-12-4-1-16,-13 4-7 16,-8 0 0-16,-13 3-5 15,-16-3-2-15,20-8 2 16,-33 12 2-16,26-8-4 15,-18 8-1-15,9-5-2 16,12 5 0-16,4 3-33 16,9-7-17-16,9 0-116 15</inkml:trace>
  <inkml:trace contextRef="#ctx0" brushRef="#br0" timeOffset="7566.8373">16786 6005 168 0,'0'-18'66'0,"0"18"-36"0,0-4-20 15,0 4 17-15,4 0-15 16,1-8-5-16,-1 1-2 16,0 3-1-16,4 4-2 15,1-3-2-15,3-1 1 0,5 4 3 16,4-4 2-16,9 4-2 16,3 0-3-16,9 0 6 15,8 0 3-15,5 4-3 16,8 3 1-16,-4 8-3 15,-1-4 0-15,-3 4-1 16,-5 4 2-16,0 3-3 0,-3 1 0 16,-10-1-1-16,-3 0-2 15,-9 1 3-15,-8 7 2 16,-13-4 7-16,-12 4 2 16,-9 3-1-16,-8 8 0 15,-9 4 1-15,-8 7 2 16,-4 0-5-16,0 4-1 15,4-4-6-15,4-3-1 16,9-4-1-16,12-4-2 16,13-8-2-16,12 1 1 15,13-4 1-15,13-4 2 0,12 0-3 16,8-4 0-16,9-3 1 16,13 0 0-16,4-1 0 15,-1 1 2-15,1 0-1 16,-9 7-1-16,-8 0 3 15,-4 7 2-15,0 1-2 16,-13 3-2-16,-4 8 0 16,-13 3-1-16,-8 1 0 15,-21 3 2-15,-13 0 8 16,-8-3 3-16,-16 7 0 16,-9 3 2-16,-13 1-6 15,-4-4-3-15,0 11-1 16,4-11-1-16,9-7-5 15,8-5 1-15,8-6 0 16,9-1 0-16,13-3-3 0,12-8 2 16,4-4 1-16,8-3 0 15,9-4 0-15,13-4 0 16,0 0 0-16,-5-4 0 16,-4-3 4-16,-4-4 5 15,-8 0 6-15,-9-4 3 16,-17 1-7-16,-12 3-2 15,-13 0-3-15,-12 3-1 16,-17 5-6-16,-13 7-1 16,-16 3-19-16,-9 5-9 15,-13 3-81-15,-12 4-35 0,-12-4 2 16</inkml:trace>
  <inkml:trace contextRef="#ctx0" brushRef="#br0" timeOffset="18315.9306">13490 15284 192 0,'-17'-7'74'0,"4"3"-40"0,5 4-27 15,8 4 18-15,-4-4-11 0,0 4-1 16,4-4-7-16,0 0-4 15,8 0-1-15,0 0-1 0,9 0 0 16,4 0 0-16,4 0 0 16,5 0 0-16,-1 3 0 15,5 5-3-15,3-1 2 16,-3 4 1-16,-1 1 2 16,1-1-1-16,0 4 2 15,-5 0-2-15,-4 3 2 16,-4 1 11-16,-8 3 6 15,-9 8 3-15,-13 0 3 16,-7 0-3-16,-10 11-2 0,-7 4-3 16,-5 3 1-1,-4 4-8-15,0 0-2 0,5-7-7 16,7-4-2-16,5-7 0 16,12-1 0-16,5-3-3 15,8 4 2-15,8-1 1 16,1 1 0-16,3 0 0 15,5 3 0-15,-4 0 0 16,4 0 0-16,-1-3 0 16,5 3 0-16,-4 1 0 15,4 3 2-15,0 0 1 16,4 0 1-16,0-4 2 16,5-4 3-16,-1-6-4 15,0-5-1-15,1-3-2 16,-9 3 1-16,-4 0-2 0,-13 4 2 15,-8 1 0-15,-13 2 1 16,-8 1 4-16,-5 4 3 16,-3-1-2-16,-1 1 2 15,-4 0-2-15,5-5 0 16,-1 1-1-16,5-4 2 16,0 0-5-16,3-3-1 15,5-5-4-15,0 1-1 16,0 0 1-16,0-1 0 15,1 1 0-15,-6 0 0 16,-3-1 0-16,0 1 2 0,-1 0-1 16,1-4-1-1,4-1-24-15,0-2-9 0,8-9-150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5:31.514"/>
    </inkml:context>
    <inkml:brush xml:id="br0">
      <inkml:brushProperty name="width" value="0.05292" units="cm"/>
      <inkml:brushProperty name="height" value="0.05292" units="cm"/>
      <inkml:brushProperty name="color" value="#00B0F0"/>
    </inkml:brush>
  </inkml:definitions>
  <inkml:trace contextRef="#ctx0" brushRef="#br0">9904 11372 128 0,'-4'0'49'0,"4"4"-26"0,8-1-12 16,-8-3 15-16,0 0-6 15,8 4 1-15,1 0-8 16,-1 0-3-16,9-4-5 16,-4 0-2-16,3 0 1 0,5 0-2 15,0 0 1-15,4 0 7 16,1 0 5-16,-1 0 2 15,4 0-1-15,5-4 3 16,3 0 0-16,1 0-8 16,0 1-2-16,0-1-3 15,4 0 1-15,0-3-2 0,4 3 0 16,0-3-3-16,4 3 1 16,5-4-2-16,-1 5-1 15,-4-1 3-15,9 0 0 16,-4 1 1-16,-1-1 2 15,1-4-1-15,-5 5 0 16,5-1-1-16,-1 0 0 16,-4 0 2-16,5-3 3 15,4 3 0-15,-5-3 2 16,1-1-4-16,-1 5 1 16,1-1-7-16,-1 0-1 0,-3 0 0 15,-5 1 0 1,0-1 0-16,0 0 2 0,0 4-1 15,0 0 2-15,5 0-2 16,-1 0-1-16,0 0 3 16,-4 0 2-16,5 4 2 15,-1-4 1-15,-4 0-2 16,5 0 1-16,-5 0-2 16,-4 0 2-16,0 0-6 15,-5 0-1-15,1 0 0 16,0 0 0-16,0 0 2 15,4 7 1-15,-1 1-4 16,1-4 1-16,0-1-2 16,0-6 0-16,4 6 6 15,-8-3 2-15,0 4-2 0,0-4-1 16,-1 4-1-16,-3-4-2 16,0 0 1-16,3 4-1 15,1 3-3-15,0-3 2 16,-1-1 1-16,5 1 0 15,5 0 0-15,3 0 0 16,0-1 0-16,1-3 2 16,-5 4-1-16,4 0-1 15,-4 0 1-15,0-1-1 16,5 1-3-16,-5 3 0 16,4 1 4-16,5-4 1 15,3 3-3-15,5 1 1 0,0-1 0 16,0 0 2-16,0 1-3 15,0-1 0-15,8 1 1 16,13-1 0-16,4 1 0 16,4-1 0-16,-4 1 0 15,-4-1 0-15,-8 1 0 16,-1-1 0-16,-3 1 0 16,-5-1 2-16,4 0-1 15,5 1 2-15,3-4-2 16,1-1-1-16,0 1-2 15,-1-4 1-15,-3 0 1 16,-1-4 0-16,1 1 0 16,3-1 0-16,5 0 0 15,-4 0 0-15,0 1 0 16,-5-1 0-16,1 0 0 0,-1 1 2 16,1 3-1-16,8-4 2 15,4 0-2-15,4-3-1 16,-4-1-2-16,-4 1 1 15,-4-4 1-15,-1-1 0 16,1 5 0-16,8-1 2 16,0 5 1-16,0-5 3 15,-25 4-1-15,21-3 0 16,0 3-6-16,0 1 1 16,4-5 0-16,4 4 0 15,0 1 2-15,-8-5 3 16,-4 4-2-16,-5 1-2 15,-20-1-3-15,29 0-1 0,-21 4 2 16,37 0 2-16,-3-3-2 16,-5 3 0-16,-8-4-1 15,0 0 0-15,0 4 4 16,12-4 3-16,1 4 0 16,-1-7 0-16,-4 3-1 15,1 0 0-15,-1 4-2 16,0-3-2-16,9 3 1 15,8 0-1-15,-8 0 0 16,-5 0 0-16,1 3 0 16,3-3 0-16,5-3 0 15,4 3 0-15,0-4 0 16,-4 0 2-16,0 1 1 0,-4-1 3 16,12 0-3-16,0-7 0 15,-4 7-1-15,0 0 1 16,-4 1-2-16,-4-5-1 15,8 5 1-15,0-5-1 16,-13 8-3-16,-8-4 2 16,-12 4 1-16,-9-3 2 15,-8-1-3-15,-5 0-2 16,-8 4-18-16,-8 0-9 16,-9 4-48-16,-4 0-20 15</inkml:trace>
  <inkml:trace contextRef="#ctx0" brushRef="#br0" timeOffset="1621.6599">2124 12416 80 0,'33'-3'33'0,"-12"3"-18"0,17 3-7 0,-21-3 11 16,8 0 2-16,9 0 4 15,7 0 4-15,14 0 2 16,-5 0 1-16,13 0 0 16,-4-3-17-16,4-1 9 0,4-4 5 15,8 1-9-15,9-1-3 16,4 1-8-16,5 0-1 16,-14 3-3-16,14 4 0 15,-5-4 3-15,8 4 5 16,-4 0-3-16,9 0 2 15,-4 0-5-15,-1 8 1 16,-4-5-3-16,9 1 0 0,4 0 1 16,8-1 3-16,-4 1-4 15,4 0-1-15,-4 0-2 16,-4-1 1-16,4-3 4 16,5 4 4-16,-5 0-4 15,0-4-2-15,0 4 0 16,4-1-1-16,4 1 0 15,1 0 2-15,-9 3-1 16,-4-3 2-16,0 0 0 16,4-1 1-16,4 5-2 15,0-4-1-15,-8-1 1 16,0-3 1-16,21 0-3 16,4 4-3-16,-5 4 0 15,-11-1-1-15,-5 4 0 0,-9 0 0 16,-3-3 0-1,-1-1 2-15,1-3 1 0,-5 0 1 16,-4-8 2-16,-4 8 3 16,-9-8-2-16,5 8 1 15,-13-4-3-15,0 3 0 16,-4-3-3-16,-4 8 1 16,-4-8-2-16,-9 7-1 15,-9 1 1-15,-7-4 1 16,-5-1-1-16,-8 1-1 15,-5 0 5-15,-3-1 1 16,-1-3 0-16,-8 0 1 0,0 0-9 16,0 0 0-16,0 0-7 15,0 0 1-15,-4 4-16 16,-5 4-7-16,-3-1-52 16,-9 12-23-16,-8-1-53 15</inkml:trace>
  <inkml:trace contextRef="#ctx0" brushRef="#br0" timeOffset="6545.1479">1776 10305 80 0,'0'0'30'0,"4"0"-16"0,4-3 3 0,-4 3 16 15,5 0-6-15,-1 0-1 16,5-4-13-16,4 0-5 16,4 0-3-16,8 4-1 15,0-3-2-15,5-1-2 0,4 0 1 16,-5 1 5-16,9-1 6 0,0 0-2 15,13 0 2-15,12-3-3 16,8 3 2-16,9 4-4 16,0 0 1-16,4 0-7 15,4 0-1-15,13 0 2 16,0 0 3-16,4-4 2 16,-4 1 1-16,4-5 0 15,12-3 2-15,5-4 4 16,0 0 1-16,0 0-8 15,-4-3-4-15,8 3-2 16,8 0-1-16,-4 4 0 16,0-1 0-16,-8 1 2 15,8 4 1-15,9-4 5 0,-9-4 3 16,0 0 2-16,1 0 3 16,-1 0-7-16,4 0-1 15,-3 4-2-15,-14-4 1 16,-3 4-2-16,3 0 2 15,30-1-4-15,-12 1 0 16,-14 4-1-16,-7-1 1 16,-1 5 0-16,5-1 1 15,-5 0 0-15,-8 4 2 16,-8 0-1-16,-4 0 2 16,-5-4-4-16,4 4 0 15,1 0 1-15,-5 0 2 16,0 0-5-16,-8 4-1 0,4 0 0 15,-8 0 2-15,0 3-6 16,3 0 1-16,1 5 3 16,0-1 4-16,-8-4-1 15,-5 1-2-15,-8-1 0 16,0 1-1-16,-4-5 0 16,-5 9 2-16,5-5 1 15,4 0 1-15,0 1-2 16,0 3 1-16,8-3-2 15,-8 3-1-15,-5-4 1 16,1 1 1-16,0 3-3 16,-5 0-2-16,-3 0 2 15,-1 0 0-15,0 1 1 16,5-1 2-16,-5 0 1 0,1 4 1 16,3-4-5-16,-4 0 1 15,-3 1-2-15,-1-1-2 16,0 0 3-16,-8 0 2 15,8-3 0-15,-4 3 2 16,0-4-4-16,4 4 0 16,4-3 1-16,-4-1 2 15,5 1-3-15,-5-1 0 16,0-3 1-16,4 3 0 16,0-3 2-16,-3 4 1 15,-1-1-4-15,-8 1 1 16,3-5-2-16,1 1 0 15,0 0 2-15,0-1 0 0,4 1 2 16,5-4 1-16,3 8-4 16,-3-1-1-16,-1-3 1 15,0 0 0-15,-4-4 1 16,1 3 2-16,-6-3-1 16,1 0 2-16,9 0-4 15,-9 4 0-15,0-11 1 16,0 3 0-16,4 0 0 15,0 0 2-15,0 1-3 16,0-5-2-16,0 4 2 16,-4 1 0-16,-4-5 1 15,-9 1 2-15,1-1-1 16,-5 1 2-16,0-1-2 0,0 1-1 16,0-4-2-1,-4 0 1-15,9-1 1 0,-9-3 0 16,0 4 0-16,0 4 2 15,-5-4-3-15,-3 3-2 16,-1 1 2-16,1-1 2 16,0 1-2-16,-1 3 0 15,1 0-1-15,-1 1 0 16,5 3-7-16,4 0-4 16,0 0-2-16,0 3 1 15,0 1 3-15,0 0 5 16,0 0-10-16,0-1-2 15,-4-3-33-15,-5 0-14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7:03.151"/>
    </inkml:context>
    <inkml:brush xml:id="br0">
      <inkml:brushProperty name="width" value="0.05292" units="cm"/>
      <inkml:brushProperty name="height" value="0.05292" units="cm"/>
      <inkml:brushProperty name="color" value="#00B0F0"/>
    </inkml:brush>
  </inkml:definitions>
  <inkml:trace contextRef="#ctx0" brushRef="#br0">20729 3264 140 0,'8'-19'55'0,"5"12"-30"0,12-1-7 15,-13 5 20-15,5-1-17 0,4-3-4 16,4-1-10-1,9 1-3-15,4-1-2 0,4 4-2 0,4-3 1 16,4 0-4-16,-4 3 2 16,-4 0 1-16,0 4 0 15,0 0 0-15,4 0 0 16,-4 4 0-16,-4 3 0 16,0 1 2-16,-1-1 3 15,-3 4 7-15,-1 4 2 16,1 4 1-16,-5 3 4 15,1 4-5-15,-5 4 0 16,0 0 0-16,-4 15 2 0,0-4-7 16,-4 4-1-1,0 3-4-15,-5 1-1 0,1 7 1 16,-5 11 2-16,0 7-5 16,1 16-1-16,-5-4 2 15,4-4 1-15,1-4 1 16,-1-3 2-16,5-5-1 15,-1 1 2-15,1-4 0 16,0 4 3-16,-1-7-1 16,1-1 2-16,-1-7-2 15,-3-4 0-15,3-7-5 16,-3-4-1-16,-5-7 1 16,0-1 0-16,0-3-5 15,-4-8 1-15,-4-3 2 16,-4 0 1-16,-1-4-1 15,-3-1-2-15,-5-2 9 0,-4-1 4 16,-4-4-2-16,-13 1 1 16,9-1-5-16,-26 1 1 15,-4-1-3-15,-3 1 0 16,-10-1-1-16,-7 4 0 16,-14 0-2-16,-12 4-2 15,1 4 1-15,-5-4-1 16,-5 0-3-16,-3 3 0 15,-13-3 6-15,0 0 3 16,4-4 3-16,4 1 5 16,-8-1-4-16,-4-4 2 0,4 1-7 15,13-1-3 1,8 1-4-16,4-1-1 0,4 1-12 16,0 3-2-16,5 0-71 15,-5 0-32-15,9-22-44 16</inkml:trace>
  <inkml:trace contextRef="#ctx0" brushRef="#br0" timeOffset="3678.7881">1046 9936 84 0,'-13'-4'33'0,"13"1"-18"0,-8 3-13 0,8 0 9 16,0 0-5-16,0 0 2 16,-4 0-3-16,0 0 0 15,4 0-6-15,0 0 1 0,0 0 2 16,0 0 1-16,0 0 1 15,8 3 2-15,0 1 3 16,5 0 2-16,4 0 1 16,8-1 0-16,4 1 5 15,-8 0 3-15,17 0-10 16,4-1 3-16,0 1 1 0,0-4-1 16,8 0 0-16,5-4 1 15,3-3 4-15,9-1-8 16,9 1-1-16,8-1-3 15,0 5-1-15,4-1-1 16,0 0 2-16,4 1-1 16,9-1 2-16,4 0 2 15,4 4 2-15,-9-4-3 16,5 4 0-16,17-7 1 0,-9-1 5 16,4-3-2-16,1 4 1 15,-5-1-5-15,13 1 0 16,-4-1-3-16,3-3 2 15,-3 4-4-15,-5 7 0 16,9 0 1-16,4 0 0 16,0 0-2-16,-4 0-2 15,-4 3 5-15,8-3 4 16,4 0-1-16,-8-3 3 16,4-5-2-16,-4-3 0 15,4-4-1-15,37-3 0 16,-7 3-4-16,-13 0-1 15,-5 4-3-15,9-1-1 0,0 5 3 16,-4-1 1 0,-9 5-4-16,9 3-1 0,4 0 3 15,-8 0 1-15,-5 0 0 16,1 0-2-16,7 0 3 16,-3 0 0-16,-9-8-1 15,-8 1-2-15,-34-1 7 16,42-7 5-16,1 0-6 15,-18 1-3-15,-8-1-2 16,-12-4 1-16,-9 8 1 16,-9 0 1-16,1-1-5 15,-9 5-1-15,-4 3 1 16,-12 0 0-16,-9 4 1 16,-4 0 2-16,-13 0-1 0,-8 0 2 15,-4 0-2-15,-8-3-1 16,-5 3-2-16,-4-4-1 15,-4 4-25-15,-5 4-11 16,-3 7-88-16,-9 0-37 16,-5-11 35-1</inkml:trace>
  <inkml:trace contextRef="#ctx0" brushRef="#br0" timeOffset="4969.9258">19353 9921 144 0,'-4'-3'55'0,"8"-5"-30"0,4 8-32 16,-8 0 8-16,5 4-22 15,3 0-7-15,0-1 8 16,1 1 6-16,-1-4 22 16,1 0 12-16,-1 0 14 15,0 0 9-15,5 0-12 16,4 0-4-16,0 0-9 16,-1 4-3-16,1-1-9 15,4 1 0-15,4 0 4 0,9 3-2 0,4 5 1 16,8-5 1-16,0 0 1 15,4 1 12-15,5-1 5 16,3 1-3-16,14-1-3 16,3-3-6-16,17 0-2 15,5 3-2-15,-5-3 0 16,5 0-2-16,-1 3-1 16,5-3-10-16,12 3-1 15,-8 1 6-15,-5-1 7 16,-7 1-1-16,-5-5 2 15,-13 1-1-15,-8 4 1 16,-8-5-4-16,-9 1-3 0,-8 0-5 16,-8 0-2-16,-21-1-46 15,-18-3-50 1,-16 8-27-16,-21-16-8 16</inkml:trace>
  <inkml:trace contextRef="#ctx0" brushRef="#br0" timeOffset="5990.9342">2174 11163 156 0,'0'0'57'0,"17"0"-30"0,-5-7-18 16,-7 7 14-16,7-4-11 15,5 0-4-15,8 1-5 16,13-5 0-16,-5 1-2 15,9-1-1-15,0 1 3 0,4-1 11 16,1 1 8-16,3 3 2 16,-8-3 3-16,4-5-2 15,9 1 2-15,-9 4-9 16,4-8-3-16,9 0-4 16,-1 4 0-16,1 3-6 15,4 1-1-15,0-1 0 16,-13 1 0-16,5-1-5 15,-9 1 1-15,4 3 0 0,-4 1 0 16,-8-1 2-16,-4 0 1 16,-9 4 1-16,0 0 2 15,-4 0-3-15,4 0 0 16,-8 0-1-16,8 0-2 16,9 0-35-16,3 0-16 15,10-7-87 1</inkml:trace>
  <inkml:trace contextRef="#ctx0" brushRef="#br0" timeOffset="7070.432">20213 13050 216 0,'-4'-7'82'0,"8"3"-44"0,8 8-31 16,1-4 18-16,8 0-15 15,13 0-3-15,3 0-1 16,5 0 1-16,4 0-3 16,5 0 8-16,3 0 5 0,5 0 2 15,8 0 3-15,9 0-3 16,12 0 0-16,0 0-6 16,0 0-3-16,4 0 1 15,-4 0 0-15,0 0-1 16,0 0 1-16,-4 4-4 15,-8-1-2-15,-13-3-5 16,-9 4 0-16,-8-4-5 16,-12 0 1-16,-9 0-53 0,-12-4-22 15,-30-3-64 1</inkml:trace>
  <inkml:trace contextRef="#ctx0" brushRef="#br0" timeOffset="7972.0497">2145 13848 60 0,'-9'-3'24'0,"9"3"-12"0,9 0-12 15,-9 0 7-15,0 0 9 16,0 7 5-16,0 1-3 16,0-1 2-16,0 4-2 15,0 0 0-15,0 1 4 16,0 3 1-16,0-1-4 16,4 5 1-16,4 4-11 15,9-1-1-15,0-3-1 0,8-1 5 16,-4 1 3-16,17-4-2 15,16 3 2-15,5 1-6 16,12 0-1-16,1-4 0 16,-1 7 2-16,13-11-1 0,16-11 2 15,5 0-4-15,9-4-2 16,11-7 0-16,5 0 1 16,26-4-1-16,-10 4 0 15,-3 0-6-15,8 3 1 16,0 8 0-16,0 0 0 15,-21 4 0-15,0 0 2 16,-8 0 1-16,-1-4 1 16,-3 0 2-16,-14-4 1 15,-3-4-6-15,-9-3-2 16,-4 0-53-16,5 0-24 16,-14-8-40-1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7:25.700"/>
    </inkml:context>
    <inkml:brush xml:id="br0">
      <inkml:brushProperty name="width" value="0.05292" units="cm"/>
      <inkml:brushProperty name="height" value="0.05292" units="cm"/>
      <inkml:brushProperty name="color" value="#00B0F0"/>
    </inkml:brush>
  </inkml:definitions>
  <inkml:trace contextRef="#ctx0" brushRef="#br0">5244 5569 56 0,'0'-8'22'0,"0"8"-12"0,0-3-10 16,0 3 5-16,0 0-6 15,-4 0 1-15,4 0 0 16,0 3 0-16,-4-3 0 0,4 0 2 16,-4 4 12-1,-1-4 8-15,5 4 4 0,-8 0 2 16,8-4-4-16,0 0-3 15,0 0-9-15,0 0-3 16,0 0-5-16,0 0-1 0,8 3 1 16,1 1-2-16,-1 4 1 15,5-5-2-15,-5 5 2 16,5-5 0-16,-1 5 3 16,5-1 3-16,4 1 2 15,4-4-3-15,5-1 0 16,3 1 4-16,9-4 2 15,13 0 1-15,-1 0 1 16,5-4-2-16,0 1-1 0,-1-1-3 16,1 0-1-16,-5 0-3 15,1 8-1-15,4 0-1 16,-1 0 0-16,5-1 0 16,9 1 0-16,-1 0-5 15,0 3-1-15,-4-3 3 16,0 3 1-16,1-3 4 15,-1 0 1-15,8-4 1 16,1 4 0-16,-5-4 0 16,4 0 0-16,-3 0-2 15,-5 0-1-15,-4 0 1 16,4 3 3-16,-4-3-2 16,0 0-2-16,4 0-5 0,0 0-2 15,8 0 1-15,-3 0 0 16,-1 0 3-16,-8 0 1 15,12 4-1-15,-7-4-2 16,-1 0 1-16,0 0-1 16,0 0 4-16,4 0 2 15,-4 0 0-15,-4 4-1 16,-4 0-1-16,0-1 2 16,-5-3-5-16,1 4-1 15,-5-4 2-15,0 0 1 16,5 0-1-16,4 0 1 15,-1 4-2-15,1-4-1 16,4 3 1-16,-9 1-1 0,-3 4 0 16,-5-1 0-16,0-3 0 15,0 3 0-15,0 4 0 16,0-7 2-16,5 0-1 16,3-4-1-16,5 0 1 15,0 0-1-15,-1 0 2 16,1 0 1-16,0 0 1 15,0-4 0-15,3 0-5 16,1 1 1-16,4-8 2 16,5 7 1-16,3 0-4 15,1-3 1-15,-5 3 2 16,-4 0 1-16,-4 0-1 16,0 1-2-16,8-1 5 15,-8 0 1-15,-8 1 0 0,-1-1 1 16,1 0-2-16,-5 4 0 15,0 0-3-15,-3 0-2 16,-5-4 1-16,-1 1 1 16,-11 3-3-16,3 0 2 15,-3 0 2 1,-5-8-1-16,-8 8-2 16,-1-4-2-16,-3 1 1 15,-5-1 1-15,1 0 0 16,-5 0-20-16,0-3-7 15,-4 0-28-15,0 7-10 16,9 0-199 0,12-19 143-16</inkml:trace>
  <inkml:trace contextRef="#ctx0" brushRef="#br0" timeOffset="10042.6449">10105 8784 76 0,'-4'-11'30'0,"4"11"-16"0,0-4-10 0,0 4 10 16,0 0-8-16,0 0-3 16,4-8 4-16,0 1 5 15,-4-1 5-15,0 1 2 16,4 3-8-16,-4 4-2 0,5-3-3 16,-1 3-1-16,4 3-3 15,5 5 3-15,-1-1 4 0,5-3 1 16,8 0 2-16,5-1-4 15,3 1 0-15,1 0-5 16,-1 3 0-16,1 1-1 16,4-1-2-16,4 1 1 15,4-1-1-15,8 1 0 16,9-5 2-16,4 1 5 16,9 0 6-16,-1 3 2 15,1 1 0-15,-1-1-3 16,9-3 0-16,4 0-1 15,9-4 1-15,-1 3 5 16,-4-3 1-16,5 0-5 16,-1-3-3-16,5 3-3 15,4 0 0-15,0 3 0 0,0 1 1 16,-1 4-9-16,5 3-1 16,1 0 0-16,3 0 1 15,0 0 1-15,-8-3 2 16,0-1 3-16,4-3 2 15,4-4 3-15,0 0 4 16,-4 0-4-16,0-4 2 16,-8 0-7-16,4 4-1 15,4 0-2-15,0 4 1 16,-8 4-4-16,-5-1 0 16,1 1 1-16,-5-1 0 15,8 4 0-15,1-7 2 0,4 0-1 16,-9-4 2-16,-3-4 2 15,-5 0 4-15,-4-3 2 16,4 7 1-16,4 0-4 16,0 0 0-16,1 0-7 15,-5 7-3-15,-5-3 1 16,1 3 2-16,4 1 0 16,-4 3 2-16,0-3-2 15,0 3-1-15,-4-4 1 16,-5 1-1-16,-3-1 4 15,-1 1 2-15,-12-5 4 16,12 1 4-16,4-4-6 16,1 0 0-16,-5 0-4 15,5-4-1-15,-5 4-3 16,0 0-1-16,-8 0 1 0,0 0 0 16,-4 4 0-16,4 0 0 15,0-1 0-15,0-3 0 16,-1 0-3-16,6 0 2 15,-6-3 3-15,1-5 1 16,17-3-1-16,-4 0-2 16,-1 0 3-16,5 0 0 15,-1-1-4-15,5 5-1 16,-8-1 3-16,-1 1 1 16,-3 3 0-16,3-3-2 15,-4 3-2-15,9 0-1 0,4 1 2 16,0-1 2-16,0-4 0 15,-9 5 2-15,1-5 0 16,3 1 3-16,-3-4-3 16,12 3 0-16,0 1-1 15,0-1-2-15,0 1 1 16,-8 3-1-16,-5 0 0 16,1 8 0-16,-5 0 0 15,0-1 0-15,5 1 0 16,-1 0 0-16,-7 0 0 15,-1-4 0-15,-4 0 4 16,-5 0 5-16,1-4-3 16,-9 4 2-16,5 0-5 15,-5 0 0-15,1 0-1 16,3 0-2-16,-4 0-2 0,1 0 1 16,-5 0 3-16,-8 4 1 15,-5-1-4-15,-3-3 1 16,-5 0 0-16,0 0 0 15,-4 0 4-15,-4 0 2 16,-5 0 2-16,1 0 0 16,-1 0-2-16,-3 0-1 15,-1 0-3-15,1 0-2 16,-9 0 1-16,0 0 1 16,0 0-1-16,0 0-1 15,0 0-2-15,0 0 1 16,0 0 1-16,0 0 2 0,0-3-1 15,0-1-1-15,0 0 1 16,0 4-1-16,0-4-3 16,0 4 0-16,0 0-7 15,0 0-4-15,-5 8-45 16,-3 11-21-16,-17-8-109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8:47.564"/>
    </inkml:context>
    <inkml:brush xml:id="br0">
      <inkml:brushProperty name="width" value="0.05292" units="cm"/>
      <inkml:brushProperty name="height" value="0.05292" units="cm"/>
      <inkml:brushProperty name="color" value="#00B0F0"/>
    </inkml:brush>
  </inkml:definitions>
  <inkml:trace contextRef="#ctx0" brushRef="#br0">5013 7665 100 0,'-25'4'38'0,"21"-4"-20"0,-13-4-1 0,13 4 14 16,-4 4-8-16,4 3 0 16,-1-3-14-16,1 0-5 15,4 3-3-15,9-3-1 0,3-1 2 16,9 1 8-16,0-4 5 15,17-4-3-15,8 1-2 0,4-1-3 16,17-3-2-16,5-1 1 16,20-3 3-16,4 3-4 15,22 1-1-15,-5 0 0 16,13-5 2-16,21 1 6 16,4 4 4-16,0-1-10 15,12 1-4-15,13-1 3 16,-4 1 4-16,5 3-3 15,11-3 2-15,-7 3-3 16,-5 0 0-16,4 0-1 16,5-3 0-16,-22 3 2 15,-16 1 1-15,-13-1 3 16,-8 0 4-16,-17 0-2 16,-12 1 1-16,-9-1-5 15,-13 4 0-15,-8 0-7 0,-12 0-1 16,-5 0-5-16,-8 4-1 15,-4 3-55-15,0 1-23 16,8 10-40 0</inkml:trace>
  <inkml:trace contextRef="#ctx0" brushRef="#br0" timeOffset="1471.7707">11686 5297 64 0,'9'0'24'0,"-1"0"-12"0,5 0 3 0,-5 0 13 16,5 3-7-16,3-3 1 15,10 4-11-15,-1 0-2 16,4 0 1-16,5 7 1 16,8 0-1-16,4 8-1 15,4-4-5-15,13-4 6 0,0 0 5 16,12 0-3-16,-3 0 1 15,3 0-2-15,9-3 1 16,4-1 0-16,9-3 0 0,-1 0-2 16,5 0 1-16,8-1-2 15,4-3 0-15,9 4-8 16,-1 0 0-16,-3 3-1 16,-1 1 2-16,5 3-3 15,-1 0 0-15,1-3 1 16,0-5 2-16,3-6 12 15,10-1 8-15,3-11 0 16,-8 0-1-16,0 4-5 16,4-15 0-16,-4 0-7 15,0-1-3-15,-4 1-3 16,-8 4 0-16,-5 3-2 16,4 1-1-16,-12 3-13 15,0 4-4-15,-9 3-51 0,-7 4-20 16,20-7-28-1</inkml:trace>
  <inkml:trace contextRef="#ctx0" brushRef="#br0" timeOffset="6815.7268">2958 14020 272 0,'-29'-11'104'0,"21"3"-56"0,3-3-52 16,-3 7 21-16,4-3-13 15,0-4-2-15,-5 0-4 16,-3-1 1-16,-5 5 1 15,0-1-5-15,-12 5-1 0,-9 3 0 16,-4 0 2-16,0 3 2 16,-8 1 1-16,-13-4 1 15,-4-4 0-15,0 1 2 16,-5-5 1-16,1 5 1 16,-4-1 0-16,-22 0 0 0,1 0 0 15,3 4-7-15,-3 0 0 16,8 4-15-16,-9 0-5 15,1 3-6-15,4 4-2 16,-9 4 17-16,5 0 7 16,7 4 14-16,6 3 8 15,-5 1 10-15,8 7 5 16,9 3-8-16,8 4 0 16,-9 8-11-16,14-4-2 15,3 4-5-15,13 0-3 16,4-1 0-16,17 5-1 15,13 3 0-15,16 4 2 0,5 0-3 16,8-4-2-16,17 0-3 16,8 1 1-16,8-1 5 15,18 0 2-15,16-3-3 16,12-1 1-16,14 1 2 16,3-1 1-16,13 1-1 15,21 3 1-15,-4-4 0 16,8 1 1-16,25-1 0 15,-3-3 2-15,20 0-3 16,8-8-2-16,5-7 0 16,16 0 1-16,18-8-3 15,-1-7 0-15,13-4 1 16,-9-3 0-16,9-5 0 16,8-6 0-16,-4-5-5 0,9-3-1 15,-9-8 3-15,12 1 1 16,-16-5 2-16,-13 8 0 15,5 0 0-15,-17 1 2 16,-9 2 3-16,4 1 2 16,-16 4 1-16,-13-4 2 15,-12-8-1-15,-1-7 0 16,-20-8-5-16,-13-7-1 16,-17 0 3-16,-12-7 1 15,-9-5 1-15,-8-2 2 16,-13-9-7-16,-16 1-4 15,-18-8-5-15,-16-4-1 0,-17 4-1 16,-16 4 0-16,-26 0 0 16,-12 0 0-16,-18 0 5 15,-20-23 1-15,-12 5-3 16,-26-5-1-16,-17 4-4 16,-12 15-1-16,-4 8 6 15,-22 7 4-15,-16 8 2 16,-9 3-1-16,-12 4 3 15,-12 7 2-15,-9 16 0 16,-26 3 2-16,-7 0-6 16,-18 7-1-16,1 8-11 15,-5 8-3-15,-8 7-11 16,13 0-4-16,-13 7-17 16,8 4-7-16,-8 4-44 15</inkml:trace>
  <inkml:trace contextRef="#ctx0" brushRef="#br0" timeOffset="24110.233">9543 16299 116 0,'46'-8'46'0,"-12"12"-24"0,12-8-17 15,-21 4 11-15,9 0-9 16,12-3-4-16,4-1-2 0,9 8-1 16,12-4 0-16,0-4 2 0,9 4 3 15,0 0 13-15,-1 4 8 16,1 3-2-16,8-3-2 15,9-1-8-15,8-3-1 16,4 0-4-16,4 0 0 16,13-7-3-16,12 3-1 15,-4 1-1-15,-4-1 0 16,5-4-2-16,11 1 1 16,1 3-2-16,-4-3 2 15,-1-1 0-15,13 1 1 16,-4-4-2-16,-4 3-2 0,-4-3-2 15,8-4-1-15,4 0 2 16,-4 0 2-16,4 4 0 16,5-4-1-16,3 0 1 15,-8-3-1-15,1-1 2 16,11-7 1-16,1 3 12 16,0-6 7-16,-9-5-9 15,9-3-2-15,-4 3-7 16,-5 1-3-16,-8 3 0 15,8 0 1-15,38 0-3 16,-25 8-2-16,-8 7-3 16,4 4 1-16,-5-1-8 15,-3 5-4-15,-5-4-2 16,4 0 1-16,-8-8 10 16,-8 4 7-16,-17 0 3 0,-9 0 2 15,-12 0 0-15,-4 4 0 16,-5 4-11-16,-8 3-3 15,-4 8-94 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10:35.239"/>
    </inkml:context>
    <inkml:brush xml:id="br0">
      <inkml:brushProperty name="width" value="0.05292" units="cm"/>
      <inkml:brushProperty name="height" value="0.05292" units="cm"/>
      <inkml:brushProperty name="color" value="#00B0F0"/>
    </inkml:brush>
  </inkml:definitions>
  <inkml:trace contextRef="#ctx0" brushRef="#br0">2977 17706 1,'0'0'3998,"0"0"259,-19 3-387,19-3-2451,0 0-258,-11 0-387,11 0-387,0 0 0,0 0 129,4-23-129,8 2 0,2-1-258,5-14-129,2-1 129,8-9 129,-1 8-258,3-6 516,-4 13-387,-3-1 129,-6 13 129,-2 2 0,-6 15-129,-10 2 0,13 7 0,-8 15 0,-4 6-129,0 10 0,-1 5 387,0 10 0,-5 2 0,2 1-258,-6 28 258,5-28 129,-2-3 0,6-53-129,3 58-387,16-54-129,11-15 129,14-12-258,9-47-258,9 11-258,7 0 129,-3 2-129,-3 13 258,-9 9 387,-10 10-258,-11 8 387,-13 13 129,-6 8 0,-8 20 129,1 6 0,-2 5 516,3-5-774,7 4-129,-1 3-1677,12-7-2838,10-7-645,-2-17-129,6-13-516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49:27.633"/>
    </inkml:context>
    <inkml:brush xml:id="br0">
      <inkml:brushProperty name="width" value="0.05292" units="cm"/>
      <inkml:brushProperty name="height" value="0.05292" units="cm"/>
      <inkml:brushProperty name="color" value="#00B0F0"/>
    </inkml:brush>
  </inkml:definitions>
  <inkml:trace contextRef="#ctx0" brushRef="#br0">7907 3070 100 0,'72'-19'38'0,"-35"16"-20"0,22 3-10 0,-25 0 13 15,16-4-10-15,9 4-1 16,12 0-4-16,5 0-1 15,3 0-3-15,14-4-2 16,3 4 1-16,9 0-1 0,4 0 2 16,-4-3 1-16,4 3 1 15,8 0 2-15,5 0 1 16,-5 0 5-16,5 0 3 16,0 0 0-16,8 0 4 0,4-4-7 15,4 4-2-15,-8 0-1 16,9 4-1-16,7-1-4 15,-7 1-1-15,-1 0-1 16,1-1 1-16,3-3 2 16,5 8 2-16,-9-4-1 15,1-1 1-15,3 1-4 16,5 4 0-16,0-5 1 16,-9 1 0-16,9-4 4 15,0 0 3-15,0 0-2 16,-5 0 0-16,1 0-5 15,8 0-3-15,0 4 0 16,-4 0 1-16,4 3-1 16,0-11-1-16,0 4-2 0,-5-3 1 15,31-5 7-15,-14 4 4 16,-3 1-1-16,-1-1 0 16,-16 4-8-16,-9 0 0 15,0 4-1-15,-4-1 2 16,-4 5-1-16,-9 3-1 15,-4-4 1-15,-8 1-1 16,9-4 0-16,-5-1 2 16,0-3 5-16,0 4 6 15,0 0-5-15,-4 3 0 16,4-3-4-16,0 7-3 16,4-7 2-16,-8 3 0 0,4 1-1 15,-8-1-2-15,8 1 1 16,0-1-1-16,4 1 0 15,-4-5 0-15,4 1 0 16,5-4 0-16,7 0 0 16,1-4 0-16,0 1 2 15,4-1 1-15,4 0-1 16,0 4 1-16,1 4-2 16,-9 0-1-16,4 3 1 15,8 1 1-15,5-1-3 16,-5 0 0-16,-4-3 1 15,5-4 0-15,7-4-3 16,1 1 2-16,-8-1 1 16,7 0 2-16,18 1-1 0,-5 3 2 15,-4 0-2-15,-4 3 2 16,9 5-4-16,-1-1 0 16,-12 1 1-16,4-1 0 15,0-3 0-15,-4 0 0 16,-5-4 6-16,1-4 6 15,4-4-4-15,4 1-2 16,-4-1-1-16,-9 1-1 16,-4 0-2-16,5-1 1 15,-1 4-4-15,-8 1 0 16,-8-1 1-16,-5 4 0 16,-8 0 0-16,9 0 2 0,-9 0-1 15,-5 0-1-15,-7 0 1 16,-9 0-1-16,-13 0 0 15,-7 0 0-15,-10 4 2 16,-7-1 3-16,-14 1-2 16,-7 0-2-16,-9 0 0 15,-9 3-1-15,-12 4-9 16,-17 0-4-16,-12 4-42 16,-17 4-18-16,-30-4-71 15</inkml:trace>
  <inkml:trace contextRef="#ctx0" brushRef="#br0" timeOffset="2131.5089">505 4700 36 0,'25'-11'16'0,"-17"7"-8"0,13-7 1 16,-16 7 11-16,11 0 0 15,9-3 0-15,-8-1-4 16,8 1 0-16,-8-4 0 16,8 3-1-16,-8 1 6 15,8-1 1-15,-8 5-5 16,0-1 0-16,8 4-10 16,-8 4 2-16,8-1 2 0,-4 5-2 15,4-1 0-15,4 1 1 16,9-1 4-16,8 1-4 15,0-1 2-15,22-3-3 16,-10 0 0-16,9-4-3 16,-8 3 1-16,12-3-4 15,-8 0 0-15,17 0-1 16,-4 0-2-16,20 0 5 0,-12 0 1 16,4-3 4-16,0-5 1 15,-4 1-3-15,4-1-3 16,8-3 2-16,1 0 0 15,4 0-1-15,-13-1-1 16,0 1-1-16,0 0 2 16,8 4-3-16,5-5 0 15,0 5 1-15,-5 0 2 16,5-1-1-16,-9 1 0 16,30-1-3-16,-18 1-2 15,10 3 3-15,-14 4 0 16,-12 4-1-16,-4-4-2 0,0 3 3 15,-4-3 2-15,8 0 2 16,4 4 1-16,5-4-2 16,-5 0-1-16,4 0-1 15,-3 4 2-15,-5 0-5 16,12 3-1-16,1 4 0 16,0 4 2-16,-5 0-1 15,-4 0 2-15,1 0-2 16,3-4 2-16,1 0-2 15,8-3-1-15,-5-4 3 16,-12-4 0-16,5 0-1 16,-5 3 1-16,4 1-4 15,4 0-2-15,5 3 4 16,-5 1 1-16,-3-1-3 0,-1 1 1 16,4-1 2-16,9-3 1 15,-4-1-1-15,-5-3-2 16,-3 0 3-16,-1 0 0 15,-8-3 5-15,4 3 3 16,4-4-4-16,5 4-2 16,-5 0-5-16,-4-4 0 15,-4 8 0-15,8-4 0 16,0 0 0-16,5 0 2 16,4 0-3-16,3 0 0 15,-3-4 1-15,-4 1 2 16,-1 3-1-16,9 0 2 0,-4 0-2 15,3 0-1 1,1 0 3-16,-4 0 0 0,0 0-4 16,8 3-1-16,4-3 3 15,0 0 1-15,-4 0-3 16,0-3 1-16,4 3 0 16,5 0 2-16,3 0-3 15,-3-4-2-15,-9 0 2 16,-4 0 2-16,4-3 4 15,4-1 2-15,-4 1 1 16,-4-4 0-16,4 3-2 16,-13-3-1-16,9 4-6 15,0-1-1-15,-4 1 1 16,0-1 2-16,-9-3 0 16,-8 0 2-16,-5 3-4 0,-12 1 0 15,-4 0-1-15,-4 3 0 16,-4 0 6-16,-5 4 5 15,0 0-5-15,-8 0-2 16,0 0-4-16,-8 0 1 16,-1 0 1-16,-8 0 2 15,-8 0 1-15,-17 0-4 16,-8 0-3 0,-13 4-62-16,-4 7-26 15,-9-7-77 1</inkml:trace>
  <inkml:trace contextRef="#ctx0" brushRef="#br0" timeOffset="20011.2041">2157 6419 28 0,'-12'0'11'0,"12"0"-6"0,-13 4 14 15,13 0 12-15,0-1 11 16,-8-3 4-16,4 0 2 16,-1 0 2-16,5 0-3 15,-8 0 1-15,4 0-27 16,4 0 1-16,0-3 0 0,12-1-8 15,-3 0-1-15,12 1-5 16,8-1 0-16,13 0-5 16,17 0-2-16,-5 4 0 15,18 0 1-15,-1 0-12 16,-8 0-3-16,4 0-21 16,4 0-7-16,-12 4-19 0,4 4-5 15,0 3-25 1</inkml:trace>
  <inkml:trace contextRef="#ctx0" brushRef="#br0" timeOffset="20358.4615">1948 7449 244 0,'16'-8'90'0,"1"4"-48"0,21-3-40 16,-13 3 17-16,4 0-15 15,5 1-1-15,8-1-1 16,12-3 1-16,1 3-1 15,4 0-4-15,-1-3-1 0,1-1-9 16,0 4-3-16,0 1-8 16,-5-1-2-16,-4 0-3 15,1 4 0-15,-9 4-20 16,-5 0-41 0,-7 3 11-16</inkml:trace>
  <inkml:trace contextRef="#ctx0" brushRef="#br0" timeOffset="20642.7192">1918 8228 260 0,'13'0'96'0,"20"8"-52"0,18-5-40 0,-30 1 19 0,8 0-15 16,9 3-4-16,16-3-6 15,9 0 1-15,9-1 1 16,11-3 0-16,1-3 2 0,0-1-12 16,4 0-6-16,-4 0-20 15,0 4-7-15,-9 0-60 16</inkml:trace>
  <inkml:trace contextRef="#ctx0" brushRef="#br0" timeOffset="21152.9374">1943 10011 376 0,'47'-11'140'0,"-1"7"-76"0,21-4-70 15,-34 5 22-15,22-1-26 16,12-4-5-16,8 1-26 16,9 3-11-16,-8-3 27 15,8 3-18-15,-5 0-5 0,-3 4-18 16,-5 4-7-16,-4 0-5 15</inkml:trace>
  <inkml:trace contextRef="#ctx0" brushRef="#br0" timeOffset="21423.2537">1943 11085 376 0,'59'-11'140'0,"0"3"-76"0,12-14-75 0,-29 11 24 0,13-1-25 16,16 1-7-16,-4 0-19 15,4 0-6-15,-4 3 23 16,1 5-11-16,-10-1-2 0,-3 4-15 15,-5 0-7-15,0 11-34 16</inkml:trace>
  <inkml:trace contextRef="#ctx0" brushRef="#br0" timeOffset="21710.3725">1776 11935 324 0,'-17'0'123'0,"34"4"-66"0,12-8-55 0,-4 4 23 16,5-4-22-16,11-7-5 15,6 4-18-15,7-1-7 16,-4-3 14-16,1 0 0 0,3 4 4 15,5 3 5-15,0 0 2 16,-5 0-7-16,-3 4-2 16,3 0-29-16,5 0-12 0,0-3-52 15</inkml:trace>
  <inkml:trace contextRef="#ctx0" brushRef="#br0" timeOffset="22234.0624">2543 11391 200 0,'4'-4'77'0,"9"0"-42"0,16 0-30 0,-16 4 19 16,4 0-11-16,8 4-2 15,-8 0 0-15,8 3 0 16,4 1-5-16,0 3 3 0,1 4 3 16,3 0-2-16,5 4 0 15,4 3-6-15,-13 0-1 16,1 1-1-16,-5 7 1 0,-17-1 7 16,1 5 3-16,-22-1 2 15,-4 1 1-15,-12 7-4 16,-13 4-2-16,-8 0 0 15,-9 3 4-15,-4 4 1 16,-8 0 3-16,0-3-8 16,12-8-1-16,8-7-10 15,18-5-4-15,4-6-44 16,16-8-17-16,17-15-84 16</inkml:trace>
  <inkml:trace contextRef="#ctx0" brushRef="#br0" timeOffset="35309.2029">9526 14154 104 0,'21'0'41'0,"-8"0"-22"0,16-3 0 0,-12-1 18 16,4-7-3-16,4-1 1 0,5 1-9 16,3 0-2-16,9 0-13 15,4 0-7-15,9-1 0 0,8 5-3 16,8 3-1-16,4 8 3 15,1 3 2-15,4 1 4 16,3-1 2-16,6 1 3 16,7 7 2-16,0-4-3 15,-3 4 2-15,-5 4-2 16,-4-8 2-16,-5-11-2 16,-7 0 2-16,-5 0-6 15,-9 0-1-15,1 0-4 16,-4-8-3-16,-5 1-5 15,-8-4 0-15,-8-1-31 16,-9 1-12-16,-9 0-84 16</inkml:trace>
  <inkml:trace contextRef="#ctx0" brushRef="#br0" timeOffset="36210.3569">6960 13945 96 0,'-26'-3'38'0,"18"3"-20"0,-5-4-10 0,13 4 13 0,0-4-8 15,0 0 0-15,5 1-3 16,3-1-1-16,5 4-1 16,8 0 0-16,8 4-4 15,4 3-1-15,5 4 1 0,4 1 0 16,0-1 2-16,8-4 10 16,1 1 5-16,12-1 2 15,8-3 3-15,13 0-5 16,4-4-3-16,8 0-10 15,9 3-3-15,8 5-3 16,13-1 1-16,-4-3-2 16,-9-4 2-16,-4 0-4 15,4 0 0-15,-4 4 3 16,1-1 3-16,-10 1 0 0,-8-4 2 16,-12 0 0-16,-13 0 3 15,-12 0 10-15,-13-4 7 16,-9 1 1-16,-12-1 3 15,-8 0-15-15,-9 1-4 16,-4-1-8-16,-8 0-3 16,-5 4-20-16,0 4-8 15,-3 0-70-15,3 3-29 16</inkml:trace>
  <inkml:trace contextRef="#ctx0" brushRef="#br0" timeOffset="43371.241">3965 16340 64 0,'-4'0'24'0,"4"-4"-12"0,4 0-8 16,0 1 8-16,0-1 1 15,1-4 5-15,3 1-8 16,-4 3-1-16,0 0-3 16,1 4-1-16,3-3 3 15,0-1 3-15,5 4 2 16,-9 0 3-16,4 0-5 15,1 0 1-15,3 0-7 16,1 4 8-16,0-4 6 0,3 3 5 16,1-3 3-16,0-3-6 15,4-1 0-15,8 0-12 0,5 1-3 16,8-1 2-16,8 4 3 16,0 4-6-16,9-1-3 15,-9 1-1-15,1 3 1 16,3 1-1-16,1-1 2 15,4 1 0-15,3-1 3 16,6 1 3-16,3-5 2 16,4 5 1-16,-3-1 0 15,-1-3-4-15,0 4-3 16,1-1-2-16,-1 1-3 16,9 3 1-16,-1 0-1 15,9 4 2-15,-4 0 1 0,-13 0-4 16,9-4 1-16,-4 0 0 15,8 0 0-15,4 0 0 16,0-3 2-16,-4-1 3 16,-1 1 2-16,-7-1 3 15,4-3 1-15,-5-4-1 16,9 0-1-16,0-4-3 16,0 4-1-16,0 0-3 15,-5 0 1-15,5 0-7 16,-4 4 1-16,4 3 3 15,4-3 4-15,4 0-1 16,-4 0 0-16,0-4-1 16,0-4-2-16,5 0 3 15,-5 0 2-15,4 1 2 16,-4-1 3-16,4 0-1 0,-4 1 0 16,-4 3-5-16,-4 0-3 15,0 0 0-15,-1 0 1 16,9 0-1-16,1 0-1 15,-1 0 1-15,0 3-1 16,-4 1 0-16,-5 0 0 16,5 3 0-16,4 1 2 15,-4-5 3-15,0 5 2 16,0-4 1-16,-4-1 2 16,-1-3-3-16,-3 0 1 15,-1 0-5-15,9 0-2 16,0 4 0-16,4 0-1 0,-4-1 0 15,12 1 0-15,-3 0 0 16,-9 0 2-16,-1-4-1 16,5 0-1-16,1 0 1 15,-6 0-1-15,-3-4-3 16,-4 0 2-16,-5 0 3 16,0 1 3-16,5 3-4 15,3-4-1-15,5 0 0 16,-4 1 2-16,-5-1-3 15,1 0 0-15,-9 0 1 16,0-3 0-16,-4-1 0 16,-4 1 2-16,0 0-1 15,3-1-1-15,1 4 1 16,0 1-1-16,-8 3 0 0,-1 0 2 16,-3 3-3-16,3 1 0 15,-8 0 1-15,0 0 0 16,1-1 0-16,-10-3 0 15,-3 4 0-15,-5 0 0 16,-4-4 2-16,-4 0 3 16,-4 0 0-16,0 0 2 15,-5 0-4-15,1 0 0 16,0 0-1-16,-1 0 1 16,-3 0-2-16,-1 0-1 15,-8 0 1-15,0 0 1 16,0 0-3-16,0 0 0 15,0 0 1-15,0 0 0 0,0 0-3 16,4-4 2-16,-4 4 1 16,0-4 2-16,0 1-3 15,0-1 0-15,0 0 1 16,4 0 2-16,1-3-3 16,3 3 0-16,0-3-4 15,1 3-1-15,-1-4-2 16,-4 5 2-16,-4-1 4 15,0 0 1-15,-4 1-6 16,-4-1-3-16,-5 4-1 16,5 0-1-16,-1 4-9 15,1-1-1-15,4 1-13 16,4 3-6-16,0-7-46 16,12 4-18-16,1-8-17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51:42.540"/>
    </inkml:context>
    <inkml:brush xml:id="br0">
      <inkml:brushProperty name="width" value="0.05292" units="cm"/>
      <inkml:brushProperty name="height" value="0.05292" units="cm"/>
      <inkml:brushProperty name="color" value="#00B0F0"/>
    </inkml:brush>
  </inkml:definitions>
  <inkml:trace contextRef="#ctx0" brushRef="#br0">17764 10029 4 0,'0'0'0'0,"-5"0"0"15,5 0 0-15</inkml:trace>
  <inkml:trace contextRef="#ctx0" brushRef="#br0" timeOffset="282.8197">17751 10056 108 0,'-4'0'41'0,"8"0"-22"0,0 3-9 0,5-3 12 16,-1 0-4-16,9 0 0 15,8-3-2-15,8-9 3 16,9-3-11-16,9-7 0 0,16-8 2 15,17-15-2-15,21-3 1 16,8-8-3-16,0-7-1 16,4-1 3-16,5 5 5 15,0-5 8-15,-5 12 5 16,-12 0 1-16,-13 7 3 16,-12 4-3-16,-9 7 1 0,-12 8-14 15,-5 4-5-15,-7 3-11 16,-14 4-1-16,-3 8-30 15,-10-1-11-15,-11 5-48 16,-13 6-62 0,-9 5 39-16</inkml:trace>
  <inkml:trace contextRef="#ctx0" brushRef="#br0" timeOffset="1137.3116">18003 9515 132 0,'0'-4'52'0,"4"4"-28"0,0 0-4 16,-4 0 21-16,0 0-5 0,8 0 2 16,1 0-9-16,-9 0-1 15,4 0-15-15,-4 0 1 0,0 0 2 16,0 0-4-16,0 0 1 16,0 7-6-16,-4 5 1 15,-5-1-3-15,1 7 0 16,-5 5-3-16,1 3 1 15,-5 11 0-15,-8 4 1 16,-9 8-2-16,-8 3-2 16,0 11 5-16,-4 1 4 15,0 7-3-15,0 0 2 16,12-4-1-16,5-4 3 16,8-11-1-16,17-3 2 0,12-16 0 15,13-18 1-15,25-11-2 16,22-8-1-16,3-7-5 15,4-4-3-15,9-7 0 16,-4-8 1-16,0 4 5 16,-1 3 6-16,-7 5-3 15,-5 3 2-15,-4-4-3 16,-9 8 0-16,-4 4-3 16,-8-1-1-16,-4 4-3 15,-4 4 1-15,-13 0-4 16,-5 4-2-16,-3 4-36 15,-13 6-16-15,-4 1-124 16</inkml:trace>
  <inkml:trace contextRef="#ctx0" brushRef="#br0" timeOffset="5266.0345">8058 12342 52 0,'-4'-8'22'16,"4"5"-12"-16,4 3-12 0,-4 0 6 0,5 0-3 16,-1 0 2-16,0-4 9 15,0 4 7-15,5 0 3 16,-1 0 4-16,5 0-3 16,-1 0 0-16,1 0 1 15,3 0 2-15,1 4-10 16,0-1-2-16,4-3-8 15,0 4-2-15,0 0 2 0,8-4-1 16,1 0 0-16,-1 0 3 16,5 3 5-16,-1-3-1 15,5 4 3-15,4 0-2 16,4 0 0-16,4 3-5 16,9 1-3-16,4-1-2 0,12-3 0 15,9-4 2-15,0 0 4 16,8-4 0-16,13-3 0 15,9 3-3-15,3-4 1 16,5 5-4-16,-1-1-2 16,13 0 2-16,9 0 0 15,0 8-1-15,-9 0 1 16,13 0 2-16,4-4 2 16,-5 0 1-16,1 3 0 15,8 1-2-15,9 0 1 16,-9 0-4-16,-4-1 0 15,4 5 1-15,0-1 0 16,-4 1 0-16,-4 3 0 0,-4-4 0 16,12 4 0-16,-4 1 0 15,-8 6 0-15,-5 1-5 16,34 3-1-16,-8-3 3 16,-18 0 1-16,-11-1 0 15,-10-3 1-15,-3-4-4 16,4 1 0-16,-9-5 12 15,-8 1 5-15,-8-5-6 16,-5-3-3-16,-3 0-4 16,7 0-3-16,5 4 1 15,-4 3 1-15,-9 5-1 16,-8-5-1-16,-8 1 1 16,-1-1-1-16,-8 0-3 0,0 1 2 15,5-4 1-15,-5-4 2 16,-4 0-3-16,-5-4 0 15,-3-4 1-15,-5 1 0 16,-4 0 0-16,-4-1 2 16,-8 1-1-16,-1-1-1 15,-8 1 1-15,-4-1 1 16,-4 5-3-16,0-5 0 16,-4 4 1-16,-1 1 0 15,1-1-3-15,-1 0 2 16,-3 0 1-16,-1-3 2 15,5-4-3-15,-9 3-2 0,4-7-1 16,-8 0 3-16,4 1 0 16,-4-1 3-16,0-4-6 15,0-3 1-15,0-8-8 16,0-8-3-16,0-6 3 16,0-12 2-16,5-11 0 15,-1-4 3-15,0 4 2 16,0-4 2-16,0 4-4 15,1 3 2-15,-1-7-3 16,4 8 2-16,-4 3 3 16,1 1 3-16,-1 3 0 15,0 0-1-15,0 7 1 16,0 12-1-16,-4 3 0 16,0 5 0-16,0-1 0 0,-4 4 0 15,0 3 0-15,0 5 0 16,0 3 0-16,-1 0 0 15,1 7 0-15,0-3 0 16,4 4 0-16,-4-1 0 16,-5 4 0-16,1 1 0 15,-5-5 0-15,-3 1 0 16,-5-1 0-16,-4-3 0 16,-1 0-3-16,-7-4 2 15,-9 4 1-15,-8 0 0 16,-9 0 0-16,-8-8 0 15,-5 4 0-15,-3 4 2 0,-5 3-1 16,-4 1-1 0,-12-4-2-16,-17 7 1 0,-5 0 1 15,1 0 0-15,4 1 2 16,-17-5 1-16,-9 1-4 16,1 7 1-16,-1 4 0 15,-3-1 2-15,-18 1-1 16,1 7-1-16,4-3 1 15,-13 7-1-15,-4 3 0 16,4-7 2-16,1 4-3 16,-10-3-2-16,5-1 2 15,-4-4 0-15,4 1 1 16,-4-5 2-16,13 1-1 16,7-8-1-16,10 4 1 15,3 0-1-15,-4-3 0 16,13 3 0-16,12 0-3 0,9 3 2 15,-8 1-4-15,-5-4 1 16,4 4 0-16,5-4-1 16,8-4 4-16,4 0 0 15,-4-3 3-15,0-1 3 16,8 1-2-16,13-15 0 16,4 14-1-16,9-11-2 15,7-7 1-15,6 4 1 16,7 3-1-16,-4 1-1 15,5-1 1-15,3 0 1 16,1 1-3-16,-4-1 0 0,3 8-1 16,1 0 0-16,8 7 2 15,8 0 0-15,5 8 0 16,4 3 2-16,0 1-3 16,4 3 0-16,0 4 1 15,4-4 0-15,0-3 0 16,0-1 2-16,1 8-1 15,-1-4 2-15,-4 0-4 16,0 1 0-16,0 6 1 16,0-7 0-16,-4 4 0 15,0-3 0-15,0-1-3 16,-1 4 2-16,5 0 1 16,0 0 0-16,0 3-3 15,0 1 2-15,1 3 1 16,-1-3 2-16,4 7-1 15,-4 4-1-15,0-4-2 0,4 4 1 16,-4 7 1-16,4 4 2 16,1 8-3-16,3-5 0 15,0 16 1-15,5 3 2 16,0-7-1-16,-1 0-1 16,1 15 1-16,-1 0-1 15,1 4 0-15,-5-5 0 16,5-6 0-16,0 7 2 15,3-12-3-15,1-6 0 16,0-20 1-16,4 1 0 16,0-8 0-16,0 0 0 0,0-4 0 15,0-7 0-15,0-4 0 16,0 1 0-16,0-5 0 16,8-3 0-1,1-1 0-15,3-3-14 16,5 0-3-16,4-3-42 15,4-1-16-15,5-3-37 16</inkml:trace>
  <inkml:trace contextRef="#ctx0" brushRef="#br0" timeOffset="18417.1598">21773 14449 104 0,'-8'-4'38'0,"8"-7"-20"0,-5 7-10 16,5 4 13-16,-4-3-3 0,0-1 1 16,-4-4-1-16,-1 1 0 15,-3-1-9-15,-1 1 3 0,1-1 2 16,-1 1-1-16,0 3 2 16,1 1-4-16,-1 3-1 15,5 0 0-15,-1 3 1 16,5 1-1-16,4 3-1 15,9 1 1-15,3-1 4 16,5-3-2-16,8-8 3 16,0 4-4-16,9-3-1 15,-1-1-6-15,5 0-1 0,4 0 1 16,-4-3 0-16,8 0-5 16,0-1 1-16,0 4 0 15,0 1 2-15,5-1-1 16,-5 0-1-16,-8 4 3 15,-5 0 0-15,-3 4 1 16,-5 0 0-16,-4 3-2 16,-5 8 1-16,-3 0-4 15,-5 4 0-15,1-1 1 16,-5 8 0-16,0 8 2 16,0 7 1-16,-4 4 3 15,0 11 1-15,0 3 1 16,0 8 2-16,-4 15-5 15,0 15-1-15,-4 8-2 16,-1 3-2-16,5-4 3 0,4 1 0 16,4-1-1-16,0 1 1 15,5-8 2-15,-1 3 4 16,1-3-4-16,-5 0-1 16,-4-7 0-16,0 11 2 15,-4-4-1-15,-5 7 2 16,1-7-4-16,-1-8-2 15,1 1 0-15,0-8-1 16,3 0 0-16,1-7 0 16,-4-12 0-16,-1-7 0 15,1-11 11-15,-4-8 7 0,-5-7 0 16,-4-8 1-16,0-3-6 16,0-4-3-16,0-4-5 15,-4 0-4-15,-9 0-3 16,-4 1 1-16,5 6-1 15,-9 1 0-15,-4 7 2 16,-5 0 2-16,-7 0-1 16,-14 4-1-16,1 4 5 15,0-5 4-15,-5 1-1 16,1-4 1-16,-5 0-5 16,0-3-3-16,-3-5 0 15,-1 1-1-15,8 0-5 16,1-4 1-16,-9 3-5 15,13 1-1-15,12 0-28 0,8 3-11 16,10 4-73-16,11-4-31 16,5-10 19-1</inkml:trace>
  <inkml:trace contextRef="#ctx0" brushRef="#br0" timeOffset="30999.8962">1449 14490 52 0,'-5'-8'22'0,"-3"5"-12"0,4-5-10 16,4 8 5-16,-9-3 16 15,5-5 9-15,0-3 4 16,-9 0 2-16,-12 0-2 16,-4-4-1-16,-1 3-5 15,1 5-3-15,-13-1-13 16,0 1-5-16,0 3-3 0,0 1 0 16,-4 3 0-16,4 3-2 15,0 5 1-15,-4 3-2 16,4 4-1-16,0-4 3 15,5 0 0-15,-5 4 5 16,4-4 5-16,0-3-3 0,5-1 2 16,-5 1-3-16,8-1 0 15,5 1-5-15,4 3-3 16,-4 0 0-16,8 4-1 16,-8 4 0-16,8 3 2 15,5 4-3-15,-5 0 0 16,-4 0 1-16,4 12 0 15,5-5 0-15,3 4 0 16,-3 4 0-16,3-3 0 16,5 7-3-16,-4 3 2 15,4 0 1-15,-1 8 2 16,5 8-1-16,-8 3-1 0,4 11 1 16,4 1-1-16,-9 14 0 15,5 19 2-15,-8 0 1 16,-5 11 3-16,4 3-1 15,1 5 0-15,8 3-3 16,-9-11 1-16,13-11-2 16,0-7-1-16,0-8 1 15,0-8 1-15,0 1-1 16,0-5-1-16,0-6-2 16,13-8 1-16,-9-1 1 15,4-14 2-15,5-11-3 16,-9-4-2-16,9-7 4 15,-13-4 1-15,4-4 0 16,4-4-2-16,-8-3 1 0,0-1 1 16,4 8-3-16,-4-11 0 15,4 0-1-15,5 0 0 16,3-4 4-16,-7 1 1 16,7-5-4-16,1 1 1 15,-1-5 4-15,-3 1 5 16,12-4-1-16,-4 0 3 15,12 0-6-15,-4 0-3 16,4 0-1-16,13 0 1 16,0 0-1-16,4-4-1 15,-4 1 1-15,13-5-1 16,-5 4 2-16,9-3 1 0,8-1 1 16,4-3 0-16,1 0 0 15,3 4 2-15,-12-5-1 16,-17 9 2-16,-4-5 0 15,-8-3 3-15,-5 7-1 16,-4-7 2-16,0 4-4 16,-12 3 1-16,-5 0-3 15,1 0 2-15,-5 1-6 16,4-1-3-16,-8 0 1 16,0 1 2-16,-8-5 0 15,4 8 2-15,4 4-7 16,-9-4 1-16,5 0-32 15,4 0-12-15,0-4-97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09:47.033"/>
    </inkml:context>
    <inkml:brush xml:id="br0">
      <inkml:brushProperty name="width" value="0.05292" units="cm"/>
      <inkml:brushProperty name="height" value="0.05292" units="cm"/>
      <inkml:brushProperty name="color" value="#00B0F0"/>
    </inkml:brush>
  </inkml:definitions>
  <inkml:trace contextRef="#ctx0" brushRef="#br0">4691 5289 92 0,'-9'-11'35'0,"9"7"-18"16,-4-3-5-16,4 3 16 0,-4 0-10 15,-5-3 0-15,1-1-1 16,-13-3 1-16,-4 4-10 16,0-1 7-16,-13 1 4 0,-8-1-4 15,-9 5 2-15,-8-1 1 16,-4 0 3-16,0 4-5 16,-4 0 1-16,-17 8-6 15,-9-1 1-15,-3 4-7 16,-9 4-3-16,4 4-1 15,-4 0 1-15,-13 7-1 16,0 7-1-16,1-3 1 16,8 0-1-16,-1-4 2 0,9 4 1 15,5-4 1-15,-9 4 2 16,17 3 1-16,-1 1 3 16,14-1-1-16,-1 5 2 15,9 3-6-15,-5 4-3 16,5 7 3-16,4 0 1 15,8 4 2-15,4 0 2 16,5-4 1-16,8-3 3 16,13-1-5-16,4-3-3 15,8-8-1-15,4 0 1 16,13-3 1-16,13 0 1 0,4-1-4 16,-1 4-3-16,14 4 0 15,8-3-1-15,-5 3 0 16,9 3 2-16,13-3-1 15,-1-3-1-15,17-5-2 16,17-3 1-16,9 0 1 16,4-4 2-16,3-7-1 15,14-4-1-15,8-4 1 16,12 0 1-16,-8 0-3 16,13-3 0-16,12-5 3 15,4 1 3-15,1 0 0 16,7 0 2-16,18 3-4 15,-13 1-2-15,12-1-3 16,14 0 1-16,-10 1 1 16,5-4 0-16,13-1 0 0,-9-3 2 15,0 0-1-15,8-3 2 16,1 3 0-16,4-4 1 16,12-4-5-16,-4 1 1 15,17-4 0-15,0 3 0 16,-5 5 0-16,10-1 0 15,-6 0 0-15,-11 0 0 16,3-3 0-16,-12 0 0 16,-8-5 0-16,12-3 2 15,-9-3-3-15,-7-16 0 16,-1 1 1-16,-4-8 0 0,-12-8 0 16,20-14 0-1,-33 3 0-15,-17 8 2 0,-20-12 3 16,-26 9 2-16,-17-1 1 15,-25-4 0-15,-17 0-7 16,-16 1 0-16,-22-5-3 16,-16-3 0-16,-25 4-3 15,-30-5 1-15,-16 1 0 16,-18 8-1-16,-24-1 1 16,-34-3 0-16,-25-1-4 15,-30 12-2-15,-24 7 0 16,-5 12 1-16,-17 7-1 15,-12 11 1-15,-30 7-13 16,1 4-5-16,-22 4 3 16,-4 4 1-16,-24 0 14 15,-10 0 7-15,-3-1 8 0,-22 1 5 16,9 0-6-16,4 3-3 16,21 12-12-16,13 11-4 15,29 0-33-15,0 3-14 16,17 4-54-1</inkml:trace>
  <inkml:trace contextRef="#ctx0" brushRef="#br0" timeOffset="46780.9494">2531 7035 28 0,'46'-4'11'0,"-9"4"-6"0,1 4-11 0,-17-1 1 16,0-3-5-16,4 0-1 16</inkml:trace>
  <inkml:trace contextRef="#ctx0" brushRef="#br0" timeOffset="47468.9223">2900 7053 140 0,'-13'-3'52'0,"-4"3"-28"0,-8 0-19 0,8 3 11 0,-4 5-9 16,-8 3-2-16,-17 4-3 15,-13 3-2-15,-12 1 1 16,-9 7-1-16,-4 8 0 0,-4-1 4 16,-4 1 5-16,-9-4 12 15,5 0 9-15,8-1-2 16,4-2 0-16,13-5-6 16,12 0-4-16,4 1-10 15,18-5-3-15,16 1-3 16,8-4-2-16,13 0 1 15,13-4-1-15,29-7 2 16,8-1 1-16,17 1-4 16,4 0-1-16,1 0 1 0,-1 3 2 15,-4-3 0-15,4 0-1 16,1-1 1-16,-14 1 1 16,-12 3-1-16,-8 1-1 15,-8 3 3-15,-26 4 0 16,-17 4 1-16,-16 7 0 15,-13 0 4-15,-13 11 3 16,-3 0-2-16,-18 8 0 16,5-4-5-16,-13-3-1 15,13-1-1-15,12-7 1 16,4 0 0-16,13-4 1 16,13-8-2-16,12 1-2 0,5-4 1 15,16-4 1-15,21 0-1 16,17-3 2-16,17-8 2 15,12-4 2-15,13 0-3 16,12 0-3-16,5 1 2 16,4-1 0-16,-9 0-1 15,-8 8-2-15,-8 3 1 16,-9 1-1-16,-24 7 0 16,-14 4 2-16,-12 3 3 15,-21 8 2-15,-12 3 3 16,-1 5 1-16,-4 3-1 15,-4-8 1-15,13 4-6 16,16-10-1-16,26-9 2 16,24-7 3-16,35-7-4 15,28-4-3-15,22 4-4 0,0 3 1 16,3 5-56-16,-20 2-25 16,-38-2-73-1</inkml:trace>
  <inkml:trace contextRef="#ctx0" brushRef="#br0" timeOffset="64479.4363">5336 9944 28 0,'5'-4'11'0,"-5"0"-6"0,0 4 5 0,4 0 7 16,-4 0 4-16,8 0 2 15,-4 4-1-15,9-4-2 16,0 0-2-16,3-4-1 15,5-3-1-15,9-1 0 16,3-7-8-16,13 0-3 0,0-7-3 16,9 0-2-16,0 3 3 15,-5-3 2-15,0 3 4 0,-4 0-4 16,-4 8-1-16,-4 0-2 16,-4 7-2-16,-5 8 1 15,-4 0-1-15,0-1 8 16,-4 12 5-16,0-3-2 15,0-1-1-15,0 0 0 16,0 0 1-16,4 0-1 16,9-3 1-16,16-8-2 15,13-8 2-15,8-7-4 16,9-7-2-16,8-4-2 16,13 0 0-16,-1 7 2 15,-7 4 2-15,-9 8-1 16,-13 3 1-16,-8 8 0 15,-9 7 1-15,-3 4 0 16,-5 7 2-16,-8-3-3 0,-1-4 1 16,9-4-1-16,9-11 1 15,4-4-2-15,8 1-1 16,-4 6-3-16,0 1-2 16,0 0 1-16,-1 3-1 15,-7 4 0-15,-5 4 0 16,-4 0 2-16,1 4 1 15,-6 3-1-15,1-3-2 16,5 0 1-16,7-5 1 16,9-2 1-16,8-9 3 0,5-3-1 15,3-3 2 1,14-9-4-16,3 1 0 0,5 4 1 16,-9-1 0-16,-4 1-5 15,-8 7 1-15,-9 4 2 16,-8 3 1-16,-4 1-1 15,8-5-2-15,4 1 1 16,13-4-1-16,4-7 0 16,4-1 0-16,-3-3-3 15,-1 0 2-15,4 3 1 16,-4 4 0-16,4 4 4 16,-16 4 5-16,-13 7-7 15,-9 8-1-15,-8 3-1 16,-12 8 2-16,-5 0 1 15,-4 0 1-15,1 0-5 0,3 0-1 16,4-8 1-16,9-7 2 16,17-8 6-16,17-3 4 15,16-8-4-15,4-3 1 16,5 3-3-16,4-3 2 16,4 3-2-16,-4 0 0 15,-9 8-6-15,-8 3-1 16,5 1 1-16,-5-4 2 15,8-4-2-15,9-4 0 16,17-4 1-16,-5-3 0 16,5-4 0-16,12-3 0 15,4 3 0-15,-8 0 2 0,-12 4-1 16,-13 3 2-16,-13 12 0 16,-12 3 1-16,-13 5 2 15,-9 6 3-15,-7 8-6 16,-5 4-2-16,13 11-1 15,-1-3 2-15,9-5-1 16,9-11-1-16,12-7 1 16,29-22-1-16,30-15 0 15,13-8 0-15,11-4-3 16,10 4 2-16,-5 4 1 16,-17 4 2-16,-20 3-1 15,-18 8-1-15,-16 11 5 16,-17 4 4-16,-16 7-3 15,-9 4 2-15,4 0-7 16,0 0-3-16,8-4 1 0,13-7 2 16,17-4-2-16,21-8 0 15,8 1 1-15,5-5 2 16,16-2 3-16,4-1 2 16,-12 7 5-16,-4 4 3 15,-22 1-8-15,5 3-2 16,0 0-3-16,4 3-2 15,-4 1-2-15,-9 0 1 16,1 3-1-16,-9 5-2 16,-9 6 0-16,-3 5 0 15,-13-1 0-15,-5 0 3 16,5-3-9-16,4 0-3 0,13-4-42 16,4-8-18-16,-5-11-100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12:18.135"/>
    </inkml:context>
    <inkml:brush xml:id="br0">
      <inkml:brushProperty name="width" value="0.05292" units="cm"/>
      <inkml:brushProperty name="height" value="0.05292" units="cm"/>
      <inkml:brushProperty name="color" value="#00B0F0"/>
    </inkml:brush>
  </inkml:definitions>
  <inkml:trace contextRef="#ctx0" brushRef="#br0">23878 2843 164 0,'5'-4'63'0,"3"-11"-34"0,5 4-19 0,-5 11 20 16,5 0-9-16,8-8-2 15,4 1-3-15,8-1 0 0,9-3-8 16,4 0 4-16,5-4 3 0,7-4-1 16,-3 5 0-16,-1-1-4 15,5 0-1-15,-8 0-8 16,3 7 0-16,-4 5-1 16,-3 3 0-16,-10 3 0 15,-3 5 2-15,-9 7-1 16,-8 3 2-16,-5 1-2 15,-3 0-1-15,-9 7 1 16,-4 7 1-16,-9 1-1 16,-8-1-1-16,-4 5 5 15,-5-8 4-15,-7-1 1 16,-1-2 4-16,0-1-1 0,5 0 0 16,3-4-10-1,9-3-1-15,17-4-2 0,13-4 2 16,7 0-1-16,9-3-1 15,9-1 1-15,8 4 1 16,0-3-1-16,4-1-1 16,4 1 1-16,1-1 1 15,-1 4-1-15,-8 4-1 16,-4 7 3-16,-9 5 0 16,-8 2-1-16,-8 5-2 15,-9 14 1-15,-13 5-1 16,-16-1 0-16,-8 0 0 15,-5 8 2-15,0-8 1 16,0 0 3-16,9 4 1 0,12 0-3 16,17-7-1-16,17-5-1 15,21-6-2-15,12-5 1 16,5 1 1-16,-1 3 3 16,1-7 2-16,-5 0-1 15,-12-4-1-15,-5 4-1 16,-7 0 0-16,-10-1-5 15,-7 5 1-15,-1-4 0 16,-4 3 0-16,-4 1 0 16,-4-1 0-16,0 5-3 15,-4 3 2-15,-5 0 1 16,0 4 2-16,-8-1 10 16,0 9 4-16,0-9-10 15,9 1-3-15,3 0-2 0,9-4-1 16,13-4-3-16,8 4 2 15,8 0-10-15,1-7-5 16,-1-1 3-16,-8 1 5 16,-4-1 3-16,-9 8 3 15,-12-3 10-15,-17 3 6 16,-12 0 0-16,-22 11 0 16,-16 0-4-16,-5-3 1 15,1-1 3-15,-5-7 1 16,5-3-4-16,-1-1 1 15,5-7-5-15,8-4 1 0,8-4-3 16,5-7 0-16,4-4-3 16,8-3 1-16,9-1-4 15,4 1 0-15,4-5-6 16,0 1 0-16,0 0-50 16,0 0-19-16,8 7-107 15</inkml:trace>
  <inkml:trace contextRef="#ctx0" brushRef="#br0" timeOffset="41990.5091">23220 6147 168 0,'-4'-4'66'0,"8"1"-36"0,4-1-26 0,5 4 13 16,-5 0-2-16,5 0 4 15,12-4 0-15,4 4 3 16,9 0-12-16,13 0 5 0,7 0 3 15,9 0-2-15,0 0 3 0,5 4-6 16,-1 0 0-16,0-1-6 16,1 5 1-16,-1 3-3 15,0-4 0-15,-8 5-6 16,-8-1 1-16,-13 4 2 16,-9 3 1-16,-16 1-1 15,-13 0 1-15,-21 3 2 16,-12 4 4-16,-13 4 9 15,-8 3 3-15,-9 9-2 16,-4-5-1-16,-4 4-4 16,-4 4 1-16,4-4-6 15,4-4-1-15,8-4-6 16,13 1-2-16,9-4 0 16,12-4 2-16,17-4-1 15,16 4-1-15,17-3 1 0,13-5-1 16,5-3 0-1,3-3 0-15,0 3-3 0,1-1 2 16,-5 1 1-16,-9 4 2 16,-7 7-3-16,-5 4 0 15,-8 7 1-15,-13 8 2 16,-12 7 1-16,-13 4 1 16,-9 4 2-16,-12-4 1 15,-8 3 5-15,-9-6 3 16,-4-1-4-16,9-4-1 15,12 1-9-15,17-4 0 16,16-8-1-16,22-4 2 0,12-3-3 16,13-7 0-16,8-5 1 15,4-3 0-15,9-4 0 16,-5 4 0-16,5-3 0 16,4-1 0-16,0 0 0 15,-4 8 0-15,-5 3 0 16,-8 0 0-16,-4 4 0 15,-8 1 0-15,-17 2-3 16,-9 1 2-16,-16 7 1 16,-26 1 2-16,-16 3 3 15,-9 4 4-15,-8 7-2 16,-9 0 1-16,-3 0-7 16,-13 8-1-16,-5-8 0 15,9-3 2-15,8-8 1 16,9 0 3-16,8-4-3 0,13-7-2 15,8-4 0-15,8 0-1 16,5-7-3-16,12 3 2 16,9-3 3-1,4-1-10-15,4-3-2 16,0 0-48-16,0 4-21 16,-9-12-106-1</inkml:trace>
  <inkml:trace contextRef="#ctx0" brushRef="#br0" timeOffset="55230.8976">24021 7158 104 0,'-12'-8'38'0,"12"8"-20"0,12-4-23 0,-4 4 4 16,1 0-7-16,3-3-2 15,5-5 11-15,8-3 6 16,13-4 20-16,8 0 7 16,9-3-4-16,4-5-1 15,8 1-3-15,-4-4 1 0,-1 3-15 16,6-3 6-16,3 4 5 0,4-4 1 16,5 3 1-16,-4 1-8 15,-5 0-2-15,-4-1-9 16,-4 5-2-16,-4-1 2 15,-9 4 3-15,-8 0-2 16,-9 4 1-16,-7 0-7 16,-5 7-3-16,-9 4-6 15,-8 0-2-15,-12 0-33 16,-5 4-11-16,-8 3-63 16</inkml:trace>
  <inkml:trace contextRef="#ctx0" brushRef="#br0" timeOffset="56102.1792">24050 6960 220 0,'-37'7'82'0,"28"1"-44"0,-3-8-42 15,8 4 15-15,4-1-15 16,0-3-2-16,-5 0 3 15,1 0 1-15,0-3 2 16,0-1 15-16,0-4 7 0,4 1 9 16,8-4 6-16,9-8-14 15,12-3-3-15,13-1-10 16,13-3-4-16,3-4-6 16,5 1 0-16,-4-9-2 15,0 5 0-15,-9-1 4 16,-8 4 1-16,-9 4 10 15,-7 8 6-15,-5 3-6 16,-9 0-2-16,1 7-6 16,-5 5-4-16,-4-1 0 0,-4 4-1 15,0 7 0-15,0 5 0 16,-4 6-5-16,0 1-1 16,0-4 0-16,-9 0 4 15,1 0 1-15,-5 3 1 16,-8-3 0-16,-5 4 0 15,-7 3 0-15,-5-3 0 16,-13 7 2-16,5-4 3 16,-1 4 0-16,1-3 0 15,4 3-1-15,4 4 2 16,4 0 1-16,5-1 1 0,3 1-4 16,14 0-1-16,3-8-1 15,9 1 1-15,12-1-2 16,9-3-1-16,8-1 1 15,13 5-1-15,8-1 0 16,0 4 0-16,0-3-3 16,5-5 2-16,-5 5 5 15,-4-1 5-15,4 1 1 16,-4-1 2-16,0 4-2 16,-5-4-1-16,1 1-1 15,4-1 2-15,0-3-3 16,-4-1 1-16,0-3-5 15,-5-3-2-15,-8-1 0 16,-8-4 1-16,-4 1-1 16,-9-1-1-16,-8 1-10 0,-9 3-4 15,-4 4-59-15,-12 3-27 16,-13-3-61 0</inkml:trace>
  <inkml:trace contextRef="#ctx0" brushRef="#br0" timeOffset="82525.4428">11770 7560 108 0,'4'-7'41'0,"5"3"-22"0,8 4-22 0,-9 0 6 16,4-3-3-16,-3 3 2 15,-1-4-1-15,1 4-1 16,-1-4 7-16,-4 0 3 16,0 1 14-16,-4-1 10 15,0 4-5-15,0 0-2 16,0 0-4-16,0 0 0 16,0 0-13-16,0 0-1 0,9 7 1 15,3-3-4-15,5 4-1 16,4-5 2-16,9 5 2 0,7-1 0 15,9 1 0-15,13-1 1 16,0 1 4-16,16 3-6 16,-3-4 0-16,16 1-2 15,8 3-1-15,5 0-3 16,-1 0 1-16,1 0-4 16,4-3 0-16,8 3 1 15,0-7 0-15,-8-4 4 16,4-4 5-16,-8-3-5 15,-9-1 0-15,-4 1 0 16,-4-1 2-16,-8 1-1 16,-9 3 2-16,-13 0 0 15,-12 1 1-15,-8-1 2 16,-9 4 1-16,-4 0-3 16,-4 0-3-16,-5 0-18 15,-3 0-6-15,-1-4-99 16,1 4-79-16,11-11 68 15</inkml:trace>
  <inkml:trace contextRef="#ctx0" brushRef="#br0" timeOffset="83649.984">21270 7710 168 0,'8'-4'66'0,"-4"4"-36"0,1 0-9 0,-1 4 25 15,4-1-22-15,5 1-5 16,3 0-8-16,5 3 0 15,9 1-6-15,3-1 1 0,14-3 1 0,11 0 3 16,5-4 4-16,4 0 5 16,5 0 5-16,3 0-3 15,9 3-1-15,8 1-9 16,9 0-2-16,0-4-3 16,-1 0-1-16,5-4-3 15,4 0 1-15,13-3-2 16,-9-4-1-16,-8-4 3 15,-5 0 0-15,-7 4 5 16,-9 0 3-16,-9-4-2 16,-8 7 2-16,-12 1 3 15,-9-1 3-15,-8 1-5 16,-9 3-2-16,-8 0-5 16,-4 4-4-16,-9 0-20 15,-12 4-10-15,-9 7-82 16,-12 0-37-16,-13-7 10 15</inkml:trace>
  <inkml:trace contextRef="#ctx0" brushRef="#br0" timeOffset="159855.3472">736 9414 40 0,'16'-11'16'0,"-3"11"-8"0,4-11 1 16,-9 7 11-16,5 0 0 15,-1 0 0-15,-8 1 1 16,1-1 1-16,-5 4 8 16,0 0 3-16,-5 4 2 15,1 3 1-15</inkml:trace>
  <inkml:trace contextRef="#ctx0" brushRef="#br0" timeOffset="162301.7321">794 9399 351 0,'-4'15'20'0,"-4"0"-8"15,8 7-6-15,0 4-2 16,8 8-2-16,-8 0-2 16,0 3 3-16,-8 11 0 15,3-3 5-15,-11 7 5 16,3 1-1-16,-12 2 1 16,8 5 1-16,-12 4 2 15,4 10-7-15,-5 4-1 16,1 5-2-16,4 2-1 15,4-6-1-15,8-5 0 0,-4 1-2 16,17-1-2 0,-8-3 1-16,8-7 1 0,0-5-1 15,0-3 2-15,-4 0 0 16,-5-4 1-16,5-7 0 16,-8-4 2-16,-1-7-3 15,9-1-2-15,-9-3 0 16,9-4-1-16,-8 0 0 15,3-3 0-15,5-1 0 16,-9 1 0-16,9-5 0 16,-8-3 2-16,7 0-1 15,-7 0-1-15,12-4-2 16,-9 0 1-16,5 4 3 16,4 0 1-16,0 4-1 0,0 3-2 15,0 4 1-15,0-3-1 16,0-1 0-16,13 0 2 15,-1-3 3-15,5 0 2 16,13-4-6-16,-1 0 0 16,4-4-1-16,9 4 0 15,9-4 0-15,-5 4 0 16,8 0-3-16,1 3 2 16,-5 5 1-16,9-1 2 15,12 0-1-15,9-3-1 16,4-4 1-16,-4 0-1 15,3 0 0-15,-3-4 2 0,8 0-1 16,9-3-1-16,3-1 1 16,-7 1-1-16,3-1 0 15,0 0 2-15,-7 5-3 16,11 3 0-16,5-4 1 16,0 4 0-16,-4 0 0 15,-1 0 2-15,1 3-1 16,0-3 2-16,3 0 0 15,5-4 3-15,-12 0-1 16,4-3 0-16,20-4-6 16,9-4 1-16,-8 0 0 15,-5 0 2-15,-12 0-1 16,-8-4-1-16,-1 4 1 16,-4-4-1-16,13 0 0 15,-13 4 2-15,5-3-1 0,-5-1-1 16,-4 0 1-1,0 0-1-15,-4-3 0 0,4 0 2 16,-4 3-1-16,-8 0-1 16,-9-3 1-16,-9-1-1 15,-11 4 0-15,-10 4 0 16,-11 0 0-16,-5 0 2 16,-9 0-1-16,-4 0 2 15,-8 0-4-15,0 0 0 16,-4 8-6-1,0-4 2-15,-4 3 2 16,4-3 2-16,-5 0 1 0,5-4 0 16,0 0 0-16,0 0 0 15,-1 0 0-15,1 0 0 16,4-4 0-16,0 0 2 16,0-7 1-16,4 0-4 15,5-4 1-15,-1 0-2 16,1-4 0-16,3-7 2 15,1-4 0-15,-5-7-3 16,0-8 2-16,1-3-6 16,-1-12 0-16,-4-3 1 15,1-1 3-15,-1 8 0 16,0 4-1-16,4 0 3 16,-8 0 2-16,9 3-2 15,-5-7-2-15,0 0 2 16,-4 4 2-16,-4 4-2 0,0-5 0 15,-5 5 3-15,9 3 1 16,-12 8-4-16,8 7 1 16,-1 4 0-16,1 7 0 15,4 4-3-15,0 4 0 16,4 0 2-16,5 4 2 16,8-1-2-16,-1 4-2 15,5 1 4-15,9-1 1 16,-5 0 0-16,13 4-2 15,4 0 1-15,8 0 1 16,17 4-3-16,-4 0 0 16,12-1 1-16,1-3 2 0,-1 0-1 15,9 0-1-15,9-3-2 16,11-1 1-16,5 0 1 16,-4 0 2-16,9 4-3 15,-5-3 0-15,16 3 1 16,-7-4 0-16,-5 8 0 15,-12-4 0-15,-1 0 0 16,-7 0 2-16,7 0 5 16,1 0 4-16,-9 0-6 15,-8 3-3-15,-4 1-1 16,-13 0-1-16,-4-4-3 16,-9 4 0-16,-3 3 2 15,-14 1 2-15,-7-1 0 16,-5-3 2-16,0-4 0 15,0 0 1-15,0 0-2 0,5-4 1 16,3 0-2-16,5 1-1 16,0-1-2-16,4 0-1 15,4-3-3-15,-4-1 1 16,0 4 1-16,-4-3-1 16,-5-4 6-16,1 0 1 15,-1-1 0-15,1-6 1 16,-5-5-2-16,0 5 2 15,-3-5-4-15,-1 1-2 16,0-8-5-16,4-7 0 16,1-4-1-16,-1 4 1 15,0-4 5-15,1-4 3 0,-5 0-1 16,-4-3 0-16,-9 7 1 16,1-1 2-16,-5 1 1 15,-3 0 1-15,-5 8-5 16,-5-1-1-16,1 1-4 15,-4-1 1-15,-1 4 3 16,1-3 3-16,-5-1-2 16,-3 4-2-16,3 4 2 15,1 4 0-15,-1 0 1 16,0-1 0-16,-3 1 0 16,-1-4 0-16,0 0 0 15,-4-1 0-15,-8-2 0 16,-1 2 0-16,1 5 0 15,-9 0 2-15,-4 3-3 0,-4 0 0 16,-13 8-1-16,-16-4 0 16,-9 4 2-16,-8 0 2 15,0-4-1-15,-5 4 2 16,-12-4-4-16,-17 4 0 16,-12 0 1-16,8-1 2 15,-4 5-1-15,-17-4 2 16,-5 0-4-16,5-1 0 15,-8 1 1-15,-17 0 0 16,8-4 0-16,0 0 2 16,-16 4-1-16,-1 0-1 15,9 0-2-15,-4 3 1 0,-1 4 1 16,10-3 0-16,11 3 0 16,-3 0 0-16,-1 1 0 15,9-12 0-15,8 0 6 16,13-4 4-16,-9 1-1 15,1-1 2-15,7 4-6 16,5 4-3-16,-4 7-4 16,13 4 1-16,-18 0-1 15,18 4 0-15,11-4 0 16,10 0 0-16,3 0 2 16,5 0 0-16,-13 0 2 15,13-4 1-15,4 0 1 16,-4 4 0-16,12 0-5 15,-4 0-1-15,0 0 1 0,-4 4 2 16,4 0-2-16,-4 0 0 16,8-1 1-16,9 8 0 15,8 4-3-15,0-7 2 16,13 3 1-16,0 0 2 16,4-3-1-16,4-1-1 15,8 4-4-15,5 1 0 16,3-1-22-16,1 4-8 15,9 3-34-15,-1-3-11 16,-4 4-41 0</inkml:trace>
  <inkml:trace contextRef="#ctx0" brushRef="#br0" timeOffset="192252.9669">4686 10578 76 0,'-16'-12'30'0,"16"9"-16"0,-5-5-12 0,5 5 9 16,-4-1-9-16,0 0-1 15,-4 0-1-15,-1-7 2 0,-3 4 16 16,-5-4 11-16,-8 3-6 16,-13 1-1-16,-4 3-9 15,-8 0-3-15,-9 4-5 16,4-4-6-16,1 1-2 0,-1-9 15 15,1-2 6-15,4-1 7 16,-18-11 2-16,6 7-12 16,-10-3-6-16,-7 3-6 15,3 8-3-15,-4 0 1 16,5 3-1-16,4 1 0 16,-5-1 2-16,5 1 12 15,-1-1 6-15,1-3-2 16,4 7 0-16,8 4-8 15,1 8-4-15,-5 3-3 0,12 8 0 16,9 7-4-16,-8 7 0 16,12 5-1-16,1 6 0 15,3 1 2-15,5 0 2 16,-5 3-1-16,1 8-1 16,-9 4 1-16,-4 0 1 15,-5 14 10-15,1 1 4 16,8-8-3-16,-8 4 0 15,16-4-8-15,-4 4-1 16,9 3-2-16,8-3-2 16,8-4-2-16,1 0 1 15,12-3 1-15,4-1 0 16,17-11 0-16,0 1 2 0,17-5-1 16,8-3-1-16,8-4-2 15,1 0 1-15,4 0 3 16,3-4 1-16,6 1-1 15,15-5 1-15,6-3-2 16,7-4-1-16,5-11 1 16,-1-8-1-16,1-7 0 15,16-7 2-15,-3-12-1 16,-1-3 2-16,-8-4 0 16,-5-11 3-16,-7-4 1 15,3-4 1-15,1-4-4 16,-5 1-1-16,-4-8-1 15,-8-7 1-15,-9-8-2 16,-4-4-1-16,-17 4 1 16,-8 0 1-16,-4 0-3 0,-4-7 0 15,-13 4 1-15,0-1 2 16,-5 0-1-16,-3 5-1 16,-9 2-2-16,-4 5 1 15,-4 0-4-15,-17 3 1 16,0 0 0-16,-25-11-1 15,-4 8 1-15,-13 11 0 16,-13 7 3-16,1 4 0 16,3 4 1-16,5 7 0 15,4 7-5-15,9 12-1 16,3 8-22-16,-3 6-8 0,4 8-59 16,-1 12-26-16,-12 10 19 15</inkml:trace>
  <inkml:trace contextRef="#ctx0" brushRef="#br0" timeOffset="222007.3747">475 13330 108 0,'-8'-4'44'0,"16"4"-24"0,-8 0-6 16,0 0 17-16,0 0-8 16,0 0-1-16,0 0-4 15,0 4-2-15,13 0-8 16,-9-1 1-16,9 1 4 0,-1-4-7 0,1 0-1 15,-5 0-1-15,13 0 2 16,-4 4-1-16,-4-4 2 16,3 0 2-16,10 0 2 15,-10 0 1-15,14 0 0 16,-5 0-4-16,4-4 0 16,1 0-3-16,3 1 0 15,5-1-3-15,4 0-2 16,0 1-2-16,4 3 1 15,0 0 3-15,9 0 1 16,-1 0 3-16,5 0 1 16,-5 0 3-16,-3-4 1 15,12 0 1-15,-13-3 0 0,5-1-4 16,-1 1-3-16,5 3-2 16,-1 0-3-16,1 1-2 15,-4-1 1-15,-1 0 1 16,5 4 0-16,-5-4 4 15,-3 1 2-15,3-1 2 16,1 0 2-16,-9 0-1 16,9 1 0-16,12-1-5 15,-9 0-3-15,1 1 0 16,-4-1 1-16,3 0 1 16,-12 4 3-16,9 0-1 15,-9 0 2-15,4 0-2 16,1 0 0-16,-1 4-1 0,-4 0 0 15,9 3-2-15,-5 0 1 16,5 1-2-16,-1-1-1 16,1-3 3-16,3 0 0 15,-12-4 3-15,9 0 3 16,0-4-4-16,7 0-1 16,6-3 0-16,3-1 2 15,-8 5-3-15,4-1-2 16,0 0-3-16,-8 4 1 15,-1 0 1-15,-7 0 0 16,-1 0 0-16,-4 4 2 16,-4 0-3-16,-4-1 0 15,0-3 1-15,-1 0 2 0,5 0 3 16,-4-3 2-16,0-1-3 16,-5 0-1-16,-3 1-3 15,-1-1-1-15,-12 0 1 16,0-3 0-16,-5-1 2 15,1 1 1-15,-13-1-4 16,4 1 1-16,-4-8-2 16,-4 0 0-16,-5-4 2 15,-3 1 0-15,3-1-3 16,-12-3 0-16,5-1-3 16,-1 1-1-16,4-12-1 15,1 4 0-15,-1 1-2 16,5-1 1-16,-5 0 5 15,5 0 2-15,-1-3-3 0,5 3 1 16,0 0-3-16,4 4 2 16,0 3-2-16,0 1 0 15,0 3 4-15,0 1 1 16,0 3 4-16,0 0 1 16,0 4-1-16,0 0-2 15,-4 3-2-15,4-3 1 16,-13 0 3-16,5-1 1 15,-1 1-4-15,-3 0 1 16,-9 0 0-16,0 0 0 16,4 0 0-16,-12 3 0 0,-1 1 0 15,-7-1 0-15,-9 1 0 16,-9-1 2-16,-12 1-1 16,-4-1-1-16,-1 5 1 15,-7-5-1-15,-1 1 0 16,4-5 2-16,-20 1-1 15,-5 4-1-15,1-1-2 16,-1 1 1-16,0-1 1 16,-8 1 0-16,4 3 0 15,-4 1 2-15,9-5-1 16,3 4 2-16,-3 1 0 16,-1-1 3-16,-12 0-1 15,4 0 2-15,12 1-4 16,-3-5 0-16,12 1-3 15,-5 3-1-15,14-7 1 16,-5 3 0-16,0 1 0 16,0 3 2-16,13 1-6 0,12 10 1 15,4-3 1-15,9-1 1 16,4 1 1-16,0 0 0 16,13 0 0-16,-9-1 0 15,5 1 0-15,3-4 2 16,1 0 1-16,4-4 1 15,-5 4-5-15,5 0-1 16,4 4-2-16,0 0 3 16,5 0-2-16,-1 3 1 15,0 0 2-15,4 1 0 16,1 3-3-16,-5 0 2 0,9 0 1 16,3 1 0-16,5 3 0 15,-4-4 0-15,-4 4 0 16,4-4 2-16,4 11-1 15,-13 1-1-15,1-1-2 16,-5 8 1-16,0 11 1 16,-8 7 0-16,-5 1 0 15,1 7 0-15,4-4 0 16,-4-4 0-16,12 1 2 16,-4-8 1-16,12-7-1 15,1-1-2-15,4-7-2 16,4 4 1-16,0-4 1 15,0-7 2-15,0-4-1 16,0 0 2-16,0-4-4 0,0 0-2 16,0 0-3-16,-9 0 1 15,9 1-15-15,0-1-4 16,0 4-6-16,9 7 1 16,-9 8-57-16,12 3-25 15,5-10 2 1</inkml:trace>
  <inkml:trace contextRef="#ctx0" brushRef="#br0" timeOffset="243760.6039">1105 14557 116 0,'0'-19'44'0,"0"16"-24"0,4-1-26 0,-4 4 6 0,8 0-19 16,-8-4-5-16,-8 0 1 16,4 1 3-16,-5-1 14 15,1 0 8-15,-5 1 17 16,1-1 11-16,-1 0 4 16,9 0 4-16,-9 4-8 15,5 0-3-15,4 0-11 16,4 0-5-16,0 0-6 15,12 4-4-15,1 0 2 0,16-4-4 16,5 0 0-16,4 0 1 16,3 0 2-16,6 0-1 15,7 0 2-15,-8-4 9 16,13 4 7-16,8-4 3 16,4 1 2-16,13-1 0 15,4-4 2-15,9 1-12 16,3 0-5-16,1-1-4 0,17 1 1 15,7-1-1-15,-3 1 0 16,12 3-1-16,9 0 0 16,-1 4-2-16,5 0-2 15,4 0 1-15,9 4 1 16,12-4 3-16,-17 0 2 16,8-4 1-16,18-3 2 15,-9-1-1-15,4-3 2 16,21-4-4-16,0 4-2 15,-8 0-2-15,8 0 0 16,-4-1-2-16,-13 5-1 0,42-4-2 16,-12 7 1-16,-17 0 1 15,-13 4 0-15,-8 0 0 16,4 4 0-16,-8 4 2 16,-13-8 1-16,1-4-1 15,-1-4 1-15,-17 1 4 16,-20-1 4-16,-18 5-9 15,-12-1 0-15,-16-3 2 16,-9-1 2-16,-5 4-5 16,-12 1 0-16,-8-1-1 15,-8 0 0-15,-9 0-7 16,-5 8-3-16,-7 4-14 16,-9 7-7-16,-13 11-48 15,-4 3-19-15,-8 12-24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22:29.390"/>
    </inkml:context>
    <inkml:brush xml:id="br0">
      <inkml:brushProperty name="width" value="0.05292" units="cm"/>
      <inkml:brushProperty name="height" value="0.05292" units="cm"/>
      <inkml:brushProperty name="color" value="#00B0F0"/>
    </inkml:brush>
  </inkml:definitions>
  <inkml:trace contextRef="#ctx0" brushRef="#br0">9581 5479 156 0,'-4'0'57'0,"4"-3"-30"0,4 3-29 16,-4 0 9-16,8 0-5 15,1 3-2-15,3-3 1 0,1 0-1 16,4 0 0-16,-5 0 0 0,1 0 0 15,-5 0 8-15,1 0 5 16,-1 0 13-16,4 0 6 16,-3-3 1-16,3-5 2 15,1 1-8-15,4 3-2 16,0-3-5-16,4-1-1 16,4 4-6-16,0 1 0 15,4 3-8-15,5-4-1 16,8 4-2-16,4-4-2 15,0 4-2-15,4-4 1 0,9 1 1 16,0-8 2-16,-5 3-1 16,1 1-1-16,-1 3 5 15,-3 0 1-15,3 0-2 16,5 4-3-16,4 8-3 16,0 3-1-16,4-3 4 15,4-1 3-15,0 0-1 16,1-3-2-16,-5 0 2 15,8-4 2-15,1 4 0 16,-1-1 2-16,5-3-2 16,0 4 0-16,-5 4-1 15,5-1 0-15,-5 4-2 16,5 0-2-16,8 1 1 16,0-1-1-16,0 0 0 0,0 0 2 15,0-3 1-15,1-1 1 16,3-7 4-16,4 0 5 15,9-4-3-15,-4 1 2 16,-5-5-5-16,1 4 1 16,-1 1-5-16,5-1 0 15,-1 0-1-15,5 4 1 16,0 0-2-16,-4 0 2 16,-1-3-4-16,10-1-2 15,3-7 2-15,-4-1 2 16,0 1 0-16,-4 0 2 15,4-8 2-15,4 4 4 0,4 1-2 16,-8 2-2-16,-8-3-2 16,0 4-3-16,-1 4-2 15,5 3 1-15,0 4 1 16,-4 0 0-16,-5 0 0 16,-8-4 0-16,-4-3 0 15,0 3 2-15,0 0-3 16,0 1 0-16,-9-5 3 15,1 4 1-15,-5 1-1 16,-4-1 1-16,-4 0-4 16,-4 4 0-16,0-3 1 15,-5 3 0-15,13-4 0 16,-4 4 0-16,-4 0 0 16,-5-4 2-16,-3 0-1 15,-5-3-1-15,-4-1 1 0,4 1-1 16,-8-4 0-16,-1 0 0 15,1 3 0-15,-4 1 0 16,-1 3-7-16,-3 0-3 16,3 4-12-16,-8 0-4 15,1 4-4-15,-5 3-1 16,-5-3-8-16,1 4-2 16,-4-1-18-16,-1-3-7 15,1 0-53 1</inkml:trace>
  <inkml:trace contextRef="#ctx0" brushRef="#br0" timeOffset="1530.6888">19047 5479 52 0,'-8'0'22'0,"12"8"-12"0,-4-8 3 15,0 0 14-15,0 0 0 16,4 0 4-16,0 0-4 16,4 0 1-16,-8 0-1 15,0 0 3-15,0 0-16 16,0 0 5-16,0 7 2 0,0-3 2 15,0 0 1-15,0-4-5 0,0 0-1 16,0 0-6-16,9 0-2 16,3 0 0-16,5 0 4 15,4 0-6-15,0 0 0 16,4 0 0-16,5 0 0 16,-1 0-2-16,5 0 1 15,-5 0-4-15,5 0 0 16,-1 4-3-16,5-4-1 15,0 0 3-15,-1 3 1 16,5-3 5-16,9 0 5 16,-1 0-1-16,4 4 1 0,1-4-5 15,-1 0-3-15,-3 4-2 16,-1-1 0-16,5 1-2 16,-1 7 2-16,-3-3-2 15,3-1 2-15,5 1 0 16,4-1 3-16,0-3-1 15,-1 0 2-15,1-1 2 16,-8 1 5-16,-1-4-6 16,-3 0 0-16,-5 0 0 15,0-4 2-15,-4 1-7 16,-4-1-2-16,-1 4-1 16,-3 0 2-16,-5 0-3 15,-3 0 0-15,-5 0 1 16,0 0 0-16,-5 0 0 15,-3 0 0-15,-5 0 2 0,-8 0 3 16,0 0-2-16,-4 0 0 16,0 0-1-16,0 0-2 15,-5 0-2-15,1 0 1 16,0 4 1-16,-5-4 0 16,0 0-7-16,-8 7-3 15,5-3-14-15,-5 3-7 16,0 1-44-16,-5 3-18 15,1-11-58 1</inkml:trace>
  <inkml:trace contextRef="#ctx0" brushRef="#br0" timeOffset="55021.2702">2619 6923 76 0,'0'-4'30'0,"4"4"-16"0,4 0-14 16,-8 0 5-16,0 0-6 16,13 0 1-16,-9 0 0 15,4 0 0-15,9 0 6 16,-4 0 4-16,-5 0 14 15,13 0 10-15,-8 0-3 16,3 0 2-16,5 0-8 16,5-4-1-16,-1 8-13 15,4 0 2-15,5-4 1 0,3 0-1 16,5 3 0-16,5 5-5 16,7-4-3-16,-4 3-2 15,13 1 0-15,-12-1 2 16,12 4 4-16,-1 0-4 0,6 1-1 15,-6 2 2-15,10 1 1 16,7 4 5-16,-7-4 3 16,3 0 0-16,-3-4 4 15,-1 0-7-15,4 0-2 16,9 1-5-16,8-1-4 16,9 0 2-16,-9 0 0 15,13 0-1-15,0-3-2 16,13-1 1-16,7-3 1 15,1 0-3-15,0-4 0 16,12-4 5-16,9-3 2 16,-8-1 6-16,3-3 5 15,-3 3-5-15,-1 1-2 0,5 3-3 16,-5 1-2-16,-4 3-6 16,13 0 1-16,4 3-2 15,-4-3 0-15,-5 0 4 16,9-3 1-16,5-1-4 15,-5-7 1-15,0-1 2 16,4-2 3-16,46-5 4 16,-16 4 2-16,-18 0-3 15,-3-4 0-15,4 12-5 16,-5 3-2-16,1 0 0 16,-5-3-1-16,5 3 0 15,-5 1 0-15,-4-1 0 16,-4-7 2-16,4 3-3 15,5 1-2-15,-22-1 4 16,-4 1 1-16,-37 3 0 0,67-3 1 16,-13 3-2-16,-5 0 2 15,1-7-2-15,8 7-1 16,-8 1 1-16,-9-1-1 16,1 0 0-16,3 0 0 15,5 4 0-15,-8 0 2 16,-5 0-1-16,-4 4 2 15,0-4-4-15,0 0 0 16,-8 0 1-16,-5-4 2 16,-4-7-1-16,0 11 2 0,5 0 0 15,-1 0 1-15,-3 0-2 16,-14-4-2-16,-7 4 3 16,-5-7 2-16,0 11-2 15,-9-1-2-15,-3-3 0 16,-9 0-1-16,-8 4 0 15,-5-4 0-15,-8 0 0 16,-8 0 2-16,-4 0-1 16,-5 4-1-16,-4 0-2 15,-4 3 1-15,-4-7-1 16,-5 4 0-16,1 3-5 16,-13-7 0-16,0 8-24 15,-4 3-9-15,-5 0-89 16,-3 8-39-16,-26-23 38 15</inkml:trace>
  <inkml:trace contextRef="#ctx0" brushRef="#br0" timeOffset="66400.1206">10004 10943 224 0,'-46'0'85'0,"42"0"-46"0,-4-4-41 15,8 4 14-15,0 0-13 16,0 0-1-16,0 0-7 16,4 4 1-16,0 4 4 15,5-1-5-15,7 1-1 0,5 3 1 16,4 0 0-16,9 0 3 16,4 4 4-16,12-4 7 15,5 0 5-15,7 1 6 16,10-5 4-16,12 0-4 15,12 1 1-15,13-4-8 0,0-1-3 16,9 1-1-16,12-4-1 16,16 0 2-16,-3 0 1 15,0 4-6-15,12-4-2 16,8 4 0-16,-3-1 2 16,-5 5 2-16,21-4 1 15,-4-4 11-15,-8 0 7 16,3 0 6-16,5-4 3 15,-4 0-3-15,-8 0-3 16,-1 1-9-16,0 3-5 16,-8 0-6-16,-12 0-2 0,-5 3 1 15,-8 1 0-15,0 0-5 16,-9 0 1-16,-4 3-16 16,-16-3-4-16,-13-1-19 15,-9-3-5-15,-4 0-87 16,1 0-54-1,-5 0 82-15</inkml:trace>
  <inkml:trace contextRef="#ctx0" brushRef="#br0" timeOffset="66866.8804">15830 11182 148 0,'17'-4'57'0,"0"4"-30"0,8 0-18 0,-8 0 14 0,4 0 0 15,4 0 1-15,8 0 4 16,5 0 5-16,4-4-18 16,4 1 3-16,13-1 2 0,8 4-5 15,17-4 0-15,8 4-5 16,4 0-1-16,14 0-8 15,-1 0-2-15,12 0-3 16,5 0 3-16,-4 0-2 16,-1 0-1-16,5 0 0 15,4-4 0-15,-4 4-4 16,0 0 0-16,-5 0-75 16,5 0-72-1,-4 0 41-15</inkml:trace>
  <inkml:trace contextRef="#ctx0" brushRef="#br0" timeOffset="68037.6976">3042 12342 160 0,'-29'-4'60'0,"29"11"-32"0,4-7-22 16,-4 0 17-16,13 4-12 15,-5-4-3-15,5 0-5 16,-1 0 0-16,1 0-2 0,-1 0 6 0,1 0 5 16,4 0 3-16,0 4 0 15,4 0 4-15,-1 3 0 16,6 4 1-16,3 0 2 16,5 1-10-16,7-1-2 15,10 0 0-15,-1-4 1 16,21-3-3-16,13 0 0 15,13-4-1-15,8 0 1 16,4-4-7-16,8 0 0 16,22 1-1-16,-14-1 2 15,1 0-1-15,0 4 2 16,-4 0-4-16,3-3 0 0,-7-1 1 16,-13-4 2-16,4 1 10 15,-17-4 7-15,9-12-6 16,-1-3 0-16,5 4-7 15,-4 0-4-15,-13 3 1 16,-13 4 0-16,-7 4-4 16,-10 3 1-16,-12 5-2 15,-8 3-2-15,-8 0 3 16,-5 0 0-16,-4 0 1 16,-5 0 2-16,-3 0-1 15,-5 0 2-15,1-4-7 16,-5 4-1-16,4-4-45 15,1 0-16-15,8 1-77 16</inkml:trace>
  <inkml:trace contextRef="#ctx0" brushRef="#br0" timeOffset="78651.2898">7438 12219 136 0,'-9'-8'52'0,"5"8"-28"0,-4-4-11 0,4 4 19 16,-1-3 6-16,1-5 6 15,0 5-8-15,0-1-4 16,0-4-18-16,-5 1-9 0,1 3-3 15,-1-3-9-15,-3 3 0 16,-1-3-8-16,-4-1-3 0,1 1 10 16,-1-5 6-16,0 1 8 15,0-4 5-15,1-3 7 16,-1-1 6-16,-4-3-4 16,4-1-2-16,0-3-10 15,0 4-3-15,5-4-5 16,-1 3-3-16,5-3 4 15,0 4 1-15,3-4 0 16,1 0 1-16,0-1-2 16,0-2 2-16,0 3 2 15,-1-8 4-15,1 4-4 16,4 0-3-16,4 0 1 16,5-3 0-16,3-4-4 15,1 3 1-15,4 0 0 0,-5 1 2 16,5 3 3-16,4 0 2 15,0 4-8-15,4-4-4 16,5 0 3-16,-1 1 2 16,4 3 1-16,5-1-1 15,8 5 1-15,9 0-1 16,-1-1 2-16,1-3 1 16,-1 4-1-16,5-1-2 15,8 1 1-15,0 3-1 16,13 4-3-16,8 1 2 15,0-1 1-15,-4 0 0 16,0 4 0-16,0-1 0 16,-4 1 0-16,3 4 0 0,10 3 0 15,-5 0 2-15,0 0 3 16,4 4 2-16,-4 4-3 16,0 0-3-16,9 3-3 15,-1-3 1-15,-4 4 1 16,-8-5 0-16,-4 1-3 15,-5 4 2-15,1-1 5 16,-5 4 5-16,9 0-1 16,4 1 1-16,4 6-5 15,-8-3-3-15,-1 0 0 16,-7 0-1-16,-1 0 0 16,0-4 2-16,1 4 1 15,-1-4 3-15,0 4 1 16,0 0 1-16,-8 0-2 0,-8 4-1 15,-1 3-6-15,1 0 1 16,-5 1 2-16,1 3 1 16,3 4-4-16,13 11-1 15,-12 0 1-15,-1-4 0 16,-3 0 3-16,-1-3 3 16,-8-8 2-16,-4 8 1 15,-9-1-7-15,-4 1 0 16,-4-1-1-16,-4 1 0 15,-5-4 0-15,-3 3 0 16,-9-3 0-16,-4 7 0 0,-9-7 0 16,-4 0 2-16,-4 0-3 15,-4 3 0-15,-4 5-1 16,-1-1 0-16,-3 4 4 16,-1 0 1-16,1-4-4 15,-5 4-1-15,4 4 1 16,-3-8 0-16,-1 1 1 15,-8-1 2-15,4-3-1 16,-8-5-1-16,-9 5-2 16,-8-8 1-16,0 0 1 15,0-3 2-15,-5-1-1 16,1-7-1-16,0 3 1 16,-13-3-1-16,-13-3 0 15,1-1 0-15,-1-4 0 16,5 1 0-16,0-1-3 15,4-3 2-15,-17 0 1 0,-4-4 2 16,-4 0-1-16,4-4 2 16,4 4-2-16,0-8-1 15,-8 1-2-15,4 0 1 16,4-5 1-16,0-3 0 16,13 4 0-16,-1-11 2 15,1 3-1-15,-9-3-1 16,9-4 1-16,0 0-1 15,4 3-3-15,4-3 0 16,8 0-5-16,5-4-2 16,-4 4 2-16,-9 4 5 15,4-1 0-15,9 8 1 16,8 0 0-16,4-3-2 0,9-1 0 16,4-3 3-16,8 3-18 15,9 1-4-15,3 3-27 16,5 0-10-16,9 7-76 15</inkml:trace>
  <inkml:trace contextRef="#ctx0" brushRef="#br0" timeOffset="146838.1469">2531 8258 116 0,'4'-11'46'0,"13"0"-24"0,8-4-15 0,-13 11 13 16,1 4-10-16,-1-4-1 15,5 4 1-15,0 0 1 16,0 0-5-16,4 0 7 0,8 0 4 15,0 0 4-15,5 0 2 16,8-4-4-16,8 1 1 16,9-1 0-16,12-4 2 15,5 1-3-15,4-4-2 16,8-4-3-16,16 0 1 16,5 0-8-16,5 8-2 15,-5-1-1-15,0 1 0 16,-4 3-5-16,0 4 1 0,-5 0 0 15,1 0 2-15,-17 4-1 16,4-4-1-16,-13 0-4 16,-8 0 0-16,-4 0-58 15,-8 7-25-15,-5-11-31 16</inkml:trace>
  <inkml:trace contextRef="#ctx0" brushRef="#br0" timeOffset="148819.8679">2589 9753 192 0,'-16'0'74'0,"20"0"-40"0,12 0-22 16,-7 0 21-16,3 0-21 15,5 0-6-15,0 0-5 16,0-3 1-16,4 3-1 16,0-4 2-16,8 0 2 0,9 1 11 0,-9-1 5 15,17 4 4 1,9 0 2-16,12 7-1 0,0 1-1 15,9 3-8-15,12 0 0 16,0 0-6-16,25 0 1 16,4-3-5-16,5-1 1 15,-5 1-1-15,9-1 1 16,4-3 0-16,0-4 2 16,-4-4-1-16,-8 4 2 15,-1-18 0-15,-4 3 3 16,-4 0-7-16,-4 0-2 15,-13 0-1-15,-4 4 2 16,-16 0-3-16,-18 3 0 16,-8 4-1-16,-4 4-2 0,-16 0 1 15,-5 4 1-15,-5 0 1 16,-3 3 1-16,-9-3 0 16,-4 4 2-16,-4-5-3 15,0 1-2-15,-13 0 0 16,0-1 1-16,5 1-3 15,-1 0-2-15,0 0-7 16,5-1-2-16,-5-3-97 16,-3-18-77-1</inkml:trace>
  <inkml:trace contextRef="#ctx0" brushRef="#br0" timeOffset="160169.6685">9401 8594 184 0,'-47'-30'68'0,"26"4"-36"0,-12-8-31 16,16 23 14-16,-12-4-13 16,-9-4-2-16,-12-3-1 0,-13 0 0 15,-21-5 1-15,-8 1 11 0,-9 4 5 16,-4-4 9-16,-12 7 5 15,-13 4-5-15,-5 0-1 16,1 4-15-16,-4 4-8 16,-13 7-6-16,0 0-2 15,4 7 1-15,4 4 2 16,-8 8-1-16,0 3 4 16,9 8-2-16,-1 0-1 15,5 4 0-15,-5 7 3 16,9-4 4-16,12 0 3 15,9 4 4-15,8-3 4 0,13 6 3 16,12-3 2 0,5 4-8-16,8 11-2 0,12 4-5 15,13-1-3-15,13 16-3 16,12-8 1-16,17 0 1 16,13-3 2-16,16-5 1 15,9 1 3-15,8 0 1 16,8 3 1-16,18 0 2 15,24-7 1-15,9 4-3 16,21 0-3-16,17-8-2 16,24-11-3-16,26-7 1 15,21-8-1-15,50-8 0 16,1-14 2-16,3-19-3 16,-12-18 0-16,12-12 1 15,-16-19 2-15,-5-6-1 0,1-5-1 16,-26-3 3-16,-21-4 2 15,-12-4 2-15,-25-11 3 16,-22-8-3-16,-37 12 1 16,-29-4-5-16,-30-4-2 15,-29 1-3-15,-34-5-1 16,-38 5-5-16,-29 10 0 16,-29 4-1-16,-38 12 1 15,-33 14-2-15,-26 19 1 16,-33 11-24-16,-13 15-8 15,-29 12-45-15,8 10-20 16,-4 27 1-16</inkml:trace>
  <inkml:trace contextRef="#ctx0" brushRef="#br0" timeOffset="161176.1813">13414 8631 252 0,'-21'-41'96'0,"9"26"-52"0,-9-15-51 16,8 19 16-16,-12-4-13 15,-9 0 1-15,-20 0-10 16,-5 0-2-16,-12 0 8 0,-13 0 3 0,-21 4 4 15,-4 0 6-15,-13 4 4 16,-8 3 12-16,-16 4 6 16,-1 4-6-16,0 7-2 15,4 11-6-15,-8 8-1 16,9 7-3-16,8 8-1 16,12 7-8-16,13 8 0 15,13 11-1-15,16 7 0 16,21 4 0-16,13 0 0 15,25-4 4-15,17 1 5 16,21-1 4-16,20 4 2 0,18 0-2 16,29-3 2-16,12-5-2 15,22-7 0-15,28-3-3 16,22-16 1-16,13-7-4 16,24-7-2-16,5-16-2 15,4-6-3-15,12-12 1 16,-4-15-1-16,5-11 0 15,4-19 0-15,-17-11 0 16,-9-4 2-16,-4-7-1 16,-29 4 2-16,-12 3 0 15,-22-30 1-15,-37 5-2 16,-43-9 1-16,-16 27-4 16,-58-26 0-16,-43 4-1 15,-33 7-2-15,-22 3-8 16,-37 5-3-16,-25 10-16 0,-17 8-6 15,-29 11-33-15,-9 12-13 16,-24 3-49 0</inkml:trace>
  <inkml:trace contextRef="#ctx0" brushRef="#br0" timeOffset="194188.6983">2732 13718 52 0,'-13'0'19'0,"9"11"-10"0,-8-7-9 15,12 0 7-15,-13 3 2 16,0 4 2-16,9-3-5 16,-8-1-4-16,3 1-4 15,-8-5 1-15,5 1 1 16,3 0 2-16,1-1 3 15,8-3 2-15,0 0 12 16,8 0 7-16,1-3-4 16,12-1-3-16,-9-3-7 0,18 3 0 15,-9 0-5-15,16-3 1 16,-3-5-5-16,8 1 3 0,8 0 0 16,9-4 6-16,12 0 3 15,1 0-2-15,-1 0 0 16,9 4-3-16,-1 0 1 15,5 4-6-15,4 3-1 16,13 4-4-16,4 0-1 16,-5 0 1-16,-3 0 0 15,4-4 13-15,8 0 6 16,4-3 4-16,0-1 1 16,0 1-5-16,-12 0-1 0,8-5-6 15,4 1 0 1,9 7-9-16,-17 4-2 0,4 4-1 15,0-11 2-15,0 3-1 16,8-3-1-16,1 3 1 16,-13 0 1-16,-9 0 5 15,-4 1 6-15,-4-1-3 16,0 4 2-16,-4 0 2 16,0 4 1-16,-4 3-4 15,-9 1-1-15,-12-1-6 16,0-3-1-16,-1 3-1 15,-3-3-2-15,-5-4 1 16,9 0 1-16,-5 4-3 16,-3-4 0-16,-1 3 1 15,0 5 2-15,-8-1-3 16,5 4 0-16,-10 1 1 0,-3-1 2 16,-5 0-1-16,-4-3 2 15,-4-1 2-15,0-3 2 16,0-1-3-16,0-3-1 15,-4 0-3-15,4-3-1 16,0-1-85-16,4-3-37 16,-16-8-24-1</inkml:trace>
  <inkml:trace contextRef="#ctx0" brushRef="#br0" timeOffset="305732.7557">23975 17626 228 0,'-4'-3'88'0,"0"3"-48"0,4 0-40 15,0 0 18-15,0 0-12 16,0 0-3-16,0 0-18 15,0 0-5-15,0 0 10 16,0 0-4-16,0 0 0 0,4 7 10 0,0 4 4 16,-4 4 20-16,8 8 12 15,-3 6 1-15,-1 5 3 16,0 3-5-16,4 8 1 16,-3 0-7-16,-1 0-3 15,0-1-4-15,0 5 1 16,-4-1-1-16,0-10 0 15,0-1-5-15,0-4-3 16,4-6-3-16,0-1-2 16,1-8-12-16,3-3-5 15,0-7-19-15,5-8-5 16,0-8-38-16,-5 1-16 16,-4-4-42-16</inkml:trace>
  <inkml:trace contextRef="#ctx0" brushRef="#br0" timeOffset="306392.8866">23828 17541 288 0,'0'3'110'0,"4"1"-60"0,1-4-50 16,-5 0 21-16,4 8-10 16,-4-8 1-16,4 7-3 15,-4 4 0-15,-4 8-5 0,-5 3 4 0,1 12 4 16,-5 7 3-16,-3 0 0 16,-1 11 4-16,0 0 2 15,0-3-5-15,1-4-1 16,3-8-9-16,5-4-4 15,3-3-8-15,5-7-4 16,0-8-12-16,5-8-6 16,3-7-1-16,0-7 0 15,1-5 10-15,-5-3 6 16,0-11 12-16,-4-4 6 16,0-3-2-16,0-4 0 0,0-4-1 15,0-4-2-15,4 0-6 16,9 4-4-16,8 4-1 15,4 3 1-15,4 4 4 16,5 1 3-16,4 6 6 16,-5 5 3-16,1 6 11 15,-5 9 4-15,-4 3-3 16,-4 3 0-16,-4 5 3 16,-4 7 1-16,-1 3-5 15,1 8-2-15,4 4-9 16,4 0-4-16,4 0 1 15,4-4 0-15,5-4-1 16,-5-3-2-16,0 3 1 16,1-3-1-16,-5 0 0 15,4-1 0-15,-8 5 0 16,-8-5 0-16,-5 1 2 0,-4-4 1 16,-4 4 1-16,-4-8 2 15,4 0-32-15,-4-4-12 16,0-7-131-1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30:24.721"/>
    </inkml:context>
    <inkml:brush xml:id="br0">
      <inkml:brushProperty name="width" value="0.05292" units="cm"/>
      <inkml:brushProperty name="height" value="0.05292" units="cm"/>
      <inkml:brushProperty name="color" value="#00B0F0"/>
    </inkml:brush>
  </inkml:definitions>
  <inkml:trace contextRef="#ctx0" brushRef="#br0">832 3674 60 0,'0'-7'24'0,"0"3"-12"0,4 4-32 16,-4 0-4-16,0 0 12 16,0 0 5-16,0 0 34 15,0-4 15-15,0 4 5 16,-4 0 2-16,4 0-12 16,-8 0-5-16,3 0-10 0,5 0-1 15,-4 4-12-15,4-4-1 0,0 0-1 16,0 0-1-16,4 4 1 15,9 0 0-15,-9-1 1 16,9 1 2-16,-1-4 4 16,1 0-2-16,-1 0 3 15,5 0 1-15,0 0-1 16,0 0-3-16,8 0 0 16,4 0-3-16,5 0 0 15,4-4-5-15,16 1-1 16,-12-1 3-16,8 4 3 15,5 0-2-15,12-4 1 16,-4 0-1-16,17 1 1 0,12-1 2 16,9 0 1-16,8 0-3 15,-9 1 0-15,14-1-5 16,-1 0 0-16,13 1-1 16,-17-5 1-16,-4 1 0 15,4 3 1-15,0-4-2 16,4 5 1-16,-17-5 2 15,5 1 2-15,-13-4 1 16,-4 3 0-16,-13 4-2 16,1 1 1-16,-14-1-2 15,-7 4 0-15,-14 0-3 16,1 0-2-16,-9 0 1 16,-8 0 1-16,-4 0-3 15,4 0 0-15,-8 0 1 0,-9 0 2 16,0-4-1-16,-4 4-1 15,0 0-2-15,-4 0 1 16,0 4-15-16,4 0-4 16,-9-1-83-16,5 1-36 15,-25-11-2 1</inkml:trace>
  <inkml:trace contextRef="#ctx0" brushRef="#br0" timeOffset="8721.5409">15398 4633 80 0,'-4'-15'30'0,"0"11"-16"0,8 0-14 15,4 1 5-15,5-1-3 16,-1 0-2-16,1 0-2 16,4-3 1-16,0 0 5 15,8-1 5-15,-4 1 8 16,4-1 7-16,4 1-11 16,5 3-2-16,12 0-7 15,13 1-3-15,4-1 0 16,8 0 1-16,4 0-1 15,9 1-3-15,8-1 1 0,13-4 7 16,4 1 6-16,5 0 5 16,3-1 2-16,13 1-2 0,13-1 0 15,3 4-5-15,10 1 0 16,7-1-3-16,5 4 2 16,-4 0-2-16,7 4 0 15,10-1 1-15,-5 5 4 16,4 3-6-16,5 0 0 15,4 0-4-15,-5 4-1 16,5 0-1-16,4 0 1 16,-4-4 0-16,-5 1 3 15,5-1-3-15,-5-4-2 16,-7 4 2-16,3 1 0 16,4-1-1-16,1 0-2 0,37 4-2 15,9 0 1-15,-21 3-6 16,-17 1-3-16,-1-4 3 15,-7 7 2-15,-13-3 3 16,-13 0 1-16,-8-4 1 16,-4 3 0-16,-13 1 0 15,-12-4 2-15,-13-4-1 16,-13-4-1-16,-3-3 3 16,-18-4 0-16,-12-4-1 15,-17-3 1-15,-8 0-2 16,-9-1 2-16,-12 1-4 15,-4-1-2-15,-9 4-45 16,-8 4-17-16,-9 8-36 16</inkml:trace>
  <inkml:trace contextRef="#ctx0" brushRef="#br0" timeOffset="22277.977">10755 10753 112 0,'-17'7'44'0,"13"-3"-24"0,-4 0-13 0,4 0 15 16,4-4-11-16,0 0-1 16,0 0-6-16,0 0-3 15,0 0 0-15,8 0-1 0,5 0 0 16,3 0 0-16,1 0 2 16,4 0-3-16,4 0-2 15,0-4 24-15,5 0 12 0,8-3 1 16,-1-1 3-16,1-3-6 15,4 0-1-15,8 3-13 16,-4 1-5-16,5 3-7 16,-1 4-4-16,5 0 0 15,-1 0-1-15,5 0 0 16,-5 4 0-16,1 0 2 16,-1-4 3-16,1 0 4 15,0 0 5-15,-5 0-2 16,0 0 1-16,5 0-3 15,3 0 1-15,1 0-4 16,0 0-2-16,0 3-5 16,-1 1-2-16,1 0 1 15,-4 0 2-15,-1 3 0 16,1-3 2-16,-1-1-4 0,5-3-2 16,4 4 8-16,0-4 4 15,0 0 2-15,-5 0 1 16,1 0 0-16,-5 0 0 15,-3 0-4-15,-1 0-3 16,-4 0-5-16,0 4 0 16,1 0 0-16,3-1 0 15,4 5 0-15,1-4 0 16,4-1 0-16,-5 1 0 16,-4 0 2-16,-3 0 1 15,-1-1 5-15,-4-3 3 16,-5 0-2-16,-3 0 2 0,0 0-6 15,-1 4-1-15,1-4-4 16,-1 0-1-16,1 0 1 16,4 0 0-16,3 4 0 15,6-1 2-15,-1 1-6 16,-4 0 1-16,4 0 1 16,0-1 1-16,0-3 3 15,-4 0 3-15,8 0-4 16,-4 0-1-16,1 0-2 15,-1 0 0-15,4 0 2 16,0 0 0-16,1 0-3 16,-5 0 2-16,4 4 1 15,-4 0 2-15,0 0-1 16,-4-1-1-16,0 1 1 0,-4 0-1 16,0-1 0-16,-5 1 0 15,1 0 0-15,-5 0 2 16,-4 3-1-16,1 1-1 15,-5-1 1-15,0 0-1 16,0 1-7-16,0 3-3 16,-5 4-3-16,-3-4 0 15,-5 0-11-15,1-3-2 16,-1-1-26-16,-8-7-11 16</inkml:trace>
  <inkml:trace contextRef="#ctx0" brushRef="#br0" timeOffset="32443.4203">6087 12812 84 0,'-4'0'33'0,"-4"7"-18"0,12-7-20 16,-4 0 6-16,0 4 1 15,0 0 1-15,-4-4 7 16,4 0 4-16,-5 0 8 15,5 3 4-15,-4 1-8 16,0 0 0-16</inkml:trace>
  <inkml:trace contextRef="#ctx0" brushRef="#br0" timeOffset="34062.8242">6062 12856 257 0,'0'8'9'0,"8"-1"6"0,-3 1 0 16,3-5 1-16,0 1 3 16,-3 0-5-16,3-4 2 15,0 4-3-15,1-4 0 16,-1 0-5-16,0 0-3 15,5 0 2-15,4 0 0 16,0 3-3-16,-1 1-1 16,5 7-1-16,0-3 1 15,0-1 0-15,0 1 3 16,4-5-1-16,1 5 2 16,-1-4 0-16,0-1 3 15,-4 1-1-15,8 4 0 16,-4-5-3-16,1 5-4 15,-1-1 2-15,0 1-3 16,8-5-1-16,1 5-2 16,4-8 1-16,-5 0 1 15,1 0 2-15,4 0 1 16,4 0 1-16,0 0 0 16,-1 0 2-16,1-4-1 15,0 0 2-15,0 1-2 16,0-1 2-16,0 4-4 15,0-4-2-15,-4 0 0 16,0 1-1-16,-1-1 0 16,1 0 2-16,4 4-1 15,0-3 2-15,0-1-4 0,0 0 0 16,0 4 5-16,-4-4 2 16,-1 1 0-16,5-1 1 15,-4 4-4-15,0 0-2 16,-1 4 0-16,1-4 1 15,-4 3-1-15,4 5-1 16,-1-4-2-16,1 3 1 16,0 0 1-16,4-3 2 15,4 0-3-15,0 0 0 16,0-1 1-16,4 1 0 16,5-4 2-16,-1 0 3 0,-3 0 0 15,-1-4 2-15,0 4-6 16,1 0-1-16,-5 0 0 15,4-3 0-15,5 3 0 16,-1 0 0-16,1 3 0 16,-1 1 0-16,5 0 0 15,-4 0 0-15,-5-1 0 16,0 1 2-16,-4-4 5 16,1 4 4-16,7-4-4 15,1 0-2-15,-1 0-2 16,1-4 0-16,3 0-2 15,1 4-1-15,0-3-2 16,-5 3 1-16,1-4 1 16,-5 4 2-16,-8 0-1 15,0 0-1-15,0 0 1 16,0 0-1-16,-4 0 0 0,4 0 0 16,8 0 0-16,0-4 0 15,5 4 0-15,-1 0 0 16,5-4 0-16,0 1 2 15,-5 3-3-15,1 0 0 16,-1-4 1-16,-3 4 0 16,-5-4 0-16,4 4 2 15,0-4-1-15,5 4-1 16,-1-3 1-16,1-1-1 16,0 0 2-16,-5 1 1 15,4 3-1-15,-3 0-2 0,-1 0 1 16,9-4-1-16,-9 0 0 15,5-7 0-15,8-4 0 16,-1 0 0-16,1 4 0 16,0 0 0-16,-4-1 0 15,-5 1 0-15,1 0 0 16,4 0 2-16,-5-4-1 16,1 8-1-16,-13-1 1 15,25 1 1-15,4-5-3 16,-4 1 0-16,0 0 1 15,-4 0 2-15,0 0-1 16,-8 0 2-16,3-1-2 16,-3 1 2-16,-1 4-4 15,1-1 0-15,8 4 3 16,0 1 1-16,0 3-1 0,-5 0 1 16,-3 3-4-16,-1-3-2 15,-3 0 4-15,3 0 1 16,1 0-3-16,-5-3 1 15,5-1 2-15,8 0 1 16,0 1 1-16,-1-1 2 16,1-4-1-16,-4 1 0 15,-4-1-3-15,3 1 1 16,1 0-2-16,-4-5 2 16,-1 1-4-16,9 0 0 15,0 4 1-15,0-1 2 16,-9 1-1-16,-3-1-1 0,-1 1 1 15,-8 3 1-15,-4-4 1 16,-5 8 3-16,1 0-3 16,-5 0 0-16,-4 0-1 15,-4 0-2-15,0 0 3 16,-4 0 0-16,-4 0-4 16,-5 0-1-16,0 0 5 15,-8 0 5-15,0 0 0 16,-4 0 1-16,0 4-5 15,-4 0-3-15,-1 3 0 16,1-3 1-16,-1 0-6 16,1 0 1-16,-5-1 1 15,5 1 3-15,4-4-2 0,-5 0-2 16,1 0-9 0,0 0-3-16,-1 4-27 0,-3 3-13 15,-1 12-119 1,-29 0-64-16,-12-8 112 15</inkml:trace>
  <inkml:trace contextRef="#ctx0" brushRef="#br0" timeOffset="38177.3625">21136 13848 132 0,'-5'0'49'0,"5"0"-26"0,0 4-5 15,0-4 20-15,0 0-17 16,0 8-6-16,5-1-9 0,-1 1-3 16,0 3-1-16,4 0-2 0,1 0 1 15,8-3 7-15,-1-1 5 16,5 0 5-16,0 1 3 16,4-1 0-16,9 1-1 15,4-1-6-15,4 1-1 16,8-1-8-16,13 4-1 15,4 1-2-15,4-5 1 16,1 1-2-16,-1-1-1 16,4-3 5-16,5-1 4 15,8-3 1-15,4 0 4 16,-4 0-3-16,-4 0 1 0,-4 0-5 16,0 4 1-16,-5 0-3 15,-3 0 0-15,-1 3 3 16,0-3 3-16,-8 0 0 15,-8-1 3-15,-9-3 4 16,-9 0 1-16,-3 0-6 16,-9 0-3-16,-4 0-5 15,-8 0-2-15,-5 4-6 16,-8-4 0-16,-4 4-23 16,-9-1-8-16,-16 5-54 15,-5-4-20-15,-24-1-28 16</inkml:trace>
  <inkml:trace contextRef="#ctx0" brushRef="#br0" timeOffset="66792.1698">21924 14986 156 0,'-8'0'60'0,"8"-4"-32"0,0-3-17 16,0 7 15-16</inkml:trace>
  <inkml:trace contextRef="#ctx0" brushRef="#br0" timeOffset="67722.4706">21920 14971 299 0,'4'-4'15'0,"4"1"-8"16,1 3 4-16,3-4 4 0,1 4 2 15,4-4-1-15,4 0-2 16,8 1 1-16,9-5-6 16,8 4-1-16,17 1-4 15,-4-1-1-15,8-3-1 16,0 3-2-16,0-4 1 15,8 5-1-15,1-1 0 16,4 0 0-16,-5 0 0 0,-4 4 0 16,-8 0 4-16,-4 4 5 15,-9 0-1-15,-4 0 3 16,-8-4-2-16,-4 3 0 16,-9 5-3-16,-4-4-1 15,0-4-3-15,-4 7-2 16,-5 0 3-16,1 1 0 15,-5-1 1-15,1 5 2 16,-1-1-1-16,0 4 0 16,1 3-6-16,-1 5 1 15,1 3 0-15,-1 11 0 16,0 12-3-16,1 10 2 0,-1 8 1 16,5 4 2-16,-5 8 1 15,0 10 3-15,-3 8-1 16,-1 4 2-16,0-1 2 15,0-3 2-15,5 0 1 16,-1 0 0-16,0-3-2 16,1-1-1-16,-1 8-5 15,1-16-1-15,-5-10-3 16,0-8-1-16,0-7 5 16,0-1 2-16,1-10-2 15,-1-8-1-15,0-8-1 16,0-3-2-16,-4-4 1 15,0-3-1-15,0-1 0 16,0 1 2-16,0-5-3 16,-4 1 0-16,4-1-1 0,0 5 0 15,0-5 2-15,0 1 2 16,-4 0-1-16,4-1-1 16,-4-3 1-16,-1 0-1 15,1 0-3-15,0 0 2 16,-4 0-1-16,-5 4 0 15,-4 3 2-15,0-3 0 16,-4-1 0-16,-8 1 0 16,-4-4 0-16,-9 0 0 15,0-4 0-15,-17 0 2 16,-12 4-1-16,-9-4 2 0,-4-3-7 16,-4-8 1-16,-8 3 3 15,-22-3 4-15,5 4 1 16,-5 4 0-16,1-5 3 15,4 9 3-15,-13 3-6 16,4-4-1-16,5 0-4 16,4 0-3-16,-1-3 4 15,-3-1 3-15,-5 0 5 16,5-3 2-16,12 0-5 16,4 0-4-16,18-8-4 15,11 4-1-15,13 4-5 16,9-4-2-16,12 3-24 15,9-3-8-15,8 8-55 16,13-1-25-16,4-7-13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33:39.960"/>
    </inkml:context>
    <inkml:brush xml:id="br0">
      <inkml:brushProperty name="width" value="0.05292" units="cm"/>
      <inkml:brushProperty name="height" value="0.05292" units="cm"/>
      <inkml:brushProperty name="color" value="#00B0F0"/>
    </inkml:brush>
  </inkml:definitions>
  <inkml:trace contextRef="#ctx0" brushRef="#br0">9078 3581 52 0,'-21'-4'19'0,"12"1"-10"0,-3 3 13 0,3 0 15 16,1 0 5-16,-5 0 2 15,1 0-11-15,-1 0-3 16,-4-4-19-16,1 0-7 16,-1 4-3-16,0 0-1 0,0 0 0 15,5 0-3-15,3 0 0 16,5 0 2-16,4 0 2 16,8 0 11-16,9 0 4 15,4 0 1-15,4 0 2 16,5 4-6-16,3 0-3 0,5-1-5 15,4 1-2-15,8 4-3 16,5-5-1-16,4-3 1 16,8 4 2-16,0-4-1 15,-4 0-1-15,0 0 3 16,-1 4 0-16,1-4 3 16,4 3 3-16,9-3 0 15,12 0 0-15,9 0-5 16,-1 0-3-16,0-3 4 15,5 3 4-15,4 0-1 16,8 3 1-16,0 1-1 16,-4 4 0-16,5-5-4 15,-1 5-3-15,17-1 4 16,-4 1 1-16,-5-5 2 16,1 5 0-16,-5-4 0 15,5-1 2-15,-4-3-5 0,-9 4-1 16,-5-4 0-16,-7 4 0 15,-1-4-5-15,-8 4 1 16,5-1 0-16,-1 1 0 16,0 0 0-16,-4-1 2 15,0 1 1-15,5 0 1 16,3-4 2-16,9 4 1 16,-4-4 3-16,-9 0 1 15,-4 0 1-15,-8 0 2 16,-9 0-3-16,0 0-1 15,-8 3-6-15,0 1-3 16,0 7-3-16,0-3 1 0,-4-1 1 16,-9 1 0-16,-4-5 0 15,-8 1 0-15,-5-4 8 16,-3 0 5-16,-5-4-2 16,-4 4-1-16,-4-3-4 15,-1 3-1-15,-3-4-3 16,-5 4-2-16,-3 0 1 15,-1-4-1-15,0 4-5 16,-4 0-1-16,-4-3-15 16,0 3-6-16,-5 3-41 15,-3 5-19-15</inkml:trace>
  <inkml:trace contextRef="#ctx0" brushRef="#br0" timeOffset="11199.8958">13070 5338 72 0,'21'26'30'0,"-17"-4"-16"0,5-3-17 16,-1-8 6-16,1 4 1 16,-1 0 2-16,0 0 15 15,1 0 6-15,-1 3-2 16,1 1-3-16,3 7-1 16,1 0 1-16,4 0-10 0,4 0-2 15,4 4-6-15,8 4-3 0,-3-1 2 16,-1 8-4-16,-4-7 0 15,0 0 1-15,-4 3 2 16,0 0-1-16,-4-3-1 16,0-4 1-16,0-1 1 15,-1-6-3-15,-3-1 0 16,4-3 1-16,-1-4 0 16,-3-4 4-16,0-4 2 15,-5 1 0-15,5-5 1 16,-5-3-4-16,-8 0-2 0,0 0-3 15,-4 0 1-15,-5-3 1 16,1 3 2-16,0-4-1 16,-5 0-1-16,0-3-2 15,1-1-1-15,-5-3-9 16,0-4-5-16,-4-7-2 16,0 0-1-16,-4-5 8 15,-4-6 7-15,-5-4 4 16,1-4 3-16,-1-4 8 15,1-4 3-15,-13-3 0 16,4 0 2-16,4-4-8 16,0-7-2-16,9 3-3 15,4 4-2-15,4 0-2 16,4 7-1-16,4 5-1 16,5 6 0-16,-1 5-26 0,5 7-10 15,0 7-20 1,0 4-16-16,4 8 30 15</inkml:trace>
  <inkml:trace contextRef="#ctx0" brushRef="#br0" timeOffset="11591.6136">13515 5823 52 0,'4'7'19'0,"-4"0"-10"0,0 1-2 0,0-1 9 16</inkml:trace>
  <inkml:trace contextRef="#ctx0" brushRef="#br0" timeOffset="12595.735">13515 5852 170 0,'-8'-3'51'16,"-1"-5"-12"-16,-3-7-7 16,-1-3-13-16,0-5-1 15,-3-3-11-15,-1-11-2 0,-4 7 1 16,0 0-3-16,-4-7 0 15,0 0-1-15,-5 3-2 16,1-3 1-16,-9-8-1 0,0 8 2 16,1 3 3-16,3 8 2 15,5 4 3-15,4 3-1 16,8 4 2-16,4 8-8 16,5 3-2-16,4 11-1 15,4 12 0-15,4 3 0 16,0 4 0-16,0 8-3 15,5 3 2-15,-5 8-1 16,4 4 0-16,1 6 2 16,7 9 0-16,1 10 0 15,0 5 0-15,0-8-3 16,4-4 0-16,4-8 4 16,0 1 1-16,4-11-3 0,5-8 1 15,-5-8 0 1,1-3 0-16,-5-8 0 0,0-3 0 15,-4-8-5-15,-4-7 1 16,-5-8 0-16,1-7-1 16,-5-8-7-16,-4-10-3 15,1-9 3-15,-5-14 5 16,0-8 2-16,-5-10 3 16,1-5 1-16,0 4 1 15,-4 4 0-15,-1-4 2 16,1-4-1-16,-5 1 2 15,1 7-2-15,-1 0-1 16,-4 3-2-16,1 8 1 0,-1 8 1 16,-4 11 2-16,0 7 3 15,0 4 4-15,-4 7-2 16,4 8 1-16,-4 7-3 16,4 11 0-16,4 8-6 15,4 8 1-15,5 14 0 16,-1 8 2-16,9 7-3 15,5 0 0-15,3 4 1 16,5 0 0-16,8-4 0 16,4 8 0-16,8 3 0 15,5 1 0-15,0 10 0 16,0-6 2-16,3-5-3 16,1-7 0-16,0-4 1 15,-4-11 0-15,-4-7 0 16,-5-8 2-16,-8-8-3 0,-4-10 0 15,0-8 1-15,-13-11 0 16,0-8-3-16,-8-18 2 16,-5-8 1-16,-3-11 2 15,-5-4-3-15,-8 1 0 16,-5-5 1-16,-7 5 0 16,-5-5-3-16,-9 8 2 15,1-11 3-15,4 4 3 16,0 7-4-16,-4 4-3 15,8 7 1-15,8 4 2 16,5 7-2-16,3 12-2 16,6 7 2-16,3 4 2 0,8 7-2 15,5 4-2-15,8 8 2 16,9 3 0-16,8 4 1 16,8 11 0-16,9 7 0 15,12 8 0-15,1 4 0 16,12 11 2-16,-9 11-50 15,1 19-19-15,-13 15-18 16</inkml:trace>
  <inkml:trace contextRef="#ctx0" brushRef="#br0" timeOffset="49256.3467">2560 13848 60 0,'54'-11'24'0,"-24"15"-12"16,-1-4-14-16,-8 0 4 0,0-4 4 15,8 1 4-15,13 3-1 16,0-8 2-16,0 1-6 16,17-1-1-16,0 1-4 15,12-1-1-15,0-3 3 16,5 0 1-16,4 0 3 15,8 3 3-15,0 1 0 16,12 3 0-16,1 4-1 16,-5 0 0-16,1 0 0 15,4 7 0-15,3-7 2 16,14 4 4-16,-5 0 3 16,9-8 2-16,-17 4-10 15,16-4 1-15,9 4 1 0,-8 0 0 16,4-3 1-16,-5 3-6 0,9 0-4 15,9 3 1-15,-1 1 0 16,-8 4-1-16,4-5 1 16,5 1 0-16,3 4 1 15,1-5 2-15,0 1 1 16,8-4-1-16,4 0 1 16,-8 0 2-16,-5 0 2 15,5-7 6-15,0 3 1 16,-9 0-3-16,1-3-1 15,20-5-8-15,4 9-2 16,-3-1-2-16,-13 4 1 0,-9 0-4 16,9 4 0-16,0 7 1 15,-5-4 0-15,-8 1-3 16,-4-1 2-16,5-3 1 16,-5 3 2-16,0-7 1 15,-9 4 3-15,-3 4 3 16,3-5 2-16,5 1-3 15,13-4-3-15,-14 0-2 16,1 4-3-16,4 0 1 16,4-1-1-16,-3 5-3 15,-10-1 2-15,1-3 1 16,4 0 0-16,4-1 0 16,0-3 2-16,-5-3 3 15,-7-1 2-15,8 0 1 16,4 1 0-16,4-5-2 0,-4 1 1 15,0 7-4-15,0-4-2 16,8 0-3-16,-8 0 1 16,-8 4 1-16,4 4 2 15,4-4-1-15,8 0-1 16,-4 4 1-16,-4-4-1 16,-8 0 0-16,8 0 0 15,4 0 0-15,-8 0 0 16,-8 0-3-16,-1 4 2 15,0-1 1-15,9 1 2 16,4-4 3-16,-12 0 4 16,-5 0-4-16,-4 0-3 0,8 0 1 15,1-7 0-15,-1 7-4 16,-8 0-1-16,-4 0 1 16,0 0 2-16,4 0 0 15,0-8-1-15,0 4 1 16,-4 1 1-16,4-12 1 15,-4 4 3-15,8-4-3 16,0 7 0-16,1 1 1 16,-9 7 0-16,-1-8-2 15,-3 5-2-15,8-1-2 16,0 4 1-16,0 0 1 16,-8 0 2-16,-5-4-3 15,1 0 0-15,3-3 3 16,5-1 1-16,4 5 1 0,-8-1 0 15,-5-3-2-15,1-5-2 16,4 5 1-16,8-1 1 16,-9 1-1-16,1 3 2 15,-9 1-4-15,5 3 0 16,-5-4 1-16,13 4 2 16,-5 0-1-16,1 0 2 15,-9-4-4-15,-4 4-2 16,-4-4 4-16,-4 1 3 15,8-1-1-15,0 0-2 16,0 0 0-16,-4 4-1 16,-8 0 0-16,-1 0 2 0,5 4-1 15,-5 4 2-15,1-1-4 16,4 1-2-16,-1-1 2 16,1 4 0-16,-5-7 1 15,1 7 2-15,-5-7-1 16,5 3-1-16,-1 1 1 15,9-1-1-15,4-3 0 16,0 3 0-16,-4-3 0 16,-8 0 0-16,-1 0 0 15,1-4 0-15,-1 0-3 16,9 3 2-16,4 1 1 16,-4 3 0-16,-4 5 2 15,-1-5 1-15,1 1-4 16,-5-5 1-16,1 5-2 15,-1-1 0-15,5 1 2 0,-9-1 2 16,-3-3-1-16,-6 0 2 16,-7 3 0-16,-5-3 1 15,-8-4 0-15,-4 0 2 16,-9 0-1-16,-3 0 2 16,-6 0-6-16,-3 0-1 15,0 0 0-15,0 0 0 16,-9 4-9-16,1-1-2 15,-14 1-3-15,-3 3-1 16,-5 8-10-16,-3 4-2 16,-10 7-40-16,-3 8-19 15,-30-12-52-15</inkml:trace>
  <inkml:trace contextRef="#ctx0" brushRef="#br0" timeOffset="71880.3336">14622 3398 172 0,'30'-7'66'0,"-1"-1"-36"0,38-10-15 0,-38 7 18 15,17-8-1-15,13-3 1 16,29-8-12-16,21-4-3 16,17 1-10-16,8-5-5 0,26-3 0 15,-1 4-2-15,5 3-1 16,-5-7-2-16,-4 4 1 15,-8 0 3-15,-21 3 1 16,-17 4-8-16,-8 4-2 0,-22 8-27 16,-16-1-10-16,-21 8-64 15</inkml:trace>
  <inkml:trace contextRef="#ctx0" brushRef="#br0" timeOffset="72495.2927">14438 3313 232 0,'50'-41'88'0,"0"11"-48"0,30-8-34 0,-34 16 20 16,17-8-16-16,8-11-6 15,9-7-2-15,12-8 0 16,5-4-1-16,-1 0-3 0,-8 4-1 16,-12 8 2-16,-13 7 2 15,-9 4 0-15,-8 11-1 16,-12 3 3-16,-9 8 0 15,-12 4-4-15,-13 7 1 16,-13 12-2-16,-21 10 0 0,-20 16 2 16,-17 18 2-16,-13 4-3 15,-4 4 0-15,-13-1 1 16,-12 1 0-16,0 0-3 16,12-4 2-16,4 3 1 15,18-10 2-15,20-4-3 16,13-8 0-16,12-3 1 15,22-12 0-15,12-3-3 16,12-5 2-16,14-2 5 16,11-9 5-16,9 1-1 15,9-4 3-15,4 0 0 16,-1 0 1-16,1 4-4 16,8 3-3-16,9 1-2 15,12 10 0-15,12 9 0 16,-3-1 3-16,-1 0-3 15,1 4-2-15,12-1 2 0,0 1 0 16,4 8-32-16,0-5-15 16,22 8-84-1</inkml:trace>
  <inkml:trace contextRef="#ctx0" brushRef="#br0" timeOffset="73307.054">22004 11312 244 0,'-9'-3'93'0,"14"-1"-50"0,7-7-33 16,1 3 23-16,8-10-18 15,16-8-3-15,35-19-4 16,16-19 2-16,21-21-5 15,25-12-1-15,21-8 2 0,5 4-5 16,3 1-1-16,9-1-2 0,-8 8-2 16,-26 11 3-16,-16 15 0 15,-22 11 1-15,-20 11 2 16,-21 8-12-16,-21 11-6 16,-17 7-57-16,-21 4-27 15,-17 8-4 1</inkml:trace>
  <inkml:trace contextRef="#ctx0" brushRef="#br0" timeOffset="73712.3582">21970 10622 296 0,'-33'27'112'0,"28"-9"-60"0,-3 12-58 16,4-11 17-16,0 14-12 15,-5 12 1-15,1 11 0 16,-9 4 0-16,0-1 0 16,-4 8 0-16,5 1 0 0,-1-1 2 15,8 0 1-15,5-8 10 16,13-6 6-16,7-9 1 15,14-10 3-15,8-8-2 16,12-11-1-16,9-11-2 0,24-19-1 16,18-11-7-16,4-8-2 15,17-7-4-15,20-7-1 16,-3-8-3-16,-5 0-1 16,-8 4 1-16,-17 7 0 15,-17 4-22-15,-17 7-10 16,-12 1-37-16,-17 3-16 15,-8 0-57 1</inkml:trace>
  <inkml:trace contextRef="#ctx0" brushRef="#br0" timeOffset="93213.7531">3986 16597 152 0,'-17'4'57'0,"13"0"-30"0,0-1-27 16,4-3 13 0,0 0-7-16,4 11 4 15,4-3 1-15,5-1-6 16,-5 1 6-16,5 3 4 0,8 0-3 16,-4 0 1-16,8 1-2 15,4-1 1-15,1 0 2 16,3 4 2-16,13 4 2 15,17-8 3-15,8 4-7 16,5-4-1-16,4 4-5 16,8-8 0-16,17 4-5 15,12 1-2-15,5-1 0 0,-1 0-1 16,1-4 0-16,8 1 0 16,8 3-3-16,-8-3 0 15,-4-8-18-15,4 3-9 16,17 1-35-16,0-4-16 15,4 0-15 1</inkml:trace>
  <inkml:trace contextRef="#ctx0" brushRef="#br0" timeOffset="93918.4431">9040 16795 208 0,'-25'-8'79'0,"12"5"-42"0,5 3-26 0,8 0 21 16,8 0-19-16,0 0-7 15,5 0-7-15,4 0 0 16,4-4 1-16,8 0 0 0,5-3 2 16,3 3-3-16,10 0 0 15,7 0 5-15,13 1 5 16,9-5 8-16,3 5 7 16,1-16-2-16,8 8 1 15,13-8-3-15,8-3-3 16,17-1-5-16,-9 1 0 0,5 3-9 15,12 4-2-15,4 0-1 16,-3 4 2-16,-1 4-1 16,4-1-1-16,13 5 1 15,-8-1-1-15,-1 4 0 16,-7 0 2-16,7 4 5 16,1-1 6-16,-5 1-1 15,-8 4 1-15,-8-1-3 16,8 0-1-16,0 5-5 15,-4 3-3-15,-9-1 0 16,-4-2-1-16,5 6-3 16,-1-3 2-16,-4-7 1 15,-8-1 0-15,-4 1-3 16,-13-1 0-16,-8 1-5 0,4 3-2 16,-17 7-15-16,-13 5-6 15,-12 7-116 1</inkml:trace>
  <inkml:trace contextRef="#ctx0" brushRef="#br0" timeOffset="98332.9945">22662 11309 252 0,'-17'7'96'0,"13"-7"-52"0,0 0-12 16,4 0 33-16,-4-4-21 16,4 4-1-1,12-3-18-15,14-5-15 16,7-3-8-16,26-4-3 0,12 0 3 15,13-3 1-15,4-1-6 16,0 4 0-16,4 7-6 0,5 5 1 16,-5 3-1-16,-12 7 1 15,-5 8 0-15,-12 8 2 16,-12 3 4-16,-9 11 3 16,-17 8 0-16,-17 7-1 15,-20 11 3-15,-26 1 0 16,-17 7 1-16,-8-1 0 15,-4 1-2-15,-4 0-2 16,4 0 3-16,4-8 0 16,4-7-4-16,21-7 1 15,13-8-2-15,13-4 0 16,20 0 4-16,9 1 1 0,12-5-1 16,13 5 1-16,0-1-4 15,4 8 0-15,0 3 3 16,-4 8 1-16,0 11-6 15,-12 4-2-15,-9 11 4 16,-13 4 2-16,-16 7 3 16,-9-3 2-16,-4 3 14 15,-4 0 10-15,4-7-10 16,8-8-1-16,5-7-11 16,8-11-3-16,8-8-5 15,9-7-3-15,12-12-3 16,5-3 1-16,4-4-13 15,-1-3-3-15,1-5 0 16,0 1 2-16,-9 0 4 16,-4 3 4-16,-4 0 7 0,-4 1 4 15,0-1 1-15,0 0 2 16,-5 1-2-16,1-5-1 16,-5 1 3-16,1-4 0 15,-9 0 10-15,-13 0 6 16,-12 7-4-16,-21 8 0 15,-17 4-9-15,-17 10-4 16,-8 5-1-16,-17 7 1 16,-16 0 3-16,-9 0 2 15,4-4 1-15,4-7 2 16,0-1-3-16,-3-6-2 16,7-5-2-16,9-7-3 0,17-7-21 15,8-4-9-15,9-4-47 16,7-3-18-16,1-5-62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2-02T17:37:17.973"/>
    </inkml:context>
    <inkml:brush xml:id="br0">
      <inkml:brushProperty name="width" value="0.05292" units="cm"/>
      <inkml:brushProperty name="height" value="0.05292" units="cm"/>
      <inkml:brushProperty name="color" value="#00B0F0"/>
    </inkml:brush>
  </inkml:definitions>
  <inkml:trace contextRef="#ctx0" brushRef="#br0">916 3335 72 0,'-9'-15'30'0,"5"8"-16"0,-13-1-8 16,9 8 9-16,4 0 0 15,-9 0 4-15,1 0 2 16,-1 0 4-16,-4-4-7 16,1 1 0-16,3-1 0 15,-4 0 3-15,-4-3-11 16,0 3 8-16,9 0 2 0,-13 1-2 15,8-1 2-15,0 0-2 16,4-3-2-16,5-1-4 16,4 1 0-16,4-5-7 0,12-2-3 15,5 2-1-15,8-3 1 16,17 1-1-16,4-5 2 16,9-3-4-16,16-1 0 15,13 5 1-15,-4-1 2 16,12 4-3-16,-21 0-2 15,1 8 2-15,-1-1 2 16,-12 4 0-16,-5 4 2 16,-3 4-4-16,-1 0 0 15,-4 3-4-15,-4 4 1 16,-8 4-7-16,-9 4-1 16,-9 3 7-16,-7 5 4 15,-9 14 0-15,-21 3 0 0,0 1 3 16,-8 15 1-16,-13 3 3 15,0 1 1-15,0 3 1 16,-4-4 0-16,4 0-7 16,0 5 0-16,0-1-1 15,12 0 2-15,1 4-3 16,16-12 0-16,13-10 1 16,13-4 0-16,16-12 0 15,13-3 0-15,9-8 0 16,12-7 2-16,8 0-1 15,-12 0-1-15,4-4 7 16,-13 4 5-16,-8 0-4 16,-13 8 0-16,-20 3 0 15,-9 7 0-15,-17 12-4 0,-17 11-1 16,-8 7-1-16,-8 12-2 16,0 3 1-16,-5 1-1 15,9-5-3-15,4-3 2 16,4-4 1-16,17-3 2 15,9-9-1-15,12 1-1 16,12-11 9-16,9 0 4 16,9 3 0-16,7-3 0 15,-3-4-3-15,8 0 1 16,8 0-8-16,-4 0-2 16,-4 8-1-16,0-4 2 0,-12 7-1 15,-18 11-1-15,-8 12 1 16,-16 7 1-16,-18 4-1 15,-3 3-1-15,-9 1 1 16,-13 7 1-16,1 11-3 16,4 0 0-16,-5-11 1 15,-4-8 0-15,17-7 4 16,5-7 5-16,16-4-5 16,0-8-2-16,21-3-1 15,12-4 1-15,13-8-3 16,5-3 0-16,12 4 3 15,0-8 3-15,0-4-4 16,16-4-3-16,1 1 1 16,-4-4 2-16,3 3 0 15,-3 1-1-15,-17 0 1 0,-5 3 1 16,-16 8-1-16,-17 11 2 16,-29 7-2-16,-22 23 2 15,-12 3-2-15,-25 8 2 16,-25 15 2-16,-13 7 2 15,0 1 1-15,13-5 0 16,8-14-2-16,21-11 1 16,13-5-6-16,17-6-1 15,20-8 0-15,21-12 2 16,9-7-1-16,13-7-1 16,16-4 1-16,12-11-1 15,10-4 0-15,16 0 2 0,4 0-3 16,4-11 0-16,0 0 1 15,1-4 0-15,-1 4 0 16,-12 4 0-16,-5 0 0 16,-8 3 0-16,-8 4 0 15,-9 0 2-15,-16 8-1 16,-13 11-1-16,-13 14 1 16,-16 8 1-16,-21 12-1 15,-9 10 2-15,-12-7-4 16,-5 4 0-16,9-8-1 15,8 1 0-15,13-9 4 16,17-6 1-16,4-8 1 16,12-4 0-16,26-7 0 15,12 3 2-15,4-10-3 0,13-9-2 16,4 1 0-16,9-7-1 16,3-1 0-16,-3 0 2 15,4-3 1-15,-1 3 1 16,1 1-7-16,-4-1 0 15,-9 4 1-15,-8 4 1 16,-17 7 1-16,-13 12 0 16,-21 11 0-16,-16 14 0 15,-9 4 0-15,-12 8 2 16,-5-4-1-16,-3 12-1 16,-14 3 1-16,1-1 1 15,0-6-3-15,16-4 0 0,1 3 1 16,8-14 0-16,4-8 0 15,16-4 0-15,10-7 0 16,12-7 0-16,20-8 2 16,14-11 1-16,12-4-1 15,12-8 1-15,-4-6 0 16,13-5 3-16,-4 1-1 16,0-1 0-16,-13 0-6 15,8 5 1-15,-12-1-2 16,0 4 0-16,-8 3 4 15,4 1 1-15,-9 0-4 16,-8 3 1-16,4 0-29 16,4-7-10-16,9-3-38 15,4-5-16-15,0-7-70 16</inkml:trace>
  <inkml:trace contextRef="#ctx0" brushRef="#br0" timeOffset="12820.5382">10365 9306 116 0,'-21'-4'46'0,"17"4"-24"0,0 4-21 15,4-4 11-15,0 4-4 16,0-4 1-16,0 0 10 16,4-4 7-16,4 0-13 0,1-3 6 0,12-4 4 15,4-8 10-15,13-7 6 16,12-8-7-16,21-3-4 15,13-12-10-15,8-3-3 16,1-4-7-16,3 0-3 16,1 4-2-16,7 4-3 15,-3-1 1-15,-4 4 1 16,-18 1-1-16,-3 3-1 16,-13 3-2-16,-9 8 1 15,-8-3-17-15,-12 7-8 16,-13 7-83-16,-9-3-60 15,-12-1 67-15</inkml:trace>
  <inkml:trace contextRef="#ctx0" brushRef="#br0" timeOffset="13376.24">10583 8769 160 0,'9'-37'60'0,"-1"33"-32"0,9-7-22 15,-9 7 15-15,-4 0-13 0,-4 4-2 16,0 0-6-16,0 11-1 15,-4 8 1-15,-4 0 2 0,-1 3 1 16,-3 8 14-16,-5 11 6 16,0 4 4-16,-4 3 1 15,-4 12-2-15,0-4 1 16,0-4-6-16,0 0-3 16,-5 0-6-16,-3-3-2 15,3-4-6-15,5-4-1 16,4 0-1-16,4 0-2 15,5-4 1-15,8-3-1 0,8-8-3 16,13-8 2-16,8-10 5 16,17-16 5-16,8-7-1 15,17-3 3-15,17-1 0 16,4-3 3-16,0-1-1 16,-4 5 2-16,0-1-8 15,-13 0-4-15,-4 4-2 16,0 1 1-16,-12 2-3 15,-5 1 0-15,-4 4-1 16,-8-1 0-16,-4 1-22 16,-9 3-12-16,-4 0-83 15,-8-3-76 1,-13-4 64-16</inkml:trace>
  <inkml:trace contextRef="#ctx0" brushRef="#br0" timeOffset="60801.5011">4527 4450 232 0,'-71'-7'88'0,"50"10"-48"0,-17-3-36 16,21 0 19-16,-4 0-13 16,-4 0-3-16,4 0-7 15,-8-3 0-15,-1-5 0 16,-3-7-3-16,-1 4 0 0,-8-4-5 15,-4 4 0-15,-17 0 4 16,-12 3 4-16,-9 5 1 16,-8 6-1-16,-5 5 3 15,-4 3 2-15,-16 4-2 16,4 3-2-16,-13 9-3 16,13-1 1-16,8 4 1 0,-8 3 2 15,4 1-1-15,4 7-1 16,4 7 9-16,9-3 4 15,8 0 0-15,4 3 0 16,9-3-5-16,0 3 0 16,4 1-5-16,20-1-2 15,5 1-3-15,13-1 1 16,17 1 1-16,3-4 0 16,18-4 0-16,3 0 0 15,5 0-3-15,12-4 2 16,13 0 1-16,13-3 2 15,16-8-1-15,21 0-1 0,9-4 1 16,12-3-1-16,17 0 2 16,13-1 1-16,4-6-1 15,4 6-2-15,8-10 1 16,17 7-1-16,-17-4 0 16,1-11 0-16,8 0 0 15,4 0 0-15,-5-8 0 16,5 1 0-16,4-4 0 15,-4-4 2-15,0-4-1 16,9 4 2-16,-1-3 4 16,-16-1 4-16,33-11-6 15,-17-4-1-15,-4 8 0 16,-16-7 0-16,-18-5-5 16,-8-6 1-16,-4-5-2 0,-4 1 0 15,-17-4 2-15,-12-4 0 16,-18 3-5-16,-11 1-1 15,-14-7-2-15,-16-5 2 16,-13 1 4-16,-12-4 3 16,-18-1 0-16,-11 5 2 15,-22-4 0-15,-17 7 1 16,-20 1-2-16,-9 3 1 16,-12 7-4-16,-14 1 0 15,-28 3-4-15,-5 8 1 16,-12 10 4-16,-21 13 2 15,-13 25 0-15,-4 4-2 16,-12 11-2-16,-9 4-1 0,9 7 4 16,-14 4 1-16,6 7 0 15,7 5-2-15,-12 14-2 16,12-4-1-16,9 12-1 16,17-4 0-16,4-1-28 15,12-6-12-15,13 10-76 16</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val.olt.ubc.ca/scienc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teacheval.ubc.c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35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10</a:t>
            </a:fld>
            <a:endParaRPr lang="en-US"/>
          </a:p>
        </p:txBody>
      </p:sp>
    </p:spTree>
    <p:extLst>
      <p:ext uri="{BB962C8B-B14F-4D97-AF65-F5344CB8AC3E}">
        <p14:creationId xmlns:p14="http://schemas.microsoft.com/office/powerpoint/2010/main" val="336669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13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14</a:t>
            </a:fld>
            <a:endParaRPr lang="en-US"/>
          </a:p>
        </p:txBody>
      </p:sp>
    </p:spTree>
    <p:extLst>
      <p:ext uri="{BB962C8B-B14F-4D97-AF65-F5344CB8AC3E}">
        <p14:creationId xmlns:p14="http://schemas.microsoft.com/office/powerpoint/2010/main" val="408768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57407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68640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17</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Crowd-sourcing labor markets (e.g., Amazon Mechanical Turk) are booming, because they enable rapid construction of complex workflows that seamlessly mix human computation with computer automation. Example applications range from photo tagging to audio-visual transcription and </a:t>
            </a:r>
            <a:r>
              <a:rPr lang="en-CA" sz="1200" b="0" i="0" kern="1200" dirty="0" err="1" smtClean="0">
                <a:solidFill>
                  <a:schemeClr val="tx1"/>
                </a:solidFill>
                <a:effectLst/>
                <a:latin typeface="Times New Roman" pitchFamily="18" charset="0"/>
                <a:ea typeface="+mn-ea"/>
                <a:cs typeface="+mn-cs"/>
              </a:rPr>
              <a:t>interlingual</a:t>
            </a:r>
            <a:r>
              <a:rPr lang="en-CA" sz="1200" b="0" i="0" kern="1200" dirty="0" smtClean="0">
                <a:solidFill>
                  <a:schemeClr val="tx1"/>
                </a:solidFill>
                <a:effectLst/>
                <a:latin typeface="Times New Roman" pitchFamily="18" charset="0"/>
                <a:ea typeface="+mn-ea"/>
                <a:cs typeface="+mn-cs"/>
              </a:rPr>
              <a:t> translation. Similarly, workflows on citizen science sites (e.g. </a:t>
            </a:r>
            <a:r>
              <a:rPr lang="en-CA" sz="1200" b="0" i="0" kern="1200" dirty="0" err="1" smtClean="0">
                <a:solidFill>
                  <a:schemeClr val="tx1"/>
                </a:solidFill>
                <a:effectLst/>
                <a:latin typeface="Times New Roman" pitchFamily="18" charset="0"/>
                <a:ea typeface="+mn-ea"/>
                <a:cs typeface="+mn-cs"/>
              </a:rPr>
              <a:t>GalaxyZoo</a:t>
            </a:r>
            <a:r>
              <a:rPr lang="en-CA" sz="1200" b="0" i="0" kern="1200" dirty="0" smtClean="0">
                <a:solidFill>
                  <a:schemeClr val="tx1"/>
                </a:solidFill>
                <a:effectLst/>
                <a:latin typeface="Times New Roman" pitchFamily="18" charset="0"/>
                <a:ea typeface="+mn-ea"/>
                <a:cs typeface="+mn-cs"/>
              </a:rPr>
              <a:t>) have allowed ordinary people to pool their effort and make interesting discoveries. Unfortunately, constructing a good workflow is difficult, because the quality of the work performed by humans is highly variable. Typically, a task designer will experiment with several alternative workflows to accomplish a task, varying the amount of redundant labor, until she devises a control strategy that delivers acceptable performance.</a:t>
            </a:r>
          </a:p>
          <a:p>
            <a:r>
              <a:rPr lang="en-CA" sz="1200" b="0" i="0" kern="1200" dirty="0" smtClean="0">
                <a:solidFill>
                  <a:schemeClr val="tx1"/>
                </a:solidFill>
                <a:effectLst/>
                <a:latin typeface="Times New Roman" pitchFamily="18" charset="0"/>
                <a:ea typeface="+mn-ea"/>
                <a:cs typeface="+mn-cs"/>
              </a:rPr>
              <a:t>Fortunately, this control challenge can often be formulated as an automated planning problem ripe for algorithms from the probabilistic planning and reinforcement learning literature. I describe our recent work on the decision-theoretic control of crowd sourcing and suggest open problems for future research. In particular, I </a:t>
            </a:r>
            <a:r>
              <a:rPr lang="en-CA" sz="1200" b="0" i="0" kern="1200" dirty="0" smtClean="0">
                <a:solidFill>
                  <a:schemeClr val="tx1"/>
                </a:solidFill>
                <a:effectLst/>
                <a:latin typeface="Times New Roman" pitchFamily="18" charset="0"/>
                <a:ea typeface="+mn-ea"/>
                <a:cs typeface="+mn-cs"/>
              </a:rPr>
              <a:t>discuss</a:t>
            </a:r>
            <a:r>
              <a:rPr lang="en-CA" sz="1200" b="0" i="0" kern="1200" baseline="0" dirty="0" smtClean="0">
                <a:solidFill>
                  <a:schemeClr val="tx1"/>
                </a:solidFill>
                <a:effectLst/>
                <a:latin typeface="Times New Roman" pitchFamily="18" charset="0"/>
                <a:ea typeface="+mn-ea"/>
                <a:cs typeface="+mn-cs"/>
              </a:rPr>
              <a:t> t</a:t>
            </a:r>
            <a:r>
              <a:rPr lang="en-CA" sz="1200" b="0" i="0" kern="1200" dirty="0" smtClean="0">
                <a:solidFill>
                  <a:schemeClr val="tx1"/>
                </a:solidFill>
                <a:effectLst/>
                <a:latin typeface="Times New Roman" pitchFamily="18" charset="0"/>
                <a:ea typeface="+mn-ea"/>
                <a:cs typeface="+mn-cs"/>
              </a:rPr>
              <a:t>he </a:t>
            </a:r>
            <a:r>
              <a:rPr lang="en-CA" sz="1200" b="0" i="0" kern="1200" dirty="0" smtClean="0">
                <a:solidFill>
                  <a:schemeClr val="tx1"/>
                </a:solidFill>
                <a:effectLst/>
                <a:latin typeface="Times New Roman" pitchFamily="18" charset="0"/>
                <a:ea typeface="+mn-ea"/>
                <a:cs typeface="+mn-cs"/>
              </a:rPr>
              <a:t>use of partially-observable Markov decision Processes (POMDPs) to control voting on binary-choice questions and iterative improvement workflows.</a:t>
            </a:r>
          </a:p>
          <a:p>
            <a:r>
              <a:rPr lang="en-CA" sz="1200" b="0" i="0" kern="1200" dirty="0" smtClean="0">
                <a:solidFill>
                  <a:schemeClr val="tx1"/>
                </a:solidFill>
                <a:effectLst/>
                <a:latin typeface="Times New Roman" pitchFamily="18" charset="0"/>
                <a:ea typeface="+mn-ea"/>
                <a:cs typeface="+mn-cs"/>
              </a:rPr>
              <a:t>Decision-theoretic methods that dynamically switch between alternative workflows in a way that improves on traditional (static) A-B testing.</a:t>
            </a:r>
          </a:p>
          <a:p>
            <a:r>
              <a:rPr lang="en-CA" sz="1200" b="0" i="0" kern="1200" dirty="0" smtClean="0">
                <a:solidFill>
                  <a:schemeClr val="tx1"/>
                </a:solidFill>
                <a:effectLst/>
                <a:latin typeface="Times New Roman" pitchFamily="18" charset="0"/>
                <a:ea typeface="+mn-ea"/>
                <a:cs typeface="+mn-cs"/>
              </a:rPr>
              <a:t>A novel workflow for crowdsourcing the construction of a taxonomy — a challenging problem since it demands a global perspective of the input data when no one worker sees more than a tiny fraction.</a:t>
            </a:r>
          </a:p>
          <a:p>
            <a:r>
              <a:rPr lang="en-CA" sz="1200" b="0" i="0" kern="1200" dirty="0" smtClean="0">
                <a:solidFill>
                  <a:schemeClr val="tx1"/>
                </a:solidFill>
                <a:effectLst/>
                <a:latin typeface="Times New Roman" pitchFamily="18" charset="0"/>
                <a:ea typeface="+mn-ea"/>
                <a:cs typeface="+mn-cs"/>
              </a:rPr>
              <a:t>Methods for optimizing the acquisition of labeled training data for use in machine learning applications; this an important special case, since data annotation is often crowd-sourced.</a:t>
            </a:r>
          </a:p>
          <a:p>
            <a:endParaRPr lang="en-CA" sz="1200" b="0" i="0" kern="1200" dirty="0" smtClean="0">
              <a:solidFill>
                <a:schemeClr val="tx1"/>
              </a:solidFill>
              <a:effectLst/>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named entity</a:t>
            </a:r>
          </a:p>
          <a:p>
            <a:r>
              <a:rPr lang="en-CA" sz="1200" b="0" i="0" u="none" strike="noStrike" kern="1200" baseline="0" dirty="0" smtClean="0">
                <a:solidFill>
                  <a:schemeClr val="tx1"/>
                </a:solidFill>
                <a:latin typeface="Times New Roman" pitchFamily="18" charset="0"/>
                <a:ea typeface="+mn-ea"/>
                <a:cs typeface="+mn-cs"/>
              </a:rPr>
              <a:t>recognition, document categorization, sentiment</a:t>
            </a:r>
          </a:p>
          <a:p>
            <a:r>
              <a:rPr lang="en-CA" sz="1200" b="0" i="0" u="none" strike="noStrike" kern="1200" baseline="0" dirty="0" smtClean="0">
                <a:solidFill>
                  <a:schemeClr val="tx1"/>
                </a:solidFill>
                <a:latin typeface="Times New Roman" pitchFamily="18" charset="0"/>
                <a:ea typeface="+mn-ea"/>
                <a:cs typeface="+mn-cs"/>
              </a:rPr>
              <a:t>analysis, semantic relatedness and social tagging.</a:t>
            </a:r>
          </a:p>
          <a:p>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224523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19</a:t>
            </a:fld>
            <a:endParaRPr lang="en-US"/>
          </a:p>
        </p:txBody>
      </p:sp>
    </p:spTree>
    <p:extLst>
      <p:ext uri="{BB962C8B-B14F-4D97-AF65-F5344CB8AC3E}">
        <p14:creationId xmlns:p14="http://schemas.microsoft.com/office/powerpoint/2010/main" val="190709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Recent technological advances have demonstrated </a:t>
            </a:r>
            <a:r>
              <a:rPr lang="en-CA" sz="1200" b="0" i="0" u="none" strike="noStrike" kern="1200" baseline="0" dirty="0" smtClean="0">
                <a:solidFill>
                  <a:schemeClr val="tx1"/>
                </a:solidFill>
                <a:latin typeface="Times New Roman" pitchFamily="18" charset="0"/>
                <a:ea typeface="+mn-ea"/>
                <a:cs typeface="+mn-cs"/>
              </a:rPr>
              <a:t>the  (http://mips.lrdc.pitt.edu/publications/)</a:t>
            </a:r>
            <a:endParaRPr lang="en-CA" sz="1200" b="0" i="0" u="none" strike="noStrike" kern="1200" baseline="0" dirty="0" smtClean="0">
              <a:solidFill>
                <a:schemeClr val="tx1"/>
              </a:solidFill>
              <a:latin typeface="Times New Roman" pitchFamily="18" charset="0"/>
              <a:ea typeface="+mn-ea"/>
              <a:cs typeface="+mn-cs"/>
            </a:endParaRPr>
          </a:p>
          <a:p>
            <a:r>
              <a:rPr lang="en-CA" sz="1200" b="0" i="1" u="none" strike="noStrike" kern="1200" baseline="0" dirty="0" smtClean="0">
                <a:solidFill>
                  <a:schemeClr val="tx1"/>
                </a:solidFill>
                <a:latin typeface="Times New Roman" pitchFamily="18" charset="0"/>
                <a:ea typeface="+mn-ea"/>
                <a:cs typeface="+mn-cs"/>
              </a:rPr>
              <a:t>feasibility </a:t>
            </a:r>
            <a:r>
              <a:rPr lang="en-CA" sz="1200" b="0" i="0" u="none" strike="noStrike" kern="1200" baseline="0" dirty="0" smtClean="0">
                <a:solidFill>
                  <a:schemeClr val="tx1"/>
                </a:solidFill>
                <a:latin typeface="Times New Roman" pitchFamily="18" charset="0"/>
                <a:ea typeface="+mn-ea"/>
                <a:cs typeface="+mn-cs"/>
              </a:rPr>
              <a:t>of measuring people’s </a:t>
            </a:r>
            <a:r>
              <a:rPr lang="en-CA" sz="1200" b="1" i="0" u="none" strike="noStrike" kern="1200" baseline="0" dirty="0" smtClean="0">
                <a:solidFill>
                  <a:schemeClr val="tx1"/>
                </a:solidFill>
                <a:latin typeface="Times New Roman" pitchFamily="18" charset="0"/>
                <a:ea typeface="+mn-ea"/>
                <a:cs typeface="+mn-cs"/>
              </a:rPr>
              <a:t>heart rates through</a:t>
            </a:r>
          </a:p>
          <a:p>
            <a:r>
              <a:rPr lang="en-CA" sz="1200" b="1" i="0" u="none" strike="noStrike" kern="1200" baseline="0" dirty="0" smtClean="0">
                <a:solidFill>
                  <a:schemeClr val="tx1"/>
                </a:solidFill>
                <a:latin typeface="Times New Roman" pitchFamily="18" charset="0"/>
                <a:ea typeface="+mn-ea"/>
                <a:cs typeface="+mn-cs"/>
              </a:rPr>
              <a:t>commodity cameras by capturing users’ skin transparency</a:t>
            </a:r>
          </a:p>
          <a:p>
            <a:r>
              <a:rPr lang="en-CA" sz="1200" b="1" i="0" u="none" strike="noStrike" kern="1200" baseline="0" dirty="0" smtClean="0">
                <a:solidFill>
                  <a:schemeClr val="tx1"/>
                </a:solidFill>
                <a:latin typeface="Times New Roman" pitchFamily="18" charset="0"/>
                <a:ea typeface="+mn-ea"/>
                <a:cs typeface="+mn-cs"/>
              </a:rPr>
              <a:t>changes, color changes, or involuntary motion</a:t>
            </a:r>
            <a:r>
              <a:rPr lang="en-CA" sz="1200" b="0" i="0" u="none" strike="noStrike" kern="1200" baseline="0" dirty="0" smtClean="0">
                <a:solidFill>
                  <a:schemeClr val="tx1"/>
                </a:solidFill>
                <a:latin typeface="Times New Roman" pitchFamily="18" charset="0"/>
                <a:ea typeface="+mn-ea"/>
                <a:cs typeface="+mn-cs"/>
              </a:rPr>
              <a:t>. However,</a:t>
            </a:r>
          </a:p>
          <a:p>
            <a:r>
              <a:rPr lang="en-CA" sz="1200" b="0" i="0" u="none" strike="noStrike" kern="1200" baseline="0" dirty="0" smtClean="0">
                <a:solidFill>
                  <a:schemeClr val="tx1"/>
                </a:solidFill>
                <a:latin typeface="Times New Roman" pitchFamily="18" charset="0"/>
                <a:ea typeface="+mn-ea"/>
                <a:cs typeface="+mn-cs"/>
              </a:rPr>
              <a:t>such raw image data collected during everyday interactions</a:t>
            </a:r>
          </a:p>
          <a:p>
            <a:r>
              <a:rPr lang="en-CA" sz="1200" b="0" i="0" u="none" strike="noStrike" kern="1200" baseline="0" dirty="0" smtClean="0">
                <a:solidFill>
                  <a:schemeClr val="tx1"/>
                </a:solidFill>
                <a:latin typeface="Times New Roman" pitchFamily="18" charset="0"/>
                <a:ea typeface="+mn-ea"/>
                <a:cs typeface="+mn-cs"/>
              </a:rPr>
              <a:t>(e.g. gaming, learning, and fitness training) is often noisy</a:t>
            </a:r>
          </a:p>
          <a:p>
            <a:r>
              <a:rPr lang="en-CA" sz="1200" b="0" i="0" u="none" strike="noStrike" kern="1200" baseline="0" dirty="0" smtClean="0">
                <a:solidFill>
                  <a:schemeClr val="tx1"/>
                </a:solidFill>
                <a:latin typeface="Times New Roman" pitchFamily="18" charset="0"/>
                <a:ea typeface="+mn-ea"/>
                <a:cs typeface="+mn-cs"/>
              </a:rPr>
              <a:t>and intermittent, especially in mobile contexts. Such</a:t>
            </a:r>
          </a:p>
          <a:p>
            <a:r>
              <a:rPr lang="en-CA" sz="1200" b="0" i="0" u="none" strike="noStrike" kern="1200" baseline="0" dirty="0" smtClean="0">
                <a:solidFill>
                  <a:schemeClr val="tx1"/>
                </a:solidFill>
                <a:latin typeface="Times New Roman" pitchFamily="18" charset="0"/>
                <a:ea typeface="+mn-ea"/>
                <a:cs typeface="+mn-cs"/>
              </a:rPr>
              <a:t>interference causes increased error rates, latency, and even</a:t>
            </a:r>
          </a:p>
          <a:p>
            <a:r>
              <a:rPr lang="en-CA" sz="1200" b="0" i="0" u="none" strike="noStrike" kern="1200" baseline="0" dirty="0" smtClean="0">
                <a:solidFill>
                  <a:schemeClr val="tx1"/>
                </a:solidFill>
                <a:latin typeface="Times New Roman" pitchFamily="18" charset="0"/>
                <a:ea typeface="+mn-ea"/>
                <a:cs typeface="+mn-cs"/>
              </a:rPr>
              <a:t>detection failures for most existing algorithms. In this</a:t>
            </a:r>
          </a:p>
          <a:p>
            <a:r>
              <a:rPr lang="en-CA" sz="1200" b="0" i="0" u="none" strike="noStrike" kern="1200" baseline="0" dirty="0" smtClean="0">
                <a:solidFill>
                  <a:schemeClr val="tx1"/>
                </a:solidFill>
                <a:latin typeface="Times New Roman" pitchFamily="18" charset="0"/>
                <a:ea typeface="+mn-ea"/>
                <a:cs typeface="+mn-cs"/>
              </a:rPr>
              <a:t>paper, we present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a probabilistic algorithm that</a:t>
            </a:r>
          </a:p>
          <a:p>
            <a:r>
              <a:rPr lang="en-CA" sz="1200" b="0" i="0" u="none" strike="noStrike" kern="1200" baseline="0" dirty="0" smtClean="0">
                <a:solidFill>
                  <a:schemeClr val="tx1"/>
                </a:solidFill>
                <a:latin typeface="Times New Roman" pitchFamily="18" charset="0"/>
                <a:ea typeface="+mn-ea"/>
                <a:cs typeface="+mn-cs"/>
              </a:rPr>
              <a:t>extracts both heart rates and distinct phases of the cardiac</a:t>
            </a:r>
          </a:p>
          <a:p>
            <a:r>
              <a:rPr lang="en-CA" sz="1200" b="0" i="0" u="none" strike="noStrike" kern="1200" baseline="0" dirty="0" smtClean="0">
                <a:solidFill>
                  <a:schemeClr val="tx1"/>
                </a:solidFill>
                <a:latin typeface="Times New Roman" pitchFamily="18" charset="0"/>
                <a:ea typeface="+mn-ea"/>
                <a:cs typeface="+mn-cs"/>
              </a:rPr>
              <a:t>cycle directly from raw fingertip transparency signals</a:t>
            </a:r>
          </a:p>
          <a:p>
            <a:r>
              <a:rPr lang="en-CA" sz="1200" b="0" i="0" u="none" strike="noStrike" kern="1200" baseline="0" dirty="0" smtClean="0">
                <a:solidFill>
                  <a:schemeClr val="tx1"/>
                </a:solidFill>
                <a:latin typeface="Times New Roman" pitchFamily="18" charset="0"/>
                <a:ea typeface="+mn-ea"/>
                <a:cs typeface="+mn-cs"/>
              </a:rPr>
              <a:t>captured by camera phones.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is based on an</a:t>
            </a:r>
          </a:p>
          <a:p>
            <a:r>
              <a:rPr lang="en-CA" sz="1200" b="0" i="0" u="none" strike="noStrike" kern="1200" baseline="0" dirty="0" smtClean="0">
                <a:solidFill>
                  <a:schemeClr val="tx1"/>
                </a:solidFill>
                <a:latin typeface="Times New Roman" pitchFamily="18" charset="0"/>
                <a:ea typeface="+mn-ea"/>
                <a:cs typeface="+mn-cs"/>
              </a:rPr>
              <a:t>adaptive hidden Markov model, requires minimal training</a:t>
            </a:r>
          </a:p>
          <a:p>
            <a:r>
              <a:rPr lang="en-CA" sz="1200" b="0" i="0" u="none" strike="noStrike" kern="1200" baseline="0" dirty="0" smtClean="0">
                <a:solidFill>
                  <a:schemeClr val="tx1"/>
                </a:solidFill>
                <a:latin typeface="Times New Roman" pitchFamily="18" charset="0"/>
                <a:ea typeface="+mn-ea"/>
                <a:cs typeface="+mn-cs"/>
              </a:rPr>
              <a:t>data and is user-independent. Through a comparative study</a:t>
            </a:r>
          </a:p>
          <a:p>
            <a:r>
              <a:rPr lang="en-CA" sz="1200" b="0" i="0" u="none" strike="noStrike" kern="1200" baseline="0" dirty="0" smtClean="0">
                <a:solidFill>
                  <a:schemeClr val="tx1"/>
                </a:solidFill>
                <a:latin typeface="Times New Roman" pitchFamily="18" charset="0"/>
                <a:ea typeface="+mn-ea"/>
                <a:cs typeface="+mn-cs"/>
              </a:rPr>
              <a:t>of twelve state-of-the-art algorithms covering the design</a:t>
            </a:r>
          </a:p>
          <a:p>
            <a:r>
              <a:rPr lang="en-CA" sz="1200" b="0" i="0" u="none" strike="noStrike" kern="1200" baseline="0" dirty="0" smtClean="0">
                <a:solidFill>
                  <a:schemeClr val="tx1"/>
                </a:solidFill>
                <a:latin typeface="Times New Roman" pitchFamily="18" charset="0"/>
                <a:ea typeface="+mn-ea"/>
                <a:cs typeface="+mn-cs"/>
              </a:rPr>
              <a:t>space of noise reduction and pulse counting, we found that</a:t>
            </a:r>
          </a:p>
          <a:p>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outperforms existing algorithms in both</a:t>
            </a:r>
          </a:p>
          <a:p>
            <a:r>
              <a:rPr lang="en-CA" sz="1200" b="0" i="0" u="none" strike="noStrike" kern="1200" baseline="0" dirty="0" smtClean="0">
                <a:solidFill>
                  <a:schemeClr val="tx1"/>
                </a:solidFill>
                <a:latin typeface="Times New Roman" pitchFamily="18" charset="0"/>
                <a:ea typeface="+mn-ea"/>
                <a:cs typeface="+mn-cs"/>
              </a:rPr>
              <a:t>accuracy and speed for noisy, intermittent signals.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57112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The goal of this paper is to describe how</a:t>
            </a:r>
          </a:p>
          <a:p>
            <a:r>
              <a:rPr lang="en-CA" sz="1200" b="0" i="0" u="none" strike="noStrike" kern="1200" baseline="0" dirty="0" smtClean="0">
                <a:solidFill>
                  <a:schemeClr val="tx1"/>
                </a:solidFill>
                <a:latin typeface="Times New Roman" pitchFamily="18" charset="0"/>
                <a:ea typeface="+mn-ea"/>
                <a:cs typeface="+mn-cs"/>
              </a:rPr>
              <a:t>a natural language interface that may be integrated into</a:t>
            </a:r>
          </a:p>
          <a:p>
            <a:r>
              <a:rPr lang="en-CA" sz="1200" b="0" i="0" u="none" strike="noStrike" kern="1200" baseline="0" dirty="0" smtClean="0">
                <a:solidFill>
                  <a:schemeClr val="tx1"/>
                </a:solidFill>
                <a:latin typeface="Times New Roman" pitchFamily="18" charset="0"/>
                <a:ea typeface="+mn-ea"/>
                <a:cs typeface="+mn-cs"/>
              </a:rPr>
              <a:t>a multi-modal tool for data exploration, in such a way</a:t>
            </a:r>
          </a:p>
          <a:p>
            <a:r>
              <a:rPr lang="en-CA" sz="1200" b="0" i="0" u="none" strike="noStrike" kern="1200" baseline="0" dirty="0" smtClean="0">
                <a:solidFill>
                  <a:schemeClr val="tx1"/>
                </a:solidFill>
                <a:latin typeface="Times New Roman" pitchFamily="18" charset="0"/>
                <a:ea typeface="+mn-ea"/>
                <a:cs typeface="+mn-cs"/>
              </a:rPr>
              <a:t>that users are protected against loss of precision and may</a:t>
            </a:r>
          </a:p>
          <a:p>
            <a:r>
              <a:rPr lang="en-CA" sz="1200" b="0" i="0" u="none" strike="noStrike" kern="1200" baseline="0" dirty="0" smtClean="0">
                <a:solidFill>
                  <a:schemeClr val="tx1"/>
                </a:solidFill>
                <a:latin typeface="Times New Roman" pitchFamily="18" charset="0"/>
                <a:ea typeface="+mn-ea"/>
                <a:cs typeface="+mn-cs"/>
              </a:rPr>
              <a:t>freely transition between </a:t>
            </a:r>
            <a:r>
              <a:rPr lang="en-CA" sz="1200" b="0" i="0" u="none" strike="noStrike" kern="1200" baseline="0" dirty="0" err="1" smtClean="0">
                <a:solidFill>
                  <a:schemeClr val="tx1"/>
                </a:solidFill>
                <a:latin typeface="Times New Roman" pitchFamily="18" charset="0"/>
                <a:ea typeface="+mn-ea"/>
                <a:cs typeface="+mn-cs"/>
              </a:rPr>
              <a:t>dierent</a:t>
            </a:r>
            <a:r>
              <a:rPr lang="en-CA" sz="1200" b="0" i="0" u="none" strike="noStrike" kern="1200" baseline="0" dirty="0" smtClean="0">
                <a:solidFill>
                  <a:schemeClr val="tx1"/>
                </a:solidFill>
                <a:latin typeface="Times New Roman" pitchFamily="18" charset="0"/>
                <a:ea typeface="+mn-ea"/>
                <a:cs typeface="+mn-cs"/>
              </a:rPr>
              <a:t> modes of interaction.</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21</a:t>
            </a:fld>
            <a:endParaRPr lang="en-US"/>
          </a:p>
        </p:txBody>
      </p:sp>
    </p:spTree>
    <p:extLst>
      <p:ext uri="{BB962C8B-B14F-4D97-AF65-F5344CB8AC3E}">
        <p14:creationId xmlns:p14="http://schemas.microsoft.com/office/powerpoint/2010/main" val="316538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Hidden Markov Support Vector Machines (2003) </a:t>
            </a:r>
          </a:p>
          <a:p>
            <a:r>
              <a:rPr lang="en-CA" b="1" dirty="0" smtClean="0"/>
              <a:t>ICML</a:t>
            </a:r>
          </a:p>
          <a:p>
            <a:r>
              <a:rPr lang="en-CA" dirty="0" smtClean="0"/>
              <a:t>by </a:t>
            </a:r>
            <a:r>
              <a:rPr lang="en-CA" dirty="0" err="1" smtClean="0"/>
              <a:t>Yasemin</a:t>
            </a:r>
            <a:r>
              <a:rPr lang="en-CA" dirty="0" smtClean="0"/>
              <a:t> </a:t>
            </a:r>
            <a:r>
              <a:rPr lang="en-CA" dirty="0" err="1" smtClean="0"/>
              <a:t>Altun</a:t>
            </a:r>
            <a:r>
              <a:rPr lang="en-CA" dirty="0" smtClean="0"/>
              <a:t> , </a:t>
            </a:r>
            <a:r>
              <a:rPr lang="en-CA" dirty="0" err="1" smtClean="0"/>
              <a:t>Ioannis</a:t>
            </a:r>
            <a:r>
              <a:rPr lang="en-CA" dirty="0" smtClean="0"/>
              <a:t> </a:t>
            </a:r>
            <a:r>
              <a:rPr lang="en-CA" dirty="0" err="1" smtClean="0"/>
              <a:t>Tsochantaridis</a:t>
            </a:r>
            <a:r>
              <a:rPr lang="en-CA" dirty="0" smtClean="0"/>
              <a:t> , Thomas Hofmann (Brown University)</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22</a:t>
            </a:fld>
            <a:endParaRPr lang="en-US"/>
          </a:p>
        </p:txBody>
      </p:sp>
    </p:spTree>
    <p:extLst>
      <p:ext uri="{BB962C8B-B14F-4D97-AF65-F5344CB8AC3E}">
        <p14:creationId xmlns:p14="http://schemas.microsoft.com/office/powerpoint/2010/main" val="103383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3343121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B228B1-7B4E-4C9B-90A7-A96CD8695A38}" type="slidenum">
              <a:rPr lang="en-US">
                <a:solidFill>
                  <a:prstClr val="white"/>
                </a:solidFill>
              </a:rPr>
              <a:pPr/>
              <a:t>25</a:t>
            </a:fld>
            <a:endParaRPr lang="en-US">
              <a:solidFill>
                <a:prstClr val="white"/>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dirty="0" smtClean="0"/>
              <a:t>What about allowing </a:t>
            </a:r>
            <a:r>
              <a:rPr lang="en-CA" b="1" dirty="0" smtClean="0"/>
              <a:t>to bring  into the exam a letter sized sheet of paper with anything written on it (double sided).</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solidFill>
                  <a:prstClr val="black"/>
                </a:solidFill>
              </a:rPr>
              <a:pPr/>
              <a:t>3</a:t>
            </a:fld>
            <a:endParaRPr lang="en-US"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Please </a:t>
            </a:r>
            <a:r>
              <a:rPr lang="en-CA" dirty="0" smtClean="0"/>
              <a:t>set aside time at the start of class this week or next to permit students to complete the survey for your course using their mobile devices. (See "NEW LAST TERM" later in this message.)</a:t>
            </a:r>
            <a:br>
              <a:rPr lang="en-CA" dirty="0" smtClean="0"/>
            </a:br>
            <a:r>
              <a:rPr lang="en-CA" dirty="0" smtClean="0"/>
              <a:t/>
            </a:r>
            <a:br>
              <a:rPr lang="en-CA" dirty="0" smtClean="0"/>
            </a:br>
            <a:r>
              <a:rPr lang="en-CA" dirty="0" smtClean="0"/>
              <a:t>Your students have also been reminded through separate e-mail to complete the teaching evaluation surveys on the </a:t>
            </a:r>
            <a:r>
              <a:rPr lang="en-CA" dirty="0" err="1" smtClean="0"/>
              <a:t>CoursEval</a:t>
            </a:r>
            <a:r>
              <a:rPr lang="en-CA" dirty="0" smtClean="0"/>
              <a:t> website, </a:t>
            </a:r>
            <a:r>
              <a:rPr lang="en-CA" dirty="0" smtClean="0">
                <a:hlinkClick r:id="rId3"/>
              </a:rPr>
              <a:t>https://eval.olt.ubc.ca/science</a:t>
            </a:r>
            <a:r>
              <a:rPr lang="en-CA" dirty="0" smtClean="0"/>
              <a:t>. Students login to the site using their CWL.</a:t>
            </a:r>
          </a:p>
          <a:p>
            <a:r>
              <a:rPr lang="en-CA" b="1" u="sng" dirty="0" smtClean="0"/>
              <a:t>NEW LAST TERM </a:t>
            </a:r>
            <a:r>
              <a:rPr lang="en-CA" dirty="0" smtClean="0"/>
              <a:t/>
            </a:r>
            <a:br>
              <a:rPr lang="en-CA" dirty="0" smtClean="0"/>
            </a:br>
            <a:r>
              <a:rPr lang="en-CA" dirty="0" smtClean="0"/>
              <a:t/>
            </a:r>
            <a:br>
              <a:rPr lang="en-CA" dirty="0" smtClean="0"/>
            </a:br>
            <a:r>
              <a:rPr lang="en-CA" dirty="0" smtClean="0"/>
              <a:t>In response to the memo circulated by Vice-Provost Hugh Brock (see below), wherever possible we require all faculty to set aside time (15-20 minutes) at the beginning of a class during the 14WT2 evaluation period to allow students to complete their surveys using a mobile device or laptop.</a:t>
            </a:r>
            <a:br>
              <a:rPr lang="en-CA" dirty="0" smtClean="0"/>
            </a:br>
            <a:r>
              <a:rPr lang="en-CA" dirty="0" smtClean="0"/>
              <a:t/>
            </a:r>
            <a:br>
              <a:rPr lang="en-CA" dirty="0" smtClean="0"/>
            </a:br>
            <a:r>
              <a:rPr lang="en-CA" dirty="0" smtClean="0"/>
              <a:t>This is not a new policy. Using in-class time for </a:t>
            </a:r>
            <a:r>
              <a:rPr lang="en-CA" dirty="0" err="1" smtClean="0"/>
              <a:t>SEot</a:t>
            </a:r>
            <a:r>
              <a:rPr lang="en-CA" dirty="0" smtClean="0"/>
              <a:t> was UBC’s practice when paper forms were used and research has shown that response rates increase when this policy is followed. Please take the time to encourage your students to complete their surveys. Let them know that you use the feedback to assess and improve your teaching; that Heads and Deans look at evaluation results as an important component of decisions about reappointment, tenure, promotion and merit for faculty members; and that evaluations are used to shape departmental curriculum.</a:t>
            </a:r>
            <a:br>
              <a:rPr lang="en-CA" dirty="0" smtClean="0"/>
            </a:br>
            <a:r>
              <a:rPr lang="en-CA" dirty="0" smtClean="0"/>
              <a:t/>
            </a:r>
            <a:br>
              <a:rPr lang="en-CA" dirty="0" smtClean="0"/>
            </a:br>
            <a:r>
              <a:rPr lang="en-CA" dirty="0" smtClean="0"/>
              <a:t/>
            </a:r>
            <a:br>
              <a:rPr lang="en-CA" dirty="0" smtClean="0"/>
            </a:br>
            <a:r>
              <a:rPr lang="en-CA" dirty="0" smtClean="0"/>
              <a:t>(Survey results will not be released to instructors until course grades have been submitted.)</a:t>
            </a:r>
            <a:br>
              <a:rPr lang="en-CA" dirty="0" smtClean="0"/>
            </a:br>
            <a:r>
              <a:rPr lang="en-CA" dirty="0" smtClean="0"/>
              <a:t/>
            </a:r>
            <a:br>
              <a:rPr lang="en-CA" dirty="0" smtClean="0"/>
            </a:br>
            <a:r>
              <a:rPr lang="en-CA" dirty="0" smtClean="0"/>
              <a:t>Students will be surveyed using the on-line system, </a:t>
            </a:r>
            <a:r>
              <a:rPr lang="en-CA" dirty="0" err="1" smtClean="0"/>
              <a:t>CoursEval</a:t>
            </a:r>
            <a:r>
              <a:rPr lang="en-CA" dirty="0" smtClean="0"/>
              <a:t>, specifically designed to deliver and complete instructor evaluations. The system is housed on a secure server located on the UBC Campus and student submissions are stored without any personal data (e.g., name, </a:t>
            </a:r>
            <a:r>
              <a:rPr lang="en-CA" dirty="0" err="1" smtClean="0"/>
              <a:t>std</a:t>
            </a:r>
            <a:r>
              <a:rPr lang="en-CA" dirty="0" smtClean="0"/>
              <a:t> </a:t>
            </a:r>
            <a:r>
              <a:rPr lang="en-CA" dirty="0" err="1" smtClean="0"/>
              <a:t>num</a:t>
            </a:r>
            <a:r>
              <a:rPr lang="en-CA" dirty="0" smtClean="0"/>
              <a:t>) to ensure confidentiality. (For more information go to the </a:t>
            </a:r>
            <a:r>
              <a:rPr lang="en-CA" dirty="0" smtClean="0">
                <a:hlinkClick r:id="rId4"/>
              </a:rPr>
              <a:t>teacheval.ubc.ca</a:t>
            </a:r>
            <a:r>
              <a:rPr lang="en-CA" dirty="0" smtClean="0"/>
              <a:t> website.) We will continue to evaluate GTAs using the old TA </a:t>
            </a:r>
            <a:r>
              <a:rPr lang="en-CA" dirty="0" err="1" smtClean="0"/>
              <a:t>Scantron</a:t>
            </a:r>
            <a:r>
              <a:rPr lang="en-CA" dirty="0" smtClean="0"/>
              <a:t> form.</a:t>
            </a:r>
            <a:br>
              <a:rPr lang="en-CA" dirty="0" smtClean="0"/>
            </a:br>
            <a:endParaRPr lang="en-CA" sz="1200" b="0" i="0" kern="1200" dirty="0" smtClean="0">
              <a:solidFill>
                <a:schemeClr val="tx1"/>
              </a:solidFill>
              <a:effectLst/>
              <a:latin typeface="Times New Roman" pitchFamily="18" charset="0"/>
              <a:ea typeface="+mn-ea"/>
              <a:cs typeface="+mn-cs"/>
            </a:endParaRPr>
          </a:p>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smtClean="0">
                <a:latin typeface="Arial" pitchFamily="34" charset="0"/>
                <a:cs typeface="Arial" pitchFamily="34" charset="0"/>
              </a:rPr>
              <a:t>The correct Jeopardy! response would be "What is Ritalin?“</a:t>
            </a:r>
          </a:p>
          <a:p>
            <a:pPr>
              <a:defRPr/>
            </a:pPr>
            <a:endParaRPr lang="en-CA" dirty="0" smtClean="0"/>
          </a:p>
          <a:p>
            <a:pPr>
              <a:defRPr/>
            </a:pPr>
            <a:r>
              <a:rPr lang="en-CA" dirty="0" smtClean="0"/>
              <a:t>This is </a:t>
            </a:r>
            <a:r>
              <a:rPr lang="en-CA" dirty="0" smtClean="0">
                <a:hlinkClick r:id="rId3"/>
              </a:rPr>
              <a:t>no easy task</a:t>
            </a:r>
            <a:r>
              <a:rPr lang="en-CA" dirty="0" smtClean="0"/>
              <a:t> for a computer, given the need to perform over an enormously broad domain, </a:t>
            </a:r>
          </a:p>
          <a:p>
            <a:pPr>
              <a:defRPr/>
            </a:pPr>
            <a:r>
              <a:rPr lang="en-CA" dirty="0" smtClean="0"/>
              <a:t>with consistently high precision and amazingly accurate confidence estimations in the correctness of its answers. </a:t>
            </a:r>
          </a:p>
          <a:p>
            <a:pPr>
              <a:defRPr/>
            </a:pPr>
            <a:endParaRPr lang="en-CA" dirty="0" smtClean="0"/>
          </a:p>
          <a:p>
            <a:pPr>
              <a:defRPr/>
            </a:pPr>
            <a:r>
              <a:rPr lang="en-CA" dirty="0" smtClean="0">
                <a:hlinkClick r:id="rId4"/>
              </a:rPr>
              <a:t>Watson’s performance on Jeopardy!</a:t>
            </a:r>
            <a:r>
              <a:rPr lang="en-CA" dirty="0" smtClean="0"/>
              <a:t> is just the opening salvo for a </a:t>
            </a:r>
            <a:r>
              <a:rPr lang="en-CA" dirty="0" smtClean="0">
                <a:hlinkClick r:id="rId5"/>
              </a:rPr>
              <a:t>research mission</a:t>
            </a:r>
            <a:r>
              <a:rPr lang="en-CA" dirty="0" smtClean="0"/>
              <a:t> built on decades of </a:t>
            </a:r>
          </a:p>
          <a:p>
            <a:pPr>
              <a:defRPr/>
            </a:pPr>
            <a:r>
              <a:rPr lang="en-CA" dirty="0" smtClean="0"/>
              <a:t>experience in deep Content Analysis, Natural Language Processing, Information Retrieval, Machine Learning and Artificial Intelligence. </a:t>
            </a:r>
          </a:p>
          <a:p>
            <a:pPr>
              <a:defRPr/>
            </a:pPr>
            <a:endParaRPr lang="en-CA" kern="0" dirty="0" smtClean="0"/>
          </a:p>
          <a:p>
            <a:pPr>
              <a:defRPr/>
            </a:pPr>
            <a:r>
              <a:rPr lang="en-CA" kern="0" dirty="0" smtClean="0"/>
              <a:t>Rich natural language questions covering a broad range of general knowledge. It is widely recognized as an entertaining game requiring smart, knowledgeable and quick players.</a:t>
            </a:r>
          </a:p>
          <a:p>
            <a:pPr>
              <a:defRPr/>
            </a:pPr>
            <a:endParaRPr lang="en-CA" kern="0" dirty="0" smtClean="0"/>
          </a:p>
          <a:p>
            <a:pPr>
              <a:defRPr/>
            </a:pPr>
            <a:r>
              <a:rPr lang="en-CA" dirty="0" smtClean="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smtClean="0"/>
              <a:t>DeepQA</a:t>
            </a:r>
            <a:r>
              <a:rPr lang="en-CA" dirty="0" smtClean="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smtClean="0">
                <a:hlinkClick r:id="rId6" tooltip="www.jeopardy.com"/>
              </a:rPr>
              <a:t>www.jeopardy.com</a:t>
            </a:r>
            <a:r>
              <a:rPr lang="en-CA" dirty="0" smtClean="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endParaRPr lang="en-CA" dirty="0"/>
          </a:p>
        </p:txBody>
      </p:sp>
      <p:sp>
        <p:nvSpPr>
          <p:cNvPr id="140292" name="Slide Number Placeholder 3"/>
          <p:cNvSpPr>
            <a:spLocks noGrp="1"/>
          </p:cNvSpPr>
          <p:nvPr>
            <p:ph type="sldNum" sz="quarter" idx="5"/>
          </p:nvPr>
        </p:nvSpPr>
        <p:spPr>
          <a:noFill/>
        </p:spPr>
        <p:txBody>
          <a:bodyPr/>
          <a:lstStyle/>
          <a:p>
            <a:fld id="{BBE400B9-C09C-4F93-AEAB-2CC9AEEC6DB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smtClean="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smtClean="0">
                <a:solidFill>
                  <a:schemeClr val="tx1"/>
                </a:solidFill>
                <a:effectLst/>
                <a:latin typeface="Times New Roman" pitchFamily="18" charset="0"/>
                <a:ea typeface="+mn-ea"/>
                <a:cs typeface="+mn-cs"/>
              </a:rPr>
              <a:t>Jeopardy</a:t>
            </a:r>
            <a:r>
              <a:rPr lang="en-CA" sz="1200" b="0" i="0" kern="1200" dirty="0" smtClean="0">
                <a:solidFill>
                  <a:schemeClr val="tx1"/>
                </a:solidFill>
                <a:effectLst/>
                <a:latin typeface="Times New Roman" pitchFamily="18" charset="0"/>
                <a:ea typeface="+mn-ea"/>
                <a:cs typeface="+mn-cs"/>
              </a:rPr>
              <a:t>. </a:t>
            </a:r>
          </a:p>
          <a:p>
            <a:r>
              <a:rPr lang="en-CA" sz="1200" b="1" i="0" kern="1200" dirty="0" err="1" smtClean="0">
                <a:solidFill>
                  <a:schemeClr val="tx1"/>
                </a:solidFill>
                <a:effectLst/>
                <a:latin typeface="Times New Roman" pitchFamily="18" charset="0"/>
                <a:ea typeface="+mn-ea"/>
                <a:cs typeface="+mn-cs"/>
              </a:rPr>
              <a:t>Dbpedia</a:t>
            </a:r>
            <a:endParaRPr lang="en-CA" sz="1200" b="1" i="0" kern="1200" dirty="0" smtClean="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smtClean="0"/>
              <a:t>Leveraging many loosely formed </a:t>
            </a:r>
            <a:r>
              <a:rPr lang="en-CA" dirty="0" smtClean="0">
                <a:solidFill>
                  <a:srgbClr val="00B0F0"/>
                </a:solidFill>
              </a:rPr>
              <a:t>ontologies</a:t>
            </a:r>
          </a:p>
          <a:p>
            <a:pPr marL="457200" indent="-457200">
              <a:buFont typeface="Arial" panose="020B0604020202020204" pitchFamily="34" charset="0"/>
              <a:buChar char="•"/>
            </a:pPr>
            <a:r>
              <a:rPr lang="en-CA" dirty="0" smtClean="0"/>
              <a:t>Also databases, taxonomies, and ontologies, such as </a:t>
            </a:r>
            <a:r>
              <a:rPr lang="en-CA" dirty="0" err="1" smtClean="0"/>
              <a:t>dbPedia</a:t>
            </a:r>
            <a:r>
              <a:rPr lang="en-CA" dirty="0" smtClean="0"/>
              <a:t>, </a:t>
            </a:r>
            <a:r>
              <a:rPr lang="en-CA" dirty="0" err="1" smtClean="0"/>
              <a:t>WordNet</a:t>
            </a:r>
            <a:r>
              <a:rPr lang="en-CA" dirty="0" smtClean="0"/>
              <a:t>, and the Yago</a:t>
            </a:r>
            <a:r>
              <a:rPr lang="en-CA" baseline="30000" dirty="0" smtClean="0"/>
              <a:t>8</a:t>
            </a:r>
            <a:r>
              <a:rPr lang="en-CA" dirty="0" smtClean="0"/>
              <a:t> ontology.</a:t>
            </a:r>
          </a:p>
          <a:p>
            <a:r>
              <a:rPr lang="en-CA" sz="1200" b="1" i="0" kern="1200" dirty="0" smtClean="0">
                <a:solidFill>
                  <a:schemeClr val="tx1"/>
                </a:solidFill>
                <a:effectLst/>
                <a:latin typeface="Times New Roman" pitchFamily="18" charset="0"/>
                <a:ea typeface="+mn-ea"/>
                <a:cs typeface="+mn-cs"/>
              </a:rPr>
              <a:t>a</a:t>
            </a:r>
            <a:r>
              <a:rPr lang="en-CA" sz="1200" b="0" i="0" kern="1200" dirty="0" smtClean="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smtClean="0">
                <a:solidFill>
                  <a:schemeClr val="tx1"/>
                </a:solidFill>
                <a:effectLst/>
                <a:latin typeface="Times New Roman" pitchFamily="18" charset="0"/>
                <a:ea typeface="+mn-ea"/>
                <a:cs typeface="+mn-cs"/>
                <a:hlinkClick r:id="rId3" tooltip="Outgoing link (in new window)"/>
              </a:rPr>
              <a:t>Wikipedia</a:t>
            </a:r>
            <a:r>
              <a:rPr lang="en-CA" sz="1200" b="0" i="0" kern="1200" dirty="0" smtClean="0">
                <a:solidFill>
                  <a:schemeClr val="tx1"/>
                </a:solidFill>
                <a:effectLst/>
                <a:latin typeface="Times New Roman" pitchFamily="18" charset="0"/>
                <a:ea typeface="+mn-ea"/>
                <a:cs typeface="+mn-cs"/>
              </a:rPr>
              <a:t> and make this information available on the Web. </a:t>
            </a:r>
          </a:p>
          <a:p>
            <a:r>
              <a:rPr lang="en-CA" sz="1200" b="0" i="0" kern="1200" dirty="0" smtClean="0">
                <a:solidFill>
                  <a:schemeClr val="tx1"/>
                </a:solidFill>
                <a:effectLst/>
                <a:latin typeface="Times New Roman" pitchFamily="18" charset="0"/>
                <a:ea typeface="+mn-ea"/>
                <a:cs typeface="+mn-cs"/>
              </a:rPr>
              <a:t>- </a:t>
            </a:r>
            <a:r>
              <a:rPr lang="en-CA" sz="1200" b="0" i="0" u="none" strike="noStrike" kern="1200" baseline="0" dirty="0" smtClean="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smtClean="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Times New Roman" pitchFamily="18" charset="0"/>
              <a:ea typeface="+mn-ea"/>
              <a:cs typeface="+mn-cs"/>
            </a:endParaRPr>
          </a:p>
          <a:p>
            <a:r>
              <a:rPr lang="en-CA" dirty="0" smtClean="0"/>
              <a:t>The </a:t>
            </a:r>
            <a:r>
              <a:rPr lang="en-CA" b="1" dirty="0" smtClean="0"/>
              <a:t>workhorse of strategic decisions is the buzz-in decision</a:t>
            </a:r>
            <a:r>
              <a:rPr lang="en-CA" dirty="0" smtClean="0"/>
              <a:t>, which is required for every non–Daily Double clue on the board. This is where </a:t>
            </a:r>
            <a:r>
              <a:rPr lang="en-CA" dirty="0" err="1" smtClean="0"/>
              <a:t>DeepQA’s</a:t>
            </a:r>
            <a:r>
              <a:rPr lang="en-CA" dirty="0" smtClean="0"/>
              <a:t> ability to accurately estimate its confidence in its answer is critical, and Watson considers this confidence along with other game-state factors in making the final determination whether to buzz. Another strategic decision, Final </a:t>
            </a:r>
            <a:r>
              <a:rPr lang="en-CA" i="1" dirty="0" smtClean="0"/>
              <a:t>Jeopardy</a:t>
            </a:r>
            <a:r>
              <a:rPr lang="en-CA" dirty="0" smtClean="0"/>
              <a:t> wagering, generally receives the most attention and analysis from those interested in game strategy, and there exists a growing catalogue of heuristics such as “</a:t>
            </a:r>
            <a:r>
              <a:rPr lang="en-CA" dirty="0" err="1" smtClean="0"/>
              <a:t>Clavin’s</a:t>
            </a:r>
            <a:r>
              <a:rPr lang="en-CA" dirty="0" smtClean="0"/>
              <a:t> Rule” or the “Two-Thirds Rule” (</a:t>
            </a:r>
            <a:r>
              <a:rPr lang="en-CA" dirty="0" err="1" smtClean="0"/>
              <a:t>Dupee</a:t>
            </a:r>
            <a:r>
              <a:rPr lang="en-CA" dirty="0" smtClean="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smtClean="0"/>
              <a:t>Jeopardy</a:t>
            </a:r>
            <a:r>
              <a:rPr lang="en-CA" dirty="0" smtClean="0"/>
              <a:t> bets). Daily Double betting turns out to be less studied but just as challenging since the player must consider opponents’ scores and predict the likelihood of getting the question correct just as in Final </a:t>
            </a:r>
            <a:r>
              <a:rPr lang="en-CA" i="1" dirty="0" smtClean="0"/>
              <a:t>Jeopardy</a:t>
            </a:r>
            <a:r>
              <a:rPr lang="en-CA" dirty="0" smtClean="0"/>
              <a:t>. After a Daily Double, however, the game is not over, so evaluation of a wager requires forecasting the effect it will have on the distant, final outcome of the game.</a:t>
            </a:r>
          </a:p>
          <a:p>
            <a:r>
              <a:rPr lang="en-CA" dirty="0" smtClean="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smtClean="0"/>
              <a:t>Jeopardy</a:t>
            </a:r>
            <a:r>
              <a:rPr lang="en-CA" dirty="0" smtClean="0"/>
              <a:t>. Fortunately, moderate </a:t>
            </a:r>
            <a:r>
              <a:rPr lang="en-CA" dirty="0" err="1" smtClean="0"/>
              <a:t>samounts</a:t>
            </a:r>
            <a:r>
              <a:rPr lang="en-CA" dirty="0" smtClean="0"/>
              <a:t> of historical data are available to serve as training data for learning techniques. Even so, it requires extremely careful modeling and game-theoretic evaluation as the game of </a:t>
            </a:r>
            <a:r>
              <a:rPr lang="en-CA" i="1" dirty="0" smtClean="0"/>
              <a:t>Jeopardy</a:t>
            </a:r>
            <a:r>
              <a:rPr lang="en-CA" dirty="0" smtClean="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6</a:t>
            </a:fld>
            <a:endParaRPr lang="en-US"/>
          </a:p>
        </p:txBody>
      </p:sp>
    </p:spTree>
    <p:extLst>
      <p:ext uri="{BB962C8B-B14F-4D97-AF65-F5344CB8AC3E}">
        <p14:creationId xmlns:p14="http://schemas.microsoft.com/office/powerpoint/2010/main" val="5173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sz="1200" b="0" i="0" kern="1200" dirty="0" smtClean="0">
              <a:solidFill>
                <a:schemeClr val="tx1"/>
              </a:solidFill>
              <a:effectLst/>
              <a:latin typeface="Times New Roman" pitchFamily="18" charset="0"/>
              <a:ea typeface="+mn-ea"/>
              <a:cs typeface="+mn-cs"/>
            </a:endParaRPr>
          </a:p>
          <a:p>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sz="1200" b="0" i="0" kern="1200" dirty="0" err="1" smtClean="0">
                <a:solidFill>
                  <a:schemeClr val="tx1"/>
                </a:solidFill>
                <a:effectLst/>
                <a:latin typeface="Times New Roman" pitchFamily="18" charset="0"/>
                <a:ea typeface="+mn-ea"/>
                <a:cs typeface="+mn-cs"/>
              </a:rPr>
              <a:t>Rhodin</a:t>
            </a:r>
            <a:r>
              <a:rPr lang="en-CA" sz="1200" b="0" i="0" kern="1200" dirty="0" smtClean="0">
                <a:solidFill>
                  <a:schemeClr val="tx1"/>
                </a:solidFill>
                <a:effectLst/>
                <a:latin typeface="Times New Roman" pitchFamily="18" charset="0"/>
                <a:ea typeface="+mn-ea"/>
                <a:cs typeface="+mn-cs"/>
              </a:rPr>
              <a:t>, who will run the new division, calls it “one of the most significant innovations in the history of our company.” </a:t>
            </a:r>
            <a:r>
              <a:rPr lang="en-CA" sz="1200" b="0" i="0" kern="1200" dirty="0" err="1" smtClean="0">
                <a:solidFill>
                  <a:schemeClr val="tx1"/>
                </a:solidFill>
                <a:effectLst/>
                <a:latin typeface="Times New Roman" pitchFamily="18" charset="0"/>
                <a:ea typeface="+mn-ea"/>
                <a:cs typeface="+mn-cs"/>
              </a:rPr>
              <a:t>Ginni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Rometty</a:t>
            </a:r>
            <a:r>
              <a:rPr lang="en-CA" sz="1200" b="0" i="0" kern="1200" dirty="0" smtClean="0">
                <a:solidFill>
                  <a:schemeClr val="tx1"/>
                </a:solidFill>
                <a:effectLst/>
                <a:latin typeface="Times New Roman" pitchFamily="18" charset="0"/>
                <a:ea typeface="+mn-ea"/>
                <a:cs typeface="+mn-cs"/>
              </a:rPr>
              <a:t>, IBM’s boss since early 2012, has reportedly predicted that it will be a $10 billion a year business within a decade.</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227133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Each of the scorers implemented in Watson, how they work, how they interact, and their independent impact on Watson’s performance deserves its own research paper. We cannot do this work justice here. It is important to note, however, at this point no one algorithm dominates. In fact we believe </a:t>
            </a:r>
            <a:r>
              <a:rPr lang="en-CA" dirty="0" err="1" smtClean="0"/>
              <a:t>DeepQA’s</a:t>
            </a:r>
            <a:r>
              <a:rPr lang="en-CA" dirty="0" smtClean="0"/>
              <a:t> facility for absorbing these algorithms, and the tools we have created for exploring their interactions and effects, will represent an important and lasting contribution of this work.</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164460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9</a:t>
            </a:fld>
            <a:endParaRPr lang="en-US"/>
          </a:p>
        </p:txBody>
      </p:sp>
    </p:spTree>
    <p:extLst>
      <p:ext uri="{BB962C8B-B14F-4D97-AF65-F5344CB8AC3E}">
        <p14:creationId xmlns:p14="http://schemas.microsoft.com/office/powerpoint/2010/main" val="14423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DE2E0B-86EF-4C5E-8975-7701EEA82D63}" type="datetime1">
              <a:rPr lang="en-US" smtClean="0"/>
              <a:t>11/30/2016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365C9-E9FA-42B6-B9FB-617C26916387}" type="datetime1">
              <a:rPr lang="en-US" smtClean="0"/>
              <a:t>11/30/2016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D11755-7AAF-441F-9346-A2E8BDF4F9EA}" type="datetime1">
              <a:rPr lang="en-US" smtClean="0"/>
              <a:t>11/30/2016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12D538-3AA1-46FA-86C0-615C39737A08}" type="datetime1">
              <a:rPr lang="en-US" smtClean="0"/>
              <a:t>11/30/2016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C5B5B-3A7A-485B-9221-6D2C1A5AC827}" type="datetime1">
              <a:rPr lang="en-US" smtClean="0">
                <a:solidFill>
                  <a:prstClr val="black">
                    <a:tint val="75000"/>
                  </a:prstClr>
                </a:solidFill>
              </a:r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6A9BD-3855-4FBE-926D-09A7789BF52A}" type="datetime1">
              <a:rPr lang="en-US" smtClean="0">
                <a:solidFill>
                  <a:prstClr val="black">
                    <a:tint val="75000"/>
                  </a:prstClr>
                </a:solidFill>
              </a:r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E907B-C7D6-416D-92DC-A976AAC3E5C0}" type="datetime1">
              <a:rPr lang="en-US" smtClean="0">
                <a:solidFill>
                  <a:prstClr val="black">
                    <a:tint val="75000"/>
                  </a:prstClr>
                </a:solidFill>
              </a:r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94046-4581-4E86-8D96-A85BD4E92647}" type="datetime1">
              <a:rPr lang="en-US" smtClean="0">
                <a:solidFill>
                  <a:prstClr val="black">
                    <a:tint val="75000"/>
                  </a:prstClr>
                </a:solidFill>
              </a:rPr>
              <a:t>11/30/2016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23402-E7F5-46E6-B5C3-A2F4B81B9485}" type="datetime1">
              <a:rPr lang="en-US" smtClean="0">
                <a:solidFill>
                  <a:prstClr val="black">
                    <a:tint val="75000"/>
                  </a:prstClr>
                </a:solidFill>
              </a:rPr>
              <a:t>11/30/2016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E1AD5-019B-4E46-8D89-B3E5B3A41FA4}" type="datetime1">
              <a:rPr lang="en-US" smtClean="0">
                <a:solidFill>
                  <a:prstClr val="black">
                    <a:tint val="75000"/>
                  </a:prstClr>
                </a:solidFill>
              </a:rPr>
              <a:t>11/30/2016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303-326B-4E5F-B05D-485298E96B7B}" type="datetime1">
              <a:rPr lang="en-US" smtClean="0">
                <a:solidFill>
                  <a:prstClr val="black">
                    <a:tint val="75000"/>
                  </a:prstClr>
                </a:solidFill>
              </a:rPr>
              <a:t>11/30/2016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0DA2F4-1B77-42C7-A168-5C534704B539}" type="datetime1">
              <a:rPr lang="en-US" smtClean="0"/>
              <a:t>11/30/2016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79570-CF49-4B39-B575-C99544A04AF7}" type="datetime1">
              <a:rPr lang="en-US" smtClean="0">
                <a:solidFill>
                  <a:prstClr val="black">
                    <a:tint val="75000"/>
                  </a:prstClr>
                </a:solidFill>
              </a:rPr>
              <a:t>11/30/2016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353C-BAEC-441E-A6B9-C7AB576CA300}" type="datetime1">
              <a:rPr lang="en-US" smtClean="0">
                <a:solidFill>
                  <a:prstClr val="black">
                    <a:tint val="75000"/>
                  </a:prstClr>
                </a:solidFill>
              </a:rPr>
              <a:t>11/30/2016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9FDE-1AC0-4E26-89B3-22044B38B642}" type="datetime1">
              <a:rPr lang="en-US" smtClean="0">
                <a:solidFill>
                  <a:prstClr val="black">
                    <a:tint val="75000"/>
                  </a:prstClr>
                </a:solidFill>
              </a:r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A3692-9130-453C-8E72-37288CA24E06}" type="datetime1">
              <a:rPr lang="en-US" smtClean="0">
                <a:solidFill>
                  <a:prstClr val="black">
                    <a:tint val="75000"/>
                  </a:prstClr>
                </a:solidFill>
              </a:r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6CD87B-CD6B-468A-86BB-EC29E1A47AA7}"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25006B-BB96-4198-9601-024511C57006}"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517D05-C13E-4DA2-B68C-0B1C5C78A9CD}"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3DCE0B8-B291-49E6-BF46-972DBC273413}"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EA98F4B-CD2D-4965-BA22-646C0FEF9860}" type="datetime1">
              <a:rPr lang="en-US" smtClean="0">
                <a:solidFill>
                  <a:srgbClr val="000000"/>
                </a:solidFill>
              </a:rPr>
              <a:t>11/30/2016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FAD99C-31CC-4A19-8661-0829D4387F5C}" type="datetime1">
              <a:rPr lang="en-US" smtClean="0">
                <a:solidFill>
                  <a:srgbClr val="000000"/>
                </a:solidFill>
              </a:rPr>
              <a:t>11/30/2016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5DE49-BB60-46A8-B356-B6122C4DEF37}" type="datetime1">
              <a:rPr lang="en-US" smtClean="0"/>
              <a:t>11/30/2016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FC74C3-8BD2-48BB-BCDE-03DC4FC51044}" type="datetime1">
              <a:rPr lang="en-US" smtClean="0">
                <a:solidFill>
                  <a:srgbClr val="000000"/>
                </a:solidFill>
              </a:rPr>
              <a:t>11/30/2016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5E4BE-1434-42B5-BEFF-33B64EA5623B}"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C8943-AF3E-45D3-8D3D-68B4C503F833}"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644B1C-84B7-4E8D-BB61-FBF6C133853C}"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63267-5587-4E52-9FEA-C94E66E7BD59}"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4E9D68F-56B7-4AAB-A861-42949026567E}" type="datetime1">
              <a:rPr lang="en-US" smtClean="0">
                <a:solidFill>
                  <a:srgbClr val="000000"/>
                </a:solidFill>
              </a:rPr>
              <a:t>11/30/2016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7C09F00-B34F-43A1-B45C-FE69A7224084}" type="datetime1">
              <a:rPr lang="en-US" altLang="en-US" smtClean="0">
                <a:solidFill>
                  <a:srgbClr val="FFFFFF"/>
                </a:solidFill>
              </a:rPr>
              <a:t>11/30/2016</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B83AC02-B121-41DE-BD9E-1CB3C60AC476}" type="datetime1">
              <a:rPr lang="en-US" altLang="en-US" smtClean="0">
                <a:solidFill>
                  <a:srgbClr val="FFFFFF"/>
                </a:solidFill>
              </a:rPr>
              <a:t>11/30/2016</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BAF224-1ABC-4216-BED9-696DC3197990}" type="datetime1">
              <a:rPr lang="en-US" altLang="en-US" smtClean="0">
                <a:solidFill>
                  <a:srgbClr val="FFFFFF"/>
                </a:solidFill>
              </a:rPr>
              <a:t>11/30/2016</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9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8E16648-A588-41B1-AA89-1AC85B63E789}" type="datetime1">
              <a:rPr lang="en-US" smtClean="0"/>
              <a:t>11/30/2016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1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00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902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11/30/2016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86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11/30/2016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13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11/30/2016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7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11/30/2016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01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11/30/2016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07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8C2DF79-C91E-4C6D-9E61-6B9B9B555546}" type="datetime1">
              <a:rPr lang="en-US" smtClean="0"/>
              <a:t>11/30/2016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11/30/2016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3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11/30/2016</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037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11/30/2016</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0262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11/30/2016</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118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CCB8ECB-5C6A-497A-87C8-9AAECE14BB23}" type="datetime1">
              <a:rPr lang="en-US" smtClean="0"/>
              <a:t>11/30/2016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23CC01-EEAB-415C-A546-46D7E90054E9}" type="datetime1">
              <a:rPr lang="en-US" smtClean="0"/>
              <a:t>11/30/2016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63515-B5BD-4828-8A60-762CA3019882}" type="datetime1">
              <a:rPr lang="en-US" smtClean="0"/>
              <a:t>11/30/2016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E4220-0404-467C-98EF-3333BA6B0E91}" type="datetime1">
              <a:rPr lang="en-US" smtClean="0"/>
              <a:t>11/30/2016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011311F-1372-4B82-8F9A-BB52AB0CFA29}" type="datetime1">
              <a:rPr lang="en-US" smtClean="0"/>
              <a:t>11/30/2016</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 422, Lecture 35</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3E4033-3161-48A1-B6F8-5EFB085D597E}" type="datetime1">
              <a:rPr lang="en-US" smtClean="0">
                <a:solidFill>
                  <a:prstClr val="black">
                    <a:tint val="75000"/>
                  </a:prstClr>
                </a:solidFill>
                <a:latin typeface="Calibri"/>
              </a:rPr>
              <a:t>11/30/2016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CPSC 422, Lecture 35</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B302A36F-7BC4-4564-A5B3-7F6B66CCAB52}" type="datetime1">
              <a:rPr lang="en-US" smtClean="0">
                <a:solidFill>
                  <a:srgbClr val="000000"/>
                </a:solidFill>
                <a:ea typeface="Arial Unicode MS" pitchFamily="34" charset="-128"/>
                <a:cs typeface="Arial Unicode MS" pitchFamily="34" charset="-128"/>
              </a:rPr>
              <a:t>11/30/2016</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11/30/2016</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9304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14.emf"/><Relationship Id="rId5" Type="http://schemas.openxmlformats.org/officeDocument/2006/relationships/customXml" Target="../ink/ink10.xml"/><Relationship Id="rId4" Type="http://schemas.openxmlformats.org/officeDocument/2006/relationships/image" Target="../media/image500.emf"/></Relationships>
</file>

<file path=ppt/slides/_rels/slide1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5.emf"/><Relationship Id="rId5" Type="http://schemas.openxmlformats.org/officeDocument/2006/relationships/customXml" Target="../ink/ink12.xml"/><Relationship Id="rId4" Type="http://schemas.openxmlformats.org/officeDocument/2006/relationships/image" Target="../media/image140.emf"/></Relationships>
</file>

<file path=ppt/slides/_rels/slide14.xml.rels><?xml version="1.0" encoding="UTF-8" standalone="yes"?>
<Relationships xmlns="http://schemas.openxmlformats.org/package/2006/relationships"><Relationship Id="rId3" Type="http://schemas.openxmlformats.org/officeDocument/2006/relationships/hyperlink" Target="http://www-ai.ijs.si/SasoDzeroski/AAMAS02/Paper.pdf" TargetMode="External"/><Relationship Id="rId7"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customXml" Target="../ink/ink13.xml"/><Relationship Id="rId5" Type="http://schemas.openxmlformats.org/officeDocument/2006/relationships/hyperlink" Target="http://cs.ubc.ca/~poole/talks/ILP-2010.pdf" TargetMode="External"/><Relationship Id="rId4" Type="http://schemas.openxmlformats.org/officeDocument/2006/relationships/hyperlink" Target="http://artint.info/slides/ch14/lect2.pdf" TargetMode="External"/></Relationships>
</file>

<file path=ppt/slides/_rels/slide1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0.xml"/><Relationship Id="rId5" Type="http://schemas.openxmlformats.org/officeDocument/2006/relationships/image" Target="../media/image20.emf"/><Relationship Id="rId4" Type="http://schemas.openxmlformats.org/officeDocument/2006/relationships/customXml" Target="../ink/ink16.xml"/></Relationships>
</file>

<file path=ppt/slides/_rels/slide1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25.emf"/><Relationship Id="rId4" Type="http://schemas.openxmlformats.org/officeDocument/2006/relationships/customXml" Target="../ink/ink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5.xml"/><Relationship Id="rId1" Type="http://schemas.openxmlformats.org/officeDocument/2006/relationships/slideLayout" Target="../slideLayouts/slideLayout40.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2.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10.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2.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34</a:t>
            </a:r>
            <a:endParaRPr lang="en-US" sz="3200" b="1" dirty="0">
              <a:solidFill>
                <a:srgbClr val="000000"/>
              </a:solidFill>
              <a:latin typeface="Arial Unicode MS" pitchFamily="34" charset="-128"/>
            </a:endParaRP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smtClean="0">
                <a:solidFill>
                  <a:srgbClr val="000000"/>
                </a:solidFill>
                <a:latin typeface="Arial Unicode MS" pitchFamily="34" charset="-128"/>
              </a:rPr>
              <a:t>Dec,  </a:t>
            </a:r>
            <a:r>
              <a:rPr lang="en-US" sz="2800" b="1" dirty="0" smtClean="0">
                <a:solidFill>
                  <a:srgbClr val="000000"/>
                </a:solidFill>
                <a:latin typeface="Arial Unicode MS" pitchFamily="34" charset="-128"/>
              </a:rPr>
              <a:t>2,  2016</a:t>
            </a:r>
            <a:endParaRPr lang="en-US" sz="28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006200" y="5168160"/>
              <a:ext cx="1188720" cy="297000"/>
            </p14:xfrm>
          </p:contentPart>
        </mc:Choice>
        <mc:Fallback>
          <p:pic>
            <p:nvPicPr>
              <p:cNvPr id="2" name="Ink 1"/>
              <p:cNvPicPr/>
              <p:nvPr/>
            </p:nvPicPr>
            <p:blipFill>
              <a:blip r:embed="rId4"/>
              <a:stretch>
                <a:fillRect/>
              </a:stretch>
            </p:blipFill>
            <p:spPr>
              <a:xfrm>
                <a:off x="998640" y="5159160"/>
                <a:ext cx="1203480" cy="317880"/>
              </a:xfrm>
              <a:prstGeom prst="rect">
                <a:avLst/>
              </a:prstGeom>
            </p:spPr>
          </p:pic>
        </mc:Fallback>
      </mc:AlternateContent>
    </p:spTree>
    <p:extLst>
      <p:ext uri="{BB962C8B-B14F-4D97-AF65-F5344CB8AC3E}">
        <p14:creationId xmlns:p14="http://schemas.microsoft.com/office/powerpoint/2010/main" val="341126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applications</a:t>
            </a:r>
            <a:r>
              <a:rPr lang="en-CA" dirty="0" smtClean="0"/>
              <a:t>……</a:t>
            </a:r>
            <a:endParaRPr lang="en-CA" dirty="0"/>
          </a:p>
        </p:txBody>
      </p:sp>
      <p:sp>
        <p:nvSpPr>
          <p:cNvPr id="3" name="Content Placeholder 2"/>
          <p:cNvSpPr>
            <a:spLocks noGrp="1"/>
          </p:cNvSpPr>
          <p:nvPr>
            <p:ph idx="1"/>
          </p:nvPr>
        </p:nvSpPr>
        <p:spPr>
          <a:xfrm>
            <a:off x="381000" y="990600"/>
            <a:ext cx="8534400" cy="3657600"/>
          </a:xfrm>
        </p:spPr>
        <p:txBody>
          <a:bodyPr/>
          <a:lstStyle/>
          <a:p>
            <a:pPr marL="457200" indent="-457200">
              <a:buFont typeface="Arial" panose="020B0604020202020204" pitchFamily="34" charset="0"/>
              <a:buChar char="•"/>
            </a:pPr>
            <a:r>
              <a:rPr lang="en-CA" dirty="0" err="1" smtClean="0"/>
              <a:t>DeepQA</a:t>
            </a:r>
            <a:endParaRPr lang="en-CA" dirty="0" smtClean="0"/>
          </a:p>
          <a:p>
            <a:pPr marL="457200" indent="-457200">
              <a:buFont typeface="Arial" panose="020B0604020202020204" pitchFamily="34" charset="0"/>
              <a:buChar char="•"/>
            </a:pPr>
            <a:r>
              <a:rPr lang="en-CA" dirty="0" smtClean="0"/>
              <a:t>Robotics</a:t>
            </a:r>
            <a:endParaRPr lang="en-CA" dirty="0"/>
          </a:p>
          <a:p>
            <a:pPr marL="457200" indent="-457200">
              <a:buFont typeface="Arial" panose="020B0604020202020204" pitchFamily="34" charset="0"/>
              <a:buChar char="•"/>
            </a:pPr>
            <a:r>
              <a:rPr lang="en-CA" dirty="0" smtClean="0"/>
              <a:t>Search Engines</a:t>
            </a:r>
          </a:p>
          <a:p>
            <a:pPr marL="457200" indent="-457200">
              <a:buFont typeface="Arial" panose="020B0604020202020204" pitchFamily="34" charset="0"/>
              <a:buChar char="•"/>
            </a:pPr>
            <a:r>
              <a:rPr lang="en-CA" dirty="0" smtClean="0"/>
              <a:t>Games</a:t>
            </a:r>
          </a:p>
          <a:p>
            <a:pPr marL="457200" indent="-457200">
              <a:buFont typeface="Arial" panose="020B0604020202020204" pitchFamily="34" charset="0"/>
              <a:buChar char="•"/>
            </a:pPr>
            <a:r>
              <a:rPr lang="en-CA" dirty="0" smtClean="0"/>
              <a:t>Tutoring Systems</a:t>
            </a:r>
          </a:p>
          <a:p>
            <a:pPr marL="457200" indent="-457200">
              <a:buFont typeface="Arial" panose="020B0604020202020204" pitchFamily="34" charset="0"/>
              <a:buChar char="•"/>
            </a:pPr>
            <a:r>
              <a:rPr lang="en-CA" dirty="0" smtClean="0"/>
              <a:t>Medicine / Finance / </a:t>
            </a:r>
            <a:r>
              <a:rPr lang="en-CA" dirty="0" smtClean="0"/>
              <a:t>…</a:t>
            </a:r>
            <a:endParaRPr lang="en-CA" dirty="0" smtClean="0"/>
          </a:p>
          <a:p>
            <a:pPr marL="457200" indent="-457200">
              <a:buFont typeface="Arial" panose="020B0604020202020204" pitchFamily="34" charset="0"/>
              <a:buChar char="•"/>
            </a:pPr>
            <a:r>
              <a:rPr lang="en-CA" dirty="0" smtClean="0"/>
              <a:t>……</a:t>
            </a:r>
            <a:endParaRPr lang="en-CA" dirty="0" smtClean="0"/>
          </a:p>
          <a:p>
            <a:pPr marL="457200" indent="-457200">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sp>
        <p:nvSpPr>
          <p:cNvPr id="6" name="Content Placeholder 2"/>
          <p:cNvSpPr txBox="1">
            <a:spLocks/>
          </p:cNvSpPr>
          <p:nvPr/>
        </p:nvSpPr>
        <p:spPr bwMode="auto">
          <a:xfrm>
            <a:off x="381000" y="4783540"/>
            <a:ext cx="8534400" cy="1066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r>
              <a:rPr lang="en-CA" kern="0" dirty="0" smtClean="0"/>
              <a:t>Most companies are investing in AI and/or developing/adopting AI technologies</a:t>
            </a:r>
            <a:endParaRPr lang="en-CA" kern="0" dirty="0"/>
          </a:p>
        </p:txBody>
      </p:sp>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228600" y="1089000"/>
              <a:ext cx="3987720" cy="3318120"/>
            </p14:xfrm>
          </p:contentPart>
        </mc:Choice>
        <mc:Fallback>
          <p:pic>
            <p:nvPicPr>
              <p:cNvPr id="8" name="Ink 7"/>
              <p:cNvPicPr/>
              <p:nvPr/>
            </p:nvPicPr>
            <p:blipFill>
              <a:blip r:embed="rId4"/>
              <a:stretch>
                <a:fillRect/>
              </a:stretch>
            </p:blipFill>
            <p:spPr>
              <a:xfrm>
                <a:off x="219960" y="1080360"/>
                <a:ext cx="4001400" cy="3336120"/>
              </a:xfrm>
              <a:prstGeom prst="rect">
                <a:avLst/>
              </a:prstGeom>
            </p:spPr>
          </p:pic>
        </mc:Fallback>
      </mc:AlternateContent>
    </p:spTree>
    <p:extLst>
      <p:ext uri="{BB962C8B-B14F-4D97-AF65-F5344CB8AC3E}">
        <p14:creationId xmlns:p14="http://schemas.microsoft.com/office/powerpoint/2010/main" val="287677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 What is missing?</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12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2164320" y="3530160"/>
              <a:ext cx="5780160" cy="2905560"/>
            </p14:xfrm>
          </p:contentPart>
        </mc:Choice>
        <mc:Fallback>
          <p:pic>
            <p:nvPicPr>
              <p:cNvPr id="7" name="Ink 6"/>
              <p:cNvPicPr/>
              <p:nvPr/>
            </p:nvPicPr>
            <p:blipFill>
              <a:blip r:embed="rId6"/>
              <a:stretch>
                <a:fillRect/>
              </a:stretch>
            </p:blipFill>
            <p:spPr>
              <a:xfrm>
                <a:off x="2152440" y="3520440"/>
                <a:ext cx="5801760" cy="2927520"/>
              </a:xfrm>
              <a:prstGeom prst="rect">
                <a:avLst/>
              </a:prstGeom>
            </p:spPr>
          </p:pic>
        </mc:Fallback>
      </mc:AlternateContent>
    </p:spTree>
    <p:extLst>
      <p:ext uri="{BB962C8B-B14F-4D97-AF65-F5344CB8AC3E}">
        <p14:creationId xmlns:p14="http://schemas.microsoft.com/office/powerpoint/2010/main" val="242544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a:t>
            </a:r>
            <a:r>
              <a:rPr lang="en-GB" sz="3600" b="1" kern="0" dirty="0" smtClean="0">
                <a:solidFill>
                  <a:srgbClr val="000000"/>
                </a:solidFill>
                <a:latin typeface="Arial Unicode MS"/>
                <a:ea typeface="+mn-ea"/>
                <a:cs typeface="+mn-cs"/>
              </a:rPr>
              <a:t>422…..</a:t>
            </a:r>
            <a:endParaRPr lang="en-GB" sz="3600" b="1" kern="0" dirty="0">
              <a:solidFill>
                <a:srgbClr val="000000"/>
              </a:solidFill>
              <a:latin typeface="Arial Unicode MS"/>
              <a:ea typeface="+mn-ea"/>
              <a:cs typeface="+mn-cs"/>
            </a:endParaRP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p:sp>
        <p:nvSpPr>
          <p:cNvPr id="54" name="Rectangle 6"/>
          <p:cNvSpPr>
            <a:spLocks noChangeArrowheads="1"/>
          </p:cNvSpPr>
          <p:nvPr/>
        </p:nvSpPr>
        <p:spPr bwMode="auto">
          <a:xfrm>
            <a:off x="-5261068" y="1434960"/>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7" name="Rectangle 37"/>
          <p:cNvSpPr>
            <a:spLocks noChangeArrowheads="1"/>
          </p:cNvSpPr>
          <p:nvPr/>
        </p:nvSpPr>
        <p:spPr bwMode="auto">
          <a:xfrm>
            <a:off x="761123" y="2347129"/>
            <a:ext cx="179196" cy="396822"/>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60" name="Rectangle 9"/>
          <p:cNvSpPr>
            <a:spLocks noChangeArrowheads="1"/>
          </p:cNvSpPr>
          <p:nvPr/>
        </p:nvSpPr>
        <p:spPr bwMode="auto">
          <a:xfrm>
            <a:off x="-158664" y="3795629"/>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66" name="Rectangle 10"/>
          <p:cNvSpPr>
            <a:spLocks noChangeArrowheads="1"/>
          </p:cNvSpPr>
          <p:nvPr/>
        </p:nvSpPr>
        <p:spPr bwMode="auto">
          <a:xfrm>
            <a:off x="-158664" y="5371590"/>
            <a:ext cx="1640550" cy="44026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67" name="Rectangle 11"/>
          <p:cNvSpPr>
            <a:spLocks noChangeArrowheads="1"/>
          </p:cNvSpPr>
          <p:nvPr/>
        </p:nvSpPr>
        <p:spPr bwMode="auto">
          <a:xfrm>
            <a:off x="101199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68" name="Rectangle 12"/>
          <p:cNvSpPr>
            <a:spLocks noChangeArrowheads="1"/>
          </p:cNvSpPr>
          <p:nvPr/>
        </p:nvSpPr>
        <p:spPr bwMode="auto">
          <a:xfrm>
            <a:off x="393864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69" name="Rectangle 13"/>
          <p:cNvSpPr>
            <a:spLocks noChangeArrowheads="1"/>
          </p:cNvSpPr>
          <p:nvPr/>
        </p:nvSpPr>
        <p:spPr bwMode="auto">
          <a:xfrm>
            <a:off x="792498" y="2347129"/>
            <a:ext cx="6024981" cy="4053671"/>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70" name="Line 14"/>
          <p:cNvSpPr>
            <a:spLocks noChangeShapeType="1"/>
          </p:cNvSpPr>
          <p:nvPr/>
        </p:nvSpPr>
        <p:spPr bwMode="auto">
          <a:xfrm>
            <a:off x="3448326" y="2594898"/>
            <a:ext cx="25308" cy="3653502"/>
          </a:xfrm>
          <a:prstGeom prst="line">
            <a:avLst/>
          </a:prstGeom>
          <a:noFill/>
          <a:ln w="9525">
            <a:solidFill>
              <a:schemeClr val="tx1"/>
            </a:solidFill>
            <a:round/>
            <a:headEnd/>
            <a:tailEnd/>
          </a:ln>
        </p:spPr>
        <p:txBody>
          <a:bodyPr/>
          <a:lstStyle/>
          <a:p>
            <a:endParaRPr lang="en-US" b="1">
              <a:solidFill>
                <a:srgbClr val="000000"/>
              </a:solidFill>
            </a:endParaRPr>
          </a:p>
        </p:txBody>
      </p:sp>
      <p:sp>
        <p:nvSpPr>
          <p:cNvPr id="73" name="Rectangle 9"/>
          <p:cNvSpPr>
            <a:spLocks noChangeArrowheads="1"/>
          </p:cNvSpPr>
          <p:nvPr/>
        </p:nvSpPr>
        <p:spPr bwMode="auto">
          <a:xfrm>
            <a:off x="687957" y="2722357"/>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74" name="Straight Connector 73"/>
          <p:cNvCxnSpPr/>
          <p:nvPr/>
        </p:nvCxnSpPr>
        <p:spPr>
          <a:xfrm>
            <a:off x="719331" y="4921315"/>
            <a:ext cx="5633801" cy="1667"/>
          </a:xfrm>
          <a:prstGeom prst="line">
            <a:avLst/>
          </a:prstGeom>
        </p:spPr>
        <p:style>
          <a:lnRef idx="1">
            <a:schemeClr val="dk1"/>
          </a:lnRef>
          <a:fillRef idx="0">
            <a:schemeClr val="dk1"/>
          </a:fillRef>
          <a:effectRef idx="0">
            <a:schemeClr val="dk1"/>
          </a:effectRef>
          <a:fontRef idx="minor">
            <a:schemeClr val="tx1"/>
          </a:fontRef>
        </p:style>
      </p:cxnSp>
      <p:sp>
        <p:nvSpPr>
          <p:cNvPr id="75" name="Rectangle 9"/>
          <p:cNvSpPr>
            <a:spLocks noChangeArrowheads="1"/>
          </p:cNvSpPr>
          <p:nvPr/>
        </p:nvSpPr>
        <p:spPr bwMode="auto">
          <a:xfrm>
            <a:off x="3624894" y="2447139"/>
            <a:ext cx="2048655"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76" name="Rectangle 9"/>
          <p:cNvSpPr>
            <a:spLocks noChangeArrowheads="1"/>
          </p:cNvSpPr>
          <p:nvPr/>
        </p:nvSpPr>
        <p:spPr bwMode="auto">
          <a:xfrm>
            <a:off x="3426474" y="4996368"/>
            <a:ext cx="3512004" cy="750462"/>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77" name="Rectangle 9"/>
          <p:cNvSpPr>
            <a:spLocks noChangeArrowheads="1"/>
          </p:cNvSpPr>
          <p:nvPr/>
        </p:nvSpPr>
        <p:spPr bwMode="auto">
          <a:xfrm>
            <a:off x="3524997" y="3119816"/>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78" name="Rectangle 9"/>
          <p:cNvSpPr>
            <a:spLocks noChangeArrowheads="1"/>
          </p:cNvSpPr>
          <p:nvPr/>
        </p:nvSpPr>
        <p:spPr bwMode="auto">
          <a:xfrm>
            <a:off x="1200121" y="3022540"/>
            <a:ext cx="2194987"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79" name="Rectangle 9"/>
          <p:cNvSpPr>
            <a:spLocks noChangeArrowheads="1"/>
          </p:cNvSpPr>
          <p:nvPr/>
        </p:nvSpPr>
        <p:spPr bwMode="auto">
          <a:xfrm>
            <a:off x="812192" y="3489490"/>
            <a:ext cx="2707152"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mc:AlternateContent xmlns:mc="http://schemas.openxmlformats.org/markup-compatibility/2006" xmlns:p14="http://schemas.microsoft.com/office/powerpoint/2010/main">
        <mc:Choice Requires="p14">
          <p:contentPart p14:bwMode="auto" r:id="rId3">
            <p14:nvContentPartPr>
              <p14:cNvPr id="81" name="Ink 68"/>
              <p14:cNvContentPartPr>
                <a14:cpLocks xmlns:a14="http://schemas.microsoft.com/office/drawing/2010/main" noRot="1" noChangeAspect="1" noEditPoints="1" noChangeArrowheads="1" noChangeShapeType="1"/>
              </p14:cNvContentPartPr>
              <p14:nvPr/>
            </p14:nvContentPartPr>
            <p14:xfrm>
              <a:off x="6653927" y="2738436"/>
              <a:ext cx="3252" cy="1668"/>
            </p14:xfrm>
          </p:contentPart>
        </mc:Choice>
        <mc:Fallback xmlns="">
          <p:pic>
            <p:nvPicPr>
              <p:cNvPr id="81" name="Ink 68"/>
              <p:cNvPicPr>
                <a:picLocks noRot="1" noChangeAspect="1" noEditPoints="1" noChangeArrowheads="1" noChangeShapeType="1"/>
              </p:cNvPicPr>
              <p:nvPr/>
            </p:nvPicPr>
            <p:blipFill>
              <a:blip r:embed="rId4"/>
              <a:stretch>
                <a:fillRect/>
              </a:stretch>
            </p:blipFill>
            <p:spPr>
              <a:xfrm>
                <a:off x="6650314" y="2735517"/>
                <a:ext cx="9395" cy="8757"/>
              </a:xfrm>
              <a:prstGeom prst="rect">
                <a:avLst/>
              </a:prstGeom>
            </p:spPr>
          </p:pic>
        </mc:Fallback>
      </mc:AlternateContent>
      <p:sp>
        <p:nvSpPr>
          <p:cNvPr id="83" name="Rectangle 9"/>
          <p:cNvSpPr>
            <a:spLocks noChangeArrowheads="1"/>
          </p:cNvSpPr>
          <p:nvPr/>
        </p:nvSpPr>
        <p:spPr bwMode="auto">
          <a:xfrm>
            <a:off x="3426543" y="4180150"/>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84" name="Rectangle 9"/>
          <p:cNvSpPr>
            <a:spLocks noChangeArrowheads="1"/>
          </p:cNvSpPr>
          <p:nvPr/>
        </p:nvSpPr>
        <p:spPr bwMode="auto">
          <a:xfrm>
            <a:off x="3601022" y="5746830"/>
            <a:ext cx="3056157" cy="375231"/>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85" name="Rectangle 9"/>
          <p:cNvSpPr>
            <a:spLocks noChangeArrowheads="1"/>
          </p:cNvSpPr>
          <p:nvPr/>
        </p:nvSpPr>
        <p:spPr bwMode="auto">
          <a:xfrm>
            <a:off x="3667118" y="3911748"/>
            <a:ext cx="3292482" cy="528655"/>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89" name="Rectangle 9"/>
          <p:cNvSpPr>
            <a:spLocks noChangeArrowheads="1"/>
          </p:cNvSpPr>
          <p:nvPr/>
        </p:nvSpPr>
        <p:spPr bwMode="auto">
          <a:xfrm>
            <a:off x="1577002" y="1077119"/>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90" name="Rectangle 12"/>
          <p:cNvSpPr>
            <a:spLocks noChangeArrowheads="1"/>
          </p:cNvSpPr>
          <p:nvPr/>
        </p:nvSpPr>
        <p:spPr bwMode="auto">
          <a:xfrm>
            <a:off x="164441" y="182267"/>
            <a:ext cx="3906356" cy="835321"/>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94" name="Rectangle 93"/>
          <p:cNvSpPr/>
          <p:nvPr/>
        </p:nvSpPr>
        <p:spPr>
          <a:xfrm>
            <a:off x="3499080" y="2371656"/>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13</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4910760" y="659520"/>
              <a:ext cx="4158360" cy="4763880"/>
            </p14:xfrm>
          </p:contentPart>
        </mc:Choice>
        <mc:Fallback>
          <p:pic>
            <p:nvPicPr>
              <p:cNvPr id="5" name="Ink 4"/>
              <p:cNvPicPr/>
              <p:nvPr/>
            </p:nvPicPr>
            <p:blipFill>
              <a:blip r:embed="rId6"/>
              <a:stretch>
                <a:fillRect/>
              </a:stretch>
            </p:blipFill>
            <p:spPr>
              <a:xfrm>
                <a:off x="4901400" y="651240"/>
                <a:ext cx="4178880" cy="4782600"/>
              </a:xfrm>
              <a:prstGeom prst="rect">
                <a:avLst/>
              </a:prstGeom>
            </p:spPr>
          </p:pic>
        </mc:Fallback>
      </mc:AlternateContent>
    </p:spTree>
    <p:extLst>
      <p:ext uri="{BB962C8B-B14F-4D97-AF65-F5344CB8AC3E}">
        <p14:creationId xmlns:p14="http://schemas.microsoft.com/office/powerpoint/2010/main" val="24510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a:t/>
            </a:r>
            <a:br>
              <a:rPr lang="en-CA" dirty="0"/>
            </a:br>
            <a:r>
              <a:rPr lang="en-CA" dirty="0"/>
              <a:t/>
            </a:r>
            <a:br>
              <a:rPr lang="en-CA" dirty="0"/>
            </a:br>
            <a:r>
              <a:rPr lang="en-CA" dirty="0"/>
              <a:t>522: Artificial Intelligence II </a:t>
            </a:r>
            <a:r>
              <a:rPr lang="en-CA" dirty="0" smtClean="0"/>
              <a:t>: </a:t>
            </a:r>
            <a:r>
              <a:rPr lang="en-CA" dirty="0"/>
              <a:t>Reasoning and Acting Under Uncertainty</a:t>
            </a:r>
          </a:p>
          <a:p>
            <a:r>
              <a:rPr lang="en-CA" dirty="0"/>
              <a:t/>
            </a:r>
            <a:br>
              <a:rPr lang="en-CA" dirty="0"/>
            </a:br>
            <a:r>
              <a:rPr lang="en-CA" dirty="0" smtClean="0"/>
              <a:t>Sample Advanced Topics…..</a:t>
            </a:r>
          </a:p>
          <a:p>
            <a:r>
              <a:rPr lang="en-CA" dirty="0" smtClean="0">
                <a:hlinkClick r:id="rId3"/>
              </a:rPr>
              <a:t>Relational </a:t>
            </a:r>
            <a:r>
              <a:rPr lang="en-CA" dirty="0">
                <a:hlinkClick r:id="rId3"/>
              </a:rPr>
              <a:t>Reinforcement Learning for Agents in Worlds with Objects</a:t>
            </a:r>
            <a:r>
              <a:rPr lang="en-CA" dirty="0" smtClean="0"/>
              <a:t>, </a:t>
            </a:r>
            <a:r>
              <a:rPr lang="en-CA" dirty="0" smtClean="0">
                <a:hlinkClick r:id="rId4"/>
              </a:rPr>
              <a:t>relational </a:t>
            </a:r>
            <a:r>
              <a:rPr lang="en-CA" dirty="0">
                <a:hlinkClick r:id="rId4"/>
              </a:rPr>
              <a:t>learning</a:t>
            </a:r>
            <a:r>
              <a:rPr lang="en-CA" dirty="0" smtClean="0"/>
              <a:t>.</a:t>
            </a:r>
          </a:p>
          <a:p>
            <a:endParaRPr lang="en-CA" dirty="0"/>
          </a:p>
          <a:p>
            <a:r>
              <a:rPr lang="en-CA" dirty="0" smtClean="0"/>
              <a:t> </a:t>
            </a:r>
            <a:r>
              <a:rPr lang="en-CA" dirty="0"/>
              <a:t>- </a:t>
            </a:r>
            <a:r>
              <a:rPr lang="en-CA" dirty="0">
                <a:hlinkClick r:id="rId5"/>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14</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808200" y="2066400"/>
              <a:ext cx="8060040" cy="3860640"/>
            </p14:xfrm>
          </p:contentPart>
        </mc:Choice>
        <mc:Fallback>
          <p:pic>
            <p:nvPicPr>
              <p:cNvPr id="7" name="Ink 6"/>
              <p:cNvPicPr/>
              <p:nvPr/>
            </p:nvPicPr>
            <p:blipFill>
              <a:blip r:embed="rId7"/>
              <a:stretch>
                <a:fillRect/>
              </a:stretch>
            </p:blipFill>
            <p:spPr>
              <a:xfrm>
                <a:off x="804600" y="2057040"/>
                <a:ext cx="8075520" cy="3881880"/>
              </a:xfrm>
              <a:prstGeom prst="rect">
                <a:avLst/>
              </a:prstGeom>
            </p:spPr>
          </p:pic>
        </mc:Fallback>
      </mc:AlternateContent>
    </p:spTree>
    <p:extLst>
      <p:ext uri="{BB962C8B-B14F-4D97-AF65-F5344CB8AC3E}">
        <p14:creationId xmlns:p14="http://schemas.microsoft.com/office/powerpoint/2010/main" val="2496627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0" y="762000"/>
            <a:ext cx="8763000" cy="5105400"/>
          </a:xfrm>
        </p:spPr>
        <p:txBody>
          <a:bodyPr/>
          <a:lstStyle/>
          <a:p>
            <a:r>
              <a:rPr lang="en-CA" dirty="0"/>
              <a:t/>
            </a:r>
            <a:br>
              <a:rPr lang="en-CA" dirty="0"/>
            </a:br>
            <a:r>
              <a:rPr lang="en-CA" dirty="0"/>
              <a:t>503: Computational Linguistics I </a:t>
            </a:r>
            <a:r>
              <a:rPr lang="en-CA" dirty="0" smtClean="0"/>
              <a:t>/ Natural </a:t>
            </a:r>
            <a:r>
              <a:rPr lang="en-CA" dirty="0"/>
              <a:t>L</a:t>
            </a:r>
            <a:r>
              <a:rPr lang="en-CA" dirty="0" smtClean="0"/>
              <a:t>anguage Processing</a:t>
            </a:r>
            <a:r>
              <a:rPr lang="en-CA" dirty="0"/>
              <a:t/>
            </a:r>
            <a:br>
              <a:rPr lang="en-CA" dirty="0"/>
            </a:br>
            <a:endParaRPr lang="en-CA" dirty="0" smtClean="0"/>
          </a:p>
          <a:p>
            <a:r>
              <a:rPr lang="en-CA" dirty="0"/>
              <a:t> Sample Advanced Topics…..</a:t>
            </a:r>
          </a:p>
          <a:p>
            <a:pPr marL="457200" indent="-457200">
              <a:buFont typeface="Arial" panose="020B0604020202020204" pitchFamily="34" charset="0"/>
              <a:buChar char="•"/>
            </a:pPr>
            <a:r>
              <a:rPr lang="en-CA" dirty="0" smtClean="0"/>
              <a:t>Topic Modeling (LDA) – Large Scale Graphical Models</a:t>
            </a:r>
          </a:p>
          <a:p>
            <a:pPr marL="457200" indent="-457200">
              <a:buFont typeface="Arial" panose="020B0604020202020204" pitchFamily="34" charset="0"/>
              <a:buChar char="•"/>
            </a:pPr>
            <a:r>
              <a:rPr lang="en-CA" dirty="0" smtClean="0"/>
              <a:t>Discourse Parsing by Deep Learning (Neural Nets)</a:t>
            </a:r>
          </a:p>
          <a:p>
            <a:pPr marL="457200" indent="-457200">
              <a:buFont typeface="Arial" panose="020B0604020202020204" pitchFamily="34" charset="0"/>
              <a:buChar char="•"/>
            </a:pPr>
            <a:r>
              <a:rPr lang="en-CA" dirty="0" smtClean="0"/>
              <a:t>Abstractive Summarization</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15</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402120" y="3074760"/>
              <a:ext cx="8375760" cy="1607760"/>
            </p14:xfrm>
          </p:contentPart>
        </mc:Choice>
        <mc:Fallback>
          <p:pic>
            <p:nvPicPr>
              <p:cNvPr id="6" name="Ink 5"/>
              <p:cNvPicPr/>
              <p:nvPr/>
            </p:nvPicPr>
            <p:blipFill>
              <a:blip r:embed="rId4"/>
              <a:stretch>
                <a:fillRect/>
              </a:stretch>
            </p:blipFill>
            <p:spPr>
              <a:xfrm>
                <a:off x="393480" y="3067920"/>
                <a:ext cx="8395200" cy="1624680"/>
              </a:xfrm>
              <a:prstGeom prst="rect">
                <a:avLst/>
              </a:prstGeom>
            </p:spPr>
          </p:pic>
        </mc:Fallback>
      </mc:AlternateContent>
    </p:spTree>
    <p:extLst>
      <p:ext uri="{BB962C8B-B14F-4D97-AF65-F5344CB8AC3E}">
        <p14:creationId xmlns:p14="http://schemas.microsoft.com/office/powerpoint/2010/main" val="3164147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AI Grad Courses: check them out</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smtClean="0"/>
              <a:t>532</a:t>
            </a:r>
            <a:r>
              <a:rPr lang="en-CA" dirty="0"/>
              <a:t>: Topics in Artificial </a:t>
            </a:r>
            <a:r>
              <a:rPr lang="en-CA" dirty="0" smtClean="0"/>
              <a:t>Intelligence (different courses) </a:t>
            </a:r>
          </a:p>
          <a:p>
            <a:pPr marL="457200" indent="-457200">
              <a:buFont typeface="Arial" panose="020B0604020202020204" pitchFamily="34" charset="0"/>
              <a:buChar char="•"/>
            </a:pPr>
            <a:r>
              <a:rPr lang="en-CA" dirty="0"/>
              <a:t>User-Adaptive Systems and Intelligent Learning </a:t>
            </a:r>
            <a:r>
              <a:rPr lang="en-CA" dirty="0" smtClean="0"/>
              <a:t>Environments</a:t>
            </a:r>
          </a:p>
          <a:p>
            <a:pPr marL="457200" indent="-457200">
              <a:buFont typeface="Arial" panose="020B0604020202020204" pitchFamily="34" charset="0"/>
              <a:buChar char="•"/>
            </a:pPr>
            <a:r>
              <a:rPr lang="en-CA" dirty="0"/>
              <a:t>Foundations of </a:t>
            </a:r>
            <a:r>
              <a:rPr lang="en-CA" dirty="0" err="1"/>
              <a:t>Multiagent</a:t>
            </a:r>
            <a:r>
              <a:rPr lang="en-CA" dirty="0"/>
              <a:t> Systems</a:t>
            </a:r>
            <a:br>
              <a:rPr lang="en-CA" dirty="0"/>
            </a:br>
            <a:endParaRPr lang="en-CA" dirty="0" smtClean="0"/>
          </a:p>
          <a:p>
            <a:r>
              <a:rPr lang="en-CA" dirty="0" smtClean="0"/>
              <a:t>540</a:t>
            </a:r>
            <a:r>
              <a:rPr lang="en-CA" dirty="0"/>
              <a:t>: Machine </a:t>
            </a:r>
            <a:r>
              <a:rPr lang="en-CA" dirty="0" smtClean="0"/>
              <a:t>Learning</a:t>
            </a:r>
          </a:p>
          <a:p>
            <a:r>
              <a:rPr lang="en-CA" dirty="0"/>
              <a:t/>
            </a:r>
            <a:br>
              <a:rPr lang="en-CA" dirty="0"/>
            </a:br>
            <a:r>
              <a:rPr lang="en-CA" dirty="0"/>
              <a:t>505: Image Understanding I: Image Analysis </a:t>
            </a:r>
            <a:br>
              <a:rPr lang="en-CA" dirty="0"/>
            </a:br>
            <a:r>
              <a:rPr lang="en-CA" dirty="0"/>
              <a:t>525: Image Understanding II: Scene Analysis </a:t>
            </a:r>
            <a:endParaRPr lang="en-CA" dirty="0" smtClean="0"/>
          </a:p>
          <a:p>
            <a:endParaRPr lang="en-CA" dirty="0"/>
          </a:p>
          <a:p>
            <a:r>
              <a:rPr lang="en-CA" dirty="0"/>
              <a:t>515: Computational Robotics </a:t>
            </a:r>
            <a:br>
              <a:rPr lang="en-CA" dirty="0"/>
            </a:br>
            <a:endParaRPr lang="en-CA" dirty="0"/>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16</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111680" y="1117440"/>
              <a:ext cx="7205760" cy="5069880"/>
            </p14:xfrm>
          </p:contentPart>
        </mc:Choice>
        <mc:Fallback>
          <p:pic>
            <p:nvPicPr>
              <p:cNvPr id="7" name="Ink 6"/>
              <p:cNvPicPr/>
              <p:nvPr/>
            </p:nvPicPr>
            <p:blipFill>
              <a:blip r:embed="rId4"/>
              <a:stretch>
                <a:fillRect/>
              </a:stretch>
            </p:blipFill>
            <p:spPr>
              <a:xfrm>
                <a:off x="1105920" y="1113840"/>
                <a:ext cx="7220160" cy="5083560"/>
              </a:xfrm>
              <a:prstGeom prst="rect">
                <a:avLst/>
              </a:prstGeom>
            </p:spPr>
          </p:pic>
        </mc:Fallback>
      </mc:AlternateContent>
    </p:spTree>
    <p:extLst>
      <p:ext uri="{BB962C8B-B14F-4D97-AF65-F5344CB8AC3E}">
        <p14:creationId xmlns:p14="http://schemas.microsoft.com/office/powerpoint/2010/main" val="370689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17</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036103"/>
              </p:ext>
            </p:extLst>
          </p:nvPr>
        </p:nvGraphicFramePr>
        <p:xfrm>
          <a:off x="533400" y="1371600"/>
          <a:ext cx="8373618" cy="293370"/>
        </p:xfrm>
        <a:graphic>
          <a:graphicData uri="http://schemas.openxmlformats.org/drawingml/2006/table">
            <a:tbl>
              <a:tblPr/>
              <a:tblGrid>
                <a:gridCol w="440717">
                  <a:extLst>
                    <a:ext uri="{9D8B030D-6E8A-4147-A177-3AD203B41FA5}">
                      <a16:colId xmlns:a16="http://schemas.microsoft.com/office/drawing/2014/main" val="20000"/>
                    </a:ext>
                  </a:extLst>
                </a:gridCol>
                <a:gridCol w="7932901">
                  <a:extLst>
                    <a:ext uri="{9D8B030D-6E8A-4147-A177-3AD203B41FA5}">
                      <a16:colId xmlns:a16="http://schemas.microsoft.com/office/drawing/2014/main" val="20001"/>
                    </a:ext>
                  </a:extLst>
                </a:gridCol>
              </a:tblGrid>
              <a:tr h="0">
                <a:tc>
                  <a:txBody>
                    <a:bodyPr/>
                    <a:lstStyle/>
                    <a:p>
                      <a:pPr algn="ctr"/>
                      <a:endParaRPr lang="en-CA" dirty="0"/>
                    </a:p>
                  </a:txBody>
                  <a:tcPr marL="9525" marR="9525" marT="9525" marB="9525">
                    <a:lnL>
                      <a:noFill/>
                    </a:lnL>
                    <a:lnR>
                      <a:noFill/>
                    </a:lnR>
                    <a:lnT>
                      <a:noFill/>
                    </a:lnT>
                    <a:lnB>
                      <a:noFill/>
                    </a:lnB>
                  </a:tcPr>
                </a:tc>
                <a:tc>
                  <a:txBody>
                    <a:bodyPr/>
                    <a:lstStyle/>
                    <a:p>
                      <a:endParaRPr lang="en-CA"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18</a:t>
            </a:fld>
            <a:endParaRPr lang="en-US">
              <a:solidFill>
                <a:srgbClr val="000000"/>
              </a:solidFill>
            </a:endParaRPr>
          </a:p>
        </p:txBody>
      </p:sp>
      <p:pic>
        <p:nvPicPr>
          <p:cNvPr id="142338" name="Picture 2" descr="http://iui.acm.org/2015/img/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0"/>
            <a:ext cx="42672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33800" y="234950"/>
            <a:ext cx="6400800" cy="685800"/>
          </a:xfrm>
        </p:spPr>
        <p:txBody>
          <a:bodyPr/>
          <a:lstStyle/>
          <a:p>
            <a:r>
              <a:rPr lang="en-CA" dirty="0" smtClean="0"/>
              <a:t>AI and HCI meet</a:t>
            </a:r>
            <a:endParaRPr lang="en-CA" dirty="0"/>
          </a:p>
        </p:txBody>
      </p:sp>
      <p:sp>
        <p:nvSpPr>
          <p:cNvPr id="8" name="TextBox 7"/>
          <p:cNvSpPr txBox="1"/>
          <p:nvPr/>
        </p:nvSpPr>
        <p:spPr>
          <a:xfrm>
            <a:off x="533400" y="2117155"/>
            <a:ext cx="8458200" cy="4093428"/>
          </a:xfrm>
          <a:prstGeom prst="rect">
            <a:avLst/>
          </a:prstGeom>
          <a:noFill/>
        </p:spPr>
        <p:txBody>
          <a:bodyPr wrap="square" rtlCol="0">
            <a:spAutoFit/>
          </a:bodyPr>
          <a:lstStyle/>
          <a:p>
            <a:r>
              <a:rPr lang="en-CA" sz="2400" b="1" dirty="0" smtClean="0"/>
              <a:t>Keynote Speaker:</a:t>
            </a:r>
            <a:r>
              <a:rPr lang="en-CA" sz="2400" b="1" dirty="0"/>
              <a:t/>
            </a:r>
            <a:br>
              <a:rPr lang="en-CA" sz="2400" b="1" dirty="0"/>
            </a:br>
            <a:r>
              <a:rPr lang="en-CA" sz="2400" b="1" dirty="0"/>
              <a:t>Prof. Dan Weld, University of Washington</a:t>
            </a:r>
            <a:br>
              <a:rPr lang="en-CA" sz="2400" b="1" dirty="0"/>
            </a:br>
            <a:r>
              <a:rPr lang="en-CA" sz="2800" b="1" dirty="0"/>
              <a:t>Intelligent Control of </a:t>
            </a:r>
            <a:r>
              <a:rPr lang="en-CA" sz="2800" b="1" dirty="0" smtClean="0"/>
              <a:t>Crowdsourcing</a:t>
            </a:r>
          </a:p>
          <a:p>
            <a:r>
              <a:rPr lang="en-CA" sz="2400" dirty="0"/>
              <a:t>Crowd-sourcing labor markets (e.g., Amazon Mechanical Turk) are booming, </a:t>
            </a:r>
            <a:r>
              <a:rPr lang="en-CA" sz="2400" dirty="0" smtClean="0"/>
              <a:t>……  use </a:t>
            </a:r>
            <a:r>
              <a:rPr lang="en-CA" sz="2400" dirty="0"/>
              <a:t>of </a:t>
            </a:r>
            <a:r>
              <a:rPr lang="en-CA" sz="2400" dirty="0">
                <a:solidFill>
                  <a:srgbClr val="00B050"/>
                </a:solidFill>
              </a:rPr>
              <a:t>partially-observable Markov decision Processes (POMDPs)</a:t>
            </a:r>
            <a:r>
              <a:rPr lang="en-CA" sz="2400" dirty="0"/>
              <a:t> to control voting on binary-choice questions and iterative improvement workflows</a:t>
            </a:r>
            <a:r>
              <a:rPr lang="en-CA" sz="2000" dirty="0" smtClean="0"/>
              <a:t>.</a:t>
            </a:r>
          </a:p>
          <a:p>
            <a:endParaRPr lang="en-CA" sz="2000" dirty="0"/>
          </a:p>
          <a:p>
            <a:r>
              <a:rPr lang="en-CA" sz="2000" dirty="0" smtClean="0"/>
              <a:t>…</a:t>
            </a:r>
            <a:r>
              <a:rPr lang="en-CA" sz="2000" dirty="0"/>
              <a:t> </a:t>
            </a:r>
            <a:r>
              <a:rPr lang="en-CA" sz="2400" dirty="0"/>
              <a:t>applications range from photo tagging to audio-visual transcription and </a:t>
            </a:r>
            <a:r>
              <a:rPr lang="en-CA" sz="2400" dirty="0" err="1"/>
              <a:t>interlingual</a:t>
            </a:r>
            <a:r>
              <a:rPr lang="en-CA" sz="2400" dirty="0"/>
              <a:t> translation</a:t>
            </a:r>
            <a:endParaRPr lang="en-CA" sz="2400" dirty="0"/>
          </a:p>
          <a:p>
            <a:endParaRPr lang="en-CA" sz="2000" dirty="0"/>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639360" y="3566160"/>
              <a:ext cx="7303320" cy="977760"/>
            </p14:xfrm>
          </p:contentPart>
        </mc:Choice>
        <mc:Fallback>
          <p:pic>
            <p:nvPicPr>
              <p:cNvPr id="3" name="Ink 2"/>
              <p:cNvPicPr/>
              <p:nvPr/>
            </p:nvPicPr>
            <p:blipFill>
              <a:blip r:embed="rId5"/>
              <a:stretch>
                <a:fillRect/>
              </a:stretch>
            </p:blipFill>
            <p:spPr>
              <a:xfrm>
                <a:off x="635400" y="3555720"/>
                <a:ext cx="7316280" cy="995040"/>
              </a:xfrm>
              <a:prstGeom prst="rect">
                <a:avLst/>
              </a:prstGeom>
            </p:spPr>
          </p:pic>
        </mc:Fallback>
      </mc:AlternateContent>
    </p:spTree>
    <p:extLst>
      <p:ext uri="{BB962C8B-B14F-4D97-AF65-F5344CB8AC3E}">
        <p14:creationId xmlns:p14="http://schemas.microsoft.com/office/powerpoint/2010/main" val="140165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IUI</a:t>
            </a:r>
            <a:endParaRPr lang="en-CA" dirty="0"/>
          </a:p>
        </p:txBody>
      </p:sp>
      <p:sp>
        <p:nvSpPr>
          <p:cNvPr id="3" name="Content Placeholder 2"/>
          <p:cNvSpPr>
            <a:spLocks noGrp="1"/>
          </p:cNvSpPr>
          <p:nvPr>
            <p:ph idx="1"/>
          </p:nvPr>
        </p:nvSpPr>
        <p:spPr/>
        <p:txBody>
          <a:bodyPr/>
          <a:lstStyle/>
          <a:p>
            <a:pPr indent="0">
              <a:spcBef>
                <a:spcPts val="0"/>
              </a:spcBef>
            </a:pPr>
            <a:r>
              <a:rPr lang="en-CA" sz="2400" b="1" dirty="0"/>
              <a:t>Unsupervised Modeling of Users' Interests from their Facebook Profiles and Activities</a:t>
            </a:r>
            <a:r>
              <a:rPr lang="en-CA" sz="2400" dirty="0"/>
              <a:t> </a:t>
            </a:r>
            <a:r>
              <a:rPr lang="en-CA" sz="2400" dirty="0">
                <a:latin typeface="Times New Roman"/>
              </a:rPr>
              <a:t/>
            </a:r>
            <a:br>
              <a:rPr lang="en-CA" sz="2400" dirty="0">
                <a:latin typeface="Times New Roman"/>
              </a:rPr>
            </a:br>
            <a:r>
              <a:rPr lang="en-CA" sz="2400" dirty="0" err="1">
                <a:latin typeface="Times New Roman"/>
              </a:rPr>
              <a:t>Preeti</a:t>
            </a:r>
            <a:r>
              <a:rPr lang="en-CA" sz="2400" dirty="0">
                <a:latin typeface="Times New Roman"/>
              </a:rPr>
              <a:t> Bhargava</a:t>
            </a:r>
            <a:r>
              <a:rPr lang="en-CA" sz="2400" i="1" dirty="0">
                <a:latin typeface="Times New Roman"/>
              </a:rPr>
              <a:t> (University of Maryland)</a:t>
            </a:r>
            <a:r>
              <a:rPr lang="en-CA" sz="2400" dirty="0">
                <a:latin typeface="Times New Roman"/>
              </a:rPr>
              <a:t/>
            </a:r>
            <a:br>
              <a:rPr lang="en-CA" sz="2400" dirty="0">
                <a:latin typeface="Times New Roman"/>
              </a:rPr>
            </a:br>
            <a:r>
              <a:rPr lang="en-CA" sz="2400" dirty="0">
                <a:latin typeface="Times New Roman"/>
              </a:rPr>
              <a:t>Oliver </a:t>
            </a:r>
            <a:r>
              <a:rPr lang="en-CA" sz="2400" dirty="0" err="1">
                <a:latin typeface="Times New Roman"/>
              </a:rPr>
              <a:t>Brdiczka</a:t>
            </a:r>
            <a:r>
              <a:rPr lang="en-CA" sz="2400" i="1" dirty="0">
                <a:latin typeface="Times New Roman"/>
              </a:rPr>
              <a:t> (Vectra Networks, Inc.)</a:t>
            </a:r>
            <a:r>
              <a:rPr lang="en-CA" sz="2400" dirty="0">
                <a:latin typeface="Times New Roman"/>
              </a:rPr>
              <a:t/>
            </a:r>
            <a:br>
              <a:rPr lang="en-CA" sz="2400" dirty="0">
                <a:latin typeface="Times New Roman"/>
              </a:rPr>
            </a:br>
            <a:r>
              <a:rPr lang="en-CA" sz="2400" dirty="0">
                <a:latin typeface="Times New Roman"/>
              </a:rPr>
              <a:t>Michael Roberts</a:t>
            </a:r>
            <a:r>
              <a:rPr lang="en-CA" sz="2400" i="1" dirty="0">
                <a:latin typeface="Times New Roman"/>
              </a:rPr>
              <a:t> (Palo Alto Research Center)</a:t>
            </a:r>
          </a:p>
          <a:p>
            <a:r>
              <a:rPr lang="en-CA" sz="2400" kern="1200" dirty="0">
                <a:solidFill>
                  <a:srgbClr val="00B050"/>
                </a:solidFill>
                <a:latin typeface="Times New Roman" pitchFamily="18" charset="0"/>
              </a:rPr>
              <a:t>named entity recognition</a:t>
            </a:r>
            <a:r>
              <a:rPr lang="en-CA" sz="2400" kern="1200" dirty="0">
                <a:latin typeface="Times New Roman" pitchFamily="18" charset="0"/>
              </a:rPr>
              <a:t>, document categorization</a:t>
            </a:r>
            <a:r>
              <a:rPr lang="en-CA" sz="2400" kern="1200" dirty="0">
                <a:solidFill>
                  <a:srgbClr val="00B050"/>
                </a:solidFill>
                <a:latin typeface="Times New Roman" pitchFamily="18" charset="0"/>
              </a:rPr>
              <a:t>, sentiment analysis</a:t>
            </a:r>
            <a:r>
              <a:rPr lang="en-CA" sz="2400" kern="1200" dirty="0">
                <a:latin typeface="Times New Roman" pitchFamily="18" charset="0"/>
              </a:rPr>
              <a:t>, semantic relatedness and social tagging</a:t>
            </a:r>
          </a:p>
          <a:p>
            <a:r>
              <a:rPr lang="en-CA" sz="2400" dirty="0"/>
              <a:t>Semantic Textual Similarity (STS) </a:t>
            </a:r>
            <a:r>
              <a:rPr lang="en-CA" sz="2400" dirty="0" smtClean="0"/>
              <a:t>system [13</a:t>
            </a:r>
            <a:r>
              <a:rPr lang="en-CA" sz="2400" dirty="0"/>
              <a:t>] for computing the SR scores. STS is based on </a:t>
            </a:r>
            <a:r>
              <a:rPr lang="en-CA" sz="2400" dirty="0" smtClean="0"/>
              <a:t>LSA along </a:t>
            </a:r>
            <a:r>
              <a:rPr lang="en-CA" sz="2400" dirty="0"/>
              <a:t>with </a:t>
            </a:r>
            <a:r>
              <a:rPr lang="en-CA" sz="2400" dirty="0">
                <a:solidFill>
                  <a:srgbClr val="00B050"/>
                </a:solidFill>
              </a:rPr>
              <a:t>WordNet knowledge</a:t>
            </a:r>
            <a:r>
              <a:rPr lang="en-CA" sz="2400" dirty="0"/>
              <a:t> and is trained on </a:t>
            </a:r>
            <a:r>
              <a:rPr lang="en-CA" sz="2400" dirty="0" smtClean="0"/>
              <a:t>LDC </a:t>
            </a:r>
            <a:r>
              <a:rPr lang="en-CA" sz="2400" dirty="0" err="1" smtClean="0"/>
              <a:t>Gigawords</a:t>
            </a:r>
            <a:r>
              <a:rPr lang="en-CA" sz="2400" dirty="0" smtClean="0"/>
              <a:t> </a:t>
            </a:r>
            <a:r>
              <a:rPr lang="en-CA" sz="2400" dirty="0"/>
              <a:t>and Stanford </a:t>
            </a:r>
            <a:r>
              <a:rPr lang="en-CA" sz="2400" dirty="0" err="1"/>
              <a:t>Webbase</a:t>
            </a:r>
            <a:r>
              <a:rPr lang="en-CA" sz="2400" dirty="0"/>
              <a:t> corpora</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19</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366120" y="1140120"/>
              <a:ext cx="7528320" cy="3961080"/>
            </p14:xfrm>
          </p:contentPart>
        </mc:Choice>
        <mc:Fallback>
          <p:pic>
            <p:nvPicPr>
              <p:cNvPr id="7" name="Ink 6"/>
              <p:cNvPicPr/>
              <p:nvPr/>
            </p:nvPicPr>
            <p:blipFill>
              <a:blip r:embed="rId4"/>
              <a:stretch>
                <a:fillRect/>
              </a:stretch>
            </p:blipFill>
            <p:spPr>
              <a:xfrm>
                <a:off x="361440" y="1133280"/>
                <a:ext cx="7543440" cy="3976560"/>
              </a:xfrm>
              <a:prstGeom prst="rect">
                <a:avLst/>
              </a:prstGeom>
            </p:spPr>
          </p:pic>
        </mc:Fallback>
      </mc:AlternateContent>
    </p:spTree>
    <p:extLst>
      <p:ext uri="{BB962C8B-B14F-4D97-AF65-F5344CB8AC3E}">
        <p14:creationId xmlns:p14="http://schemas.microsoft.com/office/powerpoint/2010/main" val="191794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a:t>
            </a:r>
            <a:r>
              <a:rPr lang="en-CA" sz="2800" b="1" kern="0" dirty="0" smtClean="0">
                <a:latin typeface="Arial Unicode MS"/>
              </a:rPr>
              <a:t>conferences</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a:t>
            </a:r>
            <a:r>
              <a:rPr lang="en-CA" dirty="0" smtClean="0"/>
              <a:t>IUI-15</a:t>
            </a:r>
            <a:endParaRPr lang="en-CA" dirty="0"/>
          </a:p>
        </p:txBody>
      </p:sp>
      <p:sp>
        <p:nvSpPr>
          <p:cNvPr id="3" name="Content Placeholder 2"/>
          <p:cNvSpPr>
            <a:spLocks noGrp="1"/>
          </p:cNvSpPr>
          <p:nvPr>
            <p:ph idx="1"/>
          </p:nvPr>
        </p:nvSpPr>
        <p:spPr/>
        <p:txBody>
          <a:bodyPr/>
          <a:lstStyle/>
          <a:p>
            <a:pPr indent="0">
              <a:spcBef>
                <a:spcPts val="0"/>
              </a:spcBef>
            </a:pPr>
            <a:r>
              <a:rPr lang="en-CA" sz="2400" b="1" dirty="0" err="1"/>
              <a:t>BayesHeart</a:t>
            </a:r>
            <a:r>
              <a:rPr lang="en-CA" sz="2400" b="1" dirty="0"/>
              <a:t>: A Probabilistic Approach for Robust, Low-Latency Heart Rate Monitoring on Camera Phones</a:t>
            </a:r>
            <a:r>
              <a:rPr lang="en-CA" sz="2400" dirty="0"/>
              <a:t> </a:t>
            </a:r>
            <a:r>
              <a:rPr lang="en-CA" sz="2400" dirty="0">
                <a:latin typeface="Times New Roman"/>
              </a:rPr>
              <a:t/>
            </a:r>
            <a:br>
              <a:rPr lang="en-CA" sz="2400" dirty="0">
                <a:latin typeface="Times New Roman"/>
              </a:rPr>
            </a:br>
            <a:r>
              <a:rPr lang="en-CA" sz="2400" dirty="0" err="1">
                <a:latin typeface="Times New Roman"/>
              </a:rPr>
              <a:t>Xiangmin</a:t>
            </a:r>
            <a:r>
              <a:rPr lang="en-CA" sz="2400" dirty="0">
                <a:latin typeface="Times New Roman"/>
              </a:rPr>
              <a:t> Fan</a:t>
            </a:r>
            <a:r>
              <a:rPr lang="en-CA" sz="2400" i="1" dirty="0">
                <a:latin typeface="Times New Roman"/>
              </a:rPr>
              <a:t> (University of Pittsburgh)</a:t>
            </a:r>
            <a:r>
              <a:rPr lang="en-CA" sz="2400" dirty="0">
                <a:latin typeface="Times New Roman"/>
              </a:rPr>
              <a:t/>
            </a:r>
            <a:br>
              <a:rPr lang="en-CA" sz="2400" dirty="0">
                <a:latin typeface="Times New Roman"/>
              </a:rPr>
            </a:br>
            <a:r>
              <a:rPr lang="en-CA" sz="2400" dirty="0" err="1">
                <a:latin typeface="Times New Roman"/>
              </a:rPr>
              <a:t>Jingtao</a:t>
            </a:r>
            <a:r>
              <a:rPr lang="en-CA" sz="2400" dirty="0">
                <a:latin typeface="Times New Roman"/>
              </a:rPr>
              <a:t> Wang</a:t>
            </a:r>
            <a:r>
              <a:rPr lang="en-CA" sz="2400" i="1" dirty="0">
                <a:latin typeface="Times New Roman"/>
              </a:rPr>
              <a:t> (University of Pittsburgh)</a:t>
            </a:r>
            <a:endParaRPr lang="en-CA" sz="2400" dirty="0"/>
          </a:p>
          <a:p>
            <a:r>
              <a:rPr lang="en-CA" sz="2400" kern="1200" dirty="0" err="1">
                <a:latin typeface="Times New Roman" pitchFamily="18" charset="0"/>
              </a:rPr>
              <a:t>BayesHeart</a:t>
            </a:r>
            <a:r>
              <a:rPr lang="en-CA" sz="2400" kern="1200" dirty="0">
                <a:latin typeface="Times New Roman" pitchFamily="18" charset="0"/>
              </a:rPr>
              <a:t> is based on </a:t>
            </a:r>
            <a:r>
              <a:rPr lang="en-CA" sz="2400" kern="1200" dirty="0" smtClean="0">
                <a:latin typeface="Times New Roman" pitchFamily="18" charset="0"/>
              </a:rPr>
              <a:t>an </a:t>
            </a:r>
            <a:r>
              <a:rPr lang="en-CA" sz="2400" kern="1200" dirty="0" smtClean="0">
                <a:solidFill>
                  <a:srgbClr val="00B050"/>
                </a:solidFill>
                <a:latin typeface="Times New Roman" pitchFamily="18" charset="0"/>
              </a:rPr>
              <a:t>adaptive</a:t>
            </a:r>
            <a:r>
              <a:rPr lang="en-CA" sz="2400" kern="1200" dirty="0" smtClean="0">
                <a:latin typeface="Times New Roman" pitchFamily="18" charset="0"/>
              </a:rPr>
              <a:t> </a:t>
            </a:r>
            <a:r>
              <a:rPr lang="en-CA" sz="2400" kern="1200" dirty="0">
                <a:solidFill>
                  <a:srgbClr val="00B050"/>
                </a:solidFill>
                <a:latin typeface="Times New Roman" pitchFamily="18" charset="0"/>
              </a:rPr>
              <a:t>hidden Markov model</a:t>
            </a:r>
            <a:r>
              <a:rPr lang="en-CA" sz="2400" kern="1200" dirty="0">
                <a:latin typeface="Times New Roman" pitchFamily="18" charset="0"/>
              </a:rPr>
              <a:t>, requires minimal </a:t>
            </a:r>
            <a:r>
              <a:rPr lang="en-CA" sz="2400" kern="1200" dirty="0" smtClean="0">
                <a:latin typeface="Times New Roman" pitchFamily="18" charset="0"/>
              </a:rPr>
              <a:t>training data </a:t>
            </a:r>
            <a:r>
              <a:rPr lang="en-CA" sz="2400" kern="1200" dirty="0">
                <a:latin typeface="Times New Roman" pitchFamily="18" charset="0"/>
              </a:rPr>
              <a:t>and is user-independent</a:t>
            </a:r>
            <a:r>
              <a:rPr lang="en-CA" sz="2400" kern="1200" dirty="0" smtClean="0">
                <a:latin typeface="Times New Roman" pitchFamily="18" charset="0"/>
              </a:rPr>
              <a:t>.</a:t>
            </a:r>
          </a:p>
          <a:p>
            <a:r>
              <a:rPr lang="en-CA" sz="2400" kern="1200" dirty="0" smtClean="0">
                <a:latin typeface="Times New Roman" pitchFamily="18" charset="0"/>
              </a:rPr>
              <a:t>Two models, one with 2 states and one with 4 states,  work in combination….</a:t>
            </a:r>
          </a:p>
          <a:p>
            <a:r>
              <a:rPr lang="en-CA" sz="2400" kern="1200" dirty="0" smtClean="0">
                <a:latin typeface="Times New Roman" pitchFamily="18" charset="0"/>
              </a:rPr>
              <a:t>…. measuring </a:t>
            </a:r>
            <a:r>
              <a:rPr lang="en-CA" sz="2400" kern="1200" dirty="0">
                <a:latin typeface="Times New Roman" pitchFamily="18" charset="0"/>
              </a:rPr>
              <a:t>people’s heart rates </a:t>
            </a:r>
            <a:r>
              <a:rPr lang="en-CA" sz="2400" kern="1200" dirty="0" smtClean="0">
                <a:latin typeface="Times New Roman" pitchFamily="18" charset="0"/>
              </a:rPr>
              <a:t>through commodity </a:t>
            </a:r>
            <a:r>
              <a:rPr lang="en-CA" sz="2400" kern="1200" dirty="0">
                <a:latin typeface="Times New Roman" pitchFamily="18" charset="0"/>
              </a:rPr>
              <a:t>cameras by capturing users’ skin </a:t>
            </a:r>
            <a:r>
              <a:rPr lang="en-CA" sz="2400" kern="1200" dirty="0" smtClean="0">
                <a:latin typeface="Times New Roman" pitchFamily="18" charset="0"/>
              </a:rPr>
              <a:t>transparency changes</a:t>
            </a:r>
            <a:r>
              <a:rPr lang="en-CA" sz="2400" kern="1200" dirty="0">
                <a:latin typeface="Times New Roman" pitchFamily="18" charset="0"/>
              </a:rPr>
              <a:t>, color changes, or involuntary motion</a:t>
            </a:r>
            <a:endParaRPr lang="en-CA" sz="2400" kern="1200" dirty="0">
              <a:latin typeface="Times New Roman" pitchFamily="18" charset="0"/>
            </a:endParaRPr>
          </a:p>
          <a:p>
            <a:r>
              <a:rPr lang="en-CA" b="1" kern="1200" dirty="0" smtClean="0">
                <a:latin typeface="Times New Roman" pitchFamily="18" charset="0"/>
              </a:rPr>
              <a:t>Applications</a:t>
            </a:r>
            <a:r>
              <a:rPr lang="en-CA" sz="2400" kern="1200" dirty="0" smtClean="0">
                <a:latin typeface="Times New Roman" pitchFamily="18" charset="0"/>
              </a:rPr>
              <a:t>: </a:t>
            </a:r>
            <a:r>
              <a:rPr lang="en-CA" kern="1200" dirty="0">
                <a:latin typeface="Times New Roman" pitchFamily="18" charset="0"/>
              </a:rPr>
              <a:t>gaming, learning, and fitness </a:t>
            </a:r>
            <a:r>
              <a:rPr lang="en-CA" kern="1200" dirty="0" smtClean="0">
                <a:latin typeface="Times New Roman" pitchFamily="18" charset="0"/>
              </a:rPr>
              <a:t>training </a:t>
            </a:r>
            <a:endParaRPr lang="en-CA"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878840" y="2000880"/>
              <a:ext cx="5543280" cy="1262160"/>
            </p14:xfrm>
          </p:contentPart>
        </mc:Choice>
        <mc:Fallback>
          <p:pic>
            <p:nvPicPr>
              <p:cNvPr id="7" name="Ink 6"/>
              <p:cNvPicPr/>
              <p:nvPr/>
            </p:nvPicPr>
            <p:blipFill>
              <a:blip r:embed="rId4"/>
              <a:stretch>
                <a:fillRect/>
              </a:stretch>
            </p:blipFill>
            <p:spPr>
              <a:xfrm>
                <a:off x="1872720" y="1997280"/>
                <a:ext cx="5562360" cy="1277640"/>
              </a:xfrm>
              <a:prstGeom prst="rect">
                <a:avLst/>
              </a:prstGeom>
            </p:spPr>
          </p:pic>
        </mc:Fallback>
      </mc:AlternateContent>
    </p:spTree>
    <p:extLst>
      <p:ext uri="{BB962C8B-B14F-4D97-AF65-F5344CB8AC3E}">
        <p14:creationId xmlns:p14="http://schemas.microsoft.com/office/powerpoint/2010/main" val="1453459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
            <a:ext cx="9144000" cy="800100"/>
          </a:xfrm>
        </p:spPr>
        <p:txBody>
          <a:bodyPr/>
          <a:lstStyle/>
          <a:p>
            <a:r>
              <a:rPr lang="en-CA" sz="3200" dirty="0" smtClean="0"/>
              <a:t>Recent submissions I have reviewed for IUI 2017</a:t>
            </a:r>
            <a:endParaRPr lang="en-CA" sz="3200" dirty="0"/>
          </a:p>
        </p:txBody>
      </p:sp>
      <p:sp>
        <p:nvSpPr>
          <p:cNvPr id="3" name="Content Placeholder 2"/>
          <p:cNvSpPr>
            <a:spLocks noGrp="1"/>
          </p:cNvSpPr>
          <p:nvPr>
            <p:ph idx="1"/>
          </p:nvPr>
        </p:nvSpPr>
        <p:spPr>
          <a:xfrm>
            <a:off x="266700" y="1028700"/>
            <a:ext cx="8458200" cy="2247900"/>
          </a:xfrm>
        </p:spPr>
        <p:txBody>
          <a:bodyPr/>
          <a:lstStyle/>
          <a:p>
            <a:pPr marL="0" indent="0"/>
            <a:r>
              <a:rPr lang="en-CA" sz="2400" dirty="0" smtClean="0">
                <a:latin typeface="+mj-lt"/>
              </a:rPr>
              <a:t>Applied in two systems</a:t>
            </a:r>
          </a:p>
          <a:p>
            <a:pPr marL="514350" indent="-514350">
              <a:buAutoNum type="alphaLcParenBoth"/>
            </a:pPr>
            <a:r>
              <a:rPr lang="en-CA" sz="2400" dirty="0" smtClean="0">
                <a:latin typeface="+mj-lt"/>
              </a:rPr>
              <a:t>Question answering for a </a:t>
            </a:r>
            <a:r>
              <a:rPr lang="en-CA" sz="2400" dirty="0">
                <a:latin typeface="+mj-lt"/>
              </a:rPr>
              <a:t>spreadsheet product. </a:t>
            </a:r>
            <a:endParaRPr lang="en-CA" sz="2400" dirty="0" smtClean="0">
              <a:latin typeface="+mj-lt"/>
            </a:endParaRPr>
          </a:p>
          <a:p>
            <a:pPr marL="514350" indent="-514350">
              <a:buAutoNum type="alphaLcParenBoth"/>
            </a:pPr>
            <a:r>
              <a:rPr lang="en-CA" sz="2400" dirty="0" smtClean="0">
                <a:latin typeface="+mj-lt"/>
              </a:rPr>
              <a:t>provides convenient access </a:t>
            </a:r>
            <a:r>
              <a:rPr lang="en-CA" sz="2400" dirty="0">
                <a:latin typeface="+mj-lt"/>
              </a:rPr>
              <a:t>to a revenue/inventory database for a </a:t>
            </a:r>
            <a:r>
              <a:rPr lang="en-CA" sz="2400" dirty="0" smtClean="0">
                <a:latin typeface="+mj-lt"/>
              </a:rPr>
              <a:t>large sales force……  </a:t>
            </a:r>
          </a:p>
          <a:p>
            <a:pPr marL="0" indent="0"/>
            <a:r>
              <a:rPr lang="en-CA" sz="2400" dirty="0" smtClean="0">
                <a:latin typeface="+mj-lt"/>
              </a:rPr>
              <a:t>Support users </a:t>
            </a:r>
            <a:r>
              <a:rPr lang="en-CA" sz="2400" dirty="0">
                <a:latin typeface="+mj-lt"/>
              </a:rPr>
              <a:t>who do </a:t>
            </a:r>
            <a:r>
              <a:rPr lang="en-CA" sz="2400" dirty="0" smtClean="0">
                <a:latin typeface="+mj-lt"/>
              </a:rPr>
              <a:t>not necessarily </a:t>
            </a:r>
            <a:r>
              <a:rPr lang="en-CA" sz="2400" dirty="0">
                <a:latin typeface="+mj-lt"/>
              </a:rPr>
              <a:t>have coding </a:t>
            </a:r>
            <a:r>
              <a:rPr lang="en-CA" sz="2400" dirty="0" smtClean="0">
                <a:latin typeface="+mj-lt"/>
              </a:rPr>
              <a:t>skills….</a:t>
            </a:r>
          </a:p>
          <a:p>
            <a:pPr marL="0" indent="0"/>
            <a:endParaRPr lang="en-CA" sz="2400" dirty="0" smtClean="0">
              <a:solidFill>
                <a:srgbClr val="66CCFF"/>
              </a:solidFill>
              <a:latin typeface="+mj-lt"/>
            </a:endParaRPr>
          </a:p>
          <a:p>
            <a:pPr marL="0" indent="0"/>
            <a:endParaRPr lang="en-CA" sz="2400" dirty="0">
              <a:latin typeface="+mj-lt"/>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21</a:t>
            </a:fld>
            <a:endParaRPr lang="en-US">
              <a:solidFill>
                <a:srgbClr val="000000"/>
              </a:solidFill>
            </a:endParaRPr>
          </a:p>
        </p:txBody>
      </p:sp>
      <p:sp>
        <p:nvSpPr>
          <p:cNvPr id="6" name="TextBox 5"/>
          <p:cNvSpPr txBox="1"/>
          <p:nvPr/>
        </p:nvSpPr>
        <p:spPr>
          <a:xfrm>
            <a:off x="457200" y="3463201"/>
            <a:ext cx="4038600" cy="1938992"/>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also derive </a:t>
            </a:r>
            <a:r>
              <a:rPr lang="en-CA" sz="2400" dirty="0" smtClean="0">
                <a:solidFill>
                  <a:srgbClr val="000000"/>
                </a:solidFill>
                <a:latin typeface="Segoe UI Emoji" panose="020B0502040204020203" pitchFamily="34" charset="0"/>
              </a:rPr>
              <a:t>an additional</a:t>
            </a:r>
            <a:endParaRPr lang="en-CA" sz="2400" dirty="0">
              <a:solidFill>
                <a:srgbClr val="000000"/>
              </a:solidFill>
              <a:latin typeface="Segoe UI Emoji" panose="020B0502040204020203" pitchFamily="34" charset="0"/>
            </a:endParaRPr>
          </a:p>
          <a:p>
            <a:r>
              <a:rPr lang="en-CA" sz="2400" dirty="0">
                <a:solidFill>
                  <a:srgbClr val="000000"/>
                </a:solidFill>
                <a:latin typeface="Segoe UI Emoji" panose="020B0502040204020203" pitchFamily="34" charset="0"/>
              </a:rPr>
              <a:t>lexicon for entities in our knowledge base by joining </a:t>
            </a:r>
            <a:r>
              <a:rPr lang="en-CA" sz="2400" dirty="0" smtClean="0">
                <a:solidFill>
                  <a:srgbClr val="000000"/>
                </a:solidFill>
                <a:latin typeface="Segoe UI Emoji" panose="020B0502040204020203" pitchFamily="34" charset="0"/>
              </a:rPr>
              <a:t>with a </a:t>
            </a:r>
            <a:r>
              <a:rPr lang="en-CA" sz="2400" dirty="0">
                <a:solidFill>
                  <a:srgbClr val="000000"/>
                </a:solidFill>
                <a:latin typeface="Segoe UI Emoji" panose="020B0502040204020203" pitchFamily="34" charset="0"/>
              </a:rPr>
              <a:t>much larger </a:t>
            </a:r>
            <a:r>
              <a:rPr lang="en-CA" sz="2400" b="1" dirty="0">
                <a:solidFill>
                  <a:schemeClr val="accent2"/>
                </a:solidFill>
                <a:latin typeface="Segoe UI Emoji" panose="020B0502040204020203" pitchFamily="34" charset="0"/>
              </a:rPr>
              <a:t>knowledge </a:t>
            </a:r>
            <a:r>
              <a:rPr lang="en-CA" sz="2400" b="1" dirty="0" smtClean="0">
                <a:solidFill>
                  <a:schemeClr val="accent2"/>
                </a:solidFill>
                <a:latin typeface="Segoe UI Emoji" panose="020B0502040204020203" pitchFamily="34" charset="0"/>
              </a:rPr>
              <a:t>graph</a:t>
            </a:r>
            <a:endParaRPr lang="en-CA" sz="2400" b="1" dirty="0">
              <a:solidFill>
                <a:schemeClr val="accent2"/>
              </a:solidFill>
              <a:latin typeface="Segoe UI Emoji" panose="020B0502040204020203" pitchFamily="34" charset="0"/>
            </a:endParaRPr>
          </a:p>
        </p:txBody>
      </p:sp>
      <p:sp>
        <p:nvSpPr>
          <p:cNvPr id="7" name="TextBox 6"/>
          <p:cNvSpPr txBox="1"/>
          <p:nvPr/>
        </p:nvSpPr>
        <p:spPr>
          <a:xfrm>
            <a:off x="1371600" y="4266255"/>
            <a:ext cx="5576342" cy="1569660"/>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 a </a:t>
            </a:r>
            <a:r>
              <a:rPr lang="en-CA" sz="2400" b="1" dirty="0">
                <a:solidFill>
                  <a:schemeClr val="accent2"/>
                </a:solidFill>
                <a:latin typeface="Segoe UI Emoji" panose="020B0502040204020203" pitchFamily="34" charset="0"/>
              </a:rPr>
              <a:t>context-free grammar </a:t>
            </a:r>
            <a:r>
              <a:rPr lang="en-CA" sz="2400" dirty="0">
                <a:solidFill>
                  <a:srgbClr val="000000"/>
                </a:solidFill>
                <a:latin typeface="Segoe UI Emoji" panose="020B0502040204020203" pitchFamily="34" charset="0"/>
              </a:rPr>
              <a:t>to parse the </a:t>
            </a:r>
            <a:r>
              <a:rPr lang="en-CA" sz="2400" dirty="0" smtClean="0">
                <a:solidFill>
                  <a:srgbClr val="000000"/>
                </a:solidFill>
                <a:latin typeface="Segoe UI Emoji" panose="020B0502040204020203" pitchFamily="34" charset="0"/>
              </a:rPr>
              <a:t>annotated query</a:t>
            </a:r>
            <a:r>
              <a:rPr lang="en-CA" sz="2400" dirty="0">
                <a:solidFill>
                  <a:srgbClr val="000000"/>
                </a:solidFill>
                <a:latin typeface="Segoe UI Emoji" panose="020B0502040204020203" pitchFamily="34" charset="0"/>
              </a:rPr>
              <a:t>. The grammar rules are written in terms of </a:t>
            </a:r>
            <a:r>
              <a:rPr lang="en-CA" sz="2400" dirty="0" smtClean="0">
                <a:solidFill>
                  <a:srgbClr val="000000"/>
                </a:solidFill>
                <a:latin typeface="Segoe UI Emoji" panose="020B0502040204020203" pitchFamily="34" charset="0"/>
              </a:rPr>
              <a:t>semantic types.</a:t>
            </a:r>
            <a:endParaRPr lang="en-CA" sz="2400" dirty="0">
              <a:solidFill>
                <a:srgbClr val="000000"/>
              </a:solidFill>
              <a:latin typeface="Segoe UI Emoji" panose="020B0502040204020203" pitchFamily="34" charset="0"/>
            </a:endParaRPr>
          </a:p>
        </p:txBody>
      </p:sp>
      <p:sp>
        <p:nvSpPr>
          <p:cNvPr id="8" name="TextBox 7"/>
          <p:cNvSpPr txBox="1"/>
          <p:nvPr/>
        </p:nvSpPr>
        <p:spPr>
          <a:xfrm>
            <a:off x="3124200" y="5008271"/>
            <a:ext cx="5576342" cy="1200329"/>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used </a:t>
            </a:r>
            <a:r>
              <a:rPr lang="en-CA" sz="2400" dirty="0" smtClean="0">
                <a:solidFill>
                  <a:srgbClr val="000000"/>
                </a:solidFill>
                <a:latin typeface="Segoe UI Emoji" panose="020B0502040204020203" pitchFamily="34" charset="0"/>
              </a:rPr>
              <a:t>multiple ways </a:t>
            </a:r>
            <a:r>
              <a:rPr lang="en-CA" sz="2400" dirty="0">
                <a:solidFill>
                  <a:srgbClr val="000000"/>
                </a:solidFill>
                <a:latin typeface="Segoe UI Emoji" panose="020B0502040204020203" pitchFamily="34" charset="0"/>
              </a:rPr>
              <a:t>of establishing </a:t>
            </a:r>
            <a:r>
              <a:rPr lang="en-CA" sz="2400" b="1" dirty="0">
                <a:solidFill>
                  <a:schemeClr val="accent2"/>
                </a:solidFill>
                <a:latin typeface="Segoe UI Emoji" panose="020B0502040204020203" pitchFamily="34" charset="0"/>
              </a:rPr>
              <a:t>semantic similarity </a:t>
            </a:r>
            <a:r>
              <a:rPr lang="en-CA" sz="2400" dirty="0">
                <a:solidFill>
                  <a:srgbClr val="000000"/>
                </a:solidFill>
                <a:latin typeface="Segoe UI Emoji" panose="020B0502040204020203" pitchFamily="34" charset="0"/>
              </a:rPr>
              <a:t>between </a:t>
            </a:r>
            <a:r>
              <a:rPr lang="en-CA" sz="2400" dirty="0" smtClean="0">
                <a:solidFill>
                  <a:srgbClr val="000000"/>
                </a:solidFill>
                <a:latin typeface="Segoe UI Emoji" panose="020B0502040204020203" pitchFamily="34" charset="0"/>
              </a:rPr>
              <a:t>a question </a:t>
            </a:r>
            <a:r>
              <a:rPr lang="en-CA" sz="2400" dirty="0">
                <a:solidFill>
                  <a:srgbClr val="000000"/>
                </a:solidFill>
                <a:latin typeface="Segoe UI Emoji" panose="020B0502040204020203" pitchFamily="34" charset="0"/>
              </a:rPr>
              <a:t>term and the lexicon.</a:t>
            </a:r>
          </a:p>
        </p:txBody>
      </p:sp>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183240" y="1889280"/>
              <a:ext cx="6207480" cy="3979800"/>
            </p14:xfrm>
          </p:contentPart>
        </mc:Choice>
        <mc:Fallback>
          <p:pic>
            <p:nvPicPr>
              <p:cNvPr id="9" name="Ink 8"/>
              <p:cNvPicPr/>
              <p:nvPr/>
            </p:nvPicPr>
            <p:blipFill>
              <a:blip r:embed="rId4"/>
              <a:stretch>
                <a:fillRect/>
              </a:stretch>
            </p:blipFill>
            <p:spPr>
              <a:xfrm>
                <a:off x="174600" y="1883880"/>
                <a:ext cx="6222240" cy="3992760"/>
              </a:xfrm>
              <a:prstGeom prst="rect">
                <a:avLst/>
              </a:prstGeom>
            </p:spPr>
          </p:pic>
        </mc:Fallback>
      </mc:AlternateContent>
    </p:spTree>
    <p:extLst>
      <p:ext uri="{BB962C8B-B14F-4D97-AF65-F5344CB8AC3E}">
        <p14:creationId xmlns:p14="http://schemas.microsoft.com/office/powerpoint/2010/main" val="2448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8" y="18738"/>
            <a:ext cx="9144000" cy="800100"/>
          </a:xfrm>
        </p:spPr>
        <p:txBody>
          <a:bodyPr/>
          <a:lstStyle/>
          <a:p>
            <a:r>
              <a:rPr lang="en-CA" sz="3200" dirty="0" smtClean="0"/>
              <a:t>Recent submissions I have reviewed for IUI 2017</a:t>
            </a:r>
            <a:endParaRPr lang="en-CA" sz="3200" dirty="0"/>
          </a:p>
        </p:txBody>
      </p:sp>
      <p:sp>
        <p:nvSpPr>
          <p:cNvPr id="3" name="Content Placeholder 2"/>
          <p:cNvSpPr>
            <a:spLocks noGrp="1"/>
          </p:cNvSpPr>
          <p:nvPr>
            <p:ph idx="1"/>
          </p:nvPr>
        </p:nvSpPr>
        <p:spPr>
          <a:xfrm>
            <a:off x="8120" y="692365"/>
            <a:ext cx="9364480" cy="1219200"/>
          </a:xfrm>
        </p:spPr>
        <p:txBody>
          <a:bodyPr/>
          <a:lstStyle/>
          <a:p>
            <a:pPr marL="0" indent="0"/>
            <a:r>
              <a:rPr lang="en-CA" dirty="0" smtClean="0"/>
              <a:t>…..Modeling </a:t>
            </a:r>
            <a:r>
              <a:rPr lang="en-CA" dirty="0"/>
              <a:t>Twitter Customer </a:t>
            </a:r>
            <a:r>
              <a:rPr lang="en-CA" dirty="0" smtClean="0"/>
              <a:t>Service Conversations </a:t>
            </a:r>
            <a:r>
              <a:rPr lang="en-CA" dirty="0"/>
              <a:t>Using Fine-Grained Dialogue Acts</a:t>
            </a:r>
            <a:endParaRPr lang="en-CA" dirty="0" smtClean="0">
              <a:solidFill>
                <a:srgbClr val="66CCFF"/>
              </a:solidFill>
            </a:endParaRPr>
          </a:p>
          <a:p>
            <a:pPr marL="0" indent="0"/>
            <a:endParaRPr lang="en-CA" dirty="0"/>
          </a:p>
        </p:txBody>
      </p:sp>
      <p:sp>
        <p:nvSpPr>
          <p:cNvPr id="4" name="Footer Placeholder 3"/>
          <p:cNvSpPr>
            <a:spLocks noGrp="1"/>
          </p:cNvSpPr>
          <p:nvPr>
            <p:ph type="ftr" sz="quarter" idx="11"/>
          </p:nvPr>
        </p:nvSpPr>
        <p:spPr>
          <a:xfrm>
            <a:off x="3626370" y="6489492"/>
            <a:ext cx="2895600" cy="457200"/>
          </a:xfrm>
        </p:spPr>
        <p:txBody>
          <a:bodyPr/>
          <a:lstStyle/>
          <a:p>
            <a:pPr>
              <a:defRPr/>
            </a:pPr>
            <a:r>
              <a:rPr lang="en-US" dirty="0"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7187783" y="6413292"/>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22</a:t>
            </a:fld>
            <a:endParaRPr lang="en-US" dirty="0">
              <a:solidFill>
                <a:srgbClr val="000000"/>
              </a:solidFill>
            </a:endParaRPr>
          </a:p>
        </p:txBody>
      </p:sp>
      <p:sp>
        <p:nvSpPr>
          <p:cNvPr id="6" name="Content Placeholder 2"/>
          <p:cNvSpPr txBox="1">
            <a:spLocks/>
          </p:cNvSpPr>
          <p:nvPr/>
        </p:nvSpPr>
        <p:spPr bwMode="auto">
          <a:xfrm>
            <a:off x="129290" y="4550764"/>
            <a:ext cx="8963493"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smtClean="0"/>
              <a:t> We </a:t>
            </a:r>
            <a:r>
              <a:rPr lang="en-CA" kern="0" dirty="0"/>
              <a:t>develop an </a:t>
            </a:r>
            <a:r>
              <a:rPr lang="en-CA" b="1" kern="0" dirty="0" smtClean="0">
                <a:solidFill>
                  <a:schemeClr val="accent2"/>
                </a:solidFill>
              </a:rPr>
              <a:t>SVM-HMM</a:t>
            </a:r>
            <a:r>
              <a:rPr lang="en-CA" kern="0" dirty="0" smtClean="0"/>
              <a:t> model </a:t>
            </a:r>
            <a:r>
              <a:rPr lang="en-CA" kern="0" dirty="0"/>
              <a:t>to identify </a:t>
            </a:r>
            <a:r>
              <a:rPr lang="en-CA" kern="0" dirty="0" smtClean="0"/>
              <a:t>dialogue </a:t>
            </a:r>
            <a:r>
              <a:rPr lang="en-CA" kern="0" dirty="0"/>
              <a:t>acts in a </a:t>
            </a:r>
            <a:r>
              <a:rPr lang="en-CA" kern="0" dirty="0" smtClean="0"/>
              <a:t>conversation</a:t>
            </a:r>
            <a:r>
              <a:rPr lang="en-CA" kern="0" dirty="0"/>
              <a:t>, in a real-time setting, and using </a:t>
            </a:r>
            <a:r>
              <a:rPr lang="en-CA" kern="0" dirty="0" smtClean="0"/>
              <a:t>a novel </a:t>
            </a:r>
            <a:r>
              <a:rPr lang="en-CA" b="1" kern="0" dirty="0">
                <a:solidFill>
                  <a:schemeClr val="accent2"/>
                </a:solidFill>
              </a:rPr>
              <a:t>multi-label approach </a:t>
            </a:r>
            <a:r>
              <a:rPr lang="en-CA" kern="0" dirty="0"/>
              <a:t>to capture different dialogic </a:t>
            </a:r>
            <a:r>
              <a:rPr lang="en-CA" kern="0" dirty="0" smtClean="0"/>
              <a:t>intents contained </a:t>
            </a:r>
            <a:r>
              <a:rPr lang="en-CA" kern="0" dirty="0"/>
              <a:t>in a single turn.</a:t>
            </a:r>
            <a:endParaRPr lang="en-CA" kern="0" dirty="0"/>
          </a:p>
        </p:txBody>
      </p:sp>
      <p:pic>
        <p:nvPicPr>
          <p:cNvPr id="7" name="Picture 6"/>
          <p:cNvPicPr>
            <a:picLocks noChangeAspect="1"/>
          </p:cNvPicPr>
          <p:nvPr/>
        </p:nvPicPr>
        <p:blipFill>
          <a:blip r:embed="rId3"/>
          <a:stretch>
            <a:fillRect/>
          </a:stretch>
        </p:blipFill>
        <p:spPr>
          <a:xfrm>
            <a:off x="998720" y="1636913"/>
            <a:ext cx="6477000" cy="3053281"/>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81800" y="1091880"/>
              <a:ext cx="8475120" cy="4880880"/>
            </p14:xfrm>
          </p:contentPart>
        </mc:Choice>
        <mc:Fallback>
          <p:pic>
            <p:nvPicPr>
              <p:cNvPr id="8" name="Ink 7"/>
              <p:cNvPicPr/>
              <p:nvPr/>
            </p:nvPicPr>
            <p:blipFill>
              <a:blip r:embed="rId5"/>
              <a:stretch>
                <a:fillRect/>
              </a:stretch>
            </p:blipFill>
            <p:spPr>
              <a:xfrm>
                <a:off x="178920" y="1084680"/>
                <a:ext cx="8488800" cy="4899960"/>
              </a:xfrm>
              <a:prstGeom prst="rect">
                <a:avLst/>
              </a:prstGeom>
            </p:spPr>
          </p:pic>
        </mc:Fallback>
      </mc:AlternateContent>
    </p:spTree>
    <p:extLst>
      <p:ext uri="{BB962C8B-B14F-4D97-AF65-F5344CB8AC3E}">
        <p14:creationId xmlns:p14="http://schemas.microsoft.com/office/powerpoint/2010/main" val="4048242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Last Clicker Question</a:t>
            </a:r>
            <a:endParaRPr lang="en-CA" dirty="0"/>
          </a:p>
        </p:txBody>
      </p:sp>
      <p:sp>
        <p:nvSpPr>
          <p:cNvPr id="3" name="Content Placeholder 2"/>
          <p:cNvSpPr>
            <a:spLocks noGrp="1"/>
          </p:cNvSpPr>
          <p:nvPr>
            <p:ph idx="1"/>
          </p:nvPr>
        </p:nvSpPr>
        <p:spPr/>
        <p:txBody>
          <a:bodyPr/>
          <a:lstStyle/>
          <a:p>
            <a:r>
              <a:rPr lang="en-CA" dirty="0" smtClean="0"/>
              <a:t>I would like to learn more about </a:t>
            </a:r>
            <a:r>
              <a:rPr lang="en-CA" dirty="0" smtClean="0"/>
              <a:t>AI…</a:t>
            </a:r>
            <a:endParaRPr lang="en-CA" dirty="0" smtClean="0"/>
          </a:p>
          <a:p>
            <a:endParaRPr lang="en-CA" dirty="0" smtClean="0"/>
          </a:p>
          <a:p>
            <a:pPr marL="514350" indent="-514350">
              <a:buAutoNum type="alphaUcPeriod"/>
            </a:pPr>
            <a:r>
              <a:rPr lang="en-CA" dirty="0" smtClean="0"/>
              <a:t>Yes</a:t>
            </a:r>
          </a:p>
          <a:p>
            <a:pPr marL="514350" indent="-514350">
              <a:buAutoNum type="alphaUcPeriod"/>
            </a:pPr>
            <a:r>
              <a:rPr lang="en-CA" dirty="0" smtClean="0"/>
              <a:t>Maybe</a:t>
            </a:r>
          </a:p>
          <a:p>
            <a:pPr marL="514350" indent="-514350">
              <a:buAutoNum type="alphaUcPeriod"/>
            </a:pPr>
            <a:r>
              <a:rPr lang="en-CA" dirty="0" smtClean="0"/>
              <a:t>No</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23</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971800"/>
            <a:ext cx="1365001" cy="504056"/>
          </a:xfrm>
          <a:prstGeom prst="rect">
            <a:avLst/>
          </a:prstGeom>
          <a:solidFill>
            <a:schemeClr val="accent5">
              <a:lumMod val="20000"/>
              <a:lumOff val="80000"/>
            </a:schemeClr>
          </a:solidFill>
          <a:ln w="57150">
            <a:solidFill>
              <a:srgbClr val="00B0F0"/>
            </a:solidFill>
          </a:ln>
          <a:extLst/>
        </p:spPr>
      </p:pic>
    </p:spTree>
    <p:extLst>
      <p:ext uri="{BB962C8B-B14F-4D97-AF65-F5344CB8AC3E}">
        <p14:creationId xmlns:p14="http://schemas.microsoft.com/office/powerpoint/2010/main" val="616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24</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solidFill>
                  <a:srgbClr val="FFFFFF"/>
                </a:solidFill>
              </a:rPr>
              <a:t>CPSC 422, Lecture 35</a:t>
            </a:r>
            <a:endParaRPr lang="en-US">
              <a:solidFill>
                <a:srgbClr val="FFFFFF"/>
              </a:solidFill>
            </a:endParaRPr>
          </a:p>
        </p:txBody>
      </p:sp>
      <p:sp>
        <p:nvSpPr>
          <p:cNvPr id="7" name="Slide Number Placeholder 5"/>
          <p:cNvSpPr>
            <a:spLocks noGrp="1"/>
          </p:cNvSpPr>
          <p:nvPr>
            <p:ph type="sldNum" sz="quarter" idx="12"/>
          </p:nvPr>
        </p:nvSpPr>
        <p:spPr/>
        <p:txBody>
          <a:bodyPr/>
          <a:lstStyle/>
          <a:p>
            <a:pPr>
              <a:defRPr/>
            </a:pPr>
            <a:r>
              <a:rPr lang="en-US">
                <a:solidFill>
                  <a:srgbClr val="FFFFFF"/>
                </a:solidFill>
              </a:rPr>
              <a:t>Slide </a:t>
            </a:r>
            <a:fld id="{D601EDB4-48E3-4D31-A827-695374789006}" type="slidenum">
              <a:rPr lang="en-US">
                <a:solidFill>
                  <a:srgbClr val="FFFFFF"/>
                </a:solidFill>
              </a:rPr>
              <a:pPr>
                <a:defRPr/>
              </a:pPr>
              <a:t>25</a:t>
            </a:fld>
            <a:endParaRPr lang="en-US">
              <a:solidFill>
                <a:srgbClr val="FFFFFF"/>
              </a:solidFill>
            </a:endParaRPr>
          </a:p>
        </p:txBody>
      </p:sp>
      <p:sp>
        <p:nvSpPr>
          <p:cNvPr id="13318"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13319" name="Rectangle 4"/>
          <p:cNvSpPr>
            <a:spLocks noChangeArrowheads="1"/>
          </p:cNvSpPr>
          <p:nvPr/>
        </p:nvSpPr>
        <p:spPr bwMode="auto">
          <a:xfrm>
            <a:off x="187941" y="2135733"/>
            <a:ext cx="8752938" cy="4112940"/>
          </a:xfrm>
          <a:prstGeom prst="rect">
            <a:avLst/>
          </a:prstGeom>
          <a:noFill/>
          <a:ln w="9525">
            <a:noFill/>
            <a:miter lim="800000"/>
            <a:headEnd/>
            <a:tailEnd/>
          </a:ln>
        </p:spPr>
        <p:txBody>
          <a:bodyPr/>
          <a:lstStyle/>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Learning Goals (posted on Connect)</a:t>
            </a: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Revise all the clicker questions, practice exercises, assignments and midterm</a:t>
            </a: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Will post more practice material today</a:t>
            </a: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Office </a:t>
            </a:r>
            <a:r>
              <a:rPr lang="en-US" sz="2800" dirty="0" smtClean="0">
                <a:solidFill>
                  <a:srgbClr val="000000"/>
                </a:solidFill>
                <a:latin typeface="Arial Unicode MS" pitchFamily="34" charset="-128"/>
                <a:ea typeface="Arial Unicode MS" pitchFamily="34" charset="-128"/>
                <a:cs typeface="Arial Unicode MS" pitchFamily="34" charset="-128"/>
              </a:rPr>
              <a:t>Hours –  </a:t>
            </a:r>
            <a:r>
              <a:rPr lang="en-US" sz="2800" b="1" dirty="0" smtClean="0">
                <a:solidFill>
                  <a:srgbClr val="000000"/>
                </a:solidFill>
                <a:latin typeface="Arial Unicode MS" pitchFamily="34" charset="-128"/>
                <a:ea typeface="Arial Unicode MS" pitchFamily="34" charset="-128"/>
                <a:cs typeface="Arial Unicode MS" pitchFamily="34" charset="-128"/>
              </a:rPr>
              <a:t>Me</a:t>
            </a:r>
            <a:r>
              <a:rPr lang="en-US" sz="2800" dirty="0" smtClean="0">
                <a:solidFill>
                  <a:srgbClr val="000000"/>
                </a:solidFill>
                <a:latin typeface="Arial Unicode MS" pitchFamily="34" charset="-128"/>
                <a:ea typeface="Arial Unicode MS" pitchFamily="34" charset="-128"/>
                <a:cs typeface="Arial Unicode MS" pitchFamily="34" charset="-128"/>
              </a:rPr>
              <a:t> </a:t>
            </a:r>
            <a:r>
              <a:rPr lang="en-US" sz="2800" dirty="0">
                <a:solidFill>
                  <a:srgbClr val="000000"/>
                </a:solidFill>
                <a:latin typeface="Arial Unicode MS" pitchFamily="34" charset="-128"/>
                <a:ea typeface="Arial Unicode MS" pitchFamily="34" charset="-128"/>
                <a:cs typeface="Arial Unicode MS" pitchFamily="34" charset="-128"/>
              </a:rPr>
              <a:t>M</a:t>
            </a:r>
            <a:r>
              <a:rPr lang="en-US" sz="2800" dirty="0" smtClean="0">
                <a:solidFill>
                  <a:srgbClr val="000000"/>
                </a:solidFill>
                <a:latin typeface="Arial Unicode MS" pitchFamily="34" charset="-128"/>
                <a:ea typeface="Arial Unicode MS" pitchFamily="34" charset="-128"/>
                <a:cs typeface="Arial Unicode MS" pitchFamily="34" charset="-128"/>
              </a:rPr>
              <a:t>on </a:t>
            </a:r>
            <a:r>
              <a:rPr lang="en-US" sz="2800" dirty="0" smtClean="0">
                <a:solidFill>
                  <a:srgbClr val="FF0000"/>
                </a:solidFill>
                <a:latin typeface="Arial Unicode MS" pitchFamily="34" charset="-128"/>
                <a:ea typeface="Arial Unicode MS" pitchFamily="34" charset="-128"/>
                <a:cs typeface="Arial Unicode MS" pitchFamily="34" charset="-128"/>
              </a:rPr>
              <a:t>10-noon</a:t>
            </a:r>
            <a:r>
              <a:rPr lang="en-US" sz="2800" dirty="0" smtClean="0">
                <a:solidFill>
                  <a:srgbClr val="000000"/>
                </a:solidFill>
                <a:latin typeface="Arial Unicode MS" pitchFamily="34" charset="-128"/>
                <a:ea typeface="Arial Unicode MS" pitchFamily="34" charset="-128"/>
                <a:cs typeface="Arial Unicode MS" pitchFamily="34" charset="-128"/>
              </a:rPr>
              <a:t> </a:t>
            </a:r>
            <a:r>
              <a:rPr lang="en-US" sz="2800" dirty="0" smtClean="0">
                <a:solidFill>
                  <a:srgbClr val="000000"/>
                </a:solidFill>
                <a:latin typeface="Arial Unicode MS" pitchFamily="34" charset="-128"/>
                <a:ea typeface="Arial Unicode MS" pitchFamily="34" charset="-128"/>
                <a:cs typeface="Arial Unicode MS" pitchFamily="34" charset="-128"/>
              </a:rPr>
              <a:t>/ Post Questions on </a:t>
            </a:r>
            <a:r>
              <a:rPr lang="en-US" sz="2800" dirty="0" smtClean="0">
                <a:solidFill>
                  <a:srgbClr val="000000"/>
                </a:solidFill>
                <a:latin typeface="Arial Unicode MS" pitchFamily="34" charset="-128"/>
                <a:ea typeface="Arial Unicode MS" pitchFamily="34" charset="-128"/>
                <a:cs typeface="Arial Unicode MS" pitchFamily="34" charset="-128"/>
              </a:rPr>
              <a:t>Piazza</a:t>
            </a:r>
          </a:p>
          <a:p>
            <a:pPr marL="342900" indent="-342900" defTabSz="457200">
              <a:lnSpc>
                <a:spcPct val="90000"/>
              </a:lnSpc>
              <a:spcBef>
                <a:spcPct val="20000"/>
              </a:spcBef>
              <a:buClr>
                <a:srgbClr val="000000"/>
              </a:buClr>
              <a:buSzPct val="100000"/>
              <a:buFontTx/>
              <a:buChar char="•"/>
            </a:pPr>
            <a:endParaRPr lang="en-US" sz="2800" dirty="0" smtClean="0">
              <a:solidFill>
                <a:srgbClr val="000000"/>
              </a:solidFill>
              <a:latin typeface="Arial Unicode MS" pitchFamily="34" charset="-128"/>
              <a:ea typeface="Arial Unicode MS" pitchFamily="34" charset="-128"/>
              <a:cs typeface="Arial Unicode MS" pitchFamily="34" charset="-128"/>
            </a:endParaRPr>
          </a:p>
          <a:p>
            <a:pPr defTabSz="457200">
              <a:lnSpc>
                <a:spcPct val="90000"/>
              </a:lnSpc>
              <a:spcBef>
                <a:spcPct val="20000"/>
              </a:spcBef>
              <a:buClr>
                <a:srgbClr val="000000"/>
              </a:buClr>
              <a:buSzPct val="100000"/>
            </a:pPr>
            <a:r>
              <a:rPr lang="en-CA" sz="2800" dirty="0" smtClean="0">
                <a:solidFill>
                  <a:srgbClr val="00B0F0"/>
                </a:solidFill>
                <a:latin typeface="Arial Unicode MS" pitchFamily="34" charset="-128"/>
                <a:ea typeface="Arial Unicode MS" pitchFamily="34" charset="-128"/>
                <a:cs typeface="Arial Unicode MS" pitchFamily="34" charset="-128"/>
              </a:rPr>
              <a:t>Can bring letter </a:t>
            </a:r>
            <a:r>
              <a:rPr lang="en-CA" sz="2800" dirty="0">
                <a:solidFill>
                  <a:srgbClr val="00B0F0"/>
                </a:solidFill>
                <a:latin typeface="Arial Unicode MS" pitchFamily="34" charset="-128"/>
                <a:ea typeface="Arial Unicode MS" pitchFamily="34" charset="-128"/>
                <a:cs typeface="Arial Unicode MS" pitchFamily="34" charset="-128"/>
              </a:rPr>
              <a:t>sized </a:t>
            </a:r>
            <a:r>
              <a:rPr lang="en-CA" sz="2800" dirty="0" smtClean="0">
                <a:solidFill>
                  <a:srgbClr val="00B0F0"/>
                </a:solidFill>
                <a:latin typeface="Arial Unicode MS" pitchFamily="34" charset="-128"/>
                <a:ea typeface="Arial Unicode MS" pitchFamily="34" charset="-128"/>
                <a:cs typeface="Arial Unicode MS" pitchFamily="34" charset="-128"/>
              </a:rPr>
              <a:t>sheet </a:t>
            </a:r>
            <a:r>
              <a:rPr lang="en-CA" sz="2800" dirty="0">
                <a:solidFill>
                  <a:srgbClr val="00B0F0"/>
                </a:solidFill>
                <a:latin typeface="Arial Unicode MS" pitchFamily="34" charset="-128"/>
                <a:ea typeface="Arial Unicode MS" pitchFamily="34" charset="-128"/>
                <a:cs typeface="Arial Unicode MS" pitchFamily="34" charset="-128"/>
              </a:rPr>
              <a:t>of paper with anything written on it (double sided</a:t>
            </a:r>
            <a:r>
              <a:rPr lang="en-CA" sz="2800" dirty="0" smtClean="0">
                <a:solidFill>
                  <a:srgbClr val="00B0F0"/>
                </a:solidFill>
                <a:latin typeface="Arial Unicode MS" pitchFamily="34" charset="-128"/>
                <a:ea typeface="Arial Unicode MS" pitchFamily="34" charset="-128"/>
                <a:cs typeface="Arial Unicode MS" pitchFamily="34" charset="-128"/>
              </a:rPr>
              <a:t>)</a:t>
            </a:r>
            <a:endParaRPr lang="en-US" sz="2800" dirty="0">
              <a:solidFill>
                <a:srgbClr val="00B0F0"/>
              </a:solidFill>
              <a:latin typeface="Arial Unicode MS" pitchFamily="34" charset="-128"/>
              <a:ea typeface="Arial Unicode MS" pitchFamily="34" charset="-128"/>
              <a:cs typeface="Arial Unicode MS" pitchFamily="34" charset="-128"/>
            </a:endParaRPr>
          </a:p>
        </p:txBody>
      </p:sp>
      <p:sp>
        <p:nvSpPr>
          <p:cNvPr id="9" name="Rectangle 2"/>
          <p:cNvSpPr txBox="1">
            <a:spLocks noChangeArrowheads="1"/>
          </p:cNvSpPr>
          <p:nvPr/>
        </p:nvSpPr>
        <p:spPr bwMode="auto">
          <a:xfrm>
            <a:off x="417063" y="0"/>
            <a:ext cx="8542866" cy="141183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Final Exam, </a:t>
            </a:r>
            <a:r>
              <a:rPr lang="en-US" sz="3200" kern="0" dirty="0" err="1" smtClean="0">
                <a:solidFill>
                  <a:srgbClr val="3333CC"/>
                </a:solidFill>
              </a:rPr>
              <a:t>Thur</a:t>
            </a:r>
            <a:r>
              <a:rPr lang="en-US" sz="3200" kern="0" dirty="0" smtClean="0">
                <a:solidFill>
                  <a:srgbClr val="3333CC"/>
                </a:solidFill>
              </a:rPr>
              <a:t>, Dec </a:t>
            </a:r>
            <a:r>
              <a:rPr lang="en-US" sz="3200" kern="0" dirty="0" smtClean="0">
                <a:solidFill>
                  <a:srgbClr val="3333CC"/>
                </a:solidFill>
              </a:rPr>
              <a:t>9, </a:t>
            </a:r>
            <a:endParaRPr lang="en-US" sz="3200" kern="0" dirty="0" smtClean="0">
              <a:solidFill>
                <a:srgbClr val="3333CC"/>
              </a:solidFill>
            </a:endParaRPr>
          </a:p>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we will start at </a:t>
            </a:r>
            <a:r>
              <a:rPr lang="en-US" sz="3200" kern="0" dirty="0" smtClean="0">
                <a:solidFill>
                  <a:srgbClr val="3333CC"/>
                </a:solidFill>
              </a:rPr>
              <a:t>7:00PM  </a:t>
            </a:r>
            <a:r>
              <a:rPr lang="en-US" sz="3200" kern="0" dirty="0" smtClean="0">
                <a:solidFill>
                  <a:srgbClr val="3333CC"/>
                </a:solidFill>
              </a:rPr>
              <a:t>Location: </a:t>
            </a:r>
            <a:r>
              <a:rPr lang="en-US" sz="3200" kern="0" dirty="0" smtClean="0">
                <a:solidFill>
                  <a:srgbClr val="3333CC"/>
                </a:solidFill>
              </a:rPr>
              <a:t>MCLD 228</a:t>
            </a:r>
            <a:endParaRPr lang="en-US" sz="3200" i="1" kern="0" baseline="30000" dirty="0" smtClean="0">
              <a:solidFill>
                <a:srgbClr val="3333CC"/>
              </a:solidFill>
            </a:endParaRPr>
          </a:p>
        </p:txBody>
      </p:sp>
      <p:sp>
        <p:nvSpPr>
          <p:cNvPr id="8" name="Rectangle 2"/>
          <p:cNvSpPr txBox="1">
            <a:spLocks noChangeArrowheads="1"/>
          </p:cNvSpPr>
          <p:nvPr/>
        </p:nvSpPr>
        <p:spPr bwMode="auto">
          <a:xfrm>
            <a:off x="187941" y="1411833"/>
            <a:ext cx="68903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algn="l" eaLnBrk="1" hangingPunct="1"/>
            <a:r>
              <a:rPr lang="en-US" kern="0" dirty="0" smtClean="0">
                <a:solidFill>
                  <a:srgbClr val="3333CC"/>
                </a:solidFill>
              </a:rPr>
              <a:t>How to prepare….</a:t>
            </a:r>
            <a:endParaRPr lang="en-US" i="1" kern="0" baseline="30000" dirty="0" smtClean="0">
              <a:solidFill>
                <a:srgbClr val="3333CC"/>
              </a:solidFill>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89640" y="3331440"/>
              <a:ext cx="7972560" cy="3048120"/>
            </p14:xfrm>
          </p:contentPart>
        </mc:Choice>
        <mc:Fallback>
          <p:pic>
            <p:nvPicPr>
              <p:cNvPr id="3" name="Ink 2"/>
              <p:cNvPicPr/>
              <p:nvPr/>
            </p:nvPicPr>
            <p:blipFill>
              <a:blip r:embed="rId4"/>
              <a:stretch>
                <a:fillRect/>
              </a:stretch>
            </p:blipFill>
            <p:spPr>
              <a:xfrm>
                <a:off x="80640" y="3323880"/>
                <a:ext cx="7992000" cy="3061080"/>
              </a:xfrm>
              <a:prstGeom prst="rect">
                <a:avLst/>
              </a:prstGeom>
            </p:spPr>
          </p:pic>
        </mc:Fallback>
      </mc:AlternateContent>
    </p:spTree>
    <p:extLst>
      <p:ext uri="{BB962C8B-B14F-4D97-AF65-F5344CB8AC3E}">
        <p14:creationId xmlns:p14="http://schemas.microsoft.com/office/powerpoint/2010/main" val="10248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B8CEA8C7-14BF-4985-8480-6278AAA056A2}" type="slidenum">
              <a:rPr lang="en-US">
                <a:solidFill>
                  <a:srgbClr val="000000"/>
                </a:solidFill>
              </a:rPr>
              <a:pPr>
                <a:defRPr/>
              </a:pPr>
              <a:t>3</a:t>
            </a:fld>
            <a:endParaRPr lang="en-US">
              <a:solidFill>
                <a:srgbClr val="000000"/>
              </a:solidFill>
            </a:endParaRPr>
          </a:p>
        </p:txBody>
      </p:sp>
      <p:sp>
        <p:nvSpPr>
          <p:cNvPr id="2056" name="Rectangle 2"/>
          <p:cNvSpPr>
            <a:spLocks noGrp="1" noChangeArrowheads="1"/>
          </p:cNvSpPr>
          <p:nvPr>
            <p:ph type="title"/>
          </p:nvPr>
        </p:nvSpPr>
        <p:spPr>
          <a:xfrm>
            <a:off x="-1219200" y="78439"/>
            <a:ext cx="8534400" cy="685800"/>
          </a:xfrm>
        </p:spPr>
        <p:txBody>
          <a:bodyPr/>
          <a:lstStyle/>
          <a:p>
            <a:pPr eaLnBrk="1" hangingPunct="1"/>
            <a:r>
              <a:rPr lang="en-US" sz="4400" b="1" dirty="0" smtClean="0"/>
              <a:t>TA evaluations</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endParaRPr lang="en-US" dirty="0" smtClean="0"/>
          </a:p>
          <a:p>
            <a:pPr eaLnBrk="1" hangingPunct="1">
              <a:lnSpc>
                <a:spcPct val="60000"/>
              </a:lnSpc>
            </a:pPr>
            <a:endParaRPr lang="en-US" b="1" dirty="0" smtClean="0"/>
          </a:p>
        </p:txBody>
      </p:sp>
      <p:sp>
        <p:nvSpPr>
          <p:cNvPr id="11" name="Rectangle 2"/>
          <p:cNvSpPr txBox="1">
            <a:spLocks noChangeArrowheads="1"/>
          </p:cNvSpPr>
          <p:nvPr/>
        </p:nvSpPr>
        <p:spPr bwMode="auto">
          <a:xfrm>
            <a:off x="177349" y="4194598"/>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eaLnBrk="1" hangingPunct="1"/>
            <a:r>
              <a:rPr lang="en-US" kern="0" dirty="0" smtClean="0"/>
              <a:t>Also if you have not done it yet, fill out the teaching evaluations</a:t>
            </a:r>
          </a:p>
        </p:txBody>
      </p:sp>
      <p:sp>
        <p:nvSpPr>
          <p:cNvPr id="13" name="TextBox 12"/>
          <p:cNvSpPr txBox="1">
            <a:spLocks noChangeArrowheads="1"/>
          </p:cNvSpPr>
          <p:nvPr/>
        </p:nvSpPr>
        <p:spPr bwMode="auto">
          <a:xfrm>
            <a:off x="194193" y="5084407"/>
            <a:ext cx="9144000" cy="1116124"/>
          </a:xfrm>
          <a:prstGeom prst="rect">
            <a:avLst/>
          </a:prstGeom>
          <a:noFill/>
          <a:ln w="9525">
            <a:noFill/>
            <a:miter lim="800000"/>
            <a:headEnd/>
            <a:tailEnd/>
          </a:ln>
        </p:spPr>
        <p:txBody>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indent="-342900">
              <a:spcBef>
                <a:spcPct val="20000"/>
              </a:spcBef>
              <a:defRPr/>
            </a:pPr>
            <a:r>
              <a:rPr lang="en-CA" b="1" dirty="0">
                <a:latin typeface="+mn-lt"/>
              </a:rPr>
              <a:t>https://eval.olt.ubc.ca/science. </a:t>
            </a:r>
            <a:endParaRPr lang="en-CA" b="1" dirty="0" smtClean="0">
              <a:latin typeface="+mn-lt"/>
            </a:endParaRPr>
          </a:p>
          <a:p>
            <a:pPr marL="342900" indent="-342900">
              <a:spcBef>
                <a:spcPct val="20000"/>
              </a:spcBef>
              <a:defRPr/>
            </a:pPr>
            <a:r>
              <a:rPr lang="en-CA" dirty="0" smtClean="0">
                <a:latin typeface="+mn-lt"/>
              </a:rPr>
              <a:t>login </a:t>
            </a:r>
            <a:r>
              <a:rPr lang="en-CA" dirty="0">
                <a:latin typeface="+mn-lt"/>
              </a:rPr>
              <a:t>to the site using </a:t>
            </a:r>
            <a:r>
              <a:rPr lang="en-CA" dirty="0" smtClean="0">
                <a:latin typeface="+mn-lt"/>
              </a:rPr>
              <a:t>your CWL</a:t>
            </a:r>
            <a:endParaRPr lang="en-CA" dirty="0">
              <a:latin typeface="+mn-lt"/>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60920" y="6242760"/>
              <a:ext cx="364320" cy="200880"/>
            </p14:xfrm>
          </p:contentPart>
        </mc:Choice>
        <mc:Fallback xmlns="">
          <p:pic>
            <p:nvPicPr>
              <p:cNvPr id="2" name="Ink 1"/>
              <p:cNvPicPr/>
              <p:nvPr/>
            </p:nvPicPr>
            <p:blipFill>
              <a:blip r:embed="rId6"/>
              <a:stretch>
                <a:fillRect/>
              </a:stretch>
            </p:blipFill>
            <p:spPr>
              <a:xfrm>
                <a:off x="1051200" y="6231600"/>
                <a:ext cx="377640" cy="225360"/>
              </a:xfrm>
              <a:prstGeom prst="rect">
                <a:avLst/>
              </a:prstGeom>
            </p:spPr>
          </p:pic>
        </mc:Fallback>
      </mc:AlternateContent>
      <p:sp>
        <p:nvSpPr>
          <p:cNvPr id="16" name="Rectangle 3"/>
          <p:cNvSpPr txBox="1">
            <a:spLocks noChangeArrowheads="1"/>
          </p:cNvSpPr>
          <p:nvPr/>
        </p:nvSpPr>
        <p:spPr bwMode="auto">
          <a:xfrm>
            <a:off x="202206" y="840343"/>
            <a:ext cx="9144000" cy="2232248"/>
          </a:xfrm>
          <a:prstGeom prst="rect">
            <a:avLst/>
          </a:prstGeom>
          <a:noFill/>
          <a:ln w="9525">
            <a:noFill/>
            <a:miter lim="800000"/>
            <a:headEnd/>
            <a:tailEnd/>
          </a:ln>
        </p:spPr>
        <p:txBody>
          <a:bodyPr/>
          <a:lstStyle/>
          <a:p>
            <a:pPr marL="342900" indent="-342900">
              <a:spcBef>
                <a:spcPct val="20000"/>
              </a:spcBef>
              <a:defRPr/>
            </a:pPr>
            <a:r>
              <a:rPr lang="en-US" sz="3600" b="1" kern="0" dirty="0">
                <a:solidFill>
                  <a:schemeClr val="accent6"/>
                </a:solidFill>
                <a:latin typeface="+mn-lt"/>
              </a:rPr>
              <a:t>Teaching </a:t>
            </a:r>
            <a:r>
              <a:rPr lang="en-US" sz="3600" b="1" kern="0" dirty="0" smtClean="0">
                <a:solidFill>
                  <a:schemeClr val="accent6"/>
                </a:solidFill>
                <a:latin typeface="+mn-lt"/>
              </a:rPr>
              <a:t>Assistant</a:t>
            </a:r>
          </a:p>
          <a:p>
            <a:pPr marL="342900" indent="-342900">
              <a:spcBef>
                <a:spcPct val="20000"/>
              </a:spcBef>
              <a:defRPr/>
            </a:pPr>
            <a:endParaRPr lang="en-US" sz="2400" b="1" kern="0" dirty="0" smtClean="0">
              <a:solidFill>
                <a:schemeClr val="accent6"/>
              </a:solidFill>
              <a:latin typeface="+mn-lt"/>
            </a:endParaRPr>
          </a:p>
          <a:p>
            <a:r>
              <a:rPr lang="en-CA" sz="3200" b="1" dirty="0" smtClean="0">
                <a:latin typeface="+mj-lt"/>
              </a:rPr>
              <a:t>Jordon </a:t>
            </a:r>
            <a:r>
              <a:rPr lang="en-CA" sz="3200" b="1" dirty="0" smtClean="0">
                <a:latin typeface="+mj-lt"/>
              </a:rPr>
              <a:t>Johnson</a:t>
            </a:r>
          </a:p>
          <a:p>
            <a:endParaRPr lang="en-CA" sz="3200" dirty="0" smtClean="0">
              <a:latin typeface="+mj-lt"/>
            </a:endParaRPr>
          </a:p>
          <a:p>
            <a:pPr lvl="0"/>
            <a:r>
              <a:rPr lang="en-CA" sz="3200" b="1" dirty="0" smtClean="0">
                <a:latin typeface="+mj-lt"/>
              </a:rPr>
              <a:t>Emily </a:t>
            </a:r>
            <a:r>
              <a:rPr lang="en-CA" sz="3200" b="1" dirty="0" smtClean="0">
                <a:latin typeface="+mj-lt"/>
              </a:rPr>
              <a:t>Chen</a:t>
            </a:r>
            <a:endParaRPr lang="en-CA" sz="3200" dirty="0" smtClean="0">
              <a:latin typeface="+mj-lt"/>
            </a:endParaRPr>
          </a:p>
        </p:txBody>
      </p:sp>
      <p:pic>
        <p:nvPicPr>
          <p:cNvPr id="17" name="Picture 16"/>
          <p:cNvPicPr>
            <a:picLocks noChangeAspect="1"/>
          </p:cNvPicPr>
          <p:nvPr/>
        </p:nvPicPr>
        <p:blipFill>
          <a:blip r:embed="rId7"/>
          <a:stretch>
            <a:fillRect/>
          </a:stretch>
        </p:blipFill>
        <p:spPr>
          <a:xfrm>
            <a:off x="4491831" y="1385992"/>
            <a:ext cx="972567" cy="1296756"/>
          </a:xfrm>
          <a:prstGeom prst="rect">
            <a:avLst/>
          </a:prstGeom>
        </p:spPr>
      </p:pic>
      <p:pic>
        <p:nvPicPr>
          <p:cNvPr id="18" name="Picture 17"/>
          <p:cNvPicPr>
            <a:picLocks noChangeAspect="1"/>
          </p:cNvPicPr>
          <p:nvPr/>
        </p:nvPicPr>
        <p:blipFill rotWithShape="1">
          <a:blip r:embed="rId8"/>
          <a:srcRect l="19977" t="11808" r="10101" b="9448"/>
          <a:stretch/>
        </p:blipFill>
        <p:spPr>
          <a:xfrm>
            <a:off x="3276600" y="2625111"/>
            <a:ext cx="936104" cy="1337289"/>
          </a:xfrm>
          <a:prstGeom prst="rect">
            <a:avLst/>
          </a:prstGeom>
        </p:spPr>
      </p:pic>
    </p:spTree>
    <p:extLst>
      <p:ext uri="{BB962C8B-B14F-4D97-AF65-F5344CB8AC3E}">
        <p14:creationId xmlns:p14="http://schemas.microsoft.com/office/powerpoint/2010/main" val="101342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4</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a:t>
            </a:r>
            <a:r>
              <a:rPr lang="en-CA" sz="2800" b="1" kern="0" dirty="0" smtClean="0">
                <a:latin typeface="Arial Unicode MS"/>
              </a:rPr>
              <a:t>conference…</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87880" y="1869120"/>
              <a:ext cx="6047280" cy="1826280"/>
            </p14:xfrm>
          </p:contentPart>
        </mc:Choice>
        <mc:Fallback>
          <p:pic>
            <p:nvPicPr>
              <p:cNvPr id="2" name="Ink 1"/>
              <p:cNvPicPr/>
              <p:nvPr/>
            </p:nvPicPr>
            <p:blipFill>
              <a:blip r:embed="rId4"/>
              <a:stretch>
                <a:fillRect/>
              </a:stretch>
            </p:blipFill>
            <p:spPr>
              <a:xfrm>
                <a:off x="579600" y="1861200"/>
                <a:ext cx="6063120" cy="1845720"/>
              </a:xfrm>
              <a:prstGeom prst="rect">
                <a:avLst/>
              </a:prstGeom>
            </p:spPr>
          </p:pic>
        </mc:Fallback>
      </mc:AlternateContent>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smtClean="0">
                <a:solidFill>
                  <a:schemeClr val="accent2"/>
                </a:solidFill>
              </a:rPr>
              <a:t>Watson : </a:t>
            </a:r>
            <a:r>
              <a:rPr lang="en-CA" dirty="0" smtClean="0"/>
              <a:t>analyzes natural language questions and content well enough and fast enough to compete and win against champion players at </a:t>
            </a:r>
            <a:r>
              <a:rPr lang="en-CA" dirty="0" smtClean="0">
                <a:hlinkClick r:id="rId3"/>
              </a:rPr>
              <a:t>Jeopardy!</a:t>
            </a:r>
            <a:r>
              <a:rPr lang="en-CA" dirty="0" smtClean="0"/>
              <a:t> </a:t>
            </a:r>
          </a:p>
          <a:p>
            <a:endParaRPr lang="en-CA" dirty="0" smtClean="0"/>
          </a:p>
        </p:txBody>
      </p:sp>
      <p:sp>
        <p:nvSpPr>
          <p:cNvPr id="4" name="Footer Placeholder 3"/>
          <p:cNvSpPr>
            <a:spLocks noGrp="1"/>
          </p:cNvSpPr>
          <p:nvPr>
            <p:ph type="ftr" sz="quarter" idx="11"/>
          </p:nvPr>
        </p:nvSpPr>
        <p:spPr/>
        <p:txBody>
          <a:bodyPr/>
          <a:lstStyle/>
          <a:p>
            <a:pPr>
              <a:defRPr/>
            </a:pPr>
            <a:r>
              <a:rPr lang="en-US" smtClean="0"/>
              <a:t>CPSC 422, Lecture 35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AAF57AA3-337D-4802-8403-DA722BDE510B}" type="slidenum">
              <a:rPr lang="en-US" smtClean="0"/>
              <a:pPr>
                <a:defRPr/>
              </a:pPr>
              <a:t>5</a:t>
            </a:fld>
            <a:endParaRPr lang="en-US"/>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eaLnBrk="0" hangingPunct="0">
              <a:spcBef>
                <a:spcPct val="50000"/>
              </a:spcBef>
            </a:pPr>
            <a:r>
              <a:rPr lang="en-US" sz="1600">
                <a:latin typeface="Arial" pitchFamily="34" charset="0"/>
              </a:rPr>
              <a:t>Source:</a:t>
            </a:r>
            <a:br>
              <a:rPr lang="en-US" sz="1600">
                <a:latin typeface="Arial" pitchFamily="34" charset="0"/>
              </a:rPr>
            </a:br>
            <a:r>
              <a:rPr lang="en-US" sz="1600" i="1">
                <a:latin typeface="Arial" pitchFamily="34" charset="0"/>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i="1" dirty="0">
                <a:latin typeface="Arial" pitchFamily="34" charset="0"/>
                <a:cs typeface="Arial" pitchFamily="34" charset="0"/>
              </a:rPr>
              <a:t>“This Drug has been shown to relieve the symptoms of ADD with relatively few side effects."</a:t>
            </a:r>
            <a:endParaRPr lang="en-CA" sz="2400" kern="0" dirty="0">
              <a:latin typeface="+mn-lt"/>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3296360"/>
            <a:ext cx="3505200" cy="88685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1000s of  algorithms </a:t>
            </a:r>
            <a:r>
              <a:rPr lang="en-CA" sz="2400" b="1" kern="0" dirty="0" smtClean="0">
                <a:solidFill>
                  <a:schemeClr val="accent2"/>
                </a:solidFill>
                <a:latin typeface="+mn-lt"/>
              </a:rPr>
              <a:t>and KBs</a:t>
            </a:r>
            <a:endParaRPr lang="en-CA" sz="2400" kern="0" dirty="0">
              <a:latin typeface="+mn-lt"/>
            </a:endParaRPr>
          </a:p>
        </p:txBody>
      </p:sp>
      <p:sp>
        <p:nvSpPr>
          <p:cNvPr id="12" name="Content Placeholder 2"/>
          <p:cNvSpPr txBox="1">
            <a:spLocks/>
          </p:cNvSpPr>
          <p:nvPr/>
        </p:nvSpPr>
        <p:spPr bwMode="auto">
          <a:xfrm>
            <a:off x="-33688" y="4336731"/>
            <a:ext cx="1854200" cy="61734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3 </a:t>
            </a:r>
            <a:r>
              <a:rPr lang="en-CA" sz="2400" b="1" kern="0" dirty="0" err="1">
                <a:solidFill>
                  <a:schemeClr val="accent2"/>
                </a:solidFill>
                <a:latin typeface="+mn-lt"/>
              </a:rPr>
              <a:t>secs</a:t>
            </a:r>
            <a:endParaRPr lang="en-CA" sz="2400" kern="0" dirty="0">
              <a:latin typeface="+mn-lt"/>
            </a:endParaRPr>
          </a:p>
        </p:txBody>
      </p:sp>
      <p:sp>
        <p:nvSpPr>
          <p:cNvPr id="11" name="Content Placeholder 2"/>
          <p:cNvSpPr txBox="1">
            <a:spLocks/>
          </p:cNvSpPr>
          <p:nvPr/>
        </p:nvSpPr>
        <p:spPr bwMode="auto">
          <a:xfrm>
            <a:off x="0" y="4707897"/>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smtClean="0">
                <a:solidFill>
                  <a:schemeClr val="accent2"/>
                </a:solidFill>
                <a:latin typeface="+mn-lt"/>
              </a:rPr>
              <a:t>Massive </a:t>
            </a:r>
            <a:r>
              <a:rPr lang="en-CA" sz="2400" b="1" kern="0" dirty="0" smtClean="0">
                <a:solidFill>
                  <a:schemeClr val="accent2"/>
                </a:solidFill>
                <a:latin typeface="+mn-lt"/>
              </a:rPr>
              <a:t>parallelism</a:t>
            </a:r>
            <a:endParaRPr lang="en-CA" sz="2400" kern="0" dirty="0">
              <a:latin typeface="+mn-lt"/>
            </a:endParaRPr>
          </a:p>
        </p:txBody>
      </p: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116640" y="959040"/>
              <a:ext cx="8991720" cy="4281840"/>
            </p14:xfrm>
          </p:contentPart>
        </mc:Choice>
        <mc:Fallback>
          <p:pic>
            <p:nvPicPr>
              <p:cNvPr id="3" name="Ink 2"/>
              <p:cNvPicPr/>
              <p:nvPr/>
            </p:nvPicPr>
            <p:blipFill>
              <a:blip r:embed="rId7"/>
              <a:stretch>
                <a:fillRect/>
              </a:stretch>
            </p:blipFill>
            <p:spPr>
              <a:xfrm>
                <a:off x="106200" y="950040"/>
                <a:ext cx="9011160" cy="4294800"/>
              </a:xfrm>
              <a:prstGeom prst="rect">
                <a:avLst/>
              </a:prstGeom>
            </p:spPr>
          </p:pic>
        </mc:Fallback>
      </mc:AlternateContent>
    </p:spTree>
    <p:extLst>
      <p:ext uri="{BB962C8B-B14F-4D97-AF65-F5344CB8AC3E}">
        <p14:creationId xmlns:p14="http://schemas.microsoft.com/office/powerpoint/2010/main" val="229641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techniques in 422 / Watson</a:t>
            </a:r>
            <a:endParaRPr lang="en-CA" dirty="0"/>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smtClean="0"/>
              <a:t>Parsing (</a:t>
            </a:r>
            <a:r>
              <a:rPr lang="en-CA" dirty="0" smtClean="0">
                <a:solidFill>
                  <a:srgbClr val="00B0F0"/>
                </a:solidFill>
              </a:rPr>
              <a:t>PCFGs</a:t>
            </a:r>
            <a:r>
              <a:rPr lang="en-CA" dirty="0" smtClean="0"/>
              <a:t>)</a:t>
            </a:r>
          </a:p>
          <a:p>
            <a:pPr marL="457200" indent="-457200">
              <a:buFont typeface="Arial" panose="020B0604020202020204" pitchFamily="34" charset="0"/>
              <a:buChar char="•"/>
            </a:pPr>
            <a:r>
              <a:rPr lang="en-CA" dirty="0" smtClean="0"/>
              <a:t>Shallow parsing (NP segmentation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t>Entity and relation Detection (NER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solidFill>
                  <a:srgbClr val="00B0F0"/>
                </a:solidFill>
              </a:rPr>
              <a:t>Logical</a:t>
            </a:r>
            <a:r>
              <a:rPr lang="en-CA" dirty="0" smtClean="0"/>
              <a:t> Form Generation and Matching</a:t>
            </a:r>
          </a:p>
          <a:p>
            <a:pPr marL="457200" indent="-457200">
              <a:buFont typeface="Arial" panose="020B0604020202020204" pitchFamily="34" charset="0"/>
              <a:buChar char="•"/>
            </a:pPr>
            <a:r>
              <a:rPr lang="en-CA" dirty="0">
                <a:solidFill>
                  <a:srgbClr val="00B0F0"/>
                </a:solidFill>
              </a:rPr>
              <a:t>Logical</a:t>
            </a:r>
            <a:r>
              <a:rPr lang="en-CA" dirty="0"/>
              <a:t> </a:t>
            </a:r>
            <a:r>
              <a:rPr lang="en-CA" dirty="0" smtClean="0"/>
              <a:t>Temporal and Spatial Reasoning</a:t>
            </a:r>
          </a:p>
          <a:p>
            <a:pPr marL="457200" indent="-457200">
              <a:buFont typeface="Arial" panose="020B0604020202020204" pitchFamily="34" charset="0"/>
              <a:buChar char="•"/>
            </a:pPr>
            <a:r>
              <a:rPr lang="en-CA" dirty="0"/>
              <a:t>L</a:t>
            </a:r>
            <a:r>
              <a:rPr lang="en-CA" dirty="0" smtClean="0"/>
              <a:t>everaging </a:t>
            </a:r>
            <a:r>
              <a:rPr lang="en-CA" dirty="0"/>
              <a:t>many </a:t>
            </a:r>
            <a:r>
              <a:rPr lang="en-CA" dirty="0" smtClean="0"/>
              <a:t>databases</a:t>
            </a:r>
            <a:r>
              <a:rPr lang="en-CA" dirty="0"/>
              <a:t>, taxonomies, and </a:t>
            </a:r>
            <a:r>
              <a:rPr lang="en-CA" dirty="0" smtClean="0">
                <a:solidFill>
                  <a:srgbClr val="00B0F0"/>
                </a:solidFill>
              </a:rPr>
              <a:t>ontologies (</a:t>
            </a:r>
            <a:r>
              <a:rPr lang="en-CA" u="sng" dirty="0" smtClean="0"/>
              <a:t>only 25% </a:t>
            </a:r>
            <a:r>
              <a:rPr lang="en-CA" dirty="0" smtClean="0">
                <a:solidFill>
                  <a:srgbClr val="00B0F0"/>
                </a:solidFill>
              </a:rPr>
              <a:t>)</a:t>
            </a:r>
            <a:endParaRPr lang="en-CA" dirty="0" smtClean="0">
              <a:solidFill>
                <a:srgbClr val="00B0F0"/>
              </a:solidFill>
            </a:endParaRPr>
          </a:p>
          <a:p>
            <a:pPr marL="457200" indent="-457200">
              <a:buFont typeface="Arial" panose="020B0604020202020204" pitchFamily="34" charset="0"/>
              <a:buChar char="•"/>
            </a:pPr>
            <a:r>
              <a:rPr lang="en-CA" dirty="0" smtClean="0"/>
              <a:t>Confidence</a:t>
            </a:r>
            <a:r>
              <a:rPr lang="en-CA" dirty="0" smtClean="0">
                <a:solidFill>
                  <a:srgbClr val="00B0F0"/>
                </a:solidFill>
              </a:rPr>
              <a:t>…. Probabilities (</a:t>
            </a:r>
            <a:r>
              <a:rPr lang="en-CA" dirty="0" err="1" smtClean="0">
                <a:solidFill>
                  <a:srgbClr val="00B0F0"/>
                </a:solidFill>
              </a:rPr>
              <a:t>Bnets</a:t>
            </a:r>
            <a:r>
              <a:rPr lang="en-CA" dirty="0">
                <a:solidFill>
                  <a:srgbClr val="00B0F0"/>
                </a:solidFill>
              </a:rPr>
              <a:t> </a:t>
            </a:r>
            <a:r>
              <a:rPr lang="en-CA" dirty="0" smtClean="0"/>
              <a:t>to rank)</a:t>
            </a:r>
          </a:p>
          <a:p>
            <a:pPr marL="457200" indent="-457200">
              <a:buFont typeface="Arial" panose="020B0604020202020204" pitchFamily="34" charset="0"/>
              <a:buChar char="•"/>
            </a:pPr>
            <a:r>
              <a:rPr lang="en-CA" dirty="0" smtClean="0"/>
              <a:t>Strategy </a:t>
            </a:r>
            <a:r>
              <a:rPr lang="en-CA" dirty="0"/>
              <a:t>for playing </a:t>
            </a:r>
            <a:r>
              <a:rPr lang="en-CA" i="1" dirty="0" smtClean="0"/>
              <a:t>Jeopardy</a:t>
            </a:r>
            <a:r>
              <a:rPr lang="en-CA" dirty="0" smtClean="0"/>
              <a:t>…statistical </a:t>
            </a:r>
            <a:r>
              <a:rPr lang="en-CA" dirty="0"/>
              <a:t>models of players and games, game-theoretic analyses </a:t>
            </a:r>
            <a:r>
              <a:rPr lang="en-CA" dirty="0" smtClean="0"/>
              <a:t>…  .. and </a:t>
            </a:r>
            <a:r>
              <a:rPr lang="en-CA" dirty="0"/>
              <a:t>application of </a:t>
            </a:r>
            <a:r>
              <a:rPr lang="en-CA" dirty="0" smtClean="0">
                <a:solidFill>
                  <a:srgbClr val="00B0F0"/>
                </a:solidFill>
              </a:rPr>
              <a:t>reinforcement-learning (</a:t>
            </a:r>
            <a:r>
              <a:rPr lang="en-CA" u="sng" dirty="0" smtClean="0"/>
              <a:t>Buzz-in - Bets</a:t>
            </a:r>
            <a:r>
              <a:rPr lang="en-CA" dirty="0" smtClean="0">
                <a:solidFill>
                  <a:srgbClr val="00B0F0"/>
                </a:solidFill>
              </a:rPr>
              <a:t>)</a:t>
            </a:r>
            <a:endParaRPr lang="en-CA" dirty="0">
              <a:solidFill>
                <a:srgbClr val="00B0F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911160" y="1883880"/>
              <a:ext cx="7878600" cy="4689000"/>
            </p14:xfrm>
          </p:contentPart>
        </mc:Choice>
        <mc:Fallback>
          <p:pic>
            <p:nvPicPr>
              <p:cNvPr id="7" name="Ink 6"/>
              <p:cNvPicPr/>
              <p:nvPr/>
            </p:nvPicPr>
            <p:blipFill>
              <a:blip r:embed="rId4"/>
              <a:stretch>
                <a:fillRect/>
              </a:stretch>
            </p:blipFill>
            <p:spPr>
              <a:xfrm>
                <a:off x="907200" y="1872000"/>
                <a:ext cx="7894080" cy="4711680"/>
              </a:xfrm>
              <a:prstGeom prst="rect">
                <a:avLst/>
              </a:prstGeom>
            </p:spPr>
          </p:pic>
        </mc:Fallback>
      </mc:AlternateContent>
    </p:spTree>
    <p:extLst>
      <p:ext uri="{BB962C8B-B14F-4D97-AF65-F5344CB8AC3E}">
        <p14:creationId xmlns:p14="http://schemas.microsoft.com/office/powerpoint/2010/main" val="37195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silly project to $1 billion investment</a:t>
            </a:r>
            <a:endParaRPr lang="en-CA" dirty="0"/>
          </a:p>
        </p:txBody>
      </p:sp>
      <p:sp>
        <p:nvSpPr>
          <p:cNvPr id="3" name="Content Placeholder 2"/>
          <p:cNvSpPr>
            <a:spLocks noGrp="1"/>
          </p:cNvSpPr>
          <p:nvPr>
            <p:ph idx="1"/>
          </p:nvPr>
        </p:nvSpPr>
        <p:spPr>
          <a:xfrm>
            <a:off x="200270" y="822757"/>
            <a:ext cx="8458200" cy="2057400"/>
          </a:xfrm>
        </p:spPr>
        <p:txBody>
          <a:bodyPr/>
          <a:lstStyle/>
          <a:p>
            <a:r>
              <a:rPr lang="en-CA" sz="2400" dirty="0" smtClean="0">
                <a:solidFill>
                  <a:srgbClr val="00B0F0"/>
                </a:solidFill>
              </a:rPr>
              <a:t>2005-6</a:t>
            </a:r>
            <a:r>
              <a:rPr lang="en-CA" sz="2400" dirty="0" smtClean="0"/>
              <a:t> “</a:t>
            </a:r>
            <a:r>
              <a:rPr lang="en-CA" sz="2400" dirty="0" smtClean="0">
                <a:solidFill>
                  <a:srgbClr val="00B0F0"/>
                </a:solidFill>
              </a:rPr>
              <a:t>IT’S </a:t>
            </a:r>
            <a:r>
              <a:rPr lang="en-CA" sz="2400" dirty="0">
                <a:solidFill>
                  <a:srgbClr val="00B0F0"/>
                </a:solidFill>
              </a:rPr>
              <a:t>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7</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On January </a:t>
            </a:r>
            <a:r>
              <a:rPr lang="en-CA" sz="2400" kern="0" dirty="0" smtClean="0">
                <a:solidFill>
                  <a:srgbClr val="00B0F0"/>
                </a:solidFill>
              </a:rPr>
              <a:t>9</a:t>
            </a:r>
            <a:r>
              <a:rPr lang="en-CA" sz="2400" kern="0" baseline="30000" dirty="0" smtClean="0">
                <a:solidFill>
                  <a:srgbClr val="00B0F0"/>
                </a:solidFill>
              </a:rPr>
              <a:t>th</a:t>
            </a:r>
            <a:r>
              <a:rPr lang="en-CA" sz="2400" kern="0" dirty="0" smtClean="0">
                <a:solidFill>
                  <a:srgbClr val="00B0F0"/>
                </a:solidFill>
              </a:rPr>
              <a:t> 2014</a:t>
            </a:r>
            <a:r>
              <a:rPr lang="en-CA" sz="2400" kern="0" dirty="0" smtClean="0"/>
              <a:t>, </a:t>
            </a:r>
            <a:r>
              <a:rPr lang="en-CA" sz="2400" kern="0" dirty="0"/>
              <a:t>with much fanfare, the computing giant announced plans to invest </a:t>
            </a:r>
            <a:r>
              <a:rPr lang="en-CA" sz="2400" kern="0" dirty="0">
                <a:solidFill>
                  <a:srgbClr val="00B0F0"/>
                </a:solidFill>
              </a:rPr>
              <a:t>$1 billion </a:t>
            </a:r>
            <a:r>
              <a:rPr lang="en-CA" sz="2400" kern="0" dirty="0"/>
              <a:t>in a new division, IBM Watson Group. By the end of the year, the division expects to have a staff of 2,000 plus an army of external app developers </a:t>
            </a:r>
            <a:r>
              <a:rPr lang="en-CA" sz="2400" kern="0" dirty="0" smtClean="0"/>
              <a:t>…..Mike </a:t>
            </a:r>
            <a:r>
              <a:rPr lang="en-CA" sz="2400" kern="0" dirty="0" err="1"/>
              <a:t>Rhodin</a:t>
            </a:r>
            <a:r>
              <a:rPr lang="en-CA" sz="2400" kern="0" dirty="0"/>
              <a:t>, who will run the new division, calls it “</a:t>
            </a:r>
            <a:r>
              <a:rPr lang="en-CA" sz="2400" kern="0" dirty="0">
                <a:solidFill>
                  <a:srgbClr val="00B0F0"/>
                </a:solidFill>
              </a:rPr>
              <a:t>one of the most significant innovations in the history of our company</a:t>
            </a:r>
            <a:r>
              <a:rPr lang="en-CA" sz="2400" kern="0" dirty="0"/>
              <a:t>.” </a:t>
            </a:r>
            <a:r>
              <a:rPr lang="en-CA" sz="2400" kern="0" dirty="0" err="1"/>
              <a:t>Ginni</a:t>
            </a:r>
            <a:r>
              <a:rPr lang="en-CA" sz="2400" kern="0" dirty="0"/>
              <a:t> </a:t>
            </a:r>
            <a:r>
              <a:rPr lang="en-CA" sz="2400" kern="0" dirty="0" err="1"/>
              <a:t>Rometty</a:t>
            </a:r>
            <a:r>
              <a:rPr lang="en-CA" sz="2400" kern="0" dirty="0"/>
              <a:t>, IBM’s boss since early 2012, has reportedly predicted that it will be a </a:t>
            </a:r>
            <a:r>
              <a:rPr lang="en-CA" sz="2400" kern="0" dirty="0">
                <a:solidFill>
                  <a:srgbClr val="00B0F0"/>
                </a:solidFill>
              </a:rPr>
              <a:t>$10 billion </a:t>
            </a:r>
            <a:r>
              <a:rPr lang="en-CA" sz="2400" kern="0" dirty="0"/>
              <a:t>a year business within a decade.</a:t>
            </a: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smtClean="0"/>
              <a:t>………after 8-9 years…</a:t>
            </a:r>
            <a:endParaRPr lang="en-CA" sz="1800" i="1" dirty="0"/>
          </a:p>
        </p:txBody>
      </p:sp>
      <p:pic>
        <p:nvPicPr>
          <p:cNvPr id="143362" name="Picture 2" descr="http://www.ibm.com/smarterplanet/us/en/ibmwatson/assets/img/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48400"/>
            <a:ext cx="1676400" cy="476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293400" y="1278360"/>
              <a:ext cx="8144640" cy="5028480"/>
            </p14:xfrm>
          </p:contentPart>
        </mc:Choice>
        <mc:Fallback>
          <p:pic>
            <p:nvPicPr>
              <p:cNvPr id="9" name="Ink 8"/>
              <p:cNvPicPr/>
              <p:nvPr/>
            </p:nvPicPr>
            <p:blipFill>
              <a:blip r:embed="rId5"/>
              <a:stretch>
                <a:fillRect/>
              </a:stretch>
            </p:blipFill>
            <p:spPr>
              <a:xfrm>
                <a:off x="286200" y="1266840"/>
                <a:ext cx="8163000" cy="5047560"/>
              </a:xfrm>
              <a:prstGeom prst="rect">
                <a:avLst/>
              </a:prstGeom>
            </p:spPr>
          </p:pic>
        </mc:Fallback>
      </mc:AlternateContent>
    </p:spTree>
    <p:extLst>
      <p:ext uri="{BB962C8B-B14F-4D97-AF65-F5344CB8AC3E}">
        <p14:creationId xmlns:p14="http://schemas.microsoft.com/office/powerpoint/2010/main" val="17532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DeepQA</a:t>
            </a:r>
            <a:r>
              <a:rPr lang="en-CA" dirty="0"/>
              <a:t> </a:t>
            </a:r>
            <a:r>
              <a:rPr lang="en-CA" dirty="0" smtClean="0"/>
              <a:t>components</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Each of the scorers implemented in Watson, how they work, how they interact, and their independent impact on Watson’s performance deserves its own research paper. </a:t>
            </a:r>
            <a:endParaRPr lang="en-CA" dirty="0" smtClean="0"/>
          </a:p>
          <a:p>
            <a:pPr marL="457200" indent="-457200">
              <a:buFont typeface="Arial" panose="020B0604020202020204" pitchFamily="34" charset="0"/>
              <a:buChar char="•"/>
            </a:pPr>
            <a:r>
              <a:rPr lang="en-CA" dirty="0"/>
              <a:t>A</a:t>
            </a:r>
            <a:r>
              <a:rPr lang="en-CA" dirty="0" smtClean="0"/>
              <a:t>t </a:t>
            </a:r>
            <a:r>
              <a:rPr lang="en-CA" dirty="0"/>
              <a:t>this point no one algorithm </a:t>
            </a:r>
            <a:r>
              <a:rPr lang="en-CA" dirty="0" smtClean="0"/>
              <a:t>dominates.</a:t>
            </a:r>
          </a:p>
          <a:p>
            <a:pPr marL="457200" indent="-457200">
              <a:buFont typeface="Arial" panose="020B0604020202020204" pitchFamily="34" charset="0"/>
              <a:buChar char="•"/>
            </a:pPr>
            <a:r>
              <a:rPr lang="en-CA" dirty="0" smtClean="0"/>
              <a:t>Important </a:t>
            </a:r>
            <a:r>
              <a:rPr lang="en-CA" dirty="0"/>
              <a:t>and lasting contribution of this </a:t>
            </a:r>
            <a:r>
              <a:rPr lang="en-CA" dirty="0" smtClean="0"/>
              <a:t>work</a:t>
            </a:r>
          </a:p>
          <a:p>
            <a:pPr marL="857250" lvl="1" indent="-457200">
              <a:buFont typeface="Arial" panose="020B0604020202020204" pitchFamily="34" charset="0"/>
              <a:buChar char="•"/>
            </a:pPr>
            <a:r>
              <a:rPr lang="en-CA" dirty="0" err="1" smtClean="0"/>
              <a:t>DeepQA’s</a:t>
            </a:r>
            <a:r>
              <a:rPr lang="en-CA" dirty="0" smtClean="0"/>
              <a:t> facility </a:t>
            </a:r>
            <a:r>
              <a:rPr lang="en-CA" dirty="0"/>
              <a:t>for absorbing these </a:t>
            </a:r>
            <a:r>
              <a:rPr lang="en-CA" dirty="0" smtClean="0"/>
              <a:t>algorithms</a:t>
            </a:r>
          </a:p>
          <a:p>
            <a:pPr marL="857250" lvl="1" indent="-457200">
              <a:buFont typeface="Arial" panose="020B0604020202020204" pitchFamily="34" charset="0"/>
              <a:buChar char="•"/>
            </a:pPr>
            <a:r>
              <a:rPr lang="en-CA" dirty="0"/>
              <a:t>T</a:t>
            </a:r>
            <a:r>
              <a:rPr lang="en-CA" dirty="0" smtClean="0"/>
              <a:t>ools for </a:t>
            </a:r>
            <a:r>
              <a:rPr lang="en-CA" dirty="0"/>
              <a:t>exploring their interactions and </a:t>
            </a:r>
            <a:r>
              <a:rPr lang="en-CA" dirty="0" smtClean="0"/>
              <a:t>effects</a:t>
            </a:r>
            <a:endParaRPr lang="en-CA" dirty="0"/>
          </a:p>
          <a:p>
            <a:r>
              <a:rPr lang="en-CA" dirty="0"/>
              <a:t/>
            </a:r>
            <a:br>
              <a:rPr lang="en-CA" dirty="0"/>
            </a:b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76132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3117" y="5486400"/>
            <a:ext cx="8305800" cy="11430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r>
              <a:rPr lang="en-CA" kern="0" dirty="0" smtClean="0"/>
              <a:t>And interactive, collaborative question-answering  / problem solving</a:t>
            </a:r>
            <a:endParaRPr lang="en-CA" kern="0" dirty="0"/>
          </a:p>
        </p:txBody>
      </p:sp>
      <p:sp>
        <p:nvSpPr>
          <p:cNvPr id="2" name="Title 1"/>
          <p:cNvSpPr>
            <a:spLocks noGrp="1"/>
          </p:cNvSpPr>
          <p:nvPr>
            <p:ph type="title"/>
          </p:nvPr>
        </p:nvSpPr>
        <p:spPr/>
        <p:txBody>
          <a:bodyPr/>
          <a:lstStyle/>
          <a:p>
            <a:r>
              <a:rPr lang="en-CA" dirty="0"/>
              <a:t>M</a:t>
            </a:r>
            <a:r>
              <a:rPr lang="en-CA" dirty="0" smtClean="0"/>
              <a:t>ore complex questions in the future…</a:t>
            </a:r>
            <a:endParaRPr lang="en-CA" dirty="0"/>
          </a:p>
        </p:txBody>
      </p:sp>
      <p:sp>
        <p:nvSpPr>
          <p:cNvPr id="3" name="Content Placeholder 2"/>
          <p:cNvSpPr>
            <a:spLocks noGrp="1"/>
          </p:cNvSpPr>
          <p:nvPr>
            <p:ph idx="1"/>
          </p:nvPr>
        </p:nvSpPr>
        <p:spPr>
          <a:xfrm>
            <a:off x="381000" y="4038600"/>
            <a:ext cx="8305800" cy="1371600"/>
          </a:xfrm>
        </p:spPr>
        <p:txBody>
          <a:bodyPr/>
          <a:lstStyle/>
          <a:p>
            <a:r>
              <a:rPr lang="en-CA" dirty="0" smtClean="0"/>
              <a:t>Or something like: “Should Europe reduce its energy dependency from Russia and what would it take?”</a:t>
            </a:r>
            <a:endParaRPr lang="en-CA" dirty="0"/>
          </a:p>
        </p:txBody>
      </p:sp>
      <p:sp>
        <p:nvSpPr>
          <p:cNvPr id="4" name="Footer Placeholder 3"/>
          <p:cNvSpPr>
            <a:spLocks noGrp="1"/>
          </p:cNvSpPr>
          <p:nvPr>
            <p:ph type="ftr" sz="quarter" idx="11"/>
          </p:nvPr>
        </p:nvSpPr>
        <p:spPr>
          <a:xfrm>
            <a:off x="3895690" y="6597869"/>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79231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9</a:t>
            </a:fld>
            <a:endParaRPr lang="en-US" dirty="0">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400"/>
            <a:ext cx="3066981" cy="2971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921600" y="945360"/>
              <a:ext cx="7667640" cy="5134680"/>
            </p14:xfrm>
          </p:contentPart>
        </mc:Choice>
        <mc:Fallback>
          <p:pic>
            <p:nvPicPr>
              <p:cNvPr id="8" name="Ink 7"/>
              <p:cNvPicPr/>
              <p:nvPr/>
            </p:nvPicPr>
            <p:blipFill>
              <a:blip r:embed="rId5"/>
              <a:stretch>
                <a:fillRect/>
              </a:stretch>
            </p:blipFill>
            <p:spPr>
              <a:xfrm>
                <a:off x="918360" y="937080"/>
                <a:ext cx="7678440" cy="5150160"/>
              </a:xfrm>
              <a:prstGeom prst="rect">
                <a:avLst/>
              </a:prstGeom>
            </p:spPr>
          </p:pic>
        </mc:Fallback>
      </mc:AlternateContent>
    </p:spTree>
    <p:extLst>
      <p:ext uri="{BB962C8B-B14F-4D97-AF65-F5344CB8AC3E}">
        <p14:creationId xmlns:p14="http://schemas.microsoft.com/office/powerpoint/2010/main" val="1393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78100</TotalTime>
  <Words>2595</Words>
  <Application>Microsoft Office PowerPoint</Application>
  <PresentationFormat>On-screen Show (4:3)</PresentationFormat>
  <Paragraphs>381</Paragraphs>
  <Slides>25</Slides>
  <Notes>25</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Arial Unicode MS</vt:lpstr>
      <vt:lpstr>Calibri</vt:lpstr>
      <vt:lpstr>Comic Sans MS</vt:lpstr>
      <vt:lpstr>Segoe UI Emoji</vt:lpstr>
      <vt:lpstr>Times New Roman</vt:lpstr>
      <vt:lpstr>Wingdings</vt:lpstr>
      <vt:lpstr>5832 Template</vt:lpstr>
      <vt:lpstr>Office Theme</vt:lpstr>
      <vt:lpstr>1_Default Design</vt:lpstr>
      <vt:lpstr>3_Default Design</vt:lpstr>
      <vt:lpstr>PowerPoint Presentation</vt:lpstr>
      <vt:lpstr>Lecture Overview</vt:lpstr>
      <vt:lpstr>TA evaluations</vt:lpstr>
      <vt:lpstr>Lecture Overview</vt:lpstr>
      <vt:lpstr>PowerPoint Presentation</vt:lpstr>
      <vt:lpstr>AI techniques in 422 / Watson</vt:lpstr>
      <vt:lpstr>From silly project to $1 billion investment</vt:lpstr>
      <vt:lpstr>DeepQA components</vt:lpstr>
      <vt:lpstr>More complex questions in the future…</vt:lpstr>
      <vt:lpstr>AI applications……</vt:lpstr>
      <vt:lpstr>Lecture Overview</vt:lpstr>
      <vt:lpstr>PowerPoint Presentation</vt:lpstr>
      <vt:lpstr>PowerPoint Presentation</vt:lpstr>
      <vt:lpstr>Some of our Grad Courses</vt:lpstr>
      <vt:lpstr>Some of our Grad Courses</vt:lpstr>
      <vt:lpstr>Other AI Grad Courses: check them out</vt:lpstr>
      <vt:lpstr>Lecture Overview</vt:lpstr>
      <vt:lpstr>AI and HCI meet</vt:lpstr>
      <vt:lpstr>Some papers from IUI</vt:lpstr>
      <vt:lpstr>Some papers from IUI-15</vt:lpstr>
      <vt:lpstr>Recent submissions I have reviewed for IUI 2017</vt:lpstr>
      <vt:lpstr>Recent submissions I have reviewed for IUI 2017</vt:lpstr>
      <vt:lpstr>Last Clicker Question</vt:lpstr>
      <vt:lpstr>Lecture Overview</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908</cp:revision>
  <cp:lastPrinted>2016-12-02T03:33:52Z</cp:lastPrinted>
  <dcterms:created xsi:type="dcterms:W3CDTF">2003-01-21T20:11:16Z</dcterms:created>
  <dcterms:modified xsi:type="dcterms:W3CDTF">2016-12-02T20:19:04Z</dcterms:modified>
</cp:coreProperties>
</file>