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notesSlides/notesSlide4.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5.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6.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7.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notesSlides/notesSlide8.xml" ContentType="application/vnd.openxmlformats-officedocument.presentationml.notesSlide+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notesSlides/notesSlide9.xml" ContentType="application/vnd.openxmlformats-officedocument.presentationml.notesSlide+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notesSlides/notesSlide12.xml" ContentType="application/vnd.openxmlformats-officedocument.presentationml.notesSlide+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notesSlides/notesSlide13.xml" ContentType="application/vnd.openxmlformats-officedocument.presentationml.notesSlide+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notesSlides/notesSlide16.xml" ContentType="application/vnd.openxmlformats-officedocument.presentationml.notesSlide+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notesSlides/notesSlide17.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18.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notesSlides/notesSlide19.xml" ContentType="application/vnd.openxmlformats-officedocument.presentationml.notesSlide+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notesSlides/notesSlide22.xml" ContentType="application/vnd.openxmlformats-officedocument.presentationml.notesSlide+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notesSlides/notesSlide23.xml" ContentType="application/vnd.openxmlformats-officedocument.presentationml.notesSlide+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256" r:id="rId2"/>
    <p:sldId id="275" r:id="rId3"/>
    <p:sldId id="262" r:id="rId4"/>
    <p:sldId id="264" r:id="rId5"/>
    <p:sldId id="277" r:id="rId6"/>
    <p:sldId id="289" r:id="rId7"/>
    <p:sldId id="265" r:id="rId8"/>
    <p:sldId id="266" r:id="rId9"/>
    <p:sldId id="267" r:id="rId10"/>
    <p:sldId id="282" r:id="rId11"/>
    <p:sldId id="278" r:id="rId12"/>
    <p:sldId id="279" r:id="rId13"/>
    <p:sldId id="269" r:id="rId14"/>
    <p:sldId id="270" r:id="rId15"/>
    <p:sldId id="271" r:id="rId16"/>
    <p:sldId id="280" r:id="rId17"/>
    <p:sldId id="288" r:id="rId18"/>
    <p:sldId id="273" r:id="rId19"/>
    <p:sldId id="283" r:id="rId20"/>
    <p:sldId id="281" r:id="rId21"/>
    <p:sldId id="284" r:id="rId22"/>
    <p:sldId id="285" r:id="rId23"/>
    <p:sldId id="286" r:id="rId24"/>
    <p:sldId id="287" r:id="rId25"/>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42" autoAdjust="0"/>
  </p:normalViewPr>
  <p:slideViewPr>
    <p:cSldViewPr>
      <p:cViewPr varScale="1">
        <p:scale>
          <a:sx n="47" d="100"/>
          <a:sy n="47" d="100"/>
        </p:scale>
        <p:origin x="1840" y="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smtClean="0"/>
            </a:lvl1pPr>
          </a:lstStyle>
          <a:p>
            <a:pPr>
              <a:defRPr/>
            </a:pPr>
            <a:fld id="{CBF9627D-3782-466D-B9E5-7B3C145C8460}" type="datetimeFigureOut">
              <a:rPr lang="en-US"/>
              <a:pPr>
                <a:defRPr/>
              </a:pPr>
              <a:t>9/8/2016</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smtClean="0"/>
            </a:lvl1pPr>
          </a:lstStyle>
          <a:p>
            <a:pPr>
              <a:defRPr/>
            </a:pPr>
            <a:fld id="{D250128B-ABFC-4721-B0D9-044BB7BE8510}" type="slidenum">
              <a:rPr lang="en-US"/>
              <a:pPr>
                <a:defRPr/>
              </a:pPr>
              <a:t>‹#›</a:t>
            </a:fld>
            <a:endParaRPr lang="en-US"/>
          </a:p>
        </p:txBody>
      </p:sp>
    </p:spTree>
    <p:extLst>
      <p:ext uri="{BB962C8B-B14F-4D97-AF65-F5344CB8AC3E}">
        <p14:creationId xmlns:p14="http://schemas.microsoft.com/office/powerpoint/2010/main" val="396695988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1:00.71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-4 423 46,'0'0'23,"-12"14"2,12-14-1,0 0-13,0 0-7,3-14 0,6 2-1,5-1 1,1-8 0,6-1-1,3-7 1,6-2 0,0-5 0,5 0 0,0-4 0,1 3-2,0 1-1,-2 3 0,-5 6-1,-3 6 1,-5 4-1,-4 8 0,-4 6 0,-4 7 0,-1 8 1,-3 7-1,-2 11 1,-2 12 0,-5 8 0,-2 10 1,-5 8 0,-1 2-1,-3 2 1,1-5 0,2-8-1,4-8 0,6-11 0,10-9-1,9-13 1,12-11 0,10-10-1,7-7 1,5-2-1,5-3 1,0-1 0,-1 4-1,-3 4 0,-7 11 0,-6 15 0,-3 14 1,-4 16-1,-4 13 0,-4 15 1,-2 10-2,4 14-5,-3-2-24,7-5-1,-7-22-2,-4-24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5:18.71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236 487 0,'0'0'2,"-14"8"-1,14-8 0,-12 8 0,12-8 0,0 0 1,0 0 0,0 0 2,0 0 1,0 0 1,12 4 0,0-7 1,8-4 1,4-1 0,8-4 1,8 0-2,7-3 0,10-3-1,7 1 0,10-1-2,8-2 0,6 1-2,5-3 0,7 2-1,4-2 0,0-3-1,0 1 1,-1 1-1,-6-1 1,-3 1 0,-10 1 0,-9 1 0,-14 1 0,-11 8 2,-14 0-3,-14 1-1,-11 6-4,-20 3-7,-14 4-7,-15 3-2,-11 3 0,-10 1-1</inkml:trace>
  <inkml:trace contextRef="#ctx0" brushRef="#br0" timeOffset="550">140 469 24,'-14'-4'17,"14"4"1,0 0-6,-5-13-4,5 13-4,17-22-1,0 2-2,10-2-1,9-8 0,8-4 0,9-5 1,8-5 0,4 2 2,2 1-1,-2 3 1,-8 3 0,-7 6 1,-10 6-1,-8 7 0,-12 5 0,-8 5-1,-12 6-1,0 0 1,-21 19-2,0-5 1,-6 2-1,-6 5 0,-6 6 1,-7 3-1,-4 1 1,-3 2-1,-2 2 0,-1 2 0,0 2 1,2 3-1,3 0 0,2-1 0,6 0 0,5-1 0,7-1 0,5-3 0,8-5-1,5-5 1,10-4 0,9-3 0,11-5 0,12-3 0,4-3 1,14-2-1,7-2 1,7 1 0,1-2-1,1 1 1,-3 1-1,-5 2 0,2 0 1,-8 0-1,-4-1 0,-5 1 0,-4-1 1,-4 0-1,-5-4 0,-4 1 0,-7-2 2,-3 1-1,-13-2 1,10 1 0,-10-1 0,0 0-2,0 0-4,-15 5-9,3 1-9,-1-4-3,-5 3 1,-2-4-1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1:49.17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3176 54 0,'0'0'9,"0"0"-1,-15 2-2,15-2-2,-12 5-1,12-5-2,-15 10-1,15-10 0,-16 16 1,10-3-1,3 0 2,-3 6-1,4 3 1,1 4 0,0 6 1,2 7 0,-2 4 0,0 7 1,0 10-1,-4 1 0,0 5-1,-3 4 1,0 3-1,-1-3 0,3-3-1,0-4 0,1-6 0,4-8 0,2-3 0,4-9-1,0-6 1,2-3 0,2-2 1,1-3-1,-1 0 0,-1 0 0,4-1 1,-4 0-1,1 2-1,0-1 1,3 0 2,-1-4-1,4 1 0,-1-4 1,3-1 0,2-3-1,5-2 2,5-4-1,5-1-1,9-3 1,6 1-2,8-4 1,8 1 0,7-2-1,4 2 0,6 0 0,4 1-1,2 0 1,1 1 0,3-1-1,2 5 1,6 0-1,2-1 1,8 1-1,1-2 0,7 2 0,2-3 0,6 3 0,2-5 0,0 1 0,0-1 0,0 1 1,-2-2-1,-4 2 0,-1-2 0,-9 1-1,-3-1 1,-6-1 0,-3 2-1,-7-3 0,-4 2 0,-5-3 0,-6 3 0,-2-6 1,-6 3-1,-8-4 0,-8 4 1,-5-3 0,-5 3 0,-4-1 0,-4 0 0,-5 4 0,-4-3 0,-3 2 0,-1-2 1,-10 1-1,0 0 1,-13 2-1,0 0 0,9-3 0,-9 3 0,0 0 0,0 0 1,0 0-1,0 0 1,0 0 1,8-10 0,-8 10 0,5-18 0,-2 4-1,-1-2 0,1-2 0,-2-5 0,0-2-1,2-5 0,-1-1 0,0-6 0,2-2 0,0-4 0,2-4 0,-2-3 0,2-4-1,-4-2 0,-2-4 0,-1-2 0,-3-1 0,-5-1 1,2 0-1,-2 3 0,0 5 2,3 6-1,2 5 0,0 7 0,1 6 1,4 6-1,-3 3 0,4 4 0,-4 4 0,2 2 0,-1 3 0,-1-4 0,2 14 0,0-11 0,0 11-1,0 0 1,0 0 0,0-11 0,0 11-1,0 0 0,0 0 1,0 0-1,0 0 0,0 0 1,0 0-1,-15 7 1,0-5-1,-7-1 0,-5 1 1,-7 0-1,-6-1 1,-8 4-1,-8-6 2,-5-5-1,-8 2-1,-4-3 2,-6-5-1,-5 2 0,-8-1 0,-3 1 0,-6 0-1,-1 2 1,-4-2-1,-1 1 1,-5 4 0,-1-5 0,-1 1 0,-2 0 0,2-2 0,-4 0 0,-3-1 0,-2 1 0,0 1 0,2-1 0,1 3 0,2 2 0,1 1 0,4 3 0,5 2 0,4 2 0,3 2 0,6 1 0,5 0 0,3 0 0,7 2 0,5-3 0,8 0 0,7-1 0,7-1 1,5 0-1,8 0 0,9-1 0,5 0 0,8 1 0,5-2 1,13 0 0,-14 0-1,14 0 1,0 0 0,0 0 0,0 0-1,0 0 1,0 0-1,0 0 1,0 0-1,0 0 0,0 0 0,0 0 1,0 0-1,0 0-2,0 0-6,0 0-13,0 0-1,0 0-1,0 0 0</inkml:trace>
  <inkml:trace contextRef="#ctx0" brushRef="#br0" timeOffset="3725">510 1835 5,'0'0'7,"0"0"-1,0 0-2,-12 4-1,12-4 0,0 0 0,0 0 0,-7 11 1,7-11 0,-4 9 0,4-9 1,0 17 0,-3-5 0,1 8 0,-2 0-1,-2 7 1,0 4 0,1 3 0,-4 4-2,1 2 0,0 2-1,2-2 0,-1-1-1,2-4 0,0-4 0,2-2 0,1-7 1,1-6 0,0-4 0,1-3 0,0-9 1,-1 9 0,1-9 0,0 0-5,0 0-10,5-15-8,-1-1 0,0-2-1,-1-9-1</inkml:trace>
  <inkml:trace contextRef="#ctx0" brushRef="#br0" timeOffset="4346">0 1876 1,'0'0'13,"0"0"2,0 0-3,10-1 0,-10 1-1,9-8 0,-9 8 0,20-6-2,-3 1-3,11 1 0,7-2-2,10-1-2,11 0 1,9 1 0,6-5 0,9 5 0,-1-4 1,2 2 0,-4-1-1,-4 2 1,-9 1 0,-10 1-1,-9 1-1,-9 1 0,-10 2-1,-8 0-1,-7 1 1,-11 0-1,0 0 1,0 0-1,0 0 1,0 0 0,0 0-1,0 0 1,0 0 0,0 0-1,0 0-3,0 0-7,0 0-15,0 0 0,0 0-3,-15 2 2</inkml:trace>
  <inkml:trace contextRef="#ctx0" brushRef="#br0" timeOffset="6479">385 2713 4,'0'0'16,"0"0"0,2-9 0,-2 9-5,0 0-1,0 0-1,0 0-1,0 0-3,-3 10-1,3-10-2,-5 15 0,2-1-1,0 6 0,-1 5 1,1 5 0,-1 6-1,2 6 1,-1 5 0,6 3-1,-3-1 0,2-1 0,-1-3 0,1-5 0,-1-5-1,1-8 1,-1-6-1,-2-4 1,1-7-1,0-10-2,0 0-4,0 0-7,3-24-9,2 1 1,-1-8-1,1-5 0</inkml:trace>
  <inkml:trace contextRef="#ctx0" brushRef="#br0" timeOffset="6930">246 2769 31,'0'0'16,"3"-12"2,12 8-2,8-1-7,7-2-4,13 1 0,4-2 0,9 4 1,3-2-1,6 4-1,-2-3 0,0 4-2,-9-1 0,-5 1 0,-10 0 0,-7 1-1,-9-1 1,-8 1-1,-5-1 0,-10 1-1,0 0 0,0 0-2,0 0-3,0 0-5,-16 0-8,4-1-7,-3 1 2,-2-2 0</inkml:trace>
  <inkml:trace contextRef="#ctx0" brushRef="#br0" timeOffset="7310">295 2945 21,'0'0'19,"16"6"0,-16-6 1,11-2-6,1 4-7,-12-2 0,20 2-2,-7-1 0,7 1 0,5-2 0,10-1-1,8-3-1,10 1 0,6-5 0,7 3 0,0-3-1,1 3 1,-7-1 0,-4 4-1,-12 0 1,-7 3-1,-11 0 0,-8 2-1,-4-1 0,-14-2 0,12 3-1,-12-3 1,0 0 0,0 0-1,0 0 1,0 0-1,0 0-1,0 0-5,0 0-19,0 0-2,-10-1-2,-3-7 1</inkml:trace>
  <inkml:trace contextRef="#ctx0" brushRef="#br0" timeOffset="115997">3422 1385 1,'43'3'6,"6"1"-1,1-1 1,6 1-1,4-1 1,8-1 0,6-2 2,8-1-1,4 0 1,5-3-2,4 2-1,1-2-1,4 2-1,0 0-1,1 2-2,-4 2 1,0 0-1,3 0 1,0 1 0,1-1 0,2 0 0,-3-3 1,-1 1 0,3-3-1,-1 2 1,-2-1 0,1-1 0,-3 1-1,-3-1 2,-6 2-1,-1 2 0,-8 1 0,-4 1 0,-7 2-1,-2 2 0,-8 0 0,-3 3 0,-1-4 0,-4 3-1,0-4 0,-4 2 0,-4-5 0,-4 2 0,-4-5 0,-3 3 0,-4-2 0,-4 2 0,-8 3 0,2-3 0,-7 4 0,4-4-1,-1 6 2,0-7-2,-2 7 1,4-6 0,0 1 0,1-2 1,1 2-1,-2-3 0,-4 2 1,-2 4 0,-9-6-1,14 0 0,-14 0 1,0 0 0,0 0-1,0 0 1,0 0 0,0 0-1,0 0 0,0 0 0,10-7 0,-10 7 2,0 0-1,0 0 0,5-14 1,-5 14-1,-1-20 1,-1 7-1,1-8 0,1-1 0,0-7-1,3-3 0,-2-3 1,3-5-1,3-4 0,3-4 0,-1 1 0,-2-4 0,1-1 1,-1 0-1,0-1-1,-1 2 1,-3 1-1,-1-1 1,-1 1-1,2 3 1,-2-1-1,1 3 1,-1 4 0,1 3 0,-1 2 1,0 5-1,-2 4 0,2 4 0,-1 6 0,1 2 0,-1 5 0,0 10 0,0-12 0,0 12 0,0 0 0,0 0-1,0 0 1,0 0 0,0 0 0,0 0-1,0 0 1,0 0 0,-9-10 0,9 10 0,-11-8-1,-3 2 1,-6-2 0,-10-1-1,-8 0 0,-8-2 0,-6 0 0,-12 1 1,-5-1-1,-10-3 1,-5 2 0,-3 0 0,-7-4-1,-8 4 1,-7 0 0,0-1 0,-3 2-1,-5 5 1,-2-4-1,-4 5 1,0 4-1,-2-2 1,1 2 0,-1-1 0,-2 2-1,2 1 1,0-2 0,0 0 0,3-1 1,1 0-1,2-2 0,2 2 0,5 0 0,1-1 0,3 0 1,6 1-1,2 0 0,3 1 0,4 0 0,6 1 0,4 1 0,6 0 0,6 0 0,9 0 0,9 1 0,9-1 0,11 0 0,7-1 0,9-1 1,6 0 0,11 1-1,-9 1 1,9-1 0,0 0 0,0 0 0,0 0 0,0 0-1,0 0 1,0 0-1,0 0 0,0 0-1,0 0 1,0 0-1,0 0 0,0 0 0,5 14 0,-2-2 0,1 5 0,3 2 1,1 7 0,0 5 0,1 6 0,0 5 0,-1 6 1,-2 1-1,-1 5 0,-1 4 0,-2 4 0,-2 3 1,0-1-1,-1-1 1,1-2-1,0-4 1,2-4 0,2-6-1,-1-4 0,3-5 1,-2-6-1,-1-2 0,0-2 0,0-3 0,-2-1 0,-2-3 0,1 0 1,-4-4-1,2-3 0,1 0 1,1-3-1,0-2 1,0-9 0,3 12 0,-3-12 0,0 0 1,11 10-1,-11-10 0,11 3 1,-11-3-1,16 9-1,-16-9 1,20 15-1,-7-7 0,2 1 0,1 1 0,1-2 1,3 0-1,2-2 0,5 0-8,0-1-15,-2-2 0,3-7-3,-1-11 2</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5:16.34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140 1188 3,'-10'-10'11,"10"10"-2,-14-12 0,14 12 2,-13-8 2,13 8 1,-9-5 2,9 5-2,0 0-4,0 0-4,18-15-3,1 6-1,6-4-3,9 0-1,5-4 0,3 4 0,1-4-1,1 8 1,-6 5 0,-6 5 1,-4 6 1,-9 3 2,-6 9 1,-7 1 0,-2 4 0,-9 1 0,-1 5 0,-7 0-1,-5 5-1,-7 6 0,-6 1-1,-7 1 1,-5 5 0,-6 0 0,-1 1 2,0-1-2,1-1 1,4-9 0,10-2 0,9-7-1,13-5 2,11-6-2,13-7 1,12-8 1,12-5-1,10-2 0,8-2 1,3-1 0,4-1 0,-2-1-1,0 4 0,-7 1 1,-3 4 0,-10-1-1,-3 3 0,-5-1-1,-3 3 1,-7-3-1,-4 2 0,-4 1-1,-2-1 0,-10-3 0,9 6-2,-9-6-2,0 0-15,0 0-11,-14-6 0,8-12-2,-6-12 0</inkml:trace>
  <inkml:trace contextRef="#ctx0" brushRef="#br0" timeOffset="247466">1498 0 37,'0'0'18,"0"0"0,0 0-4,0 0-11,-5 10-2,5-10-1,5 16 0,1-5 1,3 3 1,4 2 0,4 6 3,2 2-1,5 4 0,1 6 1,5 8-2,2 9 0,3 12-1,-1 4 0,3 7-1,-2 13-1,-1 2 1,0 6-1,-2 0 1,-4 0 0,0-5 0,-6-4 1,-2-4 1,-7-8 0,-3-2 1,-9-9-1,-4 3 2,-11-10-1,-5 7 1,-11-4-2,-2 3 2,-6-6-3,-3-3 3,-3 0-2,-1-6-1,-1-5-1,0-8 0,3-5 0,1-1-1,42-28 0,-73 41-2,73-41 0,-61 28-3,61-28-4,0 0-20,-49 29 0,40-30-2,5-9 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7:41.50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377 867 7,'-18'5'10,"18"-5"0,-14 6-1,14-6 0,-13 7-2,13-7-1,-10 7 0,10-7-1,-10 7-2,10-7 0,0 0-1,-12 6-1,12-6 0,0 0 2,0 0 1,0 0-1,0 0-1,0 0 1,0 0 1,0 0-2,15 9 1,-2-4-2,4 0 0,7 1 0,9 1 1,2 0-1,5 0 1,5-2-1,1 2 0,5-2 0,2 0 1,-3-2 0,4 1 1,0-2 0,4 3 0,-1-4 0,4 2 0,-1-2 0,3 1 0,2 0-2,1-1 1,2 0-1,0 0-1,3-1 1,4 1-1,-1-1 0,5 0 1,0 0-1,2 1 1,1 0-1,0 2 1,-1 2 0,3-1 0,1 1-1,0 0 1,0 0-1,1 0 1,0-3-1,0-1 0,-1-2 1,0 0-1,-4-3 1,-1 0-1,-1 0 1,-2 0 0,-4 1-1,0 0 1,-5 0-1,-3-1 1,-4 2-1,-6 0 0,-5 0 0,-7 1 1,-6 0-1,-5 0 0,-6 0 1,-5 1-1,-7 0 1,-2 0-1,-12 0 1,14 1 0,-14-1 0,0 0 1,0 0-1,0 0 0,0 0 2,0 0-2,0 0-1,-6-11 1,6 11-1,-7-15 0,1 4 0,0-1 0,-2-2 0,1-2 0,-1-3 0,-2-2 0,4-5 0,-3-4-1,0-2 1,1-5 0,1-1 0,-2-7 0,0-3-1,1 0 1,1-1-2,2-2 1,-2 3 1,2 0-1,0 1 1,2 5-1,0 3 1,0 3 0,-1 5 0,0 4-1,0 5 1,1 3 0,0 5 0,0 3 0,3 11-1,-9-15 1,9 15-1,-14-10 0,4 3 0,-4 2-1,-4-1 1,-6 1 0,-7 0 0,-5 1 0,-7 3 0,-6 0 1,-9 2-1,-7 1 1,-8 1 0,-6 2 0,-7-3 0,-6 0 0,-6-3 0,-8-2 0,-5-3 0,-6-2 0,-3 0 0,-5-2 0,-4 2 0,-6 2-1,0 1 1,1 3 0,0 6 0,2 1-1,1 1 1,7 0 0,5 2 0,6-3 0,7-1 0,4-2 0,5-2 1,7-2-1,7-1 0,5 0 1,7 0-1,3-1 0,7 2 0,6 1 0,12 1 0,6 1 0,7 3-1,8-2 1,5 0 0,6 0-1,11-2 1,0 0-1,-11 3 1,11-3-1,0 0 1,0 0 0,0 0-1,0 0 0,11 4 1,-11-4 0,6 15-1,-4-1 1,0 6 0,-3 6 0,-1 9 0,0 6 0,-3 5-1,1 3 2,2 4-1,1 1 0,0 0 0,3-3 0,1-4 0,4-2 0,1-4 0,0-4 0,-2-2 0,2-4 0,-2-1 0,0-1 0,-2-2 0,0-2 0,-2-1 0,1-1 0,-3-4 0,4-2 0,1-1 0,-3-2 0,8-2 0,4 0 0,7-3 0,3 0-2,13 2-6,0-1-8,9 1-8,13 1-2,0-4 1,4-3 0</inkml:trace>
  <inkml:trace contextRef="#ctx0" brushRef="#br0" timeOffset="75319">7167 151 14,'11'9'11,"-11"-9"0,0 0-1,10 4 0,-10-4-2,0 0-1,3 11-4,-3-11-1,1 19-1,0-6-1,1 2 0,-1 4 1,1 2 1,3 3 0,-1-1 2,3 3 0,-2 0 1,2 3 0,-2 1 1,1 5-1,-3-1 0,1 8 0,-2 3-1,0 6-1,0 4 0,2 5-2,-2 2 1,5 1-1,0 4 1,4 1-1,-3-4 1,1-1 0,-3-4 1,1 0-1,-4-4 1,-2 2 0,-2-6-1,-1 2 1,0 1-2,-1 0 1,-3 0-1,3 4 0,-3-2 1,2 2-1,-3-2 0,1 1 2,-2-2-2,2 0 0,0-1 1,0-2 0,2-4-1,-1 1 1,0 0-1,1 0 1,3 0-1,-1 3 0,0-2 0,3 0 0,1 1-1,1 2 1,3-5-1,0 1 0,-1-2 1,-1 0 0,1 0 0,-2 2 1,-2-2-1,-3 1 0,-1 2 1,-1 1-1,-2-1 0,1-1 0,-1 0-1,3-1 0,-1-1 1,2-2-1,0 0 0,2-1 0,1-1 0,-2 1 0,2-2 0,-2 1 1,1 2-1,2 2 0,-1-2 0,1 1 0,0 0 0,3 1 0,0 2 1,2 4-1,0-3 0,0 2 0,2 1 0,-1 3 0,1-1 0,-1 1 0,3 0 0,-2 1 0,-1 0 1,1 0-2,-5 2 2,1 2-1,-3 0 0,-3 3 1,-3-1-1,0 2 0,-1 2 0,-2 2 1,0 0-1,-1 1 0,3 0 0,-3 2 0,3-1 0,0 1 0,-2 2 0,-1-4 0,0 2-1,-2-2 1,-4 6 0,4-1 0,-3 1-1,-2 0 1,3-1-1,2 0 2,5-4-2,3-1 0,3-6 1,0-3-3,4 0 2,1-3-2,0-3 2,0 1-2,-3-2 2,2 1 0,0-1 0,1 0 1,-4-6 0,5-5 1,-7-43-1,11 71 1,-11-71 0,10 58-2,-10-58 2,0 0 0,12 50 0,-12-50-1,0 0 0,0 0 0,0 0 0,0 0 0,0 0-1,0 0 1,2 44 0,-2-44 0,0 0-1,0 0 1,0 0 0,0 0 0,-3 45 1,3-45-1,0 0 0,0 0 0,-6 44 1,6-44-1,0 0 0,0 0 0,0 0 1,3 46-2,-3-46 1,0 0 0,0 0 0,0 0 0,0 0 0,-9 42 1,9-42-2,0 0 1,0 0 0,0 0 0,0 0 0,0 0-1,4 43 1,-4-43-1,0 0-2,0 0-8,0 0-22,0 0 1,5-56-2,-5 56 1</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5:02.67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600 344 4,'0'0'8,"0"0"-2,-11 6 0,11-6 0,-12 1 1,1 1 1,-4-1-1,-1 0 0,-5 3 0,-4-3 0,-1 1 0,-1-3 1,0 2-1,-3-2 0,5 0-1,-5-1-1,4 2-1,-1-1-2,-2 2 0,-1 1-2,-1 1 0,-2 2 0,0 1 0,3 0 0,1 1 0,6-2-1,4-1 1,6 1-2,3-4-3,10-1-7,0 0-11,21-8 1,3-6 0,7-6 0</inkml:trace>
  <inkml:trace contextRef="#ctx0" brushRef="#br0" timeOffset="491">435-2 12,'-10'5'16,"-2"-4"-1,12-1 0,-10 9-7,10-9-7,4 17-2,4-7 0,2 3 0,2 0 1,6 1 1,6 0 0,4-1 0,7 0 0,3-1 0,2 0 1,1 0-1,0-2 0,-3-2 1,-5 1-2,-5-1 1,-6 0 0,-7-1 0,-6 3 0,-6 0 1,-3 3 0,-5 1 1,-6 1-1,-1 4 0,-7-1 1,-1 3-1,-5-1 0,-2 3 1,-5-2 0,2 1 1,-2-1 1,2-2-1,0-1 0,3 1 0,3-5 0,5-1-2,2-2 1,4-2-2,3-4 1,10-5-1,-13 7 2,13-7-1,0 0 0,0 0 0,0 0 0,0 0-1,0 0-4,0 0-5,9-2-17,2-4 0,3-3-3,0-6 2</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2:12.21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518 45 17,'0'0'7,"0"0"0,0 0 1,0 0-2,0 0-1,0 0-1,0 0-2,0 0 1,0 0-1,2 10 0,-2-10 0,4 14-1,-1-2-1,1 5 1,0 5 0,3 4 1,-4 4 0,1 4 1,-3 3 1,2 2 0,-3-1 1,3 3-2,-4-5 1,3-1-2,-2-5 0,3-3 0,-1-6-1,0-5 0,-2-4 0,0-12 0,4 12 0,-4-12-2,0 0-6,0 0-13,-2-13 1,4 0 0,-4-5-2</inkml:trace>
  <inkml:trace contextRef="#ctx0" brushRef="#br0" timeOffset="481">183 130 23,'0'0'18,"0"0"0,-9 2 0,9-2-7,0 0-7,0 0-1,19-3-1,-2 2 0,9 0 1,11 1-1,11-2 1,13 2-1,8-3 1,7 0-1,4-3 1,1 1 1,-5-3 0,-1 0 0,-11-2 0,-6 2 0,-14-1 0,-7 3 0,-10-1-1,-7 4-2,-4 0 1,-7 3-2,-9 0 0,0 0 0,0 0-1,0 0 0,-1 14-6,-8-9-15,-2 2-2,-4-4-3,-6-2 1</inkml:trace>
  <inkml:trace contextRef="#ctx0" brushRef="#br0" timeOffset="2003">566 1113 15,'0'-11'10,"0"11"0,0 0-1,0 0-1,0 0-2,0 0 1,0 0-1,0 0 0,0 0-1,0 0 1,0 0-2,0 0 0,0 0 0,0 0-2,2 15-1,0-4 1,1 5-1,-1 5 1,2 7 0,-2 5 0,1 6 0,0 3-1,-1 2 1,-1-2-1,-2-1 1,0-3-2,-1-5 2,-1-5-2,0-6 1,-1-4-1,-1-6-1,0-1-4,5-11-12,-11-6-5,7-10-1,0-11 1</inkml:trace>
  <inkml:trace contextRef="#ctx0" brushRef="#br0" timeOffset="2413">33 1133 3,'-19'6'17,"3"-6"-1,16 0 2,0 0-6,14-11-2,16-1 0,9-2-1,17 1-1,15-7-1,14 4 1,7-4-2,9 3-1,-2 1-1,-1 8-1,-4-2 0,-11 4-1,-9 0 0,-10 3 0,-11 0 0,-9 2-1,-10-1 1,-10 2-1,-7-2 0,-6 2 0,-11 0-1,0 0-1,2 11-2,-13-6-9,-1 8-13,-5-5-1,-3-5-1,-3-6 0</inkml:trace>
  <inkml:trace contextRef="#ctx0" brushRef="#br0" timeOffset="108646">1745 162 4,'-2'17'7,"2"4"-2,-1 3 3,0 4 0,-4 0 0,3 1 1,-5-1-2,4-3-1,-1-3-3,2-4-5,1-3-8,1-15-5,-1 10 0,1-10-1</inkml:trace>
  <inkml:trace contextRef="#ctx0" brushRef="#br0" timeOffset="108867">1394 190 23,'0'0'21,"10"-9"1,8 1 2,7-4-9,13 1-6,1-6-1,10 4 1,0-4-4,7 5-1,-4-1-1,3 5-1,-4 1-1,-6 3 0,-4 2-1,-3 1-1,-4 2-1,-9-2-8,-2 5-14,-7 1-1,-6 0-1,-10-5 0</inkml:trace>
  <inkml:trace contextRef="#ctx0" brushRef="#br0" timeOffset="109317">1664 1090 13,'0'0'15,"0"0"0,11 15 0,-11-15-9,2 23-5,-1-3 2,-2 9 1,2 7 1,-2 7 1,2 7 0,1 2-1,1 2-1,1-5-1,1-4-3,2-9-7,0-7-13,-2-17 0,-5-12 0,13-9-1</inkml:trace>
  <inkml:trace contextRef="#ctx0" brushRef="#br0" timeOffset="109568">1606 1233 47,'15'-4'23,"6"-6"1,10-6-1,11 0-18,7-5-1,8 4-1,-1-3-2,1-1-1,-5 7-4,-7-2-8,-7 8-11,-11 4-1,-12 3 0,-15 1 1</inkml:trace>
  <inkml:trace contextRef="#ctx0" brushRef="#br0" timeOffset="109808">1698 1341 48,'8'14'26,"9"-8"0,9-4 0,3-5-18,10 3-2,1-4-1,5 0-1,-6-2-2,-2 0-1,-2 2-3,-5-5-11,-1 2-12,-6-5-1,1-3-2,-1-7 2</inkml:trace>
  <inkml:trace contextRef="#ctx0" brushRef="#br0" timeOffset="110138">2589 133 20,'0'0'15,"14"-1"0,-14 1 1,0 0-14,4 9-1,-5 3 1,1 5 1,-2 4 1,1 8 0,-2 3 2,-2 6-1,6 1-1,2 0-1,0-4-3,2-3-4,1-7-13,3-5-3,1-12 0,2-9 0</inkml:trace>
  <inkml:trace contextRef="#ctx0" brushRef="#br0" timeOffset="110409">2578 111 35,'0'0'20,"17"-5"1,4-1 1,4-6-16,11 1 0,1-3 0,5 1-2,-2 0 0,1 2-1,-7 0-1,-2 2-3,-7 6-8,-7 0-9,-6 2-6,-12 1 1,0 0 0</inkml:trace>
  <inkml:trace contextRef="#ctx0" brushRef="#br0" timeOffset="110639">2562 264 26,'7'10'20,"9"-8"1,15-4 0,6-2-12,2-6-4,9 2-2,-1-1-4,-3-1-8,-7 2-10,-3 4-1,-14 1 0,-7 5-1</inkml:trace>
  <inkml:trace contextRef="#ctx0" brushRef="#br0" timeOffset="111530">2729 1200 16,'3'29'18,"-1"5"-2,-4 5-5,1 5-1,0 3-1,0-1-1,0-5-5,-2-5-3,0-5-8,-3-8-7,2-13-4,4-10 0,-8-11 0</inkml:trace>
  <inkml:trace contextRef="#ctx0" brushRef="#br0" timeOffset="111751">2442 1192 49,'0'0'23,"29"6"1,-2-8-6,8-4-14,11 1 1,-1-4 0,8 1-1,-5 0-2,-2 0-4,-5 1-20,-5 1-1,-8-3-2,-8-1 0</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4:04.92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154 24 11,'0'0'14,"0"0"0,0 0-1,0 0-9,0 0-1,0 0 1,0 0 0,-29 57 0,29-57 0,-7 79 1,3-31 1,-8 1-3,4 1 0,0-7-1,8-43-2,-7 74-1,7-74-7,-5 42-10,5-42-1,0 0 1,0 0-1</inkml:trace>
  <inkml:trace contextRef="#ctx0" brushRef="#br0" timeOffset="351">0 69 31,'42'11'19,"-42"-11"-4,0 0 0,58-17-1,-58 17-4,66-10-4,-66 10-1,60-13-1,-60 13-2,52-12 0,-52 12-1,43-10-1,-43 10-3,0 0-4,0 0-9,41-18-7,-41 18 0,0 0 1</inkml:trace>
  <inkml:trace contextRef="#ctx0" brushRef="#br0" timeOffset="621">111 204 9,'-24'51'19,"24"-51"1,0 0 1,0 0-11,45 15 1,-45-15-1,52-5-2,-52 5-3,66-11-3,-66 11-5,66-10-13,-66 10-5,55-6 0,-55 6-1</inkml:trace>
  <inkml:trace contextRef="#ctx0" brushRef="#br0" timeOffset="1122">183 1151 13,'19'45'17,"-19"-45"0,-8 54-7,8-54-2,-5 82 0,8-34-1,-5 4 0,-1-3-4,-4-1 0,10-7-1,-3-41-3,-4 61-8,4-61-10,0 0 0,0 0-1,0 0 1</inkml:trace>
  <inkml:trace contextRef="#ctx0" brushRef="#br0" timeOffset="1352">41 1319 51,'0'0'24,"0"0"0,50-39 0,-50 39-21,87-42 0,-40 16 0,5 4 0,-52 22-1,78-42-1,-78 42 0,61-25-4,-61 25-8,0 0-13,0 0-2,0 0 1,0 0 0</inkml:trace>
  <inkml:trace contextRef="#ctx0" brushRef="#br0" timeOffset="1602">106 1392 32,'9'43'22,"-9"-43"0,44 5-4,-44-5-9,70-4 0,-70 4-1,81-13-2,-39 4-2,2 3-1,-44 6 0,57-9-1,-57 9-1,0 0-1,0 0-3,0 0-1,0 0-1,0 0-4,0 0-10,0 0-7,0 0 2,0 0 0</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4:42.23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1688 47 23,'0'0'19,"0"0"-1,0 0 0,0 0-7,0 0-7,0 0-3,18 44-1,-18-44-1,0 0 1,0 0 0,11 58 0,-11-58 1,7 41 0,-7-41 0,12 48 1,-12-48-1,12 56 1,-12-56 0,9 59 0,-9-59-1,9 66 0,-9-66 1,8 71-1,-8-71 0,8 73 0,-8-73-1,12 76 1,-12-76-1,-4 72 0,4-72 0,-12 68 0,12-68 0,-17 58 0,17-58 0,-31 44 1,31-44-1,0 0 0,-68 44 1,37-33-2,-11-3 1,-4-2 0,-8-1 2,-8-1 0,-2-4 1,-2 0 1,-7-3-1,-2-1 0,2-3 1,-8 0-2,8-4 0,-5 1-2,3-1 0,1-2 0,3 2 0,3-2 1,2 1 0,5 2 0,2-1 0,7 3-1,7 1 1,6 2-1,9 1 1,5 0-1,7 2 0,7 1 1,11 1-1,0 0 1,0 0-1,0 0 0,0 0 0,0 0-1,0 0 1,-3 10-1,3-10 1,0 0 0,0 0 1,0 0-1,0 0 1,0 0-1,-10 5 1,10-5-1,0 0 1,-9-3-1,9 3 0,0 0 1,-9-4-1,9 4 0,0 0 1,-12-11-1,12 11 0,-14-13-1,6 4 1,-2-4-1,3 0 0,-1-5 1,0-1 0,-2-7 0,4-4 1,1-2 0,-1-6-1,1 0 1,-4-3 0,5-2-1,1 1-1,0-1 0,1-1 0,0 1 0,5 3 0,0 0 0,2 3 0,-1 2 1,-1 4 0,1 5 0,0 3 1,-1 7-1,-4 3 0,1 3 0,0 10 0,-3-9 0,3 9-1,0 0 0,0 0 0,0 0 1,0 0-1,0 0 0,0 0 0,0 0 1,0 0 0,0 0 0,0 0 0,0 0 0,0 0 0,0 0 0,0 0 0,0 0 0,10-3 0,-10 3 0,11 2-1,-1-1 1,2 0 0,3 0 0,6 1 0,2 1 0,4 0 1,5 0-1,7 0 0,6 0 0,4 1 1,7-1-1,7-1 0,3-1 0,6 0 0,6 0 1,-2-1-1,10 1 0,-2-1 1,4 1-1,-8 0 0,3 2 0,-5-1 0,-5 1 0,-9 0 1,-7 2 0,-8 0 0,-6 0 0,-43-5 0,64 8 0,-64-8 0,0 0-1,53 11 0,-53-11 0,0 0 0,0 0 1,0 0-1,0 0 0,0 0 1,0 0-1,0 0 1,0 0 0,0 0 0,0 0 0,0 0-1,0 0 1,0 0-1,0 0 0,0 0 0,0 0 0,0 0 0,46 11 0,-46-11 0,0 0 1,0 0-1,0 0 0,0 0 1,0 0-1,0 0 0,0 0-1,0 0 1,0 0 0,0 0-1,0 0 1,0 0 0,0 0-1,0 0 1,0 0 0,0 0 0,36 58-1,-36-58 1,31 48 0,-31-48-1,36 66 1,-36-66 0,35 69 0,-35-69 0,21 73 0,-21-73 1,11 72-1,-11-72 0,8 67 1,-8-67-1,6 62 0,-6-62 0,10 44 0,-10-44 0,0 0 0,3 42 0,-3-42 0,0 0 0,0 0 1,0 0-1,0 0 0,-51 38 1,51-38-1,-47 13 0,47-13 1,-70 13-1,27-5 0,-2-2-1,-6 0 1,0-1 0,-8-1 0,-6 1 0,-7 0 0,2-1 0,-3 1 1,-7-1 0,2 1-1,2 0 0,2 1 0,2-1 0,3-1 0,4-1 0,6-1-1,4 0 2,3-1-1,4 0 1,6 0-1,5 0 0,0 1 0,4 0 0,2 0 0,5 0-1,3-1 1,4 2 0,4-2-1,4-1 1,11 0 0,0 0 1,0 0-1,0 0 0,0 0 0,0 0 0,0 0 0,0 0 1,0 0-1,-13 1-1,13-1 1,0 0 0,0 0 0,-11-1 0,11 1 0,-13-2 0,13 2 0,-9-4 0,9 4 0,-11-3 0,11 3-1,-11-5 1,11 5-1,-10-6 1,10 6-1,-14-8 1,14 8 1,-13-14 0,13 14 0,-15-19 0,7 5 0,-1-3 0,5-5-1,-3-5 1,3-3-1,0-5 0,0-7 0,4-2 0,2-2 0,3-1-1,-2-1 1,5-1 0,-3 1 0,5 1 0,2 4-1,-2 1 1,2 3 0,-1 3 0,0 4 0,-1 4 0,-2 6 0,-2 3 0,1 5 0,-3 4 0,-4 10-1,10-12 1,-10 12-1,14-1 1,2 3-1,4 2 1,7 3-1,15 1 1,8 1 0,13 1 0,11 1 0,11-1 0,11-2 0,10 1 0,3-3 0,1 0 0,-1 0 0,-3-2 0,-3 3 1,-14-2-1,-7 0 0,-15 0 0,-4 1 0,-18 1 0,-45-7 0,67 9 0,-67-9 0,0 0 0,51 8 0,-51-8 0,0 0-1,0 0 1,0 0 0,0 0 0,0 0-2,0 0-4,0 0-16,0 0-4,0 0-1,-57 27 0</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3:47.4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 85 1,'0'0'2,"0"0"1,0 0 0,0 0 0,0 0 0,0 0 1,0 0-1,0 0 0,0 0-1,0 0 0,0 0 0,0 0 0,0 0 0,-6 10 0,6-10 0,0 0 0,0 14 0,0-14 0,2 19-1,0-7 1,0 2 0,1 2-1,-1 5 1,1 1 0,1 2 0,-2 4-1,1 5 1,0 3-1,0 3 0,-1 1 0,1 1 0,-1-2 0,1-2-1,-1-2 1,1-7-1,-1-3 1,-1-3 0,0-4 0,0-5-1,-1-1 2,0-12-1,1 13 0,-1-13 0,0 0 0,0 0-3,0 0-8,0 0-5,0-10-1,-4-6-1</inkml:trace>
  <inkml:trace contextRef="#ctx0" brushRef="#br0" timeOffset="601">-2 17 5,'0'0'15,"-4"-12"0,4 12-4,-3-9-2,3 9-2,0 0-1,0 0-2,0 0-1,0 0-1,0 0-1,0 0-1,0 0 0,0 0-1,17 5 1,-3-1 1,5 0-1,4 2 2,4 1-1,5 1 0,4 3 0,0-2 1,3 4-2,-1 2 1,1 1 0,1 3-1,-1 1 0,-3 3 1,-3 1-1,-2 1 1,-3 4-1,-1 0 1,-5 2 0,-4 1-1,-3 2 1,-3 0 0,-1 2-1,-5-1 1,-3-1 0,-2 0-1,-2-3 1,-4-2 0,-2-2 0,-2-2 0,-3-1 1,-5-4-1,-3 0 1,-4-2-1,-4-3 1,-3-1 1,-2-3 0,-3-3-1,-4-2 0,-1-3 0,6-1 0,1-3 0,4-1-1,0-3 0,4 2-1,2 0 0,7-2 0,0 1 0,-2 0 0,3 0 0,0 1 0,2 0 0,2 1 0,3 0-1,-1-1-4,10 3-7,0 0-8,0 0-3,0 0 0,15-9 1</inkml:trace>
  <inkml:trace contextRef="#ctx0" brushRef="#br0" timeOffset="1673">745 711 9,'10'-10'9,"1"-6"0,3 0 0,-1-3-2,4-3 0,0-2-2,0-2-1,-4 1-1,4 0 0,-1 1 0,-2 2 0,-2 4 1,-3 2-1,-1 5 0,-3 1 1,-5 10-2,10-7 1,-10 7-1,0 0-1,0 0 0,0 0-1,0 0 0,0 0 0,0 0 0,2 11 0,-2-11-1,1 9 1,-1-9 0,3 19 0,-1-6 0,0 3 0,0 4 0,0 2 0,0 3 0,-1 2 0,0 1 1,-1-2-1,-1 2 0,1-3 0,-1 0 0,0-3 0,1-2 1,0-2 0,0-5 0,-1-1 0,1-12 1,-2 14 0,2-14-1,0 0 1,0 0 0,-13 6-1,3-7 0,10 1-1,-15-3 0,15 3 0,-13-2 0,13 2-2,-9-2 2,9 2-2,0 0 1,0 0 0,0 0 0,0 0 0,0 0 0,9-7 0,0 5 0,-9 2 0,20-4 0,-9-1 1,7 2-1,-2-1 1,2 0-1,1 0 1,-1 1 0,1 0 0,-3-1 0,-3 3 0,-1 1 1,-12 0-1,14 0 0,-14 0 0,0 0 1,0 0-1,10 6 0,-10-6 0,0 0 1,0 0-1,0 0 0,0 0-5,6 10-10,-6-10-4,0 0 0,0 0-1</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2:24.86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 1470 3,'0'0'9,"-9"8"-1,9-8-3,0 0-1,0 0-4,0 0 1,0 0-1,0 0 1,0 0 1,0 0 2,0 0-1,0 0 2,0 0 0,0 0 0,3-12 0,-3 12-1,2-18 0,0 5-2,3-4 0,0-4-1,3-3 1,-2-2-1,4-3 0,4-1 1,3-2-1,1-1 1,1-1 1,6-1-1,0-3 0,7 2-1,-2-2 0,-1 0 1,0 0 0,-1 0 2,-3 1-1,-1 5 0,-2-3 1,0 2 0,-2 0 0,5 1-2,-1-2 1,5 1-2,1-2 0,5 2 0,0 0 1,3 2-2,-4 1 2,1 1 0,-3 2 0,-2 2 0,-2 0 0,0 3 0,-3-1 0,4 1 0,3-1-1,2 2 0,5-3 0,1 0 0,1 2 0,-1-1-1,-5 4 1,-4 3 0,-7 1 0,-5 6-1,-9 1 1,-10 8 0,14-7-1,-14 7 1,10-5-1,-10 5 0,18-10 0,-7 3 0,2-1 1,-1 1-1,-2 1 0,0 0 1,-10 6-1,12-7 1,-12 7 0,0 0-1,0 0 1,0 0-1,0 0 0,0 0-1,9-5 1,-9 5 0,16-8 0,-3 2-1,2-1 1,2-2 0,-3 1 1,2-1-1,-2 3 0,-2 2 0,-12 4 1,9-7-1,-9 7 1,0 0-2,0 0 1,0 0 0,0 0-1,0 0 0,0 0 0,0 0-1,0 0 1,0 0 0,0 0-1,0 0-2,1 10-4,-1-10-15,0 0-2,-13 11-2,-2-18 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2:35.85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128 33 2,'0'-9'9,"0"9"-3,0 0-1,0-9-2,0 9 0,0 0 1,0-10 0,0 10 1,0 0 1,0 0 0,-1-10 0,1 10 0,0 0-1,0 0-2,0 0 0,0 0-1,0 0-2,0 0 0,0 0 0,-4 11 0,4-11 0,0 14 0,0-5-1,-1 3 1,1 1 1,-1 2-1,1 1 0,-1 4 0,0 3 0,1 3 0,0 5 1,1 3-1,1 4 0,0 3 1,-1 5-1,1-1 0,0 3 0,-2 0 0,-1 2 1,-3 2-1,-3 0 0,-2 2-1,-2-3 1,1-1-1,2-6 0,0-6-1,2-4 1,2-10-1,3-6 1,0-7 0,1-11 0,3 10 0,-3-10 0,0 0-1,0 0 0,0 0-2,0 0 1,1 10-1,-1-10 0,0 0 0,0 0 1,0 0 0,0 0 1,0 0 0,0 0 1,0 0 1,0 0-1,0 0 1,0 0 0,0 0 1,0 0-1,12 6 1,-12-6 0,16 3 0,-5-2 1,5 1 0,5-1 0,5 0 1,6-2-1,9-1 1,5-3 0,10-1-1,4-4-1,8 1 0,5-3-1,8 2 0,1-2 0,7 2 0,2 0 0,6 1 0,3 1 0,4 2-1,1-1 1,0 0 0,3 0 1,-2 0-1,3-1 1,-2 0 0,-1 0 0,0-3 0,-2 1 0,-4-1 0,-1 4 1,-9 0 0,-3 1-1,-6 1 1,-4 3 0,-9 0 0,-3 1-1,-4 0 0,-3 0 0,-4 0-1,-3 0 0,-7 0 0,-3 0 0,-8 2 0,-3 1 0,-3 1-1,-3 2-1,-2 3 0,-3-1 0,-3 1 1,1 0 0,-2 0 0,0-2 1,-6 1 1,0-2 0,-9-5 1,15 6-1,-15-6 0,14 4-1,-14-4 1,12 3-1,-12-3 1,0 0 0,10 1 1,-10-1-1,0 0 0,0 0-1,12-5 1,-12 5-1,8-9 0,-8 9 3,9-17 0,-5 6 1,-3-7 1,0 0 0,-2-8 0,1-1-1,-2-6 0,2-2-2,0-2 0,0-3-1,1 1 0,0 0 2,-1 0-1,0 3 0,-1-3 1,0 3-1,-3-4 1,3 3-2,-2-3 0,3 3-1,0 0 1,0 4 0,1 4 0,1 4-1,-1 4 1,0 6 0,-1 5 0,0 10-1,-1-11 1,1 11-1,0 0-1,0 0 1,0 0-1,0 0 1,0 0-1,0 0 1,0 0-1,0 0 1,0 0-1,0 0 1,0 0-1,0 0 1,0 0 0,0 0-1,-16-3 1,1 6-1,-4 1 1,-7-2-1,-8 0 1,-6 0-1,-9-1 1,-6-1 0,-7-2-1,-6-1 1,-3-2 0,-6 3-1,-4 1 0,-7 1-1,-3 3 1,-4 1 0,-3 1 0,-1 0 0,-4 2 0,-3-2 0,-1 0 0,-4-3 0,0 2-3,-4-2-1,2 5-2,-5-3 0,2 4-1,-2-3-1,6 4 2,6-3 2,5-2 4,8 0 2,4-4 2,6 1 2,5-4-1,6 0 2,3-1-2,5 0-2,3 3-1,3 0-2,6 3-2,5 0-5,3 4-9,7 4-2,1-5 0,8 3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5:21.90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1529 0 13,'-12'13'14,"12"-13"1,-12 8 0,12-8-9,-14 8-5,14-8-2,-14 12 1,14-12 1,-18 11 1,9-5 0,-3 1 2,0 0 0,-3 0 1,-3 2 1,-2 1 0,-5 4-1,-5 2 0,-5 7 1,-5 1-1,-4 6-1,-4 7 1,-3 3-1,-1 3-1,1-1 0,1-1-1,5-1 0,5-6-2,4-6-4,10-5-9,4-9-10,4-7-1,3-9-1,0-7 1</inkml:trace>
  <inkml:trace contextRef="#ctx0" brushRef="#br0" timeOffset="431">367 324 22,'0'0'17,"-5"18"0,-1-7 0,-3 3-8,-4 8-3,-2 3-2,-4 10 3,-6 5-1,-3 10 0,-6 0 1,1 9-2,-3 1-1,6 1-1,-1 0-2,3-4-1,6-4 0,6-8 0,6-5 0,6-9 1,7-6 0,9-8-1,10-8 1,16-6 0,13-11 0,13-4-1,13-8 1,13-6 0,6-6-1,3-2 2,-4 0-1,-4 5 1,-13 1 1,-7 7-1,-14 6 0,-11 6 1,-10 5-2,-8 5 0,-8 3 0,-8 2-1,-3 0 0,-9-6 0,6 11 0,-6-11 0,0 0 0,-14 7-2,14-7-5,-17-2-18,6-4-1,-1-7-2,-4-4 1</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2:46.34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428 530 10,'0'0'10,"0"0"1,0 0-1,0 0 0,0 0-1,0 0-1,-10-3 1,10 3-1,0 0-3,-19-2-1,8 1-1,0 1-1,-5-1 0,-1 0 0,-3 1-1,-1 0 0,-2 1 1,3 1-2,-4 3 1,2 0-2,0 2 1,1 0 0,3 3 0,1 0-1,3 2 0,0-1 0,3 0 1,-2 2-1,4 1 1,-2 4-1,0-2 1,0 4 0,1 2-1,0 0 1,2 4 0,2-1 0,0 1-1,4-2 1,2 1 0,3-1 0,2-2 0,3-2 1,3-1-1,4-2 1,7-2-1,5-2 1,4-4 0,6-3-1,6-4 0,5-2 1,2-4-2,1-5 1,0 0 0,-1-3 0,1-2-1,-4 0 1,-3-2 0,-1-1-1,-4-1 2,-3 1-1,-5-1 0,-4 4 0,-4-2 1,-3 2 0,-8 1 1,-3 3-1,-7 1 1,-2 9-1,-5-16 1,5 16-1,-21-15 1,5 7 0,-2-4 0,-5 2 1,-2-6-1,1 1 1,-5-5 1,0 0-1,-1-5-1,2 0 1,-3-2-1,0 0 0,0 1-1,2 1 0,2-1 0,0 0-1,2 0 1,1-1-1,3 1 0,2 0 0,1 0 0,3 2 0,0 1 1,4 4-1,2 1 0,1 2 0,2 0 0,2 2-1,2-2 1,4-1 0,3-3 0,2 0-1,6 1 1,5 0-1,5 2 0,7 0 0,6 5 0,7 2 0,7 4 1,3 3-1,4 3 1,3 1 0,1 3 0,1 0 0,3 2-1,-1 0 1,-5-1 1,0-1-1,-2-1 0,-9 0 0,-6-2 1,-6 0 1,-13-2 0,-5 2 0,-7-2-1,-11 1 2,0 0-1,0 0-1,0 0 0,0 0-1,0 0-2,0 0-13,0 0-11,-9 6 0,9-6-3,-17-7 2</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2:47.95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17 19 5,'0'0'15,"0"0"0,0 0 3,0 0-10,0 0-2,0 0 1,0 0 0,11-2 1,0-3-1,7 3-1,3-2-2,3 2-1,2 0-1,1 1-1,1 2-1,-2 2 1,-5 0-1,-3 2 0,-4 1 0,-1 1 1,-13-7 0,13 14 1,-13-14 0,-6 18 0,-2-8 1,-3 4-1,-5 0 1,-1 4-1,-3 0 0,-3 4-1,-2-1 0,3 2 0,-2 0-1,3-1 0,1-1 0,2 0 1,1-4-1,4-1 0,2-4 0,2-2 1,9-10-1,-7 14 0,7-14 1,0 0 0,3 11-1,-3-11 1,19 6 0,-4-2 0,5 1 0,2-1 0,7-2 0,1 0 0,3-2 0,2 0 0,0-3-1,0 1 1,-5-1 0,-2-1 0,-5 1 0,-1 0 0,-7 1 0,-2 1 0,-13 1-1,11-1 1,-11 1 0,0 0-1,0 0 0,0 0 1,0 0-2,0 0-2,0 0-14,0 0-10,0 0-1,0 0 1,-23-13-2</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3:13.34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0 7,'0'0'9,"0"0"-2,0 0 1,0 0-1,0 0 0,0 0 0,0 0-1,0 0-1,0 0-1,0 0-1,0 0 0,0 0-1,9 6 0,3-3 0,2 2 0,6 3 2,5-1-2,6 5 1,3 1-1,5 2 1,6 1-1,7 4 0,6 1 0,5 1 0,4 2-1,4-1 0,2 0 1,2 1-1,-2-3 0,-3-1 1,-5-2 0,-2-2 0,-6 0 0,-3-3 1,-11-2-1,-3-1 0,-6-2-1,-6-1 1,-9-1-2,-2-2 1,-7-2-1,-10-2 0,9 3 0,-9-3 0,0 0 0,0 0-1,0 0-6,-16-2-8,5-1-8,1-4 1,-1-6-1,4-3 0</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3:13.93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178 0 14,'0'0'14,"0"0"-2,0 0-1,0 0-3,0 0-1,0 0-2,0 0-2,9 11 1,1-2-1,1 2 3,8 4-2,1 0 1,8 4 0,1 1-1,4 3 0,2-1-1,4 3-1,0 0-1,-1 2 0,-1 0 0,-1 0-1,-3-4 1,-4 1-1,-4-3 1,-7-3-1,-3-1 1,-4-3-1,-5-3 1,-4-2 0,-2-9 1,-5 14 0,5-14-1,-19 12 2,3-6-1,-2 0 0,-6 0-1,-3 0 1,-6 0 0,-3 1-1,-2 0 0,-2 1 0,-3 0 0,0 2 0,-3 0 0,4-1 0,-1 2-1,3 0 1,4-2 0,2 0-1,5-2 1,5 0 0,5 0 0,5-2 0,3-2 1,11-3-1,-12 3 1,12-3 0,0 0 0,0 0-1,0 0 1,0 0-1,0 0 0,0 0-1,0 0 0,0 0 0,0 0-1,0 0-7,1-12-19,-2 0 0,0-8-2,-7-10 0</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3:41.93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151 76 10,'-12'-1'8,"12"1"0,0 0-2,0 0-1,0 0-1,0 0-2,-9-1-1,9 1 0,0 0-1,0 0 2,0 0 1,-9 1 1,9-1 1,0 0 0,0 0 1,0 0-1,0 0 1,0 0 0,0 0-3,0 0-2,0 0 1,0 0-2,0 0 1,0 0-1,0 0-1,0 0 1,0 0-1,14 11 1,-4-5 1,1 0-1,2 3 1,3 1 0,2 2 0,2 2 0,3 1 1,2 0 0,-1 0-1,0 3 0,2 0 0,0 0 0,2 1 0,-3-2-1,1 3 1,-3-2 0,3 1-1,3-2 1,0-1-1,-1-1 0,0 0 1,-1 1-1,1-4 0,-2 3 0,-6-1 0,-1-1 0,-4 0 0,-3-2 0,-4-1 0,-8-10 0,11 14 0,-11-14 1,0 0-1,0 0 0,0 0 1,0 0-1,0 0 1,0 0 0,0 0 0,0 0 0,0 0 0,0 0-1,0 0 1,0 0-1,5 9 0,-5-9 0,0 0 0,0 0 1,0 0-1,0 0 0,-10 9 1,10-9-1,-9 5 0,9-5 1,-13 7-1,2-4 0,1 1 1,-2 0 0,-1 2-1,-3 0 1,-2-1 1,-5-1-2,0 2 1,-2 0 0,-1 2 0,-4-1 0,-2 2-1,-3 0 0,-1 3 1,-1 0-1,0 3 0,-2-2 0,0 1 0,-1 0 0,5-2 1,3 0-1,3-1 1,3-5 1,4 2-1,2-3 1,3-1-1,2-2 1,3 1-1,0-1 0,3-1 0,9-1-1,-15 4 0,15-4 1,0 0-1,-11 2 1,11-2-1,0 0 1,0 0-1,0 0 1,0 0-1,0 0 1,0 0-1,0 0 0,0 0 1,0 0-1,0 0 0,0 0 0,0 0 0,0 0 0,0 0 0,0 0 0,0 0 0,0 0 0,0 0 0,0 0 0,0 0 0,0 0 0,0 0 0,0 0 0,0 0-1,0 0 1,0 0 0,13-4 0,-13 4 0,19-3 0,-3-2 0,4-1 0,6-2 0,7-2 0,4 0 0,8-4 0,5-1 0,1-1 0,7 1 0,0-1 0,-1 3 0,-4 0 0,-5 0 0,-5 3 0,-9 2 0,-4 1 0,-7 3 0,-7 1-1,-6 0 1,-10 3 0,13-3 0,-13 3 1,0 0-1,0 0 0,0 0 1,0 0 0,0 0 0,0 0-1,0 0 1,0 0-1,-11-11 1,11 11 0,-9-12-1,9 12 0,-14-24 1,4 8-1,-4-1 0,-1-1 0,-5-3 0,-4-2 0,-4-3 0,-2 0 0,-2 1 0,-2-2 0,-2-4-1,-1-1 2,1-2-2,1 1 1,-2-1 0,4 4 0,0 1 0,2 4-1,1 3 1,2 5 0,4 3-1,0 5 1,3 2 0,0 1-1,5 3 1,1 2 0,6-1-1,-1 1 1,10 1 0,-9 0-1,9 0 0,0 0 1,9 10-1,-9-10 0,18 17 1,-3-5-1,3 2 1,3 1 0,2 3 0,4 3-1,3-1 2,4 3-2,2 1 1,2 1 0,0 2 0,3 1 0,2 1 0,0-3 0,-1 1 0,-2-4 0,-1 0 0,-2-1 1,-4-6-1,-3-2 0,-4 0 0,-5-3 0,-7-1-1,0-1 1,-4-3 0,-10-6 0,10 10-1,-10-10 1,0 0 0,0 0 0,0 0 0,1 11 0,-1-11 0,-10 5 0,10-5 0,-14 8 0,3-3 0,0 1 1,-4 2-1,-2-1 0,-7 1 0,-2 3 0,-5-1 0,-7 1 0,-5 4 0,-10 0 0,-5 1 1,-1 1-1,-2 2 0,4-4 1,3 0-1,6-2 0,7-3 1,11-4 0,9-2 0,6-2 0,5-2 0,10 0 0,0 0 0,-9 0 0,9 0 0,0 0-1,0 0 0,0 0-1,0 0-2,9 0-8,-9 0-14,13-9 0,-5-3-2,-1-3 0</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9:10.50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710 38 4,'0'0'10,"-12"-18"-1,12 18-3,-11-12-1,11 12-1,-7-10 0,7 10 2,0 0 1,0 0-1,0 0 1,0 0-1,0 0 0,0 0-1,0 0-3,0 0-2,-13 6 0,7 5-1,-1 4 0,-4 6 1,0 8 0,-4 8 0,-1 9 0,0 4 0,3 8-2,-1 6 2,5 6 0,-1 6 0,5 3 0,3 5 0,0 4 0,3 8 0,-2 5 0,0 7-1,-4 2 2,-1 4-1,-4 5 0,-1 4 2,-1 3-2,-2 1 0,1 2 1,-1-1 0,1 2-1,0 1 0,-4 0 2,-4-2 0,-3-1 1,-6 1 0,-5 4 0,-3-5 1,-1-3 0,-4-3-1,4 0 0,3-4-1,4 0 1,5-11-1,8-4 0,3-5 0,8-1-1,7-5 0,2 1 1,3-8-2,1-1 1,-1-1-2,2 3 2,-1-10 0,1 4 1,0-6 1,6 0-3,-2-5 2,9-5-1,7-8 0,11-11 0,10-4-2,11-11 0,9-8 0,9-16 1,8-11-2,0-8 0,4-1-5,-10-9-3,-2 5-6,-19-4-9,-13-9 0,-44 31 0,40-66 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9:11.58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134 105 41,'-28'9'20,"3"3"-1,4-1-2,2-3-14,3 2-3,7 0 2,2 3-1,1-1 1,3 3 0,3-1 1,3 4-1,1 2 0,7 2 1,-2 4-2,2 4 0,3 5-1,4 5 0,1 8-1,2 3-1,4 7 0,-1 2 0,-2 3 0,-2-4 0,-2-1 0,-7-5 2,-3-8 1,-6-5 1,-7-8 1,-6-6 1,-6-7 0,1-5 0,-7-9 0,3-4-1,-5-6 0,2-4-1,0-6-2,-2-2 0,9-5 0,2-3 0,5-6 0,8-6-1,10-7 2,7-8-1,10-6 0,11-5 1,5-7-1,4-1 0,2 1 1,-4 5 1,-8 3 1,-3 8 1,-11 3 1,-7 9 0,-12 3 0,-4 11 0,-11 1-1,-3 5-1,-1 3-3,-1 2-2,-2 7-4,-7-4-4,2 12-12,-10 1-7,1 10-1,-9 6 2,-5 8 0</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1:18.37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157 361 17,'0'0'16,"-9"-7"1,9 7-2,0 0-7,-10-27-1,8 39-12,2-12 0,-4 15-1,4-15 0,-3 22 0,3-22 2,0 31-1,-3 9 1,6-19 9,1 5-2,6 0 0,-2 3 0,2 1-2,2-1 0,5-2 0,5-4-1,4-9 1,0-8-1,7-8 0,1-12 1,3-3 0,-3-8 0,-3-19 9,1 8 0,-11-8 3,1 9-2,-14-6 0,4 15-1,-12-8 1,7 14-1,-8 9-9,1 1-1,0 10 1,-2-11-1,2 11 0,0 0-1,0 0 1,4 12-9,-3 2 1,2 6-1,2-3 1,4 5 0,2 0 0,4 4 1,1-7-2,8-7 10,5-5-1,7-8 0,2-4 0,11-24 0,10 6 1,-14-15 2,6 6-1,-21-9 1,5 7 0,-21-10 0,-10-3 6,-17 13 3,-8-2-2,6 7 0,-7-2-1,5 8-1,-3-2 1,9 11-1,11 14-8,0 0-4,0 0-2,-2 14-12,2-14-9,7 21-1,-7-21 0,11 18 0</inkml:trace>
  <inkml:trace contextRef="#ctx0" brushRef="#br0" timeOffset="1933">40 1098 15,'-43'15'12,"43"-15"-1,0 0 0,0 0-1,0 0-1,0 0-2,0 0-2,0 0 0,0 0-2,0 0-2,0 0 0,19 2-1,-5-8 1,10-2 1,5-6 0,6-7 0,13-5 0,8-8 1,12-5 1,3-6-1,8-4-1,-1-1 0,9-2 0,-2 0 0,1 3 0,-3 2-1,2 1 0,-5 5 0,-6 1 1,-3 4 0,-3 3 1,-10 5-1,-9 5 1,-7 5-1,-12 3 1,-5 6 0,-9 2-1,-2 3 0,-14 4-1,0 0-1,0 0-4,0 0-7,0 0-13,0 10-2,0-10 1,-9-11-2</inkml:trace>
  <inkml:trace contextRef="#ctx0" brushRef="#br0" timeOffset="3806">1650 1806 17,'0'0'14,"-10"-7"-2,10 7-3,0 0-1,0 0-3,-9-10 0,9 10 0,-17-10-1,3 4 2,-1 1-1,-2-1 0,-1 1 0,-7-1-2,7 3 0,-3 1-1,-1 1 0,4 0-1,1 2 1,-1 0-1,1 1-1,3-1 1,0 2 0,4-2 0,10-1-1,-13 4 0,13-4 0,0 0 0,0 0 0,0 0-1,0 0 1,0 0-1,0 0 1,0 0-1,-2 10 1,2-10-1,-1 11 1,1-11 0,-1 16-1,0-5 1,0 1 1,0 2-1,-1 4 0,0-1 1,1 4-1,-3 1 1,1 3-2,0 1 2,0 2-1,2 3 0,-2 2-1,0 4 1,1 4 0,0 3 0,3 4 0,-1 2 0,2 3 0,-4 3 0,1 2 1,2 2-1,-2 5 0,2 1 0,1 5 1,-1 2-1,0 3 1,5 1-1,3 5 0,2 1 0,-1 1 0,2 2 0,0 2 0,1 1-1,-1-1 1,-1 0 0,-6 0 1,-5-4 0,3 0 1,-6-4 0,-2-1 1,-3-3 0,1 0 0,-2 0 0,2-1-1,0-1 0,4 2-1,3-1 0,0-1-1,2 0 1,-1-3 0,-2-4 1,2 2-1,-2-2 1,-2-2 0,-6-6 0,3 2 0,-4-2 0,3-1-1,3-1 0,-2 0-1,0-3 0,1 0 1,2-1-1,1-2 0,-2-3 0,3-5 1,-2-1 0,-1-5-1,2-3 1,0-3-1,-1-2 1,1-1 0,-1-1-1,1-1 1,1 0-1,1 0 0,-1-1 1,1-1-1,2-1 1,0 1-1,4 0 0,0-2 1,0-1-1,1-2 0,3 2 0,-1-2 0,3-2 0,2-1-1,-1 0 1,3-1-1,1-2 1,2 0 0,4-3-1,-1-1 1,0 1 1,1-2-1,-3-2 1,2 0 0,-2-1 0,-4-1 1,-5-2-1,-2 0 1,-9-2-1,10 2 0,-10-2 0,0 0 0,0 0 0,0 0 0,0 0-1,0 0 0,0 0 0,0 0 0,0 0 0,0 0 0,0 0 0,0 0 0,12 3 0,-12-3 0,15 2 0,-5-1-2,8 3-2,-4-6-21,8 1-3,-2-6-1,2-5-2</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56.06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849 5629 6,'0'0'6,"-10"-8"1,10 8-5,-14-11-2,14 11 2,-19-12 2,9 6 2,-1 1 3,-3 0 1,-1 0-1,0-1-2,-4 1-4,-3 0-1,-1 1-1,-5 0 1,-1 1 0,-3-1 0,-1 3 3,-5 0-2,1 1 0,-4 0 0,3 1 0,-2 1-1,0 1-1,1 2-1,1 1 1,2 3-1,4 1-1,2 2 1,2 1 0,4 1 0,0-2 0,7 2 0,2-3 0,4 2 0,1-2 0,4-1 0,1 3 0,2-2-1,2 3 1,1 2 0,2 6 0,0 1 0,2 3 0,2 4 0,2 2 0,1 2 0,1 0 0,5 1 0,1-2 1,1-1-1,5-1 0,4-2 1,2-3 0,6 0 0,6-4-1,5-2 1,10-2 0,9-5 0,8-4 0,6-4-1,7-4 0,5-3 0,5-5 0,2-3-1,-1-6 2,0-3-1,-1-5 0,-5-5 1,-4-3 1,-7-8 1,-3-3 0,-12-5 1,-7-2 0,-14-5 2,-8 4-1,-16-4 1,-5 4-2,-18 1 0,-9 7 0,-12 1-1,-6 5 0,-12 4-3,-6 4 1,-7 5-1,-6 4 0,-5 4-1,-1 6 1,-4 8-3,-1 3-1,7 10-4,-3 4-10,11 8-8,6-2-1,12 0 1,9-5 0</inkml:trace>
  <inkml:trace contextRef="#ctx0" brushRef="#br0" timeOffset="1051">1811 5503 26,'0'0'21,"17"0"-2,-4-12 2,7-6-9,2-1-9,6-5-2,4-2 1,5-5 1,3-1 0,3-7 1,5-2 1,2-5 0,12-7-1,7-7 1,10-8-2,12-7 0,11-3-2,9-10 0,10-6 0,8-8 0,11-6 0,6-4-2,1-2 1,5-11 1,7-4 0,2-3 1,3 2-1,5-4 1,1 1-1,2-3 1,5 1 0,1 5-1,2 1-1,2-1 0,2-2 0,-1 6 1,-2 2-1,0 1-1,0 3 0,-7 0 1,1 3 0,-5 9 0,0 2 0,-1 6 0,-3 4-1,-1 4 1,-1 3-1,-1 3 1,-1 5-1,-6 0 1,-5 3-1,-7 4 1,-4 2 0,-7 4 0,-4 4 0,-5 3 0,-3 4 0,-3 3-1,-6 2 1,-7 2 0,-9 5-1,-6 2 1,-10 5 0,-9 7-1,-10 3 0,-4 8-3,-10 2 0,-1 7-1,-8 0 0,-1 5-1,-8 0 0,-1 4 1,-10-2-6,-4 3-9,-14 1-1,0 0 0,0 0 1</inkml:trace>
  <inkml:trace contextRef="#ctx0" brushRef="#br0" timeOffset="1872">9627 84 12,'0'0'14,"0"0"-1,0 0-1,0 0-2,9-1-4,5 3-1,3-3-2,6 0-1,3-2 1,6-1-2,2-2 1,2-2 0,1 0-1,0 0 0,0-1-1,-1-1 1,-1 2 0,-2 1 1,-2 1-1,-2 1 0,-2 3-1,-4 3 1,-3 1-1,-2 5 0,-7 0 0,-3 3 0,-6 3 0,-3 2 0,-6 6 1,-4 2-1,-7 2 2,-5 5-1,-4 0 1,-4 2-1,-1-1 2,-1-1-1,0-4 0,3-1 0,0-2 0,4-3 0,2 1-2,1-1-6,-2 4-15,0-2-1,-12-6 0,-6-5-1</inkml:trace>
  <inkml:trace contextRef="#ctx0" brushRef="#br0" timeOffset="2864">1856 4932 10,'-11'30'9,"2"8"-1,-4 4 1,1 6-1,-2 4 1,-1-1 1,1 4 1,-1-6 1,4 2-2,0-8-1,5-2-1,2-8-2,8-1-2,0-5 0,8-3-3,2-6 0,7 0 0,4-4 0,6-2 0,4-6 1,4-3-1,7-6 1,5-5-1,6-7 1,4-3-1,5-7 0,4-4 1,1-4-2,2 1 2,0 0-2,-4 3 1,-2 2-1,-8 5 2,-10 2 0,-7 8 0,-12 2 0,-5 3 1,-11 3 0,-2 2-1,-12 2 1,0 0-2,0 0 2,0 0-2,0 0 0,0 0 0,0 0 0,0 0 0,0 0-1,0 0 1,0 0 0,0 0-1,0 0 0,0 0-1,0 0 0,0 0-3,13 1-15,-13-1-9,17-9-1,-12-6-1,-3-7 0</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1:27.80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89 771 11,'0'0'13,"0"0"0,0 0-6,0 0-3,0 0 2,-32-41 1,32 41 0,0 0 1,0 0 1,0 0 0,0 0-1,0 0 0,0 0-3,0 0-1,0 0-2,0 0-1,0 0-1,16 48 0,-16-48 0,29 58 0,-29-58 0,33 77 0,-33-77 0,32 85 1,-13-41-1,-6-3 1,-13-41-1,27 72 0,-27-72 0,15 49 1,-15-49 0,0 0 0,0 0 1,0 0 0,0 0 0,0 0 0,0 0 0,-25-58-1,25 58 1,-39-76-3,17 34 1,-7-2 0,8 1 0,-8 0 0,29 43-1,-39-74 1,39 74 0,-23-63 0,23 63-1,-14-52 1,14 52-1,0 0 0,-4-51 0,4 51 1,0 0-1,0 0 0,0 0 0,0 0 1,55-41-1,-55 41 1,0 0 0,45 0 0,-45 0 0,42 5 0,-42-5 0,49 7 1,-49-7-1,44 12 0,-44-12 0,0 0 0,57 27 0,-57-27 0,0 0 0,24 51 1,-24-51-1,-1 48 0,1-48 2,-16 52-1,16-52 1,-31 46 0,31-46 1,0 0-1,-55 46 0,55-46 0,0 0 0,0 0-2,-50 12 1,50-12-2,0 0 1,0 0-1,0 0 0,0 0-1,0 0 1,0 0-1,0 0 1,0 0 0,0 0 0,0 0 0,50 30 1,-50-30 0,48 22 0,-48-22 0,0 0 1,60 29-1,-60-29 0,0 0-2,52 17-7,-52-17-11,0 0-4,0 0-1,0 0 1</inkml:trace>
  <inkml:trace contextRef="#ctx0" brushRef="#br0" timeOffset="1011">456 791 36,'-42'29'22,"42"-29"0,0 0 1,0 0-11,0 0-9,0 0-1,0 0-1,0 0-1,44-17 0,-44 17 0,0 0 0,42-9 0,-42 9 0,0 0 1,42 10 0,-42-10-1,0 0 1,0 0-1,35 50 1,-35-50-1,0 0 0,11 49 1,-11-49-1,0 0 1,5 51 0,-5-51 2,0 0-1,0 0 1,-21 49 0,21-49 0,0 0 0,0 0 0,0 0-2,-49-1 0,49 1 0,0 0-2,0 0 1,-9-46-2,9 46 1,0 0-1,25-60 1,-25 60-1,34-51 2,-34 51-1,30-58 1,-30 58-1,35-51 2,-35 51-1,0 0 1,32-46-1,-32 46 1,0 0-1,0 0 0,0 0 1,0 0-1,0 0 0,0 0 0,0 0 1,0 0 0,51 32 0,-38-30 0,1-5 0,-2-3 1,8-1-1,-2-3 0,-3 0 0,-4 0 0,2 2 1,-2 2-1,-2 1 0,1 5 0,-10 0 0,4 10 0,-4-10-1,11 17-1,-11-17-4,17 13-9,3-16-12,5-5-1,3-9 0,2-4 0</inkml:trace>
  <inkml:trace contextRef="#ctx0" brushRef="#br0" timeOffset="1712">1198 526 7,'-7'10'13,"4"3"1,3-13 0,-4 11-8,4-11-2,0 9 1,0-9 1,0 0 1,0 0 2,0 0 0,12 5 1,-12-5 0,0 0-1,5-15 0,-5 15 0,5-14-2,-5 14-1,4-19-2,-4 8-2,-1-1 0,-1 2 0,-4 1 0,6 9 0,-14-16 0,5 7-1,-1 4 0,-2-1 0,0 4-1,-2 2 1,3 1-2,-4 2 0,1 4-1,1 3-3,2 5-2,-4-1-3,3 6-4,0-5-4,3 7-3,4-6-4,-1 3-1,-1-3 2</inkml:trace>
  <inkml:trace contextRef="#ctx0" brushRef="#br0" timeOffset="2173">1088 60 42,'-12'-16'21,"-1"2"-1,2 4 1,0 3-15,2 0-5,9 7-2,-10-6 0,10 6 0,0 0 1,-8 9 1,12 1 0,2 5 1,4 3 0,2 11 1,6 6 0,2 9 0,5 8 0,0 5 0,-4 2 1,1 2 0,-2-3 0,-2-3-1,-5-7-1,-3-9-4,0-7-15,-4-12-6,1-11-3,-7-9 1,14-13-1</inkml:trace>
  <inkml:trace contextRef="#ctx0" brushRef="#br0" timeOffset="2574">1426 432 79,'17'12'30,"-17"-12"0,-8 10 1,8-10-20,0 0-10,0 0-2,0 0 1,0 0-1,-6 13-2,6-13-12,0 11-14,0-11 1,0 12-3,-16-8 3</inkml:trace>
  <inkml:trace contextRef="#ctx0" brushRef="#br0" timeOffset="3094">1078 413 14,'0'0'16,"0"0"-1,0 0-2,-2 10-3,2-10-3,-12 8-2,12-8-3,-15 16 1,6-3-3,0 0 2,-2 4 0,0-2 1,3 6 1,-1-3 1,2 1 0,0-2 0,1-1 0,3-2-1,5 0-1,0-3 0,-2-11-2,15 12 0,-3-12 0,6-4-1,1-2 0,4-5 0,-2 0 1,-1-4-1,-2 2 1,0-1 1,-6 0-1,0 0 1,-3 2 0,-4 0 0,-1 0 0,-1 0 0,2 3 0,-4-2 0,-1 11 1,-2-13-1,2 13-2,-12-6-6,-2 9-15,-1 3-5,-6 0-1,-4 3 0</inkml:trace>
  <inkml:trace contextRef="#ctx0" brushRef="#br0" timeOffset="68639">2319 1781 12,'0'0'8,"0"0"0,0 0-2,0 0 0,0 0-1,0 0-3,0 0-1,0 0 0,0 0 0,0 0 1,0 0 0,0 0 1,0 0 0,0 0-1,0 0 0,0 0-1,0 0-1,0 0 0,0 0-1,0 0 0,0 0-1,9 3 2,-9-3 0,0 0 0,14 2 1,-14-2 0,20 1 0,-7-1 0,-1 0 1,5 0-1,3 0 0,0 0 0,3 1 0,-1 2-1,-3-1 1,2 2-1,-1-3 0,-1 3 1,-2-2 0,0 2 0,-2-2 1,4-2 1,-5-2-1,4 2 2,1-1-2,3 2-1,-1-1 0,2 3-1,-2 0 1,2 1-2,3 1 1,-3 0-1,-1 0 2,-2-1-1,5 0 2,0-1-1,-1-3 2,4 1-1,-5-3 1,4 2-1,-2-2 1,2 0-1,-1 0 0,0 1-1,1 1-1,-5 0 0,4 1 1,-1-1-1,-1 1 0,1-1 1,1 0-1,0-1 0,1-1 0,2 0 0,-1-1 1,3 1-1,1-1 0,0 0 1,3 1-1,-1 1 0,2 1 1,0 0-1,4 1 0,0 0 0,1 0 0,2 0 1,-2-1-1,1 0 1,1 0-1,-1-1 1,-1-1 0,-1 1 0,-2 0 0,0 1 0,1 0-1,-1 1 1,0 0-1,4 1 1,0-1-1,3 1 0,1-1 0,2 0 1,-3 0-1,0 0 0,-1-1 0,0 2 1,-3-1-1,-1 1 0,1 1 0,0 2 0,3-2 1,-1 0-1,1 1 0,0-1 1,-1-1-1,2-1 0,-3 0 1,0-1-1,-2 0 0,-1 0 1,2 1-1,1 1 0,-1 1 0,2 1 0,0 2 0,2 0 0,-1-1 0,1 1 0,-1-3 0,2 1 1,-2-1 0,1-2 0,-1-1-1,-1-1 1,0-2 0,1 1 0,-4-1 0,-2 1-1,0-1 0,0 2 1,-1 0-1,1 1 0,1 0 0,-2 0 0,5 0 0,2-1 1,0 1-1,3-2 0,-1 1 0,-1-1 0,0-1 0,-1 1 0,-4 0 0,-1 0 0,0-1 1,-2 2-1,-1 0 0,2-1 0,1 1 0,0-1 0,3 1 0,1 0 0,-2-1 0,1 0 0,-3-1 0,-1 1 0,-3-1 0,-2 1 1,-5 0-1,-1-1 0,1 0 0,1 0 0,-3 1 1,0-1-1,2 0 0,-2 0 0,3 0 1,-1 0-1,-3-1 0,-1 0 1,1 0-1,0 0 1,-1 2-1,-2-4 0,0 4 0,1-2 1,-2 2-1,0-2 0,-2 3 0,0-3 0,-4 2 0,2 2 0,-5-1 0,-1 1 0,-1-1 0,-10 1 0,14 0 0,-14 0 0,15 0 0,-15 0 0,15 1 0,-15-1 0,16 0 1,-16 0-1,14 1 0,-14-1 0,15 0 0,-15 0 0,10 1 0,-10-1 0,10 1 0,-10-1 0,0 0 0,11 5 0,-11-5 0,0 0 0,0 0 0,0 0 0,9 1 0,-9-1-1,0 0 1,9 5-1,-9-5 0,12 1 0,-12-1 0,9 5 0,-9-5 1,0 0 0,0 0 0,0 0 0,0 0 1,0 0-2,0 0-2,7-13-1,1 3-2,-1-3-1,2-1 1,-5-3 0,6 0 1,-2 1 3,-3-2 4,0 6 1,-4-4 1,0 3 1,-1-3-1,6 0-3,0 0-4,1-4-3,4 4-2,1-6-1,2 7 1,-3-2 3,2 4 4,-4 3 5,-4-2 1,-5 12 3,2-16 1,-2 16 0,-5-12-1,5 12-3,-7-18-3,4 8-1,0 0-2,0-2 1,1 2 0,-1-1 0,-1 0 1,4 11-1,-4-16 1,4 16 0,-5-12 1,5 12-1,0 0 0,-7-12 0,7 12-1,0 0 0,-5-13 0,5 13 0,0 0 0,-5-13 0,5 13 0,0 0 0,-4-9 0,4 9 0,0 0 0,-8-12-1,8 12 0,-10-9 1,10 9-1,-18-11 0,7 4 1,-5-1-1,2 0 1,-4 0 0,0-1-1,-2 1 1,-3 1-1,0 0-1,-1 2 0,-3-1-1,-2 3 1,-2 1 0,0 2 0,-4 0 1,0 1 0,1-1 1,-2 0 0,2 0 1,-1-2-1,-1 0 1,-5-1-1,4 0 1,-4 1-1,-3 1 1,-2 0-1,-5 1 0,1 1-1,-4 1 2,4 0-2,-4 0 1,-1 0 0,1-1 0,0-1 1,2-2-2,-3 0 2,1 0-2,-1-1 1,-2 1 0,1-1 0,-5 2 0,-2 1-1,0 0 1,-2 2-1,-1-1 1,0-1-1,0-1 1,0-2-1,-1-3 1,2 2-1,-6-2 1,0 1 0,-1-1-1,-5 3 1,0-1 0,-3 3-1,1 0 0,0 0 0,2 0 1,2-1-1,0 0 1,4 1 0,-1-1-1,2 2 1,1 0 0,0 1 0,2 0 0,0 3 0,0-3-1,0 2 1,5-2 0,2 1 0,5-2 0,2-2 0,3 0 0,3-2 1,3 2-1,1-3 0,-1 3 0,0-1 0,-3 2 0,0 1 1,2 2-1,0-2 0,3 3 2,-1-7 0,3 5-1,2-5 1,3 3 0,1-5 0,-3 0-1,0 1 0,-2-1-1,0 5 0,-5-2-1,1 3 1,-4 0-1,-1 0 1,1 2-1,1-1 1,0 1 0,0-2 1,5 0-1,0-1 0,-4 0 1,3 0-1,2-1 0,2 0 1,2 1-1,-1-1 1,3 2 0,0-1-1,9 1 0,3 0 1,0 0-1,4 0 0,0 2 0,2-1 0,2 1 0,5-1 0,9-1 0,-15 3 0,15-3-1,-13 2 1,13-2 0,0 0 0,-15 4 0,15-4 0,-13 9 0,3-2 0,10-7 0,-16 13 0,8-2 0,-2 4 0,4-2-1,1 2 0,-4 4-1,-2 1 1,-1 8 0,-2 3 0,-1 2 0,0 6 0,-2 3 1,-3 7-1,2 1 0,2 3 1,-1 0-1,7 2 1,2-2 0,0 0-1,3-1 1,6-4-1,4-2 1,0-4-1,3-4 0,0-7 0,1-7 1,-1-4 0,0-8 0,-8-12 2,13 15 0,-13-15 1,0 0 0,9-1 0,-9 1-1,6-9-1,-6 9-5,10-18-14,2 5-5,-2-7 0,0-4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01T18:42:08.48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12 0 46,'0'0'35,"0"0"1,0 0-9,11 6-16,-11-6-2,0 0-2,0 0-3,0 0-1,0 0-1,0 0 0,0 0-2,0 0 1,0 0-1,0 0 0,0 0-2,0 0-1,-2 9-9,2-9-24,-6 14 0,6-14-2,-15 5 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2:52.5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39 796 10,'10'1'10,"-10"-1"0,16-4 0,-4-2 0,6-3-1,6-5 1,6-3-1,3-8 1,7 0-2,2-6-2,4-1-1,-1-2 0,0 3-1,-6 0-1,-3 5-2,-5 2 1,-6 6-1,-7 5-2,-5 3-2,-13 10-3,12-10-9,-12 10-9,0 0 2,-12-5-1,1 4 0</inkml:trace>
  <inkml:trace contextRef="#ctx0" brushRef="#br0" timeOffset="451">0 613 7,'0'0'13,"11"-11"1,0 1-5,3-2-3,4-5 1,3 0-1,4-4 1,5 0-1,-1-2 1,7 0 0,-1-1-2,3 3-1,0-2-1,4 2-1,-4 0-1,-2 2 0,-1 0-1,-5 3 0,-4 2-1,-6 1-3,-6 4-5,-6-1-7,-7 1-4,-1 9 0,-9-11-1</inkml:trace>
  <inkml:trace contextRef="#ctx0" brushRef="#br0" timeOffset="891">246 0 0,'0'0'7,"0"0"-1,0 0 0,0 0-1,-1 9 1,1-9-1,1 17 2,2-2 0,0 3 1,3 9-2,1 6 0,3 10 0,-2 9-2,4 10 0,-1 9 0,1 3-2,0 2 0,-4 2-1,-4-2 0,-1-2-1,-1-10 1,-2-9-1,-3-4-3,-1-8-8,1-5-7,5-8-1,-2-10-1,5-6 1</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1:24.03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2027 3 19,'0'0'13,"0"0"1,-9-1-1,9 1-1,-16-1-3,7-1-1,0 3-1,-5-2-1,2 4 1,-5-3-2,-1 4 0,-2-2-1,3 4-2,-9-2 1,2 1-1,-4-1 1,-1 2 2,-2-2-1,5 0 0,-1-1-1,4 0 1,2-2-1,3 0-1,3-1 0,15 0-2,-12 1 0,12-1 0,0 0-1,-12 0 0,12 0 0,0 0 0,0 0 0,0 0 0,0 0 0,0 0 1,-4 10-1,4-10 1,1 9 0,-1-9 0,-2 17 0,0-7 0,-1 4 0,-1 0 1,-5 4-1,3 0 0,-2 3 0,0 1 0,-1 1 0,2 2 1,-2 3-1,1 3 0,2 6 0,-5 1 1,3 4-1,-2 6 1,-1 4-1,-1 4 0,0 0 0,2 2 0,-1-4 1,5 1-2,-2-1 1,2-4 1,0 2-1,-2-5 0,4-8 0,-1-2 0,0-4 0,-1 1 0,3-8 1,0 1-2,2-9 1,1-2 1,-1 2-1,0-2 1,1-3-1,0-3 0,2 0 0,-2-10 1,-1 13-1,1-13 0,3 9 0,-3-9 0,0 0 0,7 13 1,-7-13-1,6 9 0,-6-9 0,8 14 0,-8-14 0,13 15 1,-13-15-1,17 15 0,-5-8 1,-1-1 0,5-2 0,1 0 1,6-3-1,2-1 0,7-3-1,3 0 2,0-1-2,5 1 0,-6-1-2,4 2 2,-3-1 0,2 2 0,-6 1 2,1-4-1,-2 0 0,0 1 0,0-2 0,-5 0 0,-5 0 0,-5 2 1,-4-2 0,-11 5 0,10-2-1,-10 2 0,0 0 0,0 0-2,-8 12-6,-2-9-21,10-3-2,-22-4 0,10-10-1</inkml:trace>
  <inkml:trace contextRef="#ctx0" brushRef="#br0" timeOffset="1913">85 713 24,'0'0'16,"0"0"1,-45-24-4,45 24-6,0 0-5,0 0-3,0 0 1,0 0 0,0 0-1,0 0 1,0 0 1,31 47-1,-31-47 2,26 54-1,-26-54 0,36 78 2,-10-31 0,-6-1 0,-10 6 1,12-8 1,-7 2-1,-15-46 2,26 73-2,-26-73 1,14 51-1,-14-51-1,0 0 1,0 0-1,0 0 0,0 0-1,0 0 0,0 0 0,0 0-1,-51-61 0,51 61 1,-38-66-1,38 66 0,-44-75 0,44 75 1,-48-79-2,48 79 2,-39-65-1,39 65-1,-34-54 1,34 54-1,0 0 0,-23-53 0,23 53 0,0 0-1,0 0 1,10-45-1,-10 45 0,0 0 0,60-20 0,-60 20 0,64-5 1,-20 7-1,-1 2 0,0 3 0,8 6 0,-4 4 1,-1 3-1,-4 1 1,-2 2 0,-3 2 0,-4 0 1,-3 3-1,-9-2 1,-5-2 0,-4-2 0,-4 4 1,-5-5 1,-5 2 0,-3 2 1,-7-2 0,-7-4 0,-3 0 1,-4-5-1,-13-1-1,-6-2-1,1-1 0,0-7-1,0 0-1,0 2-1,44-5-1,-75 9 0,75-9-4,0 0-11,-55 3-13,55-3 1,0 0-2,-3-50 2</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05.34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491 476 7,'6'-13'10,"-6"13"0,-3-11-2,3 11-1,2-9-1,-2 9-1,-1-11 0,1 11 1,0 0 0,-1-13 0,1 13 0,-5-10 0,5 10-2,-12-14-1,3 7 0,-3 0-2,-5-1 0,-2 0-1,-2 2-1,-3 1 1,-2 1-1,1 3 1,-3 0 0,2 2-1,2 3 1,-2 2 0,4 0 0,2 3-1,1 1 1,1 3 0,0 2 0,1-1 0,2 3 0,1 2 0,0 2 0,-1-1 0,0 1 0,3 0 1,3-1-1,2 3 0,1-1 1,5 0 0,6 1 0,7 0 1,4-1 0,6 2-1,2-4 1,7-1 0,1-4-1,4-3 1,-4-4-1,2-3 0,5-4 0,-2-3 0,3-2 0,-2-4 0,-1-1 0,-1-1 0,-2-3 0,-2 1 0,-8-3 0,0 2 0,-4-3-1,-4 3 1,-2-3 0,-3 2-1,-4-1 1,-2 0 0,-1-1 0,-1 2 0,-7-2 1,-1 3-2,-1 0 1,-4 1 0,-2 0-1,-2 0 0,0 3 0,-2-1 0,-3 0 0,1-1 0,-1-1 0,0 1 0,0-4 1,1 2-1,1-4 0,0 2 1,4 0-1,0 1 1,0-1-1,4 2 1,0 1 0,1 2-1,4-1 1,0 0 0,-1-1 0,4 0 0,0-1 0,1-1 0,0-1 0,5-1 0,-3 0 0,1-1 0,3 0-1,1 1 0,5 0 0,4 0 0,3 1 0,4 3-1,8-1 0,7 2 0,4 1 1,5 0 0,1 0 0,4 2 0,4 0 1,-1 2-1,-5 1 1,1 0-1,-5 3 0,-3 0 0,-4 3 0,-5 0 0,-11 0 0,-2 0 0,-4 1 0,-7 0 0,-10-2 0,11 3 0,-11-3 1,0 0-1,0 0 0,0 0 1,0 0 0,0 0-1,0 0 1,0 0 0,0 0-2,0 0 0,0 0-4,-9 2-6,9-2-14,-20 3-2,7-3 1,-5-5-1</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24.29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462 19 3,'0'0'5,"0"0"1,0-11 1,0 11 1,0 0 0,0 0 0,0-9-1,0 9 0,0 0-2,0 0-2,0 0 0,0 0-2,0 0 0,0 0-1,0 0 0,0 0-1,-10 15 0,6-5 0,1 2 0,-3 5 1,-1 3 0,1 6 2,-2 2 0,-4 4 0,0 5 1,-3 5 0,-2 4 2,-1 7-2,-2 0 0,-2 3 1,-5-3-2,2 1 1,-2-7 0,6-3-1,-1-11 0,4-5 1,4-9-2,3-5 1,11-14 0,-10 14-1,10-14 0,0 0-1,0 0-4,0 0-9,0 0-8,2-12 0,-1-2 0,3-3-1</inkml:trace>
  <inkml:trace contextRef="#ctx0" brushRef="#br0" timeOffset="541">0 441 15,'0'0'12,"0"0"-1,0 0-2,0 0-2,0 0-3,2 14-2,-2-14 0,5 18-1,0-5 1,-2 2 1,-1 2-1,1 3 1,0 2 0,1 3 0,-1-1 0,3 8 2,-1-5 0,1 4-1,1 1 0,0 0 0,-2-4 0,1-3-2,1-3 1,-1-3-1,-2-4 2,2-3-1,-6-12 0,13 7 1,-13-7 0,22-7 0,-8-9 0,3 4 0,1-6-1,2-4-1,2-4-1,3-4 1,1-3-1,-2-1 0,-1 5 0,2-3-1,-3 2 0,2 2 0,-3 3 0,-2 5 0,-2 1 0,-1 6 0,-4 1 0,-12 12 0,16-15 1,-16 15 0,9-8 0,-9 8-1,0 0 1,0 0 0,0 0-1,0 0 1,0 0-1,0 0 0,0 0-1,0 0 1,0 0-1,0 0 0,0 0-1,0 0-3,0 0-10,0 0-11,0 0-2,0 0 1,-3-15 0</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41.03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0 415 18,'0'0'10,"0"0"-1,0 0-1,0 0-1,0 0-2,0 0-3,0 0-2,0 0 1,0 0-1,0 0 0,0 0 0,0 0 2,11 4 0,-1-5 0,6-2 0,7 0 0,7-1 1,9-3-1,6 1 1,6-3 1,4 2 1,0-1-1,2 3 0,-3-1 0,-2 5 0,-5 0 0,-3 2-1,-8 0-1,-3 1 0,-8 0 0,-4 2 0,-6-3 1,-4 0 0,-11-1 0,0 0 1,0 0-1,0 0 0,0 0-1,0 0-1,0 0-1,-12-2-2,12 2-4,-15-4-6,15 4-10,-14-9-4,8-3 1,0-4 0</inkml:trace>
  <inkml:trace contextRef="#ctx0" brushRef="#br0" timeOffset="571">503 0 1,'0'0'12,"0"0"-1,6 12-1,-6-12-9,14 11-3,-4-3 2,3 0 1,-1-1 1,2 1 1,2-1 0,2 1 2,2-1-1,-1 0 1,1 3 1,-2-2-1,1 2 1,-1-2-1,1 3 2,-3-2-2,-3 1-1,1-2-1,-2 3 0,-2-4-1,-1 5-1,-4 0 0,-1 4 0,-4 1 0,0 4-1,-4 1 1,0 1-1,-1 4 1,-2 0-1,0-3 0,0-1 2,-1-1 0,-1-1 1,0-2 0,0 0 1,-6-1-1,2 1 1,-5 0-1,4 0 0,-1 0-2,-2 0 0,3-1 0,2-3-1,2-2 0,4-2 1,6-11-1,-8 15 1,8-15 1,0 0 0,0 0 0,0 0-1,0 0 1,0 0 0,0 0 0,0 0-2,0 0 1,0 0-1,0 0 0,0 0 0,0 0 0,0 0 0,0 0 0,0 0 0,0 0-5,0 0-12,0 0-9,0 0-2,-12-13 1,2-12-1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44.61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1511 96 6,'0'0'6,"3"-10"0,-3 10 1,0 0 1,-1-11 1,1 11-1,0 0-1,-7-9 0,7 9-2,-10-4 0,10 4-1,-17-2-1,6 1-1,-3 1 0,-2 0-1,-4 0-1,-2 0 2,-3-2-1,-2 0 1,-1-2 0,-4 0 1,-2-3 0,-4 2 1,-1-3-1,-2 2 0,-5 0 0,-1 1-1,-3 1 0,1 2-1,-1 1 0,2 2 0,-2 1-1,3 1 1,-1 1-1,3 1 0,0 2 0,1-2 0,0 3 1,-1-2-1,2 1 0,3 1 1,0 2-1,3-1 0,3 2 0,2 1 0,2 3 0,3 1 0,1 2 0,1 0 0,3 2 0,0 1 0,3-1 0,2 1 0,2-2 0,2 0 0,3 1 0,2-5 0,2 3 0,2-1 0,1 1 0,2 1 0,2 1 0,3 0 0,1-1 0,0 3 0,3-1 0,2 0 0,3 1 1,2 0-1,3 0 1,3-1 0,3 1 0,4-4 0,3 1 0,3-1 0,3 0 0,4-2 0,1 1 0,3-1-1,2 0 1,4 1 0,3-4 0,2 1 0,2-4-1,6-3 1,2-4 0,4-2 0,0-3-1,2-3 0,2-1 1,0-2-1,0-3 1,0 0-1,-3-1 0,1-3 0,-1-1 1,0-1-1,-4-4 1,-3-1-1,-2-1 1,-6 0-1,-6 0 1,-7 0 0,-6 2-1,-4 0 1,-7 1 0,-4 1 0,-8-1 0,-3-1 0,-6-4 0,-4 1 1,-5-2-2,-4 1 1,-6-1-1,-3-1 1,-6 1-1,-2 1 0,-4 2 0,-4-1-1,-4-2 1,-5-2 0,-5 1 0,-5 4-1,-7-2 1,-5 6 0,-6 1-1,-5 7 1,-3 3-1,-4 5 1,0 7-1,-4 0-4,2 10-15,-4 2-5,-2-3-2,-1-6 0</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3:15.67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 1316 7,'0'0'10,"0"0"0,-3-9 0,3 9 0,0 0 0,0 0 1,-6-9-1,6 9-1,0 0-2,0 0-2,0 0-2,0 0-1,0 0-2,0 0 0,0 0 0,0 12 0,5 2-1,0 6 1,2 7 0,2 6 1,3 7 0,2 5 1,3 0 0,2 0 0,1-7 1,4-5 0,1-11 1,3-12 0,-2-16 0,5-10 0,-1-15 0,-1-8 0,-5-8-1,-1-4 0,-5-2 0,-4 6 0,-6-2 0,-3 12 0,-6 5 0,-1 9 0,-3 4-1,2 8-1,0 2 1,3 9-2,0 0 0,-2 12-2,5 4 1,2 3 0,5 7 1,1 4-1,2 9 2,1 4-1,8-2 0,0 0 0,2-3-1,-1-5 2,2-4-2,-2-7 2,3-13-1,2-9 1,-7-12 0,0-12 1,-4-10-1,-3-9 0,-6-6 1,-1-7-1,-8 1 1,-6 2 0,-4 4-1,-3 8 1,-1 7-1,-1 7 1,1 6-1,1 8-1,3 2 0,2 3-3,9 8-5,-13-3-10,13 3-11,2 15 0,5-3-2,-1-1 1</inkml:trace>
  <inkml:trace contextRef="#ctx0" brushRef="#br0" timeOffset="1031">1124 918 10,'0'0'12,"0"0"-3,0 0-1,-2 9-2,2 3 0,5 4 0,3 7 0,-1 8 1,7 1-1,2 11 0,2 3 1,3 8-2,5-1 0,-2 5-2,0-2 0,3-3-1,-6-2 0,-1-10-1,-2-5 0,-5-9 0,-2-6 0,-3-9 0,-8-12-4,0 0-9,3-10-9,-6-9 1,-4-5 0,-1-2-1</inkml:trace>
  <inkml:trace contextRef="#ctx0" brushRef="#br0" timeOffset="1442">1310 1380 25,'0'0'14,"0"0"1,0 0-2,4-13 0,6 5-3,9-6-4,10-3 0,8-7-2,11-2 0,5-5 0,7 1 0,1-3-2,-1 3 0,-8 1 0,-5 7-1,-10 2 0,-9 5 0,-7 4-3,-9 1-5,-12 10-11,0 0-5,-11-6 1,-9 6-1</inkml:trace>
  <inkml:trace contextRef="#ctx0" brushRef="#br0" timeOffset="1753">1131 1223 35,'0'0'21,"22"-12"0,5-6 1,7-1-10,10-8-9,12 0-2,9-6 1,3 2-1,2-2 0,0 3 1,-4 0 0,-4 3 1,-9 4-1,-10 2 0,-10 5-1,-10 2-7,-7 6-13,-16 8-4,4-11 0,-15 9 0</inkml:trace>
  <inkml:trace contextRef="#ctx0" brushRef="#br0" timeOffset="2233">1705 424 8,'0'0'12,"0"18"-6,-5-5-2,0 7 0,-5 5 1,0 5 2,-3 7-1,-6 7 1,-3 11 0,-7 8 2,0 11 1,-6 7-2,1 8-1,-4 7-1,3 8-1,1 3 0,7 2-1,8-5-2,4-2 0,9-9-1,5-6 0,5-12-1,3-14-3,4-12-8,0-14-11,-1-13-1,-10-22 1,14 2-1</inkml:trace>
  <inkml:trace contextRef="#ctx0" brushRef="#br0" timeOffset="3155">2874 625 14,'0'0'11,"6"-12"0,-6 12 1,0 0 0,-15-5-1,15 5-1,-16-1-2,4 3-2,-4-1-2,-3 1 0,-6 2-2,2 0-1,-4 1 0,-3 1-1,0 2 0,0 2 1,0 0-2,0 2 1,1 3 0,2 4 0,1 4 0,2 4 0,4 8-1,4 4 2,3 6-2,7 3 2,7 4-2,5-2 1,9 0 1,8-3-1,8-8 1,9-7-1,11-12 1,9-12 0,7-14 0,4-12 0,-1-16 0,-2-12 0,-5-9 0,-8-9-1,-10-3 2,-14 3-1,-12 2 0,-8 5 1,-12 6-1,-10 8 1,-10 7-1,-7 8 1,-12 6-1,-5 6 0,-11 5-1,-5 5 1,-4 2 0,1 3-1,-3 0 1,6 0 0,6-3-1,9-2 2,7-2-1,9-3-1,11-4 1,8-2-1,11-5 0,10-5-1,10-4 1,13-4-1,14-4 1,12-2-1,15-1 1,5 0 0,9 3 0,1 5 0,-4 4 0,-4 4 1,-13 6 0,-10 6 0,-14 3 0,-11 5 0,-11 1 1,-8 4-1,-14 1 0,10 0 0,-10 0 0,0 0 0,0 0-1,0 0 1,0 0 0,0 0-2,-3 10-3,3-10-8,-3 18-13,-2-5-1,-1 5-1,-7 4 1</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2:57.9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49 255 4,'0'0'10,"0"0"-3,0 0-1,0 0 0,0 0-2,0 0 0,0 0 0,0 0 1,0 0 0,0 0-1,0 0 1,0 0-3,-5 10 0,5-10 0,0 0 0,10 1 0,0-2 0,-10 1 1,18-8 1,-7 3 1,1-4-1,2 1 0,-5-4-1,5 4 1,-7-2-1,2 3-1,-9 7 1,5-12-1,-5 12-1,0 0 1,-7-11 0,7 11-2,-14-8 1,5 4-1,9 4 0,-12-6-1,12 6 0,-17-6-1,17 6 0,-18-2 0,18 2-1,-18 3 1,7 1 0,0 0 0,1 2 1,0 1-1,0 3 1,7-1 0,-2 4 0,2-2 0,0 4 0,1-1 0,2 4 0,1-2 1,0 3-1,1-2 1,0 1 0,-1 1 0,0-6 1,3 5-1,-1-5 0,-1 3 1,-1-5-1,2 2 0,-3-13 1,8 17-1,-8-17 1,14 13 0,-4-10 0,5-2 0,1-1 0,2-3 1,1-1-1,1-4-4,4-2-11,-1-3-5,1-4 0,-5-2 0</inkml:trace>
  <inkml:trace contextRef="#ctx0" brushRef="#br0" timeOffset="861">398 0 10,'10'-3'14,"-10"3"2,0 0-3,0 0-6,0 0-2,0 0-1,0 0-2,-9 6 1,-1-4 1,10-2 0,-12 8 1,12-8-2,-15 9 2,15-9-3,-19 16 1,19-16-2,-15 18-1,7-7 1,1-1 0,-1 4-2,-1-1 2,3 2-1,-3 1 0,3 1 1,0-1-1,2 2 1,-1 1 0,2-2 0,2 0 0,2-4 0,2 1 1,0-3-2,2-1 1,-5-10 0,15 15 0,-6-10-1,1-4 1,4-2-3,6-5-7,4-2-10,4-7-2,0-1 0,-1-8 0</inkml:trace>
  <inkml:trace contextRef="#ctx0" brushRef="#br0" timeOffset="1712">593 109 29,'0'0'18,"15"13"0,-15-13-4,0 0-6,0 0-1,0 0 0,0 0-1,0 0 1,0 0 0,0 0 1,-1 9-1,1-9-1,0 0-2,0 0 0,0 0-2,-2 12-3,2-12-6,2 13-17,-2-13-1,3 12-3,-3-12 2</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1:07.29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-1-1 2,'0'0'2,"0"0"0,0 0-1,0 0 0,-10-4-1,10 4 0,0 0 1,0 0-1,0 0 0,0 0 0,0 0 0,0 0 0,0 0 1,0 0 0,0 0 1,10 12 0,-10-12 0,19 6 1,-6-1 0,2-3 0,4 3-1,-1-3 1,7 2-1,3 0 0,2-1 0,3 2 0,0-2 0,4 1 0,3 1 1,5-1 0,1 0 0,0 0-1,5 0 1,0-1-1,-1 1 1,7-1-2,0-1 0,3-1 0,-1-1 0,2-1 0,2-1 1,3-2-1,6-1 1,-4 0 0,1 0 0,-1 0 0,-2 1 0,2 1 0,-4 0 1,0 3-2,-1 2 1,2 2-1,-3 0 0,-1 2 0,-2-1 0,-2 1 0,-4-2 1,-2 0 0,-7-4 0,-4 0 1,-2-4 0,-2 2 0,0-1 0,1 1-1,-1-2 0,2 3-1,5 2-1,0 3 1,4-1-1,0 0 0,1 0 1,1-2-1,-2-1 1,1-1 0,-4-4 0,-1 1 0,-1-2 0,-1 3 0,-1-1 0,3 5-1,-2 1 0,4 0 1,1 2-1,2 0 0,1 0 0,-1-2 0,2-2 1,0 0-1,-1-3 0,-2 1 1,-1-1-1,-2 1 1,1 1-1,-1 1 0,-2 1 0,0 1 0,1 1 0,0 0 0,0 0 0,1 1 1,0-1-1,-1 1 0,3-1 0,0 0 1,-2 1-1,1-2 1,-2-1-1,0 0 1,-2-1 0,1 1 0,-6-2 0,0-1 0,-4 1-1,-2 0 1,-4 0 0,-2-1-1,-3 2 1,-3-1-1,0 1 0,-3 0 0,-1-1 1,-3 1-1,0-1 0,-2 1 1,-9 0-1,15-1 1,-15 1-1,10 0 0,-10 0 1,9-1-1,-9 1 1,0 0-1,0 0 1,10 0-1,-10 0 1,0 0-1,0 0 1,0 0 0,0 0 0,0 0-1,0 0 1,0 0-1,0 0 1,0 0-1,0 0 1,0 0-1,0 0 0,0 0 0,0 0 0,0 0-1,0 0-1,0 0 0,0 0-3,0 0-4,0 0-5,10-13-8,0 11-3,0-6 1,3-3 0</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2:03.19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267 0 8,'0'0'14,"0"0"0,-10 4-1,10-4-12,0 0-2,0 0-2,0 0 1,0 0 1,0 0-1,0 10 1,0-10 1,2 11 1,-4-2 1,0 7 0,-1 3 1,-1 8 1,-2 7-1,3 7 1,-1 8 0,1 10 0,6 8-1,-1 5-1,3 8 1,-1 5-2,2 5 0,-1 3 1,1 5-2,-3 4 1,0 4 0,-3 5 0,-2 4 0,0 4 1,-1 4-1,-2 6-1,-3 5 1,-4 5 0,0 2-1,0 5-1,0 3 1,-1 1 0,2 1 0,0 1-1,3 2 2,2 0 2,2 2 4,-4-5 0,3 8 1,-5-2 1,3 8-1,-3-6 2,3 6-3,-2-3-2,1 1-3,1-2 0,0-1-2,0-4 1,1 0-1,0-3 1,-1-1 0,-2-2 1,2 1-1,-3-4 1,4-3 0,0-2-1,1-1 1,4 0-2,2-1 0,3 0-1,2 1 1,1 5-1,1 4 1,1 3 0,-1 5 0,0 3 1,-1 1 0,-1-2 1,-2 3 0,0-4-1,1-1 1,-2-3 0,-1-3 0,-2-6 0,0-3 0,-3-6 0,2-5 0,0-7-1,1 0 0,0-8-1,2-5 0,1-5 0,0-7 0,0 3 0,0-4-2,-4-5 1,-1-5-1,-3-6 1,0-4-1,-2-5 1,1-1-2,-2-11 2,4 3-1,3-1 2,4-3 0,4-3-1,-1-3 0,6-3-1,0-7-4,9-3-6,-21-42-14,0 0-3,59-6-2,-35-39 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0:38:34.29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4420 2041 5,'0'0'9,"0"0"-2,0 0-4,-1 13 0,4-4-1,2 4 1,0 2 0,2 7 2,2 7 0,2 6 1,1 8 0,5 10-1,1 10 0,1 9-1,4 11-1,1 8 0,1 8 0,2 7-1,2 5 1,-1 0-1,0 0 1,1-3 0,2-1-1,-3-8 1,0-3-1,-2-9 0,-3-8 0,-2-5-1,-3-7 0,-5-9 0,-3-6-1,-1-8 0,-4-6-1,-1-9 0,-2-8-1,0-4-3,-2-17-8,0 0-7,0 0 1,8-16-1,-2-4 1</inkml:trace>
  <inkml:trace contextRef="#ctx0" brushRef="#br0" timeOffset="570">4531 3812 1,'15'0'9,"-6"3"-3,3 6-1,3 1 0,2 5 0,4 6 0,4 3 0,3 4 0,3 4-1,0 1 1,3 2 0,-1 3 1,1-3-2,1 0 1,-3-4 0,1-1 0,-4-6-1,1-3 1,-5-8 0,1-3 0,-4-8 0,-3-6 1,-4-8 0,-1-5 0,-4-10-1,0-4 0,-4-10-2,1-5-1,-2-6-1,1-6 0,3-4-1,1-1 0,2 0 1,1 0-1,2 4 0,-1 6 0,0 6 0,0 6 0,-4 9-3,-5 3-12,0 8-9,-6 8-2,1 13 2,-23-12-1</inkml:trace>
  <inkml:trace contextRef="#ctx0" brushRef="#br0" timeOffset="2423">5608 1009 9,'0'0'7,"-9"0"-2,9 0-1,0 0-1,14 2-1,0-2-1,5 0 2,7-2 0,9 2 1,10-1 0,8 0 0,11 1 0,10-1 0,9 2-1,9-1 0,7 1-1,8 2-1,4-1 0,8 1-1,0 1 1,-1 1-1,-4 2 0,-4 0 0,-7 1 0,-6-1 0,-13 0 0,-10-1 0,-11-1 0,-12-1 0,-9-2-1,-8 0-2,-8 0-5,-10-4-7,-2 0 0,-13-8 0</inkml:trace>
  <inkml:trace contextRef="#ctx0" brushRef="#br0" timeOffset="2854">7352 809 6,'5'9'9,"12"5"-1,3 2 0,12-1 0,8 2 0,8-1 0,7-2-1,6-3-2,6 1-2,-1-2-1,1 0-1,-5 0-1,-5 0 0,-5 4 0,-6 1-1,-10 3 1,-6 0-1,-8 5 1,-7 3 0,-8 2 1,-8 3 0,-8 2 1,-7 5 1,-8 0 1,-6 4 1,-10-1-1,-3 2 2,-9-2-1,3 0 1,-4-5 0,1-2-1,0-6-1,6-3 0,5-5-1,7-4-2,8-5-1,4-5-3,9 0-7,3-6-4,10 0-9,19-9 0,4-8 1,9-8-1</inkml:trace>
  <inkml:trace contextRef="#ctx0" brushRef="#br0" timeOffset="5738">1224 3487 7,'-14'6'12,"14"-6"0,0 0-3,0 0-4,0 0-3,17-19-1,0 3-2,7-8 0,9-7 2,13-11 1,8-8 0,12-9 1,10-6 0,9-10 1,6-3-1,10-6 0,2-4 0,3-1-1,0 0 0,-2 0-1,-3 2 0,-6 5 0,-5 4 0,-7 8 0,-7 9 0,-9 7 0,-8 10 0,-9 9 0,-11 7-1,-6 11 2,-7 2-2,-5 9-4,-6 2-1,-3 5-4,-2 2-6,-10-3-1,15 6-1,-15-6 1</inkml:trace>
  <inkml:trace contextRef="#ctx0" brushRef="#br0" timeOffset="6229">2569 2017 5,'14'7'12,"-14"-7"1,19-8-2,-1 0-7,7-2-4,8-2-2,8-2 0,10-2 1,6-3-1,4 1 1,3-3 1,-1 2 0,0 2 1,-2 2-1,-6 4 0,-6 1 1,-6 6 0,-7 2 0,-5 5 0,-4 3 0,-9 4 3,-3 2 0,-5 6 0,-4 6 1,-6 4-1,-3 7 1,-6 3 0,-3 9-2,-7 4 0,-6 7-1,-3 1 1,-1 4-1,-2-2 0,0-2 0,2-1 0,3-10-1,4-5 0,7-7 0,1-8-1,4-8-1,5-5-3,2-6-7,3-9-7,0 0 0,-9 2-1,0-11 0</inkml:trace>
  <inkml:trace contextRef="#ctx0" brushRef="#br0" timeOffset="7010">965 4803 27,'-35'14'18,"-1"-5"1,-7-3-2,1 0 1,-11-9-4,5 2-2,-10-9-3,0-1-2,-9-7-2,-1-1-2,-2-8 0,2-3-2,4-8 0,3-6-1,6-6 0,0-5 1,19-4-2,9-6 1,11-3-1,12-1 1,9-2-1,12-4 0,12-2 1,25-2-2,5-2 2,7-1 0,12 2-1,3 2 1,7 4-1,3 9 1,6 7-1,-5 8 1,0 9 0,-2 9-1,1 7 1,-1 8 0,2 9 0,-2 6-1,-4 8 1,1 7 0,-5 6 0,-1 6 0,-7 8 0,-1 4 0,-7 6 0,-3 6 0,-6 4 0,-6 4 0,-5 5 0,-6 4-1,-8 0 1,-6 1 0,-7 4 0,-10-3 1,-9-1-1,-8 2 1,-11-2 0,-6-1 0,-7 0 1,-8 0-1,-5-5 0,-6-1 0,-6-2 0,-4-3 0,-5-4 0,-4-2 0,-6-5 0,1-4-1,-7-5 2,-2-4-1,-1-6 1,-4-5-1,-2-10 0,0-6 0,1-8 0,-1-8 3,3-11-4,2-8 0,6-11-2,8-8 1,12-7-2,8-14-5,19 0-11,13-10-8,18-2-1,11-6 1,22-4 0</inkml:trace>
  <inkml:trace contextRef="#ctx0" brushRef="#br0" timeOffset="8852">9350 1584 10,'-50'-2'14,"2"-1"0,-3-9 0,1-6-7,-2-3-6,-1-5 1,-1-6 0,-1-7 2,2-6-1,0-7 1,4-6-1,2-5 1,7-3 0,6-4-2,8-3-1,7-2 0,12-2-1,8 0 1,10 0-1,12-2 0,11 3 0,10 2 0,7 3 0,10 4 0,4 6-1,8 5 1,5 6 1,6 5-1,3 5 0,4 7 0,3 8 1,4 8-1,3 9 0,3 10 0,1 9 0,2 11 0,-3 8 0,-3 9-1,0 8 1,-4 6 0,-4 4-1,-5 7 0,-8 3 1,-7 4-1,-12 1 0,-8 2 1,-11 1 0,-12 2 0,-13 0-1,-14 1 1,-13 1 0,-14 0 1,-9-2 0,-12-4 1,-11-2 1,-11-3 0,-9-2 2,-10-9 0,-5-1 0,-9-8 1,-4 2-1,-9-7 0,-2 0-1,-7-9 0,1-4-1,-2-8 0,4-8-1,0-10-1,2-10-2,6-5-7,3-11-13,10-5-4,7-9 0,11-10 0</inkml:trace>
  <inkml:trace contextRef="#ctx0" brushRef="#br0" timeOffset="12558">10278 1895 7,'3'46'11,"1"6"0,3 10 1,2 12 0,1 10-1,5 12-1,0 8-1,4 8-2,-1 5-2,1 6-2,-1-2-1,-1-4 0,-2-10-2,-3-5 2,-3-12 0,-2-9 0,-5-13-1,0-9 1,-3-13 0,2-7 0,-5-9-1,3-10-1,2-4-1,-1-6-1,0-10-1,7 12-1,-7-12-3,12-2-7,-2-6-8,-1 0 3,-6-6-1,-1-2 1</inkml:trace>
  <inkml:trace contextRef="#ctx0" brushRef="#br0" timeOffset="12968">10159 3414 32,'2'11'18,"-2"-11"0,0 0 1,15 13-11,-15-13-8,18 20-1,-5-4 1,2 3 1,2 6 0,4 5 1,0 6 0,3 7 0,1 1 1,1 5-1,3 1 0,-1 0 0,3-2-1,2-4 0,-3-8-1,1-6 1,-2-7 0,-1-7 1,-7-8 1,3-2 1,-9-9 0,1-3 1,-6-10 1,3-5-1,-6-9 0,3-6-1,-2-9 0,0-3-2,1-5-1,1-5 1,2-1-2,1 1 0,1 0 0,-1 0-3,7 4-4,-6-4-13,5 2-7,-6-1-1,-3 1 1,-8-1 0</inkml:trace>
  <inkml:trace contextRef="#ctx0" brushRef="#br0" timeOffset="27429">14733 77 3,'-15'-6'5,"-3"3"-1,0 1 1,-3 1 1,-2 1-1,0 0 1,-2 1 1,-3 0 0,-3 2-1,-1 0 0,-7 3-1,1 0 1,-4 0-1,-3 3 1,-2 0 1,-1 2-2,0-2 0,-1 8 0,-3 2-1,2 4-2,-2 4-1,1 5 0,1 6-1,-2 6 0,1 9 0,1 3-1,2 4 1,3 4 0,3 2 0,8 3 0,6 0 0,8 1 1,6-2-1,8 1 0,10 2 1,9 0-1,6 2 0,6 0 0,7 5-2,3-3 0,9 0 0,3-6-1,4-6 0,4-8 0,7-8 1,7-10-1,8-10 2,6-12 0,5-10 0,5-10 0,5-9 1,1-5-1,5-4 0,-6-5 1,0-7 0,-2 2 0,-1-3-1,-1 1 2,-2-2-2,-1-2 2,-3-1-2,-3-4 2,-3-2-1,-5-4 0,-7-4 1,-6-2 0,-12-3 2,-6-1 0,-12-1 1,-7 2 1,-12-2-1,-6 2 1,-10-3-1,-5 2 1,-8-3-1,-6 2-1,-7-2 0,-3 0-1,-7 2 1,-3 2 0,-8 3-2,-2 6 2,-7 4-2,-3 5 1,-2 5-2,-3 2 2,-5 6-2,-1 6 1,-2 4 0,-5 8-1,-4 7 0,0 6 0,-3 10-1,-5 9-1,4 10-5,-6 4-7,9 9-10,2 0-3,10-3 2,5-6-1</inkml:trace>
  <inkml:trace contextRef="#ctx0" brushRef="#br0" timeOffset="48630">14519 1808 8,'6'9'8,"-6"-9"-4,0 0-6,0 0 1,11 11 2,-11-11 1,0 0 1,0 0 1,0 0 0,0 0 0,5 10-1,-5-10 1,0 0-2,0 0-1,0 0 0,1 13-1,-1-13 0,2 18 0,-1-5 0,1 6 0,0 2 0,0 7 0,-1 4 1,3 7-1,1 9 0,1 9 0,2 10 0,2 8 1,4 11-1,2 10 0,5 7 0,0 8 1,3 6-1,-3 3 1,-1-1-1,-5-4 1,-1-5-1,-4-7 0,-4-6 0,1-9-1,-3-10 0,-1-9-2,2-9 0,0-10 0,-1-6 0,2-10 0,-2-8 0,-1-7 1,-2-9 1,-1-10-2,0 0-5,0 9-2</inkml:trace>
  <inkml:trace contextRef="#ctx0" brushRef="#br0" timeOffset="49220">14314 3556 8,'3'17'11,"-3"-17"-1,22 12-6,-5 0-6,5 5-1,2 6 3,3 6 0,1 5 1,-2 6 0,0 2 0,0 4 0,0-1 0,-1 0 0,3-3 0,3-3-1,1-4 0,5-7-1,-1-6 1,1-6 0,-1-7 1,-2-6 2,-3-6 1,-2-7 2,-2-8 1,-3-7 0,0-8 1,-3-5 0,1-6-1,0-6-1,0-3 0,-2-2-1,0 2-1,-6 2 1,2 5 1,-5 2-2,0 9 1,-3 4-1,-2 8-1,-1 3-1,-1 5-1,0 5-4,-4 10-5,4-11-9,-4 11-8,0 0 2,0 0-1</inkml:trace>
  <inkml:trace contextRef="#ctx0" brushRef="#br0" timeOffset="51914">18543 2222 6,'20'-31'14,"7"-2"0,0-9-4,7-2-1,0-5 0,4-6 0,4-2-1,1-5 0,3-2-1,1-5 0,1 2 0,-2-4 0,5-2-2,-6-2 0,-1-1-1,-1-1-1,-4 4-2,-4 1 1,1-1-1,-7 6-1,-3 6 0,-4 5 0,-1 7 0,-2 7-1,-1 3 2,-4 7-2,1 5 1,-1 5 0,0 3 0,-1 2 1,0 4-1,-4 2 0,0 0 1,-9 11-1,10-12 0,-10 12 0,0 0 0,0 0 0,0 0 0,0 0 0,0 0 0,0 0 1,0 0-1,0 0 0,0 0 0,0 0 0,0 0 0,0 0-1,0 0 1,10-2 0,-10 2-1,8 10 1,-3-1 0,3 3-1,2 1 1,2 4 0,3 4 0,1 1 0,4 5 0,5 4 0,4 5 0,4 2 1,4 5-1,6 6 1,7 5-1,7 6 1,5 5-1,4 3 1,3 4-1,7 4 0,2 3 0,6 2 1,2 2-2,2 3 1,-2 1-1,3 2-1,-2-1 0,-3 2 0,-7-3-1,-6-2 1,-10-6 0,-8-5 0,-5-6 0,-8-6 2,-1-3 0,-3-9-1,-4-3 1,0-9 0,-4-4 0,-3-6 0,-4-5 0,0-7 0,-8-3 1,-13-13-1,14 14 1,-14-14 0,0 0 1,0 0-1,0 0 0,0 0 0,0 0-1,0 0 0,0 0 1,0 0-1,0 0 0,0 0 0,0 0 1,0 0 0,0 0-1,-11 8 1,11-8-1,0 0 1,0 0-1,-13 5 0,13-5 0,-9 5 0,9-5 0,-11 5 0,11-5 0,-11 6 0,11-6 0,0 0 0,-16 11 1,16-11-1,-14 11 1,5-3-1,-2 1 1,-2 2 0,-4 5-1,-1 0 1,-7 5 0,-3 5 0,-4 4 0,-5 3-1,-7 9 1,-5 4-1,-6 5 1,-4 2 0,-1 4-1,-4 1 1,-2 4-1,-2 2 1,0 2 0,-4 5-1,-1 8 1,-6 7-1,-6 6 1,-4 9-1,1 0 0,-1 2 0,0-4 0,9-4 0,6-9 0,9-9 0,11-11 0,11-11-1,4-10 2,9-7-2,4-6 2,7-8-1,2-6 0,4-4 0,1-3 0,2-2 0,10-9 0,-12 12 0,12-12 0,0 0 0,0 0 0,-11 8 0,11-8 1,0 0-1,0 0 0,0 0 0,0 0 0,0 0 0,0 0 1,0 0-1,0 0 0,0 0 1,0 0-1,0 0 0,2-15 0,-6 3 1,0-1-1,-2-5 0,-2-5 0,-4-5 0,1-4 0,1-3 0,-4-4-1,1-5 1,-4-3-1,1-4 1,-3-4 1,-1-4-1,-2 0 2,-5-5-1,0-2 1,-4-6 0,-2-2 0,-4-5-1,-2 1 0,-2-5 0,0-2 0,-4-2-1,-2-1 0,1 2 1,-1 1-1,0 1 1,1 4-1,-1 2 0,4 5 1,1 1-1,6 6 0,2 2 0,4 1 0,3 3 0,5 2 0,3 2 0,1 3-1,3 6 1,1 5 0,2 7 0,4 7 0,-1 4 0,3 6 0,2 5 0,4 13-1,-6-14 1,6 14 0,0 0-1,0 0 0,0 0 1,0 0-1,0 0 0,0 0 1,0 0-1,0 0 0,0 0 1,0 0-1,0 0 0,-9-7 0,9 7 0,0 0-1,0 0 0,0 0-1,-1 12 0,1-12-2,2 10-4,-2-10-13,5 14-2,-5-14-2,0 0 1</inkml:trace>
  <inkml:trace contextRef="#ctx0" brushRef="#br0" timeOffset="55289">11206 4120 2,'0'0'7,"0"0"-2,0-11 0,0 11 0,7-10 1,-7 10 1,7-10 0,-7 10 1,9-13 0,-9 13-1,15-17-1,-7 5 0,4-1 0,2-5-2,2 1 0,3-4-1,3-2-1,1-1-1,6-2 0,4 0 0,3-1-1,4-2 0,4 0 0,4-4 1,4 2-1,4-1 0,3-1 0,2-1 1,5 1-1,4-2 0,2 2 1,4-1-1,2 1 0,1 0 0,3 1 1,3-1-1,2 0 0,3 0 1,4-2 0,5 0 0,4-1-1,4-1 1,6-1 0,1 1 0,3 2-1,0 1 1,-1 0 0,1 2-1,-2 3 0,1 0 0,-2 2 1,-2 1-1,1 1 1,0 0-1,4 3 1,-3 1-1,-1-1 1,-1 2-1,-1 1 1,-2 1-1,-2 1 1,-1 1 0,-4 0-1,-3 1 1,1 1 0,-1-2-1,2-1 1,0 1-1,2-2 1,0-1-1,1 1 0,2-2 0,1-1 0,1 2 0,-3 0 1,-1 1-1,-1 2 1,-1 2-1,1 3 1,0 1 0,0 2-1,-2 2 1,-2 2-1,-1-1 0,0 2 0,-3 0 0,-2 0 0,-4-2 0,-4 1 0,-6-1 0,-7 0 1,-8 0 0,-8 2 0,-13-3 2,-10 3-1,-10 0 1,-6 1 0,-8 1-1,-9 1-1,0 0-1,0 0-2,0 0-1,0 0-1,0 0-3,0 0-2,0 0-6,0 0-5,0 0-4,-15-7 2,5-1 0</inkml:trace>
  <inkml:trace contextRef="#ctx0" brushRef="#br0" timeOffset="56501">17883 1995 30,'-13'0'19,"13"0"-3,-14-3-2,14 3-11,0 0-5,0 0-1,0 0-1,0 0 2,0 0 2,0 0 2,0 0 3,10 9-1,-10-9 3,12 10-3,-1-2 0,3 0-1,4 3-1,3 1-1,3 1 0,4 0 0,0 1-1,2 0 0,-3 0 0,1 3 1,-3 2-2,-3 0 2,-3 3-1,-2 2 0,-5 0 0,-2 0 0,-3 2 0,-3-2 0,-3 0 1,-2 0-1,-3-2 1,-4 0-1,-1 1 1,-3-2 0,-2 2 1,-3-1 0,-6 3 0,-6 0 0,-2 4 1,-6-1-1,-1 2 1,-4 0-2,0 0 1,-1-4-1,6-1 0,3-5-1,6-3 1,5-4-1,6-3 0,3-2-2,14-8-2,-10 14-8,10-14-10,5 11-2,-5-11 1,14-6 1</inkml:trace>
  <inkml:trace contextRef="#ctx0" brushRef="#br0" timeOffset="57392">16368 5078 20,'0'0'15,"0"0"0,11 10 0,-11-10-11,15 2-2,-2 0 0,0 1 2,3-1 0,3 2 2,0-2-1,4 2 0,1-1-1,5-1 0,1-3 0,10-2-1,1-5 0,8-2-1,3-7 1,7-2 0,5-7 0,8-3 0,1-8 0,8 0-1,4-5 0,6-4-1,3-1 0,5-5-1,1-2 0,0-3 1,0-1-1,1-2 0,-6-2 1,1-2 0,-3-3-1,-3 2 0,-4 0 1,-5 2-1,-5 2 1,-7 4 0,-9 4 0,-8 8 1,-12 6 2,-9 9-2,-8 5 1,-6 9 0,-5 1-1,-4 6 0,-8 9-2,11-16-1,-11 16-1,13-15 1,-13 15-1,12-15 1,-12 15 1,11-13 0,-11 13 1,0 0-1,6-9 1,-6 9-1,0 0-3,0 0-2,0 0-5,-18-2-7,18 2-7,-18 9-2,8-4 0,0-3 1</inkml:trace>
  <inkml:trace contextRef="#ctx0" brushRef="#br0" timeOffset="58113">18533 3613 25,'-17'1'9,"3"5"-3,-7-2 0,-1 3-14,0 2-2,-1 3 1,0-2 5,2 2 5,2-2 5,2-2 4,5-2 0,12-6 0,-13 9-1,13-9-2,0 0-2,8 9-2,6-7-1,9-3-1,8 0 1,10-3-1,9-1-1,7-4 0,5-1-1,2 0 0,-2-1 0,-6 2 1,-6 2 2,-9-1 2,-7 5 1,-11-1-1,-4 4 1,-6 0-1,-3 3 0,-10-3-2,12 9-1,-12-9-1,5 15 0,-5-5 1,-3 5 1,-3 3-1,0 4 1,-4 5 0,-1 5 0,-1 6 0,2 5 0,-4 6-2,2 5 1,0 4 0,2 3-1,1 4 0,-1 2 1,1 2-1,-1-1 1,1-3-1,-1-2 1,-2-6-1,-1-3 1,0-6 0,0-7 1,-3-8 0,4-6 0,-2-6 0,1-6-2,1 1-6,-1-10-17,0-9 1,0-8-4,-2-15 2</inkml:trace>
  <inkml:trace contextRef="#ctx0" brushRef="#br0" timeOffset="66065">10691 1280 10,'0'0'11,"0"0"-1,0 0-2,0 0-3,0 0-2,0 0-2,0 0-1,0 0-1,0 0 0,1 10 0,-1-10 0,8 17 1,0-8 0,2 2 1,1 1-1,4 0 1,3 3 0,3-1 1,6 3 0,3 2 0,4 4 0,6 4 1,5 2-1,5 3 0,4 5-1,4 5 0,1 2 0,2 4 0,3 1-1,-1-1 0,-1 3 1,-1-2 1,-1-2 0,0 0 2,0-3 0,4 3 2,-2-3-1,4 4 0,0 2 0,3 5-1,0 6-1,1 5-1,-3 1-1,-2 4 0,-1 1 0,-1 1 0,-3-3-1,-1-3 1,0-3 0,2-3 0,1-2-1,2-1 1,-2-2 0,0-2-1,2 1 1,-2 0-1,-2-1 1,-4 1-1,-2-4 0,-2 0 1,-1-1-1,0-1 0,-4-4 1,1-1-1,-2-4 1,-1-1-1,-2-2 1,-1-2 0,-3-1-1,-1 0 1,-3-3-1,0 1 1,-3-3-1,-2 0 0,-3-4 0,-3-2 1,-4-5-1,-3-3 0,-4-2 0,-2-4 1,-11-9-1,15 14 0,-15-14 0,12 12 0,-12-12 1,0 0 0,12 11 0,-12-11 1,0 0 0,0 0 1,0 0-1,0 0 1,0 0-1,0 0 0,0 0 0,0 0 0,0 0 0,0 0-1,0 0 1,0 0-1,-12-7 1,3 3-1,-4 0 1,-2-1-2,-8-3 1,-2 0-1,-4 0 1,-2-3-1,-5 1 0,-3 0 0,-5-1 0,-2 0 0,-2 1 0,-2-1 0,-1 1 1,0 1-1,3-1 0,2 1 1,4 1 0,5-2 1,0 1-1,5 2 0,2-2 0,5 2-1,2 1 1,5 2 0,3 0-1,2 1 0,13 3 0,-10-3-1,10 3 0,0 0-1,0 0 1,0 0-2,16 5 2,-1-1-1,7 3 0,7 0 1,8 3-1,7-2 0,11 1-1,2-3 1,3 1-1,-3-3 1,0 0 0,-5-2 0,-3 2 1,-7-1 0,-4 1 0,-10 1 1,-7-1-1,-1 0 1,-4 0 0,-5 0-1,-1-2 0,-10-2 1,0 0-1,9 5 0,-9-5 0,0 0 0,0 0 1,0 0 0,0 0 0,0 0 0,0 0 0,0 0 0,0 0 1,0 0-1,0 0 0,0 0 0,0 0 0,0 0 0,0 0 1,0 0 0,0 0 1,0 0 0,0 0 0,0 0 1,-4-16 0,1 3 0,-3-5-1,2-5 0,-4-7 0,5-5-1,-4-5 0,3-1 0,1-3-1,1 2 1,1 1-1,0 2 0,0 4 1,1 3 0,0 3-1,0 4 1,1 3-1,-1 5 1,0 2-1,-1 4 1,1 2-1,0 9 0,0-10-1,0 10 1,0 0 0,0 0-1,0 0 0,0 0-1,0 0 0,0 0-1,0 0-1,0 0-8,8 15-13,-6-1-1,-3 0-1,-7-3 1</inkml:trace>
  <inkml:trace contextRef="#ctx0" brushRef="#br0" timeOffset="79804">15846 877 1,'0'0'5,"-2"9"-1,2-9-1,0 0 0,14 6 0,-14-6 1,17 10 0,-2-6 1,0 2-1,6-2 0,4 2 0,6-1-1,4 0 1,7-2-1,6 2 1,5 0-1,5 1 0,5 3 0,6-1 0,3 2-1,8 3 1,6 1-2,7 2 1,6 2-1,4 1 0,4 3 0,1 0-1,3 2 1,-2 0-1,-3 1 0,-4 1 1,-3 0-1,-3 0 0,-1-1 0,-3-1 2,-5-1-2,-1 0 0,-4-2 0,-3-2 0,-4-1 1,-6-2-1,-8-2 0,-7 0 0,-7-2 1,-6-2-1,-8 2 0,-6-3 0,-6-1 0,-5 0 1,-2-1-1,-4-2 0,-10-5 0,12 9 2,-12-9 1,0 0 1,0 0 0,9 4 1,-9-4-1,0 0 0,0 0-2,0 0 0,0 0-1,0 0-1,0 0-1,0 0 1,0 0-1,0 0 1,0 0 1,0 0-1,0 0 0,0 0 1,0 0-1,-6-11 0,6 11 0,0 0 0,-12-13 0,12 13 1,-9-13-1,9 13 0,-9-13 0,2 1 0,-1 0 1,-2-3-1,-3-3 0,-3-4 0,-4-2 0,-2-4 1,-5-2-1,0 0 1,-3-2-1,1-1 1,0 1 0,3 1 0,2 1 0,3 3 1,2 2 0,4 4 0,3 3 0,2 4 0,4 3-1,6 11-1,-8-12 0,8 12-2,0 0 1,0 0-1,0 0 1,13 16-1,-2-5 1,2 5 0,7 6 0,3 3 1,4 4 0,3 5 0,3 2 0,2 2-1,3 3 1,-1-2-1,-3-2 0,0-1 1,-1 1-1,-4-3 0,-4-2 0,-5-3-1,-3-1-1,-5-5 0,-2-2-1,-7-3 0,0-4 0,-4-4 1,1-10 0,-6 14 1,6-14 1,-14 8 1,3-6 1,-3 1 1,-5 0-1,-3 1 0,-4 2 0,-5 0 0,-6 4 0,-1-1 0,-6 2 0,-3 2 1,-6-1 0,-4 2 1,-3-3-1,-1 2 1,1-2 0,1 0-1,2-1-1,4-2-1,8 0-4,4-3-6,8 3-11,8-3-1,5-6 0,6-7 0</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18.35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0 193 7,'10'-8'12,"-10"8"-3,11 0-2,-11 0-1,21 8 2,-8-1-1,2 2 1,2 6-1,-1 2 0,1 5 1,-2 3-4,0 6-1,0 3-2,-2 4 0,4 1 0,-1 0-1,3 1 0,0-2 0,3-2 1,3-3 1,0-4 0,0-3 1,-1-2-1,0-3 1,-5-6 0,-1 1-1,-7-7 1,-1 0-1,-10-9 1,11 11 1,-11-11 1,0 0 0,0 0 0,0 0 1,0 0-1,10-9 0,-9 0-1,5-1 0,-2-5-2,3-2 1,0-5-1,4-1-1,1-5 0,5-7 0,3-1 0,3-4 0,0-3 0,3-3 0,4-5 0,0-1 0,-2 1 1,-1 8-1,-3-3 1,-2 5-1,1 2 0,-4 7 0,-4 6 0,-1 8-1,-5 1 0,1 5 1,-10 12-1,13-15 0,-13 15 0,0 0-1,0 0 0,0 0 0,0 0-1,0 0-2,-2 18-7,-2-5-18,5 3-1,-4-6-2,3-10 2</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37.41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1366 304 4,'0'0'8,"0"0"-3,0 0-4,0 0 0,10-3 2,-10 3 1,0 0 2,0 0 2,10-10 2,-10 10-1,0 0-1,-1-9-2,1 9 0,0 0-2,-4-14 0,4 14-3,-6-11 0,6 11 0,-11-17 0,11 17 0,-18-18 1,7 7-1,-4-1 1,-2-2 0,-2 0-1,-3 0 0,-2-1-1,-1-1 1,-5 0-1,-1 0 0,-2 1 1,-1 1-1,-1 1 0,1 0 1,-1 4-1,1 1 1,0 1-1,2 1 0,0 1 0,1 2 0,0 1 0,-1 2 1,2 1-1,-2 2 0,-1 3 0,-2 0 0,-1 3 0,-1 2 0,-2 5 0,-3-2 0,0 6 1,0 0-1,-1 3 0,3 0 0,0-1 1,3 2-1,1-3 0,7 3 0,2-3 0,3 1 0,5 2 1,2 0-1,1 4 1,3 0-1,2 3 0,2 1 1,0 0-1,1 1 1,3-2-1,2-1 1,2-2 0,2 0 0,1-3 0,2 0 2,5-1-1,2 3 0,1-2 1,4 2-1,3-3 1,2 3-1,2-1 0,6 0 0,-1-5-1,5 0 1,-1-3 0,6-1 0,0-3 0,6-2 0,2-3 0,4-2-1,4-2 0,2-2 0,0-3-1,2-2 1,3-3 0,-1 0 1,-5-3-1,-1 1 0,-3-3 1,-1-1-1,1-2 0,-2-1 0,-3-2 0,-1-3-1,3-1 0,-3-4 1,-3-1-1,-6 0 0,-2-1 0,-5 0 1,-3-2-1,-3 1 1,-9 0 1,1 1-2,-7-3 1,-1 0 0,-7-3 0,1 1-1,-7 0 0,1-3 0,-1 0 0,-3 2-1,0 0 1,-2 2 0,1 3 0,-3 0 0,2 2 0,-7 3 0,1 3 0,-1 1 0,-1 2 0,0-1 1,-2 2-2,-4 1 1,-1 3 0,2 1 0,-1 2-1,-1-1 0,-2 3-1,1 3 1,-2 2 1,2-1-1,2 2 0,-1-1-1,2 2-1,-5-1-3,8 7-6,-6-4-13,4 2-2,-2-5-1,-2-7 1</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08.14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-10 259 5,'0'0'6,"-10"-5"-1,10 5 0,0 0 0,0 0 1,0 0 1,0 0-1,0 0 1,0 0-2,0 0 0,0 0 0,11 0 0,3 1 0,4-4 1,8 4 0,6-3 0,10 2-2,0-2 0,5 3-1,2-3-1,0 2 0,-1-3-1,-2 1 0,-3-4 0,-2 4 0,2-4-3,-4 2-2,0-2-4,-4 1-6,-3-2-6,-1-1-1,-9 1 0,-1-3 0</inkml:trace>
  <inkml:trace contextRef="#ctx0" brushRef="#br0" timeOffset="391">464 0 4,'-14'10'12,"24"-6"-1,5-1-5,16 4-5,9 1 0,8 1 0,8 2 0,5 0 0,1 1 0,-1-2 0,-4 1 1,-9-1 0,-8 1-1,-5-2 1,-9 3 0,-4-2-1,-9 3 1,-13-13 2,10 23 1,-18-9 2,-4 0 1,-13 3 1,-3 4 0,-11-5 0,3 5 0,-6-1-2,5-1-3,4-6-1,4 6-1,7-9-1,9-3 0,13-7-3,-9 13-2,9-13-8,23 7-10,3-9-2,11-6 0,10-6 1</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13.41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-2-2 13,'0'0'12,"0"0"-2,0 0-2,-4-10-2,4 10-3,0 0-1,0 0-2,0 0 1,0 0-1,0 0 1,4 16-1,0-1 1,3 3 0,2 7-1,1 3 1,1 6 0,2 3 0,-1 3-1,1 1 0,-1 2 1,-2-2-1,0-2 2,-1-2-1,-1-3 0,1-4 1,1-3 0,-1-7 0,1-4 1,1-3 0,-1-3 0,1-4 1,-1 1-1,-10-7 0,18 9 0,-18-9 0,19 11-1,-4-5-1,5-1 1,6 2-1,9-4 0,6 0 1,9-3-1,7-2 0,10-1 0,5-4-1,5 0 1,2-2-1,1-1 0,0 1 0,-2-1 1,-4 2-1,-6-1 0,-5 2 0,-8 1 0,-7 2 0,-8 1 0,-7 1 0,-7 2-1,-8-2 1,-4 3 0,-14-1 0,14 0 0,-14 0 1,0 0 0,0 0 0,0 0 0,0 0 0,0 0 2,0 0 0,0 0 0,3-10 1,-3 10-1,2-16 0,0 6 0,0-7-1,1-3 0,0-4-1,3-5-1,-1 0 1,2-1-1,-2-2 0,-1 3 1,-1-1-1,0 5 1,-3 2-1,-2 3 0,0 2 0,-3 1 0,1 3 0,-1 0-1,-2 3 1,2-1 0,-1 3 0,6 9-1,-9-15 1,9 15-1,0 0 0,-12-10 1,12 10-1,-12-4 0,12 4 0,-22-4 1,6 4-1,-5-3 1,-3 2-1,-5-1 1,-4 1 0,-6 1 0,-4 1 0,-4 3-1,-4-1 1,-5 2 0,-6 1 0,-3 0 0,-4-1 0,1-1 0,1 1 0,-2-4 0,3 0 0,4-3 0,5-1 0,5 1 0,4-1 0,2 1 0,4 1 0,4 1 0,5 1 0,4 0 0,4 1 0,4 0 0,5 0 0,5 1 0,11-3 1,-12 2-1,12-2 1,0 0 0,0 0-1,0 0 0,0 0 0,0 0 0,0 0-3,0 0-2,0 0-8,-5 10-10,5-10-1,-10 1 0,-2-7 0</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24.45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557 635 12,'-47'-3'7,"-1"-1"-1,-2-2 0,-1-1 0,-2-2-2,3-2-1,0-2-2,3-3-2,7-3 1,1 0 2,8-5 0,7-1 1,7-2 0,6-3 0,12-2-1,7 0 0,7-3 0,15-3-2,13-1 0,10-3-1,11 3 0,9 3 1,4 2 0,14 5 0,4 5 1,3 5-1,2 6 1,3 7 0,3 3 1,4 4-1,3 2 1,-4 2 0,1 2 0,-3 0 0,-2 6 1,-5 2 0,-7 4 1,-9 4-1,-9 3-1,-10 3 0,-10 5 0,-13 4 0,-10 1 0,-15-2 1,-9 3 0,-12 1 0,-10 2 1,-12-2-1,-6 1 1,-12-3-1,-5 1 0,-12-5 0,-5-3 1,-11-2-1,-6-8 1,-12-2 0,3-7 0,-4-4 0,0-5-1,5-4-2,4-5-3,11-3-9,7-1-14,13-8-1,6-4-2,13-10 1</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15.88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4648 874 2,'0'0'4,"0"0"-2,0 0 2,0 0 0,0 0 1,0 0 2,0 0 0,0 0 0,0 0 0,0 0 0,0 0-1,0 0-1,-8 11 0,8-11-2,-3 16 0,1-2-1,0-1 1,-1 7-1,0-2 0,0 4-1,1 3 1,1 2 0,0 2 0,2 3 0,1 2-1,0 3 1,3-1 0,1 2 0,-3-1-1,1 0 0,-2-2 0,0 0 1,-2-1-1,-1-2 2,-2-3-1,1-2 0,-1-7 0,0-1 0,1-6-1,1-1 0,1-12 1,-1 11-2,1-11 1,0 0 1,0 0-1,14 8 1,-14-8 0,16 5-1,-7-3 1,4 1 1,2-2-1,1 3-1,5-3 1,2 1-1,3-2 0,2 1 0,3-1 0,3 0 0,3 1-1,3-1 0,3 0 0,1 1 1,6-2-1,3-1 1,0 0-1,3-1 1,1-2-1,2 0 1,-2 0-1,1-1 1,-4 0-1,-1 0 1,-2-1-1,0 2 1,-6-1-1,-1 2 1,-5 0-1,-4 1 1,-2 0-2,-4 2 2,-4 0-2,-4-2 1,-5 3 0,-1-1 1,-5 0-1,-10 1 0,15 0 0,-15 0 0,10-2 0,-10 2 0,0 0 0,12-7 0,-12 7 1,14-18-1,-8 3 0,1-1 0,0-5 0,2-2 0,-1-3 0,0-2-1,-1-2 1,0-2 0,2 0 0,0-3 1,-1-2-1,0-1 0,-2-1 0,-1 2 0,1 2 1,-1 2-1,-4 1 0,-6 6 0,4 2 0,-3 0 1,2 6-2,-4-1 2,0 3-1,-2-1 0,-2 3 0,2 0 0,-5 2-1,-4 4 1,-6-2 0,-3 3-1,-6 3 1,-5 0 0,-5 0-1,-8 2 1,-5-1 0,-2 2 0,-4 0 0,-2 1 0,-1 1 0,-2 2 0,-1 4 0,-4 2-1,-1 7 0,-3 0 0,3 4 0,3-1 0,4 1 0,3-2-2,9 1-2,7-9-9,15 0-10,13-7-2,18-3 1,1-17 0</inkml:trace>
  <inkml:trace contextRef="#ctx0" brushRef="#br0" timeOffset="10485">1431 1548 2,'-74'-14'9,"-1"1"3,1 2 0,-2 1 4,-3 4 1,0 0 1,5 3-5,-3-4-5,9 3-4,0-2-3,1 0 1,1-5 1,7-1 0,4-5 1,8 0 1,2-3 0,3-3 0,12-3-2,3-2 0,17-4-2,8-5-2,9-1 0,8-3-1,14 0 0,13-2-1,7 1 2,16 1 0,3 5 0,9 4 1,10 4-1,9 3 1,9 3-1,8 2 1,7 3-1,4 5 0,7-1 1,5 3 0,2 0 0,6 2 0,4 2 0,3 2 0,2 3 0,0 1 0,1 5 0,-2 3 1,0 5-2,-5 2 2,-8 4-1,-6 0 0,-7 3 0,-8-1 0,-9-1 0,-12 0 0,-11-3 0,-10 2 0,-14-4 0,-12 1 0,-10 0 0,-7 1 1,-12 2-1,-6 2 0,-9 3 0,-5 1 1,-8 5-1,-7 2 1,-6 2-1,-9 2 2,-9-2-1,-9 1 2,-8-4-1,-8 1 1,-8-5 0,-7 0 0,-11-3 0,-3-5 2,-9-6-2,-2-3 1,-6-7 0,-2-2-1,-5-7-1,-1-2-1,-1-5-1,1 1-3,3 5-5,-4-6-9,5 7-11,2-2-1,9 0 0,7-7 0</inkml:trace>
  <inkml:trace contextRef="#ctx0" brushRef="#br0" timeOffset="12738">1096 805 32,'-34'-5'22,"0"3"-1,-4-1 0,-6-2-8,6 4-4,-3-4-3,-3 2-5,-2-3 1,-2-1-1,-1-1 1,-2 1-1,-1-2 0,-1 1-1,-3-2 1,-3 2 0,2 0 0,7 0 0,2-1 0,7-1 0,1-1 0,6-4 0,1 0 0,12-5-1,2 0 1,2-4-1,-1-1 0,5-2-1,3 1 1,2-3-1,8-1 1,1 0-1,6-1-1,5-2 2,11 1-2,-1-2 1,16 0-1,8 1 0,9 2 0,6 1 0,13 3 1,5 3-1,10 2 1,8 3-1,1 7 2,7 1 0,6 4 0,3-1-1,4 4 1,2 1 0,1 0 0,5 1 0,2 1 0,-2 0 0,-1 3 0,-1 2 0,-3 2 0,-1 6 0,-3 4 0,-10 4 0,0 6 0,-5 5 0,-5 2 0,-5 2 0,-8 3 1,-4-1-1,-10-1 0,-5-2 0,-11-2 0,-7-3 0,-10-2 0,-8-1 1,-8 2-1,-8-1 1,-6 0-1,-7-1 1,-6 0 0,-5 1 1,-7-2 0,-6 0 0,-3-2 0,-7 0 0,-5-3-1,-2 0 1,-7-3 0,-1 2-1,-9-7 1,-3 1 0,-9-5 2,-3-3-2,-8-4 1,-2-2-1,-5-2 0,-6-1-2,2 2-3,-5-4-6,3 6-16,-2-1-2,0 1 0,1-4-1</inkml:trace>
  <inkml:trace contextRef="#ctx0" brushRef="#br0" timeOffset="23834">5322 1515 11,'-25'-7'12,"2"8"-1,-6-1-3,2 2-4,-5 2-3,-1 2-1,-1 2-1,-2 1 1,-1 3 0,-2 0 0,-2 3 1,-2 0 0,2 4-1,1 0 0,-1 1 0,2 2 0,2 2 0,1 3 1,3 1-1,3 3 0,2 1 0,5 0 0,1 2 1,4 0-1,5 2 1,4-1-1,3-1 0,6 1 0,6-3 1,3 0-1,4-2 1,5-2 0,3-2 1,5-2 0,4-1 1,5-5-1,3 0 1,3-4 0,5-1 0,2-1-1,4-4 0,3-1-1,4-3 1,2-3-1,2-2 0,2-4 0,-1-2 0,3-4 2,-1-3-2,-1-3 1,-3-4-1,-3 1 1,-1-4-1,-5 0 1,-2 0 0,-7-1 1,-4 1 1,-8-2 1,-2 4 0,-9-6 0,-3 2 0,-6-3 0,-2 0-2,-6-2-1,-1-2-2,-4 1 0,-3 0 0,-4 2-1,-3 3 1,-7-1 0,-4 3 0,-7 1 0,-6 4 1,-8 1-1,-5 3 0,-7 0 1,-5 4-2,-4 3 0,-7 2-4,-1 9-3,-3 0-8,-1 7-8,-1 3 1,0 2-1,-1-1 1</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4:34.16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1040 236 11,'3'18'11,"-3"-18"1,-9 9 0,-1-7-8,-5 1-4,-6 2 1,-4 0 2,-6 2 1,-4 0 2,-5 3 0,-5-1 0,-2 2 0,-3 0 0,1 1-1,-6-5 1,4 3-1,-4-6 1,2 2 0,-2-4-1,2 3-1,-2-2-2,5 0-1,2 0 0,2 1-1,5-1 1,7 0 0,8-1-1,5-1 1,6 0-1,6-1 1,9 0-2,0 0 1,0 0-1,0 0-1,0 0-1,0 0-3,13 6-8,3-5-11,3-3 3,7-3-1,3-6 0</inkml:trace>
  <inkml:trace contextRef="#ctx0" brushRef="#br0" timeOffset="741">709 0 37,'-13'3'18,"13"-3"0,0 0-2,-10-1-12,10 1-3,0 0-1,10 5 1,0-2 1,5 1 1,3 0 1,8 3 0,6-1 0,4 4-1,2 0-2,3 1 0,-3 2 0,-2 0-1,-5 0 0,-4-2 0,-5 1 1,-4-1-1,-5-2 0,-2-2 1,-11-7-1,10 14 1,-10-14-1,6 12 1,-6-12-1,1 13 1,-1-13 0,-6 16 0,3-5 0,-1 4 0,-5 2 1,-1 2 0,-3 4 0,-4 3 0,-5 3 0,-1 3 0,-6-1 1,-1 3-1,-2-3 1,0 3-1,-1-2 0,3-3-1,1-4 0,5-1 0,3-4 0,4-2 0,2-6 1,6-2 0,9-10 0,-12 12 0,12-12 0,0 0 0,0 0 1,0 0-3,0 0-12,0 0-16,-4-10 0,-4-14-2,-7-19 0</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3:23.8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150 408 0</inkml:trace>
  <inkml:trace contextRef="#ctx0" brushRef="#br0" timeOffset="331">0 469 7,'0'0'6,"15"-8"1,-4 2 0,2-2-2,4-2 1,3-6-1,6-1 0,3-2 1,7-6-1,6-4 1,6-4-1,5-3 1,4-2-2,1 0 2,-1 0-3,-4 1 1,-5 6 0,-9 3 0,-7 8-1,-11 3 0,-8 8-1,-13 9-1,11-6 0,-11 6-1,-9 12 0,2 0-4,-6 2-3,2 4-6,-5 4-7,-4 0-1,-1-1 0,-3-3 1</inkml:trace>
  <inkml:trace contextRef="#ctx0" brushRef="#br0" timeOffset="771">129 669 4,'0'0'10,"0"0"-1,0 0-3,0 0-3,0 0-1,0 0-1,0 0-1,0 0 1,0 0 1,15 0 1,-2-4 1,4-3 0,8-5 0,7-4 1,5-4-1,7-5-1,6-5-1,4-3 0,-1 2 0,0 1 1,-7 0 0,-5 5 2,-9 1 0,-4 6 0,-10 2-1,-3 8 1,-6 0-2,-9 8 0,0 0-1,0 0-2,0 0-3,0 0-2,0 0-8,-20 18-7,3-5-1,-2 2 0,-7-1-1</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3:25.4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-6 227 5,'0'0'8,"0"0"1,0 0 2,0 0 0,0 0 0,-10 3-1,10-3 0,0 0-2,0 0 0,17-10-4,-2 0-1,7-4-1,6-2-1,7-4 1,3-3-1,5-1 0,1 0 0,-1 0 0,-3 6-1,-5 1 1,-8 5-1,-5 3 0,-5 2-1,-4 5-2,-13 2-3,15 1-9,-15-1-5,4 14-1,-4-14 1,-4 14-1</inkml:trace>
  <inkml:trace contextRef="#ctx0" brushRef="#br0" timeOffset="441">-4 573 15,'0'0'17,"0"0"0,3-13-3,-3 13-6,4-9-3,-4 9-2,0 0-1,11-11-1,-11 11 0,19-10-1,-6 2 3,9-1-3,4-5 2,7-2-2,7-5 1,6-2 0,4-3 0,0-2-1,4 3 1,-6-2 2,-1 2 0,-7 2 1,-5 4 0,-10 3-1,-4 4 1,-7 3 0,-4 4-2,-10 5-2,0 0-1,10-2-2,-10 2 0,0 0-3,-1 14-6,-4-3-10,3 1 0,-10-5 1,-3 1 0</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3:16.5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5408 2,'0'0'2,"-10"-1"1,10 1-1,-9-1 0,9 1 1,0 0 0,-12-1 1,12 1-1,0 0 0,0 0-1,0 0 1,0 0-1,-11-2 0,11 2-1,0 0 0,1-15 0,3 5-1,1-1 1,-1-2-1,4-4 1,-1-2-1,6-5 1,2-1 0,4-3-1,2-2 0,0-2 1,5-6-1,4-1 1,6-3-1,1-2 0,4-3 1,3-3-1,3 0 1,2-3 0,2 0-1,2 0 1,2 1-1,-1-1 1,2 3-1,0-2 0,2 1 0,3-1 0,1 0 0,2-2 0,1-2 0,3 0 0,5-1 0,1-3 0,5 0 0,4-4 0,6-3 0,3-1-1,6-7 1,2-1 0,2 0 0,7-4-1,0 0 1,-1-1 0,-5 0 0,3 0 1,-2 2-1,-1 1 1,1 0-1,-3 3 1,-3-2 0,2 2-1,1 2 1,-2 0 0,2-1-1,1 2 1,-1 0-1,0-3 0,3 3 1,-3 0-1,2 3 0,1 0 1,-1 1-1,-4 1 0,-5 1 1,4-1-1,-4 2 0,2 2 1,-2 0 0,0-2-1,-3 3 1,1 0-1,4 2 1,-5 1 0,0 1 0,-1 0 0,0 0 1,-1 2-1,-1 1 0,0 2 0,-3 2 0,0 4 0,-2 1 0,-2 3-1,-4 5 1,-1 2 0,-3 1 0,-4 2-1,-2 3 1,0 0-1,-2 1 1,-4 3-1,-2-1 0,-4 2 0,1 3 0,1-1 0,0 1 0,-2 3 1,-1-1-1,-2 2 0,4 4 0,0 0 0,-1 0 0,-2 3 0,3 0 0,0 1 0,2 1 0,4 0 0,-2-2 0,1 2 0,-1-1 0,3-1 0,-2 1 0,2 0 0,-2 0 0,0 1 0,1 1 0,3 0 0,1 0 0,0 2 0,2 0 0,1 0 0,-1 1 0,0-2 1,-2 2-1,-4 0 0,-4 0 0,-2 2 0,-3 0 0,-6 2 0,-4 0 0,-3 1 0,-5 1 0,-4 0 0,-4-1 0,-6 1 0,-5 0 0,-4-1 0,-3 1 0,-9-1 0,16 3 0,-16-3 0,16 4 0,-5-3 0,0 2 0,0-2 0,2 1 1,-2-1-1,-2 0 0,3 1 0,-3 0-1,1 0 1,-10-2 0,15 4-1,-15-4 0,13 4 0,-13-4 0,10 4-1,-10-4 0,13 7 0,-3-3-1,1 1-1,2 0-1,3 1-3,1 2-1,2 0-2,0 5-3,-3 1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0:38:32.61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1440 34 3,'-12'-3'11,"-6"-3"-4,-1 3-3,-5 0-2,-4 2-1,-3 1 1,-4 2 0,-5 1 3,-3 1 0,-3 2 1,-4 2 1,0 2 0,-3 2 0,-1 3-2,-1-1 0,0 6-2,-2 1 1,-1 4-3,-1 2 1,-2 4-1,0 2 0,1 3 0,3 1 0,-2 3 0,1 1 1,7 3 0,3-1 1,5 3-1,5 1 0,5 2-1,4 2 1,10 4-1,3 1 0,5 0-1,3 2 1,8 0 0,6 2-1,4 1 1,8-4 0,2-1-1,8-1 0,4 0 1,5-3 0,5 1 0,4-5 0,5-1 0,4-3 1,7-2-1,5-6 1,2-2-1,4-6 1,4-5-1,2-4 0,3-6 1,2-4-1,4-7 0,0-5 0,3-7 1,-1-4-1,3-7 0,0-7 0,1-5 0,-3-8-1,-2-5 1,-2-6 0,-2-3-1,-7-2 1,-3-5-1,-8-1 1,-7 1-1,-9-1 1,-5 0-1,-8-2 0,-7 2 1,-7-1 0,-7 3-1,-4 2 1,-5 1-1,-6 1 0,-4 2 0,-4 2 0,-5 3 0,-4-1 0,-7 1 0,-3-1-1,-6 1 1,-7 4 0,-4 2 0,-8 0 0,-3 4 0,-6 5 0,-5 4 0,-5 7 0,-7 6 0,-1 6 0,-5 8 0,0 7 0,-4 7-1,1 6 0,-2 6-2,6 8-4,-1 1-13,6 5-5,5 0-1,7 0 1</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3:22.0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 3230 6,'0'0'7,"-11"-6"-1,11 6-1,-13-5 0,13 5-2,-13-3 0,13 3-1,-13-1-1,13 1-2,-9 1-2,9-1 0,0 0 0,0 0 0,0 0 0,0 0 0,0 0 1,18-3 0,-7-1 2,4-2 1,2-2-1,3-2 1,4-2-1,0-1 1,3-2 0,3-1 0,2-1 0,3-1 0,3-3 0,4-1 1,5-3 0,6-3 0,6-1 0,5-4 0,5-2 0,7-3 1,6-2-1,5-3 0,4 1 0,4-4-1,4-3 1,3-1-1,4-3 0,-1 2 0,2-2 0,1 0 0,0 1 1,-3 2 0,1 2 0,-1 2-1,0 4 1,3 0-1,1 3 0,1 1 0,0 0-1,1 1 0,0-1 0,3 1 0,0-2-1,0-1 1,-1-1 1,0-1-1,2 0 0,2 1 0,-4 2 0,1-2 0,-1 3 0,-1-2-1,1 4 1,1-2-1,-2 2-1,-3 1 1,1-2 0,-4 2-1,0 0 1,-1 2 1,1-2-1,-8 3 1,0 0 0,1 0 0,0 1 0,2-2 0,1 4 0,-4 0 0,0 1 0,1-2 0,0 1 1,0 1 0,0 1 0,-1 0 0,-2-1 0,1 1 0,1 0 1,0 0 0,1 0 0,0-2 1,2 0 0,-3 0 1,3 1-1,1-1 1,5 1 0,2 3-2,1 1 0,-5 2-1,4 3 0,3 1 0,0 1-1,1 3 0,1-1 0,-1-2 0,-2 3 0,1-3 0,0 2 0,0-2 1,-2 1-1,-3 0 0,-1 1 0,-1 1 0,2 0 0,1 3 0,0-1 1,-5 3-2,-5 0 2,0 3-1,-4-1 0,-1 2 0,-2-1 0,-1 2 0,0 2 0,1-1 1,2 0-1,0-5 0,0 4-1,-1-2 1,-1 0 0,-1-2 0,-1 1-1,2-1 1,1 1 0,2 0 0,3 1 0,-1 1 0,0 0 0,-2 2 0,-3 0 0,-2 3 0,-2 2 0,3 1 0,-5 1 0,3 1 1,-1 2-1,0-1 0,2 3 1,-3 0-1,-1 0 1,-3 2 0,-3-4 0,-3 4 0,-4-1 0,-4 2 0,0 0 0,-7-3 0,0 2-1,-5-2 1,0 4-2,-5-2 2,1 1-1,-1 2 0,-1-1 0,4 2 0,-4-1 1,-1 1-1,-5-2 0,-2 0 0,-5-3 0,-3 1-2,0-2-3,-1 3-5,1 5-8,-3 6-2,1 2 0,-11-10 0</inkml:trace>
</inkml:ink>
</file>

<file path=ppt/ink/ink1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9T17:20:10.136"/>
    </inkml:context>
    <inkml:brush xml:id="br0">
      <inkml:brushProperty name="width" value="0.05292" units="cm"/>
      <inkml:brushProperty name="height" value="0.05292" units="cm"/>
    </inkml:brush>
  </inkml:definitions>
  <inkml:trace contextRef="#ctx0" brushRef="#br0">2221 6708 1935,'0'0'2709,"0"-6"129,0 6-2838,0 0 0,0 0 516,0 0 0,0 0 258,0 0 129,0 0 129,0 0 129,0 0-129,7-5-258,-7 5-129,0 0-129,0 0-258,0 0 129,0 0-129,0 0 0,0 0 0,0 0 0,0 0 0,0 0-129,0 0 129,0 8-129,0-8-129,-5 11 258,5-11-129,-10 16 258,10-16-258,-9 19 258,9-19-129,-9 23 0,3-11-129,5 5 0,-6-3 0,3 6 129,-3 0 0,4 1-129,-4 3 129,4-2 0,-5 3 129,3 3-258,-2-3 387,2 1-387,2-1-129,1 2 129,0-1 0,2 0 0,0-3 0,3 0 0,5 2-258,3-1 129,1-6 0,2 0 0,3-6 0,1-1 129,3-3-129,3-3 0,-3-5 258,1 0-129,4-3 0,-2-6 0,3-3 0,1-1 0,0-5-129,-2-2 129,0-4-129,-1-1 129,-3 0 0,-3 1-129,-3 1 129,-4-3-129,-3 0 0,-2 3 0,-2 4-129,-3-1 129,1 4-129,-3 1 129,3 2-258,-3 13 387,0-17-258,0 17 0,0-12 258,0 12-258,0 0 129,0 0 0,0 0-129,0 0 0,0 0 129,0 0-129,0 0 129,0 0 0,2 11 129,-2-11-129,5 13 129,-5-13-129,4 23 129,0-9 0,-1 1 129,0 3-258,0 0 0,0 4 0,0 2 129,3 0 0,-1 0 129,0 3-258,2-1 0,0 1 0,3-1 0,0-1 129,0-1-129,3-5 0,0-4 0,2-2 0,0-6 0,3-6 0,0-1 0,-1-5-129,1-11 129,0-6 0,0-5-258,0-4 258,-1-8 0,0 1 0,2-6-129,-1 2 258,0-1-258,-1 4 129,-2 2-129,-3 0 129,-1 5-129,-5 2 129,-4 4 0,-2 1 0,0 1 129,-2 3-258,-6 2 258,3 6-129,-2 0-129,1 0 129,6 13-129,-8-12-129,8 12 0,0 0-258,3 13-903,-3-13-1935,7 19-1161,-1-5-129,1 1-387</inkml:trace>
  <inkml:trace contextRef="#ctx0" brushRef="#br0" timeOffset="2088.1194">3159 7338 1806,'0'0'2322,"0"0"-387,0 0-387,0 0-258,0 0-258,0 0-258,0 0-129,0 0 258,0 0 0,0 0 0,0 0-129,0 0 0,4-14-258,4 8 0,-1-8-258,4 2-129,0-6 0,2 0-129,-1-2 0,2 1 129,-3-3-129,2 5 0,-2 0 0,-1 2 0,-3 1 0,-7 14 0,14-18 0,-14 18-129,10-11 129,-10 11 0,0 0 0,10-7 0,-10 7 0,0 0 0,0 0-129,6 8 129,-6-8 0,1 16 0,-1-16 0,0 19 129,0-5-129,0-1 0,0 4 129,0 3-129,0 4 0,0-1 0,0 8 0,0-1 0,0 2 0,0 2 0,-3-3 0,-1 0 0,-1-2 129,-1-2-129,0-6 129,-1-1 0,0-6-129,0-2 0,7-12 0,-13 12 0,13-12 0,-7 0 0,7 0-129,-8-12 129,8 12-129,-7-17 129,7 17-129,-5-21 0,5 21 0,-4-16 0,4 16 0,-4-11 129,4 11-129,0 0 0,0 0-129,0 0 129,0 0 0,0 0 129,0 0-129,0 0 129,0 0 0,0 7 129,0-7 0,7 3 258,-7-3-129,16 0 0,-8-4 0,6 1 0,0-1-129,2-2 0,0 1 0,0 2 0,-1 0-129,2 3 129,-3 0-129,0 0 0,-3 0 258,0 4-258,-3 1 0,2-1-258,-10-4-129,7 10-1806,-7-10-1677,3 12-387,-3-12-129</inkml:trace>
  <inkml:trace contextRef="#ctx0" brushRef="#br0" timeOffset="16781.9598">10804 7368 516,'-27'75'645,"14"-37"0,-2-2-129,0 0-129,-3 1-129,2-3-258,-1-1 0,1 0-387,1 3 258,-1-4-387,1 3 129,0-7-129,4 4 0,-1-3 1</inkml:trace>
  <inkml:trace contextRef="#ctx0" brushRef="#br0" timeOffset="18840.0776">10735 8368 774,'-1'59'903,"-8"-28"0,-3-1 0,-2 0-258,-3 0-387,-1-1 258,0 1-516,-3-5 129,5-1-129,-2-5 0,4-4 0,2 1-129,2-7 129,10-9 0,-10 14-258,10-14 0,0 12 129,0-12-129,8 12-129,1-2 129,2-3 0,3 4 129,-1 1-129,1 2 129,-1 3 129,1 4 0,-2 2-129,-2 3 129,-2 9 129,-3 0-129,-1 4 129,-3 1 258,-1 2-129,-2 1 258,-5 3 0,-1-3 129,-1-2-129,1-3 0,2-1 129,0-2 0,2-4 0,-2-6-387,6-1 0,0-3 258,0 1-129,2-2 0,2 2 0,0-4-129,-1 2 387,1 2-387,-1 2 258,-2 0-258,2 3 129,-3-1-129,0-1 0,0 3-258,0 1 129,0-4-129,0 2 0,0-4-129,0-2 0,2 0-258,2-6 258,2-1-129,-6-14-129,12 17 0,-12-17 129,10 12 0,-10-12 129,10 14-129,-10-14 129,2 20 129,-2-5 0,-2 8 0,-5 1 0,-3 3 0,-3 5 0,-5-1 0,0 6 129,-4 1-129,2-2 258,-1-2-258,4-4 0,0 4 0,6-4 0,2-1-258,3-2 129,6-5 0,0 2 0,9-1-129,0 2 258,6-3-258,0 3 258,4-1 0,0 3 0,2 2 258,-1 3 0,-1 4 129,-3 3 0,-3 1 129,-2 8 0,-8 3-129,-2 7 258,-4 0-258,-6 7 129,-7 0-258,-1 4 0,-7-1-129,0 2 129,-1-1-129,2-4-129,0-7 0,4-1 0,2-8 258,5-6-258,6-4 0,3-6 0,3-5 0,3-2 129,8 1 0,2-1 0,5 0-129,1 4 0,2 3 0,-1 2 0,2 6-129,-4 2 129,-2 6-129,-5 1 0,-5 7 129,-5 4 0,-2 5 0,-9 1 0,-4 0 0,-2 3 0,0 2 129,-1-2-129,0-3 0,6-7 0,0-3 0,7-6 0,3-3 129,1-7-129,9-4 258,3-6 129,6 1-129,0 0 0,5-1 0,0 0-129,3 1 129,-3 3-129,1 2-129,-4 7 0,-4 4-129,-1 8 129,-5 6-258,-7 2-129,-3 13 0,-7 5 129,-4 3-129,-7-1 129,-1 5 129,-3-6-129,1-1 516,3-1-129,0-12 0,7-3 129,5-9 0,6-3 0,0-13 258,10 0-129,2-4 0,4 0 0,4-6 0,0 2-129,1-1 0,-1 2-129,-3 5-129,-5 2 129,-6 4-258,-3 2 129,-4 8-129,-8 4 258,-5 1-258,-4 2 129,-1 1-258,-1-2 0,2-2 258,2-3-258,2-4 0,3-6 0,4 0 258,2-5-258,5-2 129,0-2 0,0 1 129,3-1 0,2-2 0,4-3 129,0-3-129,1 1 129,2-5-129,1 2 0,1-5 0,-1 0 0,2-2 0,-1 0 0,-1-2-129,1 0 129,-4-2 0,2 0 0,-2-2 0,-1 2 0,-1-2 0,-2 1 0,1 3 0,-2-2 0,2 5 0,-1-4-129,-1 5 129,0 2 0,-1 1 0,-1 1 129,1 0 0,-4 2-258,0-3 387,0 7-258,0-5 258,0-2-129,0 1 0,0-4-129,0-2 129,4 0-129,2 0 0,-1-2-129,3-2 0,-1 5 0,3-5 0,-3 0-129,2 4 0,0 1 129,-1-1-129,1-6 258,0 7-258,0-2 258,1 2 0,0 0 0,2-1-129,0-3-774,3-7-2838,5 5-129,-8-15-387</inkml:trace>
  <inkml:trace contextRef="#ctx0" brushRef="#br0" timeOffset="19749.1293">10620 8335 1419,'-24'-3'1806,"8"-17"-903,9 2-258,3-7-258,1-7 129,3-6-258,1-8 129,7-7 0,0-3-129,2-2 129,1-7-129,0 1-129,-1-4-129,1-1 387,-4 1-387,-1-2 0,-2 4 0,-3-6-387,-1 7 0,0-3-516,-5 7 0,-2-1-516,0 1-129,0 4 0</inkml:trace>
  <inkml:trace contextRef="#ctx0" brushRef="#br0" timeOffset="21568.2336">11692 5973 774,'121'-9'903,"-68"9"0,-2 0 129,-3 7 0,-3 2 0,-3-1 0,1 0-129,-4-5-258,5-2 0,2-1-387,4-5-129,4-6 0,4-2 0,2-5-129,1 1 258,1 1-129,0 1 0,-3 3 129,0 0 129,-5 3-129,1 2 0,0 3-129,3 0 258,0-5-129,3 1-129,4-7 0,3 1 129,2-5 129,6 1-129,-1-6 0,2 7 129,-2-3-129,-2 6 0,-2 0 0,-4 8-129,-5 0 0,-5 6 129,-9 0-129,-1 7 129,-5 2-129,-2 3 129,-2 1-129,2-1 0,0 3 0,1-3 129,1 0-129,2-3-129,1 1 0,0 2 0,-2-1 0,-1 1 0,2 0 0,-1-1-129,3 0 129,1-3 129,1 1-129,2-5 0,6-1 0,0-3 0,3 0-129,1 0 129,3 0-258,-1 0 0,1 0 129,-4 2-129,-4 7 0,-2 1 0,-4 7 0,-5 2 129,-2 5-129,-4-4 129,0 6 0,1-1 129,3-4-129,7-4 129,9-5-129,7-7 129,8-5 0,9-7-129,5-4 129,5-5 0,5-1 129,2-2-258,-5 2 258,3 2-129,-7 1 129,-1 1-129,-2 0 129,0-4-129,-5 5 0,-1-1 0,-1-5 129,0 5-129,-4-2 0,1 3-129,-2 2 258,-2 3-129,-2 0 129,-2 5-129,-4 2 0,-4 0 0,1 5 129,-3 2 0,-1-3 0,2 2 129,3-2-258,5-4 0,5 0 0,5 0 0,4-6 0,6-5-258,6-3 129,2-2 129,2-4 0,0 2 0,2-1 0,1-1 0,0 4 0,-3 4 129,-4 4-129,-3 5 0,-6 3 0,-3 8 0,-6 6 0,-4 6 0,-2 4 258,-2 1-258,1-3 129,2 2 0,2-2 0,5-3 0,3-4 129,6-1-129,1-2 0,3 0 258,1 0-258,6 1 0,-2-2-129,4 1 0,0 0 0,0 0-129,3-2 258,1-2-129,5-4 0,-1-2-129,4-2 129,0 0 0,2-2 0,0-9 0,1 6-129,-6-5-129,-4 7 258,-5 0 0,-6 2-129,-5 1 129,-5-1-129,-6-1 0,-2 2-129,-6 0 0,3 0 0,-8-5-258,1 2 387,-1-5 129,-2 7 0,1 1 258,-2 0 129,1 0 129,-1 1-258,7 7 387,0-5-258,9 5 0,-3-6-129,9 0 0,-7-2 129,14-5 0,-13-4 129,18-3 0,-15-3-258,7-2 0,-6 3-129,2-1-129,-7 5-129,-2-3-258,-4 9-387,-13-5-774,-5 9-1548,-15 2-1419,-38-2-258,40 3 258</inkml:trace>
  <inkml:trace contextRef="#ctx0" brushRef="#br0" timeOffset="25756.4732">23865 7504 1161,'0'0'2967,"0"0"-2193,0 0-387,0-5 129,0 5-258,-8-7 129,8 7 0,-14-4-258,6 2-129,-3 1 258,1 1-258,-2-1 129,1 0-258,-6 1 258,6 0-258,-8 0 258,6 0 0,-7 1 0,2 1 0,0 4 258,1-2-129,-4 4 387,0-4-129,1 4 258,-1-3 0,3 6 0,-3-4-258,2 4 258,-3-3-129,7 1-258,-1 1 0,5 0 129,-3-1-258,3 3 129,1-2-129,1 0 0,3 2 258,2 0-258,-5 1 0,4 1-129,-1 1 129,1 4-129,1-4 129,2 2-258,-2-4 387,3 6-645,-3-7 645,2 2-387,2 0 129,0-2 129,0-1-129,6 2 129,-1-1-129,4 1 0,0-1 0,4 1 129,-3-1-258,4 1 129,-2 1 0,3-3-129,-1 0 129,-2-1 0,1-1-129,1-1 129,-5-1 0,5-2 0,0-1 0,0 2-129,-2-6 129,5 1-129,0-1 0,1 0 0,3 0 0,-2-4-129,0 0 129,3-4 0,-6 3 0,2-2 0,0-1-129,0 0 0,0 0 0,1 0 0,-1 1 258,1-2-129,2-1 0,0 2 129,-1-4-129,-2 3 129,-4 1 0,4-1 0,-7 1-129,1-1-129,-2 2 129,-10 7-129,8-15 0,-8 15 129,7-15 0,-7 15-129,0-17 129,0 17 0,-10-18 0,2 6 0,-2-1 0,-2-1 258,-1 0-258,-2-2 0,1-1-129,-2-1 129,-2 0-129,-2-1 0,4-1-129,-2-1 0,1-1 0,-1-2 387,4-2-258,-6-2 129,6 0 0,-3 2 129,3-2-129,-2 2 129,-1 2-129,-1 1 129,2 2-129,0 4 129,-2-2-129,5 2 0,-4 0 129,5 2-129,1-2 0,6 4 129,-3-4-129,1 1 0,6 2 0,-1-1 0,0 2 0,2 0 0,0 1 129,0 1-129,0 11 0,2-17 0,-2 17 0,5-14 0,-5 14 0,7-15 0,-7 15 0,13-17 129,-3 9-129,2-2 129,4-2-129,2 1 0,6 0 0,4 1 0,1 3-129,7-3 258,5 1-129,10 0 129,-2 3-129,5-1 129,-1 4 0,3-2 0,-5 1-129,-1 4 0,-7 0 0,-5 0 0,-13 0 129,0 4-258,-5-3 258,-6 2-129,-14-3 0,13 4 0,-13-4-129,0 0-258,0 0-774,-13 5-2451,-5-5-645,0 0-774,-2-8 258</inkml:trace>
  <inkml:trace contextRef="#ctx0" brushRef="#br0" timeOffset="36541.0899">2117 17430 129,'0'0'2451,"0"0"-258,0 0-129,0 0-258,-5-5-258,5 5-258,0 0 0,0 0-258,-9-5-258,9 5 258,0 0-645,0 0 129,0 0-258,0 0-129,0 0-129,0 0 129,0 0-258,-9 10 129,9-10 129,0 0-258,-7 15 258,7-15-129,0 0 0,-9 13 0,9-13-129,-6 13 258,6-13-387,-5 23 258,5-23 0,0 0 0,-7 21 0,5-7-129,2-14 129,-3 25 129,1-6 258,1 1-387,1-8 387,0 14-387,0 2 387,0-3 129,0-4 0,0-1-258,0-20-258,0 75 129,0-75 0,0 93 0,0-93-129,0 77 0,0-77-129,0 97-129,0-97 258,11 60 129,-11-60-258,0 0 129,25 58 0,-25-58 0,20 51 129,-20-51 258,0 0-387,0 0-129,47 32 129,-47-32 0,0 0-129,40-28-129,-40 28 258,31-53-258,-31 53 645,27-75-774,-27 75 774,23-86-258,-12 41 129,0-17 0,-1 16-258,-2-15-129,2 19-516,-2-13 774,0 31-645,-1-14 258,0 9-387,-3 14 258,3-4 0,-4 6 387,-2 1 129,-1 12-129,3-18-129,-3 18 0,0 0 0,0 0 129,0 0 387,2 12-387,-1 4 129,-1 2-129,2-4 387,0 13-258,1-9 129,0 9 129,0-3-387,-1-3 258,-2-21-258,9 59 387,-9-59-129,11 71 129,-11-71-516,18 62 258,-18-62 258,23 69-258,-23-69 0,0 0-516,48 57 129,-48-57 0,37 22 387,-37-22-258,37 2 0,-37-2 0,0 0 387,53-60 387,-42 23-258,3-10 0,-5 2 0,3-16-258,-5 15 258,0-8-387,-3 3-258,1 3-129,-3 17 0,0-16 258,-1 20-387,-1 6 129,1-1-516,-1 2-645,0 20-1161,4-17-1548,-4 17-129,0 0 0</inkml:trace>
</inkml:ink>
</file>

<file path=ppt/ink/ink1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9T17:22:01.100"/>
    </inkml:context>
    <inkml:brush xml:id="br0">
      <inkml:brushProperty name="width" value="0.05292" units="cm"/>
      <inkml:brushProperty name="height" value="0.05292" units="cm"/>
    </inkml:brush>
  </inkml:definitions>
  <inkml:trace contextRef="#ctx0" brushRef="#br0">2633 17948 774,'0'0'2322,"0"0"-387,0 0-516,-5 48-387,5-48-387,0 0-258,0 0 258,0 0-258,0 0 0,0 0 0,0 0 258,0 0-129,0 0 387,0 0-129,0 0-129,0 0-258,0 0-129,0 0-129,0 0-258,0 0 258,0 0-129,0 0-129,0 0 258,0 0 387,0 0-387,0 0 258,0 0 516,0 0-129,0 0-258,0 0 129,0 0-516,-2-48 258,2 48 0,0 0-258,0 0-129,0 0-129,0 0 129,0 0 0,0 0 129,31-37-387,-31 37 129,17-30 258,-10 1-258,1 17 129,0-18-129,0 11 258,-3-15-129,-5 34-129,13-21 0,-7 10 0,-6 11 129,10-12-129,-10 12 0,0 0-129,11-12 258,-11 12 0,0 0 258,2-10-258,-2 10-258,0 0 129,0 0 129,0 0 0,1 5-129,-1-5 129,0 0 0,0 0-129,2 16 129,-2-16 129,0 0 0,0 0-258,0 0 129,0 0 129,0 0-258,0-8 258,0 8-129,0 0-129,0 0-129,0 0 129,0 0 0,0 0-129,2 7-129,-2-7-129,0-11 129,0 11 129,0 0 0,0 0 0,6-13-129,-6 13 129,4-11 129,-1 0 129,-3 11-129,3-13 0,-3 13 129,0 0-129,0 0 129,0 0 0,0 0 0,0 0 129,0 0-129,0 0 258,4 9-129,-4-9 258,0 0-129,0 0 0,0-11 129,0 11-129,0 0 258,0 0-129,0 0-129,0 0-129,0 0 129,0 0-129,0 12 0,0-12-129,0 21 129,0-21 0,0 0 0,-2 11-129,2-11 387,-3 12-258,3-12 129,0 0-258,0 0 129,-6 50 129,6-50-129,0 0-129,-5 85-129,5-85 0,-3 90-129,3-90 258,-1 78-129,1-28-516,-2 6-645,2-56-2193,12 55-516,-12-55-387,0 0 258</inkml:trace>
  <inkml:trace contextRef="#ctx0" brushRef="#br0" timeOffset="1427.0816">3106 17251 1419,'0'0'3225,"0"0"258,2 10-1161,-2-10-1419,0 0-258,0 0-258,0 0 129,0 0 0,0 0 258,0 0-258,-7 0 129,7 0-258,0 0-258,0 0-129,0 0-387,-10-13-387,10 13 258,0 0-387,0 0 129,0 0 258,-3 13-129,3-13 387,-7 15 0,7-15 258,-6 20 0,6-20 129,-5 23-129,2-11 0,3 0 129,0 2-129,0-4 129,0 6 129,0 4 129,0 4 0,0-7-129,3 20 258,-2-6 0,2 15 129,0-5 0,1 10 0,-1 23-129,1 6 0,-2-8 0,1 12-129,-3-9 129,0 5-258,0-13 129,0 8-129,0-75 0,-2 62-129,2-62-258,0 0 0,-3 60-903,3-60 129,0 0-1032,0 0-2451,0 0 0,0 0-258</inkml:trace>
  <inkml:trace contextRef="#ctx0" brushRef="#br0" timeOffset="1891.1082">3116 17729 2967,'9'28'3741,"-9"-28"-258,13 1-129,-2-3-2838,-1-3-387,2-1 0,1-2 129,5 3 0,-2-3 258,3 11 129,-4-7 0,7 4 129,-4-1-129,8 3 129,-26-2-258,49 23 258,-25-21-645,4 5 0,-4-2 0,1-2-387,-2 6 129,-3-9-258,-2 0-258,-5-4-903,2 9-1161,-15-5-1419,13 18 129,-13-18-387</inkml:trace>
  <inkml:trace contextRef="#ctx0" brushRef="#br0" timeOffset="2420.1384">3098 17423 3870,'18'17'3741,"-18"-17"387,20 5-645,-4-4-2967,-2-1-387,4 0 0,2 0 129,3 0 258,-3-6-258,7 3 129,-3 3 0,4 0 0,-1 0 129,3 0-258,-1 0 129,2 0-258,-1 0 129,2 0 0,-4 0-129,2 0 0,-3 0 129,-2 3-258,-1-3 0,-3 0 129,-5 0-129,-1 2-129,-5 2 129,-10-4 0,12 0 0,-12 0-258,0 0-129,0 0-1032,0 0-2580,0 0-645,-3-6 0,3 6-258</inkml:trace>
  <inkml:trace contextRef="#ctx0" brushRef="#br0" timeOffset="3380.1933">3101 17382 1806,'0'-13'3483,"0"-2"387,0 15-516,4-23-2451,-4 6-387,0 2-258,0-11 0,0 5 129,-2 0 129,2 0 0,-5-6 258,4 3-129,-5 1 0,6-1 129,-7 1-258,6-1-258,-2 4 0,0-5-129,3 9 0,0-1-129,0 6-129,0 1-129,0 10 129,0-12-129,0 12 129,0 0 0,0 0-129,0 0 0,0 0-258,0 0-258,11-5-1290,-11 5-1935,0 0-258,9-10 0</inkml:trace>
  <inkml:trace contextRef="#ctx0" brushRef="#br0" timeOffset="6979.3992">4232 17551 1806,'0'0'2064,"0"0"-1290,0 0-645,0 0-129,0 0-387,0 0 258,0 0 129,0 0 0,0 0-129,0 0 129,3-7 129,-3 7 0,0 0 129,0 0 0,0 0 129,6-15 258,-6 15 129,0 0-258,0 0 0,0 0 0,0 0-129,0 0 129,0 0 258,0 0-387,0 0 129,0 0 0,0 0 0,0-12-129,0 12 129,-3-11-258,3 11-516,-10-8 0,10 8 129,-13-7 129,13 7 0,-17-1 129,6 0-129,-1-2 387,-1 3-258,-2-3 129,0 3-258,1 0 0,-3 0 0,2 0-129,-1 0 0,1 4 129,1 4-129,-2 2 129,3-8 129,0 8-129,2 2 0,1-2 0,0 2 387,1-2-387,3-1 387,-1 6-645,1-2 774,2 8-516,0 0 258,0 0-258,1-8 0,1 1 129,2 1-129,0-1 129,0-3 0,0 1 0,0-12 129,0 0 0,9 0-129,-9 0 129,11 18 0,-11-18-129,0 0 0,0 0 387,25 28-129,-25-28-387,0 0 0,0 0 387,31 55-129,-31-55 129,0 0-129,24 58-645,-24-58 516,0 0 387,0 0-387,34 51-387,-34-51 387,0 0 0,37 24-258,-37-24 129,0 0-645,46 29 129,-46-29 516,0 0 0,47 17-387,-47-17 387,0 0-129,45-4 258,-45 4-129,0 0 516,48-24-387,-48 24 0,0 0-258,48-18-129,-48 18 516,0 0 0,41-35-258,-41 35-387,19-12 258,-19 12-129,13-40 258,-8 11-258,-1 16-258,-3-24 0,2 15 258,-3-19 129,0 20 387,-3-2-258,-4 2 387,2-2 129,-6 0-258,3 5 129,-5-4-258,2-3 129,-1 2-387,-3-4 129,1 6-387,-2 0 258,0-2 0,-4-4 129,4 8 0,-3 2 0,0-4 129,2-4 0,-1-3 0,1 7 129,-2 0-129,4 1 0,-1 0-129,2 0 0,2 3 129,0 0-129,2 8 0,2-6 129,1 0-129,7 15 0,-8-18 0,8 18 258,-3-20-258,3 6 0,1 1 0,4-2-258,5 1 258,1-6 0,2 4 0,3-4-129,7 6 129,1 3 0,3-1 0,2 0 0,5 3 129,2 2 129,1-2-129,3 0-129,-1 2 129,2 2 0,-2-1 0,3 6 0,-4-2-129,-2 2-129,0 0 129,-3 9 129,-2-4-129,-6 2-129,0 5-387,-9-8-903,3 1-2838,-3 7-258,-16-12-258</inkml:trace>
  <inkml:trace contextRef="#ctx0" brushRef="#br0" timeOffset="11051.6321">7762 17287 2322,'0'12'2838,"0"-12"-387,0 0-1806,0 0-645,0 0 129,0 0 129,0 0 129,0 0 387,0 0-129,0 0 129,-7 6 0,7-6-258,0 0 129,0 0-258,0 0 0,0 0-387,-2 11 258,2-11-258,0 0 0,0 0 129,0 0 0,0 14-129,0-14 129,0 0-129,-1 11 0,1-11 0,-2 11 129,2-11-129,0 0 0,-4 11 0,4-11-129,-3 11 258,3-11-129,0 15-129,0-15 129,-3 23 0,3-12 0,0 3 0,0-14 0,0 22 0,0-2 0,0 4 0,0-4 645,3 4-516,-1 11 387,2 0 129,0 0-129,1 0 0,1-7-129,2-8 129,-2 4-387,4 0 0,-2-17 0,0-7-129,2 5 0,2-5-129,1-5 258,1-2-129,-1-12 0,3-1-129,-1-8-387,0 4 516,0-3-387,-2-4 387,-6-1-129,1 0 129,-3 10-129,1-9 258,-4 8 129,0-1-258,1 6 0,-3 1 0,0 17-129,2-17 0,-2 17 0,0 0-129,0 0 129,0 0-129,4 7 0,-3 9 129,2-1-129,0 8 129,2 4 258,1-2-258,3 17 516,-1-5-258,3-7 129,-1 0-129,-10-30 258,24 93 387,-24-93-129,29 86-387,-29-86 0,26 62-258,-26-62 516,34 51-129,-34-51-387,45 5-258,-45-5-258,52-28 774,-27 6-258,1-10 258,-4 10-129,-1-12 129,-11-1 387,-1-8-387,-9 14 129,3-2-387,-5-10 258,-1-2-129,-3 9-516,0-10 129,4 6-129,1 5 258,1 7 0,-2-7 0,2 16-258,0 6-516,0 11-645,0 0-2322,0 15-774,2-2-387,-2-13 775</inkml:trace>
  <inkml:trace contextRef="#ctx0" brushRef="#br0" timeOffset="14320.8191">9064 17172 1548,'2'14'3096,"-2"-14"-1419,0 12 129,0-12 0,0 0 0,0 0-258,0 0-129,0 0-129,1 13-129,-1-13-258,0 0-129,0 0-387,0 0-129,0 0 0,0 0-387,0 0-129,0 0-516,0 11-1290,0-11-2322,0 0-258,0 0-129</inkml:trace>
  <inkml:trace contextRef="#ctx0" brushRef="#br0" timeOffset="22315.2764">8439 18216 258,'0'0'2451,"0"0"-2580,0 0 129,0 0 387,0 0 774,0 0-129,0 0 645,0 0-129,0 0 0,0 0-129,0 0-258,0 0-516,0 0-258,0 0 0,3-46-387,-3 46 129,0 0 129,11-53 258,-11 53 129,0 0-645,22-56 258,-22 56 129,18-52 129,-18 52-387,0 0 129,25-59-258,-18 26-129,0 6 387,-1 1 0,-6 26-516,12-32 258,-6 20 0,1-17 0,-7 29-258,0 0 129,17-4 387,-17 4-258,0 0 0,0 0 258,17 11 129,-17-11-258,4 13-129,-4-13 0,0 0-258,0 0 387,0 0 0,0 0-387,0 0 387,0 0 387,20 55-258,-20-55 129,0 0 387,10 77-516,-10-77 258,6 51-129,-6-51-129,0 0-129,5 60 258,-5-60 258,0 0-645,3 50 258,-3-50 0,0 0-129,0 0-129,0 0 0,0 0 129,0 0-516,0 0 258,0 0 129,5 52-258,-5-52 129,0 0-258,0 0 0,0 0-903,0 0-2451,0 0-1032,0 0-645,0 0 774</inkml:trace>
  <inkml:trace contextRef="#ctx0" brushRef="#br0" timeOffset="23455.3416">8990 17208 1677,'0'0'2322,"0"14"-258,0-14 129,0 0-903,-4 10-387,4-10-258,0 0-258,-6 16 0,6-16 0,-4 18 129,4-6-258,0 0 0,0 2 258,0-2-258,0 2 0,0-1 129,0 16 129,1-7 0,3 4 0,-4 6-129,4 9 0,-3-7 258,1 14-387,0 15 258,-2-1-258,1 2 516,-1 24-1032,0-7 516,2 2 129,-2-12-258,2 4-258,-2-75 258,2 83 129,-2-83-645,0 0 516,0 0-258,4 49-258,-4-49 0,0 0 0,0 0-258,0 0 129,0 0-258,0 0-1161,0 0-2064,0 0-1032,-10-49 774</inkml:trace>
  <inkml:trace contextRef="#ctx0" brushRef="#br0" timeOffset="23883.3661">8863 17817 5160,'15'64'4644,"11"-64"0,-13 0-1161,5-8-2838,5-21-645,1 21-387,3-1 903,-2 6-387,4-13 516,-29 16-258,51 9 1161,-28-7-387,8-2-387,-31 0-129,58 25 258,-58-25-387,68 12-129,-68-12-129,72-8-387,-72 8 129,67 22 258,-67-22 0,59 8-645,-59-8-129,43 27 258,-43-27-645,0 0-903,38 54-2967,-38-54-129,0 0-645,0 0 129</inkml:trace>
  <inkml:trace contextRef="#ctx0" brushRef="#br0" timeOffset="24380.3945">9042 17498 4773,'45'0'4773,"-20"0"-903,-4 2-1032,1-4-2193,4-1-387,-1-1-129,4 4 258,-3 0 0,4 8 258,-4-8 0,6 1 0,-4 7 0,6-5 0,-3 1 0,4 4-258,-3-2-129,2-6-258,-3 2 129,-4 4-129,-1 4-129,-5-10 129,-3 4-129,-4-2-258,-3 4-387,-11-6-258,12 17-1935,-12-17-1806,0 0 258,0 16-774</inkml:trace>
  <inkml:trace contextRef="#ctx0" brushRef="#br0" timeOffset="25551.4615">8675 18742 3225,'0'0'3483,"0"0"-129,0 0-2064,0 0-516,0 0 129,41-50 0,-41 50 0,0 0 258,23-57 0,-23 57 258,0 0-258,35-70-516,-35 70 0,30-78-258,-30 78-258,41-100 0,-17 44-129,6-18 516,3-9-387,6-8 387,3-2-645,6-7 0,3-9-129,4-1 129,3-5-129,6-6-516,0 14 129,1-10 258,-3 5 129,-4 12 129,-5 16 258,-2 4-129,-11 17 129,-8 10 0,-8 16 0,-4 10-258,-8 15-129,-3 3-645,3 9-2451,-4 4-1032,-6 11-387,3 2 129</inkml:trace>
  <inkml:trace contextRef="#ctx0" brushRef="#br0" timeOffset="28067.6054">10189 17558 2709,'-5'6'2580,"1"-17"-1548,4 11-645,-11-12 387,1 6 0,10 6 258,-14-24 129,14 24 258,-17-18-258,17 18 0,-17-15-258,17 15-258,-18-4-387,10 4-129,-1 3-129,-2-2 0,-1 10 0,1-1-129,0-1 129,1 7 258,-1 1-258,1 6 0,-3-5 387,3 2-129,-1 0 0,2 8 0,1-4 0,1 2-129,7-26 129,-14 58 387,14-58-258,-7 69-129,7-69-129,-2 66 129,2-66 129,0 69-129,0-69-258,6 53-387,-6-53 645,10 51-258,-10-51 129,0 0-516,22 74 129,-22-74 0,0 0 387,28 55-129,-28-55-258,0 0 0,37 36 258,-37-36 0,0 0 0,47 24 0,-47-24-129,0 0 129,54 0 0,-54 0-129,36-12 258,-36 12 129,0 0-129,50-39-129,-50 39 516,0 0-387,35-50-129,-35 50 258,0 0 129,20-75-258,-20 75 129,6-71 129,-6 71-258,4-72 0,-4 28-129,1 6 0,-1 0-258,0 9-129,0-7 129,0 5 0,-1 0-129,-2-1-129,1 8 129,-3-7 258,0 10-258,-2-16 387,-2 12-129,-1 4-258,-3-3 645,0-2-129,-2 3 129,2 2-129,-4 1 0,4-4 0,-2 7 0,3 0 0,-2 4-129,4 2 129,0-1-129,0 3 0,0-2 0,1 2 0,1-1 129,0-5-129,1-3 129,1 1 0,1-1-129,3-8 129,1 4 0,1-7-129,7 5-129,2-9 0,6 7 129,5-7 0,4 1 0,5-2-129,4 4 0,5 2 258,3-2 0,4 0-129,3 1 0,0 2-129,1 3 129,-1 2-387,0 12-903,-10-7-2451,-3 6-645,-4 6-129,-14-3-387</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5:20.62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-9-8 1,'0'0'6,"-10"0"-1,10 0-1,0 0-1,0 0 0,0 0 0,0 0 1,0 0-1,0 0 1,0 0-1,0 0 0,0 0 0,0 0 0,0 0 0,0 0 1,0 0-1,0 0 1,0 0-1,11 10 0,-11-10-1,9 2 0,-9-2 0,13 5-1,-13-5 1,17 6 1,-6-5-1,1 1 2,0 0 0,3-2-1,2 0 0,0 0 0,3 2 0,0-2-1,5 3 1,0-3-1,3 2 0,2 0 0,1 1 0,1-3 0,1 6 0,2-6 1,1 3-1,1-1 1,3 0-1,-1-2 1,4 5-1,0-5 0,6 4 0,2-3 0,7 1-1,1-2 0,5 0 0,3 0 0,6-3 0,3-1 0,4 4 0,0-5 0,-1 5 0,1-4 0,0 2 0,-2 2 1,-2 2-1,1 0-1,-2 0 1,-3 1 0,0-1-1,-3 3 1,-3-3-1,-2 2 1,-3-2 0,-5-1 0,-5 1 0,-6 0 0,-6-2 1,-6 2-2,-6-2 1,-6 1 0,-5-1-1,-6 0 1,-10 0-1,13 0 1,-13 0-1,0 0 2,0 0-1,0 0 0,0 0 0,0 0 0,0 0 0,0 0 0,0 0-1,0 0 0,0 0 0,0 0 1,0 0-1,0 0 0,0 0 0,0 0 0,0 0 1,0 0-1,0 0 0,0 0 0,0 0 0,0 0 0,0 0 0,0 0 0,0 0 0,9 0 0,-9 0 0,0 0 0,0 0 0,0 0 0,0 0 0,0 0 0,0 0 0,0 0 0,0 0-1,0 0 1,0 0-1,0 0-1,0 0-1,0 0-2,0 0-1,0 0-5,0 0-9,0 0-7,0 0-2,-9-17 2,5 1 0</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5:22.72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81 14,'0'0'6,"0"0"0,0 0-2,0 0-2,0 0-2,7 11 0,-7-11 1,9 2 1,-9-2 1,13 5 0,-3-2 0,-10-3 2,21 4-1,-1-3 0,3 2-1,4-2 1,0 0-1,5-2 1,0 2 0,6-2 0,0-1 0,-2 0 1,3-2 0,1 1-1,6 0 0,2 0 0,3-1-1,3 0 0,3 1-1,1 0 0,-1 0 1,1-1-1,1 1 0,0-2 0,2 1 0,-1 0 0,1 1 1,-1 1-2,-3 1 1,3 0-2,-1 1 1,-3 0-1,-1 1 0,-2 0 1,-1 1 0,1 0-1,4 2 1,-3 0 0,-2 1 0,-1 0 0,1-1 0,-8 1 0,-4-2 0,-2-3 0,1 0 0,-6-2 0,1 0 0,-4-3 0,0 1 0,1-1-1,1-1 1,-6 2-1,0 0 1,-1 1-1,-5 0 1,-2 0-1,-2 1 0,-1 0 0,-1 0 1,0 0-1,0 1 0,-3-1 0,2 1 0,0-1 1,-1 1 0,-2 0-1,-10 1 1,12-1 1,-12 1-1,0 0 0,0 0 0,0 0 0,0 0 0,0 0 0,0 0 0,0 0-1,0 0 1,0 0-1,0 0-2,10 2-6,-10-2-16,18 2-4,-9-12-1,2-12-1</inkml:trace>
  <inkml:trace contextRef="#ctx0" brushRef="#br0" timeOffset="2003">2136 1482 6,'13'-1'4,"5"-1"1,3 1 1,4-2 0,3 2-1,9 0 0,-1 0-1,1-1-1,7 2 0,1-2 0,3 1-1,1-1 0,3-2 1,2 1-1,-1-2 1,2-1 0,-2 2 1,2 0-1,3 1 0,1 1 0,0 1 0,1 0 1,1 1-1,1 0 0,1-1-1,0 0 1,-2-1-1,1 0 0,-3 0 0,2 1 0,0 0-1,2 2 1,-2 0 0,1 2-1,1 0 1,1-1 0,1 1-1,-1-1 0,1-2 0,1 1 1,0-1-1,-1-1 0,-1-1 0,-2 1 1,-3-1-1,2 2 1,-2-1-1,1 2 1,-2-1-1,2 3 0,0-1-1,5 0 1,2 0 0,-2 0-1,0 1 1,3-2 0,-2 0-1,2-1 1,1 2 0,1-1 0,-1-1-1,4 1 1,1-2-1,1 1 1,0 0-1,2 1 0,-2-2 1,2 1-1,1-1 0,1 1 1,1 0-1,-1-2 0,1 1 0,-1-2 1,0 2-1,0-1 1,1-1-1,-1 1 1,1-2-1,0 1 1,1 0 0,1 0-1,-2-3 1,-1 3 0,-2-2-1,0 1 1,-2 0 0,1 1 0,-3 0-1,-1-2 1,3 2-1,1 0 1,0-1-1,0 1 1,0 0-1,2 1 0,0 0 1,2 2-1,-5 1 0,1 1 0,-3 1 0,1 0 1,-3 1-1,-1 0 0,1-1 0,-1 2 0,-2-3 0,0-1 0,2 0 0,-3-1 1,1 0-1,-1-1 0,-1 1 0,0 0 0,3 0 0,-1 0 0,-3 1 0,1-1 0,0 1 0,-2 0 0,1 0 0,-2 1 0,1 0 0,2 1 0,0 0 0,1 1 0,-2 0 0,0 1 0,0-1 0,-1 1 0,-2-1 0,0 1 0,1-1 0,-1 3 1,3-2-1,1 0 0,-2 1 0,-1-2 0,0 1 1,-2-2-1,-2 0 0,0 1 1,-3-3-1,-1 0 0,-2-1 1,0 1-1,-4 0 0,-1 0 0,-2-1 1,-3-1-1,-5 2 0,-2-2 1,-2 0-1,-3 1 0,-1-2 0,-3 0 1,-2 2-1,-4 0 0,-2 0 0,-2 0 0,-5 1 1,-3-1-1,-9 0 1,10 2-1,-10-2 2,0 0-2,0 0 1,0 0-1,0 0 1,0 0-1,0 0 0,0 0 0,0 0 0,0 0 1,0 0-1,0 0 1,0 0-1,0 0 1,0 0-1,0 0 0,0 0 1,0 0-1,0 0-1,0 0 0,0 0-1,-14-5-5,14 5-8,-28 7-12,4-1-2,-10-10 0,-5-3-1</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5:45.79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-4 155 9,'0'0'7,"-3"-9"0,3 9-2,0 0 0,0 0 0,0 0 1,0 0 0,0 0 1,0 0 0,0 0 0,0 0-1,0 0 0,0 0 0,0 0-3,0 0-2,0 0 0,0 0-1,0 0 0,0 0 0,0 0-1,4 15 1,-1-3 1,2 5 1,-1 7 1,-1 2 0,3 7 1,-3 0 0,4 2 0,-1-5 0,3 1 0,3-10 0,5-3 0,3-12-1,5-4-1,0-11 1,2-4 0,-1-5-1,-2-2 0,-3-5 1,-4 2-1,-5-1-1,-2 1 1,-5 1-1,-1 2 1,-2 0-2,0 3 1,-2 3-2,2 1 1,-2 3 0,0 10-1,0 0 0,0 0 0,6 9 0,-4 9 0,5 4 1,0 5-1,2 5 1,5 2 0,1 1 1,5-3 0,5-7 0,6-5 1,3-8-1,2-8 1,2-9-1,0-6 1,-3-8 0,-2-4 0,-8-6-1,-4-3 0,-9-2 2,-3 0-2,-9 1 1,-3 0-1,-4 3 0,-1 3 1,-2 1-1,0 4-1,2 5 1,1 1-2,3 6 0,0-1-2,4 11-8,-1-10-17,1 10-1,12-9-2,-2 4 2</inkml:trace>
  <inkml:trace contextRef="#ctx0" brushRef="#br0" timeOffset="1141">1152 65 18,'0'14'14,"1"-1"0,0 3-1,-1-1-2,3 7 1,-2 4-1,3 8-4,-4 3 0,3 9-1,-3 4 0,3 7-2,-3 1 1,3 0-1,-2-7-1,1-4 0,-1-9-1,1-7 1,-1-10-1,1-4 0,-2-17 0,-1 9-3,1-9-2,-5-14-7,3 0-10,-1-5-5,-1-5-2,-2-5 2</inkml:trace>
  <inkml:trace contextRef="#ctx0" brushRef="#br0" timeOffset="1462">1083 435 37,'-1'18'19,"1"-18"0,17 8-1,3-2-13,6-3 0,7 1 0,3-3 1,8 2 0,-1-5 1,7 2-1,-5-4 0,-2 2-2,-5-4 0,-4 4-2,-5-2 0,-4 2-1,-8-1 0,-3 1-2,-4 2-3,-10 0-10,0 0-11,-1-13-2,1 13 1,-22-20 0</inkml:trace>
  <inkml:trace contextRef="#ctx0" brushRef="#br0" timeOffset="1772">1121 304 19,'-12'10'17,"12"-10"2,0 0 0,19-7-10,0 3-2,3-4 0,8 3 1,1-3 0,8 4-1,1-3-1,4 4 1,-4-3-2,2 5-1,-3-2 0,-2 2-1,-5-1-2,-2 2 1,-6-1-1,-3 0 0,-5 2-2,-5-4-4,0 4-14,-11-1-8,9-7 1,-8-2-2,2-5 2</inkml:trace>
  <inkml:trace contextRef="#ctx0" brushRef="#br0" timeOffset="2614">2359 239 29,'-5'-10'12,"5"10"1,0 0-3,-13-3-3,13 3-4,-12-3 0,12 3-2,-14-3 0,14 3 1,-15-2 0,4 2 0,11 0 0,-20-1 1,10 2-1,-2-1 0,-1 1 0,-1 0 1,-1 1-1,-1 2 0,-2 6-1,-3-1 1,0 7-2,-3 3 1,1 7 0,-3 4 0,3 5 0,0 1 1,6 1 0,4 1 0,5-1 1,6-1-1,8-3 0,9-5 0,7-4 0,8-6-1,5-4 0,4-6-1,3-4 1,0-5-1,0-4 0,-6-2 0,-4-3 1,-4 0 0,-7-1 0,-6-5 1,-4 2 0,-6-5-1,-3 0 1,-6-6-1,-4-1 0,-2-2 0,-1 0 0,-5-1 0,-2 1 0,0 0 1,-1 2-1,-2 1 1,2 2-1,-2-1 0,2 1 0,1 2-1,2 1 1,1 1-1,2 2 0,3 0 0,3 4 0,1 1 0,4-1 0,3 2 0,3-1 0,6-1-1,3 0 0,7-1 1,6 1-1,7 1 0,5 1 1,5 2 0,3 1-1,3 3 1,1 2 0,0 1 0,-4 2 0,-4 1 1,-5 1-1,-6 0 0,-4 0 1,-5 0 0,-6 0-1,-7 0 1,-9-2 0,9 3-1,-9-3 1,0 0 0,0 0-1,0 0 1,0 0-1,0 0-1,0 0-2,0 0-14,-5 9-9,-7-4-2,-5 0 1,-10-2-1</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5:53.29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133 408 3,'0'0'6,"0"0"-1,0 0-1,0 0-1,0 0-1,4 11 0,-4-11 1,3 16 0,0-3 0,1 4 1,2 9 0,1 5 1,0 9 0,-2 12 0,1 7 0,-2 7 0,0 8-1,-2 3 0,1 2-1,-2-3 1,1-3 0,0-9-2,1-4 0,0-6 0,0-10 0,0-10 0,0-7 0,-2-7 0,0-7-2,-1-13-10,0 0-9,0 0 1,-6-27-1,0-5-1</inkml:trace>
  <inkml:trace contextRef="#ctx0" brushRef="#br0" timeOffset="490">4 387 7,'0'0'13,"-10"-12"-1,10 12-3,0 0-3,0 0 1,0 0-2,0 0 1,0-9-1,0 9 1,12-15-1,2 4 1,8-1-3,7-3-1,9-1-1,5 4 0,13-2 0,4 4-1,6 1 1,1 4-1,-1 3 0,-3 4 0,-4 3 1,-1 5-1,-8 1 1,-7 3 0,-3 2 0,-7 5 0,-4 2 0,-5 3 1,-5 2-1,-5 0 1,-6 3-1,-9-1 2,-6 2 0,-11-3 2,-8 1 0,-13-4 0,-7 2 0,-10-7 0,0 1 0,-8-6-1,4-5-1,-2-4-1,5-1 0,6-6-1,5 0 0,5-3 0,1 2-1,9-2-1,1 3 0,6 0-1,4-1-2,8 4-6,0-5-6,12 2-9,0 0-2,26-12 2,0 0 0</inkml:trace>
  <inkml:trace contextRef="#ctx0" brushRef="#br0" timeOffset="1151">1566 287 3,'14'-2'9,"-14"2"-3,0 0-1,9-3 1,-9 3 3,0 0 1,0 0 0,0 0 1,0 0 0,-10 6 1,0-5-4,10-1-2,-21 9-2,5-1-1,-4 4-1,-1-1 0,-5 9 0,-2 3-1,-5 5 1,-1 7-1,-6 4 1,-1 8 0,-4 7 0,0 10-1,-1 2 0,3 5 0,1 4-1,6 3 1,5 0-1,6 1 0,9-2 0,8-1 1,7-3-1,9 1 0,7-4 1,7-5-1,7-2 0,6-3 0,6-9 0,3-7 0,3-7 0,2-7 1,1-6-1,-3-3 0,-4-10 1,-5-2 0,-5-3-1,-6-2 1,-7-1-1,-6 0 0,-4-3 0,-10 0-1,9 2-3,-9-2-11,-5-10-9,2-5-1,-3-10 1,0-8 0</inkml:trace>
  <inkml:trace contextRef="#ctx0" brushRef="#br0" timeOffset="1792">1605 910 40,'0'0'20,"0"0"-1,0 0 0,0 0-15,0 0-3,1 14-1,1 5 1,1 7 0,0 3 1,3 6 1,-1 1 0,4 3 2,-2-2-1,5-3 0,5-8 0,7-7 0,5-10-1,8-7 0,3-10-1,3-5 0,0-8 0,0-5 0,-6-6 0,-5 2-1,-9 2 1,-6 3-1,-7 3 0,-3 6 1,-4 1-2,-3 15 1,2-12-1,-2 12-1,0 0-1,0 0 1,0 0 0,13 13 0,-4 3 0,0 2 0,3 4 0,5 4 1,0 1 0,2 2 0,3 0 0,2-2 0,1-6 1,1-4-1,1-5 1,1-6 1,-2-7-1,-1-5 1,-4-9 0,-3-3 1,-4-7-1,-3-5 1,-7-3-1,-3-3 2,-4-2-3,-4 2 1,-3-2-1,-2 3 1,-1 2-2,1 7 1,-1 5-3,3 4 0,2 7-5,0 0-6,8 10-12,0 0-3,-6 11-1,6-11 0</inkml:trace>
  <inkml:trace contextRef="#ctx0" brushRef="#br0" timeOffset="2854">2539 252 5,'0'0'11,"-3"-11"-1,3 11-6,0 0-1,0 0 1,0 0 0,0 0-1,0 0 2,10 11 0,-1 0 0,4 4 0,6 6 0,6 5 1,7 3-1,5 6 1,4 1-3,4 5 0,0 4-1,0 1 0,-3 4-1,-3 5 0,-6 1 0,-7 2 0,-4 7-1,-7 1 0,-5 0 1,-3 5-1,-7-2 1,-5 0 1,-5 0 0,0 1 0,-9-8 2,3 0 0,-8-7-1,0-4 1,-3-6 0,1-5-2,-1-7 0,1-4 0,3-7-1,1-4 0,3-4 0,3-3 0,3-5 0,4-2 0,9-4 0,-9 2 0,9-2-2,0 0-5,0 0-11,0 0-7,0 0-2,10-19 1,-4 2 0</inkml:trace>
  <inkml:trace contextRef="#ctx0" brushRef="#br0" timeOffset="4346">3648 1352 28,'1'-10'16,"10"-3"-1,6-7-1,7-4-4,7-5-3,6-7-5,5-3-2,5-1 0,-1 2 1,-2 3-1,-6 5 2,-5 6-2,-6 4 1,-8 5-3,-8 7-2,-11 8 0,0 0-4,0 0-2,-15 5-1,-3 2 0,-6 1-1,-4-2 4,-3 0 0,-5-1 2,0-1 4,1-4 3,0-2 3,3 1 0,2 0 0,5 0 1,3-1-1,5 3 0,5-2-1,3 5 0,9-4-1,-4 13 2,10-1 0,5 3 0,6 6 0,0 3 0,6 6 0,3 3 0,3 6-1,1 1-1,2 2 0,-2 3-1,1-2 0,-3-3 0,-1-3 0,-5-8-1,-4-5 2,-4-8-1,-4-3 0,-10-13-3,0 0-5,0 0 0,-18-24 0,1 5 0,-6-6-1,-3-1 1,-5-5-1,-2 0 4,1 2 3,0 1 1,2 8 1,4 0 0,2 5 1,5 1 1,3 4 1,2 2 0,4 1 1,5-3 1,4 1-1,3-6-1,5 0-1,4-4 0,4-2-1,5-4 0,1 2 0,2 2-1,2 3 0,1 3 0,0 4-1,1 3 0,-1 6-1,1 6-2,-1 1-5,-2 2-3,-3 0-1,-5 3 0,-5 0-2</inkml:trace>
  <inkml:trace contextRef="#ctx0" brushRef="#br0" timeOffset="5157">3458 1169 11,'3'9'16,"13"0"0,5-4 0,11-4-7,10 1-4,5-3 1,9 0 1,2-5 0,5 3-2,-3-4 1,0 3-1,-9-1 0,-5 2-2,-9-1 0,-8 4-2,-8 0 0,-6 3-1,-15-3 0,9 11 0,-9-11-1,-6 16-3,2-6-7,-4-1-9,-1-1-3,0-5 1,-1-8 0</inkml:trace>
  <inkml:trace contextRef="#ctx0" brushRef="#br0" timeOffset="5818">4749 282 3,'-3'18'9,"-4"3"-1,2 8-7,-2 11 1,-1 9 2,0 9 3,-3 10 1,2 10 1,0 7 1,2 7-1,0 0 1,7-2-1,3-4-3,8-4-2,6-10 0,9-9-2,5-13 0,9-8 0,4-13 0,7-9 0,0-15 0,2-9 0,0-15 0,0-11 0,-3-13 0,-4-11 1,-8-12 0,-7-4 0,-8-9-1,-6-3 1,-9-5-1,-6 0 0,-7 1 0,-4 8-1,-4 2 1,1 10 1,-3 8-1,3 12 0,-2 10-1,2 7 1,1 9-1,2 5-1,9 15-2,-12-12 0,12 12-2,0 0-2,-6 17-6,6-17-9,4 26-6,4-10 2,5 0 0</inkml:trace>
  <inkml:trace contextRef="#ctx0" brushRef="#br0" timeOffset="6429">6435-3 30,'13'6'17,"-13"-6"-1,0 0-1,0 0-8,-11 11-11,2-7 2,-5 2 1,-3 2 1,-4 5 2,-5 3 4,-3 8-1,-4 4 0,-3 9 1,-4 8-1,-2 9 0,-3 7-1,1 10 0,-1 9 0,3 9 0,2 5 0,5 6-2,2 2 1,6 6-1,2 4 0,6-2 0,5-6-1,4-7 0,7-6-1,5-8 1,9-10-1,6-11 0,8-15 1,7-10-1,8-10 1,4-8-1,3-7 1,1-5 0,-2-6 0,-3-1 0,-5 0-1,-5-2 1,-10 1-1,-5 0 0,-7 2-1,-11-1-2,13 0-6,-13 0-15,0-11-3,0-5 1,1-3 0</inkml:trace>
  <inkml:trace contextRef="#ctx0" brushRef="#br0" timeOffset="9043">6478 848 9,'0'0'10,"-3"14"1,1-3-8,1 5-1,0 3 3,2 7 2,-2 5 2,3 5 0,0 1 0,3 2 2,0-1-2,4 0-1,5-5-2,5-1-1,7-10-1,7-7-1,7-9 0,4-5-1,0-8 0,0-5 0,-4-9-1,-3-1 1,-9-5 0,-5 0 0,-9-2 0,-5 1 0,-5 2-1,-2 2 1,-2 4-2,-1 3 1,-1 4-1,2 13-1,-5-13 1,5 13-1,0 0 0,0 0 0,0 0 0,-2 18 1,3-3 0,1 4-1,3 3 2,2 5 0,2 4 0,3 1-1,7-1 1,4 0-1,5-4 1,5-5 0,4-6-1,4-8 0,3-10 0,0-7 1,-2-11-1,-4-6 1,-5-12 0,-6-3 1,-8-6 0,-8 0 0,-7 0 0,-4 3 0,-6 3 0,0 5 0,-4 7-1,1 5-1,0 5-1,0 6 0,9 13-1,-19-15 0,19 15-3,-22 0-4,22 0-10,-18 11-7,8-7-1,10-4 2,-12-3 0</inkml:trace>
  <inkml:trace contextRef="#ctx0" brushRef="#br0" timeOffset="10034">7298 64 22,'0'0'18,"0"0"-3,0 0-1,0 0-2,10 0-3,1 2-4,5 1-3,4 3-1,4 3 0,7 4 0,4 4 1,6 3-1,2 4 0,5 4 0,-2 3 1,4 7 0,2 7 0,1 7-1,-2 8 1,-1 5-1,-4 8 0,-4 5 1,-2 6-2,-3 0 1,-8 1-1,-6 1 1,-6-3-1,-7 1 1,-9 1 0,-5-3 1,-11-4 1,-5-3 0,-8-5-1,-4-2 2,-5-10-1,-3-2 0,-1-11 1,3-5-1,-2-7-1,4-4 0,1-8 0,6-4 0,2-3 0,7-6-1,5-2 0,5-2 0,10-4-1,-12 3 1,12-3-1,0 0-1,0 0-2,0 0-6,0 0-17,0 0-1,-4-15-2,0 2 2</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6:27.86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-3 144 24,'0'0'19,"0"0"1,0 0-3,-1-12-5,1 12-3,0 0 0,0 0-2,0 0-1,0 0-1,0 0-2,0 0 0,0 0-2,0 0 1,0 0-2,0 0 1,0 0-1,2 14 0,0-5 0,0 6-1,1 4 1,0 7 0,2 5 1,0 7-1,-1 1 0,1 2 1,-1 0 0,0-3 0,0-3 0,2-5 0,-3-6 0,0-6 0,-1-6 1,-2-12 0,3 11 0,-3-11 0,6-9 0,0-5 0,2-6 0,5-7 0,2-7 0,3-4-1,5-5-1,1-3 0,1 2 1,0 2 0,0 3-1,-4 6 0,-1 4 1,-2 7 0,-6 5-1,-1 5 0,-11 12 0,12-11 0,-12 11 0,5 18-1,-4-1 1,-1 7 0,0 5 0,0 3-1,0 4 2,1 2-1,0-3 0,2-2 1,1-4-1,4-5 0,-1-4 2,4-5-1,1-5-1,2-6 1,4-8 0,3-6 0,0-5 0,2-5-1,0-3 1,1-4 0,-1-2 0,0-1-1,-2 2 1,-2 3-1,0 2 1,-4 4-1,0 4 0,-3 5 0,-2 5 0,1 7 0,-3 7 0,-2 7 0,-2 10 0,1 6 0,-1 8 0,-1 5 0,1 4 0,-2 0 0,2-2-2,0-8-5,8-5-21,0-16-1,9-13 0,0-16-1</inkml:trace>
  <inkml:trace contextRef="#ctx0" brushRef="#br0" timeOffset="912">1110 70 29,'0'0'24,"-4"-13"0,4 13-2,0 0-5,0 0-4,3-9-5,6 12-3,2 1-3,2 3-1,5 4 0,2 4-1,5 3 0,3 4 0,1 4 1,0 3-1,1 3 0,-2 4 0,-1 1 0,-4 0 0,-3 3 0,-5-2 0,-5-1 0,-8-1 1,-8-5 1,-8-2 0,-8-8 0,-6-3 1,-7-8 0,-2-2 0,-7-9 0,3-4 1,-1-6-1,6-3-1,6-6-1,5 0 0,10-6 0,5 0-2,11 0 1,7 1-2,8 3 1,6 2-1,6 7 1,5 3 0,6 9-1,5 4 1,4 7 1,2 3-1,2 5-1,-4-3-5,3 3-14,-9-6-6,-3-5-1,-8-10 0,-4-8 1</inkml:trace>
  <inkml:trace contextRef="#ctx0" brushRef="#br0" timeOffset="1442">1715 47 65,'0'0'25,"-9"-1"0,9 1-2,0 0-20,0 0-3,0 0 0,8 14 0,1-2 1,6 5 1,7 6-1,4 5 1,8 6 0,6 5 0,7 4-1,4 2 0,3 3 0,-3-2-1,0-2 1,-3-2-1,-4-4 0,-5-4-2,-8-7 0,-5-2-6,-11-11-6,-2-2-11,-13-12-2,0 0 2,-11 4-1</inkml:trace>
  <inkml:trace contextRef="#ctx0" brushRef="#br0" timeOffset="1743">1784 665 42,'-27'12'24,"7"-7"2,8-9-1,5-10-12,17-7-5,6-13-2,12-7 0,9-15-1,11-4-2,8-9 0,11 2 0,3 0-1,2 7 0,-6 4 0,-3 13 0,-11 9-1,-10 10 0,-10 7 1,-10 6-2,-7 7-2,-15 4-4,0 0-20,-3 19-3,-13-5-1,-10-3 0</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6:30.95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 78 7,'0'0'9,"0"0"-1,0 0-2,-9 1 0,9-1-1,0 0-1,0 0 0,0 0-1,0 0-1,0 0 0,0 0 0,0 0 1,9-1-1,-9 1 1,0 0-1,13-1 1,-13 1-1,16-2 0,-4 0 0,2 2 0,4-1 0,5 1 0,1-2 1,4 3 0,4-2-1,3 2 0,3-2 0,6 2 1,0-1-1,7 1 1,3-1 0,4 1 0,5-1 0,5 1 0,3-1 1,6 1-1,6-2 0,5 0 1,4-3-2,5 1 1,4-1-1,4-2 1,4-1-1,4 1 0,-2-1 0,1 1-1,-1 0 1,-1 2-1,-2-1 1,-2 3-1,-6-1 0,-5 1-1,-4 1 1,-4 0-1,-6 0 0,-3 1 0,-6 1 1,-6 0-1,-6 0 0,-5 1 0,-5 0 1,-7 0 0,-6 1 0,-6 0 0,-6 0 0,-6 1 0,-4-2 0,-5 1 0,-10-3 0,12 3-1,-12-3 1,0 0-1,0 0 1,0 0-1,0 0 0,0 0 1,0 0-1,0 0 0,0 0 0,0 0 0,0 0 0,0 0 0,0 0 0,0 0-1,0 0 1,0 0-1,0 0-2,0 0-2,0 0-14,0 0-8,-13 0-1,1-7-1,-4-3 2</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5:41.62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2520 0 10,'0'0'7,"0"0"-1,0 0-1,-10 6 0,1-5-1,-2 0-1,-3 0 1,-5 2 0,-4-1 1,-5-2 0,-4 2 2,-5-2-1,-3 2 0,-6 2-1,-3 1 0,-4-2-1,0 3-2,-7 2 0,1 0-1,-3 0 1,-2 0 0,-4-1 1,-3 2-2,-3-2 1,-1 3 0,-2 0 0,1 0-1,-3 2 0,1 1 0,1 0 0,0 0 0,-1 2 1,5 0 1,-3 1-1,4 3 0,1-1 0,6 1 0,3 0-1,6 0 0,5-4 0,5 2-1,10-6 0,5-1 0,8-1 0,5-3-1,7-2 1,11-4 0,-10 11 0,10-11 0,13 13 1,3-3 0,5-1 0,6 3 0,6 3 0,6 1 0,5 1-1,4 0 1,4 2-1,3 0 0,3 1 0,3 0 0,7 0 0,4 0 0,0 3 0,5 0 0,3 0 1,0 1-1,1 0 1,-2 0-1,-2 0 0,-6-1 0,-3-1 0,-9-1 0,-10 0 0,-7-1 0,-12 1 0,-6-1 0,-11-1 0,-7 0 0,-7-1 0,-6 2 0,-6 0 0,-7 2 0,-6 0 1,-8-1-1,-6 3 0,-7 0 1,-6 3-1,-7 2 0,-5 1 1,-5-1-1,-3 3 0,-6 5 1,-4 0-1,-1 2 0,-2 3 1,-2 1-1,0 3 1,-1 4-1,0 0 0,3-1 1,2 1-2,4 1 2,5-3-1,7-3 0,9 0-1,7-2 1,10-4 0,5-2-1,12-3 1,4-4-1,13 1 1,5 0-1,7-2 1,8 0 1,9-1-1,11 1 0,9-1 2,15 0-1,9-2 0,10 0 1,13-4-1,15-5 2,15-2-1,13-2 0,14-6 0,15-1 0,13-5-1,15 0 1,12-2-1,6 1 0,1-2-1,3 1 1,-5 0 0,-11 1 1,-11 0-2,-14 2 1,-18 0-5,-21-6-11,-13 4-12,-24-8-2,-25-5-1,-24-10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0:37:36.67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 94 25,'0'0'19,"0"0"-1,0 0 0,0 0-8,0 0-7,0 0-2,0 0-1,0 0-1,0 0-1,0 0 1,0 0 0,9 15 1,-7 1-1,-1 7 1,2 7 0,1 9 1,0 10 0,0 11 0,-1 8-1,-4 10 1,1 6-1,-1 8 1,-2 5-1,-3 5 0,0 1 0,-1-3 1,0-2 0,3-6 0,-1-8 0,0-7 0,0-9 1,1-11-1,1-8 0,-1-9 0,3-7-1,0-9 0,1-5 1,2-5-1,3-3 0,-5-11 0,12 14 0,0-8 1,1 0 0,5-2 0,5 0 0,6 0-1,5 0 1,8 0 0,5 0-1,7-1 0,8 2 1,6-1-1,6 0 0,8-2 1,5 0-2,5 1 1,7-2 0,2 2-1,0 0 1,0 3-1,-2 0 1,-4 2 0,-5 2 0,-4 2 0,-7 0 0,-7 0 0,-3-2 0,-12-2 0,-5-2 0,-10-1 0,-7-3 1,-9-4 0,-5-1 0,-9-3 2,-12 6-1,13-21 1,-11 0-1,-2-7 0,0-7 0,-1-10-1,2-9 0,0-10-1,1-7-1,2-11 0,-1-6-1,2-5 1,0-5 1,1-1-1,-3 2 0,-1 2 0,-2 3 1,-1 9 0,0 6 1,-2 8-1,0 8 0,1 5 1,0 9-1,1 6 0,1 9 0,-1 4 1,1 9 0,-1 3 1,0 5 0,-3-1 2,4 12-1,-16-15 0,1 7 1,-8-1-1,-8-1-1,-9 1-1,-8-3 1,-10 2-2,-6-2 0,-9 1 0,-5 0 1,-9 0-2,-4 3 1,-6-1-1,-4 2 0,-5 3 0,-6 0 0,0 2 0,-3-1-1,4 1 1,4 1 0,10 0-1,7-2-2,17 3-6,9-1-12,14 0-2,17 1 0,18-3 1</inkml:trace>
  <inkml:trace contextRef="#ctx0" brushRef="#br0" timeOffset="1482">5227 363 21,'0'0'15,"9"4"-1,-9-4 0,0 0-12,0 0-3,7 10 0,-7-10 2,6 17 1,0-1 2,-2 3-1,0 8 2,0 6-1,0 9 3,-2 3-2,0 11-1,-2 4 0,-1 9 0,-3 3-1,0 7 1,-4-1 0,-1 5 0,-3-1 0,1 1-1,-5-6 1,3-1-1,-2-9 0,3-5-2,1-7 1,1-5-1,2-9 0,3-7-2,3-5 1,2-6 0,2-5-1,2-3 1,3-4 0,1-1 0,3-2 0,0 0 0,1 1 0,4 0 0,-1-1 0,5 1 1,3 0-1,5 0 0,6-3 0,4-1 0,6-2 1,8-3-1,7-1 0,7-2 0,7-2 0,4-1 0,6-1 0,5-1 0,5 2 0,4 1 1,1 0-1,1 2 0,1 2 0,1 2 0,-4 0 0,-4 2 1,-6 0-1,-5 1 0,-8 0 0,-8 0 1,-12 1-1,-9-3 1,-9 1-1,-10-1 1,-8-1-1,-5 0 1,-13-1 0,10 0 0,-10 0-1,0 0 1,-3-16-1,-2 4 0,1-5 0,-1-6-1,2-8 1,1-10-2,3-9 1,2-12 0,5-9 0,2-13-1,4-9 1,1-6-1,1-2 1,1-3 0,0 1 0,1 2 1,-1 6-1,1 7 1,-1 8 1,0 6 0,-2 4 0,1 9-1,-2 6 1,-1 8 1,-4 4-1,0 8 0,-3 7 0,-2 7 0,-1 3 0,-2 7 0,-2 1 0,1 10 0,0 0-1,-11-9 1,11 9-1,-21-5 0,2 2 0,-5 0 0,-7-1-1,-8 0 1,-10-1-1,-8 1 1,-7-2 0,-6 0 0,-8-2 1,-7 1-1,-5-1 0,-8 1 0,-5 0 0,-4 3 0,-6 2 0,-2 3 1,-4 4-1,0 3 0,5 1 1,6 2-1,8 1 0,7-2 0,13-1 0,9-2-2,18 0-5,6-7-8,17 0-10,11-5-2,19 5 2,-1-20-1</inkml:trace>
  <inkml:trace contextRef="#ctx0" brushRef="#br0" timeOffset="3164">9683 213 21,'7'14'15,"3"-1"1,-5 0-4,2 4-7,2 4 0,-1 4 2,0 6 1,-4 4-2,2 8 1,-5 6-1,2 8 1,-4 8-1,-1 11-2,-4 7-1,0 10-1,-3 6-1,-2 1 0,0 1 0,2-4 0,-2-8 0,5-6 1,0-13-1,3-9 0,1-9 0,4-9 0,1-6 0,1-2-1,1-3 1,0-2-1,1-3 0,0-3 1,0-2 0,-1 0 1,0-5-1,0 0 1,1-6 0,2 2-1,1-5 1,5 0-1,1-1 0,6-2-1,6-1 1,6-2-1,9-3 0,9-3 1,9-4-1,11-3 0,11-2-1,6-4 1,8 1-1,5-2 0,1 6 1,2 1-1,-1 6 1,-4 4 0,-4 6 0,-3 4 0,-6 3 0,-3 2 1,-5 0-1,-6 0 0,-6-1 0,-4-2 0,-7-2 1,-7-2-1,-6-2 0,-6 0 1,-7-3-1,-8 0 0,-4-1 1,-7 0-1,-10-1 1,12-1-1,-12 1 1,0 0-1,1-20 1,-1 2-1,-2-4 0,1-6 0,1-7 1,0-8-2,2-6 1,3-4 1,2-5-2,4-2 1,3-5 0,1-3 0,3-7 1,-1-2-1,0-6 0,-5-5 0,0-1 0,-2-2 0,-3-2 0,0 0 0,0 1 0,-1 7 0,-1 3 0,3 7 0,1 5 0,-3 6 0,0 9 0,-2 7 1,0 9 0,-2 5-1,0 6 1,0 6-1,-2 6 1,0 3-1,0 4 0,0 9 0,-2-11-1,2 11 1,0 0-1,0 0 0,-10-8 1,10 8-1,-10-3 0,10 3 0,-20-3 1,5 1-1,-4 1 1,-6 0-1,-8 1 1,-7 1 0,-10 1 0,-6 0 0,-12 0 0,-9 1 0,-9 0 0,-8-1 0,-8 0 0,-5-2 0,-4-2 0,-4 1 0,-5-1 0,-2 0 0,-2 0 0,1 0 1,4 1-1,3 0 0,1 1 1,5 0-1,4 2 0,9 0 1,9 0-1,10 2 0,6 1 0,7-1 1,10 0-2,11 0 0,9 0-1,7-4-6,9 2-16,3-2-2,16 0-1,-15-9 0</inkml:trace>
  <inkml:trace contextRef="#ctx0" brushRef="#br0" timeOffset="11016">2384 982 1,'9'11'8,"-9"-11"0,22 1-5,-2-1-3,5-1 2,9 1 3,9-1 2,9-1 1,8 0 1,12-1 0,10-2-1,12 1-2,12-1-2,9 0-1,10 0-2,7 3-1,5-1 1,0 2-1,-3 0 0,-4 1 0,-5-1 0,-8 1 2,-11 0 0,-10-1-1,-12-1 1,-9 1-1,-11 0 1,-8 1-1,-15 0 0,-9 0-1,-8 1-2,-8 0-1,-7 2-7,-9-3-6,0 0-2,-21 3 0,3-10-1</inkml:trace>
  <inkml:trace contextRef="#ctx0" brushRef="#br0" timeOffset="11436">4307 666 17,'10'13'16,"14"-5"-1,3-7-1,7-1-7,7 1-9,4 2 1,6 3 1,2 2 1,-2 4 1,-3 4 1,-2 2 0,-2 4 0,-3 3-2,-2 0-2,-3 1-1,-4-1-2,-7 0 0,-4-1 0,-9-2 1,-8-1 4,-7 0 2,-10-1 4,-5 2 0,-10-3 3,-1 3-1,-8-3 0,0 2-1,-4-2-3,1 2 0,-1-3-2,3 1-1,1-3 0,3 1 0,3-3-1,5-1-1,5-3-2,4-4-5,6 1-9,11-7-7,0 0-1,11-3 1,11-13 0</inkml:trace>
  <inkml:trace contextRef="#ctx0" brushRef="#br0" timeOffset="12197">7222 936 7,'0'0'11,"18"9"0,1-9-4,10 1-4,9 0-1,8 2 2,11 0-1,10 2 1,10 0 0,6 1 1,8 0-1,5 0-1,5-2 0,7-1 0,1-1 0,2-3 0,-3-1 0,-5-2 2,-3 0-2,-9-1 2,-5 2-1,-13-2 0,-9 4 0,-13 0 0,-8 3-1,-8 1-1,-9 1 0,-8 0-1,-5 1 0,-13-5-2,10 10-3,-10-10-5,0 0-7,0 0-7,0 0 2,-10-7 0</inkml:trace>
  <inkml:trace contextRef="#ctx0" brushRef="#br0" timeOffset="12668">8926 678 19,'27'8'17,"0"-2"-1,6 6 0,-1-1-8,3 6-6,3 0-1,1 4 0,-2 0 0,-1-1-1,-2 1 1,-2-2 2,-1-3-2,-5-3 1,-1-1-1,-5-4 1,-1-1-1,-7 0 1,-1-1 0,-11-6 0,8 12 1,-8-12 0,-3 18 0,-3-7 1,-2 3 0,-4 0-1,0 4 0,-5-1 1,-2 3 0,-3-1 1,-3 2 0,-5-1 0,-1 4 0,-6-3 0,2 2 0,-3-3-2,1 1 0,1-3-1,4 0-1,4-4 1,6-1-2,4-4 0,5-2 0,13-7-2,-15 7-2,15-7-9,0 0-14,0 0 0,-14-10-1,0-10 0</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01.05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1172 4,'0'0'5,"0"0"-1,0 0 1,2-9-1,-2 9-1,0 0 1,-2-14-1,2 14 1,-1-12 0,1 12 1,1-15 1,-1 4 0,1 0 0,1-5 0,-1 0 1,1-4-1,5-3 1,-3-2-3,4-1 0,-1-5 0,5-1-1,0-3-1,6 0 0,0-4 1,4-3-1,5-4 0,6 2 0,5-5-1,8-1 1,5-2 0,5-5 0,6-2-1,2 5 1,0-3 0,1 2-1,-4 4 1,-2 6-1,-5 6 1,-4 8 0,-10 6-1,-5 8 1,-6 3-1,-6 6 0,-6 3 0,-4 2 0,-13 3 0,12-1-1,-12 1 1,0 0 0,0 0-1,0 0 1,0 0 0,0 0 0,0 0-1,0 0 1,0 0 0,0 0 0,0 0-1,0 0 1,0 0-1,0 0 1,0 0-2,0 0 0,0 0-4,0 0-8,-1 15-13,1-15-1,-16 6-1,-7-6 1</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02.82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10 7,'13'-8'7,"-13"8"0,11-3 0,-11 3-1,0 0 1,13-1-1,-13 1 0,10 2 0,-10-2-1,14 6-1,-4-2 0,4 4 0,3-1-1,3 5 1,4 1 0,4 4-1,4 5-1,3 3 0,0 4-1,0 3 1,-1 2 0,-2 2-1,-1 1 1,-3 0-1,-5 2 0,0 0 0,-3-3 0,-2-1 0,-3-4 0,0-1 0,-6-5 0,0-2 0,-3-8 1,-1-4 0,-5-11-1,3 13 1,-3-13 0,0 0 1,0 0-1,0 0 1,0 0-1,0 0 1,0 0-1,0 0 1,0 0-3,0 0-5,0 0-15,0 0-3,3-9-3,-8-2 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04.52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409 15 5,'11'0'11,"-11"0"-4,9 0-1,-9 0 0,0 0 2,0 0 0,0 0 0,0 0 0,0 0 0,0 0 0,-10-1 0,10 1-2,-12-1-2,12 1 0,-18-2-1,9 2-1,-4 0 0,-1 1-1,-3 1-1,1-1 1,-4 4 0,-2 0-1,0 1 1,-3 3 0,-1 1 0,1 2 0,1 0 0,-2 3-1,4-1 1,1 0-1,1 0 1,4 1-1,1-1 1,3-1-1,1-1 0,6 2 1,-1-2 0,4 1 0,2 1 0,4 1 0,3-4 0,5 2 0,0 5 0,3 1 0,1-1 0,4-1 0,2-1 0,0-1-1,1-1 1,2-1 0,2-7 0,2-3 0,-1-1 0,-1-1 0,-2-2-1,-4 1 1,-3-1-1,-4 0 1,-14 1-1,15 0 0,-15 0 0,0 0-2,0 0-4,-12 2-7,12-2-11,-18-1-1,18 1 0,-19-16 0</inkml:trace>
  <inkml:trace contextRef="#ctx0" brushRef="#br0" timeOffset="761">940-1 6,'0'0'11,"13"-2"1,-13 2-8,0 0 0,0 0 1,-16 12 1,4-5 0,-8 4 0,-1 3 0,-6 1-2,-2 2 0,0 1 0,0 1-2,1-3-1,4 1 0,5-5 0,4-1 1,15-11 0,-7 14 1,7-14-1,21 7 0,1-4 1,5 1-1,3 1 0,4 1 0,0-1-2,0 2 1,-4 1-1,-3 2 0,-3 1 0,-3 0 0,-6-1 0,-2 1 0,-5 2 0,-2-3 1,-3 2 0,-2 0 0,-4-1 1,-3 1 1,-5 2 1,-3 0-1,-6-4 2,-3 5-1,-7-3 0,-1 1-1,-4-2 1,0-1-2,1-1 0,4-1 0,4-3-1,5-2 0,4-1-5,0-3-17,5-2-4,0-8-1,0-4-1</inkml:trace>
  <inkml:trace contextRef="#ctx0" brushRef="#br0" timeOffset="5628">1733 152 14,'0'0'10,"-2"-11"0,2 11-1,3-11-1,-3 11 0,11-14-2,1 6 0,-1 1-1,7-1-2,1 1 0,6 1 1,1 3-2,3 1 0,0 1-1,0 3 0,-1 1-1,-1 2 1,-4 1-1,-3 1 0,-2 0 1,-4 2-1,-3-1 0,-1 2 0,-5 3 1,-2 0-1,-4 1 1,-3 4 0,-5 1 1,-5 4-1,-3 3 0,-4 2-1,-3 2 1,0 0 0,-2 0-1,1-2 0,2 0 0,6-5 0,2-4 0,4-5 1,2-2-1,5-3 1,4-9 0,4 14 1,8-10 0,6 0 0,7-1 0,8 0 1,4-1-1,5 0-1,1 0 0,3-2 0,-2 0 0,-2 0 0,-7-1 0,-3 0-1,-6-1 1,-4 1-1,-4 1-4,-7-1-8,-11 1-10,0 0-2,0 0 1,-9-11-1</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26.14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0 468 9,'0'0'10,"0"0"1,0 0-2,0 0-1,0 0-1,0 0-1,0 0 0,0 0-2,0 0 1,0 0-2,-3-9 1,3 9 1,0 0-3,15-13 1,-15 13-2,17-8 0,-4 5 0,4 1 0,2 1-1,4 3 0,0 0 0,3 0 0,-1 2 0,-1 0 1,-1 1-1,-4 0 0,-4 0 0,-4 1 0,-1 1 0,-3 3 0,-2 0 0,-3 2 1,-1 4-1,-1 0 1,-3 4 0,-2 0 0,-2 3 0,-3 3 1,-4 1-1,-3 2 1,-3 0-1,-3 2 0,-2-1 0,-1 0 0,-2-4 0,3-3 0,1-3 0,6-5-1,1-3 1,6-4-1,11-8 1,-14 10-1,14-10 0,0 0 1,0 0-1,8 10 1,2-10 0,4 3 0,6-3 0,4 3 0,4-3 1,4 1-1,3-1 0,2-1 0,-1 1 0,-1-3 0,-3 1-1,-1-4 1,-3 2 0,-3-2 0,-5 3-1,-4-1 1,-3 0-2,-13 4 1,14-5 0,-14 5-1,0 0 0,0 0 1,0 0-1,0 0 1,0 0 0,0 0 0,0 0 0,0 0 1,0 0-1,0 0 0,0 0 1,0 0-1,0 0 0,0 0 0,0 0 0,0 0-1,0 0-1,0 0-5,10-1-5,-10 1-10,0 0-2,0 0 1,11-14 0</inkml:trace>
  <inkml:trace contextRef="#ctx0" brushRef="#br0" timeOffset="2224">576 71 20,'-10'-9'11,"10"9"1,0 0-1,0 0-2,-2-9-1,2 9-2,12-9-2,-1 3 0,2-1-3,5-1 0,2 1-1,2 1 1,2 1-1,0 2 0,-2 2 0,-3 2 0,-1 5 0,-3 0 0,-3 2 0,-1 3-1,-5 1 1,0 1 0,-4 3 1,-2 0-1,-4 1 1,-1 0 0,-4 1 0,-3-1-1,-5 2 1,-1-1 0,-1-4 0,-1 2-1,-1 3 0,2-4 1,0 1-1,2 1 0,5-3 0,2 0-1,1 1 1,3-3 0,6-12 0,-1 19 0,1-19 1,16 11 0,-4-7 0,6 1 1,4-3-1,4 1 1,3-2-1,2-1 1,-2 0-1,0-1 0,-3 0 1,-3 1 0,-6-2-1,-5 2 1,-12 0-1,14-2 0,-14 2 0,0 0 0,0 0-1,0 0 0,0 0-3,0 0-9,0 0-10,11-8 1,-6-1-1,3-3-1</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13.88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517 26 11,'1'-11'11,"-1"11"-2,-11-7 0,-1 4-1,-1 1-2,-2 0-1,-4 0 0,-3 4-2,-1 0 0,-3 3 0,-3 1 0,1 5-1,-5 1-1,-2 4 0,0 4 0,-2 4 0,1 0-1,1 4 3,1-4-3,6 4 2,6 1-1,5-1 0,9-2 1,9 0 0,8-3 0,12-1 0,9 0 1,10-1-1,5-7 0,6 1 1,2-5-2,3-1 1,-3-2-1,-3-2-1,-8-2 1,-4-2-1,-9-1 1,-6 0 0,-6 0 0,-5 0-1,-12 0 1,12-2-1,-12 2-2,0 0-5,0 0-10,9-8-5,-9 8 0,17-19 0</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15.03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19 342 6,'6'-13'7,"7"9"0,2-1-1,5 1 0,2 1-2,1 2 0,3 1-1,-2 3 0,-4 2-1,1 1-1,-3 1 1,-2 3-2,-4-1 1,-1 0 0,-4 2 1,-1-2-1,-2 2 1,-4-1 1,-5 3-1,-2-1 1,-3 3 0,-6 2-1,-1 4 0,-5-1 0,-1 2-1,-3 1 1,3-1-1,-2-1 1,1 0 0,2-4 1,4 0-1,1-3-1,5-3 1,0 1-1,7-3 1,5-9 0,9 13 0,2-8 0,10-3 1,4-2 0,5 0 0,5-2 0,0 0-1,-3-2 0,-1 2 0,-6-1-1,-6 2 1,-4 0-2,-6 1 1,-9 0-1,9 1 0,-9-1-1,0 0-2,0 0-5,0 0-13,0 0-3,2-10 2,5-6-1</inkml:trace>
  <inkml:trace contextRef="#ctx0" brushRef="#br0" timeOffset="812">539 22 10,'0'0'5,"0"0"1,0 0 0,0 0-1,-4-10 1,4 10 1,12-5-2,-1 3 0,3 0-2,2 0 0,1 2-1,2 2 0,-2 1 0,1 1 0,-1 2-1,-3 2 0,-2 1 0,-3 2-1,-2 0 2,-4 2-1,0 2 2,-5 0-1,-2 1 1,-3-3 1,-2 3-1,-3-4 0,3 1 0,-2-2-2,3-2 1,8-9-2,-10 11 1,10-11-1,3 10 0,6-4 1,2-1-1,2 1 0,0 0 0,3 2 1,-2 0-1,-2 1 0,2 0 0,-3 1 0,1 1 0,-1 0 0,2 3 0,-1-2 0,-1-1 0,1 0 1,-3-1 0,-9-10 0,11 16 1,-11-16 1,-2 14 0,2-14 0,-16 14 0,2-7 0,0 2 1,-4-1-1,0 0-1,-3 1 0,0-2 0,0 0-1,1-1 0,0 1-1,2 0 0,0-1 1,1-1-1,2-1-2,1-1-6,2 3-15,1-4-3,-2-6 2,1-4-2</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30.18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1011 9,'0'0'13,"3"-15"-3,-3 15 0,17-12-2,-4 6-1,2-2-1,3 2-1,3 4-2,0-3 0,3 3-1,-2 0 0,2 2-1,-1 2 1,-3 0-1,-1 3 0,1 3-1,-5-1 2,1 4-2,-4-2 1,0 2 0,-6-2 0,-1 7 0,-3-6 1,-2 3 0,-4-1 0,-3 3 0,-6 0 0,-3 4 0,-4 2-1,-3 4 1,-3 2-1,-3 1 0,-1 3-1,0 0 1,2 0-1,2-2 1,5-4-1,3-4 1,5-2-1,4-3 1,6-4 1,6-2 0,8-3 0,6 0 1,6-3-1,6 1 0,5-2 1,7 1-2,0-3 1,3 1-2,-4-2 1,-1 0 0,-2 0 0,-4-1-1,-5 0 1,-4 0 0,-4 0 0,-3 0-1,-5 1 1,-1-1-1,-11 1 0,10 0 0,-10 0 0,0 0 0,0 0 0,0 0-1,0 0 1,0 0-2,0 0-5,0 0-14,0 0-3,0 0 0,10-18-1</inkml:trace>
  <inkml:trace contextRef="#ctx0" brushRef="#br0" timeOffset="1252">430 253 12,'11'-8'10,"7"3"-2,2-3-1,5 3-1,2 0-1,4 2-2,1 2 1,-2 2-2,0 2 1,-6 2-2,-1 3 0,-6 6 0,-1-3 0,-6 7-1,-2 1 1,-4 2 0,-2 2-1,-3 2 1,-2-1 0,-2 1 0,-5 4 0,-3-2 0,-4 1 0,-4-1 1,-3 0 0,-1-2 0,0-1-1,0-1 1,5-3-1,1-5 0,6-2 1,4-1-1,6-1 0,3-11 1,10 16 0,4-9 0,5 1 0,3-2 1,6 1-1,2-2 1,5-1-1,-3-2 0,0 0 0,-5-3-1,-2 0 1,-6 0-2,-3-1-3,-4 1-6,-12 1-12,14-9 0,-7-2 0,0-6-1</inkml:trace>
  <inkml:trace contextRef="#ctx0" brushRef="#br0" timeOffset="1923">1018 44 10,'13'-10'11,"2"1"-1,1-1-2,0 3 0,1 2-2,-2 2-1,0 3-1,-2 3-1,-3 3-2,-1 2 0,-3 5-1,-2-1 0,-4 6 1,-5-2 0,-1 4 1,-4-2-1,-1 0 1,-1-1 0,2-2-1,-1-2 1,5-3-1,6-10 0,3 14 0,8-9 0,4 0-1,4-1 2,0 1-1,1 0-1,1 0 0,-2 1 1,-3 3-1,-6 3 0,0-3 1,-5 7-1,-1-1 1,0 2 0,-3-1 0,-2 2 0,-1-2 1,-3-5 1,-3 6 1,-5-6 0,1 1 1,-8-3 1,1 3-1,-2-4 0,1 1-1,-1-1-1,7-3-1,0 0-2,3-3-5,11-2-11,-11 7-7,11-7-2,-10-6 1,5-3-1</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36.59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66 401 7,'0'0'7,"0"0"-1,4 10 0,-4-10 1,-3 19 0,1-5 0,1 5 0,0 6-1,0 4-1,1 6-2,0 5-1,0 6 0,0-1 0,-1 4-1,0-3 0,-1-3 0,0-3 0,0-6 0,0-6 0,-1-7 0,1-6 1,0-4 1,2-11-1,0 0 0,-13-16 0,9-2 0,-1-10-1,1-6 0,-1-7-2,0-3 0,2-3 0,1 1 0,1 3 0,2 4 0,1 5 1,2 5-1,3 5 2,3 3-1,2 6 0,6 2 0,2 5 1,2 3-1,3 4 0,0 6 1,0 3-1,-3 7 0,-1 3 1,-4 4-1,-5 2 1,-4 2 0,-3-4 0,-4 1 2,-6-3 0,1-1 2,-6-7 0,1-2 0,-7-5 0,2 1-1,-5-8 0,1 1-1,0-4-2,0 0-2,4-2-2,1-2 0,6-1-1,4-3-2,8 1-1,5-7-2,8 2 1,3-5 0,7 1 1,1-4 2,5 4 1,-3 1 3,1 3 2,-5 4 2,-4 3 0,-3 4 1,-4 4-1,-3 4 0,-4 2-1,-9-4-1,16 19 0,-8-7 0,0 3 0,3 4 1,-2 0 0,3 3 1,0-2 0,2 1-1,0-1 1,0 0-1,-1-5 0,-2-2-1,-2-2 1,0-2 1,-9-9 2,7 9 0,-7-9 1,0 0 0,-17-12 0,17 12 1,-18-22-2,9 8-1,1-8-2,4 0-1,4-2-1,6-1 0,4 2-1,5-1 0,6 5-1,0 1 0,6 8-4,-2-3-2,4 12-6,-4-2-7,2 7-6,-2 1 1,2 4 0</inkml:trace>
  <inkml:trace contextRef="#ctx0" brushRef="#br0" timeOffset="992">993 639 20,'-14'16'17,"-1"-1"0,-2-7 0,0-7-12,5-1 0,12 0-3,-12-20 0,16 4 0,6-3 0,4-1 1,6 2-2,4 0 1,2 4-2,-2 6 0,0 3 0,-4 5 0,-4 5 0,-3 3 0,-4 4 0,-4 2 0,-5 2 0,-3 0 1,-3 1 2,-8 0 1,1 0 0,-7-4 1,0 1 0,-6-2 1,1-2 0,-3-3-2,3-4 0,2-4-5,0-6-6,8-4-12,5-7-5,7-8-1,5-3 0</inkml:trace>
  <inkml:trace contextRef="#ctx0" brushRef="#br0" timeOffset="1873">1343 621 9,'0'0'13,"-15"-24"-1,18 5-3,7-7-6,3 2-1,8-3 1,2 2 1,6 4 1,1 4 1,2 9 0,-5 5 1,-2 7 0,-6 5-2,-5 8-1,-7 3-2,-6 5 0,-6 1 0,-3 2 1,-7-2 0,1 1 1,-5-7-1,3 0 2,-3-9-1,4 1 0,-2-8-1,4-3 0,-1-4-2,2-3-1,1-4-2,-1-5-2,6-2-3,-1-11-4,6 0-2,0-10 1,7 0-1,1-8 2,6 4 1,-1-3 3,3 5 3,1 3 2,0 5 4,-1 6-1,-2 6 1,-2 7 1,0 2 0,-11 11 0,16-10 2,-16 10 0,0 0 2,7 16-1,-10-3 1,1 7 1,-5 3-2,3 7 1,-2 2-2,3 4 0,0-1 0,4 1-1,1-4 0,6-1 0,4-9-1,7-3-1,4-9 0,4-5 0,2-5 0,1-4-1,-2-3 2,-2-3-1,-7 2 0,-3 1 1,-16 7-1,15-11 0,-15 11-1,0 0-1,0 0 0,0 0-1,0 13 0,0-13 0,0 16 1,0-5-1,2-1 2,3 1-1,4-2 1,3-3 0,3-4 0,3-2 0,0-3 0,1-2-1,0-1 1,-3-1 0,-2 0-1,-5 2 1,-9 5-1,10-7 0,-10 7 0,0 0 0,0 0 0,1 12 0,-1-12-1,1 18 1,1-8 0,2 3 1,5 0-1,5-1 0,3 1-2,2-4-3,8-1-7,-2-7-14,6-6 0,-2-10-3,2-9 2</inkml:trace>
  <inkml:trace contextRef="#ctx0" brushRef="#br0" timeOffset="2855">2314-3 13,'0'14'17,"0"-14"0,0 0 0,12 7-9,-12-7-4,10 12-1,-7-1 0,0-1 1,-1 2-2,0-2 1,-1-1 1,-1-9-1,0 15 1,0-15 0,0 0-1,0 0-5,0 0-16,0-11-3,-1-1 1,2 0-2</inkml:trace>
  <inkml:trace contextRef="#ctx0" brushRef="#br0" timeOffset="3225">2477 364 28,'2'-9'17,"-2"9"1,-10-12 0,-1 8-14,-5 3-3,-4 5 1,-4 4 0,-4 3 1,-1 7 0,-1 2 1,3 3 0,1 1 0,8 3 0,3-4 0,10 3 0,8-6-1,11 0 0,7-6 0,9-3-3,7-7-1,5-9-3,5-4-2,-1-13-3,4-6-1,-5-10 0,-1-5-1,-5-8 3,-4 0 1,-5-4 2,-5 3 3,-1 2 1,-6 5 3,-4 7 1,-2 5 3,-2 9 0,-5 5 1,0 8 0,-3 1-1,-2 10-1,0 0 0,-5 11-1,0 4-2,0 8-1,0 6 0,1 8 0,2 8 2,0 5-1,4 6 0,2 0 0,3-2 0,0-3-1,2-5 0,1-6-1,-3-8-1,-1-10-2,1-7 0,-7-15-1,0 0-1,0 0 0,-7-16 0,-5-8 0,-4-5 1,-3-10 2,-4-3 0,-3-2 0,0 3 4,2 4-1,2 4 1,4 8 1,2 4 1,6 10 0,8 1 1,12 6-1,5-1 1,14 3-1,6-2-1,12 0 0,4-1 0,6 2-1,-1-1 0,-2 2 0,-5 0-1,-6 1 0,-7 2-3,-11 0-7,-7 2-13,-6-1-3,-12-2 1,0 0-1</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2:02.4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0 823 7,'0'0'12,"0"0"-3,0 0-2,0 0 2,0 0-2,9 2 1,-9-2 0,0 0 1,0 0 1,9-6-2,-9 6-3,0 0 0,14-9-1,-14 9-1,12-5 0,-12 5-1,17-6 0,-8 3 0,2 0-1,3 0 0,0 1 0,4 0 0,1 0-1,-1 1 1,0 0-1,1 2 0,-3 0 0,-3 1 0,0 1 0,-4 3 0,-9-6-1,16 12 1,-16-12 0,9 14 0,-6-2 0,-1-3 0,-2 6 0,-3 1 0,-2 2 1,-3 1 0,-1 2-1,-2 2 1,-3-1 0,0 2-1,-3-1 0,2-2 1,-1 1-1,-1-1 1,-2 0 0,3 1-1,-2-2 1,3 1 0,0-1 0,2-2-1,0-1 1,5-3-1,3-1 1,1-3-1,4-10 1,-3 15 0,3-15 0,0 0 0,9 12 1,0-9-1,6-2 1,4 0-1,4-1 0,5-1 0,3-2 0,2 0 0,1-1-1,0-2 1,-2 2-1,-3-1 0,-2 1 0,-5 0-1,-2 1 0,-2-2-2,2 3-5,-7-6-8,6 3-8,-3-4-2,4-2 1,1-5 0</inkml:trace>
  <inkml:trace contextRef="#ctx0" brushRef="#br0" timeOffset="1062">474 495 17,'0'0'15,"0"0"0,0 0-5,0 0-3,0 0-1,5-10-1,-5 10 0,11-5 2,-11 5 0,19-8-1,-7 1-1,5 3 1,-1-4-3,2 4 0,0-2 0,2 3-2,-4-1 0,1 1 0,-3 2-1,-3 0 0,-1 1 0,-10 0-1,12 3 1,-12-3 0,4 9-1,-4-9 1,-4 15 1,0-4-1,-2 1 0,-2 2 1,-4 1 0,0 3-1,-4-2 1,0 2-1,-1 0 0,1-2 0,-2 1 0,3-2 0,1 0 0,3-4 0,3-1 0,1 1 0,7-11 0,-3 14 1,3-14-1,12 12 1,0-8 0,5 0 0,1-2-1,4 1 1,0-2 0,1 1-1,-2-1 1,0-1-1,-6 0 0,2 1 0,0-1-1,-1 0-2,3 2-5,0-3-10,3-1-6,3 0 1,6-1 0</inkml:trace>
  <inkml:trace contextRef="#ctx0" brushRef="#br0" timeOffset="1893">1025 877 2,'10'12'12,"-10"-12"-1,18 15-2,-6-6 2,3 5 1,1-2-1,5 7 0,0-4 1,5 5-4,-2 1-2,6 3-1,-1 1-2,1 1-1,1-1-1,-2 1 0,-2-1-1,-1-4 1,-4 1-2,-5-4-1,-2-3-2,-4-4-3,-4 2-6,-4-3-8,-3-10 1,-8 11-1,-2-11 0</inkml:trace>
  <inkml:trace contextRef="#ctx0" brushRef="#br0" timeOffset="2233">1152 1250 17,'-5'-10'17,"5"10"0,7-23-2,-2 7-5,5-2-3,-1-4 0,1 1-3,0-4-1,1 0 0,-2 1 0,2 2 0,-3-3-1,-1 1-2,-1 0-3,-2-1-3,3 0-1,-5-1-2,1 1-1,-4 1 0,2 4 0,-4-1 2,1 5 1,-1 4 3,-2 3 1,5 9 1,-9-10 0,9 10 2,0 0 0,-9-1 0,9 1 1,0 0 1,-2 13 0,2-13 2,2 14 0,0-4 1,0 2 0,1 1 0,-1 3 1,2 3 0,-2 0-1,1 4 1,-2 2-1,2 5 1,-3-1-1,0 3-1,0 0-1,0 0-1,0-3 0,1-1-1,-1-2 0,2-5-1,-1-2 1,1-5-1,0-2-1,-2-12 0,2 14-2,-2-14 1,0 0-2,0 0 0,0 0-1,-13-5-3,13 5 2,-18-18 0,6 7 0,-2-2 1,1 1 1,-3 3 0,3 0 2,-2 0 1,4 4 2,0 0 0,11 5 1,-16-5 1,16 5 0,-9-5 0,9 5 1,0 0 0,0 0 1,0 0 0,0 0-1,0 0 1,0 0 0,0 0-1,0 0 0,16-9 0,-5 5-2,1 2 1,2-1-1,4 0 0,1 0 0,2 0-1,3-1 1,1 0-2,3-1 0,0 1 1,0 0-2,-1 0-1,-1 1-4,-4-1-11,-3-2-5,-1 0 1,-5-3 0</inkml:trace>
  <inkml:trace contextRef="#ctx0" brushRef="#br0" timeOffset="3375">1891 880 0,'0'0'9,"0"0"0,-8-16 2,8 16 0,-5-11 2,5 11-1,-1-12 0,1 12-1,7-13-3,-7 13-1,16-11-3,-3 5-2,0 0-1,4 0 0,-1 0-1,2 0 1,-2 1-1,0 2 0,-1 0 0,0 2 1,-3 1-2,-2 0 1,-1 1 0,-9-1 0,12 8 0,-12-8 0,10 16 0,-9-7-1,1 3 1,-3 0 1,0 5-1,-1 1 1,-7 2-1,-1 2 1,-5 2 0,1 2-1,-8 2 1,1 4-1,-4-1 0,2-1 0,1-2 0,2-1 1,4 0-1,3-4 0,6-3 1,3-2-1,5-4 2,6-1-1,3-5 0,8-1 1,3-5 0,5-1-1,5-3 1,5 0-1,1-3-1,3-1 0,0-1 0,0-1-2,3 4-4,-6-2-3,1 2-9,-4-1-5,-2-2 0,-3 1 0</inkml:trace>
  <inkml:trace contextRef="#ctx0" brushRef="#br0" timeOffset="4316">2363 318 0,'0'0'10,"0"0"0,-9-11-2,9 11 1,0 0 1,-9-7 0,9 7 1,0 0-1,0 0-1,0 0-1,-7-9-2,7 9-1,0 0-1,0 0-2,0 0-1,13-7 0,-13 7 0,15-2-1,-5 1 0,0 2 0,1 1 0,3 1-1,-1 2 1,1 1 0,0 3-1,-1-1 1,-1 1-1,0 2 1,-2-1 0,-3 1 0,-3 2-1,-3-1 1,-4 4 0,-4 1 0,-1 3 0,-5 2 0,0 2 0,-4 2 1,0 2-1,-3-1 0,-1 1 0,3-1 0,-2-2 0,4-4 0,1-1 0,5-1 0,1-5 0,9-2 0,7-2 1,7-2 0,8-4 0,7 0 0,6-3 0,7-1 0,4-1-1,1-3 1,3 0-2,-1-1-1,-2 0-4,-4-3-5,-1 0-11,-4-1 1,-3-4 0,-2-1 0</inkml:trace>
  <inkml:trace contextRef="#ctx0" brushRef="#br0" timeOffset="5198">2741 40 0,'-9'-9'10,"9"9"-2,0 0-2,-2-10-1,2 10 0,0 0-1,0 0 0,0 0 1,10-9-1,-10 9 0,19-5-1,-4 3 1,3 1-1,3-1 0,1 0-1,0 2 0,1 0-1,-1 1 0,-3 0-1,-4 1 0,-3 0 0,-12-2 1,13 9-1,-13-9 0,-3 12 0,-4-2 1,-2-1 0,-1 2 0,-5 1 0,1-1 0,0 1 0,1-2 0,0-1-1,2-1 1,2-1-1,9-7 0,-9 10 2,9-10-2,0 0 1,9 10 0,2-7-1,4 1 1,2-1 0,2 0 0,4 0-1,-3 0 0,0 1 0,-5 1 0,2 1 0,-5 2 0,0-1 0,-4 2 0,0 1 0,-4-1 0,0 0 1,-1 1-1,-4-1 0,0 0 0,-2 0 0,-2 1 1,5-10-1,-11 17 2,2-9 0,-2 1 1,-2-2 0,-4 0 0,-2 0-1,-1-2 1,-3 1-2,1-2-4,-1 1-13,3 0-4,-3-4-1,7-2 0</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51.96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4192 466 7,'0'0'16,"0"0"0,-9 3-4,9-3-2,0 0 1,0 0-1,0 0 1,10-9-3,4 6-2,2-1-3,7 0-2,4 1 0,7 2-1,2 2 0,0 3 1,-2 2-1,-2 4 0,-5 2 0,-5 4 1,-6 0-1,-8 5 1,-6 0 1,-8 4-1,-8 4 1,-8 3 0,-8 1 1,-4 4 0,-7 0 0,0 2-1,-1-4 1,2 0-1,5-6-1,8-3 0,7-4-1,8-6 0,8-2 0,8-5 0,9-2 0,8-2 0,6-3 1,7-1 0,7-1-1,3-2 1,3-2 0,1 0-1,-2 1 0,-1-3-2,0 2-4,-8-6-8,1-2-10,-3-2-1,-4-7 0,-3-4 0</inkml:trace>
  <inkml:trace contextRef="#ctx0" brushRef="#br0" timeOffset="1181">4832 0 8,'0'0'13,"0"0"-5,0 0-2,0 0 0,0 0 0,0 0-1,0 0-1,0 0-1,0 0 0,0 0-2,0 0 0,8 16 1,0-6-1,-4 6 0,4 3 0,-1 4 1,0 4-1,-2 5 1,-1 5-1,-1 3 0,-4 3 1,1 0-1,-2 2 1,-2-2 0,1-1 1,-1-7-1,1-3 0,-1-7-1,3-6 0,-1-5 0,1-5 1,1-9 0,0 0 2,0 0 1,0 0 0,0 0 0,0 0 0,2-13-1,5-4 0,-1-8-1,6-5-1,3-7-2,5-4 1,5-5-1,5-1 0,4-1 1,3 2 0,0 2-1,2 8 1,-3 5-2,-2 5 2,-6 7-2,-6 3 1,-3 8-3,-19 8-2,16 4-4,-16-4-9,-9 18-7,-2-4 1,-5-1 1</inkml:trace>
  <inkml:trace contextRef="#ctx0" brushRef="#br0" timeOffset="1772">4980 299 2,'0'0'14,"0"0"-5,-2 11 1,2-11 1,7 11 0,2-4-2,5 5 0,-2-1 1,8 3-3,1 1 0,6 2-2,3 0 0,5 3-1,-2-3-1,2 1 0,1-3 0,-1 3 1,-3-6-1,-2 1 0,-7-6 0,-3 0 0,-7-2 0,0-1 1,-13-4-1,12 2 1,-12-2-1,0 0 0,0 0-1,0 0 1,0 0 0,0 0-1,0 0 0,0 0-1,0 0-6,0 0-16,0 0-7,-14-19-1,0 2-2,-11-6 1</inkml:trace>
  <inkml:trace contextRef="#ctx0" brushRef="#br0" timeOffset="4035">0 2245 4,'0'0'4,"0"0"-2,0 0-2,0 0 1,0 0 1,0 0 2,10 6 3,-10-6 0,0 0 0,0 0 0,0 0 0,0 0-2,0 0-1,9 3-3,-9-3-1,15 4 1,-5-2 0,5 0 1,1-1 1,7 2 1,2 0-1,3 0 1,3 0 1,4 1-1,4 1-1,3 1-1,2-1 0,4 3 1,0-2 0,4 1 0,1-1 0,4 2 0,2-4 1,5 4-1,3-2 0,3 2-2,2 2 1,5 1-1,2 0 0,2 1 0,1 0 0,0 0 0,-2-3 1,-1 1 0,0-3-1,1 0 1,0-3 0,0 1 0,-1-1-1,3 1-1,-1-1 1,3 2 0,0-2-1,2 0 1,-1-1-1,1 0 1,-1-1-1,0-1 1,-1-1 0,1 1-1,-1-1 1,0 0 0,0-1-1,1-1 1,-1-1 0,0 0-1,-1-2 0,-1 0 1,-3-2-1,-1 1 1,-1 0-1,-1 1 0,-1-1 0,-1 0 1,2-1-1,0-1 0,2 0 0,-1-2 0,-1 0 0,0-1 0,-3 0 0,2 3 0,-2 2 0,-3 2 0,-4 1 0,-2 0 0,-1 2 1,0-1-1,-5 0 0,-3-1 0,-3-2 0,-3 0 1,1-1-1,-3 1 0,-4-2 0,-2 1 0,-4 0 1,-1 0-1,-3 1 0,-3-1 0,-3 1 0,0 0 0,-5 1 0,-2 0 0,0 0 0,-1 1 1,-2 0-1,2 1-1,-2 0 2,1 0-1,0 0 0,1-1 0,-3 1 0,1-1 0,-4 0 0,0 0 1,-3 0-1,-10 3 0,14-5 0,-14 5 0,0 0 0,0 0 0,10-4 0,-10 4 0,0 0 0,0 0-2,0 0-2,0 0-10,0 0-12,0 0-1,0 0-1,-7-18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6:52.74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669 3129 15,'0'0'13,"0"0"0,0 0 0,0 0-2,0 0-3,0 0-3,0 0-2,0 0-1,0 0 0,0 0-2,0 0 0,0 0 0,-9 1 0,9-1 1,0 0-1,-2 9 0,2-9 1,-2 14-1,0-3 1,-1 4-1,-1 4 1,1 7 1,0 5-1,0 7 2,1 7 0,-1 8 0,0 8 0,-2 5 0,-4 9 0,-2 3-1,-2 3 0,-2 2-1,-3 3 0,-1 0-1,1-1 0,1-3 1,4-5-1,3-3 0,4-7 1,3-7-1,3-8 0,2-9 1,1-5-1,0-8 1,0-5 1,-2-7-1,0-1 1,0-6 1,1-1 0,-2-10 0,2 15 1,-2-15 0,10 7 0,-1-7 0,9 2 0,3-2-1,5 1 0,1-1-1,4 2-1,1 0 0,1 1-1,2 1 0,1 2 1,1 0-1,4 1 0,4 0 0,4-2 1,9-2-1,6 0 0,8-2-1,5-2 1,10 2-1,2 0-1,6 5 0,-1 1 1,2 8-1,-7 0 1,-4 6-1,-7-1 2,-6 1-1,-7-2 2,-3-2-1,-5-2 1,-4-4-1,-5-3 1,-4-3-1,-6 0 0,-7-2 0,-5 0 0,-8 0 0,-4-1 0,-14-2-1,13 3 1,-13-3 0,0 0 0,0 0-1,0 0 0,0 0-3,0 0-8,0 0-13,4-10-1,-4 10-1,-12-20 0</inkml:trace>
  <inkml:trace contextRef="#ctx0" brushRef="#br0" timeOffset="1462">1241 3655 11,'0'0'13,"9"10"0,-9-10-1,6 11-6,-6-11-1,6 24 3,-3-5 0,3 12 2,-4 4 0,3 12-1,-4 5 1,3 8-2,-3-1-2,1 4-1,-2-7-2,1-4 0,0-10-2,0-10-3,4-9-5,-2-14-12,-3-9-5,7-16-1,-7-10 0</inkml:trace>
  <inkml:trace contextRef="#ctx0" brushRef="#br0" timeOffset="1762">1150 3571 40,'0'0'23,"-9"-5"0,9 5-2,0 0-9,0 0-10,0 0-1,0 0 1,10 14 0,4-2 0,3 1 1,9 7 1,5 0-1,6 5 1,3 0-2,5 4 0,2 3 0,-2 3-1,-3 0 0,0 2-1,-6 1 1,-3 2-1,-4 0 1,-3 0-1,-4-4 0,-3-2 1,-7-4 0,-3-1 1,-7-5 0,-4 1 2,-12-7 0,-3 1 1,-13-6 0,-5 2-1,-7-5 0,-3-1-1,-2-2-1,-1-2-1,5-2 0,-1-2 0,10 1-2,6-3 0,10 3-3,1-6-3,17 4-11,1-13-12,14 1 0,5-7-1,10-3 0</inkml:trace>
  <inkml:trace contextRef="#ctx0" brushRef="#br0" timeOffset="2313">1963 4152 44,'0'0'24,"0"0"1,7 10-1,-7-10-11,0 0-7,-4 12-3,4 0 1,-4 3-1,3 4 0,-3 4 0,3 6 0,-1 1 0,4 4 0,-1 1-1,6 1 0,1-3-2,1-3-2,6 0-10,-4-9-15,2-7 0,-4-12-2,-3-13 2</inkml:trace>
  <inkml:trace contextRef="#ctx0" brushRef="#br0" timeOffset="19939">-5-2 23,'-2'11'20,"2"-11"0,0 0 2,0 0-13,0 0-5,0 0-1,0 0 0,6 9 0,-2 5-1,3 8 0,2 9 0,4 9 1,3 9 0,4 5 1,0 2-1,2 0 1,0-2 0,1-4 0,-3-12 0,-1-7 0,-4-12-1,2-7 1,-2-13-1,2-8-2,1-13 1,0-9-1,1-8 0,2-5 1,-2-4-1,2-2 0,-5 3 0,0 5 0,-2 5 2,-2 7-3,-2 7 1,-3 5-1,-1 6-1,-4 1-5,-2 11-10,11-4-11,-11 4-1,0 0-2,0 0 1</inkml:trace>
  <inkml:trace contextRef="#ctx0" brushRef="#br0" timeOffset="20449">522 422 66,'0'0'26,"-1"-14"-1,9 4-1,6 2-21,2 1-4,3 1 0,2 1 0,-2 3 0,1 4 0,-2 1 1,-5 5 0,-3 2 1,-5 1-1,-2 3 1,-2 0 0,-1 3 1,-4 1 0,-1 2 0,-5 0 1,0 2 0,-3-3 0,0 2-1,-2-2 0,4-2 0,0-4 0,2-1-1,9-12 0,-1 17 0,1-17 1,23 10 0,0-8 0,9-2 0,9-2-1,7-2-2,11-1-7,3-7-19,8-3-2,0-11-1,6-5 0</inkml:trace>
  <inkml:trace contextRef="#ctx0" brushRef="#br0" timeOffset="69970">1256 3688 14,'0'0'7,"-9"3"-1,9-3-5,0 0-3,0 0 3,-6-9 3,6 9 1,0 0 1,0 0 5,0 0 1,0 0-1,0 0-4,0 0-2,-6 9-5,6-9-1,-2 15 0,2-5 0,1 4 1,1 2-2,3 6 2,-1 4 0,1 6 0,-1 5 0,2 9 0,-2 1 0,-1 6 2,-3 1 0,-1-1-1,-1-1 1,-2-2 0,3-3-1,0-8 0,0-6 0,2-6-1,1-6-1,0-7 1,0-3 0,-2-11 2,0 0-1,0 0 2,0 0-1,-5-17 1,1-3 0,-3-6-1,1-8-2,-4-5-1,2-8 0,1-3-1,-2-4-1,2 0 1,1 1 1,3 6-1,-1 1 2,1 5 0,2 6 2,-3 5-1,4 6 1,-1 3 0,0 5 0,0 2 0,0 4-2,1 10 0,0-18-1,0 18-2,8-12-1,1 6 0,0 3 0,6 1 0,0 2 1,5 3-1,2 5 2,2 2 2,3 5 0,1 5 0,3 5 1,3 3 0,0 3-1,0 4 0,-2 1 0,-2 4 0,-4-1 1,-4-1-1,-4 0 2,-6-1 0,-3-2 0,-2-2 0,-5-1 0,-2-5 2,-3 2 0,-8-5 1,-1 2 2,-13-4-1,-2 4 2,-12-6 0,0 5 1,-10-6-2,1 1 0,-5-3-1,9-2-2,1-4-1,9-6-4,9 3-10,4-10-17,12 0 1,7-7-3,5-5 1</inkml:trace>
  <inkml:trace contextRef="#ctx0" brushRef="#br0" timeOffset="71633">430 1146 10,'0'0'14,"0"0"1,0 0-2,0 0-6,0 0-6,0 0-2,0 0 1,0 0 1,0 0 0,0 0 2,0 0 1,0 0 1,0 0 0,-1 12 2,1-12-3,-3 14 0,2-5-1,-1 3-1,0 3 0,1 1-2,2 2 1,1 4 0,2 0 0,2 6-1,2 2 1,2 3 0,3 3 0,1 2-1,0 6 1,-1 4-1,0 5 1,0 8 0,2 4 1,2 8-1,3 5 1,5 4 0,2 1-1,6-1 1,5-1-1,0-6 0,-2-3 0,-1-5 0,-5-6 0,-3-2 0,-7-2 1,-4 0-1,-4-3 0,0-3 1,-3-2-1,0-2 0,0-6 0,-1-5 0,2-7-1,-2-6 1,0-4-1,-1-5 0,-2-5 0,-5-9 1,7 10-1,-7-10 1,0 0-2,-12 3-5,1-6-14,-2-5-3,-5-7-2,-3-6 0</inkml:trace>
  <inkml:trace contextRef="#ctx0" brushRef="#br0" timeOffset="72304">624 2701 34,'0'0'16,"0"0"-2,0 0-2,0 0-15,0 0-4,0 0 2,0 0 3,0 0 3,-11-4 3,11 4 2,0 0 2,-9-2 3,9 2-3,0 0 0,0 0-3,-11 0-1,11 0-1,0 0 0,0 0 0,0 0 0,0 0 0,0 0 0,0 0-1,0 0-1,0 0 0,-1 14-1,5-4 0,1 6-1,3 3 0,1 5 0,5 4 1,-1 2 0,5 2 0,2 0 0,2 0 0,2-2 0,1-3 1,5-2-1,-1-3 0,4-3 0,-1-4 1,1-2-1,-1-4 0,-2-1 0,-4-3 0,-6-2 2,0-2 0,-5-5 0,-1-4 1,-3-11 0,0-5 0,-2-11 1,3-3-1,-2-7-1,2-3 0,-2-3-1,2 2 0,0 1 0,0 5 0,0 5-1,-1 2 1,-1 3-1,-2 3 1,-1 2-1,-2 4 1,-2 3 1,-2 4-2,-2 0 0,0 6-2,1 1-1,-3 1-3,3 9-6,0 0-11,0 0-4,0 0-2,0 0 1</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9:35.05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49 4 7,'0'0'8,"-16"5"0,7-3-4,9-2 0,-16 6-1,16-6 0,0 0 1,-10 4 2,10-4 0,0 0 0,0 0 0,0 0 1,0 0 0,0 0 1,0 0-2,0 0 1,0 0-2,14 5 1,-14-5-1,21 6 0,-6-6 0,7 6-2,3-5 0,5 3 0,1-3-1,4 3 0,-1-1 0,4 4 0,0-4 0,5 2 0,-2 0 1,3-1-1,2-3 1,4 3-1,1-8 0,5 4 0,-2-3 0,2-1-1,2 0 1,4 0-1,-1 0 0,4-1 1,1 1-1,1 2 0,1 1-1,3 0 1,1 1-1,0 0 0,-2 0 1,3 0-1,0-3 1,-1 2 0,-2-6-1,2 2 1,-3-1 0,-2 1-1,2-2 1,-4 4 0,-2 0-1,1 1 1,-5 1-1,0 1 1,-3 0-1,-1 0 1,-4 0-1,-1 2 0,0 0 0,-3 0 1,0 1-1,-2 1 0,-2-3 0,-1 0 1,-1-1-1,-3-1 0,-2-3 1,-3 2-1,1 1 0,-4 0 0,-2 2 1,-2 0-1,-2 0 0,1 0 0,-1 3 0,0-3 0,-1-1 0,2 0 0,2-1 0,1 0 1,1 1-1,-2-3 0,-1 6 0,-3-3 0,-3 1 0,-2 0 0,-4 1 0,-2 1 0,-12-3 0,12 2 0,-12-2 0,0 0 1,10 3-1,-10-3 0,0 0 0,0 0 1,0 0-1,0 0 0,0 0 0,0 0 0,0 0 0,0 0 0,0 0-1,0 0 0,0 0 0,0 0-2,0 0-5,0 0-12,0 0-9,0 0-2,-16-17 0,-4-7 1</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9:17.08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849 1190 3,'0'0'11,"0"0"-1,0 0-3,0 0 0,0 0 1,0 0 1,0 0 0,0 0 1,0 0-2,0 0 0,0 0-2,0 0-1,0 0-1,0 0-1,0 0 0,0 0 0,0 0-2,3 11 1,-3-11 0,2 14 0,-1-5 0,1 2 0,0 3 0,0 3-1,1 2 1,-1 4-1,0 4 0,0 5 0,-1 3 0,0 7 0,0 0 0,1 3 0,-1 2 0,2-2 1,-2-2-1,3-1 1,-2-7-1,1-5 0,-1-6 0,2-4 0,-3-6 0,1-3 1,-2-11-1,1 11 2,-1-11 0,0 0 0,0 0-1,3-11 1,-2-2-1,3-1 1,3-4-2,4-3-1,2-4-1,3-3-1,4 0 0,4 0 1,3 4 0,2 0 0,2 4 0,2 3 1,1 3-1,2 5 1,-1 4 0,0 2-1,-1 6 1,-2 3-1,-2 2 1,-2 5 0,-5 1 0,-1 3 0,-6 1-1,-2 3 2,-5-1-1,-3-1 0,-3 1 0,-3-3 0,-3 0 1,-2-2-1,-4-2 0,-4 0 1,-2-3 0,-4 1 0,-2-3-1,-4 1 1,-3-2 0,-2 2 0,-1-3-1,-2 0 1,1-2-1,-1-2 1,1-1 1,3-1-2,0-3 0,3-1 1,1-1-1,2-2 1,2 0-1,3 0 0,2-1 0,1 2 0,5 0 0,0 0 0,10 6-2,-16-9-3,16 9-2,-9-5-11,9 5-9,0 0-1,-6-20-1,3-1 1</inkml:trace>
  <inkml:trace contextRef="#ctx0" brushRef="#br0" timeOffset="2453">1234 643 27,'0'0'18,"0"0"0,0 0-4,0 0-8,13-10-1,-2 1-1,4 6-1,4-3 0,4 3-1,0 1-1,3 3 0,0 2-1,0 5 1,-2 4-1,-2 0 1,-1 2-1,-5 2 1,-1 1 0,-4 1 0,-4 2 1,-4 1 0,-6 0 0,-5 2 1,-7 2-1,-5 3 1,-7-1-1,-2 4 0,-5 0 0,1 0 0,-3-2 0,5-1 0,3-5 0,6-3 0,3-5 0,8-4 0,1-4 0,10-7 1,0 0-1,11 9 1,3-10-1,9 1 1,4-1-1,6 0 0,4 0-1,3-1-1,4 0-4,-4-6-6,5 1-16,-5-8-1,0-4-1,-5-9 1</inkml:trace>
  <inkml:trace contextRef="#ctx0" brushRef="#br0" timeOffset="3144">1858 298 18,'0'0'17,"0"0"0,0 0 0,-9 2-11,9-2-4,0 0 1,3 11 0,-2-2 1,2 6 0,-1 1-1,2 5 1,-1 4-1,0 3 0,-2 3 0,0 2 0,-1 1-1,0 0-1,-2-1 1,1 0 0,-1-4 0,1-4-1,-1-4 0,-1-4 0,2-4 0,0-4 1,1-9-1,0 0 2,0 0 0,0 0-1,9-18 2,0 0 0,0-7-1,5-4 0,3-6-1,5-2 0,1-1-2,2 2 1,2 1-1,1 1-1,1 5 1,-2 3-1,-3 4 1,-1 5-1,-3 4 0,-4 1-2,0 8-4,-16 4-7,16-5-10,-16 5-2,0 0 0,0 0 1</inkml:trace>
  <inkml:trace contextRef="#ctx0" brushRef="#br0" timeOffset="3665">1902 548 13,'12'8'20,"6"-3"2,1 1-3,0-2-3,7 5-1,-4 1-3,6 4-2,-5-2-1,6 5-4,-4-2-2,4 4-1,0-1 0,0-1 0,-4-4-1,0 1 2,-5-5-1,-2 0 1,-4-2-1,-3-2 1,-11-5 0,10 4 0,-10-4-2,0 0 1,0 0-1,0 0 0,0 0 0,0 0-1,0 0 0,0 0-1,0 0-9,0 0-18,0 0 0,0 0-2,-6-24 0</inkml:trace>
  <inkml:trace contextRef="#ctx0" brushRef="#br0" timeOffset="23654">192 865 1,'0'0'-1</inkml:trace>
  <inkml:trace contextRef="#ctx0" brushRef="#br0" timeOffset="24485">193 342 14,'0'0'15,"0"0"-1,0 0-2,0 0-4,0 0-4,-3 9-4,3-9-1,2 13 0,-1-4 0,1 1 0,0 5 1,-1 1 0,0 4 1,0 3-1,-1 4 1,0 6-1,-2 6 1,0 7 0,-1 9 0,-3 9-1,1 7 1,-1 6 0,0 4-1,0 2 0,-1 3 1,2-1-1,2-2 0,2-4 1,3-5-1,2-3 1,3-4-1,1-9 0,0-2 1,1-4-1,-2-5 0,-1-3 1,-2-3-1,-2-4 0,0-2 0,0-5-1,0-3-3,2-6-5,5-2-4,-2-10-3,6-2-1</inkml:trace>
  <inkml:trace contextRef="#ctx0" brushRef="#br0" timeOffset="25046">187 2099 5,'0'0'11,"0"0"-1,0 0-5,0 0-5,12 3 1,-12-3 0,11 5 1,-11-5 1,21 10-1,-4-6 2,5 1-1,8-2-1,7 0 0,8-3 0,8-3-1,11 0 0,8-1 0,7 0 0,8-1 0,7 1 0,6 1 0,6 0 0,5 0 0,7-2 0,4-1 1,4-1-1,4-1-1,3-2 0,2-1 1,2 1-1,-1 0 0,-5 1 0,-3 2 0,-1 1 0,-6 2 0,-6 2 1,-9-1-1,-5 1 0,-10-1 2,-8 0 0,-14-1 0,-10-1 0,-13 1 1,-10-2 0,-11 2 2,-10 0-1,-15 4-1,12-10-1,-12 10 0,-7-9-1,7 9 0,-16-16 0,3 6-2,1-1 0,-3-4 1,-2 1 0,0-5 1,2-1-1,-1-5 0,2-8 1,1-6-1,3-9-1,4-7 1,2-7-1,2-8 0,1-8 0,1-4-1,1-6 0,2-3 0,0 1 0,0 1 0,-1 0 1,0 7-2,0 3 3,-2 6 0,0 9 0,-2 6 2,-1 8 0,-3 3-1,1 5-1,-2 5 1,2 4-1,0 4 0,1 5 0,-1 5 0,2 2 0,-1 5 0,1 2 1,3 10-1,-6-14 0,6 14-1,-6-12 1,6 12-1,-5-14 0,5 14 0,-7-15 0,7 15 1,-9-17 0,9 17 0,-14-15 0,3 8 0,-1 1 1,-1-1-1,-3 2 0,-2-1 0,-2-1 0,-3 0 0,-2-2 0,-2-1 0,-4 1 1,-4-2-1,-4 1 0,-6 1 1,-3 1-1,-3 1 1,-6 2-1,-4 1 1,-6 1 0,-3 1-1,-5 1 1,-2-1-1,-6 2 0,-5 0 0,-4 0 1,-5 2-1,-5-1 0,-3 2 0,-1 1 0,-1 1 0,1 2 0,-1 0 0,1 1 0,2 0 0,5 0 0,3 1-1,4-3 1,2 1 1,2-2-1,4 0 1,3 1-1,6-1 0,1 1 1,6 1-1,6 1 0,5 1 0,7-2 0,8 1 0,8-3 0,7 0 0,7-1 1,8-3 0,1 0 0,11-1 0,-9 1-1,9-1 1,0 0-1,0 0 0,0 0 0,0 0-1,0 0 0,0 0 1,0 0-2,4 12-5,2-2-12,-6-10 0,2 15-1,-2-15 0</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9:47.50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628 1132 0,'0'0'10,"-12"4"1,12-4-4,0 0-6,-9 0-1,9 0 1,0 0-2,0 0-1,0 0-3,0 0-4,-7-11-1</inkml:trace>
  <inkml:trace contextRef="#ctx0" brushRef="#br0" timeOffset="231">623 1055 13,'5'13'17,"-5"-13"0,0 0 1,3 12-6,-3-12-6,0 15 0,-1-6-1,3 10 1,-4-3 0,3 11 0,-2-1-2,3 10 1,-2-2-3,3 9 1,-1 1-2,3 6 0,-1 3-1,1 5 1,-2-1-1,3-1 1,-4-4-1,3-6 0,-4-6 0,0-6 1,0-8-1,0-6 1,-1-7 0,-1-3 1,1-10 1,-1 11 0,1-11 0,0 0 1,0 0-1,3-17-1,2 1 0,5-5-1,5-4-2,4-5-1,7-1 0,3-3-1,9 4 0,0 2 0,4 6 1,-1 5 0,-1 7 1,-4 8 1,-3 6 1,-3 7 0,-5 4 0,-4 4 0,-6 3 0,-2 5 0,-5-4 1,-3 2 0,-5-2 1,-2-1 0,-9-3 0,-4 1 1,-9-5 0,-5-2 0,-10 1 0,-2-4-2,-6-3 0,2-1 0,-2-4-1,3-3-1,5-2 0,6-3-1,9-2-3,2-6-4,12 1-11,2-10-10,10-2-1,4-9-1,10-5 3</inkml:trace>
  <inkml:trace contextRef="#ctx0" brushRef="#br0" timeOffset="1312">1072 751 36,'0'0'24,"0"0"1,-2 9-1,2-9-7,0 0-11,9-8-2,-9 8-1,17-12 0,-6 4-2,4 1 0,2 0 0,4 2-1,1 1 0,-1 0 1,3 5-1,0 3 0,-1 2 0,-4 3 0,-3 6 0,-3 1 0,-4 5 0,-7 2 0,-9 3 0,-4 3 0,-9 5 1,-2 1-1,-7 2 2,-1 1-2,-2-2 1,4-1 0,3-4 0,3-5-1,9-4 0,3-6 1,10-5-1,0-11 0,20 11 1,0-10-1,5-1 0,4-3 1,4 0-2,2-3-2,3 0-3,-2-10-11,3 1-9,-4-4-1,-1-7 0,-4-5 1</inkml:trace>
  <inkml:trace contextRef="#ctx0" brushRef="#br0" timeOffset="1883">1591 368 45,'0'0'20,"0"0"1,0 0-1,9-6-16,-9 6-5,0 0 0,0 0 1,0 0 2,4 11-1,-2 1 0,-2 6 0,1 5 0,-1 5-1,1 5 1,0 3 0,-1 3 0,-1 1 0,0-1 1,-1 0-1,0-5 1,-2-4-1,1-4 1,0-8-1,1-2 1,0-6-1,2-10 1,0 0 0,6-16-1,2-7 1,3-6 0,3-8-1,6-7 0,2-6 1,4 2-2,1-1 1,1 4 0,0 5-1,1 6 1,-2 6-1,-2 4-2,2 7-2,-6 4-3,1 8-6,-4 0-5,-4 8-7,-4 4 0,-6 3 1,-6 5 1</inkml:trace>
  <inkml:trace contextRef="#ctx0" brushRef="#br0" timeOffset="2354">1718 596 27,'8'19'19,"4"-4"-1,10-4 3,6 1-13,4-2-2,9 6 1,-4-4 0,5 3 0,-8 1-1,0 0-3,-4-1-9,-5-1-15,-11-4-3,-14-10 0,0 0-1</inkml:trace>
  <inkml:trace contextRef="#ctx0" brushRef="#br0" timeOffset="2804">487 325 13,'-12'4'15,"0"-6"1,2 3-2,-8 2-7,-3 2 0,-3 3 0,-6 2 1,0 8 0,-6 1 0,4 6-1,-5 5-1,4 7-1,-2 2-1,4 10-1,-1 4 0,3 7-1,4 7-1,4 10 1,9 6-1,5 6 0,7 5 0,9 2-1,8 0 0,9 1 1,7-4-2,8-2 1,6-11-1,8-3-1,11-11-4,7-9-4,13-11-15,13-14 0,12-15 0,6-13 0</inkml:trace>
  <inkml:trace contextRef="#ctx0" brushRef="#br0" timeOffset="3375">2287 293 57,'-10'3'23,"10"-3"2,0 0-2,0 0-17,0 0-4,0 0 0,18 10 0,-2 1 0,5 10 0,4 8 1,9 11-2,2 10 1,2 10-1,4 11-1,-2 10 0,-6 11 0,-5 9 0,-9 2 0,-10 5 1,-9-1-1,-10 2 1,-10-4-1,-6-1 1,-9-12-1,-4-7 1,-6-11-1,-1-10 0,-2-7-2,-1-13-1,4-8-7,-3-16-15,2-14-2,3-11-1,5-12 1</inkml:trace>
  <inkml:trace contextRef="#ctx0" brushRef="#br0" timeOffset="4016">3009 585 13,'-16'8'18,"-2"-7"2,4-5 3,5-1-8,-1-8-6,7 0-1,2-6-1,10 0 0,5-5-2,7 0-2,4 1-3,5 0 1,1 4-1,2 7 2,-3 4 0,-1 12 1,-5 4 0,-3 12 0,-7 3-1,-5 8 1,-7 3 0,-4 3 1,-6-3-1,-2-1 1,-8-6 0,0-2-1,-3-10 2,0-5-3,-1-10-3,-1-13-3,9-3-8,-3-18-16,9-6-1,0-11-1,7-3 1</inkml:trace>
  <inkml:trace contextRef="#ctx0" brushRef="#br0" timeOffset="4407">3259 24 5,'0'0'18,"5"-14"2,-5 14-6,0 0 2,-1-12 2,1 12 1,0 0-1,0 0-4,0 0-4,-1 11-4,1-11-2,2 18-1,-1-4-1,2 9 1,2 6-1,2 8 0,0 6 0,1 11-1,1 6 0,-2 7 0,-2 6 0,-1 2-1,-3 3 0,-4-1-4,4 1-12,-4-11-13,3-14 0,0-19-2,2-20 1</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38:46.52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 94 5,'0'0'12,"3"-13"-1,-3 13-4,0 0-2,0 0-3,0 0-1,0 0 0,0 0 0,0 0 1,0 0 1,0 0 0,0 0 1,0 0 0,9-4-1,-9 4 1,15-1-1,-4 1 0,4 1-1,2 0 1,1 1 0,4 1 1,4 1-1,0 0 0,5-1 1,2 0 0,6-1-1,5-2 1,10-1-1,0-3 0,6 2 0,3-3-1,4 2 1,1-3-1,1 4 1,0-3-1,2 2 1,1-1 0,3 1-1,2-3 0,0 0-1,4-1 1,1 1-2,0-3 1,1 1-1,-1 0 1,0 0-1,-1 3 1,-1 1-1,-2 2 0,1 2 1,-1 1-1,2 2 1,0-2 0,-1 1-1,0-2 2,2 0-1,-3-2 0,1-1 0,-2 1 0,-1 0 0,-2-3 0,2 3 0,-2 1 0,3 1 0,-3 1 0,1 2-1,1 0 1,0 1-1,-2 0 1,1-1-1,-2-3 0,2-2 1,-1-2 0,-2 1-1,2-2 1,-1 2 0,-3 1-1,0 2 1,-3 3-1,2 3 0,1 2 1,2 1-1,-1 1 0,-1-2 0,3 0 1,2-1-1,0-1 0,2-1 2,0 0-2,1-2 1,0 2-1,1 0 0,1 1 0,0 0 1,1 1-1,-1 2 0,-1-2 0,1 2 0,-2-1 0,-2-1 0,-1-1 0,0-3 0,-1-1 1,-2-3-1,1-1 0,-1-1 0,0-2 1,0-1-1,0 1 0,-6 3 0,-1 1 0,-3 1 0,-4 1 0,-1 3 0,-5-1 0,-1 2 0,-3-3 0,-2 2 0,-1-2 0,-4-1 0,-7 0 1,-5-2-1,-3 1 0,-6 0 0,-5-1 0,-4 1 1,-11 0-1,10 0 1,-10 0-1,0 0 1,0 0-1,0 0 1,0 0-1,0 0-1,0 0 0,0 0-4,0 0-15,0 0-9,-18-9 1,0-5-3,-9-7 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27.77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749 0 12,'0'0'7,"0"0"-1,0 0-1,0 0-2,0 0-2,0 0 0,0 0 0,0 0 0,0 0 0,0 0 1,0 0-1,0 0 1,0 0-1,0 0 1,0 0 0,0 0 0,0 0-1,0 0 1,0 0 0,0 0 0,0 0 0,0 0 0,0 0 1,0 0 0,0 0 0,0 0 1,-22 57 0,3-35 0,-6 2 1,-5 6 0,-8 1-1,-3 5 0,-6-2 0,-3 3-1,6-4-1,2-2 0,1-5 0,5-4-1,7-6 0,6-3-1,7-5 1,4-2-2,12-6-2,-13 1-4,13-1-10,3-11-5,4 1 3,-1-6-2</inkml:trace>
  <inkml:trace contextRef="#ctx0" brushRef="#br0" timeOffset="551">186 153 0,'0'0'6,"0"0"0,0 0-1,0 0 0,0 0-1,0 0 0,0 0-1,-1 11 1,1-11-1,-6 15 1,4-2 0,-5 2 0,-1 7 0,-4 1 2,-1 5-1,-2-1 0,0 8 0,-4-1 1,-3 3-1,4-2-1,0 2-1,4-3 1,3 1-3,6-3 1,7-2 0,5-4-1,15-3 1,3-3 0,11-4 0,5-5 0,6-3 1,0-6 0,2-2 0,-1-6 0,0 1-1,-6-4 0,-3 2 0,-6 1-1,-3 0 0,-1 2 0,-6 0-1,-6 2 0,-3 0 0,-14 2 0,0 0 1,0 0 0,29-1-1,-29 1 1,0 0-1,0 0 1,0 0 0,0 0-1,0 0-2,0 0-1,0 0-2,0 0-7,-11 3-9,11-3-4,-15-1 1,5-3-1</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42.49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643 0 7,'0'0'6,"0"0"-1,0 0 0,0 0-1,0 0-1,0 0-1,0 0 0,0 0 0,0 0-1,0 0 0,-6 47 1,6-47-1,0 0 0,-36 46 1,36-46-1,-41 47 0,41-47 1,-52 61-2,23-24 0,-1-1 0,-1 2 0,3-1 0,-1 0-1,5-5 1,-1-3-1,9-6 1,0-4-1,4-8-6,1-7-5,11-4 0,-10-12-1</inkml:trace>
  <inkml:trace contextRef="#ctx0" brushRef="#br0" timeOffset="471">42 491 10,'-13'29'7,"1"-2"-1,3-3 0,3 0-1,4-3-2,5-3 1,4 1-1,4-2 1,1-1-1,4 0 1,3-4 0,5 1 0,0-5 0,2 0 0,0-4 0,-1 0 0,1-2 2,2-2-1,-2-4-1,-3 0 0,-5 0-1,-18 4 1,46-9-1,-46 9 0,0 0-1,62-11-1,-62 11 0,0 0 0,47-3 0,-47 3-1,0 0-1,0 0 0,0 0-3,0 0-6,0 0-11,0 0 0,0 0-1,0 0 0</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40.13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307 2502 14,'50'0'10,"0"-1"-1,1 1-1,3 0-1,4 2-1,3 2-2,0 1-1,1 0-1,-1 1 0,5 0 0,0-1 0,1 0 1,1-1 0,1-1 0,3-1 1,4 0 1,4-2-1,-2 2 0,2-2 0,0 2-1,1-1 0,2 3-1,-4-1 0,0 3-1,0 0 0,0 1 0,-3-1 0,-1 0 0,-2-1 0,0-1 0,-2-1 1,1 0 0,1-2 0,0 1-1,-1-1 1,2 1-1,-1 1 0,0 1 0,-1 0 0,-1 0 0,0 0-1,2 1 1,0-1-1,-1 0 1,3 0 0,0 1 0,0 0-1,-1 1 1,1-2-1,-1-1 1,3 0 0,0-2 0,-3-3-1,5 0 1,0-3 0,2-1 0,-1 1 0,-1-1 0,2 0 0,1 2-1,2-1 1,-3 0-1,1 0 1,0 1-1,1-1 0,0 1 1,1-1-1,-1-1 0,-1 0 0,-2 1 0,0 0 0,-2 1 0,-3 0 0,0 2 1,-2-2-1,0 2 0,-2 1 0,-3-2 0,-3 1 0,1 0 1,-6 0-1,-4-1 0,-8-1 0,-1 1 1,-7-1-1,-3-1 0,-5 2 0,-5 0 0,-4 0 1,-5 1-1,-3 0 0,-3 1 0,-3-1 1,-9 2-1,11-1 0,-11 1 1,0 0-1,0 0 1,11-2-1,-11 2 1,0 0-1,0 0 1,0 0 0,0 0-1,0 0-1,0 0 0,0 0-2,0 0-1,0 0-4,0 0-5,6-12-12,-6 12-1,5-15-1,-3-2 2</inkml:trace>
  <inkml:trace contextRef="#ctx0" brushRef="#br0" timeOffset="8302">522 10075 7,'0'0'8,"0"0"0,0 0 0,0 0 0,0 0-2,0 0-1,0 0-1,0 0-2,0 0-1,9-5-1,-9 5 0,0 0-1,0 0 1,0 0 0,0 0 0,0 0 0,9-7 0,-9 7 0,0 0 0,0 0 0,0 0 0,0 0-1,12-5 1,-12 5-2,9-5 0,-9 5 0,0 0 1,10-8-1,-10 8 1,0 0 1,0 0 0,-1-10 1,1 10 0,0 0 0,0 0-1,0 0-1,0 0 0,0 0 0,0 0-1,0 0 0,0 0-5,0 0-4,12-9-1</inkml:trace>
  <inkml:trace contextRef="#ctx0" brushRef="#br0" timeOffset="11306">0 182 4,'70'4'6,"1"2"-1,10 1-1,7 4-1,5-1-1,3 1 1,1 1-1,1-2 1,4 1 0,4-1 0,0-2 0,2-1 0,3-1 0,-1 0 0,2-2 0,2-1-1,2-2 0,3-1 0,-3-2 0,-5-2 1,1-2-1,0 0 0,0-2-1,2 0 1,-2-2-1,0 1 0,1 0 0,6-1-1,1 0 1,0-1-1,-1 0 0,-1 2 0,-1 0 1,2 0-1,2 0 0,0 1 0,1 1 0,2 0 1,5-1-1,3 0 0,7 1 0,3 0 0,0-2 0,3 4 1,1-2-1,2 2 0,-2-3 0,0 1 0,-1-1 0,-2-1 1,-1-2-1,-3 0 0,0 1 1,2 0 0,-2 3-1,2 3 1,-1 2-1,3 2 1,2 2-1,0 0 0,0 0 2,1-2-2,1 0 0,-1-1 0,1 0 1,-3-1-1,2 0 0,2 0 1,0 1-1,-1 1 0,0 1 1,1 0-1,-2-1 0,-2 1 1,-3-1-1,-3-1 0,-1 0 0,-4 0 0,-1 1 1,-4-1-1,-2 2 0,-1 0 0,0 3 0,-7 0 0,-4 2 0,-1-1 0,-7 1 0,-5-1 1,-6-1-1,-5 1 0,-6-1 0,-3 0 0,-4 0 1,-3 2-1,-2-2 0,-2 0 0,-5-1 0,-2 0 0,-4-2 0,-1 1 0,-5 0 1,-2-1-1,-4 3 1,-3 0-1,0 2 0,-2-1 1,-2 0-1,-4-1 0,-3-1 0,-4 0 0,-4 0 0,-4-1 0,-4 0 0,-4-1 0,-3 0-1,-10-1 0,10 7-3,-10-7-6,-8 13-8,-9-3 0,-10-8-1,-8-3-1</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1:46.645"/>
    </inkml:context>
    <inkml:brush xml:id="br0">
      <inkml:brushProperty name="width" value="0.05292" units="cm"/>
      <inkml:brushProperty name="height" value="0.05292" units="cm"/>
      <inkml:brushProperty name="color" value="#002060"/>
      <inkml:brushProperty name="fitToCurve" value="1"/>
    </inkml:brush>
    <inkml:brush xml:id="br1">
      <inkml:brushProperty name="width" value="0.05292" units="cm"/>
      <inkml:brushProperty name="height" value="0.05292" units="cm"/>
      <inkml:brushProperty name="color" value="#1F497D"/>
      <inkml:brushProperty name="fitToCurve" value="1"/>
    </inkml:brush>
  </inkml:definitions>
  <inkml:trace contextRef="#ctx0" brushRef="#br0">1201 544 18,'32'-13'11,"14"-3"0,11-4 1,16-5-1,11-4-1,9-2-2,6 1-1,1-2-3,1 4-1,-7 1-1,-8 2 0,-11 5-1,-12 4 0,-14 2-1,-10 4 0,-12 5-2,-12 2-5,-15 3-10,0 0-2,-13 8-1,-9-4 0</inkml:trace>
  <inkml:trace contextRef="#ctx0" brushRef="#br0" timeOffset="370">1382 0 0,'0'0'12,"2"11"-2,-2-11-1,-9 13-9,0 1-3,-3 4-1,-4 5 0,-8 3 1,-6 6 2,-6 3 2,-8 5 3,-5 0 2,-3 2 2,-1 1 1,0 1 0,6 2-2,5-2 0,8-4-2,9-3-1,9-3-2,10-3-1,10-4 1,14-4 0,8-5 1,14-6 0,11-3 1,9-4-1,6-6 1,2-2 0,-2-4 1,-3-1-1,-6-2 1,-6 4-1,-15-5 1,-6 6-2,-9-1 1,-4 4-1,-7-1-1,-10 3-1,11-1 0,-11 1-1,0 0-1,0 0-1,0 9-4,0-9-9,-9 12-9,9-12-2,0 0 1,-10-10 0</inkml:trace>
  <inkml:trace contextRef="#ctx0" brushRef="#br1" timeOffset="2.00537E7">5 2981 8,'0'0'10,"-11"-9"-1,11 9-1,0 0 0,0 0-1,0 0 1,0 0-2,0 0 0,0 0-1,0 0-2,0 0-1,0 0 0,0 0 2,0 0-2,0 0 0,0 0 1,7-12-1,-7 12 0,16-13-1,-5 5-1,5-1 0,1 2 0,3-3 0,2 3 0,2-2-1,0 4 1,0 1-1,-1 2 1,-3 1 0,-2 0 0,-2 2-1,-2 2 1,-4 0 0,-10-3 0,14 8 0,-14-8-1,8 13 1,-8-13 0,3 15 0,-3-15 0,-2 19 0,-1-9 0,-3 0 0,0 2 1,0-2 0,-2 0 0,-1 1 0,0-1-1,0-1 1,0 1-1,0-2 0,9-8 0,-14 13 0,14-13-1,-9 9 1,9-9-1,0 0 1,0 0 0,9 8-1,1-8 1,4 0 0,4 0-1,3 0 1,3 0-1,2-1 1,1 1-1,-2 2 1,-1 0-1,-3 3 0,-2-1 1,-4 5 0,-4-1 0,-3 1-1,-2 2 1,-1-2-1,-4 0 1,-1-9 1,-2 19 0,2-19 0,-14 17 2,3-7 1,-3 1 0,-4-2 0,-1 4 0,-3-3-1,-1 1-2,0 1-4,0-4-7,0 1-13,3-1 1,-3-7-1,4-5-1</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6:03.5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145-4 5,'0'0'7,"0"0"-2,0 0 1,1-11-1,-1 11 0,0 0-1,0 0 0,0 0 0,0 0-2,0 0 0,0 0-2,0 0-1,0 0 1,0 0 0,0 0-1,-5 13 1,2-4 0,0 3 0,-3 2 0,0 2 1,-1 3-1,-3 2 0,0 2 0,-2 2 1,0-1-1,-3 1 1,4 0-1,-1 0 1,2-3 0,0 2-1,4-5 1,1 0 1,3-4 0,7-1 1,0-2 1,7-1 1,1-4 0,7-1 0,4-1 1,4-2-1,2-2-2,4 0 0,-2-2-2,-1-1-1,1 1 0,-4-3-1,-2 3-2,-4-1-5,-4 0-7,0 3-4,-7-5 0,1 3 0</inkml:trace>
  <inkml:trace contextRef="#ctx0" brushRef="#br0" timeOffset="561">286 276 23,'0'0'17,"6"-11"-1,-6 11-2,0-10-12,0 10-2,0 0-1,0 0 0,0 0 1,1 14 0,-2-4 1,0 3 0,-1 3 1,1 2 0,1 3-1,1 1 1,2 5-2,1 1 1,2 3-1,1 3 0,4 3-4,-1 5-9,-1-2-4,4 4-1,-9-9 1</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1:00.25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1642 2707 24,'0'0'15,"0"12"1,0-12-6,3 16-9,1-3-1,2 4 0,1 5 2,1 4 0,-1 5 2,0 4 0,0 5 1,-3 1 1,1 7-1,-5-2-1,-1 2-2,-2-5-10,2 0-12,-7-13 0,2-10 0,-3-17 0</inkml:trace>
  <inkml:trace contextRef="#ctx0" brushRef="#br0" timeOffset="461">2664 1415 28,'3'17'15,"-3"-17"-3,1 17-4,-2-2-11,-1 9-1,-3 6 2,-4 9 3,-6 9 2,-7 8 2,-6 10 1,-6 3 0,-5 8-1,0-1-8,1 0-11,1-14-2,8-12-2,3-23-2</inkml:trace>
  <inkml:trace contextRef="#ctx0" brushRef="#br0" timeOffset="21771">-1 1318 4,'0'0'8,"0"0"-5,0 0-5,0 0 1,0 0 1,0 0 1,0 0 1,11 8 1,-11-8 0,0 0 0,0 0 1,0 0 0,0 0 0,0 0 0,0 0 0,0 0 0,0 0 0,0 0 1,0 0-1,0 0 1,0 0-2,0 0 2,0 0-1,0 0 1,0 0 1,0 0-2,0 0 1,0 0-1,0 0-1,0 0-1,0 0-1,0 0 0,0 0-1,10-6 1,-10 6-1,13-7 2,0 0 0,4-5 0,11-3 2,8-8-1,16-5 1,15-12-1,19-7 1,20-15-1,19-9-1,18-8 0,15-11 0,13-6-1,7-6-1,-1 0 1,-3 1-2,-4 9-18,-16 6-5,-19-1-2,-18 2-1,-25-3 1</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6:55.82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71 190 24,'9'6'21,"0"1"1,-9-7 2,13 14-10,-6 1-5,-3 4 0,1 10-2,-7 5 0,2 15-1,-6 5 0,3 10-2,-3-2-1,3 2-1,-1-7-1,2-6-1,4-10-5,-2-17-8,6-12-14,-6-12 0,12-29-2,-10-7 2</inkml:trace>
  <inkml:trace contextRef="#ctx0" brushRef="#br0" timeOffset="271">0 0 49,'0'0'25,"0"0"1,0 0-2,0 0-11,0 0-10,0 0-1,11 2 1,-11-2 0,22 15 0,-4-3-1,8 5 1,3 2-1,7 5-1,3 2 0,5 3 0,-1 3 0,0 1-1,-4 3 1,-2 0-1,-3 3 0,-9 3 0,-6 3 0,-5 0-1,-7 2 1,-6-3-1,-5 2 1,-6-3 2,-6-5-1,-4-2 2,-5-9 1,-5-2-1,-7-9 1,0-3-1,-7-7 0,5-3-1,1-5 0,1-3-3,6-1-1,4-3-3,11 5-7,-1-7-18,17 11 0,-10-25-2,13 8 2</inkml:trace>
  <inkml:trace contextRef="#ctx0" brushRef="#br0" timeOffset="831">697 614 78,'0'0'28,"0"0"-2,18-8-1,-2-2-24,4 0-3,5 2 0,2 0 1,4 6 0,2 3 1,-2 5 0,-2 2 1,-4 3 0,-3 5-1,-5 2 1,-5 1 0,-8 1 0,-4 1 1,-7-1 0,-5 3 1,-8-1 0,-2 0 1,-6-1-1,2 0-1,-3-1 0,3-1 0,2-3-1,6-1 0,6-3 0,6 2 0,9-2 0,7 0-1,13 0 0,8 2 0,12 2-1,12 0-2,19 4-3,3-11-17,19 0-6,3-9-1,8-6-1,5-14 1</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1:01.390"/>
    </inkml:context>
    <inkml:brush xml:id="br0">
      <inkml:brushProperty name="width" value="0.05292" units="cm"/>
      <inkml:brushProperty name="height" value="0.05292" units="cm"/>
      <inkml:brushProperty name="color" value="#002060"/>
      <inkml:brushProperty name="fitToCurve" value="1"/>
    </inkml:brush>
    <inkml:brush xml:id="br1">
      <inkml:brushProperty name="width" value="0.05292" units="cm"/>
      <inkml:brushProperty name="height" value="0.05292" units="cm"/>
      <inkml:brushProperty name="color" value="#1F497D"/>
      <inkml:brushProperty name="fitToCurve" value="1"/>
    </inkml:brush>
  </inkml:definitions>
  <inkml:trace contextRef="#ctx0" brushRef="#br0">7786 831 6,'22'10'13,"6"-1"1,1 1-8,5 4-2,2 0 1,3 2-1,-1 3 1,-1 2 0,3 2 1,-4 0 0,1 4 0,-2-1 2,1 3-1,-2-3 0,-1 1-2,-5-4 1,-1-1-2,-5-3 0,0 1 0,-2-3-1,-4 1 0,0 0-1,-2 1-1,2 1 1,1 0-1,1 3 0,3 1 0,1 0 0,2 1 0,3-2 0,3 3 0,2 1 0,5 2 0,2 0 0,2 2 0,2 2 1,2 2-2,3 1 1,3 2 0,1 1-1,1 2 1,3 2-1,1 1 1,3 2-1,2 0 0,2 3 0,3-1 0,1 0 0,1 0 1,4-2-1,1 0 0,4-4 1,1-3-1,0-5 1,3-4-1,3-6 1,4-3-1,1-9 0,1-2 0,1-5 0,-2-3 0,-2-2 0,-5-2 0,-7-1 0,-10-1 0,-9-2 1,-8 0-1,-11-2 1,-6 1-1,-6-1 1,-7 3-1,-7 0 1,-3 1-1,-9 4 0,10-3 1,-10 3-1,0 0 0,0 0 0,0 0 0,0 0 1,0 0-1,0 0 0,-13-3-1,13 3 1,-12-2-2,12 2 0,-20-1-2,11 3-2,-8-2 0,3 4-2,-8-2 1,0 4 0,-6-2 2,-2 4 1,-5-3 2,-4 1 1,-5 0 1,-4-1 1,-8-1 0,-6 0 0,-8-3-2,-4-1 0,-5-4 0,-5-2 0,-4-4 0,-3-4 0,-2-6 1,-2-5 0,0-3 0,-3-5-2,0-3 1,-1-1-1,-1-6 0,3-1 0,2-3 0,3 0 0,4-5 1,6-1 1,1-3 0,3-3 0,5 1-2,-1-2-1,1 0-1,1 0 0,2-2 0,3 1 0,3-1 0,7 1 2,2-1 1,5 1 3,9 1 1,2 1 0,7 5-1,2 0 1,4 4 0,2 5-1,6 2-1,3 4-1,4 6 0,3 3 0,2 3 0,3 5 1,2 5 1,1 2-1,1 6 1,-1 9 1,2-14 0,-2 14-1,0 0 0,0 0-1,0 0-1,0 0 0,0 0-2,0 0 1,3 15-1,0-4 1,3 3-1,1 5 1,3 4 1,3 5 0,2 4 0,6 3 0,3 8 0,3 2 1,5 6-1,4 4 0,7 4 1,5 4-1,8 3 0,6 4 0,7-1 1,6 4-1,5-1 0,5 3 0,4 1 0,6 2 0,1-1-1,2 2 0,0-3 0,3 0-1,3-3 1,4-1 0,0-7-2,-1-6 2,-1-6 0,3-7 0,1-6-1,2-2-1,-3-8-3,-3-4-8,-2-2-3,-10-3 0,-2-1 1</inkml:trace>
  <inkml:trace contextRef="#ctx0" brushRef="#br0" timeOffset="15322">597 1645 6,'-9'-1'11,"9"1"-1,0 0 0,0 0-2,-10-4-2,10 4-1,0 0-2,0 0 0,0 0-2,0 0 0,0 0-1,-4-9 0,4 9 1,10-11 0,-1 2 1,5-4 0,9-4 1,5-8 1,11-6 0,10-11 3,16-8-2,14-12 1,17-6-1,14-13 0,15-7-1,16-9-1,12-5-1,8-3-1,3-1-1,5-1-2,-1 1-1,-2 3-5,-3 1-9,-5 4-6,-3 4 1,-11-4 0</inkml:trace>
  <inkml:trace contextRef="#ctx0" brushRef="#br0" timeOffset="17375">3899 1250 15,'-13'-2'10,"13"2"-1,0 0-2,0 0-2,0 0-1,16-9 0,2 2 1,7-6 1,11-6 1,13-12 0,17-5 1,18-14-2,20-10-1,14-14-2,16-6-1,15-7-3,8-4-1,5 2-5,-2 0-8,-5 3-5,-3 6-1,-17 3 0</inkml:trace>
  <inkml:trace contextRef="#ctx0" brushRef="#br1" timeOffset="2.00817E7">22 47 12,'-13'2'8,"13"-2"1,0 0 0,-10 1-1,10-1-1,0 0-1,0 0 0,0 0-2,0 0-1,8-12 0,-8 12-2,15-10 0,-2 2-1,-1 3 0,4-1 0,0 2 1,2 1-1,0 1 0,0 3 0,3 0 1,-2 1-1,0 1 0,1 3 0,-3 0 0,1 3 0,-3-1 0,-2 2 0,-5 1 1,3 1 0,-8 2 0,-1 1 2,-3 1-1,-2 1 0,-5 1 1,-2 1 0,-5 0 0,-1 2-1,-2-3 0,2 2 0,-3-3 0,3-1-1,-1 0 0,5-3-1,3-3 1,1 0-1,8-10 0,-6 13 0,6-13 0,0 0 0,21 9 0,-4-8 0,8-2 1,6-1-1,8-2 0,8-4-1,11 1-7,9-5-13,5-4 0,6-2-1,4-5 0</inkml:trace>
  <inkml:trace contextRef="#ctx0" brushRef="#br1" timeOffset="2.00864E7">6406 1403 5,'13'-10'12,"1"-4"-2,4 2-1,4-2-1,0 1 0,4 2 0,1 1-2,2 3 0,-4 1-1,-1 4-2,-3 2 0,-1 3 0,-3 2-2,-3 2 0,-3 2 0,-2 1 1,-3 1 0,-2 3 1,-2 0 0,-4 5 0,-4 1 0,-4 2 0,-5 1 0,0 3 0,-5-1-1,0 2 0,1-5-1,0 2 0,3-5-1,4-2 1,3-3-1,4-2 0,4-3 1,3 1 0,-2-10 0,14 13 0,-2-7 1,4 1 1,4-3-1,6-1 0,3-3 0,6 0-1,3-3 0,6-2-2,6 0-11,4-2-13,-1-7 0,3-6-1,-4-8 0</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3.80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0 310 6,'0'0'6,"8"13"0,-8-13 2,17 7 2,-5-6-1,6-4 0,5-3-2,4-4 0,5-3-1,1-4-2,2 0 0,0-5-1,0 0 1,-5 0 0,-3 0 1,-4 0 0,-2 5 0,-5-5 0,-1 4 1,-1 0-2,-1 2 0,-1 0-2,-3 2-1,-1 3 0,-1 2-1,-7 9 0,10-14-3,-10 14-11,0 0-9,0 0 0,0 0-1,0 0 0</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5.15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0 274 2,'0'0'8,"13"-19"-2,-5 9-7,3-1-2,1-1 1,2 1 1,0-3 3,2 0 1,3 1 2,2 3 0,7-3 2,3-1-1,10 0-1,4 0 0,8 3-2,4-1 0,6-1-1,4 1 2,1 0 1,5 3 0,-1-1 1,5 5 0,0-4 2,4 6 0,-3-2-2,4 4-1,-2 1-1,2 2-1,-3 1-1,0 3 0,-3 3-1,-1 3 1,-6-1-1,-1 4 0,-6 2 1,-3 3 0,-5-1 1,-7 4-1,-5 0 0,-4 1 0,-4 0 0,-2 0-1,-7 0 1,-2-2-1,-4 0 1,0-2-1,-4-1 0,0-1 0,-4-1 0,-1-2 0,-3-2 0,0-2 0,-7-11 0,8 13 1,-8-13 0,0 0 0,0 0 0,0 0 0,0 0 0,0 0 0,0 0-1,0 0-1,0 0-5,0 0-19,0 0-4,-9-9-1,-6-7-1</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6.06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27 23 28,'0'0'20,"-17"-14"0,17 14 0,-11-10-13,11 10-5,0 0-2,-3 10-1,6 3 0,4 8-1,3 4 2,3 3 0,5 4 1,6 0 2,7 1 1,4-4 0,10-2 0,6-9-1,10-3 1,7-9 0,6-4-1,2-7-1,3-4-1,-3-6 1,-1-1-1,-8-2 0,-5 2 0,-10 0 0,-7 3 0,-9 2 0,-9 4-1,-4 4-4,-10 1-12,-1 2-7,-12 0-1,0 0 0,-14-5-1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6.75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0 248 3,'14'6'13,"-14"-6"2,21 6-5,-3-2-1,0 0 1,6 3 0,4-2-1,5 4 0,0-2-4,6 2 0,2-3-3,5 0 0,6-3 0,6-3 0,2-5 1,3-3 0,4-6 0,3-4 2,-3-6-1,-3 1 1,-8-5 0,-5 3 0,-9-2-1,-6 4-1,-8 1-1,-6 1-6,2 3-15,-2 0-6,1-3-2,-2-4 1</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8.08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15 12,'0'0'14,"15"-2"1,-15 2-4,21-8-6,-6 7 2,0-3-1,3 5 1,-2-1-1,3 3 2,-3 0-1,4 6-1,0 1-1,4 4-2,3 3 1,5 8-2,1 2 0,3 9 0,3 5-1,1 6 0,2 8-3,-4 0-9,3 4-10,4-2-3,-2-8 1,7-7 0</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0:58.62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1320 115 10,'-19'-19'10,"4"2"1,0-1 1,2 0 0,0 5 0,2-2 0,11 15 2,-18-15-2,18 15-1,-11-7-4,11 7-1,-15 7-2,2 1-2,-8 5-1,-2 6-1,-11 7 0,-11 8 1,-7 8-1,-10 8 1,-12 8-1,-2 7 0,-10 7 1,-4 7-1,-1 5 0,5 2 0,2 1 1,5 5-1,8-2 0,12 5 2,10-1-2,10 4 1,10-3-1,12 7 2,9-2-2,11 1 0,7-7-1,9-6-2,9-7-1,8-11-4,8-10-18,3-17-3,5-19 2,-2-16-1</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1:19.56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1331 21,'10'4'16,"-10"-4"-1,16-13 1,-2 1-13,3-2-3,8-5 1,6-4 0,9-5 1,8-6 0,11-3 1,12-9 2,14-2 0,14-10-1,14-5 0,16-7 1,12-4-1,12-6-1,9-4-1,6-2 0,5-2 0,-2 3-2,-1 2-4,-5 4-12,-7 7-6,-15 0 0,-14 5 0</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1:20.52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1432 4,'0'0'8,"0"0"0,0 0-5,0 0 2,0 0 3,0 0 1,0 0-1,0 0 1,0 0 0,0 0-1,18-6-1,-3-4-3,7-5 0,11-6-1,16-8 1,13-12-1,16-7 0,14-10 0,14-10 0,16-8-1,12-5-1,10-7 0,6-4-1,9-6 1,5-5-1,9-5-6,7-5-15,3-7-1,-1-5 0,-9-7-1</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44.3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-3 159 2,'-1'-10'10,"1"10"-3,14-19-2,0 7-1,1-2 0,3-1 1,3 0 1,1 1 0,0 1 1,2 0-1,0 3 0,0 0-2,1 4-1,-2 2-1,-1 1-1,-1 2 0,1 2-1,-3 2 0,-4 2 0,-3 1 0,-12-6 0,15 18 0,-11-7 1,-3 3-1,-4 1 1,-4 5 0,-4 1 0,-5 1 1,-1 3-2,-3 1 1,-1 1 0,-1 0 0,2-1-1,1-6 1,7 1 0,2-4-1,6-1 1,5-5 0,7 0 0,5-5 0,8-1 0,7-2 0,7-2 1,3-2-1,8-2 0,5-1-5,2-2-9,-2-3-7,4-1 0,-3-3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6:57.47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96 39 40,'0'0'19,"0"0"2,-2 11-4,2-11-9,0 0-2,0 0 1,0 0-1,8 11 0,-2 3 0,-4 1 0,4 12-2,-1 10 0,1 13-2,-3 10 1,1 14 0,0 7 0,4 5 0,-2-4 0,4-3 1,-2-11-3,0-13-3,8-11-15,-4-24-11,1-17 0,-2-22-2,-2-12 1</inkml:trace>
  <inkml:trace contextRef="#ctx0" brushRef="#br0" timeOffset="510">-12-3 11,'0'0'14,"-9"-1"1,9 1-2,0 0-3,0 0-1,0 0 1,0 0 2,0 0-1,0 0 0,0 0-2,0 0-3,13 1-1,-13-1 0,21 5-2,-5-2 1,7 2-1,4 3 0,8 0-1,4 3-1,6 3 1,3 3-2,2 4 1,3 3-1,-1 3 0,0 2 0,-7 2 0,-5 3 0,-6 1 0,-7 2 0,-10 0 0,-8 0 0,-9 3 0,-9 0 2,-7 3-2,-10-2 1,-5 2 2,-6-1-1,-2 1 2,-3-5-2,-1-2 2,-3-4-1,2-4-1,2-5 0,3-5 0,3-4-1,6-5 0,2-3-2,6-4 1,7-2-3,-1-8-3,16 8-13,-10-21-11,11 7 0,0-9-1,8-2 1</inkml:trace>
  <inkml:trace contextRef="#ctx0" brushRef="#br0" timeOffset="1131">796 526 67,'-9'2'26,"9"-2"-1,-11 2 0,11-2-20,0 0-4,0 0 0,12-3 1,-2 2 1,6 3-1,2-2 1,4 2-1,1 0-1,2 2 0,2-1-1,1 3 1,-3 0 0,-3 1 0,-4 3 0,-2 3 2,-8 1-2,-4 5 2,-7 2-1,-4 3 1,-7-1-1,-1 1 0,-3-2 0,2-2-1,2-4 0,3-3-1,11-13-1,-5 13 1,15-8-1,2-3 0,5 1-1,1 0 1,3 2 1,-1 0 0,0 2 0,-3 3 0,-4 1 0,-1 4 1,-4 0 0,-1 3 0,-6 0 0,-1 3 1,-3 0 0,-3 1 0,-2-3 1,0-1-1,-3-2 0,1-1-1,-3-4-1,0-4 0,0 2-4,-11-8-17,-2 3-12,-13-8 1,-4-4-1,-11-12 1</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45.3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60 6,'0'0'14,"-16"1"-1,16-1-2,-11-1-1,11 1 0,0 0 0,-11-4 1,11 4-1,0 0-1,0 0-1,-5-10-2,5 10-1,8-10-3,1 5 0,8-1-2,3 0-1,5 0 1,3 1-1,3 2 1,1 0 0,0 2 0,-4 0-1,-3 3 1,-3 0 0,-5 2 0,0 0 0,-4 3 0,-1 0 0,-5 4 0,-1 4 0,-5 1 1,-2 4-2,-3 4 2,-4 1-1,-3 3 0,-4 4-1,-2-1 2,0 2-1,-1-1 0,2-3 0,1-1 0,2-3-1,4-5 1,4-2 0,3-5 0,4-2 0,-2-11 0,23 12 0,-3-12 0,8-3 1,6-4-1,9-3-3,11-2-10,9-2-9,7-8-1,4 0 0,4-6-1</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46.6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56 16,'0'0'17,"-12"-6"-2,12 6-3,0 0-1,-9-7-4,9 7 0,0 0-3,0 0-1,0 0-1,7-10-1,2 6-1,6-1 0,3 0 0,4-2 0,4 2 0,2 0 0,0 4 0,0 1 0,-2 2 0,-3 2 0,-3 1 0,-2 6 0,-5 0 1,-2 3-1,-4 3 1,-3 3 0,-4 4 0,-4 3 0,-3 3 0,-2 1 0,-3 1 0,-1-2 0,0 2-1,-1-2 1,4-2 0,0-3-1,4-4 0,2-2 0,2-3 1,2-1-2,3-5 2,-3-10-2,16 13 1,0-10 1,4 0-1,9-4 1,7-4-1,9-5 0,13-1-7,11-7-13,12-8-1,12-8 1,9-15-1</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6:02.1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0 167 7,'0'0'6,"-1"-12"-4,1 12-1,2-10 1,-2 10 1,4-12 1,-4 12 0,9-12 1,-9 12-1,17-16 1,-7 8-2,6-1-2,-1-1-1,4-1 1,1 1-1,0 0 0,2 0 1,1 1 0,1 1 0,0 1 0,-1 1 1,2 2-1,-3 2 1,0 1-1,-3 3 0,-2 1 0,-5 2 0,0 2 0,-4 2 0,-4 0 0,-2 3 1,-3 2 0,-3 0 0,-5 3 0,1 0 0,-5 2 0,0-1 0,-2 0 0,-1-1-1,-1-2 0,4 0 0,2-3 1,0-3-2,11-9 1,-14 13-1,14-13 0,0 0 0,0 0 0,0 0 1,9 0-1,1-6 0,3 1 1,2-2-1,5 1 1,1 0-1,1 1 0,-1 0 0,-1 4-1,-1 1 1,-2 4 0,-1 2 0,-6 0-1,-10-6 1,16 16 0,-11-4 0,-2-1 0,-1 1 1,-2 2-1,-1 0 1,-3 0 0,-1 1 1,-3-2 0,-2 2 3,-2-4-1,-3 4 1,-2-6-1,1 1 1,-3-3-1,3 0 0,0-3-2,2-1-3,3 0-3,2-3-12,9 0-8,-10-2 0,10 2 0,-2-18 0</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6:05.1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249 11 13,'1'-11'14,"-1"11"-1,0 0-4,0 0-3,-9-4-1,9 4-3,0 0 0,-12 7 0,12-7-1,-12 16-1,5-3 0,-2 1 1,0 4-1,0 0 1,-2 6 0,-3 2 0,1 4-1,-2-1 1,-3 5-1,2-1 0,-2 5 1,0-3 0,1 2 0,3-6 0,1-1 1,4-3-2,4-6 1,2-3 0,5-5 1,-2-13 1,23 12 0,-4-15-1,7-2 1,2-5-1,5 0 0,-1-2 0,3 0-2,-2 0-1,-4 2-2,0 2-4,-5 2-7,-4 0-5,0 0-1,-6-4 0</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6:05.5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22,'1'9'18,"-1"-9"-1,0 0 0,0 0-14,-1 10-3,1-10 0,2 14 0,0 1 2,1 2-1,4 6 4,-2 6-3,6 6 2,-4 5-1,5 7 1,-1 1-6,1 8-14,-2 1-3,-1 2-1,-7-3 0</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3:15.83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535 0 15,'0'0'10,"0"0"0,0 0 0,0 0-2,0 0-2,0 0-1,0 0-2,0 0-1,0 0-1,-3 12-1,3-12 0,-1 11 0,0-1 1,1 1 1,-1 7 1,0 1 1,1 9 1,-3 3 0,0 9 0,-5 4 0,0 10 1,-2 3-2,-1 8 0,-4 3 0,1 4-1,-1 2-1,0-2 0,0-1-1,2-4 0,-4-4 0,3-5 1,-1-8 0,1-6 0,1-8 0,1-5-1,2-9 1,2-4-1,4-7 1,4-11-3,-4 11-4,4-11-8,0 0-12,-5-11 0,2 0-1,-1-6 1</inkml:trace>
  <inkml:trace contextRef="#ctx0" brushRef="#br0" timeOffset="521">1 888 3,'-6'13'16,"10"-2"-1,-2-1-3,6 3-3,1 5 0,2 5 0,3 7-1,-2 1 1,5 6-3,-3 2 0,1 5 0,-1 0 0,2 3 0,0-5-2,2-2 0,0-4 0,2-5-1,2-7 0,5-6-1,-1-12 1,4-5-1,-5-14 1,8-8-1,-4-13 1,3-3-1,-5-9 1,1-4-1,-4 1 0,-2 1 0,0 7-1,-7 6 1,-2 7-1,-3 5 1,-2 7-2,-8 16 1,8-15 0,-8 15-1,0 0 1,0 0-1,0 0 1,0 0 0,0 0-1,0 0 1,0 0 0,0 0-1,0 0 1,0 0-1,0 0 1,0 0-1,0 0 0,0 0 0,0 0 0,0 0-2,0 0-3,0 0-23,0 0-1,-4-10-1,-8-4-1</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3:35.62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1018 63 8,'-13'-6'11,"3"2"-1,-4 0-3,1 0-3,-1 0 0,-1 0 0,0 0 2,-1-2 0,-1 2 0,-1-2 0,-2 2-1,-1 0 0,-3 2-1,0-1-3,-4 1 0,0 1 1,0 2-1,-1-1 1,2 3 0,-1-2 1,2 1-1,-1 0 1,4 1-1,-2 0-1,1 2 0,-2 0 0,-1 2-1,-2 1 1,0 2-1,0 2 0,0 0 0,1 3 0,-1 0 0,2 3 0,1 0 0,2 2 0,1 0-1,1 1 1,1 1 0,1 2-1,2-1 1,2 0 0,2 1 0,2 0 0,2-1 0,2 3 0,1-2 0,2 3 0,0 1 0,3 1 0,0 0 1,2 1-1,1-1 0,0 0 1,4 1 0,2-3 0,3-1 0,3-2 0,3 0 0,3-3 1,4 0-1,2-3-1,2 3 1,2-1 0,2 0 0,2-1 0,1-1 0,0 0 0,3 0 0,1-4 0,2-1 0,2-2 0,4-1 0,2-2-1,2-2 1,3-2-1,-1-1 0,3-2 1,-2-1-1,-1-1 0,-1-1 0,-3-1 1,0 0-1,-5-2 0,3-1 0,-2-2 0,3-1 0,-2-3 0,-1-3 0,0-2 0,-4-3-1,1-3 1,-5-3 0,-2-3 0,-4-2-1,-3-3 1,-3 0 0,-4-2 0,0 1-1,-1 0 1,-4 1 0,1 3 0,-2 1 0,-2 2-1,-2 2 2,-1 0-1,-2 0 0,-3 0 1,-3 2-1,-3-2 0,-6 0 0,0 0 1,-4-2-1,-2 0 0,-2 1 1,-4 1-1,-1 0 0,-5 2 0,-3 1 0,-4 3 1,-4 1-1,-6 3 0,-5 1 0,-5 2-1,0 1 1,-3 2 0,-1 1 0,-1 3 0,-1 3-2,1 5-2,-6 5-13,-6 6-6,-4 3-1,-9 0 0</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5:26.88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998-8 17,'0'0'14,"9"-9"-1,-9 9-1,0 0-2,0 0-3,0 0-3,-9 10 0,9-10-2,-16 21 1,2-1-2,-7 7 1,-6 6 0,-6 8 0,-5 7 0,-6 5 0,-9 3 1,-5 3-2,-3-3 1,1-2-1,2-4 0,2-6-3,5-6-4,5-7-11,8-11-3,11-8 0,5-10-1</inkml:trace>
  <inkml:trace contextRef="#ctx0" brushRef="#br0" timeOffset="361">116 428 9,'9'-4'16,"-9"4"1,0 0 1,0 0-8,0 0-3,-2 14-1,-1-2 1,-4 6-2,1 9 0,-5 9-1,-3 7-1,-3 8-1,0 2 0,0 2-2,4-1 1,2-4 0,7-7 0,8-10 1,14-11 0,14-14-1,13-11 0,13-10 1,10-9-1,9-9 1,5-6-2,1-6 1,-4 2-1,-9 2 1,-11 5-1,-13 6 1,-10 7 0,-12 6 0,-9 6-1,-15 9 0,10-5 1,-10 5-1,-6 13-1,0 0-1,-5-2-3,1 7-9,-5 1-9,-4-2-2,-2-4 2,0-9-1</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3:25.17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212 1700 16,'0'0'16,"0"0"-1,0 0 0,0 0-3,0 0-3,0 0-1,0 0-2,0 0 2,0 0 0,0 0 0,0 0-1,0 0-1,0 0-2,0 0 0,0 0-1,0 0-1,0 0 0,0 0 0,0 0-1,-20-58 0,20 58 0,-9-51 0,9 51-1,6-69 0,-12 28 0,4-2 0,8-1 0,-5-3 1,-2-1-1,5 0 0,-6-2-1,5-1 1,0 0 0,4-1 0,-6-2-1,-1 1 0,0-2 2,-4 0-2,4 3 2,-1 3-1,0 1 0,-9 3 0,10 45 0,-5-76 0,5 76 0,-6-58 0,6 58 0,-3-51-1,3 51 1,0-45 0,0 45 0,0-43 0,0 43 0,0 0-1,20-57 1,-20 57 0,0 0 0,0 0 0,11-45-1,-11 45 1,0 0-1,0 0 0,0 0 0,0 0 0,0 0 1,0 0-1,51-15 0,-34 13 0,2 1 1,-3-1-1,6 0 1,7 0-1,-1 0 1,1-1 0,3 2 0,1 0 1,3 0 0,-2 0 0,1-2 0,-1 2 1,0-4-1,4 2 1,-3-2-1,2 3 1,1-1-1,3 3 0,4 1-1,2 0 0,1 2 0,-2-1-1,2 2 1,-5-2-1,6 0 1,-3-2 0,-1 0 1,-3 1 0,-1-2-1,2 2 1,-2 0 0,0 1-1,-2 0 1,-3 0-1,2 1 0,-2-1 0,-2 0 0,-3-1-1,-5 0 1,0 0 0,-3 0-1,-4 0 1,-5 0 0,-4 2 0,-10-3 0,14 5 0,-14-5 0,10 8 0,-10-8 0,6 13 0,-6-13 0,2 17 0,1-4 0,-1 2 0,1 3 0,0 2 1,0 3-1,1 4 0,-1 4 0,1 4 0,-1 2 1,-1 5-1,0 4 0,-2 3 1,-3 6-1,1 3 1,0 1-1,-1 1 0,0 1 0,1-2 1,-2 1-1,0-2 0,0-4 1,1-3-1,0 1 1,1-2-1,-4-3 0,3 1 0,-3-5 0,1-3 1,-2-4-1,1-5 0,0-5 1,0-6-1,3-6 1,-3-4 0,6-10-1,-3 11 2,3-11-1,0 0-1,0 0 1,0 0 0,0 0-1,0 0 1,0 0 0,0 0 0,-13 5-1,13-5 1,-15 3 0,4-2 0,-5-1 0,-1 0 0,-4 0 0,-4 0 0,0 1-1,-3 0 1,-2 0-1,-3 0 1,-2 2-1,-5-1-1,4 0 1,-3-1 0,-5-1-1,1-1 1,-2 0 0,0-1 0,-4 0 0,5 0 1,-4 0-1,1 1 1,2-2-1,-3 1 1,-1-1-1,1 0 1,4-1-1,-2-2 0,-2 1 0,5-1 0,-6 1-1,-1 0 1,7 1 0,43 4 0,-85-7 0,85 7 1,-78-5-1,78 5 1,-71-2 0,71 2 0,-57-2 0,57 2 0,-46-1-1,46 1 1,0 0-1,-60 0 0,60 0 0,0 0 0,0 0 1,-53 0-1,53 0 0,0 0 0,0 0 1,0 0-1,0 0 0,0 0 0,0 0 0,0 0-1,0 0 1,0 0-2,0 0-1,0 0-9,0 0-19,0 0 0,0 0-1,-59 12 0</inkml:trace>
  <inkml:trace contextRef="#ctx0" brushRef="#br0" timeOffset="19148">4640 50 27,'-6'-12'13,"6"12"-1,0 0-3,0 0-3,0 0-3,-12-7-2,12 7 0,0 0 1,0 0 0,-14-10 1,14 10-1,-20-6 2,8 3-2,-4 1 0,-1-1 0,-3 1 0,0 2-1,-3-1 1,0 1-1,-2 0 1,0 2 0,-2 0 0,0 4-1,-2 0 1,1 1-1,-2 3-1,0 2 1,0-1 0,0 3 0,1 0-1,-1 0 1,-2 4-1,1-3 0,1 3 0,1-1 1,0-1-1,1 2 0,1-2 1,2 2-1,3-1 1,1 2-1,0 1 0,3 1 0,1 2 0,2 0 0,1 0 0,3 1 0,1-1-1,1 0 2,4 0-1,1 1 0,2 0 1,3-1-1,2 1 1,3 0-1,1 0 0,3 0 1,1-1-1,2 0 0,0-1 0,0-2 1,3 1 0,-2-3 0,4 0 0,2-1 0,-1-2 1,3 0-1,3-1 0,1-1 0,2-1 0,3 0 0,-1-2-1,0 1 1,1 0-1,1-2 1,-1 1-1,1-1 0,3-1 0,-1 0 0,1-2 1,1 0-1,0-4 1,2 1 0,0-2 0,0-2 0,-1 0 0,1 0 1,0-2-1,-1 1 0,1-1-1,-1-2 1,0 1-1,-2-1 1,0-1-1,-1-2 0,-1-3 0,1 2 0,-1-4 1,-1 0-1,0 1 0,-1-2 0,0-1 0,-1 1 0,0-3 1,1-1-1,3 1 0,-2-2 0,1-1 0,-1 0 0,0-1 1,-1 2-1,-3-1 0,-5 2 1,-2-2-1,-3 0 1,-3 0 0,-2 0 0,-4-1-1,0 1 0,-4-2 0,1 0 0,-2 1 0,-3-1 0,-2 3 0,-2-2 0,-3 1 1,-2 1 0,-1-1 0,-4 0-1,-2 0 1,-1 0-1,0 1 0,-4-3-1,0 1 1,-4 0-1,0 2 0,-3 0-1,1 4 1,-4 0-1,1 5 1,-1 0-1,1 4 0,-1 1 1,3 1 0,-4 1 0,4 1 1,0-1-1,0 0 1,-1 1 0,0-1 0,-1 1 0,0 0 0,2 0 0,-4 1 0,1 1 0,1-1 0,-1 1 0,1 0 0,-1 0 0,1 0 0,-3 1 0,-1 0 0,-2 0 0,-2 1 0,1 0 0,-2 1 0,-2 1 0,1 1 0,-1 0-1,0 4-1,-1-1-1,0 5-1,-6 0-3,4 6-7,-6 1-9,-1 3-1,-2-1 1,-5-2 0</inkml:trace>
  <inkml:trace contextRef="#ctx0" brushRef="#br0" timeOffset="42672">389 1913 20,'0'0'14,"0"0"-2,0 0-2,-13-2-12,13 2-1,0 0 1,0 0 1,-17-1 1,17 1 1,-10 2 2,10-2 2,0 0 1,0 0-2,0 0-1,0 0-1,-12 46-2,12-46 0,0 0 1,-2 52-2,2-52 1,-4 56 0,4-56 0,-18 77 0,12-29 1,2 2-1,-3 4 1,4 2 1,3 3 0,-1 1 1,7 3-1,-2 1 2,-1 3-2,-1 2 1,4 0-2,-3 3 0,-5 1-1,5 4-1,-8-5 1,-2 5 1,1-8-2,2 2 2,-7-11-1,-2-2 0,7-12 1,6-46 0,-6 72-1,6-72 0,0 0-1,5 51 1,6-41-1,-11-10 1,19 14-2,-8-9 1,1-1 0,4 0 0,-1 1 0,1 2 0,3-4 2,-4 1-1,8-1 1,1-2 1,2-1 0,2-2 0,8-1-1,6-2 1,6 1 0,6-1 1,-1 1-1,10-1 0,12-1 0,1 3-1,7-1 1,4-3 0,1 2 0,2-1 0,8-2-2,-9 2 2,-4-1-1,-4 0 1,-6 0 0,-5-1 1,-3-2-1,-1 3 0,-9-1 1,-4 1-1,-8-2 1,-5 1-2,-5 2 1,-5-2-1,-9 2-1,-6-4 1,-2 2 0,-2-4 0,-3-4 0,-2-1 0,-5-7 0,0-1-2,-3-9 3,-1-5-3,-4-9 2,-2-6-1,-1-5 1,1-7-2,1-7 1,-1-4 0,3-4-1,3-1 2,2-2-2,2 3 0,2 0 0,2 4 1,0 3-1,0 5 1,-2 3 1,-1 7-2,0 6 1,-1 4 0,-2 6 1,0 1-1,0 9 0,-2 5 0,1 3 0,0 3 0,-2 6 0,-4 1 0,-2 3 0,-6 3-1,-1 1 2,-6 2-1,-3 0 1,-5 0 0,-3-2-1,-2 1 1,-4-2 0,-2 0-1,-3-1 0,-4 3 1,-6 1-1,-6 1 0,-1 4 0,-4 1 0,0 2 1,-3 1-1,-4-1 0,4 1 0,-4-2 1,9-1 0,0 0-1,-3 2 1,0 1-1,0 3 0,-1 4 0,2 0 0,5 3-1,-8 3 0,7 1 0,4 0 2,0 1-1,10-4 1,2-3 0,4 0 0,42-11 0,-57 15 0,57-15 0,-42 7-1,42-7 1,0 0-1,0 0 0,0 0 0,0 0 0,0 0 0,0 0-1,0 0 0,0 0 0,0 0 0,0 0 0,0 0-1,0 0-1,0 0-5,0 0-10,0 0-7,0 0 0,0 0-1,0 0 1</inkml:trace>
  <inkml:trace contextRef="#ctx0" brushRef="#br0" timeOffset="51795">3792 2872 3,'0'0'7,"0"0"-2,0 0-3,-9-4 0,9 4-2,0 0 0,0 0 1,0 0 1,0 0 1,0 0 1,0 0 1,-2 11-1,2-11 1,0 13 0,-1-4-2,1 2 0,-1 2-1,0 2 0,0 3 0,1 6 1,-1-2 0,1 7 0,0 0 0,0 4-1,0-4 1,1 3-1,1-4 0,-1 1-2,2-5 0,0-3 0,1-4 0,-1-3 0,2-2 0,-2-1 0,-3-11 0,6 14 0,-6-14 1,0 0 2,9 10-2,-9-10 2,0 0-2,9 4 2,-9-4-1,10 1 0,-10-1-1,18 0 1,-4 0-1,3 0-1,7-1 1,4 0 0,5 0 0,4-1-1,5 0 2,3-1-2,7-2 1,5 1-1,1 0 1,6-2-1,5 0 1,3 0-1,5-1 2,1 0-2,1 1 1,0 0-1,-3-1 1,-2-1 0,-3 3-1,-4 0 1,-3-1-1,-3 1 1,-4-1 0,-4 1-1,-6 1 1,-3 1-1,-8-1 1,-5 2-1,-7 0 0,-6 1 0,-4 0 0,-4 1 1,-10 0-1,14-3-1,-14 3 1,10 0 0,-10 0 0,10 1-1,-10-1 2,0 0-1,10 1 1,-10-1 0,0 0 1,0 0-1,0 0 1,0 0-1,0 0 1,0 0-2,0 0 1,0 0-1,7-18 1,-7 6 0,1-2-1,-1-5 2,0-4-2,0-5 1,-2 0 0,-1 0 0,-3 0 0,1-1-1,-1 0 1,-1 1-1,-2 1 1,1 2 0,0 0 0,1 2-1,2 1 0,-2 2 0,3 4 0,-1-1 0,2 4 0,0 4 1,3 9-1,-6-14 1,6 14-1,0 0 0,-9-11 0,9 11 0,0 0-1,0 0 1,-7-9-1,7 9 1,0 0-1,-5-11 1,5 11 0,0 0 0,-10-10 0,10 10 0,-14-9 0,5 5-1,-3-2 0,-4 1 0,-4-1-1,-3 1 1,-4 0 1,-5 1-1,-5-1 0,-3 3 1,-4 0 0,-5 2 0,-4 1 0,-4 1 0,-2 3 0,-5-2-1,-1 1 1,-1 0 0,1 1 0,1-1 0,2 2 0,0-1 1,3 1-1,3-1 0,1 2 0,2-2 0,1 1 0,2-1 1,4-3 0,3 0 0,6-1 0,3-2 0,4-1 0,6 1 0,4-2 1,3 1-2,5 1 1,2 0-1,10 1 0,-14 0 0,14 0 0,0 0 0,0 0 0,0 0 0,-9-2 0,9 2 0,0 0 0,0 0-1,0 0 1,0 0 0,0 0 1,0 0-1,0 0 0,0 0 0,0 0 0,0 0 0,0 0 0,0 0 0,-10 0 0,10 0 0,0 0 0,0 0 0,-9 1 0,9-1 0,0 0 0,0 0 0,0 0-1,0 0 0,0 0 1,0 0-1,0 0 0,-9 8 0,9-8 0,0 0 0,-9 17 0,6-5 0,-1 5 0,0 5 0,0 7-1,-1 9-2,1 9-17,-2 8-3,-7 0 1,-4-2-2</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4:13.80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1257 73 23,'0'0'21,"0"0"-1,-12-8-1,3 6-6,-1-1-8,-2-1-3,-3-1-1,-1 0 1,-4-2 0,-4 1 1,1 0-1,-5-2 1,-3 4-1,-5-3 0,-1 3-1,-4 2 0,0 2-1,-2-1 1,-1 2-1,-2 2 1,3 0-1,1 2 1,0 1 0,3-2 0,-1 2-1,2 0 1,3 3-1,1-1 0,1 1 0,0 1 1,2 2-2,0 0 1,1 2 0,0 2 0,2-1 0,1 4 0,0 0-1,3 3 1,-1 2 0,1-1-1,1 2 1,4 2 0,-1-1 0,4 1-1,2-1 1,4 0 0,2-1 0,3 0 0,4-2 0,5 0 0,3 2 0,2-4 0,3 2 0,3 1 1,1 2-2,5-2 1,-1 3-1,-1-3 1,3 3-1,0-3 0,2 4 1,4-4 0,3 2 0,2-2-1,4 1 2,2 1-1,4-1 0,5-2 0,3-1 0,2-4 0,4-1 0,2-5 0,2-1 1,3-4-1,1-3 0,4-3 1,1-1-1,-3-3 1,2-6-1,2 0 0,0-4 1,-2-1-1,3-4 0,-3-1 1,-2-6-1,-2 1 1,-4-1-1,-7-2 2,-4 0-1,-8-3 1,-4 0 0,-11 0 0,-5 2 1,-8-1-1,-5 2 0,-5 0 0,-2 0-1,-5 1 0,-5-1-1,-1 1 0,-2-3-1,-3 0 1,0-1-1,-6 0 1,0-2-1,-2 2 1,-3 2-1,-2 2 1,-3 3 1,-1 3-1,-2 4 1,1 0 0,-1 6 0,-1 0 0,-4 3-1,0 1 1,-1 3-2,1 4 0,-5 0-1,0 8-5,-2-1-17,0 2-2,0-3-1,-3-6 1</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7:11.15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 0 9,'0'0'12,"1"10"-2,-3-1-4,0 6 0,1 1 1,1 2 0,3 5 0,0 0 2,6 5 0,3 1 1,7 7-1,3 3-2,4 9-1,1 1-1,0 4-2,0-3 1,-2 0-1,-3-8 1,-2-2-1,-5-13 1,-1-6-1,-2-10 1,6-6 0,-4-11 0,4-8-1,-2-10 0,4-6 0,-4-11 0,5-5 1,-4-7-1,-1 1-1,-2 0 0,-2 4-1,-1 3 0,0 6-1,-3 8-1,-2 1-4,8 11-15,-10 0-9,6 6 0,-4 3-2,-6 10 2</inkml:trace>
  <inkml:trace contextRef="#ctx0" brushRef="#br0" timeOffset="621">656 566 12,'0'0'16,"8"-12"1,-8 12 0,7-15 0,-7 15 1,9-22-3,1 11-3,0-6-3,4 2-3,-1-4-3,2 0 0,3-3-2,-2 1 0,1 1-1,1 2 0,-1 1 0,-4 2 1,0 1-1,-2 5 1,-11 9 1,17-12 0,-17 12 0,0 0-1,0 0 1,0 0 0,0 0-1,5 10 0,-4 2-1,1 5 0,-1 5 1,2 6-1,-1 6 0,-1 6 1,-2 4-1,0 0 0,1-2 0,-1-5 0,0-3 0,0-6 0,0-7 0,1-8 0,0-13 0,0 12 0,0-12 0,0 0 0,0 0-1,-17 2 1,8-2-1,-4 2 1,-2 1-1,-2 1 1,-3 2-1,1 1 1,3-1 0,2 0 0,3-2 1,11-4 0,-11 5 0,11-5 0,0 0 1,0 0-1,15-3 0,-1 1 1,4 1-2,6 1 1,5 2-2,6-1-3,8 6-4,0-10-10,12 2-9,0-8-1,4-8-1,-2-17 1</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4:37.21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199 1051 12,'9'5'18,"-9"-5"3,10-1 1,-10 1-6,0 0-4,9 0-1,-9 0 0,0 0-2,0 0-1,0 0-2,0 0-2,-2 15-1,0-3-2,1 8 0,-1 8 0,2 7 0,-1 9 0,0 6 0,0 2 0,1 1-1,1-6 0,0-4-1,3-7-4,-5-12-7,5-11-15,-4-13 0,-1-11-1,-4-9 1</inkml:trace>
  <inkml:trace contextRef="#ctx0" brushRef="#br0" timeOffset="300">-4 1221 44,'0'0'24,"-1"11"1,11-8 0,12 0-12,4-4-7,12 3 0,5-3-1,9 3 0,2-3-1,3 1-1,0-1-4,-7-2-7,1 2-12,-10-2-8,-3 0 0,-10-4-1</inkml:trace>
  <inkml:trace contextRef="#ctx0" brushRef="#br0" timeOffset="611">639 1243 30,'0'0'21,"10"2"2,-10-2-3,0 0-10,14 20-3,-8-9 0,2 8-3,-1 2 1,3 4-2,0 1 0,-1 1-1,-3-2 0,1-1 1,-2-5-1,-3-1 0,-2-7 1,0 0 1,0-11-1,-9 5 1,9-5-1,-16-13 0,6-4 0,3-5-2,-1-5 1,2-4-4,6-2 1,3-3 0,7 1-1,7 3 0,9 4 0,1 4 1,10 7-2,-1 2-1,6 10-4,-6 0-10,1 8-7,-3 4-3,-8-1 2,-3 0 0</inkml:trace>
  <inkml:trace contextRef="#ctx0" brushRef="#br0" timeOffset="1041">1087 1228 0,'6'14'15,"-7"-4"3,3 3 2,1 9-5,-6 0 2,6 7-1,-5-3 1,6 4-2,-3-7-1,9 0-6,0-11-4,8-8-2,4-12-2,4-7 0,2-7-1,1-4 1,0-2 0,-2 0 0,-5 2 1,-4 7 1,-6 3-1,-3 7 1,-9 9-1,9-8 2,-9 8-2,1 11 0,-1 0-1,1 5 0,1 3 0,1 1 0,2 5 0,2-1-1,6 2-4,-2-12-11,9-2-12,0-11 0,6-7-2,1-12 2</inkml:trace>
  <inkml:trace contextRef="#ctx0" brushRef="#br0" timeOffset="1412">1765 1245 32,'8'13'22,"0"0"-1,-8-13 2,15 11-7,-3-6-11,0-4 0,4 0-1,-2-6 1,4 1 1,-3-5-1,2 3 1,-9-4-1,4 2-1,-10-3-1,1 1 0,-8 1-1,1 0 1,-10 1-2,1 1 0,-6 3-2,-2 3 0,1 2 1,-3 4-2,2 1 2,-2 6-1,6-2 2,1 6 1,5 1-1,2 0 0,2 2 1,4 2 0,4-1 0,4 2 0,2-1-1,6 0 1,1-3-1,9-1 0,2-4 0,5-4-2,3-2-2,2-8-4,8 1-21,-3-9-1,6-4-2,-13-9 0</inkml:trace>
  <inkml:trace contextRef="#ctx0" brushRef="#br0" timeOffset="4597">246 1871 30,'12'-5'21,"-12"5"1,0 0-3,0 0-8,0 0-3,0 0-2,-11 1-2,11-1 0,-10 5-1,10-5 0,-10 17-2,7 1 1,0 7-1,3 9 1,-1 10-1,4 10 1,-2 9 0,0 11 1,0 4 0,-1 6-1,-1-2-1,0-4-2,-4-9 2,1-10-3,-2-9 0,6-50-3,-2 61-2,2-61-6,0 0-5,0 0-9,-6-51 2,6 10-1,0-14 2</inkml:trace>
  <inkml:trace contextRef="#ctx0" brushRef="#br0" timeOffset="4927">118 2268 30,'0'0'22,"-16"9"0,16-9 4,-12 4-8,12-4-11,0 0-1,-9-2 0,9 2 1,0 0-1,24 0-1,-4-1-1,13 1-2,5-2-2,3 0-3,11 4-6,-4-5-16,4 0-2,-8-4-2,-5-2 1</inkml:trace>
  <inkml:trace contextRef="#ctx0" brushRef="#br0" timeOffset="5298">661 2196 19,'0'0'14,"0"0"2,13 5 2,-13-5-15,22-5 1,-9 4 1,6 2 4,1 0-1,6 4-1,0 1-1,6 2-3,0 1-2,2 1 0,-3 0-1,-3 4 0,-5-1 1,-5 1 0,-6 1 2,-8 0 0,-10-1 0,-6 2 0,-10-2 1,-4-2 0,-7-1 0,-1-4-1,-3-2 0,2-5 0,0-4-1,8-1 0,2-2 0,8-1 0,4-4-2,8 1 0,6-1 0,7 2-1,8 0-1,5-2-2,11 3-4,1-6-4,10 5-5,-4-4-8,0 1-3,-3-3 3,-6-3 0</inkml:trace>
  <inkml:trace contextRef="#ctx0" brushRef="#br0" timeOffset="5758">1121 1860 63,'9'9'25,"-9"-9"1,0 0-5,0 0-17,0 0-1,0 0-1,0 0 1,6 10 0,-4 6-1,3 7 0,-1 8-1,3 9 1,-1 4-2,0 6 2,-1 1-2,6-1 1,-2-3-4,-2-6-5,7-8-17,-5-13-2,4-11-2,-1-14 1</inkml:trace>
  <inkml:trace contextRef="#ctx0" brushRef="#br0" timeOffset="6039">1677 2020 42,'0'0'19,"0"0"0,0 0 6,0 0-20,-25-11-2,8 11 1,-8 0 2,0 8 0,-3 0 1,5 4 0,-1-1-5,5 2-1,3-2 0,6 1-1,6-1 0,8 0 0,4-1 0,4 0 0,7 2 0,1 1-1,3 2 1,-2 2-1,0-1 1,-6 3 0,-4 1 0,-4 1 1,-9-1 1,-2 0 1,-5 1 0,-4-4 0,-4-5 0,0 1 1,-4-6-1,3-4 1,1-2-2,5-7-1,2-3-1,7-3-1,6 2 0,7-7-1,9 2-1,5 1 0,10-2 1,3-2 0,6 4 0,4-1-1,6-1 1,1-2-1,4 1 0,-4-4 0,1 4 0,-7-2 1,-1 0 1,-9 3 2,-9-1 1,-4 3 0,-12-3 1,-4 5 0,-8-4 1,-5 1-2,-4 2 1,-5-3-1,0 2 0,-4 1-2,-2 2 2,0 5 0,-4 2-1,2 6 0,-4 2 2,3 3-2,0 3-1,1 4 2,1 1-2,4 3 2,2 2-2,5 4 2,3 3-1,6 2 0,2 1 1,5 3-1,6-2 0,8 0 0,6-2-1,7-3 0,7-4 0,2-4 0,7-4-1,2-6 1,-1-3 0,-2-1 0,-4-3 1,-6-1 0,-6-3 0,-7 3 0,-8-2 0,-5-1 0,-13 3-1,11-2 1,-11 2-2,0 0-2,0 0-7,-14 5-21,-1-4-1,-11-7 0,-8-12 0</inkml:trace>
  <inkml:trace contextRef="#ctx0" brushRef="#br0" timeOffset="58634">2627 1269 5,'7'-9'11,"3"1"0,2-2 1,-1 0 0,3-1-1,3-4 1,9-3 1,8-8-4,15-6-2,14-12-2,17-10-3,20-13 0,17-9-2,11-6 0,8-5 1,6-2 1,4 1 2,-1 0 1,-5 13 0,-13 1 1,-8 11 0,-15 4 1,-7 12-2,-17 4 0,-12 11-3,-19 5 1,-6 7-2,-15 5 0,-9 7-1,-5 3-2,-14 5-3,0 0-12,0 0-10,-21 15-1,-10-8-1,-8-1 0</inkml:trace>
  <inkml:trace contextRef="#ctx0" brushRef="#br0" timeOffset="59295">2769 890 6,'0'0'14,"7"-16"0,-7 16-2,7-9-3,-7 9-2,0 0-1,10-8 0,-10 8 1,0 0 2,0 0 0,0 0-2,0 0 1,0 0-2,-4 11 0,4-11-1,-12 16-1,1-3-1,-3 7-1,-7 6 0,-3 6 0,-7 5-1,-4 6 0,-3 0 0,-2 0 0,2 0 0,1-4-1,7-3 0,5-7 0,7-5-1,12-7 0,10-3 1,9-7-1,10-4 1,9-2 1,2-5 0,7 0 1,1-4 1,3 1 0,1-3 0,1 5 1,-4-3-1,4 1 2,4 0-3,-1 3 0,2-2-1,1 2 0,-5 1-1,-4 0 0,-6 1 1,-8 1-1,-9 1 1,-5 0 0,-6 1 0,-10-1 0,0 0 0,0 0 0,0 0 1,0 0-2,0 0 1,0 0-1,6 12-2,-6-12-10,0 0-19,-17 0 0,6-15-1,-6-13 1</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4:48.52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2378 57 3,'-10'9'10,"10"-9"-1,0 0-3,0 0 0,5 10-1,-5-10 0,14 5 1,-2 0-1,1-2 1,3 3 0,4-2-1,4 3 0,7-4-1,5 2 1,6-3-1,6 1-1,6-3 1,8 0 0,5-3-1,7 1 1,5-1-1,6 0-1,3-3 1,3 1-1,7 0 0,5 0 0,2 0-1,6 1 0,-2-1 0,2 0 0,1 0 0,2 1 0,-3 0 1,-2 1-1,-3-2 0,-3 2 0,-3-1 1,-2 0-1,-5 2-1,-2 1 1,-4-1 0,0 1-1,-4-2 0,-2 1 1,-4-1-1,-3 1 1,-9-2 0,-5 1 1,-9-1-1,-8 1 1,-6 0-1,-8 1 0,-7 2 0,-1 0 0,-2 1-1,-2 0 0,-1 2 0,-2-2 0,0-1 1,-3 1-1,-1-1 1,-10 0-1,11-1 0,-11 1 1,0 0-2,0 0 1,0 0-2,0 0 1,0 0 0,0 0-1,0 0 0,0 0-3,0 0-5,-16 11-12,5-5-3,-3-4 1,-8-8-1</inkml:trace>
  <inkml:trace contextRef="#ctx0" brushRef="#br0" timeOffset="4517">0 608 22,'0'0'11,"0"0"-1,0 0-1,0 0-2,0 0-2,0 0 0,0 0-1,0 0 0,0 0 1,0 0 1,0 0-1,0 0-1,0 0 0,0 0-1,0 0-1,0 0 0,0 0-1,0 0 0,0 0 0,0 0-1,0 0 1,0 0-1,0 0 1,0 0-1,0 0 0,0 0 0,0 0 1,0 0 0,0 0 0,0 0 0,0 0 0,0 0 1,0 0-1,0 0 0,0 0 0,0 0 0,0 0-1,0 0 0,0 0 0,0 0 1,0 0-1,0 0 0,0 0 0,0 0 1,10 5 0,-10-5 0,10 0 1,-10 0-1,10 0 1,-10 0-1,0 0 1,10 0-1,-10 0-1,0 0 1,0 0-1,0 0 0,0 0 1,0 0-1,12 2 0,-12-2 0,0 0 0,0 0 1,0 0 0,0 0-1,0 0 1,0 0-1,0 0 1,0 0-1,0 0 0,0 0 0,0 0 0,0 0 0,0 0 0,0 0 0,0 0 0,9 3 0,-9-3 0,0 0 1,0 0-1,0 0 0,0 0 0,0 0 0,0 0 0,0 0 0,0 0 1,0 0-1,0 0 0,0 0 0,0 0 0,0 0 0,0 0 0,0 0 0,0 0 0,0 0 0,0 0 0,0 0 0,0 0 0,0 0 0,0 0 0,0 0 0,9 0 0,-9 0 0,16 0 0,-3-1 0,5 1 0,3 0 0,1-1 1,5 0-1,2 0 0,0 1 0,-2-1 0,-4 1 1,-4-1-1,-4 1 1,-5 0-1,-10 0 0,11 1 1,-11-1-1,0 0 1,0 0-1,0 0 0,0 0 0,0 0-1,0 0-4,0 0-7,0 0-12,4-13-2,3 3 0,4-5 0</inkml:trace>
  <inkml:trace contextRef="#ctx0" brushRef="#br0" timeOffset="5688">904 207 8,'10'9'13,"-10"-9"-1,0 0 1,0 0-7,-11-12-3,11 12 2,-18-6 0,6 5 0,-7 1 2,3 1-1,-4-1 2,0 3-4,2-1-1,-2 4 0,-1-4 0,2 3 0,1-2 0,3 2-1,-1-2 0,5 3 0,-2-2 0,13-4-1,-16 10-1,16-10 0,-9 9 0,9-9 0,-4 10 0,4-10 0,-2 14 0,0-4 0,1 2 1,-3 4-1,-1-1 1,-4 2-1,1-2 1,0 0-1,0-2 1,4-3-1,4-10 0,2 13 1,10-12-1,5-1 0,7-2-1,4 0 1,1 0 0,2 0 0,0 2 0,-1 1 0,-4 6 0,-1 0 0,-4 4 0,-1 4 0,-1 0 1,-2 2-1,-1 0 0,-2 2-1,-2-4 1,-2 3 0,-5-4 1,-5 1 0,-8-2 1,-1-1 0,-7 0 1,-4-1 1,-5-2-1,0 2 1,-5-5-1,4 0 0,-2-3-1,6-1-1,2-3 0,4-1-2,7-2-2,1-6-4,8 10-8,8-21-10,4 8-2,4-5 1,4-3 0</inkml:trace>
  <inkml:trace contextRef="#ctx0" brushRef="#br0" timeOffset="6480">1107 596 38,'0'0'23,"0"0"1,0 0 0,0 0-11,0 0-6,0 0-1,0 0 0,0 0-2,0 0 1,0 0-1,0 0-1,0 0 0,0 0-1,0 0-1,0 0-1,0 0-2,0 0-2,0 0-10,0 0-12,11 4-1,-11-4-1,22-18 0</inkml:trace>
  <inkml:trace contextRef="#ctx0" brushRef="#br0" timeOffset="6830">1421 522 40,'-11'4'21,"11"-4"1,-16 2 0,7-7-12,9 5-5,-16-11 0,10 1 1,0-4-2,0 0 1,3-3-2,5-1 1,0-2-3,6-3 0,2 3-2,5-2-1,2 3 2,5 2-1,3 2 0,0 4 0,2 3 1,-3 4-1,-2 4 1,-1 4-1,-5 5 1,-2 6 0,-4 4 0,-5 3 0,-4 6 0,-2 1 0,0 2 0,-5 0 0,0 0 0,-1-3 0,-4-3 0,1-2 1,-2-5 1,-3-3 0,-5-2 1,0-1 1,-6-6 0,-2 0 0,-2-4 0,0-3-1,2-3 0,1-3-4,3 1-5,0-8-16,7 0-6,-1-5 0,3-2-1</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4:56.74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0 499 16,'0'0'16,"0"0"0,0 0 0,11 6-8,-11-6-1,10 2 0,-10-2 0,19 1-1,-5-1 0,5 1-1,2-3-1,4 2 0,0-1-2,1-1 0,-2 0-1,1 1 0,-5 0 0,-3 0 0,-5 1-1,-3-1 1,-9 1-2,11 2-1,-11-2-5,0 0-7,0 0-10,0 0 2,0 0-1,4-10 0</inkml:trace>
  <inkml:trace contextRef="#ctx0" brushRef="#br0" timeOffset="491">527 0 12,'0'0'15,"0"0"-1,3 14-5,-4-5-1,0 1 0,1 6-1,-1 2-1,1 4 0,-1 4-1,1 8 0,-2 1 0,1 8 0,-5 1 0,3 6 0,-4-3 0,3 3-1,-2-5 1,3-2-2,-2-4-1,4-7-1,-1-6-1,2-7-2,2-4-8,-2-15-12,0 0-3,11-7 1,-6-15 0</inkml:trace>
  <inkml:trace contextRef="#ctx0" brushRef="#br0" timeOffset="4767">941 169 6,'0'0'11,"-12"-9"-3,12 9-4,-13-10-4,4 2 0,9 8-2,-13-15 1,13 15 1,-14-15 1,14 15 1,-17-10 0,17 10-1,-16-4-1,5 3 0,0 0-1,-1 1 2,3 0 2,9 0 2,-15 1 1,15-1 1,-12 1 0,12-1 0,0 0-1,0 0-2,0 0-1,0 0-1,0 0 1,0 0-1,0 0 0,0 0 1,19 0-1,-7-1 1,5-1 0,1 0 0,4 1 0,0-3-1,1 3-1,-4 0 1,1 2-1,-4-1 0,-2 2-1,-4 1 0,1-1 0,-11-2 0,13 5 0,-13-5 0,0 0 0,12 5 0,-12-5 1,0 0-1,0 0 2,0 10-1,0-10 0,-6 13 0,2-4 0,-1 2 0,-2 3-1,1 3 0,-2 2 1,0 2-1,-1 5 1,-3 3 0,1 6 0,0-1 1,-1 2-1,-1 1 1,2 0 0,0 0 0,3-2-2,-1-3 1,3-3 0,1-1-1,2-1 0,-1-2 0,1-2 0,2-4 0,-1-4 0,2-2 0,0-13-1,1 16-2,-1-16-2,0 0-11,0 0-8,7-22 0,-8 3 0,-3-6 0</inkml:trace>
  <inkml:trace contextRef="#ctx0" brushRef="#br0" timeOffset="5498">729 466 33,'0'0'20,"0"0"0,0 0 3,11 8-13,-11-8-4,16 3 0,-3-2 1,11 2 0,0-3-1,7 2-1,0-2-3,-1 0-4,4 2-8,-2-3-9,-3 2-7,-5 0 0,-2-1 0</inkml:trace>
  <inkml:trace contextRef="#ctx0" brushRef="#br0" timeOffset="5818">1264 574 61,'0'0'27,"0"0"-2,0 0-1,0 0-17,0 0-4,7-10-2,-7 10 0,0 0-1,13-12 0,-13 12 1,0 0-1,13-7 1,-13 7-1,0 0 1,10 2 0,-10-2 1,0 0-1,3 11 1,-3-11 0,-2 11 1,2-11-1,-6 11 0,6-11-1,-8 9 1,8-9-6,0 0-11,0 0-12,0-15-2,3-4 0,5-7 1</inkml:trace>
  <inkml:trace contextRef="#ctx0" brushRef="#br0" timeOffset="6239">1727 118 39,'0'0'16,"10"1"0,-10-1 3,0 0-16,8-13-1,-8 13 0,0 0 3,-5-10 1,5 10 2,-14-4-1,5 3-2,-5-2-2,1 2-1,-4 1 0,2 4-1,-4-2 2,2 3-1,-2-1 0,4 3 0,-1-3 0,4 2-1,2-1 0,10-5 0,-15 7-1,15-7 1,0 0-1,0 0 0,0 0 0,0 0 1,-11 7-1,11-7 0,0 0 1,0 11-1,0-11 0,-5 16 0,3-3 0,-2 1 0,1 2 0,0 2 0,-1 0 0,2 0 0,-1-1 1,1-1-1,1-2 0,5-1 0,1-2 0,-5-11 0,18 15-1,-3-9 1,3 2-1,3-2 1,2 1-1,1 1 1,-1 0-1,-3 1 1,0 2 0,-3 0 0,2-2 0,-1 4-1,-4-1 2,1 1-1,0-1 0,-1 3 0,-4-2 0,-1 3 1,-7-2 0,-2 4 0,-6-1 2,-4 3 0,-8-3 1,0 4 0,-6-4 1,1 0-1,-1-3 0,1-3-2,3-4-2,2-7-2,9 2-12,-3-15-15,9-5-1,1-10-1,5-7 0</inkml:trace>
  <inkml:trace contextRef="#ctx0" brushRef="#br0" timeOffset="7170">1625 74 3,'0'0'15,"0"0"0,0 0-2,0 0-5,8 10 1,-8-10 2,0 0 1,0 0-3,9 16 0,-9-16-1,15 9 0,-5-7-1,5 2-1,2-3-2,3 2-1,0-3-1,-2 0-1,-1 0 1,-4 0-1,-1-1 1,-3 1 0,-9 0 0,0 0 0,0 0-1,0 0 0,0 0 0,0 0-1,0 0 0,7 9 0,-7-9-1,0 0 1,-3 9-1,3-9-2,-7 12-11,-2-6-12,-2-2 0,-2-4-2,-3-8 1</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3:21.41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0 141 12,'0'0'8,"0"0"-1,0 0-4,0 0-5,0 0-2,0 0-1,0 0 1,0 0 6,0 0 3,0 0 1,0 0 2,0 0 0,0 0 0,0 0 0,0 0-1,0 0-2,0 0-2,0 0 0,0 0-1,0 0 0,0 0 1,0 0-1,0 0 0,0 0-1,0 0 1,0 0 0,0 0-1,0 0 0,0 0 0,0 0-1,0 0 1,0 0 0,0 0 0,0 0 0,0 0 0,0 0 1,0 0-1,0 0 0,43-11 1,-43 11-1,0 0-1,0 0 1,0 0 0,0 0-1,0 0 0,45 2 1,-45-2 0,0 0-1,0 0 1,51-7 0,-51 7 0,0 0-1,53-5 1,-53 5 0,0 0 0,0 0 0,0 0 1,48-5-1,-48 5 1,0 0 0,0 0-1,0 0 0,50-1 0,-50 1 0,0 0-1,0 0 1,47 1-1,-47-1 0,0 0 1,0 0-1,49 9 1,-49-9 0,41 4-1,-41-4 1,0 0 0,64 1 0,-64-1 0,50-1 0,-28 0-1,4 1 0,-1-2 0,2 1 0,4 1 0,-2-1 0,-3 1 0,4 0 1,1 0-1,-3-1 1,2 1 0,-4-2 0,-1-1-1,0 1 1,1-1 1,-3 0-1,-4 0 1,2 0-1,0-1 1,1 1-1,1-1 1,0 3-1,4-1-1,-2 0 1,1 1 0,3 1-2,0 0 1,1-2 0,0 2-1,-3-1 1,-2-1 0,5-1 0,1 0 0,-2-1 1,-1-1 0,4 1 0,-2-1-1,3-1 1,1 2-1,0-2 1,-1 2-1,1-1 0,1-1 1,-2 3-1,0-2 0,2 2 0,-3-2 0,-2 2-1,1-1 1,-1 1 0,0-2-1,1 2 1,3 1 0,-1-1 0,1 1 0,6 2 0,2 0 1,-1 2-1,2 1 0,0 0 0,-1 1 1,2-1-1,-1-1 0,-2 1 0,2-1 0,-2 0 0,2-1 0,1 0-1,1-1 1,2 3 0,2-1 0,-1 1 0,2 1 1,3 2-1,-4-1 0,2 2 0,-2 0 0,1-1 0,0 0 0,-3-1 0,1-2 0,-2 1 0,2-2 0,0-2 0,-2 1 1,3 0-1,-2 1 0,0 0 0,1 0 1,0 2-1,2 0 0,-3 1 0,3 0 0,-1 0 0,1-1 0,2 0 0,-1-1 0,2-2 0,-1 1 0,1-2 0,-3-2 1,2 0-1,-3 0 0,-6 0 0,3-1 0,-2 1 0,-1 1 0,0-1 0,-2 1 0,0-1 0,2 1 0,2 0 1,-3-1-1,0 0 0,0-1 0,-1 0 0,-1-1 0,0 2 0,0-1 0,-3 2 0,2-1 0,2 1 0,0 0 0,2 0 0,4 0 0,2-1 0,2-1 0,5 1 1,0-1-1,-1-1 0,-1 1 0,0-2 0,0 3 2,-2-2-2,-2 2 1,0 0-1,0 0 1,0-1-1,3 3 1,0-1-1,0 1 0,3 0 1,1 1-1,0-1 0,1 2 1,-2-2 0,-1 2 0,-4-2 1,1 1-1,-2-1 1,0 2-1,-1-1 0,-2 2 0,3 0 0,-1-1-1,1 2 0,0-2 1,-1 0-1,0-1 0,1 1 0,-2-4 1,0 1-1,-2-1 1,1 0-1,2-1 1,-2 1-1,-1 1 0,0 0 1,2 0-1,0 1 0,-1 0 0,-1 1 0,2 1 0,-1-1 0,0-1 1,-1 1-1,-1-2 0,1 1 0,0 1 0,0-1 0,-2 2 0,2-2 0,-1 1 0,2 1 0,-1 1 0,3 1 0,-1-1 0,2 2 0,0-2 1,-1 1-1,1 0 0,-3-3 0,2 2 0,-4-2 0,0 0 0,1 0 0,0 1 0,-1 1 0,0-1 0,-1 3 0,1-2 0,-1 3 0,1 0 0,-3 1 0,2-1 0,-2-1 0,2 0 0,2 0 0,0-3 1,1-1-1,-1 0 0,3-1 0,-2-1 0,-2 1 0,-3-1 0,0 0 0,-1 1 0,-2 1 0,0 0 0,-2 0 0,-1 1 0,0-1-1,2 0 1,1 0 0,-1 0 0,0-1 0,1 0 0,-1 1 0,0-1 0,-1 1 0,-1 1 1,-4-1-1,0-1 0,-2 1 0,-1 0 0,2-2 0,1 1 0,2-1 0,2 0 0,3 1 0,5 0 0,2-2-1,4 2 1,-3 2 0,2-2 0,-1 0 1,-3 0-1,-4 0 1,0 0-1,-5-2 1,-1 2-1,-5 0 1,3 2 0,-2-1-1,-1 1 1,-2-1-1,-2 0 0,-1 2 0,-1-1 1,0-1-1,-4 0 0,-1-1 0,-2 0 1,0 1-1,-4-1 0,-1 1 0,-2-2 1,-10 1-1,10 0 1,-10 0 0,0 0-1,0 0 0,0 0 0,0 0 0,0 0-1,0 0 0,0 0-2,0 0-2,0 0-8,0 0-19,-20-10 0,2-4-2,-13-17 2</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9:24.69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1357 159 2,'0'0'5,"-11"-14"0,0 7-1,0-2-2,-4 2 0,0 0-1,-5 0 1,0 1 0,0-1-1,0 3 1,-1 0-1,3-4 0,-2 5 0,1 1 0,1 0 0,-1-3-1,-2 5 1,-1-5-1,2 3 1,-1 2-1,-1-1 0,-1-3 0,1 3 2,1 1-1,-1 0 1,2 0 0,-1 2-1,0 5 1,0-2 0,-2 4-1,2-2 0,-4 4-1,0-1 1,0 3 0,0-3 0,-1 1 0,0-1 0,3 1 0,-1 2-1,1 1 1,-1 3 0,2 1-1,-1 2 0,3 1 1,-2 2-1,-2 0 0,3 0 1,2 1 0,-4-1 0,2-1 1,1 2-1,1 0 0,0-1 1,4 3-1,-3-1 0,1 1 0,3 3 0,-1-2 0,1 1 0,0 1 0,3-1 0,1 0-1,1-2 1,3 1-1,3-2 1,2 3 0,3-3 0,2 3-1,2 0 1,4-1 0,1 3 1,2-2 0,1 0-1,2-1 0,-2-2 0,3-1 0,1-2 0,-2 0 0,4-5-1,1 2 1,2-5 0,3 1 0,2-2 0,1-1 0,1 0 0,6-1 0,0-2 0,2-1 0,2-2 0,4-3 0,2-3 1,1-2 0,1-5-1,1-3 1,-2-2 0,2-1-1,-4-5 0,0-2 0,-1-2 0,0-3 0,0-4-1,-3 0 1,1 1 0,-1-4 0,-2-1 0,-3 1-1,-6 1 1,-2 1 0,-6 0 1,-3 0-1,-5-2-1,-3 0 1,-2 0 0,-4 1 0,-1 0-1,-2 0 1,-1 2-1,-1 0 0,1 3 0,-1 2 0,1-1 0,0 0 0,0-3 0,-1 2 0,0 0 0,-1-2 1,-2 0-1,-1 1 1,-3 2 0,-2 0 0,-2 2 0,-2 3-1,-1-2 1,-2 4-1,-1-2 1,-3 4-1,0 0 0,-1 2 0,-1 0 0,0 2-1,-1 1 1,-1-4 0,3 7 0,-2-2 0,1-3 0,2 3 0,-1 0 0,-2 1 1,0 1-2,-2 4 1,-3-2 0,-1 3 0,-1 3-1,-3 0 1,0 0 0,-4 1-1,1-1 1,-1 4 0,3 2 0,-2-3 0,1 4 0,1-5 0,0 6 0,1-1 0,0 2 0,3-2-1,2-1 1,-1 5 0,1-2-1,-3 8 0,1-2 0,3 3 1,-1 4-1,1 1 0,0 4 0,2-3 1,2 3-1,4 1 1,4 1 0,-2 0 0,0 0-1,1 2 1,-1 2 0,-2 3 0,0 3 0,-1-1 0,0 3 1,3 1-2,1 1 2,4 0-1,2-2 0,3 1 0,5-1 1,4 0-2,3-2 1,6 1 0,3-3 0,5 1 0,6-1-1,5 0 2,2-1-2,4-3 1,4-1-1,1-2 1,2-1-1,0-8 0,3 2 0,-1-10 1,4 2-1,2-8 0,2 1 0,0-7 1,2-3-1,0-2 0,-1-6 1,1-1-1,1-6 1,-3-2 0,1-7-1,-1-4 1,3-5-1,-2-2 1,0-1-1,-2-6 0,-3-1-1,-3-2 1,-4-1 0,-5 0-1,-7-2 1,-4-1 0,-7-1-1,-4 3 2,-4 3-1,-2-1 0,-5 5 1,-2 1-1,-3 3 1,-1 4 0,-5 3-1,-1-1 1,-3 0 0,-5-1 0,-2 0 0,-3 2 0,-3-1 0,-3 2 0,0 1 0,-3 1-1,1 5 0,-3 3-3,2 8-8,-3 5-5,-9 3-2,-2 6 1,-14-1-2</inkml:trace>
</inkml:ink>
</file>

<file path=ppt/ink/ink1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02.76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205 286 7,'-10'-1'4,"0"3"0,1-1 1,0 1 0,-1 3-1,-1 2 0,-1 3 1,-1 7-1,-2 3-1,-1 6 0,0 4 1,2 3-2,1-1 1,6 1 0,5-3-1,9-6 1,11-9-1,11-9-2,10-11-1,8-9 0,8-8 0,2-10 0,-2-5 1,-1-3 4,-6 3 2,-14-3 4,-6 10 2,-18-1 0,-7 11-1,-16 0 0,-7 11-2,-14 2-2,-5 10-4,-9 3-4,-6 7-2,1 11-2,-7 3-5,7 8-8,4 1-8,5-1 0,11-5 1,11-6 0</inkml:trace>
  <inkml:trace contextRef="#ctx0" brushRef="#br0" timeOffset="441">440 296 10,'0'0'15,"0"0"1,-17 9-1,0-8-8,2 2-4,0 0-1,3 2 0,3 2 1,5 2 0,4 3-1,6 5 0,6 5-1,4 6 0,5 8-1,3 6 1,2 6-1,1 5 0,-4 4 2,-1 4-2,-6-1 0,-7 1 1,-7-2 0,-6-3 1,-7-3 0,-6-4 0,-6-8 1,-4-7-1,-4-8 1,-2-8 0,-1-11 0,0-12 0,3-11-1,5-9-1,3-9 0,7-10-1,10-6-2,7-6-3,13-3-3,5-7-2,12 1-5,5-4 0,7 2-1,3 0 1,1 5 3,0 5 4,-1 6 5,-1 11 6,-8 6 3,-4 7 4,-5 8-1,-6 6 1,-4 6 0,-4 5-2,-14 2-1,14 7-1,-11 2 0,0 9 2,-4 1 1,5 10-1,-5-1 1,5 4-2,0-3 0,3 1-2,0-6-3,2-4-1,4-7-4,-3-13-5,5-6-12,-2-9-5,-3-12 0,-3-5 1</inkml:trace>
  <inkml:trace contextRef="#ctx0" brushRef="#br0" timeOffset="1122">976 173 38,'0'0'23,"16"13"-2,-16-13 2,0 0-14,7 9-7,-7-9-2,10 23 1,-3-6-1,4 7 0,1 2 2,3 2-1,2 0 1,3-2 0,-1-2 0,3-5 0,-4-5 1,1-6 1,-5-7 1,2-4 0,-9-11-1,2-4 0,-7-8 0,0-3 0,-4-7-2,2-2-1,0-1-2,1 1 0,2 5-1,-1 3-1,5 6-1,-2 2-4,8 13-2,-13 9-3,24-4 1,-12 9 0,6 6 0,0 0 1,6 5 4,1-2 5,6-4 3,6-3 2,2-5 2,6-5-1,5-4 0,-1-3 1,1-6-3,-4 1 0,-7-3 2,-3 4 3,-14-3 0,-2 5 1,-15-2-1,-5 14 1,-10-16-1,-3 13-2,-9 1-2,-3 3-2,-3 3-1,-3 2-1,1 3 1,1 2 0,3 2 0,4 0 0,4 2 1,7 0-1,5 2 1,8 2 0,5 2 0,7 2-1,6 0 2,6 1-1,6-2 0,5-1-1,5-2-1,1-8-15,7-6-10,3-8 0,3-10-2,0-10 0</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04.96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6 156 21,'0'0'17,"0"0"0,-3 11 0,2 0-10,0 6-4,0 2 2,3 6 1,-2 2-1,5 3 1,1-4 1,8 0 0,0-9-1,8-5-2,2-11-2,4-5-1,2-11 0,1-5-1,-1-3-1,-4-5 1,-1 0 0,-5 4 1,-6 4 1,-3 5 0,-3 4 1,-8 11-2,0 0 1,5 9 0,-6 4-2,2 4 1,3 2-2,2 2 1,5 0 1,5-2 0,5-6 0,7-6 0,4-8 1,3-5-2,0-8 1,1-3-1,-5-6 0,-3-2-2,-4 0-2,-11-6-10,-2 4-11,-6-1-1,-4 0 0,-4-1 0</inkml:trace>
  <inkml:trace contextRef="#ctx0" brushRef="#br0" timeOffset="461">659 43 17,'4'13'14,"6"4"1,-6-2-1,4 5-9,1 8 0,0 4 1,0 9 1,-2 7 1,4 11 0,-6 0 1,3 6-1,-2-1-2,3 0-1,-4-5-1,2-4-2,-3-12 1,0-6 0,0-10 0,-2-6-1,-2-21 1,0 0 0,-16-7-1,4-19 1,-5-14-1,1-8-1,-1-12-1,0-7 0,6-7-1,5 0 0,9-1-1,6 6 1,9 7 0,4 4 0,8 11 0,2 6 0,2 10 0,1 11 1,-1 10 0,-3 9 0,1 11 0,-9 10 1,-2 6 0,-7 7 1,-7 1 0,-5 4 1,-7-4-1,-4 0 2,-7-7-1,0-2 1,-8-9-2,2-5-2,-5-2-4,-3-10-6,3-1-17,-3-9-1,3-4-2,2-9 0</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06.28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0 784 14,'6'-9'18,"-6"9"2,0 0-5,0 0-3,0 0 0,0 0-3,9 13-2,-8-1-1,4 7-1,-2 2-1,4 7 1,-2 0-1,5 3 0,-1-3 0,3-2-1,2-6 0,4-4 0,2-9-2,4-8-1,1-8 0,2-7 0,1-7 0,-2-3 0,-1 0 0,-3 0 1,-6 0 1,0 6 0,-8 4 0,0 7 1,-8 9-1,7-11 0,-7 11-1,0 0 0,0 0-1,4 21 0,-1-5 0,-1 5 0,2 5 0,1 2 0,6 3-1,4-5-7,8-1-18,5-9-1,10-9-2,2-10 1</inkml:trace>
  <inkml:trace contextRef="#ctx0" brushRef="#br0" timeOffset="701">715 931 35,'-4'-14'13,"7"-2"-1,2-8-8,8-2-9,2-3 0,5 1 4,4 3 2,1 2 1,4 7 3,-5 3 3,-1 9 0,-6 5 1,-1 9-1,-9 6-2,-2 8 1,-12 1 1,-2 10 1,-10-3 0,2 5 0,-10-7 0,0 2-2,-3-11-1,2-2-3,1-9-4,-1-13-5,13-2-11,-2-13-11,8-6 0,5-9-2,6-5 1</inkml:trace>
  <inkml:trace contextRef="#ctx0" brushRef="#br0" timeOffset="1062">1014 677 6,'0'0'17,"3"11"2,-4 1-3,-4 1 0,3 8 2,-5-3-3,6 9-1,-3-4-3,7 3-1,-1-7-3,9-1-2,2-11-2,7-6-1,5-7-1,2-7 0,2-6 0,-1-2 0,-2 0 0,-4 2 1,-6 2 0,-3 5 2,-13 12-2,10-11 0,-10 11 0,0 0 0,-1 19-1,2-2 0,0 1-1,3 5 0,2 4 0,1 0-3,9 6-20,-1-7-6,4-7-1,-1-15-2,3-7 2</inkml:trace>
  <inkml:trace contextRef="#ctx0" brushRef="#br0" timeOffset="1592">1761 378 24,'15'-12'19,"-15"12"2,11-6 1,-11 6-12,0 0-4,9 18 1,-10 2 1,4 14-1,-4 8-1,3 13-1,-3 12 0,1 14-2,-1 0 0,3 5-2,0-4 0,-1-5 0,0-8-1,-2-12-4,3-12-4,-8-17-4,1-9-3,-11-17 1,-1-7 1,-10-14 3,-1-6 4,-4-4 7,-5-9 6,6 5 7,-3-5 3,12 9 0,-2-4-2,15 7-3,4-2-2,15 3-4,8-1-1,10 0-4,8 3-1,7-1-4,10 3-1,0-2-7,9 8-11,-7-2-4,1 7-3,-5 2 2</inkml:trace>
  <inkml:trace contextRef="#ctx0" brushRef="#br0" timeOffset="2003">2118 798 44,'-9'11'24,"-1"-4"2,10-7-2,-12-4-14,9-7-6,6-2-1,4-4-1,2-2 1,1 0-1,6 1 1,0 2 0,-1 4 0,-4 2 0,0 6-1,-1 2 0,-10 2-1,12 12 0,-8 3 0,-6 3 0,1 7 0,-2 1 0,-4 4 0,-5-1 0,-3-1 1,-5-3 0,2-6-2,-3-6 0,-1-10-3,4-5-2,0-12-4,10-3-5,0-13-8,12-3-6,4-5-1,9-2 1</inkml:trace>
  <inkml:trace contextRef="#ctx0" brushRef="#br0" timeOffset="2334">2344 522 10,'22'6'15,"-6"3"-1,2 3-2,-8 4-6,2 2-2,-1 5 0,2-1-1,-2 5 2,1 0 0,0 1 2,1-1 0,2 0 1,-4-7 0,4 2 0,-7-8 0,4 2 0,-12-16 1,9 14 1,-9-14-2,0 0-1,-15-4 0,15 4-2,-19-20-1,7 3-1,1-4-2,1-5-2,4-2-2,1-4-1,11 3-1,-1-5-2,9 8 0,2-3 0,7 8 0,0 2 2,6 7 1,-1 4 3,0 7 1,2 7 1,-1 4 2,0 6-1,0 2 1,2 2-1,-1-1-1,1-3-2,1-2 0,-1-7-1,0-5 1,-2-7 2,-7-7 0,-1-5 3,-9-7 0,-2 2 1,-10-5 0,-2 4 1,-9-1-1,-1 7-2,-6 2-1,-1 9-2,-1 6 0,-4 5-1,4 11 0,0 5-1,6 8 0,1 6 0,8 7 0,3 3 0,6 9 0,3 1-1,6 1 0,-3-1-1,3 3 0,-3-4 1,0-2 0,-5-6 1,-3-7 1,-4-6 1,-3-8 0,-5-6 0,-5-7 2,-1-8 0,-5-8 0,4-5-1,-1-5 0,5-7 1,4-5-2,9-5 1,12-5-2,8-4 0,11-3 0,9-5-1,9-1 2,6-3 0,3 0 1,4 2 0,-6-3 1,-3 8 1,-8 1-1,-6 9 1,-12 4-2,-7 8 0,-8 4-1,-10 4 0,-2 15-1,-15-12 0,1 12 0,-6 2 0,0 5 0,-5 5 0,-1 5 1,2 5 0,2 4 1,4 5-1,4 2 0,7 3 0,6 1-1,10-4 1,8-2-3,4-9-1,10-4-5,0-15-5,10-9-8,2-13-4,2-14 0,2-12 0</inkml:trace>
  <inkml:trace contextRef="#ctx0" brushRef="#br0" timeOffset="3315">3741 209 34,'22'-56'25,"-4"8"1,0 13-4,-9 6-5,-1 14-6,-8 15-3,0 0-5,0 16-1,-5 13-2,0 12 0,-3 10 0,2 11 0,0 7 0,2 1 2,4 1-2,4-6 1,3-6 0,2-12-1,3-12-2,6-16-1,0-15-2,4-14-1,-1-18 1,0-10 1,-3-15 1,2-11 1,-3-8 2,-2-2 2,1 3 2,-5 2 1,2 12 0,-4 5 1,2 15-2,-3 10-1,0 15 0,-8 12-1,15 17 0,-10 10-1,0 13 0,-1 12-1,2 7 1,-1 7-1,1 3 0,-1 0-1,-2-6-2,3-1-5,-8-14-9,2-7-9,-7-11-2,-3-9 1,-9-13 0</inkml:trace>
  <inkml:trace contextRef="#ctx0" brushRef="#br0" timeOffset="3776">3685 556 39,'-35'-6'24,"9"4"1,13-4-2,14-4-9,15 2-9,17-3-5,13-2 0,15-2-2,8-3 1,14 0-1,3-1 1,1 2 2,-1 0 0,-8 4 1,-8 2 1,-14 5 1,-8 8 0,-13 5 0,-6 7 1,-13 6-2,-8 7 0,-6 3-1,-1 3-1,-3 0-1,-1-4-4,2 0-10,-2-11-12,3-18-1,0 0-1,9-24 1</inkml:trace>
  <inkml:trace contextRef="#ctx0" brushRef="#br0" timeOffset="4086">4465 17 69,'0'0'28,"-6"12"-2,7-2-3,4 2-23,1-1-11,6 6-9,-2-1-6,7 0-2,-1-1 1,3-3 2</inkml:trace>
  <inkml:trace contextRef="#ctx0" brushRef="#br0" timeOffset="4236">4734 238 33,'4'25'23,"0"3"0,-3-2 0,2-5-8,4 3-9,2-6-5,3-5 0,6-7 1,5-2 0,1-7 2,6 1 0,-3-6 2,3 2 0,-9-2 0,0 3-1,-10 1 0,0 5-2,-11-1 1,14 11-3,-6 0 0,0 1-1,10 4-1,2-1-1,7 1-2,3-6 0,9-1-1,1-8 0,4-2 0,1-6 1,-2-3 2,-2-4 2,-3-2 2,-3 2 2,-10-3 1,-4 5 0,-9-4 0,-2 5-2,-9-3 1,-3 4-3,-8 1-2,-2-1-1,-2 4 0,-3 0 0,0 4 0,-3 2 0,1 2 0,0 1 0,2 2 1,2 1 0,0 2 0,3 0 0,5 4 1,3 3 0,2 3-1,4 5 2,1 7-1,3 6 0,4 5 0,5 7 0,1 8-2,3 5-2,7 6 1,-3-1-1,5 1 0,-1-4 0,-3-2 1,-5-8 2,-8-6 3,-7-8 0,-13-10 2,-6-5 0,-12-12 1,-7-4 0,-7-10-1,-3-3-1,-3-11 0,7-6 1,2-10-1,12-7-1,12-12 1,16-5-2,17-8-1,13-5-4,19-3-2,5-8-6,19 6-12,3 0-4,6 3-1,-2 5 1</inkml:trace>
  <inkml:trace contextRef="#ctx0" brushRef="#br0" timeOffset="5178">6258 139 45,'-13'-5'26,"2"2"1,11 3 0,-10-5-11,10 5-8,0 0-4,16 5-1,-5-1-2,7 5-1,2 3 0,2 3-1,4 6 0,-1 4 1,-5 2-1,-2 3 0,-7 2 1,-9 0 0,-8-1 1,-8-2 0,-11-4 1,-3-1 0,-4-8 0,-5-1 0,-1-7 0,3-4-1,4-6 0,7-4-2,6-5 0,6-6-1,12-1-1,9-3-2,7 2 1,3-1-1,9 4-2,1 0-1,7 8-2,-4-1-2,4 8-4,-2 0-7,5 0 0,0 1 1,0-2 1</inkml:trace>
  <inkml:trace contextRef="#ctx0" brushRef="#br0" timeOffset="5558">6710 257 60,'0'0'27,"1"-14"-1,-1 14-1,-17-9-16,-1 5-6,-4 3-1,-6 0 0,-5 4-1,-4 1 1,2 4-1,-1 0 1,5 1-1,4 0-1,7 0-2,9 1 0,11-10-2,9 20-2,7-10-1,10 5 0,0 0-1,7 4 2,-6 0 0,3 4 1,-9-3 1,-6 6 3,-6-1 1,-9-1 2,-7-2-1,-4-2 2,-3-4-2,-4-4 0,-1-9-5,3-12-14,7-6-3,3-10 0,13-5-1</inkml:trace>
  <inkml:trace contextRef="#ctx0" brushRef="#br0" timeOffset="5919">6959 238 55,'13'11'21,"-13"-11"1,6 17-2,-19-7-15,-6 2-6,-8 2 2,-6 0 0,-5 2 2,1-2 1,0 1 0,5-6 0,7 3-2,6-4-2,19-8 0,-7 19 0,16-9-1,5 2 0,3 2 1,1 5 0,-2 4 0,-4 1 2,-6 3 0,-8-3 1,-4 2-1,-8-3 1,-3-1 0,-5-8-1,4-4-2,1-4-3,7-13-3,10 7-4,-1-28-2,16 6-6,4-9-4,12-2-3,3-5 2,3-1 3</inkml:trace>
  <inkml:trace contextRef="#ctx0" brushRef="#br0" timeOffset="6249">7016 303 6,'17'-11'12,"2"8"-1,-6 2 0,-2 7-1,-4 5-1,-6 3 1,-2 6 0,-7 1 2,2 8 0,-7-6-1,4 7 1,-4-6-2,6 4-1,-1-7-2,11-3-3,6-6-2,7-11-4,10-4-2,3-10-2,6-1 1,1-8-1,2 2 2,-5-2 2,-5 2 2,-6 8 3,-9 3 2,-13 9 1,0 0 0,-1 20 0,-9-2-1,1 7-2,-2-2 0,8 5-2,1-1 2,8-3-3,9-7-2,6-7 0,8-8 0,4-6 0,6-4 1,2-5 0,1-2 1,-2 0 0,-6 1 2,0 3 0,-7 4 0,-6 3-1,-4 4 0,-7 6-1,-10-6 3,9 20-3,-6-10 1,-4 2 0,0-1 1,2 0-1,-1-11 1,2 13-1,7-10-1,6-2 0,4-2 0,4 1-1,2-1 0,-2 1 0,5 3-1,-9 3 1,-4 7-4,-8 1-7,-8 11-16,-10 1 0,-2 3-2,-5-5 2</inkml:trace>
  <inkml:trace contextRef="#ctx0" brushRef="#br0" timeOffset="7130">8140 557 37,'44'27'23,"-44"-27"0,0 0 0,0 0-9,15 55-9,-15-55 0,6 69 0,-9-22 0,6 8 0,-11 6-1,3 0 0,-6 4 0,2-4 0,-4-4-3,-6-8 0,11-7-1,-8-11 1,8-6 0,0-6 1,0-9-1,8-10 2,-22-10 0,22-12-2,-10-7 1,5-12-1,3-10 0,4-9-1,2-6-1,7-2 1,15 0-1,-1 5 0,5 4 0,8 9 1,12 9-1,-6 7 0,5 10 1,-6 6-1,-1 7 1,2 6-1,-44 5 1,73 5-1,-73-5 1,49 27-2,-49-27 2,40 44-1,-40-44 1,1 59 1,-1-59 2,-16 66-1,16-66 1,-35 66 0,35-66 0,-63 55 0,63-55-1,-72 42-4,19-34-15,-7-1-13,-17-13 0,-13-9-2,-17-18 0</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6:29.6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24 753 9,'0'0'10,"0"0"-2,0 0-2,-5-9-1,5 9-2,0 0-1,0 0 0,-10-3-1,10 3-1,0 0 0,0 0 0,-10-2 1,10 2 0,0 0-1,0 0 1,0 0 0,0 0-1,0 0 1,0 0-1,0 0 0,0 0 0,0 0-1,0 0 1,0 0 0,0 0 0,0 0-1,0 0 1,0 0 0,7 10 0,-7-10 0,7 14 0,0-3-1,-1-1 2,0 5-2,0-1 2,0 2-1,2 2 0,-2-1 0,1 3 0,-3-2 0,2 0 0,-1 0 0,0 1 0,-2-4 1,-1 2-1,-1-4 0,1 0 0,-1-2 0,-1 0 1,0-11-1,2 13 0,-2-13 0,0 0 2,1 11 0,-1-11 0,0 0 2,0 0 0,-9 3 0,9-3 2,-9-3-1,9 3 2,-12-8-2,3 0 0,9 8-1,-12-17 0,4 8-1,1-2 0,1 1-1,1-2-1,1-1 0,4 0 0,0-2-1,3 1 0,3-1 1,0 0-1,3-1 0,2-1 0,3 2 0,2-2 0,2 2 1,3-2-1,1 0-1,-2 4 1,4-2-1,-4 5-2,-3-2-1,-1 7-9,-2 2-9,-4 0 1,-10 3-1,12-3 1</inkml:trace>
  <inkml:trace contextRef="#ctx0" brushRef="#br0" timeOffset="952">366 658 2,'0'0'12,"0"0"-2,4 13-2,-4-13-1,1 14 0,1-3 0,2 2-1,-1 5 0,4 2 0,1 2 0,-1 0-1,-6 3 0,5 0-2,-5-1 0,4 1-1,0-3 0,-2-1-2,-2-6-2,2 1-8,7-4-9,-10-12-1,14 2 0,-11-15 0</inkml:trace>
  <inkml:trace contextRef="#ctx0" brushRef="#br0" timeOffset="1282">589 276 5,'10'-11'18,"-10"11"1,3-9-2,-3 9-4,0 0-3,0 0 1,0 0-4,0 0-1,0 0-1,4 15-2,-2-4-1,1 4-1,0 4 0,4 7 1,1 6-1,-1 6 0,1 5 0,-1 4 0,1 3-1,0 0 1,-1 0-1,-1-3 0,-2-5-1,1-7-1,0-4-2,-3-9-3,2-3-4,-3-10-6,-1-9-5,0 0 0,-3-11 0</inkml:trace>
  <inkml:trace contextRef="#ctx0" brushRef="#br0" timeOffset="1613">519 543 12,'0'0'16,"-10"-5"-1,10 5-1,0 0-1,11-8-2,3 4 0,6-4-3,6 0-2,5-2-1,9-1 0,4-1-4,-2-2-4,2 5-11,-4 0-9,-7-2 1,-3 4-1,-11-3 1</inkml:trace>
  <inkml:trace contextRef="#ctx0" brushRef="#br0" timeOffset="2374">724 222 3,'1'-12'9,"-1"12"1,0 0 0,2-13 1,-2 13-1,0 0 0,0 0-1,0 0-1,0 0-2,0 0-2,0 0-1,0 0-1,0 0-1,0 0 1,0 0-1,0 0 0,0 0 0,0 0 0,4 10 0,-1-1 0,0 5-1,4 5 0,0 7 1,2 5-1,0 7 1,3 3-1,-2 4 0,-1 1 0,0-2 1,-1 0-1,-1-4 1,-3-4-1,0-4 1,-3-5-1,1-4 0,0-4 0,0-4 0,2-3 0,-4-12-1,3 14 1,-3-14 0,0 0 1,0 0 2,0 0 0,9-1 1,-8-9-1,2-4 1,0-7-1,2-3 0,2-8-1,2-5-1,1-4-1,2-2-1,2-3 2,3 3-2,0 0 2,1 5-1,-1 2 1,-1 7 0,-2 6 0,2 6-1,-5 3 1,-11 14-1,17-12 0,-17 12 0,11-2 0,-11 2-1,11 6 1,-11-6 0,12 16-1,-5-3 1,0 2 0,1 3 0,0 2 0,0 1 1,0 0-1,1 1 0,-1-2 0,0-1 0,0-3 0,2 1 0,-1-4 0,-1 0 0,2-4-1,-10-9 2,15 13-1,-15-13 0,17 3 0,-17-3 1,15-12-1,-3 0 1,0-6-1,2-4 0,2-5 0,1-3 0,3-2-1,2-1 1,0 2-1,-2 2 1,-2 5 0,-2 3 0,-1 5 0,-4 6 0,-11 10 0,13-12 0,-13 12-1,0 0 1,0 0-1,0 0 0,9 11 1,-9-11-1,6 20 0,-2-7 1,2 3 0,2 1 0,-2 1 1,3 0-1,-2-2 0,3 0 1,-3-4-1,1-1 1,-8-11-1,18 8 1,-8-9 0,3-6 0,0-5-1,4-4 1,1-6 0,5-4 0,0-2-1,-1 0 1,0-1 0,-1 4 0,-4 3 0,-1 5 1,-7 4 0,-9 13-1,13-14 0,-13 14 0,0 0-1,0 0 1,5 17-1,-3-3 0,2 3-1,1 3 1,3 4 0,2 3 0,3 2 0,1-1 0,4 0-2,-2-6-5,4-1-18,2-8 0,-1-8-3,-3-12 2</inkml:trace>
  <inkml:trace contextRef="#ctx0" brushRef="#br0" timeOffset="3926">1974 356 7,'0'0'16,"8"-10"2,-6 1-2,2-1-4,4-1-3,1-3-2,1 0-3,4-4-1,5 3 0,0-2-1,2 1 0,1 3-1,-1 2 0,-3 5 0,-1 3 0,-4 4 1,-1 5-1,-6 6 1,1 3-1,-3 5 0,0 1 0,-1 2-2,2-4-6,0-1-14,5-5 0,1-13-1,5-7 1</inkml:trace>
  <inkml:trace contextRef="#ctx0" brushRef="#br0" timeOffset="4286">2666 1 35,'10'0'23,"-10"0"0,0 0 0,-11-2-11,-2 2-3,-2 4-2,-8-1-2,0 6 0,-6 1-1,0 5 0,-1-1 0,2 3-2,2-3 0,5 1-2,6-1 1,6-1-2,9-4 1,0-9-1,25 13 0,0-8 0,7-1 0,3 1-1,3 2 2,0-1-1,-4 1 0,-4 2 0,-5 3 0,-8 1 1,-6 4-1,-6 1 2,-5 3-1,-4 3 1,-6-1 1,-2 1 0,-6 0 0,-1 0-1,-6 1-2,-7-4-15,-4 2-10,-8-4-1,-7-4-1,-11-3 0</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25.55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164 1185 12,'10'13'13,"-10"-13"-1,2 9-7,1 2-1,0 2 1,1 6 0,-1 5 0,3 5-1,-2 2 1,3 8-1,-1-2-1,2 1 0,1-3-2,1-2 0,1-9-2,-2-1 0,5-8-5,-5-10-4,-9-5-8,14-11 0,-16-4 1</inkml:trace>
  <inkml:trace contextRef="#ctx0" brushRef="#br0" timeOffset="270">-3 1379 30,'0'0'20,"-1"9"1,1-9 2,21-10-13,4 4-5,7-8-1,10 2 2,8-8-2,9 2 1,5 0-6,4-5-7,-2 4-14,-2 1-2,-6 0 0,-6 2 0</inkml:trace>
  <inkml:trace contextRef="#ctx0" brushRef="#br0" timeOffset="681">839 996 20,'0'0'19,"0"0"1,10-16-1,2 4-6,5 1-8,5-2-1,4 5-1,4 0 0,2 5-1,4 5 0,1 4-1,-2 7-1,-1 4 1,-2 6-2,-3 2 1,-4 3 0,-4 3 2,-6-2 0,-5 2 2,-8-6 1,-2 3 1,-12-10 1,-3 1-1,-11-7 0,1-2 0,-7-9-2,3-2-2,1-4-1,2-6-1,6-4-2,4-6-1,13 0-1,4-4-1,11 3-1,1-5-1,13 4 1,1-2-1,7 3 0,1-1 0,4 5 2,-1-1-1,4 2 1,-2 1 0,-2 3 1,-2 5 1,-4 3 1,-3 3 2,-5 6 2,-3 5 3,-8 5-1,-1 6 1,-3 7 0,-1 5 0,-1 5-1,2 6 0,0 3-2,1 2 0,2 1-1,-1 1 0,-1-8 2,1 0-1,-5-8 1,0-3 0,-4-10 1,0-1 0,-6-10 1,4-10-1,-14 9 0,2-12-1,-2-11 0,-2-7 0,-1-9-1,0-11-1,4-7-2,3-10 1,9-2-2,4-6 1,9 4-1,6 3-1,10 7 2,3 9 0,6 9 0,-2 9 1,1 10 1,-2 13 0,-4 7-1,-3 12 2,-9 7-1,-6 9 1,-9 1 0,-3 4 1,-8-2-1,-3-2 1,-3-6 0,-3-8-2,2-10-4,-3-18-2,8-4-7,0-16-14,7-6-3,1-11 0,9-2 1</inkml:trace>
  <inkml:trace contextRef="#ctx0" brushRef="#br0" timeOffset="1512">1939 715 38,'19'13'21,"0"3"2,2 4 0,0 2-13,1 1-6,3 3-3,1 1 1,1 2-1,0 3 1,1 3-1,-3 0 0,1 5 1,0 2-1,-3 0 1,-1-2-2,-4 1 2,-3-6 0,-4-2 0,-6-7 1,0-4 0,-7-7 0,1-3 0,1-12 0,-13 9 0,13-9-1,-16-2-1,7-3 0,9 5-1,-15-13 1,15 13-1,-12-15 0,12 15-1,-7-16 1,7 16-1,-5-15 0,5 15 0,-5-12 0,5 12-1,0 0 1,0 0-2,-7-9 0,7 9 0,0 0 0,0 0 0,0 0-1,0 0 0,0 0-2,0 0 1,0 0-1,0 0 1,0 0 0,0 0-1,0 0 2,0 0 0,0 0 0,0 0-2,0 0-5,0 0-6,0 0 0,12-6-1</inkml:trace>
  <inkml:trace contextRef="#ctx0" brushRef="#br0" timeOffset="2113">2150 958 34,'-13'-22'19,"4"-1"1,-3-1 1,2-2-15,4 4-3,1-1 0,2 1 1,6-1-2,9 3 2,3-1-2,9 2 1,2 1-2,10 1-1,3 3-1,5 5 1,0 5-1,-3 6 1,0 6-1,-6 3 1,-7 8 1,-8 5 0,-8 3 0,-9 3 1,-10 0 0,-7 1 1,-6-3 0,-7-1-1,-4-8 0,-3-4-1,-4-6 0,1-6-1,0-4-1,1-7 0,2 0-2,3-4-1,9 2-2,-2-3-3,10 6-2,1-2-4,13 9-7,-10-6 0,10 6 0,0 0 2</inkml:trace>
  <inkml:trace contextRef="#ctx0" brushRef="#br0" timeOffset="2604">2642 667 2,'0'0'17,"-2"-17"4,2 17 0,-4-12-7,4 12-4,0 0 2,0 0-1,8 23-1,-1-4-4,3 8-2,3 3-2,5 6-1,-1 3 1,3-2-1,-2 0 1,-2-3-1,0-7 1,-3-3 0,-4-7 0,-3-5 1,-6-12 0,0 0-1,-3-20-1,-3-1 0,-1-9 0,1-8 1,0-3-3,2-6 1,2 2-1,4 3 1,2 3 0,4 5 0,5 5-1,0 6 0,6 7-1,1 2-3,10 10-7,2 2-13,5 4-2,3 1 1,4 3 0</inkml:trace>
  <inkml:trace contextRef="#ctx0" brushRef="#br0" timeOffset="3014">3271 806 32,'-23'4'18,"3"-8"-2,-1-12 1,4-7-10,3-2-6,7-2 0,5-1 1,4 2 0,9 4 2,6 0 0,6 8 0,3 2-1,6 7-1,1 4-1,3 8 1,-3 4 1,0 6 1,-7 1 0,-1 7 1,-13-1 1,-1 6 1,-15-5 0,-4 0-2,-10-5 1,-5-2-2,-8-7 0,0-4-1,-1-10-4,0-10-2,7-3-6,-1-12-5,14-3-14,6-7 0,10-2-2,6-4 2</inkml:trace>
  <inkml:trace contextRef="#ctx0" brushRef="#br0" timeOffset="3335">3476 422 46,'25'5'23,"-1"3"1,1 3-2,2 6-13,-2 1-6,5 4-1,2 1 0,4 3 1,0-2-1,3 0 1,1-2 0,2 1 0,-2-6-1,4-3 0,-8-3-1,-3 0 0,-7-5-1,-5-1-1,-7 0-2,-14-5-6,0 10-8,-13-5-7,-8 3-2,-5 1 0,-5 4 0</inkml:trace>
  <inkml:trace contextRef="#ctx0" brushRef="#br0" timeOffset="3575">3708 859 44,'-24'4'26,"11"-3"1,5-12-3,17-2-6,2-16-5,17-2-4,1-12-4,9-2-1,4-8-2,1 1-1,0 1 0,-1 5-2,-2 5-1,-8 2-10,0 11-16,-5 0 0,-5 5-2,-3-3 1</inkml:trace>
  <inkml:trace contextRef="#ctx0" brushRef="#br0" timeOffset="4076">4936 334 46,'18'-2'21,"9"1"1,2 0-1,6 3-18,6 6-3,3 5 0,-1 7 0,-2 7 0,-1 6 0,-5 1 1,-5 4 1,-7-2-1,-3 2 2,-10-8 1,-5 2 1,-12-5-1,-5-2 2,-13-8-1,-1 0 0,-12-6 0,-2-4-1,-1-5-2,1-7-1,9-7-2,3-7-2,12-5-2,5-10-3,20-1-3,5-15-2,16 3 0,3-10 1,11 2 2,1-4 3,2 2 5,-1 3 6,-7 0 5,-2 12 2,-11 0 1,0 13 0,-12 1 0,0 11-3,-8 2-2,-6 15-2,7-12-3,-7 12 0,0 9-2,1 5 0,-1 9 0,0 6 0,2 7 0,1 10 1,1 8 1,3 6-1,1 1 1,2 0 1,3-5-5,-1-9-6,7-5-18,-2-14-1,4-12-3,-1-19 1</inkml:trace>
  <inkml:trace contextRef="#ctx0" brushRef="#br0" timeOffset="4727">5910 359 28,'2'18'21,"0"-6"-1,8 0 3,6-5-14,3-8-4,7-2 0,1-11-1,5-2-1,-3-9 0,1-3 0,-8-5 1,-6 4 0,-9-2 1,-5 7 0,-12 0 0,-3 10 1,-9 2-2,-3 9-1,-2 4-1,0 7-2,-1 4 0,3 3-1,3 8 0,7 5 0,6 6 0,6 6 1,9 7-1,5 5 1,6 5-1,5 7 1,2 2-1,0 2 0,-2 0-1,-1-4 1,-4-1 0,-5-4 0,-6-5 1,-5-9-1,-6-9 2,-5-6 0,-8-10 2,-3-8-1,-5-14 2,0-9-1,-1-15 0,2-7-1,2-12 2,8-8-3,8-5-2,5-5 0,12 2-4,2-3-1,14 10-8,1-3-10,10 6-3,3 4-2,4 5 2</inkml:trace>
  <inkml:trace contextRef="#ctx0" brushRef="#br0" timeOffset="5568">6451 418 64,'-12'-11'28,"10"0"-2,1-11-4,8 1-13,1-5-5,6-1-2,4-3-2,5 4 0,3 4 0,0 4 0,1 6 0,-1 5 0,-2 8 0,-6 8 0,-6 7 0,-5 7 1,-8 6 1,-5 7 1,-9 3 1,-3 1 1,-8-3-1,0-1 0,-5-7-1,1-6-1,3-8-4,-2-17-7,11-8-20,-1-12-1,11-7-1,3-12 1</inkml:trace>
  <inkml:trace contextRef="#ctx0" brushRef="#br0" timeOffset="6029">6999 347 75,'2'15'31,"-2"-15"0,2 11-1,-2-11-14,0 0-13,0 0-2,0 0-1,0 0-1,0 0 1,0 0-3,0 0-3,0 0-15,0 0-8,-18-17-2,-1 2 0,-6-3 1</inkml:trace>
  <inkml:trace contextRef="#ctx0" brushRef="#br0" timeOffset="6569">4297 599 59,'15'13'29,"-15"-13"0,0 0 0,0 0-12,0 0-9,0 0-3,0 0 0,0 0 0,0 0-1,0 0 0,0 0-1,0 0 0,0 0-1,0 0 0,6 9-1,-6-9 0,0 0 0,0 0-1,0 0 1,0 0-2,0 0 0,0 0-2,0 0-4,0 0-24,0 0-1,0 0-1,6-12-1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0:36:51.64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20,'-5'9'10,"-5"4"-3,-2 5-5,0 6-8,-3 3-3,4 1-2,-2-7-2</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7:14.02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61 37,'-1'14'20,"-1"3"0,2 4 1,0 6-17,1 8-3,1 11 1,0 2 2,4 9 0,1 0 2,6 4-1,-1-4 1,8-2 0,0-12 0,6-7-1,0-14-2,8-12 0,-1-16 0,1-11-1,-2-15 1,-1-9 0,-4-11-2,-1-6 2,-7-5-1,-3-2 0,-4 4-1,-2 3 1,-3 8-2,0 4 0,-1 9 0,-2 6-2,5 11-5,-7-1-13,5 12-8,-7 9-2,0 0 0,0 0 1</inkml:trace>
  <inkml:trace contextRef="#ctx0" brushRef="#br0" timeOffset="461">548 340 61,'20'-8'26,"2"1"-2,2 0 1,0 3-20,5 2-5,4 5-1,1 4-1,-2 5 2,-4 1 0,-4 4 0,-2-1 0,-8 0 2,-6-1-1,-8 0 1,-2-1 0,-5-2 0,-1-2 0,-2-3 0,10-7 0,-17 11-1,17-11-1,0 0-1,0 0 1,6 13-1,3-8 0,4 2 0,-1 3 0,1 3 0,0 1 1,-3 5 0,-1-1 0,-1 1 0,-2 0 0,0 0 0,-1 0 0,0-2 0,-1 0 1,-2-1 0,-2 2 1,-9-1 1,-2 3 0,-10-2 0,-5 2 0,-8-2 0,-1-2-2,-4-1-3,-4-9-12,7-2-13,2-8-1,7-10-2,5-12 0</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52.51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459 0 13,'0'0'14,"0"0"-1,0 0 0,0 0 0,0 0-1,0 0 1,0 0-3,0 0-2,0 0-3,0 0-4,0 0-1,0 0-2,-2 9 0,-1 5 0,-4 8 0,-1 6 1,-3 10 2,-2 8 0,-5 7 2,-1 6 1,-6 2 0,3 1-1,1-6 1,3-3-1,3-9 1,8-4-1,8-12-1,13-6 0,13-10 0,12-6-1,10-6 0,9-3 0,8-3-1,3-5-2,2 1-4,-8-3-5,-3 2-10,-9 0-6,-9 2 2,-10-3 0</inkml:trace>
  <inkml:trace contextRef="#ctx0" brushRef="#br0" timeOffset="420">630 429 32,'0'0'19,"-6"20"0,6-20 2,-4 12-14,4 0-3,-4-1 1,3 11 1,-6 1 0,1 9 1,-3 2-1,3 11 1,-5 2-3,4 7-2,1 1 0,2-3-3,8 3-2,0-10-8,7-5-13,5-16-3,5-15 1,2-18 1</inkml:trace>
  <inkml:trace contextRef="#ctx0" brushRef="#br0" timeOffset="821">1043 177 58,'-9'13'23,"9"-13"2,-3-11-8,9 0-12,5-5-4,4-3 1,8-1-1,7-2 0,4 0-1,4 3 1,-1 5-1,-2 7 0,-4 7 0,-4 6 0,-10 12 0,-8 9 0,-11 10 0,-6 5 2,-11 6 0,-4 5 0,-8 2 1,-4 3-1,-4-4 1,0-2-1,0-4 0,6-6-1,5-4-1,7-7 0,8-5 0,9-6 1,12-6-1,12-6 1,15-6-1,8-5-3,12-2-3,4-7-16,6-6-3,2-6-3,-4-5 2</inkml:trace>
  <inkml:trace contextRef="#ctx0" brushRef="#br0" timeOffset="1271">1640 162 5,'-23'-4'17,"1"-6"1,7 1 2,7-4-7,4-2-3,9 1 2,6-3-1,12 5-2,6-5-2,9 5-2,5-3-1,2 6-2,1 4-1,0 4-1,-6 5 1,-4 5-1,-9 8 0,-6 6 0,-7 3 2,-6 5-1,-8 3 1,-7 5 0,-7-2 2,-4 5-1,-5-3 1,-3 0 0,-4-2-1,3-4 0,2-7-1,5-2 0,7-4-1,10-2 1,10-3-1,16-4 0,11-2 0,14 1 0,7-2 0,9-1 0,4-2-1,1-4-3,7 3-4,-14-10-14,-1 3-7,-14-6-1,-10-2-1,-13-5 1</inkml:trace>
  <inkml:trace contextRef="#ctx0" brushRef="#br0" timeOffset="2163">0 964 9,'0'0'14,"0"0"2,0 0-2,0 0 0,10 0-3,-10 0 1,17 1-3,-5-2 1,7 5-2,1-6 0,8 4-2,3-3 0,9 3 0,5-4-1,12 4-1,5-3 0,10 2-1,12-2 0,10 1 0,9-2 0,12 0 0,6-4-1,9 0 0,9-4 0,7-1 0,1-2 0,3 2-1,-4-3 1,-4 3 1,-9-1-1,-5 6 0,-16 2 0,-8 5 0,-13 3 0,-13 2 0,-17-1 0,-12 4-1,-11-2 0,-10-1-1,-10-2 1,-8 0 0,-10-4-1,0 0 0,0 0-2,0 0 1,0 0-1,0 0-1,0 0 0,0 0-2,0 0 0,0 0 0,0 0-1,0 0-2,0 0-1,-14-6-5,14 6-15,0 0 2,-12-2-2,12 2 3</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0:14.70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0 479 25,'18'-9'19,"4"0"2,9-3-5,4-5-4,15 0-1,3-4-3,10 0-1,0-3-3,4 3 1,-1-2-2,-1 2-1,-6-1 1,-5 5-1,-9 0 0,-6 4 0,-8 2-1,-5 1-2,-6 5-5,-9-1-10,-11 6-9,0 0-1,-14-13 1,-7 7-1</inkml:trace>
  <inkml:trace contextRef="#ctx0" brushRef="#br0" timeOffset="301">452-2 47,'0'0'24,"0"0"0,0 0 0,7-9-13,-7 9-10,0 0-1,0 0-1,0 0 1,-9 13-1,10 6 1,1 7 0,3 8 0,3 7 0,1 9 0,4 5 1,1 4 0,1-4 1,0 2 0,-3-7 1,-1 0-1,-5-8 1,0-7-1,-4-7 1,-1-6-2,0-5 0,-1-6-1,0-11-1,0 0-5,11-12-18,-4-6-2,0-9-1,-2-5 0</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8:35.56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67 6,'19'11'6,"6"4"0,7-1 1,10-1 0,8 0 1,10-2-1,6 1 0,11-4 1,6 0-1,10-3-1,8 0 1,5-5-1,7 1-1,3-1 0,8 1-1,2-1-1,8 2 0,1 0 0,4 3 0,1-1-1,9 3 1,3-4-1,3 1 0,4-2 0,4-2 0,2-2 0,2-1 0,2-2 0,1-1 0,-1-1-1,0 2 1,-1 0-1,-2 1 0,-2-1 0,-3 3-1,-3 0 1,-1 1-1,-3-2 0,-3-1 1,-1-2-1,-2-1 0,-4-2 1,-1-2-1,-1 0 1,-7 0 0,-3 1-1,-2 3 1,-7 1-1,-6-1 1,-3 3-1,-5 1 1,-3-1-1,-3 3 1,-4-3-1,-2 0 1,-7 0-1,-2 0 0,-7 1 1,-5-3-1,-11 3 0,-6-3 0,-12 2 1,-5 0-1,-8 0 1,-6 2-1,-7-1 1,-3 2-1,-5 1 1,-2 0-1,-11 0 0,13-1 0,-13 1 1,0 0-1,0 0 0,0 0-1,0 0 0,0 0-2,0 0-4,0 0-11,-10 7-8,-2-7-2,-4-4 1,-2-8 0</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8:48.83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933 1729 1,'-10'-3'3,"0"0"0,-2 2-2,-5-1 0,-1 1 1,-5-1-1,-4 0 1,-4-1 1,-4 0 0,-3-1 1,-4-1 1,-5-2-1,-4 1 1,-6 0-1,-2 1 0,1-1 0,1 1 0,2 0-2,6 3 1,5 0-1,5 1-1,9 2 1,7 0-1,4 2-1,6-1 0,2 1 1,11-3 1,-13 2 0,13-2 1,0 0-1,0 0 1,0 0-1,0 0 1,-3-11 0,3 11-2,3-11 0,-3 11-1,3-16 0,-2 5 1,0-1-1,-2-4 1,1-3-1,-2-4 0,0-2 1,-1-6-1,-4-6 0,3-4 0,-4 0 0,5-3 0,-4-1 0,4-4 0,-3-5 0,4 1 0,2-1 0,-1-1 0,1 0-1,1 1 1,4 2 0,-1 3 0,3 5 0,-3 0 0,5 5 0,-3 1-1,3 3 1,-4 2 0,-1 1 0,2 2 0,-3 2-1,0 2 2,-1 1-2,-1 2 1,0 2 0,0 1 1,-1 2-1,0 0-1,0 3 0,1 1 1,-1-1-1,2 2 0,-1 0 1,1 0-2,0 1 2,-1 3 0,-1 9 0,2-14 0,-2 14 0,4-10-1,-4 10 1,10-5-1,-10 5 1,16-5-1,-3 1 1,2 0-1,4 0 0,4 0 1,3-1 0,4 1-1,1 0 1,5 1 0,2-1 0,3 2-1,3 1 1,2 0 0,3 1 0,5-1 0,2 0 0,4-1 0,2-1 0,9-2 1,2-1-1,2-2 0,-1 0 0,8-1 1,2-1-1,7 0 1,4 1-1,1 1 1,4 0-1,5 1 1,6 2 0,1-1-1,3 2 0,0 2 1,2-7-1,5 6 0,1-5 2,7 4-2,1-3 1,5 3-1,3-3 1,5 4 0,5 3 0,-1 1 0,5 6 0,-1-2-1,7 6 1,-5 0-1,2 3 0,-3-2 0,2 5 0,0-6 1,-4 0-1,0-2 1,-1 0-1,0 0 1,0-3 0,1 0-1,-3 0 1,0 0 0,-3-1 0,-2-1-1,-2-1 1,-4 0-1,-1-1 1,-7-3-1,-4 0 0,-5-3 1,-3 1-1,-7-2 1,-3 0-1,-9-1 1,-6 0-1,-9 1 0,-6 0 0,-7 0 0,-6 0 1,-8 1-1,-4 2 0,-5-1 0,-3 1 0,-1 1 0,-3-1 0,-4 1-1,-4 0 1,-2 1 0,-4 0 0,-2 1 0,-5 0 0,-2 0-1,-4 2 1,-2 0-1,0 0 1,-2 2 0,-9-5-1,16 13 1,-16-13-1,17 17 1,-8-6-1,2 5 1,0 1 0,0 4-1,2 3 1,-1 6 0,-1 4 0,2 2 0,-1 5 0,0 2 0,0 2 0,2 3 0,-1 0 1,1-1-1,0-1 0,1 2 0,0 0 0,0 1 1,-1 1-2,-2 0 2,1 2-1,-3-1 0,0 2 0,-1-4 0,-2-2 1,0 0-1,0-2 0,-1-6 1,-1-2-1,-2-5 0,1-3 0,-1 0 0,0-2 0,0-6 0,-1-1 1,0 0-1,0 0 0,-1-2 0,0-2 1,-2-1-1,0 0 0,-1-3 0,-2 0 1,-2-1-1,-3-1 1,-5 1 0,-1 0 0,-4 2 1,-5-2-1,-4-1 0,-3 3 1,-4-4-1,-1 0 0,-4-2 0,-5-1 0,0-2-1,-2 0 1,0-1 0,0 0 0,-2-3 0,4 0 0,2-2 0,5 2 0,2-1 0,4 0 0,3 0 0,6 1 0,1 0-1,5 0 1,2-1 0,4 2 0,1-1 0,10 0 0,0 0 1,-10 0 0,10 0-1,0 0 1,0 0 0,0 0 0,0 0-1,0 0-1,0 0-3,0 0-9,0 0-12,-3-9-2,-1-4 0,-4-10 0</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8:52.79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0 152 14,'0'0'7,"0"0"1,9-4-1,-9 4 1,0 0-3,0 0-1,0 0 0,0 0-2,10-4 0,-10 4-1,0 0-1,11-1 1,-11 1-1,12-1 1,-12 1 1,10-2-1,-10 2 2,12-4-1,-12 4 1,13-6-1,-13 6 1,16-5-2,-5 2 1,-1 1 0,4 0-2,-1 0 1,3 1-1,1 0 1,3 0 0,0-1 1,3 1-1,1 0 1,0 0 0,4 0-1,3 0 0,0-1 1,1 2-2,3 0 1,0 0 0,4-1-1,0 1 0,3-1 1,-1 2 0,1-1 0,-1-2 0,4 1 0,1 1 0,-3-2 1,2 0-1,-1 0 1,2-2-1,0 1 0,3 1 0,-2-3-1,2 2 1,1-1 0,1 1 0,-1-1 0,1 2-1,2-1 1,1-1 1,-1 2-1,3 0-1,1 0 1,3 1 0,6 0 0,2 0-1,-1 0 1,2 2 0,2-2-1,2 2 1,0-1 0,0 2-1,0 1 1,2 0-1,1-1 1,0 2-1,2-1 1,1 1 0,1 0-1,1-1 1,0-1 0,1 0-1,-1 1 1,0 0-1,-3-3 1,0 1 0,-2-2-1,-1 0 1,-2 1 1,0 0-1,-1-3 0,0 3 0,-3 1-1,1 1 1,-3 0-1,1 0 0,-4 1 1,0-1-1,-1 0 0,-1-1 0,2-1 0,2-1 0,-3-2 1,-1 2-1,0-3 0,-1 1 1,-1-3-1,-1 4 0,-2-1 1,-1 2-1,1-1 0,-1-1 0,2 2 0,-1-2 0,-3 1 1,0-2-1,-2 1 1,0-2 0,-4 2 0,-1-1-1,-2 1 1,-4 0 0,-1 2 0,-3 0-1,-1 1 0,-4 1 0,-3 0 1,-3 0-1,-5-1 0,-3 1 1,-2-2-1,-4 2 0,-12-1 1,16-2-1,-16 2 1,10-1-1,-10 1 1,0 0-1,0 0 0,0 0 0,0 0 1,0 0-1,0 0 0,0 0 0,0 0 0,0 0 0,0 0 0,0 0 0,0 0 0,0 0 0,0 0 0,0 0 0,0 0 0,0 0 0,0 0 1,0 0-1,0 0 0,0 0 0,0 0 0,0 0 0,0 0 0,0 0 0,0 0 0,0 0 0,0 0 0,0 0 0,0 0 0,0 0-3,9 0-2,-9 0-12,0 0-10,-12 1 0,-2-15-2,-6-9 1</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49:10.14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0 261 2,'0'0'5,"0"0"-4,0 0-1,0 0 1,0 0 0,0 0 1,0 0 0,0 0 1,0 0 1,0 0 0,0 0 0,9-4-1,-9 4 1,17-3-1,-4 1 0,6-1 0,5-1 1,6 2-1,3-2 1,7 0 1,6 1-1,5-1-1,6 0 1,4 1-1,5-2 0,6 2 0,2 0 1,5 1-2,2-2 0,3 1 1,0-1 0,4 1 0,2 0 0,6 0-1,-1 1 1,6-1 0,1 0 0,5 1-1,5 0 0,3 0 0,0 1 0,2-1 0,2 0 0,2 3-1,4 0 0,1 1 0,0 2 0,2 0 0,2 0-1,5 0 1,2 0 0,-1 0-1,0-3 1,3 1 0,-2-3 0,1 0 0,0 0-1,1-1 1,1 0 0,2-1 0,2 1-1,-1-2 0,2 1 1,4 0-1,-1-1 1,-1 1-1,-1-1 1,6-1 0,-2 0-1,-2-1 2,2 1-2,0-1 1,0-1-1,2 0 0,-2 1 0,-2 0-1,3-1 1,-1 1-1,-2-1 1,-3 1 0,-3 1 1,-2-1-1,-5-1 0,-8 1 1,-12 0 0,-8 0 1,-11 1-1,-9 0 0,-11 2 0,-12 0 0,-11 2 0,-9-1 0,-6 1 0,-9 1-1,-7-1 1,-5 2 0,-17-1-1,14 1 1,-14-1 0,0 0 0,0 0-1,0 0 1,0 0-1,0 0 0,0 0 0,0 0-1,0 0-2,0 0-7,0 0-17,-16-2 0,1-9-1,-2-9 0</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16.7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475 54 10,'0'0'10,"0"0"0,0 0-1,5-11-2,-5 11-1,0 0 0,0 0-1,-2-9-2,2 9 1,0 0-1,-6-10 1,6 10 1,0 0 1,-6-10-1,6 10 1,-10-7 0,10 7-1,-16-5-1,7 4-1,-5-1-1,0 2-1,-4 1 0,-1 1-1,0 2 0,-2 1 0,-1 2 0,-2 2 1,1 0-1,-1 1 0,0 2 0,1 1 1,1 2-1,1-1 0,2 3 0,2 0 0,0 2 0,2 1 0,1 1 0,1-1 0,2 1 0,2 1 0,0-3 0,2 2 0,0-2 0,4 1 1,1-3-1,1 2 0,2-1 1,1-2-1,1 1 0,3 0 1,-1 1-1,4-2 1,-2 0 0,4 1-1,1-2 1,1 1-1,3-3 1,1 2-1,4-5 1,1 2-1,4-5 0,-1 0 1,4-3 0,2-2-1,-1-4 1,1 0 0,0-3-1,1-1 2,-3-2-2,-1-4 2,-4 3-2,0-3 1,-5 1-1,-1 1 1,-5-2-1,-1 2 0,-4-2 1,-8 12-1,13-17 2,-13 17-1,6-15 1,-6 15 0,0-14 0,0 14 0,-8-15 1,8 15-1,-14-14-1,4 6 0,-2 0 0,-2 2-1,-4 0 1,2 2-1,-3 0 0,-1 2 0,-1 2 0,-1 1 1,-1 1-1,2 3 0,-1-1 0,-1 1 0,1 1 1,1-1-1,2 1 0,3-1 1,0-1-1,4-1 0,1-1 1,11-2-1,-11 2 1,11-2-1,0 0-1,0 0-1,0 0-7,0 0-14,13-9-4,-1 0-2,4-2 1</inkml:trace>
  <inkml:trace contextRef="#ctx0" brushRef="#br0" timeOffset="1122">804 391 30,'1'10'17,"-1"-10"-1,0 0-4,0 0-10,0 0-3,0 0 0,0 0 0,0 0 0,13 4 2,-3-4 0,3-1 2,4-2 0,1-2-1,3-1 2,0-3-1,0 0 1,-4-1 0,-1 0 1,-5 0 0,-2 3 1,-9 7 0,6-14-1,-6 14 0,-5-10-1,5 10-1,-16-8-1,4 5-1,-1 1-1,-2 0 0,-1 2 0,-2 0 0,1 1 0,0 1 0,1 2 0,0 0 0,2 0 0,0 1 0,1 2 0,0 1 0,0 2 1,0 1-1,1 1 0,1 0 1,-2 3-1,2-2 0,1 2 1,1-2 0,3 2-1,1-3 1,3 2-1,0 0 1,3 2 0,3-2 0,3 2-1,3-1 1,3 0-1,1 0 1,4-1-1,4-4 0,1-2 0,3-1 0,0-4 0,2-2-2,-3-7-4,5-1-9,-1-6-10,-1-5-1,-3-5 0,1-2 1</inkml:trace>
  <inkml:trace contextRef="#ctx0" brushRef="#br0" timeOffset="1813">1204 288 22,'0'0'19,"0"0"2,0 0-3,0 0-6,0 0-4,0 0-1,0 0-2,0 0-1,0 0-2,0 0-1,0 0 0,0 0-2,0 0 1,8 13 0,-8-13 0,5 19 0,-1-4 0,1 2 1,-1 4 0,-1 2-1,0 1 1,0 2 0,0-2 0,-1 0 0,1-3-1,1-3 1,-1-4 0,2-3 0,-5-11 0,11 9 1,-2-12-1,3-5 1,1-4 0,1-4-1,3-3 1,3-4-1,-1-3 0,1 0-1,-3 2 0,1 1 1,-3 3 0,-2 2 0,-2 4-1,-2 3 1,-9 11-1,9-13 0,-9 13 0,0 0-1,0 0 1,11 0 0,-11 0-1,8 11 1,0-2 0,1 4-1,0 1 2,1 4-1,0 2 1,-3 1-1,0 0 1,-1 0 0,-3-3-1,1-1-5,-4-5-15,0-12-4,0 0-3,16-6 2</inkml:trace>
  <inkml:trace contextRef="#ctx0" brushRef="#br0" timeOffset="2484">1883 335 18,'11'-4'17,"2"0"0,0-1 0,-2-2-1,1 2-2,-12 5-3,17-14-3,-17 14-2,10-13-1,-10 13-2,5-14-1,-5 14-1,-4-13 1,4 13-1,-9-15 1,9 15-1,-15-15 0,5 7 0,1 3-1,-1 0 1,-2 3-1,1 1 0,-1 2 1,-1 2-1,2 2 0,-2 3 0,1 1 1,2 1 0,-3 4 0,3 0 0,1 3 0,-2 0 0,3 1 0,2 1 0,2 0 0,2 0 0,5 0 0,2-2-1,4-1 1,4 0 0,2-4 0,3 0-1,1-1 1,2-4-1,2-2 0,2 0-1,-2-6-3,6 2-7,-5-8-9,4 0-6,-2-3-2,1-4 1</inkml:trace>
  <inkml:trace contextRef="#ctx0" brushRef="#br0" timeOffset="3064">2212 258 30,'0'0'18,"0"0"1,0 0-4,0 0-7,0 0-2,0 0-1,0 0-2,3 9 1,-3-9-1,1 16-1,2-4 0,1 3-1,1 4 0,0 3 0,2 1-1,-1 0 1,2 1-1,-2 0 0,1-3 1,-2 0-1,-1-2 0,-1-4 1,0-1-1,-2-4 1,2-1 1,-3-9 2,1 10 0,-1-10 1,0 0 0,-6-16 0,4 6 0,-2-6-1,1 0-1,-2-4-2,2-1 0,0 0-1,2 2 0,1 0 0,2 3-1,2 0 1,2 3 0,2 0-1,1 3 1,2 0-1,1 2 0,3 3 0,-2 0-3,7 4-3,-5-2-9,7 3-9,0 0-2,1 0 0,-1-2 1</inkml:trace>
  <inkml:trace contextRef="#ctx0" brushRef="#br0" timeOffset="3565">2624 274 18,'0'0'18,"4"10"1,-4-10-1,0 14-6,-4-3-3,4 5-1,-3 0 0,4 7-1,-3-3 0,3 5-2,-1-4-1,3-1-2,3-5-3,-6-15-7,15 14-15,-3-15-2,2-11 1,2-6 0</inkml:trace>
  <inkml:trace contextRef="#ctx0" brushRef="#br0" timeOffset="3816">2728 6 49,'0'0'23,"-12"14"1,12-14-3,-6 11-18,6-11-5,1 15-5,-1-15-2,2 17-10,4-8-3,-6-9 0,19 14 0</inkml:trace>
  <inkml:trace contextRef="#ctx0" brushRef="#br0" timeOffset="4066">3212 192 37,'-16'-4'23,"5"-2"0,-4 0 1,-5-1-12,3 4-4,-6-1-3,1 6 0,-4 2-2,1 6 0,-3 0 0,2 6-1,0 0-1,1 4 0,2 1 0,0 0-1,4 0 0,5-1 0,3-1 1,5 0-1,2-2 1,5-1 0,4-2 1,6 2-1,3-5 1,6 2 0,0-4-1,8-1 1,1-1-1,5-3 0,0-3 0,4-1 0,-2-2 1,0-1-2,-1-3 1,-2 1-1,-1 0 1,-5 0-1,-3 1 0,-6 1 0,-4 0 0,-3 1-1,-11 2 1,12 5-1,-12-5-1,0 0 0,4 19-8,-4-19-17,-3 17 0,3-17-3,-16 9 2</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24.4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183 150 5,'-4'-12'14,"2"2"-2,-2 1-2,1-2-1,-1 2-2,1-1-2,-1 1 1,0-3-1,3 0 0,-2 2-1,2-2 2,-1 2-3,2 0 2,0 10-2,0-16 1,0 16 0,0 0-1,-2-9 0,2 9-1,0 0 0,0 0-1,0 0 0,0 0 0,1 9-1,0 1-1,1-1 2,1 5-2,1 4 1,3 5 0,-3 7 0,4 8 0,3 5 0,-2 4 0,0 8 0,-1 2 1,0 0-1,-3 0 1,3-5-1,-7-4 1,1-9-1,-3-4 0,3-10 0,-3-7 0,2-4-1,-1-14-2,0 0-3,0 0-10,11-16-6,-3-4-1,-7-9 2,-1-6-1</inkml:trace>
  <inkml:trace contextRef="#ctx0" brushRef="#br0" timeOffset="511">7 226 21,'0'0'18,"-13"10"-1,13-10-2,0 0-7,0 0-1,0 0-3,16-10 1,1 5-2,2-4 1,8 2-1,4-2-1,8 0 1,1 0-1,4 2-1,0 2-1,0 1 0,0 4-4,-5 0-7,-5 1-11,-1 2 1,-8-2 0,-2 0 0</inkml:trace>
  <inkml:trace contextRef="#ctx0" brushRef="#br0" timeOffset="881">631 605 22,'-16'-11'20,"12"-2"-1,1-7 0,4-5-7,5 1-8,3-3-2,5 0-2,2 1 0,4 1-1,0 5 1,1 3 0,0 5 0,-1 4 0,-2 6 0,-1 7 0,-1 3 0,0 5 1,-7 1 0,2 5 1,-4 1 1,-1 5 1,-4-4 0,0 3 1,-6-4 1,0 3 1,-5-5-1,-1 2 0,-5-6 0,2-1-1,-8-5 0,3-1-1,-3-6-1,0-1 0,-1-4 0,1-2-3,3-3-1,-1-4-5,7 2-4,-1-7-13,10-1-5,6-4-2,6-3 2</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26.1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179 310 31,'0'0'17,"-11"11"0,0-7-5,-3 2-7,-1 2-2,-2 2-2,-2 2 0,1 1 0,0-1 1,2-1-1,2 1 1,2-3 0,4 1-1,8-10 0,-8 13 0,8-13-1,5 15 0,5-8 1,2 2-1,6 1 0,2 2 1,4 1-1,1 3 0,2 0 0,-2 2 0,-1 0 0,-5 2 0,-1-3 1,-6 2-1,-3-3 2,-5 0 2,-6-2 1,-2 0 1,-9-3 1,1-1 1,-8-3-1,1 1 1,-5-6-2,1 0-2,-2-6-1,2-1-1,3-2-3,0-2-3,7-2-4,-1-4-8,9-3-11,4-1-1,5-1 1,3-5 0</inkml:trace>
  <inkml:trace contextRef="#ctx0" brushRef="#br0" timeOffset="550">520 509 23,'24'-9'12,"1"-1"2,-3-3-1,-3-1-2,-2 1-2,-6-3 0,-2 3-2,-4-1-2,-2 1-1,-6 1-1,0 3 0,-6-2 0,-1 3-1,-6 2 0,-2 0 0,-2 3-1,-1 2 0,-1 2-1,0 3 0,0 3 0,1 3 0,1 3 0,4 2-1,1 4 1,2 2 0,3 0 0,1 3 1,2 1 0,5 0 0,3-1 0,3 2 0,4-3 0,4 1 0,3-2 0,5-2-1,6-1 0,3-7-2,5-3-3,1-9-7,5-8-10,2-4-2,-1-11 1,0-5 0</inkml:trace>
  <inkml:trace contextRef="#ctx0" brushRef="#br0" timeOffset="1011">962 34 5,'0'0'12,"9"0"-1,-9 0-2,0 0-1,-1 15 1,0-6 0,2 3 2,-3 3 1,3 4-2,-2 0 1,2 10-3,-3 5-1,3 9-2,-1 5 0,2 6-2,-2 2 0,1 2 0,0-1-1,1-2-1,1-5-1,0-11-5,4-5-8,0-14-11,0-11-2,5-10 1,-1-15 0</inkml:trace>
  <inkml:trace contextRef="#ctx0" brushRef="#br0" timeOffset="1321">1226 471 5,'11'23'14,"-4"-7"-1,6-2 0,-1-4-8,3-2-2,3-4 1,3-5 0,2-3 1,2-6 1,1-1 1,-1-6 1,0 0 0,-3-5-1,-2 2-1,-7-2-1,-3 3 0,-5-1 0,-2 4-1,-6 1-1,-3 3-1,-3 3-1,-1 4 0,-5 3-1,0 3 0,-4 4-1,-2 0 0,2 6 0,-2 0 1,1 2 0,2 2 0,0 2 0,3-1 1,2 2 0,2 2 0,3-1 0,1 2 0,3 0 0,3 2 1,2-2-1,3 2 0,4-1-1,1-1-1,7 2-3,1-8-8,9-1-11,5-6-2,5-5 1,6-5 0</inkml:trace>
  <inkml:trace contextRef="#ctx0" brushRef="#br0" timeOffset="1812">1971 409 28,'0'0'16,"0"0"0,-16 2-2,6-5-10,0 2-2,-2 0 3,2 3 0,-2-2 1,1 7 1,-1-2 1,3 7 0,-4-2-1,4 6-1,-3-1-2,5 5 0,-1 0-1,4 1 0,-2 1-1,4-1 0,2 0 0,5 0-2,2-2 0,2-2 0,4-3-1,1-3 0,5-4-2,1-8-3,6-3-2,-2-14-3,7-3 1,-2-15-1,7-2 2,-4-13 0,6-4 3,-3-5 4,-1-3 4,0 1 2,-6 0 3,-1 8-1,-6 4 1,-1 11 0,-7 6-1,-2 10-1,-5 6-1,-6 17 0,0 0-2,0 0 0,-1 22-1,-3 1 0,-1 5-1,1 8 0,1 5 1,1 6 1,0 4 0,4 2-1,0-2 1,2 1 0,0-5-1,1-3 1,-1-7-1,1-6 0,-2-8-1,-1-5-1,-1-6-1,-1-12 0,0 0 0,-18 2-1,7-12-1,-9-5 1,-2-5 0,-6-5 1,1-1 0,-2-1 2,0 1 1,3 2 1,1 3 1,6 5 0,5 3 1,4 5 0,10 8-1,-10-11 0,10 11-1,13-11 0,2 5-1,9 1 0,8-1-1,7-1-1,9 1-1,4-2-6,10 3-16,2-3-2,1-1-1,1-1 1</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29.0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0 290 11,'0'0'14,"10"-16"2,-10 16-4,7-11-5,-7 11-1,0 0-1,0 0 0,0 0 0,3 14 1,-3 0-1,-1 3-1,1 6-1,-1 4 1,2 4-1,-1 1 0,2 1 0,1-4 0,1 0-1,0-7 1,4-4-2,3-8 0,5-10-3,7-6-1,-2-10-1,7-4 1,-2-10-1,3-1 2,-3-2 1,-3 2 2,-4 4 2,-8 3 3,-1 9 0,-5 2-1,-5 13-1,0 0 0,0 0-2,7 20-1,-6-3-1,1 4-1,1 0 1,2 2 0,1 1 0,1-3 1,4-1 0,-1-6 0,2 1 0,-2-5 1,2-2-1,-2-4 2,1 1 0,-11-5 1,18-7 0,-11-3-1,1-3 1,-2-6-1,1-3-1,-1-7 1,-1-3-5,1 0-1,-3-7-5,7 7-9,-5-2-11,3 2-1,-1 2 1,3 4 1</inkml:trace>
  <inkml:trace contextRef="#ctx0" brushRef="#br0" timeOffset="831">710-7 21,'0'0'17,"0"0"-1,0 0-2,0 0 0,3-10-3,-3 10-2,0 0-2,0 0-1,0 0-2,1 12 0,-1-12-2,2 21 0,0-2 0,2 6-1,0 7 1,2 6 0,1 5-1,0 5 1,0 2-1,2 0 0,1-5 0,-1-4 0,1-6 0,4-7 0,2-11-1,5-11 1,3-10-1,2-8 0,2-8 0,1-5 0,0-4 2,-1 0-1,-6 1 2,-3 6-1,-7 3 1,-1 7-1,-11 12-1,10-9 0,-10 9 0,0 16-1,0 1-1,0 6 0,1 3 1,-1 2-1,2 3 1,0-1-1,3-2-2,-2-8-2,6 0-8,-9-20-11,14 11-2,-3-16-2,-1-5 2</inkml:trace>
  <inkml:trace contextRef="#ctx0" brushRef="#br0" timeOffset="1322">1274 285 14,'0'0'15,"13"-11"0,-13 11-3,9-4-2,-9 4-2,11-1 0,-11 1 1,13 3 0,-3 1-2,0-1 0,2 5-2,2-1-1,0 4-2,3 2-1,0 4 1,1 2-1,-2 5 0,0-2 0,-3 2 0,-2 0 1,-3 0 0,-6-4 0,-3 1 1,-6-5 0,-4-1-1,-4-4 1,-2-1 0,-3-5-1,0 0 0,-1-5-1,2-2 1,0-4-1,5 1 1,1-4-1,4 0-1,3-1 0,1 0-1,7-1 0,2-1-2,7 1 0,2-3-1,8 4 0,1-6-1,8 5-1,-2-7-3,7 4-4,-3-5-5,2-2-6,0-2 1,-3-4 1</inkml:trace>
  <inkml:trace contextRef="#ctx0" brushRef="#br0" timeOffset="1762">1769 65 36,'6'-18'20,"-1"4"-1,-3 2 0,-2 12-6,1-12-3,-1 12-5,0 0-1,0 0-1,0 0-2,-4 14 0,2 0 0,2 6 0,0 8 1,2 8-1,-2 8 1,1 7-1,-1 7 1,0 4-1,1-1 0,0-1 0,-1-5-1,1-5 0,1-10 0,-2-7-2,2-10-1,-2-8-1,1-5-3,-1-10-2,0 0 0,-13-25 0,6 7 0,-4-8 2,-1-4 1,-5-7 2,-2 0 3,-3-2 3,0 2 2,1 2 2,0 3-1,5 7 2,-2 1 0,9 11 0,0 0 0,9 13 0,-1-11-1,1 11-1,16-6-1,0 4-1,4-2-1,6 1-1,7-2 0,3 2-1,9 1-4,1-3-9,4 2-13,6-2 0,2-3 0,2-3 0</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8:12.28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94 467 6,'0'0'11,"9"15"0,-9-15 0,0 0-12,0 0-1,-1 12 3,1-12 3,0 0 1,2 10 1,-2-10 0,0 0 1,1 14 0,-1-14-1,-1 20 1,2-4-3,-2 6 0,2 8-1,-1 5 1,1 10-1,-2 8 1,3 10 0,-2 4-1,2 9 1,-3-1-1,3 2 0,-1-4 0,2-6-1,0-10 0,1-8 0,-1-12-1,0-9 0,0-9 0,0-10-1,-3-9-9,3-15-12,-2-10-3,-1-12 0,0-7 0</inkml:trace>
  <inkml:trace contextRef="#ctx0" brushRef="#br0" timeOffset="441">13 503 45,'0'0'22,"-10"-12"1,10 12-1,-6-14-13,6 14-8,12-12-1,2 7 1,5 1-1,7 1 0,7 0 0,7 2 1,8 2 0,3 2-1,5 1 1,1 3-1,-2 1 1,-4 3-1,-7 3 1,-6 2-1,-10 2 1,-8 3 0,-12 4 0,-9 1 1,-8 1 1,-4 3 0,-8-7 1,-4 4 0,-7-5 0,-1-1 0,-8-7 0,2-3-1,-1-4 0,1-4 0,-1-3-1,6-3-1,3-3-1,4-1-3,8 1-1,0-6-13,9 4-10,2-4-1,7 0-1,3-6 1</inkml:trace>
  <inkml:trace contextRef="#ctx0" brushRef="#br0" timeOffset="1042">804 188 15,'0'0'15,"0"0"0,0 0 0,0 0-8,0 0-3,0 0 2,-2 11-1,5 0 3,-2 4-1,4 9 0,-3 5 1,3 11-1,-1 10-2,0 12 0,-2 7-1,1 8-1,-1-3-1,0 1 0,1-6 0,0-9-1,3-12-4,-3-14-14,8-21-6,-11-13-3,16-24 2,-10-16 0</inkml:trace>
  <inkml:trace contextRef="#ctx0" brushRef="#br0" timeOffset="1362">712 70 11,'-10'-1'20,"10"1"1,-11-3 1,11 3-6,0 0-4,0 0-2,22 0-2,-4 3-2,7 7-3,7 0 0,9 6-1,2 5 0,5 5 0,2 5-1,1 6-1,-1 5 0,-3 2 0,-3 6 0,-5 1 0,-4 5 0,-4 2 0,-7-2-1,-5-2 2,-7-3-2,-5-3 2,-6-5-1,-5-2 2,-7-6 0,-6-2 0,-11-5 1,-5-1 0,-9-6 1,-5 0 0,-5-7-1,-1 1 0,-2-9-1,4-3 1,4-4-2,6-3 0,6-2-2,6-8-2,11 5-4,-2-8-15,14 0-6,3-5-1,7 0 1</inkml:trace>
  <inkml:trace contextRef="#ctx0" brushRef="#br0" timeOffset="1983">1498 683 1,'-3'-11'10,"3"11"6,12-12 4,-1 4-1,8 2-3,6-2-2,6 4-4,0 0-3,4 4-2,-2 1-1,0 7-1,-3 0 0,-5 8-1,-10-2 1,-4 7-1,-9-2 1,-6 5 0,-7-1-1,-4 3 1,-5-5 0,-1 1 0,-2-3-2,2-3 1,4-4-1,5-3-1,12-9 0,-9 7 0,9-7 0,14-1-1,0 0 1,1 0 0,4 3-1,-1 0 1,0 4 0,-6 3-1,1 2 1,-6 5-1,-2 0 1,-2 2-1,-3 1 2,-3 2-1,-2 0 1,0-2 0,-7 0 1,0-1 1,-6-4 0,-2-1 0,-6-4 2,1-1-3,-2-5 0,2-2-3,3-1-4,-4-9-11,10 1-12,3-9 0,8-1-2,4-9 1</inkml:trace>
  <inkml:trace contextRef="#ctx0" brushRef="#br0" timeOffset="2614">2205 771 76,'0'0'27,"0"0"-2,13 4 1,2-3-25,5 1-1,7 0 0,10-1 0,5 3 1,4-3-1,1-1 1,-4 0-1,-3-2 1,-7-1-2,-8-1-3,-8 3-10,-17 1-12,-1-14 0,-14 2-1,-7-3 1</inkml:trace>
  <inkml:trace contextRef="#ctx0" brushRef="#br0" timeOffset="2844">2166 558 40,'0'0'22,"0"0"1,7 12 0,16-14-6,9 2-14,11-2-1,10 2 1,8-3 0,8-1-2,4-1-4,-1-3-13,0-3-7,-2-3-2,-4-6 1,-5-3 0</inkml:trace>
  <inkml:trace contextRef="#ctx0" brushRef="#br0" timeOffset="3145">3335 8 57,'-21'-3'24,"0"0"1,0 2-2,0-1-16,1 4-7,0 6 0,0 4-1,2 2 1,0 4 0,3 4 0,2 4 1,3 2-1,2 3 1,2 6 0,2 4-1,1 3 1,0 7 0,-1 5-1,-3 3 1,-4 5-1,-2 1 1,-3-6-1,0-3 1,-2-8-1,3-8 1,1-10-1,4-9 1,5-11-1,5-10 0,12-4-1,5-6 0,3 0 1,5-4-2,2 4 1,2 0-1,0 4 0,-5 7 1,-5 7 0,-3 3 1,-7 6-1,-3 3 1,-5 9 0,-4 4 1,-5 3 0,-5 5 1,-4 2-1,-2 2 2,0-2-1,0-1 0,1-3 0,3-3 0,4-4-1,4-4 1,3-5-1,5-3 0,4-1 0,1-3 0,4-2 0,4 0 0,3-1 0,4 0 0,3 0 1,5-1-1,3-2 0,8 2 0,4-6 0,4-4-1,8 1-11,1-9-16,4-9 0,-1-12-2,-1-15 1</inkml:trace>
  <inkml:trace contextRef="#ctx0" brushRef="#br0" timeOffset="5198">3560 391 0,'0'0'8,"2"-11"-3,-2 11 1,0 0 3,0 0 1,0 0 1,0 0-1,0 0 0,0 0 0,0 0-2,2 10-3,-1-1-3,3 4-1,0 8-1,1 7 1,2 7 0,2 7 0,0 6 0,0 3 0,-2 4 0,-1-2 0,-2-2-1,-2-6-1,-1-5-6,-3-8-10,-4-14-1,4-8-2,2-10 1</inkml:trace>
  <inkml:trace contextRef="#ctx0" brushRef="#br0" timeOffset="5578">3398 323 30,'-12'-11'22,"12"11"-1,-4-9 2,4 9-9,0 0-7,13 3-3,1 2-1,3 1-1,8 10-2,5-3 2,8 9-1,6-1 0,7 3 0,4 5 0,4 2 0,0 3-1,-2 0 1,-4 3-1,-5 1 0,-8 1 0,-9 2 0,-8 0 0,-11-1 1,-6 4-1,-7-2 0,-9-3 0,-4 1 1,-8-6 0,-3-1 2,-8-7 0,0-1 1,-12-10 0,-2-1 0,-5-8-1,2-3 1,0-4-2,5-2-1,6-1-2,3-5-6,14 4-12,3-4-7,8 0-1,6-5-1,7-2 1</inkml:trace>
  <inkml:trace contextRef="#ctx0" brushRef="#br0" timeOffset="6309">4271 875 13,'26'-5'13,"1"0"0,-1 3 0,-1 3 0,-4 0-3,-1 4 0,-4 3-2,-3 2-2,-4 0-3,-2 5 0,-2-3 0,-2 5 0,-5-2 1,-1 4 0,-4-4 1,-4 5 0,-3-3 0,-1 2-1,-3-1 0,-1 0 0,-1-1-2,3-3 1,1 0-2,6-3 0,10-11 0,-11 17 0,11-17-1,7 15 1,-7-15-1,23 13 0,-6-8 1,7-1 0,4-2-1,6-1 1,2-3 0,5 0-1,1-1 1,1 1-1,-1-1 0,-4 1-1,-2 7-8,-6-4-17,-4 0 0,-8-7-2,-6-7 0</inkml:trace>
  <inkml:trace contextRef="#ctx0" brushRef="#br0" timeOffset="7571">5145 423 0,'0'0'12,"0"0"0,0 0 1,-6-10-5,6 10-2,0 0 1,0 0 0,0 0 0,0 0 1,0 0 1,0 0-2,0 0-2,0 0-1,0 0-1,0 0 0,0 0-1,0 0 1,0 0-2,0 0 1,0 0-2,1 11 1,1 0-1,0 4 0,3 8-1,2 9 1,2 11 1,3 6-1,2 5 0,4 5 1,1 0 0,3-1 0,1-7 1,3-8 0,0-13 2,2-8-2,-1-13 2,3-8-1,-1-15 0,1-7-1,-3-10 1,0-9-1,-3-9-1,-1-6 0,-2-6 0,-4 0 0,0 0 0,-3 3-1,-3 6 1,0 4-1,-1 9 0,-2 4-1,0 12-3,-6-1-12,2 7-9,-1 1-2,-1 5 1,-3-2 0</inkml:trace>
  <inkml:trace contextRef="#ctx0" brushRef="#br0" timeOffset="8282">5846 802 39,'0'0'19,"12"-7"-1,2 1-3,7 1-4,5-4-6,6 3-3,2 0-1,2 3 0,0 1-1,-3 5 1,-4 3 0,-6 3 0,-9 5 1,-4 2 1,-9 3 0,-4 2 1,-8-1 1,0 3-1,-4-4 0,3-1-1,-1-2 0,2-3-2,5-2 1,6-11-3,7 12 2,7-8-2,4-2 1,5 0 0,1 0 0,2 1 0,-1 0 0,-3 3 0,-3 0 0,-6 4 0,-4 4-1,-5 2 1,-3 3 0,-4 1 1,-1 2-1,-3 1 2,-4-2 0,-1-1 0,-5-3 1,-1-3 0,-2-3 0,-3-4 0,-3-3-2,-3-3-1,1 2-6,-1-7-20,5-2-2,2-9 0,8-4-1</inkml:trace>
  <inkml:trace contextRef="#ctx0" brushRef="#br0" timeOffset="9093">6820 368 22,'0'0'19,"0"0"0,0 0 0,-9 1-7,9-1-7,0 0-1,0 0 0,0 0-1,0 0-2,11 17 1,-8-5-1,3 8 0,0 6 1,1 12-1,5 8 1,2 9 0,4 5 0,2 5 0,3 1-1,2-4 1,-1 0-2,2-9 1,1-6-1,-3-11 1,-2-6 0,-5-11 2,1-4 2,-6-13-1,2-8 1,-6-13 1,2-9-1,-1-15-1,2-9 0,-1-13-2,4-5-1,0-2-1,0 1 0,1 4 0,-1 8-1,0 7 1,-2 11 0,-1 10 0,-3 7-2,1 6-3,-7 2-11,-2 16-11,4-15 0,-4 15-2,0 0 2</inkml:trace>
  <inkml:trace contextRef="#ctx0" brushRef="#br0" timeOffset="9764">7592 739 15,'13'-2'16,"-13"2"2,15-5 1,-15 5-6,0 0-4,14-2-2,-14 2 0,0 0 0,-3 11-1,1 1-1,-6 2-1,2 5 0,-6 2-1,-3 9 1,-1 0 0,2 3-1,-1-2 1,6 1-1,1-4-1,8-2 1,8-3-2,9-4 0,9-6 0,10-3-1,7-3 0,2-4 0,4-4-2,-2-5-1,1 0-3,-10-6-3,-4 1-11,-13-3-6,-8 1-1,-9-2 2,-6 1 0</inkml:trace>
  <inkml:trace contextRef="#ctx0" brushRef="#br0" timeOffset="10105">7836 927 42,'-11'4'20,"11"-4"-1,0 0 2,-9 11-16,9-11-2,-3 14 0,2 3 1,-2 1 1,1 11 0,1 5 0,1 11 1,2 1-1,2 7-1,0-1-1,2-1 0,2-3-2,0-6 1,-1-6-3,-3-11-2,4-2-16,-3-8-7,-5-15-1,0 0 0,-1-23 1</inkml:trace>
  <inkml:trace contextRef="#ctx0" brushRef="#br0" timeOffset="10746">8080 105 4,'-11'-16'15,"11"16"2,-2-15-6,2 15-2,13-14 0,-1 6 1,7 2 2,3-1-3,7 3-2,3-1-2,3 3 0,2 0 0,-2 2-1,-5 1-1,-3 3 0,-7 0-1,0 3 0,-9 4 0,-2 4-1,-8 5 1,-1 6 1,-5 5-1,-1 7 1,-2 2-1,-2 7 1,0-2-1,2 6 0,2-1 0,4-1-1,1-4 0,8-3 0,6-4-1,6-4 0,7-5 0,4-8 0,1-7 0,1-5-1,-1-5 1,-4-5 1,-5-3-1,-7-1 0,-6-3 1,-9 8-1,2-11 0,-2 11 1,-12-3-2,1 5 1,-3 4-1,1 3 0,-3 6 1,-1 3-1,0 5 1,3 6 0,1 0 0,3 7 0,5 4 0,3 1 0,4 1 0,5 3 0,3 0 0,3 1 0,1 2 1,1-2-1,-3-3 0,0-1 0,-5-3-1,-4-3 2,-5-2-1,-4-4 0,-9-3 1,-1-3 1,-8-6 0,-3 2 1,-4-7-1,2 1 2,-3-6-1,4-1-1,2-2 0,1-4-3,8 3-12,-6-7-16,2-3 1,-5-5-3,0-7 1</inkml:trace>
</inkml:ink>
</file>

<file path=ppt/ink/ink2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31.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209 121 28,'4'-10'19,"-4"-1"2,1 2-4,-1 9-6,2-13-2,-2 13-1,0 0-1,0 0-2,0 0 0,0 0-1,0 0-1,0 0-1,0 0-1,6 10 1,-2-1-1,1 5-1,2 5 1,3 5 0,-1 8 0,2 7 0,0 3 0,0 8 0,-1 3-1,-2 1 1,-1 0 0,-4-2 0,-1-7 0,-2-7 0,-1-5-1,-1-9 0,0-7 0,0-6-1,2-11-1,0 0-2,0 0-5,-5-22-5,3 3-10,-3-6-3,0-3 2,-3-5-1</inkml:trace>
  <inkml:trace contextRef="#ctx0" brushRef="#br0" timeOffset="570">0 307 11,'17'-7'21,"-4"0"1,6-5 0,7 4-5,0-7-3,9 8-3,2-5-2,7 7-3,2-1-1,1 4-3,0 0-2,-3 2-1,2 2-5,-8-2-8,-1 2-10,-2-1-2,-7-1 1,-1-1 1</inkml:trace>
  <inkml:trace contextRef="#ctx0" brushRef="#br0" timeOffset="901">665 482 40,'11'-4'21,"2"-1"0,-3-2-4,7 2-9,-2-4-3,3 2-1,0-1-2,2 0 0,-1-1 0,0 1 1,-4-2-1,0 4 0,-5-1 0,-10 7 0,8-11 0,-8 11 0,-8-9-1,8 9-1,-23-6 1,9 2-1,-5 2-1,-1 1 1,-1 2 0,1 1 0,-2 3 0,0 0 0,4 2 0,0 1 0,2 3 0,0 0 1,3 4-1,0 2 1,4 2 0,2 1 1,1 1 0,3 3 0,1-1 0,4 3 0,0-3 0,5 0 0,2-4-1,5 0 0,1-4 0,5-5-2,2-2-1,3-5-4,9-2-8,1-7-12,4-2-2,3-6 1,3-2 1</inkml:trace>
  <inkml:trace contextRef="#ctx0" brushRef="#br0" timeOffset="1402">1340 397 28,'0'0'20,"0"0"0,0 0 1,-20 3-10,3-3-7,-2 2-1,-4 0-1,0 5 1,-3-3 1,5 5 0,-4-2 0,5 4 0,1-4-1,3 3 0,4-2-2,3-3 0,9-5 0,-8 12 0,8-12 0,6 12 0,3-6-1,3 2 1,4 0-1,1 2 1,3 1-1,0 2-1,-1-2 0,0 2 0,-2 0 0,-2 1 0,-2 0 0,-4 0 1,-1-3 0,-3 2 1,-3-4 0,-2 2 2,0-11-1,-13 14 1,1-10 1,2 0-2,-7-3 1,3-1-1,-5-1-1,2-2-1,0 1-2,0-4-1,4 3-5,-4-5-4,7 2-6,-1-5-8,6-1-1,3-7 1,4-4 1</inkml:trace>
  <inkml:trace contextRef="#ctx0" brushRef="#br0" timeOffset="1952">1569-9 36,'9'-1'19,"-9"1"1,0 0-5,-6 13-9,3-2-1,-4 2 0,3 8 0,-3 3 0,3 11 1,-3 4 0,5 11 0,-3 5-1,4 6-1,-2 1 0,2 3-1,0-5-1,0 0 0,0-6-1,1-7-1,0-9-1,2-10 0,-1-6-1,-1-8-1,1-5-1,-1-9-3,3-11-3,-7-7-3,2-2-5,-7-6-3,0-7 1,-5-4-1,-3-5 2</inkml:trace>
  <inkml:trace contextRef="#ctx0" brushRef="#br0" timeOffset="2243">1314 334 9,'-17'-16'13,"3"1"2,5 5-1,9 10-1,-5-14-2,5 14-1,13-12 0,4 6-2,4-5 0,9 3-1,3-4 0,10 2 0,0-3 0,11 3-1,-2 0 0,5 4-2,-2-2 0,-2 4-2,-2 1 0,-4 3-1,-4 0 0,-7 2 0,-6 0 0,-5 1-1,-5 1 0,-6-1 1,-5-1-1,-9-2 0,10 3-1,-10-3 1,0 0-1,0 0 0,0 0-3,0 0-4,-1 9-18,1-9-2,0 0-1,-14-9 1</inkml:trace>
</inkml:ink>
</file>

<file path=ppt/ink/ink2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36.1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69 7,'-5'-15'9,"8"3"1,-5 1 0,5 2-1,-3 9-1,2-13 1,-2 13 1,0 0-2,0 0 1,3-10-3,-3 10-2,0 0-1,0 0-2,1 14 0,0-2-1,2 6 0,0 5 0,1 5 0,0 5 0,3 7 1,-2 2-1,1 4 0,1 1 1,0 1-1,0 0 0,0-4 0,0-2 0,0-7 0,-1-4-2,-3-7-2,-1-6-6,0-6-6,-2-12-5,0 0 1,0 0 0</inkml:trace>
  <inkml:trace contextRef="#ctx0" brushRef="#br0" timeOffset="370">4 317 18,'0'0'20,"-10"-5"2,10 5-1,0 0-6,0 0-7,6-11-1,-6 11-1,24-14-2,-3 4 0,6 2-1,3-2 0,10 2-1,2 0-1,4 3-1,5 3-4,-5 0-7,1 3-11,-2 3-2,-1-1 0,-4 1 0</inkml:trace>
  <inkml:trace contextRef="#ctx0" brushRef="#br0" timeOffset="711">625 534 14,'-12'-14'17,"12"3"0,0-6-1,6-1-8,4-1-3,1 0-1,5 1 0,0 3-1,3 2-1,-1 4 0,-1 6 1,-1 3-1,-1 6-1,-4 5 0,-2 5 0,-2 3 1,-3 4 0,-4-1 2,1 4 0,-7-6 2,1 3 1,-4-9 0,4 3 1,-8-9-1,7 1 0,-6-6-1,12-3 0,-21 2-1,11-5-2,-1-3-2,0-2-2,11 8-5,-22-26-9,14 9-14,0-5 0,7-3-1,2-8 0</inkml:trace>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39.4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-4 320 16,'0'0'13,"0"0"1,0 0 1,-2-11 0,2 11-1,0 0-3,0 0-2,0 0-2,0 0-2,10-11-2,-10 11-2,19-9-1,-4 4 0,3 2-1,3 1 0,5 3-1,1 3 1,2 5 0,0 3-1,-1 6 0,-1 0 0,-1 8 0,-3-2-1,-4 5 0,-6 1-1,-3-1 1,-6-1 1,-4-2 1,-4 0 2,-8-5 1,-1 2 1,-6-8 2,-2 1 1,-4-7 0,3 0 1,-3-5-1,4 0 0,0-5-2,6 0 0,-1-5 0,7 2-2,9 4 0,-13-11-2,13 11 0,-4-15-1,4 15 0,3-16-2,4 6 0,2-3-1,7 2-2,-2-5-2,10 4-3,-3-4-4,8 0-7,2 1-2,0-1 2,3 2 0</inkml:trace>
  <inkml:trace contextRef="#ctx0" brushRef="#br0" timeOffset="530">537 375 1,'0'0'11,"0"0"0,0 0-4,7 15-2,-3-4-1,-2 4 0,3 6 1,-1 6-2,4 5 1,-1 7-2,0 1 0,-1 5-1,-1-1-1,1 0 1,-2-4 0,-1-2 0,-3-5 1,-1-5-1,1-5 0,-2-4 1,0-7 2,0-1 2,2-11 2,0 0 0,-13-3 0,13 3 1,-10-25 0,5 6 0,-3-11-3,4-4-2,1-6-2,4-3-1,2-2-1,6-2 0,3 3 0,4 1-2,4 6 2,2 2-1,0 8 0,1 5 0,-1 5 0,-2 4 0,0 8 0,-4 6-1,0 5 0,-3 5-1,0 4 0,-5 3 0,2 6 0,-6 0 1,-1 2 1,-4 0 1,-2-2 1,-2 0 0,-6-6 1,2 1 1,-6-5 0,3-2 0,-3-5-2,2-2 0,-3-3-3,-1-5-3,2-3-13,3-3-6,0-4 0,5-5 0</inkml:trace>
  <inkml:trace contextRef="#ctx0" brushRef="#br0" timeOffset="1221">1022 590 26,'7'35'12,"5"5"-1,-4 2-1,0-3-3,1 0-1,-4-4 0,0-2-1,-3-6 1,-1-2 0,-4-7 0,1-3 1,-4-6 0,6-9 0,-13 9-1,13-9-1,-18-6 0,9-3-1,-4-9-1,3-5 0,0-7-1,2-5-1,4-6-1,3-4 0,5-1-1,4-1 1,6 2 0,2 2-1,5 7 0,1 2 1,2 7 0,0 5-1,0 5 1,-2 4-1,0 7 0,-2 3-1,1 5 1,-5 5-1,2 6 0,-4 3 0,-1 5 0,-2 2 1,-2 2 0,-3 1 1,-3-1 0,-3-1 1,-4-4 2,-3-1 0,-5-7 0,-1 0 0,-5-5 0,0-2 0,-2-3-1,1-3-1,-2-1-2,0-4-3,7 2-6,-3-7-13,5 0-4,2-5 0,5-3 0</inkml:trace>
  <inkml:trace contextRef="#ctx0" brushRef="#br0" timeOffset="1862">1535 7 45,'0'0'25,"4"-10"-1,-4 10-4,0 0-9,0 0-4,-9 7-4,5 5-2,-2 6-1,2 5 0,2 8 0,0 4 0,3 8 0,1 2 0,3 7 0,3 1 0,-2-1 0,1-1-1,-4-4 1,-1-5-2,1-5-4,-5-9-10,0-8-8,1-7-1,1-13 1,0 0 0</inkml:trace>
  <inkml:trace contextRef="#ctx0" brushRef="#br0" timeOffset="2233">1821 334 22,'-3'13'15,"3"3"1,-1 4-1,-1 3-2,5 4-1,-3-1-4,4 3-1,-1-4-3,4 1-1,0-5 0,4-4-1,1-7-1,4-5 0,0-6 0,6-8-2,2-4 1,-1-7-1,0-2 1,-1-4 1,-3-3 1,-2 1 0,-6 1 2,-1 6 1,-7-2-1,1 7 0,-5 1-1,0 6-1,1 9-2,-6-10-1,6 10 0,0 0 0,-11 0-1,11 0 1,0 0 1,-10 12-1,10-12 1,-4 19 1,3-6-1,0 5 1,1 4-1,0 5 1,0 5-1,1 6 1,0 5-1,0 5 0,0 6 0,-1 3 0,1 1 0,1-1 0,1-2 0,-1-3-1,0-6 1,1-7 0,0-7 0,0-8 0,-1-6 0,1-6 0,-3-12 0,1 11 0,-1-11-1,0 0-5,0 0-17,-5-13-2,3-2-2,1-6 2</inkml:trace>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45.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-2 206 18,'0'0'13,"0"0"0,6-10 0,-6 10-2,0 0-2,0 0 0,0 0-3,0 0-3,9-9-1,-9 9-2,18-3 1,-6 1-2,4 2 1,1-1 0,2 2 0,3 2 0,-3 0 0,1 2 1,1 3-1,-2 3 1,2 1-1,-2 3 1,-3 3-1,2 1 0,-4 2 1,-1 2-1,-4-2 0,-2 3 1,-6-5 0,0 3 0,-4-5 2,-4 2-1,-3-4 1,-3 0 0,-2-4 0,-2 2 1,-3-4-1,1 0 1,-3-2-1,3-2 1,-1-3-1,4-1 0,0-1 0,3-3 0,2-1-1,11 4-1,-12-16 0,12 5-1,4-3 0,5-1-1,4-2 0,5-1 0,4-1-1,3 1 1,2 2-1,0 4-1,2 2-2,-4 3-2,5 6-4,-7 1-7,2 3-7,-4 1 1,-1 0 0,-1 0 1</inkml:trace>
  <inkml:trace contextRef="#ctx0" brushRef="#br0" timeOffset="621">573 228 16,'3'-9'17,"-3"9"1,0 0-4,-2-12-6,2 12-2,0 0 0,0 0-1,0 0-1,0 0-2,0 0-1,0 0 0,-2 14 0,2-4 0,2 4 1,-1 3-1,1 3 1,-2 0 1,2 2-1,-2-2 0,1-1 0,0-6-1,2-2 0,-3-11 1,11 4 0,1-10-1,4-6 0,2-4 1,3-2-1,-1-2 0,1-1 1,-3 0 0,0 4 0,-8 3 1,-1 4-1,-9 10 0,8-9-1,-8 9 1,0 0-2,0 0 1,9 16-2,-4-4 1,2 5 0,-1 1 0,1 5 0,0 0 1,1 0-1,-1 0 0,-2-3-1,2-3-3,-3-4-6,6-6-14,1-6-1,3-4 0,2-5 0</inkml:trace>
  <inkml:trace contextRef="#ctx0" brushRef="#br0" timeOffset="1132">1086 384 5,'-4'13'16,"-6"-3"0,10-10 1,-15 9-5,15-9-2,-13 1 1,13-1-3,-7-13-1,7 0 0,6-3-3,1-3-1,5-1-3,1 0 0,3-2 0,0 4 0,1 1 0,-2 5 0,0 2 1,-3 5-1,-1 4 1,1 6-1,-2 5 0,-1 4 1,1 5-1,-4 1 1,0 5 1,-3-1-1,-1 1 2,-4-2-1,0-2 2,-4-4-1,-1-1 0,-4-3 0,0-3 0,-2-3-1,-3-3-2,0-1 0,-5-8-5,5-3-9,-2-8-10,4-8-3,3-9 2,6-3-2</inkml:trace>
  <inkml:trace contextRef="#ctx0" brushRef="#br0" timeOffset="1542">1252 0 13,'16'0'16,"-5"1"-1,-1 7 1,-5 4-10,0 2-3,0 4-1,0 2 0,-1 7 3,-2-5 0,0 10 4,0-1-3,1 5 3,-1-1-2,4 4 1,-3-3-3,4 1-1,-3-3-2,2-2-1,1-4-6,2-3-10,-1-5-8,4-5-2,2-6 0,0-4 1</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47.8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 62 38,'10'-1'21,"-10"1"0,0 0 1,0 0-14,-4 11-6,4-11 0,-8 20-1,2-5 1,1 5 0,-1 3 0,0 6 2,0-3-1,3 10 2,-2 1-2,4 3 1,-1-1-2,3 0 2,0-1-2,4-3 0,2-4-1,3-3 0,3-6-1,5-4 0,4-5-1,4-3-1,6-6-5,-3-7-7,8-3-11,-2-9-2,1-2 0,-5-7 1</inkml:trace>
  <inkml:trace contextRef="#ctx0" brushRef="#br0" timeOffset="400">10 253 19,'-13'0'20,"13"0"1,0 0 0,0 0-10,0 0-5,0 0-1,10-8-1,-10 8 0,21 1-1,-7 1-1,7 3 1,2-2-2,4 2 1,7-1-3,0 0-1,5 0-5,-1-3-10,4-1-7,-1-3 1,-2-2 0</inkml:trace>
  <inkml:trace contextRef="#ctx0" brushRef="#br0" timeOffset="821">451 0 22,'0'0'16,"0"0"-1,0 0-2,0 0-1,0 0-1,0 0-4,0 0-1,0 0-2,0 0-1,0 0-1,0 0 0,-2 16 0,3-2 0,1 5 0,2 6-1,-1 3 0,1 7 1,0-1 0,0 5 0,-3-3-1,2 0 1,-3-6-1,2-4 1,0-5-2,2-7 1,-4-14-1,18 7 0,-3-16-1,4-5 1,5-6-1,2-2 0,-1-4 2,2 0-2,-3 3 4,-1 4-2,-7 5 2,-2 3-2,-14 11 2,12-7-1,-12 7-1,6 19 1,-6-3-2,0 6 1,0 4-2,1 5 3,0-1-3,1-1 2,2-3-4,-1-6-3,6-4-16,3-13-4,3-7-1,2-9 1</inkml:trace>
  <inkml:trace contextRef="#ctx0" brushRef="#br0" timeOffset="1312">981 236 13,'16'18'15,"-16"-18"1,15 14-3,-5-7-8,3 0-4,2-2 0,2-3 1,3-3 0,0-3 2,0-2 0,-2-4 2,1 0 1,-5-4 3,-1 4-2,-6-5 1,0 5-3,-8-2 1,1 12-3,-5-16 1,5 16-3,-18-12-1,7 7-1,-2 3 0,1 0-1,0 2 0,0 1 0,2 1 0,0 0 0,10-2 1,-13 11-1,13-11 1,-12 16 0,6-4 0,1 2 2,-2 3-2,1 2 2,-1 0-1,1 4 1,1 2-1,2-1 1,2 0 0,2-2-1,4-2-1,3-3 1,6-3-1,3-4 0,5-7 0,4-6 0,1-5 0,3-5-1,2-4 1,2-5 0,-2-3 0,-2-2-1,-2 1 2,-2 1-2,-1 3 2,-3 2-1,-6 4 1,-2 3-2,-4 4 2,-10 9-2,13-7 2,-13 7-1,0 0-1,7 15 1,-7-3-1,0 2 2,1 2-1,1 0 1,0-2-1,1 1 1,0-4 0,-3-11 0,15 11 0,-2-13 0,4-4-1,4-3 1,0-4-1,3-2 0,0-1 2,0 0-3,-5 3 3,-2 3-2,-7 0 2,-10 10-2,12-7 1,-12 7 0,0 0-1,4 20 1,-5-6-2,3 3 2,0 5-1,2 1 2,1 3-2,2-1 1,0-2-1,2-5 0,2-1-4,-1-1-18,5-7-6,2-6-1,1-9-1</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50.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20 399 15,'0'0'16,"0"0"0,0 0-3,0 0-6,0 0-3,0 0-1,0 0 1,0 0-2,5 10 4,-5 3-3,-5-1 2,3 8 0,-3 1-1,4 6 2,-4-5-2,4 8 1,-4-4-2,5-2 0,1-3-1,5-6 0,4-4-2,4-9 0,5-5-2,1-8 0,4-2 0,0-4 0,0-3 2,-4 1 0,-3 2 3,-3 2-1,-6 3 2,-8 12-1,12-13 1,-12 13-2,0 0-1,0 0-1,0 0-2,11 18 2,-5-4-2,2 1 1,4 5 0,3 3 1,0 1-1,2 1 2,0-1 0,2-3 0,-1-1 0,2-5 0,-5-3 1,1-7 1,1-8-1,1-6 1,-1-7 0,1-5-1,0-7 1,1-3-2,-2-3 1,0 1-2,-3 3 1,-4-3-4,3 7-2,-8-2-15,1 7-7,-3-1-1,0 7 1,-1-4 0</inkml:trace>
  <inkml:trace contextRef="#ctx0" brushRef="#br0" timeOffset="911">826 49 11,'0'-14'12,"1"3"-2,-1 11-1,1-17-2,-1 17 0,0-10 1,0 10-1,0 0 0,0 0 0,0 0-1,0 0 0,0 0-1,0 0-1,0 0 0,0 0-2,0 0 0,0 0 0,0 16-2,0-2 1,0 5-2,1 6 1,-1 8 0,-1 5 1,1 5-1,0 4 1,0 2-1,-1 2 0,1-5 0,0 0 0,0-10 0,2-2-1,0-9 1,2-4-1,0-9 1,-4-12 2,17 5-1,-5-12 0,5-7 1,2-6-1,2-4 1,2-3 0,-1-1 0,1 1 1,-4 1 0,0 6 1,-8 3 0,-1 6 0,-10 11-1,10-7 0,-10 7-1,2 15-1,-3 0-1,1 4 1,0 1-1,1 4 0,1 1 1,1 0-1,-1-2 1,3-2-1,0-2 0,2-2 0,1-3-2,-1-2-1,4-2-4,-11-10-8,20 6-11,-9-11-3,3 0 3,-2-7-2</inkml:trace>
  <inkml:trace contextRef="#ctx0" brushRef="#br0" timeOffset="1542">1280 427 17,'0'0'21,"0"0"-1,0 0 2,8-11-6,-8 11-7,9-6-3,-9 6 0,12 5-2,-1 2-2,-1 0 0,4 5-2,1 0 1,3 5-2,0-1 1,1 4 0,-2-3-1,-3 4 2,0-3-1,-4 1 1,-4-1 0,-3-1 0,-5-1 1,-4 0-1,-4-3 1,-3-2 0,0-3-1,-3-3 0,1-5-1,0-3 1,4-5-2,3-7-1,6-5-2,3-5-2,8-1-1,2-7-2,9 0 1,1-7 0,4 5 0,2-6 0,4 3 3,-3-1 3,1 1 0,-1 1 3,-2 5 0,-2 2 1,-4 5 2,-1 7 0,-8 2-1,1 8 2,-12 8-1,10 0-1,-8 9 0,0 6-1,-2 4 0,3 7 1,-2 5 1,2 5 1,-4 4 0,3 7 0,-3-5 0,3 5 0,-3-5-1,0 2-1,-2-6-2,-1-4-1,3-7-2,-3-6-1,1-5-3,3-16-3,-11 14-4,1-19-6,2-6-5,-5-7 0,-1-5 4</inkml:trace>
  <inkml:trace contextRef="#ctx0" brushRef="#br0" timeOffset="2153">1532 367 29,'-7'-17'18,"4"5"-1,3 12-2,4-14-2,6 12-3,5-2-3,7 3-3,6 0-3,7-1-2,10 2-7,8 0-11,5-4-3,11 1 0,0-4 0</inkml:trace>
</inkml:ink>
</file>

<file path=ppt/ink/ink2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53.3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72 17,'0'0'14,"0"0"-2,0 0-1,0 0-3,0 0-2,0 0-1,6 12-1,-3 3 1,-1 5 1,4 9 0,-4 9 1,4 7 0,-4 2 0,2 10-1,-4-5-1,2 4 0,-4-8-3,0 0 0,-2-10-2,0-5 0,2-4-4,-2-10-2,4-5-2,0-14-4,0 0-7,-7-13-3,6-5 0,-1-5 1</inkml:trace>
  <inkml:trace contextRef="#ctx0" brushRef="#br0" timeOffset="260">71 417 23,'-19'-24'19,"5"5"-1,0 4 0,2 2-4,12 13-1,-13-15-3,13 15-1,2-10-2,12 6-1,0-4-1,9 2-1,3-3-1,5 1-2,5-1 0,5 2 0,0 3-2,-3 0-2,3 4-5,-6-3-6,-1 6-11,-3-1-3,-6 1 3,-4 0-1</inkml:trace>
  <inkml:trace contextRef="#ctx0" brushRef="#br0" timeOffset="561">477 317 13,'0'11'14,"0"-11"1,9 21-5,-3-8-3,1 7 1,1 1 0,3 6 2,-2-1-2,1 5 0,-2-6-1,0 0-1,-3-3-2,-1-3 0,-2-5-2,0-1 0,-2-13 0,0 12 1,0-12 1,0 0-1,0 0 1,-7-12-1,2-1 0,1-1 0,-1-3-1,-2-3-2,3 0 0,1-1-1,4 1 1,1 1-2,3 3 2,4 0-1,1 5 0,3-1 0,2 6 0,5-2 0,0 4 1,5 0-1,2 4 0,3-2 0,4 3 0,2-1 0,5 0-1,-2 0 0,1 0 1,-3-2-1,-2 2 0,-6-3 1,-3-2 0,-6 0 2,-5-2-1,-15 7 2,11-11-2,-11 11 2,-6-14-1,-4 10 0,-1 1 0,-4-1-1,-2 2-1,-2-1 1,-1 3 0,-2 1-1,1 1 1,1 3 0,-1 5 0,3 2 0,0 2 1,3 2-1,2 1 2,2 4-1,3-1 0,4 2 1,4-3-1,4 0 1,4-1-2,6-1 1,8 0-3,3-6-2,10 3-7,-2-9-6,7-2-8,0-5-1,2-3 0,-1-6 0</inkml:trace>
  <inkml:trace contextRef="#ctx0" brushRef="#br0" timeOffset="1322">1217 346 13,'-3'9'16,"3"-9"0,0 0-3,12 9-5,-12-9-3,19 7 0,-8-3 0,5 9 0,1-3-1,2 8-2,-1-4-1,2 6 1,0-1-2,-4 2 1,0-2-1,-5 0 1,-4-2 0,0 1 2,-8-2-1,-1-2 2,-8-1 0,0-3 1,-7-1 0,1-2 0,-6-5 0,4-1 0,-2-3 0,2-1-1,2-5 0,6 0-1,2-3-1,6 1 0,4 0-1,2-2-1,7 3-1,3-1 0,6 0-2,1 3-1,6 2-3,-1-2-7,6 1-9,-2-1-5,-1 0 3,-4-4-2</inkml:trace>
  <inkml:trace contextRef="#ctx0" brushRef="#br0" timeOffset="1882">1606 0 12,'0'0'16,"0"0"0,0 11 2,0-2-6,1 3-6,1 8 1,-2-1-1,4 10 2,-2 2 0,5 9 0,-4 2-1,6 6-2,-3-4 0,4 4-1,-4-4-2,6 2 0,-4-5-2,1-4 0,2-8-4,-4-6-2,3-4-8,-2-9-10,-8-10-3,11-3 2,-9-12 2</inkml:trace>
  <inkml:trace contextRef="#ctx0" brushRef="#br0" timeOffset="2203">1461 231 33,'0'0'25,"12"-9"2,1 7-3,-1-5-8,9 7-4,-2-6-3,10 3-2,-1 0-3,7 2-3,2 3-3,0-3-5,8 7-9,-1-3-10,1 4-2,-1-1 1,1 1 0</inkml:trace>
  <inkml:trace contextRef="#ctx0" brushRef="#br0" timeOffset="2503">2231 356 28,'0'0'22,"0"0"-1,0 0 0,0 0-12,0 0-4,-10 3-2,10 8-2,0-11 1,-1 21 0,0-8 1,2 5 0,-1-6 0,2 7 2,3-4-2,1-4 1,0 0-1,4-2 0,2-6 0,5-5-2,2-4 1,2-5-1,0-2 0,5-1-1,-1 0 1,-3 1-1,-2 2 2,-2-1-1,-7 6 0,-1 5 0,-10 1 1,11 5-1,-11-5 0,3 18-1,0-8 1,0 6 0,3-3 0,5 0 0,1-4 0,6-5 0,5-5 0,4-3-1,2-1 1,2-3 0,-1-3-1,-2 1 2,-3 0 0,-3 4-1,-8 2 0,-2 3 0,-12 1 0,13 12 0,-9 2-1,-1 3 1,0 3-2,1 1 1,2 4-4,-4-3-9,8 0-17,-1-10 2,8-5-4,1-12 2</inkml:trace>
  <inkml:trace contextRef="#ctx0" brushRef="#br0" timeOffset="3174">3233 490 16,'0'0'18,"12"1"0,-12-1 0,16-12-6,-3 4-7,3-2 0,-1 2-2,1-2 0,-2-1 1,-1 1-1,-2-1 0,-11 11-1,9-17-2,-10 6 0,-5 0 2,-3 1-2,-5 1 1,-1 1-1,-2 1 1,1-2 0,-1 5 0,0 2 0,2 3 0,2 1 1,1 3 0,1 4 0,3 4 0,-1-1 0,3 4 0,1 2 1,4 4-1,-1 0 0,4 5 0,2-3-2,1-1 3,2 0-2,4-1 1,-2-4-1,3-2 2,1-5-1,3-4 0,0-7 1,4-3-1,-2-5 0,4-4-1,3-3 1,0-4-2,-1-1 1,2-2-1,-2 4 1,-1 0-2,-4 4 1,-1 3-1,-5 4 1,-2 4-1,-11 3 1,14 10-1,-11 0 1,-1 3 0,1 1 0,1 2 2,3 1-2,4-5 2,6-4-2,5-2 1,4-7-1,7-3 0,4-4 1,1-1-2,-2-3 2,0 3-2,-7 0 3,-4 1-2,-6 7 2,-6 7 0,-5 5-1,-4 6 0,-4 3-1,0 4 1,3 3-2,-1 1 1,3 1-3,-2-9-6,9-1-15,-12-19-5,22 2-1,-9-16 1</inkml:trace>
  <inkml:trace contextRef="#ctx0" brushRef="#br0" timeOffset="3935">4146 140 59,'0'0'24,"16"1"1,-16-1-1,11 5-17,-11-5-4,12 15 0,-5-1 1,-4 3 1,3 7 0,-3-2 1,2 11 1,-1-4-3,1 4-2,-1 2 1,1 0-2,-3-3-1,1-1 0,-1 0-1,0-7-1,-2-3-1,-3-2 0,0-4-4,-7-8 2,10-7-3,-23 4-2,9-7-2,-9-10 1,4 1 0,-8-8 1,3 0 4,-4-1 1,2-1 5,5-1 3,1 4 5,8 2 1,0-1 1,10 5 1,1 0-2,14 2 1,1 1-3,11 4-1,3-5-2,8 6 1,7 0-3,7 2 0,2-1-2,6 2-1,4 1-4,-4-6-10,6 4-13,-2-3-1,1-1-1,-4-6 1</inkml:trace>
  <inkml:trace contextRef="#ctx0" brushRef="#br0" timeOffset="4706">4991 85 29,'12'-6'20,"-12"6"0,17-16 4,-8 11-13,-9 5-4,11-12-1,-11 12 1,0 0-1,0 0-1,0 0 0,0 0-2,5 21-1,-6-1 0,0 9-1,0 5 0,2 10 1,-1 3 0,2 5-1,0-3 0,1 2 0,0-8-1,1-5 0,-2-7-1,0-9-3,3-5-2,-5-17-2,1 17-4,-1-17-5,0 0-5,-16-13-3,9 3 3,-6-2-2</inkml:trace>
  <inkml:trace contextRef="#ctx0" brushRef="#br0" timeOffset="4997">4919 414 31,'-11'-12'24,"2"6"0,9 6 0,-4-18-5,13 13-4,-9 5-5,24-14-1,-4 5-4,9 4-1,4-6-1,7 6 0,1 0-2,4 2-1,3 2-1,0-2-5,3 7-7,-8-4-13,1 2-3,-6-2-1,-2 3 2</inkml:trace>
  <inkml:trace contextRef="#ctx0" brushRef="#br0" timeOffset="5317">5479 552 57,'-10'-5'26,"10"5"-2,-14-15-2,14 15-9,-3-21-5,9 8-4,1-3-2,4 2-2,8-2 0,1-1-1,6 6 0,0-2 0,2 7 1,-2 3 0,-2 1 0,-3 3 0,-4 4 0,-4 6 0,-2 0 0,-5 5 0,-3-1 0,-1 3 1,-4 1 0,-2 0 1,-4-2 0,-2-1 2,-2-5-2,-2 0 3,-3-5-2,-4-4-1,-3-5-1,0-3-2,-2-1-6,-7-5-18,4-4-3,-1-8-5,4-5 4</inkml:trace>
</inkml:ink>
</file>

<file path=ppt/ink/ink2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7:59.8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45 478 8,'0'0'14,"0"0"-1,0 0 1,0 0-2,0 0 0,0 0-2,0 0-1,0 0-3,0 0-2,0 10-2,1 3 0,0 5-2,0 0 2,1 9-1,-1 6 0,0 7 1,-2 6 0,1 6 1,-3-4-1,1 0 1,-2-1-1,1-4 0,-2-7-1,0-6-1,1-8-5,-3-9-5,7-13-12,-9 5-2,4-15 0,0-8 0</inkml:trace>
  <inkml:trace contextRef="#ctx0" brushRef="#br0" timeOffset="421">35 478 46,'0'0'23,"9"-10"1,-9 10-6,6-10-8,-6 10-5,12-9-2,-12 9-3,16-6 1,-4 4-1,1 1 0,3 1 0,1 1 0,1 3 0,1 2 0,1 2-1,-2 5 1,-2 0 0,-3 5-1,-2 3 0,-4-2 1,-1 1 1,-5-1 0,-3 0 1,-6-5 1,0 2 0,-7-7 2,1-1 0,-6-2 0,2-1-1,-5-3 0,3-1-1,0-3-1,2 0-1,2-1 0,3-3-3,4-1-1,-1 0-5,10 7-9,-1-22-11,7 8-1,1-5 1,6-3 0</inkml:trace>
  <inkml:trace contextRef="#ctx0" brushRef="#br0" timeOffset="931">466 385 54,'0'0'24,"9"16"0,-9-16 0,2 18-18,1-5-6,2 6 0,0 8 0,1 0 0,0 4-1,0-2 1,2 4 0,-3-5-1,1 0 2,-3-3-2,0-8 2,-2-3-1,0-2 3,-1-12-1,-1 13 3,1-13-1,0 0 1,-12-5 0,12 5-1,-12-17 1,7 7-2,-3-7 1,3 2-4,0-3 1,3-4-2,2 0 1,3-2 0,5 0-1,2-1 1,7 4-2,1 0 1,5 1 0,1 3 0,3 5-1,-1 0-2,4 6-4,-8-3-7,5 4-11,-5 2-2,0 3 1,-4-2 0</inkml:trace>
  <inkml:trace contextRef="#ctx0" brushRef="#br0" timeOffset="1362">907 472 11,'22'3'15,"-1"-6"0,7 1-1,-1-4-7,1-1-4,3-1 0,-3-3 1,-1 4 2,-8-2 2,-3 2 0,-16 7 0,16-15 0,-16 15-2,-3-13-2,3 13-2,-19-10-1,6 8-2,-3 0 0,-1 3 0,-4 2 1,1 1 0,0 5 0,-2 1 0,1 5 2,-1-1-1,2 7 3,-1-2-1,7 4 1,-2-3 0,7 4 0,2-4 0,7 2-2,3-3 1,5-2-3,8-1-1,2-5-5,10 1-11,2-8-9,4-4-1,3-4 0,2-10 1</inkml:trace>
  <inkml:trace contextRef="#ctx0" brushRef="#br0" timeOffset="1863">1596 365 52,'-19'-9'25,"1"9"1,-5 1 0,0 7-14,-4-1-9,-2 3-3,0 3 0,5 0 0,2 1 0,5-1 0,8-1-1,4-2 1,5-10 0,9 16 0,5-11 1,3 0-1,4-1 0,4 2 0,3-1 1,-1 1-1,-1 7-1,-1-5 0,-5 3 1,-5 3-1,-4-1 1,-5 3 0,-8-2 1,-3 1 0,-6-6 1,-3 7 1,-5-7 0,-2 1 1,-1-4-2,-1-1 0,0-3-1,2-2-2,2-2-4,-1-6-19,6-1-4,3-8-1,5-1 2</inkml:trace>
  <inkml:trace contextRef="#ctx0" brushRef="#br0" timeOffset="2393">2033 409 62,'8'12'26,"-8"-12"-2,0 0 0,0 0-17,-12-3-7,3 3-2,-6 2 0,-1 2 1,-4 2 1,-3 2 1,0 3 0,-2 0 1,1 1-1,1-1 1,7 2-1,0-2 1,6 2 1,2 0-1,7 4 0,1-4 1,7 6-1,1-2 1,4 0-2,2 0 0,0-1-3,7-4-1,-2-6-7,4 2-7,-2-12-6,4-3-2,-2-6-1,6 1 2</inkml:trace>
  <inkml:trace contextRef="#ctx0" brushRef="#br0" timeOffset="2674">2168 501 61,'20'-16'27,"-7"-2"-4,-1 11-1,-8-2-9,-4 9-4,0 0-5,0 0-2,0 0-2,0 0-1,9 12 0,-2-1 0,2 7 1,3 2-2,3-1 2,2 3-1,2 0 1,1-1-1,-4-2 1,0-1-1,-6-7 1,-10-11 1,9 17-1,-9-17 1,-8 10 0,-4-9 0,-4-2 0,-3-2 0,-4-2 0,1 0 0,-2-3 0,2-2 0,2 0-1,3-5 0,5 0 0,3-3 1,7 0-1,2-1-1,8 1-2,2-4-2,10 6-11,1 0-9,6 3-2,4 0-2,6 1 2</inkml:trace>
  <inkml:trace contextRef="#ctx0" brushRef="#br0" timeOffset="3104">2678 432 32,'7'10'21,"1"1"1,-4 0 0,1 0-6,2 5-10,-2 0-1,4 7 0,-4-2 1,3 6-1,-3-3 1,4 3-1,-5-5-2,2-1-3,0-4-6,-3-5-11,-3-12-9,13 6-2,-13-6 1,14-27-1</inkml:trace>
  <inkml:trace contextRef="#ctx0" brushRef="#br0" timeOffset="3385">2932 10 61,'10'-11'27,"-10"11"0,0 0-4,0 0-14,9-4-6,-9 4 0,0 0-1,7 16 0,-2-6-1,-2 4 1,3 4 0,-1 5 0,4 4-1,-1 7 1,2 5-1,2 4 1,1 5-1,0 2-1,2-1 1,-3-2-1,2 2 1,-4-9-1,-2-5-1,-3-8 2,0-4-2,-3-8 2,-2-4-1,0-11 0,0 0 0,0 0 0,0 0 0,17-11-1,-5-6 1,8 1-1,3-4 1,6 1 0,3-2 0,4 1 0,1 7 1,-1 3-1,1 3 1,-5 4-1,-2 2 0,-5 4 0,-4 3-1,-5 3 0,-4 1 1,-5 8-1,-3 1-1,-5-3 1,-4 4 1,-4-2 1,-3 3 1,-4-4 1,-5 2 0,-7-10 1,-2 2 0,-5-3-1,-2-3 0,-4-3-1,-2-4-1,1-3-3,-3-4-4,9 1-14,-7-7-12,7-1 1,-2-6-1,9 2 0</inkml:trace>
  <inkml:trace contextRef="#ctx0" brushRef="#br0" timeOffset="4296">2233 523 14,'0'0'15,"0"0"0,0 0-5,0 0-3,0 0-3,-12-2-1,12 2 0,0 0 3,-12-1 2,12 1 1,0 0 1,0 0 0,0 0-1,11-8 1,-5-1-2,9 2-3,1-6-1,7 0-3,2-3-1,5-2-1,4 3-2,0-5-3,11 8-9,-1-4-10,3 2-1,-2-1 0,4-1 0</inkml:trace>
  <inkml:trace contextRef="#ctx0" brushRef="#br0" timeOffset="4957">3857 497 14,'0'0'21,"0"0"-3,0 0-1,0 0 1,0 0 0,0 0-2,2 11-2,-2-11-4,9 3-2,1 0-3,7 3 0,3-4-2,4 1 1,5-3-2,4 1-1,2-4 1,-3-2 0,-2-4 0,-2 1-1,-8-4 1,-2 1 0,-11-3-1,-6 1 0,-6-2 0,-2 1-1,-9-1 0,-1 0 0,-4 0 0,1 2-1,2 1 1,0 3 0,3 1-1,-1 2 1,4 3 0,-1 2 0,1 3-1,-3 1 1,-1 3-1,-1 3 1,-1 1-1,-1 5 1,0 2-1,1 2 1,-1 3 0,4 2 0,2 4 0,4 0 0,3 0 1,5 1-1,7 0 1,5-1 0,10 1 0,7-2 0,6-5-1,6-2-1,10 0-9,1-8-19,6-3-3,-4-10 0,0-6 1</inkml:trace>
</inkml:ink>
</file>

<file path=ppt/ink/ink2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1:10.24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16 1550 12,'0'0'6,"-11"0"-1,11 0 0,0 0-3,0 0-1,0 0-1,0 0 1,0 0-1,0 0 1,0 0 1,0 0-1,0 0 2,0 0-1,0 0 1,13 10 0,0-6 1,6 4 0,6-1 0,7 2 0,7-3 0,5 5 0,8-3-1,3-1 1,5-1-1,3 1 1,4-1-1,3 0 1,4-3 0,6 0 0,0-3-1,5 0 1,3-2 0,5 1-1,-3-1 0,4 2-2,-2 1 1,1 2-1,-3-1-1,-2 2 0,-2-1 1,-3-1-1,-4-2 1,-1 0-1,-5-3 1,-5 0 0,-4 0 0,-4-1 0,-7 1-1,-3 1 1,-6 1-1,-4-1 1,-6 4-1,-4-1 0,-4 0 0,-5 1 1,-4-1-1,-5 0 0,-12-1 0,15 2 0,-15-2 0,0 0 0,0 0 0,0 0 1,0 0-1,0 0 1,0 0 0,9 1-1,-9-1 1,0 0 0,0 0 0,0 0-1,0 0 1,0 0 0,0 0-1,7-12 1,-7 12 0,6-12-1,-2 2 1,1-4 0,-1-3-1,2-4 0,1-2 0,1-6 0,3-3 0,-2-5 0,2-4-1,0-4 1,1-2 0,-2-5 0,-2-2 0,-4-2 0,-1-2 0,-3-1 0,-1-1-1,-2-1 2,1-1-2,-1-2 1,1-1-1,1-1 1,1 1 0,1 1-1,1 4 1,1 4 0,0 6 0,1 5 0,0 6 0,0 6 1,0 6-1,0 4 0,-2 6 0,-1 3 0,-1 4 0,0 10 0,-2-10 0,2 10-1,0 0 1,-8-10-1,8 10 1,0 0 0,-9-11 0,9 11 0,-10-11-1,10 11 1,-17-16-1,3 8 1,-1 0-1,-4 0 0,-4 0 0,-4-1 0,-2 2 1,-5 0 0,-5 1-1,-6-2 1,-4 3 0,-5 0-1,-6 1 1,-7 1 0,-4 3 0,-6 0 0,-7 2-1,-4 2 1,-3 1 0,-5 1 0,0 2 0,1 0 0,1-1 0,1 0 0,4-1 0,5 0 0,4-1 0,6-1 0,5 0 0,1 0 0,6 1 0,7 1 0,7 1 0,5-2 0,7 0 0,4-1 0,6 0 0,5-2 1,6 0-1,2-2 1,3 0-1,10 0 1,-13 0-1,13 0 1,0 0-1,0 0 0,-10-1 0,10 1 0,0 0 0,-10 0 0,10 0 0,-19-1 0,6 1 0,-3-1 0,-3 1 0,0-1 0,-3 0 0,2-1 0,-1 1 0,3 0 0,0 0 0,0 1 0,-1 0 0,2-1 0,1 1 0,2 0 0,1 0 0,2 0 0,2 0 0,9 0 0,-9-1 0,9 1 0,0 0 0,0 0 0,0 0 0,0 0-1,0 0 1,0 0-1,0 0 0,0 0 0,0 0 1,0 0-1,-5 10 1,5-10 0,1 12-1,-1-2 1,-1 4 0,0 4 0,1 3 0,-2 7-1,1 6 1,0 7 0,-1 6 0,0 5 0,1 6 0,-1 2 0,-1 1 0,1 1 0,0 0 1,-1-2-1,-1-2 0,0-4 1,-1-1-1,0 0 1,-2 0-1,-4-2 1,2-2-2,-1-5 2,4-4-1,-2-3 0,4-7 0,-2-5 0,4-7 0,2-2 0,-1-4 0,1-2 0,0-10 1,0 15-1,0-15 0,0 9 0,0-9 0,0 0 0,0 0 0,1 12 0,-1-12 0,0 11 0,0-11 0,1 15 0,0-4 0,-1-1 0,0 0 0,4-1 0,-4 1 0,0-10 0,0 14 0,0-14 1,0 16-1,0-16 0,0 0 0,-4 10 1,4-10 0,0 0 0,0 0-1,0 0 1,0 0-1,0 0 1,0 0 0,0 0-1,0 0 0,0 0 1,0 0-1,0 0 0,0 0 0,0 0 0,0 0-1,0 0-5,0 0-9,10 7-8,-10-7-2,10 0 0,-8-12 1</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1:17.00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61 146 5,'0'0'7,"0"0"1,0 0-1,12-1 0,-12 1 0,0 0-1,0 0-1,0 0-1,0 0 0,0 0-2,3 12 0,-3-12-2,2 13 0,-2-13 0,1 21 0,-1-7 0,1 4 0,-2 0 1,0 4 0,-2 4 2,-1 4 0,-1 4 0,0 2 1,-3 6-1,1 3 2,-2 4-1,-1 1-1,3 5 0,0 2-1,1 0-1,1 1 0,3 2 0,1 1 0,1 1 0,0-1-1,0-2 1,0-2-1,0-3 1,1-4-1,0-6 0,2-5 1,-1-5-1,1-5 0,-1-6 0,1-4 0,0-5 1,-2-2-2,-1-12 2,2 15-1,-2-15 0,0 0 0,0 0 0,-1 10 0,1-10 0,0 0 0,-6 10-1,6-10 1,-5 10 0,5-10 0,0 0 0,-9 11 0,9-11 1,0 0-1,0 0 0,0 0 1,0 0-1,0 0 0,0 0 0,0 0-1,12 8 1,-12-8 0,17 3 0,-5-2 0,0 0 1,3 0-1,3 0 1,4 0-1,3-1 2,4 0-2,6-1 1,5 0 0,8 0 0,6-1 0,6 1-1,4 0 0,5 1 0,4 0 1,-1 1-1,5 0 0,1 0 1,2 1 0,0-1-1,1 0 1,0 2 0,3-1 0,1 1 0,1 0 0,-2 1 0,3 0-1,-1 0 1,2-2-1,1-1 0,0-1 0,1-2 1,0 0-1,1-2 0,-1-1 0,-2 0 0,-3 2 0,-2 2 0,-5 0 0,-3 2 1,-5 3-1,-4-1 1,-2 1-1,-2 1 1,-2-1-1,-4-1 1,0 0-1,-3-2 1,-2-1-1,-7 0 0,-3-1 1,-6-1-1,-5 1 1,-6-1 0,-6 2 0,-1-2 0,-3 2 0,-1 0 0,0-1-1,1 1 1,2 0-2,2-1 1,3 0-1,0-1 1,1 0 0,-1 0 0,-2 1 2,-4-2 0,-1 3 1,-14 0-1,16-3 0,-16 3 1,0 0-2,0 0 0,0 0 0,9-2-2,-9 2 1,0 0-1,0 0 1,0 0-1,-1-13 1,1 13-1,-2-9 1,2 9 0,-1-13 0,1 13 0,-1-10 0,1 10-1,-3-14 0,2 4-1,-2-1 0,2 0-1,-3-5 1,2-1-1,-2-4 1,2-4 0,0-1 0,1-4 2,-1-6 0,0-2 1,1-4 0,0-3 0,0-2 0,0-2 0,-1 1 0,2-5-1,0 2 0,1 1-1,-1-1 1,0 0-1,-1 1 1,0 0 0,0 4 0,0 3 0,-2 1-1,-1 2 1,3 1 0,0 4 0,1 4 0,0 3 0,0 3 0,0 3 0,1 3 0,-2 5 0,0 3 0,1 11 0,-2-15 0,2 15 0,-2-11 0,2 11 0,-3-11 0,3 11 0,-5-11 0,5 11 0,-8-14-1,8 14 1,-11-18 1,11 18-2,-12-17 2,12 17-1,-14-16 0,7 7-1,0-1 1,-2 0 0,-1 3-1,0-3 1,-1 2-1,-2-2 0,-1 2 1,-3-1-1,-1 0 1,-3 0-1,-2-1 1,-3 2-1,-3-1 1,-3 2-1,-5-1 0,-1 2 1,-5 2-1,-3 0 1,-4 2 0,-3 1-1,-4 0 1,-1 1 0,0 0 0,-3 0 0,-2 0 0,-2-1 0,-5 1 0,-4 1 0,0 1 0,-7 0 0,-3 1 0,-4 1-1,-3 2 1,-3 2 0,0-1 0,-1 0 0,0-2 0,3 0 0,0 0 1,4-4-1,2-1 0,1 0 0,0-1 0,1 1 0,-1 1 0,2 0 0,0 1 0,1 1 0,3 0 0,6-1 1,4 0-1,4-2 0,6-1 0,7-1 1,3 0-1,7 0 1,3-1-1,5 1 0,5 0 1,4-1-1,5 1 1,1 0 0,5 1 0,1-1-1,13 2 0,-14-1-2,14 1-6,0 0-13,0 0-3,9 3 0,-9-3 0</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7:15.26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 77 31,'0'0'20,"4"-13"0,-3 3 2,-1 10-14,2-16-4,-2 16-1,3-11 1,-3 11 1,0 0-1,-6 11-1,4 4 0,0 2-1,1 9 0,1 9-1,1 8 0,3 3 1,1 8-1,0 2 2,4 3-1,-3-5 1,4-2 0,-2-10-1,3-6 2,-4-10-1,6-7 0,0-17-1,7-10 0,1-13 0,3-9-1,4-10 1,4-7-2,2-7 2,2 0-2,-1-1 1,-2 5 1,-2 2-2,0 7 1,-5 4 0,-3 3 0,-4 6 0,-4 4-2,-5 6-2,-5-2-4,-5 20-15,5-14-7,-5 14 0,-21 1-1,6 6 1</inkml:trace>
  <inkml:trace contextRef="#ctx0" brushRef="#br0" timeOffset="781">551 337 16,'0'0'17,"9"-7"1,-9 7 2,0 0-11,0 0 0,0 0-1,0 0 1,0 0 0,0 9-1,-5 5-1,-6 1-1,-2 9-1,-6 5 0,2 5 0,-6 1-2,2 5 1,1-4-1,5-1 0,4-5 0,11-4-2,12-9 1,10-5-2,10-8 0,6-5 0,7-5 0,2-3 0,3-4 0,-4 1-2,-7-2 4,-9 3-4,-6 5 0,-9-4-6,-1 8-15,-14 2-5,0 0 0,-2-11 0</inkml:trace>
  <inkml:trace contextRef="#ctx0" brushRef="#br0" timeOffset="1142">691 497 42,'0'0'22,"-2"16"1,3-1-1,1 2-12,-1 5-7,1 6 0,-1 3 2,4 6 0,-7-2 2,6 7-1,-4-4 1,4 4-1,-3-6 0,4 1-1,0-4-3,2-3-1,0-3-3,-3-8-6,4-4-17,-8-15-3,0 0-2,0 0 0</inkml:trace>
</inkml:ink>
</file>

<file path=ppt/ink/ink2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2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2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1:46.09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40 4,'54'4'5,"3"-2"1,8-1 0,3 0 1,6-1 0,3 0-1,4 1 0,3-1-1,4 0-1,-1 0 0,7-2 0,3 0-1,1-3 0,4 0-1,-3-2 0,0 0 0,0 0 0,0 2 0,-8 0 0,-5 3-1,-8 1-1,-9 3 2,-8 0-2,-7 2 1,-8 0-2,-7 1 1,-8 1 0,-4 0 0,-4-1 0,0 1 0,-3 0 0,-1 2-2,0 1 2,-1 0 0,0 0 0,3 5 0,2 2 2,-5 5-4,5 2 4,2 3-1,-3 2-1,4 5 1,-3 6 0,2 4 0,-5 5 0,7 6 1,-5 7-1,-1 6 0,-1 8 1,3 8 0,-3 5 0,-1 7 0,0 3-1,-2 2 0,0 6 1,-3 3-1,1 2 0,-7 5 1,0 1-1,0 0 0,-5 1 2,2 2-2,-3 0 1,2-3-1,-2-3 0,2-7 0,0-5 0,4-5 0,-2-6 0,2-4 0,-5-7 0,4-3 1,0-6-1,1-1 0,-3-5 0,1-4 0,1-3 0,-8-6-1,6-8 1,-7-5-1,-2-7 1,1-5 0,-2-7 1,-3 0-1,-5-5 1,-3 1 0,-8-1-1,-5 1 2,-8-3-2,-12 3 1,-6-3-1,-7 0 0,-4-4-1,-10 0 1,-3-4 0,-8 1-1,-1-1 0,-2-1 1,-3 3-1,-6-1 1,-5 2-1,1 1 0,-2 1 0,6 0 1,2 0-1,0-2-1,10 0 2,8 0-1,10-3 0,11-2 0,10-1 1,10-1-1,6 0 0,14-1 0,4-1 0,14 1 1,-11-1-2,11 1 1,0 0 0,0 0-1,0 0 0,0 0-1,0 0-1,0 0-4,0 0-7,9-2-12,0-4-1,0-11 1,-6-9-1</inkml:trace>
  <inkml:trace contextRef="#ctx0" brushRef="#br0" timeOffset="5818">1453 4182 8,'0'0'4,"0"0"0,0 0-2,0 0-2,0 0-1,0 0 1,0 0 0,0 0 1,0 0 1,0 0 3,0 0 1,16-3 0,-1 3 1,4 0 0,8 0 0,8 0-1,9 1-1,7 0-2,7-1-1,5 1-1,2 0-1,4 0 0,2-1 1,-2 0-2,4-1 1,0-1 1,2-1-2,-3 0 1,2 2 0,-6-2 0,-3 2 1,-7 1-1,-7 2 0,-5 3 0,-9 3 1,-8 6 0,-2 1 0,-7 8 1,-4 6 2,-4 6-2,0 8 1,-5 7 0,1 5 0,-1 4-1,-9 4 1,-2 4 0,1 3-1,-4 2 0,2 3 1,-7 4-1,-1 4 1,0 1 0,4 4 0,-3-3-1,3 2 1,-1 2-1,-3-2 0,6-7 0,-1-2-1,1-4 0,2-4 0,0-7-1,3-3 0,2-10 0,1-4-1,0-7 1,2-5 0,-3-5 0,2-3-1,3-3 2,-6-5-1,-1-2 1,-6-1 0,3 0 0,-7 0 1,3 0 0,-11 0 0,-6-1 1,0 1 1,-10 0 0,0-1 0,-13-4-1,-6 2 0,-16-5 0,1 1 1,-10-3-3,-8 0 1,-5-5-2,-4-4 0,-2-2 1,-4-2-1,4-3 0,-5-2 0,6-1 1,3-1-1,-1 1 1,5 1 0,2 1 0,7 3 1,7 1-1,12 2 0,7 1 0,8 3-1,11 1 1,9 1-2,8 1 0,5-1-1,15 0-1,-16 0-4,16 0-18,-13-3-5,1-6 0,-11-12-1</inkml:trace>
</inkml:ink>
</file>

<file path=ppt/ink/ink2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2:18.37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865 0 5,'0'0'11,"0"0"-3,0 0-4,0 0 0,0 0 0,0 0-1,0 0 2,19 17 1,-19-17 1,-11 6 1,11-6 2,-11 11 0,0-4-2,6 6-1,-4-1-1,0 7-1,-4 0-1,-8 7-1,-8 3-1,-5 3 0,-4 3 1,-5 3-1,-2-2 1,-4 1 0,4-1 0,1-1 0,1-2-1,4-1 1,4-4-1,-1-3-1,6-2 0,6-3-1,3-4 0,3-3-1,4-4-2,3-6-1,11-3-5,0 0-12,0 0-3,0 0-2,-9-19 1</inkml:trace>
  <inkml:trace contextRef="#ctx0" brushRef="#br0" timeOffset="451">75 387 15,'0'0'18,"0"0"0,0 0 1,0 0-9,0 0 0,0 0-2,0 0-1,0 0-2,-10 13 0,10-13 0,-8 20-2,1-6-1,3 4 1,0 6-1,2 4 1,-1 0-1,-1 2 1,-4 0-1,6 0 0,-4 0 0,2 0-1,-1-5-1,2-1 1,-1-3-1,5-1 1,5-3 0,0-1 0,10-5 0,2-3 0,11-5 1,7-3 1,4-6 0,10-2 0,2-6 0,5-3 0,-5-2 1,1 1-2,-11 1 0,-1 2 0,-5 2-1,-12 4 0,-3 3-1,-5 2 1,-5 2 0,-11 2-1,11-3 1,-11 3-1,0 0 0,0 0 1,0 0-1,0 0 0,0 0 0,0 0 0,0 0 0,0 0-1,7 11 0,-7-11-1,0 0-1,0 0-6,0 12-15,0-12-6,0 0 1,0 0-1</inkml:trace>
</inkml:ink>
</file>

<file path=ppt/ink/ink2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1:53.96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0 365 13,'8'-12'7,"-8"12"-1,11-11 1,-1 5-1,0 0-2,4-5-1,2 3 0,2-3-1,4 1 0,-1-1 0,4 2-1,-2-1 1,3 2-1,1-1 0,-1 2 2,2 0-1,2 1 1,0-3 0,2 3 1,2-2-1,3 0 1,3 1 0,5 1-1,2-1 0,0 2-1,5 0 0,1 2-1,3 0 0,2 0 1,-1 0-1,2-1 0,-1 1 0,3 0 0,2-1 0,1 1 1,0-1-1,2 2-1,1-2 1,-1 3 0,0-1 0,1 1-1,0 0 1,0-1 0,1-1 0,4 0 0,-2-1 0,3 0 0,3-2 0,2 3 0,0-1 0,4 2 0,1 0-1,1 1 0,-1 1 1,1 0-1,-1 0 0,0-2 1,0 2 0,0-1 0,-2-1 0,3 0 0,0-2 0,2 3 0,0-1-1,1 2 1,1-2-1,0 2 1,1-1-1,-1 2 1,1 0-1,1 0 1,-1-1-1,0 1 1,-1 0-1,1-2 1,-2 1-1,-1 1 0,-4-2 0,3 1 0,-1 0 1,-1 1-1,1 1 1,0 1-1,0 1 1,2-1-1,2 0 1,0 1-1,0-1 0,0 0 1,2-2-1,-2 2 0,0-2 1,-2 0-1,2 2 1,-1-2-1,1 1 1,2 0-1,-1 0 1,0 1-1,0-2 1,-1 1 0,1-1-1,-1 0 1,0 0 0,-3 0 0,2-1 0,0 3 0,-1-2 0,3 2-1,-3-3 1,2 2-1,1-2 0,1 0 1,-1 0-1,0-3 0,1 0 0,-1-3 1,-1 2-1,0-1 0,-2 0 0,1-1 0,-3-1 1,0 1-1,-6-1 0,5 0 0,-2 1 0,1 0 0,-2 0 0,0 0 0,0 2 0,0 1-1,3 0 1,-6 2 0,0 1 0,-1-1 0,-3 1 0,1 0 1,-5 0-1,1-1 0,1 1 0,-3 0 1,2-1-1,1 1 0,-2-2 1,-1 2-1,3-1 0,-2 0 1,3 1-1,-2-1 0,-1 1 1,1-1-1,0 2 0,-3-1 1,0 0-1,-3 0 1,-1-1 0,0 1-1,1-1 1,1 2 0,0 0-1,0 2 1,0 0-1,0 2 0,-1 1 0,0 1 0,2-3 1,2 1-1,1-1 0,-1-2 0,0 0 1,-1-2-1,2 1 0,2-1 0,-4 2 2,-3 2-4,1-2 2,0 2 0,-1-1 0,0-1 0,-3 0 0,-7-1 0,1-1 0,-4-1 0,-2 1 0,1-3 0,-2 0 2,0 0-2,2-1 0,1-2 0,-4 0 0,0-1 1,-7 0-1,-2-2 0,-6 2 0,0 0 0,-8 0 0,1 1 0,0 2 0,-4 0 0,-2 1 0,-1 1-1,-1 1 1,-5-1 0,-1 1 0,-11 1 0,11 1 0,-11-1 0,0 0 0,0 0 1,10 0-1,-10 0 0,0 0 0,0 0 0,0 0 0,0 0 1,0 0-1,0 0 0,0 0 0,0 0 1,0 0-1,0 0 0,0 0 0,0 0 0,0 0 0,0 0 1,0 0-1,0 0 0,0 0 0,0 0-1,0 0 0,0 0-1,0 0-2,0 0-1,0 0-5,-9 2-12,9-2-5,-15 4-2,0-5 2,-8-7 0</inkml:trace>
</inkml:ink>
</file>

<file path=ppt/ink/ink2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1:57.88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0 352 7,'0'0'15,"0"0"0,0 0-5,0 0-4,0 0-2,0 0-3,7-10-2,2 3 0,6 0 0,2-3 1,3 0-1,2-2 2,-2 1 0,2 2 0,0-2 0,3 2 1,0 1 0,3-1 0,6-1 0,6 1 0,6 0-1,6 0 0,3 0 0,8 2-1,4-3 0,5 3 0,7-2 1,4 1-1,3-2 1,6 1 0,10 0 0,0 1 0,8 0 1,3 1 0,3 2-1,3 0 1,0-1 1,5 3-1,1-3 1,1 1 0,-3-2 1,2-3 0,-3 1 0,4 1 0,-1 0 0,2 1-1,-3 0-1,3 2 1,4 1-2,2 4 0,5-1 0,-3 1 0,4 0-1,0 0 0,-1 1 0,-3-1 1,-3 1-1,-3-1 1,-1 2-1,1-2 1,-6 2 1,3 0-1,2 0 0,5 5 0,0-3 0,1 4 0,-1-3 0,2 4 0,5-2-1,-4 5 0,1-6 1,-3 1-1,1 0 0,3-2 1,0 0-1,0 2 0,0-3 1,2 1-1,4 0 0,1 2 0,-1 1 0,1 3 0,2 0 1,0-2-1,-2 0 0,-5-2 0,-4 0 1,-2-4-1,-3-1 0,-5-2 1,-6 0 0,-1 2 0,-2-1 0,2 2 0,-4 0-1,-3 3 1,-4-2 0,-4 0-1,-2-2 0,-3 0 0,-3-2 0,-4-1 0,-2-2 0,-2-1 0,-2 1 0,-1 1 1,-1 0-2,-3 1 2,-6 0-2,-2 1 2,-4 1-2,-5 1 1,-4 0 0,-2 2 0,-3-1 1,-5 0-1,-2 3 0,-5-1 0,-2 1 0,-2 0-1,-1 2 0,-4-2-1,2 5-3,-4-1-7,2 4-12,-5 1-2,-6-2 0,-23-13 0</inkml:trace>
</inkml:ink>
</file>

<file path=ppt/ink/ink2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52:07.35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-2-7 3,'0'0'5,"0"0"-1,0 0 0,0 0 1,0 0 2,-10 1 1,10-1 1,0 0 0,-12-2 1,12 2-1,0 0 0,0 0-1,0 0-5,0 0-1,0 0-2,0 0-1,0 0 0,0 0 0,11 6 0,-11-6 0,19 9 1,-7-5 0,1 1 0,2-1 0,-1 2 0,2-2 0,0-1 0,2 2 1,0-2-1,4-1 1,-1 1-1,3 1 0,2-1 1,1 0-1,1-1 1,-2 3-1,4-4 0,-1 2 0,-1-2 1,0 1-1,0-2 0,1 2 1,-2-2 0,3 0 1,-2 0-1,0 0 1,2 0 0,2 0 1,1 0-1,3 2-1,0-2 0,2 0 0,-1 0 0,1 0 0,-4 0-1,1 0 0,1 0 0,0 0 1,0 0-1,1-2 0,0 2 1,4-1 0,2 0 0,3-2 0,2 1 0,2-1 1,3-1-1,-1 2 0,-1-1 0,6 3-1,-2 0 1,1 2-1,-2-1 0,1 0 1,0 0-1,2-1 0,3-1 1,-3-1 0,1-1 0,1-1 0,2 2 0,0 2 0,-1 0 0,0 1-1,-1 2 1,3 0-1,-2 0 0,0-1 0,-2-1 1,0-2-1,-1 0 0,-1-1 1,-1 0-1,-1 1 1,-1 0 0,1 1-1,1 1 1,1 1 0,3 0-1,2 1 1,-1 0-1,2-2 0,-1 0 0,0-2 1,-1-2-1,1 1 0,-4-1 0,1 0 1,1-1-1,2 3 0,3 0 0,0 0 0,1 2 0,-1-1 1,3 1-1,1 0 0,-3 1 0,2-2 0,-2 1 0,-1 1 1,3 0-1,1 1 0,-3 2 0,-1 0 1,1-1-1,-1 2 0,-1-3 0,-2 2 1,1-4-1,0 1 0,0-3 1,3 2-1,-2-2 0,1 2 1,2-1-1,-1 0 0,-1 0 1,0 2-1,-2-2 0,0 1 1,2 3-1,0-4 1,-1 5-1,0-5 1,-2 4-1,2-1 1,-1 3 0,-1-3 0,-2-3-1,0 0 1,0 0-1,1 0 0,2-4 1,-2 0-2,0 0 1,0 0 0,0 0 0,-1 3 0,-3-3 0,1 3 0,0 1 1,0-2-1,4 2 0,2-2 1,-1 1-1,1-3 0,1 2 0,1-1 1,-2 1-1,0-1 0,-4 1 0,-5 2 0,-4-1 0,-3 2 1,-3 0-1,-7 0 1,-3 2-1,-5-1 1,-3 0-1,-4-1 1,-6 1-1,-1 0 0,-5 0 1,-10-2-1,13 2 1,-13-2-1,0 0 1,0 0 1,0 0-1,0 0 0,0 0 1,0 0-1,0 0-1,0 0 1,0 0-1,0 0-2,0 0-1,0 0-3,0 0-12,0 0-10,0 0 0,2-11-3,-10-9 3</inkml:trace>
</inkml:ink>
</file>

<file path=ppt/ink/ink2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2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2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7:25.35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1695 18,'0'0'12,"0"0"0,0 0-2,0 0-4,0 0-3,0 0-1,0 0-2,0 0 2,0 0 0,0 0 2,0 0 1,0 0 1,0 0 1,0 0-1,0 0-1,0 0 0,0 0-2,-6-9-1,6 9-1,0 0 0,0 0-1,0-10 1,0 10 0,0 0 0,3-12 2,-3 12-1,5-11 0,-5 11 1,10-18-1,-5 6 0,1-2 0,2-3-1,2-3-1,0-3 0,4-4 0,3-3 1,4-4 0,1-1 0,4-5 0,4-2 0,0-2 1,3 0-1,-3-3 1,1 2 0,-4-1 0,-1 3-1,-1-3 0,-1 4 1,1-3-1,0 2 0,1-4 0,0 0-1,1-3 1,0 4 0,-3 2 0,-2 3-1,-3 4 2,-4 4-2,-2 4 1,-2 3-1,-2 3 1,1 0-1,-1 1 1,1 0-1,4-1 0,0 0 0,2 0 0,-1-2 1,1 2-2,-2 1 1,-1 3 0,-2 1 0,-2 2-1,0-1 1,0 1-2,3 1 1,-1 0 1,5-3-1,1-3 0,3 0 0,2 1 1,-3 0-1,-1 4 1,-3 2 0,-2 4 0,-13 10 0,13-11 0,-13 11 0,0 0 0,0 0 0,0 0 0,0 0 0,0 0-1,0 0 1,0 0 0,0 0 0,0 0 0,10 7 0,-10-7 0,8 11 0,0-1 1,3 0-1,3 3 0,2 2 0,3 0 1,4 3-1,2 0 1,6 4-1,3 3 1,1 5 0,5 3 0,0 4-1,4 7 1,-2 4-1,3 5 0,-3 3 0,0 0 0,3-1 0,-3 1-1,4-2 2,-2 0-1,0-4 0,3-1 0,-2-2 0,-2 0 1,-3 2-1,-3 1 0,-2 4 0,-2 3-1,-2-1 1,1 1-1,0-4 1,3 0-1,2-3 1,3-3 0,2-3 0,0-6-1,-1-1 1,-2-2 0,-2 0-1,-5 1 1,-3-1-1,-2-2 1,-2 0 0,-2-3 0,-2-1 0,-1-2 0,-1-2 0,0-4 0,-1-2 0,-4-4 0,-1-2 0,-2-2 0,-11-11 0,17 16-1,-17-16 1,10 8 0,-10-8 0,0 0 0,0 0-1,10 7 1,-10-7-1,12 1 0,-12-1-1,16 2 1,-16-2-1,14 2 1,-14-2 0,10 1 0,-10-1 0,0 0 1,0 0 0,-3 14 0,3-14 0,-4 11 0,4-11-1,-6 16 1,0-6 0,0 1 0,-1 4 1,-3 2 0,-4 8 0,-8 4 1,-4 6-1,-8 7 0,-4 6 0,-4 4 0,-10 5 0,-1 4-1,-3 2 1,-1 0-1,-2 0 1,-1 2-1,0-1 1,-2 0-1,0-2 0,-3-2 1,0-1-1,-1-2 0,2-1 0,4-4 0,2-2 0,3-3 0,8-4 0,5-3 0,4-2 0,8-2 0,3-3 0,4-3 0,2-1 0,2 0 0,2 0-1,0 1 1,2 0-1,-1-1 1,0 0-1,-1-2 0,2-1 1,0-1-1,0-2 1,2-1-1,1-4 1,1 0-1,2-1 1,3-1 0,-3 0 0,4 0-1,0-4 1,0 2 0,2-3 0,-1-2 0,4-9 0,-7 17 0,7-17 1,-4 16-1,1-5 0,1-2 0,-1 0 1,1 1-1,2-10 0,-4 13 1,4-13-1,0 0 0,0 0 0,0 0 0,0 0 0,-7-12 0,4-4 0,-2-9 0,-2-6 0,-5-7 0,-4-11 0,-4-9 0,-2-8 1,-5-7-1,-7-3 0,-1-5 1,-4-1-1,1-1 1,-2 2 0,3 1 0,1 3 1,0 2 0,4 6 0,0 1 0,1 4-1,-1 0 1,3 2-1,-2 2 0,3 4-1,0 1 1,6 0-2,1 3 2,1 1-2,0 1 1,0 3-1,-1 1 1,0 4 0,-2 2-1,-2 1 1,3 4-1,-1 2 1,3 3 0,4 0 0,2 1 0,2 1-1,1 1 1,3 2 0,0 0 0,2 1 0,0 5-1,0 3-3,4 5-4,-4-2-13,7 3-5,2-3-2,6 2 1</inkml:trace>
  <inkml:trace contextRef="#ctx0" brushRef="#br0" timeOffset="2654">1019 1233 50,'0'0'23,"0"0"0,0 0-3,0 0-13,0 0-4,0 0-1,0 17-1,-4-4 0,1 2 0,-1 5 1,0 3 0,0 6 1,-1 1 0,3 8 0,-2 2 0,2 8 0,-4 3 0,3 7 0,-1 4-1,4 6-1,1 0 0,3-2 1,2-2-2,8-6 0,4-4 0,3-9 0,6-4 0,2-9-1,3-9 1,3-6 0,5-7 1,0-10 0,3-7-1,5-8 1,-1-8-1,0-9 1,-1-10-1,-4-7 1,-2-10-1,-3-1 1,-6-4 0,-4 0-1,-6-1 2,-3 2-1,-4 7-1,-2 5 1,-4 7 0,-4 5 0,-4 4-1,-4 3 2,-2 4-1,1 2 0,-3 4 0,-4 1 0,4 4 0,3 4 0,-3 2-1,8 11 1,-8-13 0,8 13 0,0 0-1,0 0 1,0 0-1,0 0 1,0 0-1,0 0 0,0 0 0,0 0 0,0 0 1,0 0-1,0 0-1,0 0 0,0 0-1,0 0-1,0 0 0,10 1-2,0 4-6,-10-5-14,19 1-3,-19-1-2,17-14 3</inkml:trace>
  <inkml:trace contextRef="#ctx0" brushRef="#br0" timeOffset="3605">1654 1333 12,'1'12'15,"-1"-12"0,0 0 0,0 0-7,0 0-3,0 0 0,0 0 1,13 1 2,-4-5 0,10 2 1,-2-3-1,11 2 0,-4-4-1,5 3-2,-4-2-1,1 1-1,-4 1-1,1 0-1,-4 1 0,-2 0 0,-1 0 0,-1 1-1,-2 0 0,-2-1-3,0 4-9,-11-1-11,0 0-3,-12-5 1,-3 1 0</inkml:trace>
  <inkml:trace contextRef="#ctx0" brushRef="#br0" timeOffset="4116">1062 1258 44,'0'0'19,"0"0"0,0 0 0,0 0-4,-12-9-4,12 9-3,0 0-2,-16-6-3,5 5-1,-1 2-1,-5 1 1,0 2-1,-4 1 1,0 1 1,0-1-1,4 0 0,1-1 0,4-1 0,2-1-1,10-2 0,-10 1 0,10-1-1,0 0 0,0 0 0,0 0 0,0 0 1,0 0-1,0 0 1,0 0-1,0 0 0,0 0-1,10-6 1,-1 2-1,2-2 1,3 1-1,1-1 1,3 0-1,2 1 1,-1 2 0,-1 1 0,-1 2 0,-3 2 0,-1 0 0,-3 1 0,-10-3 0,12 6 0,-12-6 1,0 0 0,-5 12 0,-6-6 0,-6-2 1,-5 2-1,-2 2 0,-5-1 0,-2 0 0,-1 1-1,3-1 1,7-1-1,1-1 0,6-2 0,5 0-1,10-3 0,0 0-1,-9 2 1,9-2-2,0 0-1,16 8-7,-16-8-15,23 9-1,-10-7-1,3-1 1</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2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2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10.6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428 2981 16,'-14'0'11,"4"-1"2,0 0 0,10 1 0,-14-3-2,14 3-1,0 0-4,-9-2-3,9 2-3,0 0-1,0 0-2,0 0 0,13 9 0,-4-6 0,5 0 2,3-1 5,9 1-1,2-3 2,15 3 1,1-4 1,12 4 0,8-2 0,13 4-1,7 1-2,12 5-1,9 0 0,5 2-2,8 1 1,6-1-1,5-1 0,8-4 1,3-4 0,3-3 0,2-4 0,2-3 1,-2-5 0,0 2 0,-7-5 1,-2 2-1,-6-2-1,-3 1 2,-12 1-2,-9 2-1,-13 0 1,-10 3-1,-14 1 1,-18 2-1,-11 2-1,-11 1 1,-9 0 0,-8 1-1,-12 0 1,16 1-1,-16-1 1,9 1 0,-9-1 0,0 0-1,0 0-2,-20-10-4,2 8-34,-9 2 2,-15-2-3,-6 1 2</inkml:trace>
  <inkml:trace contextRef="#ctx0" brushRef="#br0" timeOffset="1032">91 7526 12,'-25'-8'20,"0"-3"-2,6 6-4,6-1-5,4 3-4,9 3-2,0 0-2,0 0-1,23-7 0,-1 6 0,9-3 3,9 1 1,9-6 0,14 4 2,7-5 1,18 5 0,9-4 0,12 7 0,13-2-1,13 6-1,8 3 0,5 4-1,3 0 0,2 2-2,-3-3 1,5 3-1,-10-2 1,-4-1-1,-13-3 1,-1 0 1,-8-1-1,-3 1 0,-12-3 0,-2 0-1,-8 0 1,-4-1-2,-6-2 1,-6 0-1,-11 0 0,-12-1-1,-12 1 1,-11 0 1,-10 0 0,-7 1 0,-15 0 0,9-1 1,-9 1-1,0 0 1,0 0-2,0 0 0,0 0-3,0 0-4,0 0-22,3-14-13,-7 4-1,-1-4-1</inkml:trace>
  <inkml:trace contextRef="#ctx0" brushRef="#br0" timeOffset="26348">4888-2 4,'0'0'11,"0"0"-3,0 0-1,0 0-1,0 0-2,0 0-1,0 0-1,0 0 0,-9-7 0,9 7 0,0 0 1,0 0 0,0 0-1,0 0 1,-9 4 0,9-4-1,0 0 1,-12 7-1,12-7-1,-11 10 1,11-10 0,-15 16 1,5-5-1,0 3 1,-1 1-1,-2 1 0,2 1 0,-2 1-1,-1 1 1,0-2-1,2 1 1,2 0-1,-4-1 1,4 1-1,-1-2 1,1 2-2,2-3 2,2 3-2,0-2 1,1 2-1,1-2 1,2 4-1,0 1 1,-1 2 0,1 1 0,-2 2 1,-1 2-1,-1 3 1,-3-2 0,0 3 0,-2-1 0,-1 2 1,-2 1-2,1 0 2,-1-4-2,-1-1 1,2 7 0,-2-1-1,3-2-1,0 1 1,0-2 0,2-1-1,0 2 1,1 0 0,1-4-1,1-2 1,1 1-1,-7 1 1,4 0-1,0 2 1,-5 0 0,3 2-1,-1-2 1,1 0 0,0 1-1,5-2 0,-4 1 0,4 0 0,2-2 0,-1 1 1,-1-1-1,0 3-1,1 0 2,0 1-1,0 1 0,0-1 0,0 1 0,0 1 0,2 1 0,1 0 0,0 2 0,1 1 0,-1-1 0,4 1 0,-4 3 0,2 1-1,0-1 1,0 1-1,0 1 1,-1 0 0,-1 2 0,-2 0-1,0 0 1,-3 2 1,-1 1-1,-3 1 1,-2-1-1,0 0 1,0 0-1,-2 1 0,2-3 1,-1 2-1,2-3 0,-1 3 0,-1 0 1,2 4 0,-5-1 0,3 3 1,-5 1-1,0 0 0,-3 1 0,1-3 0,-1-1 1,1-2-2,2-4 2,-1-2-2,4 2 1,-1 0-1,4 0 1,0 1 0,2 3-1,0 0 0,0 3 0,2-1 0,-1 0 0,1 0 1,0-3-1,1-1 0,0 1 0,-4-1 0,5-1 0,-3-1 0,4 1 0,-1-1 1,-1 2-1,2 0 0,4 0 0,2-2 0,-1 3 0,1-2 0,-4-1 0,4-1 0,0 0 0,0-1 0,-5 1 0,5 1 0,0 0 0,1 3 0,-1-2 0,0 2 0,6-1 0,-6 0 0,7 0 0,-2-3 0,-2-3 0,5 1 0,1-2 1,-1 0-2,-2 1 2,4 1-1,-3-1 0,-2 4 0,1-1 0,-1 3 0,3-1 0,0 2 1,-2-2-1,2 2 0,1-2 1,2 0-1,-1-2 0,3 3 1,0-2-1,0 3 2,2-1-2,0 1 1,0-3-1,1 1 1,3-4-1,-4-2 1,2-4-1,-1-3 1,-2-3-1,-1-2 0,1-3 1,-3-3-1,1-1 1,-2-1-1,-1-3 0,2 0 0,-2-3 0,2 0 0,-1-3 0,0 0 0,-2-2 0,2-2 0,1 0 0,-2-1 0,-9-8 0,18 12 0,-18-12 0,16 14 1,-16-14-1,19 15 0,-9-6 0,2 1 0,-1-1 0,-1 1 0,3 0 0,0-2 0,-2 0 1,-1-1-1,2 1 0,0 0 0,0-4 0,0 1 0,2 1 0,-2 0 0,3 1 0,1 0 0,-1-1 0,0 0 0,1 3 0,-1-2 0,2-1 0,-1 0 0,2-1 1,-1-1-1,1 0 0,2 0 0,-1-1 0,2-1 0,0 0 0,1-2 0,1-1 0,2-2 0,1 0 1,-2-1-1,2-1 0,-1 0 0,1 1 0,-1 2 0,-1 0 0,-2 1 0,2 1 0,0 0 0,1 0 0,-1-1 1,-1 0-1,1-1 0,-1 0 0,-1-1 0,-2 1 0,0-1 0,-2 0 0,2 0 0,1 1 0,-1 0 0,1 0 0,1 0 0,1-1 0,2-1 0,1 0 0,0 1 0,0 0 0,2-2 0,0 0 0,1 1 0,-2 0 0,1 1 0,0-1 0,-2-2 0,2-1 1,0 0-1,1-1 0,2-2 0,-1-2 0,3 0 0,1-3 0,3 2 0,-1 0 0,3 0 0,-2 1 0,1-1 0,1 3 0,0 0 0,0 0 1,-1 1-2,-1-1 1,-2 0 0,4-1 0,-2 1 0,0 0 0,1-1 0,2 2 0,0 0 1,1-1-2,4 1 2,-1-1-1,4-1 0,0 1-1,3 0 2,-1 0-2,-1-3 1,5 2 0,0-1 0,-2 1 0,1 0-1,2-3 1,1 1 0,2-3 0,3 0 0,-1-3 0,1 2 0,0-2 0,0 1 0,-2-1 0,-1-1 1,-1 3-2,-1-1 2,-1 0-1,3-1 0,0-1 0,2-1 0,0-1 0,1 0 0,1-3 1,0-1-1,0 0 0,-2 0 0,0 1 1,0-1 0,2 0-1,1 2 0,-3 0-1,-1 4 2,-3 0-2,-3 2 1,-3 0 0,-2 3 0,-6-1 0,-1 3 0,-3-2 1,-3 2-1,-2 0 0,-2 2 0,-6 2 1,-6 1-1,-3 2 0,-5 2 0,-11 4 0,13-4 0,-13 4 0,0 0 0,11-4 0,-11 4 0,0 0 0,12-4 0,-12 4 0,0 0 0,12-3 0,-12 3 0,0 0 0,0 0 0,0 0 0,9-2 0,-9 2 0,12-5 0,-3-3 0,8 0 0,5-3 0,5-2 0,6-1 0,3-2 0,1 1 0,2 0 0,-1 4 0,-6 2 0,-6 1 0,1 1 0,-5 3 0,-4 1 0,-3 1 0,-3 1-1,-3 0 1,0 0 0,1 0 0,-10 1-1,0 0 1,0 0 0,0 0-2,0 0-4,0 0-27,11-10-5,-11-3-2,2-3 2</inkml:trace>
</inkml:ink>
</file>

<file path=ppt/ink/ink2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42.4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967 393 16,'0'0'20,"0"0"-2,0 0-1,0 0-3,0 0-3,0 0-1,0 0-1,0 0-2,0 0-1,0 0 0,0 0-1,-11-3-1,11 3-2,0 0 0,-12 5 0,12-5-1,-19 4 0,8 0-1,-2 2 1,-2 2-1,-3 4 0,-3 2 0,1 3 1,-2 2-1,0 3 1,1 4-1,1 1 1,1 0 0,4 1 0,3 1 0,0 1 0,4 1 0,1 1 0,0-1 1,4 2 0,2 0-1,2-3 1,3-1 0,6-2 0,5-4-1,7-1 1,3-6-1,5-3 1,1-5-1,4 1 0,-2-5 1,-2-1-1,-5-3 0,-5 1 0,-7-2 0,-3 1 0,-11 0-1,12-1 1,-12 1 0,0 0-1,0 0 0,0 0 1,0 0-1,0 0 0,0 0 0,0 0-1,0 0-1,0 0-5,0 0-33,-5-11 2,3-4-3,2-6 2</inkml:trace>
  <inkml:trace contextRef="#ctx0" brushRef="#br0" timeOffset="751">1387 405 8,'16'-8'29,"-16"8"1,0 0 2,13-11-18,-13 11-10,0 0 1,0 0 1,0 0 0,-9-2 0,9 2-1,-12 3-1,12-3 0,-14 3 0,14-3 0,-15 4-1,15-4-1,-16 6 2,7 0-2,-3-1-1,-1 4-1,-1 1 0,-3 2 0,1 2 0,1-1 0,-2 2 0,3-3 0,2 0 0,4-1-1,3-1 1,4-1-1,4 1 1,6-2 0,8 1-1,5 0 1,5 3 0,4 1 0,4 1 0,1 1 0,1 2 1,-3 1-1,-3 3 0,-4 3 0,-5 1 0,-6 2 0,-2 1 0,-7 2 1,-5-1-1,-4 0 1,-5-2 0,-4-1 1,-5-5 0,-4-3 1,-6-5-1,-2-4 1,-2-5 0,0-2 0,0-7-2,2-3-1,3-3-1,1-5-2,8 1-2,1-9-6,10 0-19,2-3-10,4-5 0,11-5 2</inkml:trace>
  <inkml:trace contextRef="#ctx0" brushRef="#br0" timeOffset="1422">1782 388 11,'0'0'32,"0"0"1,0 0-13,0 0-5,0 0-1,0 0-3,-3 10-3,3-10-3,-1 14-2,5-1-1,-1 5-1,0 6 0,3 7 0,0 5 1,1 7 0,1 1 0,0 6 0,0-2 0,-1 1 1,-1-5-2,0-6 1,-2-6-1,-1-8 0,1-7 0,-1-6 1,-3-11 0,0 0-1,-3-20 1,-3-4 0,-1-7-1,0-6 0,-5-8 0,0-5-1,2-2-1,-1 1 1,2 3 0,4 3-1,1 5 1,5 4-1,4 2 1,3 5 0,4 3 0,4 1-1,4 1 1,4 2 0,5 4 0,0 1 0,1 5 0,3 4 0,-3 2 0,-1 7 0,-5 6 0,-2 3 0,-4 6 0,-5 5 1,-5 3-1,-2 3 0,-5 1 1,-4 1-1,-3 0 1,-5 0 1,-6-4 0,-1 0 0,-6-1 0,-4-3 1,-4-5-1,-1 2-1,-1-4 1,-1 0-3,4-1-5,-1-1-35,-2-3 0,0 2 0,-3 1 0</inkml:trace>
  <inkml:trace contextRef="#ctx0" brushRef="#br0" timeOffset="2473">613 1415 14,'0'0'27,"0"0"-3,0 0-7,0 0-6,0 0-3,0 0-2,0 0-1,0 0 0,0 0 0,0 0 0,0 0 0,10 4 0,2-6 0,9 2 0,7-6 1,12 2-1,9-7 0,12 1-1,10-7 1,13-2-2,8-4 0,8-1 0,7-4-1,5 0 0,2-3 0,6 0-1,-2-4 1,0 2-1,-5-3 1,-6 3-1,-14-1 2,-6 5-1,-14 2 0,-14 6 0,-13 5 0,-13 5 0,-11 5-1,-8 2 0,-2 3-1,-12 1 0,0 0-1,0 0-1,0 0-2,0 0-7,-11-7-31,11 7 1,-18-16-1,4 4 1</inkml:trace>
  <inkml:trace contextRef="#ctx0" brushRef="#br0" timeOffset="3244">418 844 6,'-9'-4'28,"9"4"2,0 0-9,-9-4-7,9 4-2,-15-6 0,6 4-2,-7-8-2,-2 5-1,-7-4-1,0 3-1,-5-2-2,-1 1-1,-2 2 0,0 1-1,0 1 0,2 2 1,4 1-2,4-1 1,6 1-1,2 0-1,5 0 1,10 0 0,-9 0-2,9 0 2,0 0-1,11 1 1,2 0-1,3 0 1,6 0-1,5 2 1,5 1 0,1 0 0,4 4-1,0 0 1,0 3 0,1 1 0,-1 1-1,-2-1 1,-2 2 0,-2-2 0,-5 0 0,-3-1 0,-7-2 0,-1 1 0,-8-1 0,-1 0 1,-3 4-1,-2 1 0,0 2 0,-2 3 1,-1 4-1,-1 1 0,-2 3 0,-6 3 1,0-2-1,0 2 1,-2-2-1,0 1 1,1-3 1,-2-1-1,3-3 0,3-4 0,0 0 0,0-4-1,2-3 1,6-11 0,-9 14-1,9-14-1,-4 10-3,4-10-29,0 0-4,6-16-1,-2-9 0</inkml:trace>
  <inkml:trace contextRef="#ctx0" brushRef="#br0" timeOffset="34730">681 1322 5,'-17'-15'14,"17"15"-2,-13-3-2,13 3-3,-11-1-1,11 1-1,0 0 0,0 0-1,0 0 0,1-12-1,-1 12 0,3-15 1,-3 6 1,-3-6-1,0-1 0,-5-6 0,1-1-1,-4-7 1,-1-4-2,-2-5 1,-5-4-1,4-3-1,-3-2-1,4 0 0,-2 1 0,0 1 0,0 3 0,3 0 0,5 5-1,-3 1 1,3 2-1,1 0 0,1 1 1,6 1-2,0 3 0,6 6 1,-1 2-1,2 3 1,-2 6 0,1 3 1,-6 10 0,9-12 1,-9 12 0,0 0 0,0 0-1,0 0 1,2-12-1,-2 12-1,21-15 0,-3 4 0,7-6 0,12-3 1,5-5-1,9-2 1,9-3 0,4 0 0,5 0 0,8 0 1,5 5-1,0 3 0,3 5 0,1 4 1,0 2-1,-1 4 0,0 2 0,-2 0 1,-3 1-1,-4-1 0,-5 2 0,-7-1 1,-1 1-1,-9 1 0,-3 1 1,-7 0-1,-2 1 1,-6 0 0,-1 0 1,-5 1 0,-1 0 0,-5-1 1,1 1-1,-5 0 1,0 2 0,-7-2-1,2 3 0,-5-1 0,2 3 0,-3 0-1,-2 3 1,0 3-1,-3 3 1,4 6-1,-1 7 0,1 6 0,-2 7 0,-1 7-1,1 4 1,-1 4-1,3 1 1,0 1-1,3 0 1,1-4-1,4-4 1,0-4 0,2-5-1,-1-5 1,-2-4 0,-4-6 0,-1-3 1,-6-6 0,-1-1-1,-5-5 1,2 1 0,-2-3-1,1 0 1,1-9-1,0 16-1,0-16 1,1 10-1,-1-10 1,0 0 0,0 0 0,0 0-1,0 0-2,-10 3-6,0-6-28,10 3 0,-21-14-1,10-1 0</inkml:trace>
</inkml:ink>
</file>

<file path=ppt/ink/ink2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6:19.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0 6,'0'0'7,"-6"12"-1,6-12-1,-9 17-1,4-7 0,-3 4-1,0 3-1,-1 1 1,-2 5-1,-3 2 1,2 5-1,-3 3 1,2 2-2,0 4 1,3-1-1,1 1 0,3-1-1,2 2 1,3-4-1,3-2 1,0-1 0,4-4 0,0 1 0,0-3 1,-1 0 1,1-2 0,1-2 1,-1 1-1,1 0 1,-1-3 0,0 2 0,3-2 0,1-1-2,0-3 0,2 4 0,1-5 0,3 0 1,-1 1-1,7 2 1,0 0 0,6 0 0,3 0 0,7 2 0,1-1 0,11 0 0,4-3-1,8-1 1,7-3-1,8 0 0,3-5 0,8-1 1,6-3 0,10 0-1,5-7 0,6 2 0,7-2 0,8-1 0,4 3-1,5 0 1,0 2-1,-2 1 0,-7 1 0,-1 4 0,-10-1 1,-6 0-1,-13-2 1,-7 0 0,-14-1 0,-7 1 1,-16-3 0,-10 0-1,-13 1 0,-9-1 1,-11-1-1,-2 2 0,-11-2 1,0 0-1,0 0 1,0 0-1,0 0-1,0 0 1,0 0-2,-12 0 0,12 0-2,-15-2-3,15 2-6,-14-7-7,14 7-4,-11-5-3,11 5-4,0 0-3,0 0 2</inkml:trace>
  <inkml:trace contextRef="#ctx0" brushRef="#br0" timeOffset="1302">3444 1214 15,'0'0'26,"0"0"0,0 0-15,0 0-3,0 0-1,0 0 0,14 2 1,1 2 1,0-4-2,11 4 1,3-7-1,10 5-1,1-2-2,3 1-3,3 1-4,-5-1-16,-4-2-14,0 2-2,-15-5 1</inkml:trace>
  <inkml:trace contextRef="#ctx0" brushRef="#br0" timeOffset="1603">3983 1294 12,'14'7'30,"12"5"0,-3-9 0,5 0-21,7 1-6,1-1-1,0 1 1,-5 0 0,-4 1 0,-3-1 0,-2 2 1,-5-1-1,1 2 0,0 2-2,-2-1-13,2-4-20,5 1-2,-10-6 2</inkml:trace>
  <inkml:trace contextRef="#ctx0" brushRef="#br0" timeOffset="1863">4539 1358 27,'11'8'28,"10"10"0,-6-5-8,10 0-20,2 1 0,2-1 1,0-1 1,-4-6 2,4 3 3,-5-7 0,2 4 1,-7-6 0,2 4 0,-7-4-1,3 3-1,-3-2-3,-2 2-2,-1 1 0,-11-4-1,13 12-2,-13-12-9,-2 14-25,2-14-1,-15 7 1,6-11 0</inkml:trace>
  <inkml:trace contextRef="#ctx0" brushRef="#br0" timeOffset="4978">5542 1018 8,'0'0'17,"0"0"-4,0 0-1,0 0 0,0 0-1,0 0-2,0 0-1,-16 0-2,16 0-1,-21 13-1,7-1-1,-5 3 0,-1 7-1,-4 3 1,-2 5-1,-2 3 0,0 5 0,1-2 0,3 2 1,5 2 0,6-2 0,7-2 0,10-1-1,8-5 0,13-2 0,7-2 1,8-1-2,5-10 0,2-1 0,1-5 1,-4-3-1,-6-2 0,-7 0 0,-8-4 1,-6 0-1,-7 0 0,-10 0-2,0 0-4,0 0-10,-12 1-19,12-1-2,-18-7 1</inkml:trace>
  <inkml:trace contextRef="#ctx0" brushRef="#br0" timeOffset="6009">6153 973 1,'0'0'28,"10"-8"0,-10 8-8,-10-3-8,1 6-3,-9 2-1,-3 5-2,-6 0-2,0 5-1,-3 3 0,1 1 0,2-2-1,6 3-1,5-3 0,11 0 0,9-2 0,8-2 0,6-4-1,6 0 1,3 0 0,2-1 0,-1 0-1,-1 1 1,-5 1-1,-3 2 0,-6 5 0,-3 1 0,-5 4-1,-3 2 2,-3 3-1,-2 1 0,-2-1 2,-2-1 0,-6-4 2,1 1-1,-6-6 2,3 0-1,-6-9 1,1 2-1,-2-6 1,2-1-2,-1-3-1,1-2-4,5 0-5,-2-7-13,5 1-17,5-2-1,3-8 1</inkml:trace>
  <inkml:trace contextRef="#ctx0" brushRef="#br0" timeOffset="6580">6396 1059 11,'0'0'28,"0"0"0,-12-5 0,12 5-23,0 0-4,0 0 0,0 0-1,-2 11 0,3 1 1,1 4 0,0 5 1,0 4 0,2 7 0,0 1 1,0 4 0,-1 0 0,2-3 0,-2 1 0,1-2-1,-3-6 1,2-3 0,-3-7 0,2-4 0,-2-13 2,1 15-1,-1-15 0,-2-15 0,-1-1 0,1-4-1,-2-7 0,1-5-1,-1-6-2,0-6 2,2-4-2,3 0 0,3 0 0,4-1 0,5 4 0,4 2-2,4 6 1,7 4 1,3 7-1,3 5 0,2 6 0,1 6 0,-1 6 1,-2 4-1,-3 5 0,-4 5 1,-4 6-1,-8 6 1,-3 1-1,-7 4 1,-6 3 1,-4 2-1,-7-1 1,-1 1 0,-7-3 0,-4-1 1,-5-4-1,-2 0 1,-5-5 0,0-5-1,2 1-8,0-10-28,-1-11-1,7-7-2,0-14 1</inkml:trace>
  <inkml:trace contextRef="#ctx0" brushRef="#br0" timeOffset="7451">4898 1023 13,'0'0'27,"0"21"0,-2-8 2,5 8-27,4 9 0,-2 4 1,2 6 1,-3 1 1,1 3-1,-3-2-2,-1-1-4,-1-6-22,2 2-6,-4-12 0,7 4-1</inkml:trace>
  <inkml:trace contextRef="#ctx0" brushRef="#br0" timeOffset="7671">4926 1777 22,'-7'15'26,"6"4"-11,2-1-5,0 0-1,3 2 0,-1-5-2,2 3-1,-3-4-1,4 2 0,0-3-1,1-1-4,0 2-6,-3-4-9,-4-10-15,17 13 0,-17-13 0</inkml:trace>
  <inkml:trace contextRef="#ctx0" brushRef="#br0" timeOffset="7902">5158 1952 16,'0'0'23,"17"2"-12,-1 3-6,3-3 2,3 0 1,4-1-1,6 2 1,6-4-2,5 0-1,1-3-2,4-3-6,0-4-24,10 5 0,-11-13-1</inkml:trace>
  <inkml:trace contextRef="#ctx0" brushRef="#br0" timeOffset="8132">6109 1785 1,'10'9'25,"10"5"1,-7-11 1,4 1-20,5 2-1,2-6 1,1 1-1,-3-4 1,2 0-1,0-5-3,0-3-7,1-8-24,7 5-2,-7-6-1</inkml:trace>
  <inkml:trace contextRef="#ctx0" brushRef="#br0" timeOffset="8352">6786 1647 12,'18'10'20,"-5"-7"-9,1-1-8,2-3-1,-4-1 0,4-3-1,0-4 0,0 0-1,2-1-1,0-3-3,2 0-2,2 1-1,-3-2 0,2 4-2,-6-3-5</inkml:trace>
  <inkml:trace contextRef="#ctx0" brushRef="#br0" timeOffset="8553">7116 1520 30,'0'0'27,"0"0"-1,0 0-4,0 0-4,0 0-5,0 0-3,0 0-3,-4-11-2,3-4-1,-1-3-3,0-9-4,2-2-12,1-9-20,-4-8-1,3 0 1,-1-6-1</inkml:trace>
  <inkml:trace contextRef="#ctx0" brushRef="#br0" timeOffset="8783">7064 926 15,'-15'0'30,"15"0"1,-10-8 0,6-4-18,4 3-9,0-4-1,1 1 0,-2-3 0,1 0 0,-1-2-1,0-4 0,-1-1-3,1-2-2,3 4-5,-2-4-4,2 6-4,-4-1-2,3 5 1,-5 4 0,4 10 3,-12-8 2,2 7 4,-2 2 4,1 0 5,-1 2 5,2-1 2,10-2 2,-17 5 1,17-5 0,-10 2 1,10-2 0,0 0-1,0 0-2,-11 2-3,11-2-2,-11 0 0,11 0-1,-20 0-1,5 0 0,-4-2 0,-4 0-1,-7 0-2,-7-1-6,-3-3-22,-1 6-2,-12-6 0</inkml:trace>
  <inkml:trace contextRef="#ctx0" brushRef="#br0" timeOffset="9254">5895 738 20,'-13'14'31,"-8"-6"-1,8 4 1,1-5-21,-4-1-8,-2 4-1,-2-4 0,-7 4 0,-3-6 1,1-1-1,-3 0 1,0-1-2,1 1-2,-5-4-3,3 2-8,-2-2-5,2 1-5,-1-3 1,2 1-4</inkml:trace>
  <inkml:trace contextRef="#ctx0" brushRef="#br0" timeOffset="9494">5067 819 18,'-15'7'25,"-3"-2"-3,-1 0-1,4 1-7,-4-2-2,5 2-4,-4-3-1,8 1-3,-6-1 0,3-1-2,0 0-1,-1 1 0,0-1-2,-1-2-6,-2 1-25,5 0-1,-7-9 0,9-2 0</inkml:trace>
  <inkml:trace contextRef="#ctx0" brushRef="#br0" timeOffset="19338">4903 1499 22,'0'0'21,"0"0"-1,-5-11-2,5 11-1,-9-13-3,5 2-4,-7-5-1,3 0-3,-5-5 0,1-1-2,-3-3-1,1 0 1,-1-1-2,1 4 0,1 1 0,2 3-1,1 2 0,2 5 0,2 1 1,6 10-1,-7-11 0,7 11-1,0 0 0,0 0-1,0 0 0,0 0-1,0 0-1,3 9-3,8 3-2,-2-5-4,9 6-3,-5-2-2,8 4 0,-6-4-1,4 4 2,-4-5 3,-2 3 3,-2-1 3,-2 4 3,1-3-2</inkml:trace>
  <inkml:trace contextRef="#ctx0" brushRef="#br0" timeOffset="19829">4968 1484 25,'0'0'13,"0"0"1,-11 1-1,11-1-2,0 0-1,-11 2-3,11-2-3,0 0-2,-9 9 0,9-9-1,-15 13-1,15-13 2,-21 15 1,8-5 0,-3 3 0,-4 0 1,-2 3 1,-4 2-1,0 1 1,-4 2-1,1 3-2,-1-3 1,0 2-1,1-3 0,6-3-1,1-2 0,4-4 0,5-4 0,4-1 0,9-6 0,-10 5-1,10-5 1,0 0-3,0 0-2,0 0-5,3-16-19,-3 16-6,8-11 0,-8 11 0</inkml:trace>
  <inkml:trace contextRef="#ctx0" brushRef="#br0" timeOffset="20440">4887 1482 20,'-4'-13'16,"-3"-5"0,-1-4-1,1 0-2,-1-5-1,3 1-4,-3-2-2,5 4-2,-1-3 0,3 4-2,0 4 0,1 1 0,-1 4 0,1 2 0,-2 3 1,2 9 0,-4-9-1,4 9-1,0 0 0,0 0-2,0 0-4,0 0-5,0 0-22,13-5-1,-2-4 0</inkml:trace>
</inkml:ink>
</file>

<file path=ppt/ink/ink2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02:50.9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 10,'0'0'7,"0"0"0,0 0 0,0 0-4,0 0 0,0 0-3,0 0 0,0 0 0,0 0 1,0 0 1,0 0 0,0 0 1,0 0 0,43 7 1,-43-7 0,0 0 1,0 0-1,0 0 0,58-5 0,-58 5-1,46 1 1,-46-1 1,60 3-2,-60-3 1,74 4 0,-74-4 1,84 0-1,-41-4 1,12 0-1,-1-2-1,9 2 0,-2-1-1,7 3 0,-2 2-1,2 4 0,5-1 0,-4 4 1,-2-3 1,-6 1 1,8-3-2,-1-1 1,3-4 0,1 1-1,2 0 0,0 2-1,2 0 0,2 4-1,-3 1 0,-1 0 0,1-1 0,0 0 0,-4-1 0,2-2 0,1 0 0,-2 1 0,0-1 0,-3 1 1,2 2-1,-1 0 0,-1-2 0,-1 2 0,-3-1 0,3-3 0,-2 0 0,0-1 1,-6-3 0,0 1 1,-7-4 0,-1 2 0,-7-2-1,-4 3 1,-7-1 0,-6 2-1,-5 0 0,-3 2-1,-4 1 1,-5 0-1,-11 0 0,9 3 1,-9-3 1,0 0 0,0 0-1,0 0 0,0 0 0,0 0 0,0 0 0,0 0 0,0 0-1,0 0 0,0 0 0,0 0 0,0 0 0,0 0 0,0 0 0,0 0 0,0 0 0,0 0 0,0 0-1,0 0 1,0 0-1,0 0 0,0 0-1,0 0 0,0 0-1,0 0 1,17 0 0,-17 0 0,19 2 0,-3-2 1,1 3 0,1-2 0,-1 2 1,-1-2 0,-2 1 0,3-1 1,0-1-1,-1 0 0,7 0 0,1 0 0,4 0 0,-3 0-1,3 0 0,-6-1-3,2 6-9,-5-5-9,-5-3 0,-7-11-2,-8-12 1</inkml:trace>
</inkml:ink>
</file>

<file path=ppt/ink/ink2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23:03:08.2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3953 1560 7,'0'0'6,"-10"7"0,10-7-1,0 0-2,0 0 2,0 0 0,0 0 2,0 0-1,0 0 1,0 0-1,0 0-1,0 0 0,12 2-3,-12-2 0,11-13 0,-2-1-1,6-5 2,0-6-1,2-3 2,-2-7 1,0 0 1,-6-7 0,1 0 0,-8-5 1,3 2-1,-5-6 1,3-1-3,0-5-1,3-1-1,3-2-3,3 3 1,1 4-2,1 4 1,2 6 0,-4 7 0,2 6 0,-5 8 2,-6 2 0,-1 5 1,-2 0 0,-2-1-1,-4 1 1,2-3-1,-2-2 0,0 1 0,3 1-1,-1-2-1,-2 1 1,-1 0 0,-4 1 1,0 2-1,-5 2 0,-4-3 0,-6 1 0,-4 1 0,-4-2 0,-6-1 0,-3-2 0,-4-1 0,-2 0 0,-1 1-1,-5 2 1,2 2 0,-5 3-1,-3 6 1,-5 5 0,-7 3 0,-7 2 0,-3 2 0,-5 2 1,-6-2-1,-8-1 1,-3-2-1,-1 0 1,1 0-1,0 0 0,-2 2 0,1-1-1,0 0 1,5-1 0,2 1 0,4-2 0,0-2 0,-1-2 1,-1-1-1,0-1 0,2-1 0,3 3 1,2 0-1,1 1 0,3 2 0,7 1 0,5 1 0,4 0 1,4 0-1,7 0 0,2-1 0,4 0 0,5-1 0,1-1 0,6 0 1,5 0-1,5 2 0,4-1 1,4 2-1,6 1 0,0 1 1,6 0-1,-6 2 0,1-1 0,4 3 1,-3-2-1,4 1 1,-2 1-1,3 0 0,1 1 0,9-9 0,-1 20-1,-2-8 1,3 1-1,-2 4 1,2 3 0,-4 0 0,0 6-1,-2 3 1,-2 6 0,-3 6 0,-3 6 0,-2 7 0,-3 6 0,-1 6 0,1 3 0,1 1 0,3 0 0,1-3 0,3-3 1,3-7-1,1-6 0,2-6 0,2-8 0,0-5 0,2-7-1,0-4 1,2-6 0,-1-4 0,5-1-1,-5-10 1,11 13-1,-2-7 1,5-1-1,7-1 1,3-2 1,16-1-2,9-1 1,16-1-1,17 0-8,12 2-11,20 11-2,4-7-1,11 2 1</inkml:trace>
  <inkml:trace contextRef="#ctx0" brushRef="#br0" timeOffset="1953">5877-1 29,'-9'5'14,"-2"-5"0,11 0-1,-11 1-4,11-1-6,0 0-2,0 0-1,0 0-1,0 0 1,12 5 3,1-4 0,2 1 0,4-1 2,6 2 1,0-2-1,6 2 1,2-2-2,6 3 0,-2-2-1,5 2 0,1-1-2,3 2 0,1-1 0,5 3 1,4-2 0,8 1 1,2-2 0,4 3 0,10-3 0,10 2 0,6-1 0,9 2-1,1-2 0,8 1-1,5 0 1,9 0-1,3-4 0,6 0 0,2-2 0,5 4 0,3-1 0,0 4-1,-1 1 0,-7 2 0,-6 3 1,-10 1-2,-7 2 1,-9-3 0,-11-2 0,-9-3-1,-8 1-3,-12-7-7,-5 2-13,-12-10 1,-10-6-2,-14-13 0</inkml:trace>
</inkml:ink>
</file>

<file path=ppt/ink/ink2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5:31.77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0 868 5,'30'-9'13,"-1"-6"2,8 0-5,5-1 0,7-3 0,5 0 0,6-3-1,4 3 0,4-3 0,7 2-3,0-3-1,4 1-2,2-2-1,1 1 0,-1-4 0,1 0 1,-5-2 0,-2 2 1,-8-2-1,-2 3 1,-14 1 0,-3 5-2,-12 3 1,-5 5-1,-11 2 0,-5 3-2,-4 3 0,-11 4-2,10-3-4,-10 3-14,0 0-6,0-13-1,2 2 1</inkml:trace>
  <inkml:trace contextRef="#ctx0" brushRef="#br0" timeOffset="441">1568-3 28,'-11'4'20,"-1"-2"-2,2-1-4,10-1-4,-10 6-3,10-6-1,0 0-1,12 12 0,0-8-1,9 2 0,5-1 0,9 3 0,3-1-1,5 1-1,-1 3-1,0 0 0,-5 2-1,-6 2 0,-6 2 0,-5-1 1,-5 2-1,-4 0 0,-3-1 1,-1 1-1,-2-1 0,-1 0 1,-1 1-1,-5 0 1,-3 2 0,-4 1 0,-7 2 0,-1 2 1,-8 2 0,-1 5 0,-5-2 0,1 1-1,-2 0 1,2 1-1,1-3-1,4-1 1,4-6-1,2-2 0,3-5-1,3-3 1,4-3-1,9-9-4,-12 1-20,12-1-1,-10-20-1,5 2 0</inkml:trace>
</inkml:ink>
</file>

<file path=ppt/ink/ink2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6:08.97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91 248 2,'0'0'3,"0"0"1,0 0 0,0 0 0,0 0 1,0 0 1,0 0 0,0 0 1,0 0 0,0 0 0,0 0 0,53 7-1,-53-7 0,51-16-1,-51 16-1,83-17 1,-32 5-3,-7 2 1,6-1-1,-1 1-1,-3-1 0,-46 11-1,74-15 0,-74 15 0,46-10 0,-46 10 0,0 0-2,0 0-2,0 0-5,0 0-6,0 0-3,0 0-1,0 0 0</inkml:trace>
  <inkml:trace contextRef="#ctx0" brushRef="#br0" timeOffset="460">172 3 13,'0'0'14,"0"0"1,0 0-7,0 0-2,0 0-3,0 0-3,47-3-1,-47 3 0,0 0 1,0 0 0,0 0 0,-10 45 2,10-45-1,0 0 1,-29 45 0,29-45 0,-37 41 0,37-41 0,-49 48 0,49-48-1,-49 51 0,49-51 0,-34 51 0,34-51-1,-10 47 2,10-47 0,16 43 1,-16-43 1,45 33 0,-45-33 1,68 25-1,-68-25 1,70 17-2,-70-17 0,53 11-1,-53-11 0,0 0-1,42 7 0,-42-7 0,0 0-1,0 0 0,0 0 1,0 0-1,0 0-1,0 0 1,0 0-1,0 0-5,0 0-4,0 0-11,0 0 0,47 20-1,-47-20 0</inkml:trace>
</inkml:ink>
</file>

<file path=ppt/ink/ink2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6:12.02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18 249 8,'0'0'7,"0"0"-1,0 0 0,0 0-1,0 0-1,0 0-1,0 0-1,0 0 2,0 0 0,0 0 2,0 0 2,0 0 0,51 13 2,-51-13 0,42-10-1,-42 10 0,73-14-2,-30 7-1,4-3-1,0 0-2,11 0 0,-5 2-1,-5-2-1,-1 3 1,-47 7-1,83-13 0,-83 13 0,74-12 0,-74 12 0,55-6 0,-55 6 0,0 0 0,0 0 1,43-7-1,-43 7-1,0 0-4,0 0-16,0 0-5,-49 5-2,49-5 0</inkml:trace>
  <inkml:trace contextRef="#ctx0" brushRef="#br0" timeOffset="831">241 0 13,'0'0'12,"0"0"-1,0 0 0,0 0-1,0 0-1,0 0-3,0 0-2,0 0-1,0 0 1,0 0 0,0 0 0,0 0 1,0 0 0,0 0 0,0 0-1,0 0 0,0 0 0,-52 49-1,52-49-1,0 0 0,-60 43-2,60-43 1,-43 36 0,43-36-1,0 0 0,-53 61 0,53-61 0,0 0 1,-32 52-1,32-52 0,0 0 1,-11 42 0,11-42 1,0 0 0,0 0 1,44 46 0,-44-46 0,49 24 1,-49-24 0,54 22 0,-54-22-1,67 23 0,-67-23 0,72 19-1,-72-19-1,77 23 0,-77-23 1,76 18-4,-76-18 4,57 13-2,-57-13 1,0 0-1,48 13 1,-48-13 0,0 0-1,0 0 1,0 0 0,0 0-1,0 0 1,0 0-1,0 0 0,0 0 0,0 0 0,0 0-2,0 0-2,0 0-5,0 0-15,0 0-5,0 0-1,0 0 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6:46.81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98 13,'14'-7'7,"-14"7"0,13-8 1,-13 8-1,16-7-1,-6 4 0,3 0-2,2 0 0,3 0 0,1 1 0,3 0-1,5 0 1,3 2 1,0-2 1,3 1-1,1-1 0,4 2-1,2-2 1,3 1-1,1 1-1,2-1-1,4 0 1,4 1-1,0-4 1,8 0 0,0-1-1,5 0 1,1-2 0,5 2-1,1-1 0,5 3-1,1-1 0,0 5 0,1 0-1,0 1 0,1-1 0,1 0 1,-3-1-1,0-2 1,-1-1 0,1 1 0,-2-1 0,-2 2 0,-1 1 0,1 1 0,-1 1-1,1 2 1,0 0-1,-3 0 1,3-1 0,-2 0 0,-1-2 0,0-1 0,-1-1 0,0 1 0,-1 0 0,3 2 0,-4 0-1,1 2 1,2 1-1,-2 2 0,0 1 0,5-2 1,0 0-1,1 1 0,2-3 1,-1-1-1,0-2 1,-1-1-1,0 0 1,-5 0-1,2-1 0,-5 1 0,-2 0 1,1 0-1,-3-2 0,-1 1 0,-5-1 1,-2 1-1,-5-2 1,-2 1-1,-4 1 0,-3 1 0,-5 3 0,-2-1 0,-3 1 0,-4-2 2,-1 2-2,-6-2 0,-3-1 1,-5 1-1,-3-2 1,-11 1-1,13-1 1,-13 1-1,0 0 0,0 0 1,0 0-1,0 0 1,0 0-1,0 0 1,0 0-1,0 0 0,0 0 0,0 0 0,0 0 0,0 0-1,0 0 0,0 0-2,0 0-3,0 0-13,-15-3-9,-1-9-2,-3-10-1,-2-14 1</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5:28.97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971 0 10,'-10'11'5,"-1"1"1,1 3 0,-4 4-2,0 2 0,1 4-1,-2 4-1,-2 3-1,0 4 0,-4 5 0,1 2-1,-1 3 1,-2 1 1,-2 3 0,1-2 2,1 1 1,1-7 0,2 2 2,-1 1-1,6 3 0,-1-2 0,0 5-2,2 3-1,0 4-1,-2 8-1,2 2 0,-2-2 0,0 5-1,-2 1 0,4 1 0,-3 0 1,1-1 0,1-3 0,2 3 1,-2-1 0,5-2 1,0 1-1,4 2 0,0-1-1,1 3 0,0 0 0,-1 2-1,-3 2 0,-2 2 0,-2-2 0,-4 0 0,-1-2 0,2 1 0,1-3 0,3 2 0,4-3 0,4 0 0,5 0 0,3-2 0,1 3 1,0 0 0,-3 1 0,-3 0-1,-4 1 1,-4 2 0,-3-1 0,0 2-1,-3-2 1,1 0-1,3-2 1,1 1 1,2-3 0,1 4 0,-2 0 0,1 4 1,-2 0-1,0 2 0,-1 0 0,1 1-2,-1-2 1,2-2-1,2-3 0,3-3 0,2-4 0,3-2 0,0 1 1,1-2-1,2-1 1,-2 1-1,-3 0 1,-1 4 0,-2 0-1,-1 2 1,-3-3-1,1-2 1,0-2-1,1-2 1,2-4-1,0-4 1,3-4-1,3-2 1,2-1-1,1-1 1,2-2-1,1-1 1,-1 0-1,2-4 1,-2-1-1,-1-3 1,0-3-1,1-3 0,-3-4 0,0-1 0,1-3 1,0 0-1,2-1 0,2 0 1,0-2-1,0 1 0,1 0 1,-1-2-1,0-1 1,2-1-1,-2-1 0,-1-2 0,1-2 0,-2-2 0,-7-10 0,14 13 0,-14-13 0,10 8 0,-10-8 0,0 0 0,0 0 0,0 0 0,0 0 0,0 0 0,10 7 0,-10-7 1,0 0-1,0 0 0,0 0 0,0 0 0,0 0 0,0 0 0,0 0 0,0 0 0,0 0 0,0 0 0,9 5 0,-9-5 0,0 0 0,0 0 0,12 2 0,-12-2 0,0 0 0,0 0 1,0 0-1,0 0 1,0 0-1,0 0 0,0 0 1,0 0-1,0 0 0,0 0 0,0 0 0,0 0 0,0 0-1,0 0 1,0 0 0,9 4 0,-9-4-1,0 0 1,9 5 0,-9-5 0,0 0 0,12 8 0,-12-8 0,9 7 0,-9-7 0,12 6 0,-12-6 0,12 8 0,-12-8 0,14 11 0,-14-11 0,16 11 0,-16-11 0,17 15 0,-4-7 0,-1-2 0,4 1 0,-1 1 0,6-2 0,0 0 0,2-2 0,2-2 0,-1 1-1,2-2 1,0 0 0,0-1 0,0-1 0,1-1 0,1 0 0,2 0-1,4-1 1,-3 1 0,2-2 0,2-1 0,0-3 0,1 1 0,0-2 0,-2 0 0,-2-2 0,1 1 0,-1 1 0,-1 0 0,-1 3-1,-2 2 1,0 1 0,1 1 0,0 0 0,2-1 0,-1 0 0,1-2 0,3 2 0,1-1 0,0 0 0,1 1 0,-1 0 0,1 2 0,2 1 0,-1 0 0,-1 0 0,3 0 0,3-1 0,1-1 1,2-1-1,0-2 0,2 0 0,1 0 0,3 1 0,-1 0 0,-1 0 0,1 1 0,1 0 0,-1-1 0,2 0 0,-1 0 0,-2-2 0,1 0 0,-4-2 0,1 1 1,-4 0-1,0 0 0,-5 0 0,-2 0 1,-4 1-1,-2 0 0,0 1 1,-4-1-1,-2 0 0,-2 1 0,-2 0 0,1 0 0,-2 1 0,-1 0 0,-3 1 0,-1-2 1,-2 3-1,-1-1 0,0 0 0,1 1 1,1-1-1,1-2 0,5 0 0,2-2-1,3 1 1,1 1-1,1-1 1,-1 0 0,1-1-1,-1 3 0,-3 1 1,-2-1-1,-3 1 1,-1 0 0,-2 0-1,-2 0 1,-1 0 0,-2-1 0,-9 4 0,16-6 0,-16 6 0,13-7 0,-13 7 0,11-10-2,-11 10 0,14-14 1,-14 14-1,14-15 0,-14 15 0,17-18 0,-17 18 1,15-14 1,-15 14 0,17-15 0,-6 8 0,4-2-1,4-4 2,6-2-2,4-4 1,6-2-1,7 1-7,2-6-15,5-3-2,1-2-1,0-3 0</inkml:trace>
</inkml:ink>
</file>

<file path=ppt/ink/ink2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7:41.91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1958 204 3,'-16'-6'2,"-5"0"-1,-5 1 1,-5 0 1,-6-1 1,-5 1 0,-7-1 0,-4 4 1,-8 0 0,-4 2-1,-6 1 1,-3 4-1,-6 4-1,-4 1 0,-3 5 1,-5 1 2,2 7-1,-2 2 0,1 7 0,3-1 0,2 7-1,5 2-1,6 4-1,6 3-1,4 2 0,7-1-1,7 3 0,10 0-1,7-1 1,7 0 0,11 1 0,6-2 1,9-2 0,6 1 1,9-1 0,4-1 0,5-1 0,8 3 0,7 1 0,5-3 0,7 1-1,8-1 0,4 1 0,8-1 0,8-1 0,8-5 0,7-1 1,5-3 0,12-1 0,4-3 0,8 0 1,5-7-1,5-2 0,1-6-1,7-2 1,3-9-1,1-4 0,1-8-1,6-4 1,1-3-1,0-4 0,2-2 1,0 1-1,1-3 0,0-3 0,-2-1 1,-5-1-1,-5-3 0,-1-2 1,-9-4 0,-7-5 0,-9 0 0,-9-2 0,-13-2 0,-8 0 0,-13 0 0,-11-1 1,-11-1-1,-11 0 0,-13-1 0,-10-1 0,-8 0 0,-11-2-1,-6 1 0,-8-2 1,-7-2-2,-9 0 1,-9 0-1,-8 0 0,-12-4 1,-11 2-1,-13 1 1,-12 0-1,-11 3 1,-12 3 0,-11 5 0,-7 0-1,-9 4 1,-4 2 0,-11-2 0,-4 9-1,-6 2 1,-6 3 0,-6 6 0,-4 4 0,-4 10-1,-7 8 1,0 11 1,-2 3-1,-1 8 1,4 7-2,6 6 1,7 3-1,7 8-2,6-3-8,13 6-13,10-3-2,11-10 1,14-10 0</inkml:trace>
</inkml:ink>
</file>

<file path=ppt/ink/ink2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0:27.950"/>
    </inkml:context>
    <inkml:brush xml:id="br0">
      <inkml:brushProperty name="width" value="0.05292" units="cm"/>
      <inkml:brushProperty name="height" value="0.05292" units="cm"/>
      <inkml:brushProperty name="fitToCurve" value="1"/>
    </inkml:brush>
  </inkml:definitions>
  <inkml:trace contextRef="#ctx0" brushRef="#br0">1078 407 1,'0'0'7,"0"0"1,0 0 0,0 0-1,0 0 1,0 0-1,0 0-2,0 0-1,0 0-1,0 0-2,0 0 0,0 0-1,0 0-1,-7 11 0,7-11 1,-2 18-1,1-5 1,-2 5 0,1 1 0,-1 5 0,0-1 1,0 4-1,0 4 1,0 1-1,-1 1 1,1 1 0,-2-1-1,2 1 1,0 2 0,2-2 0,-2 0 0,1-2 0,0 3 0,1-1 1,-1 2-1,1 1 0,0-3-1,0-1 1,1-2-1,0-1 1,1-4-1,1-2 1,1-5-1,0 0 1,1 1 0,-2-5-1,1 4 1,0-1-1,-1 0 1,-1-1-2,0 1 2,0-3-1,0-2 0,-1 2 0,1-5 0,-1 1 0,2-1 0,-2-10 0,2 18 0,-2-18 1,2 13-1,-2-13 0,3 12 0,-3-12 0,3 10 0,-3-10 0,4 10 0,-4-10 0,8 14-1,-8-14 1,10 14 0,-10-14 0,13 15 0,-13-15 1,18 14-1,-7-7 0,1-1 1,1 0 0,1 1 0,3 0 0,1-2 2,3 0-1,0-1 0,5 0 0,2-3 0,4 1 1,1-3-1,5 0 1,2-2-1,5 0-1,3 0 1,3-1-1,1 0 0,4 2 0,2-3 0,0 2 0,2 1-1,1-1 1,1 0 0,2 2-1,1-2 1,1-1-1,3 0 1,0-1 0,2 0 0,-3-1 0,4-1 0,-3-2-1,2 1 1,-1 2 0,1-1-1,0 0 0,1 2 0,1 0 0,-7 2 0,2 1 0,1 1 1,-4 0-1,-3-1 0,-3 2 0,-2-1 0,-1 1 0,1-1 0,-9 0 0,-2 0 0,-6-1 0,-6 1 0,-5-1 0,-6 2 0,-7-1-1,-4 1 1,-12 0-1,12 3 0,-12-3 0,0 0-1,0 0 1,0 0 0,0 0 0,0 0 1,0 0-1,0 0 1,0 0-1,0 0 1,0 0-1,0 0 1,7 9 0,-7-9 0,0 0 0,0 0 1,0 0 0,0 0 0,0 0 1,0-11-1,0 11 0,0-16 1,-1 3-1,0-4-1,0-5 1,-2-5-1,0-3 1,0-3-1,1-4 0,1-5 0,-1-2 0,3-4 0,-1-1 0,4-1 0,1-2 0,-2 0 0,0-1 0,-1 2 0,1 2 0,-4 3 0,2 2 1,-4 4-1,1 2 1,0 2-1,-1 3 0,0 2 0,-1 4 1,2 3 0,-1 3-1,1 3 0,-2 2 0,2 3 0,0 3 1,2 10-1,-3-16 0,3 16 0,-3-9 1,3 9-1,0 0 0,0 0 0,0 0 0,0 0 0,0 0 0,0 0 0,0 0 0,0 0 1,0 0-1,0 0 0,0 0 0,0 0 0,0 0 0,-13-6 0,13 6 0,-18-1 0,4 0-1,-4 0 1,-3-1 0,-4-1 0,-5 0 0,-2 0 0,-3-1 0,-3-1 0,-2-1 0,-4 0 0,-2 0 0,1 0 0,0 0 0,-4-1 0,-2 2 0,-1 0 0,-2 1 0,1-1 0,-4 0 0,1-1 0,-8 1 0,2-2 0,0 0 0,-2 0 0,0 1 0,-6 2 0,1 2-1,-1 2 1,4 3 0,-3 3 0,-2 3 0,3 0-1,3 1 1,3 1 0,3 0 0,3-2 0,2-1 0,2-1 0,0-3 0,5 1 0,-1-4 0,3 0 0,1-2 1,3 1-1,3 1 0,1-3 0,3 3 0,2-3 0,1 3 0,1-3 1,3 2-1,0-1 0,2 1 0,3-1 0,5 0 0,1 1 0,5 0 0,11 0 0,-14 1 0,14-1 0,0 0-2,0 0-2,0 0-7,0 0-5,0 0-2,0 0 0,0 0 0,18 10-1</inkml:trace>
  <inkml:trace contextRef="#ctx0" brushRef="#br0" timeOffset="9383">1046 737 3,'0'0'4,"0"0"0,-9-3 0,9 3 0,0 0-1,0 0-1,9-6-1,-9 6 0,18-11 0,-3 8-1,2-5 0,6 5 1,2-4-1,3 4 1,1-4 0,3 4 1,0 3-1,2-3 0,1 4 1,1-4-1,1 4 1,4-3-1,0 2 1,2-2-1,4 3 0,2-2 0,2 1 1,3 1-1,-1-1 1,3 0-1,1 0 1,-1 0-1,1 0 1,-3-1-1,2 0 1,0-6-1,1 5 0,1 1 0,-3 0-1,2-7 1,2 7-1,1 1 0,0 0 0,-1 5 1,0-3-1,2-9 1,1 6 1,2 1 0,1-1-1,-3-5 1,0 4 0,2-4-1,1 5 1,-4 1-1,1 0-1,-1 0 0,-2 0 0,-1 0 1,1 0-1,-3 0 0,-5 1 0,-3-1 0,-6 1-1,-6 5-1,-4-3-4,-4 5-4,-6-5-3,-4 6 0,-3-6 0</inkml:trace>
  <inkml:trace contextRef="#ctx0" brushRef="#br0" timeOffset="10545">1002 1150 7,'0'0'4,"0"0"0,0 0-1,3-10-1,-3 10 0,0 0-1,13-4-1,-13 4 1,20-4 0,-6 1 0,6 0 0,2 0 1,6-1 1,4-2 0,4 1 0,3-1 1,7 0-1,4-2 1,3 2-1,4-2 1,2 1-2,3-1 0,2 2-1,4-1 0,-5 1 0,3 1-1,-1-1 1,0 4-1,1-1 0,1 1 1,-2 1-1,2 1 0,1-1 1,-2 2-1,2-1 1,-3 0 0,3 0-1,0 1 1,-1 1-1,1 0 1,3 0-1,-3 0 1,3 2-1,0 0 0,-7-1 0,-2 1 1,1 0 0,-2-1 0,-5 0-1,1 3 1,-4-2 0,-3 0 0,1 0-1,-4 1 1,-4 0-1,-5 0 0,-2 0 0,-7-1 1,-4 0-1,-6-2 0,-4 1 0,-3-2-1,-12-1-3,12 5-5,-12-5-3,-7 12 0,-5-10-1,-5-2 0</inkml:trace>
  <inkml:trace contextRef="#ctx0" brushRef="#br0" timeOffset="11546">2241 265 2,'0'0'3,"0"0"0,0 0 0,0 0-1,0 0 0,0 0 0,0 0 0,0 0 1,0 0 0,11 10 0,-11-10 2,9 12-1,-4-2 0,1 0 0,1 5 1,0 2-1,2 6 0,-1 4 0,1 6 0,1 3-1,-2 6 0,-1 6 0,-2 4-1,-1 5 1,2 8-1,-5 2 2,0 6-2,-3 2 1,1 2 0,-3 0 0,4-3-1,1-4 1,-2-6-1,3-8 0,1-7 0,-3-8 0,3-4 0,-1-10 0,-1-3 0,-1-5-1,1-4 1,-1-2-1,0-3 0,0-10-1,3 16 1,-3-16-1,4 10 0,-4-10 1,0 0-1,3 9 1,-3-9 0,0 0 0,0 0 0,0 0 0,0 0-2,0 0-8,0 0-8,0 0-3,8-13 1,-9-3-1</inkml:trace>
  <inkml:trace contextRef="#ctx0" brushRef="#br0" timeOffset="12998">0 612 8,'0'0'9,"0"0"0,0 0 0,0 0-3,0 0-1,11-8-1,0 1-1,3 1-1,2 0-1,2 0 0,2-1 0,0 2-1,-2 2 0,0 1 0,-4 2 1,-1 2-1,-3 2 1,-10-4 0,17 9-1,-17-9 2,14 10-1,-14-10 1,19 6-1,-6-4 1,3-1 0,3-1-1,4 0 1,2-2-1,-1 1 1,0-1-1,-1 1 1,0 0-1,-2 0 0,-3 2 2,-2-1-2,0 1-1,1 0 1,-2-1-1,0 1-2,-2 0-7,2 0-3,-2-2-1,-2-1 0,-11 2-1</inkml:trace>
  <inkml:trace contextRef="#ctx0" brushRef="#br0" timeOffset="13599">178 962 7,'0'0'7,"0"0"0,0 0 1,20-2-4,-9-3 1,6-1 0,-1-1 1,4 3-1,-1-1-1,1 0 0,0 3-1,0-1 0,0 2-1,1 2-1,-2 0 0,1 0 0,1 2-1,0-2 1,2 1-1,-2 0 1,0-1 1,-2 0-1,-1 0 0,-1 1-1,-1-1-4,-5 1-7,-1 0-1,-10-2 0,10 2-1</inkml:trace>
  <inkml:trace contextRef="#ctx0" brushRef="#br0" timeOffset="14060">405 1422 15,'12'3'11,"0"-2"-1,1-1 1,4-1-4,3 0 0,2 1-1,1-2-2,1 2 0,-2-1 0,1 2-1,-3-1 0,2 0-1,-4 1-1,-2 1 1,-2 0-1,2 0-1,-4 2 1,2-2-1,0 0 0,-4 0 1,-10-2-1,17 5-1,-17-5-1,0 0-8,9 7-4,-9-7 0,0 0-1,-13-3 1</inkml:trace>
  <inkml:trace contextRef="#ctx0" brushRef="#br0" timeOffset="15822">1597 28 3,'0'0'7,"-12"-3"0,12 3 2,0 0 0,-8-14 0,8 14-1,0 0-1,0 0-2,0 0-1,0 0-3,0 0 0,0 0-1,0 0 0,17 6 0,-2-6 0,2 0 0,9-8 2,2 8-2,4-9 1,2 9 0,-1 0-1,1-1 1,-3 3-1,-1-2 0,-5 11 0,0-11 0,-9 12 0,4-6 1,-1 0-1,-7 1 0,4-3 1,-1 3 0,-3-4 0,0 6 0,2-8 0,-2 1 0,-3-1 0,5-1-4,-2 1-7,1-1-1,2-2-2,3-7 0,2 1 0</inkml:trace>
  <inkml:trace contextRef="#ctx0" brushRef="#br0" timeOffset="16473">2772 111 11,'0'0'6,"10"2"1,-10-2-1,16 0-2,-5 1 0,4-1 1,2 0 0,3 0 0,3-1 0,-2 0 1,5 1-2,0-1 0,-2 1-1,0-1-1,-1 2 0,0-1-1,0 1 0,2 0 0,-1 1-1,-2-1 1,2 3-1,-2 0-2,0 1-7,-2 2-3,-1-2 0,-6-5-2,1-3 0</inkml:trace>
</inkml:ink>
</file>

<file path=ppt/ink/ink2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2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8:59.58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0 392 8,'0'0'7,"0"0"1,0 0-1,0 0 1,0 0-2,0 0-1,0 0-1,0 0-2,0 0 0,10-2-1,-10 2 0,25-1-1,-12 1 0,9-3-1,0 1 2,9 0-1,1-2 2,9 0 0,1-1 1,6 1 0,2-1 1,3-2 0,-3 2 0,14-1 0,2 1-1,-1-1-1,1 1 0,0-2 0,-5 2 0,-1-1 0,-4 2 0,-14-1 2,-8 1-1,-5 1 0,-7 0 0,-9 1 0,-2 0-1,-11 2 0,10-1 0,-10 1 1,0 0-2,0 0 1,0 0-1,0 0-1,0 0-2,0 0-2,0 0-5,0 0-7,0 0-7,1-11 1,-1 0-1,-2-5 2</inkml:trace>
  <inkml:trace contextRef="#ctx0" brushRef="#br0" timeOffset="581">1015 0 28,'0'0'19,"-18"7"-4,18-7 0,-11 1-10,11-1-7,0 0-3,15 15-2,2-9 1,0 1 2,7-1 3,1-1 0,7-1 2,4-2 1,5-1 1,0 1 0,0 1 0,-1 0 0,-1 5 0,2-2-1,-3 3-1,-5 2 1,-2 2-1,-4-2-1,1 1 1,-5-1 0,-6-2 2,-4-2-1,-1 0 2,-12-7-1,12 9 1,-12-9 1,-3 14 0,-4-3-1,0 5 0,-6 3-2,-5 6 1,-4 2-2,-5 4 1,-4 2-1,-8 1 1,-3-1 1,-1 1 0,-1-4 0,0 0 0,-2-4 0,2 0 0,6-5-1,5-2 0,-1-3-1,9-3 0,0-2 0,4-3 0,4-2 1,5-2-1,0-2 1,12-2-1,0 0 0,-13 2 1,13-2-1,0 0-1,0 0 1,0 0-1,0 0-1,0 0-1,10-3-1,-10 3-9,0 0-14,1-11 0,-3 1-2,-6-3 1</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9:16.94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218 633 0,'0'0'4,"11"-3"0,-11 3-2,16-1 0,-4 1-2,-1 0 2,1 1-1,-3-1 1,6 1 1,0 0 0,2 2 1,-1 1-1,0 0 1,3 0-1,-2 2 0,6 0-1,-3 2 1,-1-2-1,4 1 1,-2-1 0,0 0-1,4 1 1,4-2 0,-2 0 0,6-1 1,3 0-1,3-2 1,2-1 0,5 1-1,0-1 1,0 0-1,2 1-1,-3 1 0,0 2-1,1 1 0,0 0-1,-1 3 1,0-3 0,0 0 1,1-1-1,1-2 1,-4 0 0,0-2-1,-2 0 1,0 0-1,-2-1 0,-2 1-1,0 2 1,1-1-1,0 0 0,1 0 0,0-1 1,-1-2 0,-1 0 1,3-3-1,-1 1 1,0-3-1,3 0 1,-3-2-1,1 1 0,2-3-1,2 1 1,-5-1-1,-1-1 0,0 0 1,-4-2-1,2 3 0,-1-1 0,-2 1 1,-2 1-1,-3-1 0,3 0 0,-2 1 1,-2-4-1,-1 2 1,-3-1-1,-2-3 1,1 1 0,0-2-1,-2 0 0,-1 0 1,1 0-1,-3-1 0,0 0 1,-3-2 0,-1 2-1,-4-3 2,-2 1-1,-2 0 0,-4 0 0,-3-1 0,-1 2 0,-2-1 0,0 2 0,-2 1-1,-1 0 0,-2 1 0,-1 0-1,-1 2 1,-1-1 0,-3 1 0,-5-1-1,-1 2 1,0-2 0,-2 2 1,0-1-1,-4 2 0,-2-1 0,0 2 0,-1 1-1,0 0 1,-9 2 0,0 0-1,-2 2 1,-3 1 0,0 0-1,-4 1 1,-1 1 0,-3-1 0,1 2 0,-1-2 0,-1 1 0,1-2 0,-1 1 0,-2 1 0,1-2-1,2 1 1,1 1 0,1 0-1,-1 1 1,-1 1 0,1 0 0,3 1 0,-3-1 0,2 3 0,1-1 0,-2 0 0,2 0 0,2 0 1,0-2-1,2 0 1,4 0-1,0-2 1,1 2-1,4-1 0,3 2 0,1 1-1,2 0 1,1 1 0,1 2 0,2 0 0,-2 1 0,-1 2 0,1-1 0,-2 2 0,-1 1 0,2 0 0,2-1 0,-2 3 0,1-1 1,2 2-1,0 0 0,5 0 1,-2 3-1,1-1 0,-1-1 1,2 3-1,3-1 0,2 2 0,0 0 0,4-1-1,-1 1 1,1 2 0,3-1 0,0-1-1,2 0 1,0-2 0,3 1 0,-3-3 0,2 3 1,3-4-1,2 2 0,1-2 0,0 2 0,4 1 1,2-3-1,2 3 0,5-1 0,0 0 0,3-2 0,2 1 0,2-2 0,-4-3 0,2 3 0,1-5 0,0-2 0,1-1 0,0 0 0,-1-1 0,3-1 0,1 0-1,-2-1 1,-2 2 1,-2-1-1,-3-1 0,-1 2 0,-3-1 0,-11-2 1,16 3-1,-16-3 0,10 0 0,-10 0 0,0 0 0,9 1 0,-9-1-2,0 0-1,0 0-5,0 0-13,0 0-3,7-9 0,-5-8 0</inkml:trace>
  <inkml:trace contextRef="#ctx0" brushRef="#br0" timeOffset="5027">998 1242 10,'0'0'7,"10"-2"0,1 2-1,2 0 0,6 0-2,1 0 0,10 0-2,6 0 1,1 0 0,8 3-1,4-3 1,4 2-2,1-2 1,-4 4 0,4 1 1,-6-4 0,-3 4 1,-10-6 2,-4 7-1,-11-7 3,-2 7-1,-7-8 0,-11 2-2,0 0-1,0 0-3,-14-6-4,0 0-2,0 3-5,-6-5-4,1-2-3,0-2 0,-1 0 0,4 3 1</inkml:trace>
  <inkml:trace contextRef="#ctx0" brushRef="#br0" timeOffset="5448">1411 1064 16,'19'5'11,"5"-1"0,2 2-1,4 0-1,2 0-2,2 1 0,0 0-2,2 3-1,-7-2 1,-2 2-2,-1 0-1,-3 1 1,-6 3-2,-3-2 0,-5 2 1,-1 1-2,-4 0 1,-3 0 1,-3 0 0,-1-1 1,-5-3 1,-2 3 0,-5-3 1,-1 1 0,-5-1-1,-3 3 1,-5-1-2,-1 3 0,-4 0-2,3 0 0,-2 0 0,2-2 0,2 0 0,7-2-1,2-2 1,3-4-1,3-1 1,14-5 0,-15 3-1,15-3 1,0 0 0,0 0-1,0 0 0,0 0-1,0 0-1,0 0-12,0 0-10,0-14-3,2 3 2,-3-5 0</inkml:trace>
  <inkml:trace contextRef="#ctx0" brushRef="#br0" timeOffset="11957">551 1921 1,'0'0'6,"0"0"0,0 0 0,0 0 1,-5-10-1,5 10 0,0 0 0,0 0-2,0 0 0,0 0 0,0 0-1,16 4-1,-5 1 1,-2-5-1,7 2 1,6 0 1,8 4-1,3-4 2,11 6 1,-5-6 0,7 0-1,-2-1-1,7 0 1,-10-1-1,-2 0-1,-6-1-1,-6 1 0,-6 0-1,-4-1 0,-7 2 0,-10-1 0,0 0 0,0 0 0,0 0-1,0 0-1,0 0-2,0 0-5,0 0-8,0 0-7,1-10 0,-1 10 1</inkml:trace>
  <inkml:trace contextRef="#ctx0" brushRef="#br0" timeOffset="12458">952 1741 0,'0'0'14,"0"0"3,4 10-2,-4-10-3,18 5-1,0 0-2,6 0 0,1 4-1,2-1-2,6 2-2,-1 0-2,3 1 0,-3 2-1,-3-1-1,-2-1 0,-3 0 0,-2-1 1,-6-3-1,-3 2 1,-1-1-1,-2-1 1,-1 1 0,-9-8 1,14 13 0,-14-13 0,7 12 1,-7-12 0,-2 11-1,2-11 1,-21 11 0,0-2-1,-5 1 0,-2 1-1,-6 4 0,-3-1-1,-4 2 1,0 1-1,0-2 0,7 0 1,3-2-1,1-1 1,6-3-1,4-4 1,7 1 0,3-4 0,10-2 0,-10 2-2,10-2-2,0 0-12,0 0-10,0 0-1,2-12 0,-1 3 0</inkml:trace>
  <inkml:trace contextRef="#ctx0" brushRef="#br0" timeOffset="13820">0 2771 4,'17'3'10,"-4"-3"0,6 0 2,8 0 0,3-1 0,8 1 1,6-3 0,9 2-3,-7-5-2,7 4-2,-4-2 0,-2 2-2,-5-1-1,-4 2 0,-8-1-1,-8 2-1,-4 0 0,-4 1 0,-14-1-1,9 0-1,-9 0-2,0 0-7,0 0-8,1-18-6,-3 5 1,0-3 0</inkml:trace>
  <inkml:trace contextRef="#ctx0" brushRef="#br0" timeOffset="14180">600 2520 9,'0'0'15,"-3"9"2,3-9-3,18 6 0,-3-2-3,5 5-1,0-4-1,7 5-3,-3-1-2,1 2-2,-3-2 1,3 3-3,-6-2 1,-2 0-1,-1 0 1,-4 0-1,-1-2 0,-1 1 0,-10-9 0,10 16 1,-10-16 0,4 17 0,-5-8 0,-4 4 1,-3 1-1,-3 5 1,-5 1 0,-4 3 1,-7 0-1,0 3 0,-4-2-1,4-1 1,1-2-1,4-4 0,1-2 0,8-3 0,2-2-1,11-10 0,-13 12 1,13-12-1,0 0 2,-8 9-1,8-9 1,0 0 0,0 0 0,0 0-1,0 0 0,0 0 0,0 0-1,0 0 0,0 0-1,0 0-2,0 0-3,0 0-5,0 0-11,-9-3-3,9 3-2,-17-7 1</inkml:trace>
</inkml:ink>
</file>

<file path=ppt/ink/ink2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9:40.82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-1-1 5,'20'2'7,"-7"-1"0,5 0-1,0 1-1,2 2-1,2-1-1,2 3-1,3-2 0,1 1-1,3-2 1,0 3 0,1-2 0,1-2 0,-2 0 0,-3 1 1,-4-2-1,-1 3 0,-5-3 1,-3 2-2,-4-3 1,-11 0-1,14 2 1,-14-2-1,0 0 0,8 11 1,-8-11-1,-3 12 1,0-2-1,3-10 0,-12 22 0,4-12 0,-1 1-1,-4 2 1,0 0 0,-3 1-1,2 0 1,-5 2 0,1-1 1,-1 5-1,-1-3 0,-1 5 0,0 0 0,1 3 0,1 0 0,3 0-1,1 2 1,5-1-1,2 0 1,7-1-1,5 1 0,5-4 1,6 1 0,3-2 0,6 0 1,2-4-2,3 2 1,-2 1 0,2-1-1,2 2 1,-2 1-1,1-1-1,-4 4 1,1 3 0,-4 0-1,0 0 1,-6-1 0,-6 3 0,-5-1 0,-10 4 0,-4-1 1,-11 3 0,-7 3 0,-10 0-1,-3 1 1,-6 1 0,-5 0 0,0-2-1,0 1 0,4-4 0,6 0 0,4-3 0,6 0 0,8-2-1,7-1 1,7-1 0,6-1 0,7 1 0,8 0 1,8 1-1,7 1 1,7 2 0,6 2 0,5-1 0,1 2 0,1 1-1,-2 0 1,-1 1-1,-6 2 0,-5-2 1,-7 1-1,-7-1 1,-7 2-1,-9 3 1,-7 0 0,-13 2 0,-8 0 1,-10 2 0,-3-1 0,-7 0 1,0-1-1,-3-2 0,4-3 0,3-3-1,8-5 1,4-1-2,8-2 0,7-1 1,6-1-1,10-2 0,9 2 0,8 0 0,7 4 0,8-1 1,3 1-1,4-1 0,2 0 1,-2 1-1,-3-2 0,-3-2 0,-3 1 0,-6-2 0,-5 1 1,-4 1-1,-6 1 1,-8 0-1,-8 1 1,-9 2 0,-9 1 0,-12 1 0,-2 0 1,-11-3 1,0 2 0,-7-6 0,4 1 0,-3-7 0,7 0-1,3-3 1,7-3-1,4 1-1,6-4-1,8-1-1,3-3 0,15-7-2,-13 12-4,16-2-18,-3-10-3,10 7-1,-3-18 1</inkml:trace>
</inkml:ink>
</file>

<file path=ppt/ink/ink2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39:43.77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963 1539 11,'0'0'7,"-11"-3"1,11 3-1,0 0-1,0 0-2,0 0-1,0 0-1,0 0-1,13 2 0,-13-2 1,10 1 0,-10-1 2,15 1-1,-3 1 1,-1-2 1,7 1 0,0-1-1,9 2 0,3-2 1,6 2-3,4 1 1,4 0-1,1 1-1,4 0 0,-3 1 0,0 1 0,-4 1-1,-2 1 1,-4 0-1,-4 0 0,-6 0 1,-4 2-1,-6-1 1,-1 2-1,-5 2 1,-6 1 0,-3 5 0,-4 3 0,-4 8 0,-4 5-1,-6 4 1,-3 2-1,-5 2 2,1 1-1,-3-2 1,0-1-1,2-3 2,2-1-1,1-5 0,3-3 0,-1-1 0,4-2-1,2-4-1,2-4 0,3-4-1,2-4 0,7-10 0,-10 14 0,10-14-2,0 0-6,0 0-8,0-16-5,-3 2 0,1-3 0</inkml:trace>
  <inkml:trace contextRef="#ctx0" brushRef="#br0" timeOffset="631">1218 2102 4,'8'10'9,"-8"-10"0,0 0-2,8 13 0,-8-13-1,5 19 0,-3-9 1,0 6 1,-1-1-1,-1 6 2,-1-2 0,0 7-2,0-3 0,-1 6-1,1-2-3,3 1 0,2-5-1,4 0-1,3-5 0,3-5 1,6-7 0,7-6 1,1-9-1,5-6 1,-1-7 0,3-5 1,-2-5-2,-1 0 1,-5-1-1,-4 2 0,-5 3-1,-3 4 0,-3 6 0,-5 1-2,-2 8-2,-5-4-9,0 13-13,-4-16-2,-3 4 1,-2-4 0</inkml:trace>
  <inkml:trace contextRef="#ctx0" brushRef="#br0" timeOffset="1362">1013 1490 10,'-1'-10'12,"1"10"-4,6-13-2,-6 13-3,13-14 0,-3 4 1,4-2 1,3-5 1,3-1 0,3-9 1,6-2-1,-1-6 1,5-1-1,2-5-2,2-1-1,-2-1-1,-1-3 1,-4 0 1,-4 1 0,-5-3 0,-2 3 0,-8-4 1,-2 5 0,-5-3-1,0 5-1,-5-4 0,1 7-1,-4 0-1,0 5 0,-4 1-1,0 3 0,-4 2 0,-2 3 0,-6 3-1,0-1 1,-4 0 0,-2 0-1,-2 0 1,-2-2 0,-2 0 0,-2 1 0,1-1 0,-4 3 0,-1 2 0,-2 4-1,-5 4 1,-3 2 0,0 7-1,-2 0 1,-3 6-1,3-2 1,-1 2 0,0-2 0,4-1 0,-2-1 0,2-2 0,0 2 0,2-2 0,-2 3 0,5 1 0,1 1-1,3 1 1,7 1 0,5-1 0,5-1 0,6 1 0,5-2 0,10-1 0,-10 1-1,10-1-2,0 0 0,0 0-3,0 0-2,0 0-3,12-9-2,-12 9-3,12-10 0,-12 10 1,13-14 0,-7 5 0,-6 9 2</inkml:trace>
  <inkml:trace contextRef="#ctx0" brushRef="#br0" timeOffset="2113">8 173 3,'0'0'8,"-9"5"1,9-5 0,0 0 0,12-10-1,1 1 1,5-3-1,7 0-2,6-6-2,8 1-2,3-1 1,3 2 0,-2 0 2,-6 1-2,-3 3 0,-6 4 0,-7 1 0,-6 1-2,-6 4 0,-9 2 0,0 0-1,0 0 0,0 0 0,0 0 0,0 0 0,0 0 1,-14 12-1,14-12 0,-22 8 1,8-2-1,-6-1 1,0 3-1,-2 0 0,-4 2 0,-2 4 0,0-1 0,-2 3 0,0 0 1,2 3-1,0-2 0,3 3 0,2-3 0,4 0 0,5-3 0,2-1 0,6-1-1,3-2 1,3-10 0,5 16 0,6-10 1,-2 0-1,3-1 1,4 1 0,1 1 0,4-1 0,5 1 0,0 1 0,2 1 0,6 0-1,0-1 1,0 0-1,-3 1 1,-6-3-1,-2-1 1,-5-2 0,-6-1 0,-12-2 1,11 2-1,-11-2 2,0 0-1,0 0 0,0 0 1,0 0-1,0 0-1,0 0-3,0 0-7,0 0-12,-16-3-3,3-5 1,-3-8-1</inkml:trace>
</inkml:ink>
</file>

<file path=ppt/ink/ink2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0:00.02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1565 288 7,'0'0'7,"0"0"-3,0 0-2,0 0-2,0 0-1,0 0-1,0 0 0,0 0 1,0 0 0,0 0 0,0 0 2,0 0 1,0 0 1,0 0 2,0 0-1,0 0 1,0 0 0,0 0-1,0 0 1,0 0-1,0 0-2,0 0-1,0 0 0,9 2 0,-9-2-1,0 0 0,0 0-1,16 5 1,-5-4-1,4 2 1,2-2 0,3 2 0,4-2 0,-2 1 1,2-2-1,-5 0 1,-4 1 1,-3-2 3,-12 1 1,12 1 0,-12-1 1,0 0 0,-16 8-1,0-3 0,-2 5-2,-5 0-2,0 2-1,-3 1-1,2 0 0,0 1 0,6-4-1,2-1 0,6-3 0,10-6 0,0 0 0,-6 9 0,6-9 0,12 3 1,2-1 0,3-1 1,3 3-1,1-1 1,2 2-1,4 0 0,-1 0 0,-4 1-1,-5 0 0,-3 4-1,-6-1 1,-3 3-1,-5 0 1,-6 0 0,-2 3 1,-3 1 0,-1 2 1,-4-1 1,0 1 0,-3 0 0,3-1-1,-1 2 0,5-2-1,2 0 0,4-4-1,4 2 0,4-4 0,7 1 1,2-2-1,3-1 1,4 0 0,0-1 0,-2 0 0,1 1 1,-3 2-1,-2 2 0,-5 4 0,-4 2 0,-6 5 0,-5 5 0,-5 2 1,-3 3-1,-4 4 2,-6-2-1,-1 1 1,-3 0-1,0-1 1,3-4-1,4 0 0,0-2-1,4-2 0,5-2 0,5-3-1,4-3 1,5-1-1,4-3 1,4-2 0,9-1 0,5-3 0,4 0 0,4-2 0,1 2 0,1 1 0,1 2-1,-5 2 1,-11 5 0,-7 5 0,-9 5 1,-9 5 0,-8 3 0,-8 5 1,-7 1-1,1 0 1,-4 0-1,3-2 0,6-4-1,8-1 0,5-3-1,9-3 0,10-1 0,7-2 0,8-3 0,3-1 1,5 1 0,0-1 1,-1-1 0,-1-1 0,-4 2 1,-3 0 0,-5 4 0,-5 4 1,-11 2-1,-3 3 1,-7 2-1,-4 5 1,-6 0-1,-1 1 0,0-3-1,2-4 0,3-3-1,5-3 0,6-3 0,6-3 0,5-3-1,6-3 1,4 1-1,1-2 1,3-3 0,-1 2 0,0-2 0,-4 0 1,-1 1-1,-6 3 2,-7 3-1,-4 4 0,-9 5 1,-6 4 0,-7 5 0,-6 4 0,-5-1 0,-1 0 0,1-3-1,3-3 0,4-5-1,7-4-1,4-7 1,10-4-1,5-3 0,4-3 0,4-2 0,4 0 0,4-3 0,6-1 1,5 0 0,0-2 0,2 1 0,0-2 0,-2 0-1,-3 2 1,-3 5 0,-8 4 0,-9 5 0,-11 6 0,-9 5 0,-6 7 1,-6 1 0,-3 1 0,-1-2-1,-1-2 1,4-6-1,8-7 0,5-3 0,6-5-1,4-1 0,9-13 1,-5 17-1,5-17 0,1 12 1,-1-12 0,10 10 0,-10-10 0,14 3 0,-5-4-1,3-1 0,0 0 0,2 0-1,-4-3-1,-1 3 1,-9 2-1,13-3 1,-13 3 0,0 0 1,0 0 1,0 0 0,0 0 1,-3 13 0,3-13 0,-9 14 0,9-14 1,-10 14-1,10-14 0,-10 15 1,10-15-2,-8 9 1,8-9-1,-1 9 0,1-9 0,0 0-1,12 13 1,-12-13 0,17 14 0,-7-3 0,1 2 0,4-1-1,2 2 1,3-3 0,1-1 0,4-2 0,2-5 0,5-2-1,-1-5 2,-1 0-1,0-3 0,-1 3 0,0 0 0,2 0 1,0 0-1,1 0 1,2 0-1,4-2 1,0 0 0,1-1 0,0 0 0,-1 0 0,-1 2 0,-4 2 0,-5 3-1,-3 3 2,-3 3-1,-5 4 1,1 2-1,-6 2 1,2 1-1,0 1 1,7-1-1,4-3 0,7-6-1,8-6 1,8-6-1,10-7 0,7-3 0,3-3 0,0-2 0,-2 3-1,0 1 1,-8 6 0,-6 6 0,-7 5 0,-6 5 0,-6 4 1,-1 5 0,-1 1-1,1 3 1,0 0 0,3 0 0,3-3 0,3-3-1,10-7 2,7-6-2,6-6 0,5-6 1,9-4-1,2-4 0,5-1 0,1 0 0,-4 4 0,-3 1 1,-5 6-1,-6 4 0,-7 4 0,-4 5 1,-7 4-1,-5 5 0,-1 4 1,-2 1-1,4 3 1,1-2-1,3-1 1,6-4-1,4-1 0,5-4 1,5-2-1,3-2 0,1-3 0,3-2-1,0-1 1,-1-2 0,0-1 0,-1-4 0,-1-1 0,-1 0 1,-2-1-1,-4 2 0,-4 2 0,-4 1 0,-4 5 1,-3 3-1,-5 3 0,2 1 0,-2 0 0,3 1 0,4-1 0,6-1 0,5-2 0,1-2 0,2-1 0,0-2 0,1 0 0,-3-1 0,-6 2 0,-7 2 0,-4 1 1,-5 3-1,-3 2 0,-3 4 0,-3-1 0,6 1 1,6-2-1,9-5 0,8-4 0,8-5 0,8-4 0,7-4 0,5-4 1,1-1-1,-2 1 0,-5 1 0,-9 5 0,-9 3 1,-10 3-1,-11 4 0,-11 4 0,-7 2 0,-4 4 0,-3 1-1,1 1 2,0 1-2,4-1 1,6-2 0,7-1 0,0-4 0,6-2 0,1-1 0,2-2 0,-2 0 0,-1 0-1,-5 0 1,-3 4 0,-3 0 0,-2 1 0,2 1 0,0 0 0,5-2 0,7 0 0,6-1 0,7-1 0,2 0 0,-1-1 0,1 0-1,-2-2 1,-1-1 0,-3 1-1,-5-5 0,1 2-2,-3-3 1,8 0-3,-5-3 2,7 3 0,1 0 0,2 0 1,-1 3 3,-2 1 1,1 2 1,-9-1 1,1 4 1,-8-3-2,-7 3 0,-4-2-1,-6 2-1,-5 0-1,-7-1-1,-5 2-1,-10-1 0,0 0 0,0 0 1,-18 9 0,0-5 0,-6-1 1,-3 0 1,-3-1-1,1-2 1,-4-2 0,2-2-1,-1-3 0,3-2 0,2-2-1,1-3 0,6-2 0,0-2-2,10-2 1,-1-4-1,10-1 0,5-5 0,7-2 0,4-6 0,8-2 0,3-8 1,1 0-1,2-3 0,2-1 1,-9-1 1,1 2 1,-7 5 2,-10 2 0,-3 8 3,-9 0-1,-3 6 2,-9 1-1,3 4-1,-5-2-1,2-2-3,2 0 0,1-5-3,6-2 1,1-7-1,3 0 1,5-5-1,5-2 1,1-4 1,1-2 0,4-2 1,-1-1 1,-1-1-1,-4 1 1,-5-1 1,-5 1-1,-5 3 1,-6 1-1,-5 5 1,-2 0-1,0 4 0,-1 2 0,3 5-1,3 2 0,3 3-1,7 3 0,5-2 1,8 0-2,7 0 1,8-1-1,6-5 1,6 1 0,3-2 0,-1-1 1,0 4 1,-10 1 1,-4 4 0,-12 0 1,-6 3 0,-10-3 0,-3 4 0,-7-1-1,0 1-2,-3 1-1,0-1 0,4 3-3,0-3 2,6 6 0,0-6-1,5 0 2,0-4-1,4-2 1,-2-2 1,-3-4 0,-2-1 1,-4-4 0,-1 1-1,0-1 1,0-2 0,0 3-2,4 2 1,5 2 0,5 6 0,5 3-1,0 3 1,4 5 0,-1 5 0,1 1 1,-1 1-1,-4-1 0,-4-2-1,-4-1 0,-3-4 0,-6 0-1,-2-1 1,-5 1-1,-2 2 0,1 1 2,2 2-1,2 3 1,3 2 0,1 1 0,6 3 1,2-2-1,5 12 0,-9-16 0,9 16 1,-5-12-2,5 12 1,0 0-1,-9-10-2,9 10-2,0 0-1,0 0-1,0 0 0,0 0 1,0-10 1,0 10 1,0 0 2,-6-11 2,6 11 2,-12-9 0,2 6 1,-2 2-1,-4 1-1,0 2-1,-3 3 0,-3 3 0,-2 4-1,-2 1 1,0 3 0,-2 0 0,-2 0-1,0-2 1,-2-2 0,3-7 0,0-4 1,0-8 0,1-6 0,1-8 0,0-1 1,5-5-1,3 1 1,4 0-1,1 3 0,4 4 0,3 4-1,2 6-1,5 9 1,-13-6-1,-1 9 1,-5 3 0,-4 5 1,-9 3-1,-8 4 2,-10 4-1,-2 1 1,-9 1 0,-1 0 0,-5 1-1,-2-4 0,-1-2-1,3-7 1,2-4-1,2-6 0,4-6 1,4-6-1,5-9 0,7-3 0,5-5 1,3-1-1,5-1 1,5 2-1,3 2 1,0 5-1,0 5 0,-6 7-1,-4 4 1,-5 5-1,-6 5 1,-11 2 0,-7 2 0,-5 3 1,-4 0 0,-5 1-1,0-1 1,-5-1 0,2 0 0,5-1-1,2-1 0,1-3 0,7-2 0,5-2-1,3-3 1,6-2 0,2-3-1,3-2 1,-1-4 0,1-1 0,-3-2 1,-1 0-1,-3 0 0,-6 2 0,-1 3 0,-2 1 0,-1 5 0,-2 3 0,0 3-1,2 3 1,-1 1 0,5 1 0,1 0 0,1 1 0,2-1-1,4 1 1,1 3 0,-1-1 1,3 4-1,1-1 0,1 2 0,2-1 0,2 0 1,4-2 0,2-4-1,5-4 1,0-3 0,1-7-1,-1-4 0,0-4 1,-2-5-1,-2-2 0,-2 0-1,-1-2 1,-1 0 0,-5 4 0,2 1 0,-4 6 0,-3 2 0,-8 5 0,-6 5 1,-7 4-1,-6 6 0,-5 1 1,-4 3-1,-2 1 1,0 1-1,-1-2 1,4-1 0,1-4-1,1-2 1,8-1-1,1-4 0,1-1-1,3-3 1,7-1 0,1-2-1,4-1 1,3 0 0,2 0 0,1 1 0,4-2 0,2 2 0,1-1 0,3 1 1,1-1-1,0 0 0,-4-1 1,-1-2-1,1 1 1,-5-1 0,0 0-1,-4-1 0,-2 2 0,0 2 0,0 2 0,0 2 0,0 2 0,2 3 0,-1 0 0,4 3-1,2 2 2,3 1-1,6-1 0,4 2 0,4-2 0,2 0 0,5 2 0,4-1 0,2-1 1,0 2-1,0 0 0,-2-1 0,-4 2 0,-3-2 0,-5-1 1,-4-1-1,-2-2 1,-2-3 0,1-1 0,1-4 0,6 1 0,2-2 0,5-1 0,7 1 0,3-2 0,13 5 0,-12-5-1,12 5 0,0 0 0,0 0 0,0 0 0,0 0 0,0 0 0,0 0-1,-9-4 1,9 4 0,0 0-1,0 0 1,-2 13-1,2-13 1,-2 16 0,2-16-1,-3 18 1,3-9 0,0-9 0,-1 15-1,1-15 0,-1 12-2,1-12-3,1 13-9,-1-13-10,-7 16-2,7-16 1,-17 1-1</inkml:trace>
  <inkml:trace contextRef="#ctx0" brushRef="#br0" timeOffset="61118">12052 2844 1,'0'0'9,"-3"-10"-6,3 10-6,0 0-2</inkml:trace>
  <inkml:trace contextRef="#ctx0" brushRef="#br0" timeOffset="61198">11990 2808 0,'-17'-2'6,"-7"0"0,1 2-1,-4-1-3,2 0-1,1 1-1,-1-1 0,2 0 0,0-1 1,5 0 1,-1-2 1,1 2 2,2-1 1,0 1 1,0-1 2,-2 0-1,-1 0 0,0 0-2,-3-1 0,-1 0-1,-3 0-3,-4 0 0,-4 2-2,1 0 1,-3 0-1,-3 1 0,-2 3 0,1 0-1,-3 1 1,-1 2-1,1 1 1,-3 1 0,2 1 0,-3 1 0,-1 3 1,0 0 0,-1 3-1,0 1 1,-2 4 0,-1 2-1,1 2 0,2 0 1,0 3-1,4 0 1,-1 1 0,6 0 0,3-1 0,5 1 0,1-2 1,4 3-1,2 0 1,0 2-1,4 1 2,0 4-2,0 2 1,3 6 0,0 2 0,2 4 0,4-1-1,4 0 1,3 1-1,5-2 0,6-4 0,5-1 0,4-3-1,5-1 2,3-1-1,5 1 0,4 0 0,2 1 0,4 3 0,5 1 0,5 0 0,3 0 0,4 1 0,2-3 0,2 0-1,4-2 1,-2-4 0,2-1 0,1-4 0,3 0 0,3-2 1,2 1-1,7-3 1,2 1-1,5-2 0,5 0-1,6 0 1,2-2-1,1-1 0,3-1 0,-3 0 0,1-1 0,3-2 0,-3 1 1,-2 0-1,0-2 0,2-1 1,2-1-1,1 0 0,2-2 1,1-2-1,1-1 1,2-5 0,2 3 0,-2-4 0,2 0 0,-1-3 0,-2 0-1,-2-1 1,2 0 0,-3-3 0,0 0-1,-3-1 1,-2-1-1,-1 1 0,-2-2 1,-4-3-1,-1-2 0,-4-2 1,-2-2 0,-3-4 0,-2-2 0,-3-5 2,3-1-1,-5-4-1,1 0 1,-4-6-1,-2-1-1,-5-1 0,-4 0 0,-6-3-1,-3-1 0,-2-2 0,0-2-1,-8 1 1,1-3-1,2-2 2,-2 1-1,-4-2 2,-7 1-1,-1 0 2,-11 0-1,2 0 0,-11 0-1,-4-2-1,-6-3 0,-6-1-1,-2-2 1,-9 0 0,-1 0 0,-5 1 0,-3 2-1,-4-1 1,0 4 0,-3 2-1,0 3 1,-5 1 0,-7 2 0,-5 0-1,-9 2 2,-7 2 0,-9 3 0,-3 1-1,-10 1 1,4 3 0,-8 2 0,-2 2 0,-3 1-1,-3 3 1,1-1 0,-4 1 0,-6 2-1,-5-1 2,-2-4-1,-2 2-1,0 1 1,1 2-1,-3 0 1,0 2-1,1 1 1,2 2-2,-1 3 1,0 1 0,-2 0 0,2 2 1,2 2 0,1 3 0,2 2-1,4 2 1,-1 3 1,4 3-1,4 1 0,4 2-1,0 1 1,4 2 0,1-2 0,1 2 0,3 1 0,5 2 0,4-1 0,3 1 0,7 1-1,4 0 0,4-2 1,8 0-1,9-3 1,6-2-1,6 1 0,7-4 1,5-1 0,4-1-1,14-2-1,-11 4 1,11-4 0,0 0 0,0 0 0,0 0 0,0 0 0,0 11-3,0-11-5,10 9-13,2-5-1,0-6-1,4-3 1</inkml:trace>
  <inkml:trace contextRef="#ctx0" brushRef="#br0" timeOffset="131309">451 4135 21,'0'0'18,"-7"-14"-1,7 14-2,-11-10-4,11 10-1,-10-3-4,10 3-1,0 0-2,-12 8-2,12-8 0,-9 23-1,5-7 0,2 6-1,1 3 1,-1 6 1,1 4 0,0 1 0,1 4 1,-1-2-1,-1 2 1,-1 1-1,0-3 0,-3-2-1,3-6-2,-1-2-1,4-8-1,2-4-1,-2-16 0,14 3 0,-3-20-1,8-9-2,-1-10-2,6-8-1,4-6 0,0-4 1,2-3 1,0 3 1,-1 4 3,-2 7 5,-2 6 6,-2 6 3,-4 5 1,-1 6 1,-4 6 0,-2 3-1,-2 7-2,-10 4 0,16 7-4,-11 8 0,-1 7 0,-5 8 1,1 7-1,-4 5 1,-1 8 0,-3 0 0,3 0 0,-3-5-1,1-3 0,2-8-1,2-6 0,2-7-4,0-11-4,1-10-16,0 0-4,0 0-1,-17-8 1</inkml:trace>
  <inkml:trace contextRef="#ctx0" brushRef="#br0" timeOffset="131919">38 4420 6,'-18'-6'14,"8"5"-1,10 1-1,-10-3-5,10 3-1,0 0-1,0 0 0,0 0 0,0 0 1,1 10 1,-1-10-1,-2 12 0,3-3-2,-1-9-1,5 20 0,-2-7-1,5 1-1,2 5 0,4 5 0,3 5-1,2 6 0,3 7 1,2 4-2,3 5 2,2 1-2,2 1 2,2-2-2,1-4 2,2-6 0,1-8 0,1-6 1,-1-11 0,3-4 1,4-13 0,2-6 0,4-14 0,3-6 0,3-11-1,3-7 0,0-4 0,-2-3 0,-4 0-1,-2 1 2,-8 9-1,-4 4 1,-9 5-1,-7 10 1,-5 3-1,-1 5-1,-6 2 1,-2 5-1,-9 8 0,10-14-1,-10 14 1,0 0-1,0 0 1,0 0-1,0 0-1,0 0-2,0 0-5,0 0-16,0 0-3,4-9-2,-4 9 2</inkml:trace>
</inkml:ink>
</file>

<file path=ppt/ink/ink2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16.59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0 297 4,'0'0'9,"15"-17"1,-15 17-1,0 0 0,53-40 0,-53 40-2,64-35 0,-64 35-1,80-30-1,-37 18-1,2 4-1,-1 5 0,-2 2-3,-42 1 1,77 3-1,-77-3 1,54 14-1,-36-8 2,-4 7 0,-7 0 2,-4 5-1,-10 3 0,0 1 1,-6 2-1,1 2 0,-4 2-1,0-4 0,-4 0-1,2-6 0,2-2 0,-1-2-1,3-3 1,2 0-1,3-3 0,9-8 0,-13 12 0,13-12-1,1 11 1,8-7 0,5 2 0,4 0 0,5-3 1,5 1 0,2 1 0,0-1 0,-1 1-1,-5 3 1,-4 0-1,-4-2 1,-7 7 0,-7 0 0,-6 5 0,-8 1-1,-6 1 1,-6 2 0,-6-2 1,-5 5-1,-2-4 0,-4-4 0,2-2-1,2-4 0,5-2-4,1-8-6,11-3-10,5-8-5,8-4 1,8-6-1</inkml:trace>
  <inkml:trace contextRef="#ctx0" brushRef="#br0" timeOffset="1592">843 0 1,'0'0'3,"0"0"1,0 0 0,-2 42 3,2-42-1,-11 50 1,2-15 0,0 9-1,-4 2 0,2 3-1,0-1 0,1-1-2,6-6 0,2-3 1,9-9 0,6-10 1,10-4 1,5-10-2,9-4 1,-1-6-1,5-2 0,-1-3-1,-2-1-2,-4-2 0,-8 0-2,-3 0-4,-7 1-5,-1 1-9,-4 2-1,-4-2 0,-2 0-1</inkml:trace>
  <inkml:trace contextRef="#ctx0" brushRef="#br0" timeOffset="1933">997 319 6,'0'0'10,"-13"7"0,13-7 0,-8 19-1,5-3-1,2 7 0,-3 2 0,1 7-1,1 5 0,3 4 1,-4 2-3,8 0-1,-2-2-1,5-5-1,3 1-4,2-10-2,4-4-12,2-8-4,4-8 0,-1-5-1</inkml:trace>
  <inkml:trace contextRef="#ctx0" brushRef="#br0" timeOffset="2303">1418 461 5,'-17'-8'13,"1"-4"0,-1-2-7,-3-4 0,3-7 1,17 25 0,-29-72 0,29 72-1,-11-77 0,11 77-2,7-77 1,-7 77-1,30-58 0,-30 58 0,49-32-1,-49 32 0,54-19-1,-54 19 0,56-1-1,-56 1-1,53 8 0,-53-8-1,0 0 0,61 55 1,-46-27-1,-4 5 1,-3 4 1,-5 5 0,-3 2 1,-2 1 0,-4-1 1,-8 1 0,0-2 0,-6-2 0,-4-5 1,-7-4-1,-7-2 1,-8-8-1,-7-3-1,-5-5-1,-2-7 0,1-7-4,-1-9-5,13-6-9,5-7-8,12-4-1,7-4 1,15-2 1</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7:50.35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0 133 2,'0'0'8,"0"0"-3,0 0-3,0 0-2,0 0 0,0 0 1,0 0 1,0 0 1,0 0 0,0 0 2,0 0-1,15 1 1,-4-2 0,2 1-2,5-1 0,2 0-1,2 0 0,2 2 0,2-1 1,2 0 0,0-1 1,3 1 0,-1-1 1,5 0 0,-1-1 1,4 1-1,2-2-1,2 2-1,1-1-1,2 1 0,2-1-1,1 1 0,3 0-1,1 1 1,0-1 0,1 1 1,2-2 0,1 2 0,1-2 0,1 1 1,-1-3 0,5-2-1,0 1 0,5 0 0,1 0-1,4 3 0,0-1 0,-2 2-1,4 1 1,-2 1-1,-2 1 0,1 0 1,-4 0-1,1-2 1,-1-1-1,2 0 1,-4 0-1,-1-1 1,0 1-1,-1 0 1,-4 1-1,0 0 1,-1 1-1,-1 0 0,2-2 0,1 2 1,-1 0-1,2 0 0,2 0 1,1 0-1,0 1 0,2 0 0,1 1 0,1 1 0,2 0 0,2 3 0,0-1 0,1 0 0,3 2 0,-1-2 1,1 2-1,2-2 0,1-2 0,2 1 1,-1-1 0,3 1-1,2-2 1,0 3 0,0-1 0,0 1-1,2-1 0,-1-1 1,-1 0-1,3-1 1,-2-1-1,1-2 1,2 1-1,2-2 1,0 0 0,1 1-1,4 0 1,-3 1-1,1 0 1,1 0-1,-3-1 0,0 0 1,-1 0-1,-2-1 1,0-3-1,1 1 1,0-1 0,1-1-1,1 0 1,-1 0 0,1-2-1,0 1 1,-1 0-1,0 2 0,-1-1 0,2 1 0,-2 0 0,1 1 1,3 0-1,0 0 0,2-1 0,-1 0 0,3 0 1,-2 0-1,-2-1 0,1 0 0,-5 0 1,1 0-1,-3 1 0,-1 0 0,-2 0 0,-3 1 0,-3 0 0,-1 0 0,-2 0 0,0 1 0,-1 0 0,2 1 0,-1-2 0,2 1 0,0-1 0,-1 2 0,2-1 0,-1 0 0,0 0-1,0 1 1,1 1 0,1 1 0,2 1 0,0 0 0,2-1 1,2-1-1,1 0 0,0-2 0,2-1 0,-2 0 0,1 1 1,2-1-1,-1 3 0,0 0 1,-2 1-1,-1 2 0,-4 0 0,0 0 1,-3-1-1,-1 0 0,-1 0 0,-1-1 0,-1 0 1,1 0-1,-1-1 0,-1-1 0,-2 0 0,0 0 0,-2 1 1,-1-2-1,-1 1 0,-1 1 0,1 0 0,2 0 0,0 0 0,2 0 1,2-1-1,-1-1 0,0 1 0,-1-2 0,-4 0 0,-7 0 0,-8 2 2,-4-1-2,-10 2 0,-4 1 0,-9 0 0,-5 0 0,-6 0 0,-4 0 0,-11-1 0,13-1 0,-13 1 0,10 0 0,-10 0 0,0 0 0,0 0 0,0 0 0,9 4-2,-9-4 2,0 0 0,0 0 0,0 0 0,0 0 0,0 0 0,0 0-1,6 9 1,-6-9-1,0 0 0,7 10 1,-7-10-1,0 0-1,0 0-4,0 0-9,0 0-11,-18-10-1,-6-12-3,-11-13 2</inkml:trace>
</inkml:ink>
</file>

<file path=ppt/ink/ink2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20.02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0 304 1,'0'0'10,"0"0"-1,0 0-1,0 0-9,9-11-2,-9 11-1,11-9 1,-11 9 1,12-15 2,-4 2 3,1 0-1,4-4 2,2-1 0,3 0 0,4 1 0,1 0 0,2 3-1,0 2-1,2 2-1,-1 4 0,-2 2 1,-2 2-1,-3 0 1,1 4 1,-4 1-1,0 3 2,-4 0 0,0 7 1,-4 0 0,1 5-1,-3 1 2,1 0-1,-3 0 0,3-1-1,0-4 0,8-1 0,6-9-1,11-5 0,9-5-1,4-6 0,8-2 0,2-3 0,2-3-1,1 2 0,-8 1 0,-4 5 0,-12 2 0,-3 5-1,-8 1 1,-4 4-2,-6 3 1,-13-3 0,13 12 1,-7-2 0,-1 3 0,0 1 0,4 1 1,7 2 0,9-3 0,9-2 0,11-4 0,13-4-1,7-7 1,9-5-1,1-4 0,2-5 0,-6-3-1,-4 1 1,-11 0-1,-7 4 0,-10 3 0,-6 4 0,-7 3 0,-6 4 0,-5 5-1,-2 4 1,-2 2 0,-1 2 0,-1 2 0,1 3 0,1 1 0,4 1 0,6-1 0,8-3 1,11-3 0,7-4-1,9-7 1,6-5 0,5-7-1,6-6 1,0-4 0,1-4-1,-6-2 0,-3 2 1,-2-1-1,-3 4 0,-5 2 0,-2 4 0,-8 2 0,-3 3 0,-8 4-1,-3 2 1,-7 4 0,-4 2-1,-2 5 1,-3 4 0,-4 5 0,-2 1 0,0 5 0,-2-1 0,0 2 0,0-2 1,2-1-1,2-3 1,5-5 0,7-3 0,7-6-1,5-5 1,8-5 0,4-3 0,5-4 0,3-3-1,0-2 1,0-1-1,-3 1 0,2 0 0,-8 4 0,1 1 0,-10 2 1,-3 3-2,-6 2 1,-5 4 0,-6 3 0,-2 2-1,-2 4 1,-1 3-1,0 5 1,2 3 0,0 2-1,4 2 1,1 2 1,2 1-1,4-2 0,6-1 1,6-6 0,10-3-1,7-5 1,9-6 0,6-6-1,5-4 1,3-5-1,-3-3 1,-2-1-1,-5 0 0,-8 3 0,-7 3 0,-10 2 0,-7 5 0,-7 3 0,-6 4 0,-5 4-1,-4 5 1,-3 2 0,-1 4-1,2 3 1,-1 1 0,2 2 0,5 0 0,4-2 1,8-4-1,9-3 1,8-5-1,9-3 1,5-5-1,5-4 1,1-3-1,-2-3 1,-5 0-1,-8-1 0,-5-1 0,-7 3 1,-8 0-1,-3 3 0,-4 2-1,-5 2 1,-6 1 0,-2 3-1,-11-2 1,19 9-1,-7-1 1,4 0 0,5-1 0,5 2 0,9-4 1,5-2-1,10-3 0,0-4 1,4-4-1,-1-1 0,0 0 1,-3-1-1,-2 2 0,-2 2 0,-3 3-1,-3 3 1,-1 3 0,-2 2 0,-5-1-1,-4 1 1,-8-1-1,0 2-5,-20-6-15,0 0-6,-32-5-2,-15-9 0</inkml:trace>
</inkml:ink>
</file>

<file path=ppt/ink/ink2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40.2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0 199 2,'0'0'5,"0"0"0,0 0 0,0 0-1,0 0-1,0 0 1,16 3-1,-4-1-1,6 1 1,3 0 0,6 1 1,3 0 0,7 2 1,3-2-1,4 1 1,2-2-1,4 1 1,0-1-1,4-1 0,-2-2-1,0 1 1,-8-3-1,-2 1 0,-7-2 0,-7 1 0,-8-1-1,-4 2 0,-6-1-1,-10 2 0,0 0 0,10-1 0,-10 1-1,0 0 1,0 0-1,0 0-1,0 0-3,0 0-5,-12-7-9,12 7-1,-7-19 0,4 3-1</inkml:trace>
  <inkml:trace contextRef="#ctx0" brushRef="#br0" timeOffset="511">610 0 7,'0'0'7,"0"0"0,0 0 1,0 0-2,18 3 0,-3 3 0,6 1 0,4 6-1,8 0 1,3 5-2,4 1 0,4 2-2,-1 1 1,-4-4-2,-2 2 0,-7-5 0,-6-3 0,-6-4 0,-4-1 2,-14-7-1,10 6-1,-10-6 1,0 0 0,0 0 1,0 0-1,-10 11 1,10-11-1,-20 18 0,2-4 0,-4 0 0,-3 5-1,-4 2 0,-3-6 1,-1 5-1,1-1 1,2-3 0,5-3 1,0-3-2,3 0 2,2-7-1,6 6 0,1-7-1,3 0 1,10-2-2,-15 4 1,15-4 0,0 0-1,-11 3 0,11-3 0,0 0 0,0 0 1,0 0-1,0 0 0,0 0 1,0 0-1,0 0 2,0 0-1,0 0 0,0 0 0,0 0 1,0 0 0,0 0-1,0 0-1,0 0-2,0 0-7,0 0-14,-8-18 0,5 7-3,-4-5-1</inkml:trace>
</inkml:ink>
</file>

<file path=ppt/ink/ink2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44.83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173 264 1,'-13'3'3,"-2"-2"-1,1 1 1,-3-2 1,4 1-1,-1-1 0,-3 2 0,4-1-1,1 0-1,2 3 0,10-4-1,-12 4 0,12-4 1,0 0 0,0 0 1,5 10 2,8-8-1,6 0 2,7 1-1,6-1 1,9 0 0,5 0-1,4-1-1,5 0-1,-2 1 0,1 0 0,-2 0 0,-5 0-1,-4-1 0,-6 0 1,-4-1 0,-7 1 0,-6-2 0,-4 2 2,-7-2-2,-9 1 1,0 0 0,0 0-2,0 0-2,-15-3-3,2 2-5,-1-2-5,-3-3-4,3-3-1,2-4 1</inkml:trace>
  <inkml:trace contextRef="#ctx0" brushRef="#br0" timeOffset="531">636 55 12,'16'5'8,"2"-1"0,5 2 0,3-1-1,5 3-2,3-1 0,2 3-2,1-2 0,-3 0-2,-3 2 0,-1-1 0,-4 1-1,-5-2 0,-4 0 1,-5-1-1,-1 0 0,-11-7 0,14 10 1,-14-10 0,2 12 0,-2-12 1,-9 15 0,-1-6 0,-4 1 0,-2 4 0,-6 2 1,-4-2-1,0 4 2,-4-2-2,0 3 0,-4-1-1,0 0 1,-1 0-1,3 1 0,2-2 0,2-1 0,3-4 0,4 0 0,5-5 1,6-1-1,10-6 1,-10 5 1,10-5-1,0 0 1,0 0-1,0 0 1,0 0-1,0 0-1,0 0-1,0 0-3,0 0-6,0 0-11,0 0-1,0 0-1,4-16 1</inkml:trace>
  <inkml:trace contextRef="#ctx0" brushRef="#br0" timeOffset="1613">0 332 14,'11'-2'9,"-2"0"0,3-1-2,3 0-1,5-2-1,4 0-1,6 2 0,9-2-1,6 2 0,6-2-1,4 1 1,5 1 0,1-1 0,3-1 1,-1-1 0,-8 0 1,-3-1-1,-8-1 0,-2 2 0,-9-1-1,-2 2-1,-10 0 0,-3 1-1,-5 2 0,0 0-1,-13 2 1,11 0-1,-11 0 1,0 0 1,0 0-1,0 0 1,0 0-1,0 0 0,0 0-2,0 0-3,0 0-4,-10-1-4,10 1-8,0 0-1,-14-6 0,14 6 0</inkml:trace>
  <inkml:trace contextRef="#ctx0" brushRef="#br0" timeOffset="2224">1011 174 11,'0'0'9,"-10"-5"0,0 0-1,0 0-2,-3-2 0,-3-1-2,-4-2 0,0-4 0,-1 1 0,-5-3-1,-1 2-1,1-2 0,0 2-1,-2 1 1,1 2-2,1 2 1,1 3-1,3 2 0,2 2 0,4 1 0,2 0 0,5 1 0,9 0-1,-12 1 1,12-1-1,0 0 1,10 2 0,1 0-1,4 2 1,8 2-1,5 0 0,6 3 0,5 3-1,2 3 1,2 1 0,2 2-1,-2 1 2,-5 1-1,-5-3 1,-4-3-1,-6-1 1,-6-3 0,-6-1 0,-11-9 0,5 11 0,-5-11 1,-14 10-1,1-4 1,-2 2 0,-6 3-1,-3 1 1,-4 2-1,-3 4 1,-2 1-1,-1 2 0,-5-2 0,4 2 0,-1-2 1,3-1-1,3-3 1,2-3-1,4-1 1,5-4 0,8-2-1,1-1 1,10-4-1,-13 5 0,13-5 0,0 0-3,0 0-3,0 0-8,0 0-1,0 0-1,0 0 0</inkml:trace>
</inkml:ink>
</file>

<file path=ppt/ink/ink2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57.86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-5 190 2,'-9'-2'3,"9"2"-1,0 0 1,0 0 0,0 0 0,0 0 1,0 0 1,0 0 0,0 0 0,20 0-1,3 0 1,1 0-1,8 1 0,9-1-1,6 2 1,5-1-1,2 2-1,-3-3 1,0 3 1,-5-2-1,-3 1 0,-6-1-1,-5 1 0,-3-1 0,-2 0 0,-4-1-1,-3 0 0,-4 0 0,-1 0 1,-5-1 0,-10 1 0,12 0 0,-12 0-1,0 0-2,0 0-2,0 0-3,-6-9-7,6 9-3,-10-17-3,5 4 0,0-4 0</inkml:trace>
  <inkml:trace contextRef="#ctx0" brushRef="#br0" timeOffset="501">526 0 10,'17'3'9,"9"1"1,4 0-3,3 2-2,2-1 0,-1 2-2,1 2 0,-3 0-2,1 3 0,-5 0 0,-4 2-1,-3 0 0,-4 1 1,-4 0-1,-4 0 1,-5-2 0,-4 3 2,-9-1 1,-3 0 1,-8 3-1,-2 2 2,-8 1 0,-1 3-1,-4 0-1,-3 2 0,-1 0-2,1-1 1,3-2-1,2-1 0,2-4-1,6-3 1,2-2-1,8-3 1,3-4-1,12-6 1,-15 7 0,15-7 0,0 0 0,0 0 0,0 0-1,0 0 1,0 0-3,0 0-2,0 0-6,0 0-9,-9 0-5,9 0 0,-18-7 0</inkml:trace>
</inkml:ink>
</file>

<file path=ppt/ink/ink2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26.7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173 0 3,'0'0'5,"0"0"1,-5 10 2,5-10 0,0 0 2,0 0-1,0 0 1,-14 46-3,14-46-2,-12 59 0,7-17-2,-3 8-2,-2 8 1,-5 5 1,-1 2 0,-5 2 0,4-6 2,-1-3-1,-1-7 1,3-6-1,16-45 1,-7 61-1,7-61 0,0 0-1,52 38-1,-15-40 0,13-6 1,11-3-1,1-7 0,4-2 0,-3-3 0,-2 1-2,-10 0 1,-7 3-2,-11 0-5,-14-1-6,-2-1-9,-12-3-3,-7-1 1,-10-3-1</inkml:trace>
</inkml:ink>
</file>

<file path=ppt/ink/ink2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27.14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18 0 14,'-10'7'10,"4"5"1,3 5 0,9 7-1,6 4-1,4 8 0,1 8-1,2 7 1,1 3-1,-1 4-3,2-3 0,-6-2-2,-2-7-1,-1-8 0,5-10-6,-2-15-8,8-16-9,3-16 1,0-15-1,2-11 0</inkml:trace>
</inkml:ink>
</file>

<file path=ppt/ink/ink2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27.46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-2 187 16,'0'0'13,"-1"-11"0,4-2-1,4-2-9,2-1 0,3-2 2,-4-2 1,4 1-1,6 0 0,-7 3 2,7 2-3,-2 4-1,2 1-1,-2 4-1,4 3-1,-4 4 1,-5 2 0,8 5 0,-12 2 1,0 7 1,-6 7-1,-1 5 1,-9 8 0,-7 6 0,-6 6 0,3 3 0,-4 4 0,4 0 0,-1-5-1,4-2-1,3-10 1,11-4-1,15-9-1,3-10 0,9-10 0,10-12 0,8-7 0,2-7-1,7-4-4,-4-9-7,-5-5-9,-6-7-2,-3-3 0,-12-1-1</inkml:trace>
</inkml:ink>
</file>

<file path=ppt/ink/ink2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27.93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96 167 10,'-31'13'16,"5"-2"1,-1-11 1,13-3-9,14 3-1,-1-20 0,17 2-2,2-5-2,13 0 0,1-3-2,6 5 0,-9-1 0,2 6 0,-6 4-2,-6 6 1,-3 6 0,-6 7 0,-3 6 0,-5 7 0,3 5 1,-6 5-1,-5 4 3,3 7-2,-7 3 1,4 3-1,-4 2 0,3 0-1,-1-4 1,5-2-1,1-6-1,3-6 1,0-9 1,14-9-1,3-11 0,8-8 1,5-9 0,3-2-1,2-6 1,2-2 0,-1 0-2,-9 1-1,-2 6-3,-10 2-7,1 10-8,-17 6-5,11-3-2,-11 3 1</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28.69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42 807 4,'0'0'8,"0"0"0,0 0-1,0 0-1,-44 24 1,44-24 0,0 0-1,0 0-1,0 0-1,0 0 0,0 0 0,0 0 0,0 0 0,0 0 1,0 0 1,0 0-1,61 0 0,-26-7 0,7-8 1,15-3-1,12-7-1,10-3 0,7-9-1,7-2 0,4-7 1,5-2 0,3-5-1,5 1 0,-3-2 0,-1 2 0,-2-1-1,-4 5-1,-6 2 1,-6 5-1,-7 2-1,-11 7 1,-10 5-1,-8 5 1,-14 5-1,-6 3 1,-10 4 0,-7 6 0,-6 1 0,-9 3 0,0 0 0,10-1 0,-10 1 1,0 0-1,0 0 0,0 0 1,0 0-1,0 0 0,0 0-1,0 0 1,0 0-1,0 0 0,0 0 0,0 0 0,0 0 0,0 0 0,0 0 0,0 0 0,0 0 0,0 0 0,0 0 0,0 0 0,0 0 0,0 0 1,0 0-1,0 0 0,0 0 1,0 0-2,0 0 0,0 0 0,0 0-4,0 0-3,0 0-11,0 0-8,0 0-1,0 0-1,0 0 1</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29.93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 9 8,'0'0'15,"0"0"1,-9-11-5,9 11-2,0 0-2,0 0 0,0 0-2,10 6 0,0 2-1,4 3-2,4 6 0,5 4 0,3 2 0,-1 4 1,2 0-1,2 3 0,-3-1 1,0 0-1,-3-5 0,-2-1 0,-4-3 0,1-4-1,-7-4-1,-11-12-3,13 14-7,-13-14-9,-7-9-2,-2-2 1,-7-5-1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01T18:42:08.48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12 0 46,'0'0'35,"0"0"1,0 0-9,11 6-16,-11-6-2,0 0-2,0 0-3,0 0-1,0 0-1,0 0 0,0 0-2,0 0 1,0 0-1,0 0 0,0 0-2,0 0-1,-2 9-9,2-9-24,-6 14 0,6-14-2,-15 5 1</inkml:trace>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1:30.29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-2 353 16,'-7'10'15,"7"-10"-1,0 0 0,3 9-8,-3-9-6,17 14 0,-6-5 1,7 3 0,2 0 2,9 4 2,-2-2 0,8 1 1,3 1-1,9 0-1,-3-1 0,4 2-1,-2-5 0,-3 2-2,-4-4 0,-2-1 0,-10-4 0,-5 0 1,-6-4 1,-4 0 1,-12-1 1,11 1 0,-11-1 1,0 0-1,0 0 0,7-10 0,-8 0-2,-1 0 0,-1-8-2,1-3 0,-3-7 0,-2-5-1,-2-11 0,2-2 1,2-2-2,4 1 1,-2 0 0,3-1 0,2 6 0,2 5 0,2 11 1,-2 4-1,-1 3 0,-2 5 0,2 5 1,-3 9-1,2-9 0,-2 9 0,0 0-1,0 0-1,0 0-2,0 0-9,-2 13-12,2-13-1,-5 14-3,-6-13 2</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5T04:32:09.7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173 1411 3,'0'0'8,"0"0"-1,0 0 0,0 0-1,0 0-2,0 0 0,0 0 0,-40 45-1,40-45-1,0 0 1,0 0 0,0 0 0,0 0 2,0 0 1,0 0 0,0 0 1,0 0 1,0 0-2,18-56 1,-18 56-2,2-48-1,-2 48-1,-6-61-1,6 61 0,-14-71 0,14 71-1,-22-77 0,22 77 0,-27-78-1,27 78 0,-23-81 1,23 81-1,-22-71 1,22 71-1,-18-53 1,18 53 0,0 0 0,-21-52 0,21 52 0,0 0 0,0 0 0,0 0-1,0 0 0,0 0 0,0 0 0,0 0-1,0 0 1,0 0 0,0 0-1,21 64 1,-21-64 1,38 71-1,-20-27 0,6 1 1,-2-1-1,-22-44 0,33 74 1,-33-74-1,33 50 0,-33-50 0,0 0 1,0 0-1,0 0 1,52-53-1,-52 53 1,21-79 0,-9 31-1,-6-1 0,2 0 0,-4 2 1,-4 47-1,3-79 0,-3 79 1,-7-59-1,7 59 1,0 0 0,-14-43-1,14 43 0,0 0 0,0 0 0,0 0 0,0 0 0,0 0-1,0 0 1,0 0 0,0 0 0,43 62 0,-43-62 0,34 65 0,-34-65 1,38 81-1,-38-81 1,43 80-1,-43-80 0,35 68 1,-35-68-3,15 46-4,-15-46-9,0 0-7,0 0-3,0 0 1,0 0-1</inkml:trace>
  <inkml:trace contextRef="#ctx0" brushRef="#br0" timeOffset="982">682 1007 24,'0'0'16,"-43"-40"-1,43 40-4,-4-43-5,4 43-1,4-50 0,-4 50 1,9-49-2,-9 49 0,22-44 0,-22 44 0,0 0-1,27-45-1,-27 45 0,0 0 0,0 0-1,58-15 0,-58 15 0,0 0 1,49 22-1,-49-22 1,0 0-1,31 50 2,-31-50-1,9 44 1,-9-44-1,-3 50 1,3-50 0,-23 49-1,23-49 0,-22 42 0,22-42-1,0 0 0,-47 43-1,47-43-1,0 0-2,0 0-3,-51 19-7,51-19-9,0 0-3,0 0 1,-1-47 1</inkml:trace>
  <inkml:trace contextRef="#ctx0" brushRef="#br0" timeOffset="1443">1153 476 30,'0'0'18,"-8"10"1,8-10 0,-23 18-11,7-5-5,1 3 0,-7 2 1,4 3 1,-5-3-1,6 3 0,0-4-1,-1-1 0,10-4-2,3-2 0,5-10-2,8 12 0,8-10 1,0 0-1,6-1 0,6-1 1,1 1 0,1 0-1,-1 0 1,-3 2 1,-4 1-1,-3 3 1,-7 0 0,0 4 0,-6 1 1,-4 3 0,-5 3 0,-3 3-1,-2 0 1,-4 3 0,-2-3-1,-1 1-1,-4-3-1,2-3-2,0-4-6,0-10-9,2-5-6,8-12 0,-3-8 1</inkml:trace>
  <inkml:trace contextRef="#ctx0" brushRef="#br0" timeOffset="1913">1235 48 12,'0'0'16,"0"0"1,0 0 0,-9 12-6,9-12-4,-4 21 0,1-6-1,1 1-1,1 7 0,2 6-1,0 0 0,4 8 0,4 4-2,3 7 1,6 1-1,2 7 1,2-6-2,3 1 1,1-8-1,0-1 0,0-8-1,-2-8-1,-1-8-2,-5-9-4,2-6-6,-5-10-8,-2-6-1,-3-6 0,-2-5 0</inkml:trace>
  <inkml:trace contextRef="#ctx0" brushRef="#br0" timeOffset="2254">1135 300 25,'-20'7'17,"6"1"-1,14-8 0,-10 7-11,10-7-2,18-4 2,0-2-1,8-5 0,8-7-1,11-1-5,1-4-8,8-4-7,-1 0-2,0-2-1,-1 2-1</inkml:trace>
  <inkml:trace contextRef="#ctx0" brushRef="#br0" timeOffset="2574">1529-13 5,'1'-9'17,"-1"9"1,0 0 0,0 0-9,0 0 0,0 0 1,-3 12-2,5 7-2,-1 7-3,4 9-1,-2 6 0,2 14 0,10 3-1,3 8 0,4 0-2,-2-2-2,4-4-6,-5-10-6,5-8-5,-1-13-1,-12-14 1,0-10 0</inkml:trace>
  <inkml:trace contextRef="#ctx0" brushRef="#br0" timeOffset="2945">1714 288 1,'5'24'13,"2"7"0,-2-1-4,2 1 0,2-1-1,0-4 0,1-3-2,-1-7 0,3-5 0,1-11 1,5-8-2,2-7-1,-1-3-1,4-9 0,-4 2 0,-1-5 0,1 2 1,-7 1 0,-3 9 0,-4 2 1,-1 6-2,-4 10 1,0-11-2,0 11 0,0 0-2,0 0 0,0 0-1,-11 9 0,11-9 1,3 25 0,4-3 0,-1 9 1,4 8-1,1 8 1,7 7 0,1 3-1,1 2 1,-1-2-1,1-3 0,0-6-4,-3-10-12,-2-6-7,-1-9-1,-6-7 0,-5-6 0</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5T04:32:13.5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-2 161 5,'0'0'15,"0"0"1,0 0 1,0 0-8,0 0-1,0 0 1,0 0 0,-5 54-2,5-54-1,24 50 0,-24-50-1,35 65-1,-35-65 0,21 68-1,-21-68-1,34 63-1,-34-63-4,29 45-4,-29-45-8,0 0-8,0 0 1,0 0 0,0 0-1</inkml:trace>
  <inkml:trace contextRef="#ctx0" brushRef="#br0" timeOffset="290">151 0 27,'0'0'18,"0"0"0,0 0-3,0 0-7,0 0-2,0 60 0,0-60 0,13 48-1,-13-48 0,25 56-1,-25-56-1,26 53 0,-26-53-1,0 0-1,45 47 0,-45-47 0,0 0 0,0 0 0,54-41 0,-54 41 1,26-56-1,-26 56 1,12-62 0,-12 62 0,14-47 0,-14 47 1,0 0-1,0 0 0,0 0 0,0 0-1,0 0 0,0 0-1,0 0 0,0 0 0,0 0 0,36 54 1,-36-54-1,32 64 1,-32-64-2,42 78-4,-42-78-19,37 72-1,-37-72-2,42 50 1</inkml:trace>
</inkml:ink>
</file>

<file path=ppt/ink/ink2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50:01.92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26 9 2,'-14'4'5,"14"-4"-2,-12 3-1,12-3 0,0 0-1,0 0 0,0 0-1,0 0 0,0 0 0,1 10 1,-1-10 0,17 5 2,-7-2 1,6 0 0,5-1 0,7-1 0,5 0 0,7 3 0,0-2 0,10 3-3,6 1 1,7 2-1,2 5 0,12-3 1,1 3 0,6-4 2,9 1-1,3-5 3,4-4 0,6-6 0,5-2 1,-1-2-2,6-1-1,4-1 0,2 1-1,2 4-1,0 1-1,-2 4 0,-2 2 0,-1 1 0,1 3 1,-3-3-1,-6 2 1,-3-6 0,-2 1 0,-4-4 0,-1-2 1,-3-1-1,-5-1-1,-3 0 0,-2 2 0,-7-1 0,-6 2-1,-6 2 0,-8 1 1,-8 1-1,-6 0 1,-7 1 0,-5-2 0,-5 2 0,-1 1 1,-3-1-1,-2 0 0,-2 0 0,0 0-1,-4-1 1,-1 1-1,-3 1 1,-3-1-1,-2 1 0,-9 0 1,13-1 0,-13 1 0,0 0 1,0 0 0,0 0 0,0 0 1,0 0-1,0 0 0,0 0-1,0 0 0,0 0-1,0 0 0,0 0 0,0 0 0,0 0-1,0 0 1,0 0 0,0 0-1,0 0-5,0 0-14,12 7-7,-12-7-1,14-4 0</inkml:trace>
</inkml:ink>
</file>

<file path=ppt/ink/ink2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8:24.36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1739 161 7,'0'0'11,"3"-13"0,-3 13-6,-8-14-5,-1 4 0,-2 0 1,-6-1 1,-1-2 1,-6-1 1,-5-1 2,-4 2 0,-4-1 0,-4 1-2,-5 3-1,-4 3-1,-6 2-1,-3 5-1,-3 6 0,-3 2 1,-1 5-1,-4 5 0,1 2 0,-1 5 1,1 2-1,1 6 1,-2 3-1,3 3 1,0 4-1,4 3 1,0 4-1,3 1 1,4 7 0,3 0-1,4 0 1,4 4-1,2 1 1,5-1 0,6-1 0,7-1 1,5 3-1,10 0 1,4 1 0,11-1 0,9 0 0,8 5 0,9 1 0,7-2 0,11-1-1,7-2 0,12-1 0,11 0 0,8-3 0,10-6-1,8-1 2,8-6-1,11-3 2,5-8-1,5-6 0,6-11 0,7-4 1,2-12-1,3-8 0,-4-11 0,-1-8-1,-3-11 0,-4-9-1,-6-8 1,-11-11 0,-11-6 0,-6-5 0,-11-5 0,-9-4 0,-14-5 0,-12-1 0,-13-2 1,-14 2-1,-10-3 0,-12 0 0,-9-1 0,-10 5 0,-11 4 0,-9 4-1,-9 3 1,-11 6-1,-10 1 0,-13 9 0,-14 7 0,-13 4-1,-15 7 0,-4 6 1,-11 8-2,-8 7 0,-5 12-3,-4 4-2,3 11-7,-2 2-8,6 5-3,1 3 0,9-1 2</inkml:trace>
  <inkml:trace contextRef="#ctx0" brushRef="#br0" timeOffset="124359">2733 1270 0,'0'0'5,"0"0"-6,0 0 0,0 0 1,0 0 1,0 0 0,9-8 1,-9 8 1,0 0 1,0 0 0,0 0 0,0 0 1,9 9-1,-9-9-1,6 14 0,-6-14 0,9 17-1,-4-4-1,2 0 1,0 0-1,1 3 0,4-2 1,1 3 0,7-2 1,5 1-1,7-1 1,7 0 0,10-4 0,6-1 0,5-2 0,4-4-1,1-1-1,1-5 1,-2-3 0,2-5 0,-4-2 1,-1-4 1,-3-1-1,0-1 0,-1-1 0,-2 2-1,-4 2 0,-4 1-1,-3 5 0,-5 2-1,-5 3 0,-4 1 0,-6 3 0,-3 1 0,-5 1 1,-3 3-1,-4 1 1,-2 3 0,-1 2 0,-1 2 0,0 1 0,2 4 0,0 0 0,4-1 0,7-1 0,4 0-1,7-5 1,9 0 0,6-5 0,7-1 0,8-4 0,1-2 0,-1-1 1,-1-2-1,-2 0 1,-2-2 0,-3-1 0,-1 0-1,-5-1 1,0 2-1,-1-2 0,1 0 0,0-1 0,0 1-1,-2 1 1,-2-1-1,-1 0 1,-2 0-1,-2 0 1,-2 1-1,-6 2 0,-6 1 1,-3 1-1,-2 1 0,-5 3 0,-2 2 0,-10-3 1,13 12-1,-8-2 0,-1 0 1,1 2-1,3 2 1,-2 1-1,4 0 1,8-2 0,4 1-1,9-5 1,9-2 0,9-1-1,9-5 1,7-4 0,7-1 0,-3-3-1,2-3 0,-2-1 1,-4 0-1,-3-3 1,-6 3-1,-5 0 0,-2 0 1,-1 2-1,-4 2 0,-2 3 0,-4 3 0,-2 2 0,-3 2 0,-6 3 0,-5 1 0,-3 5 0,-1-1 0,-5 1 0,0 2 0,-1-2 1,1 2-2,6 3 2,3-1-1,8-3 0,7-3 0,9-3 1,8-6 0,7-1-1,5-3 1,4-9-1,1-1 1,-3-2 0,-5-1-1,-2 0 1,-4 1-1,-5-1 0,-4 3 0,-4-1 0,0 3 1,-3 3-1,0 2 0,-5 3 0,-4 4 0,-2 3 0,-2 2 0,-3 3 0,-1 3 0,1-1 0,2 2 0,2 1 1,2-2-1,4 0 0,6-3 0,5-1 1,5-3-1,5-1 1,3-2-1,4-3 1,2-1-1,3-4 0,-3-2 1,-2-1 0,-4-3-1,-8 0 2,-7 0-1,-5 0 2,-7 2-1,-9 3 1,-5 0-1,-7 2 0,-11 5 0,13-3-1,-13 3 0,0 0 0,0 0-1,0 0 0,0 0 0,0 0 0,0 0 0,0 0 0,0 0 0,0 0 0,0 0-2,0 0-2,0 0-3,0 0-21,-10-7-1,10 7-1,-25-18-1</inkml:trace>
</inkml:ink>
</file>

<file path=ppt/ink/ink2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8:25.53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439 87 6,'0'0'12,"0"0"0,0 0-6,0 0-1,0 0 1,-3 12 3,-6-5 0,-3-2 0,12-5 0,-23 15 1,10-1-1,-5 0-3,0 9-2,-8 6-1,-1 9 0,-8 9-1,-3 9-1,-2 5 1,-3 6-1,2-1 0,6-1 0,5-4-1,9-7 1,15-8 0,12-8 0,16-11 0,15-9 0,10-9 0,8-8 0,8-9 0,2-9 0,0-6 1,-4-4-1,-11-5 2,-10 1-1,-13-4 1,-8 5 0,-15 0 0,-8 7-1,-12 3 0,-7 5-1,-8 8 0,-5 7-1,-5 8-1,-4 8 0,-5 6-1,-2 3-1,4 7-3,-3-5-5,11 2-14,4-7-2,11-4 1,10-10 0</inkml:trace>
  <inkml:trace contextRef="#ctx0" brushRef="#br0" timeOffset="881">1008 121 10,'0'0'11,"-13"5"-1,13-5-11,0 0-1,-6 10 0,6-10 1,0 0 0,0 0 1,0 0 1,0 0 1,13 1 1,-13-1 0,12-9 0,-12 9-1,20-11 0,-8 4-1,1-1 0,-2 2 0,0 1 2,-2 1 1,1 1-1,-10 3 1,10-4 1,-10 4-1,0 0 1,2 10-2,-2-10 0,-1 18-1,-2-4-1,0 6 1,1 3 1,-1 7-2,1-1 1,0 6 0,-2 5-1,1 4 0,-3-1 1,1 0-1,0 1 0,1-3-1,-1 2 1,1-1-1,0-4 0,1-2 0,0-4 1,0-3 1,-2-6 2,0 1 0,-2-6 1,0-5 0,-3-4 0,10-9 0,-21 13 0,8-8-2,-3-4 0,1-1-1,-3-2 0,2-3 0,-2-5-1,2-5 1,1-6-1,5-3 0,4-8 0,4-6-1,8-5-1,7-10 1,11 1-1,11-4 1,10 1-1,5-1 0,6 3 0,3 3 1,0 5 0,-5 7 0,-8 2 1,-8 6 0,-10 3 1,-9 4-1,-12 1 1,-9 6-1,-12 4 1,-6 5-1,-7 5-1,-6 3 0,-5 4 0,-1 3-1,1 4-2,0-3-6,7 3-17,3-4 0,8-1-1,6-5 0</inkml:trace>
  <inkml:trace contextRef="#ctx0" brushRef="#br0" timeOffset="1842">624 349 15,'12'0'17,"-1"-3"-2,5 2-3,3 0 0,-1 0-3,8 1-1,2-2-11,6 2-13,-1-6-1,5 0-2,-5-6-1</inkml:trace>
  <inkml:trace contextRef="#ctx0" brushRef="#br0" timeOffset="2293">1502 466 12,'0'0'15,"0"0"0,0 0 0,0 0-10,9 13-3,-8 7 1,-2 9 1,-2 8 0,-3 12 1,-1 8 0,-2 5-1,-2 3 0,0 0-2,1-4 0,-1-9 0,4-6 0,0-15 3,3-6 0,0-15 2,4-10-1,-3-17-1,3-6 1,-3-14-1,4-8-1,-1-9-2,3-10-2,1-4 0,4 3 0,1 5 0,4 3-1,2 7 1,3 6 0,1 12-1,0 5 1,2 11-1,-3 8 0,0 5 1,-2 6-1,-1 8 1,-5 10-1,-2 2 1,-5 8 0,-3-1 0,-4 2 1,-5-2 0,-2-1 0,-6-7 1,-1-1 1,-5-9-1,0-3 1,-3-7 0,4-5-1,-2-4-1,3-3 0,5-1-3,0-5-3,12 3-6,1-5-10,12 2-6,3 0-1,8 1 1</inkml:trace>
  <inkml:trace contextRef="#ctx0" brushRef="#br0" timeOffset="2844">1716 514 12,'8'16'12,"-8"-16"-1,-3 13 0,3-13 0,0 0-3,0 0-2,12-5 0,2-3 0,4-4 2,2 2-3,3-2-3,2 3 1,-3 1-1,3 5 0,-6 4 1,-2 3-1,-3 2 0,-3 5 1,-5 1 1,-4 5 1,-9-1 0,-1 5 1,-10-2-1,-2 2 1,-6-4-2,-1 0-1,-4-4-1,4-5 0,3-2-3,2-6-2,6-1-5,2-10-9,9 2-10,3-9 0,9-2 0,1-2 0</inkml:trace>
  <inkml:trace contextRef="#ctx0" brushRef="#br0" timeOffset="3575">1926 50 4,'5'-19'18,"1"7"1,-3 2-3,-3 10-5,4-10 1,-4 10-1,0 0-3,-10 9-1,6 9-3,-4 5-1,0 9-2,-3 8 0,0 10 1,-4 10-1,1 4 0,0-1 1,3 0-1,0-4 0,1-6-1,4-9 1,3-7-1,3-14 1,3-10-1,-3-13 0,11-6 0,-5-13 0,-2-7-1,-3-8 2,-2-4-1,-4-4 1,-7 4 1,-4 3 0,-1 6 0,0 5 0,0 8 1,3 3-2,3 8 1,11 5-1,0 0-1,25-9 1,6 8-1,12-4 0,9 1 0,8-2-1,5-1-1,2 3-4,-5-5-13,-4 4-5,-9-1-2,-10 0 1,-7 2 0</inkml:trace>
  <inkml:trace contextRef="#ctx0" brushRef="#br0" timeOffset="4096">2376 340 52,'-13'6'21,"-3"-5"1,-3-7-6,-2 8-15,-5-1 0,-5 4 1,-2 4 1,1 2-1,1-1 1,5 2-2,3-2 1,8 3-1,10-1 0,11 0-1,8-5 0,7 1 0,5 1 0,3 1 0,2-1 0,0 2 0,-6 1 0,-3 2 0,-5 1 0,-7 0 1,-4 5-1,-6 0 2,-5-1 0,-3 3 1,-9-2 0,0 2 1,-9-4 0,-3 1-1,-4-5 0,-1 0-2,0-3-4,-3-7-19,6-3-5,1-8-1,6-7 0</inkml:trace>
</inkml:ink>
</file>

<file path=ppt/ink/ink2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8:54.50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0 539 21,'14'-17'13,"-5"1"-2,5-4-4,4 1-3,8-8-2,5-1-1,5-5 0,4 1 0,0 4 2,-1 1-1,-1 6 1,-5 5-1,-7 6 1,-7 7-1,-3 6 0,-6 6-1,-2 6 0,-3 5-1,-3 1 2,1 5 2,-1-1-1,1 2 1,0-6 1,2 2-1,2-4 1,1-2-1,1-2 0,3 0-1,2-6 0,7-5 0,4-4-1,5-7 0,2-7-2,3-6-4,3-6-9,1-9-10,0-9-2,-1-1 1,-5-5 0</inkml:trace>
  <inkml:trace contextRef="#ctx0" brushRef="#br0" timeOffset="561">1217 70 3,'-13'-7'17,"13"7"-1,0 0-3,-10-10-4,10 10-2,8-11-2,2 6 0,3-4-1,6 3-1,2-2 1,-1 3-1,0-1 1,-1 3 0,-7 5 0,-12-2-1,7 18 0,-14 0 0,-9 4-1,-6 7 1,-4 5-1,-4 2 1,-1 1-2,1 1 1,3-2-1,5-2 0,8-3 0,8-2 0,9-4 0,10-2 0,6-6 0,9-2 0,7-4-1,3-5-3,9-4-5,-2-9-10,6-3-6,0-7 0,-3-2 1</inkml:trace>
  <inkml:trace contextRef="#ctx0" brushRef="#br0" timeOffset="972">1741 365 25,'-13'11'17,"-3"-6"0,6-2 1,-3-9 0,13 6-3,-14-28-3,16 6-3,2-6-4,5-2-2,5-2-1,2 1-2,7 4 0,2 1-1,3 9 1,-1 6-1,1 6 0,0 6 0,-1 5 0,-2 4 0,-3 8 0,-1 3 0,-2 3 0,-4 3 1,-3-1 0,-5 2 1,-5-1 0,-7 0 2,-8-5 0,-6 1 0,-10-7 1,-1 1-1,-8-5 1,1-2-2,-2-6 0,5-3-1,2-4-1,9-7-3,9 0-2,3-10-7,15 1-12,6-6-3,11 2-1,4-5 1</inkml:trace>
  <inkml:trace contextRef="#ctx0" brushRef="#br0" timeOffset="1462">2184 422 31,'0'0'20,"0"0"-1,0 0 2,-5 13-13,1-2-6,0 6-3,-2 4 1,-2 6 0,0 7 1,-1 7 0,-3 3 0,3 3 1,0-4 0,1-3 0,0-3-1,3-6 1,0-8 1,4-6 1,1-17 1,0 0 0,0 0-1,-1-15 1,1-11 0,3-3-1,2-10-1,3-5-2,5-5 0,2 2-1,6 0 0,1 5 0,3 4-1,0 7 0,0 5 1,0 5-1,-2 6 1,-1 5-1,-1 5 1,0 2-1,-1 6 1,-4 4-1,-1 3 1,-5 5 0,-3-2 0,-3 3 0,-5 3 0,-2 0 1,-5-3 1,-1 0-1,-4-4 1,0-1 0,-4-1 0,2-3 0,-2-6-1,0-7 0,1 3-3,3-6-1,4-1-3,2-8-4,11 3-6,3-10-8,8 0-3,7-2 0,8-6 2</inkml:trace>
  <inkml:trace contextRef="#ctx0" brushRef="#br0" timeOffset="2033">2793 61 6,'0'0'14,"9"2"2,-9-2-4,-3 13-2,2 1 0,-6 0 0,2 8 1,-5 2-1,1 8 0,-4 2-3,0 7 0,-3 2-1,1 3-1,-2 0-1,0 0-1,3-6-1,2-4 0,3-7-1,3-6-2,4-5-3,-4-8-6,6-10-12,0 0-4,4-22 1,-5 0 0</inkml:trace>
  <inkml:trace contextRef="#ctx0" brushRef="#br0" timeOffset="2274">2565 212 29,'-7'-28'17,"0"9"-1,4 10-2,3 9-2,11 4-5,7 5-1,4 3-3,11 1 1,5 2 1,11-1-1,2-1-2,5-3-4,2 0-10,-2-1-11,-4-5 1,0-1 0,-7-4-1</inkml:trace>
  <inkml:trace contextRef="#ctx0" brushRef="#br0" timeOffset="2584">3542 391 48,'11'-7'22,"-11"7"2,-1-15-2,1 15-18,-12-9-1,1 5 0,-2 4 0,-7 0-1,0 4 0,-6 0 0,-2 3 1,-4 1-1,2 1 0,-4-1-1,5 2 0,-1-3 1,7 0-1,4-2 0,4-1 0,6 0 0,9-4 0,0 0 0,0 0 0,21 13-1,-3-7 1,3-1-1,3 3 0,2 4 0,2 2 0,-3-1 0,-1 2 0,-7-1 0,1 1 0,-2 0 0,-1 0 0,-3-5 0,-2-2 0,-4 2 0,-6-10 1,3 14 0,-6-5 0,-8 1 1,-4 1 0,-5 2 0,-4 2 0,-4 0 1,-2 0 0,-2 0-1,-1-1 0,2-2-1,4-3-1,1-1-1,1-7-4,8 1-22,-4-8-2,-2-4 0,-4-9-2</inkml:trace>
</inkml:ink>
</file>

<file path=ppt/ink/ink2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4T22:48:31.86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391 1425 1</inkml:trace>
  <inkml:trace contextRef="#ctx0" brushRef="#br0" timeOffset="60">415 1443 11,'0'0'9,"0"0"0,0 0-1,0 0-2,0 0-3,0 0-1,0 0-1,0 0-1,10 8-1,-10-8 1,0 0 0,9 5 0,-9-5 1,14 3 0,-4 0 1,3-1-1,4 2 0,4 1 1,3 1-1,4 1 0,3 0 0,4 0 0,4 2 0,3-1 1,3 1 0,4 1 0,1-1 1,3 1-1,2 2 1,5 1 0,2-1-1,3 3 0,1-1 2,2 2-3,6-2 2,1 3-1,3-3 0,2 1 0,4-2 1,3 1-1,3-2 1,2 0-1,1-2 0,3 1 0,1-2 0,3-1-1,-3-1 0,2 0 0,0 0 0,0 0-1,1-3 1,-1-1-1,1 0 1,-1-1-1,0-2 0,1 0 1,0-1-1,0 0 0,0-1 0,1 2 1,-3-1-1,3 1 0,-3 1 0,1 0 0,2 0 0,1-1 1,-2 0-1,-1-3 0,2-2 0,2-1 1,0-3-1,0-1 1,-2-3-1,-3 0 0,-2-1 1,-1-1-1,-3 1 1,-2-2-1,-5-2 0,-7-1 0,-1-4 0,-6-2 1,-4-1-1,-6-4 1,-7-4-1,-8-1 1,-5-1 0,-3-1 1,-10-3-1,-9-3-1,-2 1 1,-4 0 0,-6-1 0,0 2-1,-7-1 1,-5-1-1,-5 2-1,1 1 1,-9-1 0,-5-1-1,-6-1 0,-11-1 1,-5-3-2,-12 3 1,-6-3 1,-6 1-1,-10-1 1,-8 3-1,-8-1 0,-9 3 1,-6 2 0,-4 0-1,-10 2 0,-7 2 0,-6 3 0,-7 1 1,-1 0-1,-3 2 1,-5 1-1,-2 0 1,-2 3-1,-3 0 1,-4 3 1,0 4-1,-1 3 0,-4 5-1,0 3 1,0 4 0,2 4 0,3 2 0,-1 2 0,5 2 0,2 3 0,2 2 1,6 1-1,2 2 0,5 3 1,4 1-1,8 1 0,3 3 1,6-1-1,8 0 0,9 4 0,8 1 0,8 0 1,9 1-1,10 2 0,10 0 0,10 3 1,6 2-1,8 0-1,8 0 2,5 4-2,3 1 1,4 2 0,4 2 1,2 1-1,3 1 0,4 3 1,3 1 0,5-1 0,9 0 0,2 0 0,8 0 0,4-3 0,7-1 1,5-2-1,4-3 1,2-1-1,4 0 1,4-3-1,2-2 0,5-1 0,2 0 0,3-4 0,3-1-1,-1-3 1,-1-2-1,-3-2 1,-3-4-1,-6-2 1,-2-5 0,-6-1-1,-3-2 1,-2-3-1,-2 0 1,-1-3 0,-3 0-1,-3 1 1,-5 0 0,-5-1-1,-4 1 1,-7-1-1,-2 0 1,-10 0 0,0 0 0,0 0-1,0 0 1,0 0 0,0 0 0,0 0 0,0 0 0,0 0-1,0 0 1,0 0-1,0 0 0,0 0-1,0 0-1,0 0-2,0 0-4,0 0-15,0 0-4,-10-10 0,-1-2-1</inkml:trace>
  <inkml:trace contextRef="#ctx0" brushRef="#br0" timeOffset="62980">1460 4938 9,'0'0'9,"0"0"-4,0 0-2,0 0-1,0 0 0,0 0 0,0 0 0,0 0 1,0 0 1,0 0 0,0 0 1,0 0 1,10-2 0,1 5 1,5-4 0,7 2-1,4-2 2,8 3-2,8-1-1,7 3-2,8-1 0,6 2-2,4 0 0,7 2-1,6-1 1,7-1 0,5 1 0,6-1 1,6-1 0,5 2 1,5-3 0,9 2 1,4-1-1,6 3 1,2-2-2,3 3 1,2-2-2,2 0 1,2-1-1,1 0 0,-1-1-1,2-2 1,-2 1-1,1-1 1,-4 2-1,1 1 1,-4 0 0,-4 1 1,-3 1 0,-3 1 0,-4-2 0,-1 0-1,-2-2 1,-2 1-1,-2-2 0,-2 0 0,-3 0 0,-2 0-1,-3-1 0,-7 1 0,-5-1 0,-2 1 0,-4 0 0,-1 2 0,-2-1 0,-1 1 0,-3 0 1,4 1-2,-5 1 1,0 3 0,-4-3 0,1 1 0,-12 0 0,-2-2 1,-1-2-1,-9 0 0,-2-2 0,-3-1 0,-5-1-1,-45 0 1,69-1 0,-69 1-1,51-3 1,-51 3-1,0 0 1,45-8 0,-45 8-1,0 0 0,0 0 0,53-10-1,-53 10-1,0 0-1,0 0-5,0 0-14,0 0-3,0 0-1,0 0 1</inkml:trace>
</inkml:ink>
</file>

<file path=ppt/ink/ink26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6" units="1/cm"/>
        </inkml:channelProperties>
      </inkml:inkSource>
      <inkml:timestamp xml:id="ts0" timeString="2010-04-14T23:07:50.87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0 100,'694'-50,"-75"0</inkml:trace>
  <inkml:trace contextRef="#ctx0" brushRef="#br0" timeOffset="842">1313 0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1:18.75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79 377 7,'-12'-2'5,"12"2"-5,0 0-6</inkml:trace>
  <inkml:trace contextRef="#ctx0" brushRef="#br0" timeOffset="80">50 323 5,'-10'-5'9,"10"5"-1,0 0-1,-10 0-3,10 0-1,6 11 0,-6-11-1,16 14-1,-9-5 1,2 3 1,-2 1 1,1 4 1,-3 3-1,-5 9 1,-2 7 0,-2 9 0,-1 9 0,-1 9 1,-2 9-2,0 8 0,1 6 0,3 6-1,2 1 0,2 3-1,-1-5 0,2-4 0,-2-5-1,1-8-1,-3-11 0,-1-7 1,-2-13-1,0-6 0,-1-9 0,2-3 0,2-9-1,1-2 1,2-4-1,0-10 1,2 12 0,-2-12 0,0 0-1,0 0 2,0 0-1,12 8 0,-12-8 0,0 0 1,14 3-1,-2-1 1,5 1-1,6 0 1,4 0-1,9 4 1,9 0-1,7 1 0,10 2 0,7 0 1,13-1 0,8 0 1,10-3-1,10 0 1,11-3-1,9-1 1,8-1-1,7 1 0,4-1 0,6 2-1,7-1 0,3 0 0,4 0 0,0 0 0,-1 0-1,-4 0 1,-6 2 0,-6 1 0,-9 6 1,-10 1-1,-16-2 0,-15 4 1,-10-3 0,-12 0 0,-10-3-1,-14-2-1,-11-3-4,-10-3-5,-3-4-10,-3-2-4,-6-2 0,-4-1 1</inkml:trace>
  <inkml:trace contextRef="#ctx0" brushRef="#br0" timeOffset="922">3978 1898 23,'0'0'16,"13"7"1,-13-7-6,16-4-5,-6 2-4,-10 2-1,16-3 2,-16 3 3,11-9-1,-9-1 2,3-4-1,-1-9 3,7-4-1,-2-12-1,5-8-3,1-11-1,-3-13-1,-1-8-1,-1-8-1,-2-5-1,-4-3 1,-2 3-1,-2-1-1,0 7 2,0 8 0,0 10 0,4 9 0,-2 10 0,3 5 0,-2 7 1,0 7-1,-4 5 1,-2 7 0,3 2 1,-5 3-1,1 1-1,-3 1 0,7 11-2,-11-16 0,11 16-1,-12-14 0,2 9 0,-3-3 1,-8 2 1,-5 0 1,-8-3 2,-3-3 2,-15-3-2,-6-2 2,-15-7-2,-11-1 1,-18-3-2,-13-3 0,-17-1-1,-13 2-1,-10 1 2,-10 3-2,-5 3 1,-3 4 0,3 1 1,2 4 0,4 2 0,2 4-1,3 1 1,3 2 0,7 1 0,6 2-1,4-1 0,5 1-1,8-2 0,12-1 0,11-2 0,12-3-1,12 4 0,10-2-3,13 5 0,8-3 0,12 7-1,5-3 0,11 6-3,2-1-1,18-3-1,-13 10 0,13-10-2,14 9-4,-3-6-2,6 2 2</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9:40.91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38 9,'0'0'9,"0"0"0,0 0-2,0 0-3,0 0-1,9-1-3,4 1-1,2 4 0,6 1 0,3 0 1,5 0 0,1 0 0,3 0 1,2-2 1,5 1 0,4-3 1,1-6 0,7 4 1,5 1-1,6 1 1,7 0-1,7 1-1,6 1 0,4-1-1,8 5 0,6-5 1,6-4-1,5-2 0,3-4 0,3 2 1,0-5-1,5 3 1,1-2-1,0 4 0,0 0 1,4 3 0,5 1-1,0 0 0,3 2-1,1-2 1,0 0 0,3 0 0,-2 0-1,-3 0 1,-3 2 0,2 3 0,0 2-1,2 3 1,1 3-1,1-1 1,3 0-1,2-1 1,4-3 1,-2-2-1,1 0 1,5-3 1,2-1-1,1 0-1,1 3 1,4 2-1,-2 0 0,5 2-1,1-1 1,0 1-2,-3-3 2,0 1-2,-4-3 2,0 1-1,2 0 1,-1 0 0,-5 2-1,0 2 1,0 1 0,1 2 0,-2-1 0,-4 0 0,-2 0 0,-1-2 0,-3-1 1,-5-2-1,-6-2 1,2-3-1,-7-1 1,-2-2-1,-5-2 0,-8-1 0,-7 0-1,-6 0 0,-6-1 1,-7 2-1,-8 0 1,-5 0-1,-11 2 0,-6 0 0,-6 0 1,-8 0-1,-8 2 1,-6 1-1,-9-2 1,-5 1-1,-12 2 0,12-4 0,-12 4-2,0 0-5,0 0-12,-11-7-4,-7 4-2,-13-5 0</inkml:trace>
</inkml:ink>
</file>

<file path=ppt/ink/ink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9T17:07:30.893"/>
    </inkml:context>
    <inkml:brush xml:id="br0">
      <inkml:brushProperty name="width" value="0.05292" units="cm"/>
      <inkml:brushProperty name="height" value="0.05292" units="cm"/>
      <inkml:brushProperty name="color" value="#00B0F0"/>
    </inkml:brush>
  </inkml:definitions>
  <inkml:trace contextRef="#ctx0" brushRef="#br0">9941 15490 2322,'0'-11'4128,"0"11"-129,-17-11-129,8 0-2580,-1 7-645,-4-2-129,2 3-387,-3-1-129,0 2-129,-2 2 0,-1-1-258,-3 1 258,-4 0 129,0 0-129,-4 0 129,-4 0 129,-2 0 0,-5 0 258,-4 4-258,-3 4 0,-2 4 0,-7 2 0,0 2 0,-3 4 0,-2 5-258,0 2 129,0 1-129,1 3 129,2 1 0,3 2-129,1 1 129,3 5 0,4-1 129,-1 4-129,0 0 129,3 3-129,3 1 258,2-4-258,-1 3 258,7-5-129,1 1 0,2 3 0,4 1 129,2 1-129,4 0 0,1 5 0,4-1-129,2 2 0,5 4 0,5-1 0,4 0 0,0 5 0,9 2 0,7-3-129,3 3 258,7-3-258,4 3 129,4-5 0,5 7 0,3-9-129,2 10 258,2-7-129,3 7 0,4-10 387,2 3-258,-1-7 258,4 6 0,4-12 0,3-2-129,4 0 258,5-3 0,1 0 0,2-8-129,4-6 129,6 3-129,-4-7 129,4-4-129,1-8 0,3-1-258,1-8 129,6 4 0,-3-7-387,2-13 387,4 3-129,3-11 258,-2 1-387,4-11 129,-4 4-258,-1-9 129,-1 2 0,-3-7-387,-8-4 0,-4 2 0,-6-11 129,-4-1-129,-11-10 387,-3-1-258,-7-7 387,-3-7 0,-5-1 0,-6-9-129,-7 3 387,-6-7-387,-4-2 129,-8-2 0,-8-1-129,-7-2 0,-7-1 0,-12 0 129,-8 1-129,-11 1 0,-6-2 0,-9 4 0,-5 2 0,-9 5 129,-6 2-129,-8 8 0,-9 4 0,-10 9 0,-9 11 0,-10 7 0,-10 14-129,-12 7 129,-9 13-129,-4 7-129,0 10-258,-4 7 0,8 19-387,-7-6-1161,20 14-2193,12 5-516,10-3-258,13 5-129</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0:36:59.69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 1 2,'0'0'5,"0"0"-1,0 0-1,0 0-1,0 0-1,0 0 0,0 0-1,0 0 1,0 0-1,0 0 0,0 0 0,0 0 1,0 0-1,0 0 1,0 0-1,0 0 1,-13 6-1,13-6-1,-13 9-2,3 0-3,-6-4-2</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01T18:42:08.48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12 0 46,'0'0'35,"0"0"1,0 0-9,11 6-16,-11-6-2,0 0-2,0 0-3,0 0-1,0 0-1,0 0 0,0 0-2,0 0 1,0 0-1,0 0 0,0 0-2,0 0-1,-2 9-9,2-9-24,-6 14 0,6-14-2,-15 5 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0:12.11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5 343 3,'0'0'14,"0"0"-2,-2-11 0,2 11 4,0 0 0,-3-14 1,3 14-3,0 0-1,0 0-3,0-10-3,0 10-3,0 0-2,0 0 0,0 0-2,0 0 1,0 0-1,0 0 1,0 0 0,5 12 0,-5 1-1,0 5 1,0 4 0,0 7 0,1 4-1,0 3 1,2 0 0,2 0 0,2-4-1,3-3 1,4-6 0,2-6 0,4-11-1,4-8 1,1-9-1,3-9 1,-4-8-1,1-5 1,-3-2 0,-4 0 0,-6 3 0,-3 6 0,-4 4 1,-4 7-2,-1 6 1,0 9-1,0 0-1,0 0 0,1 13 1,5 3-1,1 6 0,2 2 0,2 5 1,2 1 0,0 3 0,4-4 1,-2-4-1,2-4 0,-1-7 0,0-5 1,1-8 0,-3-8 0,4-12 0,-2-7 0,-1-8 0,-2-3-1,-3-2 1,1 1 1,-3 0-2,-1 4-2,-4 7 1,-2 4-5,4 11-14,-6 1-7,1 11 0,0 0-2,0 0 2</inkml:trace>
  <inkml:trace contextRef="#ctx0" brushRef="#br0" timeOffset="741">706 575 17,'15'-5'16,"5"-6"-1,2-5 1,2-5-1,2-2 0,-3-4-4,-2 2-1,-7-3-3,-2 3-2,-7 2-1,-6 5-1,-10 3-1,-3 6 0,-6 5 0,-4 6-1,-3 5-1,-1 5 0,1 3 0,-1 7 0,1 2 0,4 3 1,2-2 1,6 3 0,3 0 0,9 2 0,4-2 0,9-1 0,7-6-1,11 0 0,9-4-2,9-9-1,12-4-8,-3-12-6,7-7-3,-9-9-1,3-2 0,-12-9 2,-7 0 5,-14-4 5,-12 4 7,-5 3 8,-6 7 5,-2 4 1,-4 6 0,2 6 0,4 9-5,0 0-2,-9-8-1,9 8 0,0 0 0,0 0-1,0 0 0,8 12 0,-8-12 0,18 11 0,-5-2-1,2 3 0,1 2-2,2 4 1,1 6-2,-2 1 1,-4 4-1,-3 1 1,-3-2-1,-4 1 1,-3 1 0,-3-5 0,-6-5 0,-2-3 0,-8-3 1,0-5-1,-6-6 1,-1-2 0,-2-5-1,2-1 1,0-5-2,5-4 0,8-3-1,5-1-1,9-3 0,6-5-2,13-1-3,3-10-1,11 2-2,0-8-1,8 1 1,-3-8 1,6 3 0,-3-8 0,3 6 3,-6 1 4,-2 6 2,-3 5 3,-7 6 2,-3 8 1,-7 5-1,-4 13 1,-13 5 1,10 1 0,-16 16-1,0 9-2,-4 6 0,2 12 0,-5 10 0,3 10-1,-4 5-1,5 2 0,2-7 0,3-2-1,3-4 0,2-9-1,2-12 0,-2-8-1,2-7 0,-2-8-2,1-3-1,-2-11-5,-9 0-1,-1-11-4,0-1-5,-4-8 2,-3-2 0,-5-7 2,-1-2 7,-1-2 6,-3-2 5,3 2 6,0 2 3,6 4 2,3 4-1,8 4 0,6 3-5,8 7-2,7 2-4,8 3-1,8 1-1,4 2 1,9-1-1,1 0 0,3-1 0,-2-5-1,-2-5 2,-5-3-1,-6-6 1,-5-2 0,-7-3 0,-5-1 0,-4-1 1,-2 5 0,-4 2 1,0 5-1,-2 4 2,-3 13-1,3-16 0,-3 16 1,0 0-1,0 0 0,-2 11-1,1 5 0,-3 4-1,1 6 1,-1 8-1,1 6 0,1 5 1,3 3-1,4-3 0,4-1 0,8-6-1,4-7 0,6-8-1,3-9 1,2-9-1,-1-7 0,-2-5 1,-3-1-1,-6-1 1,-7 1 0,-3 5 0,-10 3 0,6 9 0,-5 2-1,2 2 1,5 0-1,9-1 1,8-3 0,9-8-1,6-10 0,8-7 0,2-8 0,1-4 1,-2-6-1,-7 0 2,-9 2-1,-11 3 2,-8 8-1,-10 4 0,-7 8-1,-7 7 1,-7 7-1,-5 6 0,-3 4-1,-2 5 1,-1 5 1,-1 3 0,1 3 1,1-1-1,5 2 1,7 1 0,7 0-1,9 1 0,10-3-1,12-4 1,10-10-2,10-4 1,6-8 0,3-10-1,1-8 1,-2-9 1,-4-7-1,-8-1 1,-7 3 0,-7 1 0,-8 3-1,-4 5 0,-6 5 0,-7 13 0,4-9-1,-4 9-1,0 0 1,5 14-1,0-2 1,5 3 0,-1 2 1,3 5 0,1-1 0,-1 6 1,1 1-1,-3-1 1,-4-2-1,-3-3 2,-3 0-1,-4-7 0,0 0 1,-6-10 1,-2-4 0,-3-10-1,2-6 2,-1-5-2,4-4 0,2-6-1,7-2-1,8-1 0,6-1 1,11 3-2,6 2 1,9 3-1,6 2-3,6 8-23,-3-2-1,1 2 0,-2-5-2</inkml:trace>
  <inkml:trace contextRef="#ctx0" brushRef="#br0" timeOffset="3454">3617 464 18,'0'0'16,"0"0"0,-6-10-1,6 10-10,-9 5-3,9-5 2,-19 20 1,5-8 3,0 8-1,-3-1 0,3 4 1,-3-3 0,6 4-2,-1-6-1,7 2-1,-1 1-2,3 0-1,1 2 0,1 2 0,0 4 0,1 0 0,1 2-1,5 0 2,3-4-1,5-3 1,8-8 0,7-8 0,3-11 0,5-8 0,2-10 0,-1-4 0,-8-9 0,-2-3 0,-9-1 0,-6 2 0,-9 1-1,-4 3 0,-7 2-1,-5 1 0,0 6 2,-5 0-4,-1 2 2,-5 4 0,-2 3 0,-6 5 0,-4 5 0,-4 4 0,-5 6 0,-4 5-1,0 5 1,-1 4 0,5 3 0,5 5 0,5 6 0,7 2 0,9 6 0,11 2 0,10 4 0,11 1 1,11 2-1,13-2 2,7-6-1,10-3-1,4-8 1,2-8-1,1-8 1,-4-13-3,6-7-6,-7-18-19,0-12-1,-6-15-1,0-11 1</inkml:trace>
  <inkml:trace contextRef="#ctx0" brushRef="#br0" timeOffset="4376">4367 217 28,'0'0'16,"5"15"2,-5-15 0,-1 22-13,1-1 0,-2 6 2,1 11 0,-4 6 1,2 11 0,-5 4-2,3 5-1,-2-2-1,3-3-3,3-3-8,1-9-16,5-14-2,3-14 1,5-15-1</inkml:trace>
  <inkml:trace contextRef="#ctx0" brushRef="#br0" timeOffset="4696">4593 468 57,'12'-13'23,"-4"2"2,-3-3-5,3 4-14,-3-2-2,-5 12 0,12-17-1,-12 17 0,19-17-1,-7 10-1,7-3 1,0 0-1,4 1 0,2-1-1,2 2 1,-2 2-1,-2 3 0,-1 5 1,-5 3 0,-4 6 1,-5 6-1,-4 4 1,-8 4 0,-3 6 0,-7 3-1,-5 3 1,-7 2-1,-4 3 1,-5 0-1,0 2-1,-1-4 1,3-1 0,4-4 0,4-1-1,7-6 1,9-5 0,8-5-1,10-3 1,12-7-1,10-5-2,10-4-7,5-10-18,9-4-1,-4-13-2,3-6 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0:17.47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14 61 45,'21'-17'23,"2"1"1,-1 5-1,1-1-16,4 7-2,-3 4 0,-4 8-2,-6 6 1,-1 6-1,-8 5 0,-3 6 0,-11 9-1,-2 6 0,-6 5 0,0 4-2,-2 6-6,0-4-19,3 0 0,2-4-3,6-8 2</inkml:trace>
  <inkml:trace contextRef="#ctx0" brushRef="#br0" timeOffset="261">8 940 30,'-10'15'19,"5"-3"3,5-12 4,0 0-14,0 0-3,0 0 3,0 0 3,0 0-1,13 2-1,-13-2-4,0 0-3,0 0-2,0 0-2,0 0-2,0 0 0,0 0-1,0 0-3,14 12-24,-14-12-2,0 0-1,0-12-2</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9:51.05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1638 1349 27,'0'0'18,"-25"-7"-2,7 0-5,-2-1-7,-7-1 0,-5-4 2,-8-6 1,0-3-1,-7-9 2,-2-3-1,-8-13 1,0-2 0,-11-14-3,-2-2-1,-10-6-2,-2-3 1,-4-2-1,-2 2 0,-1 2 0,3 3-1,4 2 1,6 6 0,5 1 0,3 3-1,6 0 0,12 5 0,4 3-1,7 7 0,7 9 0,8 5-2,8 8-2,3 5-2,13 15-3,0 0-8,1 17-9,12-3-1,9 4 1,10 0 0</inkml:trace>
  <inkml:trace contextRef="#ctx0" brushRef="#br0" timeOffset="811">1867 1357 39,'0'-13'22,"2"-6"2,-1-9-2,-3-8-10,-3-3-12,-1-9 0,1-1 0,-4 0 0,1 0 1,-3 0 1,3 4 1,-4 1 0,6 8 1,2 3-2,1 4 1,2 4-1,2 3 0,0 5-1,0 5-1,-1 12-1,1-12 0,-1 12-1,0 0 0,4 21-1,-4-6-1,5 7-2,-3 1-1,8 10-2,-5 1-1,4 7-1,-4 0-1,3 2 3,-3 0 1,2 1 2,-3 0 2,0-1 2,-2 0 2,2-4 0,-2-2 0,4 0-1,-1-2-1,-1-3 1,0-4-1,-1-4 1,0-6 1,-3-2 2,0-1 3,0-15 2,-13 15 2,0-11 0,0 2 0,-6-2 2,-1 2-3,-6-2-1,-1 3-2,-6-1-1,-2 4 0,-7-3 1,-1 4-1,-5-2 1,2 1-1,-2-3 1,4 3-1,0-3-1,9 0 0,3-1-1,7 0 0,6-1-1,4-2 0,6-1-1,9-2 0,-10 3 0,10-3-1,0 0-1,0 0-3,0 0-16,14-8-6,-5 0 0,-2-4-1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9:22.26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83 3865 2,'-2'-14'10,"2"2"3,-2 1 1,-2 1 2,4 10-1,-5-12 2,5 12-3,0 0-3,0 0-5,0 0-4,0 0-1,0 0-2,0 0 0,-6 12-1,9 0 1,2 8-1,0 5 2,2 6-1,0 7 1,0 6 0,-1 6 0,-1 9 1,1 6-1,-3 8 0,-2 7 1,-2 8-1,-1 6 0,-2 5 1,-1 4-1,1 1 0,-2 2 0,0-2 0,0-2 0,-2-3 0,-1-4-1,2-5 0,-1-9-1,1-9 0,0-12-1,3-12-1,0-11-6,3-10-7,5-8-2,-4-19-1,4 12 0</inkml:trace>
  <inkml:trace contextRef="#ctx0" brushRef="#br0" timeOffset="531">0 5789 14,'11'7'14,"7"1"0,0-5-2,6 1-7,10 3 1,7-1 2,10 4 2,7-3 0,11 6-1,6-4 0,13 3-1,7-2-2,13 0-1,6-3-3,12 1-1,7 1 1,14-3-1,12-2 0,11-2 0,11-4-1,9-1 1,10-6 0,11-6 0,1-6 0,5-2-1,6-4 1,5-3 0,-1-1 0,6 0-1,-3 2 1,-4 5-1,1 4 1,-10 6-2,-13 5-1,-13 0-5,-10 9-17,-16 1-1,-19-3-1,-18-5 0</inkml:trace>
  <inkml:trace contextRef="#ctx0" brushRef="#br0" timeOffset="1172">5691 5665 30,'11'6'17,"-11"-6"-1,9-13-5,-2 3-8,1-7 0,3-3 3,-3-12 1,3-6 1,-3-15 0,0-8 1,-8-17-1,2-12 0,-7-15-4,2-17-4,1-15-2,-3-13 0,5-6-1,3-10-1,3 0 1,1 3 1,4 7 0,1 12 2,-1 13 0,2 13 0,-4 15 0,0 17 1,-2 15 1,0 13-1,-3 11 1,0 13-1,-3 8 0,-1 11-1,-2 5-1,2 10-1,-16-2 0,0 5 0,-6 6-1,-8-2 2,-8 3 0,-11 3 0,-11 1 2,-11 2-1,-13-1 1,-17 3 0,-16 0-1,-15 3 0,-14-1 1,-16 0 0,-15-2 1,-10-2 0,-14-2 1,-6-2-1,-9 0 0,-7 2 0,-6 2-1,-7 3-1,-5 4-1,-4 4 1,2 3 0,5 0 1,7-1 0,10-3 1,9-8 1,18-2 0,16-8 1,18-2-2,15-4 0,17 0-1,14-1-1,14 0-1,14 6-3,11-3-3,17 6-4,8-1-11,15 2-4,9-1 0,9-2 1</inkml:trace>
  <inkml:trace contextRef="#ctx0" brushRef="#br0" timeOffset="2263">589 4241 10,'-3'12'7,"4"-1"1,-4 4 1,3 6 0,-4 6-2,2 9 1,-1 7-1,-1 7 1,2 6 0,-2 1 0,5 0 0,1-3-2,6-3-1,5-11-1,9-5 0,7-14-1,8-10-1,7-12-1,4-7-1,4-12 1,0-5 1,-6-12 1,-2-3 1,-12-7 1,-5-2 0,-16-5 2,-3 2-1,-11-3 0,1 2 0,-5 2-2,0 6-2,0 4-2,3 8 0,2 9-1,1 4-1,2 9-4,-1 11-1,0 0-4,-7 15-13,8 5-4,-2 0-1,4 5 2</inkml:trace>
  <inkml:trace contextRef="#ctx0" brushRef="#br0" timeOffset="2814">1187 4557 64,'0'0'26,"0"0"-4,12 3-2,-12-3-18,11 21-10,-9-6 0,5 11 1,-4-1 3,1 6 3,1-1 2,-3-3 3,2-1 3,2-11 0,8-5 0,9-18-3,10-9-2,6-12-2,4-7 0,4-6 0,-1 0 2,-3-1 0,-5 7 0,-14 6 2,-6 13 1,-9 5 0,-9 12 0,11 14-1,-6 5-1,0 2-2,6 4-1,3 0-1,7 0 1,5-5 0,6-8-2,3-9 2,1-8 0,-1-6 0,-3-1 2,-6-2-1,-3 1 0,-9 1 1,-3 4 0,-11 8-1,0 0 0,4 15 1,-5 1-1,1 5-1,0 4 0,3 4 0,3 0-1,3 2-1,2-11-10,8-3-17,2-13 0,2-10-2,-3-14 1</inkml:trace>
  <inkml:trace contextRef="#ctx0" brushRef="#br0" timeOffset="3425">2288 4170 55,'7'-12'24,"-7"12"1,0 0-5,0 0-13,0 0-3,0 0-1,7 17 1,-9 2-2,2 9 1,-2 5 0,2 10-1,-3 6 1,1 3-1,0 1-1,1-4 1,3-3-2,6-6 1,6-11 0,6-10-2,7-15 0,5-8 1,1-9-1,0-3 1,-1-4 1,-4 0 0,-7 3 1,-6 4 0,-15 13 0,13-6 2,-14 17-2,-2 5-1,-3 5 0,-1 5 0,-1 2-1,-1 1 1,-2-2 0,0-2 1,-2-7 0,-4-6 1,-4-6-1,-1-5 0,-5-4-1,1-3 0,-1-2-2,-1-4-4,9 4-10,-1-8-16,10 1 0,2-6-1,11 0 2</inkml:trace>
  <inkml:trace contextRef="#ctx0" brushRef="#br0" timeOffset="3936">2793 4410 42,'0'0'20,"7"14"1,-7-14-1,-4 18-14,5 0-1,-3 2 1,2 8 1,-2 3 0,3 7 1,-3-3-1,5 5 0,-2-6-2,4 2-1,-2-8-2,2-3 1,-2-7-2,0-5 0,-3-13 0,5 12 0,-5-12-1,3-12 1,-1-3 0,0-8-1,4-8 1,0-3-1,1-5 1,2-4-1,2 2 0,0 1-1,3 2 0,0 6-2,2 9 0,-2-1-5,7 11-2,-5 0-5,7 12-6,-5-1 0,4 9 0,-5-2 4,4 7 6,-6-2 7,-1-1 8,0 3 6,-14-12 6,21 16 1,-12-10 0,6 4-3,0-5-5,8 1-4,4-1-4,4-2-1,4-3 0,3-2 0,1-4 0,-1-2 1,-4-4 0,-2 2 3,-8-3 0,-5 1 0,-8-2 1,-4 2 0,-10-2-1,-5 5-1,-7-1 1,-4 4-2,-5 3-2,-5 5 1,-5 5-1,0 7 0,-1 7 0,1 5 0,0 7 0,3 5 0,2 2 0,7 2 1,5 1-1,6-2 1,9-3-1,8-3 0,11-6 0,8-8-2,10-5-1,4-10-2,9-5-1,0-10 0,6-5-3,-5-13-2,3-1-4,-10-12-7,-3-6-4,-3-4 2,-6-9 0</inkml:trace>
  <inkml:trace contextRef="#ctx0" brushRef="#br0" timeOffset="4727">3790 3991 63,'0'0'25,"0"0"-2,0 0 0,0 18-21,-1-3-3,1 3 2,0 7 0,-2 6 2,0 8 1,-4 5 1,2 9 0,-3 4 0,4 11-1,-2 0 0,5 4 0,1-1-2,3-4 0,3-4-3,-1-10-2,5-5-6,-7-17-12,4-7-7,-8-24-2,0 0 2,4-15-1</inkml:trace>
  <inkml:trace contextRef="#ctx0" brushRef="#br0" timeOffset="5167">3910 4005 25,'0'0'17,"0"0"-1,0 0 0,14 7-12,-14-7-4,13 11 1,-13-11 3,13 22 1,-7-5 1,-1 9 2,-5 3 0,3 13 0,-6 4 1,4 14 0,-3 3-2,2 9-1,-5 0 0,5 2-1,0-6-2,1-4 1,-1-10-3,2-11-1,3-4-8,-5-19-19,4-10 0,-4-10-3,-1-23 2</inkml:trace>
  <inkml:trace contextRef="#ctx0" brushRef="#br0" timeOffset="5708">4249 4401 39,'0'0'22,"6"-14"-1,4 2 2,7-1-14,9 2-6,5 0 0,8 2 0,1 2 0,6 3 0,-2 4 1,3 8 0,-8 1 0,-2 6-1,-6 4 0,-1 4-1,-8 2 0,-4 4-1,-8 1 1,-6 2 0,-7-1-1,-8 1 2,-8-3-1,-7 0 0,-11-5 1,-5-2 0,-6-4-1,-3-3 0,-1-4 0,4-4-1,6-3 0,7-2 0,8-2-1,8-4 0,19 4 0,-2-17 0,17 7 0,8 0 0,10 0 0,5 2-1,6 4 0,3 3-2,6 10-7,-5-1-18,-1 4 0,-4-4-3,-3-1 2</inkml:trace>
  <inkml:trace contextRef="#ctx0" brushRef="#br0" timeOffset="6289">4845 3899 56,'0'0'25,"-11"-18"1,13 6-2,6-3-13,6 3-11,7 5-1,6-1 1,3 6-1,6 4 2,1 6 0,2 4 0,-3 1 0,-1 5 0,-3 3 0,-4 3 0,-5 4 0,-4 3 1,-6 1 0,-5 6 2,-5 3-1,-4 6 0,-8 0 0,-2 5-1,-5 3-1,-2 0-4,1 5-19,-4-4-6,1-5 0,-3-8-2</inkml:trace>
  <inkml:trace contextRef="#ctx0" brushRef="#br0" timeOffset="6689">5061 5051 76,'0'0'34,"0"0"-3,0 0 3,0 0-20,0 0-8,0 0-2,0 0-1,7 10-1,-7-10 0,0 0-1,0 0 0,0 0 0,0 0 0,0 0-1,0 0 1,0 0-2,0 0-3,0 0-27,0 0-3,-15-25 1,4 2-3</inkml:trace>
  <inkml:trace contextRef="#ctx0" brushRef="#br0" timeOffset="12578">5971 4250 3,'-3'12'4,"3"-12"0,-9 6-9,9-6 3,-11 10 2,11-10 2,-16 13 4,7-7 2,9-6 1,-19 12 0,19-12-1,-12 10-2,12-10-2,0 0-2,-9 7 1,9-7-1,0 0 2,9-10 1,2-1 0,6-6 0,3-6 2,11-8 0,9-14 0,14-11-1,12-14 0,13-10-2,13-12-1,12-7-1,12-8 0,10-6-1,3-3 1,1 6 0,-5 1 0,-3 10 0,-11 8 0,-6 9 0,-10 10-1,-13 12-2,-11 14-3,-15 5-6,-11 13-13,-13 6-2,-15 7 0,-15 2 1</inkml:trace>
  <inkml:trace contextRef="#ctx0" brushRef="#br0" timeOffset="13129">7289 2490 8,'15'2'16,"8"0"0,4-8 0,14-3-8,11-1-4,13-5-1,9-1-1,7-5-1,2 2 0,-2-1-1,-8 4 2,-12 2-1,-11 6 2,-16 3 2,-8 9-2,-16 5 2,-5 8-1,-9 1-1,0 6 1,-4 4-1,0 4-1,-5 2 0,-2 2 1,-7 2 1,-2 5 1,-9-2 0,-3 8 0,-7-2 0,-2 6-1,-2-2 0,2 0-2,6-3-1,5-6-1,9-2-2,4-11-3,12-4-3,5-13-14,4-12-4,24-25 0,-4-12 0</inkml:trace>
  <inkml:trace contextRef="#ctx0" brushRef="#br0" timeOffset="13840">8384 1822 3,'-16'4'8,"-4"-1"-5,3 3 0,-1 0 2,4 1 1,0-2 1,4 0 2,10-5 1,1-10 0,17-11-2,15-14-4,17-14 0,14-17-2,17-18 1,15-18-2,12-14-1,2-7 0,3-3 1,-6-3 2,-3 2 1,-7 4 0,-6 9 2,-7 9-1,-3 12 1,-9 6-1,-4 12-2,-8 8 0,-5 11-2,-11 11 0,-7 11-1,-9 7 0,-9 6 1,-5 9-1,-5 1 0,-9 11 1,0 0-1,0 0 1,0 0-1,0 0 0,0 0-1,0 0 0,0 0 0,0 0 0,0 0 0,10 22 1,0-2-1,5 6 0,6 9 1,12 15 0,6 15 0,11 17 0,10 14 0,10 13 0,9 6-1,10 4 1,4 6 0,4-3 0,2-3 0,1-4 1,-4-5-1,-6-1 1,-7 4 0,-10 3-1,-6-5 1,-8-5-1,-7-4 0,-8-9 0,-2-8 0,-6-12 0,-4-13 0,-3-10-1,-7-8 1,-8-3-1,-7-9 1,-5-3-1,-9-6 1,-5-4-1,-5-3 1,-1-4 0,-1-3 0,0-4 1,3-3-1,0-2 0,5-2 1,0-3-1,0-1 1,11 8 0,-13-16 1,6 5 0,7 11 0,-9-14 0,9 14 0,0 0-1,-7-10 0,7 10 0,0 0-2,0 0 0,0 0 0,-5 9 0,2 0 0,-3 7 0,-4 6 0,-6 12 1,-7 11 0,-8 15 1,-10 14 0,-13 17 0,-11 15 1,-10 7 0,-6 7 1,-5 0 0,1 2 0,-2-8 0,7-2-1,4-10-1,8-10-1,3-5-1,8-8-1,3-4 0,3-9 1,8-7-1,2-12 1,7-9 0,6-8 1,7-10 1,4-6-1,5-6 0,2-4 0,10-4 0,-11 1 0,11-1 0,0 0 0,0 0-1,0 0 1,0 0-1,0 0 0,0 0 0,-8-16 0,8 3 0,-3-7 0,-1-10 0,-4-11 1,-5-15 1,-5-11 0,-9-12 1,-6-8 0,-10-9 1,-9-5-1,-11-6 0,-6-6-1,-9 1 1,-4-1 0,-5-2-1,-1-2-1,-2-7 1,0-3 0,3-3 0,4 4 0,3 0-1,6 8 0,5 3 0,5 9-1,9 11 1,6 14 0,8 14 0,5 11-1,10 14-1,4 6-6,12 19-5,10 17-9,0 0-5,0 13 0,11 4-1</inkml:trace>
  <inkml:trace contextRef="#ctx0" brushRef="#br0" timeOffset="15482">9536 1289 7,'0'0'15,"0"0"0,0 0-3,0 0-4,0 0-1,5 17-2,-10-8-1,2 6-1,-2 2 1,0 9 1,-2 3-1,1 8 0,-3 9-1,0 9 0,-1 10-1,-2 15 0,0 8 1,1 6 0,0 2 0,5 3 0,3-6 1,8-1-1,7-9-1,12-8 1,11-10-2,11-8-1,6-10-1,7-8 0,4-11-1,3-13 2,-1-13 0,-2-12 1,-5-16 2,-3-8 0,-8-14 2,-1-6-1,-11-13 0,-2-3 0,-8-9-1,-4-2 0,-8-4-2,-2 0 0,-4 3 0,-3 2-1,-2 5 0,-1 4 0,1 8 0,-2 7 0,1 8 0,-1 6 0,-2 5 0,1 7-1,-2 5 1,-1 6-2,0 5-3,-6-2-10,1 8-10,-9-2-2,-1 4 0,-9-3 1</inkml:trace>
  <inkml:trace contextRef="#ctx0" brushRef="#br0" timeOffset="16153">9492 1268 32,'0'0'18,"17"-13"-1,-17 13 1,0 0-17,0 0-2,-21 19-1,3-4 2,-7 3 3,-2 2 2,-11-4 1,1 2 1,-6-6 1,4 1-1,-1-6-1,8-1 0,3-4-2,8 0-2,8-2-2,13 0-3,0 0-3,19-16-9,9 8-8,11-1-3,8-1 2,10-4 0</inkml:trace>
  <inkml:trace contextRef="#ctx0" brushRef="#br0" timeOffset="16574">10277 1323 27,'-29'3'17,"7"6"-3,3-4-1,5 4-14,5 3-4,4 1-1,3 2 1,7-3 0,5-2 1,10-4 3,7-3 1,7-4 1,7-4 1,6-3 1,0 0 1,1-3 2,-4 1 2,-8 1 1,-5 3 2,-12 0-1,-3 5 0,-16 1-2,0 0-2,-12 10-1,-6-1-3,-8 2 0,-3 0-2,-9 0 1,-4 2 0,0-4-1,1 0 1,2-2 0,5-3 0,4-3 0,7 0 1,5-2 0,6 2 1,12-1-1,-12-3-1,12 3 1,12-2-1,4 3-2,5-1-2,11 5-8,-1-3-15,2 0 0,-3-3 0,-5-3 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0:29.32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4458 2347 1,'0'0'2,"0"0"2,0 0 2,0 0 0,0 0 0,0 0 2,9-13 0,4-3 1,7-8 0,11-8 0,9-14-1,16-14-1,12-15 2,18-12-3,13-14-1,15-7-1,7-7-1,7-7-1,4 0-1,3 4 0,-5 7-1,-9 6 0,-11 9 2,-9 7 0,-17 7 1,-7 12-1,-16 6 1,-11 10-1,-10 6 0,-4 7-1,-5 6-2,-7 4-2,2 7-3,-6 0-1,-2 6-5,-6-7-1,-1 6-7,-8-1-2,-9-2 0,-6 5 3</inkml:trace>
  <inkml:trace contextRef="#ctx0" brushRef="#br0" timeOffset="511">6091 278 6,'0'0'4,"0"0"2,0 0 1,-9 4 0,9-4-1,0 0-2,0 0 0,0 0 3,0 0 1,14-3-1,9-9-1,13-1 0,11-8-1,10 0 2,7-8-1,5 1-2,-2 0 1,0 0 0,-11 1 0,-7 5 1,-11 4 0,-6 4-1,-11 4 0,-1 4-1,-8 3-3,0 3-1,-12 0 1,14 9-2,-14-9 2,7 20-1,-7-6 0,-2 3 0,0 1 1,-1 4-1,0 5 1,0 1-1,1 6 0,2 5-1,0 2 1,2 6 0,-1 1 0,1 2 0,-1-2-1,-1-1 1,0-5 0,-3-5-3,1 3-20,-5-6-2,-8-16-1,-8-15-1</inkml:trace>
  <inkml:trace contextRef="#ctx0" brushRef="#br0" timeOffset="32387">4433 2124 25,'0'0'18,"-8"-9"-1,-1 0 0,-4-4-11,-5-6-3,-5-2-1,-5-6 1,-5-5 1,-10-5-1,-7-6 1,-12-4 0,-9-2 0,-11-6-3,-11-2 0,-11-3-2,-13-1 0,-12 0 0,-9 2 0,-9 4 0,-9 4-1,-7 10 1,-7 4 0,-4 11-1,-4 7-1,3 11 1,-1 6-1,3 12 0,-1 7 0,7 10-1,4 11 3,7 9 0,6 10 0,4 8 1,10 8 0,9 7 1,13 2 0,10 3 2,11-2-3,11-4 2,16 0-1,8-2 1,10-2 0,9 0 0,10 0-1,6 6 0,10 2 0,4 7 0,7 2-1,7 1 0,7 1 0,5-3 0,6-2 0,3-8 0,3-3 0,12-9 0,6-3 1,14-3 0,11-3 1,13-3 0,14 0-1,17-3 0,17-2 1,13-6 0,11-6-1,8-9 0,10-7 0,-3-7 1,8-9 1,2-9 1,3-6-1,1-9 1,6-1-1,2-11 0,2-5 0,1-10-2,0-7 1,-7-9-1,-8-4 0,-13-6 1,-9-4-1,-14-6 0,-9-1 1,-15-4-1,-16-1 0,-16-4 0,-17-2 0,-18-7 0,-18 2 1,-24 1 0,-22 3 0,-23 1 0,-19 7 0,-21 7 0,-19 9-1,-22 14-1,-19 8-1,-16 15-3,-15 8-10,-12 17-14,-15 8 1,-13 10-2,-7 1 0</inkml:trace>
  <inkml:trace contextRef="#ctx0" brushRef="#br0" timeOffset="33909">583 2506 12,'-15'-6'16,"15"6"-1,-11-4 0,11 4-2,0 0 1,0 0-1,0 0-2,0 0-1,0 0-3,0 0-1,0 0-2,-5 17-2,5 3 0,3 9-2,1 8 0,3 10-1,-1 8 2,7 6-1,1 2 0,6-2 0,0-5 0,-2-8 0,3-6-1,-4-11 1,1-12 0,0-7-2,-3-15-1,-6-8-3,-8-12-2,0-7-1,-13-12 0,-1-3 1,-10-12-1,-9 0 0,-1 0 3,-4 5 3,1 3 2,-1 7 1,6 5 2,-3 8 0,7 8 2,0 4 1,6 7 3,-1 1-1,7 6 0,4-2 0,11 5-2,-8-11 0,18 5 1,11-9-1,10-5 0,17-6-1,12-3 1,7-7 0,9 2-1,-2-1-2,-4 5-2,-9 6-2,-12 4-4,-15 13-12,-15 3-8,-19 4-1,-9 11 1,-7 0 1</inkml:trace>
  <inkml:trace contextRef="#ctx0" brushRef="#br0" timeOffset="34520">499 2686 45,'-1'12'22,"1"-12"1,0 0-1,13-1-15,1-11-3,3-5 0,11-8 0,9-3-1,8-8 1,4-1-2,11-2-2,0 1-3,1 7-6,-8 5-12,-6 7-5,-9 8 2,-9 6-1</inkml:trace>
  <inkml:trace contextRef="#ctx0" brushRef="#br0" timeOffset="34820">1099 2809 32,'-10'-5'17,"-4"-7"1,7-4-6,2 0-8,3-3 3,5 0-1,2-4 0,6 4 1,4-5-1,7 5 0,4 0-1,1 5-2,4 4-1,0 6-1,-3 7-1,1 5 0,-6 7 0,-5 4 0,-5 4 2,-3 2 0,-8 1 1,-3 2 1,-9-4 0,-5 2 1,-6-6 0,-1-2 0,-8-6-1,2-4 0,-2-7-3,3-7-2,7-4-8,1-11-16,12-5-3,3-8-2,10-4 2</inkml:trace>
  <inkml:trace contextRef="#ctx0" brushRef="#br0" timeOffset="35171">1451 2381 25,'18'7'17,"-5"10"1,-4 2 0,-2 6-11,5 7-3,0 6-2,1 1 0,-2 3-1,3 0 3,-1-3 0,1-2 2,1-10 0,-1 0 1,-8-12 0,7 1 1,-13-16 0,10 13 0,-10-13-2,0 0-2,-3-18 0,-1 1 0,-3-7-2,0-4-1,1-1-1,0-4-1,2 1 0,1 1 0,5 3-1,2 6 1,2 3 0,1 5 0,3 2 1,0 2-2,6 3 2,4 2-1,7 1 0,5-2 1,9-3 0,9-4 0,5-5 0,0-2 1,-1 0-1,-6 0 1,-9 0 0,-8 5 0,-14 4 0,-17 11 0,0 0 0,-26 2-1,-4 9 2,-6 6-2,-3 2 0,-3 6 0,-1 5 0,4 2 0,4 3 0,8 0 1,8 0-1,6 0 0,12-1 0,12-4-1,12-4-3,6-11-8,19-2-9,2-12-7,12-7-1,-1-11 1,0-7 1</inkml:trace>
  <inkml:trace contextRef="#ctx0" brushRef="#br0" timeOffset="35802">2480 2353 61,'0'0'26,"-14"5"-1,1-2 0,-1 4-19,-6 1-2,-2 6 0,-5 4-1,-3 7 0,-3 4 0,2 6 1,-2 2 0,4 4 1,4-1-3,8 0 0,4-4-1,12-4-2,14-7-1,8-14-5,20-8-6,5-17-8,13-5-4,-2-14 4,10-1 3,-7-11 3,-2 1 8,-13 4 5,-12 1 10,-8 11 9,-13 1 5,-3 7-4,-12 4-3,3 16-3,-10-17-5,10 17-2,-9-5-3,9 5-1,0 0 0,0 0-1,0 0 1,0 0-1,2 11 1,-2-11-1,16 15 1,-2-1 0,-1 6 0,3 4-1,-2 4 0,1 4 1,-4 3-1,-2 1 1,-5 0 0,-2-3 1,-5-4 1,-4-2 0,-5-5 0,-3-5 0,-4-5-1,-1-3 1,-1-5-1,4-3 0,0-5-1,6-5 0,4-6 0,7-3 0,6-6-1,6-1 0,6-2-2,2-4-1,4 5-3,-3-3-14,9 10-10,-7-2 1,3 7-2,-2-3 1</inkml:trace>
  <inkml:trace contextRef="#ctx0" brushRef="#br0" timeOffset="36463">3326 2382 74,'0'0'30,"0"0"-2,0 0 1,-16 4-20,-7-6-6,-5 3-2,-8 1 1,-3 4-2,-2 1 1,1 2-1,5 0 0,6 1 0,5 1 0,10-1 0,8 1-1,7-1 0,7 1 0,6 3 0,5 2 1,3 2-1,1 4 1,1 2-1,-1 4 0,-2 3-1,-5 1 1,-6 0 1,-4-3 1,-7 1 1,-8-5-1,-2-4 1,-6-8-3,-6-13-7,2-9-19,1-16-1,6-8-1,2-17 0</inkml:trace>
  <inkml:trace contextRef="#ctx0" brushRef="#br0" timeOffset="36883">3303 1934 48,'8'9'23,"-8"-9"2,0 0-1,0 0-16,0 0-3,0 0 1,0 15-1,-3-4 0,3 10 0,-1 5 0,3 12 0,1 8-1,3 11 0,3 6-1,7 6-1,1-3 0,5 1-1,3-2 0,1-9 0,2-8 0,4-9-1,4-11-1,-1-13-2,5-7-5,-3-20-14,7-6-7,-2-14 0,-1-8-2,-10-8 2</inkml:trace>
  <inkml:trace contextRef="#ctx0" brushRef="#br0" timeOffset="37244">3210 2168 43,'-16'5'24,"5"-2"3,11-3-2,-12 1-12,12-1-5,0 0-1,0 0-2,24-9 0,3 3-1,13-1-1,12-4 0,14-2 0,11-1-2,9-6-10,12 4-19,-4-8 0,-7-4-2,-11-9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0:27.03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2116 1619 10,'0'0'15,"0"0"0,0 0-2,0 0-5,0 0-3,0 0 0,0 0-1,0 0 0,-11-11 3,0 0 0,-11-8 2,-2-3 2,-14-12-3,-3-2 0,-14-12-1,-3-5 0,-15-13-2,-10-7-2,-13-8-2,-8-7-1,-7-4 0,-9-6 0,-5-2 0,-5 1-1,1 2 1,6 6 1,7 1-1,7 10 0,8 7 1,9 9 0,12 9-1,12 9 1,11 10-2,8 5-2,15 14-6,3 2-12,15 11-4,16 4-3,-9 14 2</inkml:trace>
  <inkml:trace contextRef="#ctx0" brushRef="#br0" timeOffset="871">2179 1594 38,'10'-11'25,"-4"-7"0,-1-6 0,-8-7-11,2-3-7,-7-8-2,-1-2-1,-7-5-2,-5 0-1,0-5 1,-3 4-1,-1-1 0,2 3 1,0 2-1,1 4 0,3 5 0,4 5-1,1 5 2,3 6-1,2 3 0,1 6-2,8 12 0,-7-13-1,7 13 0,0 0 0,2 13-2,0-2-1,7 9-1,-4 2 1,7 10 0,-4 5 0,6 10-1,-3 1 0,3 7 0,-3-1 0,1 3 2,-1-4 0,-2 1 1,0-8 2,3-5-1,-2-4 2,2-6 2,0-3-1,2-7 1,2 1-2,0-6 1,1-3-1,-2 0 1,0-4 1,-4-2 1,0-1 2,-11-6 1,11 7 1,-11-7 0,0 0 0,0 0 0,-12 6-1,-2-3-2,-3 5-1,-8 0-1,-7 6 0,-9 1-1,-2 7 1,-7 2 0,2 3 0,-6 0-1,5 2 1,3-1-1,6-3-1,5-3-1,5-6-1,10-2-10,0-12-15,10-10 0,-1-15-1,2-16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1:18.75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79 377 7,'-12'-2'5,"12"2"-5,0 0-6</inkml:trace>
  <inkml:trace contextRef="#ctx0" brushRef="#br0" timeOffset="80">50 323 5,'-10'-5'9,"10"5"-1,0 0-1,-10 0-3,10 0-1,6 11 0,-6-11-1,16 14-1,-9-5 1,2 3 1,-2 1 1,1 4 1,-3 3-1,-5 9 1,-2 7 0,-2 9 0,-1 9 0,-1 9 1,-2 9-2,0 8 0,1 6 0,3 6-1,2 1 0,2 3-1,-1-5 0,2-4 0,-2-5-1,1-8-1,-3-11 0,-1-7 1,-2-13-1,0-6 0,-1-9 0,2-3 0,2-9-1,1-2 1,2-4-1,0-10 1,2 12 0,-2-12 0,0 0-1,0 0 2,0 0-1,12 8 0,-12-8 0,0 0 1,14 3-1,-2-1 1,5 1-1,6 0 1,4 0-1,9 4 1,9 0-1,7 1 0,10 2 0,7 0 1,13-1 0,8 0 1,10-3-1,10 0 1,11-3-1,9-1 1,8-1-1,7 1 0,4-1 0,6 2-1,7-1 0,3 0 0,4 0 0,0 0 0,-1 0-1,-4 0 1,-6 2 0,-6 1 0,-9 6 1,-10 1-1,-16-2 0,-15 4 1,-10-3 0,-12 0 0,-10-3-1,-14-2-1,-11-3-4,-10-3-5,-3-4-10,-3-2-4,-6-2 0,-4-1 1</inkml:trace>
  <inkml:trace contextRef="#ctx0" brushRef="#br0" timeOffset="922">3978 1898 23,'0'0'16,"13"7"1,-13-7-6,16-4-5,-6 2-4,-10 2-1,16-3 2,-16 3 3,11-9-1,-9-1 2,3-4-1,-1-9 3,7-4-1,-2-12-1,5-8-3,1-11-1,-3-13-1,-1-8-1,-1-8-1,-2-5-1,-4-3 1,-2 3-1,-2-1-1,0 7 2,0 8 0,0 10 0,4 9 0,-2 10 0,3 5 0,-2 7 1,0 7-1,-4 5 1,-2 7 0,3 2 1,-5 3-1,1 1-1,-3 1 0,7 11-2,-11-16 0,11 16-1,-12-14 0,2 9 0,-3-3 1,-8 2 1,-5 0 1,-8-3 2,-3-3 2,-15-3-2,-6-2 2,-15-7-2,-11-1 1,-18-3-2,-13-3 0,-17-1-1,-13 2-1,-10 1 2,-10 3-2,-5 3 1,-3 4 0,3 1 1,2 4 0,4 2 0,2 4-1,3 1 1,3 2 0,7 1 0,6 2-1,4-1 0,5 1-1,8-2 0,12-1 0,11-2 0,12-3-1,12 4 0,10-2-3,13 5 0,8-3 0,12 7-1,5-3 0,11 6-3,2-1-1,18-3-1,-13 10 0,13-10-2,14 9-4,-3-6-2,6 2 2</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9:40.91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38 9,'0'0'9,"0"0"0,0 0-2,0 0-3,0 0-1,9-1-3,4 1-1,2 4 0,6 1 0,3 0 1,5 0 0,1 0 0,3 0 1,2-2 1,5 1 0,4-3 1,1-6 0,7 4 1,5 1-1,6 1 1,7 0-1,7 1-1,6 1 0,4-1-1,8 5 0,6-5 1,6-4-1,5-2 0,3-4 0,3 2 1,0-5-1,5 3 1,1-2-1,0 4 0,0 0 1,4 3 0,5 1-1,0 0 0,3 2-1,1-2 1,0 0 0,3 0 0,-2 0-1,-3 0 1,-3 2 0,2 3 0,0 2-1,2 3 1,1 3-1,1-1 1,3 0-1,2-1 1,4-3 1,-2-2-1,1 0 1,5-3 1,2-1-1,1 0-1,1 3 1,4 2-1,-2 0 0,5 2-1,1-1 1,0 1-2,-3-3 2,0 1-2,-4-3 2,0 1-1,2 0 1,-1 0 0,-5 2-1,0 2 1,0 1 0,1 2 0,-2-1 0,-4 0 0,-2 0 0,-1-2 0,-3-1 1,-5-2-1,-6-2 1,2-3-1,-7-1 1,-2-2-1,-5-2 0,-8-1 0,-7 0-1,-6 0 0,-6-1 1,-7 2-1,-8 0 1,-5 0-1,-11 2 0,-6 0 0,-6 0 1,-8 0-1,-8 2 1,-6 1-1,-9-2 1,-5 1-1,-12 2 0,12-4 0,-12 4-2,0 0-5,0 0-12,-11-7-4,-7 4-2,-13-5 0</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0:10.07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3224 81 12,'-9'-3'7,"-3"-2"1,-4-1 0,-2 0 1,-5 0-1,-4 0-1,-5-2-3,-4 1-1,-7 0-1,-5 1-1,-6 1 0,-6 0 0,-4 1-1,-7 2 1,-2 0-1,-6 1 1,-2-1 1,-1 4-1,-5-2 1,-2 4-1,-5-1 0,0 4 1,-6 1-2,1 5 1,-4 4-1,-3 2 0,-1 5 0,2 5 0,1 3 2,1 2-2,2 5 0,-2 1 0,2 1 1,3 2-1,4 1 0,5 0 0,2 3 0,9 0-1,5 2 1,8-3 0,8 5 0,6 1 0,6-2-2,4 1 2,8-3-1,2 2 1,7-2-1,4 3 1,10-3-1,6 3 1,7 1-1,8 3 1,8 1 0,7 5-1,4 1 1,7 1 0,4 1 0,6-2 1,5-2 1,6 1 0,11-8 2,9-3-1,8-4 1,8-2 1,8-6 1,7 2-1,8-1-1,5 3-1,4 2 0,3 4 0,6 2-1,8 1 0,3 0-1,4-2-1,5-8 1,6-5 0,0-6 0,5-5 0,0-8 1,3-4-1,2-4 0,1-3 0,2-4 0,1 0 0,-1-5 0,-1-2 0,-3-4 0,1-5 0,-3-4 0,1-4 0,-3-6 0,-2-4 0,-1-6-1,-3-5 0,-4-4 0,-5-5 1,-7-4-1,-8-4 1,-12-4 0,-8-2-1,-13-4 1,-10-3-1,-17-1 1,-13-4-1,-15-1 0,-13 0 0,-17-4 0,-15 1 0,-13 1 0,-13 0 0,-8 2 0,-11 1-1,-9 0 0,-12 3 0,-8 3-1,-14 0 1,-10 3 0,-14-1-1,-13 2 1,-16 4 0,-16 4 0,-18 5 0,-15 6 1,-14 6 0,-13 6-1,-11 4 1,-8 4 0,-6 4-1,-3 3-1,-4 1-5,3 7-16,-5 8-1,-2 8 0,1 4-1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3:59.13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0 9,'0'0'10,"22"2"0,-4 0-2,11 1-1,5 4-1,10 2-2,6 4 0,5 4-1,4 2-1,1 2-1,1 0 0,-7 2 0,-5-3-1,-6 2 2,-10-5 0,-5 3 1,-6-2-1,-5 2 2,-8 4-1,-1 3 1,-6 1 0,0 4-1,-7 1 2,-8 4-1,-8 3 0,-6 1 1,-11-3-1,-7 3 1,-9-2-2,-6-1 1,-3-2-1,3-2-1,1-5 0,6-2 0,7-5-1,9-3 0,10-5 0,11 0 0,9-2 0,12 0 0,12 2-1,12-1 1,14 5 0,8 3 0,7 2 0,6 2-1,0 2 0,4 3 1,-5 2-1,-3 2 0,-6 2 0,-5 3 0,-9 1 0,-1 0 1,-5-1-1,-11 1 0,-10-1 1,-5-1-1,-14 0 1,-11 0 1,-8-1-1,-13 2 0,-8 0 1,-5 0-1,-4 0 0,-5 0-1,1-1 1,5-4-1,5-2 0,7-3 0,10-3 0,4-1 0,9-3 0,11 3 0,9-1 0,9 2 0,8 0 0,10 1 0,5 2 0,8-1 0,3-1 0,4-3 0,2 0 1,1-1-1,-1 0 0,-4 3 1,2 2-1,3 3 0,-4 5 1,0 5-2,-3 0 1,-6 3 0,-6 1 0,-6-1 0,-14 1 0,-12-1 1,-15 0-1,-11-3 1,-15-1 0,-10-1 1,-8 1-1,-10-2-1,-4-2 3,1-2-3,5-6 1,6-2-1,9-5 1,13-2-2,11-7 1,13-4 0,15-8 0,19 15-1,8-8 1,7 0 0,7 5 0,3 0 0,4 5 0,-1 1 0,-4 5 0,-6 2 0,-6 4 0,-5 3 0,-8 4 0,-5 2 0,-9 3 0,-7 1 1,-7-4-1,-7 6 0,-4-2 1,-7-3-1,-1 0 0,-4-5 1,2-3-1,2-4 0,2-4 0,6-7 1,3-4-2,5-4 0,13-8-3,-12 5 0,12-5-7,0 0-12,16-7-5,-6 2-2,2 1 2</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01T18:43:24.57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12 31,'-2'-14'30,"2"14"1,0 0-3,0 0-31,11 13-22,-11-13-6,12 10 1,-12-10-1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1:42.82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 15 6,'0'0'7,"0"0"0,0 0-1,-2-7 0,2 7-1,9-5-1,0 4-1,3 1-2,5 0 0,5 1 0,4 1 0,2 1 0,6 0 0,6-2 0,0 1 1,4 0 0,3 2 0,4-2 1,3-1-1,6-1 2,5-1-1,3 1 1,8-2 0,7 2 0,0-2 1,8 3-2,0 0 1,3 4-1,5-2 0,-3 3 0,2-5 0,0 5 0,-1-5 0,4 4 0,-3-5 0,1 3 0,-4-3 0,-2 1 0,-6 0-1,-3 1 0,-2 1 0,-2-2 0,-10 4-1,-1-3 1,-4-1 0,2 3-1,-3-3 1,-3 1-1,-1 1 0,-3 0 0,1-3 0,-3 0-1,0 0 1,-6-2 0,-1-3-1,-3 1 1,-6 0 0,-2-2-1,-5 0 1,-3 2-1,-5 2 1,-2 1-1,-2 2 0,-2 1 0,-2 1 0,-4-1 0,2 1 0,-14-3 0,13 2 0,-13-2 0,0 0-2,0 0-2,0 0-9,0 0-12,-17-4-2,-11-6 0,-12-6 0</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1:44.32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-2 100 2,'0'0'5,"0"0"-1,-11-7 0,11 7-2,0 0-1,0 0 0,4 10-1,-4-10 2,4 9 0,-4-9 3,15 9 0,-6-7 0,5 4 1,2-5 1,5 1-2,8-1 0,-6 2-1,13 1-2,1 1-1,7 0 1,1 3-1,6-1 0,3 2 1,5 1 0,13-1 0,-9 0 2,8-1 0,8-5-1,7 1 1,7-7-1,6 0 1,-3-2 0,8-1-2,2-2 1,-2 3 0,-1-1 0,1 3-1,-7-2 1,2 4 0,-1-2-1,1 2 0,0-2 0,4 2 0,-1 0 0,0 1-2,1 1 1,-2 0-1,-2-1 1,0 0 0,-1-1 0,-3 1 0,-3-2 1,-3-1-1,-1-3 1,2 2-1,-4-2 0,-1 1 0,0 0 0,-2 1 0,-2 0-1,1 1 1,-3 1-1,-3-1 1,-3 2-1,-2-1 1,-5 1 0,-3-1 0,-2 0-1,-2-4 0,-4-2 1,-3 2-1,-3-1 1,-2 0-1,-5 1 0,-3 0 1,0 0 0,-1 6-1,0 0 1,-2 0-1,-1 0 0,-1-1 1,-3 1-1,-1-1 1,-10 0 1,-2 0-1,-5 0 0,-2 0 0,-11 1 0,14-2 0,-14 2 0,17-1-1,-8-1 0,3 1 0,-2 0 0,0-1 2,0-1-2,-10 3 1,15-4-1,-15 4 1,0 0-1,10-3 0,-10 3 0,0 0 0,0 0 0,0 0 0,0 0 0,0 0 0,0 0-2,0 0-2,10-8-6,-10 8-16,0 0-2,-6-13-2,-10 2 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04.02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0 10,'9'16'11,"6"-5"1,4-1 1,12 0 0,10 3 1,9-2-1,12 5-3,10-5-2,14 3-2,8-4-1,14 1 0,6-5-1,10 0 0,9-6 0,10 1 0,5-3-1,5 2 0,2-1 0,0 1-1,-2 2-1,-4-1 0,-6 0-1,-7 0 1,-7-3 0,-3 0-1,-7-5 1,-8-2-1,-4-3 0,-5 0 1,-7 2-1,-7-1 0,-8-1 1,-11 2-1,-10 1 1,-6 2 0,-10 3-1,-6 1 1,-8 0-1,-4 2 1,-5 1-1,-5 1 1,-2 0-1,-4-1 0,-9 0-7,0 0-19,-7-9 0,-15-1-2,-8 0 1</inkml:trace>
  <inkml:trace contextRef="#ctx0" brushRef="#br0" timeOffset="661">1952 608 26,'-22'4'23,"6"-4"1,16 0-3,-17-12-5,17 12-2,-1-21-3,8 9-2,3-3-5,14 0-1,-1 1-3,8 3 1,6 4 0,6 5 0,1 4-1,2 4 0,-4 5 1,-2 2-1,-5 3 0,-5 2 0,-8 2 0,-6 3 0,-9 2 0,-7 4 1,-7 0-1,-8 2 1,-9 2-1,-4 1 1,-6 2 0,-3-1 0,-1 0-1,3-3 1,3 0-1,5-1 1,8-2-2,6 2 2,9 1-2,5-1 0,10 5-6,1-3-17,9 1-2,3-9-2,3-2 1</inkml:trace>
  <inkml:trace contextRef="#ctx0" brushRef="#br0" timeOffset="1302">2017 1779 55,'-4'-11'25,"4"11"0,-3-15-3,3 15-13,1-9-4,-1 9-2,0 0-1,0 0-1,12-3 0,-12 3-1,9 7 0,-9-7 0,10 16 0,-10-16 1,6 17 1,-5-6 0,-4-1 2,-2 1 0,-7-5 1,0 1 1,-6-6-1,1 5-1,-3-13-1,2 2-2,3 3-6,-2-9-19,11 0-5,3-7-1,8-4-2,4-10 2</inkml:trace>
  <inkml:trace contextRef="#ctx0" brushRef="#br0" timeOffset="2194">3908 884 13,'0'0'14,"0"0"-1,0 0-2,0 0-1,0 0-2,0 0-1,0 0-1,3 16 1,-3 1-2,1 12 1,-2 10 0,1 13 0,-4 8 0,2 15 0,-2-2-1,1 3-1,-1-7-1,2-6-1,-1-15-1,1-10-1,3-12-5,-1-26-15,0 0-3,5-24-2,-3-6 1</inkml:trace>
  <inkml:trace contextRef="#ctx0" brushRef="#br0" timeOffset="2554">3497 1006 45,'0'0'22,"-12"2"1,12-2-1,12-12-14,11 4-4,9-6-1,12 1 1,15-4-1,13 2 1,13-1-1,10 5 0,2-2-1,-3 5 1,-6 2-1,-8 2 1,-14 2-1,-13 2 1,-15-4-1,-13 3 1,-10-1-2,-6 1 0,-9 1-6,-5-10-16,-1 1-6,-5-5 0,1 0-2</inkml:trace>
  <inkml:trace contextRef="#ctx0" brushRef="#br0" timeOffset="3195">5363 828 7,'0'0'14,"0"0"1,9 11-2,-7-1-2,1 3 0,2 11 0,-1 5 0,5 11 0,-4 6-2,3 13 0,-5 3-1,1 8-2,-5-3-2,2-1-1,-4-8 0,2-5-2,0-13-2,-3-14-5,6-11-14,-2-15-4,11-20-2,-4-10 1</inkml:trace>
  <inkml:trace contextRef="#ctx0" brushRef="#br0" timeOffset="3515">5246 838 44,'0'0'21,"9"-7"2,13 2-1,11-5-14,15 6-5,8-6 1,13 5 1,6-1 0,7 4 0,-1-1-1,-2 2 1,-6-2-1,-8 2 0,-11-2-1,-9 5 0,-12-2-1,-8 0-1,-8 0-1,-7-3-1,-10 3-6,0 0-9,-9-8-10,-7 3-1,0 2-1,-8-1 0</inkml:trace>
  <inkml:trace contextRef="#ctx0" brushRef="#br0" timeOffset="3876">5353 1109 26,'-8'13'16,"8"-13"1,0 11 2,0-11-11,12 5 0,2-3 0,1-1 2,12 1 0,5-9 0,11 8 0,1-8-3,10 5-3,3-4-1,4 5-2,-2-5 0,-4 4 0,-7 1 1,-4 0 0,-8-1-1,-6 2 1,-9-1 0,-6 1 1,-5-1-2,-10 1 0,9 0 0,-9 0-1,0 0 0,0 0-1,0 0-5,0 0-20,-12 10-2,2-11-2,-4-2 2</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16.25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35 8,'0'0'9,"-9"3"0,9-3 1,0 0 0,-10-5 1,10 5-1,0 0-1,0 0-2,0 0-1,0 0-3,0 0-1,0 0-3,0 0 1,0 0 0,16 9 0,-5-7 1,3 0 0,3 0 0,12 2-1,-1-2 2,0 1 0,9-2 1,5 1-1,5-2 0,-1 1 0,8-1 0,-2 1 1,10-1-2,2 0 1,1-1 1,0 0-1,2-5 0,-2 4 1,1-6-1,0 3 0,-2-3 1,-2 2-1,1-2-1,-2 1 0,-2 4 0,1-1 0,-4 3-1,-1 1 0,-1 1 0,0 2 0,-4-1 1,1 1 0,-3-2 1,-2 3 0,-6-5 1,0 2 0,-3-2 0,-2 1 0,-4-1-1,1 1-1,-4 0 1,1 2-2,-2 0 0,1 0 1,-2 0-1,-1 0 0,-1-1 1,-3 1 0,-3-2 1,-1 0 0,-4-1 0,-1 1-1,-1-2 0,0 1 0,-2 1 0,-9 0-1,16-1 0,-16 1 1,12-1-1,-12 1 0,10 0 0,-10 0 1,0 0-1,0 0 1,0 0-1,0 0 1,0 0 0,0 0-1,0 0 1,0 0-1,0 0 1,0 0-1,0 0 1,0 0-1,0 0 0,0 0 0,0 0-2,0 0-4,0 0-23,-16-2-1,-6-3-1,-11-8-1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24.38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268 129 2,'0'0'13,"9"-4"0,-9 4-4,0 0-3,0 0-2,3 17-1,-1-7 1,1 7-1,4 4 2,-1 9 0,1 9 2,0 8 0,3 12 2,-3 7-1,3 10-1,-6-1 1,4 5-1,-6-7-1,2-3-1,-4-12-1,1-9-1,-2-15-2,-1-11-5,1-14-19,1-9-1,-12-22-1,2-7 0</inkml:trace>
  <inkml:trace contextRef="#ctx0" brushRef="#br0" timeOffset="320">223 256 40,'0'0'20,"5"-18"0,0 2 1,4-3-17,6-3-3,3-3 0,5-1 1,4-2 1,6 5 1,2-1 0,3 4 0,0 4 0,0 4-1,-3 6-1,-1 6-1,-4 8 0,-5 7-1,-5 5 1,-6 5-2,-7 6 2,-5 4-1,-6 1 1,-6 1-1,-7-3 1,-6-1 1,-6-6-1,-2-2 1,-5-8 0,0-2 0,0-7-1,2-2 1,3-5-1,5-1 0,2 0-1,6-2 1,3-1-1,6 1 0,9 2-1,-10-3 1,10 3-1,0 0 0,0 0 0,0 0 0,0 0 0,18 15 1,-3-4 0,5 5 0,8 5 1,9 6 0,10 6 0,6 5 1,5 4-1,5 3 0,1 1 0,1-1 0,-3-2 0,-4-4 0,-8-5 0,-6-5 0,-8-7 0,-6-6 0,-9-4 2,-6-4-1,-15-8 2,16 6 0,-16-6-1,0 0 0,0 0 0,0 0 0,0 0-3,0 0-2,0 0-9,0 0-20,-12 1 0,-1-11 0,0-4-1</inkml:trace>
  <inkml:trace contextRef="#ctx0" brushRef="#br0" timeOffset="2003">1178 478 20,'0'0'17,"0"0"-1,0 0 0,0 0-11,10-8-4,6 10-1,7 3 0,4 0 1,7 3 0,4 3 0,4 1 1,3 5-1,-7 1 0,-3 4 0,-5 3 1,-6 1-1,-9 1 2,-4 3 0,-12-2 1,-8 1 0,-7-3 1,-4-1 0,-9-5 1,-2-1-2,-7-6 1,2-2-1,-1-6-1,3 0 0,4-6 0,7 1-1,3-5-1,8 0 1,12 5-2,-3-19 1,13 5-1,7-5 0,8-3-2,4-6 1,7-2-1,6-3 1,2 1-1,1-1 1,-3 5 0,-3 4-1,-4 6 2,-5 6-1,-6 8 1,-3 6-1,-2 7 1,-3 5 0,0 6 0,3 3 0,2 4 1,1 2 0,-2-2 1,0-2 0,-2-3 1,-4-3-1,-1-5 2,-6-3-5,-7-11-19,9-3-4,-9-11-2,-2-9 0</inkml:trace>
  <inkml:trace contextRef="#ctx0" brushRef="#br0" timeOffset="2623">1952 399 14,'13'10'20,"-13"-10"2,13 9 1,-6 1-7,-7-10-3,5 28-1,-6-10-1,4 10-1,-3-3-3,5 9 0,0-1-3,2 1 1,3-5-2,1-3 1,4-13-2,7-8 0,6-11 0,3-8-1,2-11 0,1-4-1,1-3 0,-2 1-1,-5 4 2,-9 5-2,-6 8 2,-13 14-1,12-2 0,-10 14 1,-5 6-1,2 4 1,1 4-1,2 5 1,2 0 0,3-2-1,6-3-2,-2-11-9,11-1-18,-2-13-1,4-4 0,-4-12 0</inkml:trace>
  <inkml:trace contextRef="#ctx0" brushRef="#br0" timeOffset="3064">2749 460 44,'0'0'25,"0"0"3,0 0-2,1-11-9,-1 11-11,0 0-2,-5 16 0,0-2 0,4 7-1,-2-1 0,5 5-1,-1-2 2,6 1-1,2-7-1,5-3-1,5-7 0,4-8-1,4-6 0,1-9-1,2-4 1,-1-5 0,-3-3-1,-3-1 1,-2 1 0,-6 3 0,-2 4 0,-5 6 1,-4 3-1,-4 12 0,4-10 0,-4 10 0,0 0-1,0 0 1,-3 15-1,2-1 1,0 9 0,0 8 0,2 13 1,1 13 0,0 12 1,0 14-1,2 8 1,3 6-1,1 2 1,3-1-2,1-9-2,-3-13-17,4-8-10,-4-23-1,-9-19-2,-13-23 1</inkml:trace>
  <inkml:trace contextRef="#ctx0" brushRef="#br0" timeOffset="4426">432 1502 0,'12'-11'11,"1"4"-2,0 0-1,-3 1 1,-1 0 1,-9 6 2,12-8 0,-12 8-1,0 0 0,0 0-3,-14-6-2,-3 10-1,-4 5 0,-9 6-1,-4 10-1,-10 8 1,-2 11 0,-7 10 0,2 8 0,1 6 0,5 5-1,7-3 0,8 0 0,9-8-1,14-6-1,11-8-1,14-7 1,13-11-1,11-8 1,11-8-2,9-9-1,10-5-4,-1-12-4,3-1-5,-8-12-8,-4-4-5,-10-9 2,-8-6 0</inkml:trace>
  <inkml:trace contextRef="#ctx0" brushRef="#br0" timeOffset="4807">840 1485 61,'0'0'26,"9"-1"0,-4 12-1,-7 6-15,4 12-8,-1 8 0,-1 13 0,-1 8 0,1 9 1,-2 4 0,2 5 0,-2-5 0,3-4-1,4-5-8,3-15-21,6-14-1,1-18-2,4-15 1</inkml:trace>
  <inkml:trace contextRef="#ctx0" brushRef="#br0" timeOffset="5277">1213 2077 47,'0'0'23,"-15"-21"1,9 3-1,5-2-14,2-5-7,6 0-1,1-1-1,4 4 1,5 4 0,4 3-1,-2 6 1,4 6-1,-1 6 1,-2 6-1,-2 8 1,-1 4 0,-4 3 1,-2 5 1,-7-2 1,1 2 1,-11-4 0,1-1 0,-9-8 0,-2-1-1,-6-9 0,-1-4-3,-1-3-4,-5-11-8,8 1-17,-1-7 0,7-4-2,4-6 1</inkml:trace>
  <inkml:trace contextRef="#ctx0" brushRef="#br0" timeOffset="5598">1455 1807 59,'28'9'23,"-5"3"2,-5 5-2,-4 3-19,-1 3-4,-1 6 2,-2 3 1,-5-1 0,1 2 1,-1-7 1,7 0 0,-1-11 2,11-5-2,1-14 0,7-8-1,3-8-2,3-6 1,-2-3-2,-3 0 1,-4 2-2,-6 4 1,-8 7 0,-4 7-1,-9 9 1,0 0-1,-1 17 0,-2 0 0,3 4 0,2 3 0,6 5-1,4-2-2,10 3-7,2-11-21,11-3 2,0-11-2,3-10 0</inkml:trace>
  <inkml:trace contextRef="#ctx0" brushRef="#br0" timeOffset="5998">2306 2026 61,'4'23'27,"0"-3"-2,1-4 1,3 0-17,0-5-6,4-2-1,4-8 0,4-6 0,-1-10-1,3-7 0,-3-6-1,-4-9 1,-7-5-2,-2-1 2,-10 0-1,-4 5 2,-5 7-1,-6 6 0,-4 11 0,-2 12 0,-5 13-2,-4 9 0,2 9-4,-2 0-3,8 5-6,-1-8 0,15-6-5,12-20-5,0 0 0,22-37 1,8-4 7,5-15 12,3-9 9,7-4 4,-3-3 7,2 7 5,-10 7 5,-3 15-1,-11 3-5,1 19-7,-11 2-6,1 14-2,-11 5-2,0 16-1,-1 5-2,0 10 0,-2 12 1,-3 13 0,0 8 2,1 7-1,2-4 0,3 1 0,2-7 0,7-8 0,5-14 0,6-14-1,9-16-2,3-11-1,6-11-1,-2-11 1,0-6-1,-4-5 1,-1 0-1,-6 2 2,-7 5 2,-5 8 0,-5 9 1,-8 11 0,3 14 0,-6 7 0,-2 4-1,3 4 0,3 1-1,1 1 2,2-4-1,8-7 0,4-6 0,7-8 0,5-8 0,3-4-1,2-8 1,2-4-1,1-5 0,-1-2-1,-2 1 1,-7 2-1,-4 3 1,-3 2 0,-6 5 0,-13 12-1,14-11 1,-14 11-1,1 10 0,-3 6 1,-2 9 0,-1 11 0,-2 13 1,0 13 1,-6 13 1,3 11-1,-2 9 0,-1 1-4,9 5-22,-8-8-5,1-5-2,-8-16-2</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31.62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295 20 40,'6'-9'24,"-6"9"1,-17-11-1,4 13-12,-7-3-4,-1 10-1,-10 0-1,2 9-1,-4 2-1,3 7 0,-1 1-2,2 2-1,6 1-1,6-1 0,10-1-1,8-2 1,8-1-1,10-4 0,11 2-2,6 0 0,10 2-1,1-2 0,5 3-1,-4 0 1,0 1 1,-6-1 1,-9-2 4,-7 0 1,-13-5 4,-4 4-1,-16-6 2,-5 2 0,-15-4 0,-5 0-3,-9-3-1,-5-1-2,-2-3-2,-1-5-1,5-2-3,1-11-5,16 2-16,5-11-4,13-3-1,7-11-1</inkml:trace>
  <inkml:trace contextRef="#ctx0" brushRef="#br0" timeOffset="821">727 285 47,'1'-15'23,"-1"5"2,0 10-2,0 0-14,0 0-4,-1 20-2,3 9 1,-4 9 0,2 9 0,-2 3 0,5 7 1,-3-8 0,6 0 0,2-15 1,8-11-3,7-20-1,4-18-1,6-13-2,2-11 0,1-8 0,-1-7-1,-4-3 1,-5 3 0,-8 8 2,-3 10 1,-8 7 1,-1 9 0,-4 5-1,-2 15 1,0-9-1,0 9-1,0 0-1,-4 9-1,4-9 0,-2 10 0,2-10 1,-2 9-1,2-9 1,0 0-1,-1 14 0,1-14-4,0 14-18,-3-5-7,0 5 1,-5-1-2,3 5 1</inkml:trace>
  <inkml:trace contextRef="#ctx0" brushRef="#br0" timeOffset="1372">1310 310 56,'0'-9'23,"0"0"1,0 9-1,0 0-19,0 0-2,10 18 1,-8 4 1,2 9 0,-2 1 1,5 6 0,-3-3 0,5-3-1,-1-10 1,4-9-1,5-14-2,5-11-2,3-10 0,2-7 0,2-4 0,0 0-1,-1-1 1,-4 9-1,-7 4 2,-4 9 0,-3 5 0,-10 7 1,14 12-1,-8 2 0,1 5 0,1 5-1,3 2 1,1 5-1,1 1 1,0 1-1,0-3 0,-2-7-3,5 0-23,-7-14-3,1-7 0,-3-14-1</inkml:trace>
  <inkml:trace contextRef="#ctx0" brushRef="#br0" timeOffset="1883">1952 233 58,'0'0'23,"0"0"1,0 0-1,7 12-19,-6 5-3,0 7 1,-1 4 1,2 6 1,-2-2 0,3 4 2,-2-8-1,5-1 1,1-13-1,6-9-1,6-14-2,3-10-1,6-6-1,0-6 0,3-1-1,-1-3 1,-3 5-1,-5 6 0,-6 9 2,-4 12-1,-12 3 1,12 29 0,-10-1 0,-1 6 0,0 7 0,2 4-1,2-1-1,-4-7-12,10-1-16,-4-16 1,3-9-2,-10-11 0</inkml:trace>
  <inkml:trace contextRef="#ctx0" brushRef="#br0" timeOffset="2313">2642 185 53,'0'0'26,"1"10"1,-6 11-3,-4 1-11,5 11-3,-5 1-2,5 8-1,-4 0-1,8 2-1,1-6 0,7-5-2,4-8-2,6-10 0,6-11-2,5-9 0,2-10 0,3-8 0,0-8 0,-1-6 0,-4-4 1,-3 1 1,-7 1 0,-5 4 1,-3 0-1,-4 7 1,-4 6-1,0 5-1,-3 4 0,0 13 0,0-13-1,0 13 1,0 0-1,0 0 0,-5 16 1,2-4 0,0 6 0,0 6 0,-1 10 0,2 9 1,-1 15 0,1 14 0,1 16 1,1 15 0,0 7 0,1 10-1,0 1 1,2 2-1,-1-6-1,-3-12-7,3-9-25,-10-21 0,-2-21-1,-13-28-1</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14.86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99 149 22,'0'0'19,"0"0"-1,5-11-2,-5 11-2,0 0-5,0 0-1,0 0-1,0 0-1,0 0-2,12-5-1,-12 5-1,1 11 0,-1 0-2,-1 4 1,-2 7-1,1 7 0,0 7 1,0 7-1,0 6 1,2 5 0,0 2 0,4 1-1,0-6 1,4-6-1,1-3-8,2-13-15,2-14-2,-3-14 1,2-15 0</inkml:trace>
  <inkml:trace contextRef="#ctx0" brushRef="#br0" timeOffset="341">79 119 30,'-13'-1'17,"13"1"0,0 0 1,0 0-14,4-10-1,9 4 0,11 1 2,8-5 0,14 2 2,8-5-1,11 3 0,3-2-2,1 1-1,-6 1 0,-8 1-1,-11 2 0,-9 0-3,-12 6-4,-13 1-9,-10 0-9,-7 10-2,-7-3 1,-6 0-1</inkml:trace>
  <inkml:trace contextRef="#ctx0" brushRef="#br0" timeOffset="641">0 376 11,'7'15'16,"13"-7"2,3-7 0,9-3-8,11 1 0,4-4 1,8 3-1,1-5-1,9 3-1,-1-3 0,6 4-2,-4-2-2,-2 1-2,-5 1-4,-9-2-4,-8 5-9,-12 0-9,-15 0-2,-15 0 1,-13-5 0</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16.43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186 116 10,'0'0'14,"0"0"0,9 15 3,-9-5-8,2 9-2,-2 5 1,2 13 1,-2 6 1,1 15 0,-5 3 0,5 8-2,-6-3-3,5-3 0,-2-9-2,3-9-1,-1-9-3,-1-20-6,1-16-17,7-13 0,-5-16-2,0-13 1</inkml:trace>
  <inkml:trace contextRef="#ctx0" brushRef="#br0" timeOffset="250">130 115 37,'0'0'21,"-11"-4"0,11 4 1,0 0-13,14-7-4,9 3 0,7-6 0,11 1-1,8-6 1,10 4 0,5-4-1,4 3 0,-8 1-2,-6 2 0,-8 3-2,-11 4-1,-12 6-4,-13 2-12,-13 4-8,-13 2-2,-6 2 1,-7 0 0</inkml:trace>
  <inkml:trace contextRef="#ctx0" brushRef="#br0" timeOffset="540">0 468 28,'22'10'16,"7"-14"0,17-5 2,8-3-14,8-4 2,8 4 0,-1-3 1,1 9 0,-6 0 0,-1 6-4,-6 3-16,-4 5-7,-9 1-3,-7 3 0</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17.46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100 294 25,'8'-10'19,"3"4"1,-2-3 1,-9 9-7,14-8-7,-14 8-2,13-2 1,-13 2 1,11 23-1,-10 1 1,2 14-1,-3 8-2,0 14-1,-3 7-1,0 5 0,-3-2 0,3-4-1,1-10-1,4-11-2,9-13-9,0-23-14,4-15-2,-1-18-1,1-10 1</inkml:trace>
  <inkml:trace contextRef="#ctx0" brushRef="#br0" timeOffset="290">13 278 58,'-14'-12'28,"12"-2"-1,11-8-1,13 2-11,12-8-12,13-2-1,12-2-1,10 3 0,8 2 1,3 7 0,-4 2 0,-4 8 1,-11 2-3,-11 5 0,-9 2-3,-15 0-1,-6 8-5,-20-7-11,0 0-7,-15 11-2,-3-4 1,-7 1 1</inkml:trace>
  <inkml:trace contextRef="#ctx0" brushRef="#br0" timeOffset="561">50 454 61,'-1'22'24,"12"-16"-3,18-11-2,11-14-15,15-3-7,7-5 0,9-3 2,4-1 3,-2-1 1,-4 8 3,-5 0 0,-5 10 0,-13 1-3,-9 3-7,-7 7-7,-12 2-14,-18 1-2,0 0 1,-20 5-1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4:11.60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938 0 5,'0'0'13,"-6"11"-1,6-11 0,-9 14-8,9-14-4,-13 13 1,13-13 1,-18 12 1,7-4 0,0-1 1,-2-1 0,-1 2 1,-3 2 1,-1 4-1,-7 2-2,0 4 3,-9 8-2,1 6 1,-6 3-1,1 5 0,-4-1 0,5 1-1,2 1-1,6-3 0,4-10 0,4-3-1,6-7-1,6-4 0,2-4 1,3-2-1,4-10-1,0 0-4,0 0-7,0 0-9,0 0-1,-11-8 0,2-1 1</inkml:trace>
  <inkml:trace contextRef="#ctx0" brushRef="#br0" timeOffset="431">152 331 6,'0'0'14,"0"0"-2,0 0-4,0 0-1,0 0-2,0 0 0,0 0-1,-8 18 1,0-3 1,-2 7 0,-2 4 1,-4 9 0,-3 3-1,1 4 0,-3 2-1,7 1-1,0-2-1,6-1-1,4-6-1,7-3 0,8-5-1,8-4 0,6-6 1,9-5-1,5-6 0,8-5 1,2-7 1,3-3 0,3-11 1,1 0 0,-2-7 0,-1 0 1,-7-2-2,-2 4 1,-5 1-1,-3 5-2,-6 4 1,-4 4-1,-3 6-1,-5 3 1,-4 2 0,-3 1 0,-11-2 1,15 6 0,-15-6 1,0 0 0,0 0 0,0 0 0,0 0 0,0 0 0,0 0-2,0 0-1,10 3-4,-10-3-12,0 0-9,-11-10-2,2 5 0,-6-5 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02.27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341-2 23,'6'10'15,"-6"-10"0,4 10-2,1 0-10,-1 2-3,3 6 2,-1 6 0,2 2 1,0 7 1,0 7 1,-2 5-1,0 5 0,0 8-1,-1 5 0,-1 0 0,-2 3 0,-1-6 0,1-5 0,-1-8-1,0-6 0,1-13 0,0-9-3,2-6-3,-4-13-10,14-4-8,-4-10 0,1-12 0,0-10 0</inkml:trace>
  <inkml:trace contextRef="#ctx0" brushRef="#br0" timeOffset="431">-6 49 5,'0'0'17,"0"0"0,0-10-2,0 10-4,0 0-3,0 0-1,10-1 0,-10 1-1,0 0 0,12 1-1,-2 0 0,0-3 0,8 2 1,1-3-1,13 2 0,6-2-1,13 2 0,8-2-1,12 2-1,6 0 0,8 1 0,1-2 0,-1 2 0,-8-2 0,-6 0 0,-11 0 1,-11-1-1,-15 0 1,-5 3-2,-9-2 1,-7 2-1,-3 1-1,-10-1 0,11 3-1,-11-3 0,9 6-1,-9-6 0,-4 11-4,4-11-18,-17 18-3,-1-16-2,-6-6 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05.35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428 97 5,'0'0'12,"0"0"-1,0 0-5,0 0-1,0 0-2,-7 10 2,7-10 1,0 0 0,0 0 1,0 0 1,0 0-1,0 0 0,0 0-1,1 15-1,-1-15-1,-2 23-1,-1-6-1,2 6 0,-3 7-1,2 8 0,-3 8 0,0 4-1,-1 6 1,1 3-1,2-1 0,0-2 1,2-6-1,1-7 2,0-9-1,2-9 0,0-6 0,0-9 0,-2-10 0,0 0-3,0 0-5,9-10-12,-6-10-3,3-3 0,-2-10-1</inkml:trace>
  <inkml:trace contextRef="#ctx0" brushRef="#br0" timeOffset="520">0 184 9,'0'0'15,"0"0"1,0 0-1,0 0-7,0 0-1,0 0 1,0 0 1,18-6-1,-7 3-1,7 0-1,4-3-2,10 1 0,5-5 1,12 2 0,9-4-1,12 1 1,7-2-1,11 0 1,-1-2-2,3 2 1,-9-1-1,-1 1 1,-16 2-1,-9 2 0,-15 0 0,-11 3 0,-9 2-1,-7 2-1,-4 1-1,-9 1-1,0 0-4,0 0-4,6 12-17,-6-12-2,-4 15-1,4-15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3:10.05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152-6 1,'0'0'9,"0"0"3,-10-7-3,10 7-3,0 0 2,0 0 2,0 0 2,0 0 2,0 0 0,0 0-4,0 0-1,0 0-3,0 0-2,-4 12 0,4-12-1,-1 17-2,0-5 0,1 5 0,0 3 1,2 8-2,0 4 1,1 9-1,1 7 0,1 6 1,-1 3 0,1 4 0,-1 1 0,0-1 1,-2-3 0,0-4 0,-2-8 1,1-6 0,-2-5-1,1-7 0,-2-5 1,1-6-2,0-7-1,1-10-1,0 0-9,0 0-15,1-22-2,0-12-1,3-12 1</inkml:trace>
  <inkml:trace contextRef="#ctx0" brushRef="#br0" timeOffset="541">8 122 38,'-12'4'21,"12"-4"1,0 0 0,0-12-10,0 12-10,7-9-1,-7 9-1,11-9 1,-11 9 0,17-5 1,-6 4 1,2-2-1,5 0 1,1-1 0,6 1 1,5-2-1,6-2 1,2 0-1,5 0 0,-1 1-1,2 0 1,-2 1-1,-3 1 1,-6 1-1,-3 3-1,-6-1 0,-3 1 0,-6 0 0,-5 0-1,-10 0 0,11-1-2,-11 1-2,0 0-6,0 0-11,0-11-7,0 11 0,-11-12 1</inkml:trace>
  <inkml:trace contextRef="#ctx0" brushRef="#br0" timeOffset="1032">59 454 13,'-5'11'17,"5"-11"0,0 0 2,-8 9-7,8-9-4,0 0-2,12 2 0,-1 0 2,2-4-1,7 4 0,2-4-1,9 3-1,5-5 0,9 2-1,2-2 0,7 0-1,3-3 1,2 4 0,-2-5 0,0 5 0,-8-3 1,-3 4 0,-9-4-1,-3 5 0,-8-2-1,-2 3-1,-8-1-1,-3 2 0,-3-1-1,-10 0 0,11 2 0,-11-2 0,0 0-1,0 0 1,0 0-2,0 0 0,-4 11-6,4-11-22,-14-3 0,4-10 0,-3-7-2</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47.63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11 208 25,'0'-9'14,"0"9"0,0 0-3,0 0-2,0 0-4,0 0-2,0 0-1,-3 12 0,3 2-1,3 8-1,-1 7 2,1 11-1,-1 14 2,1 13 0,0 9 0,-1 6 0,-2 0 1,2-1 1,-4-5 0,2-6 0,-3-16 0,3-11-1,-3-16-1,2-14-6,1-13-6,1-14-6,2-14-9,-2-11 0,0-13-1,-1-11 1</inkml:trace>
  <inkml:trace contextRef="#ctx0" brushRef="#br0" timeOffset="301">9 294 6,'-2'-16'16,"-3"-1"0,4 6 1,0-4-7,2-4-5,5-2 0,4-3 0,5-2 1,6-2-2,9 1-1,4 1 0,9 5 1,4 2-1,2 6-1,0 4 0,0 7 0,-6 8 0,-5 7 0,-7 7-1,-4 5 1,-10 5-1,-3 4 1,-6 0-1,-3 5 0,-5-4 1,-3 1-1,-5-6 2,-4-1-1,-7-5 1,-5-2 0,-10-2 0,-2-4 0,-3-6 0,-3-2-1,1-4 0,0-1-1,7-3 0,4-1 0,7-1 0,5 0-1,6 0-1,12 2 1,-13-1-1,13 1 1,0 0-1,16 7 1,0 1 0,4 4 0,5 4 0,8 7 0,4 5 1,4 5 0,1 4-1,0 3 1,0 2-1,0-2 1,0-2-1,-2-2 1,-4-4-1,-2-5 1,-3-6-1,-3-5 0,-4-3 0,-6-4-2,-1-1-11,-17-8-13,0 0 0,0 0-3,-22-8 2</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49.04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744 0 35,'0'0'23,"0"0"0,0 0-3,-10 0-9,0 1-2,-13-3-1,-2 4-1,-10-2-3,-4 5 0,-9 2-1,-4 3 0,-4 6-1,0 5-1,-4 4 1,4 4-1,0 3 0,6 4 1,4-2-1,8 3 0,6 1 0,7 0 1,7 0-1,10 2 0,7-2 0,8 1 0,9-1 1,12-1 0,10-4-1,13-2 0,11-7-1,11-5 1,8-4-3,0-7-4,9-1-18,-12-6-5,-3-4 0,-14-7-1</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2:49.84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728 0 46,'0'12'24,"-11"-6"0,-8 0 0,-7 0-11,-1 6-9,-8 1 0,0 5 0,-6 0 1,-3 6-2,-1 0 1,3 3 0,0-2-1,5 0-2,3-4 1,7 0-1,5-4 0,10 0 0,9-1-1,9 1 2,10 3-2,10 2 1,11 3-1,5 4 1,10 3-1,5 0 0,0 1 1,0-2-1,0-1 0,-4 0 0,-7-3 0,-4-2 0,-8-3 0,-6-2 0,-8-3 0,-2 0 0,-10 0 1,-5 1-1,-8-2 2,-5 2 0,-12 0 2,-8 0-1,-12 0 1,-7 2 0,-11-6 0,-6 3 0,-7-4-2,-3 1 0,2-3-1,0-3-2,7 1-3,-2-9-27,12-3-2,-1-12 0,5-9-1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10.21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0 164 3,'0'0'10,"0"0"-2,0 0-2,0 0-4,4 11 1,-4-11 1,0 0 2,0 0 0,8 10 0,-8-10 1,11 9 1,-1-5 0,10 3 0,7-1-2,11 1-1,6-3-1,7 2 1,4-4-1,0 0-2,-5-2 0,-6 1 0,-8-2-1,-10 1 0,-8 3-1,-7-3-8,-11 0-13,9 6-2,-9-6 0,1-10 0</inkml:trace>
  <inkml:trace contextRef="#ctx0" brushRef="#br0" timeOffset="320">599 37 14,'0'0'6,"0"0"-4,-11-10-1,11 10-11,-12-10 1</inkml:trace>
  <inkml:trace contextRef="#ctx0" brushRef="#br0" timeOffset="380">555 0 2,'0'0'12,"0"0"1,11 10-2,5-3-3,8 1-4,5 3 0,4 1 0,5 2 0,3 1 0,3 1-2,-4 2-1,-1 0 0,-6 2 0,-2-2-1,-5 3 0,-3-1-1,-8 0 1,-6-1 0,-7 2 0,-7-2 1,-10 0 1,-7 0 1,-8 0 2,-5 3 3,-5-3-2,-4 2 1,-1-3-1,1 4 0,2-5-2,6 0-2,5-1-5,4-4-10,7 0-10,6-5 0,4-7 0,10 0-1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11.48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0 240 9,'23'6'16,"-9"-5"0,6 3-2,3 1-8,3 1-3,5 1 0,0-2-1,3 3-1,-1 1 1,2 1-1,-3 0 1,2 0-1,-3-1 1,-2 0-1,-5 0 1,-2-3 0,-5-1 1,-4-2-1,-4-2-2,-9-1-7,11-7-10,-11 7 0,9-24-2,-4 8 0</inkml:trace>
  <inkml:trace contextRef="#ctx0" brushRef="#br0" timeOffset="330">307-1 7,'-10'4'13,"10"-4"0,0 0-2,14 13-5,0-3-1,10 0 1,7 5-1,8-1 2,7 5-1,2-3 0,3 0-2,1-1 0,-2-1-1,-4-2-1,-3-1 1,-8-2-1,-3 0 0,-7-1 0,-3 0 0,-8 1 0,-1-1 0,-10 2 0,-3 2 0,-7 1 1,-6 3 0,-6-1-1,-3 5 2,-6 0-2,-2 4 1,-6-1-1,-2 1 0,-2-1 0,3 0 0,1-3 0,4-1-1,3-5 1,6-2-1,6-3-1,4-4-2,13-5-4,-11 6-18,11-6-2,0 0 0,-7-11 0</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12.92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-3 396 21,'0'0'16,"-4"11"-1,4-11 0,0 0-10,0 0-3,14-1 2,-3 4 0,4-3 2,6 4 0,7-4 0,8 3 0,4-3-1,5 1-1,4-2 0,4 2 1,-3-3-1,2 1 0,-8-2 0,-2 3 0,-7-2-1,-1 2 0,-7 1-5,-7-3-8,-2 0-14,-7-4-3,-4-5 2,-3-7-1</inkml:trace>
  <inkml:trace contextRef="#ctx0" brushRef="#br0" timeOffset="380">579 0 24,'0'0'18,"9"13"2,1-4-2,3 1-9,8 3-3,4 1 1,6 4-2,2-2 0,7 2-1,-2 0-1,2 1-1,-5-1-2,-2 0 1,-5-1-1,-5-2 1,-7 1 0,-5-1 0,-5 0 0,-5-1 1,-6 2 0,-4 1 0,-7 1 1,-4 4 1,-7-2 0,-1 3 0,-6-1 1,3 1-1,-1-4-1,5 1-1,2-4-1,5-3-2,8-1-5,-1-4-15,13-8-6,-10 4-2,5-13 1,-4-11 0</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05.81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170 85 15,'0'0'8,"0"0"2,-9-2 0,9 2 1,0 0-1,0 0-1,0 0-1,0 0 0,0 0-2,0 0-1,11-9 0,-1 2-2,3-1 0,4-2-2,0 0 0,5 0 0,2-1 0,-1 3 0,0 2 1,-1 1 0,0 4 0,-1 1-1,5 4 1,-4 2 0,1 2-1,0 3-1,1 1 1,-1 2-1,-1 3 1,-2-1 0,-3 4 0,-3-2 0,-2 3 1,-5 0 0,0 1 1,-7 0-1,-3 3 1,-4-3-1,-2 4 0,-5-3 0,-2 1-1,-4 0 0,-2 1 0,-4 0 0,-1-2-1,-4 1 1,-3 2-1,-1-1 1,1 2 0,-1 0 0,0 0-1,3-2 1,0 0-1,4 1 0,4-2 1,0-2-1,1 0 0,2-2 0,1 1 0,3-1 0,1-3 0,4 0 0,0-3 0,4 0 0,3-1 0,1-2 0,3 0 0,4 4 0,0-1 0,2-2 0,4-1 0,1-2 1,4 2-1,2-1 1,4-1-1,2-5 2,5 0-1,6-1 0,5 1 0,2 0-1,4-2 2,3 0-2,5-1 1,2-2-1,1 0 1,-2 0-1,-2-1 0,-2 1 1,-3-1 0,-4 1-1,-7 0 1,-3 1 0,-7 1 0,-5-1 0,-2 1 0,-5 1-1,-2-2 1,-11 0-1,14 1 1,-14-1-1,0 0 1,0 0 0,10 2 0,-10-2 0,0 0 1,0 0-1,0 0 0,0 0 0,0 0 0,0 0-1,0 0 1,0 0-1,0 0 0,0 0 0,0 0-3,0 0-5,0 0-25,-12 7 2,-4-12-1,-4-6-1</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4:14.17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693 0 3,'0'0'13,"0"0"0,0 0-4,0 0-5,0 0-2,0 0 0,0 0 0,-13 10 0,13-10 2,-19 17 1,5-3 0,-4 0 1,-2 7 0,-4 1 1,-1 5 0,-5 0-1,-1 6 0,-7-1-2,2 4 1,-4-1-2,3 1 0,1-2-1,2-2 0,5-4-3,4-6-3,9-3-6,3-4-10,1-11-4,12-4 2,-10-13 0</inkml:trace>
  <inkml:trace contextRef="#ctx0" brushRef="#br0" timeOffset="380">241 131 0,'-5'19'2,"-1"-6"1,3 1 3,-3 1 2,0 1 1,-4 3 1,0 1 1,-2 4 2,-4 3-2,1 5 1,-6 2-4,1 5-1,-3 0-2,3 2-1,0 0-1,3 0-1,2-3-1,6-6 0,3-4-1,8-4 0,4-4 0,5-6 0,6-5 0,4-4 1,7-8 0,7-1 0,6-6 1,4-3-1,3-4 1,6 0 0,-1-3 1,1 4 0,-3-1-1,-3 6 0,-7 0 1,-3 5-1,-9 3-1,-3 2 0,-6 2 0,-4 1 0,-7 1-1,-9-3 0,12 4 1,-12-4 0,0 0 1,0 0-1,0 0 0,0 0-6,0 0-20,0-13 0,-6 1-2,-4-6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15.31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-9 63 11,'0'0'2,"0"0"0,0 0 3,0 0 3,0 0 6,-1-9 4,1 9 0,0 0-1,0 0-6,0 0-3,0 0-3,14-8-2,-2 3 0,4-1-3,6-1 1,2-1-1,6 2 0,-1-2 0,2 5 1,-3 1 0,1 3 1,-6 1 0,-1 5-1,-4 0 1,0 1 0,-3 1-1,-2 2 0,-4-3 0,0 3 0,-5-1 0,-1 1 1,-6 1 0,-1 0 1,-7 0-1,2 2 1,-5-2-1,-1 2 0,-1-4-1,1-1 0,1-1 0,0-2 0,2-1-1,1 0 0,1-1 0,10-4 0,-16 8 0,16-8-1,-10 7 0,10-7 1,0 0-1,0 13 0,0-13 0,19 10 1,-3-5-1,0 2 1,3 2-1,1 2 1,0 0 0,-2 2 0,-1 3 0,-4 1 0,2 1-1,-1 2 1,1-1 0,-2 0 0,0 0-1,1-3 1,-1 0 0,-3-3 0,-5 0 1,-2-1 0,-7-1 0,-5 1 1,-5-1-1,-4 2 1,-5-2 0,-1 2 0,-5-4 1,-1 0 1,-1-2-1,3-2 1,0-2-1,0 0 0,0-2-1,2 0-1,4 1 0,2-1-1,3 1-2,-1-2-3,18 0-11,-15 6-15,15-6 1,-5-11-2,3-6 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23.83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95 16,'16'-3'13,"-16"3"-1,12-13-1,-12 13-6,8-11 2,-8 11 1,0 0 1,10-5 2,-10 5 1,0 0 0,0 0-1,-5 11-4,5-11-4,-3 19-1,2-3-1,2 5 1,2 5 0,0 7 1,0 4 0,1 10 0,-2 5 0,1 10 1,-5 4-2,1 11 1,-5 3 0,1 2 1,-5-4-2,4-3 0,-1-3 0,3-10-1,2-11 0,2-13-1,0-10 0,2-8 0,1-7-1,-2-3-2,-1-10-1,0 0-10,3-13-14,-4-2-1,4-5-1,-1-11 1</inkml:trace>
  <inkml:trace contextRef="#ctx0" brushRef="#br0" timeOffset="571">685 263 40,'1'14'3,"-1"-3"-1,0-11 3,2 15-7,-3-2-3,1 8 3,0 10 6,-4 6 10,3 12 9,-1 7 3,1 9-3,-5-1-9,6 5-5,-2-7-4,2-1-1,-3-8-1,3-6 2,-3-11-3,2-8 1,-1-7-3,-2-8-1,2-4-6,-10-12-11,12 3-11,-13-27 0,8 0-1,-2-16 1</inkml:trace>
  <inkml:trace contextRef="#ctx0" brushRef="#br0" timeOffset="932">525 280 36,'0'0'23,"0"0"1,0 0-1,0 0-10,0 0-2,0 0-1,0 0-2,0 0-2,17 4 0,0 0-1,10 2-2,5 0 1,8 2-2,5 1 0,6 2-1,1 3-1,-1 3 1,-1 4-1,-3 4 0,-2 3 1,-5 4-1,-3 3 0,-3 3-1,-5 2 2,-5 0-2,-5 1 1,-4 1 0,-8 0 0,-6 1 0,-7-3 0,-7-1 1,-8-2 0,-5-2 1,-10-6 1,-7-1 0,-9-7-1,-1-4 1,-5-3 0,2-3 0,-2-4-1,3-1-1,7-2-1,4-2-1,10-2-1,4-4-1,9 1-2,-1-6-4,22 9-11,-16-17-11,21 4-1,0-8 0,10 0 2</inkml:trace>
  <inkml:trace contextRef="#ctx0" brushRef="#br0" timeOffset="1743">1568 0 54,'0'0'27,"0"0"0,0 0 0,10 16-12,-12-5-10,3 5-2,-2 3 0,1 7 0,-1 2 0,0 6 1,0 2-1,2 7 1,-4 4-2,1 6 0,-2 3 0,1 6 0,0 3-1,1 5 1,-1-4-1,2-1-1,0-5 1,2-5 0,0-5 0,0-9-1,1-7 1,-1-7-1,-1-4 0,1-5 0,0-4-1,-1-2 0,2-2-2,-2-10-2,6 20-4,-6-20-17,-4 17-4,4-17-2,-10 7 1</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41.22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 49 39,'0'0'22,"0"0"-1,0 0 1,0 0-15,0 0-4,0 0-1,0 0 0,2 14 0,-2-14 0,-1 16 0,2-3 0,-1 0 1,3 6 0,0 3-1,2 4 1,1 5-1,1 4 1,0 7 0,2 6-1,-4 4 0,1 7 1,-4 4 0,0 5-1,-4-1 1,0 3 0,-2-7-1,0-1 1,0-6-1,1-4 0,0-6-2,2-8 1,0-7-1,2-6 0,0-5 0,2-5 0,-2-4 0,-1-11-2,3 12-3,-3-12-6,0 0-18,-1-10 1,2-2-1,0-6 0</inkml:trace>
  <inkml:trace contextRef="#ctx0" brushRef="#br0" timeOffset="712">401 533 30,'5'-10'17,"-5"10"0,0 0-1,1 10-2,0 2-4,-2 6-3,3 7 0,-3 10-2,4 10 1,-2 9-2,3 11 2,-4 6-2,3 10 0,-3 2 0,1 3 0,-2-5-2,1-5 0,-1-8-1,0-11-3,3-10-10,-4-16-13,3-17-3,-1-14 0,-2-22 1</inkml:trace>
  <inkml:trace contextRef="#ctx0" brushRef="#br0" timeOffset="1032">405 754 49,'0'-20'21,"1"5"2,-1 0-2,0-5-17,4 2 0,0-1 1,6 4 0,0-3 0,9 7 0,2-2-1,8 4 0,4 2-3,5 3 0,1 3-1,1 5 1,-1 5-1,-4 6 0,-3 4 0,-5 5 1,-7 2-1,-3 3 0,-6 1 1,-2 1 0,-6 1 0,-3-2 0,-5-2 1,-4-1 1,-5-4 1,-3 1 1,-6-6-1,-2-2 1,-9-7-1,0-3 0,-4-6-1,0-3-1,0-4-1,0-4-2,6 0-1,0-4-4,10 8-12,0-7-13,7 2 0,3-4-2,8-2 2</inkml:trace>
  <inkml:trace contextRef="#ctx0" brushRef="#br0" timeOffset="1723">1131 229 15,'-6'-13'13,"6"13"2,-4-9 2,4 9 1,0 0 0,0 0-3,0 0-3,0 0-5,0 0-2,-7 11-2,8 4-2,0 5 0,2 9 0,0 9 0,1 12 0,1 9 1,3 7 0,-2 5 0,1 2 1,-2-3-1,2-4 0,-3-10 0,-1-8-1,1-13-4,-4-12-6,0-11-17,0-12-1,-5-13-1,-1-14 1</inkml:trace>
  <inkml:trace contextRef="#ctx0" brushRef="#br0" timeOffset="2134">1018 257 48,'0'0'23,"0"0"1,0 0-2,0 0-12,0 0-8,11-1 0,-2-2 0,4 2 0,1 1 0,7 3 1,1 2 0,5 5 0,3 2-1,6 3-1,4 6 0,3 3-1,1 2 1,-1 2-1,-3 3 1,-2 3-1,-4 3 0,-6 4 0,-4-1 0,-5 2 0,-5 1-1,-3 1 1,-5-4 1,-4 0 0,-6-6 1,0-2 1,-9-6 0,-1-1 2,-9-6 1,-3 0-1,-9-5 0,-1-1-1,-7-4-1,0 0 0,-4-4-1,3-1-1,1-2-2,3-2 0,8 1-2,3-5-2,10 6-12,-1-8-14,9 2 0,1-7-2,6-1 3</inkml:trace>
  <inkml:trace contextRef="#ctx0" brushRef="#br0" timeOffset="3145">1812 0 32,'0'0'19,"0"0"-1,0 0-1,0 0-11,0 0-1,0 0 0,0 0 0,0 0 1,0 0-1,3 14 1,-3-14 0,0 17-2,-1-5-1,3 8 0,0 4 0,2 9 0,0 6-1,3 12 1,-1 9 0,3 11-1,-2 8 0,1 8 1,-4 2-1,1 3 1,-3-2 1,-1-2-1,-4-8-1,2-8 1,-3-11-1,2-9-1,0-10 1,1-8-2,0-10 1,1-6 0,0-7-1,0-11 1,1 12-1,-1-12 1,0 0-1,0 0 0,0 0-3,0 0-3,0 0-11,0 0-12,-12-11-2,1 2 0,2-4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56.84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29 0 26,'0'0'21,"-18"5"0,18-5-3,0 0-4,-11 3-4,11-3-4,0 0-2,17 10-1,-6-6-1,7 3-1,5 0 0,5 3 0,3-1 0,2 1 0,2 2-1,-2 0 0,0 1 0,-6 3 0,-3 0-1,-3 3 1,-6-1 0,-1 0 0,-6 0 0,-3-1 0,-5 1 1,-6 1 0,-6-2 0,-5 0-1,-5 0 2,-2-2-2,-2 0 1,3-3-1,1-4 0,6-3-1,5-2-1,11-3 1,0 0 0,14-1 0,2 1 0,5 0 0,4 0 1,3 3 0,1 1 0,0 1 1,-3 3-1,0 1 0,-2 4 0,-4 1 0,-4 4 0,-1-1 0,-2 4-1,-3-2 1,-4 2 1,-2-1 0,-6-1 0,-3 0 1,-8-1 0,-2 1 0,-9-3 1,-1 1 0,-3-5-1,-3-1 0,-1-3-1,1-3-1,0-3-2,1-5-3,6 0-11,1-6-9,3-2-1,7-6 0,6-5 1</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57.84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42 190 6,'0'0'10,"7"12"1,-2-1-7,-1 6-2,1 10 1,-1 8-1,-2 11 1,-2 9-1,-3 6 1,-2 3 0,-4 1-1,1-5 0,0-7-1,-2-9 1,3-11-2,2-13-1,5-20-4,0 0 1,-6-12-1,7-12 0,-1-6 3,0-5 1,0-3 5,-1 1 5,-1 0 4,2 5 2,-5 0 1,8 5-1,-3-3-2,6 2-2,1-5-4,10 1-3,1-2-2,6-1-2,4 2 0,3 3 0,4 3 1,1 7-1,0 6 0,-4 6 1,0 8-1,-5 7 1,-2 6-1,-6 6 1,-6 5 0,-3 4 0,-8 4 1,-4 1 0,-8-2 1,-2 1 1,-8-7 0,0-2 0,-4-7 1,-2-6-3,-2-9-1,0-5-2,5-1-2,-1-11-6,10 6-10,2-10-9,9 3-1,4-3-1,8 0 2</inkml:trace>
  <inkml:trace contextRef="#ctx0" brushRef="#br0" timeOffset="641">520 337 21,'10'-21'20,"4"1"2,0-4-3,6 7-1,-2-2-3,2 10-3,-7-2-3,1 10-3,-3 3-3,-11-2-1,13 21-1,-11-2 0,-4 3 0,-3 1 0,-1 2 0,-2 2 1,-3-3 0,-2 0 1,-4-6 0,1-4-1,0-5-1,0-6-1,3-4-5,-3-14-9,7-2-13,5-5-1,4-5-1,2-5 1</inkml:trace>
  <inkml:trace contextRef="#ctx0" brushRef="#br0" timeOffset="1071">925-4 37,'3'10'23,"-3"-10"-1,0 0 1,0 0-8,0 0-11,0 0-2,0 0 0,0 0-1,0 11 1,-1 8 0,0 7-1,-1 6 1,-1 8-1,-2 8 0,0 2-1,0 1-1,-3-6-4,6-3-11,-1-10-8,2-13-1,1-19 1,16-4 0</inkml:trace>
  <inkml:trace contextRef="#ctx0" brushRef="#br0" timeOffset="1332">1176 127 67,'13'17'27,"-10"-5"-1,-4 5 0,-1-2-21,0 6-5,-3 8-1,1 3 1,-2 5-1,0-3-1,3 2-9,-1-8-13,6-9-1,-2-19-2,16 4 2</inkml:trace>
  <inkml:trace contextRef="#ctx0" brushRef="#br0" timeOffset="1532">1511 231 60,'9'2'22,"1"1"-1,-10-3-3,0 0-20,-4-9-3,4 9 0,0 0 0,-18-7 2,3 9 3,-5-1 5,0 6 1,-7-2 2,1 7-1,-6-3 2,9 5-2,-1-1-1,9 4-3,0-1 0,10 2-2,3 0 0,8-2-1,8-1-1,2-3-1,9-3 0,4-7-1,10-2-2,-1-9-2,10 0-1,-5-8 0,4 2 2,-6-1 2,0-1 2,-7 4 2,-6-1 3,-4 7 1,-8-1 1,0 5 1,-16 3-1,16 4-1,-13 5-1,-1 7 0,-5 2 0,1 5 0,-2 0 0,0 1 0,1-1-2,1-8-5,6-2-15,-4-13-7,16-9-2,-8-9 1,3-7-1</inkml:trace>
  <inkml:trace contextRef="#ctx0" brushRef="#br0" timeOffset="2013">2008 202 49,'19'15'24,"3"-4"-2,6-4 1,1-2-17,3-5-4,1-3 0,-3-3-2,-3-1 3,-3-5 1,-5 4 1,-10-5 1,-9 13 0,2-18 0,-2 18 0,-14-11 0,0 10-3,-5 3-1,-5 5-1,-3 4-1,-4 6 1,1 3-1,2 6 0,1 4-1,5 3 0,11 2-2,8-6-7,17 1-17,11-8-1,13-5-3,7-9 3</inkml:trace>
  <inkml:trace contextRef="#ctx0" brushRef="#br0" timeOffset="2313">2676 290 50,'78'-37'28,"-78"37"1,0 0-2,0 0-5,0 0-15,0 0-3,0 0-1,0 0-2,-61-15-2,21 27 1,2 2-2,0 2 1,4-1-1,6 4 0,6-1 0,5 1 0,17 1 1,9 2 0,-2 3 1,5-1 2,-12 4 1,7-3 0,-7 6 3,-7-4-2,-12 3 0,-2-3-2,-6-5-5,-8 3-25,5-7-2,-14-7 0,-3-10-3</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47.42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0 179 3,'10'1'12,"8"3"0,-2-3-6,5-1-4,5 0 1,0 0 0,6 0 1,1 0 0,4 1 1,3-4 1,8 2 0,6 0 0,6-1-2,6-3 0,5-2-1,9-1 1,7-1-3,7 0 0,4 1 1,5-3-1,4 2 0,8 1 0,6-1 0,5-1 0,2 1 0,3-2 0,3 1-1,5 1 0,0 3 2,1-4-1,-1 3 1,-3 1 1,5 4-1,-2-2 1,-1 1 0,-2-2-1,1 2 0,2 2-1,-2 1-1,-1 3 1,-4-2-1,-4 5 0,-1-1 0,-2 1 0,-6-1-2,-6 3-4,-8-5-6,-4-2-8,-5-1-2,-4-3 0,-5-1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4:48.17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5976 3013 42,'0'0'21,"0"0"-1,0 0 1,0-11-6,-2-3-7,1-3-6,1-9-2,-2-7-2,0-10 1,-2-9 0,1-9 2,2-10-1,0-7 1,1-7 0,-1-6-1,2-10 2,0-2-2,0-13 1,0-5-1,1-7 0,-2-2 0,1-1 0,0 0 0,2-1-2,-1 4 1,-1 9 0,2 8-1,-2 8-1,1 11 1,-2 4-1,-1 10 0,-2 4 0,-1 7-1,-2 4 0,1 6 0,-3 4 1,1 7-1,-3 7 0,1 7 1,-1 6-1,-2 6 2,1 5 0,-3 5 1,0 1 1,-2 4-1,0-1 1,-2 3 0,-2-2 0,-2 2 0,1 0 0,-3 0 2,-2-1 0,-2-4 1,-2 4 1,-4-3-1,-3 2 0,-7-2-1,-5 0-2,-7 0 0,-8 0-2,-5 3 1,-7-3 0,-3 2 0,-5 0 0,-2 1 2,-3 2 0,-5 1 1,-4 3-1,-6 1 1,-5 2-1,-8 1 0,-7 2-1,-5 1 0,-6-1 0,1 1 0,-1-3 1,-2 1 0,0-2-1,0 5 1,0-1-1,1-2 0,0 5 0,-4-2 1,5 3 1,1-2 0,6 1 0,3-3 1,4-2-1,4-3 1,6 0-1,6-1 0,5 0-1,1-1-1,4 1 1,1-2 0,4 1 0,0-2 1,1 1-1,-3-2 1,2 0-1,-1-1 1,1 3-1,4-1 0,5 2-1,3 2 0,6 1 1,7 2-1,6 2 0,2 0 0,10 0 0,5 1 0,6-2 1,5-1 0,5-1-1,5-1 2,5-2-1,16-3 0,-15 3 0,15-3 0,-10 1-1,10-1 0,0 0 0,-3 14-1,3-3 0,1 3 0,1 4 1,0 4-1,0 4 0,3 3 1,-2 2 0,2 3 0,-1 1 0,2 5 0,-1 2 0,2 5 0,0 8 0,3 6 0,4 10 0,-1 9 0,2 6 0,1 9 1,1 3-2,1 6 1,2 4 0,-3 1 0,0-3 1,-1-1-1,1-3-1,0-3 2,-2-4-1,0-5 0,0-4 0,-2-7 0,1-3 0,0-8 0,1-1 1,-3-6-1,1-2-1,-1-7 1,-2-1 0,-1-3 0,0-4-1,-3-3 1,-1-5 0,1-5-1,-1-2 1,4-3-1,-2-5 1,2-4 0,1-4 0,-1-2 0,1-1 0,-10-10 1,17 14-1,-17-14 1,12 7 0,-12-7 0,0 0-1,10 1 1,-10-1-1,0 0 1,0 0-1,0 0 0,0 0 0,0 0 0,0 0-1,0 0 0,0 0 1,6 11-1,-6-11 0,1 9 0,-1-9 1,1 12 0,-1-12 0,-2 11 0,2-11 0,-2 14 0,2-14 0,-5 14 0,5-14 0,-3 12 0,3-12 0,0 9 0,0-9 0,11 8 1,0-6-1,8 1 0,5-2 1,9-1 0,8-1 0,5 0-1,7-1 1,3 0-1,1-1 1,-1-1-1,0 1 0,-6 0 0,-4 0 0,-4 2 0,-7-1 0,-5 2 0,-6 0-2,-1 5-6,-7 0-15,-4-1-3,-12-4 1,9 0 0</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38.73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31 0 22,'0'0'18,"0"10"0,0-10 0,-4 18-11,3 0-2,1 8-4,0 7-1,-2 10 0,2 8 0,-5 7 0,4 5 0,-3 0 0,1-1 0,-2-7 0,3-9-1,1-7-4,0-11-12,1-28 0,0 0-2,-5-14 1</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38.96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104 97 12,'-35'-10'16,"3"1"-1,10 6 0,6 1-5,16 2-2,0 0 2,34-13-1,20 8 0,20-6 1,22 1 0,13-3-2,12 2-5,1 4-8,-7 4-12,-10 9-7,-19 4-2,-23 3 1</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39.42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71 0 40,'1'20'17,"-7"0"-2,3 9 0,-5 6-21,-1 12-1,0 5 1,2 11 1,-3 2-1,2 0 3,3-3 2,1-8 0,3-6-2,0-12-5,4-8-5,-7-19 0,4-9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4:20.66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625 0 21,'0'0'12,"0"0"1,0 0 0,0 0 0,0 0 0,0 0-5,0 0-2,0 0-5,0 0 0,-3 15-1,-3-6-1,-5 6-1,-5 3 1,-6 5 1,-5 5 2,-6 2 1,-2 3 1,-3-2 0,1 3 1,2-6-1,5 1 0,4-3-2,4-5-4,7 0-8,2-5-11,1-4-3,12-12 1,-18 1 0</inkml:trace>
  <inkml:trace contextRef="#ctx0" brushRef="#br0" timeOffset="351">161 146 6,'0'0'6,"16"16"-2,-16-16 3,11 18 1,-9-8 1,-4 1 0,-4 6 2,-3 0 1,-6 8-2,-7 4 1,1 9-4,-7 1 0,2 5-2,1 1 0,7 1-1,4-1-1,10-2 0,10-7-1,10-6 0,14-9-1,11-4 0,8-8 1,5-5-1,3-4 0,-5-4-1,-4 0 1,-9-1-1,-9 3 1,-11 1-1,-7 4-2,-12-3-2,3 16-13,-6-2-6,-4-1-2,-4 0 0,-6-9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39.64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0 189 40,'5'-11'23,"14"-1"2,19-4 0,20 0-12,16-6-7,17 3-1,10-1 0,7 1-4,-1 4-4,-7 2-11,-12 4-10,-13 2-3,-19 2 1,-16 0 0</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40.18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 0 31,'0'21'19,"6"10"0,0 3 2,1 8-11,4 11-4,0 3-1,5 9 2,-5 0-1,2 6 0,-1-3 0,-4 2-3,-1-6-2,-2-5-4,-2-1-3,-8-13-4,4-4-2,-5-12-9,-5-10-4,-2-14 2,-8-15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40.453"/>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0 215 30,'22'-15'24,"-6"7"1,7-1 1,7-7-7,13 2-8,11-10-1,19 5-2,11-4-3,11 3 0,4 0-2,0 5 1,-8 3-2,-8 5-1,-15 4-2,-20 2 0,-13 4-3,-18-2-4,-17-1-8,3 11-12,-15-7 1,-12-3-3,-3-3 2</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41.25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120-6 15,'0'0'18,"0"0"-2,-3-9-1,3 9-3,0 0-3,-5 16-1,-1 1-1,-3 12-2,0 4-2,2 17 0,-7 9 0,1 13-1,1 7 0,0 4-2,3-3 0,-1-7-2,7-6-1,-4-15-3,10-12-4,-1-18-11,-2-22 0,10-17-1,-5-14 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42.25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 7 23,'0'-10'15,"0"10"-1,0 0-4,-2 11-4,6 1-3,0 7-2,2 7-1,1 8 1,0 6 0,2 4 0,-4 4 0,2 2-2,-4 0-4,-1-2-3,-5-11-6,3-1-2,-7-13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42.50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-4 29 9,'-4'9'13,"4"-9"0,23 18 0,-4-5-9,4 7-5,3 6 0,3 4 0,-1 1 2,0-1 2,2-1 3,-4-6 1,3-2 3,-2-10 2,4-7-1,-1-11 0,3-7-1,-5-12-1,2-2-3,-4-6-2,-1 1-1,-6 0-3,-4 3-2,-1 5-11,-3 5-11,-2 6-1,3 1 0,2-4-1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5:55.074"/>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-7 0 4,'-1'9'2,"1"-9"0,0 17 2,1-8 2,-1 0-1,0 1 1,-1 2-1,1 0 1,-1 3 0,2 2-2,3 3-2,4 4 0,3 2-1,7 3 2,7 0 0,8 2 1,9 0-1,10-2 1,14-5 0,11-5 0,16-5 1,11-5-3,8-6 0,9-6-1,8-5 0,3-2 0,1 0 0,-3-3-1,-3 2 1,-3 0 0,-3 0-1,-4 1 1,-5 2 0,-5-1 0,-6 2 1,-8 3 0,-6 3 0,-10 0 2,-8 4 0,-12 1 0,-4 4 0,-12 2 0,-5 2 0,-6 1-1,-3 2 0,-5 1-2,-2 1 0,0 3 0,-2 1-1,-4 2 1,0 5-1,-4 1 1,-1 3-1,-2 3 1,0 4-1,-1-2 1,2 0-2,0-3 2,-1-2-1,0-5 0,0-3 1,1-7-1,-3-2 1,-2-5 0,-3-10-1,3 12 1,-3-12 0,0 0 0,0 0 0,0 0 0,0 0 0,0 0 0,0 0 1,8-11-1,-3 2 0,1-3 0,0-2 0,2-2 0,3-1-1,5-1 1,3 1-1,3 1 0,4 1 0,5 2-1,6 1 1,3 4 0,7 1 0,-1 6-1,6 3 1,2 3 0,1 4-1,3 2 1,0 4 0,2 1 0,-1 5 0,5-1 0,2 0 0,6 0 0,5 0 0,4-3 0,5-1 0,7-2 0,6-2 0,8-1 0,4-2 0,7 3 0,4-2 1,8 0-1,6 0-1,3-3 1,0-4 0,0-3 0,1-4 1,-3-9-1,0-4 0,-7-7 0,-4-4 1,-7-5 0,-3-2 0,-17-5 0,-10-1 0,-16 0 0,-17-1 2,-19-2-1,-11 4 2,-16-3-2,-13 5-1,-6 1-2,-14-2-11,-2 8-15,-6 0-1,-6 7-3,-5-1 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8.1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18,'0'0'13,"6"-11"0,-6 11-3,0 0-2,0 0-2,6-10-2,-6 10-2,0 0-1,0 0 0,0 0 1,0 0-1,0 0 1,0 0 0,0 0 1,0 0-2,0 0 0,0 0-1,0 0-5,14 2-5,0-4-6,9 1-3,4-4 1,10 4-1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8.4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0 6,'0'0'12,"0"0"-2,-1 12 0,1-12-2,0 0-1,0 0-2,0 0-1,0 0-2,12 10-3,-12-10-4,12-1-8,3 0-2,1-7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8.8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20,'0'0'20,"58"26"-2,-58-26-3,65 26-15,-65-26-10,50 38-6,-50-38-2,42 46-1</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4:21.97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2380 5163 0,'-30'17'13,"0"3"0,-3-6-3,-1 3-5,-3 0-1,-3 1-2,-4 1-1,-7-1-1,-9 0 1,-3 1 0,-7-2 3,-4-1 2,-1-4 2,-5-7 1,2-1 2,-5-10-1,6-1 1,-3-13-2,2-1-2,0-9-2,6-2-3,-7-6 0,9-3-1,4-5 1,4-2-1,3-5 0,2-2 0,1-7-1,0-1 1,11-4-2,-8-8 0,2-3 0,4-4 1,0-3 0,6-5 1,4-4 0,-2-1 1,3-5 1,9-3-1,0-5 0,3-4 0,0-8-1,2-5 0,0-4-1,8-4 0,-2-2-1,2 3 1,1-3-1,5 0 0,4 5 1,7 0 0,6 3-1,5-5 0,12 0 0,7-2 0,8 2 0,8-1 1,8-2 0,8 1-1,9 3 2,7 4-1,6 7 0,2 4 1,7 4-1,1 7 0,9 8 1,-3 8-1,4 6 0,-1 5-1,0 6 1,-1 6 0,1 10-1,-5 9 1,-6 6-1,-7 9 1,-2 8-1,-4 11 1,-5 7-1,-1 4 1,-4 7-1,-1 3 1,-2 4 0,3 5-1,-3 5 1,-1 3 0,-1 4-1,-5 5 1,-4 4 0,-6 7-1,-5 5 1,-6 4 0,-3 1-1,-4 0 1,-6 1 0,-3-2 0,-1-5 0,0-6 0,-4-2 0,2-6 0,-5-6 0,-4-4-1,-1-5 1,-2-3 0,-5-1-1,-1-4 0,-4-12-1,3 14-1,-3-14-6,0 0-7,-19 8-7,4-11 0,-3-6 0,-5-2 0</inkml:trace>
  <inkml:trace contextRef="#ctx0" brushRef="#br0" timeOffset="1022">2619 618 9,'0'0'10,"0"0"-5,14 7-2,-14-7 0,0 0 1,14 4 0,-14-4 1,11 8 2,-11-8-1,17 13 2,-5-4-2,5 6 0,4 3-2,6 7 1,5 2-3,6 6 0,9 2-1,5 3-1,5 2 0,4-1 0,-1-3 0,-4-6 1,-3-3-1,-7-4 1,-6-5-1,-5-3 1,-7-4 0,-7-3 1,2-1-1,0 0 0,-3-2 0,-1-2 0,-3-1 1,-1-1 0,-6-6 1,3-1 0,-9-9-1,-1-4 1,-2-10 0,-1-3-1,-1-8-1,-1-5 0,1-4-1,0-3 1,2-1-1,1 1 1,1 0-1,1 2 1,1 0 0,2 5-1,-2 0 1,1 5 0,-2 6 0,0 5 0,-1 5 0,-1 4-1,0 7 1,-1 3-1,0 10-1,0-9 1,0 9-2,0 0 1,0 0-1,0 0 1,0 0-1,0 0 1,6 13 0,-6-13-1,1 15-3,-4-6-7,-1 4-10,-2 0 0,-7-3 0,-5-4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9.2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25,'0'0'18,"-2"15"-1,2-15 0,-1 10-15,1-10-2,6 13 0,-6-13-1,6 18-1,-6-18 1,9 18-1,-9-18-6,11 11-8,-1-7-1,1-8 1,8 0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9.4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25,'9'10'18,"2"4"-1,3-4-4,1 2-17,5 3-10,2 0-3,6 2-1,-2-5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9.6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32,'0'0'20,"0"0"-3,58 13-1,-58-13-20,0 0-1,43 19-8,-43-19-6,0 0 0,44 38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09.8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45,'0'0'23,"0"0"-2,0 0-5,0 0-17,0 0-14,0 0-7,0 0 0,0 0-1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10.3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44 37,'0'0'24,"-9"-6"2,9 6-2,-2-13-8,2 13-8,0 0-3,7-10-1,-7 10-2,0 0 0,0 0-3,0 0-6,0 0-16,11-6-2,-11 6-3,22-11 2</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10.5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40,'15'16'20,"1"4"-7,1-5-5,2-3-16,2 3-6,4-3-3,2 7-4</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10.7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 59,'14'1'27,"4"-1"-4,1-3-2,-3 3-21,-1 0-12,1 5-10,0 3-4,-1 3 0,1 0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3T04:15:10.9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0-4 64,'0'0'25,"58"1"-3,-58-1-4,47 7-19,-47-7-2,41 13-2,-41-13 0,43 25 0,-43-25 1,46 36 2,-46-36-4,0 0-10,55 44-2,-55-44-2,0 0 0</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6:46.387"/>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3325 3885 12,'0'0'9,"0"0"0,-9 0-1,9 0 0,0 0-1,-9-7-1,9 7-1,-13-5-1,13 5-1,-18-8-1,5 4 0,-1 0-1,-2 0 0,-3-2 0,-2 0 0,-3 0-1,0 1 0,-3 1 0,-1 0 0,-2 1 0,0 0 0,0 3 0,-3 1 0,1 0 0,0 1 0,-2 0 0,-1 1 0,0 1 0,-2 1 0,-1 1 0,0 0 0,-3 0-1,-1 0 1,-1 2 0,1 1 0,-2 1 0,0-1 0,0 1 0,-1 1 1,-1 0-1,1 3 0,1-1 0,1 2 0,2 1 0,2 1 0,4-1 0,2 3 0,4-1 0,0 2-1,2 1 1,3-2-1,0 2 1,3 0 0,0 1 0,0-1 0,1 0 0,0 0 0,1-1 0,3 2-1,1-4 1,3 2 0,4-1-1,3 0 1,8 3-1,2-5 1,6 3 0,2 1 0,5 1 0,1-2 0,4 2 0,1-1 0,3-2 0,1 5 0,1-3 0,3-2 0,2 0 1,2-2-1,1 2 1,3-2 0,0-2 0,3 3 0,1-3 0,1 0 1,3 2-1,0 0 1,2-1-1,-1 1 0,0-3 0,0 0 0,-2-3 0,-2 1 0,0-4 1,-1-1 0,-4-3 0,3 0 1,-2-2-1,2 1 1,2-2-1,1 0 0,-1 1 0,0 3-1,2-2-1,-3 2 0,1-1 1,-2-1-1,-2 0 1,-1-1-1,0-3 1,0-2-1,0-2 1,0-2 0,-1-2-1,0 2 1,0-2-1,-1 0 1,-1 0-1,1 1 0,0-1 1,0-2-1,1 3 0,1-1 0,-3 0 1,-1 2-1,-4-1 0,-1 1 0,-5 0 0,-1 0 0,-3-2 1,-2-2-1,0-3 1,-2-1-1,-1-3 1,2-1-1,-2-1 0,0 1 0,-2 0 0,1 1 0,-1 0 0,0 2 1,-3 0-1,1-5 2,-3 4-1,-2-3 0,-3-2 0,-2-2 0,-1-1-1,1 1 1,-2-2-1,0 4-1,0-2 0,1 3 1,-1 0-1,0 2 1,-1 3 0,-3-3 0,-2 4 1,-3-3-1,-1 0 0,-4-1 0,-3-1 0,-2-1-1,0-2 0,-3 0 0,-2-1 0,1 3 0,0 0 1,-2-1-1,0 3 0,0 1 1,-2 3-1,-2-1 1,1 2 0,-5 0-1,-1 0 1,-3 1 0,-2 0-1,-2-1 1,0 2-1,-3 1 0,1 2 0,3-2 0,-1 1 0,1 2 1,1-2-1,2 4 0,-2-1 1,2 0-1,-2-1 1,-2 3 0,-3 4-1,0-1 1,1 3-1,-1 0 1,3 1 0,3 0-1,4 3 0,4-1-1,7 2-4,4-3-8,4 1-6,5-1-1,-1-5 1</inkml:trace>
  <inkml:trace contextRef="#ctx0" brushRef="#br0" timeOffset="3796">981 2133 2,'-37'-3'3,"-3"-1"0,1 0 0,-1 3 0,-2 2 0,1 1-1,4 1-1,-4 4-1,0 2 0,1 3 0,-2 1 0,3 0 0,1 1-1,3 0 1,2 3 0,1-2 0,-5 1 0,6-2 0,0 1 0,2 2 1,0 0-1,3-1 0,-1 1 0,3 1 0,7 1 0,0 3 0,1 0-1,3 2 1,1 1 0,1 1 0,1 1 0,0-2-1,2 2 1,0 0 0,3-2 0,1 1-1,4 0 1,3 0 0,2 1 0,5 0 0,4 1 0,3 0 1,4 1-1,4 2 0,4 0 1,3-2-1,4 1 0,2-4 0,5 2 0,2 0 0,5-1 0,4-4 1,4-1-1,6-1 1,2-2 0,7 2-1,7-5 1,4-2 0,6-2 1,3 4-1,0-3 0,5 2-1,2 0 1,-2 0-1,0 0 0,0-1 1,1-1-2,-1-5 1,2-2 0,2-5 1,2-4-1,2-5 0,0-6 1,-4-3-1,0-4 1,-2-4 0,-2-3 0,-1-7-1,-6 2 1,-5 0 1,-5 0-1,-5-1 0,-5 0-1,-4 0 1,-5 1 0,-10 5-1,-4-4 0,-8 0 0,-6-1 0,-6 0 0,-7-1 0,-10-1 0,-7-1 0,-6-1 1,-10 1-1,-8 1 0,-8-1 0,-8 4 0,-10 2 0,-14 3-1,-11 5 0,-7 5 1,-7 4-2,-5 3 0,-4 7-3,-5-1-4,3 8-2,-1-4 0</inkml:trace>
  <inkml:trace contextRef="#ctx0" brushRef="#br0" timeOffset="5368">5614 2336 2,'-7'-10'2,"-2"0"-1,-6 3 2,-5 0 0,-5 0 2,-4-3 1,-4 1 0,-3-5 1,-4 0-2,-4-3 0,-2 1-1,-2-1-2,-3 3-1,-3 3-1,-1 3 1,-4 2-1,-1 6 0,3 4 1,0 0-1,1 4 0,0 0 1,-2 0-1,2 3 0,1 0 0,1-1 0,-3 5 0,1-1 0,-2 3 0,7 2 0,1 2 0,4 1 0,2 4-1,5 3 1,3 2-1,4 2 1,7 0-1,0 2 1,4 0-1,7 2 1,5 0-1,3 1 1,5-2 0,4 3 0,6-2 0,3-2 1,5 0-1,2-3 1,5-2 0,6-4 0,5 0 0,6-4-1,4 1 1,5 0-1,3-2 1,9 0-1,4-6 0,3-7 1,3-5 0,7-6-1,6-8 0,2-8 1,5-5-1,-3-7 0,-3-4 0,-5 0 0,-7-4 1,-7 0-1,-8 0 0,-10 2 1,-7-1 0,-10 4-1,-6 2 1,-6 0-2,-8 2 0,-10 0-1,-11 0 0,-11-1-1,-7 3 1,-10 4-1,-7 3-1,-7 4-3,-4 9-3,-6 6-3,6 10 1</inkml:trace>
  <inkml:trace contextRef="#ctx0" brushRef="#br0" timeOffset="6770">6164 3842 3,'-33'7'4,"-3"-2"0,0 2 0,-4 0-1,-2 1 0,0 0-1,-1-1 0,1 3-1,-1 2 0,1 0 0,2 5 0,2 1-1,2 4 0,-2 1 0,5 0 0,4 0 0,3 0 1,3 0-1,1 0 1,5-2 0,3 3-1,8 0 1,-1 4 0,2 1-1,5-1 1,2 3 1,5 0-1,0-4 2,2 3-1,5 1 1,1-4-1,4 1 1,0 0-1,5-2 0,3 0 0,4 1-1,2-3 0,2-1 0,6 0 0,2 0 1,4-3-1,2 1 1,1 0-1,3 0 0,-1 1 1,4 1-1,-3-2 0,2 0 1,0 2 0,4-2 1,4-4 0,3-4 2,1-2-1,1-6-1,6-3 1,1-1-2,-1-5 1,1-1-1,-5-1-1,-3-1 0,-2-1 1,1-1 0,-8-4-1,1-3 1,-3-5 0,-1 0-1,-3-6 1,-4 0-1,-5-4 1,-4 2-1,-6-1 1,-5 2 0,-8-2 0,-3 1-1,-3-1 1,-1-2-1,-3-2 0,-1 2 0,-3-3-1,-2 1 0,-4 1 0,-5 0 0,-7 0 0,-5 4-1,-5 1 2,-6-1-1,-5 4 0,-5 1-1,-4 5 0,-6 1-3,-5 9-7,-10 2-12,-13 4-1,-13 3 0,-16 0 0</inkml:trace>
  <inkml:trace contextRef="#ctx0" brushRef="#br0" timeOffset="45246">10399 8004 3,'0'0'4,"0"0"-3,0 0 0,0 0-1,0 0 1,0 0 1,0 0 0,0 0 1,0 0 2,0 0 0,0 0 0,0 0 0,0 0 0,0 0-1,0 0 1,0 0-2,0 0-1,0 0 0,0 0-1,0 0 1,0 0-1,0 0 1,0 11 0,0-11 0,6 10 1,-6-10 0,7 18 0,-4-9-1,2 4 0,-3 0 0,-1 3 0,-1 2-1,0 2-1,-3 2 0,1 1 1,-1 3-1,0 2 1,1 1 0,0 3 0,-1 2 1,0 2 0,1 0 0,0 2 0,0-2 0,-1 1 0,0-1-1,0-2 0,-1-3 0,1-2-1,0-2 1,1-2-1,-1-1 0,1-2 1,-1 1-1,0-1 0,-1-2 0,1 0 1,-2-1-1,2-2 0,-1-2 0,2-2 1,1-1-1,1-12 1,-2 14 0,2-14 0,1 11 0,-1-11 0,0 10 0,0-10 0,0 9 0,0-9-1,0 10 1,0-10-1,-1 10 1,1-10-1,0 0 0,-2 11 1,2-11-1,0 0 2,0 0-1,0 0 1,0 0 0,0 0 0,9 6 1,-9-6-1,12 1-1,-12-1 0,15 3 0,-3-1-1,-1-1 1,4 1-1,3-1 0,3 1 1,3-2-1,5-2 1,2 1-1,4-1 1,3 0-1,3 0 1,-1 0-1,5 2 1,0-1-1,3 2 0,3-1 1,0 1-1,1 0 0,1-1 1,1 0-1,-2-1 0,-1 0 0,0 0 1,-4 0-1,1 0 0,-3 1 1,1 0-1,-1 0 1,2 0-1,0 0 1,0 1-1,-3-1 1,0 0-1,-3 0 1,-4 1-1,-4 0 1,-3 0 0,-6 1-1,-3-1 1,-5 0-1,-1 0 1,-4-1 0,-2 0-1,-9 0 1,16-2-1,-16 2 1,15-5-1,-15 5 1,15-5-1,-15 5 0,12-5 1,-12 5 0,10-3-1,-10 3 1,0 0-1,0 0 1,0 0 0,0 0-1,0 0 0,0 0 1,0 0-1,0 0 1,0 0-1,0 0 1,0 0-1,0 0 1,0 0-1,7-12 2,-7 12-2,6-11 0,-6 11 0,7-13 0,-7 13 0,10-16 0,-10 16 0,8-16 0,-8 16 0,7-18 0,-3 8 0,-2-3 0,1-1 1,4-2-1,-2-1 0,1-3 0,1-3 0,0-4 0,1-1 0,2-6 0,-1-1 0,-1-3 0,-1-4 1,-1-3-1,0 2 0,-1-2 0,1 2 0,-2 1-1,0-1 1,1 4 0,-1 3-1,0 1 1,0 4 0,1 1 1,-1 4-1,-2 2 0,0 4 0,0 2 0,-1 1 1,0 5-1,-1 1 0,0 11 0,0-15 0,0 15 0,0 0 0,0-9-1,0 9 1,0 0 0,0 0 0,0 0 0,0 0 0,0 0-1,0 0 1,0 0-2,0 0 2,0 0-1,-17 0 1,7 0-1,-5-1 1,-4 0-1,-5-1 1,-4 0 0,-6 0 0,-3 0 0,-4-2 0,-5 0 0,-3 1 0,-4-1 0,-4 1 0,-1 1-1,-2-1 1,0 1 0,0 0 0,-2 0-1,1 0 2,1 0-2,2-1 2,0 1-2,0-1 2,4 1-1,-1 0-1,4 0 1,3 1 0,2 0 0,0-1 0,2 1 0,1 1 0,1-1 0,3 0 0,2 0 0,1 0-1,3 1 1,6 0 0,5-1 0,3 1 0,5 1-1,2 1 1,12-2 0,-16 3-1,16-3 1,-15 7 0,15-7-1,-15 11-1,15-11-4,-20 13-11,10-6-10,0-7 0,0-5-1,1-8 1</inkml:trace>
  <inkml:trace contextRef="#ctx0" brushRef="#br0" timeOffset="77181">5488 0 2,'26'6'5,"2"-1"0,9 2-1,4 1 0,3-2 0,12 0 0,1-1 1,5-2 0,6-2 1,7-1-1,5-2 2,7 0-1,7-1 0,6 2-1,7-1 0,5 3-2,8 2 1,7 1-1,4 1-2,4 3 1,1-2 0,6-2 0,2-1 0,-1-2 1,3-3 0,2 0 1,2-3-1,3 1 0,1 0 0,0 4 0,0 2-2,5 3 0,-5 2 0,-1 1-1,-1 2 1,1-3 0,-7-1-1,-1-3 1,-6-4 0,-3-2 0,-5-3 0,-5-1 0,-8-3 0,-8 1 0,-11 0 0,-8 1 0,-11 2 0,-11 1-1,-13 3 1,-10 0-1,-10 2 0,-12 2 1,-5-1-1,-8 0 1,-11-1-1,12 2 1,-12-2 0,0 0 0,0 0-3,0 0-3,-16 7-13,-7 0-5,-9-1-2,-12-5 0</inkml:trace>
  <inkml:trace contextRef="#ctx0" brushRef="#br0" timeOffset="96249">13255 5231 24,'0'0'17,"0"0"-2,0 0-2,0 0-4,0 0 0,0 0-3,-2 13-1,5 1 0,-1 8 0,3 9-1,-2 12 0,3 12 1,-2 6-2,2 12 0,-4 5 0,1 0-1,-1-4-1,-1-7 0,0-11-2,-2-14-6,4-9-11,0-18-5,-3-15-1,9-17 1</inkml:trace>
  <inkml:trace contextRef="#ctx0" brushRef="#br0" timeOffset="96539">13182 5267 26,'-22'-13'16,"11"3"-1,2-4 0,12-1-11,10-4-3,9 2-1,9-4 1,8-2-1,9 4 2,1 0 0,5 7 2,-3 5-1,-3 12-1,-3 3-1,-8 10 0,-7 8-1,-10 7 0,-7 6 2,-8 5 0,-7 3 0,-5 0 2,-9 0 1,-3-2 1,-8-3-1,-2-1 1,-8-9-1,0-4 0,-6-10-1,1-3-1,-3-7-2,2-4 0,3-4-3,3-7-2,12 2-7,2-8-12,11-1-2,9-7 1,11-4 0</inkml:trace>
  <inkml:trace contextRef="#ctx0" brushRef="#br0" timeOffset="102728">14454 4773 8,'15'-6'7,"2"1"0,-7 0 0,0 2 0,-10 3 2,11-3 0,-11 3 1,0 0 0,0 0 2,-16-3-2,4 4-1,-7-1-1,-4 3-3,-8 2-1,-5 5-1,-7 4-1,-7 4 0,-3 5 0,0 7-1,-5 2 0,4 5 1,1 2-1,6 3 1,5 0 0,12 3 0,9-2 0,9 5-1,11-1 1,13 2-1,8-1 0,13-2 0,10-2-1,8-5 1,4-6-1,6-7 0,1-7 1,0-8-1,-1-5 0,-4-5 1,-5-6-1,-7 1 0,-4-1 0,-10-1-1,-5 3-2,-8-2-4,2 4-12,-7 0-6,2-1-2,-2-4 1,6-1 1</inkml:trace>
  <inkml:trace contextRef="#ctx0" brushRef="#br0" timeOffset="103479">15228 5470 17,'0'0'15,"12"4"0,-2-5 0,5 2-11,4 0-4,6-1 1,5 1 1,2-1 1,4 1 0,0-3 1,0 2-1,-3-2 0,-3 0-2,-5 0-5,-6 1-4,-5-2-9,-1 1 0,-13 2-1,3-14 0</inkml:trace>
  <inkml:trace contextRef="#ctx0" brushRef="#br0" timeOffset="103750">15202 5200 21,'0'0'15,"0"0"2,0 0-3,23 5-7,3-8 1,9 3 2,4-5 0,11 3 0,-1-4-2,6 3-1,-4 0-1,0 0-4,-8 3-6,-11-2-10,-4 5-9,-9-1-2,-7 1 1,-12-3-1</inkml:trace>
  <inkml:trace contextRef="#ctx0" brushRef="#br0" timeOffset="104100">16350 4619 45,'0'0'22,"-13"-8"0,4 6-1,-1 1-13,-2 2-8,-2 3-1,-1 3 0,-1 3 0,-2 2 1,0 4 0,2 0 1,1 3 0,1 2 1,2 2-1,1 5 0,3 2-1,0 3 1,1 5-1,0 4 1,-1 4 0,-3 6 0,-4 3 1,1 2-1,-4 0 0,1 0 1,-2-2-1,2-4 0,0-7-1,6-8 0,4-7 0,3-6 0,4-7-1,4-6 0,-4-10 1,13 9-1,-13-9 0,16 5 1,-16-5 0,15 7 0,-15-7 0,18 16 0,-7-3 1,1 2-1,2 3 1,2 4-1,2 3 0,-3 1 1,-3 4-1,-5 3 0,-5 3 0,-5 4 1,-9 2 1,-4 3-1,-6 0 1,-2 2 0,0-2 0,1-3 0,2-5-1,7-3 1,4-5-1,11-6 1,11-4-2,10-8 1,7-6 0,12-3-1,6-4 1,5-4 0,1-2-1,-3-2 1,-4 1 0,-8 1-1,-7 3 0,-8-1-1,-8 4-2,-15 2-10,13-3-13,-13 3 0,1-11-2,-3-3 1</inkml:trace>
  <inkml:trace contextRef="#ctx0" brushRef="#br0" timeOffset="105382">16634 5063 13,'0'0'13,"0"0"0,0 0-5,-1 12-3,3-2-3,0 3 0,0 8-1,0 5 1,0 10 0,-2 6 0,-2 10 2,-1 5 0,-3 3 0,0 4 1,-4-4 1,3-3 0,-1-9-2,3-6 1,-1-15-2,2-3 0,2-12-1,2-12 1,0 0-2,0 0 1,0 0 0,-3-21 0,0 3 1,0-5-2,-1-7 0,2-7 0,-1-6 0,2-5-1,1-2 1,2-3-1,1-1 0,2 1 1,0 4-1,4 2 1,2 6 0,1 4 0,7 4-1,3 2 1,2 3-1,3 3 0,2 5-1,0 5 1,1 6-1,-2 6 1,-3 4 0,-3 7 0,0 4-1,-1 5 2,-1 4-1,-1 3 0,-1 1 0,-1 1 0,-4-1 1,-3 2-1,-5-4 1,-6 3 0,-6-4 0,-8 2 0,-6-2 0,-6-1 1,-4 0-2,-2-4 1,-2 0 0,0-5 0,1 0-1,6-7 1,3 0 0,5-3 0,6-1 0,3-1 0,11 0 0,-10-1-1,10 1 0,0 0 1,12 7-1,0 1 0,3 4 0,5 3 0,5 6 0,4 3 0,3 4 1,5 4-1,0 1 0,4 0 1,1 0 0,-1-2 0,-1-5 0,-2-3 0,-5-5 0,-4-2 1,-7-7 0,-5-2-1,-7-4 0,-10-3 1,10 3-1,-10-3 0,0 0-1,0 0 0,0 0-2,0 0-10,0 0-15,0 0 0,-3-19-1,6-4-1</inkml:trace>
  <inkml:trace contextRef="#ctx0" brushRef="#br0" timeOffset="107074">17662 5511 20,'-1'12'16,"3"3"1,-5 0 1,-5 5-11,3 9-2,-5 3 2,2 9 0,-7-2 0,5 3 0,-2-5-1,8 0-3,3-7-5,4-9-14,10-13-7,4-16 1,6-13 0</inkml:trace>
  <inkml:trace contextRef="#ctx0" brushRef="#br0" timeOffset="107375">18235 5044 45,'11'-4'22,"-11"4"0,0 0-2,3-9-12,-3 9-4,0 0-2,0 0-1,0 0 0,0 0 0,0 0-1,-16 8 1,4-2 0,-4 5 1,-2 2-1,-5 6 0,-5 2 0,-3 6 0,-3 2 0,2 5 1,0 5-1,5 2 0,5 1 1,6 1 0,6 1-1,12-4 0,9 0 1,12-5-1,10-4 0,11-5 0,8-8 0,9-3 0,2-8 0,2-3 0,-4-5 0,-5-2 0,-10-3 0,-6 1 1,-13-3 0,-8 4-1,-8-1 0,-11 5-1,0 0-3,-3-9-7,3 9-14,-14-5-3,14 5-1,-18-18 0</inkml:trace>
  <inkml:trace contextRef="#ctx0" brushRef="#br0" timeOffset="107976">19083 5050 3,'3'-12'14,"-3"12"-6,5-12 3,-5 12 1,-12 0 1,-3 3 1,-4 4-1,-9 2-4,-3 4-1,-10 1-2,-3 6-1,-5-2-1,0 3-2,0-1 0,6-1 0,5-3 1,10 0-2,7-3 1,15-2 0,6-11-1,27 19 0,6-11 0,11 2 0,13 2-1,7 0 1,3 1-1,0-1 0,-6 3 0,-9 1 0,-10 1-1,-10 1 2,-16 2-1,-9 2 2,-11 0 0,-6 3 1,-11-2 0,-1 2 0,-8-3 0,-3-1 0,-4-4 0,0-1-1,-1-5 0,2 0-1,2-5-1,3-3-1,5 0-3,0-6-9,9 2-14,4-7 0,13 8-1,-5-24 0</inkml:trace>
  <inkml:trace contextRef="#ctx0" brushRef="#br0" timeOffset="108637">19343 5644 15,'0'0'14,"-9"21"1,2-5-2,-2 4-3,0 5-1,-5 3 0,3 6-1,-6 1 0,5 6 1,-4-2-2,4 4 0,-1-7-3,5 0-1,1-8-1,2-6-5,6-5-12,-1-17-9,0 0 0,11-19 0,-7-9-1</inkml:trace>
  <inkml:trace contextRef="#ctx0" brushRef="#br0" timeOffset="109398">20145 5020 2,'14'-4'17,"-3"1"-3,-11 3 0,0 0 1,0 0 0,-11 3 1,-9 2-2,-6 5-4,-9 0-5,-8 6-1,-7 0-1,-3 5 0,-5 0 0,5 0 0,1 0 0,8 0-1,7-4 0,11-1-1,12-1 0,8 0-1,16-3 0,7 2 1,9 0-1,4-1 0,4 4 0,2 1 0,1 1 0,-3 0-1,-4 3 0,-6 2 0,-2-1 1,-4 2-1,-7-2 0,-3-1 0,-3-1 1,-6 1 2,-6-5-1,-3 1 2,-10-3 0,-1 1 0,-7-4 1,-2 3-1,-3-6 0,1 0-1,0-3-2,4-6-5,9 0-16,3-8-6,8-4 0,8-11-2</inkml:trace>
  <inkml:trace contextRef="#ctx0" brushRef="#br0" timeOffset="110630">20605 5063 11,'0'0'14,"21"-3"0,-21 3-4,13-3-4,-13 3-2,0 0 0,0 0 1,0 0 0,-10 16 1,-8-7 1,-1 4 1,-9-1-1,-2 5 0,-2-2-1,1 5-2,-2-4 0,8 1-1,0-2 0,9 0-2,5-1 0,9-1 0,8 0-1,3 1 1,8 0-1,2 0 0,1 1 1,0 1-1,4 1-1,-2 1 1,-1 1 0,3 2 0,-3 1-1,-2 1 1,-1-2 0,-1 0 0,-3 0-1,-3-1 2,-7 0 0,-5 0 1,-9-3 1,-4 1 1,-6-2 0,-6 2 1,-8-4 0,-2 1 0,-3-5-1,1-1-1,1-5-2,2-2-3,7 1-12,1-10-13,9-1 0,5-8-2,5-6 1</inkml:trace>
  <inkml:trace contextRef="#ctx0" brushRef="#br0" timeOffset="111571">20772 4486 6,'19'-9'7,"-6"5"1,7-1 0,3 1 2,7 4 1,1-3 0,6 3-1,-3-1 0,3 1-1,-8 3-2,1 4-2,-6 0 0,-2 5-1,-6 1-1,-3 4-1,0 1 0,-6 8 0,4-2 0,-7 6 0,2 2 0,-5 6-1,-2 4 1,-4 4-1,-3 1 1,0 0-1,-4-3 1,5-2-1,-1-5 0,4-1 0,4-5 0,12-4 0,4-5-1,0-2 0,-16-20 1,56 28-1,-56-28 0,51 16 1,-51-16-1,29 5 0,-29-5 0,18 0 0,-18 0 0,-18 6 0,3 1 0,0 2-1,3 5 0,-8 2 1,-2 6 0,-1 2 0,3 4 0,1 3 1,3 3-1,0 2 0,4 3 0,7 2 0,4 0 0,3 1 1,4 0-1,3-4-1,0 4 1,2-2-1,-6 0 1,1-3-1,-3-2 1,-3-1 0,-8 0 0,-1 1 2,-1-5 0,-6 0 1,-1-3 0,-4 0 0,0-4 1,-2-1 0,0-2-1,-4-1 0,2-5-1,1 0 1,6-4-2,3-1 0,0-4 0,4 1-1,11-6 1,0 0-2,0 0-1,0 0-3,0 0-13,0 0-10,0 0-1,-8-22-1,2-1 0</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8:14.89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84 784 7,'0'0'8,"0"0"-1,0 0-1,0 0-1,0 0-1,0 0 0,0 0 0,0 0 1,0 0 0,0 0 1,0 0 0,0 0 0,0 10-1,0-10 0,-2 13 0,3-3-1,-1 6-1,3 6 0,1 3 0,2 8-1,-1 8 0,3 9 0,-2 7 0,-1 6-1,-3 2 1,0 0 0,-4-1 0,-1-1 0,-2-8 0,1-5-1,-2-9 1,0-8-1,2-8 1,1-5-2,1-5 0,0-5-4,2-10-10,0 0-8,3-21-1,-3-3 1,-1-11 0</inkml:trace>
  <inkml:trace contextRef="#ctx0" brushRef="#br0" timeOffset="911">46 783 7,'-12'-3'14,"12"3"-1,-12-2-3,12 2 0,-11-3 2,11 3 0,0 0 1,-13-5-1,13 5-2,0 0-1,0 0-2,10-12-1,4 8-3,2-2 0,10-1-2,4 2 0,8 1-1,6 2 0,4 4 0,3 2 0,0 4 0,0 3 0,-4 5 0,0 0 0,-6 4 0,-2 1 0,-4 1 0,-7-2 1,-4 1-1,-5-2 1,-5 0-1,-4-3 1,-8 2 0,-7-3 0,-8 2-1,-5-1 1,-8 2 0,-7-1 0,-4 0 1,-4-2 0,-2-2-1,-5-3 1,0-3 0,0-5 0,1-4-1,4-2 1,4-1-1,3-1-1,6-1 0,9 2-2,2-2-6,19 7-15,-10-10-3,10 10-2,9-15 1</inkml:trace>
  <inkml:trace contextRef="#ctx0" brushRef="#br0" timeOffset="1862">1417 370 4,'17'-5'7,"-4"1"2,-2 2 1,-11 2 2,0 0-1,0 0 0,0 0 1,-20 5-1,-1 1-3,-8 1-2,-5 5-1,-9 2-1,-3 4 1,-7 4 0,2 3-1,-3 6-1,3 5 0,5 2-1,5 3-1,6 2 0,9-2 0,9-2-1,8 0 1,12-2 0,12-1 0,12-5 1,9-1-1,10-4 0,5-1 1,4-6-1,3-1 0,-3-7 0,-3-4 0,-7-2-1,-5-4 1,-9 0-1,-7-2 1,-5 1-1,-7-1-1,-2 2-1,-10-1-3,0 0-11,0 0-8,0 0-2,0 0 1,0 0 0</inkml:trace>
  <inkml:trace contextRef="#ctx0" brushRef="#br0" timeOffset="2624">2177 393 15,'0'0'14,"-3"-12"1,3 12 0,-17-3-9,2 4 0,-2 4 1,-8 0 2,-2 5-2,-7 1 1,0 4 0,-5 2-1,1 2-2,-2 1-1,5 0-2,1 0 0,5-2-1,5-1 0,5-3 0,6-1 0,8-3 0,7-1 0,10 0 0,12 1 0,7 2 0,9-1 0,7 5-1,4-2 1,1 3-1,-1 2 0,-3 1 0,-9 2 0,-5 0 0,-5 0 0,-8 3 0,-4 0 0,-4-3 0,-5 1 1,-5-1-1,-4-2 1,-3 0 0,-7 0 1,-3-2 0,-7-1 0,-3 1 2,-10-2 0,1 1 0,-8-1 0,-2-2 1,-5-1-1,1 0-2,2-4 0,2-1 0,5-2-1,6-2-1,6-1 1,8-1-2,5-2 0,3-5-6,10 5-21,-4-9-1,8 0 0,0-7-1</inkml:trace>
  <inkml:trace contextRef="#ctx0" brushRef="#br0" timeOffset="4086">2730 943 31,'10'1'20,"-10"-1"-2,19 4 3,-9 2-12,2-1-6,2 3-1,3-1 1,5 1-1,2 0 1,7 0 0,2-3-1,4-3-2,2-2-2,-1-5-4,2-1-5,-10-9-5,-6 2-2,-11-5 0,-9-2 0</inkml:trace>
  <inkml:trace contextRef="#ctx0" brushRef="#br0" timeOffset="4296">2862 755 14,'-30'-5'9,"4"1"2,6 5-1,9 1 2,11-2 0,0 0 0,11 7-1,10-6-2,9-3-1,10 1 0,10-4-7,5-2-13,10-6-8,4-2-3,0-8 0,3-5 0</inkml:trace>
  <inkml:trace contextRef="#ctx0" brushRef="#br0" timeOffset="4586">4053 79 25,'-18'-16'21,"3"6"2,2 1 0,-3 2-8,0 0-7,3 5-3,-1 0-2,2 5-2,0 4 0,2 4 0,1 6-1,0 5 0,-1 9 0,0 6-1,0 6 2,-2 7-1,-1 4 0,1 3 0,-4 0 1,4-1-1,-3-4 1,2-5 0,0-6-1,6-6 1,2-9 0,5-6 0,6-6-1,9-5 1,6-3-1,8-4 0,6 0 0,1 1 0,1-1 0,-4 2-1,-3 2 0,-5 4 1,-8 3 0,-6 5-1,-8 5 2,-3 7-1,-4 6 0,-3 4 1,-4 7 0,-1 3 0,-3 1 1,1 5-1,-1-2 0,4-1 1,0-2-1,4-3 0,4-7 1,5-3-1,5-6 0,7-7 0,9-7-2,5-8-4,11-7-15,6-9-5,6-10 0,6-9 0</inkml:trace>
  <inkml:trace contextRef="#ctx0" brushRef="#br0" timeOffset="5428">4704 417 10,'0'0'15,"0"0"2,-1-10-6,1 10-2,0 0-2,0 0-1,0 0 0,0 0-1,-2 12 0,2-1-2,3 8-1,-1 5 0,3 9 1,-1 9-1,1 7 1,-1 4 0,-1 6-1,-1-2 1,-1 0 0,-2-7-1,0-5 0,-1-9 1,0-7-1,-1-8 2,3-8 0,0-13-1,0 0 1,-10-23-2,5-2 1,-3-12-1,1-6 0,1-11-1,1-6-1,3-3-1,4 1 0,3 4 2,8 3-2,3 5 1,5 8-1,4 6 1,3 7-1,4 8 1,3 5-1,1 6 1,-2 5-1,-1 6 0,-3 4 0,-4 8 0,-6 6 1,-9 5-1,-8 4 1,-5 1-1,-5 0 1,-5 0 0,-5-1 1,-3-4-1,-2-6 1,-2-4 0,0-5 0,0-4-1,2-2 1,0-3 0,2-2-1,5-1 1,2 0-1,13 3 0,-14-4 0,14 4-1,0 0 1,0 0-1,-3 16 1,8-2 0,2 4 0,4 5 0,4 4 1,7 5-1,4 3 1,2 3 1,7 3-1,0-4 0,1 0 0,-2-5 0,-2-2-1,-7-7 1,-3-4-1,-7-5-2,-15-14-11,8 12-12,-8-12 0,-10-15-2,2-3 1</inkml:trace>
  <inkml:trace contextRef="#ctx0" brushRef="#br0" timeOffset="6379">5246 1 17,'0'0'13,"0"0"0,0 0-1,0 0-1,12-5-3,-1 8-2,4-1 0,7 2-2,4 0-1,6 5 1,0 0-1,4 2-1,-1 2 1,-2 3-1,-5 1-1,-3 6 1,-8-3 0,-8 9-1,-4 2 1,-5 5-1,-6 2 1,-1 5 0,-3 0-1,0 2 1,2 3-1,5-5 2,1 0-2,6-1 0,5-7 1,6-3-1,3-9 1,6-7-1,3-9 0,2-5 1,-2-11-1,-2-5 1,-4-5 0,-4 0-1,-5 0 1,-5 1-1,-5 3 0,-4 4 0,2 11-1,-16-8-1,5 11 1,-3 3-1,2 5 0,-2 6 0,1 3 0,3 5 1,2 5 0,5 0 1,5 5-1,7 1 0,2 5 1,6 3 0,6 0-1,2 1 1,0 2 0,0 1-1,-4-3 1,-1-1-1,-4-5 0,-5-3 0,-6-2 0,-3-4 0,-4-5 0,-6-2 1,-3-3 0,-6 1 0,-3-1 0,-5-3 1,-5-1-1,-3-1 0,-1-2-2,-5-3-19,0-3-5,-1-8-2,0-6 0,-1-5-1</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05:17.036"/>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276 394 15,'0'0'9,"0"0"1,12-7 0,4 0 1,11-1-3,11-3-2,15-3-1,15-4 0,15-2 1,17-3-2,8 1-1,4-4-1,4 1 0,-2-1 0,-5 2 1,-7-1-1,-7 2 2,-15-1-1,-7 4 0,-15 2-1,-10 2 1,-9 4-1,-13 1-4,-10 5-7,-16 6-7,-15-6-4,-11 5-2,-12 1 0</inkml:trace>
  <inkml:trace contextRef="#ctx0" brushRef="#br0" timeOffset="481">478 51 14,'9'-5'9,"-9"5"-2,18-4 0,-18 4-1,14 1-2,-14-1 1,7 10-2,-6 0 1,-7 1-1,-3 5 1,-7 0 1,-3 6 0,-9 2-1,-2 6 1,-8 1-1,-3 5 0,-4 3 0,-1 6 0,-1-1-1,1 1 0,2-2 0,7-3-1,3-4-1,12-4 0,8-6 1,10-5 0,10-4 0,13-3 1,11-4-1,8-1 0,15-4 1,10 1 0,8-5-2,6 0 0,6-2 0,1-1 0,-1 0 0,-4-2 0,-9 1 1,-11 0-1,-12 0 0,-6 1 1,-14-1-1,-7 3 0,-8 0 0,-12 0-2,11 1-2,-11-1-7,0 0-13,0 0-2,-9 2-1,-5-4-1</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7:01.179"/>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5944 3026 24,'0'0'8,"0"0"-1,0 0 1,0 0-4,-10 0-2,10 0-3,0 0 0,-13 0-1,13 0 1,-15 0 1,5 0 2,-1 0 2,-1-1 2,-2 1 0,-1-2 1,0 1-1,-1-1 1,-1 2-3,-2-1-1,2 1-2,-3 1-1,0-1 0,-2 2 0,0-1 0,-1 1 0,0-1 0,-1 1 0,0-1 1,1 1 0,1-1-1,-1 1 1,0 1-1,-2 1 1,2 1 0,-2 1 0,0 0-1,-2 1 1,0 1 0,1 1 0,3-2 0,0 1-1,-1-1 0,1 2 1,2-1-1,0-1 0,1 0 1,1 2 0,-1-1 0,0 1 0,1 2 0,0-3-1,2 1 1,-2-1 0,1 3-1,2-2 1,-1-1-1,0 1 1,2 0-1,0 0 1,0 1 0,2 2-1,0-2 1,1 1-1,1 1 1,-1-1 0,3 1 0,-1-3 0,0 1 0,1 0 0,-2-2 0,2 0-1,-2 1 1,-1-1 0,2 0-1,1 0 0,0 1 0,1 0 0,0 1 1,-1 0-1,1 0 0,2 0 0,-3 1 0,1-1 0,0 2 1,0 2-1,0-2 0,2 3 0,0 1 0,0 0 0,2 0-1,-1 0 1,2 1 0,2-1 0,0 1-1,1 0 1,0-1 0,2 2 0,-1 1 0,1-1 0,2 2 0,0 1 0,0-2 0,1 0 0,1-1 0,1 0 0,2-3 0,0 1 0,3-2 0,3-1 0,2-1 0,1 3 0,2-3 0,-1 2 0,1-1 0,2-1 0,-3 1 0,1-1 0,0 0 0,2-2 0,1 0 0,3-1 1,2-1-1,3 0 0,0-2 0,1 2 0,-1-2 1,-1 0-1,-1 1 0,0-1 0,-1 2 1,-3-1 0,1 0-1,1-1 1,2 2-1,0-2 1,0 0-1,1 0 1,1-1-1,0-1 0,2 2 1,-1-2-1,1-1 0,2-1 1,0 0-1,3-1 1,0-2-1,0 0 1,0 0-1,-2-1 0,2 0 1,-2-1-1,0-1 0,0-1 0,1 1 0,2-1 1,-1-1-1,2-1 0,1-2 0,2 1 0,-2 0 0,1-1 0,-2 0 1,-1 0-1,-1 0 0,-1-1 0,-1 0 0,-2-1 1,1-2-1,0-1 1,0-3-1,-1 0 0,1-3 0,-2-1 1,-2 3-1,-4-1 1,-2 2-1,-4 0 0,-3 2 1,-4 1-1,-1 1 0,0 0 0,-2-1 0,3-2 0,-2 0 0,0-2-1,1 1 1,-1-2 0,-1 0 0,-2 0 0,-3 1 0,-3 0 1,-4-2 0,-3 2 0,-3 0 0,-6 0-1,0 1 0,-3-2 0,1 1 0,-2 1-1,1 2 1,1-2-1,0 0 1,0 1-1,-1-2 1,-1 1 0,-3-1 0,-3-1 0,-1 0 1,-2-1-1,1-1 0,-2 0 0,2 0 0,0 0 1,1 1-1,3-1-1,-3 1 1,0 3 0,-2 1-1,-2 3 1,-3-1 0,0 2 0,0 2 0,-1-2 0,2 2 0,2 1 0,1-2 0,2 1 0,3 2 0,-1-1 0,1 2 0,2 2 0,-2 1 0,0 1 0,1 1 0,-1 2 0,1-1 0,0 0 0,0 1 0,0 0 0,1 0 0,0 0 0,-1 0 0,1 0 0,-2 0 0,0 0 0,1 0 0,0 0 0,1 0 0,2 1 1,0-1-1,0 0 0,3 0 0,0 0 0,3 1 0,3-1-1,-2 0-1,11 0-5,-11 8-13,11-8-5,-11 10-1,-4-10 0</inkml:trace>
  <inkml:trace contextRef="#ctx0" brushRef="#br0" timeOffset="14310">7321 1541 2,'0'0'5,"9"-8"-2,-9 8 1,0 0 0,0 0 0,0 0 2,0 0 0,0 0 0,0 0-1,3-9 0,-3 9-1,0 0-2,0 0-1,0 0 0,0 0-1,2-9 1,-2 9 0,0 0 0,0 0 1,0 0 0,0 0 0,0 0 0,0 0 0,0 0-1,0 0 0,0 0-1,0 0 0,0 0 0,0 0-1,0 0 1,0 0 0,5 15 0,-3-5 1,-1 5 0,1 4 1,0 2 0,3 5 0,-3 1 0,-2 4 1,0 2-1,-1 6-1,-4 2 0,1 2 0,-1 3 0,-2 1-1,0 0 1,1-2-1,-1-4 1,2-1-1,0-3 2,2-3-1,0-4 0,2-2 0,0-2 1,1-3-2,1-1 1,0-3 0,0-4-1,0-1 0,0-4 0,0-1 0,-1-9 1,1 12-1,-1-12 0,0 0 0,1 12 0,-1-12 0,2 9 0,-2-9 0,1 13 0,-1-13 0,3 15 0,-3-15 1,2 16-1,-2-16 0,3 14 1,-3-14 0,4 12-1,-4-12 1,0 0 0,9 10 0,-9-10 0,0 0 1,0 0-1,11 10 0,-11-10 0,0 0 0,0 0 0,9 10 0,-9-10-1,0 0 1,0 0 0,0 0 0,0 0 0,0 0 0,11 8 0,-11-8 0,0 0 0,0 0 0,14 3 0,-14-3 0,15 2 0,-5-1-1,2 1 1,3 0-1,3 0 0,1 0 0,1 1 0,6-1 1,-2 1-1,3 0 0,2-1 0,2 0 0,4 1 0,3 1 1,2-2-1,1 2 0,2-1 0,1 1 1,3-2-1,-1 2 0,-2-1 0,0-1 0,-3 2 0,2-2 0,-1 1 0,3-2 0,0 1 1,0-2-1,3 0 0,0 0 0,1 0 1,-2-1-1,-2 1 1,-3 2-1,0 0 0,-2 2 0,0-1 1,1 0-1,-2 0 0,0-1 0,-1 0 0,2 1 0,-6-2 1,-1 0-1,-2 0 0,-4 1 0,-3 0 0,-3-1 0,-4 0 0,-3-2 1,-1 1-1,-13 0 0,15 0 0,-15 0 1,0 0-1,10 0 0,-10 0 1,0 0 0,0 0-1,0 0 1,0 0 0,0 0 0,0 0 1,0 0-1,0 0 0,0 0-1,0 0 1,0 0 0,0 0 0,4-12 0,-4 12-1,2-9 1,-2 9-1,2-17 1,-2 5-1,1-3 0,0 0 1,-1-4-2,1-2 2,2-1-2,0-3 2,-1-2-1,1-1 0,0-4 0,1-1 0,1-1 0,-3-1-1,-1 0 1,-1-3-1,0 2 1,-1 1-1,-1 2 0,1 1 1,-1 0 0,2 1 0,-2-1-1,5 3 1,-3 0 0,3 1 0,-1 1 0,0 1 0,1 0 0,-2 3 0,0 0-1,0-1 1,0-1 1,1 2-2,1-2 2,0 2-2,1 1 2,1 3-2,-1 1 2,0 5-2,-1 1 2,-3 12-1,3-12 0,-3 12 0,0 0 0,0 0 0,0 0 0,0 0 0,0-9 0,0 9 0,0 0 0,0 0 0,0 0 1,-2-10-1,2 10 0,0 0 0,0 0 0,0 0 0,-9-6-1,9 6 1,-11-2 0,11 2 0,-16-4 0,5 2 0,-3 0 0,-3 0 0,-3 0-1,-3-1 1,-4 0 0,-4 1 0,-3 0 0,-4-1 0,-1 1 0,-7 1 0,2 0 0,-4 2 0,-1 0 0,0-1 0,-2 0 0,0 0 0,-1-1 0,1-2 0,-1-1 0,-2-1 0,0 1 0,0-1 0,0 2 0,0 1 0,1 1 0,1 2 0,2 1 0,1 1 0,1-1 0,1 1 0,4-3 1,1 0-1,2-2 0,4 1 0,3-2 0,4 1 0,4 0 0,3 1 0,4 1-1,2-1 1,3 2 0,1 0 0,3-1 0,9 0 0,-14 2 0,14-2 0,0 0 1,-12-1-1,12 1 0,0 0 0,0 0 0,0 0-1,0 0 0,0 0-1,0 0-4,-6 11-12,6-11-7,-10 15-2,-3-12 1,-5-9 0</inkml:trace>
  <inkml:trace contextRef="#ctx0" brushRef="#br0" timeOffset="19848">11255 965 0,'-12'4'1,"12"-4"0,-15 4 1,15-4 1,-13 2 0,13-2 1,-14 0 0,14 0 0,-17-2 1,8 1-1,-3 0-1,1 2 0,-4-1 0,1 1-1,-2 1 0,-1 0 0,-1 2-1,0 0 0,-2-1 0,-1 2 0,1 0 0,-4-1 0,1 0 1,-2 0 0,2-1 1,-3 1 0,2 0-1,-1 1 1,1-1-1,1 1 0,-1-1-1,1 2 0,0 0 0,1 0 0,-1 0 0,0 1 0,2-1-1,-2 1 1,0 2 0,0-2 1,0 0 0,-1 0 0,0 2 1,0-1-1,2 0 1,-1-1-1,3 2 0,2 0 0,1 0-1,1 1 0,3 0 0,1-2 0,0 2 0,2-1 1,0 1 0,-3-1-1,4 1 1,-2-1 0,1 0-1,-2 3 0,2-1 0,-2-1-1,2 1 0,-1 1 0,1 1 1,2-2-1,-1 2 0,1 0 0,2-1 0,0 2 0,1 0 0,1-1 0,1 0 0,0 0 0,1 0 0,1-1 0,0 2 0,2-2 0,0 1 1,0 0-1,3-1 0,-2 2 0,3-1 0,0 1 0,1 0 0,1 0 0,1 1 0,-1 0 0,0 1 0,1-1 0,1 1 0,-2 1 1,1-2-1,1 3 0,0-3 0,0 0 0,1-2 1,2 1 0,-1-3-1,1-1 1,1 1 0,-1-3-1,2 0 1,-2 0 0,3 1-1,-2-2 1,0 0-1,2 0 0,-1 1 1,4-1-1,-2-1 0,3 1 1,1 0-1,-1 0 0,3-1 1,-2 1-1,1 1 1,0 0-1,1 0 0,1-1 1,0 1-1,-1 1 0,1-1 1,-1-1-1,0-1 0,1 1 1,0-1-1,-2-1 0,0-1 1,2-1-1,0 0 0,0 0 0,0 1 0,1-1 1,0 0-1,-1-1 0,1 1 0,-2 0 0,1 0 0,-3-1 0,2 1 0,0 0 0,-2-1 1,1 2-1,0-1 0,0 1 0,1-1 0,1 0 0,-2-1 0,4 0 0,1-1 0,-1 0 0,0-1 0,0-1 0,0-1 0,1 1 1,1-1-1,-1 1 0,0-1 0,1 1 0,2 0 0,0 1-1,-1-1 2,2 2-1,0 0 0,1 1 0,-1-1 0,0 0 0,-2 0 0,0-1 0,0 0 0,-2-2 0,-1-1 0,-5 0 0,5-2 1,-1-1-1,0 2 0,-2-2 0,1 0 0,-2 1 0,0 0 0,1 1 0,-3 0 0,-2 2 0,1-1 0,0 1 0,-2 1 0,3 0 0,-1 0 0,2-1 0,0 0 0,0 0 0,0-1 0,1 0 0,-1 0 0,2-1 0,-1 0 0,-1-1 0,0 1 0,0 1 1,-1-2-1,0 1 0,-1-2 0,1 1 0,-1 0 0,0 0 0,1 0 0,-1 0 0,3 0 0,-2 0 0,0 1 0,0-2 0,1 2 0,-3-3 0,2 0 0,-2-1 0,0-1 1,0-1-1,2-1 0,1 0 0,-1-2 0,2 2 0,1 0 0,-1-2 0,1 2 0,-2-1 0,-2 2 0,1-1 0,-3 1 1,0-1-1,-1 1 0,0-2 0,-1 2 0,1-1 0,-2-1 0,0 1 1,0 0-1,0-1 0,-3 2 1,-1 0-1,-9 10 1,13-16 0,-8 7 0,-5 9-1,4-15 1,-4 15-1,1-16 1,0 6-1,0 0 0,0 0 0,0 0 0,1-1 0,-1 0 1,0 0-1,0 1 0,-2 1 0,1-2 0,-1 2 0,1 0-1,-1-1 0,1 0 0,0 1-1,-1-2 1,2 1-1,-3 0 1,0 0 0,-1-1 0,-1 0 0,-2 0 1,-2 1 0,0-1-1,-1-1 1,-2 1 0,1 0-1,-2-1 1,-1 2-1,-1 1 0,0-3 0,-1 3 0,-1-2 0,0 1-1,-4 0 2,1-2-1,-3 2 1,-2-2 0,-2 1 0,-1 0 0,-2 1 0,1-1 0,-2 1 0,-1 2-1,-3-2 1,-1 2 0,-2 1-1,-4 0 1,-2-2 0,-2 2 0,-1 1-1,2 0 1,-1 0 0,0-1 0,3 3 0,1-1 0,3 2 0,0 1 1,-1 0-1,-3 2 0,1 1 0,2 1 0,0-1 0,0 1-1,2-1 2,1-1-1,2-1 0,2-2 1,1-2-1,-2 1 1,-2-1-1,0 0 1,0 2-1,0 1 0,1 0 0,2 2 0,0 0 0,4 1 0,1-1 0,1 1 0,1-1 1,2 0-1,-3 0 0,1 0 1,-2 0-1,1 0 0,0 0 0,2 0 1,0 0-2,1 0 2,3 1-1,1-2 0,0-1 0,3 1 0,-1-1 1,3 0-1,-1 1 0,2-1 0,0 0-1,1 1 0,3 1-3,-3-2-11,12 2-8,-16-3-1,3-6 0,-3-3 0</inkml:trace>
  <inkml:trace contextRef="#ctx0" brushRef="#br0" timeOffset="26578">9719 2 6,'0'0'14,"0"0"-2,0 0-3,0 0 1,-9-4 1,9 4 0,0 0-1,0 0-2,0 0-1,0 0-3,0 0-1,0 0-1,0 0-2,0 0 0,0 0 1,0 13 0,0-13 0,13 17 0,-4-7 1,5 4 0,2 1 0,4 4 0,2-1 0,2 4 0,1-1-1,2 2 0,-2 5 0,6 0 1,3 2-1,2 1 0,3 0 0,4 0 0,4 3 0,3-2-1,0-4 1,-1-2 0,-5-1-1,-5-1 1,-3-2-1,-6-1 1,-7-1-1,-2 0 0,-4-4 0,-4 1 1,0-2-1,1-1 0,-1-1 0,0 0 1,-1-2-1,-2-2 0,0 1 0,-10-10 1,13 15-1,-13-15 0,9 11 0,-9-11 0,0 0 0,8 12 0,-8-12 0,0 0 1,9 9-1,-9-9 0,0 0 0,12 13 1,-12-13-1,0 0 0,13 8 0,-13-8 0,0 0 0,0 0-1,10 6-2,-10-6-4,0 0-5,0 0-7,10 1-5,-10-1 0,12-6 1</inkml:trace>
  <inkml:trace contextRef="#ctx0" brushRef="#br0" timeOffset="27589">10859 740 19,'0'0'16,"0"0"1,0 0-2,0 0-1,0 0-3,-10-12-3,4 2-3,0-3 0,-4-2-1,2-3-1,-4-2-1,1 2 0,-2 0 0,3 3 0,-2 0 0,3 6 0,0 0 0,9 9 0,-12-9 0,12 9 0,0 0 0,0 0-1,0 0 0,0 0-1,0 0 0,0 0-1,0 0 0,0 0 1,0 0-1,0 0 0,10 18 1,-2-7 0,2 3-1,2 2 1,0 4 0,1 0 0,2 0 0,-1 1 1,1-1-1,-1 0 0,1 0 0,0 0 0,0-3 0,-2 0 1,0-2-1,-3-1 0,-1-2 0,-2-2 0,-7-10 0,11 17 0,-11-17 0,6 14-1,-6-14 1,4 13 0,-4-13-1,0 0 1,6 14 0,-6-14 0,0 0 0,0 0 0,0 0 1,0 0 0,0 0 0,0 0 0,-12 4 1,3-4-1,-7-1 0,-1 1 0,-4 0 0,-3 0 0,-3 1 0,0 3-1,-2-3 0,1 5 0,1-4 1,2 3-1,1-3 1,2-2 0,3 0 0,3 1-1,3-1 1,2-1-1,2-1 1,-2-3-2,11 5-5,-23 0-17,9-2-3,-7-5-1,-4-2 1</inkml:trace>
  <inkml:trace contextRef="#ctx0" brushRef="#br0" timeOffset="121524">40 5041 1,'0'0'3,"0"0"-2,0 0 0,0 0-2,0 0 1,0 0 0,0 0 3,0 0 3,0 0-1,0 0 1,-41 3 0,41-3-1,0 0 0,0 0-1,0 0-3,0 0-1,0 0 0,0 0-1,0 0 1,0 0 0,0 0 0,0 0 0,0 0 1,0 0 1,0 0 0,0 0 0,0 0 0,41 24 1,-41-24 0,0 0 0,60 14-1,-60-14 0,0 0 1,56 16 0,-56-16-1,43 13 1,-43-13 1,49 13 0,-49-13 0,53 14 0,-53-14 0,53 13 0,-53-13 0,58 13 0,-58-13 0,63 9-1,-63-9 0,77 7-1,-77-7 0,78 5 0,-39-1-2,8 0 1,-4 0-1,6-1 1,-3 1-1,3-3 0,3 0 1,1-1-1,1-2 2,-3-2-1,1-1 1,-3-1-1,0 1 0,2 1-1,-1 1 1,-2 1-1,-1 1 0,0 2-1,-2 0 1,6 0 0,0 1 0,1 0 0,-1-2 1,0 0 0,-3-1 0,3-1 0,-3-1 1,-2 0-2,0 1 1,-3-1 0,-3 2-1,2 1 0,3 0 0,-2 2 0,4-2 0,-1 2 0,1-2 0,0 0 1,3-1-1,2 0 0,-4-1 1,3-1-1,0 2-1,-3-2 1,2 2 0,-3 1 0,1 0 0,-4 0 0,3 1 0,-1-1 0,0 1 0,1-1 0,1 0 1,-2 0-1,1 2 0,2 0 0,-2 1 0,-2 0 0,-1 1 0,-1 0 0,0 1 0,1-2 0,-2 1 0,1-1 1,-2 1-1,2-2 1,-2 1-1,-1-1 1,-1 2 0,-2-2-1,-1 0 1,0 0-1,-1-1 1,-3 0 0,-2 0 0,-2-2 0,-2 1 1,-1-2-1,-3 2 0,-2-2 0,0 1 0,-2-1 0,1 0 0,-2 1-1,-1-1 1,-3 1-1,-1-1 0,-3 2 1,-9 0-1,14-2 0,-14 2 0,12-4 0,-12 4 0,16-5 0,-5 3 0,-1 0 0,-1 0 1,-9 2-1,16-2 0,-16 2 0,11-1 0,-11 1 0,0 0 0,0 0 0,0 0 0,0 0 0,11 0 0,-11 0 0,0 0 0,10-1 0,-10 1 0,9-1 0,-9 1-1,0 0-2,0 0-16,0 0-8,0 0 0,-30-10-3,-7-9 1</inkml:trace>
  <inkml:trace contextRef="#ctx0" brushRef="#br0" timeOffset="136706">8246 2773 16,'0'0'12,"0"0"-1,0 0-2,0 0-1,0 0-1,0 0-3,0 0-2,0 0 0,0 0 0,0 0 1,0 0 0,0 11 0,0-11 1,1 21-1,-1-6 0,2 3 1,-1 5-2,2 5 1,-3 1 0,3 4 0,-3 0 0,2 3 0,0-3-1,-1 3 0,3-8 0,-2-2 0,-1-5-1,1-2-1,2-7 1,-3-1 0,-1-11-3,0 0-5,0 0-12,3-15-4,-5-2 1,-2-6 0</inkml:trace>
  <inkml:trace contextRef="#ctx0" brushRef="#br0" timeOffset="137227">8037 2745 8,'0'0'10,"11"-3"-5,-11 3-1,0 0 0,9-1 1,-9 1 1,13 2 1,-13-2 1,22 5 0,-7-2 1,9 2-1,0 0 1,8 3-1,1 0-1,5 2 0,2-1-2,2 4-1,-3-2-1,-1 5-1,-6 1 0,-1 4-2,-5 1 1,-4 2 0,-7 3-1,-3 0 1,-5 1-1,-3-1 1,-2-3 0,-4-3 0,-3-1 1,-2-1 1,-6-5 0,1 2 1,-7-6 0,-3 2 0,-2-3 0,-3-1 0,-4-3-1,0 1-1,-3-2 0,0 2 0,3-3-2,2 0 1,2-1-1,4 1 0,2-2 0,4 0-1,5 0-4,0-6-5,12 5-17,-8-13-1,12 3-1,3-8 1</inkml:trace>
  <inkml:trace contextRef="#ctx0" brushRef="#br0" timeOffset="138579">8701 2897 0,'0'0'13,"0"0"1,-2-12-2,2 12-3,-2-9 1,2 9-1,0 0 1,-9-7-1,9 7-2,0 0-1,0 0-3,0 0-2,0 0 0,0 0-1,-4 16 1,6-2-1,2 1 1,-1 5 0,0 4 0,-1 2 0,-2 2 1,-2 4-1,1 0 1,-3 3 0,-2-4 0,2 0 0,-1-6 0,1-1 1,3-6-1,2-5 1,-1-13 0,16 5-1,-5-11 0,4-2 0,-1-5 0,2-2-1,0-2 0,1 2 0,-4 1-1,0 2 1,-2 3-1,0 3 0,1 3 1,0 3-1,2 3 0,-1 2 0,2 2-1,0 2 1,1 2 0,-3 0 0,-1 1 0,0 0 1,-5 0-1,-3 1 2,-4-2-1,-3 2 2,-8-1-1,-1 0 1,-6-4 1,-2 3-1,-5-6 0,0 0 1,-7-4-2,4-1 0,2-3 0,0 1-2,4-1-1,1-4-3,7 6-14,-1-10-11,11 2 1,-3-9-3,7-4 2</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6:55.691"/>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1175 37 9,'-33'0'8,"-2"1"0,-1 3-3,-4-1-2,3 4-3,-2-3 0,0 2-1,0-1 1,-2 4-1,1-4 2,-2 1 0,1 3 0,-2 0 0,-1 1 0,1 0 1,-1 1-1,2-1 0,-1 5 0,1-3-1,4 0 1,0 1-1,2 2 0,0 1 0,3 2 0,2 2 0,3-2 0,3 1 0,1 0 0,5 0 0,1 1 0,4-2 0,-1 0 1,4-1-1,1 0 0,0 2 1,3 0-1,1 0 1,1-1 0,2 1-1,0 2 0,2 0 1,0-1-1,2 1 1,2 0 0,0 1 0,2-1 0,0 1 0,3-1 0,2-1 0,1 2 1,2-3-1,2 1 0,1-5 0,2 2 0,2-3 0,0 1-1,4 1 1,1-3-1,-1 2 0,2-2 0,1 2 1,1 0-1,1 1 0,4-3 1,2 0 0,2-2 2,5-2-1,3-2 1,2-2 0,0-1 0,1-1 0,0 1 1,-1-1-1,0 2-1,-3-1 1,1 3-1,-2-2 1,1 1 0,1-3-1,0 2 0,-1-3 0,1 1 0,-3-2 0,1 1 0,-1-1-1,-2 0 1,-2 1-1,0-1 1,-1 0-1,1 1 1,0-2-1,0 0-1,0-1 1,2 1-1,0-2 1,2-1-1,-2 0 0,-1 0 1,-1 0 0,0-1-1,-1 1 1,-1-2 0,-3-1-1,-1 0 1,-1 0 0,-1-1-1,-2-1 1,-5 0-1,0-1 1,0 0-1,-4 0 0,-1 2 1,-1-2-1,-2 1 0,0-1 0,1-1 0,-1 2 1,-2-1-1,-1-1 0,0 0 1,-3-2-1,-1 1 0,0-3 1,-2 1-1,1-2 0,0-4 0,1-2-1,1-1 1,-2-1 0,0 0 0,-2-1-1,-2-1 1,-2-1 0,-1 2 1,-2 0-1,-1-2 0,0-2 0,0-2-1,-1 0 1,0 1-1,-1 0 1,-4 0 0,1 1 0,-3 2 0,-3 4 0,1 1 0,-4 2 1,1 1-1,-1 1 0,0 0 1,-3 0-1,1 2 0,-2-2 0,-1 2 0,0-1 0,-3-3 0,-2 4 0,-1-2 0,1 1 0,-4 2 1,-2-1-1,-1 2 0,-3 0 0,0 5 1,-1-3-1,-1 6 0,-2 1-1,1 3 0,-1 0 1,-1 2 0,0 1-1,-1-1 1,0-1 0,0-1 0,-1 0 1,-3-3-1,1 1 0,-2 0 0,1 0 0,-2 3 0,1 1-1,1 2 1,4 2 0,1 1-1,2-1 1,6 2-1,6-1 0,4-3-3,7 4-6,2-4-10,6-2-3,9-1-1,0 0 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0:20.00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8 734 23,'-9'-1'18,"9"1"-3,0 0-1,-5-9-4,10-1 0,6-3-4,6-7-1,10-7-3,9-9 1,9-7 0,10-6 1,8-3 1,1-4-1,6 6 1,-6-1 0,-3 10-1,-8 3 1,-5 9-1,-12 5-1,-8 8 0,-9 5-1,-6 2-4,-3 6-13,-10 3-10,0 0-1,-15-14-2,-6 9 1</inkml:trace>
  <inkml:trace contextRef="#ctx0" brushRef="#br0" timeOffset="330">374 0 55,'0'0'22,"1"10"1,-1-10-2,0 0-20,6 15-2,-1-6 1,0 3 2,3 3 1,0 0 0,4 7 1,2 2 0,2 6 0,0 4-1,3 7 0,1 4 0,1 6-1,3 5 0,1 4 0,-1 0 0,3 1-1,-1-6 0,1-4 1,0-7-2,-2-5 1,-5-9-1,-3-8 1,-3-6 0,-3-5-1,-11-11 1,11 10 0,-11-10 0,0 0 1,0 0-2,0 0 1,0 0-2,0 0-2,0 0-3,-2-10-21,2 10-1,-16-25-2,-1 5 1</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0:32.232"/>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181 38 1,'-15'-8'5,"15"8"-3,-13 2-2,13-2-1,-14 3-1,14-3 1,-14 4 1,14-4 0,-11 4 0,11-4 1,0 0 0,-9 2 1,9-2-1,0 0 2,0 0 1,0 0 1,0 0 0,-9 6 1,9-6 0,0 0-1,0 0 0,-9 8-1,9-8-1,0 0-1,0 0 0,0 0 1,-5 11 2,5-11 1,0 0 0,0 0 2,0 0-1,0 0-1,0 0-2,0 0 0,0 9-2,0-9-1,0 0 0,-3 9 0,3-9 1,-1 11 0,1-11 1,-1 15 0,1-2 0,-4-3 0,2 6 0,-2-1 0,2 5-1,-2 1 0,3 3-1,-3 0 0,3 2 0,2 1 0,0 3 0,1-1-1,-1 3 1,0 2 1,-1 3-1,-2 0 0,0 2 1,-4-3-1,-1-1 0,2-1 1,1-3-1,-1-5-1,3-4 1,0-4-1,2-3 0,2-2 1,-2 1-1,0-1 0,-2 1 0,0 0 0,-2-1 1,1 2-1,0-1 0,-2 2 0,2-3 0,1-1 0,0-2 0,2-10 0,0 16 0,0-16 0,0 9 0,0-9 0,0 0 0,0 0 0,0 0 0,0 0 0,0 0 0,0 0 0,-1 10 0,1-10 0,0 0 0,1 10 1,-1-10-1,0 0 0,0 0 0,0 0 0,0 0 0,0 0 0,7 9 0,-7-9-1,0 0 1,13 7 0,-13-7 0,21 9 0,-6-4 0,7 0 0,4-1 0,5 0 0,4-2 0,3 1 0,5-2 0,3 0 1,4-1-1,0 0 0,5 0 0,0 0 1,4 1-1,4 1 0,-1 0 0,2 1 0,1 0 0,0 1 0,-1-1 0,0 0 0,-1 1 1,-2-2-1,-1 0 1,0-1-1,-3 0 1,-1 0-1,-2 1 1,-2 0-1,-3 2 0,-7 1 0,0 1 0,-6 0 0,-5-1 0,-6-1 0,-4 1 0,-5-2 0,-4 0 0,0-2 0,-12-1 0,10 1 0,-10-1 0,0 0 0,13 0 0,-13 0-1,0 0 1,10 1 0,-10-1 0,0 0 1,0 0-1,0 0 1,0 0 0,0 0 0,0 0 1,0 0-1,0 0 0,0 0 0,9-7-1,-9 7 0,4-10 0,-4 10 0,6-14 0,-6 14 0,7-19 0,-3 5 1,-1-1-1,0-5 1,-1-3-1,0-6 1,-2-5-1,1-7 0,-1-3 0,-1-1 0,0-4 0,1-1-1,-1-2 1,2 3-1,-1 3 1,1 3 0,1 2-1,-2 4 1,-1 0-1,-1 6 1,-3 2 0,0 2 0,-2 1 0,-1 1 0,-1 1-1,-1 2 1,1 4-1,2 2 1,0 3-2,3 1 2,4 12-1,-8-14 0,8 14 1,0 0 0,-10-10-1,10 10 1,0 0 0,0 0 0,-13-10-1,13 10 1,-10-7 0,10 7 0,-19-14 0,6 7-1,-5-1 1,-5 0 0,-4 1 0,-8 1-1,-6-1 1,-6 3 0,-6 1-1,-5 0 1,-4 1-1,-3-1 1,-3 0 0,0-1-1,0-1 1,0 0 0,0-1 0,-3 1-1,0 2 1,-1 1-1,-1 3 0,1 2 1,0 3-1,4 2 0,2 3 0,8 0 1,6 0 0,9-1 0,7-3 0,8 1-1,5-4 1,8 0 1,4-3-1,11-1-1,-10 1-1,10-1-5,0 0-13,0 0-5,0 0-2,0 0 0</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9:21.10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338 112 45,'0'0'23,"0"0"0,0 0 1,0 0-14,0 0-6,0 0-2,0 0 1,0 0 0,8 18 0,-7-2-1,0 8 1,-2 9-2,3 6 1,-2 6 0,2 4-1,0-1 1,2 1-1,1-5 1,0-3-1,0-8-1,-1-9-2,4-3-10,-4-11-13,-4-10-1,4-10-2,-5-12 1</inkml:trace>
  <inkml:trace contextRef="#ctx0" brushRef="#br0" timeOffset="360">211-2 15,'0'0'21,"0"0"-1,0 0 0,0 0-4,13-6-3,-1 13-2,1-3-4,7 7-2,3 1-2,4 7 0,4 2 0,4 6-2,0 2 0,0 3 0,-1 6-1,0 2 0,-5 1 0,-3-1 0,-6 0 0,-4-1 0,-5-4 1,-4-1 0,-5-5 0,-4-1 1,-6-4 1,-3 0 0,-9-5 2,0 1-1,-6-5 1,-1-1 1,-3-7-2,0 2 0,-3-6-1,5-1-1,0-3-1,3-3-2,5 2-3,-2-10-6,13 4-20,0-7 1,11-1-2,3-8 1</inkml:trace>
  <inkml:trace contextRef="#ctx0" brushRef="#br0" timeOffset="891">825 303 48,'-13'-5'17,"13"5"0,0 0 0,-3-10-17,3 10-2,10-4 2,-10 4 2,15 3 2,0 2 2,-3-3 1,6 6 0,-1-4-1,2 5-2,-1 0-1,3 2-1,-1 2 1,-1 5-1,1-1 0,-2 4 0,-2 2-1,-2 2 0,-1 0 0,-2 4 0,-3-3 0,-1 0-1,-4-2 2,-1-1-1,-2-5 2,-1-1-1,-5-6 1,2-1 0,-6-5 1,0-1-1,-4-6 0,-2 0-1,-3-5-1,-2 1 0,0-2-1,-1-2 0,4 1-1,-1-3 1,3 2-2,4-1 1,1 3 0,11 8 0,-12-15 0,12 15 0,-7-12 0,7 12 0,0 0-1,8-14 1,1 11 0,2 0 0,4 2 1,3 0-1,2 2 1,1 1 1,2 4-1,-1 3 1,-1 0 0,0 3-1,0 0 1,1 3 1,-1-2-1,-1 3 0,1-2-1,2 0 1,-2 0-1,-1 0 1,-1 0-1,-2 1 0,-2-2 0,0 1 0,-4-2 0,-1 1 1,0-2-1,-2 1 1,-8-12-1,13 16 1,-13-16 0,9 10 0,-9-10 0,0 0 0,0 0 0,0 0 0,6 11 0,-6-11-1,0 0 1,0 0 0,0 0 0,4 10 0,-4-10 1,0 0-1,0 0 0,0 0 1,0 0-2,0 0 0,0 0-3,0 0-16,0 0-13,-13-14 1,-1-2-2,-9-14 1</inkml:trace>
  <inkml:trace contextRef="#ctx0" brushRef="#br0" timeOffset="28371">32 901 5,'-10'6'4,"10"-6"-3,0 0 0,0 0-7</inkml:trace>
  <inkml:trace contextRef="#ctx0" brushRef="#br0" timeOffset="28431">16 896 6,'0'0'14,"0"0"4,0 0-1,-5-9-2,5 9-5,0 0-4,-11-4-5,11 4 0,0 0-2,0 0 1,0 0 0,0 0 0,0 0 0,0 0 1,0 0-1,0 0 0,0 0 2,0 0 0,10 5 0,-10-5 2,14 3 0,-2-1 1,-1-2-1,5 3 1,-1-1 0,5 0-1,0-2 0,3 1-1,0-2 0,3 1 0,0 0 0,3 0 0,-1-2-1,3 2 0,1 0 0,1 0-1,2 1 1,5-1-1,-1-1 0,3 1 1,2-3-1,1 3 1,0-2-1,8 1 1,0 1-1,1 1 0,0 0 0,2 0 0,0 2-1,5 0 1,-3-2 1,-2 2-2,-3-1 2,-1 1-1,-4-2 0,0 2 1,1 0-1,1-2 0,-2 0 1,1 1-1,-2-4-1,-1 2 1,-6-2-1,-3 2 0,-9-1 1,-6 0-1,-9 1 1,-2 0-1,-11 0 1,0 0 0,9 1 0,-9-1-1,0 0 1,0 0 0,0 0-1,0 0 1,0 0-1,0 0-2,0 0-1,0 0-4,0 0-19,-14 0-4,2-1-1,-4-9-1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19:56.08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84 724 4,'0'0'13,"10"-13"2,-10 13-1,7-9-3,-7 9 0,0 0-1,6-10 3,-6 10-2,0 0-1,0 0-1,0 0-3,1 14-2,-1-14-1,2 20-1,-1-2 0,3 12 0,-1 5 0,2 10 0,-2 6-1,3 8 0,-3 2 0,1 6-1,0-7 0,-1 3 0,0-8-1,-2-3 0,2-5-2,-1-5 0,0-6-1,-3-8-2,6-2-4,-8-13-4,3-13-9,0 0-1,2-32 0,0-4 0</inkml:trace>
  <inkml:trace contextRef="#ctx0" brushRef="#br0" timeOffset="631">10 617 20,'0'0'22,"-10"6"0,10-6-3,0 0-3,0 0-1,0 0-2,-6-9-2,6 9-3,0 0-2,14-13-2,-2 4-3,5 0 1,6-4-2,7 1 1,4 0-2,7 2 2,3 2-1,1 6 0,1 4 0,-3 5 0,-4 4 0,-2 7 0,-5 1 0,-5 5 0,-5 3 1,-7 1-1,-3 2 0,-6 2 1,-5-3 1,-3 0 0,-11-1 0,-3-2 2,-11-5-1,-4 0 1,-8-7 0,-1-1-1,-6-7 0,0-1 0,1-4-1,4-1-2,4-3 0,5-1-2,8 4-3,-3-8-11,12 10-16,-1-7 1,16 5-1,-14-16 1</inkml:trace>
  <inkml:trace contextRef="#ctx0" brushRef="#br0" timeOffset="2894">1243 66 3,'0'0'10,"0"0"-2,0 0-2,0 0-2,0 0-2,0 0 0,0 0-1,0 0 1,0 0-1,0 0 0,0 0 0,0 0-2,0 0-5,0 0-5,0 0-2</inkml:trace>
  <inkml:trace contextRef="#ctx0" brushRef="#br0" timeOffset="3625">1309 0 35,'0'0'19,"0"0"0,0 0-4,0 0-8,-20 11-2,3-7-2,-4 3-1,-3 3-1,-6 2 0,-4 3 2,-2 3-2,-3 5 0,0 5 0,-2 3 1,0 4-1,0 2 1,1 4 0,4-2 0,5 4 1,3-1-1,6 0 1,6-3 0,8 1 0,7-3 0,12 1 0,7-2 0,11-4-1,8-5-2,6-6-6,8 0-19,1-9 0,3-4-2,-3-7 1</inkml:trace>
  <inkml:trace contextRef="#ctx0" brushRef="#br0" timeOffset="4326">1876 111 66,'0'0'26,"0"0"-1,-21 0 0,5 2-22,-6 2-2,-7 5-1,-7 2 1,-4 4 0,-5 2 0,1 6 0,-1-1 0,3 1 0,4-2-1,7-3 0,7-1-1,12-1 0,9-1 1,10-2-1,11 2 1,9 0-1,7 2 1,5 2 0,6 4 0,0 1 0,-1 1 0,-3 2-1,-5 0 1,-6 1 0,-8-1 1,-7-1 0,-8-3 1,-6 1 1,-9-4 1,-3 1 1,-12-6 0,-2 3 2,-7-8-2,0 1 0,-6-7-2,3 0-1,1-3-2,-1-4-4,8 6-9,-3-10-18,8 4-1,-1-9 0,8 2 0</inkml:trace>
  <inkml:trace contextRef="#ctx0" brushRef="#br0" timeOffset="5368">3069 259 39,'-24'7'20,"-10"-2"-1,-4 2 2,-5 2-16,-6 3-2,0 8 1,-4 1 0,3 7 2,-1 0 0,9 6 1,1-2-1,8 3-2,4 0-1,7-2 1,5-2-1,8 2 0,7-4 1,10 2-1,4-2 0,13 2 2,7-6-3,12 0 1,9-6-3,8-3-1,10-2-3,1-9-4,7 2-7,-12-9-11,-2 1-3,-12-6-2,-9-1 3</inkml:trace>
  <inkml:trace contextRef="#ctx0" brushRef="#br0" timeOffset="6039">2560 1008 43,'16'5'23,"3"-2"2,3-4-4,9 3-10,2-4-4,10 3-1,1-3-1,8 1-2,1 0-1,2 1 0,-1 1-1,-3 0-2,-3 3-4,-9-4-13,-1 1-7,-7-3-2,-7-5 1,-1-6 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0:02.970"/>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60 402 28,'9'-8'15,"-9"8"3,11-3 1,-9 12 1,0 9-3,-3 9-7,3 11-5,-2 15-3,1 12-1,-2 10 0,2 9 1,-2 1 0,1 4-1,3-8 0,2-5 0,-2-14-1,3-10-2,-1-14-2,-1-10-3,3-10-1,-7-18-2,0 0-5,-8-16-9,-1-9 2,0-13-2,-4-11 4</inkml:trace>
  <inkml:trace contextRef="#ctx0" brushRef="#br0" timeOffset="261">30 656 40,'3'-32'24,"1"3"1,3 1-6,5 5-6,-1-4-5,6 4-4,4-3-1,7 4-1,5-1-1,7 5 0,1 2 1,3 4 0,4 2 1,0 8 0,-5 3 0,-1 7 0,-11 7 0,-8 6-1,-10 5 0,-12 6 0,-15 3 1,-6 2 1,-13-2 0,-9 0-1,-5-6 0,-3-4 0,-3-8 0,2-7-2,4-5-2,0-8-4,11 2-14,-1-13-11,10-3-1,3-8-1,12-3 2</inkml:trace>
  <inkml:trace contextRef="#ctx0" brushRef="#br0" timeOffset="1252">1440 29 36,'0'0'20,"0"0"2,0 0 2,0 0-9,-8-10-9,8 10-1,-14-12 0,1 6 1,3 6 0,-6-1 0,3 7-1,-7-1-1,-1 6-1,-4 3-1,-4 4 0,-5 2 1,-3 6-1,-5 2-1,-1 3 0,1 2-1,-1 1 1,3 1 0,3 4 0,2 3-1,6 3 1,4-1 0,5 4 0,7 1-1,6 1 1,7 0-1,8-3 1,9-5-1,12-4 1,11-6-1,10-6 0,9-7 0,6-8-1,6-6 1,3-5-1,-1-3 1,-5-1 0,-7-1 0,-7 2 1,-9 0-1,-9 4 1,-9 3-1,-9 1-1,-4 4 0,-14-9-2,8 23-8,-8-23-18,-19 18 0,2-18-2,-5-6 1</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1:29.575"/>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0 4,'0'0'7,"0"0"-1,0 0 1,0 0-1,0 0-1,0 0 0,0 0-2,0 0-1,10 1 0,-10-1-1,0 0 1,0 0-1,12 1 1,-12-1-1,10 1 1,-10-1 0,13 0 0,-13 0 0,14 1 0,-4-1 0,-10 0 0,18 0 0,-6 1 1,1-1-1,0 1 0,3-1 0,2 2-1,-1-2 1,5 3 1,-1-3-1,2 2 0,1-2 0,4 4 1,2 1-1,-3-2 0,5 3 0,1-2 0,1 3 0,0-5 0,1 5-1,1-5 1,0 1-1,6-3 0,-6 3 0,5-3 0,-3 3 0,4 3 0,-2-3 0,1 5 0,-3-5 0,2 5 0,0-5 1,1 8-1,1-7 1,0 1-1,1 0 0,2 0 0,3 0 0,1-1-1,1-1 1,2-1 0,-2 1-1,2-3 1,-1-1 0,1-1-1,-1 0 1,-2 0 0,-2-1-1,0 1 1,0-1-1,-2 0 1,2 1-1,-2-2 1,2 2-1,1 0 0,1-1 1,-1 0-1,2 0 1,-1 0-1,-1 0 0,1-1 0,-1 0 0,-1-3 1,2 4-1,0-5 1,3 4-1,1-1 1,1-4-1,-1 3 0,0 0 0,0 4 0,0-5 0,-2 6 1,-1-4-1,-2 5 0,-2-1 0,0 2 0,-1 4 1,0-4-1,-3 5 0,-2-5 0,1 4 0,-4-5 1,-1 6-1,-2-6 0,-4 1 1,0-1-1,-3 1 0,-3-1 0,-2 1 1,-1 5-1,-2-5 0,1 4 0,-4-3 0,0-2 1,-4 2-1,1 4 0,-4-3 0,-9-3 0,13 3 0,-13-3 0,0 0 0,13 9 1,-13-9-1,0 0 1,0 0-1,0 0 1,10 1 0,-10-1-1,0 0 1,0 0 0,0 0 0,0 0 0,0 0 0,0 0 0,0 0-1,0 0 1,0 0-1,0 0 0,0 0 0,0 0 1,0 0-1,0 0 0,0 0 0,0 0 1,0 0-1,0 0 0,0 0 1,0 0-1,0 0 0,0 0 0,0 0 1,0 0-1,0 0 0,0 0 0,0 0 1,0 0-1,0 0 0,0 0 0,0 0 0,0 0 1,0 0-1,0 0 0,0 0 0,0 0 1,0 0-1,0 0-1,0 0 2,0 0-1,0 0-1,5-14 1,-5 14-2,0 0-1,0 0-3,2-15-3,-2 15-9,0 0-8,11-13-2,-11 13 2,11-16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1:31.88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38 15,'0'0'7,"10"7"0,-10-7 1,11 1-1,-11-1 0,19 2-1,-7-2 0,5 0 0,1-6 0,4 5 1,1-4-1,5 4-1,-1-5 0,7 6-1,1-6 0,6 9-1,2-3 0,7 2 0,5 3-1,5-2-1,4 1 1,2-2-1,5-2 1,3 1 0,0-1 0,2-1 0,2-4 0,4 3 1,0-3-2,4 2 1,0 2-1,2-4 0,2 3 1,1 0-1,0 0 0,0 1 0,0 1 0,3 1 0,-3-1 0,0 1-1,0 0 1,-2 1 0,-3-1 0,-2 0-1,-4-1 1,-5-1 0,-4 0-1,-5 0 1,-9 0-1,-5-1 1,-7-1 0,-6 1-1,-9-1 1,-5 1-1,-8 0 1,-3 0-1,-5 2 0,-9 0 0,0 0 1,9-1-1,-9 1 0,0 0 0,0 0 0,0 0 0,0 0 1,0 0-2,0 0 1,0 0 0,0 0 0,0 0 0,0 0 0,0 0 0,0 0 0,0 0 0,0 0 0,0 0 0,0 0 0,0 0 0,0 0 0,0 0-1,0 0-2,0 0-2,0 0-7,0 0-12,0 0-1,0 0-3,0 0 1</inkml:trace>
  <inkml:trace contextRef="#ctx0" brushRef="#br0" timeOffset="35761">4013 1889 1,'9'1'5,"-9"-1"1,0 0 1,0 0 1,0 0 1,0 0 1,0 0 0,0 0 0,0 0-1,-11-9-1,11 9-2,-18-9-1,3 2-2,0 1 0,-4-2-1,1 2 0,-7-2 0,1 2 0,-3 2-1,-1 0-1,0 1 1,-2 4-1,0 1 0,0 1 0,4 2 1,0 0-1,2 2 0,1 2 1,3 0-1,2 2 0,4 2 0,2 3 0,0 3 0,3 3 0,1 5 0,4 1 0,1 1 1,3 1-1,3-1 1,6 1 0,5-1 0,7-1 0,7-3-1,8-3 1,11 1 0,5-3-1,7-2 1,4-5-1,-1-2 0,-3-3 1,-3-4-1,-7-2 0,-6-5 0,-7-2 0,-4-4-1,-8-2 0,-1-4 0,-3 0 0,-5-4 1,-1 1-1,-6-2 2,-5 1 0,-7 0 0,-1 3 0,-7-1 0,-4-1 1,-7-3-2,-3 1 2,-4-2-2,-4-4 1,-1-3 0,-6-3 0,0-2-1,-2-1 1,1-1 0,0-1-1,5 0 0,4-1 1,5 1-1,5 1 0,7 0 1,6 1-1,8 2 0,8 1 0,10 1 0,9 0 0,9 2-1,9 3 1,8 3-1,7 3 1,4 4 0,3 4 0,-1 3 0,-2 6 0,-4 3 0,-3 2 0,-8 1 0,-3 1 0,-6-2 0,-2 1 0,-3-2 1,-4 2-1,-2-3 0,-3 1 0,0-1 0,-2 0 0,-4 4 0,-3-3 0,-6-1 0,-9 0-1,13 6-3,-13-6-11,0 0-8,-17 8-2,4-14 2,-3 0-2</inkml:trace>
  <inkml:trace contextRef="#ctx0" brushRef="#br0" timeOffset="37274">4428 2355 24,'0'0'16,"0"0"0,0 0-1,0 0 0,16-4-4,-4-11-2,9 0-1,0-7-2,7-2 0,2-4-2,4 0-1,-4-1 0,-1 6-2,-7 2 1,-3 5-1,-6 5-1,-2 4 1,-11 7-2,9-8 1,-9 8-1,0 0 0,0 0 0,1 9 0,-1-9 0,-2 15 1,2-3-1,-1 2 1,1 4 0,0 3 0,1 2 0,-1 3 0,1 3 0,-1 1-1,1 3 1,-2-2 0,0-1-1,-2-1 1,1-4 0,-2-4-1,-1-2 1,-1-5 0,-1-2 0,-2-3 1,-1-2-1,-4-1 0,2-2 0,-3 1 1,2-3-1,0 0 0,1-1 1,1-1-1,11 0 1,-13-1-1,13 1 0,0 0 0,0 0 0,-9-1 0,9 1 1,0 0-1,0 0 0,9-2 0,0 0 1,6 0-1,4-2 1,5 2-1,4-2 0,4 2 0,3 0 0,-3 0 0,-3 2 0,-4-1 1,-7 2-1,-3 0 0,-6 0 0,-9-1 0,0 0 0,0 0 0,-9-1 0,-4-1 0,-3 1 0,-6-1 0,-5 1 0,-6 1 0,-1 2 0,-5 0 1,2 2-2,1 0 1,4 0 0,3 2 0,7-2 0,5-2-2,6 2-3,11-4-19,0 0 1,16-9-3,0-9 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2T22:24:17.777"/>
    </inkml:context>
    <inkml:brush xml:id="br0">
      <inkml:brushProperty name="width" value="0.05292" units="cm"/>
      <inkml:brushProperty name="height" value="0.05292" units="cm"/>
      <inkml:brushProperty name="color" value="#002060"/>
      <inkml:brushProperty name="fitToCurve" value="1"/>
    </inkml:brush>
    <inkml:brush xml:id="br1">
      <inkml:brushProperty name="width" value="0.05292" units="cm"/>
      <inkml:brushProperty name="height" value="0.05292" units="cm"/>
      <inkml:brushProperty name="color" value="#1F497D"/>
      <inkml:brushProperty name="fitToCurve" value="1"/>
    </inkml:brush>
  </inkml:definitions>
  <inkml:trace contextRef="#ctx0" brushRef="#br0">862 6919 23,'0'0'17,"-13"2"0,13-2-1,0 0-2,0 0-6,-2-13-3,13 3-2,1-2-1,9-4-1,7-2-1,3 1-1,1 2 0,1 3 0,-1 7 1,-2 4-1,-2 6 0,-6 8 0,-6 4 2,-5 3 0,0 3 0,-7 5 1,-3-2 0,-4 7 0,-7 6 0,-6 3-1,-7 0 0,-4 8 1,-7-1 0,2 2 1,-3-2 0,2 0 1,2-8-1,6-3 1,3-6-1,10-4-1,3-7 0,6-6 0,6-5 0,7-2 0,9-8 0,4-1 0,5-5 0,4 0 1,5-1-1,3-1 0,1-2-1,2-1-3,1 3-4,0-5-16,5-1-5,2-7-2,-1-7 2</inkml:trace>
  <inkml:trace contextRef="#ctx0" brushRef="#br0" timeOffset="951">1327 6259 39,'2'-14'17,"7"0"-1,2-1 0,2 1-5,6 1-3,3 2-4,2 0-1,3 3-2,3 4-1,-3 5 1,1 1-1,-6 2 0,0 5 1,-2-1-1,-3 2 0,-1 3 1,-5-1 0,0 1-1,-6 2 2,2 2-1,-5 1 1,-9 2 0,1 5 0,-8-3 1,0 5-1,-9 3 1,2 3-1,-7-2 1,1 2-1,1-2 1,0-2-2,3-3 1,4-1-2,3-8 1,4-3-2,4-5 2,8-9-2,-5 15 1,5-15 0,0 0 1,18 8 0,-3-8 1,6-1-1,2-1 1,6-1 0,3-2-1,6-2 0,4-2-1,1 1 1,3-2-1,-2 2 1,-1-1-2,-3 1 2,-8 0-1,-5 3 1,-7 0 0,-4 3-1,-16 2 0,12-4 0,-12 4-4,0 0-14,0 0-8,-12 4-1,12-4-1,-19-4 0</inkml:trace>
  <inkml:trace contextRef="#ctx0" brushRef="#br0" timeOffset="16814">11975 2070 28,'-10'-7'19,"-3"-1"2,-9-4 1,-5-2-12,-2 0-4,-9-2 0,-3-1 1,-8-4-2,-5 1 1,-9-4-2,-1 3 1,-7-5-3,0 2 0,-2-1-1,0 3-2,6 3 1,4 2 0,8 4 0,8 2 0,5 3 0,10 3 0,7 2 0,7 1 0,4 0 0,4 1-2,10 1-1,0 0 0,0 0-6,14 10-10,4-1-6,8 2-1,6-1 2</inkml:trace>
  <inkml:trace contextRef="#ctx0" brushRef="#br0" timeOffset="17264">12053 2000 51,'0'0'25,"0"0"-1,-6-17-1,-5 4-14,-4-7-9,-3 0 0,-3-5 0,-3-2 0,-1-2 1,-1-1 0,-1 1 0,2 1 0,1 1 0,1 2-1,2 2 1,5 2-1,-1 4 0,5 1-1,2 5 1,2 0-1,8 11 0,-8-9 0,8 9-1,0 0 0,0 0 1,0 10-1,7 2 0,3 1 1,7 6 0,3 3 0,5 2 1,7 4-1,2 1 1,0 1 0,0 3 0,-3-1-1,-2 0 0,-8 0 0,-8 1 0,-9-1 0,-6 0 1,-8 0-1,-8-1 1,-6-2 2,-8-2 0,-3-1 1,-5-6 0,-1-1 1,-3-5 0,5-1 0,-2-7-2,4 2 0,3-6-1,7 0-2,6 1-3,2-5-10,7 1-11,12 1-1,-7-12 0,12-2 1</inkml:trace>
  <inkml:trace contextRef="#ctx0" brushRef="#br0" timeOffset="72053">5547 6743 26,'17'7'18,"6"1"1,1-7-5,4-7-4,10 0-1,2-5 0,10 2-1,-3-8-1,11 4 0,-1-7-1,6-1 0,4-6-3,10-4 0,2-10-1,8-7-1,9-10 0,6-11-1,7-11 0,9-8 0,6-7 0,8-8-1,5-10 1,5-7-1,5-6 0,5-2 1,0-5-1,-3-4 0,-2 2 0,-5 3 1,-9 6 0,-10 8 1,-16 9 1,-13 10-1,-12 10 1,-9 12-1,-13 8 0,-9 12-1,-7 7 0,-8 9-1,-3 9-1,-7 6-2,-4 9-2,-8 6-2,-2 10-3,-12 1-13,-2 12-2,-7-4 2,-10 0-1</inkml:trace>
  <inkml:trace contextRef="#ctx0" brushRef="#br0" timeOffset="73385">8237 4453 17,'-51'-18'10,"4"-5"-3,-5-15-1,-1-8-12,1-8-3,-3-8 2,2-5 3,-1-6 2,3-4 4,2-1 2,6-3 3,7 2 0,9-3-1,8-1-2,5 2-2,12-2 0,11-2 1,8 0-1,8-3-1,8-2 0,9 0-1,8 3 0,9 1 1,8 5-1,7 5 0,7 8 0,9 10 1,9 10-1,6 8 1,7 11 0,4 10-1,5 8 1,3 9 0,2 8 0,-1 7 0,-3 7 1,-4 7 0,-5 6 0,-6 6 1,-4 3-1,-4 8 1,-8 6 0,-3 7-2,-5 6 0,-6 5-2,-8 6-1,-7 2 0,-12 3 0,-9 0-1,-9 0 1,-6-3-1,-9 0 2,-7-4 0,-8-4 0,-7-1 1,-11 0 0,-11-2 0,-12-3 0,-15 0 1,-13-1 0,-14-3 1,-7-2 1,-7-7 1,-4-7 1,-5-7 2,-5-9-3,-1-9-2,-2-11-6,0-7-12,-4-14-1,-1-7-3,-6-13-1</inkml:trace>
  <inkml:trace contextRef="#ctx0" brushRef="#br0" timeOffset="75148">2201 5613 7,'0'0'10,"0"0"0,0 0-6,0 0-4,0 0 0,9 3 0,0-13 1,4-4 0,4-9 1,4-7 0,6-7 1,4-11 1,5-10 2,4-15 0,5-10 0,3-16 1,8-6 1,-1-15 1,7-8-3,6-10-1,3-5-1,3-5-2,4 1 0,4-3-1,4-3-2,1 0 1,2 2 0,3 3-2,-1 1 0,0 8 0,-3 8-1,-9 15 1,-12 15 2,-10 14 1,-11 16 0,-14 16 2,-10 14 1,-9 13-1,-8 11-2,-3 6-3,-2 11-3,2-10-2,-2 10-5,0 0-2,9 11-6,-9-11 0,12 13 1</inkml:trace>
  <inkml:trace contextRef="#ctx0" brushRef="#br0" timeOffset="112932">2190 7387 20,'-5'9'18,"5"-9"1,0 0-2,0 0-4,0 0-4,0 0-3,0 0-2,0 0 0,0 0-1,12-7 1,3-3-2,8-3-1,5-4 0,8-5-1,5-5 2,3-5-2,2-1 1,-2 0-1,-6 3 1,-5 2 1,-6 6-3,-9 2-2,-6 5-10,-7 4-8,-8 2-3,-5-1 1,-8-1 0</inkml:trace>
  <inkml:trace contextRef="#ctx0" brushRef="#br0" timeOffset="113242">2337 6900 47,'-8'14'21,"8"-5"0,0-9 0,3 21-19,3-3-2,4 5-1,1 6 1,4 11 0,0 8-1,2 3 1,-1 7 1,3-2 0,-3 3 1,2-8-1,-2-2 0,-3-10 0,-1-6-1,0-9-5,-5-6-6,-7-18-10,6 10-1,-6-10 0,-10-7 0</inkml:trace>
  <inkml:trace contextRef="#ctx0" brushRef="#br0" timeOffset="113523">2357 7496 38,'-9'12'22,"9"-12"0,1-26-3,10-1-11,2-8-2,6-4-5,0-1 1,1-8-3,0 3 2,-1 4 2,-4 11 0,-1 8 1,-7 6-1,-3 4 0,-3 2-1,-1 10-3,0 0-9,0 0-9,-16 3-6,4-1 0,-3 0 1</inkml:trace>
  <inkml:trace contextRef="#ctx0" brushRef="#br0" timeOffset="113733">2280 7112 14,'-22'-2'20,"1"-2"0,8 2-3,13 2-3,-13 0-5,13 0-2,9 14-3,1-4-2,5-1-1,7 6 1,3-3 1,7 2 0,2-1 0,5 0 0,0-8 0,1 5 0,-2-2-1,0-2-1,-3 1 1,-2 1-1,-5-2-1,-3 0 1,-5-1-1,-3 1 1,-3-2-1,-4 0-2,-10-4-8,12 6-14,-12-6-1,0 0 0,-11-9 1</inkml:trace>
  <inkml:trace contextRef="#ctx0" brushRef="#br0" timeOffset="290077">4409 6125 35,'0'0'16,"0"0"1,0 0 1,-17 4-3,5 3-5,-3-2-3,0 4-4,-4 0 0,1 4-1,0-1-1,-1 4-1,3-2 0,6 4 0,-2-1-1,4 2 0,5-1 0,4 1 0,3-1 0,5 0 0,6-1 1,3 1-1,4 1 1,2 0-1,2 3 1,1 2-1,1 1 0,-3 1 0,0 3 0,-4-2-1,-1 1 2,-4-2-1,-1-1 0,-4-5 2,-3-1 0,-5-3 0,-5-3 1,-4-2 0,-9-5 0,-4-2 0,-8-4 0,-5 1-1,-4-4 0,-2 1 0,-2-2 0,4 0 0,3-1 1,5 0 0,5-3-1,9-4 0,9-8 0,7-5 1,7-8-2,10-4-1,9-9-1,5-5 1,7-4 0,2-2 0,4 2 0,-2 3-1,1 4 2,-8 5 0,-4 8 1,-6 6-1,-6 7 2,-7 6-1,-8 4 1,-6 12-1,-4-12 0,-8 10 0,-8 3 0,-5 3 0,-5 3-1,-4 2 0,-3 8-2,-4-2-7,-1 7-15,4 2 0,1-4-1,5 0 0</inkml:trace>
  <inkml:trace contextRef="#ctx0" brushRef="#br0" timeOffset="305148">830 5950 14,'-4'15'16,"4"-15"-1,0 0 0,-10 7-6,10-7-6,0 0 0,-16 4 0,4 2 1,-4-2 2,0 5 0,-11 1 0,-2 6 0,-9 5-1,2 5 0,-9 6-2,-4 10 1,-3 4-2,3 8 0,-3 6-1,2 7 1,-1 2-1,-1 7 0,2 3 0,10 5-1,0 3 0,3 9 1,6-3 0,11 4 0,13 3 0,12 3 1,12-9-1,15 3 1,18-4-2,11-11 1,11 0-1,8 0 0,9-10-2,5 2 0,5-2 0,5-9-2,2-4-4,0-1-18,11-19-2,2-16 2,-1-17 0</inkml:trace>
  <inkml:trace contextRef="#ctx0" brushRef="#br0" timeOffset="316104">11724 585 31,'0'0'16,"0"0"1,0 0-1,-6-10 0,6 10-7,-11-10-3,0 3-3,-1 3-2,-3-2 0,-4 3-1,-4 2 0,-4-1-1,-3 3 1,-1 2 0,-1 2 0,-1 1 0,2 2 0,1-1-1,3 1 2,3-2-2,5 4 1,1 1 0,5-3 0,1 5-1,2-2 1,4 4 0,0 1-1,2 5 1,3-2 0,3 3 0,2 2 0,3 1 0,3 0 0,2 2 0,4 0 0,4 0 1,0-1-1,5-2 1,2-3 0,4 0 0,3-3-1,7-4 1,3-4 0,3-1 0,4-5-1,3-4 1,0-3 0,-4-5 0,-4-1 0,-6-2 1,-6-3-1,-5 0 1,-8-2 0,-4 1 0,-9-3-1,-4 1 1,-4-3-1,-2-2 0,-6 0-1,-5-2 1,-2-1-1,-6-1 0,-3 1-1,-3 2 1,-1 1-1,-3-3 1,-1 5 0,0 0 0,-1-1 0,1 2 1,2-3-1,1 0 2,0-3-2,5 2 1,4-7 0,0 0 0,5-3 0,3 2-1,4-1 0,3-2-1,5 4 1,1 3 0,5 2-1,4 1 1,7 3 0,3 0-1,6 1 1,6 1 0,12 1 0,1-1 0,4 2 0,4 1 1,-1 2-1,-1 2 1,-4 1-1,-5 5 1,-11 0-1,-3 3 1,-7 2-1,-7 2 0,-2 2-1,-12-3 1,12 6 0,-12-6-1,0 0 1,0 0 0,0 0 0,9 9 0,-9-9 0,0 0 1,0 0-1,0 0 1,0 0-1,0 0 0,0 0 0,0 0-2,0 0-3,0 0-6,2 17-14,-2-17 0,-12 16-1,-3-12 1</inkml:trace>
  <inkml:trace contextRef="#ctx0" brushRef="#br1" timeOffset="2.09749E7">9707 1704 1,'0'0'5,"0"0"-2,0 0 0,0 0-1,0 0 0,0 0 1,0 0 1,0 0 0,0 0 0,0 0 1,0 0-1,0 0 1,0 0-1,0 0-1,0 0 0,0 0-1,3 10 1,-3-10-1,0 0 0,2 13 0,-2-13 0,3 18 0,-1-6-1,0 6 0,1-1 1,1 8-1,0 6 0,1 4-1,-2 4 1,0 2 0,-1 2 0,0 0-1,-1 1 1,0-3-1,-1-5 1,-1-2-1,0-5 0,1-3 1,-1-4-1,1-3 0,0-4 1,0-2-1,-1-4 0,1-9 2,2 11-2,-2-11 0,0 0-2,0 0-1,0 0-10,0 0-4,0 0 0,3-16-1</inkml:trace>
  <inkml:trace contextRef="#ctx0" brushRef="#br1" timeOffset="2.09755E7">9543 1635 0,'-11'-2'10,"11"2"-2,0 0-4,0 0-3,0 0-1,0 0 0,0 0 0,0 0 0,0 0 1,-5 9 1,5-9 0,8 10 2,-8-10-1,21 12 1,-4-4 0,5 1 0,3 1-1,3 1 0,2 4-1,4-2 0,1 5 0,0 0-1,-1 2 0,0 0 0,0 1 0,0 4 0,-1 1 0,-2 1 0,-1 1-1,-3 1 1,-3 1-1,-1 3 1,-1-1-1,-5 0 0,0-1 1,-4 1-1,-2-1 1,-4 0-1,-2-1 1,-4-2-1,-2-1 1,-2-4 2,-3 0-1,-4-1 1,-1 0 2,-4-4-2,-4 2 1,-2-2-1,-3 2 0,-3-2 0,-1-1-1,-3 1 0,0-2 0,-2-1 1,1-4-1,-1-1 1,6 2-1,-2-5 1,5 0-1,-1-5 1,6-2-1,5-1-1,3 0 0,11 1-4,-13-14-4,14 3-13,6-2-4,6-6 1,3 2-1</inkml:trace>
  <inkml:trace contextRef="#ctx0" brushRef="#br1" timeOffset="2.09764E7">10358 2443 26,'-9'-4'12,"9"4"-1,0 0 1,3-14-3,-3 14-1,15-17-3,-3 8 0,1 0-2,4-2 0,1 2-1,1 2-1,1 0 0,-2 4-1,0 2 1,0 1-1,-3 3 0,-2 2 1,-2 1-1,-11-6 1,13 15-1,-9-3 1,-4-2-1,-3 3 1,0 1 0,-2 1 0,-2 0 0,-2 2 1,1-2-1,-2 2 0,-1 1 0,1 1 1,-1-2-1,-1 1 0,1-4 1,1 2-2,-2-3 2,4-2-2,2-1 1,6-10-1,-10 13 1,10-13-1,-1 10 1,1-10-1,5 9 0,-5-9 1,11 7-1,-1-4 1,4 0 0,5-1 0,4-2 1,5 0-1,4-2 1,3 1-1,0-2 0,3 1 0,-3-1 0,-3 2-1,-3 1-1,-3-1-3,-4 4-14,-4 1-6,-6-1-1,-12-3 1</inkml:trace>
  <inkml:trace contextRef="#ctx0" brushRef="#br1" timeOffset="2.0983E7">5016 5911 3,'-2'-12'5,"-5"-3"1,3 2 1,-3 3 1,2 0 2,5 10 0,-17-12 1,8 8-1,-2-2-1,11 6-2,-19-12-2,10 5-1,-3-1-1,2-2-2,-3 0 0,1 0 1,-1-2-1,-3 1 0,0 0 0,-3-1 1,-2 0-1,-4 1 1,-2-1-1,-2 0 0,-4 0 0,-1 1 0,-4 2 0,1-1-1,-2 2 0,0 3 0,0 0 0,-2 3 0,0 2 0,0 3-1,1 1 1,-4 4 0,0 2 0,-4 2 0,-2 2-1,-2 3 1,-2 1-1,-2 1 1,0 1 0,-2 2 0,1 0 0,0 0 0,2 4 0,1 2-1,3 2 1,-3 3 0,3 2-1,1 1 0,2 2 1,0 5-1,3-2 0,2-1 1,4 2-1,4 0 0,1-1 1,3 1 0,0 1 0,4 0 0,3 2-1,0 0 2,3 0-2,1 1 1,2 3 0,3-1 0,3 1 0,0-2 0,2-1-1,3 1 1,0-2 0,3-2 0,2 2 0,3-4-1,2 0 0,5 2 0,1-2 0,3 4 1,6-1-1,-1 5 0,5-6 1,3 8 1,0-5-2,2 2 2,-2-4-1,3 1 0,-2-4 0,4 0 0,1 1 0,0 2-1,3-3 1,4 4 0,3 1-1,2 0-2,4 0 2,3 1-2,1-5 1,5-5 1,-1 3-2,2-6 1,-1-3 2,1-4 0,0 1 0,2-10 0,-2 3 0,-1-5 0,0 1 0,-1-10 0,2-3 0,-1-3 0,-4-8-1,1-3 2,-1-9-2,1-6 1,3-7 0,2-4 1,1-4-2,2-6 2,2 0-2,0 2-1,-2-1-1,-3 3 0,-4-2-2,-5 7-5,-8-5-7,-2 3 0,-13-2 0</inkml:trace>
  <inkml:trace contextRef="#ctx0" brushRef="#br1" timeOffset="2.09847E7">208 6161 1,'0'0'5,"0"0"-1,-7-9-1,7 9-1,0 0-1,11-6 0,-1 4-1,2-3-1,3-2 1,7-3 0,4-2-1,4-5 1,2 1-1,6-5 1,2 0 0,8-1-1,3-3 1,4 4 1,-1 0-1,6 4 1,-1 0 0,2 0-1,1 2-1,-3 1 1,-2 5-1,-4-5 1,2 3-1,-1-2 1,1 2-1,-4 2 2,0-1-1,0 2 1,-4 1-1,0 1 1,-3 1 0,1 0-1,-2 3 0,-3 1 1,2 2-1,-4 1 1,-1 1-1,2 3 1,-4 0-1,-1 1 1,-4 0-1,2 3 1,-1 1 0,1 3-1,-2 0 1,1 3 0,-2 3-1,-2 2 1,-1 1 0,-3 2-1,1 2 1,-3 1-1,-1 1 1,-5 0-1,2-2 1,-1 0-1,-2 0 0,-1-2 1,-4 0 0,1-1 0,-4-1 0,4-1-1,-6 3 1,0 0 0,3 1 0,-3 0 0,1 2-1,-1 1 0,2 1 0,-3 2 0,5 0 0,-5 1 0,-1-1 1,-1 1-1,-1-2 1,-2 2-1,-5 0 1,0 1 0,-1 1 1,-1 1-1,-3 4-1,-1-1 2,0 3-2,-1-2 1,2 2 0,-3-2 0,1 3-2,-2-5 2,-1 2-2,0-2 0,-3 2 2,0-1-2,-3 3 2,-2-1-2,-2-1 4,-1 1-2,-2 0 3,-1-5-1,1 2 0,-2-3 1,2 2-1,-1-4 1,3 0 0,28-33-1,-54 64-2,54-64 2,-52 66 1,52-66 0,-53 54-1,53-54-1,-52 56-1,52-56 2,-54 53-1,54-53 0,-57 48-1,57-48 1,-60 40-1,60-40 2,-69 28-1,69-28 0,-77 17 0,36-11 0,-2-3-1,-1 2 0,-3 0 0,0-2 0,0 0 0,0-2-1,0 0 1,2-4 0,-1 1-1,46 2-1,-75-12-2,75 12-9,-47-25-10,47 25-1,-11-69 0,15 13-1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95655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smtClean="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8500" y="4409758"/>
            <a:ext cx="5588000" cy="417766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95655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smtClean="0"/>
            </a:lvl1pPr>
          </a:lstStyle>
          <a:p>
            <a:pPr>
              <a:defRPr/>
            </a:pPr>
            <a:fld id="{27EC76FF-E419-446E-880F-77D879F2E31F}" type="slidenum">
              <a:rPr lang="en-US"/>
              <a:pPr>
                <a:defRPr/>
              </a:pPr>
              <a:t>‹#›</a:t>
            </a:fld>
            <a:endParaRPr lang="en-US"/>
          </a:p>
        </p:txBody>
      </p:sp>
    </p:spTree>
    <p:extLst>
      <p:ext uri="{BB962C8B-B14F-4D97-AF65-F5344CB8AC3E}">
        <p14:creationId xmlns:p14="http://schemas.microsoft.com/office/powerpoint/2010/main" val="2705453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E23D669-68C2-44A4-B286-383728F5BDFA}" type="slidenum">
              <a:rPr lang="en-US"/>
              <a:pPr/>
              <a:t>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31334" y="4409758"/>
            <a:ext cx="5122333" cy="4177665"/>
          </a:xfrm>
          <a:noFill/>
          <a:ln/>
        </p:spPr>
        <p:txBody>
          <a:bodyPr/>
          <a:lstStyle/>
          <a:p>
            <a:pPr eaLnBrk="1" hangingPunct="1"/>
            <a:r>
              <a:rPr lang="en-US" b="1" dirty="0" smtClean="0"/>
              <a:t>Lecture 34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D7B7FE1-F78E-41A6-B757-E46629A63418}" type="slidenum">
              <a:rPr lang="en-US"/>
              <a:pPr/>
              <a:t>10</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16F5BF4-02C7-4AEE-9427-E25BBF5BBBFC}" type="slidenum">
              <a:rPr lang="en-US"/>
              <a:pPr/>
              <a:t>11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31334" y="4409758"/>
            <a:ext cx="5122333" cy="4177665"/>
          </a:xfrm>
          <a:noFill/>
          <a:ln/>
        </p:spPr>
        <p:txBody>
          <a:bodyPr/>
          <a:lstStyle/>
          <a:p>
            <a:pPr eaLnBrk="1" hangingPunct="1"/>
            <a:r>
              <a:rPr lang="en-US" smtClean="0"/>
              <a:t>Let’s parse this together!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411617C-5F5A-4CA8-8122-75072A98A042}" type="slidenum">
              <a:rPr lang="en-US"/>
              <a:pPr/>
              <a:t>12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31334" y="4409758"/>
            <a:ext cx="5122333" cy="4177665"/>
          </a:xfrm>
          <a:noFill/>
          <a:ln/>
        </p:spPr>
        <p:txBody>
          <a:bodyPr/>
          <a:lstStyle/>
          <a:p>
            <a:pPr eaLnBrk="1" hangingPunct="1"/>
            <a:r>
              <a:rPr lang="en-US" smtClean="0"/>
              <a:t>Let’s parse this together!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1C50311-B302-48FB-9F31-08756D9A323E}" type="slidenum">
              <a:rPr lang="en-US"/>
              <a:pPr/>
              <a:t>13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3CF7353-6881-4A05-9DB9-758EAC8D7F53}" type="slidenum">
              <a:rPr lang="en-US"/>
              <a:pPr/>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EC61C33-AFF8-4DED-AF99-43EED3AA8E20}" type="slidenum">
              <a:rPr lang="en-US"/>
              <a:pPr/>
              <a:t>15</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1334" y="4409758"/>
            <a:ext cx="5122333" cy="4177665"/>
          </a:xfrm>
          <a:noFill/>
          <a:ln/>
        </p:spPr>
        <p:txBody>
          <a:bodyPr/>
          <a:lstStyle/>
          <a:p>
            <a:pPr eaLnBrk="1" hangingPunct="1"/>
            <a:r>
              <a:rPr lang="en-US" smtClean="0">
                <a:solidFill>
                  <a:schemeClr val="accent2"/>
                </a:solidFill>
              </a:rPr>
              <a:t> 2</a:t>
            </a:r>
            <a:r>
              <a:rPr lang="en-US" i="1" baseline="30000" smtClean="0">
                <a:solidFill>
                  <a:schemeClr val="accent2"/>
                </a:solidFill>
              </a:rPr>
              <a:t>k</a:t>
            </a:r>
          </a:p>
          <a:p>
            <a:pPr eaLnBrk="1" hangingPunct="1"/>
            <a:r>
              <a:rPr lang="en-US" i="1" smtClean="0">
                <a:solidFill>
                  <a:schemeClr val="accent2"/>
                </a:solidFill>
              </a:rPr>
              <a:t>b</a:t>
            </a:r>
            <a:r>
              <a:rPr lang="en-US" baseline="30000" smtClean="0">
                <a:solidFill>
                  <a:schemeClr val="accent2"/>
                </a:solidFill>
              </a:rPr>
              <a:t>2</a:t>
            </a:r>
            <a:r>
              <a:rPr lang="en-US" i="1" baseline="55000" smtClean="0">
                <a:solidFill>
                  <a:schemeClr val="accent2"/>
                </a:solidFill>
              </a:rPr>
              <a:t>k</a:t>
            </a:r>
          </a:p>
          <a:p>
            <a:pPr eaLnBrk="1" hangingPunct="1"/>
            <a:r>
              <a:rPr lang="en-US" smtClean="0">
                <a:solidFill>
                  <a:schemeClr val="accent2"/>
                </a:solidFill>
              </a:rPr>
              <a:t>(</a:t>
            </a:r>
            <a:r>
              <a:rPr lang="en-US" i="1" smtClean="0">
                <a:solidFill>
                  <a:schemeClr val="accent2"/>
                </a:solidFill>
              </a:rPr>
              <a:t>b</a:t>
            </a:r>
            <a:r>
              <a:rPr lang="en-US" baseline="30000" smtClean="0">
                <a:solidFill>
                  <a:schemeClr val="accent2"/>
                </a:solidFill>
              </a:rPr>
              <a:t>2</a:t>
            </a:r>
            <a:r>
              <a:rPr lang="en-US" i="1" baseline="55000" smtClean="0">
                <a:solidFill>
                  <a:schemeClr val="accent2"/>
                </a:solidFill>
              </a:rPr>
              <a:t>k</a:t>
            </a:r>
            <a:r>
              <a:rPr lang="en-US" smtClean="0">
                <a:solidFill>
                  <a:schemeClr val="accent2"/>
                </a:solidFill>
              </a:rPr>
              <a:t>)</a:t>
            </a:r>
            <a:r>
              <a:rPr lang="en-US" i="1" baseline="30000" smtClean="0">
                <a:solidFill>
                  <a:schemeClr val="accent2"/>
                </a:solidFill>
              </a:rPr>
              <a:t>d</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345DCA8-B37F-4376-BC2A-109C0ACBDA8E}" type="slidenum">
              <a:rPr lang="en-US"/>
              <a:pPr/>
              <a:t>16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31334" y="4409758"/>
            <a:ext cx="5122333" cy="4177665"/>
          </a:xfrm>
          <a:noFill/>
          <a:ln/>
        </p:spPr>
        <p:txBody>
          <a:bodyPr/>
          <a:lstStyle/>
          <a:p>
            <a:pPr defTabSz="929579" eaLnBrk="1" hangingPunct="1"/>
            <a:r>
              <a:rPr lang="en-US" dirty="0" smtClean="0"/>
              <a:t>Finally, there are a few restrictions in place for decision networks. First, there may only be one utility node. Also, the utility of that node and the probabilities of any nodes which have decision nodes as parents are undefined until the decision functions for their parents are defined. A final restriction is that a decision may not be optimized if one of its parents has an observed value. A decision function defines the agent's actions for any context. Thus, if some decisions are observed or have observed parents, you will not be able to optimize them. It cannot find a decision function for any context because it is limited by its parent's observed value.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095504E-54C2-43E8-A307-BB4528C67A20}" type="slidenum">
              <a:rPr lang="en-US"/>
              <a:pPr/>
              <a:t>17</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31334" y="4409758"/>
            <a:ext cx="5122333" cy="4177665"/>
          </a:xfrm>
          <a:noFill/>
          <a:ln/>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dirty="0" smtClean="0">
                <a:solidFill>
                  <a:schemeClr val="accent4"/>
                </a:solidFill>
              </a:rPr>
              <a:t>this variable will appear in only one factor with its parents</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dirty="0" smtClean="0">
                <a:solidFill>
                  <a:schemeClr val="accent4"/>
                </a:solidFill>
              </a:rPr>
              <a:t>Because of the no-forgetting assumption </a:t>
            </a:r>
            <a:r>
              <a:rPr lang="en-US" sz="2000" baseline="0" dirty="0" smtClean="0">
                <a:solidFill>
                  <a:schemeClr val="accent4"/>
                </a:solidFill>
              </a:rPr>
              <a:t>the parents of the latest decision to be made will include all the</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baseline="0" dirty="0" smtClean="0">
                <a:solidFill>
                  <a:schemeClr val="accent4"/>
                </a:solidFill>
              </a:rPr>
              <a:t>Parents of the other decisions and so all the </a:t>
            </a:r>
            <a:r>
              <a:rPr lang="en-US" sz="2000" baseline="0" dirty="0" err="1" smtClean="0">
                <a:solidFill>
                  <a:schemeClr val="accent4"/>
                </a:solidFill>
              </a:rPr>
              <a:t>vars</a:t>
            </a:r>
            <a:r>
              <a:rPr lang="en-US" sz="2000" baseline="0" dirty="0" smtClean="0">
                <a:solidFill>
                  <a:schemeClr val="accent4"/>
                </a:solidFill>
              </a:rPr>
              <a:t> that may influence the utility factor (which is the one/only factor</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baseline="0" dirty="0" smtClean="0">
                <a:solidFill>
                  <a:schemeClr val="accent4"/>
                </a:solidFill>
              </a:rPr>
              <a:t>that will contain the latest decision)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baseline="0" dirty="0" smtClean="0">
                <a:solidFill>
                  <a:schemeClr val="accent4"/>
                </a:solidFill>
              </a:rPr>
              <a:t>And also because we have eliminated all the random variables that are not parents of a decision </a:t>
            </a:r>
            <a:r>
              <a:rPr lang="en-US" sz="2000" baseline="0" dirty="0" err="1" smtClean="0">
                <a:solidFill>
                  <a:schemeClr val="accent4"/>
                </a:solidFill>
              </a:rPr>
              <a:t>var</a:t>
            </a:r>
            <a:endParaRPr lang="en-US" sz="2000" baseline="0" dirty="0" smtClean="0">
              <a:solidFill>
                <a:schemeClr val="accent4"/>
              </a:solidFill>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baseline="0" dirty="0" smtClean="0">
                <a:solidFill>
                  <a:schemeClr val="accent4"/>
                </a:solidFill>
              </a:rPr>
              <a:t>(so </a:t>
            </a:r>
            <a:r>
              <a:rPr lang="en-US" sz="2000" baseline="0" dirty="0" err="1" smtClean="0">
                <a:solidFill>
                  <a:schemeClr val="accent4"/>
                </a:solidFill>
              </a:rPr>
              <a:t>vars</a:t>
            </a:r>
            <a:r>
              <a:rPr lang="en-US" sz="2000" baseline="0" dirty="0" smtClean="0">
                <a:solidFill>
                  <a:schemeClr val="accent4"/>
                </a:solidFill>
              </a:rPr>
              <a:t> that could be “downstream” from the latest decision to be made)</a:t>
            </a:r>
            <a:endParaRPr lang="en-US" sz="2000" dirty="0" smtClean="0">
              <a:solidFill>
                <a:schemeClr val="accent4"/>
              </a:solidFill>
            </a:endParaRPr>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5001CFD-2E5D-4662-8070-5BC0D75F0DF2}" type="slidenum">
              <a:rPr lang="en-US"/>
              <a:pPr/>
              <a:t>18</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26351"/>
            <a:fld id="{3D0B53DC-3B15-4AAD-81C6-1AAFF0444ACC}" type="slidenum">
              <a:rPr lang="en-US"/>
              <a:pPr defTabSz="926351"/>
              <a:t>20</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538BACE-402E-43C7-92B4-EC50ED87E159}" type="slidenum">
              <a:rPr lang="en-US"/>
              <a:pPr/>
              <a:t>2</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31334" y="4409758"/>
            <a:ext cx="5122333" cy="4177665"/>
          </a:xfrm>
          <a:noFill/>
          <a:ln/>
        </p:spPr>
        <p:txBody>
          <a:bodyPr/>
          <a:lstStyle/>
          <a:p>
            <a:pPr eaLnBrk="1" hangingPunct="1"/>
            <a:r>
              <a:rPr lang="en-US" smtClean="0"/>
              <a:t>One-off decisions</a:t>
            </a:r>
          </a:p>
          <a:p>
            <a:pPr eaLnBrk="1" hangingPunct="1"/>
            <a:endParaRPr lang="en-US" smtClean="0"/>
          </a:p>
          <a:p>
            <a:pPr eaLnBrk="1" hangingPunct="1"/>
            <a:r>
              <a:rPr lang="en-US" smtClean="0"/>
              <a:t>Sequential Decisions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pPr defTabSz="928688"/>
            <a:fld id="{E939ECFB-2943-4D95-BBF8-5767B8E8927E}" type="slidenum">
              <a:rPr lang="en-US"/>
              <a:pPr defTabSz="928688"/>
              <a:t>21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6276"/>
            <a:fld id="{13F37196-3242-4B77-9D34-98567B39A0BC}" type="slidenum">
              <a:rPr lang="en-US" smtClean="0"/>
              <a:pPr defTabSz="926276"/>
              <a:t>22</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225921" indent="-225921" eaLnBrk="1" hangingPunct="1"/>
            <a:r>
              <a:rPr lang="en-US" dirty="0" smtClean="0"/>
              <a:t>R&amp;R Sys  Representation and reasoning Systems</a:t>
            </a:r>
          </a:p>
          <a:p>
            <a:pPr marL="225921" indent="-225921" eaLnBrk="1" hangingPunct="1"/>
            <a:r>
              <a:rPr lang="en-US" dirty="0" smtClean="0"/>
              <a:t>Each cell is a R&amp;R system</a:t>
            </a:r>
          </a:p>
          <a:p>
            <a:pPr marL="225921" indent="-225921" eaLnBrk="1" hangingPunct="1"/>
            <a:r>
              <a:rPr lang="en-US" dirty="0" smtClean="0"/>
              <a:t>STRIPS  actions preconditions and effects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4712"/>
            <a:fld id="{C8A58DF1-F0B9-4CDF-A014-980B1A97EBBF}" type="slidenum">
              <a:rPr lang="en-US">
                <a:solidFill>
                  <a:prstClr val="black"/>
                </a:solidFill>
              </a:rPr>
              <a:pPr defTabSz="924712"/>
              <a:t>23</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5230" indent="-225230" eaLnBrk="1" hangingPunct="1"/>
            <a:r>
              <a:rPr lang="en-US" dirty="0" smtClean="0"/>
              <a:t>R&amp;R Sys  Representation and reasoning Systems</a:t>
            </a:r>
          </a:p>
          <a:p>
            <a:pPr marL="225230" indent="-225230" eaLnBrk="1" hangingPunct="1"/>
            <a:r>
              <a:rPr lang="en-US" dirty="0" smtClean="0"/>
              <a:t>Each cell is a R&amp;R system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DAB41F0-B203-48B2-BDFA-8DAAF09429CA}" type="slidenum">
              <a:rPr lang="en-US">
                <a:solidFill>
                  <a:prstClr val="black"/>
                </a:solidFill>
              </a:rPr>
              <a:pPr/>
              <a:t>24</a:t>
            </a:fld>
            <a:endParaRPr lang="en-US">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CFB5DDA-D660-4CBC-90FE-2E1F835F8F08}" type="slidenum">
              <a:rPr lang="en-US"/>
              <a:pPr/>
              <a:t>3</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1334" y="4409758"/>
            <a:ext cx="5122333" cy="4177665"/>
          </a:xfrm>
          <a:noFill/>
          <a:ln/>
        </p:spPr>
        <p:txBody>
          <a:bodyPr/>
          <a:lstStyle/>
          <a:p>
            <a:pPr eaLnBrk="1" hangingPunct="1"/>
            <a:r>
              <a:rPr lang="en-CA" sz="1200" b="0" i="0" kern="1200" dirty="0" smtClean="0">
                <a:solidFill>
                  <a:schemeClr val="tx1"/>
                </a:solidFill>
                <a:effectLst/>
                <a:latin typeface="Arial" charset="0"/>
                <a:ea typeface="+mn-ea"/>
                <a:cs typeface="+mn-cs"/>
              </a:rPr>
              <a:t>This extends single-stage decision networks by allowing both chance nodes and decision nodes to be parents of decision nodes. Arcs coming into decision nodes represent the information that will be available when the decision is made. Arcs coming into chance nodes represents probabilistic dependence. Arcs coming into the utility node represent what the utility depends on</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B8B8FC3-D2FB-48D9-87BF-49161838E943}" type="slidenum">
              <a:rPr lang="en-US"/>
              <a:pPr/>
              <a:t>4</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31334" y="4409758"/>
            <a:ext cx="5122333" cy="4177665"/>
          </a:xfrm>
          <a:noFill/>
          <a:ln/>
        </p:spPr>
        <p:txBody>
          <a:bodyPr/>
          <a:lstStyle/>
          <a:p>
            <a:pPr eaLnBrk="1" hangingPunct="1"/>
            <a:r>
              <a:rPr lang="en-US" smtClean="0"/>
              <a:t>Example syntactic</a:t>
            </a:r>
          </a:p>
          <a:p>
            <a:pPr eaLnBrk="1" hangingPunct="1"/>
            <a:r>
              <a:rPr lang="en-US" smtClean="0"/>
              <a:t>Simplest &lt;-&gt; degenerate case</a:t>
            </a:r>
          </a:p>
          <a:p>
            <a:pPr eaLnBrk="1" hangingPunct="1"/>
            <a:r>
              <a:rPr lang="en-US" smtClean="0"/>
              <a:t>Weather Forecast Umbrella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DEC864B-302C-4489-A784-0B77CF30B2EC}" type="slidenum">
              <a:rPr lang="en-US"/>
              <a:pPr/>
              <a:t>5</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31334" y="4409758"/>
            <a:ext cx="5122333" cy="4177665"/>
          </a:xfrm>
          <a:noFill/>
          <a:ln/>
        </p:spPr>
        <p:txBody>
          <a:bodyPr/>
          <a:lstStyle/>
          <a:p>
            <a:pPr eaLnBrk="1" hangingPunct="1"/>
            <a:r>
              <a:rPr lang="en-US" dirty="0" smtClean="0"/>
              <a:t>Example syntactic</a:t>
            </a:r>
          </a:p>
          <a:p>
            <a:pPr eaLnBrk="1" hangingPunct="1"/>
            <a:r>
              <a:rPr lang="en-US" dirty="0" smtClean="0"/>
              <a:t>Simplest &lt;-&gt; degenerate case</a:t>
            </a:r>
          </a:p>
          <a:p>
            <a:pPr eaLnBrk="1" hangingPunct="1"/>
            <a:r>
              <a:rPr lang="en-US" dirty="0" smtClean="0"/>
              <a:t>Weather Forecast Umbrella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DEC864B-302C-4489-A784-0B77CF30B2EC}" type="slidenum">
              <a:rPr lang="en-US"/>
              <a:pPr/>
              <a:t>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31334" y="4409758"/>
            <a:ext cx="5122333" cy="4177665"/>
          </a:xfrm>
          <a:noFill/>
          <a:ln/>
        </p:spPr>
        <p:txBody>
          <a:bodyPr/>
          <a:lstStyle/>
          <a:p>
            <a:pPr eaLnBrk="1" hangingPunct="1"/>
            <a:r>
              <a:rPr lang="en-US" dirty="0" smtClean="0"/>
              <a:t>Example syntactic</a:t>
            </a:r>
          </a:p>
          <a:p>
            <a:pPr eaLnBrk="1" hangingPunct="1"/>
            <a:r>
              <a:rPr lang="en-US" dirty="0" smtClean="0"/>
              <a:t>Simplest &lt;-&gt; degenerate case</a:t>
            </a:r>
          </a:p>
          <a:p>
            <a:pPr eaLnBrk="1" hangingPunct="1"/>
            <a:r>
              <a:rPr lang="en-US" dirty="0" smtClean="0"/>
              <a:t>Weather Forecast Umbrella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0285D2C-31C8-45DB-909E-098B1BCB906B}" type="slidenum">
              <a:rPr lang="en-US"/>
              <a:pPr/>
              <a:t>7</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1352976-B3A9-4283-B58C-683728029801}" type="slidenum">
              <a:rPr lang="en-US"/>
              <a:pPr/>
              <a:t>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31334" y="4409758"/>
            <a:ext cx="5122333" cy="4177665"/>
          </a:xfrm>
          <a:noFill/>
          <a:ln/>
        </p:spPr>
        <p:txBody>
          <a:bodyPr/>
          <a:lstStyle/>
          <a:p>
            <a:pPr eaLnBrk="1" hangingPunct="1">
              <a:buFontTx/>
              <a:buChar char="•"/>
            </a:pPr>
            <a:r>
              <a:rPr lang="en-US" smtClean="0"/>
              <a:t>What should an agent do?</a:t>
            </a:r>
          </a:p>
          <a:p>
            <a:pPr lvl="1" eaLnBrk="1" hangingPunct="1"/>
            <a:r>
              <a:rPr lang="en-US" smtClean="0"/>
              <a:t>What an agent should do at any time depends on what it will do in the future.</a:t>
            </a:r>
          </a:p>
          <a:p>
            <a:pPr lvl="1" eaLnBrk="1" hangingPunct="1"/>
            <a:r>
              <a:rPr lang="en-US" smtClean="0"/>
              <a:t>What an agent does in the future depends on what it did before.</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7620894-462E-4367-A7E8-A96DFFAF8EEB}" type="slidenum">
              <a:rPr lang="en-US"/>
              <a:pPr/>
              <a:t>9</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31334" y="4409758"/>
            <a:ext cx="5122333" cy="4177665"/>
          </a:xfrm>
          <a:noFill/>
          <a:ln/>
        </p:spPr>
        <p:txBody>
          <a:bodyPr/>
          <a:lstStyle/>
          <a:p>
            <a:pPr eaLnBrk="1" hangingPunct="1"/>
            <a:r>
              <a:rPr lang="en-US" smtClean="0"/>
              <a:t>Check smoke false and See smoke true is impossible so that entry will never occur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25E1ED6-7361-4BCC-9115-4F14274048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0ED340C-CCC7-4928-B4E1-7586D04A42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AA7FCCC-EA99-4175-B956-190C55D230D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18EAAEA-1DFE-49FE-BA0D-26F8DBE44F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D3006B2-A216-460B-9B59-1AA205A237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8373413-6547-4E0A-AF68-3427723FAF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3300B13F-7705-472A-941D-36FE7288D1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DB27B86-F0A4-498B-9764-8308D358E0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48F7D0D-543E-425B-B7F1-A3FCE4E4DA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40AD5C1-3311-4FAD-A8D7-D8CFB1BB37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544CFC4E-436C-40B3-A135-9DFA1AF00B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a:t>Slide </a:t>
            </a:r>
            <a:fld id="{22D5E461-EF88-4517-A5BA-24AB4003F2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7.emf"/><Relationship Id="rId13" Type="http://schemas.openxmlformats.org/officeDocument/2006/relationships/customXml" Target="../ink/ink122.xml"/><Relationship Id="rId18" Type="http://schemas.openxmlformats.org/officeDocument/2006/relationships/image" Target="../media/image122.emf"/><Relationship Id="rId26" Type="http://schemas.openxmlformats.org/officeDocument/2006/relationships/image" Target="../media/image126.emf"/><Relationship Id="rId3" Type="http://schemas.openxmlformats.org/officeDocument/2006/relationships/customXml" Target="../ink/ink117.xml"/><Relationship Id="rId21" Type="http://schemas.openxmlformats.org/officeDocument/2006/relationships/customXml" Target="../ink/ink126.xml"/><Relationship Id="rId7" Type="http://schemas.openxmlformats.org/officeDocument/2006/relationships/customXml" Target="../ink/ink119.xml"/><Relationship Id="rId12" Type="http://schemas.openxmlformats.org/officeDocument/2006/relationships/image" Target="../media/image119.emf"/><Relationship Id="rId17" Type="http://schemas.openxmlformats.org/officeDocument/2006/relationships/customXml" Target="../ink/ink124.xml"/><Relationship Id="rId25" Type="http://schemas.openxmlformats.org/officeDocument/2006/relationships/customXml" Target="../ink/ink128.xml"/><Relationship Id="rId2" Type="http://schemas.openxmlformats.org/officeDocument/2006/relationships/notesSlide" Target="../notesSlides/notesSlide11.xml"/><Relationship Id="rId16" Type="http://schemas.openxmlformats.org/officeDocument/2006/relationships/image" Target="../media/image121.emf"/><Relationship Id="rId20" Type="http://schemas.openxmlformats.org/officeDocument/2006/relationships/image" Target="../media/image123.emf"/><Relationship Id="rId1" Type="http://schemas.openxmlformats.org/officeDocument/2006/relationships/slideLayout" Target="../slideLayouts/slideLayout2.xml"/><Relationship Id="rId6" Type="http://schemas.openxmlformats.org/officeDocument/2006/relationships/image" Target="../media/image116.emf"/><Relationship Id="rId11" Type="http://schemas.openxmlformats.org/officeDocument/2006/relationships/customXml" Target="../ink/ink121.xml"/><Relationship Id="rId24" Type="http://schemas.openxmlformats.org/officeDocument/2006/relationships/image" Target="../media/image125.emf"/><Relationship Id="rId5" Type="http://schemas.openxmlformats.org/officeDocument/2006/relationships/customXml" Target="../ink/ink118.xml"/><Relationship Id="rId15" Type="http://schemas.openxmlformats.org/officeDocument/2006/relationships/customXml" Target="../ink/ink123.xml"/><Relationship Id="rId23" Type="http://schemas.openxmlformats.org/officeDocument/2006/relationships/customXml" Target="../ink/ink127.xml"/><Relationship Id="rId28" Type="http://schemas.openxmlformats.org/officeDocument/2006/relationships/image" Target="../media/image127.emf"/><Relationship Id="rId10" Type="http://schemas.openxmlformats.org/officeDocument/2006/relationships/image" Target="../media/image118.emf"/><Relationship Id="rId19" Type="http://schemas.openxmlformats.org/officeDocument/2006/relationships/customXml" Target="../ink/ink125.xml"/><Relationship Id="rId4" Type="http://schemas.openxmlformats.org/officeDocument/2006/relationships/image" Target="../media/image115.emf"/><Relationship Id="rId9" Type="http://schemas.openxmlformats.org/officeDocument/2006/relationships/customXml" Target="../ink/ink120.xml"/><Relationship Id="rId14" Type="http://schemas.openxmlformats.org/officeDocument/2006/relationships/image" Target="../media/image120.emf"/><Relationship Id="rId22" Type="http://schemas.openxmlformats.org/officeDocument/2006/relationships/image" Target="../media/image124.emf"/><Relationship Id="rId27" Type="http://schemas.openxmlformats.org/officeDocument/2006/relationships/customXml" Target="../ink/ink129.xml"/></Relationships>
</file>

<file path=ppt/slides/_rels/slide12.xml.rels><?xml version="1.0" encoding="UTF-8" standalone="yes"?>
<Relationships xmlns="http://schemas.openxmlformats.org/package/2006/relationships"><Relationship Id="rId8" Type="http://schemas.openxmlformats.org/officeDocument/2006/relationships/image" Target="../media/image130.emf"/><Relationship Id="rId13" Type="http://schemas.openxmlformats.org/officeDocument/2006/relationships/customXml" Target="../ink/ink135.xml"/><Relationship Id="rId18" Type="http://schemas.openxmlformats.org/officeDocument/2006/relationships/image" Target="../media/image135.emf"/><Relationship Id="rId26" Type="http://schemas.openxmlformats.org/officeDocument/2006/relationships/customXml" Target="../ink/ink141.xml"/><Relationship Id="rId3" Type="http://schemas.openxmlformats.org/officeDocument/2006/relationships/customXml" Target="../ink/ink130.xml"/><Relationship Id="rId21" Type="http://schemas.openxmlformats.org/officeDocument/2006/relationships/customXml" Target="../ink/ink139.xml"/><Relationship Id="rId7" Type="http://schemas.openxmlformats.org/officeDocument/2006/relationships/customXml" Target="../ink/ink132.xml"/><Relationship Id="rId12" Type="http://schemas.openxmlformats.org/officeDocument/2006/relationships/image" Target="../media/image132.emf"/><Relationship Id="rId17" Type="http://schemas.openxmlformats.org/officeDocument/2006/relationships/customXml" Target="../ink/ink137.xml"/><Relationship Id="rId25" Type="http://schemas.openxmlformats.org/officeDocument/2006/relationships/image" Target="../media/image3.jpeg"/><Relationship Id="rId2" Type="http://schemas.openxmlformats.org/officeDocument/2006/relationships/notesSlide" Target="../notesSlides/notesSlide12.xml"/><Relationship Id="rId16" Type="http://schemas.openxmlformats.org/officeDocument/2006/relationships/image" Target="../media/image134.emf"/><Relationship Id="rId20" Type="http://schemas.openxmlformats.org/officeDocument/2006/relationships/image" Target="../media/image136.emf"/><Relationship Id="rId29" Type="http://schemas.openxmlformats.org/officeDocument/2006/relationships/image" Target="../media/image141.emf"/><Relationship Id="rId1" Type="http://schemas.openxmlformats.org/officeDocument/2006/relationships/slideLayout" Target="../slideLayouts/slideLayout2.xml"/><Relationship Id="rId6" Type="http://schemas.openxmlformats.org/officeDocument/2006/relationships/image" Target="../media/image129.emf"/><Relationship Id="rId11" Type="http://schemas.openxmlformats.org/officeDocument/2006/relationships/customXml" Target="../ink/ink134.xml"/><Relationship Id="rId24" Type="http://schemas.openxmlformats.org/officeDocument/2006/relationships/image" Target="../media/image138.emf"/><Relationship Id="rId5" Type="http://schemas.openxmlformats.org/officeDocument/2006/relationships/customXml" Target="../ink/ink131.xml"/><Relationship Id="rId15" Type="http://schemas.openxmlformats.org/officeDocument/2006/relationships/customXml" Target="../ink/ink136.xml"/><Relationship Id="rId23" Type="http://schemas.openxmlformats.org/officeDocument/2006/relationships/customXml" Target="../ink/ink140.xml"/><Relationship Id="rId28" Type="http://schemas.openxmlformats.org/officeDocument/2006/relationships/customXml" Target="../ink/ink142.xml"/><Relationship Id="rId10" Type="http://schemas.openxmlformats.org/officeDocument/2006/relationships/image" Target="../media/image131.emf"/><Relationship Id="rId19" Type="http://schemas.openxmlformats.org/officeDocument/2006/relationships/customXml" Target="../ink/ink138.xml"/><Relationship Id="rId4" Type="http://schemas.openxmlformats.org/officeDocument/2006/relationships/image" Target="../media/image128.emf"/><Relationship Id="rId9" Type="http://schemas.openxmlformats.org/officeDocument/2006/relationships/customXml" Target="../ink/ink133.xml"/><Relationship Id="rId14" Type="http://schemas.openxmlformats.org/officeDocument/2006/relationships/image" Target="../media/image133.emf"/><Relationship Id="rId22" Type="http://schemas.openxmlformats.org/officeDocument/2006/relationships/image" Target="../media/image137.emf"/><Relationship Id="rId27" Type="http://schemas.openxmlformats.org/officeDocument/2006/relationships/image" Target="../media/image140.emf"/></Relationships>
</file>

<file path=ppt/slides/_rels/slide13.xml.rels><?xml version="1.0" encoding="UTF-8" standalone="yes"?>
<Relationships xmlns="http://schemas.openxmlformats.org/package/2006/relationships"><Relationship Id="rId8" Type="http://schemas.openxmlformats.org/officeDocument/2006/relationships/image" Target="../media/image144.emf"/><Relationship Id="rId13" Type="http://schemas.openxmlformats.org/officeDocument/2006/relationships/customXml" Target="../ink/ink148.xml"/><Relationship Id="rId3" Type="http://schemas.openxmlformats.org/officeDocument/2006/relationships/customXml" Target="../ink/ink143.xml"/><Relationship Id="rId7" Type="http://schemas.openxmlformats.org/officeDocument/2006/relationships/customXml" Target="../ink/ink145.xml"/><Relationship Id="rId12" Type="http://schemas.openxmlformats.org/officeDocument/2006/relationships/image" Target="../media/image146.emf"/><Relationship Id="rId2" Type="http://schemas.openxmlformats.org/officeDocument/2006/relationships/notesSlide" Target="../notesSlides/notesSlide13.xml"/><Relationship Id="rId16" Type="http://schemas.openxmlformats.org/officeDocument/2006/relationships/image" Target="../media/image148.emf"/><Relationship Id="rId1" Type="http://schemas.openxmlformats.org/officeDocument/2006/relationships/slideLayout" Target="../slideLayouts/slideLayout2.xml"/><Relationship Id="rId6" Type="http://schemas.openxmlformats.org/officeDocument/2006/relationships/image" Target="../media/image143.emf"/><Relationship Id="rId11" Type="http://schemas.openxmlformats.org/officeDocument/2006/relationships/customXml" Target="../ink/ink147.xml"/><Relationship Id="rId5" Type="http://schemas.openxmlformats.org/officeDocument/2006/relationships/customXml" Target="../ink/ink144.xml"/><Relationship Id="rId15" Type="http://schemas.openxmlformats.org/officeDocument/2006/relationships/customXml" Target="../ink/ink149.xml"/><Relationship Id="rId10" Type="http://schemas.openxmlformats.org/officeDocument/2006/relationships/image" Target="../media/image145.emf"/><Relationship Id="rId4" Type="http://schemas.openxmlformats.org/officeDocument/2006/relationships/image" Target="../media/image142.emf"/><Relationship Id="rId9" Type="http://schemas.openxmlformats.org/officeDocument/2006/relationships/customXml" Target="../ink/ink146.xml"/><Relationship Id="rId14" Type="http://schemas.openxmlformats.org/officeDocument/2006/relationships/image" Target="../media/image14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ustomXml" Target="../ink/ink152.xml"/><Relationship Id="rId13" Type="http://schemas.openxmlformats.org/officeDocument/2006/relationships/image" Target="../media/image153.emf"/><Relationship Id="rId18" Type="http://schemas.openxmlformats.org/officeDocument/2006/relationships/customXml" Target="../ink/ink157.xml"/><Relationship Id="rId26" Type="http://schemas.openxmlformats.org/officeDocument/2006/relationships/customXml" Target="../ink/ink161.xml"/><Relationship Id="rId3" Type="http://schemas.openxmlformats.org/officeDocument/2006/relationships/image" Target="../media/image2.wmf"/><Relationship Id="rId21" Type="http://schemas.openxmlformats.org/officeDocument/2006/relationships/image" Target="../media/image157.emf"/><Relationship Id="rId7" Type="http://schemas.openxmlformats.org/officeDocument/2006/relationships/image" Target="../media/image150.emf"/><Relationship Id="rId12" Type="http://schemas.openxmlformats.org/officeDocument/2006/relationships/customXml" Target="../ink/ink154.xml"/><Relationship Id="rId17" Type="http://schemas.openxmlformats.org/officeDocument/2006/relationships/image" Target="../media/image155.emf"/><Relationship Id="rId25" Type="http://schemas.openxmlformats.org/officeDocument/2006/relationships/image" Target="../media/image159.emf"/><Relationship Id="rId2" Type="http://schemas.openxmlformats.org/officeDocument/2006/relationships/notesSlide" Target="../notesSlides/notesSlide15.xml"/><Relationship Id="rId16" Type="http://schemas.openxmlformats.org/officeDocument/2006/relationships/customXml" Target="../ink/ink156.xml"/><Relationship Id="rId20" Type="http://schemas.openxmlformats.org/officeDocument/2006/relationships/customXml" Target="../ink/ink158.xml"/><Relationship Id="rId29" Type="http://schemas.openxmlformats.org/officeDocument/2006/relationships/image" Target="../media/image161.emf"/><Relationship Id="rId1" Type="http://schemas.openxmlformats.org/officeDocument/2006/relationships/slideLayout" Target="../slideLayouts/slideLayout2.xml"/><Relationship Id="rId6" Type="http://schemas.openxmlformats.org/officeDocument/2006/relationships/customXml" Target="../ink/ink151.xml"/><Relationship Id="rId11" Type="http://schemas.openxmlformats.org/officeDocument/2006/relationships/image" Target="../media/image152.emf"/><Relationship Id="rId24" Type="http://schemas.openxmlformats.org/officeDocument/2006/relationships/customXml" Target="../ink/ink160.xml"/><Relationship Id="rId5" Type="http://schemas.openxmlformats.org/officeDocument/2006/relationships/image" Target="../media/image149.emf"/><Relationship Id="rId15" Type="http://schemas.openxmlformats.org/officeDocument/2006/relationships/image" Target="../media/image154.emf"/><Relationship Id="rId23" Type="http://schemas.openxmlformats.org/officeDocument/2006/relationships/image" Target="../media/image158.emf"/><Relationship Id="rId28" Type="http://schemas.openxmlformats.org/officeDocument/2006/relationships/customXml" Target="../ink/ink162.xml"/><Relationship Id="rId10" Type="http://schemas.openxmlformats.org/officeDocument/2006/relationships/customXml" Target="../ink/ink153.xml"/><Relationship Id="rId19" Type="http://schemas.openxmlformats.org/officeDocument/2006/relationships/image" Target="../media/image156.emf"/><Relationship Id="rId31" Type="http://schemas.openxmlformats.org/officeDocument/2006/relationships/image" Target="../media/image162.emf"/><Relationship Id="rId4" Type="http://schemas.openxmlformats.org/officeDocument/2006/relationships/customXml" Target="../ink/ink150.xml"/><Relationship Id="rId9" Type="http://schemas.openxmlformats.org/officeDocument/2006/relationships/image" Target="../media/image151.emf"/><Relationship Id="rId14" Type="http://schemas.openxmlformats.org/officeDocument/2006/relationships/customXml" Target="../ink/ink155.xml"/><Relationship Id="rId22" Type="http://schemas.openxmlformats.org/officeDocument/2006/relationships/customXml" Target="../ink/ink159.xml"/><Relationship Id="rId27" Type="http://schemas.openxmlformats.org/officeDocument/2006/relationships/image" Target="../media/image160.emf"/><Relationship Id="rId30" Type="http://schemas.openxmlformats.org/officeDocument/2006/relationships/customXml" Target="../ink/ink163.xml"/></Relationships>
</file>

<file path=ppt/slides/_rels/slide16.xml.rels><?xml version="1.0" encoding="UTF-8" standalone="yes"?>
<Relationships xmlns="http://schemas.openxmlformats.org/package/2006/relationships"><Relationship Id="rId13" Type="http://schemas.openxmlformats.org/officeDocument/2006/relationships/customXml" Target="../ink/ink168.xml"/><Relationship Id="rId18" Type="http://schemas.openxmlformats.org/officeDocument/2006/relationships/image" Target="../media/image169.emf"/><Relationship Id="rId26" Type="http://schemas.openxmlformats.org/officeDocument/2006/relationships/image" Target="../media/image173.emf"/><Relationship Id="rId39" Type="http://schemas.openxmlformats.org/officeDocument/2006/relationships/customXml" Target="../ink/ink181.xml"/><Relationship Id="rId21" Type="http://schemas.openxmlformats.org/officeDocument/2006/relationships/customXml" Target="../ink/ink172.xml"/><Relationship Id="rId34" Type="http://schemas.openxmlformats.org/officeDocument/2006/relationships/image" Target="../media/image177.emf"/><Relationship Id="rId42" Type="http://schemas.openxmlformats.org/officeDocument/2006/relationships/image" Target="../media/image181.emf"/><Relationship Id="rId7" Type="http://schemas.openxmlformats.org/officeDocument/2006/relationships/customXml" Target="../ink/ink165.xml"/><Relationship Id="rId2" Type="http://schemas.openxmlformats.org/officeDocument/2006/relationships/notesSlide" Target="../notesSlides/notesSlide16.xml"/><Relationship Id="rId16" Type="http://schemas.openxmlformats.org/officeDocument/2006/relationships/image" Target="../media/image168.emf"/><Relationship Id="rId29" Type="http://schemas.openxmlformats.org/officeDocument/2006/relationships/customXml" Target="../ink/ink176.xml"/><Relationship Id="rId1" Type="http://schemas.openxmlformats.org/officeDocument/2006/relationships/slideLayout" Target="../slideLayouts/slideLayout2.xml"/><Relationship Id="rId6" Type="http://schemas.openxmlformats.org/officeDocument/2006/relationships/image" Target="../media/image163.emf"/><Relationship Id="rId11" Type="http://schemas.openxmlformats.org/officeDocument/2006/relationships/customXml" Target="../ink/ink167.xml"/><Relationship Id="rId24" Type="http://schemas.openxmlformats.org/officeDocument/2006/relationships/image" Target="../media/image172.emf"/><Relationship Id="rId32" Type="http://schemas.openxmlformats.org/officeDocument/2006/relationships/image" Target="../media/image176.emf"/><Relationship Id="rId37" Type="http://schemas.openxmlformats.org/officeDocument/2006/relationships/customXml" Target="../ink/ink180.xml"/><Relationship Id="rId40" Type="http://schemas.openxmlformats.org/officeDocument/2006/relationships/image" Target="../media/image180.emf"/><Relationship Id="rId45" Type="http://schemas.openxmlformats.org/officeDocument/2006/relationships/customXml" Target="../ink/ink184.xml"/><Relationship Id="rId5" Type="http://schemas.openxmlformats.org/officeDocument/2006/relationships/customXml" Target="../ink/ink164.xml"/><Relationship Id="rId15" Type="http://schemas.openxmlformats.org/officeDocument/2006/relationships/customXml" Target="../ink/ink169.xml"/><Relationship Id="rId23" Type="http://schemas.openxmlformats.org/officeDocument/2006/relationships/customXml" Target="../ink/ink173.xml"/><Relationship Id="rId28" Type="http://schemas.openxmlformats.org/officeDocument/2006/relationships/image" Target="../media/image174.emf"/><Relationship Id="rId36" Type="http://schemas.openxmlformats.org/officeDocument/2006/relationships/image" Target="../media/image178.emf"/><Relationship Id="rId10" Type="http://schemas.openxmlformats.org/officeDocument/2006/relationships/image" Target="../media/image165.emf"/><Relationship Id="rId19" Type="http://schemas.openxmlformats.org/officeDocument/2006/relationships/customXml" Target="../ink/ink171.xml"/><Relationship Id="rId31" Type="http://schemas.openxmlformats.org/officeDocument/2006/relationships/customXml" Target="../ink/ink177.xml"/><Relationship Id="rId44" Type="http://schemas.openxmlformats.org/officeDocument/2006/relationships/image" Target="../media/image182.emf"/><Relationship Id="rId4" Type="http://schemas.openxmlformats.org/officeDocument/2006/relationships/image" Target="../media/image2.wmf"/><Relationship Id="rId9" Type="http://schemas.openxmlformats.org/officeDocument/2006/relationships/customXml" Target="../ink/ink166.xml"/><Relationship Id="rId14" Type="http://schemas.openxmlformats.org/officeDocument/2006/relationships/image" Target="../media/image167.emf"/><Relationship Id="rId22" Type="http://schemas.openxmlformats.org/officeDocument/2006/relationships/image" Target="../media/image171.emf"/><Relationship Id="rId27" Type="http://schemas.openxmlformats.org/officeDocument/2006/relationships/customXml" Target="../ink/ink175.xml"/><Relationship Id="rId30" Type="http://schemas.openxmlformats.org/officeDocument/2006/relationships/image" Target="../media/image175.emf"/><Relationship Id="rId35" Type="http://schemas.openxmlformats.org/officeDocument/2006/relationships/customXml" Target="../ink/ink179.xml"/><Relationship Id="rId43" Type="http://schemas.openxmlformats.org/officeDocument/2006/relationships/customXml" Target="../ink/ink183.xml"/><Relationship Id="rId8" Type="http://schemas.openxmlformats.org/officeDocument/2006/relationships/image" Target="../media/image164.emf"/><Relationship Id="rId3" Type="http://schemas.openxmlformats.org/officeDocument/2006/relationships/image" Target="../media/image1.png"/><Relationship Id="rId12" Type="http://schemas.openxmlformats.org/officeDocument/2006/relationships/image" Target="../media/image166.emf"/><Relationship Id="rId17" Type="http://schemas.openxmlformats.org/officeDocument/2006/relationships/customXml" Target="../ink/ink170.xml"/><Relationship Id="rId25" Type="http://schemas.openxmlformats.org/officeDocument/2006/relationships/customXml" Target="../ink/ink174.xml"/><Relationship Id="rId33" Type="http://schemas.openxmlformats.org/officeDocument/2006/relationships/customXml" Target="../ink/ink178.xml"/><Relationship Id="rId38" Type="http://schemas.openxmlformats.org/officeDocument/2006/relationships/image" Target="../media/image179.emf"/><Relationship Id="rId46" Type="http://schemas.openxmlformats.org/officeDocument/2006/relationships/image" Target="../media/image183.emf"/><Relationship Id="rId20" Type="http://schemas.openxmlformats.org/officeDocument/2006/relationships/image" Target="../media/image170.emf"/><Relationship Id="rId41" Type="http://schemas.openxmlformats.org/officeDocument/2006/relationships/customXml" Target="../ink/ink182.xml"/></Relationships>
</file>

<file path=ppt/slides/_rels/slide17.xml.rels><?xml version="1.0" encoding="UTF-8" standalone="yes"?>
<Relationships xmlns="http://schemas.openxmlformats.org/package/2006/relationships"><Relationship Id="rId8" Type="http://schemas.openxmlformats.org/officeDocument/2006/relationships/image" Target="../media/image186.emf"/><Relationship Id="rId13" Type="http://schemas.openxmlformats.org/officeDocument/2006/relationships/customXml" Target="../ink/ink190.xml"/><Relationship Id="rId18" Type="http://schemas.openxmlformats.org/officeDocument/2006/relationships/image" Target="../media/image191.emf"/><Relationship Id="rId3" Type="http://schemas.openxmlformats.org/officeDocument/2006/relationships/customXml" Target="../ink/ink185.xml"/><Relationship Id="rId7" Type="http://schemas.openxmlformats.org/officeDocument/2006/relationships/customXml" Target="../ink/ink187.xml"/><Relationship Id="rId12" Type="http://schemas.openxmlformats.org/officeDocument/2006/relationships/image" Target="../media/image188.emf"/><Relationship Id="rId17" Type="http://schemas.openxmlformats.org/officeDocument/2006/relationships/customXml" Target="../ink/ink192.xml"/><Relationship Id="rId2" Type="http://schemas.openxmlformats.org/officeDocument/2006/relationships/notesSlide" Target="../notesSlides/notesSlide17.xml"/><Relationship Id="rId16" Type="http://schemas.openxmlformats.org/officeDocument/2006/relationships/image" Target="../media/image190.emf"/><Relationship Id="rId20" Type="http://schemas.openxmlformats.org/officeDocument/2006/relationships/image" Target="../media/image192.emf"/><Relationship Id="rId1" Type="http://schemas.openxmlformats.org/officeDocument/2006/relationships/slideLayout" Target="../slideLayouts/slideLayout2.xml"/><Relationship Id="rId6" Type="http://schemas.openxmlformats.org/officeDocument/2006/relationships/image" Target="../media/image185.emf"/><Relationship Id="rId11" Type="http://schemas.openxmlformats.org/officeDocument/2006/relationships/customXml" Target="../ink/ink189.xml"/><Relationship Id="rId5" Type="http://schemas.openxmlformats.org/officeDocument/2006/relationships/customXml" Target="../ink/ink186.xml"/><Relationship Id="rId15" Type="http://schemas.openxmlformats.org/officeDocument/2006/relationships/customXml" Target="../ink/ink191.xml"/><Relationship Id="rId10" Type="http://schemas.openxmlformats.org/officeDocument/2006/relationships/image" Target="../media/image187.emf"/><Relationship Id="rId19" Type="http://schemas.openxmlformats.org/officeDocument/2006/relationships/customXml" Target="../ink/ink193.xml"/><Relationship Id="rId4" Type="http://schemas.openxmlformats.org/officeDocument/2006/relationships/image" Target="../media/image184.emf"/><Relationship Id="rId9" Type="http://schemas.openxmlformats.org/officeDocument/2006/relationships/customXml" Target="../ink/ink188.xml"/><Relationship Id="rId14" Type="http://schemas.openxmlformats.org/officeDocument/2006/relationships/image" Target="../media/image189.emf"/></Relationships>
</file>

<file path=ppt/slides/_rels/slide18.xml.rels><?xml version="1.0" encoding="UTF-8" standalone="yes"?>
<Relationships xmlns="http://schemas.openxmlformats.org/package/2006/relationships"><Relationship Id="rId8" Type="http://schemas.openxmlformats.org/officeDocument/2006/relationships/image" Target="../media/image195.emf"/><Relationship Id="rId13" Type="http://schemas.openxmlformats.org/officeDocument/2006/relationships/customXml" Target="../ink/ink199.xml"/><Relationship Id="rId18" Type="http://schemas.openxmlformats.org/officeDocument/2006/relationships/image" Target="../media/image200.emf"/><Relationship Id="rId26" Type="http://schemas.openxmlformats.org/officeDocument/2006/relationships/image" Target="../media/image204.emf"/><Relationship Id="rId3" Type="http://schemas.openxmlformats.org/officeDocument/2006/relationships/customXml" Target="../ink/ink194.xml"/><Relationship Id="rId21" Type="http://schemas.openxmlformats.org/officeDocument/2006/relationships/customXml" Target="../ink/ink203.xml"/><Relationship Id="rId7" Type="http://schemas.openxmlformats.org/officeDocument/2006/relationships/customXml" Target="../ink/ink196.xml"/><Relationship Id="rId12" Type="http://schemas.openxmlformats.org/officeDocument/2006/relationships/image" Target="../media/image197.emf"/><Relationship Id="rId17" Type="http://schemas.openxmlformats.org/officeDocument/2006/relationships/customXml" Target="../ink/ink201.xml"/><Relationship Id="rId25" Type="http://schemas.openxmlformats.org/officeDocument/2006/relationships/customXml" Target="../ink/ink205.xml"/><Relationship Id="rId2" Type="http://schemas.openxmlformats.org/officeDocument/2006/relationships/notesSlide" Target="../notesSlides/notesSlide18.xml"/><Relationship Id="rId16" Type="http://schemas.openxmlformats.org/officeDocument/2006/relationships/image" Target="../media/image199.emf"/><Relationship Id="rId20" Type="http://schemas.openxmlformats.org/officeDocument/2006/relationships/image" Target="../media/image201.emf"/><Relationship Id="rId1" Type="http://schemas.openxmlformats.org/officeDocument/2006/relationships/slideLayout" Target="../slideLayouts/slideLayout2.xml"/><Relationship Id="rId6" Type="http://schemas.openxmlformats.org/officeDocument/2006/relationships/image" Target="../media/image194.emf"/><Relationship Id="rId11" Type="http://schemas.openxmlformats.org/officeDocument/2006/relationships/customXml" Target="../ink/ink198.xml"/><Relationship Id="rId24" Type="http://schemas.openxmlformats.org/officeDocument/2006/relationships/image" Target="../media/image203.emf"/><Relationship Id="rId5" Type="http://schemas.openxmlformats.org/officeDocument/2006/relationships/customXml" Target="../ink/ink195.xml"/><Relationship Id="rId15" Type="http://schemas.openxmlformats.org/officeDocument/2006/relationships/customXml" Target="../ink/ink200.xml"/><Relationship Id="rId23" Type="http://schemas.openxmlformats.org/officeDocument/2006/relationships/customXml" Target="../ink/ink204.xml"/><Relationship Id="rId10" Type="http://schemas.openxmlformats.org/officeDocument/2006/relationships/image" Target="../media/image196.emf"/><Relationship Id="rId19" Type="http://schemas.openxmlformats.org/officeDocument/2006/relationships/customXml" Target="../ink/ink202.xml"/><Relationship Id="rId4" Type="http://schemas.openxmlformats.org/officeDocument/2006/relationships/image" Target="../media/image193.emf"/><Relationship Id="rId9" Type="http://schemas.openxmlformats.org/officeDocument/2006/relationships/customXml" Target="../ink/ink197.xml"/><Relationship Id="rId14" Type="http://schemas.openxmlformats.org/officeDocument/2006/relationships/image" Target="../media/image198.emf"/><Relationship Id="rId22" Type="http://schemas.openxmlformats.org/officeDocument/2006/relationships/image" Target="../media/image202.emf"/></Relationships>
</file>

<file path=ppt/slides/_rels/slide19.xml.rels><?xml version="1.0" encoding="UTF-8" standalone="yes"?>
<Relationships xmlns="http://schemas.openxmlformats.org/package/2006/relationships"><Relationship Id="rId8" Type="http://schemas.openxmlformats.org/officeDocument/2006/relationships/image" Target="../media/image208.emf"/><Relationship Id="rId13" Type="http://schemas.openxmlformats.org/officeDocument/2006/relationships/customXml" Target="../ink/ink211.xml"/><Relationship Id="rId18" Type="http://schemas.openxmlformats.org/officeDocument/2006/relationships/image" Target="../media/image213.emf"/><Relationship Id="rId26" Type="http://schemas.openxmlformats.org/officeDocument/2006/relationships/image" Target="../media/image217.emf"/><Relationship Id="rId3" Type="http://schemas.openxmlformats.org/officeDocument/2006/relationships/customXml" Target="../ink/ink206.xml"/><Relationship Id="rId21" Type="http://schemas.openxmlformats.org/officeDocument/2006/relationships/customXml" Target="../ink/ink215.xml"/><Relationship Id="rId7" Type="http://schemas.openxmlformats.org/officeDocument/2006/relationships/customXml" Target="../ink/ink208.xml"/><Relationship Id="rId12" Type="http://schemas.openxmlformats.org/officeDocument/2006/relationships/image" Target="../media/image210.emf"/><Relationship Id="rId17" Type="http://schemas.openxmlformats.org/officeDocument/2006/relationships/customXml" Target="../ink/ink213.xml"/><Relationship Id="rId25" Type="http://schemas.openxmlformats.org/officeDocument/2006/relationships/customXml" Target="../ink/ink217.xml"/><Relationship Id="rId2" Type="http://schemas.openxmlformats.org/officeDocument/2006/relationships/image" Target="../media/image4.png"/><Relationship Id="rId16" Type="http://schemas.openxmlformats.org/officeDocument/2006/relationships/image" Target="../media/image212.emf"/><Relationship Id="rId20" Type="http://schemas.openxmlformats.org/officeDocument/2006/relationships/image" Target="../media/image214.emf"/><Relationship Id="rId29" Type="http://schemas.openxmlformats.org/officeDocument/2006/relationships/customXml" Target="../ink/ink219.xml"/><Relationship Id="rId1" Type="http://schemas.openxmlformats.org/officeDocument/2006/relationships/slideLayout" Target="../slideLayouts/slideLayout2.xml"/><Relationship Id="rId6" Type="http://schemas.openxmlformats.org/officeDocument/2006/relationships/image" Target="../media/image207.emf"/><Relationship Id="rId11" Type="http://schemas.openxmlformats.org/officeDocument/2006/relationships/customXml" Target="../ink/ink210.xml"/><Relationship Id="rId24" Type="http://schemas.openxmlformats.org/officeDocument/2006/relationships/image" Target="../media/image216.emf"/><Relationship Id="rId5" Type="http://schemas.openxmlformats.org/officeDocument/2006/relationships/customXml" Target="../ink/ink207.xml"/><Relationship Id="rId15" Type="http://schemas.openxmlformats.org/officeDocument/2006/relationships/customXml" Target="../ink/ink212.xml"/><Relationship Id="rId23" Type="http://schemas.openxmlformats.org/officeDocument/2006/relationships/customXml" Target="../ink/ink216.xml"/><Relationship Id="rId28" Type="http://schemas.openxmlformats.org/officeDocument/2006/relationships/image" Target="../media/image218.emf"/><Relationship Id="rId10" Type="http://schemas.openxmlformats.org/officeDocument/2006/relationships/image" Target="../media/image209.emf"/><Relationship Id="rId19" Type="http://schemas.openxmlformats.org/officeDocument/2006/relationships/customXml" Target="../ink/ink214.xml"/><Relationship Id="rId4" Type="http://schemas.openxmlformats.org/officeDocument/2006/relationships/image" Target="../media/image206.emf"/><Relationship Id="rId9" Type="http://schemas.openxmlformats.org/officeDocument/2006/relationships/customXml" Target="../ink/ink209.xml"/><Relationship Id="rId14" Type="http://schemas.openxmlformats.org/officeDocument/2006/relationships/image" Target="../media/image211.emf"/><Relationship Id="rId22" Type="http://schemas.openxmlformats.org/officeDocument/2006/relationships/image" Target="../media/image215.emf"/><Relationship Id="rId27" Type="http://schemas.openxmlformats.org/officeDocument/2006/relationships/customXml" Target="../ink/ink218.xml"/><Relationship Id="rId30" Type="http://schemas.openxmlformats.org/officeDocument/2006/relationships/image" Target="../media/image219.emf"/></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7.xml"/><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6.emf"/><Relationship Id="rId2" Type="http://schemas.openxmlformats.org/officeDocument/2006/relationships/notesSlide" Target="../notesSlides/notesSlide2.xml"/><Relationship Id="rId16"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customXml" Target="../ink/ink5.xml"/><Relationship Id="rId14" Type="http://schemas.openxmlformats.org/officeDocument/2006/relationships/image" Target="../media/image7.emf"/></Relationships>
</file>

<file path=ppt/slides/_rels/slide20.xml.rels><?xml version="1.0" encoding="UTF-8" standalone="yes"?>
<Relationships xmlns="http://schemas.openxmlformats.org/package/2006/relationships"><Relationship Id="rId8" Type="http://schemas.openxmlformats.org/officeDocument/2006/relationships/image" Target="../media/image222.emf"/><Relationship Id="rId13" Type="http://schemas.openxmlformats.org/officeDocument/2006/relationships/customXml" Target="../ink/ink225.xml"/><Relationship Id="rId3" Type="http://schemas.openxmlformats.org/officeDocument/2006/relationships/customXml" Target="../ink/ink220.xml"/><Relationship Id="rId7" Type="http://schemas.openxmlformats.org/officeDocument/2006/relationships/customXml" Target="../ink/ink222.xml"/><Relationship Id="rId12" Type="http://schemas.openxmlformats.org/officeDocument/2006/relationships/image" Target="../media/image224.emf"/><Relationship Id="rId2" Type="http://schemas.openxmlformats.org/officeDocument/2006/relationships/notesSlide" Target="../notesSlides/notesSlide19.xml"/><Relationship Id="rId16" Type="http://schemas.openxmlformats.org/officeDocument/2006/relationships/image" Target="../media/image226.emf"/><Relationship Id="rId1" Type="http://schemas.openxmlformats.org/officeDocument/2006/relationships/slideLayout" Target="../slideLayouts/slideLayout2.xml"/><Relationship Id="rId6" Type="http://schemas.openxmlformats.org/officeDocument/2006/relationships/image" Target="../media/image221.emf"/><Relationship Id="rId11" Type="http://schemas.openxmlformats.org/officeDocument/2006/relationships/customXml" Target="../ink/ink224.xml"/><Relationship Id="rId5" Type="http://schemas.openxmlformats.org/officeDocument/2006/relationships/customXml" Target="../ink/ink221.xml"/><Relationship Id="rId15" Type="http://schemas.openxmlformats.org/officeDocument/2006/relationships/customXml" Target="../ink/ink226.xml"/><Relationship Id="rId10" Type="http://schemas.openxmlformats.org/officeDocument/2006/relationships/image" Target="../media/image223.emf"/><Relationship Id="rId4" Type="http://schemas.openxmlformats.org/officeDocument/2006/relationships/image" Target="../media/image220.emf"/><Relationship Id="rId9" Type="http://schemas.openxmlformats.org/officeDocument/2006/relationships/customXml" Target="../ink/ink223.xml"/><Relationship Id="rId14" Type="http://schemas.openxmlformats.org/officeDocument/2006/relationships/image" Target="../media/image225.emf"/></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27.em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05.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9.emf"/><Relationship Id="rId5" Type="http://schemas.openxmlformats.org/officeDocument/2006/relationships/image" Target="../media/image7.png"/><Relationship Id="rId10" Type="http://schemas.openxmlformats.org/officeDocument/2006/relationships/image" Target="../media/image85.emf"/><Relationship Id="rId4" Type="http://schemas.openxmlformats.org/officeDocument/2006/relationships/image" Target="../media/image6.png"/><Relationship Id="rId9" Type="http://schemas.openxmlformats.org/officeDocument/2006/relationships/image" Target="../media/image26.emf"/><Relationship Id="rId14" Type="http://schemas.openxmlformats.org/officeDocument/2006/relationships/image" Target="../media/image228.emf"/></Relationships>
</file>

<file path=ppt/slides/_rels/slide22.xml.rels><?xml version="1.0" encoding="UTF-8" standalone="yes"?>
<Relationships xmlns="http://schemas.openxmlformats.org/package/2006/relationships"><Relationship Id="rId8" Type="http://schemas.openxmlformats.org/officeDocument/2006/relationships/image" Target="../media/image241.emf"/><Relationship Id="rId13" Type="http://schemas.openxmlformats.org/officeDocument/2006/relationships/customXml" Target="../ink/ink232.xml"/><Relationship Id="rId18" Type="http://schemas.openxmlformats.org/officeDocument/2006/relationships/image" Target="../media/image246.emf"/><Relationship Id="rId26" Type="http://schemas.openxmlformats.org/officeDocument/2006/relationships/image" Target="../media/image250.emf"/><Relationship Id="rId3" Type="http://schemas.openxmlformats.org/officeDocument/2006/relationships/customXml" Target="../ink/ink227.xml"/><Relationship Id="rId21" Type="http://schemas.openxmlformats.org/officeDocument/2006/relationships/customXml" Target="../ink/ink236.xml"/><Relationship Id="rId7" Type="http://schemas.openxmlformats.org/officeDocument/2006/relationships/customXml" Target="../ink/ink229.xml"/><Relationship Id="rId12" Type="http://schemas.openxmlformats.org/officeDocument/2006/relationships/image" Target="../media/image243.emf"/><Relationship Id="rId17" Type="http://schemas.openxmlformats.org/officeDocument/2006/relationships/customXml" Target="../ink/ink234.xml"/><Relationship Id="rId25" Type="http://schemas.openxmlformats.org/officeDocument/2006/relationships/customXml" Target="../ink/ink238.xml"/><Relationship Id="rId2" Type="http://schemas.openxmlformats.org/officeDocument/2006/relationships/notesSlide" Target="../notesSlides/notesSlide21.xml"/><Relationship Id="rId16" Type="http://schemas.openxmlformats.org/officeDocument/2006/relationships/image" Target="../media/image245.emf"/><Relationship Id="rId20" Type="http://schemas.openxmlformats.org/officeDocument/2006/relationships/image" Target="../media/image247.emf"/><Relationship Id="rId29" Type="http://schemas.openxmlformats.org/officeDocument/2006/relationships/customXml" Target="../ink/ink240.xml"/><Relationship Id="rId1" Type="http://schemas.openxmlformats.org/officeDocument/2006/relationships/slideLayout" Target="../slideLayouts/slideLayout2.xml"/><Relationship Id="rId6" Type="http://schemas.openxmlformats.org/officeDocument/2006/relationships/image" Target="../media/image240.emf"/><Relationship Id="rId11" Type="http://schemas.openxmlformats.org/officeDocument/2006/relationships/customXml" Target="../ink/ink231.xml"/><Relationship Id="rId24" Type="http://schemas.openxmlformats.org/officeDocument/2006/relationships/image" Target="../media/image249.emf"/><Relationship Id="rId32" Type="http://schemas.openxmlformats.org/officeDocument/2006/relationships/image" Target="../media/image253.emf"/><Relationship Id="rId5" Type="http://schemas.openxmlformats.org/officeDocument/2006/relationships/customXml" Target="../ink/ink228.xml"/><Relationship Id="rId15" Type="http://schemas.openxmlformats.org/officeDocument/2006/relationships/customXml" Target="../ink/ink233.xml"/><Relationship Id="rId23" Type="http://schemas.openxmlformats.org/officeDocument/2006/relationships/customXml" Target="../ink/ink237.xml"/><Relationship Id="rId28" Type="http://schemas.openxmlformats.org/officeDocument/2006/relationships/image" Target="../media/image251.emf"/><Relationship Id="rId10" Type="http://schemas.openxmlformats.org/officeDocument/2006/relationships/image" Target="../media/image242.emf"/><Relationship Id="rId19" Type="http://schemas.openxmlformats.org/officeDocument/2006/relationships/customXml" Target="../ink/ink235.xml"/><Relationship Id="rId31" Type="http://schemas.openxmlformats.org/officeDocument/2006/relationships/customXml" Target="../ink/ink241.xml"/><Relationship Id="rId4" Type="http://schemas.openxmlformats.org/officeDocument/2006/relationships/image" Target="../media/image239.emf"/><Relationship Id="rId9" Type="http://schemas.openxmlformats.org/officeDocument/2006/relationships/customXml" Target="../ink/ink230.xml"/><Relationship Id="rId14" Type="http://schemas.openxmlformats.org/officeDocument/2006/relationships/image" Target="../media/image244.emf"/><Relationship Id="rId22" Type="http://schemas.openxmlformats.org/officeDocument/2006/relationships/image" Target="../media/image248.emf"/><Relationship Id="rId27" Type="http://schemas.openxmlformats.org/officeDocument/2006/relationships/customXml" Target="../ink/ink239.xml"/><Relationship Id="rId30" Type="http://schemas.openxmlformats.org/officeDocument/2006/relationships/image" Target="../media/image252.emf"/></Relationships>
</file>

<file path=ppt/slides/_rels/slide23.xml.rels><?xml version="1.0" encoding="UTF-8" standalone="yes"?>
<Relationships xmlns="http://schemas.openxmlformats.org/package/2006/relationships"><Relationship Id="rId13" Type="http://schemas.openxmlformats.org/officeDocument/2006/relationships/customXml" Target="../ink/ink247.xml"/><Relationship Id="rId18" Type="http://schemas.openxmlformats.org/officeDocument/2006/relationships/image" Target="../media/image261.emf"/><Relationship Id="rId26" Type="http://schemas.openxmlformats.org/officeDocument/2006/relationships/image" Target="../media/image265.emf"/><Relationship Id="rId39" Type="http://schemas.openxmlformats.org/officeDocument/2006/relationships/customXml" Target="../ink/ink260.xml"/><Relationship Id="rId21" Type="http://schemas.openxmlformats.org/officeDocument/2006/relationships/customXml" Target="../ink/ink251.xml"/><Relationship Id="rId34" Type="http://schemas.openxmlformats.org/officeDocument/2006/relationships/image" Target="../media/image269.emf"/><Relationship Id="rId42" Type="http://schemas.openxmlformats.org/officeDocument/2006/relationships/image" Target="../media/image273.emf"/><Relationship Id="rId7" Type="http://schemas.openxmlformats.org/officeDocument/2006/relationships/customXml" Target="../ink/ink244.xml"/><Relationship Id="rId2" Type="http://schemas.openxmlformats.org/officeDocument/2006/relationships/notesSlide" Target="../notesSlides/notesSlide22.xml"/><Relationship Id="rId16" Type="http://schemas.openxmlformats.org/officeDocument/2006/relationships/image" Target="../media/image260.emf"/><Relationship Id="rId20" Type="http://schemas.openxmlformats.org/officeDocument/2006/relationships/image" Target="../media/image262.emf"/><Relationship Id="rId29" Type="http://schemas.openxmlformats.org/officeDocument/2006/relationships/customXml" Target="../ink/ink255.xml"/><Relationship Id="rId41" Type="http://schemas.openxmlformats.org/officeDocument/2006/relationships/customXml" Target="../ink/ink261.xml"/><Relationship Id="rId1" Type="http://schemas.openxmlformats.org/officeDocument/2006/relationships/slideLayout" Target="../slideLayouts/slideLayout2.xml"/><Relationship Id="rId6" Type="http://schemas.openxmlformats.org/officeDocument/2006/relationships/image" Target="../media/image255.emf"/><Relationship Id="rId11" Type="http://schemas.openxmlformats.org/officeDocument/2006/relationships/customXml" Target="../ink/ink246.xml"/><Relationship Id="rId24" Type="http://schemas.openxmlformats.org/officeDocument/2006/relationships/image" Target="../media/image264.emf"/><Relationship Id="rId32" Type="http://schemas.openxmlformats.org/officeDocument/2006/relationships/image" Target="../media/image268.emf"/><Relationship Id="rId37" Type="http://schemas.openxmlformats.org/officeDocument/2006/relationships/customXml" Target="../ink/ink259.xml"/><Relationship Id="rId40" Type="http://schemas.openxmlformats.org/officeDocument/2006/relationships/image" Target="../media/image272.emf"/><Relationship Id="rId5" Type="http://schemas.openxmlformats.org/officeDocument/2006/relationships/customXml" Target="../ink/ink243.xml"/><Relationship Id="rId15" Type="http://schemas.openxmlformats.org/officeDocument/2006/relationships/customXml" Target="../ink/ink248.xml"/><Relationship Id="rId23" Type="http://schemas.openxmlformats.org/officeDocument/2006/relationships/customXml" Target="../ink/ink252.xml"/><Relationship Id="rId28" Type="http://schemas.openxmlformats.org/officeDocument/2006/relationships/image" Target="../media/image266.emf"/><Relationship Id="rId36" Type="http://schemas.openxmlformats.org/officeDocument/2006/relationships/image" Target="../media/image270.emf"/><Relationship Id="rId10" Type="http://schemas.openxmlformats.org/officeDocument/2006/relationships/image" Target="../media/image257.emf"/><Relationship Id="rId19" Type="http://schemas.openxmlformats.org/officeDocument/2006/relationships/customXml" Target="../ink/ink250.xml"/><Relationship Id="rId31" Type="http://schemas.openxmlformats.org/officeDocument/2006/relationships/customXml" Target="../ink/ink256.xml"/><Relationship Id="rId44" Type="http://schemas.openxmlformats.org/officeDocument/2006/relationships/image" Target="../media/image274.emf"/><Relationship Id="rId4" Type="http://schemas.openxmlformats.org/officeDocument/2006/relationships/image" Target="../media/image254.emf"/><Relationship Id="rId9" Type="http://schemas.openxmlformats.org/officeDocument/2006/relationships/customXml" Target="../ink/ink245.xml"/><Relationship Id="rId14" Type="http://schemas.openxmlformats.org/officeDocument/2006/relationships/image" Target="../media/image259.emf"/><Relationship Id="rId22" Type="http://schemas.openxmlformats.org/officeDocument/2006/relationships/image" Target="../media/image263.emf"/><Relationship Id="rId27" Type="http://schemas.openxmlformats.org/officeDocument/2006/relationships/customXml" Target="../ink/ink254.xml"/><Relationship Id="rId30" Type="http://schemas.openxmlformats.org/officeDocument/2006/relationships/image" Target="../media/image267.emf"/><Relationship Id="rId35" Type="http://schemas.openxmlformats.org/officeDocument/2006/relationships/customXml" Target="../ink/ink258.xml"/><Relationship Id="rId43" Type="http://schemas.openxmlformats.org/officeDocument/2006/relationships/customXml" Target="../ink/ink262.xml"/><Relationship Id="rId8" Type="http://schemas.openxmlformats.org/officeDocument/2006/relationships/image" Target="../media/image256.emf"/><Relationship Id="rId3" Type="http://schemas.openxmlformats.org/officeDocument/2006/relationships/customXml" Target="../ink/ink242.xml"/><Relationship Id="rId12" Type="http://schemas.openxmlformats.org/officeDocument/2006/relationships/image" Target="../media/image258.emf"/><Relationship Id="rId17" Type="http://schemas.openxmlformats.org/officeDocument/2006/relationships/customXml" Target="../ink/ink249.xml"/><Relationship Id="rId25" Type="http://schemas.openxmlformats.org/officeDocument/2006/relationships/customXml" Target="../ink/ink253.xml"/><Relationship Id="rId33" Type="http://schemas.openxmlformats.org/officeDocument/2006/relationships/customXml" Target="../ink/ink257.xml"/><Relationship Id="rId38" Type="http://schemas.openxmlformats.org/officeDocument/2006/relationships/image" Target="../media/image271.emf"/></Relationships>
</file>

<file path=ppt/slides/_rels/slide24.xml.rels><?xml version="1.0" encoding="UTF-8" standalone="yes"?>
<Relationships xmlns="http://schemas.openxmlformats.org/package/2006/relationships"><Relationship Id="rId8" Type="http://schemas.openxmlformats.org/officeDocument/2006/relationships/image" Target="../media/image277.emf"/><Relationship Id="rId13" Type="http://schemas.openxmlformats.org/officeDocument/2006/relationships/customXml" Target="../ink/ink268.xml"/><Relationship Id="rId3" Type="http://schemas.openxmlformats.org/officeDocument/2006/relationships/customXml" Target="../ink/ink263.xml"/><Relationship Id="rId7" Type="http://schemas.openxmlformats.org/officeDocument/2006/relationships/customXml" Target="../ink/ink265.xml"/><Relationship Id="rId12" Type="http://schemas.openxmlformats.org/officeDocument/2006/relationships/image" Target="../media/image279.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6.emf"/><Relationship Id="rId11" Type="http://schemas.openxmlformats.org/officeDocument/2006/relationships/customXml" Target="../ink/ink267.xml"/><Relationship Id="rId5" Type="http://schemas.openxmlformats.org/officeDocument/2006/relationships/customXml" Target="../ink/ink264.xml"/><Relationship Id="rId10" Type="http://schemas.openxmlformats.org/officeDocument/2006/relationships/image" Target="../media/image278.emf"/><Relationship Id="rId4" Type="http://schemas.openxmlformats.org/officeDocument/2006/relationships/image" Target="../media/image275.emf"/><Relationship Id="rId9" Type="http://schemas.openxmlformats.org/officeDocument/2006/relationships/customXml" Target="../ink/ink266.xml"/><Relationship Id="rId14" Type="http://schemas.openxmlformats.org/officeDocument/2006/relationships/image" Target="../media/image280.emf"/></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customXml" Target="../ink/ink10.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17.xml"/><Relationship Id="rId18" Type="http://schemas.openxmlformats.org/officeDocument/2006/relationships/image" Target="../media/image19.emf"/><Relationship Id="rId26" Type="http://schemas.openxmlformats.org/officeDocument/2006/relationships/image" Target="../media/image23.emf"/><Relationship Id="rId3" Type="http://schemas.openxmlformats.org/officeDocument/2006/relationships/customXml" Target="../ink/ink12.xml"/><Relationship Id="rId21" Type="http://schemas.openxmlformats.org/officeDocument/2006/relationships/customXml" Target="../ink/ink21.xml"/><Relationship Id="rId7" Type="http://schemas.openxmlformats.org/officeDocument/2006/relationships/customXml" Target="../ink/ink14.xml"/><Relationship Id="rId12" Type="http://schemas.openxmlformats.org/officeDocument/2006/relationships/image" Target="../media/image16.emf"/><Relationship Id="rId17" Type="http://schemas.openxmlformats.org/officeDocument/2006/relationships/customXml" Target="../ink/ink19.xml"/><Relationship Id="rId25" Type="http://schemas.openxmlformats.org/officeDocument/2006/relationships/customXml" Target="../ink/ink23.xml"/><Relationship Id="rId2" Type="http://schemas.openxmlformats.org/officeDocument/2006/relationships/notesSlide" Target="../notesSlides/notesSlide4.xml"/><Relationship Id="rId16" Type="http://schemas.openxmlformats.org/officeDocument/2006/relationships/image" Target="../media/image18.emf"/><Relationship Id="rId20" Type="http://schemas.openxmlformats.org/officeDocument/2006/relationships/image" Target="../media/image20.emf"/><Relationship Id="rId29" Type="http://schemas.openxmlformats.org/officeDocument/2006/relationships/customXml" Target="../ink/ink25.xml"/><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customXml" Target="../ink/ink16.xml"/><Relationship Id="rId24" Type="http://schemas.openxmlformats.org/officeDocument/2006/relationships/image" Target="../media/image22.emf"/><Relationship Id="rId5" Type="http://schemas.openxmlformats.org/officeDocument/2006/relationships/customXml" Target="../ink/ink13.xml"/><Relationship Id="rId15" Type="http://schemas.openxmlformats.org/officeDocument/2006/relationships/customXml" Target="../ink/ink18.xml"/><Relationship Id="rId23" Type="http://schemas.openxmlformats.org/officeDocument/2006/relationships/customXml" Target="../ink/ink22.xml"/><Relationship Id="rId28" Type="http://schemas.openxmlformats.org/officeDocument/2006/relationships/image" Target="../media/image24.emf"/><Relationship Id="rId10" Type="http://schemas.openxmlformats.org/officeDocument/2006/relationships/image" Target="../media/image15.emf"/><Relationship Id="rId19" Type="http://schemas.openxmlformats.org/officeDocument/2006/relationships/customXml" Target="../ink/ink20.xml"/><Relationship Id="rId4" Type="http://schemas.openxmlformats.org/officeDocument/2006/relationships/image" Target="../media/image12.emf"/><Relationship Id="rId9" Type="http://schemas.openxmlformats.org/officeDocument/2006/relationships/customXml" Target="../ink/ink15.xml"/><Relationship Id="rId14" Type="http://schemas.openxmlformats.org/officeDocument/2006/relationships/image" Target="../media/image17.emf"/><Relationship Id="rId22" Type="http://schemas.openxmlformats.org/officeDocument/2006/relationships/image" Target="../media/image21.emf"/><Relationship Id="rId27" Type="http://schemas.openxmlformats.org/officeDocument/2006/relationships/customXml" Target="../ink/ink24.xml"/><Relationship Id="rId30"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customXml" Target="../ink/ink28.xml"/><Relationship Id="rId3" Type="http://schemas.openxmlformats.org/officeDocument/2006/relationships/image" Target="../media/image1.png"/><Relationship Id="rId7" Type="http://schemas.openxmlformats.org/officeDocument/2006/relationships/image" Target="../media/image2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27.xml"/><Relationship Id="rId11" Type="http://schemas.openxmlformats.org/officeDocument/2006/relationships/image" Target="../media/image29.emf"/><Relationship Id="rId5" Type="http://schemas.openxmlformats.org/officeDocument/2006/relationships/image" Target="../media/image12.emf"/><Relationship Id="rId10" Type="http://schemas.openxmlformats.org/officeDocument/2006/relationships/customXml" Target="../ink/ink29.xml"/><Relationship Id="rId4" Type="http://schemas.openxmlformats.org/officeDocument/2006/relationships/customXml" Target="../ink/ink26.xml"/><Relationship Id="rId9" Type="http://schemas.openxmlformats.org/officeDocument/2006/relationships/image" Target="../media/image28.emf"/></Relationships>
</file>

<file path=ppt/slides/_rels/slide6.xml.rels><?xml version="1.0" encoding="UTF-8" standalone="yes"?>
<Relationships xmlns="http://schemas.openxmlformats.org/package/2006/relationships"><Relationship Id="rId8" Type="http://schemas.openxmlformats.org/officeDocument/2006/relationships/customXml" Target="../ink/ink32.xml"/><Relationship Id="rId13" Type="http://schemas.openxmlformats.org/officeDocument/2006/relationships/image" Target="../media/image33.emf"/><Relationship Id="rId18" Type="http://schemas.openxmlformats.org/officeDocument/2006/relationships/customXml" Target="../ink/ink37.xml"/><Relationship Id="rId3" Type="http://schemas.openxmlformats.org/officeDocument/2006/relationships/image" Target="../media/image1.png"/><Relationship Id="rId21" Type="http://schemas.openxmlformats.org/officeDocument/2006/relationships/image" Target="../media/image28.emf"/><Relationship Id="rId7" Type="http://schemas.openxmlformats.org/officeDocument/2006/relationships/image" Target="../media/image30.emf"/><Relationship Id="rId12" Type="http://schemas.openxmlformats.org/officeDocument/2006/relationships/customXml" Target="../ink/ink34.xml"/><Relationship Id="rId17" Type="http://schemas.openxmlformats.org/officeDocument/2006/relationships/image" Target="../media/image35.emf"/><Relationship Id="rId2" Type="http://schemas.openxmlformats.org/officeDocument/2006/relationships/notesSlide" Target="../notesSlides/notesSlide6.xml"/><Relationship Id="rId16" Type="http://schemas.openxmlformats.org/officeDocument/2006/relationships/customXml" Target="../ink/ink36.xml"/><Relationship Id="rId20" Type="http://schemas.openxmlformats.org/officeDocument/2006/relationships/customXml" Target="../ink/ink38.xml"/><Relationship Id="rId1" Type="http://schemas.openxmlformats.org/officeDocument/2006/relationships/slideLayout" Target="../slideLayouts/slideLayout2.xml"/><Relationship Id="rId6" Type="http://schemas.openxmlformats.org/officeDocument/2006/relationships/customXml" Target="../ink/ink31.xml"/><Relationship Id="rId11" Type="http://schemas.openxmlformats.org/officeDocument/2006/relationships/image" Target="../media/image32.emf"/><Relationship Id="rId5" Type="http://schemas.openxmlformats.org/officeDocument/2006/relationships/image" Target="../media/image12.emf"/><Relationship Id="rId15" Type="http://schemas.openxmlformats.org/officeDocument/2006/relationships/image" Target="../media/image34.emf"/><Relationship Id="rId23" Type="http://schemas.openxmlformats.org/officeDocument/2006/relationships/image" Target="../media/image36.emf"/><Relationship Id="rId10" Type="http://schemas.openxmlformats.org/officeDocument/2006/relationships/customXml" Target="../ink/ink33.xml"/><Relationship Id="rId19" Type="http://schemas.openxmlformats.org/officeDocument/2006/relationships/image" Target="../media/image27.emf"/><Relationship Id="rId4" Type="http://schemas.openxmlformats.org/officeDocument/2006/relationships/customXml" Target="../ink/ink30.xml"/><Relationship Id="rId9" Type="http://schemas.openxmlformats.org/officeDocument/2006/relationships/image" Target="../media/image31.emf"/><Relationship Id="rId14" Type="http://schemas.openxmlformats.org/officeDocument/2006/relationships/customXml" Target="../ink/ink35.xml"/><Relationship Id="rId22" Type="http://schemas.openxmlformats.org/officeDocument/2006/relationships/customXml" Target="../ink/ink39.xml"/></Relationships>
</file>

<file path=ppt/slides/_rels/slide7.xml.rels><?xml version="1.0" encoding="UTF-8" standalone="yes"?>
<Relationships xmlns="http://schemas.openxmlformats.org/package/2006/relationships"><Relationship Id="rId26" Type="http://schemas.openxmlformats.org/officeDocument/2006/relationships/image" Target="../media/image48.emf"/><Relationship Id="rId21" Type="http://schemas.openxmlformats.org/officeDocument/2006/relationships/customXml" Target="../ink/ink49.xml"/><Relationship Id="rId42" Type="http://schemas.openxmlformats.org/officeDocument/2006/relationships/image" Target="../media/image56.emf"/><Relationship Id="rId47" Type="http://schemas.openxmlformats.org/officeDocument/2006/relationships/customXml" Target="../ink/ink62.xml"/><Relationship Id="rId63" Type="http://schemas.openxmlformats.org/officeDocument/2006/relationships/customXml" Target="../ink/ink70.xml"/><Relationship Id="rId68" Type="http://schemas.openxmlformats.org/officeDocument/2006/relationships/image" Target="../media/image69.emf"/><Relationship Id="rId84" Type="http://schemas.openxmlformats.org/officeDocument/2006/relationships/image" Target="../media/image77.emf"/><Relationship Id="rId89" Type="http://schemas.openxmlformats.org/officeDocument/2006/relationships/customXml" Target="../ink/ink83.xml"/><Relationship Id="rId16" Type="http://schemas.openxmlformats.org/officeDocument/2006/relationships/image" Target="../media/image43.emf"/><Relationship Id="rId11" Type="http://schemas.openxmlformats.org/officeDocument/2006/relationships/customXml" Target="../ink/ink44.xml"/><Relationship Id="rId32" Type="http://schemas.openxmlformats.org/officeDocument/2006/relationships/image" Target="../media/image51.emf"/><Relationship Id="rId37" Type="http://schemas.openxmlformats.org/officeDocument/2006/relationships/customXml" Target="../ink/ink57.xml"/><Relationship Id="rId53" Type="http://schemas.openxmlformats.org/officeDocument/2006/relationships/customXml" Target="../ink/ink65.xml"/><Relationship Id="rId58" Type="http://schemas.openxmlformats.org/officeDocument/2006/relationships/image" Target="../media/image64.emf"/><Relationship Id="rId74" Type="http://schemas.openxmlformats.org/officeDocument/2006/relationships/image" Target="../media/image72.emf"/><Relationship Id="rId79" Type="http://schemas.openxmlformats.org/officeDocument/2006/relationships/customXml" Target="../ink/ink78.xml"/><Relationship Id="rId5" Type="http://schemas.openxmlformats.org/officeDocument/2006/relationships/customXml" Target="../ink/ink41.xml"/><Relationship Id="rId90" Type="http://schemas.openxmlformats.org/officeDocument/2006/relationships/image" Target="../media/image80.emf"/><Relationship Id="rId95" Type="http://schemas.openxmlformats.org/officeDocument/2006/relationships/customXml" Target="../ink/ink86.xml"/><Relationship Id="rId22" Type="http://schemas.openxmlformats.org/officeDocument/2006/relationships/image" Target="../media/image46.emf"/><Relationship Id="rId27" Type="http://schemas.openxmlformats.org/officeDocument/2006/relationships/customXml" Target="../ink/ink52.xml"/><Relationship Id="rId43" Type="http://schemas.openxmlformats.org/officeDocument/2006/relationships/customXml" Target="../ink/ink60.xml"/><Relationship Id="rId48" Type="http://schemas.openxmlformats.org/officeDocument/2006/relationships/image" Target="../media/image59.emf"/><Relationship Id="rId64" Type="http://schemas.openxmlformats.org/officeDocument/2006/relationships/image" Target="../media/image67.emf"/><Relationship Id="rId69" Type="http://schemas.openxmlformats.org/officeDocument/2006/relationships/customXml" Target="../ink/ink73.xml"/><Relationship Id="rId80" Type="http://schemas.openxmlformats.org/officeDocument/2006/relationships/image" Target="../media/image75.emf"/><Relationship Id="rId85" Type="http://schemas.openxmlformats.org/officeDocument/2006/relationships/customXml" Target="../ink/ink81.xml"/><Relationship Id="rId3" Type="http://schemas.openxmlformats.org/officeDocument/2006/relationships/customXml" Target="../ink/ink40.xml"/><Relationship Id="rId12" Type="http://schemas.openxmlformats.org/officeDocument/2006/relationships/image" Target="../media/image41.emf"/><Relationship Id="rId17" Type="http://schemas.openxmlformats.org/officeDocument/2006/relationships/customXml" Target="../ink/ink47.xml"/><Relationship Id="rId25" Type="http://schemas.openxmlformats.org/officeDocument/2006/relationships/customXml" Target="../ink/ink51.xml"/><Relationship Id="rId33" Type="http://schemas.openxmlformats.org/officeDocument/2006/relationships/customXml" Target="../ink/ink55.xml"/><Relationship Id="rId38" Type="http://schemas.openxmlformats.org/officeDocument/2006/relationships/image" Target="../media/image54.emf"/><Relationship Id="rId46" Type="http://schemas.openxmlformats.org/officeDocument/2006/relationships/image" Target="../media/image58.emf"/><Relationship Id="rId59" Type="http://schemas.openxmlformats.org/officeDocument/2006/relationships/customXml" Target="../ink/ink68.xml"/><Relationship Id="rId67" Type="http://schemas.openxmlformats.org/officeDocument/2006/relationships/customXml" Target="../ink/ink72.xml"/><Relationship Id="rId20" Type="http://schemas.openxmlformats.org/officeDocument/2006/relationships/image" Target="../media/image45.emf"/><Relationship Id="rId41" Type="http://schemas.openxmlformats.org/officeDocument/2006/relationships/customXml" Target="../ink/ink59.xml"/><Relationship Id="rId54" Type="http://schemas.openxmlformats.org/officeDocument/2006/relationships/image" Target="../media/image62.emf"/><Relationship Id="rId62" Type="http://schemas.openxmlformats.org/officeDocument/2006/relationships/image" Target="../media/image66.emf"/><Relationship Id="rId70" Type="http://schemas.openxmlformats.org/officeDocument/2006/relationships/image" Target="../media/image70.emf"/><Relationship Id="rId75" Type="http://schemas.openxmlformats.org/officeDocument/2006/relationships/customXml" Target="../ink/ink76.xml"/><Relationship Id="rId83" Type="http://schemas.openxmlformats.org/officeDocument/2006/relationships/customXml" Target="../ink/ink80.xml"/><Relationship Id="rId88" Type="http://schemas.openxmlformats.org/officeDocument/2006/relationships/image" Target="../media/image79.emf"/><Relationship Id="rId91" Type="http://schemas.openxmlformats.org/officeDocument/2006/relationships/customXml" Target="../ink/ink84.xml"/><Relationship Id="rId96" Type="http://schemas.openxmlformats.org/officeDocument/2006/relationships/image" Target="../media/image83.emf"/><Relationship Id="rId1" Type="http://schemas.openxmlformats.org/officeDocument/2006/relationships/slideLayout" Target="../slideLayouts/slideLayout2.xml"/><Relationship Id="rId6" Type="http://schemas.openxmlformats.org/officeDocument/2006/relationships/image" Target="../media/image38.emf"/><Relationship Id="rId15" Type="http://schemas.openxmlformats.org/officeDocument/2006/relationships/customXml" Target="../ink/ink46.xml"/><Relationship Id="rId23" Type="http://schemas.openxmlformats.org/officeDocument/2006/relationships/customXml" Target="../ink/ink50.xml"/><Relationship Id="rId28" Type="http://schemas.openxmlformats.org/officeDocument/2006/relationships/image" Target="../media/image49.emf"/><Relationship Id="rId36" Type="http://schemas.openxmlformats.org/officeDocument/2006/relationships/image" Target="../media/image53.emf"/><Relationship Id="rId49" Type="http://schemas.openxmlformats.org/officeDocument/2006/relationships/customXml" Target="../ink/ink63.xml"/><Relationship Id="rId57" Type="http://schemas.openxmlformats.org/officeDocument/2006/relationships/customXml" Target="../ink/ink67.xml"/><Relationship Id="rId10" Type="http://schemas.openxmlformats.org/officeDocument/2006/relationships/image" Target="../media/image40.emf"/><Relationship Id="rId31" Type="http://schemas.openxmlformats.org/officeDocument/2006/relationships/customXml" Target="../ink/ink54.xml"/><Relationship Id="rId44" Type="http://schemas.openxmlformats.org/officeDocument/2006/relationships/image" Target="../media/image57.emf"/><Relationship Id="rId52" Type="http://schemas.openxmlformats.org/officeDocument/2006/relationships/image" Target="../media/image61.emf"/><Relationship Id="rId60" Type="http://schemas.openxmlformats.org/officeDocument/2006/relationships/image" Target="../media/image65.emf"/><Relationship Id="rId65" Type="http://schemas.openxmlformats.org/officeDocument/2006/relationships/customXml" Target="../ink/ink71.xml"/><Relationship Id="rId73" Type="http://schemas.openxmlformats.org/officeDocument/2006/relationships/customXml" Target="../ink/ink75.xml"/><Relationship Id="rId78" Type="http://schemas.openxmlformats.org/officeDocument/2006/relationships/image" Target="../media/image74.emf"/><Relationship Id="rId81" Type="http://schemas.openxmlformats.org/officeDocument/2006/relationships/customXml" Target="../ink/ink79.xml"/><Relationship Id="rId86" Type="http://schemas.openxmlformats.org/officeDocument/2006/relationships/image" Target="../media/image78.emf"/><Relationship Id="rId94" Type="http://schemas.openxmlformats.org/officeDocument/2006/relationships/image" Target="../media/image82.emf"/><Relationship Id="rId4" Type="http://schemas.openxmlformats.org/officeDocument/2006/relationships/image" Target="../media/image37.emf"/><Relationship Id="rId9" Type="http://schemas.openxmlformats.org/officeDocument/2006/relationships/customXml" Target="../ink/ink43.xml"/><Relationship Id="rId13" Type="http://schemas.openxmlformats.org/officeDocument/2006/relationships/customXml" Target="../ink/ink45.xml"/><Relationship Id="rId18" Type="http://schemas.openxmlformats.org/officeDocument/2006/relationships/image" Target="../media/image44.emf"/><Relationship Id="rId39" Type="http://schemas.openxmlformats.org/officeDocument/2006/relationships/customXml" Target="../ink/ink58.xml"/><Relationship Id="rId34" Type="http://schemas.openxmlformats.org/officeDocument/2006/relationships/image" Target="../media/image52.emf"/><Relationship Id="rId50" Type="http://schemas.openxmlformats.org/officeDocument/2006/relationships/image" Target="../media/image60.emf"/><Relationship Id="rId55" Type="http://schemas.openxmlformats.org/officeDocument/2006/relationships/customXml" Target="../ink/ink66.xml"/><Relationship Id="rId76" Type="http://schemas.openxmlformats.org/officeDocument/2006/relationships/image" Target="../media/image73.emf"/><Relationship Id="rId97" Type="http://schemas.openxmlformats.org/officeDocument/2006/relationships/customXml" Target="../ink/ink87.xml"/><Relationship Id="rId7" Type="http://schemas.openxmlformats.org/officeDocument/2006/relationships/customXml" Target="../ink/ink42.xml"/><Relationship Id="rId71" Type="http://schemas.openxmlformats.org/officeDocument/2006/relationships/customXml" Target="../ink/ink74.xml"/><Relationship Id="rId92" Type="http://schemas.openxmlformats.org/officeDocument/2006/relationships/image" Target="../media/image81.emf"/><Relationship Id="rId2" Type="http://schemas.openxmlformats.org/officeDocument/2006/relationships/notesSlide" Target="../notesSlides/notesSlide7.xml"/><Relationship Id="rId29" Type="http://schemas.openxmlformats.org/officeDocument/2006/relationships/customXml" Target="../ink/ink53.xml"/><Relationship Id="rId24" Type="http://schemas.openxmlformats.org/officeDocument/2006/relationships/image" Target="../media/image47.emf"/><Relationship Id="rId40" Type="http://schemas.openxmlformats.org/officeDocument/2006/relationships/image" Target="../media/image55.emf"/><Relationship Id="rId45" Type="http://schemas.openxmlformats.org/officeDocument/2006/relationships/customXml" Target="../ink/ink61.xml"/><Relationship Id="rId66" Type="http://schemas.openxmlformats.org/officeDocument/2006/relationships/image" Target="../media/image68.emf"/><Relationship Id="rId87" Type="http://schemas.openxmlformats.org/officeDocument/2006/relationships/customXml" Target="../ink/ink82.xml"/><Relationship Id="rId61" Type="http://schemas.openxmlformats.org/officeDocument/2006/relationships/customXml" Target="../ink/ink69.xml"/><Relationship Id="rId82" Type="http://schemas.openxmlformats.org/officeDocument/2006/relationships/image" Target="../media/image76.emf"/><Relationship Id="rId19" Type="http://schemas.openxmlformats.org/officeDocument/2006/relationships/customXml" Target="../ink/ink48.xml"/><Relationship Id="rId14" Type="http://schemas.openxmlformats.org/officeDocument/2006/relationships/image" Target="../media/image42.emf"/><Relationship Id="rId30" Type="http://schemas.openxmlformats.org/officeDocument/2006/relationships/image" Target="../media/image50.emf"/><Relationship Id="rId35" Type="http://schemas.openxmlformats.org/officeDocument/2006/relationships/customXml" Target="../ink/ink56.xml"/><Relationship Id="rId56" Type="http://schemas.openxmlformats.org/officeDocument/2006/relationships/image" Target="../media/image63.emf"/><Relationship Id="rId77" Type="http://schemas.openxmlformats.org/officeDocument/2006/relationships/customXml" Target="../ink/ink77.xml"/><Relationship Id="rId8" Type="http://schemas.openxmlformats.org/officeDocument/2006/relationships/image" Target="../media/image39.emf"/><Relationship Id="rId51" Type="http://schemas.openxmlformats.org/officeDocument/2006/relationships/customXml" Target="../ink/ink64.xml"/><Relationship Id="rId72" Type="http://schemas.openxmlformats.org/officeDocument/2006/relationships/image" Target="../media/image71.emf"/><Relationship Id="rId93" Type="http://schemas.openxmlformats.org/officeDocument/2006/relationships/customXml" Target="../ink/ink85.xml"/><Relationship Id="rId98" Type="http://schemas.openxmlformats.org/officeDocument/2006/relationships/image" Target="../media/image84.emf"/></Relationships>
</file>

<file path=ppt/slides/_rels/slide8.xml.rels><?xml version="1.0" encoding="UTF-8" standalone="yes"?>
<Relationships xmlns="http://schemas.openxmlformats.org/package/2006/relationships"><Relationship Id="rId8" Type="http://schemas.openxmlformats.org/officeDocument/2006/relationships/image" Target="../media/image87.emf"/><Relationship Id="rId13" Type="http://schemas.openxmlformats.org/officeDocument/2006/relationships/customXml" Target="../ink/ink92.xml"/><Relationship Id="rId18" Type="http://schemas.openxmlformats.org/officeDocument/2006/relationships/image" Target="../media/image92.emf"/><Relationship Id="rId3" Type="http://schemas.openxmlformats.org/officeDocument/2006/relationships/image" Target="../media/image2.wmf"/><Relationship Id="rId21" Type="http://schemas.openxmlformats.org/officeDocument/2006/relationships/customXml" Target="../ink/ink96.xml"/><Relationship Id="rId7" Type="http://schemas.openxmlformats.org/officeDocument/2006/relationships/customXml" Target="../ink/ink89.xml"/><Relationship Id="rId12" Type="http://schemas.openxmlformats.org/officeDocument/2006/relationships/image" Target="../media/image89.emf"/><Relationship Id="rId17" Type="http://schemas.openxmlformats.org/officeDocument/2006/relationships/customXml" Target="../ink/ink94.xml"/><Relationship Id="rId2" Type="http://schemas.openxmlformats.org/officeDocument/2006/relationships/notesSlide" Target="../notesSlides/notesSlide8.xml"/><Relationship Id="rId16" Type="http://schemas.openxmlformats.org/officeDocument/2006/relationships/image" Target="../media/image91.emf"/><Relationship Id="rId20" Type="http://schemas.openxmlformats.org/officeDocument/2006/relationships/image" Target="../media/image93.emf"/><Relationship Id="rId1" Type="http://schemas.openxmlformats.org/officeDocument/2006/relationships/slideLayout" Target="../slideLayouts/slideLayout2.xml"/><Relationship Id="rId6" Type="http://schemas.openxmlformats.org/officeDocument/2006/relationships/image" Target="../media/image86.emf"/><Relationship Id="rId11" Type="http://schemas.openxmlformats.org/officeDocument/2006/relationships/customXml" Target="../ink/ink91.xml"/><Relationship Id="rId5" Type="http://schemas.openxmlformats.org/officeDocument/2006/relationships/customXml" Target="../ink/ink88.xml"/><Relationship Id="rId15" Type="http://schemas.openxmlformats.org/officeDocument/2006/relationships/customXml" Target="../ink/ink93.xml"/><Relationship Id="rId10" Type="http://schemas.openxmlformats.org/officeDocument/2006/relationships/image" Target="../media/image88.emf"/><Relationship Id="rId19" Type="http://schemas.openxmlformats.org/officeDocument/2006/relationships/customXml" Target="../ink/ink95.xml"/><Relationship Id="rId4" Type="http://schemas.openxmlformats.org/officeDocument/2006/relationships/image" Target="../media/image1.png"/><Relationship Id="rId9" Type="http://schemas.openxmlformats.org/officeDocument/2006/relationships/customXml" Target="../ink/ink90.xml"/><Relationship Id="rId14" Type="http://schemas.openxmlformats.org/officeDocument/2006/relationships/image" Target="../media/image90.emf"/><Relationship Id="rId22" Type="http://schemas.openxmlformats.org/officeDocument/2006/relationships/image" Target="../media/image94.emf"/></Relationships>
</file>

<file path=ppt/slides/_rels/slide9.xml.rels><?xml version="1.0" encoding="UTF-8" standalone="yes"?>
<Relationships xmlns="http://schemas.openxmlformats.org/package/2006/relationships"><Relationship Id="rId13" Type="http://schemas.openxmlformats.org/officeDocument/2006/relationships/image" Target="../media/image99.emf"/><Relationship Id="rId18" Type="http://schemas.openxmlformats.org/officeDocument/2006/relationships/customXml" Target="../ink/ink104.xml"/><Relationship Id="rId26" Type="http://schemas.openxmlformats.org/officeDocument/2006/relationships/customXml" Target="../ink/ink108.xml"/><Relationship Id="rId39" Type="http://schemas.openxmlformats.org/officeDocument/2006/relationships/image" Target="../media/image112.emf"/><Relationship Id="rId21" Type="http://schemas.openxmlformats.org/officeDocument/2006/relationships/image" Target="../media/image103.emf"/><Relationship Id="rId34" Type="http://schemas.openxmlformats.org/officeDocument/2006/relationships/customXml" Target="../ink/ink112.xml"/><Relationship Id="rId42" Type="http://schemas.openxmlformats.org/officeDocument/2006/relationships/customXml" Target="../ink/ink116.xml"/><Relationship Id="rId7" Type="http://schemas.openxmlformats.org/officeDocument/2006/relationships/image" Target="../media/image96.emf"/><Relationship Id="rId2" Type="http://schemas.openxmlformats.org/officeDocument/2006/relationships/notesSlide" Target="../notesSlides/notesSlide9.xml"/><Relationship Id="rId16" Type="http://schemas.openxmlformats.org/officeDocument/2006/relationships/customXml" Target="../ink/ink103.xml"/><Relationship Id="rId20" Type="http://schemas.openxmlformats.org/officeDocument/2006/relationships/customXml" Target="../ink/ink105.xml"/><Relationship Id="rId29" Type="http://schemas.openxmlformats.org/officeDocument/2006/relationships/image" Target="../media/image107.emf"/><Relationship Id="rId41" Type="http://schemas.openxmlformats.org/officeDocument/2006/relationships/image" Target="../media/image113.emf"/><Relationship Id="rId1" Type="http://schemas.openxmlformats.org/officeDocument/2006/relationships/slideLayout" Target="../slideLayouts/slideLayout2.xml"/><Relationship Id="rId6" Type="http://schemas.openxmlformats.org/officeDocument/2006/relationships/customXml" Target="../ink/ink98.xml"/><Relationship Id="rId11" Type="http://schemas.openxmlformats.org/officeDocument/2006/relationships/image" Target="../media/image98.emf"/><Relationship Id="rId24" Type="http://schemas.openxmlformats.org/officeDocument/2006/relationships/customXml" Target="../ink/ink107.xml"/><Relationship Id="rId32" Type="http://schemas.openxmlformats.org/officeDocument/2006/relationships/customXml" Target="../ink/ink111.xml"/><Relationship Id="rId37" Type="http://schemas.openxmlformats.org/officeDocument/2006/relationships/image" Target="../media/image111.emf"/><Relationship Id="rId40" Type="http://schemas.openxmlformats.org/officeDocument/2006/relationships/customXml" Target="../ink/ink115.xml"/><Relationship Id="rId5" Type="http://schemas.openxmlformats.org/officeDocument/2006/relationships/image" Target="../media/image95.emf"/><Relationship Id="rId15" Type="http://schemas.openxmlformats.org/officeDocument/2006/relationships/image" Target="../media/image100.emf"/><Relationship Id="rId23" Type="http://schemas.openxmlformats.org/officeDocument/2006/relationships/image" Target="../media/image104.emf"/><Relationship Id="rId28" Type="http://schemas.openxmlformats.org/officeDocument/2006/relationships/customXml" Target="../ink/ink109.xml"/><Relationship Id="rId36" Type="http://schemas.openxmlformats.org/officeDocument/2006/relationships/customXml" Target="../ink/ink113.xml"/><Relationship Id="rId10" Type="http://schemas.openxmlformats.org/officeDocument/2006/relationships/customXml" Target="../ink/ink100.xml"/><Relationship Id="rId19" Type="http://schemas.openxmlformats.org/officeDocument/2006/relationships/image" Target="../media/image102.emf"/><Relationship Id="rId31" Type="http://schemas.openxmlformats.org/officeDocument/2006/relationships/image" Target="../media/image108.emf"/><Relationship Id="rId4" Type="http://schemas.openxmlformats.org/officeDocument/2006/relationships/customXml" Target="../ink/ink97.xml"/><Relationship Id="rId9" Type="http://schemas.openxmlformats.org/officeDocument/2006/relationships/image" Target="../media/image97.emf"/><Relationship Id="rId14" Type="http://schemas.openxmlformats.org/officeDocument/2006/relationships/customXml" Target="../ink/ink102.xml"/><Relationship Id="rId22" Type="http://schemas.openxmlformats.org/officeDocument/2006/relationships/customXml" Target="../ink/ink106.xml"/><Relationship Id="rId27" Type="http://schemas.openxmlformats.org/officeDocument/2006/relationships/image" Target="../media/image106.emf"/><Relationship Id="rId30" Type="http://schemas.openxmlformats.org/officeDocument/2006/relationships/customXml" Target="../ink/ink110.xml"/><Relationship Id="rId35" Type="http://schemas.openxmlformats.org/officeDocument/2006/relationships/image" Target="../media/image110.emf"/><Relationship Id="rId43" Type="http://schemas.openxmlformats.org/officeDocument/2006/relationships/image" Target="../media/image114.emf"/><Relationship Id="rId8" Type="http://schemas.openxmlformats.org/officeDocument/2006/relationships/customXml" Target="../ink/ink99.xml"/><Relationship Id="rId3" Type="http://schemas.openxmlformats.org/officeDocument/2006/relationships/image" Target="../media/image2.wmf"/><Relationship Id="rId12" Type="http://schemas.openxmlformats.org/officeDocument/2006/relationships/customXml" Target="../ink/ink101.xml"/><Relationship Id="rId17" Type="http://schemas.openxmlformats.org/officeDocument/2006/relationships/image" Target="../media/image101.emf"/><Relationship Id="rId25" Type="http://schemas.openxmlformats.org/officeDocument/2006/relationships/image" Target="../media/image105.emf"/><Relationship Id="rId33" Type="http://schemas.openxmlformats.org/officeDocument/2006/relationships/image" Target="../media/image109.emf"/><Relationship Id="rId38" Type="http://schemas.openxmlformats.org/officeDocument/2006/relationships/customXml" Target="../ink/ink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1557338"/>
            <a:ext cx="8763000" cy="3810000"/>
          </a:xfrm>
          <a:prstGeom prst="rect">
            <a:avLst/>
          </a:prstGeom>
          <a:noFill/>
          <a:ln w="9525">
            <a:noFill/>
            <a:miter lim="800000"/>
            <a:headEnd/>
            <a:tailEnd/>
          </a:ln>
        </p:spPr>
        <p:txBody>
          <a:bodyPr>
            <a:spAutoFit/>
          </a:bodyPr>
          <a:lstStyle/>
          <a:p>
            <a:pPr algn="ctr">
              <a:spcBef>
                <a:spcPct val="50000"/>
              </a:spcBef>
            </a:pPr>
            <a:r>
              <a:rPr lang="en-US" sz="4400" b="1" dirty="0">
                <a:solidFill>
                  <a:schemeClr val="accent2"/>
                </a:solidFill>
                <a:latin typeface="Arial Unicode MS" pitchFamily="34" charset="-128"/>
              </a:rPr>
              <a:t>Decision Theory: Sequential Decisions</a:t>
            </a:r>
          </a:p>
          <a:p>
            <a:pPr algn="ctr">
              <a:spcBef>
                <a:spcPct val="50000"/>
              </a:spcBef>
            </a:pPr>
            <a:r>
              <a:rPr lang="en-US" sz="2800" b="1" dirty="0">
                <a:latin typeface="Arial Unicode MS" pitchFamily="34" charset="-128"/>
              </a:rPr>
              <a:t>Computer Science cpsc322, Lecture 34</a:t>
            </a:r>
          </a:p>
          <a:p>
            <a:pPr algn="ctr">
              <a:spcBef>
                <a:spcPct val="50000"/>
              </a:spcBef>
            </a:pPr>
            <a:r>
              <a:rPr lang="en-US" sz="2800" b="1" i="1" dirty="0">
                <a:latin typeface="Arial Unicode MS" pitchFamily="34" charset="-128"/>
              </a:rPr>
              <a:t>(Textbook </a:t>
            </a:r>
            <a:r>
              <a:rPr lang="en-US" sz="2800" b="1" i="1" dirty="0" err="1">
                <a:latin typeface="Arial Unicode MS" pitchFamily="34" charset="-128"/>
              </a:rPr>
              <a:t>Chpt</a:t>
            </a:r>
            <a:r>
              <a:rPr lang="en-US" sz="2800" b="1" i="1" dirty="0">
                <a:latin typeface="Arial Unicode MS" pitchFamily="34" charset="-128"/>
              </a:rPr>
              <a:t> 9.3)</a:t>
            </a:r>
          </a:p>
          <a:p>
            <a:pPr algn="ctr">
              <a:spcBef>
                <a:spcPct val="50000"/>
              </a:spcBef>
            </a:pPr>
            <a:endParaRPr lang="en-US" sz="2400" b="1" i="1" dirty="0">
              <a:latin typeface="Arial Unicode MS" pitchFamily="34" charset="-128"/>
            </a:endParaRPr>
          </a:p>
          <a:p>
            <a:pPr algn="ctr">
              <a:spcBef>
                <a:spcPct val="50000"/>
              </a:spcBef>
            </a:pPr>
            <a:r>
              <a:rPr lang="en-US" sz="2400" b="1" dirty="0" smtClean="0">
                <a:latin typeface="Arial Unicode MS" pitchFamily="34" charset="-128"/>
              </a:rPr>
              <a:t>Nov, 29, 2013</a:t>
            </a:r>
            <a:endParaRPr lang="en-US" sz="2400" b="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028" name="Ink 4"/>
              <p14:cNvContentPartPr>
                <a14:cpLocks xmlns:a14="http://schemas.microsoft.com/office/drawing/2010/main" noRot="1" noChangeAspect="1" noEditPoints="1" noChangeArrowheads="1" noChangeShapeType="1"/>
              </p14:cNvContentPartPr>
              <p14:nvPr/>
            </p14:nvContentPartPr>
            <p14:xfrm>
              <a:off x="1601788" y="5060950"/>
              <a:ext cx="400050" cy="488950"/>
            </p14:xfrm>
          </p:contentPart>
        </mc:Choice>
        <mc:Fallback xmlns="">
          <p:pic>
            <p:nvPicPr>
              <p:cNvPr id="1028" name="Ink 4"/>
              <p:cNvPicPr>
                <a:picLocks noRot="1" noChangeAspect="1" noEditPoints="1" noChangeArrowheads="1" noChangeShapeType="1"/>
              </p:cNvPicPr>
              <p:nvPr/>
            </p:nvPicPr>
            <p:blipFill>
              <a:blip r:embed="rId4"/>
              <a:stretch>
                <a:fillRect/>
              </a:stretch>
            </p:blipFill>
            <p:spPr>
              <a:xfrm>
                <a:off x="1592066" y="5048708"/>
                <a:ext cx="415894" cy="507313"/>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Lecture Overview</a:t>
            </a:r>
          </a:p>
        </p:txBody>
      </p:sp>
      <p:sp>
        <p:nvSpPr>
          <p:cNvPr id="18435" name="Rectangle 3"/>
          <p:cNvSpPr>
            <a:spLocks noGrp="1" noChangeArrowheads="1"/>
          </p:cNvSpPr>
          <p:nvPr>
            <p:ph type="body" idx="1"/>
          </p:nvPr>
        </p:nvSpPr>
        <p:spPr>
          <a:xfrm>
            <a:off x="395288" y="1268413"/>
            <a:ext cx="8458200" cy="4495800"/>
          </a:xfrm>
        </p:spPr>
        <p:txBody>
          <a:bodyPr/>
          <a:lstStyle/>
          <a:p>
            <a:pPr eaLnBrk="1" hangingPunct="1">
              <a:spcBef>
                <a:spcPct val="0"/>
              </a:spcBef>
              <a:buFontTx/>
              <a:buChar char="•"/>
            </a:pPr>
            <a:r>
              <a:rPr lang="en-US" sz="4000" smtClean="0">
                <a:solidFill>
                  <a:schemeClr val="bg2"/>
                </a:solidFill>
              </a:rPr>
              <a:t>Recap </a:t>
            </a:r>
          </a:p>
          <a:p>
            <a:pPr eaLnBrk="1" hangingPunct="1">
              <a:spcBef>
                <a:spcPct val="0"/>
              </a:spcBef>
              <a:buFontTx/>
              <a:buChar char="•"/>
            </a:pPr>
            <a:r>
              <a:rPr lang="en-US" sz="4000" smtClean="0">
                <a:solidFill>
                  <a:schemeClr val="hlink"/>
                </a:solidFill>
              </a:rPr>
              <a:t>Sequential Decisions</a:t>
            </a:r>
          </a:p>
          <a:p>
            <a:pPr eaLnBrk="1" hangingPunct="1">
              <a:buFontTx/>
              <a:buChar char="•"/>
            </a:pPr>
            <a:r>
              <a:rPr lang="en-US" sz="4000" smtClean="0"/>
              <a:t>Finding Optimal Policies</a:t>
            </a:r>
          </a:p>
          <a:p>
            <a:pPr eaLnBrk="1" hangingPunct="1"/>
            <a:endParaRPr lang="en-US" sz="4000" smtClean="0">
              <a:solidFill>
                <a:schemeClr val="bg2"/>
              </a:solidFill>
            </a:endParaRPr>
          </a:p>
          <a:p>
            <a:pPr eaLnBrk="1" hangingPunct="1">
              <a:buFontTx/>
              <a:buChar char="•"/>
            </a:pPr>
            <a:endParaRPr lang="en-US" sz="4000" smtClean="0">
              <a:solidFill>
                <a:schemeClr val="bg2"/>
              </a:solidFill>
            </a:endParaRPr>
          </a:p>
          <a:p>
            <a:pPr eaLnBrk="1" hangingPunct="1"/>
            <a:endParaRPr lang="en-US" sz="4000" smtClean="0">
              <a:solidFill>
                <a:schemeClr val="bg2"/>
              </a:solidFill>
            </a:endParaRPr>
          </a:p>
          <a:p>
            <a:pPr eaLnBrk="1" hangingPunct="1"/>
            <a:endParaRPr lang="en-US" sz="4000" smtClean="0">
              <a:solidFill>
                <a:schemeClr val="bg2"/>
              </a:solidFill>
            </a:endParaRPr>
          </a:p>
          <a:p>
            <a:pPr eaLnBrk="1" hangingPunct="1">
              <a:buFontTx/>
              <a:buChar char="•"/>
            </a:pPr>
            <a:endParaRPr lang="en-US" sz="4000" smtClean="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 name="Rectangle 2"/>
          <p:cNvSpPr>
            <a:spLocks noGrp="1" noChangeArrowheads="1"/>
          </p:cNvSpPr>
          <p:nvPr>
            <p:ph type="title"/>
          </p:nvPr>
        </p:nvSpPr>
        <p:spPr>
          <a:xfrm>
            <a:off x="250825" y="152400"/>
            <a:ext cx="8893175" cy="900113"/>
          </a:xfrm>
        </p:spPr>
        <p:txBody>
          <a:bodyPr/>
          <a:lstStyle/>
          <a:p>
            <a:pPr eaLnBrk="1" hangingPunct="1"/>
            <a:r>
              <a:rPr lang="en-US" sz="3200" b="0" smtClean="0"/>
              <a:t>When does a possible world satisfy a policy?</a:t>
            </a:r>
            <a:br>
              <a:rPr lang="en-US" sz="3200" b="0" smtClean="0"/>
            </a:br>
            <a:endParaRPr lang="en-US" sz="3200" b="0" smtClean="0"/>
          </a:p>
        </p:txBody>
      </p:sp>
      <p:sp>
        <p:nvSpPr>
          <p:cNvPr id="124931" name="Rectangle 3"/>
          <p:cNvSpPr>
            <a:spLocks noGrp="1" noChangeArrowheads="1"/>
          </p:cNvSpPr>
          <p:nvPr>
            <p:ph type="body" idx="1"/>
          </p:nvPr>
        </p:nvSpPr>
        <p:spPr>
          <a:xfrm>
            <a:off x="395288" y="620713"/>
            <a:ext cx="8458200" cy="1944687"/>
          </a:xfrm>
        </p:spPr>
        <p:txBody>
          <a:bodyPr/>
          <a:lstStyle/>
          <a:p>
            <a:pPr eaLnBrk="1" hangingPunct="1">
              <a:buFontTx/>
              <a:buChar char="•"/>
            </a:pPr>
            <a:r>
              <a:rPr lang="en-US" sz="2400" smtClean="0"/>
              <a:t>A </a:t>
            </a:r>
            <a:r>
              <a:rPr lang="en-US" sz="2400" smtClean="0">
                <a:solidFill>
                  <a:schemeClr val="accent2"/>
                </a:solidFill>
              </a:rPr>
              <a:t>possible world</a:t>
            </a:r>
            <a:r>
              <a:rPr lang="en-US" sz="2400" smtClean="0"/>
              <a:t> specifies a value for each random variable and each decision variable.</a:t>
            </a:r>
          </a:p>
          <a:p>
            <a:pPr eaLnBrk="1" hangingPunct="1">
              <a:buFontTx/>
              <a:buChar char="•"/>
            </a:pPr>
            <a:r>
              <a:rPr lang="en-US" sz="2400" b="1" smtClean="0"/>
              <a:t>Possible world </a:t>
            </a:r>
            <a:r>
              <a:rPr lang="en-US" sz="2400" i="1" smtClean="0">
                <a:solidFill>
                  <a:schemeClr val="accent2"/>
                </a:solidFill>
                <a:latin typeface="cmmi10" pitchFamily="34" charset="0"/>
              </a:rPr>
              <a:t>w</a:t>
            </a:r>
            <a:r>
              <a:rPr lang="en-US" sz="2400" smtClean="0"/>
              <a:t> </a:t>
            </a:r>
            <a:r>
              <a:rPr lang="en-US" sz="2400" b="1" smtClean="0"/>
              <a:t>satisfies policy </a:t>
            </a:r>
            <a:r>
              <a:rPr lang="el-GR" sz="2000" i="1" smtClean="0">
                <a:solidFill>
                  <a:schemeClr val="accent2"/>
                </a:solidFill>
                <a:latin typeface="Helvetica" pitchFamily="34" charset="0"/>
              </a:rPr>
              <a:t>δ</a:t>
            </a:r>
            <a:r>
              <a:rPr lang="en-US" sz="2000" i="1" smtClean="0">
                <a:latin typeface="Helvetica" pitchFamily="34" charset="0"/>
              </a:rPr>
              <a:t> </a:t>
            </a:r>
            <a:r>
              <a:rPr lang="en-US" sz="2400" smtClean="0"/>
              <a:t>, written </a:t>
            </a:r>
            <a:r>
              <a:rPr lang="en-US" sz="2400" i="1" smtClean="0">
                <a:solidFill>
                  <a:schemeClr val="accent2"/>
                </a:solidFill>
                <a:latin typeface="cmmi10" pitchFamily="34" charset="0"/>
              </a:rPr>
              <a:t>w</a:t>
            </a:r>
            <a:r>
              <a:rPr lang="en-US" sz="2400" smtClean="0">
                <a:latin typeface="cmmi10" pitchFamily="34" charset="0"/>
              </a:rPr>
              <a:t> </a:t>
            </a:r>
            <a:r>
              <a:rPr lang="en-US" sz="2400" smtClean="0">
                <a:latin typeface="msam10" pitchFamily="34" charset="0"/>
              </a:rPr>
              <a:t>╞ </a:t>
            </a:r>
            <a:r>
              <a:rPr lang="el-GR" sz="2000" i="1" smtClean="0">
                <a:solidFill>
                  <a:schemeClr val="accent2"/>
                </a:solidFill>
                <a:latin typeface="Helvetica" pitchFamily="34" charset="0"/>
              </a:rPr>
              <a:t>δ</a:t>
            </a:r>
            <a:r>
              <a:rPr lang="en-US" sz="2400" smtClean="0"/>
              <a:t> if the value of each decision variable is the value selected by its decision function in the policy (when applied in </a:t>
            </a:r>
            <a:r>
              <a:rPr lang="en-US" sz="2400" i="1" smtClean="0"/>
              <a:t>w</a:t>
            </a:r>
            <a:r>
              <a:rPr lang="en-US" sz="2400" smtClean="0"/>
              <a:t>). </a:t>
            </a:r>
          </a:p>
        </p:txBody>
      </p:sp>
      <p:graphicFrame>
        <p:nvGraphicFramePr>
          <p:cNvPr id="124932" name="Group 4"/>
          <p:cNvGraphicFramePr>
            <a:graphicFrameLocks noGrp="1"/>
          </p:cNvGraphicFramePr>
          <p:nvPr/>
        </p:nvGraphicFramePr>
        <p:xfrm>
          <a:off x="5029200" y="3124200"/>
          <a:ext cx="2592388" cy="865632"/>
        </p:xfrm>
        <a:graphic>
          <a:graphicData uri="http://schemas.openxmlformats.org/drawingml/2006/table">
            <a:tbl>
              <a:tblPr/>
              <a:tblGrid>
                <a:gridCol w="1157288">
                  <a:extLst>
                    <a:ext uri="{9D8B030D-6E8A-4147-A177-3AD203B41FA5}">
                      <a16:colId xmlns:a16="http://schemas.microsoft.com/office/drawing/2014/main" val="20000"/>
                    </a:ext>
                  </a:extLst>
                </a:gridCol>
                <a:gridCol w="1435100">
                  <a:extLst>
                    <a:ext uri="{9D8B030D-6E8A-4147-A177-3AD203B41FA5}">
                      <a16:colId xmlns:a16="http://schemas.microsoft.com/office/drawing/2014/main" val="20001"/>
                    </a:ext>
                  </a:extLst>
                </a:gridCol>
              </a:tblGrid>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Check</a:t>
                      </a:r>
                      <a:r>
                        <a:rPr kumimoji="0" lang="en-US" sz="1400" b="0" i="0" u="none" strike="noStrike" cap="none" normalizeH="0" baseline="0" dirty="0" smtClean="0">
                          <a:ln>
                            <a:noFill/>
                          </a:ln>
                          <a:solidFill>
                            <a:schemeClr val="tx1"/>
                          </a:solidFill>
                          <a:effectLst/>
                          <a:latin typeface="Arial Unicode MS" pitchFamily="34" charset="-128"/>
                        </a:rPr>
                        <a:t> </a:t>
                      </a:r>
                      <a:r>
                        <a:rPr kumimoji="0" lang="en-US" sz="1400" b="1" i="0" u="none" strike="noStrike" cap="none" normalizeH="0" baseline="0" dirty="0" smtClean="0">
                          <a:ln>
                            <a:noFill/>
                          </a:ln>
                          <a:solidFill>
                            <a:schemeClr val="accent6"/>
                          </a:solidFill>
                          <a:effectLst/>
                          <a:latin typeface="Arial Unicode MS" pitchFamily="34" charset="-128"/>
                        </a:rPr>
                        <a:t>Smoke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a:t>
                      </a:r>
                      <a:r>
                        <a:rPr kumimoji="0" lang="en-US" sz="1400" b="1" i="0" u="none" strike="noStrike" cap="none" normalizeH="0" baseline="0" smtClean="0">
                          <a:ln>
                            <a:noFill/>
                          </a:ln>
                          <a:solidFill>
                            <a:schemeClr val="tx1"/>
                          </a:solidFill>
                          <a:effectLst/>
                          <a:latin typeface="Arial Unicode MS"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24943" name="Group 15"/>
          <p:cNvGraphicFramePr>
            <a:graphicFrameLocks noGrp="1"/>
          </p:cNvGraphicFramePr>
          <p:nvPr/>
        </p:nvGraphicFramePr>
        <p:xfrm>
          <a:off x="4724400" y="4419600"/>
          <a:ext cx="3816350" cy="2232026"/>
        </p:xfrm>
        <a:graphic>
          <a:graphicData uri="http://schemas.openxmlformats.org/drawingml/2006/table">
            <a:tbl>
              <a:tblPr/>
              <a:tblGrid>
                <a:gridCol w="2981325">
                  <a:extLst>
                    <a:ext uri="{9D8B030D-6E8A-4147-A177-3AD203B41FA5}">
                      <a16:colId xmlns:a16="http://schemas.microsoft.com/office/drawing/2014/main" val="20000"/>
                    </a:ext>
                  </a:extLst>
                </a:gridCol>
                <a:gridCol w="835025">
                  <a:extLst>
                    <a:ext uri="{9D8B030D-6E8A-4147-A177-3AD203B41FA5}">
                      <a16:colId xmlns:a16="http://schemas.microsoft.com/office/drawing/2014/main" val="20001"/>
                    </a:ext>
                  </a:extLst>
                </a:gridCol>
              </a:tblGrid>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Unicode MS" pitchFamily="34" charset="-128"/>
                        </a:rPr>
                        <a:t>Report     </a:t>
                      </a:r>
                      <a:r>
                        <a:rPr kumimoji="0" lang="en-US" sz="1200" b="1" i="0" u="none" strike="noStrike" cap="none" normalizeH="0" baseline="0" dirty="0" err="1" smtClean="0">
                          <a:ln>
                            <a:noFill/>
                          </a:ln>
                          <a:solidFill>
                            <a:schemeClr val="tx1"/>
                          </a:solidFill>
                          <a:effectLst/>
                          <a:latin typeface="Arial Unicode MS" pitchFamily="34" charset="-128"/>
                        </a:rPr>
                        <a:t>CheckSmoke</a:t>
                      </a:r>
                      <a:r>
                        <a:rPr kumimoji="0" lang="en-US" sz="1200" b="1" i="0" u="none" strike="noStrike" cap="none" normalizeH="0" baseline="0" dirty="0" smtClean="0">
                          <a:ln>
                            <a:noFill/>
                          </a:ln>
                          <a:solidFill>
                            <a:schemeClr val="tx1"/>
                          </a:solidFill>
                          <a:effectLst/>
                          <a:latin typeface="Arial Unicode MS" pitchFamily="34" charset="-128"/>
                        </a:rPr>
                        <a:t>     </a:t>
                      </a:r>
                      <a:r>
                        <a:rPr kumimoji="0" lang="en-US" sz="1200" b="1" i="0" u="none" strike="noStrike" cap="none" normalizeH="0" baseline="0" dirty="0" err="1" smtClean="0">
                          <a:ln>
                            <a:noFill/>
                          </a:ln>
                          <a:solidFill>
                            <a:schemeClr val="tx1"/>
                          </a:solidFill>
                          <a:effectLst/>
                          <a:latin typeface="Arial Unicode MS" pitchFamily="34" charset="-128"/>
                        </a:rPr>
                        <a:t>SeeSmoke</a:t>
                      </a:r>
                      <a:endParaRPr kumimoji="0" lang="en-US" sz="12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Call</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false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true                </a:t>
                      </a:r>
                      <a:r>
                        <a:rPr kumimoji="0" lang="en-US" sz="1200" b="0" i="0" u="none" strike="noStrike" cap="none" normalizeH="0" baseline="0" dirty="0" err="1" smtClean="0">
                          <a:ln>
                            <a:noFill/>
                          </a:ln>
                          <a:solidFill>
                            <a:schemeClr val="tx1"/>
                          </a:solidFill>
                          <a:effectLst/>
                          <a:latin typeface="Arial Unicode MS" pitchFamily="34" charset="-128"/>
                        </a:rPr>
                        <a:t>true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r>
                        <a:rPr kumimoji="0" lang="en-US" sz="1200" b="0" i="0" u="none" strike="noStrike" cap="none" normalizeH="0" baseline="0" dirty="0" err="1" smtClean="0">
                          <a:ln>
                            <a:noFill/>
                          </a:ln>
                          <a:solidFill>
                            <a:schemeClr val="tx1"/>
                          </a:solidFill>
                          <a:effectLst/>
                          <a:latin typeface="Arial Unicode MS" pitchFamily="34" charset="-128"/>
                        </a:rPr>
                        <a:t>false</a:t>
                      </a:r>
                      <a:r>
                        <a:rPr kumimoji="0" lang="en-US" sz="1200" b="0" i="0" u="none" strike="noStrike" cap="none" normalizeH="0" baseline="0" dirty="0" smtClean="0">
                          <a:ln>
                            <a:noFill/>
                          </a:ln>
                          <a:solidFill>
                            <a:schemeClr val="tx1"/>
                          </a:solidFill>
                          <a:effectLst/>
                          <a:latin typeface="Arial Unicode MS" pitchFamily="34" charset="-128"/>
                        </a:rPr>
                        <a:t>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r>
                        <a:rPr kumimoji="0" lang="en-US" sz="1200" b="0" i="0" u="none" strike="noStrike" cap="none" normalizeH="0" baseline="0" dirty="0" err="1" smtClean="0">
                          <a:ln>
                            <a:noFill/>
                          </a:ln>
                          <a:solidFill>
                            <a:schemeClr val="tx1"/>
                          </a:solidFill>
                          <a:effectLst/>
                          <a:latin typeface="Arial Unicode MS" pitchFamily="34" charset="-128"/>
                        </a:rPr>
                        <a:t>false</a:t>
                      </a:r>
                      <a:r>
                        <a:rPr kumimoji="0" lang="en-US" sz="1200" b="0" i="0" u="none" strike="noStrike" cap="none" normalizeH="0" baseline="0" dirty="0" smtClean="0">
                          <a:ln>
                            <a:noFill/>
                          </a:ln>
                          <a:solidFill>
                            <a:schemeClr val="tx1"/>
                          </a:solidFill>
                          <a:effectLst/>
                          <a:latin typeface="Arial Unicode MS" pitchFamily="34" charset="-128"/>
                        </a:rPr>
                        <a:t>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24954" name="Group 26"/>
          <p:cNvGraphicFramePr>
            <a:graphicFrameLocks noGrp="1"/>
          </p:cNvGraphicFramePr>
          <p:nvPr/>
        </p:nvGraphicFramePr>
        <p:xfrm>
          <a:off x="990600" y="3657600"/>
          <a:ext cx="2133600" cy="2663662"/>
        </p:xfrm>
        <a:graphic>
          <a:graphicData uri="http://schemas.openxmlformats.org/drawingml/2006/table">
            <a:tbl>
              <a:tblPr/>
              <a:tblGrid>
                <a:gridCol w="1420441">
                  <a:extLst>
                    <a:ext uri="{9D8B030D-6E8A-4147-A177-3AD203B41FA5}">
                      <a16:colId xmlns:a16="http://schemas.microsoft.com/office/drawing/2014/main" val="20000"/>
                    </a:ext>
                  </a:extLst>
                </a:gridCol>
                <a:gridCol w="713159">
                  <a:extLst>
                    <a:ext uri="{9D8B030D-6E8A-4147-A177-3AD203B41FA5}">
                      <a16:colId xmlns:a16="http://schemas.microsoft.com/office/drawing/2014/main" val="20001"/>
                    </a:ext>
                  </a:extLst>
                </a:gridCol>
              </a:tblGrid>
              <a:tr h="3106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VARs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984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Fire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Tampering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Alarm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Leaving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Report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Smoke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Unicode MS" pitchFamily="34" charset="-128"/>
                        </a:rPr>
                        <a:t>SeeSmoke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Unicode MS" pitchFamily="34" charset="-128"/>
                        </a:rPr>
                        <a:t>CheckSmoke</a:t>
                      </a:r>
                      <a:r>
                        <a:rPr kumimoji="0" lang="en-US" sz="1400" b="1"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Call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Rectangle 3"/>
          <p:cNvSpPr txBox="1">
            <a:spLocks noChangeArrowheads="1"/>
          </p:cNvSpPr>
          <p:nvPr/>
        </p:nvSpPr>
        <p:spPr bwMode="auto">
          <a:xfrm>
            <a:off x="4114800" y="2667000"/>
            <a:ext cx="45720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 for…</a:t>
            </a:r>
            <a:endParaRPr lang="en-US" sz="2000" i="1" kern="0" baseline="-25000" dirty="0">
              <a:solidFill>
                <a:schemeClr val="accent6"/>
              </a:solidFill>
              <a:latin typeface="+mn-lt"/>
            </a:endParaRPr>
          </a:p>
        </p:txBody>
      </p:sp>
      <p:sp>
        <p:nvSpPr>
          <p:cNvPr id="9" name="Rectangle 3"/>
          <p:cNvSpPr txBox="1">
            <a:spLocks noChangeArrowheads="1"/>
          </p:cNvSpPr>
          <p:nvPr/>
        </p:nvSpPr>
        <p:spPr bwMode="auto">
          <a:xfrm>
            <a:off x="4953000" y="4038600"/>
            <a:ext cx="45720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 for…</a:t>
            </a:r>
            <a:endParaRPr lang="en-US" sz="2000" i="1" kern="0" baseline="-25000" dirty="0">
              <a:solidFill>
                <a:schemeClr val="accent6"/>
              </a:solidFill>
              <a:latin typeface="+mn-lt"/>
            </a:endParaRPr>
          </a:p>
        </p:txBody>
      </p:sp>
      <mc:AlternateContent xmlns:mc="http://schemas.openxmlformats.org/markup-compatibility/2006" xmlns:p14="http://schemas.microsoft.com/office/powerpoint/2010/main">
        <mc:Choice Requires="p14">
          <p:contentPart p14:bwMode="auto" r:id="rId3">
            <p14:nvContentPartPr>
              <p14:cNvPr id="9273" name="Ink 57"/>
              <p14:cNvContentPartPr>
                <a14:cpLocks xmlns:a14="http://schemas.microsoft.com/office/drawing/2010/main" noRot="1" noChangeAspect="1" noEditPoints="1" noChangeArrowheads="1" noChangeShapeType="1"/>
              </p14:cNvContentPartPr>
              <p14:nvPr/>
            </p14:nvContentPartPr>
            <p14:xfrm>
              <a:off x="371475" y="3373438"/>
              <a:ext cx="630238" cy="2298700"/>
            </p14:xfrm>
          </p:contentPart>
        </mc:Choice>
        <mc:Fallback xmlns="">
          <p:pic>
            <p:nvPicPr>
              <p:cNvPr id="9273" name="Ink 57"/>
              <p:cNvPicPr>
                <a:picLocks noRot="1" noChangeAspect="1" noEditPoints="1" noChangeArrowheads="1" noChangeShapeType="1"/>
              </p:cNvPicPr>
              <p:nvPr/>
            </p:nvPicPr>
            <p:blipFill>
              <a:blip r:embed="rId4"/>
              <a:stretch>
                <a:fillRect/>
              </a:stretch>
            </p:blipFill>
            <p:spPr>
              <a:xfrm>
                <a:off x="363916" y="3361557"/>
                <a:ext cx="643555" cy="232282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74" name="Ink 58"/>
              <p14:cNvContentPartPr>
                <a14:cpLocks xmlns:a14="http://schemas.microsoft.com/office/drawing/2010/main" noRot="1" noChangeAspect="1" noEditPoints="1" noChangeArrowheads="1" noChangeShapeType="1"/>
              </p14:cNvContentPartPr>
              <p14:nvPr/>
            </p14:nvContentPartPr>
            <p14:xfrm>
              <a:off x="2390775" y="3763963"/>
              <a:ext cx="3671888" cy="2251075"/>
            </p14:xfrm>
          </p:contentPart>
        </mc:Choice>
        <mc:Fallback xmlns="">
          <p:pic>
            <p:nvPicPr>
              <p:cNvPr id="9274" name="Ink 58"/>
              <p:cNvPicPr>
                <a:picLocks noRot="1" noChangeAspect="1" noEditPoints="1" noChangeArrowheads="1" noChangeShapeType="1"/>
              </p:cNvPicPr>
              <p:nvPr/>
            </p:nvPicPr>
            <p:blipFill>
              <a:blip r:embed="rId6"/>
              <a:stretch>
                <a:fillRect/>
              </a:stretch>
            </p:blipFill>
            <p:spPr>
              <a:xfrm>
                <a:off x="2382854" y="3756408"/>
                <a:ext cx="3687731" cy="226726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75" name="Ink 59"/>
              <p14:cNvContentPartPr>
                <a14:cpLocks xmlns:a14="http://schemas.microsoft.com/office/drawing/2010/main" noRot="1" noChangeAspect="1" noEditPoints="1" noChangeArrowheads="1" noChangeShapeType="1"/>
              </p14:cNvContentPartPr>
              <p14:nvPr/>
            </p14:nvContentPartPr>
            <p14:xfrm>
              <a:off x="115888" y="4603750"/>
              <a:ext cx="2941637" cy="742950"/>
            </p14:xfrm>
          </p:contentPart>
        </mc:Choice>
        <mc:Fallback xmlns="">
          <p:pic>
            <p:nvPicPr>
              <p:cNvPr id="9275" name="Ink 59"/>
              <p:cNvPicPr>
                <a:picLocks noRot="1" noChangeAspect="1" noEditPoints="1" noChangeArrowheads="1" noChangeShapeType="1"/>
              </p:cNvPicPr>
              <p:nvPr/>
            </p:nvPicPr>
            <p:blipFill>
              <a:blip r:embed="rId8"/>
              <a:stretch>
                <a:fillRect/>
              </a:stretch>
            </p:blipFill>
            <p:spPr>
              <a:xfrm>
                <a:off x="105808" y="4595111"/>
                <a:ext cx="2960717" cy="76058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76" name="Ink 60"/>
              <p14:cNvContentPartPr>
                <a14:cpLocks xmlns:a14="http://schemas.microsoft.com/office/drawing/2010/main" noRot="1" noChangeAspect="1" noEditPoints="1" noChangeArrowheads="1" noChangeShapeType="1"/>
              </p14:cNvContentPartPr>
              <p14:nvPr/>
            </p14:nvContentPartPr>
            <p14:xfrm>
              <a:off x="4048125" y="4471988"/>
              <a:ext cx="204788" cy="374650"/>
            </p14:xfrm>
          </p:contentPart>
        </mc:Choice>
        <mc:Fallback xmlns="">
          <p:pic>
            <p:nvPicPr>
              <p:cNvPr id="9276" name="Ink 60"/>
              <p:cNvPicPr>
                <a:picLocks noRot="1" noChangeAspect="1" noEditPoints="1" noChangeArrowheads="1" noChangeShapeType="1"/>
              </p:cNvPicPr>
              <p:nvPr/>
            </p:nvPicPr>
            <p:blipFill>
              <a:blip r:embed="rId10"/>
              <a:stretch>
                <a:fillRect/>
              </a:stretch>
            </p:blipFill>
            <p:spPr>
              <a:xfrm>
                <a:off x="4044526" y="4468389"/>
                <a:ext cx="216305" cy="38076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77" name="Ink 61"/>
              <p14:cNvContentPartPr>
                <a14:cpLocks xmlns:a14="http://schemas.microsoft.com/office/drawing/2010/main" noRot="1" noChangeAspect="1" noEditPoints="1" noChangeArrowheads="1" noChangeShapeType="1"/>
              </p14:cNvContentPartPr>
              <p14:nvPr/>
            </p14:nvContentPartPr>
            <p14:xfrm>
              <a:off x="268288" y="5776913"/>
              <a:ext cx="735012" cy="511175"/>
            </p14:xfrm>
          </p:contentPart>
        </mc:Choice>
        <mc:Fallback xmlns="">
          <p:pic>
            <p:nvPicPr>
              <p:cNvPr id="9277" name="Ink 61"/>
              <p:cNvPicPr>
                <a:picLocks noRot="1" noChangeAspect="1" noEditPoints="1" noChangeArrowheads="1" noChangeShapeType="1"/>
              </p:cNvPicPr>
              <p:nvPr/>
            </p:nvPicPr>
            <p:blipFill>
              <a:blip r:embed="rId12"/>
              <a:stretch>
                <a:fillRect/>
              </a:stretch>
            </p:blipFill>
            <p:spPr>
              <a:xfrm>
                <a:off x="257130" y="5769005"/>
                <a:ext cx="758769" cy="53094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78" name="Ink 62"/>
              <p14:cNvContentPartPr>
                <a14:cpLocks xmlns:a14="http://schemas.microsoft.com/office/drawing/2010/main" noRot="1" noChangeAspect="1" noEditPoints="1" noChangeArrowheads="1" noChangeShapeType="1"/>
              </p14:cNvContentPartPr>
              <p14:nvPr/>
            </p14:nvContentPartPr>
            <p14:xfrm>
              <a:off x="8232775" y="2454275"/>
              <a:ext cx="419100" cy="288925"/>
            </p14:xfrm>
          </p:contentPart>
        </mc:Choice>
        <mc:Fallback xmlns="">
          <p:pic>
            <p:nvPicPr>
              <p:cNvPr id="9278" name="Ink 62"/>
              <p:cNvPicPr>
                <a:picLocks noRot="1" noChangeAspect="1" noEditPoints="1" noChangeArrowheads="1" noChangeShapeType="1"/>
              </p:cNvPicPr>
              <p:nvPr/>
            </p:nvPicPr>
            <p:blipFill>
              <a:blip r:embed="rId14"/>
              <a:stretch>
                <a:fillRect/>
              </a:stretch>
            </p:blipFill>
            <p:spPr>
              <a:xfrm>
                <a:off x="8224861" y="2443481"/>
                <a:ext cx="437807" cy="3087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79" name="Ink 63"/>
              <p14:cNvContentPartPr>
                <a14:cpLocks xmlns:a14="http://schemas.microsoft.com/office/drawing/2010/main" noRot="1" noChangeAspect="1" noEditPoints="1" noChangeArrowheads="1" noChangeShapeType="1"/>
              </p14:cNvContentPartPr>
              <p14:nvPr/>
            </p14:nvContentPartPr>
            <p14:xfrm>
              <a:off x="7085013" y="2809875"/>
              <a:ext cx="176212" cy="320675"/>
            </p14:xfrm>
          </p:contentPart>
        </mc:Choice>
        <mc:Fallback xmlns="">
          <p:pic>
            <p:nvPicPr>
              <p:cNvPr id="9279" name="Ink 63"/>
              <p:cNvPicPr>
                <a:picLocks noRot="1" noChangeAspect="1" noEditPoints="1" noChangeArrowheads="1" noChangeShapeType="1"/>
              </p:cNvPicPr>
              <p:nvPr/>
            </p:nvPicPr>
            <p:blipFill>
              <a:blip r:embed="rId16"/>
              <a:stretch>
                <a:fillRect/>
              </a:stretch>
            </p:blipFill>
            <p:spPr>
              <a:xfrm>
                <a:off x="7079236" y="2803404"/>
                <a:ext cx="193544" cy="33685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80" name="Ink 64"/>
              <p14:cNvContentPartPr>
                <a14:cpLocks xmlns:a14="http://schemas.microsoft.com/office/drawing/2010/main" noRot="1" noChangeAspect="1" noEditPoints="1" noChangeArrowheads="1" noChangeShapeType="1"/>
              </p14:cNvContentPartPr>
              <p14:nvPr/>
            </p14:nvContentPartPr>
            <p14:xfrm>
              <a:off x="4670425" y="3727450"/>
              <a:ext cx="296863" cy="236538"/>
            </p14:xfrm>
          </p:contentPart>
        </mc:Choice>
        <mc:Fallback xmlns="">
          <p:pic>
            <p:nvPicPr>
              <p:cNvPr id="9280" name="Ink 64"/>
              <p:cNvPicPr>
                <a:picLocks noRot="1" noChangeAspect="1" noEditPoints="1" noChangeArrowheads="1" noChangeShapeType="1"/>
              </p:cNvPicPr>
              <p:nvPr/>
            </p:nvPicPr>
            <p:blipFill>
              <a:blip r:embed="rId18"/>
              <a:stretch>
                <a:fillRect/>
              </a:stretch>
            </p:blipFill>
            <p:spPr>
              <a:xfrm>
                <a:off x="4664661" y="3723850"/>
                <a:ext cx="310914" cy="25129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81" name="Ink 65"/>
              <p14:cNvContentPartPr>
                <a14:cpLocks xmlns:a14="http://schemas.microsoft.com/office/drawing/2010/main" noRot="1" noChangeAspect="1" noEditPoints="1" noChangeArrowheads="1" noChangeShapeType="1"/>
              </p14:cNvContentPartPr>
              <p14:nvPr/>
            </p14:nvContentPartPr>
            <p14:xfrm>
              <a:off x="6119813" y="3683000"/>
              <a:ext cx="742950" cy="300038"/>
            </p14:xfrm>
          </p:contentPart>
        </mc:Choice>
        <mc:Fallback xmlns="">
          <p:pic>
            <p:nvPicPr>
              <p:cNvPr id="9281" name="Ink 65"/>
              <p:cNvPicPr>
                <a:picLocks noRot="1" noChangeAspect="1" noEditPoints="1" noChangeArrowheads="1" noChangeShapeType="1"/>
              </p:cNvPicPr>
              <p:nvPr/>
            </p:nvPicPr>
            <p:blipFill>
              <a:blip r:embed="rId20"/>
              <a:stretch>
                <a:fillRect/>
              </a:stretch>
            </p:blipFill>
            <p:spPr>
              <a:xfrm>
                <a:off x="6110454" y="3674006"/>
                <a:ext cx="763468" cy="31910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82" name="Ink 66"/>
              <p14:cNvContentPartPr>
                <a14:cpLocks xmlns:a14="http://schemas.microsoft.com/office/drawing/2010/main" noRot="1" noChangeAspect="1" noEditPoints="1" noChangeArrowheads="1" noChangeShapeType="1"/>
              </p14:cNvContentPartPr>
              <p14:nvPr/>
            </p14:nvContentPartPr>
            <p14:xfrm>
              <a:off x="1403350" y="2657475"/>
              <a:ext cx="1200150" cy="725488"/>
            </p14:xfrm>
          </p:contentPart>
        </mc:Choice>
        <mc:Fallback xmlns="">
          <p:pic>
            <p:nvPicPr>
              <p:cNvPr id="9282" name="Ink 66"/>
              <p:cNvPicPr>
                <a:picLocks noRot="1" noChangeAspect="1" noEditPoints="1" noChangeArrowheads="1" noChangeShapeType="1"/>
              </p:cNvPicPr>
              <p:nvPr/>
            </p:nvPicPr>
            <p:blipFill>
              <a:blip r:embed="rId22"/>
              <a:stretch>
                <a:fillRect/>
              </a:stretch>
            </p:blipFill>
            <p:spPr>
              <a:xfrm>
                <a:off x="1395068" y="2646674"/>
                <a:ext cx="1219234" cy="74169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83" name="Ink 67"/>
              <p14:cNvContentPartPr>
                <a14:cpLocks xmlns:a14="http://schemas.microsoft.com/office/drawing/2010/main" noRot="1" noChangeAspect="1" noEditPoints="1" noChangeArrowheads="1" noChangeShapeType="1"/>
              </p14:cNvContentPartPr>
              <p14:nvPr/>
            </p14:nvContentPartPr>
            <p14:xfrm>
              <a:off x="488950" y="5946775"/>
              <a:ext cx="219075" cy="169863"/>
            </p14:xfrm>
          </p:contentPart>
        </mc:Choice>
        <mc:Fallback xmlns="">
          <p:pic>
            <p:nvPicPr>
              <p:cNvPr id="9283" name="Ink 67"/>
              <p:cNvPicPr>
                <a:picLocks noRot="1" noChangeAspect="1" noEditPoints="1" noChangeArrowheads="1" noChangeShapeType="1"/>
              </p:cNvPicPr>
              <p:nvPr/>
            </p:nvPicPr>
            <p:blipFill>
              <a:blip r:embed="rId24"/>
              <a:stretch>
                <a:fillRect/>
              </a:stretch>
            </p:blipFill>
            <p:spPr>
              <a:xfrm>
                <a:off x="481396" y="5940297"/>
                <a:ext cx="236342" cy="18425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84" name="Ink 68"/>
              <p14:cNvContentPartPr>
                <a14:cpLocks xmlns:a14="http://schemas.microsoft.com/office/drawing/2010/main" noRot="1" noChangeAspect="1" noEditPoints="1" noChangeArrowheads="1" noChangeShapeType="1"/>
              </p14:cNvContentPartPr>
              <p14:nvPr/>
            </p14:nvContentPartPr>
            <p14:xfrm>
              <a:off x="1054100" y="1022350"/>
              <a:ext cx="1690688" cy="36513"/>
            </p14:xfrm>
          </p:contentPart>
        </mc:Choice>
        <mc:Fallback xmlns="">
          <p:pic>
            <p:nvPicPr>
              <p:cNvPr id="9284" name="Ink 68"/>
              <p:cNvPicPr>
                <a:picLocks noRot="1" noChangeAspect="1" noEditPoints="1" noChangeArrowheads="1" noChangeShapeType="1"/>
              </p:cNvPicPr>
              <p:nvPr/>
            </p:nvPicPr>
            <p:blipFill>
              <a:blip r:embed="rId26"/>
              <a:stretch>
                <a:fillRect/>
              </a:stretch>
            </p:blipFill>
            <p:spPr>
              <a:xfrm>
                <a:off x="1050860" y="1019096"/>
                <a:ext cx="1697889" cy="4988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85" name="Ink 69"/>
              <p14:cNvContentPartPr>
                <a14:cpLocks xmlns:a14="http://schemas.microsoft.com/office/drawing/2010/main" noRot="1" noChangeAspect="1" noEditPoints="1" noChangeArrowheads="1" noChangeShapeType="1"/>
              </p14:cNvContentPartPr>
              <p14:nvPr/>
            </p14:nvContentPartPr>
            <p14:xfrm>
              <a:off x="3886200" y="2678113"/>
              <a:ext cx="96838" cy="4051300"/>
            </p14:xfrm>
          </p:contentPart>
        </mc:Choice>
        <mc:Fallback xmlns="">
          <p:pic>
            <p:nvPicPr>
              <p:cNvPr id="9285" name="Ink 69"/>
              <p:cNvPicPr>
                <a:picLocks noRot="1" noChangeAspect="1" noEditPoints="1" noChangeArrowheads="1" noChangeShapeType="1"/>
              </p:cNvPicPr>
              <p:nvPr/>
            </p:nvPicPr>
            <p:blipFill>
              <a:blip r:embed="rId28"/>
              <a:stretch>
                <a:fillRect/>
              </a:stretch>
            </p:blipFill>
            <p:spPr>
              <a:xfrm>
                <a:off x="3874320" y="2673793"/>
                <a:ext cx="115558" cy="406641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9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 name="Rectangle 2"/>
          <p:cNvSpPr>
            <a:spLocks noGrp="1" noChangeArrowheads="1"/>
          </p:cNvSpPr>
          <p:nvPr>
            <p:ph type="title"/>
          </p:nvPr>
        </p:nvSpPr>
        <p:spPr>
          <a:xfrm>
            <a:off x="250825" y="152400"/>
            <a:ext cx="8893175" cy="900113"/>
          </a:xfrm>
        </p:spPr>
        <p:txBody>
          <a:bodyPr/>
          <a:lstStyle/>
          <a:p>
            <a:pPr eaLnBrk="1" hangingPunct="1"/>
            <a:r>
              <a:rPr lang="en-US" sz="3200" b="0" smtClean="0"/>
              <a:t>When does a possible world satisfy a policy?</a:t>
            </a:r>
            <a:br>
              <a:rPr lang="en-US" sz="3200" b="0" smtClean="0"/>
            </a:br>
            <a:endParaRPr lang="en-US" sz="3200" b="0" smtClean="0"/>
          </a:p>
        </p:txBody>
      </p:sp>
      <p:sp>
        <p:nvSpPr>
          <p:cNvPr id="10261" name="Rectangle 3"/>
          <p:cNvSpPr>
            <a:spLocks noGrp="1" noChangeArrowheads="1"/>
          </p:cNvSpPr>
          <p:nvPr>
            <p:ph type="body" idx="1"/>
          </p:nvPr>
        </p:nvSpPr>
        <p:spPr>
          <a:xfrm>
            <a:off x="381000" y="762000"/>
            <a:ext cx="8458200" cy="1600200"/>
          </a:xfrm>
        </p:spPr>
        <p:txBody>
          <a:bodyPr/>
          <a:lstStyle/>
          <a:p>
            <a:pPr eaLnBrk="1" hangingPunct="1">
              <a:buFontTx/>
              <a:buChar char="•"/>
            </a:pPr>
            <a:r>
              <a:rPr lang="en-US" sz="2400" smtClean="0"/>
              <a:t>Possible world </a:t>
            </a:r>
            <a:r>
              <a:rPr lang="en-US" sz="2400" i="1" smtClean="0">
                <a:solidFill>
                  <a:schemeClr val="accent2"/>
                </a:solidFill>
                <a:latin typeface="cmmi10" pitchFamily="34" charset="0"/>
              </a:rPr>
              <a:t>w</a:t>
            </a:r>
            <a:r>
              <a:rPr lang="en-US" sz="2400" smtClean="0"/>
              <a:t> satisfies policy </a:t>
            </a:r>
            <a:r>
              <a:rPr lang="el-GR" sz="2000" i="1" smtClean="0">
                <a:solidFill>
                  <a:schemeClr val="accent2"/>
                </a:solidFill>
                <a:latin typeface="Helvetica" pitchFamily="34" charset="0"/>
              </a:rPr>
              <a:t>δ</a:t>
            </a:r>
            <a:r>
              <a:rPr lang="en-US" sz="2000" i="1" smtClean="0">
                <a:latin typeface="Helvetica" pitchFamily="34" charset="0"/>
              </a:rPr>
              <a:t> </a:t>
            </a:r>
            <a:r>
              <a:rPr lang="en-US" sz="2400" smtClean="0"/>
              <a:t>, written </a:t>
            </a:r>
            <a:r>
              <a:rPr lang="en-US" sz="2400" i="1" smtClean="0">
                <a:solidFill>
                  <a:schemeClr val="accent2"/>
                </a:solidFill>
                <a:latin typeface="cmmi10" pitchFamily="34" charset="0"/>
              </a:rPr>
              <a:t>w</a:t>
            </a:r>
            <a:r>
              <a:rPr lang="en-US" sz="2400" smtClean="0">
                <a:latin typeface="cmmi10" pitchFamily="34" charset="0"/>
              </a:rPr>
              <a:t> </a:t>
            </a:r>
            <a:r>
              <a:rPr lang="en-US" sz="2400" smtClean="0">
                <a:latin typeface="msam10" pitchFamily="34" charset="0"/>
              </a:rPr>
              <a:t>╞ </a:t>
            </a:r>
            <a:r>
              <a:rPr lang="el-GR" sz="2000" i="1" smtClean="0">
                <a:solidFill>
                  <a:schemeClr val="accent2"/>
                </a:solidFill>
                <a:latin typeface="Helvetica" pitchFamily="34" charset="0"/>
              </a:rPr>
              <a:t>δ</a:t>
            </a:r>
            <a:r>
              <a:rPr lang="en-US" sz="2400" smtClean="0"/>
              <a:t> if the value of each decision variable is the value selected by its decision function in the policy (when applied in </a:t>
            </a:r>
            <a:r>
              <a:rPr lang="en-US" sz="2400" i="1" smtClean="0"/>
              <a:t>w</a:t>
            </a:r>
            <a:r>
              <a:rPr lang="en-US" sz="2400" smtClean="0"/>
              <a:t>). </a:t>
            </a:r>
          </a:p>
        </p:txBody>
      </p:sp>
      <p:graphicFrame>
        <p:nvGraphicFramePr>
          <p:cNvPr id="124932" name="Group 4"/>
          <p:cNvGraphicFramePr>
            <a:graphicFrameLocks noGrp="1"/>
          </p:cNvGraphicFramePr>
          <p:nvPr>
            <p:extLst>
              <p:ext uri="{D42A27DB-BD31-4B8C-83A1-F6EECF244321}">
                <p14:modId xmlns:p14="http://schemas.microsoft.com/office/powerpoint/2010/main" val="4181536345"/>
              </p:ext>
            </p:extLst>
          </p:nvPr>
        </p:nvGraphicFramePr>
        <p:xfrm>
          <a:off x="5058508" y="2631282"/>
          <a:ext cx="2592388" cy="865632"/>
        </p:xfrm>
        <a:graphic>
          <a:graphicData uri="http://schemas.openxmlformats.org/drawingml/2006/table">
            <a:tbl>
              <a:tblPr/>
              <a:tblGrid>
                <a:gridCol w="1157288">
                  <a:extLst>
                    <a:ext uri="{9D8B030D-6E8A-4147-A177-3AD203B41FA5}">
                      <a16:colId xmlns:a16="http://schemas.microsoft.com/office/drawing/2014/main" val="20000"/>
                    </a:ext>
                  </a:extLst>
                </a:gridCol>
                <a:gridCol w="1435100">
                  <a:extLst>
                    <a:ext uri="{9D8B030D-6E8A-4147-A177-3AD203B41FA5}">
                      <a16:colId xmlns:a16="http://schemas.microsoft.com/office/drawing/2014/main" val="20001"/>
                    </a:ext>
                  </a:extLst>
                </a:gridCol>
              </a:tblGrid>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Check</a:t>
                      </a:r>
                      <a:r>
                        <a:rPr kumimoji="0" lang="en-US" sz="1400" b="0" i="0" u="none" strike="noStrike" cap="none" normalizeH="0" baseline="0" dirty="0" smtClean="0">
                          <a:ln>
                            <a:noFill/>
                          </a:ln>
                          <a:solidFill>
                            <a:schemeClr val="tx1"/>
                          </a:solidFill>
                          <a:effectLst/>
                          <a:latin typeface="Arial Unicode MS" pitchFamily="34" charset="-128"/>
                        </a:rPr>
                        <a:t> </a:t>
                      </a:r>
                      <a:r>
                        <a:rPr kumimoji="0" lang="en-US" sz="1400" b="1" i="0" u="none" strike="noStrike" cap="none" normalizeH="0" baseline="0" dirty="0" smtClean="0">
                          <a:ln>
                            <a:noFill/>
                          </a:ln>
                          <a:solidFill>
                            <a:schemeClr val="accent6"/>
                          </a:solidFill>
                          <a:effectLst/>
                          <a:latin typeface="Arial Unicode MS" pitchFamily="34" charset="-128"/>
                        </a:rPr>
                        <a:t>Smoke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a:t>
                      </a:r>
                      <a:r>
                        <a:rPr kumimoji="0" lang="en-US" sz="1400" b="1" i="0" u="none" strike="noStrike" cap="none" normalizeH="0" baseline="0" smtClean="0">
                          <a:ln>
                            <a:noFill/>
                          </a:ln>
                          <a:solidFill>
                            <a:schemeClr val="tx1"/>
                          </a:solidFill>
                          <a:effectLst/>
                          <a:latin typeface="Arial Unicode MS"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24943" name="Group 15"/>
          <p:cNvGraphicFramePr>
            <a:graphicFrameLocks noGrp="1"/>
          </p:cNvGraphicFramePr>
          <p:nvPr>
            <p:extLst>
              <p:ext uri="{D42A27DB-BD31-4B8C-83A1-F6EECF244321}">
                <p14:modId xmlns:p14="http://schemas.microsoft.com/office/powerpoint/2010/main" val="2820739858"/>
              </p:ext>
            </p:extLst>
          </p:nvPr>
        </p:nvGraphicFramePr>
        <p:xfrm>
          <a:off x="4753708" y="3926682"/>
          <a:ext cx="3816350" cy="2232026"/>
        </p:xfrm>
        <a:graphic>
          <a:graphicData uri="http://schemas.openxmlformats.org/drawingml/2006/table">
            <a:tbl>
              <a:tblPr/>
              <a:tblGrid>
                <a:gridCol w="2981325">
                  <a:extLst>
                    <a:ext uri="{9D8B030D-6E8A-4147-A177-3AD203B41FA5}">
                      <a16:colId xmlns:a16="http://schemas.microsoft.com/office/drawing/2014/main" val="20000"/>
                    </a:ext>
                  </a:extLst>
                </a:gridCol>
                <a:gridCol w="835025">
                  <a:extLst>
                    <a:ext uri="{9D8B030D-6E8A-4147-A177-3AD203B41FA5}">
                      <a16:colId xmlns:a16="http://schemas.microsoft.com/office/drawing/2014/main" val="20001"/>
                    </a:ext>
                  </a:extLst>
                </a:gridCol>
              </a:tblGrid>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Unicode MS" pitchFamily="34" charset="-128"/>
                        </a:rPr>
                        <a:t>Report     </a:t>
                      </a:r>
                      <a:r>
                        <a:rPr kumimoji="0" lang="en-US" sz="1200" b="1" i="0" u="none" strike="noStrike" cap="none" normalizeH="0" baseline="0" dirty="0" err="1" smtClean="0">
                          <a:ln>
                            <a:noFill/>
                          </a:ln>
                          <a:solidFill>
                            <a:schemeClr val="tx1"/>
                          </a:solidFill>
                          <a:effectLst/>
                          <a:latin typeface="Arial Unicode MS" pitchFamily="34" charset="-128"/>
                        </a:rPr>
                        <a:t>CheckSmoke</a:t>
                      </a:r>
                      <a:r>
                        <a:rPr kumimoji="0" lang="en-US" sz="1200" b="1" i="0" u="none" strike="noStrike" cap="none" normalizeH="0" baseline="0" dirty="0" smtClean="0">
                          <a:ln>
                            <a:noFill/>
                          </a:ln>
                          <a:solidFill>
                            <a:schemeClr val="tx1"/>
                          </a:solidFill>
                          <a:effectLst/>
                          <a:latin typeface="Arial Unicode MS" pitchFamily="34" charset="-128"/>
                        </a:rPr>
                        <a:t>     </a:t>
                      </a:r>
                      <a:r>
                        <a:rPr kumimoji="0" lang="en-US" sz="1200" b="1" i="0" u="none" strike="noStrike" cap="none" normalizeH="0" baseline="0" dirty="0" err="1" smtClean="0">
                          <a:ln>
                            <a:noFill/>
                          </a:ln>
                          <a:solidFill>
                            <a:schemeClr val="tx1"/>
                          </a:solidFill>
                          <a:effectLst/>
                          <a:latin typeface="Arial Unicode MS" pitchFamily="34" charset="-128"/>
                        </a:rPr>
                        <a:t>SeeSmoke</a:t>
                      </a:r>
                      <a:endParaRPr kumimoji="0" lang="en-US" sz="12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Call</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false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true                </a:t>
                      </a:r>
                      <a:r>
                        <a:rPr kumimoji="0" lang="en-US" sz="1200" b="0" i="0" u="none" strike="noStrike" cap="none" normalizeH="0" baseline="0" dirty="0" err="1" smtClean="0">
                          <a:ln>
                            <a:noFill/>
                          </a:ln>
                          <a:solidFill>
                            <a:schemeClr val="tx1"/>
                          </a:solidFill>
                          <a:effectLst/>
                          <a:latin typeface="Arial Unicode MS" pitchFamily="34" charset="-128"/>
                        </a:rPr>
                        <a:t>true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r>
                        <a:rPr kumimoji="0" lang="en-US" sz="1200" b="0" i="0" u="none" strike="noStrike" cap="none" normalizeH="0" baseline="0" dirty="0" err="1" smtClean="0">
                          <a:ln>
                            <a:noFill/>
                          </a:ln>
                          <a:solidFill>
                            <a:schemeClr val="tx1"/>
                          </a:solidFill>
                          <a:effectLst/>
                          <a:latin typeface="Arial Unicode MS" pitchFamily="34" charset="-128"/>
                        </a:rPr>
                        <a:t>false</a:t>
                      </a:r>
                      <a:r>
                        <a:rPr kumimoji="0" lang="en-US" sz="1200" b="0" i="0" u="none" strike="noStrike" cap="none" normalizeH="0" baseline="0" dirty="0" smtClean="0">
                          <a:ln>
                            <a:noFill/>
                          </a:ln>
                          <a:solidFill>
                            <a:schemeClr val="tx1"/>
                          </a:solidFill>
                          <a:effectLst/>
                          <a:latin typeface="Arial Unicode MS" pitchFamily="34" charset="-128"/>
                        </a:rPr>
                        <a:t>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r>
                        <a:rPr kumimoji="0" lang="en-US" sz="1200" b="0" i="0" u="none" strike="noStrike" cap="none" normalizeH="0" baseline="0" dirty="0" err="1" smtClean="0">
                          <a:ln>
                            <a:noFill/>
                          </a:ln>
                          <a:solidFill>
                            <a:schemeClr val="tx1"/>
                          </a:solidFill>
                          <a:effectLst/>
                          <a:latin typeface="Arial Unicode MS" pitchFamily="34" charset="-128"/>
                        </a:rPr>
                        <a:t>false</a:t>
                      </a:r>
                      <a:r>
                        <a:rPr kumimoji="0" lang="en-US" sz="1200" b="0" i="0" u="none" strike="noStrike" cap="none" normalizeH="0" baseline="0" dirty="0" smtClean="0">
                          <a:ln>
                            <a:noFill/>
                          </a:ln>
                          <a:solidFill>
                            <a:schemeClr val="tx1"/>
                          </a:solidFill>
                          <a:effectLst/>
                          <a:latin typeface="Arial Unicode MS" pitchFamily="34" charset="-128"/>
                        </a:rPr>
                        <a:t>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Rectangle 3"/>
          <p:cNvSpPr txBox="1">
            <a:spLocks noChangeArrowheads="1"/>
          </p:cNvSpPr>
          <p:nvPr/>
        </p:nvSpPr>
        <p:spPr bwMode="auto">
          <a:xfrm>
            <a:off x="4144108" y="2174082"/>
            <a:ext cx="45720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 for…</a:t>
            </a:r>
            <a:endParaRPr lang="en-US" sz="2000" i="1" kern="0" baseline="-25000" dirty="0">
              <a:solidFill>
                <a:schemeClr val="accent6"/>
              </a:solidFill>
              <a:latin typeface="+mn-lt"/>
            </a:endParaRPr>
          </a:p>
        </p:txBody>
      </p:sp>
      <p:sp>
        <p:nvSpPr>
          <p:cNvPr id="9" name="Rectangle 3"/>
          <p:cNvSpPr txBox="1">
            <a:spLocks noChangeArrowheads="1"/>
          </p:cNvSpPr>
          <p:nvPr/>
        </p:nvSpPr>
        <p:spPr bwMode="auto">
          <a:xfrm>
            <a:off x="5082321" y="3391695"/>
            <a:ext cx="45720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 for…</a:t>
            </a:r>
            <a:endParaRPr lang="en-US" sz="2000" i="1" kern="0" baseline="-25000" dirty="0">
              <a:solidFill>
                <a:schemeClr val="accent6"/>
              </a:solidFill>
              <a:latin typeface="+mn-lt"/>
            </a:endParaRPr>
          </a:p>
        </p:txBody>
      </p:sp>
      <p:graphicFrame>
        <p:nvGraphicFramePr>
          <p:cNvPr id="10" name="Group 37"/>
          <p:cNvGraphicFramePr>
            <a:graphicFrameLocks noGrp="1"/>
          </p:cNvGraphicFramePr>
          <p:nvPr>
            <p:extLst>
              <p:ext uri="{D42A27DB-BD31-4B8C-83A1-F6EECF244321}">
                <p14:modId xmlns:p14="http://schemas.microsoft.com/office/powerpoint/2010/main" val="2553145312"/>
              </p:ext>
            </p:extLst>
          </p:nvPr>
        </p:nvGraphicFramePr>
        <p:xfrm>
          <a:off x="791308" y="2859882"/>
          <a:ext cx="2209800" cy="2685288"/>
        </p:xfrm>
        <a:graphic>
          <a:graphicData uri="http://schemas.openxmlformats.org/drawingml/2006/table">
            <a:tbl>
              <a:tblPr/>
              <a:tblGrid>
                <a:gridCol w="1471171">
                  <a:extLst>
                    <a:ext uri="{9D8B030D-6E8A-4147-A177-3AD203B41FA5}">
                      <a16:colId xmlns:a16="http://schemas.microsoft.com/office/drawing/2014/main" val="20000"/>
                    </a:ext>
                  </a:extLst>
                </a:gridCol>
                <a:gridCol w="738629">
                  <a:extLst>
                    <a:ext uri="{9D8B030D-6E8A-4147-A177-3AD203B41FA5}">
                      <a16:colId xmlns:a16="http://schemas.microsoft.com/office/drawing/2014/main" val="20001"/>
                    </a:ext>
                  </a:extLst>
                </a:gridCol>
              </a:tblGrid>
              <a:tr h="319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VARs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656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Fire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Tampering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Alarm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Leaving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Report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Smoke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Unicode MS" pitchFamily="34" charset="-128"/>
                        </a:rPr>
                        <a:t>SeeSmoke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Unicode MS" pitchFamily="34" charset="-128"/>
                        </a:rPr>
                        <a:t>CheckSmoke</a:t>
                      </a:r>
                      <a:r>
                        <a:rPr kumimoji="0" lang="en-US" sz="1400" b="1"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Call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0298" name="Ink 58"/>
              <p14:cNvContentPartPr>
                <a14:cpLocks xmlns:a14="http://schemas.microsoft.com/office/drawing/2010/main" noRot="1" noChangeAspect="1" noEditPoints="1" noChangeArrowheads="1" noChangeShapeType="1"/>
              </p14:cNvContentPartPr>
              <p14:nvPr/>
            </p14:nvContentPartPr>
            <p14:xfrm>
              <a:off x="7779483" y="2918620"/>
              <a:ext cx="322263" cy="279400"/>
            </p14:xfrm>
          </p:contentPart>
        </mc:Choice>
        <mc:Fallback xmlns="">
          <p:pic>
            <p:nvPicPr>
              <p:cNvPr id="10298" name="Ink 58"/>
              <p:cNvPicPr>
                <a:picLocks noRot="1" noChangeAspect="1" noEditPoints="1" noChangeArrowheads="1" noChangeShapeType="1"/>
              </p:cNvPicPr>
              <p:nvPr/>
            </p:nvPicPr>
            <p:blipFill>
              <a:blip r:embed="rId4"/>
              <a:stretch>
                <a:fillRect/>
              </a:stretch>
            </p:blipFill>
            <p:spPr>
              <a:xfrm>
                <a:off x="7776602" y="2905658"/>
                <a:ext cx="338106" cy="30316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99" name="Ink 59"/>
              <p14:cNvContentPartPr>
                <a14:cpLocks xmlns:a14="http://schemas.microsoft.com/office/drawing/2010/main" noRot="1" noChangeAspect="1" noEditPoints="1" noChangeArrowheads="1" noChangeShapeType="1"/>
              </p14:cNvContentPartPr>
              <p14:nvPr/>
            </p14:nvContentPartPr>
            <p14:xfrm>
              <a:off x="7698521" y="4229895"/>
              <a:ext cx="550862" cy="366712"/>
            </p14:xfrm>
          </p:contentPart>
        </mc:Choice>
        <mc:Fallback xmlns="">
          <p:pic>
            <p:nvPicPr>
              <p:cNvPr id="10299" name="Ink 59"/>
              <p:cNvPicPr>
                <a:picLocks noRot="1" noChangeAspect="1" noEditPoints="1" noChangeArrowheads="1" noChangeShapeType="1"/>
              </p:cNvPicPr>
              <p:nvPr/>
            </p:nvPicPr>
            <p:blipFill>
              <a:blip r:embed="rId6"/>
              <a:stretch>
                <a:fillRect/>
              </a:stretch>
            </p:blipFill>
            <p:spPr>
              <a:xfrm>
                <a:off x="7689886" y="4221618"/>
                <a:ext cx="571731" cy="38578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301" name="Ink 61"/>
              <p14:cNvContentPartPr>
                <a14:cpLocks xmlns:a14="http://schemas.microsoft.com/office/drawing/2010/main" noRot="1" noChangeAspect="1" noEditPoints="1" noChangeArrowheads="1" noChangeShapeType="1"/>
              </p14:cNvContentPartPr>
              <p14:nvPr/>
            </p14:nvContentPartPr>
            <p14:xfrm>
              <a:off x="4691796" y="2996407"/>
              <a:ext cx="390525" cy="141288"/>
            </p14:xfrm>
          </p:contentPart>
        </mc:Choice>
        <mc:Fallback xmlns="">
          <p:pic>
            <p:nvPicPr>
              <p:cNvPr id="10301" name="Ink 61"/>
              <p:cNvPicPr>
                <a:picLocks noRot="1" noChangeAspect="1" noEditPoints="1" noChangeArrowheads="1" noChangeShapeType="1"/>
              </p:cNvPicPr>
              <p:nvPr/>
            </p:nvPicPr>
            <p:blipFill>
              <a:blip r:embed="rId8"/>
              <a:stretch>
                <a:fillRect/>
              </a:stretch>
            </p:blipFill>
            <p:spPr>
              <a:xfrm>
                <a:off x="4685672" y="2993890"/>
                <a:ext cx="402414" cy="15135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302" name="Ink 62"/>
              <p14:cNvContentPartPr>
                <a14:cpLocks xmlns:a14="http://schemas.microsoft.com/office/drawing/2010/main" noRot="1" noChangeAspect="1" noEditPoints="1" noChangeArrowheads="1" noChangeShapeType="1"/>
              </p14:cNvContentPartPr>
              <p14:nvPr/>
            </p14:nvContentPartPr>
            <p14:xfrm>
              <a:off x="6206271" y="2955132"/>
              <a:ext cx="547687" cy="220663"/>
            </p14:xfrm>
          </p:contentPart>
        </mc:Choice>
        <mc:Fallback xmlns="">
          <p:pic>
            <p:nvPicPr>
              <p:cNvPr id="10302" name="Ink 62"/>
              <p:cNvPicPr>
                <a:picLocks noRot="1" noChangeAspect="1" noEditPoints="1" noChangeArrowheads="1" noChangeShapeType="1"/>
              </p:cNvPicPr>
              <p:nvPr/>
            </p:nvPicPr>
            <p:blipFill>
              <a:blip r:embed="rId10"/>
              <a:stretch>
                <a:fillRect/>
              </a:stretch>
            </p:blipFill>
            <p:spPr>
              <a:xfrm>
                <a:off x="6200870" y="2949732"/>
                <a:ext cx="563891" cy="23434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303" name="Ink 63"/>
              <p14:cNvContentPartPr>
                <a14:cpLocks xmlns:a14="http://schemas.microsoft.com/office/drawing/2010/main" noRot="1" noChangeAspect="1" noEditPoints="1" noChangeArrowheads="1" noChangeShapeType="1"/>
              </p14:cNvContentPartPr>
              <p14:nvPr/>
            </p14:nvContentPartPr>
            <p14:xfrm>
              <a:off x="751621" y="4234657"/>
              <a:ext cx="784225" cy="273050"/>
            </p14:xfrm>
          </p:contentPart>
        </mc:Choice>
        <mc:Fallback xmlns="">
          <p:pic>
            <p:nvPicPr>
              <p:cNvPr id="10303" name="Ink 63"/>
              <p:cNvPicPr>
                <a:picLocks noRot="1" noChangeAspect="1" noEditPoints="1" noChangeArrowheads="1" noChangeShapeType="1"/>
              </p:cNvPicPr>
              <p:nvPr/>
            </p:nvPicPr>
            <p:blipFill>
              <a:blip r:embed="rId12"/>
              <a:stretch>
                <a:fillRect/>
              </a:stretch>
            </p:blipFill>
            <p:spPr>
              <a:xfrm>
                <a:off x="745860" y="4228541"/>
                <a:ext cx="798268" cy="29031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304" name="Ink 64"/>
              <p14:cNvContentPartPr>
                <a14:cpLocks xmlns:a14="http://schemas.microsoft.com/office/drawing/2010/main" noRot="1" noChangeAspect="1" noEditPoints="1" noChangeArrowheads="1" noChangeShapeType="1"/>
              </p14:cNvContentPartPr>
              <p14:nvPr/>
            </p14:nvContentPartPr>
            <p14:xfrm>
              <a:off x="591283" y="4679157"/>
              <a:ext cx="2220913" cy="841375"/>
            </p14:xfrm>
          </p:contentPart>
        </mc:Choice>
        <mc:Fallback xmlns="">
          <p:pic>
            <p:nvPicPr>
              <p:cNvPr id="10304" name="Ink 64"/>
              <p:cNvPicPr>
                <a:picLocks noRot="1" noChangeAspect="1" noEditPoints="1" noChangeArrowheads="1" noChangeShapeType="1"/>
              </p:cNvPicPr>
              <p:nvPr/>
            </p:nvPicPr>
            <p:blipFill>
              <a:blip r:embed="rId14"/>
              <a:stretch>
                <a:fillRect/>
              </a:stretch>
            </p:blipFill>
            <p:spPr>
              <a:xfrm>
                <a:off x="581203" y="4670145"/>
                <a:ext cx="2242154" cy="85759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305" name="Ink 65"/>
              <p14:cNvContentPartPr>
                <a14:cpLocks xmlns:a14="http://schemas.microsoft.com/office/drawing/2010/main" noRot="1" noChangeAspect="1" noEditPoints="1" noChangeArrowheads="1" noChangeShapeType="1"/>
              </p14:cNvContentPartPr>
              <p14:nvPr/>
            </p14:nvContentPartPr>
            <p14:xfrm>
              <a:off x="4288571" y="4339432"/>
              <a:ext cx="404812" cy="247650"/>
            </p14:xfrm>
          </p:contentPart>
        </mc:Choice>
        <mc:Fallback xmlns="">
          <p:pic>
            <p:nvPicPr>
              <p:cNvPr id="10305" name="Ink 65"/>
              <p:cNvPicPr>
                <a:picLocks noRot="1" noChangeAspect="1" noEditPoints="1" noChangeArrowheads="1" noChangeShapeType="1"/>
              </p:cNvPicPr>
              <p:nvPr/>
            </p:nvPicPr>
            <p:blipFill>
              <a:blip r:embed="rId16"/>
              <a:stretch>
                <a:fillRect/>
              </a:stretch>
            </p:blipFill>
            <p:spPr>
              <a:xfrm>
                <a:off x="4278847" y="4332593"/>
                <a:ext cx="423900" cy="26636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306" name="Ink 66"/>
              <p14:cNvContentPartPr>
                <a14:cpLocks xmlns:a14="http://schemas.microsoft.com/office/drawing/2010/main" noRot="1" noChangeAspect="1" noEditPoints="1" noChangeArrowheads="1" noChangeShapeType="1"/>
              </p14:cNvContentPartPr>
              <p14:nvPr/>
            </p14:nvContentPartPr>
            <p14:xfrm>
              <a:off x="3932971" y="3658395"/>
              <a:ext cx="252412" cy="241300"/>
            </p14:xfrm>
          </p:contentPart>
        </mc:Choice>
        <mc:Fallback xmlns="">
          <p:pic>
            <p:nvPicPr>
              <p:cNvPr id="10306" name="Ink 66"/>
              <p:cNvPicPr>
                <a:picLocks noRot="1" noChangeAspect="1" noEditPoints="1" noChangeArrowheads="1" noChangeShapeType="1"/>
              </p:cNvPicPr>
              <p:nvPr/>
            </p:nvPicPr>
            <p:blipFill>
              <a:blip r:embed="rId18"/>
              <a:stretch>
                <a:fillRect/>
              </a:stretch>
            </p:blipFill>
            <p:spPr>
              <a:xfrm>
                <a:off x="3929730" y="3649751"/>
                <a:ext cx="264294" cy="25462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307" name="Ink 67"/>
              <p14:cNvContentPartPr>
                <a14:cpLocks xmlns:a14="http://schemas.microsoft.com/office/drawing/2010/main" noRot="1" noChangeAspect="1" noEditPoints="1" noChangeArrowheads="1" noChangeShapeType="1"/>
              </p14:cNvContentPartPr>
              <p14:nvPr/>
            </p14:nvContentPartPr>
            <p14:xfrm>
              <a:off x="3948846" y="4580732"/>
              <a:ext cx="225425" cy="206375"/>
            </p14:xfrm>
          </p:contentPart>
        </mc:Choice>
        <mc:Fallback xmlns="">
          <p:pic>
            <p:nvPicPr>
              <p:cNvPr id="10307" name="Ink 67"/>
              <p:cNvPicPr>
                <a:picLocks noRot="1" noChangeAspect="1" noEditPoints="1" noChangeArrowheads="1" noChangeShapeType="1"/>
              </p:cNvPicPr>
              <p:nvPr/>
            </p:nvPicPr>
            <p:blipFill>
              <a:blip r:embed="rId20"/>
              <a:stretch>
                <a:fillRect/>
              </a:stretch>
            </p:blipFill>
            <p:spPr>
              <a:xfrm>
                <a:off x="3941284" y="4572448"/>
                <a:ext cx="241990" cy="21970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309" name="Ink 69"/>
              <p14:cNvContentPartPr>
                <a14:cpLocks xmlns:a14="http://schemas.microsoft.com/office/drawing/2010/main" noRot="1" noChangeAspect="1" noEditPoints="1" noChangeArrowheads="1" noChangeShapeType="1"/>
              </p14:cNvContentPartPr>
              <p14:nvPr/>
            </p14:nvContentPartPr>
            <p14:xfrm>
              <a:off x="2788383" y="3101182"/>
              <a:ext cx="3400425" cy="1944688"/>
            </p14:xfrm>
          </p:contentPart>
        </mc:Choice>
        <mc:Fallback xmlns="">
          <p:pic>
            <p:nvPicPr>
              <p:cNvPr id="10309" name="Ink 69"/>
              <p:cNvPicPr>
                <a:picLocks noRot="1" noChangeAspect="1" noEditPoints="1" noChangeArrowheads="1" noChangeShapeType="1"/>
              </p:cNvPicPr>
              <p:nvPr/>
            </p:nvPicPr>
            <p:blipFill>
              <a:blip r:embed="rId22"/>
              <a:stretch>
                <a:fillRect/>
              </a:stretch>
            </p:blipFill>
            <p:spPr>
              <a:xfrm>
                <a:off x="2783703" y="3094342"/>
                <a:ext cx="3407625" cy="195476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310" name="Ink 70"/>
              <p14:cNvContentPartPr>
                <a14:cpLocks xmlns:a14="http://schemas.microsoft.com/office/drawing/2010/main" noRot="1" noChangeAspect="1" noEditPoints="1" noChangeArrowheads="1" noChangeShapeType="1"/>
              </p14:cNvContentPartPr>
              <p14:nvPr/>
            </p14:nvContentPartPr>
            <p14:xfrm>
              <a:off x="2696308" y="4242595"/>
              <a:ext cx="5102225" cy="1162050"/>
            </p14:xfrm>
          </p:contentPart>
        </mc:Choice>
        <mc:Fallback xmlns="">
          <p:pic>
            <p:nvPicPr>
              <p:cNvPr id="10310" name="Ink 70"/>
              <p:cNvPicPr>
                <a:picLocks noRot="1" noChangeAspect="1" noEditPoints="1" noChangeArrowheads="1" noChangeShapeType="1"/>
              </p:cNvPicPr>
              <p:nvPr/>
            </p:nvPicPr>
            <p:blipFill>
              <a:blip r:embed="rId24"/>
              <a:stretch>
                <a:fillRect/>
              </a:stretch>
            </p:blipFill>
            <p:spPr>
              <a:xfrm>
                <a:off x="2691988" y="4235035"/>
                <a:ext cx="5109425" cy="1172850"/>
              </a:xfrm>
              <a:prstGeom prst="rect">
                <a:avLst/>
              </a:prstGeom>
            </p:spPr>
          </p:pic>
        </mc:Fallback>
      </mc:AlternateContent>
      <p:pic>
        <p:nvPicPr>
          <p:cNvPr id="23" name="Picture 4" descr="https://encrypted-tbn2.gstatic.com/images?q=tbn:ANd9GcRmbiq0fjNIqMNEbbRgG-41Uy_xMuQ-55BRXnK88qWBmx3bfWc1XQ"/>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568204" y="6385799"/>
            <a:ext cx="1067083" cy="398339"/>
          </a:xfrm>
          <a:prstGeom prst="rect">
            <a:avLst/>
          </a:prstGeom>
          <a:solidFill>
            <a:schemeClr val="accent5">
              <a:lumMod val="20000"/>
              <a:lumOff val="80000"/>
            </a:schemeClr>
          </a:solidFill>
          <a:ln w="57150">
            <a:solidFill>
              <a:srgbClr val="00B0F0"/>
            </a:solidFill>
            <a:miter lim="800000"/>
            <a:headEnd/>
            <a:tailEnd/>
          </a:ln>
          <a:extLst/>
        </p:spPr>
      </p:pic>
      <p:sp>
        <p:nvSpPr>
          <p:cNvPr id="24" name="Rectangle 23"/>
          <p:cNvSpPr>
            <a:spLocks noChangeArrowheads="1"/>
          </p:cNvSpPr>
          <p:nvPr/>
        </p:nvSpPr>
        <p:spPr bwMode="auto">
          <a:xfrm>
            <a:off x="2362536" y="6115175"/>
            <a:ext cx="1371264"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endParaRPr lang="en-US" b="1" i="1" dirty="0">
              <a:latin typeface="+mj-lt"/>
            </a:endParaRPr>
          </a:p>
        </p:txBody>
      </p:sp>
      <p:sp>
        <p:nvSpPr>
          <p:cNvPr id="25" name="Rectangle 24"/>
          <p:cNvSpPr>
            <a:spLocks noChangeArrowheads="1"/>
          </p:cNvSpPr>
          <p:nvPr/>
        </p:nvSpPr>
        <p:spPr bwMode="auto">
          <a:xfrm>
            <a:off x="191852" y="6114999"/>
            <a:ext cx="1154483" cy="461665"/>
          </a:xfrm>
          <a:prstGeom prst="rect">
            <a:avLst/>
          </a:prstGeom>
          <a:solidFill>
            <a:schemeClr val="accent5">
              <a:lumMod val="40000"/>
              <a:lumOff val="60000"/>
            </a:schemeClr>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endParaRPr lang="en-US" baseline="30000" dirty="0">
              <a:latin typeface="+mj-lt"/>
            </a:endParaRPr>
          </a:p>
        </p:txBody>
      </p:sp>
      <p:sp>
        <p:nvSpPr>
          <p:cNvPr id="26" name="Rectangle 25"/>
          <p:cNvSpPr>
            <a:spLocks noChangeArrowheads="1"/>
          </p:cNvSpPr>
          <p:nvPr/>
        </p:nvSpPr>
        <p:spPr bwMode="auto">
          <a:xfrm>
            <a:off x="4150864" y="6353960"/>
            <a:ext cx="2279243"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C . </a:t>
            </a:r>
            <a:r>
              <a:rPr lang="en-US" b="1" dirty="0" smtClean="0">
                <a:solidFill>
                  <a:schemeClr val="tx2"/>
                </a:solidFill>
                <a:latin typeface="+mj-lt"/>
              </a:rPr>
              <a:t>Cannot tell</a:t>
            </a:r>
            <a:endParaRPr lang="en-US" b="1" dirty="0">
              <a:solidFill>
                <a:schemeClr val="tx2"/>
              </a:solidFill>
              <a:latin typeface="+mj-lt"/>
            </a:endParaRPr>
          </a:p>
        </p:txBody>
      </p:sp>
      <mc:AlternateContent xmlns:mc="http://schemas.openxmlformats.org/markup-compatibility/2006" xmlns:p14="http://schemas.microsoft.com/office/powerpoint/2010/main">
        <mc:Choice Requires="p14">
          <p:contentPart p14:bwMode="auto" r:id="rId26">
            <p14:nvContentPartPr>
              <p14:cNvPr id="2" name="Ink 1"/>
              <p14:cNvContentPartPr/>
              <p14:nvPr/>
            </p14:nvContentPartPr>
            <p14:xfrm>
              <a:off x="658955" y="1962615"/>
              <a:ext cx="8260560" cy="4534560"/>
            </p14:xfrm>
          </p:contentPart>
        </mc:Choice>
        <mc:Fallback xmlns="">
          <p:pic>
            <p:nvPicPr>
              <p:cNvPr id="2" name="Ink 1"/>
              <p:cNvPicPr/>
              <p:nvPr/>
            </p:nvPicPr>
            <p:blipFill>
              <a:blip r:embed="rId27"/>
              <a:stretch>
                <a:fillRect/>
              </a:stretch>
            </p:blipFill>
            <p:spPr>
              <a:xfrm>
                <a:off x="648155" y="1953615"/>
                <a:ext cx="8273880" cy="4554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 name="Ink 2"/>
              <p14:cNvContentPartPr/>
              <p14:nvPr/>
            </p14:nvContentPartPr>
            <p14:xfrm>
              <a:off x="945360" y="5988240"/>
              <a:ext cx="2887200" cy="759240"/>
            </p14:xfrm>
          </p:contentPart>
        </mc:Choice>
        <mc:Fallback xmlns="">
          <p:pic>
            <p:nvPicPr>
              <p:cNvPr id="3" name="Ink 2"/>
              <p:cNvPicPr/>
              <p:nvPr/>
            </p:nvPicPr>
            <p:blipFill>
              <a:blip r:embed="rId29"/>
              <a:stretch>
                <a:fillRect/>
              </a:stretch>
            </p:blipFill>
            <p:spPr>
              <a:xfrm>
                <a:off x="934560" y="5977440"/>
                <a:ext cx="2900520" cy="7779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2"/>
          <p:cNvSpPr>
            <a:spLocks noGrp="1" noChangeArrowheads="1"/>
          </p:cNvSpPr>
          <p:nvPr>
            <p:ph type="title"/>
          </p:nvPr>
        </p:nvSpPr>
        <p:spPr>
          <a:xfrm>
            <a:off x="250825" y="152400"/>
            <a:ext cx="8588375" cy="900113"/>
          </a:xfrm>
        </p:spPr>
        <p:txBody>
          <a:bodyPr/>
          <a:lstStyle/>
          <a:p>
            <a:pPr eaLnBrk="1" hangingPunct="1"/>
            <a:r>
              <a:rPr lang="en-US" sz="3200" b="0" smtClean="0"/>
              <a:t>Expected Value of a Policy</a:t>
            </a:r>
            <a:br>
              <a:rPr lang="en-US" sz="3200" b="0" smtClean="0"/>
            </a:br>
            <a:endParaRPr lang="en-US" sz="3200" b="0" smtClean="0"/>
          </a:p>
        </p:txBody>
      </p:sp>
      <p:sp>
        <p:nvSpPr>
          <p:cNvPr id="11275" name="Rectangle 3"/>
          <p:cNvSpPr>
            <a:spLocks noGrp="1" noChangeArrowheads="1"/>
          </p:cNvSpPr>
          <p:nvPr>
            <p:ph type="body" idx="1"/>
          </p:nvPr>
        </p:nvSpPr>
        <p:spPr>
          <a:xfrm>
            <a:off x="228600" y="838200"/>
            <a:ext cx="8458200" cy="1974850"/>
          </a:xfrm>
        </p:spPr>
        <p:txBody>
          <a:bodyPr/>
          <a:lstStyle/>
          <a:p>
            <a:pPr eaLnBrk="1" hangingPunct="1">
              <a:buFontTx/>
              <a:buChar char="•"/>
            </a:pPr>
            <a:r>
              <a:rPr lang="en-US" sz="2400" smtClean="0"/>
              <a:t>Each possible world </a:t>
            </a:r>
            <a:r>
              <a:rPr lang="en-US" sz="2400" i="1" smtClean="0">
                <a:latin typeface="cmmi10" pitchFamily="34" charset="0"/>
              </a:rPr>
              <a:t>w</a:t>
            </a:r>
            <a:r>
              <a:rPr lang="en-US" sz="2400" smtClean="0">
                <a:latin typeface="cmmi10" pitchFamily="34" charset="0"/>
              </a:rPr>
              <a:t> </a:t>
            </a:r>
            <a:r>
              <a:rPr lang="en-US" sz="2400" smtClean="0"/>
              <a:t>has a probability </a:t>
            </a:r>
            <a:r>
              <a:rPr lang="en-US" smtClean="0"/>
              <a:t>P(</a:t>
            </a:r>
            <a:r>
              <a:rPr lang="en-US" i="1" smtClean="0">
                <a:latin typeface="cmmi10" pitchFamily="34" charset="0"/>
              </a:rPr>
              <a:t>w</a:t>
            </a:r>
            <a:r>
              <a:rPr lang="en-US" smtClean="0"/>
              <a:t>) </a:t>
            </a:r>
            <a:r>
              <a:rPr lang="en-US" sz="2400" smtClean="0"/>
              <a:t>and a utility </a:t>
            </a:r>
            <a:r>
              <a:rPr lang="en-US" smtClean="0"/>
              <a:t>U(</a:t>
            </a:r>
            <a:r>
              <a:rPr lang="en-US" i="1" smtClean="0">
                <a:latin typeface="cmmi10" pitchFamily="34" charset="0"/>
              </a:rPr>
              <a:t>w</a:t>
            </a:r>
            <a:r>
              <a:rPr lang="en-US" smtClean="0"/>
              <a:t>) </a:t>
            </a:r>
            <a:endParaRPr lang="en-US" sz="2400" smtClean="0"/>
          </a:p>
        </p:txBody>
      </p:sp>
      <p:sp>
        <p:nvSpPr>
          <p:cNvPr id="11276" name="Rectangle 5"/>
          <p:cNvSpPr>
            <a:spLocks noChangeArrowheads="1"/>
          </p:cNvSpPr>
          <p:nvPr/>
        </p:nvSpPr>
        <p:spPr bwMode="auto">
          <a:xfrm>
            <a:off x="323850" y="1844675"/>
            <a:ext cx="8458200" cy="647700"/>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The </a:t>
            </a:r>
            <a:r>
              <a:rPr lang="en-US" sz="2400">
                <a:solidFill>
                  <a:schemeClr val="accent2"/>
                </a:solidFill>
                <a:latin typeface="Arial Unicode MS" pitchFamily="34" charset="-128"/>
              </a:rPr>
              <a:t>expected utility of policy </a:t>
            </a:r>
            <a:r>
              <a:rPr lang="el-GR" sz="2400" i="1">
                <a:solidFill>
                  <a:schemeClr val="accent2"/>
                </a:solidFill>
                <a:latin typeface="Helvetica" pitchFamily="34" charset="0"/>
              </a:rPr>
              <a:t>δ</a:t>
            </a:r>
            <a:r>
              <a:rPr lang="en-US" sz="2400">
                <a:latin typeface="Arial Unicode MS" pitchFamily="34" charset="-128"/>
              </a:rPr>
              <a:t> is</a:t>
            </a:r>
          </a:p>
        </p:txBody>
      </p:sp>
      <p:sp>
        <p:nvSpPr>
          <p:cNvPr id="11277" name="Rectangle 6"/>
          <p:cNvSpPr>
            <a:spLocks noChangeArrowheads="1"/>
          </p:cNvSpPr>
          <p:nvPr/>
        </p:nvSpPr>
        <p:spPr bwMode="auto">
          <a:xfrm>
            <a:off x="0" y="4648200"/>
            <a:ext cx="8763000" cy="647700"/>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The </a:t>
            </a:r>
            <a:r>
              <a:rPr lang="en-US" sz="2400">
                <a:solidFill>
                  <a:schemeClr val="accent2"/>
                </a:solidFill>
                <a:latin typeface="Arial Unicode MS" pitchFamily="34" charset="-128"/>
              </a:rPr>
              <a:t>optimal policy</a:t>
            </a:r>
            <a:r>
              <a:rPr lang="en-US" sz="2400">
                <a:latin typeface="Arial Unicode MS" pitchFamily="34" charset="-128"/>
              </a:rPr>
              <a:t> is one with the                   expected utility.</a:t>
            </a:r>
          </a:p>
          <a:p>
            <a:pPr marL="342900" indent="-342900">
              <a:spcBef>
                <a:spcPct val="20000"/>
              </a:spcBef>
              <a:buFontTx/>
              <a:buChar char="•"/>
            </a:pPr>
            <a:endParaRPr lang="en-US" sz="2400">
              <a:latin typeface="Arial Unicode MS" pitchFamily="34" charset="-128"/>
            </a:endParaRPr>
          </a:p>
          <a:p>
            <a:pPr marL="342900" indent="-342900">
              <a:spcBef>
                <a:spcPct val="20000"/>
              </a:spcBef>
              <a:buFontTx/>
              <a:buChar char="•"/>
            </a:pPr>
            <a:endParaRPr lang="en-US" sz="2400">
              <a:latin typeface="Arial Unicode MS" pitchFamily="34" charset="-128"/>
            </a:endParaRPr>
          </a:p>
          <a:p>
            <a:pPr marL="342900" indent="-342900">
              <a:spcBef>
                <a:spcPct val="20000"/>
              </a:spcBef>
            </a:pPr>
            <a:endParaRPr lang="en-US" sz="2400">
              <a:latin typeface="cmmi10" pitchFamily="34" charset="0"/>
            </a:endParaRPr>
          </a:p>
        </p:txBody>
      </p:sp>
      <mc:AlternateContent xmlns:mc="http://schemas.openxmlformats.org/markup-compatibility/2006" xmlns:p14="http://schemas.microsoft.com/office/powerpoint/2010/main">
        <mc:Choice Requires="p14">
          <p:contentPart p14:bwMode="auto" r:id="rId3">
            <p14:nvContentPartPr>
              <p14:cNvPr id="11278" name="Ink 14"/>
              <p14:cNvContentPartPr>
                <a14:cpLocks xmlns:a14="http://schemas.microsoft.com/office/drawing/2010/main" noRot="1" noChangeAspect="1" noEditPoints="1" noChangeArrowheads="1" noChangeShapeType="1"/>
              </p14:cNvContentPartPr>
              <p14:nvPr/>
            </p14:nvContentPartPr>
            <p14:xfrm>
              <a:off x="5886450" y="1360488"/>
              <a:ext cx="914400" cy="25400"/>
            </p14:xfrm>
          </p:contentPart>
        </mc:Choice>
        <mc:Fallback xmlns="">
          <p:pic>
            <p:nvPicPr>
              <p:cNvPr id="11278" name="Ink 14"/>
              <p:cNvPicPr>
                <a:picLocks noRot="1" noChangeAspect="1" noEditPoints="1" noChangeArrowheads="1" noChangeShapeType="1"/>
              </p:cNvPicPr>
              <p:nvPr/>
            </p:nvPicPr>
            <p:blipFill>
              <a:blip r:embed="rId4"/>
              <a:stretch>
                <a:fillRect/>
              </a:stretch>
            </p:blipFill>
            <p:spPr>
              <a:xfrm>
                <a:off x="5880328" y="1354952"/>
                <a:ext cx="932767" cy="420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79" name="Ink 15"/>
              <p14:cNvContentPartPr>
                <a14:cpLocks xmlns:a14="http://schemas.microsoft.com/office/drawing/2010/main" noRot="1" noChangeAspect="1" noEditPoints="1" noChangeArrowheads="1" noChangeShapeType="1"/>
              </p14:cNvContentPartPr>
              <p14:nvPr/>
            </p14:nvContentPartPr>
            <p14:xfrm>
              <a:off x="587375" y="1733550"/>
              <a:ext cx="4341813" cy="541338"/>
            </p14:xfrm>
          </p:contentPart>
        </mc:Choice>
        <mc:Fallback xmlns="">
          <p:pic>
            <p:nvPicPr>
              <p:cNvPr id="11279" name="Ink 15"/>
              <p:cNvPicPr>
                <a:picLocks noRot="1" noChangeAspect="1" noEditPoints="1" noChangeArrowheads="1" noChangeShapeType="1"/>
              </p:cNvPicPr>
              <p:nvPr/>
            </p:nvPicPr>
            <p:blipFill>
              <a:blip r:embed="rId6"/>
              <a:stretch>
                <a:fillRect/>
              </a:stretch>
            </p:blipFill>
            <p:spPr>
              <a:xfrm>
                <a:off x="583061" y="1728524"/>
                <a:ext cx="4358352" cy="55605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80" name="Ink 16"/>
              <p14:cNvContentPartPr>
                <a14:cpLocks xmlns:a14="http://schemas.microsoft.com/office/drawing/2010/main" noRot="1" noChangeAspect="1" noEditPoints="1" noChangeArrowheads="1" noChangeShapeType="1"/>
              </p14:cNvContentPartPr>
              <p14:nvPr/>
            </p14:nvContentPartPr>
            <p14:xfrm>
              <a:off x="1779588" y="3963988"/>
              <a:ext cx="987425" cy="261937"/>
            </p14:xfrm>
          </p:contentPart>
        </mc:Choice>
        <mc:Fallback xmlns="">
          <p:pic>
            <p:nvPicPr>
              <p:cNvPr id="11280" name="Ink 16"/>
              <p:cNvPicPr>
                <a:picLocks noRot="1" noChangeAspect="1" noEditPoints="1" noChangeArrowheads="1" noChangeShapeType="1"/>
              </p:cNvPicPr>
              <p:nvPr/>
            </p:nvPicPr>
            <p:blipFill>
              <a:blip r:embed="rId8"/>
              <a:stretch>
                <a:fillRect/>
              </a:stretch>
            </p:blipFill>
            <p:spPr>
              <a:xfrm>
                <a:off x="1772028" y="3953194"/>
                <a:ext cx="1006144" cy="28352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81" name="Ink 17"/>
              <p14:cNvContentPartPr>
                <a14:cpLocks xmlns:a14="http://schemas.microsoft.com/office/drawing/2010/main" noRot="1" noChangeAspect="1" noEditPoints="1" noChangeArrowheads="1" noChangeShapeType="1"/>
              </p14:cNvContentPartPr>
              <p14:nvPr/>
            </p14:nvContentPartPr>
            <p14:xfrm>
              <a:off x="3106738" y="2957513"/>
              <a:ext cx="2924175" cy="688975"/>
            </p14:xfrm>
          </p:contentPart>
        </mc:Choice>
        <mc:Fallback xmlns="">
          <p:pic>
            <p:nvPicPr>
              <p:cNvPr id="11281" name="Ink 17"/>
              <p:cNvPicPr>
                <a:picLocks noRot="1" noChangeAspect="1" noEditPoints="1" noChangeArrowheads="1" noChangeShapeType="1"/>
              </p:cNvPicPr>
              <p:nvPr/>
            </p:nvPicPr>
            <p:blipFill>
              <a:blip r:embed="rId10"/>
              <a:stretch>
                <a:fillRect/>
              </a:stretch>
            </p:blipFill>
            <p:spPr>
              <a:xfrm>
                <a:off x="3100258" y="2952473"/>
                <a:ext cx="2940014" cy="70553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82" name="Ink 18"/>
              <p14:cNvContentPartPr>
                <a14:cpLocks xmlns:a14="http://schemas.microsoft.com/office/drawing/2010/main" noRot="1" noChangeAspect="1" noEditPoints="1" noChangeArrowheads="1" noChangeShapeType="1"/>
              </p14:cNvContentPartPr>
              <p14:nvPr/>
            </p14:nvContentPartPr>
            <p14:xfrm>
              <a:off x="5221288" y="4716463"/>
              <a:ext cx="868362" cy="246062"/>
            </p14:xfrm>
          </p:contentPart>
        </mc:Choice>
        <mc:Fallback xmlns="">
          <p:pic>
            <p:nvPicPr>
              <p:cNvPr id="11282" name="Ink 18"/>
              <p:cNvPicPr>
                <a:picLocks noRot="1" noChangeAspect="1" noEditPoints="1" noChangeArrowheads="1" noChangeShapeType="1"/>
              </p:cNvPicPr>
              <p:nvPr/>
            </p:nvPicPr>
            <p:blipFill>
              <a:blip r:embed="rId12"/>
              <a:stretch>
                <a:fillRect/>
              </a:stretch>
            </p:blipFill>
            <p:spPr>
              <a:xfrm>
                <a:off x="5211208" y="4704232"/>
                <a:ext cx="890683" cy="26584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83" name="Ink 19"/>
              <p14:cNvContentPartPr>
                <a14:cpLocks xmlns:a14="http://schemas.microsoft.com/office/drawing/2010/main" noRot="1" noChangeAspect="1" noEditPoints="1" noChangeArrowheads="1" noChangeShapeType="1"/>
              </p14:cNvContentPartPr>
              <p14:nvPr/>
            </p14:nvContentPartPr>
            <p14:xfrm>
              <a:off x="5099050" y="5186363"/>
              <a:ext cx="1163638" cy="28575"/>
            </p14:xfrm>
          </p:contentPart>
        </mc:Choice>
        <mc:Fallback xmlns="">
          <p:pic>
            <p:nvPicPr>
              <p:cNvPr id="11283" name="Ink 19"/>
              <p:cNvPicPr>
                <a:picLocks noRot="1" noChangeAspect="1" noEditPoints="1" noChangeArrowheads="1" noChangeShapeType="1"/>
              </p:cNvPicPr>
              <p:nvPr/>
            </p:nvPicPr>
            <p:blipFill>
              <a:blip r:embed="rId14"/>
              <a:stretch>
                <a:fillRect/>
              </a:stretch>
            </p:blipFill>
            <p:spPr>
              <a:xfrm>
                <a:off x="5093289" y="5175290"/>
                <a:ext cx="1181280" cy="4750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84" name="Ink 20"/>
              <p14:cNvContentPartPr>
                <a14:cpLocks xmlns:a14="http://schemas.microsoft.com/office/drawing/2010/main" noRot="1" noChangeAspect="1" noEditPoints="1" noChangeArrowheads="1" noChangeShapeType="1"/>
              </p14:cNvContentPartPr>
              <p14:nvPr/>
            </p14:nvContentPartPr>
            <p14:xfrm>
              <a:off x="1592263" y="2840038"/>
              <a:ext cx="1290637" cy="895350"/>
            </p14:xfrm>
          </p:contentPart>
        </mc:Choice>
        <mc:Fallback xmlns="">
          <p:pic>
            <p:nvPicPr>
              <p:cNvPr id="11284" name="Ink 20"/>
              <p:cNvPicPr>
                <a:picLocks noRot="1" noChangeAspect="1" noEditPoints="1" noChangeArrowheads="1" noChangeShapeType="1"/>
              </p:cNvPicPr>
              <p:nvPr/>
            </p:nvPicPr>
            <p:blipFill>
              <a:blip r:embed="rId16"/>
              <a:stretch>
                <a:fillRect/>
              </a:stretch>
            </p:blipFill>
            <p:spPr>
              <a:xfrm>
                <a:off x="1581823" y="2836078"/>
                <a:ext cx="1305397" cy="910831"/>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Lecture Overview</a:t>
            </a:r>
          </a:p>
        </p:txBody>
      </p:sp>
      <p:sp>
        <p:nvSpPr>
          <p:cNvPr id="19459" name="Rectangle 3"/>
          <p:cNvSpPr>
            <a:spLocks noGrp="1" noChangeArrowheads="1"/>
          </p:cNvSpPr>
          <p:nvPr>
            <p:ph type="body" idx="1"/>
          </p:nvPr>
        </p:nvSpPr>
        <p:spPr>
          <a:xfrm>
            <a:off x="395288" y="1268413"/>
            <a:ext cx="8458200" cy="4495800"/>
          </a:xfrm>
        </p:spPr>
        <p:txBody>
          <a:bodyPr/>
          <a:lstStyle/>
          <a:p>
            <a:pPr eaLnBrk="1" hangingPunct="1">
              <a:spcBef>
                <a:spcPct val="0"/>
              </a:spcBef>
              <a:buFontTx/>
              <a:buChar char="•"/>
            </a:pPr>
            <a:r>
              <a:rPr lang="en-US" sz="4000" smtClean="0">
                <a:solidFill>
                  <a:schemeClr val="bg2"/>
                </a:solidFill>
              </a:rPr>
              <a:t>Recap </a:t>
            </a:r>
          </a:p>
          <a:p>
            <a:pPr eaLnBrk="1" hangingPunct="1">
              <a:spcBef>
                <a:spcPct val="0"/>
              </a:spcBef>
              <a:buFontTx/>
              <a:buChar char="•"/>
            </a:pPr>
            <a:r>
              <a:rPr lang="en-US" sz="4000" smtClean="0">
                <a:solidFill>
                  <a:schemeClr val="hlink"/>
                </a:solidFill>
              </a:rPr>
              <a:t>Sequential Decisions</a:t>
            </a:r>
          </a:p>
          <a:p>
            <a:pPr eaLnBrk="1" hangingPunct="1">
              <a:buFontTx/>
              <a:buChar char="•"/>
            </a:pPr>
            <a:r>
              <a:rPr lang="en-US" sz="4000" smtClean="0"/>
              <a:t>Finding Optimal Policies (Efficiently)</a:t>
            </a:r>
          </a:p>
          <a:p>
            <a:pPr eaLnBrk="1" hangingPunct="1"/>
            <a:endParaRPr lang="en-US" sz="4000" smtClean="0">
              <a:solidFill>
                <a:schemeClr val="bg2"/>
              </a:solidFill>
            </a:endParaRPr>
          </a:p>
          <a:p>
            <a:pPr eaLnBrk="1" hangingPunct="1">
              <a:buFontTx/>
              <a:buChar char="•"/>
            </a:pPr>
            <a:endParaRPr lang="en-US" sz="4000" smtClean="0">
              <a:solidFill>
                <a:schemeClr val="bg2"/>
              </a:solidFill>
            </a:endParaRPr>
          </a:p>
          <a:p>
            <a:pPr eaLnBrk="1" hangingPunct="1"/>
            <a:endParaRPr lang="en-US" sz="4000" smtClean="0">
              <a:solidFill>
                <a:schemeClr val="bg2"/>
              </a:solidFill>
            </a:endParaRPr>
          </a:p>
          <a:p>
            <a:pPr eaLnBrk="1" hangingPunct="1"/>
            <a:endParaRPr lang="en-US" sz="4000" smtClean="0">
              <a:solidFill>
                <a:schemeClr val="bg2"/>
              </a:solidFill>
            </a:endParaRPr>
          </a:p>
          <a:p>
            <a:pPr eaLnBrk="1" hangingPunct="1">
              <a:buFontTx/>
              <a:buChar char="•"/>
            </a:pPr>
            <a:endParaRPr lang="en-US" sz="4000" smtClean="0">
              <a:solidFill>
                <a:schemeClr val="bg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0" name="Rectangle 2"/>
          <p:cNvSpPr>
            <a:spLocks noGrp="1" noChangeArrowheads="1"/>
          </p:cNvSpPr>
          <p:nvPr>
            <p:ph type="title"/>
          </p:nvPr>
        </p:nvSpPr>
        <p:spPr>
          <a:xfrm>
            <a:off x="250825" y="333375"/>
            <a:ext cx="8588375" cy="828675"/>
          </a:xfrm>
        </p:spPr>
        <p:txBody>
          <a:bodyPr/>
          <a:lstStyle/>
          <a:p>
            <a:pPr eaLnBrk="1" hangingPunct="1"/>
            <a:r>
              <a:rPr lang="en-US" sz="3200" b="0" smtClean="0"/>
              <a:t>Complexity of finding the optimal policy: how many policies?</a:t>
            </a:r>
            <a:br>
              <a:rPr lang="en-US" sz="3200" b="0" smtClean="0"/>
            </a:br>
            <a:endParaRPr lang="en-US" sz="3200" b="0" smtClean="0"/>
          </a:p>
        </p:txBody>
      </p:sp>
      <p:sp>
        <p:nvSpPr>
          <p:cNvPr id="131075" name="Rectangle 3"/>
          <p:cNvSpPr>
            <a:spLocks noGrp="1" noChangeArrowheads="1"/>
          </p:cNvSpPr>
          <p:nvPr>
            <p:ph type="body" idx="1"/>
          </p:nvPr>
        </p:nvSpPr>
        <p:spPr>
          <a:xfrm>
            <a:off x="0" y="3200400"/>
            <a:ext cx="8583613" cy="3097213"/>
          </a:xfrm>
        </p:spPr>
        <p:txBody>
          <a:bodyPr/>
          <a:lstStyle/>
          <a:p>
            <a:pPr eaLnBrk="1" hangingPunct="1">
              <a:buFontTx/>
              <a:buChar char="•"/>
            </a:pPr>
            <a:r>
              <a:rPr lang="en-US" sz="2000" dirty="0" smtClean="0"/>
              <a:t>If a decision</a:t>
            </a:r>
            <a:r>
              <a:rPr lang="en-US" sz="2000" i="1" dirty="0" smtClean="0"/>
              <a:t> D</a:t>
            </a:r>
            <a:r>
              <a:rPr lang="en-US" sz="2000" dirty="0" smtClean="0"/>
              <a:t> has </a:t>
            </a:r>
            <a:r>
              <a:rPr lang="en-US" sz="2000" i="1" dirty="0" smtClean="0"/>
              <a:t>k</a:t>
            </a:r>
            <a:r>
              <a:rPr lang="en-US" sz="2000" dirty="0" smtClean="0"/>
              <a:t> binary parents, how many assignments of values to the parents are there? </a:t>
            </a:r>
          </a:p>
          <a:p>
            <a:pPr eaLnBrk="1" hangingPunct="1">
              <a:buFontTx/>
              <a:buChar char="•"/>
            </a:pPr>
            <a:endParaRPr lang="en-US" sz="2000" dirty="0" smtClean="0"/>
          </a:p>
          <a:p>
            <a:pPr eaLnBrk="1" hangingPunct="1">
              <a:buFontTx/>
              <a:buChar char="•"/>
            </a:pPr>
            <a:r>
              <a:rPr lang="en-US" sz="2000" dirty="0" smtClean="0"/>
              <a:t>If there are </a:t>
            </a:r>
            <a:r>
              <a:rPr lang="en-US" sz="2000" i="1" dirty="0" smtClean="0"/>
              <a:t>b</a:t>
            </a:r>
            <a:r>
              <a:rPr lang="en-US" sz="2000" dirty="0" smtClean="0"/>
              <a:t> possible actions (possible values for D), how many different decision functions are there? </a:t>
            </a:r>
          </a:p>
          <a:p>
            <a:pPr eaLnBrk="1" hangingPunct="1">
              <a:buFontTx/>
              <a:buChar char="•"/>
            </a:pPr>
            <a:endParaRPr lang="en-US" sz="2000" dirty="0" smtClean="0"/>
          </a:p>
          <a:p>
            <a:pPr eaLnBrk="1" hangingPunct="1">
              <a:buFontTx/>
              <a:buChar char="•"/>
            </a:pPr>
            <a:r>
              <a:rPr lang="en-US" sz="2000" dirty="0" smtClean="0"/>
              <a:t>If there are </a:t>
            </a:r>
            <a:r>
              <a:rPr lang="en-US" sz="2000" i="1" dirty="0" smtClean="0"/>
              <a:t>d</a:t>
            </a:r>
            <a:r>
              <a:rPr lang="en-US" sz="2000" dirty="0" smtClean="0"/>
              <a:t> decisions, each with </a:t>
            </a:r>
            <a:r>
              <a:rPr lang="en-US" sz="2000" i="1" dirty="0" smtClean="0"/>
              <a:t>k</a:t>
            </a:r>
            <a:r>
              <a:rPr lang="en-US" sz="2000" dirty="0" smtClean="0"/>
              <a:t>  binary parents and </a:t>
            </a:r>
            <a:r>
              <a:rPr lang="en-US" sz="2000" i="1" dirty="0" smtClean="0"/>
              <a:t>b</a:t>
            </a:r>
            <a:r>
              <a:rPr lang="en-US" sz="2000" dirty="0" smtClean="0"/>
              <a:t> possible actions, how many policies are there?</a:t>
            </a:r>
          </a:p>
          <a:p>
            <a:pPr eaLnBrk="1" hangingPunct="1">
              <a:buFontTx/>
              <a:buChar char="•"/>
            </a:pPr>
            <a:endParaRPr lang="en-US" sz="2000" dirty="0" smtClean="0"/>
          </a:p>
          <a:p>
            <a:pPr eaLnBrk="1" hangingPunct="1"/>
            <a:endParaRPr lang="en-US" sz="2000" dirty="0" smtClean="0"/>
          </a:p>
        </p:txBody>
      </p:sp>
      <p:pic>
        <p:nvPicPr>
          <p:cNvPr id="12312" name="Picture 4"/>
          <p:cNvPicPr>
            <a:picLocks noChangeAspect="1" noChangeArrowheads="1"/>
          </p:cNvPicPr>
          <p:nvPr/>
        </p:nvPicPr>
        <p:blipFill>
          <a:blip r:embed="rId3" cstate="print"/>
          <a:srcRect t="7484" b="5118"/>
          <a:stretch>
            <a:fillRect/>
          </a:stretch>
        </p:blipFill>
        <p:spPr bwMode="auto">
          <a:xfrm>
            <a:off x="179388" y="981075"/>
            <a:ext cx="3744912" cy="1955800"/>
          </a:xfrm>
          <a:prstGeom prst="rect">
            <a:avLst/>
          </a:prstGeom>
          <a:noFill/>
          <a:ln w="9525" algn="ctr">
            <a:noFill/>
            <a:miter lim="800000"/>
            <a:headEnd/>
            <a:tailEnd/>
          </a:ln>
        </p:spPr>
      </p:pic>
      <p:sp>
        <p:nvSpPr>
          <p:cNvPr id="131079" name="Rectangle 7"/>
          <p:cNvSpPr>
            <a:spLocks noChangeArrowheads="1"/>
          </p:cNvSpPr>
          <p:nvPr/>
        </p:nvSpPr>
        <p:spPr bwMode="auto">
          <a:xfrm>
            <a:off x="3810000" y="838200"/>
            <a:ext cx="5113338" cy="2016125"/>
          </a:xfrm>
          <a:prstGeom prst="rect">
            <a:avLst/>
          </a:prstGeom>
          <a:noFill/>
          <a:ln w="9525">
            <a:noFill/>
            <a:miter lim="800000"/>
            <a:headEnd/>
            <a:tailEnd/>
          </a:ln>
        </p:spPr>
        <p:txBody>
          <a:bodyPr/>
          <a:lstStyle/>
          <a:p>
            <a:pPr marL="342900" indent="-342900">
              <a:spcBef>
                <a:spcPct val="20000"/>
              </a:spcBef>
              <a:buFontTx/>
              <a:buChar char="•"/>
            </a:pPr>
            <a:r>
              <a:rPr lang="en-US" sz="2000">
                <a:latin typeface="Arial Unicode MS" pitchFamily="34" charset="-128"/>
              </a:rPr>
              <a:t>How many assignments to parents?</a:t>
            </a:r>
          </a:p>
          <a:p>
            <a:pPr marL="342900" indent="-342900">
              <a:spcBef>
                <a:spcPct val="20000"/>
              </a:spcBef>
              <a:buFontTx/>
              <a:buChar char="•"/>
            </a:pPr>
            <a:endParaRPr lang="en-US" sz="2000">
              <a:latin typeface="Arial Unicode MS" pitchFamily="34" charset="-128"/>
            </a:endParaRPr>
          </a:p>
          <a:p>
            <a:pPr marL="342900" indent="-342900">
              <a:spcBef>
                <a:spcPct val="20000"/>
              </a:spcBef>
              <a:buFontTx/>
              <a:buChar char="•"/>
            </a:pPr>
            <a:r>
              <a:rPr lang="en-US" sz="2000">
                <a:latin typeface="Arial Unicode MS" pitchFamily="34" charset="-128"/>
              </a:rPr>
              <a:t>How many decision functions? (binary decisions)</a:t>
            </a:r>
          </a:p>
          <a:p>
            <a:pPr marL="342900" indent="-342900">
              <a:spcBef>
                <a:spcPct val="20000"/>
              </a:spcBef>
              <a:buFontTx/>
              <a:buChar char="•"/>
            </a:pPr>
            <a:endParaRPr lang="en-US" sz="2000">
              <a:latin typeface="Arial Unicode MS" pitchFamily="34" charset="-128"/>
            </a:endParaRPr>
          </a:p>
          <a:p>
            <a:pPr marL="342900" indent="-342900">
              <a:spcBef>
                <a:spcPct val="20000"/>
              </a:spcBef>
              <a:buFontTx/>
              <a:buChar char="•"/>
            </a:pPr>
            <a:r>
              <a:rPr lang="en-US" sz="2000">
                <a:latin typeface="Arial Unicode MS" pitchFamily="34" charset="-128"/>
              </a:rPr>
              <a:t>How many policies?</a:t>
            </a:r>
          </a:p>
        </p:txBody>
      </p:sp>
      <mc:AlternateContent xmlns:mc="http://schemas.openxmlformats.org/markup-compatibility/2006" xmlns:p14="http://schemas.microsoft.com/office/powerpoint/2010/main">
        <mc:Choice Requires="p14">
          <p:contentPart p14:bwMode="auto" r:id="rId4">
            <p14:nvContentPartPr>
              <p14:cNvPr id="12314" name="Ink 26"/>
              <p14:cNvContentPartPr>
                <a14:cpLocks xmlns:a14="http://schemas.microsoft.com/office/drawing/2010/main" noRot="1" noChangeAspect="1" noEditPoints="1" noChangeArrowheads="1" noChangeShapeType="1"/>
              </p14:cNvContentPartPr>
              <p14:nvPr/>
            </p14:nvContentPartPr>
            <p14:xfrm>
              <a:off x="2776538" y="2411413"/>
              <a:ext cx="365125" cy="422275"/>
            </p14:xfrm>
          </p:contentPart>
        </mc:Choice>
        <mc:Fallback xmlns="">
          <p:pic>
            <p:nvPicPr>
              <p:cNvPr id="12314" name="Ink 26"/>
              <p:cNvPicPr>
                <a:picLocks noRot="1" noChangeAspect="1" noEditPoints="1" noChangeArrowheads="1" noChangeShapeType="1"/>
              </p:cNvPicPr>
              <p:nvPr/>
            </p:nvPicPr>
            <p:blipFill>
              <a:blip r:embed="rId5"/>
              <a:stretch>
                <a:fillRect/>
              </a:stretch>
            </p:blipFill>
            <p:spPr>
              <a:xfrm>
                <a:off x="2771497" y="2400253"/>
                <a:ext cx="381329" cy="43667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315" name="Ink 27"/>
              <p14:cNvContentPartPr>
                <a14:cpLocks xmlns:a14="http://schemas.microsoft.com/office/drawing/2010/main" noRot="1" noChangeAspect="1" noEditPoints="1" noChangeArrowheads="1" noChangeShapeType="1"/>
              </p14:cNvContentPartPr>
              <p14:nvPr/>
            </p14:nvContentPartPr>
            <p14:xfrm>
              <a:off x="1365250" y="2457450"/>
              <a:ext cx="209550" cy="220663"/>
            </p14:xfrm>
          </p:contentPart>
        </mc:Choice>
        <mc:Fallback xmlns="">
          <p:pic>
            <p:nvPicPr>
              <p:cNvPr id="12315" name="Ink 27"/>
              <p:cNvPicPr>
                <a:picLocks noRot="1" noChangeAspect="1" noEditPoints="1" noChangeArrowheads="1" noChangeShapeType="1"/>
              </p:cNvPicPr>
              <p:nvPr/>
            </p:nvPicPr>
            <p:blipFill>
              <a:blip r:embed="rId7"/>
              <a:stretch>
                <a:fillRect/>
              </a:stretch>
            </p:blipFill>
            <p:spPr>
              <a:xfrm>
                <a:off x="1362370" y="2452042"/>
                <a:ext cx="221432" cy="23616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316" name="Ink 28"/>
              <p14:cNvContentPartPr>
                <a14:cpLocks xmlns:a14="http://schemas.microsoft.com/office/drawing/2010/main" noRot="1" noChangeAspect="1" noEditPoints="1" noChangeArrowheads="1" noChangeShapeType="1"/>
              </p14:cNvContentPartPr>
              <p14:nvPr/>
            </p14:nvContentPartPr>
            <p14:xfrm>
              <a:off x="4429125" y="1309688"/>
              <a:ext cx="844550" cy="198437"/>
            </p14:xfrm>
          </p:contentPart>
        </mc:Choice>
        <mc:Fallback xmlns="">
          <p:pic>
            <p:nvPicPr>
              <p:cNvPr id="12316" name="Ink 28"/>
              <p:cNvPicPr>
                <a:picLocks noRot="1" noChangeAspect="1" noEditPoints="1" noChangeArrowheads="1" noChangeShapeType="1"/>
              </p:cNvPicPr>
              <p:nvPr/>
            </p:nvPicPr>
            <p:blipFill>
              <a:blip r:embed="rId9"/>
              <a:stretch>
                <a:fillRect/>
              </a:stretch>
            </p:blipFill>
            <p:spPr>
              <a:xfrm>
                <a:off x="4419761" y="1305006"/>
                <a:ext cx="862557" cy="21248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17" name="Ink 29"/>
              <p14:cNvContentPartPr>
                <a14:cpLocks xmlns:a14="http://schemas.microsoft.com/office/drawing/2010/main" noRot="1" noChangeAspect="1" noEditPoints="1" noChangeArrowheads="1" noChangeShapeType="1"/>
              </p14:cNvContentPartPr>
              <p14:nvPr/>
            </p14:nvContentPartPr>
            <p14:xfrm>
              <a:off x="4892675" y="2274888"/>
              <a:ext cx="334963" cy="336550"/>
            </p14:xfrm>
          </p:contentPart>
        </mc:Choice>
        <mc:Fallback xmlns="">
          <p:pic>
            <p:nvPicPr>
              <p:cNvPr id="12317" name="Ink 29"/>
              <p:cNvPicPr>
                <a:picLocks noRot="1" noChangeAspect="1" noEditPoints="1" noChangeArrowheads="1" noChangeShapeType="1"/>
              </p:cNvPicPr>
              <p:nvPr/>
            </p:nvPicPr>
            <p:blipFill>
              <a:blip r:embed="rId11"/>
              <a:stretch>
                <a:fillRect/>
              </a:stretch>
            </p:blipFill>
            <p:spPr>
              <a:xfrm>
                <a:off x="4885471" y="2267681"/>
                <a:ext cx="345408" cy="35312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318" name="Ink 30"/>
              <p14:cNvContentPartPr>
                <a14:cpLocks xmlns:a14="http://schemas.microsoft.com/office/drawing/2010/main" noRot="1" noChangeAspect="1" noEditPoints="1" noChangeArrowheads="1" noChangeShapeType="1"/>
              </p14:cNvContentPartPr>
              <p14:nvPr/>
            </p14:nvContentPartPr>
            <p14:xfrm>
              <a:off x="5957888" y="1319213"/>
              <a:ext cx="219075" cy="166687"/>
            </p14:xfrm>
          </p:contentPart>
        </mc:Choice>
        <mc:Fallback xmlns="">
          <p:pic>
            <p:nvPicPr>
              <p:cNvPr id="12318" name="Ink 30"/>
              <p:cNvPicPr>
                <a:picLocks noRot="1" noChangeAspect="1" noEditPoints="1" noChangeArrowheads="1" noChangeShapeType="1"/>
              </p:cNvPicPr>
              <p:nvPr/>
            </p:nvPicPr>
            <p:blipFill>
              <a:blip r:embed="rId13"/>
              <a:stretch>
                <a:fillRect/>
              </a:stretch>
            </p:blipFill>
            <p:spPr>
              <a:xfrm>
                <a:off x="5950334" y="1313093"/>
                <a:ext cx="230227" cy="18180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319" name="Ink 31"/>
              <p14:cNvContentPartPr>
                <a14:cpLocks xmlns:a14="http://schemas.microsoft.com/office/drawing/2010/main" noRot="1" noChangeAspect="1" noEditPoints="1" noChangeArrowheads="1" noChangeShapeType="1"/>
              </p14:cNvContentPartPr>
              <p14:nvPr/>
            </p14:nvContentPartPr>
            <p14:xfrm>
              <a:off x="6580188" y="1239838"/>
              <a:ext cx="309562" cy="255587"/>
            </p14:xfrm>
          </p:contentPart>
        </mc:Choice>
        <mc:Fallback xmlns="">
          <p:pic>
            <p:nvPicPr>
              <p:cNvPr id="12319" name="Ink 31"/>
              <p:cNvPicPr>
                <a:picLocks noRot="1" noChangeAspect="1" noEditPoints="1" noChangeArrowheads="1" noChangeShapeType="1"/>
              </p:cNvPicPr>
              <p:nvPr/>
            </p:nvPicPr>
            <p:blipFill>
              <a:blip r:embed="rId15"/>
              <a:stretch>
                <a:fillRect/>
              </a:stretch>
            </p:blipFill>
            <p:spPr>
              <a:xfrm>
                <a:off x="6572260" y="1234078"/>
                <a:ext cx="326139" cy="26998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320" name="Ink 32"/>
              <p14:cNvContentPartPr>
                <a14:cpLocks xmlns:a14="http://schemas.microsoft.com/office/drawing/2010/main" noRot="1" noChangeAspect="1" noEditPoints="1" noChangeArrowheads="1" noChangeShapeType="1"/>
              </p14:cNvContentPartPr>
              <p14:nvPr/>
            </p14:nvContentPartPr>
            <p14:xfrm>
              <a:off x="6011863" y="2038350"/>
              <a:ext cx="458787" cy="533400"/>
            </p14:xfrm>
          </p:contentPart>
        </mc:Choice>
        <mc:Fallback xmlns="">
          <p:pic>
            <p:nvPicPr>
              <p:cNvPr id="12320" name="Ink 32"/>
              <p:cNvPicPr>
                <a:picLocks noRot="1" noChangeAspect="1" noEditPoints="1" noChangeArrowheads="1" noChangeShapeType="1"/>
              </p:cNvPicPr>
              <p:nvPr/>
            </p:nvPicPr>
            <p:blipFill>
              <a:blip r:embed="rId17"/>
              <a:stretch>
                <a:fillRect/>
              </a:stretch>
            </p:blipFill>
            <p:spPr>
              <a:xfrm>
                <a:off x="6007542" y="2032599"/>
                <a:ext cx="470671" cy="54885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321" name="Ink 33"/>
              <p14:cNvContentPartPr>
                <a14:cpLocks xmlns:a14="http://schemas.microsoft.com/office/drawing/2010/main" noRot="1" noChangeAspect="1" noEditPoints="1" noChangeArrowheads="1" noChangeShapeType="1"/>
              </p14:cNvContentPartPr>
              <p14:nvPr/>
            </p14:nvContentPartPr>
            <p14:xfrm>
              <a:off x="6821488" y="2592388"/>
              <a:ext cx="1139825" cy="349250"/>
            </p14:xfrm>
          </p:contentPart>
        </mc:Choice>
        <mc:Fallback xmlns="">
          <p:pic>
            <p:nvPicPr>
              <p:cNvPr id="12321" name="Ink 33"/>
              <p:cNvPicPr>
                <a:picLocks noRot="1" noChangeAspect="1" noEditPoints="1" noChangeArrowheads="1" noChangeShapeType="1"/>
              </p:cNvPicPr>
              <p:nvPr/>
            </p:nvPicPr>
            <p:blipFill>
              <a:blip r:embed="rId19"/>
              <a:stretch>
                <a:fillRect/>
              </a:stretch>
            </p:blipFill>
            <p:spPr>
              <a:xfrm>
                <a:off x="6813928" y="2588067"/>
                <a:ext cx="1153866" cy="36113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322" name="Ink 34"/>
              <p14:cNvContentPartPr>
                <a14:cpLocks xmlns:a14="http://schemas.microsoft.com/office/drawing/2010/main" noRot="1" noChangeAspect="1" noEditPoints="1" noChangeArrowheads="1" noChangeShapeType="1"/>
              </p14:cNvContentPartPr>
              <p14:nvPr/>
            </p14:nvContentPartPr>
            <p14:xfrm>
              <a:off x="7027863" y="2784475"/>
              <a:ext cx="1098550" cy="468313"/>
            </p14:xfrm>
          </p:contentPart>
        </mc:Choice>
        <mc:Fallback xmlns="">
          <p:pic>
            <p:nvPicPr>
              <p:cNvPr id="12322" name="Ink 34"/>
              <p:cNvPicPr>
                <a:picLocks noRot="1" noChangeAspect="1" noEditPoints="1" noChangeArrowheads="1" noChangeShapeType="1"/>
              </p:cNvPicPr>
              <p:nvPr/>
            </p:nvPicPr>
            <p:blipFill>
              <a:blip r:embed="rId21"/>
              <a:stretch>
                <a:fillRect/>
              </a:stretch>
            </p:blipFill>
            <p:spPr>
              <a:xfrm>
                <a:off x="7022464" y="2778011"/>
                <a:ext cx="1111508" cy="4851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323" name="Ink 35"/>
              <p14:cNvContentPartPr>
                <a14:cpLocks xmlns:a14="http://schemas.microsoft.com/office/drawing/2010/main" noRot="1" noChangeAspect="1" noEditPoints="1" noChangeArrowheads="1" noChangeShapeType="1"/>
              </p14:cNvContentPartPr>
              <p14:nvPr/>
            </p14:nvContentPartPr>
            <p14:xfrm>
              <a:off x="1679575" y="3786188"/>
              <a:ext cx="2087563" cy="901700"/>
            </p14:xfrm>
          </p:contentPart>
        </mc:Choice>
        <mc:Fallback xmlns="">
          <p:pic>
            <p:nvPicPr>
              <p:cNvPr id="12323" name="Ink 35"/>
              <p:cNvPicPr>
                <a:picLocks noRot="1" noChangeAspect="1" noEditPoints="1" noChangeArrowheads="1" noChangeShapeType="1"/>
              </p:cNvPicPr>
              <p:nvPr/>
            </p:nvPicPr>
            <p:blipFill>
              <a:blip r:embed="rId23"/>
              <a:stretch>
                <a:fillRect/>
              </a:stretch>
            </p:blipFill>
            <p:spPr>
              <a:xfrm>
                <a:off x="1676335" y="3780066"/>
                <a:ext cx="2101962" cy="91862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24" name="Ink 36"/>
              <p14:cNvContentPartPr>
                <a14:cpLocks xmlns:a14="http://schemas.microsoft.com/office/drawing/2010/main" noRot="1" noChangeAspect="1" noEditPoints="1" noChangeArrowheads="1" noChangeShapeType="1"/>
              </p14:cNvContentPartPr>
              <p14:nvPr/>
            </p14:nvContentPartPr>
            <p14:xfrm>
              <a:off x="1663700" y="5602288"/>
              <a:ext cx="1249363" cy="28575"/>
            </p14:xfrm>
          </p:contentPart>
        </mc:Choice>
        <mc:Fallback xmlns="">
          <p:pic>
            <p:nvPicPr>
              <p:cNvPr id="12324" name="Ink 36"/>
              <p:cNvPicPr>
                <a:picLocks noRot="1" noChangeAspect="1" noEditPoints="1" noChangeArrowheads="1" noChangeShapeType="1"/>
              </p:cNvPicPr>
              <p:nvPr/>
            </p:nvPicPr>
            <p:blipFill>
              <a:blip r:embed="rId25"/>
              <a:stretch>
                <a:fillRect/>
              </a:stretch>
            </p:blipFill>
            <p:spPr>
              <a:xfrm>
                <a:off x="1655421" y="5594595"/>
                <a:ext cx="1270600" cy="4762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325" name="Ink 37"/>
              <p14:cNvContentPartPr>
                <a14:cpLocks xmlns:a14="http://schemas.microsoft.com/office/drawing/2010/main" noRot="1" noChangeAspect="1" noEditPoints="1" noChangeArrowheads="1" noChangeShapeType="1"/>
              </p14:cNvContentPartPr>
              <p14:nvPr/>
            </p14:nvContentPartPr>
            <p14:xfrm>
              <a:off x="4681538" y="4541838"/>
              <a:ext cx="1243012" cy="768350"/>
            </p14:xfrm>
          </p:contentPart>
        </mc:Choice>
        <mc:Fallback xmlns="">
          <p:pic>
            <p:nvPicPr>
              <p:cNvPr id="12325" name="Ink 37"/>
              <p:cNvPicPr>
                <a:picLocks noRot="1" noChangeAspect="1" noEditPoints="1" noChangeArrowheads="1" noChangeShapeType="1"/>
              </p:cNvPicPr>
              <p:nvPr/>
            </p:nvPicPr>
            <p:blipFill>
              <a:blip r:embed="rId27"/>
              <a:stretch>
                <a:fillRect/>
              </a:stretch>
            </p:blipFill>
            <p:spPr>
              <a:xfrm>
                <a:off x="4673618" y="4534284"/>
                <a:ext cx="1258851" cy="7813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26" name="Ink 38"/>
              <p14:cNvContentPartPr>
                <a14:cpLocks xmlns:a14="http://schemas.microsoft.com/office/drawing/2010/main" noRot="1" noChangeAspect="1" noEditPoints="1" noChangeArrowheads="1" noChangeShapeType="1"/>
              </p14:cNvContentPartPr>
              <p14:nvPr/>
            </p14:nvContentPartPr>
            <p14:xfrm>
              <a:off x="4921250" y="5667375"/>
              <a:ext cx="1195388" cy="711200"/>
            </p14:xfrm>
          </p:contentPart>
        </mc:Choice>
        <mc:Fallback xmlns="">
          <p:pic>
            <p:nvPicPr>
              <p:cNvPr id="12326" name="Ink 38"/>
              <p:cNvPicPr>
                <a:picLocks noRot="1" noChangeAspect="1" noEditPoints="1" noChangeArrowheads="1" noChangeShapeType="1"/>
              </p:cNvPicPr>
              <p:nvPr/>
            </p:nvPicPr>
            <p:blipFill>
              <a:blip r:embed="rId29"/>
              <a:stretch>
                <a:fillRect/>
              </a:stretch>
            </p:blipFill>
            <p:spPr>
              <a:xfrm>
                <a:off x="4911165" y="5656577"/>
                <a:ext cx="1218078" cy="72955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27" name="Ink 39"/>
              <p14:cNvContentPartPr>
                <a14:cpLocks xmlns:a14="http://schemas.microsoft.com/office/drawing/2010/main" noRot="1" noChangeAspect="1" noEditPoints="1" noChangeArrowheads="1" noChangeShapeType="1"/>
              </p14:cNvContentPartPr>
              <p14:nvPr/>
            </p14:nvContentPartPr>
            <p14:xfrm>
              <a:off x="1768475" y="3492500"/>
              <a:ext cx="2571750" cy="50800"/>
            </p14:xfrm>
          </p:contentPart>
        </mc:Choice>
        <mc:Fallback xmlns="">
          <p:pic>
            <p:nvPicPr>
              <p:cNvPr id="12327" name="Ink 39"/>
              <p:cNvPicPr>
                <a:picLocks noRot="1" noChangeAspect="1" noEditPoints="1" noChangeArrowheads="1" noChangeShapeType="1"/>
              </p:cNvPicPr>
              <p:nvPr/>
            </p:nvPicPr>
            <p:blipFill>
              <a:blip r:embed="rId31"/>
              <a:stretch>
                <a:fillRect/>
              </a:stretch>
            </p:blipFill>
            <p:spPr>
              <a:xfrm>
                <a:off x="1763796" y="3480526"/>
                <a:ext cx="2588667" cy="7511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0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0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07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0"/>
            <a:ext cx="8588375" cy="900113"/>
          </a:xfrm>
        </p:spPr>
        <p:txBody>
          <a:bodyPr/>
          <a:lstStyle/>
          <a:p>
            <a:pPr eaLnBrk="1" hangingPunct="1"/>
            <a:r>
              <a:rPr lang="en-US" sz="3200" b="0" dirty="0" smtClean="0"/>
              <a:t>Finding the optimal policy more efficiently: VE</a:t>
            </a:r>
          </a:p>
        </p:txBody>
      </p:sp>
      <p:sp>
        <p:nvSpPr>
          <p:cNvPr id="133123" name="Rectangle 3"/>
          <p:cNvSpPr>
            <a:spLocks noGrp="1" noChangeArrowheads="1"/>
          </p:cNvSpPr>
          <p:nvPr>
            <p:ph type="body" idx="1"/>
          </p:nvPr>
        </p:nvSpPr>
        <p:spPr>
          <a:xfrm>
            <a:off x="0" y="762000"/>
            <a:ext cx="8915400" cy="5029200"/>
          </a:xfrm>
        </p:spPr>
        <p:txBody>
          <a:bodyPr/>
          <a:lstStyle/>
          <a:p>
            <a:pPr marL="457200" indent="-457200" eaLnBrk="1" hangingPunct="1">
              <a:lnSpc>
                <a:spcPct val="90000"/>
              </a:lnSpc>
              <a:spcAft>
                <a:spcPts val="600"/>
              </a:spcAft>
              <a:buFont typeface="+mj-lt"/>
              <a:buAutoNum type="arabicPeriod"/>
              <a:defRPr/>
            </a:pPr>
            <a:r>
              <a:rPr lang="en-US" sz="2400" dirty="0" smtClean="0"/>
              <a:t>Create a factor for each conditional probability table and a factor for the utility.</a:t>
            </a:r>
          </a:p>
          <a:p>
            <a:pPr marL="457200" indent="-457200" eaLnBrk="1" hangingPunct="1">
              <a:lnSpc>
                <a:spcPct val="90000"/>
              </a:lnSpc>
              <a:spcAft>
                <a:spcPts val="600"/>
              </a:spcAft>
              <a:buFont typeface="+mj-lt"/>
              <a:buAutoNum type="arabicPeriod"/>
              <a:defRPr/>
            </a:pPr>
            <a:r>
              <a:rPr lang="en-US" sz="2400" b="1" dirty="0" smtClean="0"/>
              <a:t>Sum out </a:t>
            </a:r>
            <a:r>
              <a:rPr lang="en-US" sz="2400" dirty="0" smtClean="0">
                <a:solidFill>
                  <a:srgbClr val="00B050"/>
                </a:solidFill>
              </a:rPr>
              <a:t>random variables </a:t>
            </a:r>
            <a:r>
              <a:rPr lang="en-US" sz="2400" dirty="0" smtClean="0"/>
              <a:t>that are not parents of a decision node.</a:t>
            </a:r>
          </a:p>
          <a:p>
            <a:pPr marL="457200" indent="-457200" eaLnBrk="1" hangingPunct="1">
              <a:lnSpc>
                <a:spcPct val="90000"/>
              </a:lnSpc>
              <a:spcAft>
                <a:spcPts val="600"/>
              </a:spcAft>
              <a:buFont typeface="+mj-lt"/>
              <a:buAutoNum type="arabicPeriod"/>
              <a:defRPr/>
            </a:pPr>
            <a:r>
              <a:rPr lang="en-US" sz="2400" b="1" dirty="0" smtClean="0">
                <a:solidFill>
                  <a:schemeClr val="tx2"/>
                </a:solidFill>
              </a:rPr>
              <a:t>Eliminate</a:t>
            </a:r>
            <a:r>
              <a:rPr lang="en-US" sz="2400" dirty="0" smtClean="0">
                <a:solidFill>
                  <a:schemeClr val="tx2"/>
                </a:solidFill>
              </a:rPr>
              <a:t>  (aka sum out) the </a:t>
            </a:r>
            <a:r>
              <a:rPr lang="en-US" sz="2400" dirty="0" smtClean="0">
                <a:solidFill>
                  <a:srgbClr val="FF0000"/>
                </a:solidFill>
              </a:rPr>
              <a:t>decision variables</a:t>
            </a:r>
          </a:p>
          <a:p>
            <a:pPr marL="457200" indent="-457200" eaLnBrk="1" hangingPunct="1">
              <a:lnSpc>
                <a:spcPct val="90000"/>
              </a:lnSpc>
              <a:spcAft>
                <a:spcPts val="600"/>
              </a:spcAft>
              <a:buFont typeface="+mj-lt"/>
              <a:buAutoNum type="arabicPeriod"/>
              <a:defRPr/>
            </a:pPr>
            <a:r>
              <a:rPr lang="en-US" sz="2400" b="1" dirty="0" smtClean="0"/>
              <a:t>Sum out </a:t>
            </a:r>
            <a:r>
              <a:rPr lang="en-US" sz="2400" dirty="0" smtClean="0"/>
              <a:t>the remaining </a:t>
            </a:r>
            <a:r>
              <a:rPr lang="en-US" sz="2400" dirty="0" smtClean="0">
                <a:solidFill>
                  <a:srgbClr val="00B050"/>
                </a:solidFill>
              </a:rPr>
              <a:t>random variables</a:t>
            </a:r>
            <a:r>
              <a:rPr lang="en-US" sz="2400" dirty="0" smtClean="0"/>
              <a:t>. </a:t>
            </a:r>
          </a:p>
          <a:p>
            <a:pPr marL="457200" indent="-457200" eaLnBrk="1" hangingPunct="1">
              <a:lnSpc>
                <a:spcPct val="90000"/>
              </a:lnSpc>
              <a:spcAft>
                <a:spcPts val="600"/>
              </a:spcAft>
              <a:buFont typeface="+mj-lt"/>
              <a:buAutoNum type="arabicPeriod"/>
              <a:defRPr/>
            </a:pPr>
            <a:r>
              <a:rPr lang="en-US" sz="2400" b="1" dirty="0" smtClean="0"/>
              <a:t>Multiply the factors</a:t>
            </a:r>
            <a:r>
              <a:rPr lang="en-US" sz="2400" dirty="0" smtClean="0"/>
              <a:t>: this is the </a:t>
            </a:r>
            <a:r>
              <a:rPr lang="en-US" sz="2400" dirty="0" smtClean="0">
                <a:solidFill>
                  <a:schemeClr val="accent2"/>
                </a:solidFill>
              </a:rPr>
              <a:t>expected utility of the optimal policy</a:t>
            </a:r>
            <a:r>
              <a:rPr lang="en-US" sz="2400" dirty="0" smtClean="0"/>
              <a:t>.</a:t>
            </a:r>
          </a:p>
          <a:p>
            <a:pPr eaLnBrk="1" hangingPunct="1">
              <a:lnSpc>
                <a:spcPct val="90000"/>
              </a:lnSpc>
              <a:defRPr/>
            </a:pPr>
            <a:endParaRPr lang="en-US" dirty="0" smtClean="0"/>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dirty="0" smtClean="0"/>
          </a:p>
        </p:txBody>
      </p:sp>
      <p:pic>
        <p:nvPicPr>
          <p:cNvPr id="20484" name="Picture 4"/>
          <p:cNvPicPr>
            <a:picLocks noChangeAspect="1" noChangeArrowheads="1"/>
          </p:cNvPicPr>
          <p:nvPr/>
        </p:nvPicPr>
        <p:blipFill>
          <a:blip r:embed="rId3" cstate="print"/>
          <a:srcRect/>
          <a:stretch>
            <a:fillRect/>
          </a:stretch>
        </p:blipFill>
        <p:spPr bwMode="auto">
          <a:xfrm>
            <a:off x="7561262" y="6019800"/>
            <a:ext cx="1582738" cy="5842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t="7484" b="5118"/>
          <a:stretch>
            <a:fillRect/>
          </a:stretch>
        </p:blipFill>
        <p:spPr bwMode="auto">
          <a:xfrm>
            <a:off x="1828800" y="3962400"/>
            <a:ext cx="4953000" cy="2586730"/>
          </a:xfrm>
          <a:prstGeom prst="rect">
            <a:avLst/>
          </a:prstGeom>
          <a:noFill/>
          <a:ln w="9525" algn="ctr">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0486" name="Ink 6"/>
              <p14:cNvContentPartPr>
                <a14:cpLocks xmlns:a14="http://schemas.microsoft.com/office/drawing/2010/main" noRot="1" noChangeAspect="1" noEditPoints="1" noChangeArrowheads="1" noChangeShapeType="1"/>
              </p14:cNvContentPartPr>
              <p14:nvPr/>
            </p14:nvContentPartPr>
            <p14:xfrm>
              <a:off x="8494713" y="787400"/>
              <a:ext cx="269875" cy="260350"/>
            </p14:xfrm>
          </p:contentPart>
        </mc:Choice>
        <mc:Fallback xmlns="">
          <p:pic>
            <p:nvPicPr>
              <p:cNvPr id="20486" name="Ink 6"/>
              <p:cNvPicPr>
                <a:picLocks noRot="1" noChangeAspect="1" noEditPoints="1" noChangeArrowheads="1" noChangeShapeType="1"/>
              </p:cNvPicPr>
              <p:nvPr/>
            </p:nvPicPr>
            <p:blipFill>
              <a:blip r:embed="rId6"/>
              <a:stretch>
                <a:fillRect/>
              </a:stretch>
            </p:blipFill>
            <p:spPr>
              <a:xfrm>
                <a:off x="8486797" y="780918"/>
                <a:ext cx="284268" cy="2761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487" name="Ink 7"/>
              <p14:cNvContentPartPr>
                <a14:cpLocks xmlns:a14="http://schemas.microsoft.com/office/drawing/2010/main" noRot="1" noChangeAspect="1" noEditPoints="1" noChangeArrowheads="1" noChangeShapeType="1"/>
              </p14:cNvContentPartPr>
              <p14:nvPr/>
            </p14:nvContentPartPr>
            <p14:xfrm>
              <a:off x="8585200" y="1389063"/>
              <a:ext cx="231775" cy="271462"/>
            </p14:xfrm>
          </p:contentPart>
        </mc:Choice>
        <mc:Fallback xmlns="">
          <p:pic>
            <p:nvPicPr>
              <p:cNvPr id="20487" name="Ink 7"/>
              <p:cNvPicPr>
                <a:picLocks noRot="1" noChangeAspect="1" noEditPoints="1" noChangeArrowheads="1" noChangeShapeType="1"/>
              </p:cNvPicPr>
              <p:nvPr/>
            </p:nvPicPr>
            <p:blipFill>
              <a:blip r:embed="rId8"/>
              <a:stretch>
                <a:fillRect/>
              </a:stretch>
            </p:blipFill>
            <p:spPr>
              <a:xfrm>
                <a:off x="8580881" y="1384383"/>
                <a:ext cx="240772" cy="28370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488" name="Ink 8"/>
              <p14:cNvContentPartPr>
                <a14:cpLocks xmlns:a14="http://schemas.microsoft.com/office/drawing/2010/main" noRot="1" noChangeAspect="1" noEditPoints="1" noChangeArrowheads="1" noChangeShapeType="1"/>
              </p14:cNvContentPartPr>
              <p14:nvPr/>
            </p14:nvContentPartPr>
            <p14:xfrm>
              <a:off x="1917700" y="1044575"/>
              <a:ext cx="4473575" cy="3627438"/>
            </p14:xfrm>
          </p:contentPart>
        </mc:Choice>
        <mc:Fallback xmlns="">
          <p:pic>
            <p:nvPicPr>
              <p:cNvPr id="20488" name="Ink 8"/>
              <p:cNvPicPr>
                <a:picLocks noRot="1" noChangeAspect="1" noEditPoints="1" noChangeArrowheads="1" noChangeShapeType="1"/>
              </p:cNvPicPr>
              <p:nvPr/>
            </p:nvPicPr>
            <p:blipFill>
              <a:blip r:embed="rId10"/>
              <a:stretch>
                <a:fillRect/>
              </a:stretch>
            </p:blipFill>
            <p:spPr>
              <a:xfrm>
                <a:off x="1915180" y="1037015"/>
                <a:ext cx="4483295" cy="364039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489" name="Ink 9"/>
              <p14:cNvContentPartPr>
                <a14:cpLocks xmlns:a14="http://schemas.microsoft.com/office/drawing/2010/main" noRot="1" noChangeAspect="1" noEditPoints="1" noChangeArrowheads="1" noChangeShapeType="1"/>
              </p14:cNvContentPartPr>
              <p14:nvPr/>
            </p14:nvContentPartPr>
            <p14:xfrm>
              <a:off x="6292850" y="4891088"/>
              <a:ext cx="838200" cy="1181100"/>
            </p14:xfrm>
          </p:contentPart>
        </mc:Choice>
        <mc:Fallback xmlns="">
          <p:pic>
            <p:nvPicPr>
              <p:cNvPr id="20489" name="Ink 9"/>
              <p:cNvPicPr>
                <a:picLocks noRot="1" noChangeAspect="1" noEditPoints="1" noChangeArrowheads="1" noChangeShapeType="1"/>
              </p:cNvPicPr>
              <p:nvPr/>
            </p:nvPicPr>
            <p:blipFill>
              <a:blip r:embed="rId12"/>
              <a:stretch>
                <a:fillRect/>
              </a:stretch>
            </p:blipFill>
            <p:spPr>
              <a:xfrm>
                <a:off x="6285292" y="4888208"/>
                <a:ext cx="853316" cy="11890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490" name="Ink 10"/>
              <p14:cNvContentPartPr>
                <a14:cpLocks xmlns:a14="http://schemas.microsoft.com/office/drawing/2010/main" noRot="1" noChangeAspect="1" noEditPoints="1" noChangeArrowheads="1" noChangeShapeType="1"/>
              </p14:cNvContentPartPr>
              <p14:nvPr/>
            </p14:nvContentPartPr>
            <p14:xfrm>
              <a:off x="5397500" y="5078413"/>
              <a:ext cx="144463" cy="247650"/>
            </p14:xfrm>
          </p:contentPart>
        </mc:Choice>
        <mc:Fallback xmlns="">
          <p:pic>
            <p:nvPicPr>
              <p:cNvPr id="20490" name="Ink 10"/>
              <p:cNvPicPr>
                <a:picLocks noRot="1" noChangeAspect="1" noEditPoints="1" noChangeArrowheads="1" noChangeShapeType="1"/>
              </p:cNvPicPr>
              <p:nvPr/>
            </p:nvPicPr>
            <p:blipFill>
              <a:blip r:embed="rId14"/>
              <a:stretch>
                <a:fillRect/>
              </a:stretch>
            </p:blipFill>
            <p:spPr>
              <a:xfrm>
                <a:off x="5392096" y="5073374"/>
                <a:ext cx="153109" cy="25556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491" name="Ink 11"/>
              <p14:cNvContentPartPr>
                <a14:cpLocks xmlns:a14="http://schemas.microsoft.com/office/drawing/2010/main" noRot="1" noChangeAspect="1" noEditPoints="1" noChangeArrowheads="1" noChangeShapeType="1"/>
              </p14:cNvContentPartPr>
              <p14:nvPr/>
            </p14:nvContentPartPr>
            <p14:xfrm>
              <a:off x="3924300" y="4548188"/>
              <a:ext cx="960438" cy="1166812"/>
            </p14:xfrm>
          </p:contentPart>
        </mc:Choice>
        <mc:Fallback xmlns="">
          <p:pic>
            <p:nvPicPr>
              <p:cNvPr id="20491" name="Ink 11"/>
              <p:cNvPicPr>
                <a:picLocks noRot="1" noChangeAspect="1" noEditPoints="1" noChangeArrowheads="1" noChangeShapeType="1"/>
              </p:cNvPicPr>
              <p:nvPr/>
            </p:nvPicPr>
            <p:blipFill>
              <a:blip r:embed="rId16"/>
              <a:stretch>
                <a:fillRect/>
              </a:stretch>
            </p:blipFill>
            <p:spPr>
              <a:xfrm>
                <a:off x="3919620" y="4544588"/>
                <a:ext cx="971238" cy="117365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492" name="Ink 12"/>
              <p14:cNvContentPartPr>
                <a14:cpLocks xmlns:a14="http://schemas.microsoft.com/office/drawing/2010/main" noRot="1" noChangeAspect="1" noEditPoints="1" noChangeArrowheads="1" noChangeShapeType="1"/>
              </p14:cNvContentPartPr>
              <p14:nvPr/>
            </p14:nvContentPartPr>
            <p14:xfrm>
              <a:off x="1979613" y="3911600"/>
              <a:ext cx="4010025" cy="947738"/>
            </p14:xfrm>
          </p:contentPart>
        </mc:Choice>
        <mc:Fallback xmlns="">
          <p:pic>
            <p:nvPicPr>
              <p:cNvPr id="20492" name="Ink 12"/>
              <p:cNvPicPr>
                <a:picLocks noRot="1" noChangeAspect="1" noEditPoints="1" noChangeArrowheads="1" noChangeShapeType="1"/>
              </p:cNvPicPr>
              <p:nvPr/>
            </p:nvPicPr>
            <p:blipFill>
              <a:blip r:embed="rId18"/>
              <a:stretch>
                <a:fillRect/>
              </a:stretch>
            </p:blipFill>
            <p:spPr>
              <a:xfrm>
                <a:off x="1973133" y="3904761"/>
                <a:ext cx="4028025" cy="95709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493" name="Ink 13"/>
              <p14:cNvContentPartPr>
                <a14:cpLocks xmlns:a14="http://schemas.microsoft.com/office/drawing/2010/main" noRot="1" noChangeAspect="1" noEditPoints="1" noChangeArrowheads="1" noChangeShapeType="1"/>
              </p14:cNvContentPartPr>
              <p14:nvPr/>
            </p14:nvContentPartPr>
            <p14:xfrm>
              <a:off x="2741613" y="4445000"/>
              <a:ext cx="173037" cy="119063"/>
            </p14:xfrm>
          </p:contentPart>
        </mc:Choice>
        <mc:Fallback xmlns="">
          <p:pic>
            <p:nvPicPr>
              <p:cNvPr id="20493" name="Ink 13"/>
              <p:cNvPicPr>
                <a:picLocks noRot="1" noChangeAspect="1" noEditPoints="1" noChangeArrowheads="1" noChangeShapeType="1"/>
              </p:cNvPicPr>
              <p:nvPr/>
            </p:nvPicPr>
            <p:blipFill>
              <a:blip r:embed="rId20"/>
              <a:stretch>
                <a:fillRect/>
              </a:stretch>
            </p:blipFill>
            <p:spPr>
              <a:xfrm>
                <a:off x="2738735" y="4435288"/>
                <a:ext cx="185628" cy="13381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494" name="Ink 14"/>
              <p14:cNvContentPartPr>
                <a14:cpLocks xmlns:a14="http://schemas.microsoft.com/office/drawing/2010/main" noRot="1" noChangeAspect="1" noEditPoints="1" noChangeArrowheads="1" noChangeShapeType="1"/>
              </p14:cNvContentPartPr>
              <p14:nvPr/>
            </p14:nvContentPartPr>
            <p14:xfrm>
              <a:off x="2795588" y="4459288"/>
              <a:ext cx="808037" cy="149225"/>
            </p14:xfrm>
          </p:contentPart>
        </mc:Choice>
        <mc:Fallback xmlns="">
          <p:pic>
            <p:nvPicPr>
              <p:cNvPr id="20494" name="Ink 14"/>
              <p:cNvPicPr>
                <a:picLocks noRot="1" noChangeAspect="1" noEditPoints="1" noChangeArrowheads="1" noChangeShapeType="1"/>
              </p:cNvPicPr>
              <p:nvPr/>
            </p:nvPicPr>
            <p:blipFill>
              <a:blip r:embed="rId22"/>
              <a:stretch>
                <a:fillRect/>
              </a:stretch>
            </p:blipFill>
            <p:spPr>
              <a:xfrm>
                <a:off x="2792705" y="4450299"/>
                <a:ext cx="822814" cy="17008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495" name="Ink 15"/>
              <p14:cNvContentPartPr>
                <a14:cpLocks xmlns:a14="http://schemas.microsoft.com/office/drawing/2010/main" noRot="1" noChangeAspect="1" noEditPoints="1" noChangeArrowheads="1" noChangeShapeType="1"/>
              </p14:cNvContentPartPr>
              <p14:nvPr/>
            </p14:nvContentPartPr>
            <p14:xfrm>
              <a:off x="2960688" y="5089525"/>
              <a:ext cx="387350" cy="104775"/>
            </p14:xfrm>
          </p:contentPart>
        </mc:Choice>
        <mc:Fallback xmlns="">
          <p:pic>
            <p:nvPicPr>
              <p:cNvPr id="20495" name="Ink 15"/>
              <p:cNvPicPr>
                <a:picLocks noRot="1" noChangeAspect="1" noEditPoints="1" noChangeArrowheads="1" noChangeShapeType="1"/>
              </p:cNvPicPr>
              <p:nvPr/>
            </p:nvPicPr>
            <p:blipFill>
              <a:blip r:embed="rId24"/>
              <a:stretch>
                <a:fillRect/>
              </a:stretch>
            </p:blipFill>
            <p:spPr>
              <a:xfrm>
                <a:off x="2952768" y="5081604"/>
                <a:ext cx="402830" cy="12205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496" name="Ink 16"/>
              <p14:cNvContentPartPr>
                <a14:cpLocks xmlns:a14="http://schemas.microsoft.com/office/drawing/2010/main" noRot="1" noChangeAspect="1" noEditPoints="1" noChangeArrowheads="1" noChangeShapeType="1"/>
              </p14:cNvContentPartPr>
              <p14:nvPr/>
            </p14:nvContentPartPr>
            <p14:xfrm>
              <a:off x="2941638" y="5811838"/>
              <a:ext cx="411162" cy="115887"/>
            </p14:xfrm>
          </p:contentPart>
        </mc:Choice>
        <mc:Fallback xmlns="">
          <p:pic>
            <p:nvPicPr>
              <p:cNvPr id="20496" name="Ink 16"/>
              <p:cNvPicPr>
                <a:picLocks noRot="1" noChangeAspect="1" noEditPoints="1" noChangeArrowheads="1" noChangeShapeType="1"/>
              </p:cNvPicPr>
              <p:nvPr/>
            </p:nvPicPr>
            <p:blipFill>
              <a:blip r:embed="rId26"/>
              <a:stretch>
                <a:fillRect/>
              </a:stretch>
            </p:blipFill>
            <p:spPr>
              <a:xfrm>
                <a:off x="2939118" y="5806784"/>
                <a:ext cx="418723" cy="12924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497" name="Ink 17"/>
              <p14:cNvContentPartPr>
                <a14:cpLocks xmlns:a14="http://schemas.microsoft.com/office/drawing/2010/main" noRot="1" noChangeAspect="1" noEditPoints="1" noChangeArrowheads="1" noChangeShapeType="1"/>
              </p14:cNvContentPartPr>
              <p14:nvPr/>
            </p14:nvContentPartPr>
            <p14:xfrm>
              <a:off x="3465513" y="5942013"/>
              <a:ext cx="239712" cy="198437"/>
            </p14:xfrm>
          </p:contentPart>
        </mc:Choice>
        <mc:Fallback xmlns="">
          <p:pic>
            <p:nvPicPr>
              <p:cNvPr id="20497" name="Ink 17"/>
              <p:cNvPicPr>
                <a:picLocks noRot="1" noChangeAspect="1" noEditPoints="1" noChangeArrowheads="1" noChangeShapeType="1"/>
              </p:cNvPicPr>
              <p:nvPr/>
            </p:nvPicPr>
            <p:blipFill>
              <a:blip r:embed="rId28"/>
              <a:stretch>
                <a:fillRect/>
              </a:stretch>
            </p:blipFill>
            <p:spPr>
              <a:xfrm>
                <a:off x="3461554" y="5935170"/>
                <a:ext cx="247270" cy="2088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498" name="Ink 18"/>
              <p14:cNvContentPartPr>
                <a14:cpLocks xmlns:a14="http://schemas.microsoft.com/office/drawing/2010/main" noRot="1" noChangeAspect="1" noEditPoints="1" noChangeArrowheads="1" noChangeShapeType="1"/>
              </p14:cNvContentPartPr>
              <p14:nvPr/>
            </p14:nvContentPartPr>
            <p14:xfrm>
              <a:off x="5327650" y="5792788"/>
              <a:ext cx="474663" cy="741362"/>
            </p14:xfrm>
          </p:contentPart>
        </mc:Choice>
        <mc:Fallback xmlns="">
          <p:pic>
            <p:nvPicPr>
              <p:cNvPr id="20498" name="Ink 18"/>
              <p:cNvPicPr>
                <a:picLocks noRot="1" noChangeAspect="1" noEditPoints="1" noChangeArrowheads="1" noChangeShapeType="1"/>
              </p:cNvPicPr>
              <p:nvPr/>
            </p:nvPicPr>
            <p:blipFill>
              <a:blip r:embed="rId30"/>
              <a:stretch>
                <a:fillRect/>
              </a:stretch>
            </p:blipFill>
            <p:spPr>
              <a:xfrm>
                <a:off x="5316854" y="5783066"/>
                <a:ext cx="488338" cy="75468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499" name="Ink 19"/>
              <p14:cNvContentPartPr>
                <a14:cpLocks xmlns:a14="http://schemas.microsoft.com/office/drawing/2010/main" noRot="1" noChangeAspect="1" noEditPoints="1" noChangeArrowheads="1" noChangeShapeType="1"/>
              </p14:cNvContentPartPr>
              <p14:nvPr/>
            </p14:nvContentPartPr>
            <p14:xfrm>
              <a:off x="2679700" y="4708525"/>
              <a:ext cx="896938" cy="477838"/>
            </p14:xfrm>
          </p:contentPart>
        </mc:Choice>
        <mc:Fallback xmlns="">
          <p:pic>
            <p:nvPicPr>
              <p:cNvPr id="20499" name="Ink 19"/>
              <p:cNvPicPr>
                <a:picLocks noRot="1" noChangeAspect="1" noEditPoints="1" noChangeArrowheads="1" noChangeShapeType="1"/>
              </p:cNvPicPr>
              <p:nvPr/>
            </p:nvPicPr>
            <p:blipFill>
              <a:blip r:embed="rId32"/>
              <a:stretch>
                <a:fillRect/>
              </a:stretch>
            </p:blipFill>
            <p:spPr>
              <a:xfrm>
                <a:off x="2676099" y="4704564"/>
                <a:ext cx="904500" cy="487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500" name="Ink 20"/>
              <p14:cNvContentPartPr>
                <a14:cpLocks xmlns:a14="http://schemas.microsoft.com/office/drawing/2010/main" noRot="1" noChangeAspect="1" noEditPoints="1" noChangeArrowheads="1" noChangeShapeType="1"/>
              </p14:cNvContentPartPr>
              <p14:nvPr/>
            </p14:nvContentPartPr>
            <p14:xfrm>
              <a:off x="2773363" y="5254625"/>
              <a:ext cx="806450" cy="515938"/>
            </p14:xfrm>
          </p:contentPart>
        </mc:Choice>
        <mc:Fallback xmlns="">
          <p:pic>
            <p:nvPicPr>
              <p:cNvPr id="20500" name="Ink 20"/>
              <p:cNvPicPr>
                <a:picLocks noRot="1" noChangeAspect="1" noEditPoints="1" noChangeArrowheads="1" noChangeShapeType="1"/>
              </p:cNvPicPr>
              <p:nvPr/>
            </p:nvPicPr>
            <p:blipFill>
              <a:blip r:embed="rId34"/>
              <a:stretch>
                <a:fillRect/>
              </a:stretch>
            </p:blipFill>
            <p:spPr>
              <a:xfrm>
                <a:off x="2766523" y="5251025"/>
                <a:ext cx="816891" cy="52637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501" name="Ink 21"/>
              <p14:cNvContentPartPr>
                <a14:cpLocks xmlns:a14="http://schemas.microsoft.com/office/drawing/2010/main" noRot="1" noChangeAspect="1" noEditPoints="1" noChangeArrowheads="1" noChangeShapeType="1"/>
              </p14:cNvContentPartPr>
              <p14:nvPr/>
            </p14:nvContentPartPr>
            <p14:xfrm>
              <a:off x="3511550" y="3846513"/>
              <a:ext cx="231775" cy="136525"/>
            </p14:xfrm>
          </p:contentPart>
        </mc:Choice>
        <mc:Fallback xmlns="">
          <p:pic>
            <p:nvPicPr>
              <p:cNvPr id="20501" name="Ink 21"/>
              <p:cNvPicPr>
                <a:picLocks noRot="1" noChangeAspect="1" noEditPoints="1" noChangeArrowheads="1" noChangeShapeType="1"/>
              </p:cNvPicPr>
              <p:nvPr/>
            </p:nvPicPr>
            <p:blipFill>
              <a:blip r:embed="rId36"/>
              <a:stretch>
                <a:fillRect/>
              </a:stretch>
            </p:blipFill>
            <p:spPr>
              <a:xfrm>
                <a:off x="3507951" y="3839669"/>
                <a:ext cx="238973" cy="15129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502" name="Ink 22"/>
              <p14:cNvContentPartPr>
                <a14:cpLocks xmlns:a14="http://schemas.microsoft.com/office/drawing/2010/main" noRot="1" noChangeAspect="1" noEditPoints="1" noChangeArrowheads="1" noChangeShapeType="1"/>
              </p14:cNvContentPartPr>
              <p14:nvPr/>
            </p14:nvContentPartPr>
            <p14:xfrm>
              <a:off x="2351088" y="4745038"/>
              <a:ext cx="247650" cy="161925"/>
            </p14:xfrm>
          </p:contentPart>
        </mc:Choice>
        <mc:Fallback xmlns="">
          <p:pic>
            <p:nvPicPr>
              <p:cNvPr id="20502" name="Ink 22"/>
              <p:cNvPicPr>
                <a:picLocks noRot="1" noChangeAspect="1" noEditPoints="1" noChangeArrowheads="1" noChangeShapeType="1"/>
              </p:cNvPicPr>
              <p:nvPr/>
            </p:nvPicPr>
            <p:blipFill>
              <a:blip r:embed="rId38"/>
              <a:stretch>
                <a:fillRect/>
              </a:stretch>
            </p:blipFill>
            <p:spPr>
              <a:xfrm>
                <a:off x="2341729" y="4735682"/>
                <a:ext cx="260248" cy="18063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503" name="Ink 23"/>
              <p14:cNvContentPartPr>
                <a14:cpLocks xmlns:a14="http://schemas.microsoft.com/office/drawing/2010/main" noRot="1" noChangeAspect="1" noEditPoints="1" noChangeArrowheads="1" noChangeShapeType="1"/>
              </p14:cNvContentPartPr>
              <p14:nvPr/>
            </p14:nvContentPartPr>
            <p14:xfrm>
              <a:off x="2378075" y="5337175"/>
              <a:ext cx="276225" cy="171450"/>
            </p14:xfrm>
          </p:contentPart>
        </mc:Choice>
        <mc:Fallback xmlns="">
          <p:pic>
            <p:nvPicPr>
              <p:cNvPr id="20503" name="Ink 23"/>
              <p:cNvPicPr>
                <a:picLocks noRot="1" noChangeAspect="1" noEditPoints="1" noChangeArrowheads="1" noChangeShapeType="1"/>
              </p:cNvPicPr>
              <p:nvPr/>
            </p:nvPicPr>
            <p:blipFill>
              <a:blip r:embed="rId40"/>
              <a:stretch>
                <a:fillRect/>
              </a:stretch>
            </p:blipFill>
            <p:spPr>
              <a:xfrm>
                <a:off x="2370512" y="5329627"/>
                <a:ext cx="287389" cy="187265"/>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504" name="Ink 24"/>
              <p14:cNvContentPartPr>
                <a14:cpLocks xmlns:a14="http://schemas.microsoft.com/office/drawing/2010/main" noRot="1" noChangeAspect="1" noEditPoints="1" noChangeArrowheads="1" noChangeShapeType="1"/>
              </p14:cNvContentPartPr>
              <p14:nvPr/>
            </p14:nvContentPartPr>
            <p14:xfrm>
              <a:off x="3829050" y="5294313"/>
              <a:ext cx="174625" cy="153987"/>
            </p14:xfrm>
          </p:contentPart>
        </mc:Choice>
        <mc:Fallback xmlns="">
          <p:pic>
            <p:nvPicPr>
              <p:cNvPr id="20504" name="Ink 24"/>
              <p:cNvPicPr>
                <a:picLocks noRot="1" noChangeAspect="1" noEditPoints="1" noChangeArrowheads="1" noChangeShapeType="1"/>
              </p:cNvPicPr>
              <p:nvPr/>
            </p:nvPicPr>
            <p:blipFill>
              <a:blip r:embed="rId42"/>
              <a:stretch>
                <a:fillRect/>
              </a:stretch>
            </p:blipFill>
            <p:spPr>
              <a:xfrm>
                <a:off x="3825810" y="5288556"/>
                <a:ext cx="185427" cy="169098"/>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505" name="Ink 25"/>
              <p14:cNvContentPartPr>
                <a14:cpLocks xmlns:a14="http://schemas.microsoft.com/office/drawing/2010/main" noRot="1" noChangeAspect="1" noEditPoints="1" noChangeArrowheads="1" noChangeShapeType="1"/>
              </p14:cNvContentPartPr>
              <p14:nvPr/>
            </p14:nvContentPartPr>
            <p14:xfrm>
              <a:off x="2411413" y="6103938"/>
              <a:ext cx="133350" cy="187325"/>
            </p14:xfrm>
          </p:contentPart>
        </mc:Choice>
        <mc:Fallback xmlns="">
          <p:pic>
            <p:nvPicPr>
              <p:cNvPr id="20505" name="Ink 25"/>
              <p:cNvPicPr>
                <a:picLocks noRot="1" noChangeAspect="1" noEditPoints="1" noChangeArrowheads="1" noChangeShapeType="1"/>
              </p:cNvPicPr>
              <p:nvPr/>
            </p:nvPicPr>
            <p:blipFill>
              <a:blip r:embed="rId44"/>
              <a:stretch>
                <a:fillRect/>
              </a:stretch>
            </p:blipFill>
            <p:spPr>
              <a:xfrm>
                <a:off x="2404565" y="6097826"/>
                <a:ext cx="143441" cy="200628"/>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0506" name="Ink 26"/>
              <p14:cNvContentPartPr>
                <a14:cpLocks xmlns:a14="http://schemas.microsoft.com/office/drawing/2010/main" noRot="1" noChangeAspect="1" noEditPoints="1" noChangeArrowheads="1" noChangeShapeType="1"/>
              </p14:cNvContentPartPr>
              <p14:nvPr/>
            </p14:nvContentPartPr>
            <p14:xfrm>
              <a:off x="2528888" y="6191250"/>
              <a:ext cx="33337" cy="185738"/>
            </p14:xfrm>
          </p:contentPart>
        </mc:Choice>
        <mc:Fallback xmlns="">
          <p:pic>
            <p:nvPicPr>
              <p:cNvPr id="20506" name="Ink 26"/>
              <p:cNvPicPr>
                <a:picLocks noRot="1" noChangeAspect="1" noEditPoints="1" noChangeArrowheads="1" noChangeShapeType="1"/>
              </p:cNvPicPr>
              <p:nvPr/>
            </p:nvPicPr>
            <p:blipFill>
              <a:blip r:embed="rId46"/>
              <a:stretch>
                <a:fillRect/>
              </a:stretch>
            </p:blipFill>
            <p:spPr>
              <a:xfrm>
                <a:off x="2522003" y="6187650"/>
                <a:ext cx="44208" cy="192937"/>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0"/>
            <a:ext cx="8588375" cy="900113"/>
          </a:xfrm>
        </p:spPr>
        <p:txBody>
          <a:bodyPr/>
          <a:lstStyle/>
          <a:p>
            <a:pPr eaLnBrk="1" hangingPunct="1"/>
            <a:r>
              <a:rPr lang="en-US" sz="3200" b="0" dirty="0" smtClean="0"/>
              <a:t>Eliminate the decision Variables: step3 details</a:t>
            </a:r>
          </a:p>
        </p:txBody>
      </p:sp>
      <p:sp>
        <p:nvSpPr>
          <p:cNvPr id="133123" name="Rectangle 3"/>
          <p:cNvSpPr>
            <a:spLocks noGrp="1" noChangeArrowheads="1"/>
          </p:cNvSpPr>
          <p:nvPr>
            <p:ph type="body" idx="1"/>
          </p:nvPr>
        </p:nvSpPr>
        <p:spPr>
          <a:xfrm>
            <a:off x="228600" y="838200"/>
            <a:ext cx="8531225" cy="3582988"/>
          </a:xfrm>
        </p:spPr>
        <p:txBody>
          <a:bodyPr/>
          <a:lstStyle/>
          <a:p>
            <a:pPr eaLnBrk="1" hangingPunct="1">
              <a:lnSpc>
                <a:spcPct val="90000"/>
              </a:lnSpc>
              <a:spcAft>
                <a:spcPts val="600"/>
              </a:spcAft>
              <a:buFontTx/>
              <a:buChar char="•"/>
              <a:defRPr/>
            </a:pPr>
            <a:r>
              <a:rPr lang="en-US" sz="2400" dirty="0" smtClean="0">
                <a:solidFill>
                  <a:schemeClr val="accent4"/>
                </a:solidFill>
              </a:rPr>
              <a:t>Select a variable </a:t>
            </a:r>
            <a:r>
              <a:rPr lang="en-US" sz="2400" i="1" dirty="0" smtClean="0">
                <a:solidFill>
                  <a:schemeClr val="accent4"/>
                </a:solidFill>
              </a:rPr>
              <a:t>D</a:t>
            </a:r>
            <a:r>
              <a:rPr lang="en-US" sz="2400" dirty="0" smtClean="0">
                <a:solidFill>
                  <a:schemeClr val="accent4"/>
                </a:solidFill>
              </a:rPr>
              <a:t>  that corresponds to the latest decision to be made</a:t>
            </a:r>
          </a:p>
          <a:p>
            <a:pPr lvl="1" eaLnBrk="1" hangingPunct="1">
              <a:lnSpc>
                <a:spcPct val="90000"/>
              </a:lnSpc>
              <a:spcAft>
                <a:spcPts val="600"/>
              </a:spcAft>
              <a:defRPr/>
            </a:pPr>
            <a:r>
              <a:rPr lang="en-US" sz="2000" dirty="0" smtClean="0">
                <a:solidFill>
                  <a:schemeClr val="accent4"/>
                </a:solidFill>
              </a:rPr>
              <a:t>this variable will appear in only one factor with its parents</a:t>
            </a:r>
          </a:p>
          <a:p>
            <a:pPr eaLnBrk="1" hangingPunct="1">
              <a:lnSpc>
                <a:spcPct val="90000"/>
              </a:lnSpc>
              <a:spcAft>
                <a:spcPts val="600"/>
              </a:spcAft>
              <a:buFontTx/>
              <a:buChar char="•"/>
              <a:defRPr/>
            </a:pPr>
            <a:r>
              <a:rPr lang="en-US" sz="2400" dirty="0" smtClean="0"/>
              <a:t>Eliminate </a:t>
            </a:r>
            <a:r>
              <a:rPr lang="en-US" sz="2400" i="1" dirty="0" smtClean="0"/>
              <a:t>D</a:t>
            </a:r>
            <a:r>
              <a:rPr lang="en-US" sz="2400" dirty="0" smtClean="0"/>
              <a:t> by </a:t>
            </a:r>
            <a:r>
              <a:rPr lang="en-US" sz="2400" dirty="0" smtClean="0">
                <a:solidFill>
                  <a:schemeClr val="accent2"/>
                </a:solidFill>
              </a:rPr>
              <a:t>maximizing</a:t>
            </a:r>
            <a:r>
              <a:rPr lang="en-US" sz="2400" dirty="0" smtClean="0"/>
              <a:t>. This returns:</a:t>
            </a:r>
          </a:p>
          <a:p>
            <a:pPr lvl="1" eaLnBrk="1" hangingPunct="1">
              <a:lnSpc>
                <a:spcPct val="90000"/>
              </a:lnSpc>
              <a:spcAft>
                <a:spcPts val="600"/>
              </a:spcAft>
              <a:defRPr/>
            </a:pPr>
            <a:r>
              <a:rPr lang="en-US" dirty="0" smtClean="0"/>
              <a:t>A </a:t>
            </a:r>
            <a:r>
              <a:rPr lang="en-US" dirty="0" smtClean="0">
                <a:solidFill>
                  <a:schemeClr val="accent6"/>
                </a:solidFill>
              </a:rPr>
              <a:t>new factor </a:t>
            </a:r>
            <a:r>
              <a:rPr lang="en-US" dirty="0" smtClean="0"/>
              <a:t>to use in VE, </a:t>
            </a:r>
            <a:r>
              <a:rPr lang="en-US" dirty="0" err="1" smtClean="0"/>
              <a:t>max</a:t>
            </a:r>
            <a:r>
              <a:rPr lang="en-US" baseline="-25000" dirty="0" err="1" smtClean="0"/>
              <a:t>D</a:t>
            </a:r>
            <a:r>
              <a:rPr lang="en-US" dirty="0" smtClean="0"/>
              <a:t> </a:t>
            </a:r>
            <a:r>
              <a:rPr lang="en-US" i="1" dirty="0" smtClean="0"/>
              <a:t>f </a:t>
            </a:r>
            <a:endParaRPr lang="en-US" dirty="0" smtClean="0"/>
          </a:p>
          <a:p>
            <a:pPr lvl="1" eaLnBrk="1" hangingPunct="1">
              <a:lnSpc>
                <a:spcPct val="90000"/>
              </a:lnSpc>
              <a:spcAft>
                <a:spcPts val="600"/>
              </a:spcAft>
              <a:defRPr/>
            </a:pPr>
            <a:r>
              <a:rPr lang="en-US" dirty="0" smtClean="0"/>
              <a:t>The </a:t>
            </a:r>
            <a:r>
              <a:rPr lang="en-US" dirty="0" smtClean="0">
                <a:solidFill>
                  <a:schemeClr val="accent6"/>
                </a:solidFill>
              </a:rPr>
              <a:t>optimal decision </a:t>
            </a:r>
            <a:r>
              <a:rPr lang="en-US" dirty="0" smtClean="0"/>
              <a:t>function for </a:t>
            </a:r>
            <a:r>
              <a:rPr lang="en-US" i="1" dirty="0" smtClean="0"/>
              <a:t>D</a:t>
            </a:r>
            <a:r>
              <a:rPr lang="en-US" dirty="0" smtClean="0"/>
              <a:t>, </a:t>
            </a:r>
            <a:r>
              <a:rPr lang="en-US" dirty="0" err="1" smtClean="0"/>
              <a:t>arg</a:t>
            </a:r>
            <a:r>
              <a:rPr lang="en-US" dirty="0" smtClean="0"/>
              <a:t> </a:t>
            </a:r>
            <a:r>
              <a:rPr lang="en-US" dirty="0" err="1" smtClean="0"/>
              <a:t>max</a:t>
            </a:r>
            <a:r>
              <a:rPr lang="en-US" i="1" baseline="-25000" dirty="0" err="1" smtClean="0"/>
              <a:t>D</a:t>
            </a:r>
            <a:r>
              <a:rPr lang="en-US" dirty="0" smtClean="0"/>
              <a:t> </a:t>
            </a:r>
            <a:r>
              <a:rPr lang="en-US" i="1" dirty="0" smtClean="0"/>
              <a:t>f</a:t>
            </a:r>
          </a:p>
          <a:p>
            <a:pPr eaLnBrk="1" hangingPunct="1">
              <a:lnSpc>
                <a:spcPct val="90000"/>
              </a:lnSpc>
              <a:spcAft>
                <a:spcPts val="600"/>
              </a:spcAft>
              <a:buFontTx/>
              <a:buChar char="•"/>
              <a:defRPr/>
            </a:pPr>
            <a:r>
              <a:rPr lang="en-US" sz="2400" dirty="0" smtClean="0"/>
              <a:t>Repeat till there are no more decision nodes.</a:t>
            </a:r>
          </a:p>
          <a:p>
            <a:pPr eaLnBrk="1" hangingPunct="1">
              <a:lnSpc>
                <a:spcPct val="90000"/>
              </a:lnSpc>
              <a:spcAft>
                <a:spcPts val="600"/>
              </a:spcAft>
              <a:defRPr/>
            </a:pPr>
            <a:endParaRPr lang="en-US" sz="2400" dirty="0" smtClean="0"/>
          </a:p>
          <a:p>
            <a:pPr eaLnBrk="1" hangingPunct="1">
              <a:lnSpc>
                <a:spcPct val="90000"/>
              </a:lnSpc>
              <a:spcAft>
                <a:spcPts val="600"/>
              </a:spcAft>
              <a:defRPr/>
            </a:pPr>
            <a:endParaRPr lang="en-US" sz="2000" dirty="0" smtClean="0"/>
          </a:p>
          <a:p>
            <a:pPr eaLnBrk="1" hangingPunct="1">
              <a:lnSpc>
                <a:spcPct val="90000"/>
              </a:lnSpc>
              <a:spcAft>
                <a:spcPts val="600"/>
              </a:spcAft>
              <a:defRPr/>
            </a:pPr>
            <a:endParaRPr lang="en-US" sz="2000" dirty="0" smtClean="0"/>
          </a:p>
          <a:p>
            <a:pPr eaLnBrk="1" hangingPunct="1">
              <a:lnSpc>
                <a:spcPct val="90000"/>
              </a:lnSpc>
              <a:spcAft>
                <a:spcPts val="600"/>
              </a:spcAft>
              <a:defRPr/>
            </a:pPr>
            <a:endParaRPr lang="en-US" sz="2000" dirty="0" smtClean="0"/>
          </a:p>
          <a:p>
            <a:pPr eaLnBrk="1" hangingPunct="1">
              <a:lnSpc>
                <a:spcPct val="90000"/>
              </a:lnSpc>
              <a:spcAft>
                <a:spcPts val="600"/>
              </a:spcAft>
              <a:defRPr/>
            </a:pPr>
            <a:endParaRPr lang="en-US" sz="2400" dirty="0" smtClean="0"/>
          </a:p>
        </p:txBody>
      </p:sp>
      <p:graphicFrame>
        <p:nvGraphicFramePr>
          <p:cNvPr id="8" name="Group 15"/>
          <p:cNvGraphicFramePr>
            <a:graphicFrameLocks noGrp="1"/>
          </p:cNvGraphicFramePr>
          <p:nvPr/>
        </p:nvGraphicFramePr>
        <p:xfrm>
          <a:off x="381000" y="4724400"/>
          <a:ext cx="3816350" cy="1736254"/>
        </p:xfrm>
        <a:graphic>
          <a:graphicData uri="http://schemas.openxmlformats.org/drawingml/2006/table">
            <a:tbl>
              <a:tblPr/>
              <a:tblGrid>
                <a:gridCol w="2981325">
                  <a:extLst>
                    <a:ext uri="{9D8B030D-6E8A-4147-A177-3AD203B41FA5}">
                      <a16:colId xmlns:a16="http://schemas.microsoft.com/office/drawing/2014/main" val="20000"/>
                    </a:ext>
                  </a:extLst>
                </a:gridCol>
                <a:gridCol w="835025">
                  <a:extLst>
                    <a:ext uri="{9D8B030D-6E8A-4147-A177-3AD203B41FA5}">
                      <a16:colId xmlns:a16="http://schemas.microsoft.com/office/drawing/2014/main" val="20001"/>
                    </a:ext>
                  </a:extLst>
                </a:gridCol>
              </a:tblGrid>
              <a:tr h="2754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Unicode MS" pitchFamily="34" charset="-128"/>
                        </a:rPr>
                        <a:t>Report     </a:t>
                      </a:r>
                      <a:r>
                        <a:rPr kumimoji="0" lang="en-US" sz="1600" b="1" i="0" u="none" strike="noStrike" cap="none" normalizeH="0" baseline="0" dirty="0" err="1" smtClean="0">
                          <a:ln>
                            <a:noFill/>
                          </a:ln>
                          <a:solidFill>
                            <a:schemeClr val="tx1"/>
                          </a:solidFill>
                          <a:effectLst/>
                          <a:latin typeface="Arial Unicode MS" pitchFamily="34" charset="-128"/>
                        </a:rPr>
                        <a:t>CheckSmoke</a:t>
                      </a:r>
                      <a:endParaRPr kumimoji="0" lang="en-US" sz="16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Value</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009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                 </a:t>
                      </a:r>
                      <a:r>
                        <a:rPr kumimoji="0" lang="en-US" sz="1600" b="0" i="0" u="none" strike="noStrike" cap="none" normalizeH="0" baseline="0" dirty="0" err="1" smtClean="0">
                          <a:ln>
                            <a:noFill/>
                          </a:ln>
                          <a:solidFill>
                            <a:schemeClr val="tx1"/>
                          </a:solidFill>
                          <a:effectLst/>
                          <a:latin typeface="Arial Unicode MS" pitchFamily="34" charset="-128"/>
                        </a:rPr>
                        <a:t>true</a:t>
                      </a:r>
                      <a:endParaRPr kumimoji="0" lang="en-US" sz="16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false               </a:t>
                      </a:r>
                      <a:r>
                        <a:rPr kumimoji="0" lang="en-US" sz="1600" b="0" i="0" u="none" strike="noStrike" cap="none" normalizeH="0" baseline="0" dirty="0" err="1" smtClean="0">
                          <a:ln>
                            <a:noFill/>
                          </a:ln>
                          <a:solidFill>
                            <a:schemeClr val="tx1"/>
                          </a:solidFill>
                          <a:effectLst/>
                          <a:latin typeface="Arial Unicode MS" pitchFamily="34" charset="-128"/>
                        </a:rPr>
                        <a:t>false</a:t>
                      </a: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-5.0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-5.6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-23.7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-17.5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Rectangle 3"/>
          <p:cNvSpPr txBox="1">
            <a:spLocks noChangeArrowheads="1"/>
          </p:cNvSpPr>
          <p:nvPr/>
        </p:nvSpPr>
        <p:spPr bwMode="auto">
          <a:xfrm>
            <a:off x="228600" y="4114800"/>
            <a:ext cx="5105400" cy="533400"/>
          </a:xfrm>
          <a:prstGeom prst="rect">
            <a:avLst/>
          </a:prstGeom>
          <a:noFill/>
          <a:ln w="9525">
            <a:noFill/>
            <a:miter lim="800000"/>
            <a:headEnd/>
            <a:tailEnd/>
          </a:ln>
          <a:effectLst/>
        </p:spPr>
        <p:txBody>
          <a:bodyPr/>
          <a:lstStyle/>
          <a:p>
            <a:pPr marL="342900" indent="-342900">
              <a:spcBef>
                <a:spcPct val="20000"/>
              </a:spcBef>
              <a:defRPr/>
            </a:pPr>
            <a:r>
              <a:rPr lang="en-US" sz="2400" b="1" i="1" kern="0" dirty="0">
                <a:solidFill>
                  <a:schemeClr val="accent6"/>
                </a:solidFill>
                <a:latin typeface="+mn-lt"/>
              </a:rPr>
              <a:t>Example: Eliminate </a:t>
            </a:r>
            <a:r>
              <a:rPr lang="en-US" sz="2400" b="1" i="1" kern="0" dirty="0" err="1">
                <a:solidFill>
                  <a:schemeClr val="accent6"/>
                </a:solidFill>
                <a:latin typeface="+mn-lt"/>
              </a:rPr>
              <a:t>CheckSmoke</a:t>
            </a:r>
            <a:endParaRPr lang="en-US" sz="2400" b="1" i="1" kern="0" baseline="-25000" dirty="0">
              <a:solidFill>
                <a:schemeClr val="accent6"/>
              </a:solidFill>
              <a:latin typeface="+mn-lt"/>
            </a:endParaRPr>
          </a:p>
        </p:txBody>
      </p:sp>
      <p:graphicFrame>
        <p:nvGraphicFramePr>
          <p:cNvPr id="11" name="Group 15"/>
          <p:cNvGraphicFramePr>
            <a:graphicFrameLocks noGrp="1"/>
          </p:cNvGraphicFramePr>
          <p:nvPr/>
        </p:nvGraphicFramePr>
        <p:xfrm>
          <a:off x="4876800" y="5486400"/>
          <a:ext cx="3816350" cy="1121400"/>
        </p:xfrm>
        <a:graphic>
          <a:graphicData uri="http://schemas.openxmlformats.org/drawingml/2006/table">
            <a:tbl>
              <a:tblPr/>
              <a:tblGrid>
                <a:gridCol w="1828800">
                  <a:extLst>
                    <a:ext uri="{9D8B030D-6E8A-4147-A177-3AD203B41FA5}">
                      <a16:colId xmlns:a16="http://schemas.microsoft.com/office/drawing/2014/main" val="20000"/>
                    </a:ext>
                  </a:extLst>
                </a:gridCol>
                <a:gridCol w="1987550">
                  <a:extLst>
                    <a:ext uri="{9D8B030D-6E8A-4147-A177-3AD203B41FA5}">
                      <a16:colId xmlns:a16="http://schemas.microsoft.com/office/drawing/2014/main" val="20001"/>
                    </a:ext>
                  </a:extLst>
                </a:gridCol>
              </a:tblGrid>
              <a:tr h="1881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Unicode MS" pitchFamily="34" charset="-128"/>
                        </a:rPr>
                        <a:t>CheckSmoke</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6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                 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2" name="Group 15"/>
          <p:cNvGraphicFramePr>
            <a:graphicFrameLocks noGrp="1"/>
          </p:cNvGraphicFramePr>
          <p:nvPr/>
        </p:nvGraphicFramePr>
        <p:xfrm>
          <a:off x="5105400" y="4038600"/>
          <a:ext cx="1600199" cy="1196075"/>
        </p:xfrm>
        <a:graphic>
          <a:graphicData uri="http://schemas.openxmlformats.org/drawingml/2006/table">
            <a:tbl>
              <a:tblPr/>
              <a:tblGrid>
                <a:gridCol w="821723">
                  <a:extLst>
                    <a:ext uri="{9D8B030D-6E8A-4147-A177-3AD203B41FA5}">
                      <a16:colId xmlns:a16="http://schemas.microsoft.com/office/drawing/2014/main" val="20000"/>
                    </a:ext>
                  </a:extLst>
                </a:gridCol>
                <a:gridCol w="778476">
                  <a:extLst>
                    <a:ext uri="{9D8B030D-6E8A-4147-A177-3AD203B41FA5}">
                      <a16:colId xmlns:a16="http://schemas.microsoft.com/office/drawing/2014/main" val="20001"/>
                    </a:ext>
                  </a:extLst>
                </a:gridCol>
              </a:tblGrid>
              <a:tr h="2060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Value</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07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 name="Rectangle 3"/>
          <p:cNvSpPr txBox="1">
            <a:spLocks noChangeArrowheads="1"/>
          </p:cNvSpPr>
          <p:nvPr/>
        </p:nvSpPr>
        <p:spPr bwMode="auto">
          <a:xfrm>
            <a:off x="6781800" y="4038600"/>
            <a:ext cx="14478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New factor</a:t>
            </a:r>
            <a:endParaRPr lang="en-US" sz="2000" i="1" kern="0" baseline="-25000" dirty="0">
              <a:solidFill>
                <a:schemeClr val="accent6"/>
              </a:solidFill>
              <a:latin typeface="+mn-lt"/>
            </a:endParaRPr>
          </a:p>
        </p:txBody>
      </p:sp>
      <p:sp>
        <p:nvSpPr>
          <p:cNvPr id="14" name="Rectangle 3"/>
          <p:cNvSpPr txBox="1">
            <a:spLocks noChangeArrowheads="1"/>
          </p:cNvSpPr>
          <p:nvPr/>
        </p:nvSpPr>
        <p:spPr bwMode="auto">
          <a:xfrm>
            <a:off x="6781800" y="5029200"/>
            <a:ext cx="23622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a:t>
            </a:r>
            <a:endParaRPr lang="en-US" sz="2000" i="1" kern="0" baseline="-25000" dirty="0">
              <a:solidFill>
                <a:schemeClr val="accent6"/>
              </a:solidFill>
              <a:latin typeface="+mn-lt"/>
            </a:endParaRPr>
          </a:p>
        </p:txBody>
      </p:sp>
      <mc:AlternateContent xmlns:mc="http://schemas.openxmlformats.org/markup-compatibility/2006" xmlns:p14="http://schemas.microsoft.com/office/powerpoint/2010/main">
        <mc:Choice Requires="p14">
          <p:contentPart p14:bwMode="auto" r:id="rId3">
            <p14:nvContentPartPr>
              <p14:cNvPr id="71682" name="Ink 2"/>
              <p14:cNvContentPartPr>
                <a14:cpLocks xmlns:a14="http://schemas.microsoft.com/office/drawing/2010/main" noRot="1" noChangeAspect="1" noEditPoints="1" noChangeArrowheads="1" noChangeShapeType="1"/>
              </p14:cNvContentPartPr>
              <p14:nvPr/>
            </p14:nvContentPartPr>
            <p14:xfrm>
              <a:off x="1897063" y="4143375"/>
              <a:ext cx="215900" cy="520700"/>
            </p14:xfrm>
          </p:contentPart>
        </mc:Choice>
        <mc:Fallback xmlns="">
          <p:pic>
            <p:nvPicPr>
              <p:cNvPr id="71682" name="Ink 2"/>
              <p:cNvPicPr>
                <a:picLocks noRot="1" noChangeAspect="1" noEditPoints="1" noChangeArrowheads="1" noChangeShapeType="1"/>
              </p:cNvPicPr>
              <p:nvPr/>
            </p:nvPicPr>
            <p:blipFill>
              <a:blip r:embed="rId4"/>
              <a:stretch>
                <a:fillRect/>
              </a:stretch>
            </p:blipFill>
            <p:spPr>
              <a:xfrm>
                <a:off x="1893459" y="4136893"/>
                <a:ext cx="231759" cy="53762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683" name="Ink 3"/>
              <p14:cNvContentPartPr>
                <a14:cpLocks xmlns:a14="http://schemas.microsoft.com/office/drawing/2010/main" noRot="1" noChangeAspect="1" noEditPoints="1" noChangeArrowheads="1" noChangeShapeType="1"/>
              </p14:cNvContentPartPr>
              <p14:nvPr/>
            </p14:nvContentPartPr>
            <p14:xfrm>
              <a:off x="3355975" y="5062538"/>
              <a:ext cx="617538" cy="365125"/>
            </p14:xfrm>
          </p:contentPart>
        </mc:Choice>
        <mc:Fallback xmlns="">
          <p:pic>
            <p:nvPicPr>
              <p:cNvPr id="71683" name="Ink 3"/>
              <p:cNvPicPr>
                <a:picLocks noRot="1" noChangeAspect="1" noEditPoints="1" noChangeArrowheads="1" noChangeShapeType="1"/>
              </p:cNvPicPr>
              <p:nvPr/>
            </p:nvPicPr>
            <p:blipFill>
              <a:blip r:embed="rId6"/>
              <a:stretch>
                <a:fillRect/>
              </a:stretch>
            </p:blipFill>
            <p:spPr>
              <a:xfrm>
                <a:off x="3347338" y="5052816"/>
                <a:ext cx="635891" cy="3845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684" name="Ink 4"/>
              <p14:cNvContentPartPr>
                <a14:cpLocks xmlns:a14="http://schemas.microsoft.com/office/drawing/2010/main" noRot="1" noChangeAspect="1" noEditPoints="1" noChangeArrowheads="1" noChangeShapeType="1"/>
              </p14:cNvContentPartPr>
              <p14:nvPr/>
            </p14:nvContentPartPr>
            <p14:xfrm>
              <a:off x="6762750" y="3676650"/>
              <a:ext cx="355600" cy="339725"/>
            </p14:xfrm>
          </p:contentPart>
        </mc:Choice>
        <mc:Fallback xmlns="">
          <p:pic>
            <p:nvPicPr>
              <p:cNvPr id="71684" name="Ink 4"/>
              <p:cNvPicPr>
                <a:picLocks noRot="1" noChangeAspect="1" noEditPoints="1" noChangeArrowheads="1" noChangeShapeType="1"/>
              </p:cNvPicPr>
              <p:nvPr/>
            </p:nvPicPr>
            <p:blipFill>
              <a:blip r:embed="rId8"/>
              <a:stretch>
                <a:fillRect/>
              </a:stretch>
            </p:blipFill>
            <p:spPr>
              <a:xfrm>
                <a:off x="6754112" y="3669805"/>
                <a:ext cx="371077" cy="35557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685" name="Ink 5"/>
              <p14:cNvContentPartPr>
                <a14:cpLocks xmlns:a14="http://schemas.microsoft.com/office/drawing/2010/main" noRot="1" noChangeAspect="1" noEditPoints="1" noChangeArrowheads="1" noChangeShapeType="1"/>
              </p14:cNvContentPartPr>
              <p14:nvPr/>
            </p14:nvContentPartPr>
            <p14:xfrm>
              <a:off x="269875" y="5041900"/>
              <a:ext cx="2008188" cy="1319213"/>
            </p14:xfrm>
          </p:contentPart>
        </mc:Choice>
        <mc:Fallback xmlns="">
          <p:pic>
            <p:nvPicPr>
              <p:cNvPr id="71685" name="Ink 5"/>
              <p:cNvPicPr>
                <a:picLocks noRot="1" noChangeAspect="1" noEditPoints="1" noChangeArrowheads="1" noChangeShapeType="1"/>
              </p:cNvPicPr>
              <p:nvPr/>
            </p:nvPicPr>
            <p:blipFill>
              <a:blip r:embed="rId10"/>
              <a:stretch>
                <a:fillRect/>
              </a:stretch>
            </p:blipFill>
            <p:spPr>
              <a:xfrm>
                <a:off x="264475" y="5033979"/>
                <a:ext cx="2023669" cy="133469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686" name="Ink 6"/>
              <p14:cNvContentPartPr>
                <a14:cpLocks xmlns:a14="http://schemas.microsoft.com/office/drawing/2010/main" noRot="1" noChangeAspect="1" noEditPoints="1" noChangeArrowheads="1" noChangeShapeType="1"/>
              </p14:cNvContentPartPr>
              <p14:nvPr/>
            </p14:nvContentPartPr>
            <p14:xfrm>
              <a:off x="3373438" y="5945188"/>
              <a:ext cx="696912" cy="374650"/>
            </p14:xfrm>
          </p:contentPart>
        </mc:Choice>
        <mc:Fallback xmlns="">
          <p:pic>
            <p:nvPicPr>
              <p:cNvPr id="71686" name="Ink 6"/>
              <p:cNvPicPr>
                <a:picLocks noRot="1" noChangeAspect="1" noEditPoints="1" noChangeArrowheads="1" noChangeShapeType="1"/>
              </p:cNvPicPr>
              <p:nvPr/>
            </p:nvPicPr>
            <p:blipFill>
              <a:blip r:embed="rId12"/>
              <a:stretch>
                <a:fillRect/>
              </a:stretch>
            </p:blipFill>
            <p:spPr>
              <a:xfrm>
                <a:off x="3364083" y="5935795"/>
                <a:ext cx="716700" cy="39343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1687" name="Ink 7"/>
              <p14:cNvContentPartPr>
                <a14:cpLocks xmlns:a14="http://schemas.microsoft.com/office/drawing/2010/main" noRot="1" noChangeAspect="1" noEditPoints="1" noChangeArrowheads="1" noChangeShapeType="1"/>
              </p14:cNvContentPartPr>
              <p14:nvPr/>
            </p14:nvContentPartPr>
            <p14:xfrm>
              <a:off x="6861175" y="5522913"/>
              <a:ext cx="1708150" cy="996950"/>
            </p14:xfrm>
          </p:contentPart>
        </mc:Choice>
        <mc:Fallback xmlns="">
          <p:pic>
            <p:nvPicPr>
              <p:cNvPr id="71687" name="Ink 7"/>
              <p:cNvPicPr>
                <a:picLocks noRot="1" noChangeAspect="1" noEditPoints="1" noChangeArrowheads="1" noChangeShapeType="1"/>
              </p:cNvPicPr>
              <p:nvPr/>
            </p:nvPicPr>
            <p:blipFill>
              <a:blip r:embed="rId14"/>
              <a:stretch>
                <a:fillRect/>
              </a:stretch>
            </p:blipFill>
            <p:spPr>
              <a:xfrm>
                <a:off x="6853614" y="5511429"/>
                <a:ext cx="1727233" cy="101848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1688" name="Ink 8"/>
              <p14:cNvContentPartPr>
                <a14:cpLocks xmlns:a14="http://schemas.microsoft.com/office/drawing/2010/main" noRot="1" noChangeAspect="1" noEditPoints="1" noChangeArrowheads="1" noChangeShapeType="1"/>
              </p14:cNvContentPartPr>
              <p14:nvPr/>
            </p14:nvContentPartPr>
            <p14:xfrm>
              <a:off x="6002338" y="4359275"/>
              <a:ext cx="2095500" cy="239713"/>
            </p14:xfrm>
          </p:contentPart>
        </mc:Choice>
        <mc:Fallback xmlns="">
          <p:pic>
            <p:nvPicPr>
              <p:cNvPr id="71688" name="Ink 8"/>
              <p:cNvPicPr>
                <a:picLocks noRot="1" noChangeAspect="1" noEditPoints="1" noChangeArrowheads="1" noChangeShapeType="1"/>
              </p:cNvPicPr>
              <p:nvPr/>
            </p:nvPicPr>
            <p:blipFill>
              <a:blip r:embed="rId16"/>
              <a:stretch>
                <a:fillRect/>
              </a:stretch>
            </p:blipFill>
            <p:spPr>
              <a:xfrm>
                <a:off x="5992977" y="4348461"/>
                <a:ext cx="2115663" cy="26134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1689" name="Ink 9"/>
              <p14:cNvContentPartPr>
                <a14:cpLocks xmlns:a14="http://schemas.microsoft.com/office/drawing/2010/main" noRot="1" noChangeAspect="1" noEditPoints="1" noChangeArrowheads="1" noChangeShapeType="1"/>
              </p14:cNvContentPartPr>
              <p14:nvPr/>
            </p14:nvContentPartPr>
            <p14:xfrm>
              <a:off x="5948363" y="4862513"/>
              <a:ext cx="655637" cy="269875"/>
            </p14:xfrm>
          </p:contentPart>
        </mc:Choice>
        <mc:Fallback xmlns="">
          <p:pic>
            <p:nvPicPr>
              <p:cNvPr id="71689" name="Ink 9"/>
              <p:cNvPicPr>
                <a:picLocks noRot="1" noChangeAspect="1" noEditPoints="1" noChangeArrowheads="1" noChangeShapeType="1"/>
              </p:cNvPicPr>
              <p:nvPr/>
            </p:nvPicPr>
            <p:blipFill>
              <a:blip r:embed="rId18"/>
              <a:stretch>
                <a:fillRect/>
              </a:stretch>
            </p:blipFill>
            <p:spPr>
              <a:xfrm>
                <a:off x="5942246" y="4857835"/>
                <a:ext cx="672910" cy="28426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1690" name="Ink 10"/>
              <p14:cNvContentPartPr>
                <a14:cpLocks xmlns:a14="http://schemas.microsoft.com/office/drawing/2010/main" noRot="1" noChangeAspect="1" noEditPoints="1" noChangeArrowheads="1" noChangeShapeType="1"/>
              </p14:cNvContentPartPr>
              <p14:nvPr/>
            </p14:nvContentPartPr>
            <p14:xfrm>
              <a:off x="169863" y="5610225"/>
              <a:ext cx="4117975" cy="60325"/>
            </p14:xfrm>
          </p:contentPart>
        </mc:Choice>
        <mc:Fallback xmlns="">
          <p:pic>
            <p:nvPicPr>
              <p:cNvPr id="71690" name="Ink 10"/>
              <p:cNvPicPr>
                <a:picLocks noRot="1" noChangeAspect="1" noEditPoints="1" noChangeArrowheads="1" noChangeShapeType="1"/>
              </p:cNvPicPr>
              <p:nvPr/>
            </p:nvPicPr>
            <p:blipFill>
              <a:blip r:embed="rId20"/>
              <a:stretch>
                <a:fillRect/>
              </a:stretch>
            </p:blipFill>
            <p:spPr>
              <a:xfrm>
                <a:off x="161583" y="5598735"/>
                <a:ext cx="4139935" cy="854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3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304800"/>
            <a:ext cx="8893175" cy="828675"/>
          </a:xfrm>
        </p:spPr>
        <p:txBody>
          <a:bodyPr/>
          <a:lstStyle/>
          <a:p>
            <a:pPr eaLnBrk="1" hangingPunct="1"/>
            <a:r>
              <a:rPr lang="en-US" sz="3200" b="0" smtClean="0"/>
              <a:t>VE elimination reduces complexity of finding the optimal policy</a:t>
            </a:r>
            <a:br>
              <a:rPr lang="en-US" sz="3200" b="0" smtClean="0"/>
            </a:br>
            <a:endParaRPr lang="en-US" sz="3200" b="0" smtClean="0"/>
          </a:p>
        </p:txBody>
      </p:sp>
      <p:sp>
        <p:nvSpPr>
          <p:cNvPr id="135171" name="Rectangle 3"/>
          <p:cNvSpPr>
            <a:spLocks noGrp="1" noChangeArrowheads="1"/>
          </p:cNvSpPr>
          <p:nvPr>
            <p:ph type="body" idx="1"/>
          </p:nvPr>
        </p:nvSpPr>
        <p:spPr>
          <a:xfrm>
            <a:off x="0" y="914400"/>
            <a:ext cx="9144000" cy="4824413"/>
          </a:xfrm>
        </p:spPr>
        <p:txBody>
          <a:bodyPr/>
          <a:lstStyle/>
          <a:p>
            <a:pPr eaLnBrk="1" hangingPunct="1">
              <a:buFontTx/>
              <a:buChar char="•"/>
            </a:pPr>
            <a:r>
              <a:rPr lang="en-US" sz="2400" smtClean="0"/>
              <a:t>We have seen that, if a decision</a:t>
            </a:r>
            <a:r>
              <a:rPr lang="en-US" sz="2400" i="1" smtClean="0"/>
              <a:t> D</a:t>
            </a:r>
            <a:r>
              <a:rPr lang="en-US" sz="2400" smtClean="0"/>
              <a:t> has </a:t>
            </a:r>
            <a:r>
              <a:rPr lang="en-US" sz="2400" i="1" smtClean="0"/>
              <a:t>k</a:t>
            </a:r>
            <a:r>
              <a:rPr lang="en-US" sz="2400" smtClean="0"/>
              <a:t> binary parents, there are </a:t>
            </a:r>
            <a:r>
              <a:rPr lang="en-US" sz="2400" i="1" smtClean="0"/>
              <a:t>b</a:t>
            </a:r>
            <a:r>
              <a:rPr lang="en-US" sz="2400" smtClean="0"/>
              <a:t> possible actions, If there are d decisions, </a:t>
            </a:r>
          </a:p>
          <a:p>
            <a:pPr eaLnBrk="1" hangingPunct="1">
              <a:buFontTx/>
              <a:buChar char="•"/>
            </a:pPr>
            <a:r>
              <a:rPr lang="en-US" sz="2400" smtClean="0"/>
              <a:t>Then there are:  </a:t>
            </a:r>
            <a:r>
              <a:rPr lang="en-US" sz="3200" smtClean="0">
                <a:solidFill>
                  <a:schemeClr val="accent2"/>
                </a:solidFill>
              </a:rPr>
              <a:t>(</a:t>
            </a:r>
            <a:r>
              <a:rPr lang="en-US" i="1" smtClean="0">
                <a:solidFill>
                  <a:schemeClr val="accent2"/>
                </a:solidFill>
              </a:rPr>
              <a:t>b </a:t>
            </a:r>
            <a:r>
              <a:rPr lang="en-US" sz="3200" baseline="30000" smtClean="0">
                <a:solidFill>
                  <a:schemeClr val="accent2"/>
                </a:solidFill>
              </a:rPr>
              <a:t>2</a:t>
            </a:r>
            <a:r>
              <a:rPr lang="en-US" sz="3200" i="1" baseline="55000" smtClean="0">
                <a:solidFill>
                  <a:schemeClr val="accent2"/>
                </a:solidFill>
              </a:rPr>
              <a:t>k</a:t>
            </a:r>
            <a:r>
              <a:rPr lang="en-US" sz="3200" smtClean="0">
                <a:solidFill>
                  <a:schemeClr val="accent2"/>
                </a:solidFill>
              </a:rPr>
              <a:t>)</a:t>
            </a:r>
            <a:r>
              <a:rPr lang="en-US" sz="3600" i="1" baseline="30000" smtClean="0">
                <a:solidFill>
                  <a:schemeClr val="accent2"/>
                </a:solidFill>
              </a:rPr>
              <a:t>d</a:t>
            </a:r>
            <a:r>
              <a:rPr lang="en-US" sz="3200" i="1" baseline="30000" smtClean="0">
                <a:solidFill>
                  <a:schemeClr val="accent2"/>
                </a:solidFill>
              </a:rPr>
              <a:t>     </a:t>
            </a:r>
            <a:r>
              <a:rPr lang="en-US" sz="3200" i="1" smtClean="0">
                <a:solidFill>
                  <a:schemeClr val="accent2"/>
                </a:solidFill>
              </a:rPr>
              <a:t>policies</a:t>
            </a:r>
          </a:p>
          <a:p>
            <a:pPr eaLnBrk="1" hangingPunct="1">
              <a:buFontTx/>
              <a:buChar char="•"/>
            </a:pPr>
            <a:r>
              <a:rPr lang="en-US" sz="2400" smtClean="0"/>
              <a:t>Doing variable elimination lets us find the optimal policy after considering only </a:t>
            </a:r>
            <a:r>
              <a:rPr lang="en-US" sz="3200" i="1" smtClean="0">
                <a:solidFill>
                  <a:schemeClr val="accent2"/>
                </a:solidFill>
              </a:rPr>
              <a:t>d</a:t>
            </a:r>
            <a:r>
              <a:rPr lang="en-US" sz="3200" smtClean="0">
                <a:solidFill>
                  <a:schemeClr val="accent2"/>
                </a:solidFill>
              </a:rPr>
              <a:t> </a:t>
            </a:r>
            <a:r>
              <a:rPr lang="en-US" sz="3200" smtClean="0"/>
              <a:t>.</a:t>
            </a:r>
            <a:r>
              <a:rPr lang="en-US" sz="3200" i="1" smtClean="0">
                <a:solidFill>
                  <a:schemeClr val="accent2"/>
                </a:solidFill>
              </a:rPr>
              <a:t>b </a:t>
            </a:r>
            <a:r>
              <a:rPr lang="en-US" sz="3200" baseline="30000" smtClean="0">
                <a:solidFill>
                  <a:schemeClr val="accent2"/>
                </a:solidFill>
              </a:rPr>
              <a:t>2</a:t>
            </a:r>
            <a:r>
              <a:rPr lang="en-US" sz="3200" i="1" baseline="55000" smtClean="0">
                <a:solidFill>
                  <a:schemeClr val="accent2"/>
                </a:solidFill>
              </a:rPr>
              <a:t>k</a:t>
            </a:r>
            <a:r>
              <a:rPr lang="en-US" sz="2400" smtClean="0"/>
              <a:t> policies (we eliminate one decision at a time)</a:t>
            </a:r>
          </a:p>
          <a:p>
            <a:pPr lvl="1" eaLnBrk="1" hangingPunct="1"/>
            <a:r>
              <a:rPr lang="en-US" smtClean="0"/>
              <a:t>VE </a:t>
            </a:r>
            <a:r>
              <a:rPr lang="en-US" b="1" smtClean="0"/>
              <a:t>is much more efficient</a:t>
            </a:r>
            <a:r>
              <a:rPr lang="en-US" smtClean="0"/>
              <a:t> than searching through policy space.</a:t>
            </a:r>
          </a:p>
          <a:p>
            <a:pPr lvl="1" eaLnBrk="1" hangingPunct="1"/>
            <a:r>
              <a:rPr lang="en-US" smtClean="0"/>
              <a:t>However, this complexity is </a:t>
            </a:r>
            <a:r>
              <a:rPr lang="en-US" b="1" smtClean="0"/>
              <a:t>still doubly-exponential</a:t>
            </a:r>
            <a:r>
              <a:rPr lang="en-US" smtClean="0"/>
              <a:t> we'll only be able to handle relatively small problems.</a:t>
            </a:r>
            <a:endParaRPr lang="en-US" sz="1800" baseline="55000" smtClean="0">
              <a:solidFill>
                <a:schemeClr val="accent2"/>
              </a:solidFill>
            </a:endParaRPr>
          </a:p>
          <a:p>
            <a:pPr eaLnBrk="1" hangingPunct="1"/>
            <a:endParaRPr lang="en-US" sz="2000" smtClean="0"/>
          </a:p>
        </p:txBody>
      </p:sp>
      <mc:AlternateContent xmlns:mc="http://schemas.openxmlformats.org/markup-compatibility/2006" xmlns:p14="http://schemas.microsoft.com/office/powerpoint/2010/main">
        <mc:Choice Requires="p14">
          <p:contentPart p14:bwMode="auto" r:id="rId3">
            <p14:nvContentPartPr>
              <p14:cNvPr id="22532" name="Ink 4"/>
              <p14:cNvContentPartPr>
                <a14:cpLocks xmlns:a14="http://schemas.microsoft.com/office/drawing/2010/main" noRot="1" noChangeAspect="1" noEditPoints="1" noChangeArrowheads="1" noChangeShapeType="1"/>
              </p14:cNvContentPartPr>
              <p14:nvPr/>
            </p14:nvContentPartPr>
            <p14:xfrm>
              <a:off x="3373438" y="2611438"/>
              <a:ext cx="568325" cy="488950"/>
            </p14:xfrm>
          </p:contentPart>
        </mc:Choice>
        <mc:Fallback xmlns="">
          <p:pic>
            <p:nvPicPr>
              <p:cNvPr id="22532" name="Ink 4"/>
              <p:cNvPicPr>
                <a:picLocks noRot="1" noChangeAspect="1" noEditPoints="1" noChangeArrowheads="1" noChangeShapeType="1"/>
              </p:cNvPicPr>
              <p:nvPr/>
            </p:nvPicPr>
            <p:blipFill>
              <a:blip r:embed="rId4"/>
              <a:stretch>
                <a:fillRect/>
              </a:stretch>
            </p:blipFill>
            <p:spPr>
              <a:xfrm>
                <a:off x="3364098" y="2601357"/>
                <a:ext cx="585569" cy="50803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533" name="Ink 5"/>
              <p14:cNvContentPartPr>
                <a14:cpLocks xmlns:a14="http://schemas.microsoft.com/office/drawing/2010/main" noRot="1" noChangeAspect="1" noEditPoints="1" noChangeArrowheads="1" noChangeShapeType="1"/>
              </p14:cNvContentPartPr>
              <p14:nvPr/>
            </p14:nvContentPartPr>
            <p14:xfrm>
              <a:off x="4194175" y="5407025"/>
              <a:ext cx="722313" cy="422275"/>
            </p14:xfrm>
          </p:contentPart>
        </mc:Choice>
        <mc:Fallback xmlns="">
          <p:pic>
            <p:nvPicPr>
              <p:cNvPr id="22533" name="Ink 5"/>
              <p:cNvPicPr>
                <a:picLocks noRot="1" noChangeAspect="1" noEditPoints="1" noChangeArrowheads="1" noChangeShapeType="1"/>
              </p:cNvPicPr>
              <p:nvPr/>
            </p:nvPicPr>
            <p:blipFill>
              <a:blip r:embed="rId6"/>
              <a:stretch>
                <a:fillRect/>
              </a:stretch>
            </p:blipFill>
            <p:spPr>
              <a:xfrm>
                <a:off x="4191294" y="5396225"/>
                <a:ext cx="729154" cy="44135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534" name="Ink 6"/>
              <p14:cNvContentPartPr>
                <a14:cpLocks xmlns:a14="http://schemas.microsoft.com/office/drawing/2010/main" noRot="1" noChangeAspect="1" noEditPoints="1" noChangeArrowheads="1" noChangeShapeType="1"/>
              </p14:cNvContentPartPr>
              <p14:nvPr/>
            </p14:nvContentPartPr>
            <p14:xfrm>
              <a:off x="5130800" y="5340350"/>
              <a:ext cx="366713" cy="292100"/>
            </p14:xfrm>
          </p:contentPart>
        </mc:Choice>
        <mc:Fallback xmlns="">
          <p:pic>
            <p:nvPicPr>
              <p:cNvPr id="22534" name="Ink 6"/>
              <p:cNvPicPr>
                <a:picLocks noRot="1" noChangeAspect="1" noEditPoints="1" noChangeArrowheads="1" noChangeShapeType="1"/>
              </p:cNvPicPr>
              <p:nvPr/>
            </p:nvPicPr>
            <p:blipFill>
              <a:blip r:embed="rId8"/>
              <a:stretch>
                <a:fillRect/>
              </a:stretch>
            </p:blipFill>
            <p:spPr>
              <a:xfrm>
                <a:off x="5123602" y="5329545"/>
                <a:ext cx="385067" cy="31371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535" name="Ink 7"/>
              <p14:cNvContentPartPr>
                <a14:cpLocks xmlns:a14="http://schemas.microsoft.com/office/drawing/2010/main" noRot="1" noChangeAspect="1" noEditPoints="1" noChangeArrowheads="1" noChangeShapeType="1"/>
              </p14:cNvContentPartPr>
              <p14:nvPr/>
            </p14:nvContentPartPr>
            <p14:xfrm>
              <a:off x="5783263" y="5048250"/>
              <a:ext cx="3106737" cy="465138"/>
            </p14:xfrm>
          </p:contentPart>
        </mc:Choice>
        <mc:Fallback xmlns="">
          <p:pic>
            <p:nvPicPr>
              <p:cNvPr id="22535" name="Ink 7"/>
              <p:cNvPicPr>
                <a:picLocks noRot="1" noChangeAspect="1" noEditPoints="1" noChangeArrowheads="1" noChangeShapeType="1"/>
              </p:cNvPicPr>
              <p:nvPr/>
            </p:nvPicPr>
            <p:blipFill>
              <a:blip r:embed="rId10"/>
              <a:stretch>
                <a:fillRect/>
              </a:stretch>
            </p:blipFill>
            <p:spPr>
              <a:xfrm>
                <a:off x="5777503" y="5037090"/>
                <a:ext cx="3124377" cy="48817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536" name="Ink 8"/>
              <p14:cNvContentPartPr>
                <a14:cpLocks xmlns:a14="http://schemas.microsoft.com/office/drawing/2010/main" noRot="1" noChangeAspect="1" noEditPoints="1" noChangeArrowheads="1" noChangeShapeType="1"/>
              </p14:cNvContentPartPr>
              <p14:nvPr/>
            </p14:nvContentPartPr>
            <p14:xfrm>
              <a:off x="6445250" y="5457825"/>
              <a:ext cx="979488" cy="382588"/>
            </p14:xfrm>
          </p:contentPart>
        </mc:Choice>
        <mc:Fallback xmlns="">
          <p:pic>
            <p:nvPicPr>
              <p:cNvPr id="22536" name="Ink 8"/>
              <p:cNvPicPr>
                <a:picLocks noRot="1" noChangeAspect="1" noEditPoints="1" noChangeArrowheads="1" noChangeShapeType="1"/>
              </p:cNvPicPr>
              <p:nvPr/>
            </p:nvPicPr>
            <p:blipFill>
              <a:blip r:embed="rId12"/>
              <a:stretch>
                <a:fillRect/>
              </a:stretch>
            </p:blipFill>
            <p:spPr>
              <a:xfrm>
                <a:off x="6439848" y="5448467"/>
                <a:ext cx="995693" cy="3984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537" name="Ink 9"/>
              <p14:cNvContentPartPr>
                <a14:cpLocks xmlns:a14="http://schemas.microsoft.com/office/drawing/2010/main" noRot="1" noChangeAspect="1" noEditPoints="1" noChangeArrowheads="1" noChangeShapeType="1"/>
              </p14:cNvContentPartPr>
              <p14:nvPr/>
            </p14:nvContentPartPr>
            <p14:xfrm>
              <a:off x="3929063" y="5680075"/>
              <a:ext cx="2519362" cy="569913"/>
            </p14:xfrm>
          </p:contentPart>
        </mc:Choice>
        <mc:Fallback xmlns="">
          <p:pic>
            <p:nvPicPr>
              <p:cNvPr id="22537" name="Ink 9"/>
              <p:cNvPicPr>
                <a:picLocks noRot="1" noChangeAspect="1" noEditPoints="1" noChangeArrowheads="1" noChangeShapeType="1"/>
              </p:cNvPicPr>
              <p:nvPr/>
            </p:nvPicPr>
            <p:blipFill>
              <a:blip r:embed="rId14"/>
              <a:stretch>
                <a:fillRect/>
              </a:stretch>
            </p:blipFill>
            <p:spPr>
              <a:xfrm>
                <a:off x="3921503" y="5668562"/>
                <a:ext cx="2539883" cy="58754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538" name="Ink 10"/>
              <p14:cNvContentPartPr>
                <a14:cpLocks xmlns:a14="http://schemas.microsoft.com/office/drawing/2010/main" noRot="1" noChangeAspect="1" noEditPoints="1" noChangeArrowheads="1" noChangeShapeType="1"/>
              </p14:cNvContentPartPr>
              <p14:nvPr/>
            </p14:nvContentPartPr>
            <p14:xfrm>
              <a:off x="6786563" y="5673725"/>
              <a:ext cx="992187" cy="366713"/>
            </p14:xfrm>
          </p:contentPart>
        </mc:Choice>
        <mc:Fallback xmlns="">
          <p:pic>
            <p:nvPicPr>
              <p:cNvPr id="22538" name="Ink 10"/>
              <p:cNvPicPr>
                <a:picLocks noRot="1" noChangeAspect="1" noEditPoints="1" noChangeArrowheads="1" noChangeShapeType="1"/>
              </p:cNvPicPr>
              <p:nvPr/>
            </p:nvPicPr>
            <p:blipFill>
              <a:blip r:embed="rId16"/>
              <a:stretch>
                <a:fillRect/>
              </a:stretch>
            </p:blipFill>
            <p:spPr>
              <a:xfrm>
                <a:off x="6780443" y="5664728"/>
                <a:ext cx="1012348" cy="38110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539" name="Ink 11"/>
              <p14:cNvContentPartPr>
                <a14:cpLocks xmlns:a14="http://schemas.microsoft.com/office/drawing/2010/main" noRot="1" noChangeAspect="1" noEditPoints="1" noChangeArrowheads="1" noChangeShapeType="1"/>
              </p14:cNvContentPartPr>
              <p14:nvPr/>
            </p14:nvContentPartPr>
            <p14:xfrm>
              <a:off x="3736975" y="5588000"/>
              <a:ext cx="292100" cy="234950"/>
            </p14:xfrm>
          </p:contentPart>
        </mc:Choice>
        <mc:Fallback xmlns="">
          <p:pic>
            <p:nvPicPr>
              <p:cNvPr id="22539" name="Ink 11"/>
              <p:cNvPicPr>
                <a:picLocks noRot="1" noChangeAspect="1" noEditPoints="1" noChangeArrowheads="1" noChangeShapeType="1"/>
              </p:cNvPicPr>
              <p:nvPr/>
            </p:nvPicPr>
            <p:blipFill>
              <a:blip r:embed="rId18"/>
              <a:stretch>
                <a:fillRect/>
              </a:stretch>
            </p:blipFill>
            <p:spPr>
              <a:xfrm>
                <a:off x="3733013" y="5578285"/>
                <a:ext cx="305066" cy="25545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540" name="Ink 12"/>
              <p14:cNvContentPartPr>
                <a14:cpLocks xmlns:a14="http://schemas.microsoft.com/office/drawing/2010/main" noRot="1" noChangeAspect="1" noEditPoints="1" noChangeArrowheads="1" noChangeShapeType="1"/>
              </p14:cNvContentPartPr>
              <p14:nvPr/>
            </p14:nvContentPartPr>
            <p14:xfrm>
              <a:off x="2781300" y="2239963"/>
              <a:ext cx="2708275" cy="77787"/>
            </p14:xfrm>
          </p:contentPart>
        </mc:Choice>
        <mc:Fallback xmlns="">
          <p:pic>
            <p:nvPicPr>
              <p:cNvPr id="22540" name="Ink 12"/>
              <p:cNvPicPr>
                <a:picLocks noRot="1" noChangeAspect="1" noEditPoints="1" noChangeArrowheads="1" noChangeShapeType="1"/>
              </p:cNvPicPr>
              <p:nvPr/>
            </p:nvPicPr>
            <p:blipFill>
              <a:blip r:embed="rId20"/>
              <a:stretch>
                <a:fillRect/>
              </a:stretch>
            </p:blipFill>
            <p:spPr>
              <a:xfrm>
                <a:off x="2778420" y="2232077"/>
                <a:ext cx="2722315" cy="9499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541" name="Ink 13"/>
              <p14:cNvContentPartPr>
                <a14:cpLocks xmlns:a14="http://schemas.microsoft.com/office/drawing/2010/main" noRot="1" noChangeAspect="1" noEditPoints="1" noChangeArrowheads="1" noChangeShapeType="1"/>
              </p14:cNvContentPartPr>
              <p14:nvPr/>
            </p14:nvContentPartPr>
            <p14:xfrm>
              <a:off x="2541588" y="1674813"/>
              <a:ext cx="3148012" cy="633412"/>
            </p14:xfrm>
          </p:contentPart>
        </mc:Choice>
        <mc:Fallback xmlns="">
          <p:pic>
            <p:nvPicPr>
              <p:cNvPr id="22541" name="Ink 13"/>
              <p:cNvPicPr>
                <a:picLocks noRot="1" noChangeAspect="1" noEditPoints="1" noChangeArrowheads="1" noChangeShapeType="1"/>
              </p:cNvPicPr>
              <p:nvPr/>
            </p:nvPicPr>
            <p:blipFill>
              <a:blip r:embed="rId22"/>
              <a:stretch>
                <a:fillRect/>
              </a:stretch>
            </p:blipFill>
            <p:spPr>
              <a:xfrm>
                <a:off x="2534028" y="1667251"/>
                <a:ext cx="3163853" cy="65033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542" name="Ink 14"/>
              <p14:cNvContentPartPr>
                <a14:cpLocks xmlns:a14="http://schemas.microsoft.com/office/drawing/2010/main" noRot="1" noChangeAspect="1" noEditPoints="1" noChangeArrowheads="1" noChangeShapeType="1"/>
              </p14:cNvContentPartPr>
              <p14:nvPr/>
            </p14:nvContentPartPr>
            <p14:xfrm>
              <a:off x="2687638" y="3206750"/>
              <a:ext cx="2108200" cy="55563"/>
            </p14:xfrm>
          </p:contentPart>
        </mc:Choice>
        <mc:Fallback xmlns="">
          <p:pic>
            <p:nvPicPr>
              <p:cNvPr id="22542" name="Ink 14"/>
              <p:cNvPicPr>
                <a:picLocks noRot="1" noChangeAspect="1" noEditPoints="1" noChangeArrowheads="1" noChangeShapeType="1"/>
              </p:cNvPicPr>
              <p:nvPr/>
            </p:nvPicPr>
            <p:blipFill>
              <a:blip r:embed="rId24"/>
              <a:stretch>
                <a:fillRect/>
              </a:stretch>
            </p:blipFill>
            <p:spPr>
              <a:xfrm>
                <a:off x="2683678" y="3202781"/>
                <a:ext cx="2123320" cy="6386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543" name="Ink 15"/>
              <p14:cNvContentPartPr>
                <a14:cpLocks xmlns:a14="http://schemas.microsoft.com/office/drawing/2010/main" noRot="1" noChangeAspect="1" noEditPoints="1" noChangeArrowheads="1" noChangeShapeType="1"/>
              </p14:cNvContentPartPr>
              <p14:nvPr/>
            </p14:nvContentPartPr>
            <p14:xfrm>
              <a:off x="4535488" y="4706938"/>
              <a:ext cx="3138487" cy="120650"/>
            </p14:xfrm>
          </p:contentPart>
        </mc:Choice>
        <mc:Fallback xmlns="">
          <p:pic>
            <p:nvPicPr>
              <p:cNvPr id="22543" name="Ink 15"/>
              <p:cNvPicPr>
                <a:picLocks noRot="1" noChangeAspect="1" noEditPoints="1" noChangeArrowheads="1" noChangeShapeType="1"/>
              </p:cNvPicPr>
              <p:nvPr/>
            </p:nvPicPr>
            <p:blipFill>
              <a:blip r:embed="rId26"/>
              <a:stretch>
                <a:fillRect/>
              </a:stretch>
            </p:blipFill>
            <p:spPr>
              <a:xfrm>
                <a:off x="4531528" y="4702642"/>
                <a:ext cx="3153967" cy="12888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1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5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8370" name="Picture 2"/>
          <p:cNvPicPr>
            <a:picLocks noChangeAspect="1" noChangeArrowheads="1"/>
          </p:cNvPicPr>
          <p:nvPr/>
        </p:nvPicPr>
        <p:blipFill>
          <a:blip r:embed="rId2" cstate="print"/>
          <a:srcRect/>
          <a:stretch>
            <a:fillRect/>
          </a:stretch>
        </p:blipFill>
        <p:spPr bwMode="auto">
          <a:xfrm>
            <a:off x="381000" y="1676400"/>
            <a:ext cx="8446210" cy="40386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58371" name="Ink 3"/>
              <p14:cNvContentPartPr>
                <a14:cpLocks xmlns:a14="http://schemas.microsoft.com/office/drawing/2010/main" noRot="1" noChangeAspect="1" noEditPoints="1" noChangeArrowheads="1" noChangeShapeType="1"/>
              </p14:cNvContentPartPr>
              <p14:nvPr/>
            </p14:nvContentPartPr>
            <p14:xfrm>
              <a:off x="3086100" y="4813300"/>
              <a:ext cx="1206500" cy="223838"/>
            </p14:xfrm>
          </p:contentPart>
        </mc:Choice>
        <mc:Fallback xmlns="">
          <p:pic>
            <p:nvPicPr>
              <p:cNvPr id="58371" name="Ink 3"/>
              <p:cNvPicPr>
                <a:picLocks noRot="1" noChangeAspect="1" noEditPoints="1" noChangeArrowheads="1" noChangeShapeType="1"/>
              </p:cNvPicPr>
              <p:nvPr/>
            </p:nvPicPr>
            <p:blipFill>
              <a:blip r:embed="rId4"/>
              <a:stretch>
                <a:fillRect/>
              </a:stretch>
            </p:blipFill>
            <p:spPr>
              <a:xfrm>
                <a:off x="3076739" y="4803943"/>
                <a:ext cx="1227022" cy="24399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8372" name="Ink 4"/>
              <p14:cNvContentPartPr>
                <a14:cpLocks xmlns:a14="http://schemas.microsoft.com/office/drawing/2010/main" noRot="1" noChangeAspect="1" noEditPoints="1" noChangeArrowheads="1" noChangeShapeType="1"/>
              </p14:cNvContentPartPr>
              <p14:nvPr/>
            </p14:nvContentPartPr>
            <p14:xfrm>
              <a:off x="1500188" y="5713413"/>
              <a:ext cx="309562" cy="247650"/>
            </p14:xfrm>
          </p:contentPart>
        </mc:Choice>
        <mc:Fallback xmlns="">
          <p:pic>
            <p:nvPicPr>
              <p:cNvPr id="58372" name="Ink 4"/>
              <p:cNvPicPr>
                <a:picLocks noRot="1" noChangeAspect="1" noEditPoints="1" noChangeArrowheads="1" noChangeShapeType="1"/>
              </p:cNvPicPr>
              <p:nvPr/>
            </p:nvPicPr>
            <p:blipFill>
              <a:blip r:embed="rId6"/>
              <a:stretch>
                <a:fillRect/>
              </a:stretch>
            </p:blipFill>
            <p:spPr>
              <a:xfrm>
                <a:off x="1492620" y="5704414"/>
                <a:ext cx="326139" cy="26564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8373" name="Ink 5"/>
              <p14:cNvContentPartPr>
                <a14:cpLocks xmlns:a14="http://schemas.microsoft.com/office/drawing/2010/main" noRot="1" noChangeAspect="1" noEditPoints="1" noChangeArrowheads="1" noChangeShapeType="1"/>
              </p14:cNvContentPartPr>
              <p14:nvPr/>
            </p14:nvContentPartPr>
            <p14:xfrm>
              <a:off x="2106613" y="5688013"/>
              <a:ext cx="915987" cy="263525"/>
            </p14:xfrm>
          </p:contentPart>
        </mc:Choice>
        <mc:Fallback xmlns="">
          <p:pic>
            <p:nvPicPr>
              <p:cNvPr id="58373" name="Ink 5"/>
              <p:cNvPicPr>
                <a:picLocks noRot="1" noChangeAspect="1" noEditPoints="1" noChangeArrowheads="1" noChangeShapeType="1"/>
              </p:cNvPicPr>
              <p:nvPr/>
            </p:nvPicPr>
            <p:blipFill>
              <a:blip r:embed="rId8"/>
              <a:stretch>
                <a:fillRect/>
              </a:stretch>
            </p:blipFill>
            <p:spPr>
              <a:xfrm>
                <a:off x="2098692" y="5678293"/>
                <a:ext cx="928589" cy="28440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8374" name="Ink 6"/>
              <p14:cNvContentPartPr>
                <a14:cpLocks xmlns:a14="http://schemas.microsoft.com/office/drawing/2010/main" noRot="1" noChangeAspect="1" noEditPoints="1" noChangeArrowheads="1" noChangeShapeType="1"/>
              </p14:cNvContentPartPr>
              <p14:nvPr/>
            </p14:nvContentPartPr>
            <p14:xfrm>
              <a:off x="3279775" y="5681663"/>
              <a:ext cx="731838" cy="246062"/>
            </p14:xfrm>
          </p:contentPart>
        </mc:Choice>
        <mc:Fallback xmlns="">
          <p:pic>
            <p:nvPicPr>
              <p:cNvPr id="58374" name="Ink 6"/>
              <p:cNvPicPr>
                <a:picLocks noRot="1" noChangeAspect="1" noEditPoints="1" noChangeArrowheads="1" noChangeShapeType="1"/>
              </p:cNvPicPr>
              <p:nvPr/>
            </p:nvPicPr>
            <p:blipFill>
              <a:blip r:embed="rId10"/>
              <a:stretch>
                <a:fillRect/>
              </a:stretch>
            </p:blipFill>
            <p:spPr>
              <a:xfrm>
                <a:off x="3275815" y="5672670"/>
                <a:ext cx="739758" cy="26476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8375" name="Ink 7"/>
              <p14:cNvContentPartPr>
                <a14:cpLocks xmlns:a14="http://schemas.microsoft.com/office/drawing/2010/main" noRot="1" noChangeAspect="1" noEditPoints="1" noChangeArrowheads="1" noChangeShapeType="1"/>
              </p14:cNvContentPartPr>
              <p14:nvPr/>
            </p14:nvContentPartPr>
            <p14:xfrm>
              <a:off x="4211638" y="5675313"/>
              <a:ext cx="731837" cy="277812"/>
            </p14:xfrm>
          </p:contentPart>
        </mc:Choice>
        <mc:Fallback xmlns="">
          <p:pic>
            <p:nvPicPr>
              <p:cNvPr id="58375" name="Ink 7"/>
              <p:cNvPicPr>
                <a:picLocks noRot="1" noChangeAspect="1" noEditPoints="1" noChangeArrowheads="1" noChangeShapeType="1"/>
              </p:cNvPicPr>
              <p:nvPr/>
            </p:nvPicPr>
            <p:blipFill>
              <a:blip r:embed="rId12"/>
              <a:stretch>
                <a:fillRect/>
              </a:stretch>
            </p:blipFill>
            <p:spPr>
              <a:xfrm>
                <a:off x="4208758" y="5667756"/>
                <a:ext cx="746596" cy="29580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8376" name="Ink 8"/>
              <p14:cNvContentPartPr>
                <a14:cpLocks xmlns:a14="http://schemas.microsoft.com/office/drawing/2010/main" noRot="1" noChangeAspect="1" noEditPoints="1" noChangeArrowheads="1" noChangeShapeType="1"/>
              </p14:cNvContentPartPr>
              <p14:nvPr/>
            </p14:nvContentPartPr>
            <p14:xfrm>
              <a:off x="5089525" y="5688013"/>
              <a:ext cx="284163" cy="217487"/>
            </p14:xfrm>
          </p:contentPart>
        </mc:Choice>
        <mc:Fallback xmlns="">
          <p:pic>
            <p:nvPicPr>
              <p:cNvPr id="58376" name="Ink 8"/>
              <p:cNvPicPr>
                <a:picLocks noRot="1" noChangeAspect="1" noEditPoints="1" noChangeArrowheads="1" noChangeShapeType="1"/>
              </p:cNvPicPr>
              <p:nvPr/>
            </p:nvPicPr>
            <p:blipFill>
              <a:blip r:embed="rId14"/>
              <a:stretch>
                <a:fillRect/>
              </a:stretch>
            </p:blipFill>
            <p:spPr>
              <a:xfrm>
                <a:off x="5081241" y="5679731"/>
                <a:ext cx="301090" cy="23549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8377" name="Ink 9"/>
              <p14:cNvContentPartPr>
                <a14:cpLocks xmlns:a14="http://schemas.microsoft.com/office/drawing/2010/main" noRot="1" noChangeAspect="1" noEditPoints="1" noChangeArrowheads="1" noChangeShapeType="1"/>
              </p14:cNvContentPartPr>
              <p14:nvPr/>
            </p14:nvContentPartPr>
            <p14:xfrm>
              <a:off x="5554663" y="5667375"/>
              <a:ext cx="746125" cy="398463"/>
            </p14:xfrm>
          </p:contentPart>
        </mc:Choice>
        <mc:Fallback xmlns="">
          <p:pic>
            <p:nvPicPr>
              <p:cNvPr id="58377" name="Ink 9"/>
              <p:cNvPicPr>
                <a:picLocks noRot="1" noChangeAspect="1" noEditPoints="1" noChangeArrowheads="1" noChangeShapeType="1"/>
              </p:cNvPicPr>
              <p:nvPr/>
            </p:nvPicPr>
            <p:blipFill>
              <a:blip r:embed="rId16"/>
              <a:stretch>
                <a:fillRect/>
              </a:stretch>
            </p:blipFill>
            <p:spPr>
              <a:xfrm>
                <a:off x="5545665" y="5657656"/>
                <a:ext cx="765561" cy="4186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378" name="Ink 10"/>
              <p14:cNvContentPartPr>
                <a14:cpLocks xmlns:a14="http://schemas.microsoft.com/office/drawing/2010/main" noRot="1" noChangeAspect="1" noEditPoints="1" noChangeArrowheads="1" noChangeShapeType="1"/>
              </p14:cNvContentPartPr>
              <p14:nvPr/>
            </p14:nvContentPartPr>
            <p14:xfrm>
              <a:off x="1816100" y="6170613"/>
              <a:ext cx="509588" cy="193675"/>
            </p14:xfrm>
          </p:contentPart>
        </mc:Choice>
        <mc:Fallback xmlns="">
          <p:pic>
            <p:nvPicPr>
              <p:cNvPr id="58378" name="Ink 10"/>
              <p:cNvPicPr>
                <a:picLocks noRot="1" noChangeAspect="1" noEditPoints="1" noChangeArrowheads="1" noChangeShapeType="1"/>
              </p:cNvPicPr>
              <p:nvPr/>
            </p:nvPicPr>
            <p:blipFill>
              <a:blip r:embed="rId18"/>
              <a:stretch>
                <a:fillRect/>
              </a:stretch>
            </p:blipFill>
            <p:spPr>
              <a:xfrm>
                <a:off x="1810698" y="6166285"/>
                <a:ext cx="518231" cy="20593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379" name="Ink 11"/>
              <p14:cNvContentPartPr>
                <a14:cpLocks xmlns:a14="http://schemas.microsoft.com/office/drawing/2010/main" noRot="1" noChangeAspect="1" noEditPoints="1" noChangeArrowheads="1" noChangeShapeType="1"/>
              </p14:cNvContentPartPr>
              <p14:nvPr/>
            </p14:nvContentPartPr>
            <p14:xfrm>
              <a:off x="2538413" y="6148388"/>
              <a:ext cx="650875" cy="214312"/>
            </p14:xfrm>
          </p:contentPart>
        </mc:Choice>
        <mc:Fallback xmlns="">
          <p:pic>
            <p:nvPicPr>
              <p:cNvPr id="58379" name="Ink 11"/>
              <p:cNvPicPr>
                <a:picLocks noRot="1" noChangeAspect="1" noEditPoints="1" noChangeArrowheads="1" noChangeShapeType="1"/>
              </p:cNvPicPr>
              <p:nvPr/>
            </p:nvPicPr>
            <p:blipFill>
              <a:blip r:embed="rId20"/>
              <a:stretch>
                <a:fillRect/>
              </a:stretch>
            </p:blipFill>
            <p:spPr>
              <a:xfrm>
                <a:off x="2530133" y="6139743"/>
                <a:ext cx="664555" cy="23340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8380" name="Ink 12"/>
              <p14:cNvContentPartPr>
                <a14:cpLocks xmlns:a14="http://schemas.microsoft.com/office/drawing/2010/main" noRot="1" noChangeAspect="1" noEditPoints="1" noChangeArrowheads="1" noChangeShapeType="1"/>
              </p14:cNvContentPartPr>
              <p14:nvPr/>
            </p14:nvContentPartPr>
            <p14:xfrm>
              <a:off x="3381375" y="6024563"/>
              <a:ext cx="695325" cy="269875"/>
            </p14:xfrm>
          </p:contentPart>
        </mc:Choice>
        <mc:Fallback xmlns="">
          <p:pic>
            <p:nvPicPr>
              <p:cNvPr id="58380" name="Ink 12"/>
              <p:cNvPicPr>
                <a:picLocks noRot="1" noChangeAspect="1" noEditPoints="1" noChangeArrowheads="1" noChangeShapeType="1"/>
              </p:cNvPicPr>
              <p:nvPr/>
            </p:nvPicPr>
            <p:blipFill>
              <a:blip r:embed="rId22"/>
              <a:stretch>
                <a:fillRect/>
              </a:stretch>
            </p:blipFill>
            <p:spPr>
              <a:xfrm>
                <a:off x="3372013" y="6015555"/>
                <a:ext cx="708288" cy="28933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8381" name="Ink 13"/>
              <p14:cNvContentPartPr>
                <a14:cpLocks xmlns:a14="http://schemas.microsoft.com/office/drawing/2010/main" noRot="1" noChangeAspect="1" noEditPoints="1" noChangeArrowheads="1" noChangeShapeType="1"/>
              </p14:cNvContentPartPr>
              <p14:nvPr/>
            </p14:nvContentPartPr>
            <p14:xfrm>
              <a:off x="4333875" y="6048375"/>
              <a:ext cx="2058988" cy="249238"/>
            </p14:xfrm>
          </p:contentPart>
        </mc:Choice>
        <mc:Fallback xmlns="">
          <p:pic>
            <p:nvPicPr>
              <p:cNvPr id="58381" name="Ink 13"/>
              <p:cNvPicPr>
                <a:picLocks noRot="1" noChangeAspect="1" noEditPoints="1" noChangeArrowheads="1" noChangeShapeType="1"/>
              </p:cNvPicPr>
              <p:nvPr/>
            </p:nvPicPr>
            <p:blipFill>
              <a:blip r:embed="rId24"/>
              <a:stretch>
                <a:fillRect/>
              </a:stretch>
            </p:blipFill>
            <p:spPr>
              <a:xfrm>
                <a:off x="4324514" y="6043693"/>
                <a:ext cx="2079509" cy="26328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8382" name="Ink 14"/>
              <p14:cNvContentPartPr>
                <a14:cpLocks xmlns:a14="http://schemas.microsoft.com/office/drawing/2010/main" noRot="1" noChangeAspect="1" noEditPoints="1" noChangeArrowheads="1" noChangeShapeType="1"/>
              </p14:cNvContentPartPr>
              <p14:nvPr/>
            </p14:nvContentPartPr>
            <p14:xfrm>
              <a:off x="6596063" y="5976938"/>
              <a:ext cx="1512887" cy="369887"/>
            </p14:xfrm>
          </p:contentPart>
        </mc:Choice>
        <mc:Fallback xmlns="">
          <p:pic>
            <p:nvPicPr>
              <p:cNvPr id="58382" name="Ink 14"/>
              <p:cNvPicPr>
                <a:picLocks noRot="1" noChangeAspect="1" noEditPoints="1" noChangeArrowheads="1" noChangeShapeType="1"/>
              </p:cNvPicPr>
              <p:nvPr/>
            </p:nvPicPr>
            <p:blipFill>
              <a:blip r:embed="rId26"/>
              <a:stretch>
                <a:fillRect/>
              </a:stretch>
            </p:blipFill>
            <p:spPr>
              <a:xfrm>
                <a:off x="6592463" y="5965773"/>
                <a:ext cx="1521888" cy="38789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8383" name="Ink 15"/>
              <p14:cNvContentPartPr>
                <a14:cpLocks xmlns:a14="http://schemas.microsoft.com/office/drawing/2010/main" noRot="1" noChangeAspect="1" noEditPoints="1" noChangeArrowheads="1" noChangeShapeType="1"/>
              </p14:cNvContentPartPr>
              <p14:nvPr/>
            </p14:nvContentPartPr>
            <p14:xfrm>
              <a:off x="3014663" y="3736975"/>
              <a:ext cx="977900" cy="596900"/>
            </p14:xfrm>
          </p:contentPart>
        </mc:Choice>
        <mc:Fallback xmlns="">
          <p:pic>
            <p:nvPicPr>
              <p:cNvPr id="58383" name="Ink 15"/>
              <p:cNvPicPr>
                <a:picLocks noRot="1" noChangeAspect="1" noEditPoints="1" noChangeArrowheads="1" noChangeShapeType="1"/>
              </p:cNvPicPr>
              <p:nvPr/>
            </p:nvPicPr>
            <p:blipFill>
              <a:blip r:embed="rId28"/>
              <a:stretch>
                <a:fillRect/>
              </a:stretch>
            </p:blipFill>
            <p:spPr>
              <a:xfrm>
                <a:off x="3006022" y="3727255"/>
                <a:ext cx="996623" cy="6159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8384" name="Ink 16"/>
              <p14:cNvContentPartPr>
                <a14:cpLocks xmlns:a14="http://schemas.microsoft.com/office/drawing/2010/main" noRot="1" noChangeAspect="1" noEditPoints="1" noChangeArrowheads="1" noChangeShapeType="1"/>
              </p14:cNvContentPartPr>
              <p14:nvPr/>
            </p14:nvContentPartPr>
            <p14:xfrm>
              <a:off x="6051550" y="4473575"/>
              <a:ext cx="1330325" cy="569913"/>
            </p14:xfrm>
          </p:contentPart>
        </mc:Choice>
        <mc:Fallback xmlns="">
          <p:pic>
            <p:nvPicPr>
              <p:cNvPr id="58384" name="Ink 16"/>
              <p:cNvPicPr>
                <a:picLocks noRot="1" noChangeAspect="1" noEditPoints="1" noChangeArrowheads="1" noChangeShapeType="1"/>
              </p:cNvPicPr>
              <p:nvPr/>
            </p:nvPicPr>
            <p:blipFill>
              <a:blip r:embed="rId30"/>
              <a:stretch>
                <a:fillRect/>
              </a:stretch>
            </p:blipFill>
            <p:spPr>
              <a:xfrm>
                <a:off x="6042909" y="4464214"/>
                <a:ext cx="1350127" cy="589354"/>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
          <p:cNvSpPr>
            <a:spLocks noGrp="1" noChangeArrowheads="1"/>
          </p:cNvSpPr>
          <p:nvPr>
            <p:ph type="body" idx="1"/>
          </p:nvPr>
        </p:nvSpPr>
        <p:spPr>
          <a:xfrm>
            <a:off x="611188" y="1241425"/>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2056" name="Rectangle 3"/>
          <p:cNvSpPr>
            <a:spLocks noChangeArrowheads="1"/>
          </p:cNvSpPr>
          <p:nvPr/>
        </p:nvSpPr>
        <p:spPr bwMode="auto">
          <a:xfrm>
            <a:off x="0" y="0"/>
            <a:ext cx="8534400" cy="685800"/>
          </a:xfrm>
          <a:prstGeom prst="rect">
            <a:avLst/>
          </a:prstGeom>
          <a:noFill/>
          <a:ln w="9525">
            <a:noFill/>
            <a:miter lim="800000"/>
            <a:headEnd/>
            <a:tailEnd/>
          </a:ln>
        </p:spPr>
        <p:txBody>
          <a:bodyPr anchor="ctr"/>
          <a:lstStyle/>
          <a:p>
            <a:pPr algn="ctr"/>
            <a:r>
              <a:rPr lang="en-US" sz="3600" b="1">
                <a:solidFill>
                  <a:schemeClr val="accent2"/>
                </a:solidFill>
                <a:latin typeface="Arial Unicode MS" pitchFamily="34" charset="-128"/>
              </a:rPr>
              <a:t>“Single” Action vs. Sequence of Actions</a:t>
            </a:r>
            <a:endParaRPr lang="en-US" sz="3200" b="1" i="1" baseline="30000">
              <a:solidFill>
                <a:schemeClr val="accent2"/>
              </a:solidFill>
              <a:latin typeface="Arial Unicode MS" pitchFamily="34" charset="-128"/>
            </a:endParaRPr>
          </a:p>
        </p:txBody>
      </p:sp>
      <p:sp>
        <p:nvSpPr>
          <p:cNvPr id="2057"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sz="2800">
              <a:latin typeface="Arial Unicode MS" pitchFamily="34" charset="-128"/>
            </a:endParaRPr>
          </a:p>
        </p:txBody>
      </p:sp>
      <p:sp>
        <p:nvSpPr>
          <p:cNvPr id="2058" name="Rectangle 16"/>
          <p:cNvSpPr>
            <a:spLocks noChangeArrowheads="1"/>
          </p:cNvSpPr>
          <p:nvPr/>
        </p:nvSpPr>
        <p:spPr bwMode="auto">
          <a:xfrm>
            <a:off x="990600" y="1524000"/>
            <a:ext cx="7239000" cy="2209800"/>
          </a:xfrm>
          <a:prstGeom prst="rect">
            <a:avLst/>
          </a:prstGeom>
          <a:noFill/>
          <a:ln w="9525">
            <a:noFill/>
            <a:miter lim="800000"/>
            <a:headEnd/>
            <a:tailEnd/>
          </a:ln>
        </p:spPr>
        <p:txBody>
          <a:bodyPr/>
          <a:lstStyle/>
          <a:p>
            <a:pPr marL="342900" indent="-342900">
              <a:lnSpc>
                <a:spcPct val="80000"/>
              </a:lnSpc>
              <a:spcBef>
                <a:spcPct val="20000"/>
              </a:spcBef>
            </a:pPr>
            <a:r>
              <a:rPr lang="en-US" sz="2800">
                <a:latin typeface="Arial Unicode MS" pitchFamily="34" charset="-128"/>
              </a:rPr>
              <a:t>Set of primitive decisions that can be treated as </a:t>
            </a:r>
            <a:r>
              <a:rPr lang="en-US" sz="2800">
                <a:solidFill>
                  <a:schemeClr val="accent2"/>
                </a:solidFill>
                <a:latin typeface="Arial Unicode MS" pitchFamily="34" charset="-128"/>
              </a:rPr>
              <a:t>a</a:t>
            </a:r>
            <a:r>
              <a:rPr lang="en-US" sz="2800">
                <a:latin typeface="Arial Unicode MS" pitchFamily="34" charset="-128"/>
              </a:rPr>
              <a:t> </a:t>
            </a:r>
            <a:r>
              <a:rPr lang="en-US" sz="2800">
                <a:solidFill>
                  <a:schemeClr val="accent2"/>
                </a:solidFill>
                <a:latin typeface="Arial Unicode MS" pitchFamily="34" charset="-128"/>
              </a:rPr>
              <a:t>single macro decision </a:t>
            </a:r>
            <a:r>
              <a:rPr lang="en-US" sz="2800">
                <a:latin typeface="Arial Unicode MS" pitchFamily="34" charset="-128"/>
              </a:rPr>
              <a:t>to be made </a:t>
            </a:r>
            <a:r>
              <a:rPr lang="en-US" sz="2800" i="1">
                <a:latin typeface="Arial Unicode MS" pitchFamily="34" charset="-128"/>
              </a:rPr>
              <a:t>before acting</a:t>
            </a:r>
          </a:p>
        </p:txBody>
      </p:sp>
      <p:sp>
        <p:nvSpPr>
          <p:cNvPr id="2059" name="Rectangle 17"/>
          <p:cNvSpPr>
            <a:spLocks noChangeArrowheads="1"/>
          </p:cNvSpPr>
          <p:nvPr/>
        </p:nvSpPr>
        <p:spPr bwMode="auto">
          <a:xfrm>
            <a:off x="1066800" y="3733800"/>
            <a:ext cx="7162800" cy="19431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a:latin typeface="Arial Unicode MS" pitchFamily="34" charset="-128"/>
              </a:rPr>
              <a:t>Agent makes observations</a:t>
            </a:r>
          </a:p>
          <a:p>
            <a:pPr marL="342900" indent="-342900">
              <a:lnSpc>
                <a:spcPct val="80000"/>
              </a:lnSpc>
              <a:spcBef>
                <a:spcPct val="20000"/>
              </a:spcBef>
              <a:buFontTx/>
              <a:buChar char="•"/>
            </a:pPr>
            <a:r>
              <a:rPr lang="en-US" sz="2800">
                <a:latin typeface="Arial Unicode MS" pitchFamily="34" charset="-128"/>
              </a:rPr>
              <a:t>Decides on an action</a:t>
            </a:r>
          </a:p>
          <a:p>
            <a:pPr marL="342900" indent="-342900">
              <a:lnSpc>
                <a:spcPct val="80000"/>
              </a:lnSpc>
              <a:spcBef>
                <a:spcPct val="20000"/>
              </a:spcBef>
              <a:buFontTx/>
              <a:buChar char="•"/>
            </a:pPr>
            <a:r>
              <a:rPr lang="en-US" sz="2800">
                <a:latin typeface="Arial Unicode MS" pitchFamily="34" charset="-128"/>
              </a:rPr>
              <a:t>Carries out the action</a:t>
            </a:r>
            <a:endParaRPr lang="en-US" sz="2800" i="1">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2060" name="Ink 12"/>
              <p14:cNvContentPartPr>
                <a14:cpLocks xmlns:a14="http://schemas.microsoft.com/office/drawing/2010/main" noRot="1" noChangeAspect="1" noEditPoints="1" noChangeArrowheads="1" noChangeShapeType="1"/>
              </p14:cNvContentPartPr>
              <p14:nvPr/>
            </p14:nvContentPartPr>
            <p14:xfrm>
              <a:off x="8069263" y="4562475"/>
              <a:ext cx="28575" cy="50800"/>
            </p14:xfrm>
          </p:contentPart>
        </mc:Choice>
        <mc:Fallback xmlns="">
          <p:pic>
            <p:nvPicPr>
              <p:cNvPr id="2060" name="Ink 12"/>
              <p:cNvPicPr>
                <a:picLocks noRot="1" noChangeAspect="1" noEditPoints="1" noChangeArrowheads="1" noChangeShapeType="1"/>
              </p:cNvPicPr>
              <p:nvPr/>
            </p:nvPicPr>
            <p:blipFill>
              <a:blip r:embed="rId4"/>
              <a:stretch>
                <a:fillRect/>
              </a:stretch>
            </p:blipFill>
            <p:spPr>
              <a:xfrm>
                <a:off x="8066731" y="4558872"/>
                <a:ext cx="34724" cy="5692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61" name="Ink 13"/>
              <p14:cNvContentPartPr>
                <a14:cpLocks xmlns:a14="http://schemas.microsoft.com/office/drawing/2010/main" noRot="1" noChangeAspect="1" noEditPoints="1" noChangeArrowheads="1" noChangeShapeType="1"/>
              </p14:cNvContentPartPr>
              <p14:nvPr/>
            </p14:nvContentPartPr>
            <p14:xfrm>
              <a:off x="8264525" y="4294188"/>
              <a:ext cx="19050" cy="11112"/>
            </p14:xfrm>
          </p:contentPart>
        </mc:Choice>
        <mc:Fallback xmlns="">
          <p:pic>
            <p:nvPicPr>
              <p:cNvPr id="2061" name="Ink 13"/>
              <p:cNvPicPr>
                <a:picLocks noRot="1" noChangeAspect="1" noEditPoints="1" noChangeArrowheads="1" noChangeShapeType="1"/>
              </p:cNvPicPr>
              <p:nvPr/>
            </p:nvPicPr>
            <p:blipFill>
              <a:blip r:embed="rId6"/>
              <a:stretch>
                <a:fillRect/>
              </a:stretch>
            </p:blipFill>
            <p:spPr>
              <a:xfrm>
                <a:off x="8262009" y="4290484"/>
                <a:ext cx="25160" cy="1740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62" name="Ink 14"/>
              <p14:cNvContentPartPr>
                <a14:cpLocks xmlns:a14="http://schemas.microsoft.com/office/drawing/2010/main" noRot="1" noChangeAspect="1" noEditPoints="1" noChangeArrowheads="1" noChangeShapeType="1"/>
              </p14:cNvContentPartPr>
              <p14:nvPr/>
            </p14:nvContentPartPr>
            <p14:xfrm>
              <a:off x="8024813" y="1312863"/>
              <a:ext cx="369887" cy="1374775"/>
            </p14:xfrm>
          </p:contentPart>
        </mc:Choice>
        <mc:Fallback xmlns="">
          <p:pic>
            <p:nvPicPr>
              <p:cNvPr id="2062" name="Ink 14"/>
              <p:cNvPicPr>
                <a:picLocks noRot="1" noChangeAspect="1" noEditPoints="1" noChangeArrowheads="1" noChangeShapeType="1"/>
              </p:cNvPicPr>
              <p:nvPr/>
            </p:nvPicPr>
            <p:blipFill>
              <a:blip r:embed="rId8"/>
              <a:stretch>
                <a:fillRect/>
              </a:stretch>
            </p:blipFill>
            <p:spPr>
              <a:xfrm>
                <a:off x="8021201" y="1309261"/>
                <a:ext cx="385058" cy="138990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63" name="Ink 15"/>
              <p14:cNvContentPartPr>
                <a14:cpLocks xmlns:a14="http://schemas.microsoft.com/office/drawing/2010/main" noRot="1" noChangeAspect="1" noEditPoints="1" noChangeArrowheads="1" noChangeShapeType="1"/>
              </p14:cNvContentPartPr>
              <p14:nvPr/>
            </p14:nvContentPartPr>
            <p14:xfrm>
              <a:off x="5684838" y="3494088"/>
              <a:ext cx="338137" cy="311150"/>
            </p14:xfrm>
          </p:contentPart>
        </mc:Choice>
        <mc:Fallback xmlns="">
          <p:pic>
            <p:nvPicPr>
              <p:cNvPr id="2063" name="Ink 15"/>
              <p:cNvPicPr>
                <a:picLocks noRot="1" noChangeAspect="1" noEditPoints="1" noChangeArrowheads="1" noChangeShapeType="1"/>
              </p:cNvPicPr>
              <p:nvPr/>
            </p:nvPicPr>
            <p:blipFill>
              <a:blip r:embed="rId10"/>
              <a:stretch>
                <a:fillRect/>
              </a:stretch>
            </p:blipFill>
            <p:spPr>
              <a:xfrm>
                <a:off x="5675835" y="3490847"/>
                <a:ext cx="350381" cy="32375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64" name="Ink 16"/>
              <p14:cNvContentPartPr>
                <a14:cpLocks xmlns:a14="http://schemas.microsoft.com/office/drawing/2010/main" noRot="1" noChangeAspect="1" noEditPoints="1" noChangeArrowheads="1" noChangeShapeType="1"/>
              </p14:cNvContentPartPr>
              <p14:nvPr/>
            </p14:nvContentPartPr>
            <p14:xfrm>
              <a:off x="4941888" y="4151313"/>
              <a:ext cx="252412" cy="265112"/>
            </p14:xfrm>
          </p:contentPart>
        </mc:Choice>
        <mc:Fallback xmlns="">
          <p:pic>
            <p:nvPicPr>
              <p:cNvPr id="2064" name="Ink 16"/>
              <p:cNvPicPr>
                <a:picLocks noRot="1" noChangeAspect="1" noEditPoints="1" noChangeArrowheads="1" noChangeShapeType="1"/>
              </p:cNvPicPr>
              <p:nvPr/>
            </p:nvPicPr>
            <p:blipFill>
              <a:blip r:embed="rId12"/>
              <a:stretch>
                <a:fillRect/>
              </a:stretch>
            </p:blipFill>
            <p:spPr>
              <a:xfrm>
                <a:off x="4932886" y="4146270"/>
                <a:ext cx="272216" cy="279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65" name="Ink 17"/>
              <p14:cNvContentPartPr>
                <a14:cpLocks xmlns:a14="http://schemas.microsoft.com/office/drawing/2010/main" noRot="1" noChangeAspect="1" noEditPoints="1" noChangeArrowheads="1" noChangeShapeType="1"/>
              </p14:cNvContentPartPr>
              <p14:nvPr/>
            </p14:nvContentPartPr>
            <p14:xfrm>
              <a:off x="4973638" y="4624388"/>
              <a:ext cx="225425" cy="271462"/>
            </p14:xfrm>
          </p:contentPart>
        </mc:Choice>
        <mc:Fallback xmlns="">
          <p:pic>
            <p:nvPicPr>
              <p:cNvPr id="2065" name="Ink 17"/>
              <p:cNvPicPr>
                <a:picLocks noRot="1" noChangeAspect="1" noEditPoints="1" noChangeArrowheads="1" noChangeShapeType="1"/>
              </p:cNvPicPr>
              <p:nvPr/>
            </p:nvPicPr>
            <p:blipFill>
              <a:blip r:embed="rId14"/>
              <a:stretch>
                <a:fillRect/>
              </a:stretch>
            </p:blipFill>
            <p:spPr>
              <a:xfrm>
                <a:off x="4964275" y="4616467"/>
                <a:ext cx="242710" cy="28262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66" name="Ink 18"/>
              <p14:cNvContentPartPr>
                <a14:cpLocks xmlns:a14="http://schemas.microsoft.com/office/drawing/2010/main" noRot="1" noChangeAspect="1" noEditPoints="1" noChangeArrowheads="1" noChangeShapeType="1"/>
              </p14:cNvContentPartPr>
              <p14:nvPr/>
            </p14:nvContentPartPr>
            <p14:xfrm>
              <a:off x="584200" y="3292475"/>
              <a:ext cx="1279525" cy="1936750"/>
            </p14:xfrm>
          </p:contentPart>
        </mc:Choice>
        <mc:Fallback xmlns="">
          <p:pic>
            <p:nvPicPr>
              <p:cNvPr id="2066" name="Ink 18"/>
              <p:cNvPicPr>
                <a:picLocks noRot="1" noChangeAspect="1" noEditPoints="1" noChangeArrowheads="1" noChangeShapeType="1"/>
              </p:cNvPicPr>
              <p:nvPr/>
            </p:nvPicPr>
            <p:blipFill>
              <a:blip r:embed="rId16"/>
              <a:stretch>
                <a:fillRect/>
              </a:stretch>
            </p:blipFill>
            <p:spPr>
              <a:xfrm>
                <a:off x="573399" y="3282035"/>
                <a:ext cx="1298966" cy="1954750"/>
              </a:xfrm>
              <a:prstGeom prst="rect">
                <a:avLst/>
              </a:prstGeom>
            </p:spPr>
          </p:pic>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322, Lecture 4</a:t>
            </a:r>
          </a:p>
        </p:txBody>
      </p:sp>
      <p:sp>
        <p:nvSpPr>
          <p:cNvPr id="16390" name="Slide Number Placeholder 5"/>
          <p:cNvSpPr>
            <a:spLocks noGrp="1"/>
          </p:cNvSpPr>
          <p:nvPr>
            <p:ph type="sldNum" sz="quarter" idx="12"/>
          </p:nvPr>
        </p:nvSpPr>
        <p:spPr/>
        <p:txBody>
          <a:bodyPr/>
          <a:lstStyle/>
          <a:p>
            <a:pPr>
              <a:defRPr/>
            </a:pPr>
            <a:r>
              <a:rPr lang="en-US"/>
              <a:t>Slide </a:t>
            </a:r>
            <a:fld id="{EB02747B-29D0-4611-B244-898964F1224D}" type="slidenum">
              <a:rPr lang="en-US"/>
              <a:pPr>
                <a:defRPr/>
              </a:pPr>
              <a:t>20</a:t>
            </a:fld>
            <a:endParaRPr lang="en-US"/>
          </a:p>
        </p:txBody>
      </p:sp>
      <p:sp>
        <p:nvSpPr>
          <p:cNvPr id="13318" name="Rectangle 2"/>
          <p:cNvSpPr>
            <a:spLocks noGrp="1" noChangeArrowheads="1"/>
          </p:cNvSpPr>
          <p:nvPr>
            <p:ph type="title"/>
          </p:nvPr>
        </p:nvSpPr>
        <p:spPr>
          <a:xfrm>
            <a:off x="285750" y="0"/>
            <a:ext cx="8534400" cy="685800"/>
          </a:xfrm>
          <a:solidFill>
            <a:srgbClr val="CCFFCC"/>
          </a:solidFill>
        </p:spPr>
        <p:txBody>
          <a:bodyPr/>
          <a:lstStyle/>
          <a:p>
            <a:pPr eaLnBrk="1" hangingPunct="1"/>
            <a:r>
              <a:rPr lang="en-US" smtClean="0"/>
              <a:t>Learning Goals for today’s class</a:t>
            </a:r>
          </a:p>
        </p:txBody>
      </p:sp>
      <p:sp>
        <p:nvSpPr>
          <p:cNvPr id="13319" name="Rectangle 3"/>
          <p:cNvSpPr>
            <a:spLocks noGrp="1" noChangeArrowheads="1"/>
          </p:cNvSpPr>
          <p:nvPr>
            <p:ph type="body" idx="1"/>
          </p:nvPr>
        </p:nvSpPr>
        <p:spPr>
          <a:xfrm>
            <a:off x="285750" y="714375"/>
            <a:ext cx="8629650" cy="5381625"/>
          </a:xfrm>
        </p:spPr>
        <p:txBody>
          <a:bodyPr/>
          <a:lstStyle/>
          <a:p>
            <a:pPr eaLnBrk="1" hangingPunct="1">
              <a:spcAft>
                <a:spcPts val="600"/>
              </a:spcAft>
            </a:pPr>
            <a:r>
              <a:rPr lang="en-US" sz="3200" b="1" smtClean="0"/>
              <a:t>You can:</a:t>
            </a:r>
            <a:endParaRPr lang="en-US" sz="3200" smtClean="0"/>
          </a:p>
          <a:p>
            <a:pPr eaLnBrk="1" hangingPunct="1">
              <a:spcAft>
                <a:spcPts val="600"/>
              </a:spcAft>
              <a:buFontTx/>
              <a:buChar char="•"/>
            </a:pPr>
            <a:r>
              <a:rPr lang="en-US" smtClean="0"/>
              <a:t>Represent </a:t>
            </a:r>
            <a:r>
              <a:rPr lang="en-US" b="1" smtClean="0"/>
              <a:t>sequential decision problems </a:t>
            </a:r>
            <a:r>
              <a:rPr lang="en-US" smtClean="0"/>
              <a:t>as decision networks. And explain the </a:t>
            </a:r>
            <a:r>
              <a:rPr lang="en-US" b="1" smtClean="0"/>
              <a:t>non forgetting property </a:t>
            </a:r>
          </a:p>
          <a:p>
            <a:pPr eaLnBrk="1" hangingPunct="1">
              <a:spcAft>
                <a:spcPts val="600"/>
              </a:spcAft>
              <a:buFontTx/>
              <a:buChar char="•"/>
            </a:pPr>
            <a:r>
              <a:rPr lang="en-US" smtClean="0"/>
              <a:t>Verify whether a </a:t>
            </a:r>
            <a:r>
              <a:rPr lang="en-US" b="1" smtClean="0"/>
              <a:t>possible world satisfies a policy </a:t>
            </a:r>
            <a:r>
              <a:rPr lang="en-US" smtClean="0"/>
              <a:t>and define the </a:t>
            </a:r>
            <a:r>
              <a:rPr lang="en-US" b="1" smtClean="0"/>
              <a:t>expected value of a policy </a:t>
            </a:r>
          </a:p>
          <a:p>
            <a:pPr eaLnBrk="1" hangingPunct="1">
              <a:spcAft>
                <a:spcPts val="600"/>
              </a:spcAft>
              <a:buFontTx/>
              <a:buChar char="•"/>
            </a:pPr>
            <a:r>
              <a:rPr lang="en-US" smtClean="0"/>
              <a:t>Compute the </a:t>
            </a:r>
            <a:r>
              <a:rPr lang="en-US" b="1" smtClean="0"/>
              <a:t>number of policies </a:t>
            </a:r>
            <a:r>
              <a:rPr lang="en-US" smtClean="0"/>
              <a:t>for  a decision problem</a:t>
            </a:r>
          </a:p>
          <a:p>
            <a:pPr eaLnBrk="1" hangingPunct="1">
              <a:spcAft>
                <a:spcPts val="600"/>
              </a:spcAft>
              <a:buFontTx/>
              <a:buChar char="•"/>
            </a:pPr>
            <a:r>
              <a:rPr lang="en-US" b="1" smtClean="0"/>
              <a:t>Compute the optimal policy </a:t>
            </a:r>
            <a:r>
              <a:rPr lang="en-US" smtClean="0"/>
              <a:t>by Variable Elimination</a:t>
            </a:r>
          </a:p>
          <a:p>
            <a:pPr eaLnBrk="1" hangingPunct="1">
              <a:spcAft>
                <a:spcPts val="600"/>
              </a:spcAft>
            </a:pPr>
            <a:endParaRPr lang="en-US" sz="3200" b="1" smtClean="0"/>
          </a:p>
          <a:p>
            <a:pPr eaLnBrk="1" hangingPunct="1">
              <a:spcAft>
                <a:spcPts val="600"/>
              </a:spcAft>
            </a:pPr>
            <a:endParaRPr lang="en-US" sz="3200" b="1" smtClean="0"/>
          </a:p>
        </p:txBody>
      </p:sp>
      <p:sp>
        <p:nvSpPr>
          <p:cNvPr id="7" name="Rectangle 3"/>
          <p:cNvSpPr txBox="1">
            <a:spLocks noChangeArrowheads="1"/>
          </p:cNvSpPr>
          <p:nvPr/>
        </p:nvSpPr>
        <p:spPr bwMode="auto">
          <a:xfrm>
            <a:off x="0" y="4429125"/>
            <a:ext cx="8715375" cy="1928813"/>
          </a:xfrm>
          <a:prstGeom prst="rect">
            <a:avLst/>
          </a:prstGeom>
          <a:noFill/>
          <a:ln w="9525">
            <a:noFill/>
            <a:miter lim="800000"/>
            <a:headEnd/>
            <a:tailEnd/>
          </a:ln>
        </p:spPr>
        <p:txBody>
          <a:bodyPr/>
          <a:lstStyle/>
          <a:p>
            <a:pPr marL="342900" indent="-342900">
              <a:spcBef>
                <a:spcPct val="20000"/>
              </a:spcBef>
              <a:defRPr/>
            </a:pPr>
            <a:endParaRPr lang="en-US" sz="2400" kern="0" dirty="0">
              <a:latin typeface="+mn-lt"/>
            </a:endParaRPr>
          </a:p>
          <a:p>
            <a:pPr marL="342900" indent="-342900">
              <a:spcBef>
                <a:spcPct val="20000"/>
              </a:spcBef>
              <a:defRPr/>
            </a:pPr>
            <a:endParaRPr lang="en-US" sz="2400" kern="0" dirty="0">
              <a:latin typeface="+mn-lt"/>
            </a:endParaRPr>
          </a:p>
        </p:txBody>
      </p:sp>
      <mc:AlternateContent xmlns:mc="http://schemas.openxmlformats.org/markup-compatibility/2006" xmlns:p14="http://schemas.microsoft.com/office/powerpoint/2010/main">
        <mc:Choice Requires="p14">
          <p:contentPart p14:bwMode="auto" r:id="rId3">
            <p14:nvContentPartPr>
              <p14:cNvPr id="13314"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3314"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15"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3315"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21" name="Ink 9"/>
              <p14:cNvContentPartPr>
                <a14:cpLocks xmlns:a14="http://schemas.microsoft.com/office/drawing/2010/main" noRot="1" noChangeAspect="1" noEditPoints="1" noChangeArrowheads="1" noChangeShapeType="1"/>
              </p14:cNvContentPartPr>
              <p14:nvPr/>
            </p14:nvContentPartPr>
            <p14:xfrm>
              <a:off x="7642225" y="1376363"/>
              <a:ext cx="1038225" cy="2312987"/>
            </p14:xfrm>
          </p:contentPart>
        </mc:Choice>
        <mc:Fallback xmlns="">
          <p:pic>
            <p:nvPicPr>
              <p:cNvPr id="13321" name="Ink 9"/>
              <p:cNvPicPr>
                <a:picLocks noRot="1" noChangeAspect="1" noEditPoints="1" noChangeArrowheads="1" noChangeShapeType="1"/>
              </p:cNvPicPr>
              <p:nvPr/>
            </p:nvPicPr>
            <p:blipFill>
              <a:blip r:embed="rId8"/>
              <a:stretch>
                <a:fillRect/>
              </a:stretch>
            </p:blipFill>
            <p:spPr>
              <a:xfrm>
                <a:off x="7639705" y="1369163"/>
                <a:ext cx="1048665" cy="233242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322" name="Ink 10"/>
              <p14:cNvContentPartPr>
                <a14:cpLocks xmlns:a14="http://schemas.microsoft.com/office/drawing/2010/main" noRot="1" noChangeAspect="1" noEditPoints="1" noChangeArrowheads="1" noChangeShapeType="1"/>
              </p14:cNvContentPartPr>
              <p14:nvPr/>
            </p14:nvContentPartPr>
            <p14:xfrm>
              <a:off x="8415338" y="4568825"/>
              <a:ext cx="319087" cy="298450"/>
            </p14:xfrm>
          </p:contentPart>
        </mc:Choice>
        <mc:Fallback xmlns="">
          <p:pic>
            <p:nvPicPr>
              <p:cNvPr id="13322" name="Ink 10"/>
              <p:cNvPicPr>
                <a:picLocks noRot="1" noChangeAspect="1" noEditPoints="1" noChangeArrowheads="1" noChangeShapeType="1"/>
              </p:cNvPicPr>
              <p:nvPr/>
            </p:nvPicPr>
            <p:blipFill>
              <a:blip r:embed="rId10"/>
              <a:stretch>
                <a:fillRect/>
              </a:stretch>
            </p:blipFill>
            <p:spPr>
              <a:xfrm>
                <a:off x="8404894" y="4564145"/>
                <a:ext cx="334933" cy="31429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323" name="Ink 11"/>
              <p14:cNvContentPartPr>
                <a14:cpLocks xmlns:a14="http://schemas.microsoft.com/office/drawing/2010/main" noRot="1" noChangeAspect="1" noEditPoints="1" noChangeArrowheads="1" noChangeShapeType="1"/>
              </p14:cNvContentPartPr>
              <p14:nvPr/>
            </p14:nvContentPartPr>
            <p14:xfrm>
              <a:off x="3371850" y="3213100"/>
              <a:ext cx="4837113" cy="131763"/>
            </p14:xfrm>
          </p:contentPart>
        </mc:Choice>
        <mc:Fallback xmlns="">
          <p:pic>
            <p:nvPicPr>
              <p:cNvPr id="13323" name="Ink 11"/>
              <p:cNvPicPr>
                <a:picLocks noRot="1" noChangeAspect="1" noEditPoints="1" noChangeArrowheads="1" noChangeShapeType="1"/>
              </p:cNvPicPr>
              <p:nvPr/>
            </p:nvPicPr>
            <p:blipFill>
              <a:blip r:embed="rId12"/>
              <a:stretch>
                <a:fillRect/>
              </a:stretch>
            </p:blipFill>
            <p:spPr>
              <a:xfrm>
                <a:off x="3368610" y="3201940"/>
                <a:ext cx="4852593" cy="14616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324" name="Ink 12"/>
              <p14:cNvContentPartPr>
                <a14:cpLocks xmlns:a14="http://schemas.microsoft.com/office/drawing/2010/main" noRot="1" noChangeAspect="1" noEditPoints="1" noChangeArrowheads="1" noChangeShapeType="1"/>
              </p14:cNvContentPartPr>
              <p14:nvPr/>
            </p14:nvContentPartPr>
            <p14:xfrm>
              <a:off x="2992438" y="3573463"/>
              <a:ext cx="4170362" cy="127000"/>
            </p14:xfrm>
          </p:contentPart>
        </mc:Choice>
        <mc:Fallback xmlns="">
          <p:pic>
            <p:nvPicPr>
              <p:cNvPr id="13324" name="Ink 12"/>
              <p:cNvPicPr>
                <a:picLocks noRot="1" noChangeAspect="1" noEditPoints="1" noChangeArrowheads="1" noChangeShapeType="1"/>
              </p:cNvPicPr>
              <p:nvPr/>
            </p:nvPicPr>
            <p:blipFill>
              <a:blip r:embed="rId14"/>
              <a:stretch>
                <a:fillRect/>
              </a:stretch>
            </p:blipFill>
            <p:spPr>
              <a:xfrm>
                <a:off x="2986678" y="3564109"/>
                <a:ext cx="4181522" cy="14211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325" name="Ink 13"/>
              <p14:cNvContentPartPr>
                <a14:cpLocks xmlns:a14="http://schemas.microsoft.com/office/drawing/2010/main" noRot="1" noChangeAspect="1" noEditPoints="1" noChangeArrowheads="1" noChangeShapeType="1"/>
              </p14:cNvContentPartPr>
              <p14:nvPr/>
            </p14:nvContentPartPr>
            <p14:xfrm>
              <a:off x="2867025" y="4248150"/>
              <a:ext cx="2913063" cy="42863"/>
            </p14:xfrm>
          </p:contentPart>
        </mc:Choice>
        <mc:Fallback xmlns="">
          <p:pic>
            <p:nvPicPr>
              <p:cNvPr id="13325" name="Ink 13"/>
              <p:cNvPicPr>
                <a:picLocks noRot="1" noChangeAspect="1" noEditPoints="1" noChangeArrowheads="1" noChangeShapeType="1"/>
              </p:cNvPicPr>
              <p:nvPr/>
            </p:nvPicPr>
            <p:blipFill>
              <a:blip r:embed="rId16"/>
              <a:stretch>
                <a:fillRect/>
              </a:stretch>
            </p:blipFill>
            <p:spPr>
              <a:xfrm>
                <a:off x="2859465" y="4240586"/>
                <a:ext cx="2932143" cy="61593"/>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708400" y="2387600"/>
            <a:ext cx="4392613" cy="400050"/>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Markov Decision Processes (MDPs)</a:t>
            </a:r>
          </a:p>
        </p:txBody>
      </p:sp>
      <p:sp>
        <p:nvSpPr>
          <p:cNvPr id="10245" name="Rectangle 2"/>
          <p:cNvSpPr>
            <a:spLocks noGrp="1" noChangeArrowheads="1"/>
          </p:cNvSpPr>
          <p:nvPr>
            <p:ph type="title"/>
          </p:nvPr>
        </p:nvSpPr>
        <p:spPr>
          <a:xfrm>
            <a:off x="0" y="150813"/>
            <a:ext cx="9144000" cy="685800"/>
          </a:xfrm>
        </p:spPr>
        <p:txBody>
          <a:bodyPr/>
          <a:lstStyle/>
          <a:p>
            <a:pPr>
              <a:defRPr/>
            </a:pPr>
            <a:r>
              <a:rPr lang="en-US" sz="3600" smtClean="0"/>
              <a:t>Big Picture: Planning under Uncertainty</a:t>
            </a:r>
          </a:p>
        </p:txBody>
      </p:sp>
      <p:cxnSp>
        <p:nvCxnSpPr>
          <p:cNvPr id="43011" name="Straight Arrow Connector 24"/>
          <p:cNvCxnSpPr>
            <a:cxnSpLocks noChangeShapeType="1"/>
          </p:cNvCxnSpPr>
          <p:nvPr/>
        </p:nvCxnSpPr>
        <p:spPr bwMode="auto">
          <a:xfrm rot="16200000" flipH="1">
            <a:off x="1739900" y="1720851"/>
            <a:ext cx="1228725" cy="914400"/>
          </a:xfrm>
          <a:prstGeom prst="straightConnector1">
            <a:avLst/>
          </a:prstGeom>
          <a:noFill/>
          <a:ln w="9525">
            <a:noFill/>
            <a:round/>
            <a:headEnd/>
            <a:tailEnd type="arrow" w="med" len="med"/>
          </a:ln>
        </p:spPr>
      </p:cxnSp>
      <p:cxnSp>
        <p:nvCxnSpPr>
          <p:cNvPr id="43012" name="Straight Arrow Connector 27"/>
          <p:cNvCxnSpPr>
            <a:cxnSpLocks noChangeShapeType="1"/>
          </p:cNvCxnSpPr>
          <p:nvPr/>
        </p:nvCxnSpPr>
        <p:spPr bwMode="auto">
          <a:xfrm rot="10800000" flipV="1">
            <a:off x="5772150" y="2398713"/>
            <a:ext cx="585788" cy="557212"/>
          </a:xfrm>
          <a:prstGeom prst="straightConnector1">
            <a:avLst/>
          </a:prstGeom>
          <a:noFill/>
          <a:ln w="9525">
            <a:noFill/>
            <a:round/>
            <a:headEnd/>
            <a:tailEnd type="arrow" w="med" len="med"/>
          </a:ln>
        </p:spPr>
      </p:cxnSp>
      <p:cxnSp>
        <p:nvCxnSpPr>
          <p:cNvPr id="43013" name="Straight Arrow Connector 30"/>
          <p:cNvCxnSpPr>
            <a:cxnSpLocks noChangeShapeType="1"/>
            <a:stCxn id="32" idx="2"/>
            <a:endCxn id="31" idx="0"/>
          </p:cNvCxnSpPr>
          <p:nvPr/>
        </p:nvCxnSpPr>
        <p:spPr bwMode="auto">
          <a:xfrm rot="16200000" flipH="1">
            <a:off x="1567656" y="1964531"/>
            <a:ext cx="823913" cy="22225"/>
          </a:xfrm>
          <a:prstGeom prst="straightConnector1">
            <a:avLst/>
          </a:prstGeom>
          <a:noFill/>
          <a:ln w="9525">
            <a:solidFill>
              <a:schemeClr val="tx1"/>
            </a:solidFill>
            <a:round/>
            <a:headEnd/>
            <a:tailEnd type="arrow" w="med" len="med"/>
          </a:ln>
        </p:spPr>
      </p:cxnSp>
      <p:cxnSp>
        <p:nvCxnSpPr>
          <p:cNvPr id="43014" name="Straight Arrow Connector 43"/>
          <p:cNvCxnSpPr>
            <a:cxnSpLocks noChangeShapeType="1"/>
            <a:stCxn id="31" idx="2"/>
            <a:endCxn id="43031" idx="0"/>
          </p:cNvCxnSpPr>
          <p:nvPr/>
        </p:nvCxnSpPr>
        <p:spPr bwMode="auto">
          <a:xfrm rot="5400000">
            <a:off x="1546950" y="3528150"/>
            <a:ext cx="876438" cy="11112"/>
          </a:xfrm>
          <a:prstGeom prst="straightConnector1">
            <a:avLst/>
          </a:prstGeom>
          <a:noFill/>
          <a:ln w="9525">
            <a:solidFill>
              <a:schemeClr val="tx1"/>
            </a:solidFill>
            <a:round/>
            <a:headEnd/>
            <a:tailEnd type="arrow" w="med" len="med"/>
          </a:ln>
        </p:spPr>
      </p:cxnSp>
      <p:cxnSp>
        <p:nvCxnSpPr>
          <p:cNvPr id="43015" name="Straight Arrow Connector 49"/>
          <p:cNvCxnSpPr>
            <a:cxnSpLocks noChangeShapeType="1"/>
            <a:stCxn id="14" idx="2"/>
            <a:endCxn id="52" idx="0"/>
          </p:cNvCxnSpPr>
          <p:nvPr/>
        </p:nvCxnSpPr>
        <p:spPr bwMode="auto">
          <a:xfrm flipH="1">
            <a:off x="4895850" y="2787650"/>
            <a:ext cx="1008063" cy="463550"/>
          </a:xfrm>
          <a:prstGeom prst="straightConnector1">
            <a:avLst/>
          </a:prstGeom>
          <a:noFill/>
          <a:ln w="9525">
            <a:solidFill>
              <a:schemeClr val="tx1"/>
            </a:solidFill>
            <a:round/>
            <a:headEnd/>
            <a:tailEnd type="arrow" w="med" len="med"/>
          </a:ln>
        </p:spPr>
      </p:cxnSp>
      <p:cxnSp>
        <p:nvCxnSpPr>
          <p:cNvPr id="43016" name="Straight Arrow Connector 64"/>
          <p:cNvCxnSpPr>
            <a:cxnSpLocks noChangeShapeType="1"/>
          </p:cNvCxnSpPr>
          <p:nvPr/>
        </p:nvCxnSpPr>
        <p:spPr bwMode="auto">
          <a:xfrm>
            <a:off x="3286125" y="1684338"/>
            <a:ext cx="914400" cy="914400"/>
          </a:xfrm>
          <a:prstGeom prst="straightConnector1">
            <a:avLst/>
          </a:prstGeom>
          <a:noFill/>
          <a:ln w="9525">
            <a:noFill/>
            <a:round/>
            <a:headEnd type="arrow" w="med" len="med"/>
            <a:tailEnd type="arrow" w="med" len="med"/>
          </a:ln>
        </p:spPr>
      </p:cxnSp>
      <p:cxnSp>
        <p:nvCxnSpPr>
          <p:cNvPr id="43017" name="Straight Arrow Connector 49"/>
          <p:cNvCxnSpPr>
            <a:cxnSpLocks noChangeShapeType="1"/>
            <a:stCxn id="33" idx="2"/>
            <a:endCxn id="31" idx="0"/>
          </p:cNvCxnSpPr>
          <p:nvPr/>
        </p:nvCxnSpPr>
        <p:spPr bwMode="auto">
          <a:xfrm rot="5400000">
            <a:off x="3367882" y="186532"/>
            <a:ext cx="823913" cy="3578225"/>
          </a:xfrm>
          <a:prstGeom prst="straightConnector1">
            <a:avLst/>
          </a:prstGeom>
          <a:noFill/>
          <a:ln w="9525">
            <a:solidFill>
              <a:schemeClr val="tx1"/>
            </a:solidFill>
            <a:round/>
            <a:headEnd/>
            <a:tailEnd type="arrow" w="med" len="med"/>
          </a:ln>
        </p:spPr>
      </p:cxnSp>
      <p:cxnSp>
        <p:nvCxnSpPr>
          <p:cNvPr id="43018" name="Straight Arrow Connector 49"/>
          <p:cNvCxnSpPr>
            <a:cxnSpLocks noChangeShapeType="1"/>
            <a:stCxn id="33" idx="2"/>
            <a:endCxn id="14" idx="0"/>
          </p:cNvCxnSpPr>
          <p:nvPr/>
        </p:nvCxnSpPr>
        <p:spPr bwMode="auto">
          <a:xfrm>
            <a:off x="5568950" y="1563688"/>
            <a:ext cx="334963" cy="823912"/>
          </a:xfrm>
          <a:prstGeom prst="straightConnector1">
            <a:avLst/>
          </a:prstGeom>
          <a:noFill/>
          <a:ln w="9525">
            <a:solidFill>
              <a:schemeClr val="tx1"/>
            </a:solidFill>
            <a:round/>
            <a:headEnd/>
            <a:tailEnd type="arrow" w="med" len="med"/>
          </a:ln>
        </p:spPr>
      </p:cxnSp>
      <p:cxnSp>
        <p:nvCxnSpPr>
          <p:cNvPr id="43019" name="Straight Arrow Connector 30"/>
          <p:cNvCxnSpPr>
            <a:cxnSpLocks noChangeShapeType="1"/>
            <a:stCxn id="32" idx="2"/>
            <a:endCxn id="14" idx="0"/>
          </p:cNvCxnSpPr>
          <p:nvPr/>
        </p:nvCxnSpPr>
        <p:spPr bwMode="auto">
          <a:xfrm>
            <a:off x="1968500" y="1563688"/>
            <a:ext cx="3935413" cy="823912"/>
          </a:xfrm>
          <a:prstGeom prst="straightConnector1">
            <a:avLst/>
          </a:prstGeom>
          <a:noFill/>
          <a:ln w="9525">
            <a:solidFill>
              <a:schemeClr val="tx1"/>
            </a:solidFill>
            <a:round/>
            <a:headEnd/>
            <a:tailEnd type="arrow" w="med" len="med"/>
          </a:ln>
        </p:spPr>
      </p:cxnSp>
      <p:sp>
        <p:nvSpPr>
          <p:cNvPr id="52" name="TextBox 51"/>
          <p:cNvSpPr txBox="1"/>
          <p:nvPr/>
        </p:nvSpPr>
        <p:spPr>
          <a:xfrm>
            <a:off x="3708400" y="3251200"/>
            <a:ext cx="2376488" cy="708025"/>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Fully Observable MDPs</a:t>
            </a:r>
          </a:p>
        </p:txBody>
      </p:sp>
      <p:sp>
        <p:nvSpPr>
          <p:cNvPr id="54" name="TextBox 53"/>
          <p:cNvSpPr txBox="1"/>
          <p:nvPr/>
        </p:nvSpPr>
        <p:spPr>
          <a:xfrm>
            <a:off x="6229350" y="3238500"/>
            <a:ext cx="2384425" cy="1014413"/>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Partially  Observable MDPs (POMDPs) </a:t>
            </a:r>
          </a:p>
        </p:txBody>
      </p:sp>
      <p:cxnSp>
        <p:nvCxnSpPr>
          <p:cNvPr id="43022" name="Straight Arrow Connector 49"/>
          <p:cNvCxnSpPr>
            <a:cxnSpLocks noChangeShapeType="1"/>
            <a:stCxn id="14" idx="2"/>
            <a:endCxn id="54" idx="0"/>
          </p:cNvCxnSpPr>
          <p:nvPr/>
        </p:nvCxnSpPr>
        <p:spPr bwMode="auto">
          <a:xfrm>
            <a:off x="5903913" y="2787650"/>
            <a:ext cx="1517650" cy="450850"/>
          </a:xfrm>
          <a:prstGeom prst="straightConnector1">
            <a:avLst/>
          </a:prstGeom>
          <a:noFill/>
          <a:ln w="9525">
            <a:solidFill>
              <a:schemeClr val="tx1"/>
            </a:solidFill>
            <a:round/>
            <a:headEnd/>
            <a:tailEnd type="arrow" w="med" len="med"/>
          </a:ln>
        </p:spPr>
      </p:cxnSp>
      <p:cxnSp>
        <p:nvCxnSpPr>
          <p:cNvPr id="43023" name="Straight Arrow Connector 49"/>
          <p:cNvCxnSpPr>
            <a:cxnSpLocks noChangeShapeType="1"/>
            <a:stCxn id="52" idx="2"/>
            <a:endCxn id="35" idx="0"/>
          </p:cNvCxnSpPr>
          <p:nvPr/>
        </p:nvCxnSpPr>
        <p:spPr bwMode="auto">
          <a:xfrm flipH="1">
            <a:off x="2325688" y="3959225"/>
            <a:ext cx="2570162" cy="1916113"/>
          </a:xfrm>
          <a:prstGeom prst="straightConnector1">
            <a:avLst/>
          </a:prstGeom>
          <a:noFill/>
          <a:ln w="3175">
            <a:solidFill>
              <a:schemeClr val="tx1"/>
            </a:solidFill>
            <a:round/>
            <a:headEnd/>
            <a:tailEnd type="arrow" w="med" len="med"/>
          </a:ln>
        </p:spPr>
      </p:cxnSp>
      <p:cxnSp>
        <p:nvCxnSpPr>
          <p:cNvPr id="43024" name="Straight Arrow Connector 49"/>
          <p:cNvCxnSpPr>
            <a:cxnSpLocks noChangeShapeType="1"/>
            <a:stCxn id="52" idx="2"/>
            <a:endCxn id="36" idx="0"/>
          </p:cNvCxnSpPr>
          <p:nvPr/>
        </p:nvCxnSpPr>
        <p:spPr bwMode="auto">
          <a:xfrm flipH="1">
            <a:off x="4149725" y="3959225"/>
            <a:ext cx="746125" cy="1930400"/>
          </a:xfrm>
          <a:prstGeom prst="straightConnector1">
            <a:avLst/>
          </a:prstGeom>
          <a:noFill/>
          <a:ln w="3175">
            <a:solidFill>
              <a:schemeClr val="tx1"/>
            </a:solidFill>
            <a:round/>
            <a:headEnd/>
            <a:tailEnd type="arrow" w="med" len="med"/>
          </a:ln>
        </p:spPr>
      </p:cxnSp>
      <p:cxnSp>
        <p:nvCxnSpPr>
          <p:cNvPr id="43025" name="Straight Arrow Connector 49"/>
          <p:cNvCxnSpPr>
            <a:cxnSpLocks noChangeShapeType="1"/>
            <a:stCxn id="52" idx="2"/>
            <a:endCxn id="37" idx="0"/>
          </p:cNvCxnSpPr>
          <p:nvPr/>
        </p:nvCxnSpPr>
        <p:spPr bwMode="auto">
          <a:xfrm>
            <a:off x="4895850" y="3959225"/>
            <a:ext cx="1003300" cy="1930400"/>
          </a:xfrm>
          <a:prstGeom prst="straightConnector1">
            <a:avLst/>
          </a:prstGeom>
          <a:noFill/>
          <a:ln w="3175">
            <a:solidFill>
              <a:schemeClr val="tx1"/>
            </a:solidFill>
            <a:round/>
            <a:headEnd/>
            <a:tailEnd type="arrow" w="med" len="med"/>
          </a:ln>
        </p:spPr>
      </p:cxnSp>
      <p:cxnSp>
        <p:nvCxnSpPr>
          <p:cNvPr id="43026" name="Straight Arrow Connector 49"/>
          <p:cNvCxnSpPr>
            <a:cxnSpLocks noChangeShapeType="1"/>
            <a:stCxn id="54" idx="2"/>
            <a:endCxn id="37" idx="0"/>
          </p:cNvCxnSpPr>
          <p:nvPr/>
        </p:nvCxnSpPr>
        <p:spPr bwMode="auto">
          <a:xfrm flipH="1">
            <a:off x="5899150" y="4252913"/>
            <a:ext cx="1522413" cy="1636712"/>
          </a:xfrm>
          <a:prstGeom prst="straightConnector1">
            <a:avLst/>
          </a:prstGeom>
          <a:noFill/>
          <a:ln w="3175">
            <a:solidFill>
              <a:schemeClr val="tx1"/>
            </a:solidFill>
            <a:round/>
            <a:headEnd/>
            <a:tailEnd type="arrow" w="med" len="med"/>
          </a:ln>
        </p:spPr>
      </p:cxnSp>
      <p:pic>
        <p:nvPicPr>
          <p:cNvPr id="10242" name="Ink 8"/>
          <p:cNvPicPr>
            <a:picLocks noRot="1" noChangeAspect="1" noEditPoints="1" noChangeArrowheads="1" noChangeShapeType="1"/>
          </p:cNvPicPr>
          <p:nvPr/>
        </p:nvPicPr>
        <p:blipFill>
          <a:blip r:embed="rId3" cstate="print"/>
          <a:srcRect/>
          <a:stretch>
            <a:fillRect/>
          </a:stretch>
        </p:blipFill>
        <p:spPr bwMode="auto">
          <a:xfrm>
            <a:off x="8747125" y="5788025"/>
            <a:ext cx="6350" cy="11113"/>
          </a:xfrm>
          <a:prstGeom prst="rect">
            <a:avLst/>
          </a:prstGeom>
          <a:noFill/>
          <a:ln w="9525">
            <a:noFill/>
            <a:miter lim="800000"/>
            <a:headEnd/>
            <a:tailEnd/>
          </a:ln>
        </p:spPr>
      </p:pic>
      <p:sp>
        <p:nvSpPr>
          <p:cNvPr id="31" name="TextBox 30"/>
          <p:cNvSpPr txBox="1"/>
          <p:nvPr/>
        </p:nvSpPr>
        <p:spPr>
          <a:xfrm>
            <a:off x="561975" y="2387601"/>
            <a:ext cx="2857500" cy="707886"/>
          </a:xfrm>
          <a:prstGeom prst="rect">
            <a:avLst/>
          </a:prstGeom>
          <a:noFill/>
          <a:ln w="57150">
            <a:solidFill>
              <a:srgbClr val="0070C0"/>
            </a:solidFill>
            <a:prstDash val="dash"/>
          </a:ln>
        </p:spPr>
        <p:txBody>
          <a:bodyPr wrap="square">
            <a:spAutoFit/>
          </a:bodyPr>
          <a:lstStyle/>
          <a:p>
            <a:pPr algn="ctr">
              <a:defRPr/>
            </a:pPr>
            <a:r>
              <a:rPr lang="en-US" sz="2000" dirty="0">
                <a:latin typeface="+mj-lt"/>
                <a:ea typeface="+mn-ea"/>
              </a:rPr>
              <a:t>One-Off Decisions/ Sequential Decisions</a:t>
            </a:r>
          </a:p>
        </p:txBody>
      </p:sp>
      <p:sp>
        <p:nvSpPr>
          <p:cNvPr id="32" name="TextBox 31"/>
          <p:cNvSpPr txBox="1"/>
          <p:nvPr/>
        </p:nvSpPr>
        <p:spPr>
          <a:xfrm>
            <a:off x="539750" y="1163638"/>
            <a:ext cx="2857500" cy="400050"/>
          </a:xfrm>
          <a:prstGeom prst="rect">
            <a:avLst/>
          </a:prstGeom>
          <a:noFill/>
          <a:ln w="57150">
            <a:solidFill>
              <a:srgbClr val="0070C0"/>
            </a:solidFill>
          </a:ln>
        </p:spPr>
        <p:txBody>
          <a:bodyPr>
            <a:spAutoFit/>
          </a:bodyPr>
          <a:lstStyle/>
          <a:p>
            <a:pPr algn="ctr">
              <a:defRPr/>
            </a:pPr>
            <a:r>
              <a:rPr lang="en-US" sz="2000" dirty="0">
                <a:latin typeface="+mj-lt"/>
                <a:ea typeface="+mn-ea"/>
              </a:rPr>
              <a:t>Probability Theory</a:t>
            </a:r>
          </a:p>
        </p:txBody>
      </p:sp>
      <p:sp>
        <p:nvSpPr>
          <p:cNvPr id="33" name="TextBox 32"/>
          <p:cNvSpPr txBox="1"/>
          <p:nvPr/>
        </p:nvSpPr>
        <p:spPr>
          <a:xfrm>
            <a:off x="4140200" y="1163638"/>
            <a:ext cx="2857500" cy="400050"/>
          </a:xfrm>
          <a:prstGeom prst="rect">
            <a:avLst/>
          </a:prstGeom>
          <a:noFill/>
          <a:ln w="57150">
            <a:solidFill>
              <a:srgbClr val="0070C0"/>
            </a:solidFill>
            <a:prstDash val="dash"/>
          </a:ln>
        </p:spPr>
        <p:txBody>
          <a:bodyPr>
            <a:spAutoFit/>
          </a:bodyPr>
          <a:lstStyle/>
          <a:p>
            <a:pPr algn="ctr">
              <a:defRPr/>
            </a:pPr>
            <a:r>
              <a:rPr lang="en-US" sz="2000" dirty="0">
                <a:latin typeface="+mj-lt"/>
                <a:ea typeface="+mn-ea"/>
              </a:rPr>
              <a:t>Decision Theory</a:t>
            </a:r>
          </a:p>
        </p:txBody>
      </p:sp>
      <p:sp>
        <p:nvSpPr>
          <p:cNvPr id="43031" name="TextBox 33"/>
          <p:cNvSpPr txBox="1">
            <a:spLocks noChangeArrowheads="1"/>
          </p:cNvSpPr>
          <p:nvPr/>
        </p:nvSpPr>
        <p:spPr bwMode="auto">
          <a:xfrm>
            <a:off x="395288" y="3971925"/>
            <a:ext cx="3168650" cy="706438"/>
          </a:xfrm>
          <a:prstGeom prst="rect">
            <a:avLst/>
          </a:prstGeom>
          <a:noFill/>
          <a:ln w="57150">
            <a:solidFill>
              <a:srgbClr val="00B050"/>
            </a:solidFill>
            <a:miter lim="800000"/>
            <a:headEnd/>
            <a:tailEnd/>
          </a:ln>
        </p:spPr>
        <p:txBody>
          <a:bodyPr>
            <a:spAutoFit/>
          </a:bodyPr>
          <a:lstStyle/>
          <a:p>
            <a:pPr algn="ctr"/>
            <a:r>
              <a:rPr lang="en-US" sz="2000">
                <a:latin typeface="cmr10" charset="0"/>
              </a:rPr>
              <a:t>Decision Support Systems</a:t>
            </a:r>
            <a:br>
              <a:rPr lang="en-US" sz="2000">
                <a:latin typeface="cmr10" charset="0"/>
              </a:rPr>
            </a:br>
            <a:r>
              <a:rPr lang="en-US" sz="2000">
                <a:latin typeface="cmr10" charset="0"/>
              </a:rPr>
              <a:t>(medicine, business, …)</a:t>
            </a:r>
          </a:p>
        </p:txBody>
      </p:sp>
      <p:sp>
        <p:nvSpPr>
          <p:cNvPr id="35" name="TextBox 34"/>
          <p:cNvSpPr txBox="1"/>
          <p:nvPr/>
        </p:nvSpPr>
        <p:spPr>
          <a:xfrm>
            <a:off x="1519238" y="5875338"/>
            <a:ext cx="1612900" cy="400050"/>
          </a:xfrm>
          <a:prstGeom prst="rect">
            <a:avLst/>
          </a:prstGeom>
          <a:noFill/>
          <a:ln w="57150">
            <a:solidFill>
              <a:srgbClr val="00B050"/>
            </a:solidFill>
          </a:ln>
        </p:spPr>
        <p:txBody>
          <a:bodyPr>
            <a:spAutoFit/>
          </a:bodyPr>
          <a:lstStyle/>
          <a:p>
            <a:pPr algn="ctr">
              <a:defRPr/>
            </a:pPr>
            <a:r>
              <a:rPr lang="en-US" sz="2000" dirty="0">
                <a:latin typeface="+mj-lt"/>
                <a:ea typeface="+mn-ea"/>
              </a:rPr>
              <a:t>Economics</a:t>
            </a:r>
          </a:p>
        </p:txBody>
      </p:sp>
      <p:sp>
        <p:nvSpPr>
          <p:cNvPr id="36" name="TextBox 35"/>
          <p:cNvSpPr txBox="1"/>
          <p:nvPr/>
        </p:nvSpPr>
        <p:spPr>
          <a:xfrm>
            <a:off x="3451225" y="5889625"/>
            <a:ext cx="1395413" cy="708025"/>
          </a:xfrm>
          <a:prstGeom prst="rect">
            <a:avLst/>
          </a:prstGeom>
          <a:noFill/>
          <a:ln w="57150">
            <a:solidFill>
              <a:srgbClr val="00B050"/>
            </a:solidFill>
          </a:ln>
        </p:spPr>
        <p:txBody>
          <a:bodyPr>
            <a:spAutoFit/>
          </a:bodyPr>
          <a:lstStyle/>
          <a:p>
            <a:pPr algn="ctr">
              <a:defRPr/>
            </a:pPr>
            <a:r>
              <a:rPr lang="en-US" sz="2000" dirty="0">
                <a:latin typeface="+mj-lt"/>
                <a:ea typeface="+mn-ea"/>
              </a:rPr>
              <a:t>Control Systems</a:t>
            </a:r>
          </a:p>
        </p:txBody>
      </p:sp>
      <p:sp>
        <p:nvSpPr>
          <p:cNvPr id="37" name="TextBox 36"/>
          <p:cNvSpPr txBox="1"/>
          <p:nvPr/>
        </p:nvSpPr>
        <p:spPr>
          <a:xfrm>
            <a:off x="5092700" y="5889625"/>
            <a:ext cx="1612900" cy="400050"/>
          </a:xfrm>
          <a:prstGeom prst="rect">
            <a:avLst/>
          </a:prstGeom>
          <a:noFill/>
          <a:ln w="57150">
            <a:solidFill>
              <a:srgbClr val="00B050"/>
            </a:solidFill>
          </a:ln>
        </p:spPr>
        <p:txBody>
          <a:bodyPr>
            <a:spAutoFit/>
          </a:bodyPr>
          <a:lstStyle/>
          <a:p>
            <a:pPr algn="ctr">
              <a:defRPr/>
            </a:pPr>
            <a:r>
              <a:rPr lang="en-US" sz="2000">
                <a:latin typeface="+mj-lt"/>
                <a:ea typeface="+mn-ea"/>
              </a:rPr>
              <a:t>Robotics</a:t>
            </a:r>
            <a:endParaRPr lang="en-US" sz="2000" dirty="0">
              <a:latin typeface="+mj-lt"/>
              <a:ea typeface="+mn-ea"/>
            </a:endParaRPr>
          </a:p>
        </p:txBody>
      </p:sp>
      <p:pic>
        <p:nvPicPr>
          <p:cNvPr id="53" name="Ink 2"/>
          <p:cNvPicPr>
            <a:picLocks noRot="1" noChangeAspect="1" noEditPoints="1" noChangeArrowheads="1" noChangeShapeType="1"/>
          </p:cNvPicPr>
          <p:nvPr/>
        </p:nvPicPr>
        <p:blipFill>
          <a:blip r:embed="rId4" cstate="print"/>
          <a:srcRect/>
          <a:stretch>
            <a:fillRect/>
          </a:stretch>
        </p:blipFill>
        <p:spPr bwMode="auto">
          <a:xfrm>
            <a:off x="6923088" y="1660525"/>
            <a:ext cx="522287" cy="330200"/>
          </a:xfrm>
          <a:prstGeom prst="rect">
            <a:avLst/>
          </a:prstGeom>
          <a:noFill/>
          <a:ln w="9525">
            <a:noFill/>
            <a:miter lim="800000"/>
            <a:headEnd/>
            <a:tailEnd/>
          </a:ln>
        </p:spPr>
      </p:pic>
      <p:pic>
        <p:nvPicPr>
          <p:cNvPr id="55" name="Ink 4"/>
          <p:cNvPicPr>
            <a:picLocks noRot="1" noChangeAspect="1" noEditPoints="1" noChangeArrowheads="1" noChangeShapeType="1"/>
          </p:cNvPicPr>
          <p:nvPr/>
        </p:nvPicPr>
        <p:blipFill>
          <a:blip r:embed="rId5" cstate="print"/>
          <a:srcRect/>
          <a:stretch>
            <a:fillRect/>
          </a:stretch>
        </p:blipFill>
        <p:spPr bwMode="auto">
          <a:xfrm>
            <a:off x="7577138" y="1595438"/>
            <a:ext cx="739775" cy="288925"/>
          </a:xfrm>
          <a:prstGeom prst="rect">
            <a:avLst/>
          </a:prstGeom>
          <a:noFill/>
          <a:ln w="9525">
            <a:noFill/>
            <a:miter lim="800000"/>
            <a:headEnd/>
            <a:tailEnd/>
          </a:ln>
        </p:spPr>
      </p:pic>
      <p:pic>
        <p:nvPicPr>
          <p:cNvPr id="56" name="Ink 7"/>
          <p:cNvPicPr>
            <a:picLocks noRot="1" noChangeAspect="1" noEditPoints="1" noChangeArrowheads="1" noChangeShapeType="1"/>
          </p:cNvPicPr>
          <p:nvPr/>
        </p:nvPicPr>
        <p:blipFill>
          <a:blip r:embed="rId6" cstate="print"/>
          <a:srcRect/>
          <a:stretch>
            <a:fillRect/>
          </a:stretch>
        </p:blipFill>
        <p:spPr bwMode="auto">
          <a:xfrm>
            <a:off x="6440488" y="5411788"/>
            <a:ext cx="2065337" cy="385762"/>
          </a:xfrm>
          <a:prstGeom prst="rect">
            <a:avLst/>
          </a:prstGeom>
          <a:noFill/>
          <a:ln w="9525">
            <a:noFill/>
            <a:miter lim="800000"/>
            <a:headEnd/>
            <a:tailEnd/>
          </a:ln>
        </p:spPr>
      </p:pic>
      <p:pic>
        <p:nvPicPr>
          <p:cNvPr id="57" name="Ink 9"/>
          <p:cNvPicPr>
            <a:picLocks noRot="1" noChangeAspect="1" noEditPoints="1" noChangeArrowheads="1" noChangeShapeType="1"/>
          </p:cNvPicPr>
          <p:nvPr/>
        </p:nvPicPr>
        <p:blipFill>
          <a:blip r:embed="rId7" cstate="print"/>
          <a:srcRect/>
          <a:stretch>
            <a:fillRect/>
          </a:stretch>
        </p:blipFill>
        <p:spPr bwMode="auto">
          <a:xfrm>
            <a:off x="8510588" y="5621338"/>
            <a:ext cx="454025" cy="441325"/>
          </a:xfrm>
          <a:prstGeom prst="rect">
            <a:avLst/>
          </a:prstGeom>
          <a:noFill/>
          <a:ln w="9525">
            <a:noFill/>
            <a:miter lim="800000"/>
            <a:headEnd/>
            <a:tailEnd/>
          </a:ln>
        </p:spPr>
      </p:pic>
      <p:pic>
        <p:nvPicPr>
          <p:cNvPr id="58" name="Ink 43"/>
          <p:cNvPicPr>
            <a:picLocks noRot="1" noChangeAspect="1" noEditPoints="1" noChangeArrowheads="1" noChangeShapeType="1"/>
          </p:cNvPicPr>
          <p:nvPr/>
        </p:nvPicPr>
        <p:blipFill>
          <a:blip r:embed="rId8" cstate="print"/>
          <a:srcRect/>
          <a:stretch>
            <a:fillRect/>
          </a:stretch>
        </p:blipFill>
        <p:spPr bwMode="auto">
          <a:xfrm>
            <a:off x="6321425" y="1727200"/>
            <a:ext cx="458788" cy="12700"/>
          </a:xfrm>
          <a:prstGeom prst="rect">
            <a:avLst/>
          </a:prstGeom>
          <a:noFill/>
          <a:ln w="9525">
            <a:noFill/>
            <a:miter lim="800000"/>
            <a:headEnd/>
            <a:tailEnd/>
          </a:ln>
        </p:spPr>
      </p:pic>
      <p:pic>
        <p:nvPicPr>
          <p:cNvPr id="43040" name="Ink 6"/>
          <p:cNvPicPr>
            <a:picLocks noRot="1" noChangeAspect="1" noEditPoints="1" noChangeArrowheads="1" noChangeShapeType="1"/>
          </p:cNvPicPr>
          <p:nvPr/>
        </p:nvPicPr>
        <p:blipFill>
          <a:blip r:embed="rId9" cstate="print"/>
          <a:srcRect/>
          <a:stretch>
            <a:fillRect/>
          </a:stretch>
        </p:blipFill>
        <p:spPr bwMode="auto">
          <a:xfrm>
            <a:off x="8388350" y="1917700"/>
            <a:ext cx="720725" cy="355600"/>
          </a:xfrm>
          <a:prstGeom prst="rect">
            <a:avLst/>
          </a:prstGeom>
          <a:noFill/>
          <a:ln w="9525">
            <a:noFill/>
            <a:miter lim="800000"/>
            <a:headEnd/>
            <a:tailEnd/>
          </a:ln>
        </p:spPr>
      </p:pic>
      <p:pic>
        <p:nvPicPr>
          <p:cNvPr id="43041" name="Ink 44"/>
          <p:cNvPicPr>
            <a:picLocks noRot="1" noChangeAspect="1" noEditPoints="1" noChangeArrowheads="1" noChangeShapeType="1"/>
          </p:cNvPicPr>
          <p:nvPr/>
        </p:nvPicPr>
        <p:blipFill>
          <a:blip r:embed="rId10" cstate="print"/>
          <a:srcRect/>
          <a:stretch>
            <a:fillRect/>
          </a:stretch>
        </p:blipFill>
        <p:spPr bwMode="auto">
          <a:xfrm>
            <a:off x="6205538" y="2063750"/>
            <a:ext cx="149225" cy="138113"/>
          </a:xfrm>
          <a:prstGeom prst="rect">
            <a:avLst/>
          </a:prstGeom>
          <a:noFill/>
          <a:ln w="9525">
            <a:noFill/>
            <a:miter lim="800000"/>
            <a:headEnd/>
            <a:tailEnd/>
          </a:ln>
        </p:spPr>
      </p:pic>
      <p:pic>
        <p:nvPicPr>
          <p:cNvPr id="43042" name="Ink 45"/>
          <p:cNvPicPr>
            <a:picLocks noRot="1" noChangeAspect="1" noEditPoints="1" noChangeArrowheads="1" noChangeShapeType="1"/>
          </p:cNvPicPr>
          <p:nvPr/>
        </p:nvPicPr>
        <p:blipFill>
          <a:blip r:embed="rId11" cstate="print"/>
          <a:srcRect/>
          <a:stretch>
            <a:fillRect/>
          </a:stretch>
        </p:blipFill>
        <p:spPr bwMode="auto">
          <a:xfrm>
            <a:off x="6443663" y="2070100"/>
            <a:ext cx="150812" cy="142875"/>
          </a:xfrm>
          <a:prstGeom prst="rect">
            <a:avLst/>
          </a:prstGeom>
          <a:noFill/>
          <a:ln w="9525">
            <a:noFill/>
            <a:miter lim="800000"/>
            <a:headEnd/>
            <a:tailEnd/>
          </a:ln>
        </p:spPr>
      </p:pic>
      <p:pic>
        <p:nvPicPr>
          <p:cNvPr id="43043" name="Ink 46"/>
          <p:cNvPicPr>
            <a:picLocks noRot="1" noChangeAspect="1" noEditPoints="1" noChangeArrowheads="1" noChangeShapeType="1"/>
          </p:cNvPicPr>
          <p:nvPr/>
        </p:nvPicPr>
        <p:blipFill>
          <a:blip r:embed="rId12" cstate="print"/>
          <a:srcRect/>
          <a:stretch>
            <a:fillRect/>
          </a:stretch>
        </p:blipFill>
        <p:spPr bwMode="auto">
          <a:xfrm>
            <a:off x="6637338" y="2068513"/>
            <a:ext cx="138112" cy="134937"/>
          </a:xfrm>
          <a:prstGeom prst="rect">
            <a:avLst/>
          </a:prstGeom>
          <a:noFill/>
          <a:ln w="9525">
            <a:noFill/>
            <a:miter lim="800000"/>
            <a:headEnd/>
            <a:tailEnd/>
          </a:ln>
        </p:spPr>
      </p:pic>
      <p:pic>
        <p:nvPicPr>
          <p:cNvPr id="43044" name="Ink 2"/>
          <p:cNvPicPr>
            <a:picLocks noRot="1" noChangeAspect="1" noEditPoints="1" noChangeArrowheads="1" noChangeShapeType="1"/>
          </p:cNvPicPr>
          <p:nvPr/>
        </p:nvPicPr>
        <p:blipFill>
          <a:blip r:embed="rId13" cstate="print"/>
          <a:srcRect/>
          <a:stretch>
            <a:fillRect/>
          </a:stretch>
        </p:blipFill>
        <p:spPr bwMode="auto">
          <a:xfrm>
            <a:off x="6962775" y="2081213"/>
            <a:ext cx="538163" cy="339725"/>
          </a:xfrm>
          <a:prstGeom prst="rect">
            <a:avLst/>
          </a:prstGeom>
          <a:noFill/>
          <a:ln w="9525">
            <a:noFill/>
            <a:miter lim="800000"/>
            <a:headEnd/>
            <a:tailEnd/>
          </a:ln>
        </p:spPr>
      </p:pic>
      <p:pic>
        <p:nvPicPr>
          <p:cNvPr id="43045" name="Ink 4"/>
          <p:cNvPicPr>
            <a:picLocks noRot="1" noChangeAspect="1" noEditPoints="1" noChangeArrowheads="1" noChangeShapeType="1"/>
          </p:cNvPicPr>
          <p:nvPr/>
        </p:nvPicPr>
        <p:blipFill>
          <a:blip r:embed="rId14" cstate="print"/>
          <a:srcRect/>
          <a:stretch>
            <a:fillRect/>
          </a:stretch>
        </p:blipFill>
        <p:spPr bwMode="auto">
          <a:xfrm>
            <a:off x="7554913" y="1970088"/>
            <a:ext cx="762000" cy="312737"/>
          </a:xfrm>
          <a:prstGeom prst="rect">
            <a:avLst/>
          </a:prstGeom>
          <a:noFill/>
          <a:ln w="9525">
            <a:noFill/>
            <a:miter lim="800000"/>
            <a:headEnd/>
            <a:tailEnd/>
          </a:ln>
        </p:spPr>
      </p:pic>
      <p:sp>
        <p:nvSpPr>
          <p:cNvPr id="43046" name="Slide Number Placeholder 3"/>
          <p:cNvSpPr>
            <a:spLocks noGrp="1"/>
          </p:cNvSpPr>
          <p:nvPr>
            <p:ph type="sldNum" sz="quarter" idx="10"/>
          </p:nvPr>
        </p:nvSpPr>
        <p:spPr>
          <a:noFill/>
          <a:ln>
            <a:miter lim="800000"/>
            <a:headEnd/>
            <a:tailEnd/>
          </a:ln>
        </p:spPr>
        <p:txBody>
          <a:bodyPr/>
          <a:lstStyle/>
          <a:p>
            <a:fld id="{3F3ED483-5274-4FDD-9A95-55CA7AB29527}" type="slidenum">
              <a:rPr lang="en-US"/>
              <a:pPr/>
              <a:t>21</a:t>
            </a:fld>
            <a:endParaRPr lang="en-US"/>
          </a:p>
        </p:txBody>
      </p:sp>
      <p:sp>
        <p:nvSpPr>
          <p:cNvPr id="44" name="Rectangle 43"/>
          <p:cNvSpPr/>
          <p:nvPr/>
        </p:nvSpPr>
        <p:spPr>
          <a:xfrm>
            <a:off x="552450" y="2381250"/>
            <a:ext cx="2895600" cy="381000"/>
          </a:xfrm>
          <a:prstGeom prst="rect">
            <a:avLst/>
          </a:prstGeom>
          <a:noFill/>
          <a:ln w="6032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a:t>CPSC 322, Lecture 2</a:t>
            </a:r>
          </a:p>
        </p:txBody>
      </p:sp>
      <p:sp>
        <p:nvSpPr>
          <p:cNvPr id="26" name="Slide Number Placeholder 5"/>
          <p:cNvSpPr>
            <a:spLocks noGrp="1"/>
          </p:cNvSpPr>
          <p:nvPr>
            <p:ph type="sldNum" sz="quarter" idx="12"/>
          </p:nvPr>
        </p:nvSpPr>
        <p:spPr/>
        <p:txBody>
          <a:bodyPr/>
          <a:lstStyle/>
          <a:p>
            <a:pPr>
              <a:defRPr/>
            </a:pPr>
            <a:r>
              <a:rPr lang="en-US"/>
              <a:t>Slide </a:t>
            </a:r>
            <a:fld id="{14751D8A-AF98-48F2-8AB2-37E0A9982BDD}" type="slidenum">
              <a:rPr lang="en-US"/>
              <a:pPr>
                <a:defRPr/>
              </a:pPr>
              <a:t>22</a:t>
            </a:fld>
            <a:endParaRPr lang="en-US"/>
          </a:p>
        </p:txBody>
      </p:sp>
      <p:sp>
        <p:nvSpPr>
          <p:cNvPr id="1066" name="Rectangle 2"/>
          <p:cNvSpPr>
            <a:spLocks noGrp="1" noChangeArrowheads="1"/>
          </p:cNvSpPr>
          <p:nvPr>
            <p:ph type="title"/>
          </p:nvPr>
        </p:nvSpPr>
        <p:spPr>
          <a:xfrm>
            <a:off x="0" y="0"/>
            <a:ext cx="9144000" cy="685800"/>
          </a:xfrm>
        </p:spPr>
        <p:txBody>
          <a:bodyPr/>
          <a:lstStyle/>
          <a:p>
            <a:pPr eaLnBrk="1" hangingPunct="1"/>
            <a:r>
              <a:rPr lang="en-US" dirty="0" err="1" smtClean="0"/>
              <a:t>Cpsc</a:t>
            </a:r>
            <a:r>
              <a:rPr lang="en-US" dirty="0" smtClean="0"/>
              <a:t> 322 </a:t>
            </a:r>
            <a:r>
              <a:rPr lang="en-US" smtClean="0"/>
              <a:t>Big Picture</a:t>
            </a:r>
            <a:endParaRPr lang="en-US" dirty="0" smtClean="0"/>
          </a:p>
        </p:txBody>
      </p:sp>
      <p:sp>
        <p:nvSpPr>
          <p:cNvPr id="1067"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1068"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1069"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1070"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1071"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1072"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1073"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1074"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1075"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1076"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7"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1078"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9" name="Rectangle 20"/>
          <p:cNvSpPr>
            <a:spLocks noChangeArrowheads="1"/>
          </p:cNvSpPr>
          <p:nvPr/>
        </p:nvSpPr>
        <p:spPr bwMode="auto">
          <a:xfrm>
            <a:off x="3143250" y="5357813"/>
            <a:ext cx="1176338"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81"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082"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1083"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1084"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1087"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1088"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1089" name="Rectangle 9"/>
          <p:cNvSpPr>
            <a:spLocks noChangeArrowheads="1"/>
          </p:cNvSpPr>
          <p:nvPr/>
        </p:nvSpPr>
        <p:spPr bwMode="auto">
          <a:xfrm>
            <a:off x="5867400" y="4648200"/>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dirty="0">
                <a:latin typeface="Arial Unicode MS" pitchFamily="34" charset="-128"/>
              </a:rPr>
              <a:t>Decision Nets</a:t>
            </a:r>
          </a:p>
        </p:txBody>
      </p:sp>
      <p:sp>
        <p:nvSpPr>
          <p:cNvPr id="1091" name="Rectangle 24"/>
          <p:cNvSpPr>
            <a:spLocks noChangeArrowheads="1"/>
          </p:cNvSpPr>
          <p:nvPr/>
        </p:nvSpPr>
        <p:spPr bwMode="auto">
          <a:xfrm>
            <a:off x="6324600" y="518160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092"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1093"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95"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1096"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
        <p:nvSpPr>
          <p:cNvPr id="1097"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p:sp>
        <p:nvSpPr>
          <p:cNvPr id="1098" name="Rectangle 9"/>
          <p:cNvSpPr>
            <a:spLocks noChangeArrowheads="1"/>
          </p:cNvSpPr>
          <p:nvPr/>
        </p:nvSpPr>
        <p:spPr bwMode="auto">
          <a:xfrm>
            <a:off x="5715000" y="4143375"/>
            <a:ext cx="3214688" cy="503238"/>
          </a:xfrm>
          <a:prstGeom prst="rect">
            <a:avLst/>
          </a:prstGeom>
          <a:noFill/>
          <a:ln w="9525">
            <a:noFill/>
            <a:miter lim="800000"/>
            <a:headEnd/>
            <a:tailEnd/>
          </a:ln>
        </p:spPr>
        <p:txBody>
          <a:bodyPr/>
          <a:lstStyle/>
          <a:p>
            <a:pPr marL="342900" indent="-342900">
              <a:lnSpc>
                <a:spcPct val="75000"/>
              </a:lnSpc>
              <a:spcBef>
                <a:spcPct val="20000"/>
              </a:spcBef>
            </a:pPr>
            <a:r>
              <a:rPr lang="en-US" sz="2000" i="1" dirty="0">
                <a:latin typeface="Arial Unicode MS" pitchFamily="34" charset="-128"/>
              </a:rPr>
              <a:t>Markov </a:t>
            </a:r>
            <a:r>
              <a:rPr lang="en-US" sz="2000" i="1" dirty="0" smtClean="0">
                <a:latin typeface="Arial Unicode MS" pitchFamily="34" charset="-128"/>
              </a:rPr>
              <a:t>Chains</a:t>
            </a:r>
            <a:endParaRPr lang="en-US" sz="2000" i="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63490"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xmlns="">
          <p:pic>
            <p:nvPicPr>
              <p:cNvPr id="63490"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3491"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xmlns="">
          <p:pic>
            <p:nvPicPr>
              <p:cNvPr id="63491"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3492" name="Ink 41"/>
              <p14:cNvContentPartPr>
                <a14:cpLocks xmlns:a14="http://schemas.microsoft.com/office/drawing/2010/main" noRot="1" noChangeAspect="1" noEditPoints="1" noChangeArrowheads="1" noChangeShapeType="1"/>
              </p14:cNvContentPartPr>
              <p14:nvPr/>
            </p14:nvContentPartPr>
            <p14:xfrm>
              <a:off x="4862513" y="3529013"/>
              <a:ext cx="1081087" cy="546100"/>
            </p14:xfrm>
          </p:contentPart>
        </mc:Choice>
        <mc:Fallback xmlns="">
          <p:pic>
            <p:nvPicPr>
              <p:cNvPr id="63492" name="Ink 41"/>
              <p:cNvPicPr>
                <a:picLocks noRot="1" noChangeAspect="1" noEditPoints="1" noChangeArrowheads="1" noChangeShapeType="1"/>
              </p:cNvPicPr>
              <p:nvPr/>
            </p:nvPicPr>
            <p:blipFill>
              <a:blip r:embed="rId8"/>
              <a:stretch>
                <a:fillRect/>
              </a:stretch>
            </p:blipFill>
            <p:spPr>
              <a:xfrm>
                <a:off x="4855673" y="3518213"/>
                <a:ext cx="1098727" cy="5637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3493" name="Ink 42"/>
              <p14:cNvContentPartPr>
                <a14:cpLocks xmlns:a14="http://schemas.microsoft.com/office/drawing/2010/main" noRot="1" noChangeAspect="1" noEditPoints="1" noChangeArrowheads="1" noChangeShapeType="1"/>
              </p14:cNvContentPartPr>
              <p14:nvPr/>
            </p14:nvContentPartPr>
            <p14:xfrm>
              <a:off x="4356100" y="4941888"/>
              <a:ext cx="1460500" cy="654050"/>
            </p14:xfrm>
          </p:contentPart>
        </mc:Choice>
        <mc:Fallback xmlns="">
          <p:pic>
            <p:nvPicPr>
              <p:cNvPr id="63493" name="Ink 42"/>
              <p:cNvPicPr>
                <a:picLocks noRot="1" noChangeAspect="1" noEditPoints="1" noChangeArrowheads="1" noChangeShapeType="1"/>
              </p:cNvPicPr>
              <p:nvPr/>
            </p:nvPicPr>
            <p:blipFill>
              <a:blip r:embed="rId10"/>
              <a:stretch>
                <a:fillRect/>
              </a:stretch>
            </p:blipFill>
            <p:spPr>
              <a:xfrm>
                <a:off x="4352500" y="4937928"/>
                <a:ext cx="1470580" cy="6616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3494" name="Ink 43"/>
              <p14:cNvContentPartPr>
                <a14:cpLocks xmlns:a14="http://schemas.microsoft.com/office/drawing/2010/main" noRot="1" noChangeAspect="1" noEditPoints="1" noChangeArrowheads="1" noChangeShapeType="1"/>
              </p14:cNvContentPartPr>
              <p14:nvPr/>
            </p14:nvContentPartPr>
            <p14:xfrm>
              <a:off x="4643438" y="5300663"/>
              <a:ext cx="984250" cy="452437"/>
            </p14:xfrm>
          </p:contentPart>
        </mc:Choice>
        <mc:Fallback xmlns="">
          <p:pic>
            <p:nvPicPr>
              <p:cNvPr id="63494" name="Ink 43"/>
              <p:cNvPicPr>
                <a:picLocks noRot="1" noChangeAspect="1" noEditPoints="1" noChangeArrowheads="1" noChangeShapeType="1"/>
              </p:cNvPicPr>
              <p:nvPr/>
            </p:nvPicPr>
            <p:blipFill>
              <a:blip r:embed="rId12"/>
              <a:stretch>
                <a:fillRect/>
              </a:stretch>
            </p:blipFill>
            <p:spPr>
              <a:xfrm>
                <a:off x="4635158" y="5297784"/>
                <a:ext cx="995410" cy="4643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3495" name="Ink 8"/>
              <p14:cNvContentPartPr>
                <a14:cpLocks xmlns:a14="http://schemas.microsoft.com/office/drawing/2010/main" noRot="1" noChangeAspect="1" noEditPoints="1" noChangeArrowheads="1" noChangeShapeType="1"/>
              </p14:cNvContentPartPr>
              <p14:nvPr/>
            </p14:nvContentPartPr>
            <p14:xfrm>
              <a:off x="976313" y="2781300"/>
              <a:ext cx="3487737" cy="2719388"/>
            </p14:xfrm>
          </p:contentPart>
        </mc:Choice>
        <mc:Fallback xmlns="">
          <p:pic>
            <p:nvPicPr>
              <p:cNvPr id="63495" name="Ink 8"/>
              <p:cNvPicPr>
                <a:picLocks noRot="1" noChangeAspect="1" noEditPoints="1" noChangeArrowheads="1" noChangeShapeType="1"/>
              </p:cNvPicPr>
              <p:nvPr/>
            </p:nvPicPr>
            <p:blipFill>
              <a:blip r:embed="rId14"/>
              <a:stretch>
                <a:fillRect/>
              </a:stretch>
            </p:blipFill>
            <p:spPr>
              <a:xfrm>
                <a:off x="969473" y="2775540"/>
                <a:ext cx="3502497" cy="273774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3496" name="Ink 9"/>
              <p14:cNvContentPartPr>
                <a14:cpLocks xmlns:a14="http://schemas.microsoft.com/office/drawing/2010/main" noRot="1" noChangeAspect="1" noEditPoints="1" noChangeArrowheads="1" noChangeShapeType="1"/>
              </p14:cNvContentPartPr>
              <p14:nvPr/>
            </p14:nvContentPartPr>
            <p14:xfrm>
              <a:off x="4271963" y="4541838"/>
              <a:ext cx="947737" cy="509587"/>
            </p14:xfrm>
          </p:contentPart>
        </mc:Choice>
        <mc:Fallback xmlns="">
          <p:pic>
            <p:nvPicPr>
              <p:cNvPr id="63496" name="Ink 9"/>
              <p:cNvPicPr>
                <a:picLocks noRot="1" noChangeAspect="1" noEditPoints="1" noChangeArrowheads="1" noChangeShapeType="1"/>
              </p:cNvPicPr>
              <p:nvPr/>
            </p:nvPicPr>
            <p:blipFill>
              <a:blip r:embed="rId16"/>
              <a:stretch>
                <a:fillRect/>
              </a:stretch>
            </p:blipFill>
            <p:spPr>
              <a:xfrm>
                <a:off x="4260085" y="4533201"/>
                <a:ext cx="970774" cy="52830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3497" name="Ink 10"/>
              <p14:cNvContentPartPr>
                <a14:cpLocks xmlns:a14="http://schemas.microsoft.com/office/drawing/2010/main" noRot="1" noChangeAspect="1" noEditPoints="1" noChangeArrowheads="1" noChangeShapeType="1"/>
              </p14:cNvContentPartPr>
              <p14:nvPr/>
            </p14:nvContentPartPr>
            <p14:xfrm>
              <a:off x="2647950" y="2828925"/>
              <a:ext cx="2562225" cy="717550"/>
            </p14:xfrm>
          </p:contentPart>
        </mc:Choice>
        <mc:Fallback xmlns="">
          <p:pic>
            <p:nvPicPr>
              <p:cNvPr id="63497" name="Ink 10"/>
              <p:cNvPicPr>
                <a:picLocks noRot="1" noChangeAspect="1" noEditPoints="1" noChangeArrowheads="1" noChangeShapeType="1"/>
              </p:cNvPicPr>
              <p:nvPr/>
            </p:nvPicPr>
            <p:blipFill>
              <a:blip r:embed="rId18"/>
              <a:stretch>
                <a:fillRect/>
              </a:stretch>
            </p:blipFill>
            <p:spPr>
              <a:xfrm>
                <a:off x="2642550" y="2825685"/>
                <a:ext cx="2578426" cy="72511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3498" name="Ink 65"/>
              <p14:cNvContentPartPr>
                <a14:cpLocks xmlns:a14="http://schemas.microsoft.com/office/drawing/2010/main" noRot="1" noChangeAspect="1" noEditPoints="1" noChangeArrowheads="1" noChangeShapeType="1"/>
              </p14:cNvContentPartPr>
              <p14:nvPr/>
            </p14:nvContentPartPr>
            <p14:xfrm>
              <a:off x="150813" y="4889500"/>
              <a:ext cx="1374775" cy="19050"/>
            </p14:xfrm>
          </p:contentPart>
        </mc:Choice>
        <mc:Fallback xmlns="">
          <p:pic>
            <p:nvPicPr>
              <p:cNvPr id="63498" name="Ink 65"/>
              <p:cNvPicPr>
                <a:picLocks noRot="1" noChangeAspect="1" noEditPoints="1" noChangeArrowheads="1" noChangeShapeType="1"/>
              </p:cNvPicPr>
              <p:nvPr/>
            </p:nvPicPr>
            <p:blipFill>
              <a:blip r:embed="rId20"/>
              <a:stretch>
                <a:fillRect/>
              </a:stretch>
            </p:blipFill>
            <p:spPr>
              <a:xfrm>
                <a:off x="145773" y="4879975"/>
                <a:ext cx="1386294" cy="395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499" name="Ink 36"/>
              <p14:cNvContentPartPr>
                <a14:cpLocks xmlns:a14="http://schemas.microsoft.com/office/drawing/2010/main" noRot="1" noChangeAspect="1" noEditPoints="1" noChangeArrowheads="1" noChangeShapeType="1"/>
              </p14:cNvContentPartPr>
              <p14:nvPr/>
            </p14:nvContentPartPr>
            <p14:xfrm>
              <a:off x="784225" y="4954588"/>
              <a:ext cx="3433763" cy="558800"/>
            </p14:xfrm>
          </p:contentPart>
        </mc:Choice>
        <mc:Fallback xmlns="">
          <p:pic>
            <p:nvPicPr>
              <p:cNvPr id="63499" name="Ink 36"/>
              <p:cNvPicPr>
                <a:picLocks noRot="1" noChangeAspect="1" noEditPoints="1" noChangeArrowheads="1" noChangeShapeType="1"/>
              </p:cNvPicPr>
              <p:nvPr/>
            </p:nvPicPr>
            <p:blipFill>
              <a:blip r:embed="rId22"/>
              <a:stretch>
                <a:fillRect/>
              </a:stretch>
            </p:blipFill>
            <p:spPr>
              <a:xfrm>
                <a:off x="773425" y="4949547"/>
                <a:ext cx="3449963" cy="57068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3500" name="Ink 12"/>
              <p14:cNvContentPartPr>
                <a14:cpLocks xmlns:a14="http://schemas.microsoft.com/office/drawing/2010/main" noRot="1" noChangeAspect="1" noEditPoints="1" noChangeArrowheads="1" noChangeShapeType="1"/>
              </p14:cNvContentPartPr>
              <p14:nvPr/>
            </p14:nvContentPartPr>
            <p14:xfrm>
              <a:off x="3733800" y="4816475"/>
              <a:ext cx="706438" cy="312738"/>
            </p14:xfrm>
          </p:contentPart>
        </mc:Choice>
        <mc:Fallback xmlns="">
          <p:pic>
            <p:nvPicPr>
              <p:cNvPr id="63500" name="Ink 12"/>
              <p:cNvPicPr>
                <a:picLocks noRot="1" noChangeAspect="1" noEditPoints="1" noChangeArrowheads="1" noChangeShapeType="1"/>
              </p:cNvPicPr>
              <p:nvPr/>
            </p:nvPicPr>
            <p:blipFill>
              <a:blip r:embed="rId24"/>
              <a:stretch>
                <a:fillRect/>
              </a:stretch>
            </p:blipFill>
            <p:spPr>
              <a:xfrm>
                <a:off x="3731281" y="4811437"/>
                <a:ext cx="719034" cy="32029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3501" name="Ink 13"/>
              <p14:cNvContentPartPr>
                <a14:cpLocks xmlns:a14="http://schemas.microsoft.com/office/drawing/2010/main" noRot="1" noChangeAspect="1" noEditPoints="1" noChangeArrowheads="1" noChangeShapeType="1"/>
              </p14:cNvContentPartPr>
              <p14:nvPr/>
            </p14:nvContentPartPr>
            <p14:xfrm>
              <a:off x="8782050" y="3709988"/>
              <a:ext cx="230188" cy="174625"/>
            </p14:xfrm>
          </p:contentPart>
        </mc:Choice>
        <mc:Fallback xmlns="">
          <p:pic>
            <p:nvPicPr>
              <p:cNvPr id="63501" name="Ink 13"/>
              <p:cNvPicPr>
                <a:picLocks noRot="1" noChangeAspect="1" noEditPoints="1" noChangeArrowheads="1" noChangeShapeType="1"/>
              </p:cNvPicPr>
              <p:nvPr/>
            </p:nvPicPr>
            <p:blipFill>
              <a:blip r:embed="rId26"/>
              <a:stretch>
                <a:fillRect/>
              </a:stretch>
            </p:blipFill>
            <p:spPr>
              <a:xfrm>
                <a:off x="8775206" y="3704227"/>
                <a:ext cx="244957" cy="18470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3502" name="Ink 14"/>
              <p14:cNvContentPartPr>
                <a14:cpLocks xmlns:a14="http://schemas.microsoft.com/office/drawing/2010/main" noRot="1" noChangeAspect="1" noEditPoints="1" noChangeArrowheads="1" noChangeShapeType="1"/>
              </p14:cNvContentPartPr>
              <p14:nvPr/>
            </p14:nvContentPartPr>
            <p14:xfrm>
              <a:off x="8764588" y="5314950"/>
              <a:ext cx="280987" cy="174625"/>
            </p14:xfrm>
          </p:contentPart>
        </mc:Choice>
        <mc:Fallback xmlns="">
          <p:pic>
            <p:nvPicPr>
              <p:cNvPr id="63502" name="Ink 14"/>
              <p:cNvPicPr>
                <a:picLocks noRot="1" noChangeAspect="1" noEditPoints="1" noChangeArrowheads="1" noChangeShapeType="1"/>
              </p:cNvPicPr>
              <p:nvPr/>
            </p:nvPicPr>
            <p:blipFill>
              <a:blip r:embed="rId28"/>
              <a:stretch>
                <a:fillRect/>
              </a:stretch>
            </p:blipFill>
            <p:spPr>
              <a:xfrm>
                <a:off x="8754514" y="5305949"/>
                <a:ext cx="301854" cy="19586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503" name="Ink 15"/>
              <p14:cNvContentPartPr>
                <a14:cpLocks xmlns:a14="http://schemas.microsoft.com/office/drawing/2010/main" noRot="1" noChangeAspect="1" noEditPoints="1" noChangeArrowheads="1" noChangeShapeType="1"/>
              </p14:cNvContentPartPr>
              <p14:nvPr/>
            </p14:nvContentPartPr>
            <p14:xfrm>
              <a:off x="2351088" y="2832100"/>
              <a:ext cx="1397000" cy="2530475"/>
            </p14:xfrm>
          </p:contentPart>
        </mc:Choice>
        <mc:Fallback xmlns="">
          <p:pic>
            <p:nvPicPr>
              <p:cNvPr id="63503" name="Ink 15"/>
              <p:cNvPicPr>
                <a:picLocks noRot="1" noChangeAspect="1" noEditPoints="1" noChangeArrowheads="1" noChangeShapeType="1"/>
              </p:cNvPicPr>
              <p:nvPr/>
            </p:nvPicPr>
            <p:blipFill>
              <a:blip r:embed="rId30"/>
              <a:stretch>
                <a:fillRect/>
              </a:stretch>
            </p:blipFill>
            <p:spPr>
              <a:xfrm>
                <a:off x="2340289" y="2829220"/>
                <a:ext cx="1412118" cy="254487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3504" name="Ink 16"/>
              <p14:cNvContentPartPr>
                <a14:cpLocks xmlns:a14="http://schemas.microsoft.com/office/drawing/2010/main" noRot="1" noChangeAspect="1" noEditPoints="1" noChangeArrowheads="1" noChangeShapeType="1"/>
              </p14:cNvContentPartPr>
              <p14:nvPr/>
            </p14:nvContentPartPr>
            <p14:xfrm>
              <a:off x="5686425" y="2854325"/>
              <a:ext cx="1720850" cy="649288"/>
            </p14:xfrm>
          </p:contentPart>
        </mc:Choice>
        <mc:Fallback xmlns="">
          <p:pic>
            <p:nvPicPr>
              <p:cNvPr id="63504" name="Ink 16"/>
              <p:cNvPicPr>
                <a:picLocks noRot="1" noChangeAspect="1" noEditPoints="1" noChangeArrowheads="1" noChangeShapeType="1"/>
              </p:cNvPicPr>
              <p:nvPr/>
            </p:nvPicPr>
            <p:blipFill>
              <a:blip r:embed="rId32"/>
              <a:stretch>
                <a:fillRect/>
              </a:stretch>
            </p:blipFill>
            <p:spPr>
              <a:xfrm>
                <a:off x="5682465" y="2843829"/>
                <a:ext cx="1735970" cy="669556"/>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Rectangle 37"/>
          <p:cNvSpPr>
            <a:spLocks noChangeArrowheads="1"/>
          </p:cNvSpPr>
          <p:nvPr/>
        </p:nvSpPr>
        <p:spPr bwMode="auto">
          <a:xfrm>
            <a:off x="928688" y="2786063"/>
            <a:ext cx="184150" cy="400050"/>
          </a:xfrm>
          <a:prstGeom prst="rect">
            <a:avLst/>
          </a:prstGeom>
          <a:solidFill>
            <a:schemeClr val="bg1"/>
          </a:solidFill>
          <a:ln w="9525" algn="ctr">
            <a:noFill/>
            <a:round/>
            <a:headEnd/>
            <a:tailEnd/>
          </a:ln>
        </p:spPr>
        <p:txBody>
          <a:bodyPr wrap="none">
            <a:spAutoFit/>
          </a:bodyPr>
          <a:lstStyle/>
          <a:p>
            <a:endParaRPr lang="en-US" sz="2000" b="1">
              <a:solidFill>
                <a:srgbClr val="000000"/>
              </a:solidFill>
              <a:ea typeface="+mn-ea"/>
              <a:cs typeface="+mn-cs"/>
            </a:endParaRPr>
          </a:p>
        </p:txBody>
      </p:sp>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a typeface="+mn-ea"/>
              <a:cs typeface="+mn-cs"/>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a:solidFill>
                  <a:srgbClr val="000000"/>
                </a:solidFill>
                <a:latin typeface="Arial Unicode MS" pitchFamily="34" charset="-128"/>
                <a:ea typeface="+mn-ea"/>
                <a:cs typeface="+mn-cs"/>
              </a:rPr>
              <a:t>Query</a:t>
            </a: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1800" b="1">
                <a:solidFill>
                  <a:srgbClr val="000000"/>
                </a:solidFill>
                <a:latin typeface="Arial Unicode MS" pitchFamily="34" charset="-128"/>
                <a:ea typeface="+mn-ea"/>
                <a:cs typeface="+mn-cs"/>
              </a:rPr>
              <a:t>Planning</a:t>
            </a: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1800" b="1">
                <a:solidFill>
                  <a:srgbClr val="000000"/>
                </a:solidFill>
                <a:latin typeface="Arial Unicode MS" pitchFamily="34" charset="-128"/>
                <a:ea typeface="+mn-ea"/>
                <a:cs typeface="+mn-cs"/>
              </a:rPr>
              <a:t>Deterministic</a:t>
            </a:r>
          </a:p>
        </p:txBody>
      </p:sp>
      <p:sp>
        <p:nvSpPr>
          <p:cNvPr id="17442" name="Rectangle 12"/>
          <p:cNvSpPr>
            <a:spLocks noChangeArrowheads="1"/>
          </p:cNvSpPr>
          <p:nvPr/>
        </p:nvSpPr>
        <p:spPr bwMode="auto">
          <a:xfrm>
            <a:off x="4000500" y="1571625"/>
            <a:ext cx="2159000" cy="503238"/>
          </a:xfrm>
          <a:prstGeom prst="rect">
            <a:avLst/>
          </a:prstGeom>
          <a:noFill/>
          <a:ln w="9525">
            <a:noFill/>
            <a:miter lim="800000"/>
            <a:headEnd/>
            <a:tailEnd/>
          </a:ln>
        </p:spPr>
        <p:txBody>
          <a:bodyPr/>
          <a:lstStyle/>
          <a:p>
            <a:pPr marL="342900" indent="-342900">
              <a:spcBef>
                <a:spcPct val="20000"/>
              </a:spcBef>
            </a:pPr>
            <a:r>
              <a:rPr lang="en-US" sz="1800" b="1">
                <a:solidFill>
                  <a:srgbClr val="000000"/>
                </a:solidFill>
                <a:latin typeface="Arial Unicode MS" pitchFamily="34" charset="-128"/>
                <a:ea typeface="+mn-ea"/>
                <a:cs typeface="+mn-cs"/>
              </a:rPr>
              <a:t>Stochastic</a:t>
            </a:r>
          </a:p>
        </p:txBody>
      </p:sp>
      <p:sp>
        <p:nvSpPr>
          <p:cNvPr id="17443" name="Rectangle 13"/>
          <p:cNvSpPr>
            <a:spLocks noChangeArrowheads="1"/>
          </p:cNvSpPr>
          <p:nvPr/>
        </p:nvSpPr>
        <p:spPr bwMode="auto">
          <a:xfrm>
            <a:off x="928688" y="2000250"/>
            <a:ext cx="5572138" cy="3786204"/>
          </a:xfrm>
          <a:prstGeom prst="rect">
            <a:avLst/>
          </a:prstGeom>
          <a:noFill/>
          <a:ln w="9525">
            <a:solidFill>
              <a:schemeClr val="tx1"/>
            </a:solidFill>
            <a:miter lim="800000"/>
            <a:headEnd/>
            <a:tailEnd/>
          </a:ln>
        </p:spPr>
        <p:txBody>
          <a:bodyPr wrap="none" anchor="ctr"/>
          <a:lstStyle/>
          <a:p>
            <a:endParaRPr lang="en-US" sz="2000" b="1">
              <a:solidFill>
                <a:srgbClr val="000000"/>
              </a:solidFill>
              <a:ea typeface="+mn-ea"/>
              <a:cs typeface="+mn-cs"/>
            </a:endParaRPr>
          </a:p>
        </p:txBody>
      </p:sp>
      <p:sp>
        <p:nvSpPr>
          <p:cNvPr id="17444" name="Line 14"/>
          <p:cNvSpPr>
            <a:spLocks noChangeShapeType="1"/>
          </p:cNvSpPr>
          <p:nvPr/>
        </p:nvSpPr>
        <p:spPr bwMode="auto">
          <a:xfrm flipH="1">
            <a:off x="3428992" y="2143125"/>
            <a:ext cx="46046" cy="3643329"/>
          </a:xfrm>
          <a:prstGeom prst="line">
            <a:avLst/>
          </a:prstGeom>
          <a:noFill/>
          <a:ln w="9525">
            <a:solidFill>
              <a:schemeClr val="tx1"/>
            </a:solidFill>
            <a:round/>
            <a:headEnd/>
            <a:tailEnd/>
          </a:ln>
        </p:spPr>
        <p:txBody>
          <a:bodyPr/>
          <a:lstStyle/>
          <a:p>
            <a:endParaRPr lang="en-US" b="1">
              <a:solidFill>
                <a:srgbClr val="000000"/>
              </a:solidFill>
              <a:ea typeface="+mn-ea"/>
              <a:cs typeface="+mn-cs"/>
            </a:endParaRPr>
          </a:p>
        </p:txBody>
      </p:sp>
      <p:sp>
        <p:nvSpPr>
          <p:cNvPr id="17445" name="Rectangle 23"/>
          <p:cNvSpPr>
            <a:spLocks noChangeArrowheads="1"/>
          </p:cNvSpPr>
          <p:nvPr/>
        </p:nvSpPr>
        <p:spPr bwMode="auto">
          <a:xfrm>
            <a:off x="3857620" y="5072074"/>
            <a:ext cx="2214563" cy="642938"/>
          </a:xfrm>
          <a:prstGeom prst="rect">
            <a:avLst/>
          </a:prstGeom>
          <a:noFill/>
          <a:ln w="9525">
            <a:solidFill>
              <a:schemeClr val="accent2"/>
            </a:solidFill>
            <a:miter lim="800000"/>
            <a:headEnd/>
            <a:tailEnd/>
          </a:ln>
        </p:spPr>
        <p:txBody>
          <a:bodyPr/>
          <a:lstStyle/>
          <a:p>
            <a:pPr marL="342900" indent="-342900">
              <a:spcBef>
                <a:spcPct val="20000"/>
              </a:spcBef>
            </a:pPr>
            <a:r>
              <a:rPr lang="en-US" sz="1800" b="1">
                <a:solidFill>
                  <a:srgbClr val="3333CC"/>
                </a:solidFill>
                <a:latin typeface="Arial Unicode MS" pitchFamily="34" charset="-128"/>
                <a:ea typeface="+mn-ea"/>
                <a:cs typeface="+mn-cs"/>
              </a:rPr>
              <a:t>More sophisticated reasoning</a:t>
            </a:r>
          </a:p>
        </p:txBody>
      </p:sp>
      <p:sp>
        <p:nvSpPr>
          <p:cNvPr id="17446" name="Rectangle 24"/>
          <p:cNvSpPr>
            <a:spLocks noChangeArrowheads="1"/>
          </p:cNvSpPr>
          <p:nvPr/>
        </p:nvSpPr>
        <p:spPr bwMode="auto">
          <a:xfrm>
            <a:off x="3571875" y="3357563"/>
            <a:ext cx="2143125" cy="714375"/>
          </a:xfrm>
          <a:prstGeom prst="rect">
            <a:avLst/>
          </a:prstGeom>
          <a:noFill/>
          <a:ln w="9525">
            <a:solidFill>
              <a:schemeClr val="accent2"/>
            </a:solidFill>
            <a:miter lim="800000"/>
            <a:headEnd/>
            <a:tailEnd/>
          </a:ln>
        </p:spPr>
        <p:txBody>
          <a:bodyPr/>
          <a:lstStyle/>
          <a:p>
            <a:pPr marL="273050" indent="-342900"/>
            <a:r>
              <a:rPr lang="en-US" sz="1800" b="1">
                <a:solidFill>
                  <a:srgbClr val="3333CC"/>
                </a:solidFill>
                <a:latin typeface="Arial Unicode MS" pitchFamily="34" charset="-128"/>
                <a:ea typeface="+mn-ea"/>
                <a:cs typeface="+mn-cs"/>
              </a:rPr>
              <a:t>More sophisticated reasoning</a:t>
            </a:r>
          </a:p>
        </p:txBody>
      </p:sp>
      <p:sp>
        <p:nvSpPr>
          <p:cNvPr id="17447" name="Rectangle 9"/>
          <p:cNvSpPr>
            <a:spLocks noChangeArrowheads="1"/>
          </p:cNvSpPr>
          <p:nvPr/>
        </p:nvSpPr>
        <p:spPr bwMode="auto">
          <a:xfrm>
            <a:off x="-571500" y="2214563"/>
            <a:ext cx="2214563" cy="642937"/>
          </a:xfrm>
          <a:prstGeom prst="rect">
            <a:avLst/>
          </a:prstGeom>
          <a:noFill/>
          <a:ln w="9525">
            <a:noFill/>
            <a:miter lim="800000"/>
            <a:headEnd/>
            <a:tailEnd/>
          </a:ln>
        </p:spPr>
        <p:txBody>
          <a:bodyPr/>
          <a:lstStyle/>
          <a:p>
            <a:pPr marL="342900" indent="-342900" algn="ctr">
              <a:lnSpc>
                <a:spcPct val="75000"/>
              </a:lnSpc>
              <a:spcBef>
                <a:spcPct val="20000"/>
              </a:spcBef>
            </a:pPr>
            <a:r>
              <a:rPr lang="en-US" sz="1800" b="1">
                <a:solidFill>
                  <a:srgbClr val="000000"/>
                </a:solidFill>
                <a:latin typeface="Arial Unicode MS" pitchFamily="34" charset="-128"/>
                <a:ea typeface="+mn-ea"/>
                <a:cs typeface="+mn-cs"/>
              </a:rPr>
              <a:t>CSPs</a:t>
            </a:r>
          </a:p>
        </p:txBody>
      </p:sp>
      <p:sp>
        <p:nvSpPr>
          <p:cNvPr id="17448" name="Rectangle 9"/>
          <p:cNvSpPr>
            <a:spLocks noChangeArrowheads="1"/>
          </p:cNvSpPr>
          <p:nvPr/>
        </p:nvSpPr>
        <p:spPr bwMode="auto">
          <a:xfrm>
            <a:off x="857250" y="314325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Logics</a:t>
            </a:r>
          </a:p>
        </p:txBody>
      </p:sp>
      <p:sp>
        <p:nvSpPr>
          <p:cNvPr id="17449" name="Rectangle 9"/>
          <p:cNvSpPr>
            <a:spLocks noChangeArrowheads="1"/>
          </p:cNvSpPr>
          <p:nvPr/>
        </p:nvSpPr>
        <p:spPr bwMode="auto">
          <a:xfrm>
            <a:off x="1000125" y="4429125"/>
            <a:ext cx="2714625" cy="500063"/>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Hierarchical  Task Networks</a:t>
            </a:r>
          </a:p>
        </p:txBody>
      </p:sp>
      <p:cxnSp>
        <p:nvCxnSpPr>
          <p:cNvPr id="31" name="Straight Connector 30"/>
          <p:cNvCxnSpPr/>
          <p:nvPr/>
        </p:nvCxnSpPr>
        <p:spPr>
          <a:xfrm flipV="1">
            <a:off x="857250" y="3071813"/>
            <a:ext cx="5500688"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857250" y="4357688"/>
            <a:ext cx="5500688" cy="1587"/>
          </a:xfrm>
          <a:prstGeom prst="line">
            <a:avLst/>
          </a:prstGeom>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571875"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Belief Nets</a:t>
            </a:r>
          </a:p>
        </p:txBody>
      </p:sp>
      <p:sp>
        <p:nvSpPr>
          <p:cNvPr id="17453" name="Rectangle 9"/>
          <p:cNvSpPr>
            <a:spLocks noChangeArrowheads="1"/>
          </p:cNvSpPr>
          <p:nvPr/>
        </p:nvSpPr>
        <p:spPr bwMode="auto">
          <a:xfrm>
            <a:off x="928688" y="2000250"/>
            <a:ext cx="2428875"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Vars + Constraints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ea typeface="+mn-ea"/>
                <a:cs typeface="+mn-cs"/>
              </a:rPr>
              <a:t>Markov Decision Processes  and  </a:t>
            </a:r>
          </a:p>
          <a:p>
            <a:pPr marL="342900" indent="-342900">
              <a:lnSpc>
                <a:spcPct val="75000"/>
              </a:lnSpc>
              <a:spcBef>
                <a:spcPct val="20000"/>
              </a:spcBef>
            </a:pPr>
            <a:r>
              <a:rPr lang="en-US" sz="1800" b="1" i="1" dirty="0" smtClean="0">
                <a:solidFill>
                  <a:srgbClr val="000000"/>
                </a:solidFill>
                <a:latin typeface="Arial Unicode MS" pitchFamily="34" charset="-128"/>
                <a:ea typeface="+mn-ea"/>
                <a:cs typeface="+mn-cs"/>
              </a:rPr>
              <a:t>Partially </a:t>
            </a:r>
            <a:r>
              <a:rPr lang="en-US" sz="1800" b="1" i="1" dirty="0">
                <a:solidFill>
                  <a:srgbClr val="000000"/>
                </a:solidFill>
                <a:latin typeface="Arial Unicode MS" pitchFamily="34" charset="-128"/>
                <a:ea typeface="+mn-ea"/>
                <a:cs typeface="+mn-cs"/>
              </a:rPr>
              <a:t>Observable MDP</a:t>
            </a:r>
          </a:p>
        </p:txBody>
      </p:sp>
      <p:sp>
        <p:nvSpPr>
          <p:cNvPr id="17455" name="Rectangle 16"/>
          <p:cNvSpPr>
            <a:spLocks noChangeArrowheads="1"/>
          </p:cNvSpPr>
          <p:nvPr/>
        </p:nvSpPr>
        <p:spPr bwMode="auto">
          <a:xfrm>
            <a:off x="1071562" y="2428875"/>
            <a:ext cx="2500305" cy="642938"/>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smtClean="0">
                <a:solidFill>
                  <a:srgbClr val="3333CC"/>
                </a:solidFill>
                <a:latin typeface="Arial Unicode MS" pitchFamily="34" charset="-128"/>
                <a:ea typeface="+mn-ea"/>
                <a:cs typeface="+mn-cs"/>
              </a:rPr>
              <a:t>Techniques to study</a:t>
            </a:r>
          </a:p>
          <a:p>
            <a:pPr marL="342900" indent="-342900">
              <a:spcBef>
                <a:spcPct val="20000"/>
              </a:spcBef>
            </a:pPr>
            <a:r>
              <a:rPr lang="en-US" sz="1800" b="1" dirty="0" smtClean="0">
                <a:solidFill>
                  <a:srgbClr val="3333CC"/>
                </a:solidFill>
                <a:latin typeface="Arial Unicode MS" pitchFamily="34" charset="-128"/>
                <a:ea typeface="+mn-ea"/>
                <a:cs typeface="+mn-cs"/>
              </a:rPr>
              <a:t>SLS Performance</a:t>
            </a:r>
            <a:endParaRPr lang="en-US" sz="1800" b="1" dirty="0">
              <a:solidFill>
                <a:srgbClr val="3333CC"/>
              </a:solidFill>
              <a:latin typeface="Arial Unicode MS" pitchFamily="34" charset="-128"/>
              <a:ea typeface="+mn-ea"/>
              <a:cs typeface="+mn-cs"/>
            </a:endParaRPr>
          </a:p>
        </p:txBody>
      </p:sp>
      <p:sp>
        <p:nvSpPr>
          <p:cNvPr id="17456" name="Rectangle 9"/>
          <p:cNvSpPr>
            <a:spLocks noChangeArrowheads="1"/>
          </p:cNvSpPr>
          <p:nvPr/>
        </p:nvSpPr>
        <p:spPr bwMode="auto">
          <a:xfrm>
            <a:off x="3429000" y="4071938"/>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Markov Chains and HMMs</a:t>
            </a:r>
          </a:p>
        </p:txBody>
      </p:sp>
      <p:sp>
        <p:nvSpPr>
          <p:cNvPr id="17457" name="Rectangle 9"/>
          <p:cNvSpPr>
            <a:spLocks noChangeArrowheads="1"/>
          </p:cNvSpPr>
          <p:nvPr/>
        </p:nvSpPr>
        <p:spPr bwMode="auto">
          <a:xfrm>
            <a:off x="1000125" y="4929188"/>
            <a:ext cx="2714625" cy="500062"/>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Partial Order Planning</a:t>
            </a:r>
          </a:p>
        </p:txBody>
      </p:sp>
      <p:sp>
        <p:nvSpPr>
          <p:cNvPr id="17458" name="Rectangle 9"/>
          <p:cNvSpPr>
            <a:spLocks noChangeArrowheads="1"/>
          </p:cNvSpPr>
          <p:nvPr/>
        </p:nvSpPr>
        <p:spPr bwMode="auto">
          <a:xfrm>
            <a:off x="1357313" y="3429000"/>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First Order Logics</a:t>
            </a:r>
          </a:p>
        </p:txBody>
      </p:sp>
      <p:sp>
        <p:nvSpPr>
          <p:cNvPr id="17459" name="Rectangle 9"/>
          <p:cNvSpPr>
            <a:spLocks noChangeArrowheads="1"/>
          </p:cNvSpPr>
          <p:nvPr/>
        </p:nvSpPr>
        <p:spPr bwMode="auto">
          <a:xfrm>
            <a:off x="1143000" y="3714750"/>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Temporal reasoning</a:t>
            </a:r>
          </a:p>
        </p:txBody>
      </p:sp>
      <p:sp>
        <p:nvSpPr>
          <p:cNvPr id="17460" name="Rectangle 9"/>
          <p:cNvSpPr>
            <a:spLocks noChangeArrowheads="1"/>
          </p:cNvSpPr>
          <p:nvPr/>
        </p:nvSpPr>
        <p:spPr bwMode="auto">
          <a:xfrm>
            <a:off x="1000125" y="4000500"/>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Description Logics</a:t>
            </a:r>
          </a:p>
        </p:txBody>
      </p:sp>
      <p:sp>
        <p:nvSpPr>
          <p:cNvPr id="58" name="Rectangle 2"/>
          <p:cNvSpPr txBox="1">
            <a:spLocks noChangeArrowheads="1"/>
          </p:cNvSpPr>
          <p:nvPr/>
        </p:nvSpPr>
        <p:spPr bwMode="auto">
          <a:xfrm>
            <a:off x="4000500" y="0"/>
            <a:ext cx="4429125" cy="685800"/>
          </a:xfrm>
          <a:prstGeom prst="rect">
            <a:avLst/>
          </a:prstGeom>
          <a:noFill/>
          <a:ln w="9525">
            <a:noFill/>
            <a:miter lim="800000"/>
            <a:headEnd/>
            <a:tailEnd/>
          </a:ln>
          <a:effectLst/>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kern="0" dirty="0">
                <a:solidFill>
                  <a:srgbClr val="000000"/>
                </a:solidFill>
                <a:latin typeface="Arial Unicode MS"/>
                <a:ea typeface="+mn-ea"/>
                <a:cs typeface="+mn-cs"/>
              </a:rPr>
              <a:t>After 322 …..</a:t>
            </a:r>
          </a:p>
        </p:txBody>
      </p:sp>
      <p:sp>
        <p:nvSpPr>
          <p:cNvPr id="59" name="Rectangle 2"/>
          <p:cNvSpPr txBox="1">
            <a:spLocks noChangeArrowheads="1"/>
          </p:cNvSpPr>
          <p:nvPr/>
        </p:nvSpPr>
        <p:spPr bwMode="auto">
          <a:xfrm>
            <a:off x="785813" y="500063"/>
            <a:ext cx="3286125" cy="542925"/>
          </a:xfrm>
          <a:prstGeom prst="rect">
            <a:avLst/>
          </a:prstGeom>
          <a:noFill/>
          <a:ln w="9525">
            <a:solidFill>
              <a:schemeClr val="accent2"/>
            </a:solidFill>
            <a:miter lim="800000"/>
            <a:headEnd/>
            <a:tailEnd/>
          </a:ln>
          <a:effectLst/>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a:solidFill>
                  <a:srgbClr val="3333CC"/>
                </a:solidFill>
                <a:latin typeface="Arial Unicode MS"/>
                <a:ea typeface="+mn-ea"/>
                <a:cs typeface="+mn-cs"/>
              </a:rPr>
              <a:t>322 big picture</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ea typeface="+mn-ea"/>
                <a:cs typeface="+mn-cs"/>
              </a:rPr>
              <a:t>Applications of AI</a:t>
            </a:r>
          </a:p>
        </p:txBody>
      </p:sp>
      <p:sp>
        <p:nvSpPr>
          <p:cNvPr id="62" name="Rectangle 23"/>
          <p:cNvSpPr>
            <a:spLocks noChangeArrowheads="1"/>
          </p:cNvSpPr>
          <p:nvPr/>
        </p:nvSpPr>
        <p:spPr bwMode="auto">
          <a:xfrm>
            <a:off x="6715125" y="2857500"/>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Where are the components of our representations coming from?</a:t>
            </a:r>
          </a:p>
        </p:txBody>
      </p:sp>
      <p:sp>
        <p:nvSpPr>
          <p:cNvPr id="63" name="Rectangle 23"/>
          <p:cNvSpPr>
            <a:spLocks noChangeArrowheads="1"/>
          </p:cNvSpPr>
          <p:nvPr/>
        </p:nvSpPr>
        <p:spPr bwMode="auto">
          <a:xfrm>
            <a:off x="6715125" y="4143375"/>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The probabilities?</a:t>
            </a:r>
          </a:p>
          <a:p>
            <a:pPr marL="342900" indent="-342900">
              <a:spcBef>
                <a:spcPct val="20000"/>
              </a:spcBef>
              <a:defRPr/>
            </a:pPr>
            <a:r>
              <a:rPr lang="en-US" sz="1800" b="1" i="1" dirty="0">
                <a:solidFill>
                  <a:srgbClr val="3333CC"/>
                </a:solidFill>
                <a:latin typeface="Arial Unicode MS" pitchFamily="34" charset="-128"/>
                <a:ea typeface="+mn-ea"/>
                <a:cs typeface="+mn-cs"/>
              </a:rPr>
              <a:t>The utilities?</a:t>
            </a:r>
          </a:p>
          <a:p>
            <a:pPr marL="342900" indent="-342900">
              <a:spcBef>
                <a:spcPct val="20000"/>
              </a:spcBef>
              <a:defRPr/>
            </a:pPr>
            <a:r>
              <a:rPr lang="en-US" sz="1800" b="1" i="1" dirty="0">
                <a:solidFill>
                  <a:srgbClr val="3333CC"/>
                </a:solidFill>
                <a:latin typeface="Arial Unicode MS" pitchFamily="34" charset="-128"/>
                <a:ea typeface="+mn-ea"/>
                <a:cs typeface="+mn-cs"/>
              </a:rPr>
              <a:t>The logical formulas?</a:t>
            </a:r>
          </a:p>
        </p:txBody>
      </p:sp>
      <p:sp>
        <p:nvSpPr>
          <p:cNvPr id="64" name="Rectangle 23"/>
          <p:cNvSpPr>
            <a:spLocks noChangeArrowheads="1"/>
          </p:cNvSpPr>
          <p:nvPr/>
        </p:nvSpPr>
        <p:spPr bwMode="auto">
          <a:xfrm>
            <a:off x="6715125" y="5357813"/>
            <a:ext cx="242887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From people and from data!</a:t>
            </a:r>
          </a:p>
        </p:txBody>
      </p:sp>
      <p:sp>
        <p:nvSpPr>
          <p:cNvPr id="65" name="Rectangle 23"/>
          <p:cNvSpPr>
            <a:spLocks noChangeArrowheads="1"/>
          </p:cNvSpPr>
          <p:nvPr/>
        </p:nvSpPr>
        <p:spPr bwMode="auto">
          <a:xfrm>
            <a:off x="5715000" y="642938"/>
            <a:ext cx="385762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2400" b="1" dirty="0">
                <a:solidFill>
                  <a:srgbClr val="3333CC"/>
                </a:solidFill>
                <a:latin typeface="Arial Unicode MS" pitchFamily="34" charset="-128"/>
                <a:ea typeface="+mn-ea"/>
                <a:cs typeface="+mn-cs"/>
              </a:rPr>
              <a:t>Machine Learning</a:t>
            </a:r>
          </a:p>
          <a:p>
            <a:pPr marL="342900" indent="-342900">
              <a:spcBef>
                <a:spcPct val="20000"/>
              </a:spcBef>
              <a:defRPr/>
            </a:pPr>
            <a:r>
              <a:rPr lang="en-US" sz="2400" b="1" dirty="0">
                <a:solidFill>
                  <a:srgbClr val="3333CC"/>
                </a:solidFill>
                <a:latin typeface="Arial Unicode MS" pitchFamily="34" charset="-128"/>
                <a:ea typeface="+mn-ea"/>
                <a:cs typeface="+mn-cs"/>
              </a:rPr>
              <a:t>Knowledge Acquisition</a:t>
            </a:r>
          </a:p>
          <a:p>
            <a:pPr marL="342900" indent="-342900">
              <a:spcBef>
                <a:spcPct val="20000"/>
              </a:spcBef>
              <a:defRPr/>
            </a:pPr>
            <a:r>
              <a:rPr lang="en-US" sz="2400" b="1" dirty="0">
                <a:solidFill>
                  <a:srgbClr val="3333CC"/>
                </a:solidFill>
                <a:latin typeface="Arial Unicode MS" pitchFamily="34" charset="-128"/>
                <a:ea typeface="+mn-ea"/>
                <a:cs typeface="+mn-cs"/>
              </a:rPr>
              <a:t>Preference Elicitation</a:t>
            </a:r>
          </a:p>
          <a:p>
            <a:pPr marL="342900" indent="-342900">
              <a:spcBef>
                <a:spcPct val="20000"/>
              </a:spcBef>
              <a:defRPr/>
            </a:pPr>
            <a:endParaRPr lang="en-US" sz="2000" b="1" i="1" dirty="0">
              <a:solidFill>
                <a:srgbClr val="3333CC"/>
              </a:solidFill>
              <a:latin typeface="Arial Unicode MS" pitchFamily="34" charset="-128"/>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64514" name="Ink 67"/>
              <p14:cNvContentPartPr>
                <a14:cpLocks xmlns:a14="http://schemas.microsoft.com/office/drawing/2010/main" noRot="1" noChangeAspect="1" noEditPoints="1" noChangeArrowheads="1" noChangeShapeType="1"/>
              </p14:cNvContentPartPr>
              <p14:nvPr/>
            </p14:nvContentPartPr>
            <p14:xfrm>
              <a:off x="2286000" y="952500"/>
              <a:ext cx="1409700" cy="584200"/>
            </p14:xfrm>
          </p:contentPart>
        </mc:Choice>
        <mc:Fallback xmlns="">
          <p:pic>
            <p:nvPicPr>
              <p:cNvPr id="64514" name="Ink 67"/>
              <p:cNvPicPr>
                <a:picLocks noRot="1" noChangeAspect="1" noEditPoints="1" noChangeArrowheads="1" noChangeShapeType="1"/>
              </p:cNvPicPr>
              <p:nvPr/>
            </p:nvPicPr>
            <p:blipFill>
              <a:blip r:embed="rId4"/>
              <a:stretch>
                <a:fillRect/>
              </a:stretch>
            </p:blipFill>
            <p:spPr>
              <a:xfrm>
                <a:off x="2280960" y="946021"/>
                <a:ext cx="1418340" cy="60039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4515" name="Ink 68"/>
              <p14:cNvContentPartPr>
                <a14:cpLocks xmlns:a14="http://schemas.microsoft.com/office/drawing/2010/main" noRot="1" noChangeAspect="1" noEditPoints="1" noChangeArrowheads="1" noChangeShapeType="1"/>
              </p14:cNvContentPartPr>
              <p14:nvPr/>
            </p14:nvContentPartPr>
            <p14:xfrm>
              <a:off x="6462713" y="2330450"/>
              <a:ext cx="3175" cy="1588"/>
            </p14:xfrm>
          </p:contentPart>
        </mc:Choice>
        <mc:Fallback xmlns="">
          <p:pic>
            <p:nvPicPr>
              <p:cNvPr id="64515" name="Ink 68"/>
              <p:cNvPicPr>
                <a:picLocks noRot="1" noChangeAspect="1" noEditPoints="1" noChangeArrowheads="1" noChangeShapeType="1"/>
              </p:cNvPicPr>
              <p:nvPr/>
            </p:nvPicPr>
            <p:blipFill>
              <a:blip r:embed="rId6"/>
              <a:stretch>
                <a:fillRect/>
              </a:stretch>
            </p:blipFill>
            <p:spPr>
              <a:xfrm>
                <a:off x="6459185" y="2327671"/>
                <a:ext cx="9172" cy="833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4516" name="Ink 4"/>
              <p14:cNvContentPartPr>
                <a14:cpLocks xmlns:a14="http://schemas.microsoft.com/office/drawing/2010/main" noRot="1" noChangeAspect="1" noEditPoints="1" noChangeArrowheads="1" noChangeShapeType="1"/>
              </p14:cNvContentPartPr>
              <p14:nvPr/>
            </p14:nvContentPartPr>
            <p14:xfrm>
              <a:off x="403225" y="2673350"/>
              <a:ext cx="585788" cy="239713"/>
            </p14:xfrm>
          </p:contentPart>
        </mc:Choice>
        <mc:Fallback xmlns="">
          <p:pic>
            <p:nvPicPr>
              <p:cNvPr id="64516" name="Ink 4"/>
              <p:cNvPicPr>
                <a:picLocks noRot="1" noChangeAspect="1" noEditPoints="1" noChangeArrowheads="1" noChangeShapeType="1"/>
              </p:cNvPicPr>
              <p:nvPr/>
            </p:nvPicPr>
            <p:blipFill>
              <a:blip r:embed="rId8"/>
              <a:stretch>
                <a:fillRect/>
              </a:stretch>
            </p:blipFill>
            <p:spPr>
              <a:xfrm>
                <a:off x="397824" y="2668311"/>
                <a:ext cx="599470" cy="2562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4517" name="Ink 5"/>
              <p14:cNvContentPartPr>
                <a14:cpLocks xmlns:a14="http://schemas.microsoft.com/office/drawing/2010/main" noRot="1" noChangeAspect="1" noEditPoints="1" noChangeArrowheads="1" noChangeShapeType="1"/>
              </p14:cNvContentPartPr>
              <p14:nvPr/>
            </p14:nvContentPartPr>
            <p14:xfrm>
              <a:off x="755650" y="3133725"/>
              <a:ext cx="1025525" cy="1073150"/>
            </p14:xfrm>
          </p:contentPart>
        </mc:Choice>
        <mc:Fallback xmlns="">
          <p:pic>
            <p:nvPicPr>
              <p:cNvPr id="64517" name="Ink 5"/>
              <p:cNvPicPr>
                <a:picLocks noRot="1" noChangeAspect="1" noEditPoints="1" noChangeArrowheads="1" noChangeShapeType="1"/>
              </p:cNvPicPr>
              <p:nvPr/>
            </p:nvPicPr>
            <p:blipFill>
              <a:blip r:embed="rId10"/>
              <a:stretch>
                <a:fillRect/>
              </a:stretch>
            </p:blipFill>
            <p:spPr>
              <a:xfrm>
                <a:off x="753130" y="3123642"/>
                <a:ext cx="1038124" cy="109439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4518" name="Ink 6"/>
              <p14:cNvContentPartPr>
                <a14:cpLocks xmlns:a14="http://schemas.microsoft.com/office/drawing/2010/main" noRot="1" noChangeAspect="1" noEditPoints="1" noChangeArrowheads="1" noChangeShapeType="1"/>
              </p14:cNvContentPartPr>
              <p14:nvPr/>
            </p14:nvContentPartPr>
            <p14:xfrm>
              <a:off x="6518275" y="3084513"/>
              <a:ext cx="212725" cy="1292225"/>
            </p14:xfrm>
          </p:contentPart>
        </mc:Choice>
        <mc:Fallback xmlns="">
          <p:pic>
            <p:nvPicPr>
              <p:cNvPr id="64518" name="Ink 6"/>
              <p:cNvPicPr>
                <a:picLocks noRot="1" noChangeAspect="1" noEditPoints="1" noChangeArrowheads="1" noChangeShapeType="1"/>
              </p:cNvPicPr>
              <p:nvPr/>
            </p:nvPicPr>
            <p:blipFill>
              <a:blip r:embed="rId12"/>
              <a:stretch>
                <a:fillRect/>
              </a:stretch>
            </p:blipFill>
            <p:spPr>
              <a:xfrm>
                <a:off x="6512156" y="3081633"/>
                <a:ext cx="228922" cy="130230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4519" name="Ink 7"/>
              <p14:cNvContentPartPr>
                <a14:cpLocks xmlns:a14="http://schemas.microsoft.com/office/drawing/2010/main" noRot="1" noChangeAspect="1" noEditPoints="1" noChangeArrowheads="1" noChangeShapeType="1"/>
              </p14:cNvContentPartPr>
              <p14:nvPr/>
            </p14:nvContentPartPr>
            <p14:xfrm>
              <a:off x="5378450" y="3135313"/>
              <a:ext cx="596900" cy="879475"/>
            </p14:xfrm>
          </p:contentPart>
        </mc:Choice>
        <mc:Fallback xmlns="">
          <p:pic>
            <p:nvPicPr>
              <p:cNvPr id="64519" name="Ink 7"/>
              <p:cNvPicPr>
                <a:picLocks noRot="1" noChangeAspect="1" noEditPoints="1" noChangeArrowheads="1" noChangeShapeType="1"/>
              </p:cNvPicPr>
              <p:nvPr/>
            </p:nvPicPr>
            <p:blipFill>
              <a:blip r:embed="rId14"/>
              <a:stretch>
                <a:fillRect/>
              </a:stretch>
            </p:blipFill>
            <p:spPr>
              <a:xfrm>
                <a:off x="5370170" y="3127393"/>
                <a:ext cx="613461" cy="89675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4520" name="Ink 8"/>
              <p14:cNvContentPartPr>
                <a14:cpLocks xmlns:a14="http://schemas.microsoft.com/office/drawing/2010/main" noRot="1" noChangeAspect="1" noEditPoints="1" noChangeArrowheads="1" noChangeShapeType="1"/>
              </p14:cNvContentPartPr>
              <p14:nvPr/>
            </p14:nvContentPartPr>
            <p14:xfrm>
              <a:off x="2917825" y="4305300"/>
              <a:ext cx="5857875" cy="1824038"/>
            </p14:xfrm>
          </p:contentPart>
        </mc:Choice>
        <mc:Fallback xmlns="">
          <p:pic>
            <p:nvPicPr>
              <p:cNvPr id="64520" name="Ink 8"/>
              <p:cNvPicPr>
                <a:picLocks noRot="1" noChangeAspect="1" noEditPoints="1" noChangeArrowheads="1" noChangeShapeType="1"/>
              </p:cNvPicPr>
              <p:nvPr/>
            </p:nvPicPr>
            <p:blipFill>
              <a:blip r:embed="rId16"/>
              <a:stretch>
                <a:fillRect/>
              </a:stretch>
            </p:blipFill>
            <p:spPr>
              <a:xfrm>
                <a:off x="2909905" y="4295220"/>
                <a:ext cx="5878035" cy="184347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4521" name="Ink 9"/>
              <p14:cNvContentPartPr>
                <a14:cpLocks xmlns:a14="http://schemas.microsoft.com/office/drawing/2010/main" noRot="1" noChangeAspect="1" noEditPoints="1" noChangeArrowheads="1" noChangeShapeType="1"/>
              </p14:cNvContentPartPr>
              <p14:nvPr/>
            </p14:nvContentPartPr>
            <p14:xfrm>
              <a:off x="8054975" y="403225"/>
              <a:ext cx="590550" cy="285750"/>
            </p14:xfrm>
          </p:contentPart>
        </mc:Choice>
        <mc:Fallback xmlns="">
          <p:pic>
            <p:nvPicPr>
              <p:cNvPr id="64521" name="Ink 9"/>
              <p:cNvPicPr>
                <a:picLocks noRot="1" noChangeAspect="1" noEditPoints="1" noChangeArrowheads="1" noChangeShapeType="1"/>
              </p:cNvPicPr>
              <p:nvPr/>
            </p:nvPicPr>
            <p:blipFill>
              <a:blip r:embed="rId18"/>
              <a:stretch>
                <a:fillRect/>
              </a:stretch>
            </p:blipFill>
            <p:spPr>
              <a:xfrm>
                <a:off x="8051734" y="400346"/>
                <a:ext cx="602433" cy="29294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4522" name="Ink 10"/>
              <p14:cNvContentPartPr>
                <a14:cpLocks xmlns:a14="http://schemas.microsoft.com/office/drawing/2010/main" noRot="1" noChangeAspect="1" noEditPoints="1" noChangeArrowheads="1" noChangeShapeType="1"/>
              </p14:cNvContentPartPr>
              <p14:nvPr/>
            </p14:nvContentPartPr>
            <p14:xfrm>
              <a:off x="5772150" y="1022350"/>
              <a:ext cx="2413000" cy="109538"/>
            </p14:xfrm>
          </p:contentPart>
        </mc:Choice>
        <mc:Fallback xmlns="">
          <p:pic>
            <p:nvPicPr>
              <p:cNvPr id="64522" name="Ink 10"/>
              <p:cNvPicPr>
                <a:picLocks noRot="1" noChangeAspect="1" noEditPoints="1" noChangeArrowheads="1" noChangeShapeType="1"/>
              </p:cNvPicPr>
              <p:nvPr/>
            </p:nvPicPr>
            <p:blipFill>
              <a:blip r:embed="rId20"/>
              <a:stretch>
                <a:fillRect/>
              </a:stretch>
            </p:blipFill>
            <p:spPr>
              <a:xfrm>
                <a:off x="5768190" y="1010857"/>
                <a:ext cx="2428122" cy="12498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4523" name="Ink 11"/>
              <p14:cNvContentPartPr>
                <a14:cpLocks xmlns:a14="http://schemas.microsoft.com/office/drawing/2010/main" noRot="1" noChangeAspect="1" noEditPoints="1" noChangeArrowheads="1" noChangeShapeType="1"/>
              </p14:cNvContentPartPr>
              <p14:nvPr/>
            </p14:nvContentPartPr>
            <p14:xfrm>
              <a:off x="5291138" y="823913"/>
              <a:ext cx="381000" cy="153987"/>
            </p14:xfrm>
          </p:contentPart>
        </mc:Choice>
        <mc:Fallback xmlns="">
          <p:pic>
            <p:nvPicPr>
              <p:cNvPr id="64523" name="Ink 11"/>
              <p:cNvPicPr>
                <a:picLocks noRot="1" noChangeAspect="1" noEditPoints="1" noChangeArrowheads="1" noChangeShapeType="1"/>
              </p:cNvPicPr>
              <p:nvPr/>
            </p:nvPicPr>
            <p:blipFill>
              <a:blip r:embed="rId22"/>
              <a:stretch>
                <a:fillRect/>
              </a:stretch>
            </p:blipFill>
            <p:spPr>
              <a:xfrm>
                <a:off x="5287177" y="819596"/>
                <a:ext cx="392884" cy="16873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4524" name="Ink 12"/>
              <p14:cNvContentPartPr>
                <a14:cpLocks xmlns:a14="http://schemas.microsoft.com/office/drawing/2010/main" noRot="1" noChangeAspect="1" noEditPoints="1" noChangeArrowheads="1" noChangeShapeType="1"/>
              </p14:cNvContentPartPr>
              <p14:nvPr/>
            </p14:nvContentPartPr>
            <p14:xfrm>
              <a:off x="5373688" y="1246188"/>
              <a:ext cx="387350" cy="169862"/>
            </p14:xfrm>
          </p:contentPart>
        </mc:Choice>
        <mc:Fallback xmlns="">
          <p:pic>
            <p:nvPicPr>
              <p:cNvPr id="64524" name="Ink 12"/>
              <p:cNvPicPr>
                <a:picLocks noRot="1" noChangeAspect="1" noEditPoints="1" noChangeArrowheads="1" noChangeShapeType="1"/>
              </p:cNvPicPr>
              <p:nvPr/>
            </p:nvPicPr>
            <p:blipFill>
              <a:blip r:embed="rId24"/>
              <a:stretch>
                <a:fillRect/>
              </a:stretch>
            </p:blipFill>
            <p:spPr>
              <a:xfrm>
                <a:off x="5370448" y="1239696"/>
                <a:ext cx="396350" cy="18537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4525" name="Ink 13"/>
              <p14:cNvContentPartPr>
                <a14:cpLocks xmlns:a14="http://schemas.microsoft.com/office/drawing/2010/main" noRot="1" noChangeAspect="1" noEditPoints="1" noChangeArrowheads="1" noChangeShapeType="1"/>
              </p14:cNvContentPartPr>
              <p14:nvPr/>
            </p14:nvContentPartPr>
            <p14:xfrm>
              <a:off x="5408613" y="1708150"/>
              <a:ext cx="330200" cy="179388"/>
            </p14:xfrm>
          </p:contentPart>
        </mc:Choice>
        <mc:Fallback xmlns="">
          <p:pic>
            <p:nvPicPr>
              <p:cNvPr id="64525" name="Ink 13"/>
              <p:cNvPicPr>
                <a:picLocks noRot="1" noChangeAspect="1" noEditPoints="1" noChangeArrowheads="1" noChangeShapeType="1"/>
              </p:cNvPicPr>
              <p:nvPr/>
            </p:nvPicPr>
            <p:blipFill>
              <a:blip r:embed="rId26"/>
              <a:stretch>
                <a:fillRect/>
              </a:stretch>
            </p:blipFill>
            <p:spPr>
              <a:xfrm>
                <a:off x="5404292" y="1705280"/>
                <a:ext cx="340282" cy="19194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4526" name="Ink 14"/>
              <p14:cNvContentPartPr>
                <a14:cpLocks xmlns:a14="http://schemas.microsoft.com/office/drawing/2010/main" noRot="1" noChangeAspect="1" noEditPoints="1" noChangeArrowheads="1" noChangeShapeType="1"/>
              </p14:cNvContentPartPr>
              <p14:nvPr/>
            </p14:nvContentPartPr>
            <p14:xfrm>
              <a:off x="333375" y="1501775"/>
              <a:ext cx="220663" cy="277813"/>
            </p14:xfrm>
          </p:contentPart>
        </mc:Choice>
        <mc:Fallback xmlns="">
          <p:pic>
            <p:nvPicPr>
              <p:cNvPr id="64526" name="Ink 14"/>
              <p:cNvPicPr>
                <a:picLocks noRot="1" noChangeAspect="1" noEditPoints="1" noChangeArrowheads="1" noChangeShapeType="1"/>
              </p:cNvPicPr>
              <p:nvPr/>
            </p:nvPicPr>
            <p:blipFill>
              <a:blip r:embed="rId28"/>
              <a:stretch>
                <a:fillRect/>
              </a:stretch>
            </p:blipFill>
            <p:spPr>
              <a:xfrm>
                <a:off x="324016" y="1498536"/>
                <a:ext cx="236862" cy="29076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4527" name="Ink 15"/>
              <p14:cNvContentPartPr>
                <a14:cpLocks xmlns:a14="http://schemas.microsoft.com/office/drawing/2010/main" noRot="1" noChangeAspect="1" noEditPoints="1" noChangeArrowheads="1" noChangeShapeType="1"/>
              </p14:cNvContentPartPr>
              <p14:nvPr/>
            </p14:nvContentPartPr>
            <p14:xfrm>
              <a:off x="438150" y="1624013"/>
              <a:ext cx="109538" cy="203200"/>
            </p14:xfrm>
          </p:contentPart>
        </mc:Choice>
        <mc:Fallback xmlns="">
          <p:pic>
            <p:nvPicPr>
              <p:cNvPr id="64527" name="Ink 15"/>
              <p:cNvPicPr>
                <a:picLocks noRot="1" noChangeAspect="1" noEditPoints="1" noChangeArrowheads="1" noChangeShapeType="1"/>
              </p:cNvPicPr>
              <p:nvPr/>
            </p:nvPicPr>
            <p:blipFill>
              <a:blip r:embed="rId30"/>
              <a:stretch>
                <a:fillRect/>
              </a:stretch>
            </p:blipFill>
            <p:spPr>
              <a:xfrm>
                <a:off x="433122" y="1620776"/>
                <a:ext cx="117798" cy="214349"/>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4528" name="Ink 16"/>
              <p14:cNvContentPartPr>
                <a14:cpLocks xmlns:a14="http://schemas.microsoft.com/office/drawing/2010/main" noRot="1" noChangeAspect="1" noEditPoints="1" noChangeArrowheads="1" noChangeShapeType="1"/>
              </p14:cNvContentPartPr>
              <p14:nvPr/>
            </p14:nvContentPartPr>
            <p14:xfrm>
              <a:off x="598488" y="1468438"/>
              <a:ext cx="173037" cy="225425"/>
            </p14:xfrm>
          </p:contentPart>
        </mc:Choice>
        <mc:Fallback xmlns="">
          <p:pic>
            <p:nvPicPr>
              <p:cNvPr id="64528" name="Ink 16"/>
              <p:cNvPicPr>
                <a:picLocks noRot="1" noChangeAspect="1" noEditPoints="1" noChangeArrowheads="1" noChangeShapeType="1"/>
              </p:cNvPicPr>
              <p:nvPr/>
            </p:nvPicPr>
            <p:blipFill>
              <a:blip r:embed="rId32"/>
              <a:stretch>
                <a:fillRect/>
              </a:stretch>
            </p:blipFill>
            <p:spPr>
              <a:xfrm>
                <a:off x="593811" y="1460452"/>
                <a:ext cx="181671" cy="243575"/>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4529" name="Ink 17"/>
              <p14:cNvContentPartPr>
                <a14:cpLocks xmlns:a14="http://schemas.microsoft.com/office/drawing/2010/main" noRot="1" noChangeAspect="1" noEditPoints="1" noChangeArrowheads="1" noChangeShapeType="1"/>
              </p14:cNvContentPartPr>
              <p14:nvPr/>
            </p14:nvContentPartPr>
            <p14:xfrm>
              <a:off x="773113" y="1374775"/>
              <a:ext cx="200025" cy="200025"/>
            </p14:xfrm>
          </p:contentPart>
        </mc:Choice>
        <mc:Fallback xmlns="">
          <p:pic>
            <p:nvPicPr>
              <p:cNvPr id="64529" name="Ink 17"/>
              <p:cNvPicPr>
                <a:picLocks noRot="1" noChangeAspect="1" noEditPoints="1" noChangeArrowheads="1" noChangeShapeType="1"/>
              </p:cNvPicPr>
              <p:nvPr/>
            </p:nvPicPr>
            <p:blipFill>
              <a:blip r:embed="rId34"/>
              <a:stretch>
                <a:fillRect/>
              </a:stretch>
            </p:blipFill>
            <p:spPr>
              <a:xfrm>
                <a:off x="765918" y="1366141"/>
                <a:ext cx="212976" cy="21873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4530" name="Ink 18"/>
              <p14:cNvContentPartPr>
                <a14:cpLocks xmlns:a14="http://schemas.microsoft.com/office/drawing/2010/main" noRot="1" noChangeAspect="1" noEditPoints="1" noChangeArrowheads="1" noChangeShapeType="1"/>
              </p14:cNvContentPartPr>
              <p14:nvPr/>
            </p14:nvContentPartPr>
            <p14:xfrm>
              <a:off x="339725" y="1651000"/>
              <a:ext cx="692150" cy="298450"/>
            </p14:xfrm>
          </p:contentPart>
        </mc:Choice>
        <mc:Fallback xmlns="">
          <p:pic>
            <p:nvPicPr>
              <p:cNvPr id="64530" name="Ink 18"/>
              <p:cNvPicPr>
                <a:picLocks noRot="1" noChangeAspect="1" noEditPoints="1" noChangeArrowheads="1" noChangeShapeType="1"/>
              </p:cNvPicPr>
              <p:nvPr/>
            </p:nvPicPr>
            <p:blipFill>
              <a:blip r:embed="rId36"/>
              <a:stretch>
                <a:fillRect/>
              </a:stretch>
            </p:blipFill>
            <p:spPr>
              <a:xfrm>
                <a:off x="332166" y="1638760"/>
                <a:ext cx="711946" cy="318611"/>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4531" name="Ink 19"/>
              <p14:cNvContentPartPr>
                <a14:cpLocks xmlns:a14="http://schemas.microsoft.com/office/drawing/2010/main" noRot="1" noChangeAspect="1" noEditPoints="1" noChangeArrowheads="1" noChangeShapeType="1"/>
              </p14:cNvContentPartPr>
              <p14:nvPr/>
            </p14:nvContentPartPr>
            <p14:xfrm>
              <a:off x="801688" y="1863725"/>
              <a:ext cx="120650" cy="120650"/>
            </p14:xfrm>
          </p:contentPart>
        </mc:Choice>
        <mc:Fallback xmlns="">
          <p:pic>
            <p:nvPicPr>
              <p:cNvPr id="64531" name="Ink 19"/>
              <p:cNvPicPr>
                <a:picLocks noRot="1" noChangeAspect="1" noEditPoints="1" noChangeArrowheads="1" noChangeShapeType="1"/>
              </p:cNvPicPr>
              <p:nvPr/>
            </p:nvPicPr>
            <p:blipFill>
              <a:blip r:embed="rId38"/>
              <a:stretch>
                <a:fillRect/>
              </a:stretch>
            </p:blipFill>
            <p:spPr>
              <a:xfrm>
                <a:off x="794845" y="1856882"/>
                <a:ext cx="135416" cy="13541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4532" name="Ink 20"/>
              <p14:cNvContentPartPr>
                <a14:cpLocks xmlns:a14="http://schemas.microsoft.com/office/drawing/2010/main" noRot="1" noChangeAspect="1" noEditPoints="1" noChangeArrowheads="1" noChangeShapeType="1"/>
              </p14:cNvContentPartPr>
              <p14:nvPr/>
            </p14:nvContentPartPr>
            <p14:xfrm>
              <a:off x="769938" y="1817688"/>
              <a:ext cx="211137" cy="211137"/>
            </p14:xfrm>
          </p:contentPart>
        </mc:Choice>
        <mc:Fallback xmlns="">
          <p:pic>
            <p:nvPicPr>
              <p:cNvPr id="64532" name="Ink 20"/>
              <p:cNvPicPr>
                <a:picLocks noRot="1" noChangeAspect="1" noEditPoints="1" noChangeArrowheads="1" noChangeShapeType="1"/>
              </p:cNvPicPr>
              <p:nvPr/>
            </p:nvPicPr>
            <p:blipFill>
              <a:blip r:embed="rId40"/>
              <a:stretch>
                <a:fillRect/>
              </a:stretch>
            </p:blipFill>
            <p:spPr>
              <a:xfrm>
                <a:off x="764173" y="1806158"/>
                <a:ext cx="227711" cy="233115"/>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4533" name="Ink 21"/>
              <p14:cNvContentPartPr>
                <a14:cpLocks xmlns:a14="http://schemas.microsoft.com/office/drawing/2010/main" noRot="1" noChangeAspect="1" noEditPoints="1" noChangeArrowheads="1" noChangeShapeType="1"/>
              </p14:cNvContentPartPr>
              <p14:nvPr/>
            </p14:nvContentPartPr>
            <p14:xfrm>
              <a:off x="69850" y="885825"/>
              <a:ext cx="779463" cy="515938"/>
            </p14:xfrm>
          </p:contentPart>
        </mc:Choice>
        <mc:Fallback xmlns="">
          <p:pic>
            <p:nvPicPr>
              <p:cNvPr id="64533" name="Ink 21"/>
              <p:cNvPicPr>
                <a:picLocks noRot="1" noChangeAspect="1" noEditPoints="1" noChangeArrowheads="1" noChangeShapeType="1"/>
              </p:cNvPicPr>
              <p:nvPr/>
            </p:nvPicPr>
            <p:blipFill>
              <a:blip r:embed="rId42"/>
              <a:stretch>
                <a:fillRect/>
              </a:stretch>
            </p:blipFill>
            <p:spPr>
              <a:xfrm>
                <a:off x="60129" y="878624"/>
                <a:ext cx="793144" cy="5307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4534" name="Ink 22"/>
              <p14:cNvContentPartPr>
                <a14:cpLocks xmlns:a14="http://schemas.microsoft.com/office/drawing/2010/main" noRot="1" noChangeAspect="1" noEditPoints="1" noChangeArrowheads="1" noChangeShapeType="1"/>
              </p14:cNvContentPartPr>
              <p14:nvPr/>
            </p14:nvContentPartPr>
            <p14:xfrm>
              <a:off x="93663" y="1778000"/>
              <a:ext cx="200025" cy="182563"/>
            </p14:xfrm>
          </p:contentPart>
        </mc:Choice>
        <mc:Fallback xmlns="">
          <p:pic>
            <p:nvPicPr>
              <p:cNvPr id="64534" name="Ink 22"/>
              <p:cNvPicPr>
                <a:picLocks noRot="1" noChangeAspect="1" noEditPoints="1" noChangeArrowheads="1" noChangeShapeType="1"/>
              </p:cNvPicPr>
              <p:nvPr/>
            </p:nvPicPr>
            <p:blipFill>
              <a:blip r:embed="rId44"/>
              <a:stretch>
                <a:fillRect/>
              </a:stretch>
            </p:blipFill>
            <p:spPr>
              <a:xfrm>
                <a:off x="85748" y="1770438"/>
                <a:ext cx="212976" cy="19912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solidFill>
                  <a:srgbClr val="000000"/>
                </a:solidFill>
              </a:rPr>
              <a:t>CPSC 322, Lecture 37</a:t>
            </a:r>
          </a:p>
        </p:txBody>
      </p:sp>
      <p:sp>
        <p:nvSpPr>
          <p:cNvPr id="7" name="Slide Number Placeholder 5"/>
          <p:cNvSpPr>
            <a:spLocks noGrp="1"/>
          </p:cNvSpPr>
          <p:nvPr>
            <p:ph type="sldNum" sz="quarter" idx="12"/>
          </p:nvPr>
        </p:nvSpPr>
        <p:spPr/>
        <p:txBody>
          <a:bodyPr/>
          <a:lstStyle/>
          <a:p>
            <a:pPr>
              <a:defRPr/>
            </a:pPr>
            <a:r>
              <a:rPr lang="en-US">
                <a:solidFill>
                  <a:srgbClr val="000000"/>
                </a:solidFill>
              </a:rPr>
              <a:t>Slide </a:t>
            </a:r>
            <a:fld id="{179A1CA2-9A61-4448-9775-5A34134408BA}" type="slidenum">
              <a:rPr lang="en-US">
                <a:solidFill>
                  <a:srgbClr val="000000"/>
                </a:solidFill>
              </a:rPr>
              <a:pPr>
                <a:defRPr/>
              </a:pPr>
              <a:t>24</a:t>
            </a:fld>
            <a:endParaRPr lang="en-US">
              <a:solidFill>
                <a:srgbClr val="000000"/>
              </a:solidFill>
            </a:endParaRPr>
          </a:p>
        </p:txBody>
      </p:sp>
      <p:sp>
        <p:nvSpPr>
          <p:cNvPr id="18443" name="Rectangle 2"/>
          <p:cNvSpPr>
            <a:spLocks noGrp="1" noChangeArrowheads="1"/>
          </p:cNvSpPr>
          <p:nvPr>
            <p:ph type="title"/>
          </p:nvPr>
        </p:nvSpPr>
        <p:spPr>
          <a:xfrm>
            <a:off x="0" y="0"/>
            <a:ext cx="8534400" cy="685800"/>
          </a:xfrm>
        </p:spPr>
        <p:txBody>
          <a:bodyPr/>
          <a:lstStyle/>
          <a:p>
            <a:pPr eaLnBrk="1" hangingPunct="1"/>
            <a:r>
              <a:rPr lang="en-US" smtClean="0"/>
              <a:t>Announcements</a:t>
            </a:r>
          </a:p>
        </p:txBody>
      </p:sp>
      <p:sp>
        <p:nvSpPr>
          <p:cNvPr id="18444" name="Rectangle 4"/>
          <p:cNvSpPr>
            <a:spLocks noChangeArrowheads="1"/>
          </p:cNvSpPr>
          <p:nvPr/>
        </p:nvSpPr>
        <p:spPr bwMode="auto">
          <a:xfrm>
            <a:off x="395288" y="1196975"/>
            <a:ext cx="8458200" cy="1871663"/>
          </a:xfrm>
          <a:prstGeom prst="rect">
            <a:avLst/>
          </a:prstGeom>
          <a:noFill/>
          <a:ln w="9525">
            <a:noFill/>
            <a:miter lim="800000"/>
            <a:headEnd/>
            <a:tailEnd/>
          </a:ln>
        </p:spPr>
        <p:txBody>
          <a:bodyPr/>
          <a:lstStyle/>
          <a:p>
            <a:pPr marL="342900" indent="-342900">
              <a:spcBef>
                <a:spcPct val="20000"/>
              </a:spcBef>
              <a:buFontTx/>
              <a:buChar char="•"/>
            </a:pPr>
            <a:endParaRPr lang="en-US" b="1">
              <a:solidFill>
                <a:srgbClr val="000000"/>
              </a:solidFill>
              <a:latin typeface="Arial Unicode MS" pitchFamily="34" charset="-128"/>
              <a:ea typeface="+mn-ea"/>
              <a:cs typeface="+mn-cs"/>
            </a:endParaRPr>
          </a:p>
        </p:txBody>
      </p:sp>
      <p:sp>
        <p:nvSpPr>
          <p:cNvPr id="8" name="Rectangle 6"/>
          <p:cNvSpPr>
            <a:spLocks noChangeArrowheads="1"/>
          </p:cNvSpPr>
          <p:nvPr/>
        </p:nvSpPr>
        <p:spPr bwMode="auto">
          <a:xfrm>
            <a:off x="0" y="1828801"/>
            <a:ext cx="9144000" cy="685800"/>
          </a:xfrm>
          <a:prstGeom prst="rect">
            <a:avLst/>
          </a:prstGeom>
          <a:noFill/>
          <a:ln w="9525">
            <a:solidFill>
              <a:schemeClr val="accent2"/>
            </a:solidFill>
            <a:miter lim="800000"/>
            <a:headEnd/>
            <a:tailEnd/>
          </a:ln>
        </p:spPr>
        <p:txBody>
          <a:bodyPr/>
          <a:lstStyle/>
          <a:p>
            <a:pPr marL="342900" indent="-342900">
              <a:spcBef>
                <a:spcPct val="20000"/>
              </a:spcBef>
              <a:buFontTx/>
              <a:buChar char="•"/>
            </a:pPr>
            <a:r>
              <a:rPr lang="en-US" sz="2400" b="1" dirty="0">
                <a:solidFill>
                  <a:srgbClr val="3333CC"/>
                </a:solidFill>
                <a:latin typeface="Arial Unicode MS" pitchFamily="34" charset="-128"/>
                <a:ea typeface="+mn-ea"/>
                <a:cs typeface="+mn-cs"/>
              </a:rPr>
              <a:t>FINAL  EXAM: </a:t>
            </a:r>
            <a:r>
              <a:rPr lang="en-CA" sz="2400" b="1" dirty="0" smtClean="0"/>
              <a:t>Tue Dec10, 3:30 pm (2.5 hours, PHRM 1101)</a:t>
            </a:r>
            <a:endParaRPr lang="en-US" sz="2400" dirty="0">
              <a:solidFill>
                <a:srgbClr val="000000"/>
              </a:solidFill>
              <a:latin typeface="Arial Unicode MS" pitchFamily="34" charset="-128"/>
              <a:ea typeface="+mn-ea"/>
              <a:cs typeface="+mn-cs"/>
            </a:endParaRPr>
          </a:p>
        </p:txBody>
      </p:sp>
      <p:sp>
        <p:nvSpPr>
          <p:cNvPr id="18446" name="Rectangle 6"/>
          <p:cNvSpPr>
            <a:spLocks noChangeArrowheads="1"/>
          </p:cNvSpPr>
          <p:nvPr/>
        </p:nvSpPr>
        <p:spPr bwMode="auto">
          <a:xfrm>
            <a:off x="228600" y="5638800"/>
            <a:ext cx="7500938" cy="609600"/>
          </a:xfrm>
          <a:prstGeom prst="rect">
            <a:avLst/>
          </a:prstGeom>
          <a:noFill/>
          <a:ln w="9525">
            <a:solidFill>
              <a:schemeClr val="accent2"/>
            </a:solidFill>
            <a:miter lim="800000"/>
            <a:headEnd/>
            <a:tailEnd/>
          </a:ln>
        </p:spPr>
        <p:txBody>
          <a:bodyPr/>
          <a:lstStyle/>
          <a:p>
            <a:pPr marL="342900" indent="-342900">
              <a:spcBef>
                <a:spcPct val="20000"/>
              </a:spcBef>
              <a:buFontTx/>
              <a:buChar char="•"/>
            </a:pPr>
            <a:r>
              <a:rPr lang="en-US" sz="2400" b="1" dirty="0">
                <a:solidFill>
                  <a:srgbClr val="000000"/>
                </a:solidFill>
                <a:latin typeface="Arial Unicode MS" pitchFamily="34" charset="-128"/>
                <a:ea typeface="+mn-ea"/>
                <a:cs typeface="+mn-cs"/>
              </a:rPr>
              <a:t>Fill out </a:t>
            </a:r>
            <a:r>
              <a:rPr lang="en-US" sz="2400" b="1" dirty="0">
                <a:solidFill>
                  <a:srgbClr val="3333CC"/>
                </a:solidFill>
                <a:latin typeface="Arial Unicode MS" pitchFamily="34" charset="-128"/>
                <a:ea typeface="+mn-ea"/>
                <a:cs typeface="+mn-cs"/>
              </a:rPr>
              <a:t>Online Teaching Evaluations Survey. </a:t>
            </a:r>
          </a:p>
        </p:txBody>
      </p:sp>
      <p:sp>
        <p:nvSpPr>
          <p:cNvPr id="990214" name="Rectangle 6"/>
          <p:cNvSpPr>
            <a:spLocks noChangeArrowheads="1"/>
          </p:cNvSpPr>
          <p:nvPr/>
        </p:nvSpPr>
        <p:spPr bwMode="auto">
          <a:xfrm>
            <a:off x="142875" y="2743200"/>
            <a:ext cx="9001125" cy="2628900"/>
          </a:xfrm>
          <a:prstGeom prst="rect">
            <a:avLst/>
          </a:prstGeom>
          <a:solidFill>
            <a:schemeClr val="bg1"/>
          </a:solidFill>
          <a:ln w="9525">
            <a:noFill/>
            <a:miter lim="800000"/>
            <a:headEnd/>
            <a:tailEnd/>
          </a:ln>
        </p:spPr>
        <p:txBody>
          <a:bodyPr/>
          <a:lstStyle/>
          <a:p>
            <a:pPr marL="342900" indent="-342900">
              <a:spcBef>
                <a:spcPct val="20000"/>
              </a:spcBef>
              <a:spcAft>
                <a:spcPts val="600"/>
              </a:spcAft>
            </a:pPr>
            <a:r>
              <a:rPr lang="en-US" sz="2400" b="1" dirty="0">
                <a:solidFill>
                  <a:srgbClr val="000000"/>
                </a:solidFill>
                <a:latin typeface="Arial Unicode MS" pitchFamily="34" charset="-128"/>
                <a:ea typeface="+mn-ea"/>
                <a:cs typeface="+mn-cs"/>
              </a:rPr>
              <a:t>Final will comprise: 10 -15 short questions + 3-4 problems</a:t>
            </a:r>
          </a:p>
          <a:p>
            <a:pPr marL="342900" indent="-342900">
              <a:spcBef>
                <a:spcPct val="20000"/>
              </a:spcBef>
              <a:spcAft>
                <a:spcPts val="600"/>
              </a:spcAft>
              <a:buFontTx/>
              <a:buChar char="•"/>
            </a:pPr>
            <a:r>
              <a:rPr lang="en-US" sz="2400" dirty="0">
                <a:solidFill>
                  <a:srgbClr val="000000"/>
                </a:solidFill>
                <a:latin typeface="Arial Unicode MS" pitchFamily="34" charset="-128"/>
                <a:ea typeface="+mn-ea"/>
                <a:cs typeface="+mn-cs"/>
              </a:rPr>
              <a:t>Work on all </a:t>
            </a:r>
            <a:r>
              <a:rPr lang="en-US" sz="2400" b="1" dirty="0">
                <a:solidFill>
                  <a:srgbClr val="000000"/>
                </a:solidFill>
                <a:latin typeface="Arial Unicode MS" pitchFamily="34" charset="-128"/>
                <a:ea typeface="+mn-ea"/>
                <a:cs typeface="+mn-cs"/>
              </a:rPr>
              <a:t>practice </a:t>
            </a:r>
            <a:r>
              <a:rPr lang="en-US" sz="2400" b="1" dirty="0" smtClean="0">
                <a:solidFill>
                  <a:srgbClr val="000000"/>
                </a:solidFill>
                <a:latin typeface="Arial Unicode MS" pitchFamily="34" charset="-128"/>
                <a:ea typeface="+mn-ea"/>
                <a:cs typeface="+mn-cs"/>
              </a:rPr>
              <a:t>exercises (including 9.B) </a:t>
            </a:r>
            <a:r>
              <a:rPr lang="en-US" sz="2400" dirty="0" smtClean="0">
                <a:solidFill>
                  <a:srgbClr val="000000"/>
                </a:solidFill>
                <a:latin typeface="Arial Unicode MS" pitchFamily="34" charset="-128"/>
                <a:ea typeface="+mn-ea"/>
                <a:cs typeface="+mn-cs"/>
              </a:rPr>
              <a:t>and</a:t>
            </a:r>
            <a:r>
              <a:rPr lang="en-US" sz="2400" b="1" dirty="0" smtClean="0">
                <a:solidFill>
                  <a:srgbClr val="000000"/>
                </a:solidFill>
                <a:latin typeface="Arial Unicode MS" pitchFamily="34" charset="-128"/>
                <a:ea typeface="+mn-ea"/>
                <a:cs typeface="+mn-cs"/>
              </a:rPr>
              <a:t> sample problems</a:t>
            </a:r>
            <a:endParaRPr lang="en-US" sz="2400" b="1" dirty="0">
              <a:solidFill>
                <a:srgbClr val="000000"/>
              </a:solidFill>
              <a:latin typeface="Arial Unicode MS" pitchFamily="34" charset="-128"/>
              <a:ea typeface="+mn-ea"/>
              <a:cs typeface="+mn-cs"/>
            </a:endParaRPr>
          </a:p>
          <a:p>
            <a:pPr marL="342900" indent="-342900">
              <a:spcBef>
                <a:spcPct val="20000"/>
              </a:spcBef>
              <a:spcAft>
                <a:spcPts val="600"/>
              </a:spcAft>
              <a:buFontTx/>
              <a:buChar char="•"/>
            </a:pPr>
            <a:r>
              <a:rPr lang="en-US" sz="2400" dirty="0">
                <a:solidFill>
                  <a:srgbClr val="000000"/>
                </a:solidFill>
                <a:latin typeface="Arial Unicode MS" pitchFamily="34" charset="-128"/>
                <a:ea typeface="+mn-ea"/>
                <a:cs typeface="+mn-cs"/>
              </a:rPr>
              <a:t>While you revise the </a:t>
            </a:r>
            <a:r>
              <a:rPr lang="en-US" sz="2400" b="1" dirty="0">
                <a:solidFill>
                  <a:srgbClr val="000000"/>
                </a:solidFill>
                <a:latin typeface="Arial Unicode MS" pitchFamily="34" charset="-128"/>
                <a:ea typeface="+mn-ea"/>
                <a:cs typeface="+mn-cs"/>
              </a:rPr>
              <a:t>learning goals, </a:t>
            </a:r>
            <a:r>
              <a:rPr lang="en-US" sz="2400" dirty="0">
                <a:solidFill>
                  <a:srgbClr val="000000"/>
                </a:solidFill>
                <a:latin typeface="Arial Unicode MS" pitchFamily="34" charset="-128"/>
                <a:ea typeface="+mn-ea"/>
                <a:cs typeface="+mn-cs"/>
              </a:rPr>
              <a:t>work on </a:t>
            </a:r>
            <a:r>
              <a:rPr lang="en-US" sz="2400" b="1" dirty="0">
                <a:solidFill>
                  <a:srgbClr val="000000"/>
                </a:solidFill>
                <a:latin typeface="Arial Unicode MS" pitchFamily="34" charset="-128"/>
                <a:ea typeface="+mn-ea"/>
                <a:cs typeface="+mn-cs"/>
              </a:rPr>
              <a:t>review questions - </a:t>
            </a:r>
            <a:r>
              <a:rPr lang="en-US" sz="2400" dirty="0">
                <a:solidFill>
                  <a:srgbClr val="000000"/>
                </a:solidFill>
                <a:latin typeface="Arial Unicode MS" pitchFamily="34" charset="-128"/>
                <a:ea typeface="+mn-ea"/>
                <a:cs typeface="+mn-cs"/>
              </a:rPr>
              <a:t>I may even reuse some verbatim </a:t>
            </a:r>
            <a:r>
              <a:rPr lang="en-US" sz="2400" b="1" dirty="0">
                <a:solidFill>
                  <a:srgbClr val="000000"/>
                </a:solidFill>
                <a:latin typeface="Arial Unicode MS" pitchFamily="34" charset="-128"/>
                <a:ea typeface="+mn-ea"/>
                <a:cs typeface="+mn-cs"/>
                <a:sym typeface="Wingdings" pitchFamily="2" charset="2"/>
              </a:rPr>
              <a:t></a:t>
            </a:r>
          </a:p>
          <a:p>
            <a:pPr marL="342900" indent="-342900">
              <a:spcBef>
                <a:spcPct val="20000"/>
              </a:spcBef>
              <a:spcAft>
                <a:spcPts val="600"/>
              </a:spcAft>
              <a:buFontTx/>
              <a:buChar char="•"/>
            </a:pPr>
            <a:r>
              <a:rPr lang="en-US" sz="2400" b="1" dirty="0" smtClean="0">
                <a:solidFill>
                  <a:srgbClr val="000000"/>
                </a:solidFill>
                <a:latin typeface="Arial Unicode MS" pitchFamily="34" charset="-128"/>
                <a:ea typeface="+mn-ea"/>
                <a:cs typeface="+mn-cs"/>
              </a:rPr>
              <a:t>Come </a:t>
            </a:r>
            <a:r>
              <a:rPr lang="en-US" sz="2400" b="1" dirty="0">
                <a:solidFill>
                  <a:srgbClr val="000000"/>
                </a:solidFill>
                <a:latin typeface="Arial Unicode MS" pitchFamily="34" charset="-128"/>
                <a:ea typeface="+mn-ea"/>
                <a:cs typeface="+mn-cs"/>
              </a:rPr>
              <a:t>to remaining Office hours! </a:t>
            </a:r>
            <a:r>
              <a:rPr lang="en-US" sz="2400" b="1" dirty="0" smtClean="0">
                <a:solidFill>
                  <a:srgbClr val="000000"/>
                </a:solidFill>
                <a:latin typeface="Arial Unicode MS" pitchFamily="34" charset="-128"/>
                <a:ea typeface="+mn-ea"/>
                <a:cs typeface="+mn-cs"/>
              </a:rPr>
              <a:t> </a:t>
            </a:r>
            <a:r>
              <a:rPr lang="en-US" sz="2400" b="1" dirty="0" smtClean="0">
                <a:solidFill>
                  <a:srgbClr val="FF0000"/>
                </a:solidFill>
                <a:latin typeface="Arial Unicode MS" pitchFamily="34" charset="-128"/>
                <a:ea typeface="+mn-ea"/>
                <a:cs typeface="+mn-cs"/>
              </a:rPr>
              <a:t>(mine </a:t>
            </a:r>
            <a:r>
              <a:rPr lang="en-US" sz="2400" b="1" smtClean="0">
                <a:solidFill>
                  <a:srgbClr val="FF0000"/>
                </a:solidFill>
                <a:latin typeface="Arial Unicode MS" pitchFamily="34" charset="-128"/>
                <a:ea typeface="+mn-ea"/>
                <a:cs typeface="+mn-cs"/>
              </a:rPr>
              <a:t>next week Fri </a:t>
            </a:r>
            <a:r>
              <a:rPr lang="en-US" sz="2400" b="1" dirty="0" smtClean="0">
                <a:solidFill>
                  <a:srgbClr val="FF0000"/>
                </a:solidFill>
                <a:latin typeface="Arial Unicode MS" pitchFamily="34" charset="-128"/>
                <a:ea typeface="+mn-ea"/>
                <a:cs typeface="+mn-cs"/>
              </a:rPr>
              <a:t>3-4:30) </a:t>
            </a:r>
            <a:endParaRPr lang="en-US" sz="2400" dirty="0" smtClean="0">
              <a:solidFill>
                <a:srgbClr val="FF0000"/>
              </a:solidFill>
              <a:latin typeface="Arial Unicode MS" pitchFamily="34" charset="-128"/>
              <a:ea typeface="+mn-ea"/>
              <a:cs typeface="+mn-cs"/>
            </a:endParaRPr>
          </a:p>
          <a:p>
            <a:pPr marL="342900" indent="-342900">
              <a:spcBef>
                <a:spcPct val="20000"/>
              </a:spcBef>
              <a:spcAft>
                <a:spcPts val="1200"/>
              </a:spcAft>
            </a:pPr>
            <a:endParaRPr lang="en-US" sz="1800" dirty="0">
              <a:solidFill>
                <a:srgbClr val="000000"/>
              </a:solidFill>
              <a:latin typeface="Arial Unicode MS" pitchFamily="34" charset="-128"/>
              <a:ea typeface="+mn-ea"/>
              <a:cs typeface="+mn-cs"/>
            </a:endParaRPr>
          </a:p>
        </p:txBody>
      </p:sp>
      <p:sp>
        <p:nvSpPr>
          <p:cNvPr id="9" name="Rectangle 3"/>
          <p:cNvSpPr txBox="1">
            <a:spLocks noChangeArrowheads="1"/>
          </p:cNvSpPr>
          <p:nvPr/>
        </p:nvSpPr>
        <p:spPr bwMode="auto">
          <a:xfrm>
            <a:off x="304800" y="685800"/>
            <a:ext cx="8382000" cy="990600"/>
          </a:xfrm>
          <a:prstGeom prst="rect">
            <a:avLst/>
          </a:prstGeom>
          <a:noFill/>
          <a:ln w="9525">
            <a:noFill/>
            <a:miter lim="800000"/>
            <a:headEnd/>
            <a:tailEnd/>
          </a:ln>
          <a:effectLst/>
        </p:spPr>
        <p:txBody>
          <a:bodyPr/>
          <a:lstStyle/>
          <a:p>
            <a:r>
              <a:rPr lang="en-CA" sz="2400" b="1" dirty="0" smtClean="0"/>
              <a:t>Homework #4, due date: Mon Dec 2, 1PM</a:t>
            </a:r>
            <a:r>
              <a:rPr lang="en-CA" sz="2000" dirty="0" smtClean="0"/>
              <a:t>. </a:t>
            </a:r>
          </a:p>
          <a:p>
            <a:r>
              <a:rPr lang="en-CA" sz="2000" dirty="0" smtClean="0"/>
              <a:t>You can drop it at my office (ICICS 105) or by </a:t>
            </a:r>
            <a:r>
              <a:rPr lang="en-CA" sz="2000" dirty="0" err="1" smtClean="0"/>
              <a:t>handin</a:t>
            </a:r>
            <a:r>
              <a:rPr lang="en-CA" sz="2000" dirty="0" smtClean="0"/>
              <a:t>.</a:t>
            </a:r>
          </a:p>
        </p:txBody>
      </p:sp>
      <mc:AlternateContent xmlns:mc="http://schemas.openxmlformats.org/markup-compatibility/2006" xmlns:p14="http://schemas.microsoft.com/office/powerpoint/2010/main">
        <mc:Choice Requires="p14">
          <p:contentPart p14:bwMode="auto" r:id="rId3">
            <p14:nvContentPartPr>
              <p14:cNvPr id="65538" name="Ink 2"/>
              <p14:cNvContentPartPr>
                <a14:cpLocks xmlns:a14="http://schemas.microsoft.com/office/drawing/2010/main" noRot="1" noChangeAspect="1" noEditPoints="1" noChangeArrowheads="1" noChangeShapeType="1"/>
              </p14:cNvContentPartPr>
              <p14:nvPr/>
            </p14:nvContentPartPr>
            <p14:xfrm>
              <a:off x="495300" y="5835650"/>
              <a:ext cx="1482725" cy="44450"/>
            </p14:xfrm>
          </p:contentPart>
        </mc:Choice>
        <mc:Fallback xmlns="">
          <p:pic>
            <p:nvPicPr>
              <p:cNvPr id="65538" name="Ink 2"/>
              <p:cNvPicPr>
                <a:picLocks noRot="1" noChangeAspect="1" noEditPoints="1" noChangeArrowheads="1" noChangeShapeType="1"/>
              </p:cNvPicPr>
              <p:nvPr/>
            </p:nvPicPr>
            <p:blipFill>
              <a:blip r:embed="rId4"/>
              <a:stretch>
                <a:fillRect/>
              </a:stretch>
            </p:blipFill>
            <p:spPr>
              <a:xfrm>
                <a:off x="492060" y="5824086"/>
                <a:ext cx="1491364" cy="62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5539" name="Ink 3"/>
              <p14:cNvContentPartPr>
                <a14:cpLocks xmlns:a14="http://schemas.microsoft.com/office/drawing/2010/main" noRot="1" noChangeAspect="1" noEditPoints="1" noChangeArrowheads="1" noChangeShapeType="1"/>
              </p14:cNvContentPartPr>
              <p14:nvPr/>
            </p14:nvContentPartPr>
            <p14:xfrm>
              <a:off x="2692400" y="2782888"/>
              <a:ext cx="3186113" cy="733425"/>
            </p14:xfrm>
          </p:contentPart>
        </mc:Choice>
        <mc:Fallback xmlns="">
          <p:pic>
            <p:nvPicPr>
              <p:cNvPr id="65539" name="Ink 3"/>
              <p:cNvPicPr>
                <a:picLocks noRot="1" noChangeAspect="1" noEditPoints="1" noChangeArrowheads="1" noChangeShapeType="1"/>
              </p:cNvPicPr>
              <p:nvPr/>
            </p:nvPicPr>
            <p:blipFill>
              <a:blip r:embed="rId6"/>
              <a:stretch>
                <a:fillRect/>
              </a:stretch>
            </p:blipFill>
            <p:spPr>
              <a:xfrm>
                <a:off x="2684840" y="2776407"/>
                <a:ext cx="3206274" cy="74926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5540" name="Ink 4"/>
              <p14:cNvContentPartPr>
                <a14:cpLocks xmlns:a14="http://schemas.microsoft.com/office/drawing/2010/main" noRot="1" noChangeAspect="1" noEditPoints="1" noChangeArrowheads="1" noChangeShapeType="1"/>
              </p14:cNvContentPartPr>
              <p14:nvPr/>
            </p14:nvContentPartPr>
            <p14:xfrm>
              <a:off x="3813175" y="2481263"/>
              <a:ext cx="855663" cy="392112"/>
            </p14:xfrm>
          </p:contentPart>
        </mc:Choice>
        <mc:Fallback xmlns="">
          <p:pic>
            <p:nvPicPr>
              <p:cNvPr id="65540" name="Ink 4"/>
              <p:cNvPicPr>
                <a:picLocks noRot="1" noChangeAspect="1" noEditPoints="1" noChangeArrowheads="1" noChangeShapeType="1"/>
              </p:cNvPicPr>
              <p:nvPr/>
            </p:nvPicPr>
            <p:blipFill>
              <a:blip r:embed="rId8"/>
              <a:stretch>
                <a:fillRect/>
              </a:stretch>
            </p:blipFill>
            <p:spPr>
              <a:xfrm>
                <a:off x="3803456" y="2473342"/>
                <a:ext cx="870782" cy="40939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5541" name="Ink 5"/>
              <p14:cNvContentPartPr>
                <a14:cpLocks xmlns:a14="http://schemas.microsoft.com/office/drawing/2010/main" noRot="1" noChangeAspect="1" noEditPoints="1" noChangeArrowheads="1" noChangeShapeType="1"/>
              </p14:cNvContentPartPr>
              <p14:nvPr/>
            </p14:nvContentPartPr>
            <p14:xfrm>
              <a:off x="6756400" y="2441575"/>
              <a:ext cx="1277938" cy="312738"/>
            </p14:xfrm>
          </p:contentPart>
        </mc:Choice>
        <mc:Fallback xmlns="">
          <p:pic>
            <p:nvPicPr>
              <p:cNvPr id="65541" name="Ink 5"/>
              <p:cNvPicPr>
                <a:picLocks noRot="1" noChangeAspect="1" noEditPoints="1" noChangeArrowheads="1" noChangeShapeType="1"/>
              </p:cNvPicPr>
              <p:nvPr/>
            </p:nvPicPr>
            <p:blipFill>
              <a:blip r:embed="rId10"/>
              <a:stretch>
                <a:fillRect/>
              </a:stretch>
            </p:blipFill>
            <p:spPr>
              <a:xfrm>
                <a:off x="6752800" y="2433658"/>
                <a:ext cx="1290177" cy="33037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5542" name="Ink 6"/>
              <p14:cNvContentPartPr>
                <a14:cpLocks xmlns:a14="http://schemas.microsoft.com/office/drawing/2010/main" noRot="1" noChangeAspect="1" noEditPoints="1" noChangeArrowheads="1" noChangeShapeType="1"/>
              </p14:cNvContentPartPr>
              <p14:nvPr/>
            </p14:nvContentPartPr>
            <p14:xfrm>
              <a:off x="6016625" y="2762250"/>
              <a:ext cx="2908300" cy="1881188"/>
            </p14:xfrm>
          </p:contentPart>
        </mc:Choice>
        <mc:Fallback xmlns="">
          <p:pic>
            <p:nvPicPr>
              <p:cNvPr id="65542" name="Ink 6"/>
              <p:cNvPicPr>
                <a:picLocks noRot="1" noChangeAspect="1" noEditPoints="1" noChangeArrowheads="1" noChangeShapeType="1"/>
              </p:cNvPicPr>
              <p:nvPr/>
            </p:nvPicPr>
            <p:blipFill>
              <a:blip r:embed="rId12"/>
              <a:stretch>
                <a:fillRect/>
              </a:stretch>
            </p:blipFill>
            <p:spPr>
              <a:xfrm>
                <a:off x="6007265" y="2752891"/>
                <a:ext cx="2928819" cy="190206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5543" name="Ink 7"/>
              <p14:cNvContentPartPr>
                <a14:cpLocks xmlns:a14="http://schemas.microsoft.com/office/drawing/2010/main" noRot="1" noChangeAspect="1" noEditPoints="1" noChangeArrowheads="1" noChangeShapeType="1"/>
              </p14:cNvContentPartPr>
              <p14:nvPr/>
            </p14:nvContentPartPr>
            <p14:xfrm>
              <a:off x="26988" y="4259263"/>
              <a:ext cx="473075" cy="36512"/>
            </p14:xfrm>
          </p:contentPart>
        </mc:Choice>
        <mc:Fallback xmlns="">
          <p:pic>
            <p:nvPicPr>
              <p:cNvPr id="65543" name="Ink 7"/>
              <p:cNvPicPr>
                <a:picLocks noRot="1" noChangeAspect="1" noEditPoints="1" noChangeArrowheads="1" noChangeShapeType="1"/>
              </p:cNvPicPr>
              <p:nvPr/>
            </p:nvPicPr>
            <p:blipFill>
              <a:blip r:embed="rId14"/>
              <a:stretch>
                <a:fillRect/>
              </a:stretch>
            </p:blipFill>
            <p:spPr>
              <a:xfrm>
                <a:off x="17627" y="4249864"/>
                <a:ext cx="491796" cy="5531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0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902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Lecture Overview</a:t>
            </a:r>
          </a:p>
        </p:txBody>
      </p:sp>
      <p:sp>
        <p:nvSpPr>
          <p:cNvPr id="17411" name="Rectangle 3"/>
          <p:cNvSpPr>
            <a:spLocks noGrp="1" noChangeArrowheads="1"/>
          </p:cNvSpPr>
          <p:nvPr>
            <p:ph type="body" idx="1"/>
          </p:nvPr>
        </p:nvSpPr>
        <p:spPr>
          <a:xfrm>
            <a:off x="395288" y="1268413"/>
            <a:ext cx="8458200" cy="4495800"/>
          </a:xfrm>
        </p:spPr>
        <p:txBody>
          <a:bodyPr/>
          <a:lstStyle/>
          <a:p>
            <a:pPr eaLnBrk="1" hangingPunct="1">
              <a:buFontTx/>
              <a:buChar char="•"/>
            </a:pPr>
            <a:r>
              <a:rPr lang="en-US" sz="4000" dirty="0" smtClean="0"/>
              <a:t>Sequential Decisions</a:t>
            </a:r>
          </a:p>
          <a:p>
            <a:pPr lvl="1" eaLnBrk="1" hangingPunct="1"/>
            <a:r>
              <a:rPr lang="en-US" sz="3600" dirty="0" smtClean="0"/>
              <a:t>Representation</a:t>
            </a:r>
          </a:p>
          <a:p>
            <a:pPr lvl="1" eaLnBrk="1" hangingPunct="1"/>
            <a:r>
              <a:rPr lang="en-US" sz="3600" dirty="0" smtClean="0"/>
              <a:t>Policies</a:t>
            </a:r>
          </a:p>
          <a:p>
            <a:pPr eaLnBrk="1" hangingPunct="1">
              <a:buFontTx/>
              <a:buChar char="•"/>
            </a:pPr>
            <a:r>
              <a:rPr lang="en-US" sz="4000" dirty="0" smtClean="0">
                <a:solidFill>
                  <a:schemeClr val="bg2"/>
                </a:solidFill>
              </a:rPr>
              <a:t>Finding Optimal Policies</a:t>
            </a:r>
          </a:p>
          <a:p>
            <a:pPr eaLnBrk="1" hangingPunct="1"/>
            <a:endParaRPr lang="en-US" sz="4000" dirty="0" smtClean="0">
              <a:solidFill>
                <a:schemeClr val="bg2"/>
              </a:solidFill>
            </a:endParaRPr>
          </a:p>
          <a:p>
            <a:pPr eaLnBrk="1" hangingPunct="1">
              <a:buFontTx/>
              <a:buChar char="•"/>
            </a:pPr>
            <a:endParaRPr lang="en-US" sz="4000" dirty="0" smtClean="0">
              <a:solidFill>
                <a:schemeClr val="bg2"/>
              </a:solidFill>
            </a:endParaRPr>
          </a:p>
        </p:txBody>
      </p:sp>
      <mc:AlternateContent xmlns:mc="http://schemas.openxmlformats.org/markup-compatibility/2006" xmlns:p14="http://schemas.microsoft.com/office/powerpoint/2010/main">
        <mc:Choice Requires="p14">
          <p:contentPart p14:bwMode="auto" r:id="rId3">
            <p14:nvContentPartPr>
              <p14:cNvPr id="17412" name="Ink 4"/>
              <p14:cNvContentPartPr>
                <a14:cpLocks xmlns:a14="http://schemas.microsoft.com/office/drawing/2010/main" noRot="1" noChangeAspect="1" noEditPoints="1" noChangeArrowheads="1" noChangeShapeType="1"/>
              </p14:cNvContentPartPr>
              <p14:nvPr/>
            </p14:nvContentPartPr>
            <p14:xfrm>
              <a:off x="4441825" y="2127250"/>
              <a:ext cx="636588" cy="246063"/>
            </p14:xfrm>
          </p:contentPart>
        </mc:Choice>
        <mc:Fallback xmlns="">
          <p:pic>
            <p:nvPicPr>
              <p:cNvPr id="17412" name="Ink 4"/>
              <p:cNvPicPr>
                <a:picLocks noRot="1" noChangeAspect="1" noEditPoints="1" noChangeArrowheads="1" noChangeShapeType="1"/>
              </p:cNvPicPr>
              <p:nvPr/>
            </p:nvPicPr>
            <p:blipFill>
              <a:blip r:embed="rId4"/>
              <a:stretch>
                <a:fillRect/>
              </a:stretch>
            </p:blipFill>
            <p:spPr>
              <a:xfrm>
                <a:off x="4432829" y="2121134"/>
                <a:ext cx="654221" cy="26225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13" name="Ink 5"/>
              <p14:cNvContentPartPr>
                <a14:cpLocks xmlns:a14="http://schemas.microsoft.com/office/drawing/2010/main" noRot="1" noChangeAspect="1" noEditPoints="1" noChangeArrowheads="1" noChangeShapeType="1"/>
              </p14:cNvContentPartPr>
              <p14:nvPr/>
            </p14:nvContentPartPr>
            <p14:xfrm>
              <a:off x="2908300" y="2800350"/>
              <a:ext cx="684213" cy="293688"/>
            </p14:xfrm>
          </p:contentPart>
        </mc:Choice>
        <mc:Fallback xmlns="">
          <p:pic>
            <p:nvPicPr>
              <p:cNvPr id="17413" name="Ink 5"/>
              <p:cNvPicPr>
                <a:picLocks noRot="1" noChangeAspect="1" noEditPoints="1" noChangeArrowheads="1" noChangeShapeType="1"/>
              </p:cNvPicPr>
              <p:nvPr/>
            </p:nvPicPr>
            <p:blipFill>
              <a:blip r:embed="rId6"/>
              <a:stretch>
                <a:fillRect/>
              </a:stretch>
            </p:blipFill>
            <p:spPr>
              <a:xfrm>
                <a:off x="2899302" y="2791352"/>
                <a:ext cx="701489" cy="30772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14" name="Ink 6"/>
              <p14:cNvContentPartPr>
                <a14:cpLocks xmlns:a14="http://schemas.microsoft.com/office/drawing/2010/main" noRot="1" noChangeAspect="1" noEditPoints="1" noChangeArrowheads="1" noChangeShapeType="1"/>
              </p14:cNvContentPartPr>
              <p14:nvPr/>
            </p14:nvContentPartPr>
            <p14:xfrm>
              <a:off x="6492875" y="3333750"/>
              <a:ext cx="550863" cy="400050"/>
            </p14:xfrm>
          </p:contentPart>
        </mc:Choice>
        <mc:Fallback xmlns="">
          <p:pic>
            <p:nvPicPr>
              <p:cNvPr id="17414" name="Ink 6"/>
              <p:cNvPicPr>
                <a:picLocks noRot="1" noChangeAspect="1" noEditPoints="1" noChangeArrowheads="1" noChangeShapeType="1"/>
              </p:cNvPicPr>
              <p:nvPr/>
            </p:nvPicPr>
            <p:blipFill>
              <a:blip r:embed="rId8"/>
              <a:stretch>
                <a:fillRect/>
              </a:stretch>
            </p:blipFill>
            <p:spPr>
              <a:xfrm>
                <a:off x="6483154" y="3330509"/>
                <a:ext cx="563824" cy="413373"/>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
          <p:cNvSpPr>
            <a:spLocks noGrp="1" noChangeArrowheads="1"/>
          </p:cNvSpPr>
          <p:nvPr>
            <p:ph type="title"/>
          </p:nvPr>
        </p:nvSpPr>
        <p:spPr>
          <a:xfrm>
            <a:off x="250825" y="152400"/>
            <a:ext cx="8588375" cy="900113"/>
          </a:xfrm>
        </p:spPr>
        <p:txBody>
          <a:bodyPr/>
          <a:lstStyle/>
          <a:p>
            <a:pPr eaLnBrk="1" hangingPunct="1"/>
            <a:r>
              <a:rPr lang="en-US" sz="3200" b="0" smtClean="0"/>
              <a:t>Sequential decision problems</a:t>
            </a:r>
            <a:br>
              <a:rPr lang="en-US" sz="3200" b="0" smtClean="0"/>
            </a:br>
            <a:endParaRPr lang="en-US" sz="3200" b="0" smtClean="0"/>
          </a:p>
        </p:txBody>
      </p:sp>
      <p:sp>
        <p:nvSpPr>
          <p:cNvPr id="4104" name="Rectangle 3"/>
          <p:cNvSpPr>
            <a:spLocks noGrp="1" noChangeArrowheads="1"/>
          </p:cNvSpPr>
          <p:nvPr>
            <p:ph type="body" idx="1"/>
          </p:nvPr>
        </p:nvSpPr>
        <p:spPr>
          <a:xfrm>
            <a:off x="228600" y="1066800"/>
            <a:ext cx="8458200" cy="2819400"/>
          </a:xfrm>
        </p:spPr>
        <p:txBody>
          <a:bodyPr/>
          <a:lstStyle/>
          <a:p>
            <a:pPr eaLnBrk="1" hangingPunct="1">
              <a:buFontTx/>
              <a:buChar char="•"/>
            </a:pPr>
            <a:r>
              <a:rPr lang="en-US" smtClean="0"/>
              <a:t>A </a:t>
            </a:r>
            <a:r>
              <a:rPr lang="en-US" smtClean="0">
                <a:solidFill>
                  <a:schemeClr val="accent2"/>
                </a:solidFill>
              </a:rPr>
              <a:t>sequential decision problem</a:t>
            </a:r>
            <a:r>
              <a:rPr lang="en-US" smtClean="0"/>
              <a:t> consists of a sequence of decision variables </a:t>
            </a:r>
            <a:r>
              <a:rPr lang="en-US" i="1" smtClean="0"/>
              <a:t>D</a:t>
            </a:r>
            <a:r>
              <a:rPr lang="en-US" baseline="-25000" smtClean="0"/>
              <a:t>1</a:t>
            </a:r>
            <a:r>
              <a:rPr lang="en-US" sz="3200" baseline="-25000" smtClean="0">
                <a:latin typeface="cmmi10" pitchFamily="34" charset="0"/>
              </a:rPr>
              <a:t> </a:t>
            </a:r>
            <a:r>
              <a:rPr lang="en-US" sz="3200" smtClean="0"/>
              <a:t>,…..,</a:t>
            </a:r>
            <a:r>
              <a:rPr lang="en-US" i="1" smtClean="0"/>
              <a:t>D</a:t>
            </a:r>
            <a:r>
              <a:rPr lang="en-US" i="1" baseline="-25000" smtClean="0"/>
              <a:t>n</a:t>
            </a:r>
            <a:r>
              <a:rPr lang="en-US" smtClean="0"/>
              <a:t>.</a:t>
            </a:r>
          </a:p>
          <a:p>
            <a:pPr eaLnBrk="1" hangingPunct="1">
              <a:buFontTx/>
              <a:buChar char="•"/>
            </a:pPr>
            <a:r>
              <a:rPr lang="en-US" smtClean="0"/>
              <a:t>Each </a:t>
            </a:r>
            <a:r>
              <a:rPr lang="en-US" i="1" smtClean="0"/>
              <a:t>D</a:t>
            </a:r>
            <a:r>
              <a:rPr lang="en-US" i="1" baseline="-25000" smtClean="0"/>
              <a:t>i</a:t>
            </a:r>
            <a:r>
              <a:rPr lang="en-US" smtClean="0"/>
              <a:t> has an </a:t>
            </a:r>
            <a:r>
              <a:rPr lang="en-US" smtClean="0">
                <a:solidFill>
                  <a:schemeClr val="accent2"/>
                </a:solidFill>
              </a:rPr>
              <a:t>information set</a:t>
            </a:r>
            <a:r>
              <a:rPr lang="en-US" smtClean="0"/>
              <a:t> of variables </a:t>
            </a:r>
            <a:r>
              <a:rPr lang="en-US" i="1" smtClean="0"/>
              <a:t>pD</a:t>
            </a:r>
            <a:r>
              <a:rPr lang="en-US" i="1" baseline="-25000" smtClean="0"/>
              <a:t>i</a:t>
            </a:r>
            <a:r>
              <a:rPr lang="en-US" smtClean="0"/>
              <a:t>, whose value will be known at the time decision </a:t>
            </a:r>
            <a:r>
              <a:rPr lang="en-US" i="1" smtClean="0"/>
              <a:t>D</a:t>
            </a:r>
            <a:r>
              <a:rPr lang="en-US" i="1" baseline="-25000" smtClean="0"/>
              <a:t>i</a:t>
            </a:r>
            <a:r>
              <a:rPr lang="en-US" i="1" smtClean="0"/>
              <a:t> </a:t>
            </a:r>
            <a:r>
              <a:rPr lang="en-US" smtClean="0"/>
              <a:t>is made.</a:t>
            </a:r>
          </a:p>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a:p>
            <a:pPr lvl="1" eaLnBrk="1" hangingPunct="1">
              <a:buFontTx/>
              <a:buNone/>
            </a:pPr>
            <a:endParaRPr lang="en-US" smtClean="0"/>
          </a:p>
          <a:p>
            <a:pPr lvl="1" eaLnBrk="1" hangingPunct="1"/>
            <a:endParaRPr lang="en-US" smtClean="0"/>
          </a:p>
          <a:p>
            <a:pPr eaLnBrk="1" hangingPunct="1">
              <a:buFontTx/>
              <a:buChar char="•"/>
            </a:pPr>
            <a:endParaRPr lang="en-US" smtClean="0"/>
          </a:p>
          <a:p>
            <a:pPr eaLnBrk="1" hangingPunct="1"/>
            <a:endParaRPr lang="en-US" sz="3200" smtClean="0"/>
          </a:p>
        </p:txBody>
      </p:sp>
      <mc:AlternateContent xmlns:mc="http://schemas.openxmlformats.org/markup-compatibility/2006" xmlns:p14="http://schemas.microsoft.com/office/powerpoint/2010/main">
        <mc:Choice Requires="p14">
          <p:contentPart p14:bwMode="auto" r:id="rId3">
            <p14:nvContentPartPr>
              <p14:cNvPr id="4098" name="Ink 12"/>
              <p14:cNvContentPartPr>
                <a14:cpLocks xmlns:a14="http://schemas.microsoft.com/office/drawing/2010/main" noRot="1" noChangeAspect="1" noEditPoints="1" noChangeArrowheads="1" noChangeShapeType="1"/>
              </p14:cNvContentPartPr>
              <p14:nvPr/>
            </p14:nvContentPartPr>
            <p14:xfrm>
              <a:off x="6735763" y="2808288"/>
              <a:ext cx="7937" cy="12700"/>
            </p14:xfrm>
          </p:contentPart>
        </mc:Choice>
        <mc:Fallback xmlns="">
          <p:pic>
            <p:nvPicPr>
              <p:cNvPr id="4098" name="Ink 12"/>
              <p:cNvPicPr>
                <a:picLocks noRot="1" noChangeAspect="1" noEditPoints="1" noChangeArrowheads="1" noChangeShapeType="1"/>
              </p:cNvPicPr>
              <p:nvPr/>
            </p:nvPicPr>
            <p:blipFill>
              <a:blip r:embed="rId4"/>
              <a:stretch>
                <a:fillRect/>
              </a:stretch>
            </p:blipFill>
            <p:spPr>
              <a:xfrm>
                <a:off x="6726383" y="2798854"/>
                <a:ext cx="26697" cy="3156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05" name="Ink 9"/>
              <p14:cNvContentPartPr>
                <a14:cpLocks xmlns:a14="http://schemas.microsoft.com/office/drawing/2010/main" noRot="1" noChangeAspect="1" noEditPoints="1" noChangeArrowheads="1" noChangeShapeType="1"/>
              </p14:cNvContentPartPr>
              <p14:nvPr/>
            </p14:nvContentPartPr>
            <p14:xfrm>
              <a:off x="658813" y="3735388"/>
              <a:ext cx="7732712" cy="1839912"/>
            </p14:xfrm>
          </p:contentPart>
        </mc:Choice>
        <mc:Fallback xmlns="">
          <p:pic>
            <p:nvPicPr>
              <p:cNvPr id="4105" name="Ink 9"/>
              <p:cNvPicPr>
                <a:picLocks noRot="1" noChangeAspect="1" noEditPoints="1" noChangeArrowheads="1" noChangeShapeType="1"/>
              </p:cNvPicPr>
              <p:nvPr/>
            </p:nvPicPr>
            <p:blipFill>
              <a:blip r:embed="rId6"/>
              <a:stretch>
                <a:fillRect/>
              </a:stretch>
            </p:blipFill>
            <p:spPr>
              <a:xfrm>
                <a:off x="647653" y="3727827"/>
                <a:ext cx="7753592" cy="185575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06" name="Ink 10"/>
              <p14:cNvContentPartPr>
                <a14:cpLocks xmlns:a14="http://schemas.microsoft.com/office/drawing/2010/main" noRot="1" noChangeAspect="1" noEditPoints="1" noChangeArrowheads="1" noChangeShapeType="1"/>
              </p14:cNvContentPartPr>
              <p14:nvPr/>
            </p14:nvContentPartPr>
            <p14:xfrm>
              <a:off x="1768475" y="3860800"/>
              <a:ext cx="877888" cy="635000"/>
            </p14:xfrm>
          </p:contentPart>
        </mc:Choice>
        <mc:Fallback xmlns="">
          <p:pic>
            <p:nvPicPr>
              <p:cNvPr id="4106" name="Ink 10"/>
              <p:cNvPicPr>
                <a:picLocks noRot="1" noChangeAspect="1" noEditPoints="1" noChangeArrowheads="1" noChangeShapeType="1"/>
              </p:cNvPicPr>
              <p:nvPr/>
            </p:nvPicPr>
            <p:blipFill>
              <a:blip r:embed="rId8"/>
              <a:stretch>
                <a:fillRect/>
              </a:stretch>
            </p:blipFill>
            <p:spPr>
              <a:xfrm>
                <a:off x="1759836" y="3850355"/>
                <a:ext cx="897325" cy="6551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07" name="Ink 11"/>
              <p14:cNvContentPartPr>
                <a14:cpLocks xmlns:a14="http://schemas.microsoft.com/office/drawing/2010/main" noRot="1" noChangeAspect="1" noEditPoints="1" noChangeArrowheads="1" noChangeShapeType="1"/>
              </p14:cNvContentPartPr>
              <p14:nvPr/>
            </p14:nvContentPartPr>
            <p14:xfrm>
              <a:off x="2262188" y="5181600"/>
              <a:ext cx="4308475" cy="709613"/>
            </p14:xfrm>
          </p:contentPart>
        </mc:Choice>
        <mc:Fallback xmlns="">
          <p:pic>
            <p:nvPicPr>
              <p:cNvPr id="4107" name="Ink 11"/>
              <p:cNvPicPr>
                <a:picLocks noRot="1" noChangeAspect="1" noEditPoints="1" noChangeArrowheads="1" noChangeShapeType="1"/>
              </p:cNvPicPr>
              <p:nvPr/>
            </p:nvPicPr>
            <p:blipFill>
              <a:blip r:embed="rId10"/>
              <a:stretch>
                <a:fillRect/>
              </a:stretch>
            </p:blipFill>
            <p:spPr>
              <a:xfrm>
                <a:off x="2253908" y="5170439"/>
                <a:ext cx="4328635" cy="73229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08" name="Ink 12"/>
              <p14:cNvContentPartPr>
                <a14:cpLocks xmlns:a14="http://schemas.microsoft.com/office/drawing/2010/main" noRot="1" noChangeAspect="1" noEditPoints="1" noChangeArrowheads="1" noChangeShapeType="1"/>
              </p14:cNvContentPartPr>
              <p14:nvPr/>
            </p14:nvContentPartPr>
            <p14:xfrm>
              <a:off x="2082800" y="4097338"/>
              <a:ext cx="887413" cy="1787525"/>
            </p14:xfrm>
          </p:contentPart>
        </mc:Choice>
        <mc:Fallback xmlns="">
          <p:pic>
            <p:nvPicPr>
              <p:cNvPr id="4108" name="Ink 12"/>
              <p:cNvPicPr>
                <a:picLocks noRot="1" noChangeAspect="1" noEditPoints="1" noChangeArrowheads="1" noChangeShapeType="1"/>
              </p:cNvPicPr>
              <p:nvPr/>
            </p:nvPicPr>
            <p:blipFill>
              <a:blip r:embed="rId12"/>
              <a:stretch>
                <a:fillRect/>
              </a:stretch>
            </p:blipFill>
            <p:spPr>
              <a:xfrm>
                <a:off x="2074520" y="4093018"/>
                <a:ext cx="905413" cy="180300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09" name="Ink 13"/>
              <p14:cNvContentPartPr>
                <a14:cpLocks xmlns:a14="http://schemas.microsoft.com/office/drawing/2010/main" noRot="1" noChangeAspect="1" noEditPoints="1" noChangeArrowheads="1" noChangeShapeType="1"/>
              </p14:cNvContentPartPr>
              <p14:nvPr/>
            </p14:nvContentPartPr>
            <p14:xfrm>
              <a:off x="4343400" y="5376863"/>
              <a:ext cx="542925" cy="371475"/>
            </p14:xfrm>
          </p:contentPart>
        </mc:Choice>
        <mc:Fallback xmlns="">
          <p:pic>
            <p:nvPicPr>
              <p:cNvPr id="4109" name="Ink 13"/>
              <p:cNvPicPr>
                <a:picLocks noRot="1" noChangeAspect="1" noEditPoints="1" noChangeArrowheads="1" noChangeShapeType="1"/>
              </p:cNvPicPr>
              <p:nvPr/>
            </p:nvPicPr>
            <p:blipFill>
              <a:blip r:embed="rId14"/>
              <a:stretch>
                <a:fillRect/>
              </a:stretch>
            </p:blipFill>
            <p:spPr>
              <a:xfrm>
                <a:off x="4332959" y="5366424"/>
                <a:ext cx="557686" cy="39127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10" name="Ink 14"/>
              <p14:cNvContentPartPr>
                <a14:cpLocks xmlns:a14="http://schemas.microsoft.com/office/drawing/2010/main" noRot="1" noChangeAspect="1" noEditPoints="1" noChangeArrowheads="1" noChangeShapeType="1"/>
              </p14:cNvContentPartPr>
              <p14:nvPr/>
            </p14:nvContentPartPr>
            <p14:xfrm>
              <a:off x="5927725" y="5356225"/>
              <a:ext cx="404813" cy="385763"/>
            </p14:xfrm>
          </p:contentPart>
        </mc:Choice>
        <mc:Fallback xmlns="">
          <p:pic>
            <p:nvPicPr>
              <p:cNvPr id="4110" name="Ink 14"/>
              <p:cNvPicPr>
                <a:picLocks noRot="1" noChangeAspect="1" noEditPoints="1" noChangeArrowheads="1" noChangeShapeType="1"/>
              </p:cNvPicPr>
              <p:nvPr/>
            </p:nvPicPr>
            <p:blipFill>
              <a:blip r:embed="rId16"/>
              <a:stretch>
                <a:fillRect/>
              </a:stretch>
            </p:blipFill>
            <p:spPr>
              <a:xfrm>
                <a:off x="5917992" y="5346177"/>
                <a:ext cx="427523" cy="40729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11" name="Ink 15"/>
              <p14:cNvContentPartPr>
                <a14:cpLocks xmlns:a14="http://schemas.microsoft.com/office/drawing/2010/main" noRot="1" noChangeAspect="1" noEditPoints="1" noChangeArrowheads="1" noChangeShapeType="1"/>
              </p14:cNvContentPartPr>
              <p14:nvPr/>
            </p14:nvContentPartPr>
            <p14:xfrm>
              <a:off x="912813" y="5108575"/>
              <a:ext cx="423862" cy="279400"/>
            </p14:xfrm>
          </p:contentPart>
        </mc:Choice>
        <mc:Fallback xmlns="">
          <p:pic>
            <p:nvPicPr>
              <p:cNvPr id="4111" name="Ink 15"/>
              <p:cNvPicPr>
                <a:picLocks noRot="1" noChangeAspect="1" noEditPoints="1" noChangeArrowheads="1" noChangeShapeType="1"/>
              </p:cNvPicPr>
              <p:nvPr/>
            </p:nvPicPr>
            <p:blipFill>
              <a:blip r:embed="rId18"/>
              <a:stretch>
                <a:fillRect/>
              </a:stretch>
            </p:blipFill>
            <p:spPr>
              <a:xfrm>
                <a:off x="907051" y="5104974"/>
                <a:ext cx="433585" cy="29416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12" name="Ink 16"/>
              <p14:cNvContentPartPr>
                <a14:cpLocks xmlns:a14="http://schemas.microsoft.com/office/drawing/2010/main" noRot="1" noChangeAspect="1" noEditPoints="1" noChangeArrowheads="1" noChangeShapeType="1"/>
              </p14:cNvContentPartPr>
              <p14:nvPr/>
            </p14:nvContentPartPr>
            <p14:xfrm>
              <a:off x="4030663" y="3933825"/>
              <a:ext cx="338137" cy="309563"/>
            </p14:xfrm>
          </p:contentPart>
        </mc:Choice>
        <mc:Fallback xmlns="">
          <p:pic>
            <p:nvPicPr>
              <p:cNvPr id="4112" name="Ink 16"/>
              <p:cNvPicPr>
                <a:picLocks noRot="1" noChangeAspect="1" noEditPoints="1" noChangeArrowheads="1" noChangeShapeType="1"/>
              </p:cNvPicPr>
              <p:nvPr/>
            </p:nvPicPr>
            <p:blipFill>
              <a:blip r:embed="rId20"/>
              <a:stretch>
                <a:fillRect/>
              </a:stretch>
            </p:blipFill>
            <p:spPr>
              <a:xfrm>
                <a:off x="4022381" y="3924826"/>
                <a:ext cx="357222" cy="32792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13" name="Ink 17"/>
              <p14:cNvContentPartPr>
                <a14:cpLocks xmlns:a14="http://schemas.microsoft.com/office/drawing/2010/main" noRot="1" noChangeAspect="1" noEditPoints="1" noChangeArrowheads="1" noChangeShapeType="1"/>
              </p14:cNvContentPartPr>
              <p14:nvPr/>
            </p14:nvContentPartPr>
            <p14:xfrm>
              <a:off x="4654550" y="2998788"/>
              <a:ext cx="3106738" cy="560387"/>
            </p14:xfrm>
          </p:contentPart>
        </mc:Choice>
        <mc:Fallback xmlns="">
          <p:pic>
            <p:nvPicPr>
              <p:cNvPr id="4113" name="Ink 17"/>
              <p:cNvPicPr>
                <a:picLocks noRot="1" noChangeAspect="1" noEditPoints="1" noChangeArrowheads="1" noChangeShapeType="1"/>
              </p:cNvPicPr>
              <p:nvPr/>
            </p:nvPicPr>
            <p:blipFill>
              <a:blip r:embed="rId22"/>
              <a:stretch>
                <a:fillRect/>
              </a:stretch>
            </p:blipFill>
            <p:spPr>
              <a:xfrm>
                <a:off x="4645190" y="2988710"/>
                <a:ext cx="3127618" cy="58198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14" name="Ink 18"/>
              <p14:cNvContentPartPr>
                <a14:cpLocks xmlns:a14="http://schemas.microsoft.com/office/drawing/2010/main" noRot="1" noChangeAspect="1" noEditPoints="1" noChangeArrowheads="1" noChangeShapeType="1"/>
              </p14:cNvContentPartPr>
              <p14:nvPr/>
            </p14:nvContentPartPr>
            <p14:xfrm>
              <a:off x="5795963" y="3957638"/>
              <a:ext cx="292100" cy="366712"/>
            </p14:xfrm>
          </p:contentPart>
        </mc:Choice>
        <mc:Fallback xmlns="">
          <p:pic>
            <p:nvPicPr>
              <p:cNvPr id="4114" name="Ink 18"/>
              <p:cNvPicPr>
                <a:picLocks noRot="1" noChangeAspect="1" noEditPoints="1" noChangeArrowheads="1" noChangeShapeType="1"/>
              </p:cNvPicPr>
              <p:nvPr/>
            </p:nvPicPr>
            <p:blipFill>
              <a:blip r:embed="rId24"/>
              <a:stretch>
                <a:fillRect/>
              </a:stretch>
            </p:blipFill>
            <p:spPr>
              <a:xfrm>
                <a:off x="5786238" y="3948641"/>
                <a:ext cx="311909" cy="38578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15" name="Ink 19"/>
              <p14:cNvContentPartPr>
                <a14:cpLocks xmlns:a14="http://schemas.microsoft.com/office/drawing/2010/main" noRot="1" noChangeAspect="1" noEditPoints="1" noChangeArrowheads="1" noChangeShapeType="1"/>
              </p14:cNvContentPartPr>
              <p14:nvPr/>
            </p14:nvContentPartPr>
            <p14:xfrm>
              <a:off x="7315200" y="3965575"/>
              <a:ext cx="1014413" cy="1462088"/>
            </p14:xfrm>
          </p:contentPart>
        </mc:Choice>
        <mc:Fallback xmlns="">
          <p:pic>
            <p:nvPicPr>
              <p:cNvPr id="4115" name="Ink 19"/>
              <p:cNvPicPr>
                <a:picLocks noRot="1" noChangeAspect="1" noEditPoints="1" noChangeArrowheads="1" noChangeShapeType="1"/>
              </p:cNvPicPr>
              <p:nvPr/>
            </p:nvPicPr>
            <p:blipFill>
              <a:blip r:embed="rId26"/>
              <a:stretch>
                <a:fillRect/>
              </a:stretch>
            </p:blipFill>
            <p:spPr>
              <a:xfrm>
                <a:off x="7306201" y="3954774"/>
                <a:ext cx="1033852" cy="148369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16" name="Ink 20"/>
              <p14:cNvContentPartPr>
                <a14:cpLocks xmlns:a14="http://schemas.microsoft.com/office/drawing/2010/main" noRot="1" noChangeAspect="1" noEditPoints="1" noChangeArrowheads="1" noChangeShapeType="1"/>
              </p14:cNvContentPartPr>
              <p14:nvPr/>
            </p14:nvContentPartPr>
            <p14:xfrm>
              <a:off x="5548313" y="2041525"/>
              <a:ext cx="1852612" cy="34925"/>
            </p14:xfrm>
          </p:contentPart>
        </mc:Choice>
        <mc:Fallback xmlns="">
          <p:pic>
            <p:nvPicPr>
              <p:cNvPr id="4116" name="Ink 20"/>
              <p:cNvPicPr>
                <a:picLocks noRot="1" noChangeAspect="1" noEditPoints="1" noChangeArrowheads="1" noChangeShapeType="1"/>
              </p:cNvPicPr>
              <p:nvPr/>
            </p:nvPicPr>
            <p:blipFill>
              <a:blip r:embed="rId28"/>
              <a:stretch>
                <a:fillRect/>
              </a:stretch>
            </p:blipFill>
            <p:spPr>
              <a:xfrm>
                <a:off x="5545073" y="2030834"/>
                <a:ext cx="1868092" cy="4989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17" name="Ink 21"/>
              <p14:cNvContentPartPr>
                <a14:cpLocks xmlns:a14="http://schemas.microsoft.com/office/drawing/2010/main" noRot="1" noChangeAspect="1" noEditPoints="1" noChangeArrowheads="1" noChangeShapeType="1"/>
              </p14:cNvContentPartPr>
              <p14:nvPr/>
            </p14:nvContentPartPr>
            <p14:xfrm>
              <a:off x="3063875" y="2498725"/>
              <a:ext cx="4806950" cy="74613"/>
            </p14:xfrm>
          </p:contentPart>
        </mc:Choice>
        <mc:Fallback xmlns="">
          <p:pic>
            <p:nvPicPr>
              <p:cNvPr id="4117" name="Ink 21"/>
              <p:cNvPicPr>
                <a:picLocks noRot="1" noChangeAspect="1" noEditPoints="1" noChangeArrowheads="1" noChangeShapeType="1"/>
              </p:cNvPicPr>
              <p:nvPr/>
            </p:nvPicPr>
            <p:blipFill>
              <a:blip r:embed="rId30"/>
              <a:stretch>
                <a:fillRect/>
              </a:stretch>
            </p:blipFill>
            <p:spPr>
              <a:xfrm>
                <a:off x="3059555" y="2494760"/>
                <a:ext cx="4822790" cy="89752"/>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97"/>
          <p:cNvSpPr/>
          <p:nvPr/>
        </p:nvSpPr>
        <p:spPr>
          <a:xfrm>
            <a:off x="-19839" y="3590715"/>
            <a:ext cx="1726179" cy="6889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32" name="Rectangle 2"/>
          <p:cNvSpPr>
            <a:spLocks noGrp="1" noChangeArrowheads="1"/>
          </p:cNvSpPr>
          <p:nvPr>
            <p:ph type="title"/>
          </p:nvPr>
        </p:nvSpPr>
        <p:spPr>
          <a:xfrm>
            <a:off x="250825" y="152400"/>
            <a:ext cx="8588375" cy="900113"/>
          </a:xfrm>
        </p:spPr>
        <p:txBody>
          <a:bodyPr/>
          <a:lstStyle/>
          <a:p>
            <a:pPr eaLnBrk="1" hangingPunct="1"/>
            <a:r>
              <a:rPr lang="en-US" sz="3200" b="0" smtClean="0"/>
              <a:t>Sequential decisions : Simplest possible</a:t>
            </a:r>
            <a:br>
              <a:rPr lang="en-US" sz="3200" b="0" smtClean="0"/>
            </a:br>
            <a:endParaRPr lang="en-US" sz="3200" b="0" smtClean="0"/>
          </a:p>
        </p:txBody>
      </p:sp>
      <p:sp>
        <p:nvSpPr>
          <p:cNvPr id="5133" name="Rectangle 3"/>
          <p:cNvSpPr>
            <a:spLocks noGrp="1" noChangeArrowheads="1"/>
          </p:cNvSpPr>
          <p:nvPr>
            <p:ph type="body" idx="1"/>
          </p:nvPr>
        </p:nvSpPr>
        <p:spPr>
          <a:xfrm>
            <a:off x="250825" y="908050"/>
            <a:ext cx="8458200" cy="4495800"/>
          </a:xfrm>
        </p:spPr>
        <p:txBody>
          <a:bodyPr/>
          <a:lstStyle/>
          <a:p>
            <a:pPr eaLnBrk="1" hangingPunct="1">
              <a:buFontTx/>
              <a:buChar char="•"/>
            </a:pPr>
            <a:r>
              <a:rPr lang="en-US" sz="2400" dirty="0" smtClean="0"/>
              <a:t>Only one decision! (but different from one-off decisions)</a:t>
            </a:r>
          </a:p>
          <a:p>
            <a:pPr eaLnBrk="1" hangingPunct="1">
              <a:buFontTx/>
              <a:buChar char="•"/>
            </a:pPr>
            <a:r>
              <a:rPr lang="en-US" sz="2400" dirty="0" smtClean="0"/>
              <a:t>Early in the morning. I listen to the </a:t>
            </a:r>
            <a:r>
              <a:rPr lang="en-US" sz="2400" b="1" dirty="0" smtClean="0"/>
              <a:t>weather forecas</a:t>
            </a:r>
            <a:r>
              <a:rPr lang="en-US" sz="2400" dirty="0" smtClean="0"/>
              <a:t>t, shall I take my </a:t>
            </a:r>
            <a:r>
              <a:rPr lang="en-US" sz="2400" b="1" dirty="0" smtClean="0"/>
              <a:t>umbrella</a:t>
            </a:r>
            <a:r>
              <a:rPr lang="en-US" sz="2400" dirty="0" smtClean="0"/>
              <a:t> today? (I’ll have to go for a long walk </a:t>
            </a:r>
            <a:r>
              <a:rPr lang="en-US" sz="2400" b="1" dirty="0" smtClean="0"/>
              <a:t>at noon</a:t>
            </a:r>
            <a:r>
              <a:rPr lang="en-US" sz="2400" dirty="0" smtClean="0"/>
              <a:t>)</a:t>
            </a:r>
          </a:p>
          <a:p>
            <a:pPr eaLnBrk="1" hangingPunct="1">
              <a:buFontTx/>
              <a:buChar char="•"/>
            </a:pPr>
            <a:r>
              <a:rPr lang="en-US" sz="2400" dirty="0" smtClean="0"/>
              <a:t>What is a reasonable decision network ?</a:t>
            </a:r>
          </a:p>
          <a:p>
            <a:pPr eaLnBrk="1" hangingPunct="1">
              <a:buFontTx/>
              <a:buChar char="•"/>
            </a:pPr>
            <a:endParaRPr lang="en-US" sz="2400" dirty="0" smtClean="0"/>
          </a:p>
          <a:p>
            <a:pPr eaLnBrk="1" hangingPunct="1">
              <a:buFontTx/>
              <a:buChar char="•"/>
            </a:pPr>
            <a:endParaRPr lang="en-US" sz="2400" dirty="0" smtClean="0"/>
          </a:p>
          <a:p>
            <a:pPr eaLnBrk="1" hangingPunct="1">
              <a:buFontTx/>
              <a:buChar char="•"/>
            </a:pPr>
            <a:endParaRPr lang="en-US" sz="2400" dirty="0" smtClean="0"/>
          </a:p>
          <a:p>
            <a:pPr lvl="1" eaLnBrk="1" hangingPunct="1">
              <a:buFontTx/>
              <a:buNone/>
            </a:pPr>
            <a:endParaRPr lang="en-US" sz="2000" dirty="0" smtClean="0"/>
          </a:p>
          <a:p>
            <a:pPr lvl="1" eaLnBrk="1" hangingPunct="1"/>
            <a:endParaRPr lang="en-US" sz="2000" dirty="0" smtClean="0"/>
          </a:p>
          <a:p>
            <a:pPr eaLnBrk="1" hangingPunct="1">
              <a:buFontTx/>
              <a:buChar char="•"/>
            </a:pPr>
            <a:endParaRPr lang="en-US" sz="2400" dirty="0" smtClean="0"/>
          </a:p>
          <a:p>
            <a:pPr eaLnBrk="1" hangingPunct="1"/>
            <a:endParaRPr lang="en-US" dirty="0" smtClean="0"/>
          </a:p>
        </p:txBody>
      </p:sp>
      <p:pic>
        <p:nvPicPr>
          <p:cNvPr id="5134" name="Picture 5"/>
          <p:cNvPicPr>
            <a:picLocks noChangeAspect="1" noChangeArrowheads="1"/>
          </p:cNvPicPr>
          <p:nvPr/>
        </p:nvPicPr>
        <p:blipFill>
          <a:blip r:embed="rId3" cstate="print"/>
          <a:srcRect/>
          <a:stretch>
            <a:fillRect/>
          </a:stretch>
        </p:blipFill>
        <p:spPr bwMode="auto">
          <a:xfrm>
            <a:off x="7449552" y="2476822"/>
            <a:ext cx="1582738" cy="5842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5122" name="Ink 12"/>
              <p14:cNvContentPartPr>
                <a14:cpLocks xmlns:a14="http://schemas.microsoft.com/office/drawing/2010/main" noRot="1" noChangeAspect="1" noEditPoints="1" noChangeArrowheads="1" noChangeShapeType="1"/>
              </p14:cNvContentPartPr>
              <p14:nvPr/>
            </p14:nvContentPartPr>
            <p14:xfrm>
              <a:off x="6735763" y="2808288"/>
              <a:ext cx="7937" cy="12700"/>
            </p14:xfrm>
          </p:contentPart>
        </mc:Choice>
        <mc:Fallback xmlns="">
          <p:pic>
            <p:nvPicPr>
              <p:cNvPr id="5122" name="Ink 12"/>
              <p:cNvPicPr>
                <a:picLocks noRot="1" noChangeAspect="1" noEditPoints="1" noChangeArrowheads="1" noChangeShapeType="1"/>
              </p:cNvPicPr>
              <p:nvPr/>
            </p:nvPicPr>
            <p:blipFill>
              <a:blip r:embed="rId5"/>
              <a:stretch>
                <a:fillRect/>
              </a:stretch>
            </p:blipFill>
            <p:spPr>
              <a:xfrm>
                <a:off x="6726383" y="2798854"/>
                <a:ext cx="26697" cy="3156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41" name="Ink 21"/>
              <p14:cNvContentPartPr>
                <a14:cpLocks xmlns:a14="http://schemas.microsoft.com/office/drawing/2010/main" noRot="1" noChangeAspect="1" noEditPoints="1" noChangeArrowheads="1" noChangeShapeType="1"/>
              </p14:cNvContentPartPr>
              <p14:nvPr/>
            </p14:nvContentPartPr>
            <p14:xfrm>
              <a:off x="6897688" y="5588000"/>
              <a:ext cx="1504950" cy="725488"/>
            </p14:xfrm>
          </p:contentPart>
        </mc:Choice>
        <mc:Fallback xmlns="">
          <p:pic>
            <p:nvPicPr>
              <p:cNvPr id="5141" name="Ink 21"/>
              <p:cNvPicPr>
                <a:picLocks noRot="1" noChangeAspect="1" noEditPoints="1" noChangeArrowheads="1" noChangeShapeType="1"/>
              </p:cNvPicPr>
              <p:nvPr/>
            </p:nvPicPr>
            <p:blipFill>
              <a:blip r:embed="rId7"/>
              <a:stretch>
                <a:fillRect/>
              </a:stretch>
            </p:blipFill>
            <p:spPr>
              <a:xfrm>
                <a:off x="6889047" y="5578999"/>
                <a:ext cx="1523312" cy="74385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42" name="Ink 22"/>
              <p14:cNvContentPartPr>
                <a14:cpLocks xmlns:a14="http://schemas.microsoft.com/office/drawing/2010/main" noRot="1" noChangeAspect="1" noEditPoints="1" noChangeArrowheads="1" noChangeShapeType="1"/>
              </p14:cNvContentPartPr>
              <p14:nvPr/>
            </p14:nvContentPartPr>
            <p14:xfrm>
              <a:off x="1676400" y="2116138"/>
              <a:ext cx="3684588" cy="84137"/>
            </p14:xfrm>
          </p:contentPart>
        </mc:Choice>
        <mc:Fallback xmlns="">
          <p:pic>
            <p:nvPicPr>
              <p:cNvPr id="5142" name="Ink 22"/>
              <p:cNvPicPr>
                <a:picLocks noRot="1" noChangeAspect="1" noEditPoints="1" noChangeArrowheads="1" noChangeShapeType="1"/>
              </p:cNvPicPr>
              <p:nvPr/>
            </p:nvPicPr>
            <p:blipFill>
              <a:blip r:embed="rId9"/>
              <a:stretch>
                <a:fillRect/>
              </a:stretch>
            </p:blipFill>
            <p:spPr>
              <a:xfrm>
                <a:off x="1671720" y="2108587"/>
                <a:ext cx="3699348" cy="101036"/>
              </a:xfrm>
              <a:prstGeom prst="rect">
                <a:avLst/>
              </a:prstGeom>
            </p:spPr>
          </p:pic>
        </mc:Fallback>
      </mc:AlternateContent>
      <p:sp>
        <p:nvSpPr>
          <p:cNvPr id="55" name="TextBox 54"/>
          <p:cNvSpPr txBox="1"/>
          <p:nvPr/>
        </p:nvSpPr>
        <p:spPr>
          <a:xfrm>
            <a:off x="296668" y="3633315"/>
            <a:ext cx="1082348" cy="646331"/>
          </a:xfrm>
          <a:prstGeom prst="rect">
            <a:avLst/>
          </a:prstGeom>
          <a:noFill/>
          <a:ln>
            <a:solidFill>
              <a:schemeClr val="bg1"/>
            </a:solidFill>
          </a:ln>
        </p:spPr>
        <p:txBody>
          <a:bodyPr wrap="none" rtlCol="0">
            <a:spAutoFit/>
          </a:bodyPr>
          <a:lstStyle/>
          <a:p>
            <a:r>
              <a:rPr lang="en-CA" dirty="0" smtClean="0"/>
              <a:t>Morning </a:t>
            </a:r>
          </a:p>
          <a:p>
            <a:r>
              <a:rPr lang="en-CA" dirty="0" smtClean="0"/>
              <a:t>Forecast</a:t>
            </a:r>
            <a:endParaRPr lang="en-CA" dirty="0"/>
          </a:p>
        </p:txBody>
      </p:sp>
      <p:sp>
        <p:nvSpPr>
          <p:cNvPr id="56" name="TextBox 55"/>
          <p:cNvSpPr txBox="1"/>
          <p:nvPr/>
        </p:nvSpPr>
        <p:spPr>
          <a:xfrm>
            <a:off x="1227716" y="4723862"/>
            <a:ext cx="1659493" cy="369332"/>
          </a:xfrm>
          <a:prstGeom prst="rect">
            <a:avLst/>
          </a:prstGeom>
          <a:noFill/>
          <a:ln>
            <a:solidFill>
              <a:schemeClr val="tx1"/>
            </a:solidFill>
          </a:ln>
        </p:spPr>
        <p:txBody>
          <a:bodyPr wrap="none" rtlCol="0">
            <a:spAutoFit/>
          </a:bodyPr>
          <a:lstStyle/>
          <a:p>
            <a:r>
              <a:rPr lang="en-CA" dirty="0" smtClean="0"/>
              <a:t>Take Umbrella</a:t>
            </a:r>
            <a:endParaRPr lang="en-CA" dirty="0"/>
          </a:p>
        </p:txBody>
      </p:sp>
      <p:grpSp>
        <p:nvGrpSpPr>
          <p:cNvPr id="57" name="Group 56"/>
          <p:cNvGrpSpPr/>
          <p:nvPr/>
        </p:nvGrpSpPr>
        <p:grpSpPr>
          <a:xfrm>
            <a:off x="1706340" y="3215120"/>
            <a:ext cx="1749666" cy="443149"/>
            <a:chOff x="4639961" y="3256038"/>
            <a:chExt cx="1749666" cy="443149"/>
          </a:xfrm>
        </p:grpSpPr>
        <p:sp>
          <p:nvSpPr>
            <p:cNvPr id="58" name="Oval 57"/>
            <p:cNvSpPr/>
            <p:nvPr/>
          </p:nvSpPr>
          <p:spPr>
            <a:xfrm>
              <a:off x="4639961" y="3256038"/>
              <a:ext cx="1749666" cy="4156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TextBox 58"/>
            <p:cNvSpPr txBox="1"/>
            <p:nvPr/>
          </p:nvSpPr>
          <p:spPr>
            <a:xfrm>
              <a:off x="4754258" y="3329855"/>
              <a:ext cx="1543051" cy="369332"/>
            </a:xfrm>
            <a:prstGeom prst="rect">
              <a:avLst/>
            </a:prstGeom>
            <a:noFill/>
            <a:ln>
              <a:solidFill>
                <a:schemeClr val="bg1"/>
              </a:solidFill>
            </a:ln>
          </p:spPr>
          <p:txBody>
            <a:bodyPr wrap="none" rtlCol="0">
              <a:spAutoFit/>
            </a:bodyPr>
            <a:lstStyle/>
            <a:p>
              <a:r>
                <a:rPr lang="en-CA" dirty="0" smtClean="0"/>
                <a:t>Weather@12</a:t>
              </a:r>
              <a:endParaRPr lang="en-CA" dirty="0"/>
            </a:p>
          </p:txBody>
        </p:sp>
      </p:grpSp>
      <p:grpSp>
        <p:nvGrpSpPr>
          <p:cNvPr id="60" name="Group 59"/>
          <p:cNvGrpSpPr/>
          <p:nvPr/>
        </p:nvGrpSpPr>
        <p:grpSpPr>
          <a:xfrm>
            <a:off x="3265665" y="4153744"/>
            <a:ext cx="457200" cy="706398"/>
            <a:chOff x="5433489" y="4555867"/>
            <a:chExt cx="457200" cy="706398"/>
          </a:xfrm>
        </p:grpSpPr>
        <p:sp>
          <p:nvSpPr>
            <p:cNvPr id="61" name="Flowchart: Decision 60"/>
            <p:cNvSpPr/>
            <p:nvPr/>
          </p:nvSpPr>
          <p:spPr>
            <a:xfrm>
              <a:off x="5433489" y="4555867"/>
              <a:ext cx="457200" cy="70639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TextBox 61"/>
            <p:cNvSpPr txBox="1"/>
            <p:nvPr/>
          </p:nvSpPr>
          <p:spPr>
            <a:xfrm>
              <a:off x="5486400" y="4724400"/>
              <a:ext cx="351378" cy="369332"/>
            </a:xfrm>
            <a:prstGeom prst="rect">
              <a:avLst/>
            </a:prstGeom>
            <a:noFill/>
            <a:ln>
              <a:solidFill>
                <a:schemeClr val="bg1"/>
              </a:solidFill>
            </a:ln>
          </p:spPr>
          <p:txBody>
            <a:bodyPr wrap="none" rtlCol="0">
              <a:spAutoFit/>
            </a:bodyPr>
            <a:lstStyle/>
            <a:p>
              <a:r>
                <a:rPr lang="en-CA" dirty="0" smtClean="0"/>
                <a:t>U</a:t>
              </a:r>
              <a:endParaRPr lang="en-CA" dirty="0"/>
            </a:p>
          </p:txBody>
        </p:sp>
      </p:grpSp>
      <p:cxnSp>
        <p:nvCxnSpPr>
          <p:cNvPr id="63" name="Straight Arrow Connector 62"/>
          <p:cNvCxnSpPr/>
          <p:nvPr/>
        </p:nvCxnSpPr>
        <p:spPr>
          <a:xfrm flipV="1">
            <a:off x="2013545" y="3658269"/>
            <a:ext cx="340492" cy="1048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6" idx="0"/>
          </p:cNvCxnSpPr>
          <p:nvPr/>
        </p:nvCxnSpPr>
        <p:spPr>
          <a:xfrm flipH="1" flipV="1">
            <a:off x="1227716" y="4279646"/>
            <a:ext cx="829747" cy="4442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61" idx="1"/>
          </p:cNvCxnSpPr>
          <p:nvPr/>
        </p:nvCxnSpPr>
        <p:spPr>
          <a:xfrm>
            <a:off x="2823477" y="3658269"/>
            <a:ext cx="442188" cy="8486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a:spLocks noChangeArrowheads="1"/>
          </p:cNvSpPr>
          <p:nvPr/>
        </p:nvSpPr>
        <p:spPr bwMode="auto">
          <a:xfrm>
            <a:off x="3261525" y="5833896"/>
            <a:ext cx="621903"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endParaRPr lang="en-US" b="1" i="1" dirty="0">
              <a:latin typeface="+mj-lt"/>
            </a:endParaRPr>
          </a:p>
        </p:txBody>
      </p:sp>
      <p:sp>
        <p:nvSpPr>
          <p:cNvPr id="79" name="Rectangle 78"/>
          <p:cNvSpPr>
            <a:spLocks noChangeArrowheads="1"/>
          </p:cNvSpPr>
          <p:nvPr/>
        </p:nvSpPr>
        <p:spPr bwMode="auto">
          <a:xfrm>
            <a:off x="497641" y="5791200"/>
            <a:ext cx="559769" cy="461665"/>
          </a:xfrm>
          <a:prstGeom prst="rect">
            <a:avLst/>
          </a:prstGeom>
          <a:solidFill>
            <a:schemeClr val="accent5">
              <a:lumMod val="40000"/>
              <a:lumOff val="60000"/>
            </a:schemeClr>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endParaRPr lang="en-US" baseline="30000" dirty="0">
              <a:latin typeface="+mj-lt"/>
            </a:endParaRPr>
          </a:p>
        </p:txBody>
      </p:sp>
      <p:sp>
        <p:nvSpPr>
          <p:cNvPr id="80" name="Rectangle 79"/>
          <p:cNvSpPr>
            <a:spLocks noChangeArrowheads="1"/>
          </p:cNvSpPr>
          <p:nvPr/>
        </p:nvSpPr>
        <p:spPr bwMode="auto">
          <a:xfrm>
            <a:off x="6019800" y="5791200"/>
            <a:ext cx="610212"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C . </a:t>
            </a:r>
            <a:endParaRPr lang="en-US" b="1" dirty="0">
              <a:latin typeface="+mj-lt"/>
            </a:endParaRPr>
          </a:p>
        </p:txBody>
      </p:sp>
      <p:sp>
        <p:nvSpPr>
          <p:cNvPr id="81" name="Rectangle 80"/>
          <p:cNvSpPr>
            <a:spLocks noChangeArrowheads="1"/>
          </p:cNvSpPr>
          <p:nvPr/>
        </p:nvSpPr>
        <p:spPr bwMode="auto">
          <a:xfrm>
            <a:off x="6770717" y="6231084"/>
            <a:ext cx="2299550"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D . </a:t>
            </a:r>
            <a:r>
              <a:rPr lang="en-US" sz="2000" dirty="0" smtClean="0">
                <a:latin typeface="+mj-lt"/>
              </a:rPr>
              <a:t>None of these</a:t>
            </a:r>
            <a:endParaRPr lang="en-US" sz="2000" dirty="0">
              <a:latin typeface="+mj-lt"/>
            </a:endParaRPr>
          </a:p>
        </p:txBody>
      </p:sp>
      <mc:AlternateContent xmlns:mc="http://schemas.openxmlformats.org/markup-compatibility/2006" xmlns:p14="http://schemas.microsoft.com/office/powerpoint/2010/main">
        <mc:Choice Requires="p14">
          <p:contentPart p14:bwMode="auto" r:id="rId10">
            <p14:nvContentPartPr>
              <p14:cNvPr id="94" name="Ink 93"/>
              <p14:cNvContentPartPr/>
              <p14:nvPr/>
            </p14:nvContentPartPr>
            <p14:xfrm>
              <a:off x="2984040" y="5470920"/>
              <a:ext cx="1244880" cy="1011240"/>
            </p14:xfrm>
          </p:contentPart>
        </mc:Choice>
        <mc:Fallback xmlns="">
          <p:pic>
            <p:nvPicPr>
              <p:cNvPr id="94" name="Ink 93"/>
              <p:cNvPicPr/>
              <p:nvPr/>
            </p:nvPicPr>
            <p:blipFill>
              <a:blip r:embed="rId11"/>
              <a:stretch>
                <a:fillRect/>
              </a:stretch>
            </p:blipFill>
            <p:spPr>
              <a:xfrm>
                <a:off x="2973600" y="5457600"/>
                <a:ext cx="1268640" cy="1037880"/>
              </a:xfrm>
              <a:prstGeom prst="rect">
                <a:avLst/>
              </a:prstGeom>
            </p:spPr>
          </p:pic>
        </mc:Fallback>
      </mc:AlternateContent>
      <p:sp>
        <p:nvSpPr>
          <p:cNvPr id="103" name="Oval 102"/>
          <p:cNvSpPr/>
          <p:nvPr/>
        </p:nvSpPr>
        <p:spPr>
          <a:xfrm>
            <a:off x="3723894" y="3626498"/>
            <a:ext cx="1726179" cy="6889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 name="TextBox 103"/>
          <p:cNvSpPr txBox="1"/>
          <p:nvPr/>
        </p:nvSpPr>
        <p:spPr>
          <a:xfrm>
            <a:off x="4040401" y="3669098"/>
            <a:ext cx="1082348" cy="646331"/>
          </a:xfrm>
          <a:prstGeom prst="rect">
            <a:avLst/>
          </a:prstGeom>
          <a:noFill/>
          <a:ln>
            <a:solidFill>
              <a:schemeClr val="bg1"/>
            </a:solidFill>
          </a:ln>
        </p:spPr>
        <p:txBody>
          <a:bodyPr wrap="none" rtlCol="0">
            <a:spAutoFit/>
          </a:bodyPr>
          <a:lstStyle/>
          <a:p>
            <a:r>
              <a:rPr lang="en-CA" dirty="0" smtClean="0"/>
              <a:t>Morning </a:t>
            </a:r>
          </a:p>
          <a:p>
            <a:r>
              <a:rPr lang="en-CA" dirty="0" smtClean="0"/>
              <a:t>Forecast</a:t>
            </a:r>
            <a:endParaRPr lang="en-CA" dirty="0"/>
          </a:p>
        </p:txBody>
      </p:sp>
      <p:sp>
        <p:nvSpPr>
          <p:cNvPr id="105" name="TextBox 104"/>
          <p:cNvSpPr txBox="1"/>
          <p:nvPr/>
        </p:nvSpPr>
        <p:spPr>
          <a:xfrm>
            <a:off x="4971449" y="4759645"/>
            <a:ext cx="1659493" cy="369332"/>
          </a:xfrm>
          <a:prstGeom prst="rect">
            <a:avLst/>
          </a:prstGeom>
          <a:noFill/>
          <a:ln>
            <a:solidFill>
              <a:schemeClr val="tx1"/>
            </a:solidFill>
          </a:ln>
        </p:spPr>
        <p:txBody>
          <a:bodyPr wrap="none" rtlCol="0">
            <a:spAutoFit/>
          </a:bodyPr>
          <a:lstStyle/>
          <a:p>
            <a:r>
              <a:rPr lang="en-CA" dirty="0" smtClean="0"/>
              <a:t>Take Umbrella</a:t>
            </a:r>
            <a:endParaRPr lang="en-CA" dirty="0"/>
          </a:p>
        </p:txBody>
      </p:sp>
      <p:grpSp>
        <p:nvGrpSpPr>
          <p:cNvPr id="106" name="Group 105"/>
          <p:cNvGrpSpPr/>
          <p:nvPr/>
        </p:nvGrpSpPr>
        <p:grpSpPr>
          <a:xfrm>
            <a:off x="5222937" y="3031068"/>
            <a:ext cx="1749666" cy="443149"/>
            <a:chOff x="4639961" y="3256038"/>
            <a:chExt cx="1749666" cy="443149"/>
          </a:xfrm>
        </p:grpSpPr>
        <p:sp>
          <p:nvSpPr>
            <p:cNvPr id="107" name="Oval 106"/>
            <p:cNvSpPr/>
            <p:nvPr/>
          </p:nvSpPr>
          <p:spPr>
            <a:xfrm>
              <a:off x="4639961" y="3256038"/>
              <a:ext cx="1749666" cy="4156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8" name="TextBox 107"/>
            <p:cNvSpPr txBox="1"/>
            <p:nvPr/>
          </p:nvSpPr>
          <p:spPr>
            <a:xfrm>
              <a:off x="4754258" y="3329855"/>
              <a:ext cx="1543051" cy="369332"/>
            </a:xfrm>
            <a:prstGeom prst="rect">
              <a:avLst/>
            </a:prstGeom>
            <a:noFill/>
            <a:ln>
              <a:solidFill>
                <a:schemeClr val="bg1"/>
              </a:solidFill>
            </a:ln>
          </p:spPr>
          <p:txBody>
            <a:bodyPr wrap="none" rtlCol="0">
              <a:spAutoFit/>
            </a:bodyPr>
            <a:lstStyle/>
            <a:p>
              <a:r>
                <a:rPr lang="en-CA" dirty="0" smtClean="0"/>
                <a:t>Weather@12</a:t>
              </a:r>
              <a:endParaRPr lang="en-CA" dirty="0"/>
            </a:p>
          </p:txBody>
        </p:sp>
      </p:grpSp>
      <p:grpSp>
        <p:nvGrpSpPr>
          <p:cNvPr id="109" name="Group 108"/>
          <p:cNvGrpSpPr/>
          <p:nvPr/>
        </p:nvGrpSpPr>
        <p:grpSpPr>
          <a:xfrm>
            <a:off x="7009398" y="4189527"/>
            <a:ext cx="457200" cy="706398"/>
            <a:chOff x="5433489" y="4555867"/>
            <a:chExt cx="457200" cy="706398"/>
          </a:xfrm>
        </p:grpSpPr>
        <p:sp>
          <p:nvSpPr>
            <p:cNvPr id="110" name="Flowchart: Decision 109"/>
            <p:cNvSpPr/>
            <p:nvPr/>
          </p:nvSpPr>
          <p:spPr>
            <a:xfrm>
              <a:off x="5433489" y="4555867"/>
              <a:ext cx="457200" cy="70639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1" name="TextBox 110"/>
            <p:cNvSpPr txBox="1"/>
            <p:nvPr/>
          </p:nvSpPr>
          <p:spPr>
            <a:xfrm>
              <a:off x="5486400" y="4724400"/>
              <a:ext cx="351378" cy="369332"/>
            </a:xfrm>
            <a:prstGeom prst="rect">
              <a:avLst/>
            </a:prstGeom>
            <a:noFill/>
            <a:ln>
              <a:solidFill>
                <a:schemeClr val="bg1"/>
              </a:solidFill>
            </a:ln>
          </p:spPr>
          <p:txBody>
            <a:bodyPr wrap="none" rtlCol="0">
              <a:spAutoFit/>
            </a:bodyPr>
            <a:lstStyle/>
            <a:p>
              <a:r>
                <a:rPr lang="en-CA" dirty="0" smtClean="0"/>
                <a:t>U</a:t>
              </a:r>
              <a:endParaRPr lang="en-CA" dirty="0"/>
            </a:p>
          </p:txBody>
        </p:sp>
      </p:grpSp>
      <p:cxnSp>
        <p:nvCxnSpPr>
          <p:cNvPr id="112" name="Straight Arrow Connector 111"/>
          <p:cNvCxnSpPr>
            <a:stCxn id="103" idx="0"/>
            <a:endCxn id="107" idx="2"/>
          </p:cNvCxnSpPr>
          <p:nvPr/>
        </p:nvCxnSpPr>
        <p:spPr>
          <a:xfrm flipV="1">
            <a:off x="4586984" y="3238875"/>
            <a:ext cx="635953" cy="3876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endCxn id="105" idx="0"/>
          </p:cNvCxnSpPr>
          <p:nvPr/>
        </p:nvCxnSpPr>
        <p:spPr>
          <a:xfrm>
            <a:off x="5094477" y="4233036"/>
            <a:ext cx="706719" cy="5266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111" idx="0"/>
          </p:cNvCxnSpPr>
          <p:nvPr/>
        </p:nvCxnSpPr>
        <p:spPr>
          <a:xfrm>
            <a:off x="6567850" y="3422506"/>
            <a:ext cx="670148" cy="935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endCxn id="111" idx="2"/>
          </p:cNvCxnSpPr>
          <p:nvPr/>
        </p:nvCxnSpPr>
        <p:spPr>
          <a:xfrm flipV="1">
            <a:off x="6619243" y="4727392"/>
            <a:ext cx="618755" cy="2655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2"/>
          <p:cNvSpPr>
            <a:spLocks noGrp="1" noChangeArrowheads="1"/>
          </p:cNvSpPr>
          <p:nvPr>
            <p:ph type="title"/>
          </p:nvPr>
        </p:nvSpPr>
        <p:spPr>
          <a:xfrm>
            <a:off x="250825" y="152400"/>
            <a:ext cx="8588375" cy="900113"/>
          </a:xfrm>
        </p:spPr>
        <p:txBody>
          <a:bodyPr/>
          <a:lstStyle/>
          <a:p>
            <a:pPr eaLnBrk="1" hangingPunct="1"/>
            <a:r>
              <a:rPr lang="en-US" sz="3200" b="0" smtClean="0"/>
              <a:t>Sequential decisions : Simplest possible</a:t>
            </a:r>
            <a:br>
              <a:rPr lang="en-US" sz="3200" b="0" smtClean="0"/>
            </a:br>
            <a:endParaRPr lang="en-US" sz="3200" b="0" smtClean="0"/>
          </a:p>
        </p:txBody>
      </p:sp>
      <p:sp>
        <p:nvSpPr>
          <p:cNvPr id="5133" name="Rectangle 3"/>
          <p:cNvSpPr>
            <a:spLocks noGrp="1" noChangeArrowheads="1"/>
          </p:cNvSpPr>
          <p:nvPr>
            <p:ph type="body" idx="1"/>
          </p:nvPr>
        </p:nvSpPr>
        <p:spPr>
          <a:xfrm>
            <a:off x="250825" y="908050"/>
            <a:ext cx="8458200" cy="4495800"/>
          </a:xfrm>
        </p:spPr>
        <p:txBody>
          <a:bodyPr/>
          <a:lstStyle/>
          <a:p>
            <a:pPr eaLnBrk="1" hangingPunct="1">
              <a:buFontTx/>
              <a:buChar char="•"/>
            </a:pPr>
            <a:r>
              <a:rPr lang="en-US" sz="2400" dirty="0" smtClean="0"/>
              <a:t>Only one decision! (but different from one-off decisions)</a:t>
            </a:r>
          </a:p>
          <a:p>
            <a:pPr eaLnBrk="1" hangingPunct="1">
              <a:buFontTx/>
              <a:buChar char="•"/>
            </a:pPr>
            <a:r>
              <a:rPr lang="en-US" sz="2400" dirty="0" smtClean="0"/>
              <a:t>Early in the morning. Shall I take my </a:t>
            </a:r>
            <a:r>
              <a:rPr lang="en-US" sz="2400" b="1" dirty="0" smtClean="0"/>
              <a:t>umbrella</a:t>
            </a:r>
            <a:r>
              <a:rPr lang="en-US" sz="2400" dirty="0" smtClean="0"/>
              <a:t> today? (I’ll have to go for a long walk at noon)</a:t>
            </a:r>
          </a:p>
          <a:p>
            <a:pPr eaLnBrk="1" hangingPunct="1">
              <a:buFontTx/>
              <a:buChar char="•"/>
            </a:pPr>
            <a:r>
              <a:rPr lang="en-US" sz="2400" dirty="0" smtClean="0"/>
              <a:t>Relevant Random Variables?</a:t>
            </a:r>
          </a:p>
          <a:p>
            <a:pPr eaLnBrk="1" hangingPunct="1">
              <a:buFontTx/>
              <a:buChar char="•"/>
            </a:pPr>
            <a:endParaRPr lang="en-US" sz="2400" dirty="0" smtClean="0"/>
          </a:p>
          <a:p>
            <a:pPr eaLnBrk="1" hangingPunct="1">
              <a:buFontTx/>
              <a:buChar char="•"/>
            </a:pPr>
            <a:endParaRPr lang="en-US" sz="2400" dirty="0" smtClean="0"/>
          </a:p>
          <a:p>
            <a:pPr eaLnBrk="1" hangingPunct="1">
              <a:buFontTx/>
              <a:buChar char="•"/>
            </a:pPr>
            <a:endParaRPr lang="en-US" sz="2400" dirty="0" smtClean="0"/>
          </a:p>
          <a:p>
            <a:pPr lvl="1" eaLnBrk="1" hangingPunct="1">
              <a:buFontTx/>
              <a:buNone/>
            </a:pPr>
            <a:endParaRPr lang="en-US" sz="2000" dirty="0" smtClean="0"/>
          </a:p>
          <a:p>
            <a:pPr lvl="1" eaLnBrk="1" hangingPunct="1"/>
            <a:endParaRPr lang="en-US" sz="2000" dirty="0" smtClean="0"/>
          </a:p>
          <a:p>
            <a:pPr eaLnBrk="1" hangingPunct="1">
              <a:buFontTx/>
              <a:buChar char="•"/>
            </a:pPr>
            <a:endParaRPr lang="en-US" sz="2400" dirty="0" smtClean="0"/>
          </a:p>
          <a:p>
            <a:pPr eaLnBrk="1" hangingPunct="1"/>
            <a:endParaRPr lang="en-US" dirty="0" smtClean="0"/>
          </a:p>
        </p:txBody>
      </p:sp>
      <p:pic>
        <p:nvPicPr>
          <p:cNvPr id="5134" name="Picture 5"/>
          <p:cNvPicPr>
            <a:picLocks noChangeAspect="1" noChangeArrowheads="1"/>
          </p:cNvPicPr>
          <p:nvPr/>
        </p:nvPicPr>
        <p:blipFill>
          <a:blip r:embed="rId3" cstate="print"/>
          <a:srcRect/>
          <a:stretch>
            <a:fillRect/>
          </a:stretch>
        </p:blipFill>
        <p:spPr bwMode="auto">
          <a:xfrm>
            <a:off x="6934200" y="5715000"/>
            <a:ext cx="1582738" cy="5842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5122" name="Ink 12"/>
              <p14:cNvContentPartPr>
                <a14:cpLocks xmlns:a14="http://schemas.microsoft.com/office/drawing/2010/main" noRot="1" noChangeAspect="1" noEditPoints="1" noChangeArrowheads="1" noChangeShapeType="1"/>
              </p14:cNvContentPartPr>
              <p14:nvPr/>
            </p14:nvContentPartPr>
            <p14:xfrm>
              <a:off x="6735763" y="2808288"/>
              <a:ext cx="7937" cy="12700"/>
            </p14:xfrm>
          </p:contentPart>
        </mc:Choice>
        <mc:Fallback xmlns="">
          <p:pic>
            <p:nvPicPr>
              <p:cNvPr id="5122" name="Ink 12"/>
              <p:cNvPicPr>
                <a:picLocks noRot="1" noChangeAspect="1" noEditPoints="1" noChangeArrowheads="1" noChangeShapeType="1"/>
              </p:cNvPicPr>
              <p:nvPr/>
            </p:nvPicPr>
            <p:blipFill>
              <a:blip r:embed="rId5"/>
              <a:stretch>
                <a:fillRect/>
              </a:stretch>
            </p:blipFill>
            <p:spPr>
              <a:xfrm>
                <a:off x="6726383" y="2798854"/>
                <a:ext cx="26697" cy="3156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35" name="Ink 15"/>
              <p14:cNvContentPartPr>
                <a14:cpLocks xmlns:a14="http://schemas.microsoft.com/office/drawing/2010/main" noRot="1" noChangeAspect="1" noEditPoints="1" noChangeArrowheads="1" noChangeShapeType="1"/>
              </p14:cNvContentPartPr>
              <p14:nvPr/>
            </p14:nvContentPartPr>
            <p14:xfrm>
              <a:off x="3067050" y="3079750"/>
              <a:ext cx="1763713" cy="393700"/>
            </p14:xfrm>
          </p:contentPart>
        </mc:Choice>
        <mc:Fallback xmlns="">
          <p:pic>
            <p:nvPicPr>
              <p:cNvPr id="5135" name="Ink 15"/>
              <p:cNvPicPr>
                <a:picLocks noRot="1" noChangeAspect="1" noEditPoints="1" noChangeArrowheads="1" noChangeShapeType="1"/>
              </p:cNvPicPr>
              <p:nvPr/>
            </p:nvPicPr>
            <p:blipFill>
              <a:blip r:embed="rId7"/>
              <a:stretch>
                <a:fillRect/>
              </a:stretch>
            </p:blipFill>
            <p:spPr>
              <a:xfrm>
                <a:off x="3056612" y="3071473"/>
                <a:ext cx="1785669" cy="41385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36" name="Ink 16"/>
              <p14:cNvContentPartPr>
                <a14:cpLocks xmlns:a14="http://schemas.microsoft.com/office/drawing/2010/main" noRot="1" noChangeAspect="1" noEditPoints="1" noChangeArrowheads="1" noChangeShapeType="1"/>
              </p14:cNvContentPartPr>
              <p14:nvPr/>
            </p14:nvContentPartPr>
            <p14:xfrm>
              <a:off x="4981575" y="3089275"/>
              <a:ext cx="74613" cy="352425"/>
            </p14:xfrm>
          </p:contentPart>
        </mc:Choice>
        <mc:Fallback xmlns="">
          <p:pic>
            <p:nvPicPr>
              <p:cNvPr id="5136" name="Ink 16"/>
              <p:cNvPicPr>
                <a:picLocks noRot="1" noChangeAspect="1" noEditPoints="1" noChangeArrowheads="1" noChangeShapeType="1"/>
              </p:cNvPicPr>
              <p:nvPr/>
            </p:nvPicPr>
            <p:blipFill>
              <a:blip r:embed="rId9"/>
              <a:stretch>
                <a:fillRect/>
              </a:stretch>
            </p:blipFill>
            <p:spPr>
              <a:xfrm>
                <a:off x="4970401" y="3079555"/>
                <a:ext cx="96600" cy="37366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37" name="Ink 17"/>
              <p14:cNvContentPartPr>
                <a14:cpLocks xmlns:a14="http://schemas.microsoft.com/office/drawing/2010/main" noRot="1" noChangeAspect="1" noEditPoints="1" noChangeArrowheads="1" noChangeShapeType="1"/>
              </p14:cNvContentPartPr>
              <p14:nvPr/>
            </p14:nvContentPartPr>
            <p14:xfrm>
              <a:off x="5202238" y="3449638"/>
              <a:ext cx="682625" cy="585787"/>
            </p14:xfrm>
          </p:contentPart>
        </mc:Choice>
        <mc:Fallback xmlns="">
          <p:pic>
            <p:nvPicPr>
              <p:cNvPr id="5137" name="Ink 17"/>
              <p:cNvPicPr>
                <a:picLocks noRot="1" noChangeAspect="1" noEditPoints="1" noChangeArrowheads="1" noChangeShapeType="1"/>
              </p:cNvPicPr>
              <p:nvPr/>
            </p:nvPicPr>
            <p:blipFill>
              <a:blip r:embed="rId11"/>
              <a:stretch>
                <a:fillRect/>
              </a:stretch>
            </p:blipFill>
            <p:spPr>
              <a:xfrm>
                <a:off x="5191437" y="3438837"/>
                <a:ext cx="698827" cy="60775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38" name="Ink 18"/>
              <p14:cNvContentPartPr>
                <a14:cpLocks xmlns:a14="http://schemas.microsoft.com/office/drawing/2010/main" noRot="1" noChangeAspect="1" noEditPoints="1" noChangeArrowheads="1" noChangeShapeType="1"/>
              </p14:cNvContentPartPr>
              <p14:nvPr/>
            </p14:nvContentPartPr>
            <p14:xfrm>
              <a:off x="3006725" y="3476625"/>
              <a:ext cx="4149725" cy="2135188"/>
            </p14:xfrm>
          </p:contentPart>
        </mc:Choice>
        <mc:Fallback xmlns="">
          <p:pic>
            <p:nvPicPr>
              <p:cNvPr id="5138" name="Ink 18"/>
              <p:cNvPicPr>
                <a:picLocks noRot="1" noChangeAspect="1" noEditPoints="1" noChangeArrowheads="1" noChangeShapeType="1"/>
              </p:cNvPicPr>
              <p:nvPr/>
            </p:nvPicPr>
            <p:blipFill>
              <a:blip r:embed="rId13"/>
              <a:stretch>
                <a:fillRect/>
              </a:stretch>
            </p:blipFill>
            <p:spPr>
              <a:xfrm>
                <a:off x="3003485" y="3466905"/>
                <a:ext cx="4162325" cy="215498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39" name="Ink 19"/>
              <p14:cNvContentPartPr>
                <a14:cpLocks xmlns:a14="http://schemas.microsoft.com/office/drawing/2010/main" noRot="1" noChangeAspect="1" noEditPoints="1" noChangeArrowheads="1" noChangeShapeType="1"/>
              </p14:cNvContentPartPr>
              <p14:nvPr/>
            </p14:nvContentPartPr>
            <p14:xfrm>
              <a:off x="542925" y="3470275"/>
              <a:ext cx="2446338" cy="1393825"/>
            </p14:xfrm>
          </p:contentPart>
        </mc:Choice>
        <mc:Fallback xmlns="">
          <p:pic>
            <p:nvPicPr>
              <p:cNvPr id="5139" name="Ink 19"/>
              <p:cNvPicPr>
                <a:picLocks noRot="1" noChangeAspect="1" noEditPoints="1" noChangeArrowheads="1" noChangeShapeType="1"/>
              </p:cNvPicPr>
              <p:nvPr/>
            </p:nvPicPr>
            <p:blipFill>
              <a:blip r:embed="rId15"/>
              <a:stretch>
                <a:fillRect/>
              </a:stretch>
            </p:blipFill>
            <p:spPr>
              <a:xfrm>
                <a:off x="534996" y="3459836"/>
                <a:ext cx="2464718" cy="141326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40" name="Ink 20"/>
              <p14:cNvContentPartPr>
                <a14:cpLocks xmlns:a14="http://schemas.microsoft.com/office/drawing/2010/main" noRot="1" noChangeAspect="1" noEditPoints="1" noChangeArrowheads="1" noChangeShapeType="1"/>
              </p14:cNvContentPartPr>
              <p14:nvPr/>
            </p14:nvContentPartPr>
            <p14:xfrm>
              <a:off x="2152650" y="4467225"/>
              <a:ext cx="800100" cy="695325"/>
            </p14:xfrm>
          </p:contentPart>
        </mc:Choice>
        <mc:Fallback xmlns="">
          <p:pic>
            <p:nvPicPr>
              <p:cNvPr id="5140" name="Ink 20"/>
              <p:cNvPicPr>
                <a:picLocks noRot="1" noChangeAspect="1" noEditPoints="1" noChangeArrowheads="1" noChangeShapeType="1"/>
              </p:cNvPicPr>
              <p:nvPr/>
            </p:nvPicPr>
            <p:blipFill>
              <a:blip r:embed="rId17"/>
              <a:stretch>
                <a:fillRect/>
              </a:stretch>
            </p:blipFill>
            <p:spPr>
              <a:xfrm>
                <a:off x="2147971" y="4459307"/>
                <a:ext cx="814497" cy="712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41" name="Ink 21"/>
              <p14:cNvContentPartPr>
                <a14:cpLocks xmlns:a14="http://schemas.microsoft.com/office/drawing/2010/main" noRot="1" noChangeAspect="1" noEditPoints="1" noChangeArrowheads="1" noChangeShapeType="1"/>
              </p14:cNvContentPartPr>
              <p14:nvPr/>
            </p14:nvContentPartPr>
            <p14:xfrm>
              <a:off x="6897688" y="5588000"/>
              <a:ext cx="1504950" cy="725488"/>
            </p14:xfrm>
          </p:contentPart>
        </mc:Choice>
        <mc:Fallback xmlns="">
          <p:pic>
            <p:nvPicPr>
              <p:cNvPr id="5141" name="Ink 21"/>
              <p:cNvPicPr>
                <a:picLocks noRot="1" noChangeAspect="1" noEditPoints="1" noChangeArrowheads="1" noChangeShapeType="1"/>
              </p:cNvPicPr>
              <p:nvPr/>
            </p:nvPicPr>
            <p:blipFill>
              <a:blip r:embed="rId19"/>
              <a:stretch>
                <a:fillRect/>
              </a:stretch>
            </p:blipFill>
            <p:spPr>
              <a:xfrm>
                <a:off x="6889047" y="5578999"/>
                <a:ext cx="1523312" cy="74385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42" name="Ink 22"/>
              <p14:cNvContentPartPr>
                <a14:cpLocks xmlns:a14="http://schemas.microsoft.com/office/drawing/2010/main" noRot="1" noChangeAspect="1" noEditPoints="1" noChangeArrowheads="1" noChangeShapeType="1"/>
              </p14:cNvContentPartPr>
              <p14:nvPr/>
            </p14:nvContentPartPr>
            <p14:xfrm>
              <a:off x="1676400" y="2116138"/>
              <a:ext cx="3684588" cy="84137"/>
            </p14:xfrm>
          </p:contentPart>
        </mc:Choice>
        <mc:Fallback xmlns="">
          <p:pic>
            <p:nvPicPr>
              <p:cNvPr id="5142" name="Ink 22"/>
              <p:cNvPicPr>
                <a:picLocks noRot="1" noChangeAspect="1" noEditPoints="1" noChangeArrowheads="1" noChangeShapeType="1"/>
              </p:cNvPicPr>
              <p:nvPr/>
            </p:nvPicPr>
            <p:blipFill>
              <a:blip r:embed="rId21"/>
              <a:stretch>
                <a:fillRect/>
              </a:stretch>
            </p:blipFill>
            <p:spPr>
              <a:xfrm>
                <a:off x="1671720" y="2108587"/>
                <a:ext cx="3699348" cy="10103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43" name="Ink 23"/>
              <p14:cNvContentPartPr>
                <a14:cpLocks xmlns:a14="http://schemas.microsoft.com/office/drawing/2010/main" noRot="1" noChangeAspect="1" noEditPoints="1" noChangeArrowheads="1" noChangeShapeType="1"/>
              </p14:cNvContentPartPr>
              <p14:nvPr/>
            </p14:nvContentPartPr>
            <p14:xfrm>
              <a:off x="2905125" y="2805113"/>
              <a:ext cx="2354263" cy="923925"/>
            </p14:xfrm>
          </p:contentPart>
        </mc:Choice>
        <mc:Fallback xmlns="">
          <p:pic>
            <p:nvPicPr>
              <p:cNvPr id="5143" name="Ink 23"/>
              <p:cNvPicPr>
                <a:picLocks noRot="1" noChangeAspect="1" noEditPoints="1" noChangeArrowheads="1" noChangeShapeType="1"/>
              </p:cNvPicPr>
              <p:nvPr/>
            </p:nvPicPr>
            <p:blipFill>
              <a:blip r:embed="rId23"/>
              <a:stretch>
                <a:fillRect/>
              </a:stretch>
            </p:blipFill>
            <p:spPr>
              <a:xfrm>
                <a:off x="2898285" y="2798632"/>
                <a:ext cx="2372262" cy="940848"/>
              </a:xfrm>
              <a:prstGeom prst="rect">
                <a:avLst/>
              </a:prstGeom>
            </p:spPr>
          </p:pic>
        </mc:Fallback>
      </mc:AlternateContent>
    </p:spTree>
    <p:extLst>
      <p:ext uri="{BB962C8B-B14F-4D97-AF65-F5344CB8AC3E}">
        <p14:creationId xmlns:p14="http://schemas.microsoft.com/office/powerpoint/2010/main" val="2513448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Rectangle 2"/>
          <p:cNvSpPr>
            <a:spLocks noGrp="1" noChangeArrowheads="1"/>
          </p:cNvSpPr>
          <p:nvPr>
            <p:ph type="title"/>
          </p:nvPr>
        </p:nvSpPr>
        <p:spPr>
          <a:xfrm>
            <a:off x="250825" y="260350"/>
            <a:ext cx="8588375" cy="900113"/>
          </a:xfrm>
        </p:spPr>
        <p:txBody>
          <a:bodyPr/>
          <a:lstStyle/>
          <a:p>
            <a:pPr eaLnBrk="1" hangingPunct="1"/>
            <a:r>
              <a:rPr lang="en-US" sz="3200" b="0" smtClean="0"/>
              <a:t>Policies for Sequential Decision Problem: Intro</a:t>
            </a:r>
            <a:br>
              <a:rPr lang="en-US" sz="3200" b="0" smtClean="0"/>
            </a:br>
            <a:endParaRPr lang="en-US" sz="3200" b="0" smtClean="0"/>
          </a:p>
        </p:txBody>
      </p:sp>
      <p:sp>
        <p:nvSpPr>
          <p:cNvPr id="6162" name="Rectangle 3"/>
          <p:cNvSpPr>
            <a:spLocks noGrp="1" noChangeArrowheads="1"/>
          </p:cNvSpPr>
          <p:nvPr>
            <p:ph type="body" idx="1"/>
          </p:nvPr>
        </p:nvSpPr>
        <p:spPr>
          <a:xfrm>
            <a:off x="323850" y="1125538"/>
            <a:ext cx="8458200" cy="1693862"/>
          </a:xfrm>
        </p:spPr>
        <p:txBody>
          <a:bodyPr/>
          <a:lstStyle/>
          <a:p>
            <a:pPr eaLnBrk="1" hangingPunct="1">
              <a:buFontTx/>
              <a:buChar char="•"/>
            </a:pPr>
            <a:r>
              <a:rPr lang="en-US" sz="2400" dirty="0" smtClean="0"/>
              <a:t>A </a:t>
            </a:r>
            <a:r>
              <a:rPr lang="en-US" sz="2400" b="1" dirty="0" smtClean="0"/>
              <a:t>policy</a:t>
            </a:r>
            <a:r>
              <a:rPr lang="en-US" sz="2400" dirty="0" smtClean="0"/>
              <a:t> specifies what an agent should do under each circumstance (for each decision, consider the parents of the decision node)</a:t>
            </a:r>
          </a:p>
          <a:p>
            <a:pPr eaLnBrk="1" hangingPunct="1"/>
            <a:r>
              <a:rPr lang="en-US" sz="2400" dirty="0" smtClean="0"/>
              <a:t>In the </a:t>
            </a:r>
            <a:r>
              <a:rPr lang="en-US" sz="2400" i="1" dirty="0" smtClean="0"/>
              <a:t>Umbrella</a:t>
            </a:r>
            <a:r>
              <a:rPr lang="en-US" sz="2400" dirty="0" smtClean="0"/>
              <a:t> “degenerate” case:</a:t>
            </a:r>
          </a:p>
        </p:txBody>
      </p:sp>
      <p:sp>
        <p:nvSpPr>
          <p:cNvPr id="6163"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6164"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6165" name="Rectangle 6"/>
          <p:cNvSpPr>
            <a:spLocks noChangeArrowheads="1"/>
          </p:cNvSpPr>
          <p:nvPr/>
        </p:nvSpPr>
        <p:spPr bwMode="auto">
          <a:xfrm>
            <a:off x="0" y="4002088"/>
            <a:ext cx="9144000" cy="0"/>
          </a:xfrm>
          <a:prstGeom prst="rect">
            <a:avLst/>
          </a:prstGeom>
          <a:noFill/>
          <a:ln w="9525" algn="ctr">
            <a:noFill/>
            <a:miter lim="800000"/>
            <a:headEnd/>
            <a:tailEnd/>
          </a:ln>
        </p:spPr>
        <p:txBody>
          <a:bodyPr wrap="none" anchor="ctr">
            <a:spAutoFit/>
          </a:bodyPr>
          <a:lstStyle/>
          <a:p>
            <a:endParaRPr lang="en-US"/>
          </a:p>
        </p:txBody>
      </p:sp>
      <p:sp>
        <p:nvSpPr>
          <p:cNvPr id="6166" name="Rectangle 7"/>
          <p:cNvSpPr>
            <a:spLocks noChangeArrowheads="1"/>
          </p:cNvSpPr>
          <p:nvPr/>
        </p:nvSpPr>
        <p:spPr bwMode="auto">
          <a:xfrm>
            <a:off x="0" y="3983038"/>
            <a:ext cx="9144000" cy="0"/>
          </a:xfrm>
          <a:prstGeom prst="rect">
            <a:avLst/>
          </a:prstGeom>
          <a:noFill/>
          <a:ln w="9525" algn="ctr">
            <a:noFill/>
            <a:miter lim="800000"/>
            <a:headEnd/>
            <a:tailEnd/>
          </a:ln>
        </p:spPr>
        <p:txBody>
          <a:bodyPr wrap="none" anchor="ctr">
            <a:spAutoFit/>
          </a:bodyPr>
          <a:lstStyle/>
          <a:p>
            <a:endParaRPr lang="en-US"/>
          </a:p>
        </p:txBody>
      </p:sp>
      <p:sp>
        <p:nvSpPr>
          <p:cNvPr id="11" name="Rectangle 3"/>
          <p:cNvSpPr txBox="1">
            <a:spLocks noChangeArrowheads="1"/>
          </p:cNvSpPr>
          <p:nvPr/>
        </p:nvSpPr>
        <p:spPr bwMode="auto">
          <a:xfrm>
            <a:off x="304800" y="2743200"/>
            <a:ext cx="2362200" cy="533400"/>
          </a:xfrm>
          <a:prstGeom prst="rect">
            <a:avLst/>
          </a:prstGeom>
          <a:noFill/>
          <a:ln w="9525">
            <a:noFill/>
            <a:miter lim="800000"/>
            <a:headEnd/>
            <a:tailEnd/>
          </a:ln>
          <a:effectLst/>
        </p:spPr>
        <p:txBody>
          <a:bodyPr/>
          <a:lstStyle/>
          <a:p>
            <a:pPr marL="342900" indent="-342900">
              <a:spcBef>
                <a:spcPct val="20000"/>
              </a:spcBef>
              <a:defRPr/>
            </a:pPr>
            <a:r>
              <a:rPr lang="en-US" sz="3200" i="1" kern="0" dirty="0">
                <a:solidFill>
                  <a:schemeClr val="accent6"/>
                </a:solidFill>
                <a:latin typeface="+mn-lt"/>
              </a:rPr>
              <a:t>D</a:t>
            </a:r>
            <a:r>
              <a:rPr lang="en-US" sz="3200" i="1" kern="0" baseline="-25000" dirty="0">
                <a:solidFill>
                  <a:schemeClr val="accent6"/>
                </a:solidFill>
                <a:latin typeface="+mn-lt"/>
              </a:rPr>
              <a:t>1</a:t>
            </a:r>
          </a:p>
        </p:txBody>
      </p:sp>
      <p:sp>
        <p:nvSpPr>
          <p:cNvPr id="12" name="Rectangle 3"/>
          <p:cNvSpPr txBox="1">
            <a:spLocks noChangeArrowheads="1"/>
          </p:cNvSpPr>
          <p:nvPr/>
        </p:nvSpPr>
        <p:spPr bwMode="auto">
          <a:xfrm>
            <a:off x="381000" y="4038600"/>
            <a:ext cx="2362200" cy="533400"/>
          </a:xfrm>
          <a:prstGeom prst="rect">
            <a:avLst/>
          </a:prstGeom>
          <a:noFill/>
          <a:ln w="9525">
            <a:noFill/>
            <a:miter lim="800000"/>
            <a:headEnd/>
            <a:tailEnd/>
          </a:ln>
          <a:effectLst/>
        </p:spPr>
        <p:txBody>
          <a:bodyPr/>
          <a:lstStyle/>
          <a:p>
            <a:pPr marL="342900" indent="-342900">
              <a:spcBef>
                <a:spcPct val="20000"/>
              </a:spcBef>
              <a:defRPr/>
            </a:pPr>
            <a:r>
              <a:rPr lang="en-US" sz="3200" i="1" kern="0" dirty="0">
                <a:solidFill>
                  <a:schemeClr val="accent6"/>
                </a:solidFill>
                <a:latin typeface="+mn-lt"/>
              </a:rPr>
              <a:t>pD</a:t>
            </a:r>
            <a:r>
              <a:rPr lang="en-US" sz="3200" i="1" kern="0" baseline="-25000" dirty="0">
                <a:solidFill>
                  <a:schemeClr val="accent6"/>
                </a:solidFill>
                <a:latin typeface="+mn-lt"/>
              </a:rPr>
              <a:t>1</a:t>
            </a:r>
          </a:p>
        </p:txBody>
      </p:sp>
      <p:sp>
        <p:nvSpPr>
          <p:cNvPr id="13" name="Rectangle 3"/>
          <p:cNvSpPr txBox="1">
            <a:spLocks noChangeArrowheads="1"/>
          </p:cNvSpPr>
          <p:nvPr/>
        </p:nvSpPr>
        <p:spPr bwMode="auto">
          <a:xfrm>
            <a:off x="457200" y="5334000"/>
            <a:ext cx="2362200" cy="533400"/>
          </a:xfrm>
          <a:prstGeom prst="rect">
            <a:avLst/>
          </a:prstGeom>
          <a:noFill/>
          <a:ln w="9525">
            <a:noFill/>
            <a:miter lim="800000"/>
            <a:headEnd/>
            <a:tailEnd/>
          </a:ln>
          <a:effectLst/>
        </p:spPr>
        <p:txBody>
          <a:bodyPr/>
          <a:lstStyle/>
          <a:p>
            <a:pPr marL="342900" indent="-342900">
              <a:spcBef>
                <a:spcPct val="20000"/>
              </a:spcBef>
              <a:defRPr/>
            </a:pPr>
            <a:r>
              <a:rPr lang="en-US" sz="3200" i="1" kern="0" dirty="0">
                <a:solidFill>
                  <a:schemeClr val="accent6"/>
                </a:solidFill>
                <a:latin typeface="+mn-lt"/>
              </a:rPr>
              <a:t>How many policies?</a:t>
            </a:r>
            <a:endParaRPr lang="en-US" sz="3200" i="1" kern="0" baseline="-25000" dirty="0">
              <a:solidFill>
                <a:schemeClr val="accent6"/>
              </a:solidFill>
              <a:latin typeface="+mn-lt"/>
            </a:endParaRPr>
          </a:p>
        </p:txBody>
      </p:sp>
      <p:sp>
        <p:nvSpPr>
          <p:cNvPr id="14" name="Rectangle 3"/>
          <p:cNvSpPr txBox="1">
            <a:spLocks noChangeArrowheads="1"/>
          </p:cNvSpPr>
          <p:nvPr/>
        </p:nvSpPr>
        <p:spPr bwMode="auto">
          <a:xfrm>
            <a:off x="4572000" y="2895600"/>
            <a:ext cx="4572000" cy="533400"/>
          </a:xfrm>
          <a:prstGeom prst="rect">
            <a:avLst/>
          </a:prstGeom>
          <a:noFill/>
          <a:ln w="9525">
            <a:noFill/>
            <a:miter lim="800000"/>
            <a:headEnd/>
            <a:tailEnd/>
          </a:ln>
          <a:effectLst/>
        </p:spPr>
        <p:txBody>
          <a:bodyPr/>
          <a:lstStyle/>
          <a:p>
            <a:pPr marL="342900" indent="-342900">
              <a:spcBef>
                <a:spcPct val="20000"/>
              </a:spcBef>
              <a:defRPr/>
            </a:pPr>
            <a:r>
              <a:rPr lang="en-US" sz="3200" i="1" kern="0" dirty="0">
                <a:solidFill>
                  <a:schemeClr val="accent6"/>
                </a:solidFill>
                <a:latin typeface="+mn-lt"/>
              </a:rPr>
              <a:t>One possible Policy</a:t>
            </a:r>
            <a:endParaRPr lang="en-US" sz="3200" i="1" kern="0" baseline="-25000" dirty="0">
              <a:solidFill>
                <a:schemeClr val="accent6"/>
              </a:solidFill>
              <a:latin typeface="+mn-lt"/>
            </a:endParaRPr>
          </a:p>
        </p:txBody>
      </p:sp>
      <mc:AlternateContent xmlns:mc="http://schemas.openxmlformats.org/markup-compatibility/2006" xmlns:p14="http://schemas.microsoft.com/office/powerpoint/2010/main">
        <mc:Choice Requires="p14">
          <p:contentPart p14:bwMode="auto" r:id="rId3">
            <p14:nvContentPartPr>
              <p14:cNvPr id="6146" name="Ink 27"/>
              <p14:cNvContentPartPr>
                <a14:cpLocks xmlns:a14="http://schemas.microsoft.com/office/drawing/2010/main" noRot="1" noChangeAspect="1" noEditPoints="1" noChangeArrowheads="1" noChangeShapeType="1"/>
              </p14:cNvContentPartPr>
              <p14:nvPr/>
            </p14:nvContentPartPr>
            <p14:xfrm>
              <a:off x="8075613" y="3103563"/>
              <a:ext cx="7937" cy="7937"/>
            </p14:xfrm>
          </p:contentPart>
        </mc:Choice>
        <mc:Fallback xmlns="">
          <p:pic>
            <p:nvPicPr>
              <p:cNvPr id="6146" name="Ink 27"/>
              <p:cNvPicPr>
                <a:picLocks noRot="1" noChangeAspect="1" noEditPoints="1" noChangeArrowheads="1" noChangeShapeType="1"/>
              </p:cNvPicPr>
              <p:nvPr/>
            </p:nvPicPr>
            <p:blipFill>
              <a:blip r:embed="rId4"/>
              <a:stretch>
                <a:fillRect/>
              </a:stretch>
            </p:blipFill>
            <p:spPr>
              <a:xfrm>
                <a:off x="8066641" y="3094591"/>
                <a:ext cx="25882" cy="258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71" name="Ink 27"/>
              <p14:cNvContentPartPr>
                <a14:cpLocks xmlns:a14="http://schemas.microsoft.com/office/drawing/2010/main" noRot="1" noChangeAspect="1" noEditPoints="1" noChangeArrowheads="1" noChangeShapeType="1"/>
              </p14:cNvContentPartPr>
              <p14:nvPr/>
            </p14:nvContentPartPr>
            <p14:xfrm>
              <a:off x="6640513" y="1550988"/>
              <a:ext cx="1270000" cy="28575"/>
            </p14:xfrm>
          </p:contentPart>
        </mc:Choice>
        <mc:Fallback xmlns="">
          <p:pic>
            <p:nvPicPr>
              <p:cNvPr id="6171" name="Ink 27"/>
              <p:cNvPicPr>
                <a:picLocks noRot="1" noChangeAspect="1" noEditPoints="1" noChangeArrowheads="1" noChangeShapeType="1"/>
              </p:cNvPicPr>
              <p:nvPr/>
            </p:nvPicPr>
            <p:blipFill>
              <a:blip r:embed="rId6"/>
              <a:stretch>
                <a:fillRect/>
              </a:stretch>
            </p:blipFill>
            <p:spPr>
              <a:xfrm>
                <a:off x="6636212" y="1546109"/>
                <a:ext cx="1285055" cy="439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72" name="Ink 28"/>
              <p14:cNvContentPartPr>
                <a14:cpLocks xmlns:a14="http://schemas.microsoft.com/office/drawing/2010/main" noRot="1" noChangeAspect="1" noEditPoints="1" noChangeArrowheads="1" noChangeShapeType="1"/>
              </p14:cNvContentPartPr>
              <p14:nvPr/>
            </p14:nvContentPartPr>
            <p14:xfrm>
              <a:off x="560388" y="1879600"/>
              <a:ext cx="1862137" cy="76200"/>
            </p14:xfrm>
          </p:contentPart>
        </mc:Choice>
        <mc:Fallback xmlns="">
          <p:pic>
            <p:nvPicPr>
              <p:cNvPr id="6172" name="Ink 28"/>
              <p:cNvPicPr>
                <a:picLocks noRot="1" noChangeAspect="1" noEditPoints="1" noChangeArrowheads="1" noChangeShapeType="1"/>
              </p:cNvPicPr>
              <p:nvPr/>
            </p:nvPicPr>
            <p:blipFill>
              <a:blip r:embed="rId8"/>
              <a:stretch>
                <a:fillRect/>
              </a:stretch>
            </p:blipFill>
            <p:spPr>
              <a:xfrm>
                <a:off x="556788" y="1874927"/>
                <a:ext cx="1876896" cy="8842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73" name="Ink 29"/>
              <p14:cNvContentPartPr>
                <a14:cpLocks xmlns:a14="http://schemas.microsoft.com/office/drawing/2010/main" noRot="1" noChangeAspect="1" noEditPoints="1" noChangeArrowheads="1" noChangeShapeType="1"/>
              </p14:cNvContentPartPr>
              <p14:nvPr/>
            </p14:nvContentPartPr>
            <p14:xfrm>
              <a:off x="1155700" y="2689225"/>
              <a:ext cx="2203450" cy="658813"/>
            </p14:xfrm>
          </p:contentPart>
        </mc:Choice>
        <mc:Fallback xmlns="">
          <p:pic>
            <p:nvPicPr>
              <p:cNvPr id="6173" name="Ink 29"/>
              <p:cNvPicPr>
                <a:picLocks noRot="1" noChangeAspect="1" noEditPoints="1" noChangeArrowheads="1" noChangeShapeType="1"/>
              </p:cNvPicPr>
              <p:nvPr/>
            </p:nvPicPr>
            <p:blipFill>
              <a:blip r:embed="rId10"/>
              <a:stretch>
                <a:fillRect/>
              </a:stretch>
            </p:blipFill>
            <p:spPr>
              <a:xfrm>
                <a:off x="1152820" y="2686345"/>
                <a:ext cx="2217849" cy="67429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74" name="Ink 30"/>
              <p14:cNvContentPartPr>
                <a14:cpLocks xmlns:a14="http://schemas.microsoft.com/office/drawing/2010/main" noRot="1" noChangeAspect="1" noEditPoints="1" noChangeArrowheads="1" noChangeShapeType="1"/>
              </p14:cNvContentPartPr>
              <p14:nvPr/>
            </p14:nvContentPartPr>
            <p14:xfrm>
              <a:off x="400050" y="4743450"/>
              <a:ext cx="811213" cy="22225"/>
            </p14:xfrm>
          </p:contentPart>
        </mc:Choice>
        <mc:Fallback xmlns="">
          <p:pic>
            <p:nvPicPr>
              <p:cNvPr id="6174" name="Ink 30"/>
              <p:cNvPicPr>
                <a:picLocks noRot="1" noChangeAspect="1" noEditPoints="1" noChangeArrowheads="1" noChangeShapeType="1"/>
              </p:cNvPicPr>
              <p:nvPr/>
            </p:nvPicPr>
            <p:blipFill>
              <a:blip r:embed="rId12"/>
              <a:stretch>
                <a:fillRect/>
              </a:stretch>
            </p:blipFill>
            <p:spPr>
              <a:xfrm>
                <a:off x="392489" y="4733771"/>
                <a:ext cx="831376" cy="4086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75" name="Ink 31"/>
              <p14:cNvContentPartPr>
                <a14:cpLocks xmlns:a14="http://schemas.microsoft.com/office/drawing/2010/main" noRot="1" noChangeAspect="1" noEditPoints="1" noChangeArrowheads="1" noChangeShapeType="1"/>
              </p14:cNvContentPartPr>
              <p14:nvPr/>
            </p14:nvContentPartPr>
            <p14:xfrm>
              <a:off x="1763713" y="3794125"/>
              <a:ext cx="1174750" cy="963613"/>
            </p14:xfrm>
          </p:contentPart>
        </mc:Choice>
        <mc:Fallback xmlns="">
          <p:pic>
            <p:nvPicPr>
              <p:cNvPr id="6175" name="Ink 31"/>
              <p:cNvPicPr>
                <a:picLocks noRot="1" noChangeAspect="1" noEditPoints="1" noChangeArrowheads="1" noChangeShapeType="1"/>
              </p:cNvPicPr>
              <p:nvPr/>
            </p:nvPicPr>
            <p:blipFill>
              <a:blip r:embed="rId14"/>
              <a:stretch>
                <a:fillRect/>
              </a:stretch>
            </p:blipFill>
            <p:spPr>
              <a:xfrm>
                <a:off x="1752552" y="3784406"/>
                <a:ext cx="1198511" cy="97981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76" name="Ink 32"/>
              <p14:cNvContentPartPr>
                <a14:cpLocks xmlns:a14="http://schemas.microsoft.com/office/drawing/2010/main" noRot="1" noChangeAspect="1" noEditPoints="1" noChangeArrowheads="1" noChangeShapeType="1"/>
              </p14:cNvContentPartPr>
              <p14:nvPr/>
            </p14:nvContentPartPr>
            <p14:xfrm>
              <a:off x="1860550" y="4810125"/>
              <a:ext cx="1058863" cy="565150"/>
            </p14:xfrm>
          </p:contentPart>
        </mc:Choice>
        <mc:Fallback xmlns="">
          <p:pic>
            <p:nvPicPr>
              <p:cNvPr id="6176" name="Ink 32"/>
              <p:cNvPicPr>
                <a:picLocks noRot="1" noChangeAspect="1" noEditPoints="1" noChangeArrowheads="1" noChangeShapeType="1"/>
              </p:cNvPicPr>
              <p:nvPr/>
            </p:nvPicPr>
            <p:blipFill>
              <a:blip r:embed="rId16"/>
              <a:stretch>
                <a:fillRect/>
              </a:stretch>
            </p:blipFill>
            <p:spPr>
              <a:xfrm>
                <a:off x="1849029" y="4800766"/>
                <a:ext cx="1083345" cy="58026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77" name="Ink 33"/>
              <p14:cNvContentPartPr>
                <a14:cpLocks xmlns:a14="http://schemas.microsoft.com/office/drawing/2010/main" noRot="1" noChangeAspect="1" noEditPoints="1" noChangeArrowheads="1" noChangeShapeType="1"/>
              </p14:cNvContentPartPr>
              <p14:nvPr/>
            </p14:nvContentPartPr>
            <p14:xfrm>
              <a:off x="7226300" y="3714750"/>
              <a:ext cx="288925" cy="250825"/>
            </p14:xfrm>
          </p:contentPart>
        </mc:Choice>
        <mc:Fallback xmlns="">
          <p:pic>
            <p:nvPicPr>
              <p:cNvPr id="6177" name="Ink 33"/>
              <p:cNvPicPr>
                <a:picLocks noRot="1" noChangeAspect="1" noEditPoints="1" noChangeArrowheads="1" noChangeShapeType="1"/>
              </p:cNvPicPr>
              <p:nvPr/>
            </p:nvPicPr>
            <p:blipFill>
              <a:blip r:embed="rId18"/>
              <a:stretch>
                <a:fillRect/>
              </a:stretch>
            </p:blipFill>
            <p:spPr>
              <a:xfrm>
                <a:off x="7223422" y="3705034"/>
                <a:ext cx="297920" cy="26701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78" name="Ink 34"/>
              <p14:cNvContentPartPr>
                <a14:cpLocks xmlns:a14="http://schemas.microsoft.com/office/drawing/2010/main" noRot="1" noChangeAspect="1" noEditPoints="1" noChangeArrowheads="1" noChangeShapeType="1"/>
              </p14:cNvContentPartPr>
              <p14:nvPr/>
            </p14:nvContentPartPr>
            <p14:xfrm>
              <a:off x="7215188" y="4214813"/>
              <a:ext cx="266700" cy="263525"/>
            </p14:xfrm>
          </p:contentPart>
        </mc:Choice>
        <mc:Fallback xmlns="">
          <p:pic>
            <p:nvPicPr>
              <p:cNvPr id="6178" name="Ink 34"/>
              <p:cNvPicPr>
                <a:picLocks noRot="1" noChangeAspect="1" noEditPoints="1" noChangeArrowheads="1" noChangeShapeType="1"/>
              </p:cNvPicPr>
              <p:nvPr/>
            </p:nvPicPr>
            <p:blipFill>
              <a:blip r:embed="rId20"/>
              <a:stretch>
                <a:fillRect/>
              </a:stretch>
            </p:blipFill>
            <p:spPr>
              <a:xfrm>
                <a:off x="7211229" y="4204013"/>
                <a:ext cx="275338" cy="28404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79" name="Ink 35"/>
              <p14:cNvContentPartPr>
                <a14:cpLocks xmlns:a14="http://schemas.microsoft.com/office/drawing/2010/main" noRot="1" noChangeAspect="1" noEditPoints="1" noChangeArrowheads="1" noChangeShapeType="1"/>
              </p14:cNvContentPartPr>
              <p14:nvPr/>
            </p14:nvContentPartPr>
            <p14:xfrm>
              <a:off x="7259638" y="4748213"/>
              <a:ext cx="282575" cy="312737"/>
            </p14:xfrm>
          </p:contentPart>
        </mc:Choice>
        <mc:Fallback xmlns="">
          <p:pic>
            <p:nvPicPr>
              <p:cNvPr id="6179" name="Ink 35"/>
              <p:cNvPicPr>
                <a:picLocks noRot="1" noChangeAspect="1" noEditPoints="1" noChangeArrowheads="1" noChangeShapeType="1"/>
              </p:cNvPicPr>
              <p:nvPr/>
            </p:nvPicPr>
            <p:blipFill>
              <a:blip r:embed="rId22"/>
              <a:stretch>
                <a:fillRect/>
              </a:stretch>
            </p:blipFill>
            <p:spPr>
              <a:xfrm>
                <a:off x="7250999" y="4736697"/>
                <a:ext cx="299494" cy="33325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80" name="Ink 36"/>
              <p14:cNvContentPartPr>
                <a14:cpLocks xmlns:a14="http://schemas.microsoft.com/office/drawing/2010/main" noRot="1" noChangeAspect="1" noEditPoints="1" noChangeArrowheads="1" noChangeShapeType="1"/>
              </p14:cNvContentPartPr>
              <p14:nvPr/>
            </p14:nvContentPartPr>
            <p14:xfrm>
              <a:off x="6218238" y="3736975"/>
              <a:ext cx="374650" cy="284163"/>
            </p14:xfrm>
          </p:contentPart>
        </mc:Choice>
        <mc:Fallback xmlns="">
          <p:pic>
            <p:nvPicPr>
              <p:cNvPr id="6180" name="Ink 36"/>
              <p:cNvPicPr>
                <a:picLocks noRot="1" noChangeAspect="1" noEditPoints="1" noChangeArrowheads="1" noChangeShapeType="1"/>
              </p:cNvPicPr>
              <p:nvPr/>
            </p:nvPicPr>
            <p:blipFill>
              <a:blip r:embed="rId24"/>
              <a:stretch>
                <a:fillRect/>
              </a:stretch>
            </p:blipFill>
            <p:spPr>
              <a:xfrm>
                <a:off x="6211400" y="3729052"/>
                <a:ext cx="393005" cy="3007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81" name="Ink 37"/>
              <p14:cNvContentPartPr>
                <a14:cpLocks xmlns:a14="http://schemas.microsoft.com/office/drawing/2010/main" noRot="1" noChangeAspect="1" noEditPoints="1" noChangeArrowheads="1" noChangeShapeType="1"/>
              </p14:cNvContentPartPr>
              <p14:nvPr/>
            </p14:nvContentPartPr>
            <p14:xfrm>
              <a:off x="6224588" y="4251325"/>
              <a:ext cx="379412" cy="273050"/>
            </p14:xfrm>
          </p:contentPart>
        </mc:Choice>
        <mc:Fallback xmlns="">
          <p:pic>
            <p:nvPicPr>
              <p:cNvPr id="6181" name="Ink 37"/>
              <p:cNvPicPr>
                <a:picLocks noRot="1" noChangeAspect="1" noEditPoints="1" noChangeArrowheads="1" noChangeShapeType="1"/>
              </p:cNvPicPr>
              <p:nvPr/>
            </p:nvPicPr>
            <p:blipFill>
              <a:blip r:embed="rId26"/>
              <a:stretch>
                <a:fillRect/>
              </a:stretch>
            </p:blipFill>
            <p:spPr>
              <a:xfrm>
                <a:off x="6217389" y="4239077"/>
                <a:ext cx="396691" cy="294663"/>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182" name="Ink 38"/>
              <p14:cNvContentPartPr>
                <a14:cpLocks xmlns:a14="http://schemas.microsoft.com/office/drawing/2010/main" noRot="1" noChangeAspect="1" noEditPoints="1" noChangeArrowheads="1" noChangeShapeType="1"/>
              </p14:cNvContentPartPr>
              <p14:nvPr/>
            </p14:nvContentPartPr>
            <p14:xfrm>
              <a:off x="6343650" y="4749800"/>
              <a:ext cx="300038" cy="292100"/>
            </p14:xfrm>
          </p:contentPart>
        </mc:Choice>
        <mc:Fallback xmlns="">
          <p:pic>
            <p:nvPicPr>
              <p:cNvPr id="6182" name="Ink 38"/>
              <p:cNvPicPr>
                <a:picLocks noRot="1" noChangeAspect="1" noEditPoints="1" noChangeArrowheads="1" noChangeShapeType="1"/>
              </p:cNvPicPr>
              <p:nvPr/>
            </p:nvPicPr>
            <p:blipFill>
              <a:blip r:embed="rId28"/>
              <a:stretch>
                <a:fillRect/>
              </a:stretch>
            </p:blipFill>
            <p:spPr>
              <a:xfrm>
                <a:off x="6334645" y="4740436"/>
                <a:ext cx="322010" cy="31299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183" name="Ink 39"/>
              <p14:cNvContentPartPr>
                <a14:cpLocks xmlns:a14="http://schemas.microsoft.com/office/drawing/2010/main" noRot="1" noChangeAspect="1" noEditPoints="1" noChangeArrowheads="1" noChangeShapeType="1"/>
              </p14:cNvContentPartPr>
              <p14:nvPr/>
            </p14:nvContentPartPr>
            <p14:xfrm>
              <a:off x="5184775" y="3697288"/>
              <a:ext cx="250825" cy="374650"/>
            </p14:xfrm>
          </p:contentPart>
        </mc:Choice>
        <mc:Fallback xmlns="">
          <p:pic>
            <p:nvPicPr>
              <p:cNvPr id="6183" name="Ink 39"/>
              <p:cNvPicPr>
                <a:picLocks noRot="1" noChangeAspect="1" noEditPoints="1" noChangeArrowheads="1" noChangeShapeType="1"/>
              </p:cNvPicPr>
              <p:nvPr/>
            </p:nvPicPr>
            <p:blipFill>
              <a:blip r:embed="rId30"/>
              <a:stretch>
                <a:fillRect/>
              </a:stretch>
            </p:blipFill>
            <p:spPr>
              <a:xfrm>
                <a:off x="5178657" y="3688651"/>
                <a:ext cx="267019" cy="39300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184" name="Ink 40"/>
              <p14:cNvContentPartPr>
                <a14:cpLocks xmlns:a14="http://schemas.microsoft.com/office/drawing/2010/main" noRot="1" noChangeAspect="1" noEditPoints="1" noChangeArrowheads="1" noChangeShapeType="1"/>
              </p14:cNvContentPartPr>
              <p14:nvPr/>
            </p14:nvContentPartPr>
            <p14:xfrm>
              <a:off x="5100638" y="4256088"/>
              <a:ext cx="268287" cy="250825"/>
            </p14:xfrm>
          </p:contentPart>
        </mc:Choice>
        <mc:Fallback xmlns="">
          <p:pic>
            <p:nvPicPr>
              <p:cNvPr id="6184" name="Ink 40"/>
              <p:cNvPicPr>
                <a:picLocks noRot="1" noChangeAspect="1" noEditPoints="1" noChangeArrowheads="1" noChangeShapeType="1"/>
              </p:cNvPicPr>
              <p:nvPr/>
            </p:nvPicPr>
            <p:blipFill>
              <a:blip r:embed="rId32"/>
              <a:stretch>
                <a:fillRect/>
              </a:stretch>
            </p:blipFill>
            <p:spPr>
              <a:xfrm>
                <a:off x="5088754" y="4246372"/>
                <a:ext cx="288093" cy="27061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185" name="Ink 41"/>
              <p14:cNvContentPartPr>
                <a14:cpLocks xmlns:a14="http://schemas.microsoft.com/office/drawing/2010/main" noRot="1" noChangeAspect="1" noEditPoints="1" noChangeArrowheads="1" noChangeShapeType="1"/>
              </p14:cNvContentPartPr>
              <p14:nvPr/>
            </p14:nvContentPartPr>
            <p14:xfrm>
              <a:off x="5116513" y="4710113"/>
              <a:ext cx="319087" cy="347662"/>
            </p14:xfrm>
          </p:contentPart>
        </mc:Choice>
        <mc:Fallback xmlns="">
          <p:pic>
            <p:nvPicPr>
              <p:cNvPr id="6185" name="Ink 41"/>
              <p:cNvPicPr>
                <a:picLocks noRot="1" noChangeAspect="1" noEditPoints="1" noChangeArrowheads="1" noChangeShapeType="1"/>
              </p:cNvPicPr>
              <p:nvPr/>
            </p:nvPicPr>
            <p:blipFill>
              <a:blip r:embed="rId34"/>
              <a:stretch>
                <a:fillRect/>
              </a:stretch>
            </p:blipFill>
            <p:spPr>
              <a:xfrm>
                <a:off x="5110030" y="4705074"/>
                <a:ext cx="337814" cy="36637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186" name="Ink 42"/>
              <p14:cNvContentPartPr>
                <a14:cpLocks xmlns:a14="http://schemas.microsoft.com/office/drawing/2010/main" noRot="1" noChangeAspect="1" noEditPoints="1" noChangeArrowheads="1" noChangeShapeType="1"/>
              </p14:cNvContentPartPr>
              <p14:nvPr/>
            </p14:nvContentPartPr>
            <p14:xfrm>
              <a:off x="4594225" y="3813175"/>
              <a:ext cx="363538" cy="188913"/>
            </p14:xfrm>
          </p:contentPart>
        </mc:Choice>
        <mc:Fallback xmlns="">
          <p:pic>
            <p:nvPicPr>
              <p:cNvPr id="6186" name="Ink 42"/>
              <p:cNvPicPr>
                <a:picLocks noRot="1" noChangeAspect="1" noEditPoints="1" noChangeArrowheads="1" noChangeShapeType="1"/>
              </p:cNvPicPr>
              <p:nvPr/>
            </p:nvPicPr>
            <p:blipFill>
              <a:blip r:embed="rId36"/>
              <a:stretch>
                <a:fillRect/>
              </a:stretch>
            </p:blipFill>
            <p:spPr>
              <a:xfrm>
                <a:off x="4590266" y="3809194"/>
                <a:ext cx="373976" cy="19868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187" name="Ink 43"/>
              <p14:cNvContentPartPr>
                <a14:cpLocks xmlns:a14="http://schemas.microsoft.com/office/drawing/2010/main" noRot="1" noChangeAspect="1" noEditPoints="1" noChangeArrowheads="1" noChangeShapeType="1"/>
              </p14:cNvContentPartPr>
              <p14:nvPr/>
            </p14:nvContentPartPr>
            <p14:xfrm>
              <a:off x="4611688" y="4289425"/>
              <a:ext cx="323850" cy="188913"/>
            </p14:xfrm>
          </p:contentPart>
        </mc:Choice>
        <mc:Fallback xmlns="">
          <p:pic>
            <p:nvPicPr>
              <p:cNvPr id="6187" name="Ink 43"/>
              <p:cNvPicPr>
                <a:picLocks noRot="1" noChangeAspect="1" noEditPoints="1" noChangeArrowheads="1" noChangeShapeType="1"/>
              </p:cNvPicPr>
              <p:nvPr/>
            </p:nvPicPr>
            <p:blipFill>
              <a:blip r:embed="rId38"/>
              <a:stretch>
                <a:fillRect/>
              </a:stretch>
            </p:blipFill>
            <p:spPr>
              <a:xfrm>
                <a:off x="4608809" y="4286186"/>
                <a:ext cx="335725" cy="20114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188" name="Ink 44"/>
              <p14:cNvContentPartPr>
                <a14:cpLocks xmlns:a14="http://schemas.microsoft.com/office/drawing/2010/main" noRot="1" noChangeAspect="1" noEditPoints="1" noChangeArrowheads="1" noChangeShapeType="1"/>
              </p14:cNvContentPartPr>
              <p14:nvPr/>
            </p14:nvContentPartPr>
            <p14:xfrm>
              <a:off x="4608513" y="4768850"/>
              <a:ext cx="357187" cy="190500"/>
            </p14:xfrm>
          </p:contentPart>
        </mc:Choice>
        <mc:Fallback xmlns="">
          <p:pic>
            <p:nvPicPr>
              <p:cNvPr id="6188" name="Ink 44"/>
              <p:cNvPicPr>
                <a:picLocks noRot="1" noChangeAspect="1" noEditPoints="1" noChangeArrowheads="1" noChangeShapeType="1"/>
              </p:cNvPicPr>
              <p:nvPr/>
            </p:nvPicPr>
            <p:blipFill>
              <a:blip r:embed="rId40"/>
              <a:stretch>
                <a:fillRect/>
              </a:stretch>
            </p:blipFill>
            <p:spPr>
              <a:xfrm>
                <a:off x="4602032" y="4764169"/>
                <a:ext cx="373390" cy="203464"/>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189" name="Ink 45"/>
              <p14:cNvContentPartPr>
                <a14:cpLocks xmlns:a14="http://schemas.microsoft.com/office/drawing/2010/main" noRot="1" noChangeAspect="1" noEditPoints="1" noChangeArrowheads="1" noChangeShapeType="1"/>
              </p14:cNvContentPartPr>
              <p14:nvPr/>
            </p14:nvContentPartPr>
            <p14:xfrm>
              <a:off x="3386138" y="5842000"/>
              <a:ext cx="323850" cy="363538"/>
            </p14:xfrm>
          </p:contentPart>
        </mc:Choice>
        <mc:Fallback xmlns="">
          <p:pic>
            <p:nvPicPr>
              <p:cNvPr id="6189" name="Ink 45"/>
              <p:cNvPicPr>
                <a:picLocks noRot="1" noChangeAspect="1" noEditPoints="1" noChangeArrowheads="1" noChangeShapeType="1"/>
              </p:cNvPicPr>
              <p:nvPr/>
            </p:nvPicPr>
            <p:blipFill>
              <a:blip r:embed="rId42"/>
              <a:stretch>
                <a:fillRect/>
              </a:stretch>
            </p:blipFill>
            <p:spPr>
              <a:xfrm>
                <a:off x="3374623" y="5832632"/>
                <a:ext cx="348319" cy="38335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190" name="Ink 46"/>
              <p14:cNvContentPartPr>
                <a14:cpLocks xmlns:a14="http://schemas.microsoft.com/office/drawing/2010/main" noRot="1" noChangeAspect="1" noEditPoints="1" noChangeArrowheads="1" noChangeShapeType="1"/>
              </p14:cNvContentPartPr>
              <p14:nvPr/>
            </p14:nvContentPartPr>
            <p14:xfrm>
              <a:off x="3817938" y="5470525"/>
              <a:ext cx="165100" cy="223838"/>
            </p14:xfrm>
          </p:contentPart>
        </mc:Choice>
        <mc:Fallback xmlns="">
          <p:pic>
            <p:nvPicPr>
              <p:cNvPr id="6190" name="Ink 46"/>
              <p:cNvPicPr>
                <a:picLocks noRot="1" noChangeAspect="1" noEditPoints="1" noChangeArrowheads="1" noChangeShapeType="1"/>
              </p:cNvPicPr>
              <p:nvPr/>
            </p:nvPicPr>
            <p:blipFill>
              <a:blip r:embed="rId44"/>
              <a:stretch>
                <a:fillRect/>
              </a:stretch>
            </p:blipFill>
            <p:spPr>
              <a:xfrm>
                <a:off x="3808965" y="5460793"/>
                <a:ext cx="185199" cy="24438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191" name="Ink 47"/>
              <p14:cNvContentPartPr>
                <a14:cpLocks xmlns:a14="http://schemas.microsoft.com/office/drawing/2010/main" noRot="1" noChangeAspect="1" noEditPoints="1" noChangeArrowheads="1" noChangeShapeType="1"/>
              </p14:cNvContentPartPr>
              <p14:nvPr/>
            </p14:nvContentPartPr>
            <p14:xfrm>
              <a:off x="5181600" y="5784850"/>
              <a:ext cx="568325" cy="409575"/>
            </p14:xfrm>
          </p:contentPart>
        </mc:Choice>
        <mc:Fallback xmlns="">
          <p:pic>
            <p:nvPicPr>
              <p:cNvPr id="6191" name="Ink 47"/>
              <p:cNvPicPr>
                <a:picLocks noRot="1" noChangeAspect="1" noEditPoints="1" noChangeArrowheads="1" noChangeShapeType="1"/>
              </p:cNvPicPr>
              <p:nvPr/>
            </p:nvPicPr>
            <p:blipFill>
              <a:blip r:embed="rId46"/>
              <a:stretch>
                <a:fillRect/>
              </a:stretch>
            </p:blipFill>
            <p:spPr>
              <a:xfrm>
                <a:off x="5173677" y="5774773"/>
                <a:ext cx="587053" cy="431889"/>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192" name="Ink 48"/>
              <p14:cNvContentPartPr>
                <a14:cpLocks xmlns:a14="http://schemas.microsoft.com/office/drawing/2010/main" noRot="1" noChangeAspect="1" noEditPoints="1" noChangeArrowheads="1" noChangeShapeType="1"/>
              </p14:cNvContentPartPr>
              <p14:nvPr/>
            </p14:nvContentPartPr>
            <p14:xfrm>
              <a:off x="6018213" y="5332413"/>
              <a:ext cx="674687" cy="533400"/>
            </p14:xfrm>
          </p:contentPart>
        </mc:Choice>
        <mc:Fallback xmlns="">
          <p:pic>
            <p:nvPicPr>
              <p:cNvPr id="6192" name="Ink 48"/>
              <p:cNvPicPr>
                <a:picLocks noRot="1" noChangeAspect="1" noEditPoints="1" noChangeArrowheads="1" noChangeShapeType="1"/>
              </p:cNvPicPr>
              <p:nvPr/>
            </p:nvPicPr>
            <p:blipFill>
              <a:blip r:embed="rId48"/>
              <a:stretch>
                <a:fillRect/>
              </a:stretch>
            </p:blipFill>
            <p:spPr>
              <a:xfrm>
                <a:off x="6009212" y="5323415"/>
                <a:ext cx="695928" cy="549956"/>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93" name="Ink 49"/>
              <p14:cNvContentPartPr>
                <a14:cpLocks xmlns:a14="http://schemas.microsoft.com/office/drawing/2010/main" noRot="1" noChangeAspect="1" noEditPoints="1" noChangeArrowheads="1" noChangeShapeType="1"/>
              </p14:cNvContentPartPr>
              <p14:nvPr/>
            </p14:nvContentPartPr>
            <p14:xfrm>
              <a:off x="7435850" y="5373688"/>
              <a:ext cx="187325" cy="247650"/>
            </p14:xfrm>
          </p:contentPart>
        </mc:Choice>
        <mc:Fallback xmlns="">
          <p:pic>
            <p:nvPicPr>
              <p:cNvPr id="6193" name="Ink 49"/>
              <p:cNvPicPr>
                <a:picLocks noRot="1" noChangeAspect="1" noEditPoints="1" noChangeArrowheads="1" noChangeShapeType="1"/>
              </p:cNvPicPr>
              <p:nvPr/>
            </p:nvPicPr>
            <p:blipFill>
              <a:blip r:embed="rId50"/>
              <a:stretch>
                <a:fillRect/>
              </a:stretch>
            </p:blipFill>
            <p:spPr>
              <a:xfrm>
                <a:off x="7426844" y="5367569"/>
                <a:ext cx="206058" cy="264208"/>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94" name="Ink 50"/>
              <p14:cNvContentPartPr>
                <a14:cpLocks xmlns:a14="http://schemas.microsoft.com/office/drawing/2010/main" noRot="1" noChangeAspect="1" noEditPoints="1" noChangeArrowheads="1" noChangeShapeType="1"/>
              </p14:cNvContentPartPr>
              <p14:nvPr/>
            </p14:nvContentPartPr>
            <p14:xfrm>
              <a:off x="7804150" y="5440363"/>
              <a:ext cx="989013" cy="285750"/>
            </p14:xfrm>
          </p:contentPart>
        </mc:Choice>
        <mc:Fallback xmlns="">
          <p:pic>
            <p:nvPicPr>
              <p:cNvPr id="6194" name="Ink 50"/>
              <p:cNvPicPr>
                <a:picLocks noRot="1" noChangeAspect="1" noEditPoints="1" noChangeArrowheads="1" noChangeShapeType="1"/>
              </p:cNvPicPr>
              <p:nvPr/>
            </p:nvPicPr>
            <p:blipFill>
              <a:blip r:embed="rId52"/>
              <a:stretch>
                <a:fillRect/>
              </a:stretch>
            </p:blipFill>
            <p:spPr>
              <a:xfrm>
                <a:off x="7796229" y="5434245"/>
                <a:ext cx="1008815" cy="297266"/>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195" name="Ink 51"/>
              <p14:cNvContentPartPr>
                <a14:cpLocks xmlns:a14="http://schemas.microsoft.com/office/drawing/2010/main" noRot="1" noChangeAspect="1" noEditPoints="1" noChangeArrowheads="1" noChangeShapeType="1"/>
              </p14:cNvContentPartPr>
              <p14:nvPr/>
            </p14:nvContentPartPr>
            <p14:xfrm>
              <a:off x="5106988" y="6308725"/>
              <a:ext cx="1765300" cy="66675"/>
            </p14:xfrm>
          </p:contentPart>
        </mc:Choice>
        <mc:Fallback xmlns="">
          <p:pic>
            <p:nvPicPr>
              <p:cNvPr id="6195" name="Ink 51"/>
              <p:cNvPicPr>
                <a:picLocks noRot="1" noChangeAspect="1" noEditPoints="1" noChangeArrowheads="1" noChangeShapeType="1"/>
              </p:cNvPicPr>
              <p:nvPr/>
            </p:nvPicPr>
            <p:blipFill>
              <a:blip r:embed="rId54"/>
              <a:stretch>
                <a:fillRect/>
              </a:stretch>
            </p:blipFill>
            <p:spPr>
              <a:xfrm>
                <a:off x="5104468" y="6299715"/>
                <a:ext cx="1771060" cy="81091"/>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96" name="Ink 52"/>
              <p14:cNvContentPartPr>
                <a14:cpLocks xmlns:a14="http://schemas.microsoft.com/office/drawing/2010/main" noRot="1" noChangeAspect="1" noEditPoints="1" noChangeArrowheads="1" noChangeShapeType="1"/>
              </p14:cNvContentPartPr>
              <p14:nvPr/>
            </p14:nvContentPartPr>
            <p14:xfrm>
              <a:off x="4883150" y="5211763"/>
              <a:ext cx="2155825" cy="1133475"/>
            </p14:xfrm>
          </p:contentPart>
        </mc:Choice>
        <mc:Fallback xmlns="">
          <p:pic>
            <p:nvPicPr>
              <p:cNvPr id="6196" name="Ink 52"/>
              <p:cNvPicPr>
                <a:picLocks noRot="1" noChangeAspect="1" noEditPoints="1" noChangeArrowheads="1" noChangeShapeType="1"/>
              </p:cNvPicPr>
              <p:nvPr/>
            </p:nvPicPr>
            <p:blipFill>
              <a:blip r:embed="rId56"/>
              <a:stretch>
                <a:fillRect/>
              </a:stretch>
            </p:blipFill>
            <p:spPr>
              <a:xfrm>
                <a:off x="4872709" y="5204204"/>
                <a:ext cx="2175266" cy="1151472"/>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197" name="Ink 53"/>
              <p14:cNvContentPartPr>
                <a14:cpLocks xmlns:a14="http://schemas.microsoft.com/office/drawing/2010/main" noRot="1" noChangeAspect="1" noEditPoints="1" noChangeArrowheads="1" noChangeShapeType="1"/>
              </p14:cNvContentPartPr>
              <p14:nvPr/>
            </p14:nvContentPartPr>
            <p14:xfrm>
              <a:off x="8077200" y="3748088"/>
              <a:ext cx="11113" cy="215900"/>
            </p14:xfrm>
          </p:contentPart>
        </mc:Choice>
        <mc:Fallback xmlns="">
          <p:pic>
            <p:nvPicPr>
              <p:cNvPr id="6197" name="Ink 53"/>
              <p:cNvPicPr>
                <a:picLocks noRot="1" noChangeAspect="1" noEditPoints="1" noChangeArrowheads="1" noChangeShapeType="1"/>
              </p:cNvPicPr>
              <p:nvPr/>
            </p:nvPicPr>
            <p:blipFill>
              <a:blip r:embed="rId58"/>
              <a:stretch>
                <a:fillRect/>
              </a:stretch>
            </p:blipFill>
            <p:spPr>
              <a:xfrm>
                <a:off x="8072181" y="3743402"/>
                <a:ext cx="22584" cy="226713"/>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198" name="Ink 54"/>
              <p14:cNvContentPartPr>
                <a14:cpLocks xmlns:a14="http://schemas.microsoft.com/office/drawing/2010/main" noRot="1" noChangeAspect="1" noEditPoints="1" noChangeArrowheads="1" noChangeShapeType="1"/>
              </p14:cNvContentPartPr>
              <p14:nvPr/>
            </p14:nvContentPartPr>
            <p14:xfrm>
              <a:off x="7940675" y="3740150"/>
              <a:ext cx="352425" cy="34925"/>
            </p14:xfrm>
          </p:contentPart>
        </mc:Choice>
        <mc:Fallback xmlns="">
          <p:pic>
            <p:nvPicPr>
              <p:cNvPr id="6198" name="Ink 54"/>
              <p:cNvPicPr>
                <a:picLocks noRot="1" noChangeAspect="1" noEditPoints="1" noChangeArrowheads="1" noChangeShapeType="1"/>
              </p:cNvPicPr>
              <p:nvPr/>
            </p:nvPicPr>
            <p:blipFill>
              <a:blip r:embed="rId60"/>
              <a:stretch>
                <a:fillRect/>
              </a:stretch>
            </p:blipFill>
            <p:spPr>
              <a:xfrm>
                <a:off x="7933475" y="3731597"/>
                <a:ext cx="364304" cy="46329"/>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199" name="Ink 55"/>
              <p14:cNvContentPartPr>
                <a14:cpLocks xmlns:a14="http://schemas.microsoft.com/office/drawing/2010/main" noRot="1" noChangeAspect="1" noEditPoints="1" noChangeArrowheads="1" noChangeShapeType="1"/>
              </p14:cNvContentPartPr>
              <p14:nvPr/>
            </p14:nvContentPartPr>
            <p14:xfrm>
              <a:off x="8074025" y="4208463"/>
              <a:ext cx="25400" cy="228600"/>
            </p14:xfrm>
          </p:contentPart>
        </mc:Choice>
        <mc:Fallback xmlns="">
          <p:pic>
            <p:nvPicPr>
              <p:cNvPr id="6199" name="Ink 55"/>
              <p:cNvPicPr>
                <a:picLocks noRot="1" noChangeAspect="1" noEditPoints="1" noChangeArrowheads="1" noChangeShapeType="1"/>
              </p:cNvPicPr>
              <p:nvPr/>
            </p:nvPicPr>
            <p:blipFill>
              <a:blip r:embed="rId62"/>
              <a:stretch>
                <a:fillRect/>
              </a:stretch>
            </p:blipFill>
            <p:spPr>
              <a:xfrm>
                <a:off x="8069671" y="4203776"/>
                <a:ext cx="35560" cy="23653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200" name="Ink 56"/>
              <p14:cNvContentPartPr>
                <a14:cpLocks xmlns:a14="http://schemas.microsoft.com/office/drawing/2010/main" noRot="1" noChangeAspect="1" noEditPoints="1" noChangeArrowheads="1" noChangeShapeType="1"/>
              </p14:cNvContentPartPr>
              <p14:nvPr/>
            </p14:nvContentPartPr>
            <p14:xfrm>
              <a:off x="7948613" y="4216400"/>
              <a:ext cx="346075" cy="68263"/>
            </p14:xfrm>
          </p:contentPart>
        </mc:Choice>
        <mc:Fallback xmlns="">
          <p:pic>
            <p:nvPicPr>
              <p:cNvPr id="6200" name="Ink 56"/>
              <p:cNvPicPr>
                <a:picLocks noRot="1" noChangeAspect="1" noEditPoints="1" noChangeArrowheads="1" noChangeShapeType="1"/>
              </p:cNvPicPr>
              <p:nvPr/>
            </p:nvPicPr>
            <p:blipFill>
              <a:blip r:embed="rId64"/>
              <a:stretch>
                <a:fillRect/>
              </a:stretch>
            </p:blipFill>
            <p:spPr>
              <a:xfrm>
                <a:off x="7943931" y="4212807"/>
                <a:ext cx="354358" cy="76526"/>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201" name="Ink 57"/>
              <p14:cNvContentPartPr>
                <a14:cpLocks xmlns:a14="http://schemas.microsoft.com/office/drawing/2010/main" noRot="1" noChangeAspect="1" noEditPoints="1" noChangeArrowheads="1" noChangeShapeType="1"/>
              </p14:cNvContentPartPr>
              <p14:nvPr/>
            </p14:nvContentPartPr>
            <p14:xfrm>
              <a:off x="8053388" y="4808538"/>
              <a:ext cx="41275" cy="320675"/>
            </p14:xfrm>
          </p:contentPart>
        </mc:Choice>
        <mc:Fallback xmlns="">
          <p:pic>
            <p:nvPicPr>
              <p:cNvPr id="6201" name="Ink 57"/>
              <p:cNvPicPr>
                <a:picLocks noRot="1" noChangeAspect="1" noEditPoints="1" noChangeArrowheads="1" noChangeShapeType="1"/>
              </p:cNvPicPr>
              <p:nvPr/>
            </p:nvPicPr>
            <p:blipFill>
              <a:blip r:embed="rId66"/>
              <a:stretch>
                <a:fillRect/>
              </a:stretch>
            </p:blipFill>
            <p:spPr>
              <a:xfrm>
                <a:off x="8048319" y="4804579"/>
                <a:ext cx="56120" cy="329313"/>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202" name="Ink 58"/>
              <p14:cNvContentPartPr>
                <a14:cpLocks xmlns:a14="http://schemas.microsoft.com/office/drawing/2010/main" noRot="1" noChangeAspect="1" noEditPoints="1" noChangeArrowheads="1" noChangeShapeType="1"/>
              </p14:cNvContentPartPr>
              <p14:nvPr/>
            </p14:nvContentPartPr>
            <p14:xfrm>
              <a:off x="7942263" y="4822825"/>
              <a:ext cx="354012" cy="76200"/>
            </p14:xfrm>
          </p:contentPart>
        </mc:Choice>
        <mc:Fallback xmlns="">
          <p:pic>
            <p:nvPicPr>
              <p:cNvPr id="6202" name="Ink 58"/>
              <p:cNvPicPr>
                <a:picLocks noRot="1" noChangeAspect="1" noEditPoints="1" noChangeArrowheads="1" noChangeShapeType="1"/>
              </p:cNvPicPr>
              <p:nvPr/>
            </p:nvPicPr>
            <p:blipFill>
              <a:blip r:embed="rId68"/>
              <a:stretch>
                <a:fillRect/>
              </a:stretch>
            </p:blipFill>
            <p:spPr>
              <a:xfrm>
                <a:off x="7938302" y="4810964"/>
                <a:ext cx="368057" cy="92015"/>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203" name="Ink 59"/>
              <p14:cNvContentPartPr>
                <a14:cpLocks xmlns:a14="http://schemas.microsoft.com/office/drawing/2010/main" noRot="1" noChangeAspect="1" noEditPoints="1" noChangeArrowheads="1" noChangeShapeType="1"/>
              </p14:cNvContentPartPr>
              <p14:nvPr/>
            </p14:nvContentPartPr>
            <p14:xfrm>
              <a:off x="8586788" y="3703638"/>
              <a:ext cx="42862" cy="273050"/>
            </p14:xfrm>
          </p:contentPart>
        </mc:Choice>
        <mc:Fallback xmlns="">
          <p:pic>
            <p:nvPicPr>
              <p:cNvPr id="6203" name="Ink 59"/>
              <p:cNvPicPr>
                <a:picLocks noRot="1" noChangeAspect="1" noEditPoints="1" noChangeArrowheads="1" noChangeShapeType="1"/>
              </p:cNvPicPr>
              <p:nvPr/>
            </p:nvPicPr>
            <p:blipFill>
              <a:blip r:embed="rId70"/>
              <a:stretch>
                <a:fillRect/>
              </a:stretch>
            </p:blipFill>
            <p:spPr>
              <a:xfrm>
                <a:off x="8578504" y="3696434"/>
                <a:ext cx="57269" cy="286739"/>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204" name="Ink 60"/>
              <p14:cNvContentPartPr>
                <a14:cpLocks xmlns:a14="http://schemas.microsoft.com/office/drawing/2010/main" noRot="1" noChangeAspect="1" noEditPoints="1" noChangeArrowheads="1" noChangeShapeType="1"/>
              </p14:cNvContentPartPr>
              <p14:nvPr/>
            </p14:nvContentPartPr>
            <p14:xfrm>
              <a:off x="7264400" y="3409950"/>
              <a:ext cx="19050" cy="171450"/>
            </p14:xfrm>
          </p:contentPart>
        </mc:Choice>
        <mc:Fallback xmlns="">
          <p:pic>
            <p:nvPicPr>
              <p:cNvPr id="6204" name="Ink 60"/>
              <p:cNvPicPr>
                <a:picLocks noRot="1" noChangeAspect="1" noEditPoints="1" noChangeArrowheads="1" noChangeShapeType="1"/>
              </p:cNvPicPr>
              <p:nvPr/>
            </p:nvPicPr>
            <p:blipFill>
              <a:blip r:embed="rId72"/>
              <a:stretch>
                <a:fillRect/>
              </a:stretch>
            </p:blipFill>
            <p:spPr>
              <a:xfrm>
                <a:off x="7258290" y="3404187"/>
                <a:ext cx="30911" cy="180455"/>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205" name="Ink 61"/>
              <p14:cNvContentPartPr>
                <a14:cpLocks xmlns:a14="http://schemas.microsoft.com/office/drawing/2010/main" noRot="1" noChangeAspect="1" noEditPoints="1" noChangeArrowheads="1" noChangeShapeType="1"/>
              </p14:cNvContentPartPr>
              <p14:nvPr/>
            </p14:nvContentPartPr>
            <p14:xfrm>
              <a:off x="7169150" y="3509963"/>
              <a:ext cx="207963" cy="106362"/>
            </p14:xfrm>
          </p:contentPart>
        </mc:Choice>
        <mc:Fallback xmlns="">
          <p:pic>
            <p:nvPicPr>
              <p:cNvPr id="6205" name="Ink 61"/>
              <p:cNvPicPr>
                <a:picLocks noRot="1" noChangeAspect="1" noEditPoints="1" noChangeArrowheads="1" noChangeShapeType="1"/>
              </p:cNvPicPr>
              <p:nvPr/>
            </p:nvPicPr>
            <p:blipFill>
              <a:blip r:embed="rId74"/>
              <a:stretch>
                <a:fillRect/>
              </a:stretch>
            </p:blipFill>
            <p:spPr>
              <a:xfrm>
                <a:off x="7164832" y="3505997"/>
                <a:ext cx="216238" cy="1182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206" name="Ink 62"/>
              <p14:cNvContentPartPr>
                <a14:cpLocks xmlns:a14="http://schemas.microsoft.com/office/drawing/2010/main" noRot="1" noChangeAspect="1" noEditPoints="1" noChangeArrowheads="1" noChangeShapeType="1"/>
              </p14:cNvContentPartPr>
              <p14:nvPr/>
            </p14:nvContentPartPr>
            <p14:xfrm>
              <a:off x="6219825" y="5003800"/>
              <a:ext cx="2397125" cy="344488"/>
            </p14:xfrm>
          </p:contentPart>
        </mc:Choice>
        <mc:Fallback xmlns="">
          <p:pic>
            <p:nvPicPr>
              <p:cNvPr id="6206" name="Ink 62"/>
              <p:cNvPicPr>
                <a:picLocks noRot="1" noChangeAspect="1" noEditPoints="1" noChangeArrowheads="1" noChangeShapeType="1"/>
              </p:cNvPicPr>
              <p:nvPr/>
            </p:nvPicPr>
            <p:blipFill>
              <a:blip r:embed="rId76"/>
              <a:stretch>
                <a:fillRect/>
              </a:stretch>
            </p:blipFill>
            <p:spPr>
              <a:xfrm>
                <a:off x="6214785" y="5001280"/>
                <a:ext cx="2414404" cy="358167"/>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07" name="Ink 63"/>
              <p14:cNvContentPartPr>
                <a14:cpLocks xmlns:a14="http://schemas.microsoft.com/office/drawing/2010/main" noRot="1" noChangeAspect="1" noEditPoints="1" noChangeArrowheads="1" noChangeShapeType="1"/>
              </p14:cNvContentPartPr>
              <p14:nvPr/>
            </p14:nvContentPartPr>
            <p14:xfrm>
              <a:off x="8334375" y="3927475"/>
              <a:ext cx="46038" cy="9525"/>
            </p14:xfrm>
          </p:contentPart>
        </mc:Choice>
        <mc:Fallback xmlns="">
          <p:pic>
            <p:nvPicPr>
              <p:cNvPr id="6207" name="Ink 63"/>
              <p:cNvPicPr>
                <a:picLocks noRot="1" noChangeAspect="1" noEditPoints="1" noChangeArrowheads="1" noChangeShapeType="1"/>
              </p:cNvPicPr>
              <p:nvPr/>
            </p:nvPicPr>
            <p:blipFill>
              <a:blip r:embed="rId78"/>
              <a:stretch>
                <a:fillRect/>
              </a:stretch>
            </p:blipFill>
            <p:spPr>
              <a:xfrm>
                <a:off x="8330419" y="3922712"/>
                <a:ext cx="52512" cy="18317"/>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208" name="Ink 64"/>
              <p14:cNvContentPartPr>
                <a14:cpLocks xmlns:a14="http://schemas.microsoft.com/office/drawing/2010/main" noRot="1" noChangeAspect="1" noEditPoints="1" noChangeArrowheads="1" noChangeShapeType="1"/>
              </p14:cNvContentPartPr>
              <p14:nvPr/>
            </p14:nvContentPartPr>
            <p14:xfrm>
              <a:off x="8512175" y="3943350"/>
              <a:ext cx="17463" cy="7938"/>
            </p14:xfrm>
          </p:contentPart>
        </mc:Choice>
        <mc:Fallback xmlns="">
          <p:pic>
            <p:nvPicPr>
              <p:cNvPr id="6208" name="Ink 64"/>
              <p:cNvPicPr>
                <a:picLocks noRot="1" noChangeAspect="1" noEditPoints="1" noChangeArrowheads="1" noChangeShapeType="1"/>
              </p:cNvPicPr>
              <p:nvPr/>
            </p:nvPicPr>
            <p:blipFill>
              <a:blip r:embed="rId80"/>
              <a:stretch>
                <a:fillRect/>
              </a:stretch>
            </p:blipFill>
            <p:spPr>
              <a:xfrm>
                <a:off x="8506116" y="3939381"/>
                <a:ext cx="26729" cy="17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209" name="Ink 65"/>
              <p14:cNvContentPartPr>
                <a14:cpLocks xmlns:a14="http://schemas.microsoft.com/office/drawing/2010/main" noRot="1" noChangeAspect="1" noEditPoints="1" noChangeArrowheads="1" noChangeShapeType="1"/>
              </p14:cNvContentPartPr>
              <p14:nvPr/>
            </p14:nvContentPartPr>
            <p14:xfrm>
              <a:off x="8794750" y="3938588"/>
              <a:ext cx="77788" cy="49212"/>
            </p14:xfrm>
          </p:contentPart>
        </mc:Choice>
        <mc:Fallback xmlns="">
          <p:pic>
            <p:nvPicPr>
              <p:cNvPr id="6209" name="Ink 65"/>
              <p:cNvPicPr>
                <a:picLocks noRot="1" noChangeAspect="1" noEditPoints="1" noChangeArrowheads="1" noChangeShapeType="1"/>
              </p:cNvPicPr>
              <p:nvPr/>
            </p:nvPicPr>
            <p:blipFill>
              <a:blip r:embed="rId82"/>
              <a:stretch>
                <a:fillRect/>
              </a:stretch>
            </p:blipFill>
            <p:spPr>
              <a:xfrm>
                <a:off x="8790068" y="3933918"/>
                <a:ext cx="85351" cy="56755"/>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10" name="Ink 66"/>
              <p14:cNvContentPartPr>
                <a14:cpLocks xmlns:a14="http://schemas.microsoft.com/office/drawing/2010/main" noRot="1" noChangeAspect="1" noEditPoints="1" noChangeArrowheads="1" noChangeShapeType="1"/>
              </p14:cNvContentPartPr>
              <p14:nvPr/>
            </p14:nvContentPartPr>
            <p14:xfrm>
              <a:off x="8451850" y="4337050"/>
              <a:ext cx="25400" cy="31750"/>
            </p14:xfrm>
          </p:contentPart>
        </mc:Choice>
        <mc:Fallback xmlns="">
          <p:pic>
            <p:nvPicPr>
              <p:cNvPr id="6210" name="Ink 66"/>
              <p:cNvPicPr>
                <a:picLocks noRot="1" noChangeAspect="1" noEditPoints="1" noChangeArrowheads="1" noChangeShapeType="1"/>
              </p:cNvPicPr>
              <p:nvPr/>
            </p:nvPicPr>
            <p:blipFill>
              <a:blip r:embed="rId84"/>
              <a:stretch>
                <a:fillRect/>
              </a:stretch>
            </p:blipFill>
            <p:spPr>
              <a:xfrm>
                <a:off x="8445053" y="4332360"/>
                <a:ext cx="34701" cy="4077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11" name="Ink 67"/>
              <p14:cNvContentPartPr>
                <a14:cpLocks xmlns:a14="http://schemas.microsoft.com/office/drawing/2010/main" noRot="1" noChangeAspect="1" noEditPoints="1" noChangeArrowheads="1" noChangeShapeType="1"/>
              </p14:cNvContentPartPr>
              <p14:nvPr/>
            </p14:nvContentPartPr>
            <p14:xfrm>
              <a:off x="8566150" y="4330700"/>
              <a:ext cx="52388" cy="38100"/>
            </p14:xfrm>
          </p:contentPart>
        </mc:Choice>
        <mc:Fallback xmlns="">
          <p:pic>
            <p:nvPicPr>
              <p:cNvPr id="6211" name="Ink 67"/>
              <p:cNvPicPr>
                <a:picLocks noRot="1" noChangeAspect="1" noEditPoints="1" noChangeArrowheads="1" noChangeShapeType="1"/>
              </p:cNvPicPr>
              <p:nvPr/>
            </p:nvPicPr>
            <p:blipFill>
              <a:blip r:embed="rId86"/>
              <a:stretch>
                <a:fillRect/>
              </a:stretch>
            </p:blipFill>
            <p:spPr>
              <a:xfrm>
                <a:off x="8562203" y="4326746"/>
                <a:ext cx="58847" cy="4457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12" name="Ink 68"/>
              <p14:cNvContentPartPr>
                <a14:cpLocks xmlns:a14="http://schemas.microsoft.com/office/drawing/2010/main" noRot="1" noChangeAspect="1" noEditPoints="1" noChangeArrowheads="1" noChangeShapeType="1"/>
              </p14:cNvContentPartPr>
              <p14:nvPr/>
            </p14:nvContentPartPr>
            <p14:xfrm>
              <a:off x="8753475" y="4352925"/>
              <a:ext cx="52388" cy="25400"/>
            </p14:xfrm>
          </p:contentPart>
        </mc:Choice>
        <mc:Fallback xmlns="">
          <p:pic>
            <p:nvPicPr>
              <p:cNvPr id="6212" name="Ink 68"/>
              <p:cNvPicPr>
                <a:picLocks noRot="1" noChangeAspect="1" noEditPoints="1" noChangeArrowheads="1" noChangeShapeType="1"/>
              </p:cNvPicPr>
              <p:nvPr/>
            </p:nvPicPr>
            <p:blipFill>
              <a:blip r:embed="rId88"/>
              <a:stretch>
                <a:fillRect/>
              </a:stretch>
            </p:blipFill>
            <p:spPr>
              <a:xfrm>
                <a:off x="8747375" y="4346843"/>
                <a:ext cx="61359" cy="34344"/>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213" name="Ink 69"/>
              <p14:cNvContentPartPr>
                <a14:cpLocks xmlns:a14="http://schemas.microsoft.com/office/drawing/2010/main" noRot="1" noChangeAspect="1" noEditPoints="1" noChangeArrowheads="1" noChangeShapeType="1"/>
              </p14:cNvContentPartPr>
              <p14:nvPr/>
            </p14:nvContentPartPr>
            <p14:xfrm>
              <a:off x="86950550" y="43119675"/>
              <a:ext cx="0" cy="0"/>
            </p14:xfrm>
          </p:contentPart>
        </mc:Choice>
        <mc:Fallback xmlns="">
          <p:pic>
            <p:nvPicPr>
              <p:cNvPr id="6213" name="Ink 69"/>
              <p:cNvPicPr>
                <a:picLocks noRot="1" noChangeAspect="1" noEditPoints="1" noChangeArrowheads="1" noChangeShapeType="1"/>
              </p:cNvPicPr>
              <p:nvPr/>
            </p:nvPicPr>
            <p:blipFill>
              <a:blip r:embed="rId90"/>
              <a:stretch>
                <a:fillRect/>
              </a:stretch>
            </p:blipFill>
            <p:spPr>
              <a:xfrm>
                <a:off x="86950550" y="43119675"/>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14" name="Ink 70"/>
              <p14:cNvContentPartPr>
                <a14:cpLocks xmlns:a14="http://schemas.microsoft.com/office/drawing/2010/main" noRot="1" noChangeAspect="1" noEditPoints="1" noChangeArrowheads="1" noChangeShapeType="1"/>
              </p14:cNvContentPartPr>
              <p14:nvPr/>
            </p14:nvContentPartPr>
            <p14:xfrm>
              <a:off x="8399463" y="5032375"/>
              <a:ext cx="14287" cy="15875"/>
            </p14:xfrm>
          </p:contentPart>
        </mc:Choice>
        <mc:Fallback xmlns="">
          <p:pic>
            <p:nvPicPr>
              <p:cNvPr id="6214" name="Ink 70"/>
              <p:cNvPicPr>
                <a:picLocks noRot="1" noChangeAspect="1" noEditPoints="1" noChangeArrowheads="1" noChangeShapeType="1"/>
              </p:cNvPicPr>
              <p:nvPr/>
            </p:nvPicPr>
            <p:blipFill>
              <a:blip r:embed="rId92"/>
              <a:stretch>
                <a:fillRect/>
              </a:stretch>
            </p:blipFill>
            <p:spPr>
              <a:xfrm>
                <a:off x="8389462" y="5027789"/>
                <a:ext cx="28931" cy="26811"/>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15" name="Ink 71"/>
              <p14:cNvContentPartPr>
                <a14:cpLocks xmlns:a14="http://schemas.microsoft.com/office/drawing/2010/main" noRot="1" noChangeAspect="1" noEditPoints="1" noChangeArrowheads="1" noChangeShapeType="1"/>
              </p14:cNvContentPartPr>
              <p14:nvPr/>
            </p14:nvContentPartPr>
            <p14:xfrm>
              <a:off x="8501063" y="4997450"/>
              <a:ext cx="50800" cy="39688"/>
            </p14:xfrm>
          </p:contentPart>
        </mc:Choice>
        <mc:Fallback xmlns="">
          <p:pic>
            <p:nvPicPr>
              <p:cNvPr id="6215" name="Ink 71"/>
              <p:cNvPicPr>
                <a:picLocks noRot="1" noChangeAspect="1" noEditPoints="1" noChangeArrowheads="1" noChangeShapeType="1"/>
              </p:cNvPicPr>
              <p:nvPr/>
            </p:nvPicPr>
            <p:blipFill>
              <a:blip r:embed="rId94"/>
              <a:stretch>
                <a:fillRect/>
              </a:stretch>
            </p:blipFill>
            <p:spPr>
              <a:xfrm>
                <a:off x="8496379" y="4992760"/>
                <a:ext cx="59087" cy="47986"/>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16" name="Ink 72"/>
              <p14:cNvContentPartPr>
                <a14:cpLocks xmlns:a14="http://schemas.microsoft.com/office/drawing/2010/main" noRot="1" noChangeAspect="1" noEditPoints="1" noChangeArrowheads="1" noChangeShapeType="1"/>
              </p14:cNvContentPartPr>
              <p14:nvPr/>
            </p14:nvContentPartPr>
            <p14:xfrm>
              <a:off x="8621713" y="5018088"/>
              <a:ext cx="52387" cy="12700"/>
            </p14:xfrm>
          </p:contentPart>
        </mc:Choice>
        <mc:Fallback xmlns="">
          <p:pic>
            <p:nvPicPr>
              <p:cNvPr id="6216" name="Ink 72"/>
              <p:cNvPicPr>
                <a:picLocks noRot="1" noChangeAspect="1" noEditPoints="1" noChangeArrowheads="1" noChangeShapeType="1"/>
              </p:cNvPicPr>
              <p:nvPr/>
            </p:nvPicPr>
            <p:blipFill>
              <a:blip r:embed="rId96"/>
              <a:stretch>
                <a:fillRect/>
              </a:stretch>
            </p:blipFill>
            <p:spPr>
              <a:xfrm>
                <a:off x="8615972" y="5008291"/>
                <a:ext cx="61357" cy="25763"/>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17" name="Ink 73"/>
              <p14:cNvContentPartPr>
                <a14:cpLocks xmlns:a14="http://schemas.microsoft.com/office/drawing/2010/main" noRot="1" noChangeAspect="1" noEditPoints="1" noChangeArrowheads="1" noChangeShapeType="1"/>
              </p14:cNvContentPartPr>
              <p14:nvPr/>
            </p14:nvContentPartPr>
            <p14:xfrm>
              <a:off x="8715375" y="5014913"/>
              <a:ext cx="104775" cy="44450"/>
            </p14:xfrm>
          </p:contentPart>
        </mc:Choice>
        <mc:Fallback xmlns="">
          <p:pic>
            <p:nvPicPr>
              <p:cNvPr id="6217" name="Ink 73"/>
              <p:cNvPicPr>
                <a:picLocks noRot="1" noChangeAspect="1" noEditPoints="1" noChangeArrowheads="1" noChangeShapeType="1"/>
              </p:cNvPicPr>
              <p:nvPr/>
            </p:nvPicPr>
            <p:blipFill>
              <a:blip r:embed="rId98"/>
              <a:stretch>
                <a:fillRect/>
              </a:stretch>
            </p:blipFill>
            <p:spPr>
              <a:xfrm>
                <a:off x="8708174" y="5005517"/>
                <a:ext cx="118097" cy="59989"/>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127000" y="88900"/>
            <a:ext cx="9396413" cy="900113"/>
          </a:xfrm>
        </p:spPr>
        <p:txBody>
          <a:bodyPr/>
          <a:lstStyle/>
          <a:p>
            <a:pPr eaLnBrk="1" hangingPunct="1"/>
            <a:r>
              <a:rPr lang="en-US" sz="3200" b="0" smtClean="0"/>
              <a:t>Sequential decision problems: “complete” Example</a:t>
            </a:r>
            <a:br>
              <a:rPr lang="en-US" sz="3200" b="0" smtClean="0"/>
            </a:br>
            <a:endParaRPr lang="en-US" sz="3200" b="0" smtClean="0"/>
          </a:p>
        </p:txBody>
      </p:sp>
      <p:sp>
        <p:nvSpPr>
          <p:cNvPr id="7191" name="Rectangle 3"/>
          <p:cNvSpPr>
            <a:spLocks noGrp="1" noChangeArrowheads="1"/>
          </p:cNvSpPr>
          <p:nvPr>
            <p:ph type="body" idx="1"/>
          </p:nvPr>
        </p:nvSpPr>
        <p:spPr>
          <a:xfrm>
            <a:off x="228600" y="609600"/>
            <a:ext cx="8458200" cy="1800225"/>
          </a:xfrm>
        </p:spPr>
        <p:txBody>
          <a:bodyPr/>
          <a:lstStyle/>
          <a:p>
            <a:pPr eaLnBrk="1" hangingPunct="1">
              <a:buFontTx/>
              <a:buChar char="•"/>
            </a:pPr>
            <a:r>
              <a:rPr lang="en-US" sz="2400" smtClean="0"/>
              <a:t>A </a:t>
            </a:r>
            <a:r>
              <a:rPr lang="en-US" sz="2400" smtClean="0">
                <a:solidFill>
                  <a:schemeClr val="accent2"/>
                </a:solidFill>
              </a:rPr>
              <a:t>sequential decision problem</a:t>
            </a:r>
            <a:r>
              <a:rPr lang="en-US" sz="2400" smtClean="0"/>
              <a:t> consists of a sequence of decision variables </a:t>
            </a:r>
            <a:r>
              <a:rPr lang="en-US" sz="2400" i="1" smtClean="0"/>
              <a:t>D</a:t>
            </a:r>
            <a:r>
              <a:rPr lang="en-US" sz="2400" baseline="-25000" smtClean="0"/>
              <a:t>1</a:t>
            </a:r>
            <a:r>
              <a:rPr lang="en-US" baseline="-25000" smtClean="0">
                <a:latin typeface="cmmi10" pitchFamily="34" charset="0"/>
              </a:rPr>
              <a:t> </a:t>
            </a:r>
            <a:r>
              <a:rPr lang="en-US" smtClean="0"/>
              <a:t>,…..,</a:t>
            </a:r>
            <a:r>
              <a:rPr lang="en-US" sz="2400" i="1" smtClean="0"/>
              <a:t>D</a:t>
            </a:r>
            <a:r>
              <a:rPr lang="en-US" sz="2400" i="1" baseline="-25000" smtClean="0"/>
              <a:t>n</a:t>
            </a:r>
            <a:r>
              <a:rPr lang="en-US" sz="2400" smtClean="0"/>
              <a:t>.</a:t>
            </a:r>
          </a:p>
          <a:p>
            <a:pPr eaLnBrk="1" hangingPunct="1">
              <a:buFontTx/>
              <a:buChar char="•"/>
            </a:pPr>
            <a:r>
              <a:rPr lang="en-US" sz="2400" smtClean="0"/>
              <a:t>Each </a:t>
            </a:r>
            <a:r>
              <a:rPr lang="en-US" sz="2400" i="1" smtClean="0"/>
              <a:t>D</a:t>
            </a:r>
            <a:r>
              <a:rPr lang="en-US" sz="2400" i="1" baseline="-25000" smtClean="0"/>
              <a:t>i</a:t>
            </a:r>
            <a:r>
              <a:rPr lang="en-US" sz="2400" smtClean="0"/>
              <a:t> has an </a:t>
            </a:r>
            <a:r>
              <a:rPr lang="en-US" sz="2400" smtClean="0">
                <a:solidFill>
                  <a:schemeClr val="accent2"/>
                </a:solidFill>
              </a:rPr>
              <a:t>information set</a:t>
            </a:r>
            <a:r>
              <a:rPr lang="en-US" sz="2400" smtClean="0"/>
              <a:t> of variables </a:t>
            </a:r>
            <a:r>
              <a:rPr lang="en-US" sz="2400" i="1" smtClean="0"/>
              <a:t>pD</a:t>
            </a:r>
            <a:r>
              <a:rPr lang="en-US" sz="2400" i="1" baseline="-25000" smtClean="0"/>
              <a:t>i</a:t>
            </a:r>
            <a:r>
              <a:rPr lang="en-US" sz="2400" smtClean="0"/>
              <a:t>, whose value will be known at the time decision </a:t>
            </a:r>
            <a:r>
              <a:rPr lang="en-US" sz="2400" i="1" smtClean="0"/>
              <a:t>D</a:t>
            </a:r>
            <a:r>
              <a:rPr lang="en-US" sz="2400" baseline="-25000" smtClean="0"/>
              <a:t>i</a:t>
            </a:r>
            <a:r>
              <a:rPr lang="en-US" sz="2400" smtClean="0"/>
              <a:t> is made.</a:t>
            </a:r>
            <a:endParaRPr lang="en-US" smtClean="0"/>
          </a:p>
        </p:txBody>
      </p:sp>
      <p:pic>
        <p:nvPicPr>
          <p:cNvPr id="7192" name="Picture 4"/>
          <p:cNvPicPr>
            <a:picLocks noChangeAspect="1" noChangeArrowheads="1"/>
          </p:cNvPicPr>
          <p:nvPr/>
        </p:nvPicPr>
        <p:blipFill>
          <a:blip r:embed="rId3" cstate="print"/>
          <a:srcRect t="7484" b="5118"/>
          <a:stretch>
            <a:fillRect/>
          </a:stretch>
        </p:blipFill>
        <p:spPr bwMode="auto">
          <a:xfrm>
            <a:off x="914400" y="2209800"/>
            <a:ext cx="4897438" cy="2559050"/>
          </a:xfrm>
          <a:prstGeom prst="rect">
            <a:avLst/>
          </a:prstGeom>
          <a:noFill/>
          <a:ln w="9525" algn="ctr">
            <a:noFill/>
            <a:miter lim="800000"/>
            <a:headEnd/>
            <a:tailEnd/>
          </a:ln>
        </p:spPr>
      </p:pic>
      <p:pic>
        <p:nvPicPr>
          <p:cNvPr id="7193" name="Picture 5"/>
          <p:cNvPicPr>
            <a:picLocks noChangeAspect="1" noChangeArrowheads="1"/>
          </p:cNvPicPr>
          <p:nvPr/>
        </p:nvPicPr>
        <p:blipFill>
          <a:blip r:embed="rId4" cstate="print"/>
          <a:srcRect/>
          <a:stretch>
            <a:fillRect/>
          </a:stretch>
        </p:blipFill>
        <p:spPr bwMode="auto">
          <a:xfrm>
            <a:off x="7308850" y="5229225"/>
            <a:ext cx="1582738" cy="584200"/>
          </a:xfrm>
          <a:prstGeom prst="rect">
            <a:avLst/>
          </a:prstGeom>
          <a:noFill/>
          <a:ln w="9525">
            <a:noFill/>
            <a:miter lim="800000"/>
            <a:headEnd/>
            <a:tailEnd/>
          </a:ln>
        </p:spPr>
      </p:pic>
      <p:sp>
        <p:nvSpPr>
          <p:cNvPr id="120838" name="Rectangle 6"/>
          <p:cNvSpPr>
            <a:spLocks noChangeArrowheads="1"/>
          </p:cNvSpPr>
          <p:nvPr/>
        </p:nvSpPr>
        <p:spPr bwMode="auto">
          <a:xfrm>
            <a:off x="0" y="4724400"/>
            <a:ext cx="7162800" cy="1608138"/>
          </a:xfrm>
          <a:prstGeom prst="rect">
            <a:avLst/>
          </a:prstGeom>
          <a:noFill/>
          <a:ln w="9525">
            <a:noFill/>
            <a:miter lim="800000"/>
            <a:headEnd/>
            <a:tailEnd/>
          </a:ln>
        </p:spPr>
        <p:txBody>
          <a:bodyPr/>
          <a:lstStyle/>
          <a:p>
            <a:pPr marL="342900" indent="-342900">
              <a:lnSpc>
                <a:spcPct val="80000"/>
              </a:lnSpc>
              <a:spcBef>
                <a:spcPct val="20000"/>
              </a:spcBef>
              <a:spcAft>
                <a:spcPts val="300"/>
              </a:spcAft>
            </a:pPr>
            <a:r>
              <a:rPr lang="en-US" sz="2400">
                <a:solidFill>
                  <a:schemeClr val="accent2"/>
                </a:solidFill>
                <a:latin typeface="Arial Unicode MS" pitchFamily="34" charset="-128"/>
              </a:rPr>
              <a:t>No-forgetting decision network</a:t>
            </a:r>
            <a:r>
              <a:rPr lang="en-US" sz="2400">
                <a:latin typeface="Arial Unicode MS" pitchFamily="34" charset="-128"/>
              </a:rPr>
              <a:t>: </a:t>
            </a:r>
          </a:p>
          <a:p>
            <a:pPr marL="342900" indent="-342900">
              <a:lnSpc>
                <a:spcPct val="80000"/>
              </a:lnSpc>
              <a:spcBef>
                <a:spcPct val="20000"/>
              </a:spcBef>
              <a:spcAft>
                <a:spcPts val="300"/>
              </a:spcAft>
              <a:buFontTx/>
              <a:buChar char="•"/>
            </a:pPr>
            <a:r>
              <a:rPr lang="en-US" sz="2400">
                <a:latin typeface="Arial Unicode MS" pitchFamily="34" charset="-128"/>
              </a:rPr>
              <a:t>decisions are totally ordered</a:t>
            </a:r>
          </a:p>
          <a:p>
            <a:pPr marL="342900" indent="-342900">
              <a:lnSpc>
                <a:spcPct val="80000"/>
              </a:lnSpc>
              <a:spcBef>
                <a:spcPct val="20000"/>
              </a:spcBef>
              <a:spcAft>
                <a:spcPts val="300"/>
              </a:spcAft>
              <a:buFontTx/>
              <a:buChar char="•"/>
            </a:pPr>
            <a:r>
              <a:rPr lang="en-US" sz="2400">
                <a:latin typeface="Arial Unicode MS" pitchFamily="34" charset="-128"/>
              </a:rPr>
              <a:t>if a decision </a:t>
            </a:r>
            <a:r>
              <a:rPr lang="en-US" sz="2800" i="1">
                <a:latin typeface="Arial Unicode MS" pitchFamily="34" charset="-128"/>
              </a:rPr>
              <a:t>D</a:t>
            </a:r>
            <a:r>
              <a:rPr lang="en-US" sz="2800" i="1" baseline="-25000">
                <a:latin typeface="Arial Unicode MS" pitchFamily="34" charset="-128"/>
              </a:rPr>
              <a:t>b</a:t>
            </a:r>
            <a:r>
              <a:rPr lang="en-US" sz="3200" i="1" baseline="-25000">
                <a:latin typeface="cmmi10" pitchFamily="34" charset="0"/>
              </a:rPr>
              <a:t> </a:t>
            </a:r>
            <a:r>
              <a:rPr lang="en-US" sz="2400">
                <a:latin typeface="Arial Unicode MS" pitchFamily="34" charset="-128"/>
              </a:rPr>
              <a:t>comes before </a:t>
            </a:r>
            <a:r>
              <a:rPr lang="en-US" sz="2800" i="1">
                <a:latin typeface="Arial Unicode MS" pitchFamily="34" charset="-128"/>
              </a:rPr>
              <a:t>D</a:t>
            </a:r>
            <a:r>
              <a:rPr lang="en-US" sz="2800" i="1" baseline="-25000">
                <a:latin typeface="Arial Unicode MS" pitchFamily="34" charset="-128"/>
              </a:rPr>
              <a:t>a </a:t>
            </a:r>
            <a:r>
              <a:rPr lang="en-US" sz="2400">
                <a:latin typeface="Arial Unicode MS" pitchFamily="34" charset="-128"/>
              </a:rPr>
              <a:t>,then </a:t>
            </a:r>
          </a:p>
          <a:p>
            <a:pPr marL="800100" lvl="1" indent="-342900">
              <a:lnSpc>
                <a:spcPct val="80000"/>
              </a:lnSpc>
              <a:spcBef>
                <a:spcPct val="20000"/>
              </a:spcBef>
              <a:spcAft>
                <a:spcPts val="300"/>
              </a:spcAft>
              <a:buFontTx/>
              <a:buChar char="•"/>
            </a:pPr>
            <a:r>
              <a:rPr lang="en-US" sz="2800" i="1">
                <a:latin typeface="Arial Unicode MS" pitchFamily="34" charset="-128"/>
              </a:rPr>
              <a:t>D</a:t>
            </a:r>
            <a:r>
              <a:rPr lang="en-US" sz="2800" i="1" baseline="-25000">
                <a:latin typeface="Arial Unicode MS" pitchFamily="34" charset="-128"/>
              </a:rPr>
              <a:t>b</a:t>
            </a:r>
            <a:r>
              <a:rPr lang="en-US" sz="3200" baseline="-25000">
                <a:latin typeface="cmmi10" pitchFamily="34" charset="0"/>
              </a:rPr>
              <a:t> </a:t>
            </a:r>
            <a:r>
              <a:rPr lang="en-US" sz="2400">
                <a:latin typeface="Arial Unicode MS" pitchFamily="34" charset="-128"/>
              </a:rPr>
              <a:t>is a parent of </a:t>
            </a:r>
            <a:r>
              <a:rPr lang="en-US" sz="2800" i="1">
                <a:latin typeface="Arial Unicode MS" pitchFamily="34" charset="-128"/>
              </a:rPr>
              <a:t>D</a:t>
            </a:r>
            <a:r>
              <a:rPr lang="en-US" sz="2800" i="1" baseline="-25000">
                <a:latin typeface="Arial Unicode MS" pitchFamily="34" charset="-128"/>
              </a:rPr>
              <a:t>a </a:t>
            </a:r>
            <a:r>
              <a:rPr lang="en-US" sz="2800" baseline="-25000">
                <a:latin typeface="Arial Unicode MS" pitchFamily="34" charset="-128"/>
              </a:rPr>
              <a:t> </a:t>
            </a:r>
            <a:endParaRPr lang="en-US" sz="2400">
              <a:latin typeface="Arial Unicode MS" pitchFamily="34" charset="-128"/>
            </a:endParaRPr>
          </a:p>
          <a:p>
            <a:pPr marL="800100" lvl="1" indent="-342900">
              <a:lnSpc>
                <a:spcPct val="80000"/>
              </a:lnSpc>
              <a:spcBef>
                <a:spcPct val="20000"/>
              </a:spcBef>
              <a:spcAft>
                <a:spcPts val="300"/>
              </a:spcAft>
              <a:buFontTx/>
              <a:buChar char="•"/>
            </a:pPr>
            <a:r>
              <a:rPr lang="en-US" sz="2400">
                <a:latin typeface="Arial Unicode MS" pitchFamily="34" charset="-128"/>
              </a:rPr>
              <a:t>any parent of </a:t>
            </a:r>
            <a:r>
              <a:rPr lang="en-US" sz="2800" i="1">
                <a:latin typeface="Arial Unicode MS" pitchFamily="34" charset="-128"/>
              </a:rPr>
              <a:t>D</a:t>
            </a:r>
            <a:r>
              <a:rPr lang="en-US" sz="2800" i="1" baseline="-25000">
                <a:latin typeface="Arial Unicode MS" pitchFamily="34" charset="-128"/>
              </a:rPr>
              <a:t>b</a:t>
            </a:r>
            <a:r>
              <a:rPr lang="en-US" sz="2800" baseline="-25000">
                <a:latin typeface="Arial Unicode MS" pitchFamily="34" charset="-128"/>
              </a:rPr>
              <a:t> </a:t>
            </a:r>
            <a:r>
              <a:rPr lang="en-US" sz="2400">
                <a:latin typeface="Arial Unicode MS" pitchFamily="34" charset="-128"/>
              </a:rPr>
              <a:t>is a parent of </a:t>
            </a:r>
            <a:r>
              <a:rPr lang="en-US" sz="2800" i="1">
                <a:latin typeface="Arial Unicode MS" pitchFamily="34" charset="-128"/>
              </a:rPr>
              <a:t>D</a:t>
            </a:r>
            <a:r>
              <a:rPr lang="en-US" sz="2800" i="1" baseline="-25000">
                <a:latin typeface="Arial Unicode MS" pitchFamily="34" charset="-128"/>
              </a:rPr>
              <a:t>a</a:t>
            </a:r>
            <a:r>
              <a:rPr lang="en-US" sz="2800" baseline="-25000">
                <a:latin typeface="Arial Unicode MS" pitchFamily="34" charset="-128"/>
              </a:rPr>
              <a:t> </a:t>
            </a:r>
            <a:endParaRPr lang="en-US" sz="2800">
              <a:latin typeface="Arial Unicode MS" pitchFamily="34" charset="-128"/>
            </a:endParaRPr>
          </a:p>
        </p:txBody>
      </p:sp>
      <mc:AlternateContent xmlns:mc="http://schemas.openxmlformats.org/markup-compatibility/2006" xmlns:p14="http://schemas.microsoft.com/office/powerpoint/2010/main">
        <mc:Choice Requires="p14">
          <p:contentPart p14:bwMode="auto" r:id="rId5">
            <p14:nvContentPartPr>
              <p14:cNvPr id="7195" name="Ink 27"/>
              <p14:cNvContentPartPr>
                <a14:cpLocks xmlns:a14="http://schemas.microsoft.com/office/drawing/2010/main" noRot="1" noChangeAspect="1" noEditPoints="1" noChangeArrowheads="1" noChangeShapeType="1"/>
              </p14:cNvContentPartPr>
              <p14:nvPr/>
            </p14:nvContentPartPr>
            <p14:xfrm>
              <a:off x="1042988" y="1497013"/>
              <a:ext cx="7681912" cy="3238500"/>
            </p14:xfrm>
          </p:contentPart>
        </mc:Choice>
        <mc:Fallback xmlns="">
          <p:pic>
            <p:nvPicPr>
              <p:cNvPr id="7195" name="Ink 27"/>
              <p:cNvPicPr>
                <a:picLocks noRot="1" noChangeAspect="1" noEditPoints="1" noChangeArrowheads="1" noChangeShapeType="1"/>
              </p:cNvPicPr>
              <p:nvPr/>
            </p:nvPicPr>
            <p:blipFill>
              <a:blip r:embed="rId6"/>
              <a:stretch>
                <a:fillRect/>
              </a:stretch>
            </p:blipFill>
            <p:spPr>
              <a:xfrm>
                <a:off x="1039388" y="1494493"/>
                <a:ext cx="7695952" cy="32511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96" name="Ink 28"/>
              <p14:cNvContentPartPr>
                <a14:cpLocks xmlns:a14="http://schemas.microsoft.com/office/drawing/2010/main" noRot="1" noChangeAspect="1" noEditPoints="1" noChangeArrowheads="1" noChangeShapeType="1"/>
              </p14:cNvContentPartPr>
              <p14:nvPr/>
            </p14:nvContentPartPr>
            <p14:xfrm>
              <a:off x="5773738" y="2533650"/>
              <a:ext cx="2117725" cy="590550"/>
            </p14:xfrm>
          </p:contentPart>
        </mc:Choice>
        <mc:Fallback xmlns="">
          <p:pic>
            <p:nvPicPr>
              <p:cNvPr id="7196" name="Ink 28"/>
              <p:cNvPicPr>
                <a:picLocks noRot="1" noChangeAspect="1" noEditPoints="1" noChangeArrowheads="1" noChangeShapeType="1"/>
              </p:cNvPicPr>
              <p:nvPr/>
            </p:nvPicPr>
            <p:blipFill>
              <a:blip r:embed="rId8"/>
              <a:stretch>
                <a:fillRect/>
              </a:stretch>
            </p:blipFill>
            <p:spPr>
              <a:xfrm>
                <a:off x="5764019" y="2527156"/>
                <a:ext cx="2138243" cy="60642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97" name="Ink 29"/>
              <p14:cNvContentPartPr>
                <a14:cpLocks xmlns:a14="http://schemas.microsoft.com/office/drawing/2010/main" noRot="1" noChangeAspect="1" noEditPoints="1" noChangeArrowheads="1" noChangeShapeType="1"/>
              </p14:cNvContentPartPr>
              <p14:nvPr/>
            </p14:nvContentPartPr>
            <p14:xfrm>
              <a:off x="109538" y="3241675"/>
              <a:ext cx="4751387" cy="1878013"/>
            </p14:xfrm>
          </p:contentPart>
        </mc:Choice>
        <mc:Fallback xmlns="">
          <p:pic>
            <p:nvPicPr>
              <p:cNvPr id="7197" name="Ink 29"/>
              <p:cNvPicPr>
                <a:picLocks noRot="1" noChangeAspect="1" noEditPoints="1" noChangeArrowheads="1" noChangeShapeType="1"/>
              </p:cNvPicPr>
              <p:nvPr/>
            </p:nvPicPr>
            <p:blipFill>
              <a:blip r:embed="rId10"/>
              <a:stretch>
                <a:fillRect/>
              </a:stretch>
            </p:blipFill>
            <p:spPr>
              <a:xfrm>
                <a:off x="104138" y="3233391"/>
                <a:ext cx="4767587" cy="189746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98" name="Ink 30"/>
              <p14:cNvContentPartPr>
                <a14:cpLocks xmlns:a14="http://schemas.microsoft.com/office/drawing/2010/main" noRot="1" noChangeAspect="1" noEditPoints="1" noChangeArrowheads="1" noChangeShapeType="1"/>
              </p14:cNvContentPartPr>
              <p14:nvPr/>
            </p14:nvContentPartPr>
            <p14:xfrm>
              <a:off x="1747838" y="3544888"/>
              <a:ext cx="866775" cy="388937"/>
            </p14:xfrm>
          </p:contentPart>
        </mc:Choice>
        <mc:Fallback xmlns="">
          <p:pic>
            <p:nvPicPr>
              <p:cNvPr id="7198" name="Ink 30"/>
              <p:cNvPicPr>
                <a:picLocks noRot="1" noChangeAspect="1" noEditPoints="1" noChangeArrowheads="1" noChangeShapeType="1"/>
              </p:cNvPicPr>
              <p:nvPr/>
            </p:nvPicPr>
            <p:blipFill>
              <a:blip r:embed="rId12"/>
              <a:stretch>
                <a:fillRect/>
              </a:stretch>
            </p:blipFill>
            <p:spPr>
              <a:xfrm>
                <a:off x="1742799" y="3534804"/>
                <a:ext cx="881893" cy="40838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199" name="Ink 31"/>
              <p14:cNvContentPartPr>
                <a14:cpLocks xmlns:a14="http://schemas.microsoft.com/office/drawing/2010/main" noRot="1" noChangeAspect="1" noEditPoints="1" noChangeArrowheads="1" noChangeShapeType="1"/>
              </p14:cNvContentPartPr>
              <p14:nvPr/>
            </p14:nvContentPartPr>
            <p14:xfrm>
              <a:off x="3365500" y="4411663"/>
              <a:ext cx="288925" cy="301625"/>
            </p14:xfrm>
          </p:contentPart>
        </mc:Choice>
        <mc:Fallback xmlns="">
          <p:pic>
            <p:nvPicPr>
              <p:cNvPr id="7199" name="Ink 31"/>
              <p:cNvPicPr>
                <a:picLocks noRot="1" noChangeAspect="1" noEditPoints="1" noChangeArrowheads="1" noChangeShapeType="1"/>
              </p:cNvPicPr>
              <p:nvPr/>
            </p:nvPicPr>
            <p:blipFill>
              <a:blip r:embed="rId14"/>
              <a:stretch>
                <a:fillRect/>
              </a:stretch>
            </p:blipFill>
            <p:spPr>
              <a:xfrm>
                <a:off x="3358664" y="4404824"/>
                <a:ext cx="307635" cy="32034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200" name="Ink 32"/>
              <p14:cNvContentPartPr>
                <a14:cpLocks xmlns:a14="http://schemas.microsoft.com/office/drawing/2010/main" noRot="1" noChangeAspect="1" noEditPoints="1" noChangeArrowheads="1" noChangeShapeType="1"/>
              </p14:cNvContentPartPr>
              <p14:nvPr/>
            </p14:nvContentPartPr>
            <p14:xfrm>
              <a:off x="4773613" y="4330700"/>
              <a:ext cx="665162" cy="396875"/>
            </p14:xfrm>
          </p:contentPart>
        </mc:Choice>
        <mc:Fallback xmlns="">
          <p:pic>
            <p:nvPicPr>
              <p:cNvPr id="7200" name="Ink 32"/>
              <p:cNvPicPr>
                <a:picLocks noRot="1" noChangeAspect="1" noEditPoints="1" noChangeArrowheads="1" noChangeShapeType="1"/>
              </p:cNvPicPr>
              <p:nvPr/>
            </p:nvPicPr>
            <p:blipFill>
              <a:blip r:embed="rId16"/>
              <a:stretch>
                <a:fillRect/>
              </a:stretch>
            </p:blipFill>
            <p:spPr>
              <a:xfrm>
                <a:off x="4762455" y="4319536"/>
                <a:ext cx="688558" cy="42028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201" name="Ink 33"/>
              <p14:cNvContentPartPr>
                <a14:cpLocks xmlns:a14="http://schemas.microsoft.com/office/drawing/2010/main" noRot="1" noChangeAspect="1" noEditPoints="1" noChangeArrowheads="1" noChangeShapeType="1"/>
              </p14:cNvContentPartPr>
              <p14:nvPr/>
            </p14:nvContentPartPr>
            <p14:xfrm>
              <a:off x="4949825" y="4791075"/>
              <a:ext cx="647700" cy="331788"/>
            </p14:xfrm>
          </p:contentPart>
        </mc:Choice>
        <mc:Fallback xmlns="">
          <p:pic>
            <p:nvPicPr>
              <p:cNvPr id="7201" name="Ink 33"/>
              <p:cNvPicPr>
                <a:picLocks noRot="1" noChangeAspect="1" noEditPoints="1" noChangeArrowheads="1" noChangeShapeType="1"/>
              </p:cNvPicPr>
              <p:nvPr/>
            </p:nvPicPr>
            <p:blipFill>
              <a:blip r:embed="rId18"/>
              <a:stretch>
                <a:fillRect/>
              </a:stretch>
            </p:blipFill>
            <p:spPr>
              <a:xfrm>
                <a:off x="4942277" y="4782807"/>
                <a:ext cx="668188" cy="35263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202" name="Ink 34"/>
              <p14:cNvContentPartPr>
                <a14:cpLocks xmlns:a14="http://schemas.microsoft.com/office/drawing/2010/main" noRot="1" noChangeAspect="1" noEditPoints="1" noChangeArrowheads="1" noChangeShapeType="1"/>
              </p14:cNvContentPartPr>
              <p14:nvPr/>
            </p14:nvContentPartPr>
            <p14:xfrm>
              <a:off x="5878513" y="5770563"/>
              <a:ext cx="1165225" cy="541337"/>
            </p14:xfrm>
          </p:contentPart>
        </mc:Choice>
        <mc:Fallback xmlns="">
          <p:pic>
            <p:nvPicPr>
              <p:cNvPr id="7202" name="Ink 34"/>
              <p:cNvPicPr>
                <a:picLocks noRot="1" noChangeAspect="1" noEditPoints="1" noChangeArrowheads="1" noChangeShapeType="1"/>
              </p:cNvPicPr>
              <p:nvPr/>
            </p:nvPicPr>
            <p:blipFill>
              <a:blip r:embed="rId20"/>
              <a:stretch>
                <a:fillRect/>
              </a:stretch>
            </p:blipFill>
            <p:spPr>
              <a:xfrm>
                <a:off x="5867714" y="5763004"/>
                <a:ext cx="1179624" cy="55717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203" name="Ink 35"/>
              <p14:cNvContentPartPr>
                <a14:cpLocks xmlns:a14="http://schemas.microsoft.com/office/drawing/2010/main" noRot="1" noChangeAspect="1" noEditPoints="1" noChangeArrowheads="1" noChangeShapeType="1"/>
              </p14:cNvContentPartPr>
              <p14:nvPr/>
            </p14:nvContentPartPr>
            <p14:xfrm>
              <a:off x="7265988" y="5792788"/>
              <a:ext cx="590550" cy="463550"/>
            </p14:xfrm>
          </p:contentPart>
        </mc:Choice>
        <mc:Fallback xmlns="">
          <p:pic>
            <p:nvPicPr>
              <p:cNvPr id="7203" name="Ink 35"/>
              <p:cNvPicPr>
                <a:picLocks noRot="1" noChangeAspect="1" noEditPoints="1" noChangeArrowheads="1" noChangeShapeType="1"/>
              </p:cNvPicPr>
              <p:nvPr/>
            </p:nvPicPr>
            <p:blipFill>
              <a:blip r:embed="rId22"/>
              <a:stretch>
                <a:fillRect/>
              </a:stretch>
            </p:blipFill>
            <p:spPr>
              <a:xfrm>
                <a:off x="7261307" y="5781991"/>
                <a:ext cx="607114" cy="48370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4" name="Rectangle 2"/>
          <p:cNvSpPr>
            <a:spLocks noGrp="1" noChangeArrowheads="1"/>
          </p:cNvSpPr>
          <p:nvPr>
            <p:ph type="title"/>
          </p:nvPr>
        </p:nvSpPr>
        <p:spPr>
          <a:xfrm>
            <a:off x="250825" y="152400"/>
            <a:ext cx="8588375" cy="900113"/>
          </a:xfrm>
        </p:spPr>
        <p:txBody>
          <a:bodyPr/>
          <a:lstStyle/>
          <a:p>
            <a:pPr eaLnBrk="1" hangingPunct="1"/>
            <a:r>
              <a:rPr lang="en-US" sz="3200" b="0" smtClean="0"/>
              <a:t>Policies for Sequential Decision Problems</a:t>
            </a:r>
            <a:br>
              <a:rPr lang="en-US" sz="3200" b="0" smtClean="0"/>
            </a:br>
            <a:endParaRPr lang="en-US" sz="3200" b="0" smtClean="0"/>
          </a:p>
        </p:txBody>
      </p:sp>
      <p:sp>
        <p:nvSpPr>
          <p:cNvPr id="8215"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8216"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8217" name="Rectangle 5"/>
          <p:cNvSpPr>
            <a:spLocks noChangeArrowheads="1"/>
          </p:cNvSpPr>
          <p:nvPr/>
        </p:nvSpPr>
        <p:spPr bwMode="auto">
          <a:xfrm>
            <a:off x="250825" y="765175"/>
            <a:ext cx="8458200" cy="2087563"/>
          </a:xfrm>
          <a:prstGeom prst="rect">
            <a:avLst/>
          </a:prstGeom>
          <a:noFill/>
          <a:ln w="9525">
            <a:noFill/>
            <a:miter lim="800000"/>
            <a:headEnd/>
            <a:tailEnd/>
          </a:ln>
        </p:spPr>
        <p:txBody>
          <a:bodyPr/>
          <a:lstStyle/>
          <a:p>
            <a:pPr marL="342900" indent="-342900">
              <a:spcBef>
                <a:spcPct val="20000"/>
              </a:spcBef>
              <a:buFontTx/>
              <a:buChar char="•"/>
            </a:pPr>
            <a:r>
              <a:rPr lang="en-US" sz="2400" dirty="0">
                <a:latin typeface="Arial Unicode MS" pitchFamily="34" charset="-128"/>
              </a:rPr>
              <a:t>A </a:t>
            </a:r>
            <a:r>
              <a:rPr lang="en-US" sz="2400" b="1" dirty="0">
                <a:latin typeface="Arial Unicode MS" pitchFamily="34" charset="-128"/>
              </a:rPr>
              <a:t>policy</a:t>
            </a:r>
            <a:r>
              <a:rPr lang="en-US" sz="2400" dirty="0">
                <a:latin typeface="Arial Unicode MS" pitchFamily="34" charset="-128"/>
              </a:rPr>
              <a:t> is a sequence of  </a:t>
            </a:r>
            <a:r>
              <a:rPr lang="el-GR" sz="2400" i="1" dirty="0">
                <a:latin typeface="Helvetica" pitchFamily="34" charset="0"/>
              </a:rPr>
              <a:t>δ</a:t>
            </a:r>
            <a:r>
              <a:rPr lang="en-US" sz="2400" baseline="-25000" dirty="0">
                <a:latin typeface="cmmi10" pitchFamily="34" charset="0"/>
              </a:rPr>
              <a:t>1 </a:t>
            </a:r>
            <a:r>
              <a:rPr lang="en-US" sz="2400" dirty="0">
                <a:latin typeface="Arial Unicode MS" pitchFamily="34" charset="-128"/>
              </a:rPr>
              <a:t>,…..,</a:t>
            </a:r>
            <a:r>
              <a:rPr lang="en-US" sz="2400" baseline="-25000" dirty="0">
                <a:latin typeface="cmmi10" pitchFamily="34" charset="0"/>
              </a:rPr>
              <a:t> </a:t>
            </a:r>
            <a:r>
              <a:rPr lang="el-GR" sz="2400" i="1" dirty="0">
                <a:latin typeface="Helvetica" pitchFamily="34" charset="0"/>
              </a:rPr>
              <a:t>δ</a:t>
            </a:r>
            <a:r>
              <a:rPr lang="en-US" sz="2400" baseline="-25000" dirty="0">
                <a:latin typeface="cmmi10" pitchFamily="34" charset="0"/>
              </a:rPr>
              <a:t>n </a:t>
            </a:r>
            <a:r>
              <a:rPr lang="en-US" sz="2400" b="1" dirty="0">
                <a:latin typeface="Arial Unicode MS" pitchFamily="34" charset="-128"/>
              </a:rPr>
              <a:t>decision functions</a:t>
            </a:r>
          </a:p>
          <a:p>
            <a:pPr marL="342900" indent="-342900">
              <a:spcBef>
                <a:spcPct val="20000"/>
              </a:spcBef>
            </a:pPr>
            <a:r>
              <a:rPr lang="en-US" sz="2400" dirty="0">
                <a:latin typeface="Arial Unicode MS" pitchFamily="34" charset="-128"/>
              </a:rPr>
              <a:t> 				 </a:t>
            </a:r>
            <a:r>
              <a:rPr lang="el-GR" sz="2400" i="1" dirty="0">
                <a:latin typeface="Helvetica" pitchFamily="34" charset="0"/>
              </a:rPr>
              <a:t>δ</a:t>
            </a:r>
            <a:r>
              <a:rPr lang="en-US" sz="2400" baseline="-25000" dirty="0" err="1">
                <a:latin typeface="cmmi10" pitchFamily="34" charset="0"/>
              </a:rPr>
              <a:t>i</a:t>
            </a:r>
            <a:r>
              <a:rPr lang="en-US" sz="2400" dirty="0">
                <a:latin typeface="Arial Unicode MS" pitchFamily="34" charset="-128"/>
              </a:rPr>
              <a:t> : </a:t>
            </a:r>
            <a:r>
              <a:rPr lang="en-US" sz="2400" dirty="0" err="1">
                <a:latin typeface="Arial Unicode MS" pitchFamily="34" charset="-128"/>
              </a:rPr>
              <a:t>dom</a:t>
            </a:r>
            <a:r>
              <a:rPr lang="en-US" sz="2400" dirty="0">
                <a:latin typeface="Arial Unicode MS" pitchFamily="34" charset="-128"/>
              </a:rPr>
              <a:t>(</a:t>
            </a:r>
            <a:r>
              <a:rPr lang="en-US" sz="2400" i="1" dirty="0" err="1">
                <a:latin typeface="Arial Unicode MS" pitchFamily="34" charset="-128"/>
              </a:rPr>
              <a:t>pD</a:t>
            </a:r>
            <a:r>
              <a:rPr lang="en-US" sz="2400" i="1" baseline="-25000" dirty="0" err="1">
                <a:latin typeface="Arial Unicode MS" pitchFamily="34" charset="-128"/>
              </a:rPr>
              <a:t>i</a:t>
            </a:r>
            <a:r>
              <a:rPr lang="en-US" sz="2400" i="1" baseline="-25000" dirty="0">
                <a:latin typeface="Arial Unicode MS" pitchFamily="34" charset="-128"/>
              </a:rPr>
              <a:t> </a:t>
            </a:r>
            <a:r>
              <a:rPr lang="en-US" sz="2400" dirty="0">
                <a:latin typeface="Arial Unicode MS" pitchFamily="34" charset="-128"/>
              </a:rPr>
              <a:t>) </a:t>
            </a:r>
            <a:r>
              <a:rPr lang="en-US" sz="2400" dirty="0">
                <a:latin typeface="Arial Unicode MS" pitchFamily="34" charset="-128"/>
                <a:ea typeface="Arial Unicode MS" pitchFamily="34" charset="-128"/>
                <a:cs typeface="Arial Unicode MS" pitchFamily="34" charset="-128"/>
              </a:rPr>
              <a:t>→ </a:t>
            </a:r>
            <a:r>
              <a:rPr lang="en-US" sz="2400" dirty="0" err="1">
                <a:latin typeface="Arial Unicode MS" pitchFamily="34" charset="-128"/>
              </a:rPr>
              <a:t>dom</a:t>
            </a:r>
            <a:r>
              <a:rPr lang="en-US" sz="2400" dirty="0">
                <a:latin typeface="Arial Unicode MS" pitchFamily="34" charset="-128"/>
              </a:rPr>
              <a:t>(</a:t>
            </a:r>
            <a:r>
              <a:rPr lang="en-US" sz="2400" i="1" dirty="0">
                <a:latin typeface="Arial Unicode MS" pitchFamily="34" charset="-128"/>
              </a:rPr>
              <a:t>D</a:t>
            </a:r>
            <a:r>
              <a:rPr lang="en-US" sz="2400" i="1" baseline="-25000" dirty="0">
                <a:latin typeface="Arial Unicode MS" pitchFamily="34" charset="-128"/>
              </a:rPr>
              <a:t>i </a:t>
            </a:r>
            <a:r>
              <a:rPr lang="en-US" sz="2400" dirty="0">
                <a:latin typeface="Arial Unicode MS" pitchFamily="34" charset="-128"/>
              </a:rPr>
              <a:t>) </a:t>
            </a:r>
            <a:endParaRPr lang="en-US" sz="2400" dirty="0">
              <a:latin typeface="Arial Unicode MS" pitchFamily="34" charset="-128"/>
              <a:ea typeface="Arial Unicode MS" pitchFamily="34" charset="-128"/>
              <a:cs typeface="Arial Unicode MS" pitchFamily="34" charset="-128"/>
            </a:endParaRPr>
          </a:p>
          <a:p>
            <a:pPr marL="342900" indent="-342900">
              <a:spcBef>
                <a:spcPct val="20000"/>
              </a:spcBef>
              <a:buFontTx/>
              <a:buChar char="•"/>
            </a:pPr>
            <a:r>
              <a:rPr lang="en-US" sz="2400" dirty="0">
                <a:latin typeface="Arial Unicode MS" pitchFamily="34" charset="-128"/>
              </a:rPr>
              <a:t>This policy means that when the agent has observed</a:t>
            </a:r>
          </a:p>
          <a:p>
            <a:pPr marL="342900" indent="-342900">
              <a:spcBef>
                <a:spcPct val="20000"/>
              </a:spcBef>
            </a:pPr>
            <a:r>
              <a:rPr lang="en-US" sz="2400" dirty="0">
                <a:latin typeface="Arial Unicode MS" pitchFamily="34" charset="-128"/>
              </a:rPr>
              <a:t>     </a:t>
            </a:r>
            <a:r>
              <a:rPr lang="en-US" sz="2400" i="1" dirty="0">
                <a:latin typeface="Arial Unicode MS" pitchFamily="34" charset="-128"/>
              </a:rPr>
              <a:t>O</a:t>
            </a:r>
            <a:r>
              <a:rPr lang="en-US" sz="2400" dirty="0">
                <a:latin typeface="Arial Unicode MS" pitchFamily="34" charset="-128"/>
              </a:rPr>
              <a:t> </a:t>
            </a:r>
            <a:r>
              <a:rPr lang="en-US" sz="2400" dirty="0">
                <a:latin typeface="cmsy10" pitchFamily="34" charset="0"/>
                <a:sym typeface="Symbol" pitchFamily="18" charset="2"/>
              </a:rPr>
              <a:t></a:t>
            </a:r>
            <a:r>
              <a:rPr lang="en-US" sz="2400" dirty="0">
                <a:latin typeface="cmsy10" pitchFamily="34" charset="0"/>
              </a:rPr>
              <a:t> </a:t>
            </a:r>
            <a:r>
              <a:rPr lang="en-US" sz="2400" dirty="0" err="1">
                <a:latin typeface="Arial Unicode MS" pitchFamily="34" charset="-128"/>
              </a:rPr>
              <a:t>dom</a:t>
            </a:r>
            <a:r>
              <a:rPr lang="en-US" sz="2400" dirty="0">
                <a:latin typeface="Arial Unicode MS" pitchFamily="34" charset="-128"/>
              </a:rPr>
              <a:t>(</a:t>
            </a:r>
            <a:r>
              <a:rPr lang="en-US" sz="2400" i="1" dirty="0" err="1">
                <a:latin typeface="Arial Unicode MS" pitchFamily="34" charset="-128"/>
              </a:rPr>
              <a:t>pD</a:t>
            </a:r>
            <a:r>
              <a:rPr lang="en-US" sz="2400" i="1" baseline="-25000" dirty="0" err="1">
                <a:latin typeface="Arial Unicode MS" pitchFamily="34" charset="-128"/>
              </a:rPr>
              <a:t>i</a:t>
            </a:r>
            <a:r>
              <a:rPr lang="en-US" sz="2400" i="1" baseline="-25000" dirty="0">
                <a:latin typeface="Arial Unicode MS" pitchFamily="34" charset="-128"/>
              </a:rPr>
              <a:t> </a:t>
            </a:r>
            <a:r>
              <a:rPr lang="en-US" sz="2400" dirty="0">
                <a:latin typeface="Arial Unicode MS" pitchFamily="34" charset="-128"/>
              </a:rPr>
              <a:t>) , it will do </a:t>
            </a:r>
            <a:r>
              <a:rPr lang="el-GR" sz="2400" i="1" dirty="0">
                <a:latin typeface="Helvetica" pitchFamily="34" charset="0"/>
              </a:rPr>
              <a:t>δ</a:t>
            </a:r>
            <a:r>
              <a:rPr lang="en-US" sz="2400" baseline="-25000" dirty="0" err="1">
                <a:latin typeface="cmmi10" pitchFamily="34" charset="0"/>
              </a:rPr>
              <a:t>i</a:t>
            </a:r>
            <a:r>
              <a:rPr lang="en-US" sz="2400" dirty="0">
                <a:latin typeface="Arial Unicode MS" pitchFamily="34" charset="-128"/>
              </a:rPr>
              <a:t>(</a:t>
            </a:r>
            <a:r>
              <a:rPr lang="en-US" sz="2400" i="1" dirty="0">
                <a:latin typeface="Arial Unicode MS" pitchFamily="34" charset="-128"/>
              </a:rPr>
              <a:t>O</a:t>
            </a:r>
            <a:r>
              <a:rPr lang="en-US" sz="2400" dirty="0">
                <a:latin typeface="Arial Unicode MS" pitchFamily="34" charset="-128"/>
              </a:rPr>
              <a:t>)</a:t>
            </a:r>
          </a:p>
        </p:txBody>
      </p:sp>
      <p:pic>
        <p:nvPicPr>
          <p:cNvPr id="8218" name="Picture 6"/>
          <p:cNvPicPr>
            <a:picLocks noChangeAspect="1" noChangeArrowheads="1"/>
          </p:cNvPicPr>
          <p:nvPr/>
        </p:nvPicPr>
        <p:blipFill>
          <a:blip r:embed="rId3" cstate="print"/>
          <a:srcRect t="7484" b="5118"/>
          <a:stretch>
            <a:fillRect/>
          </a:stretch>
        </p:blipFill>
        <p:spPr bwMode="auto">
          <a:xfrm>
            <a:off x="0" y="2708275"/>
            <a:ext cx="4464050" cy="2332038"/>
          </a:xfrm>
          <a:prstGeom prst="rect">
            <a:avLst/>
          </a:prstGeom>
          <a:noFill/>
          <a:ln w="9525" algn="ctr">
            <a:noFill/>
            <a:miter lim="800000"/>
            <a:headEnd/>
            <a:tailEnd/>
          </a:ln>
        </p:spPr>
      </p:pic>
      <p:sp>
        <p:nvSpPr>
          <p:cNvPr id="8219" name="Rectangle 7"/>
          <p:cNvSpPr>
            <a:spLocks noChangeArrowheads="1"/>
          </p:cNvSpPr>
          <p:nvPr/>
        </p:nvSpPr>
        <p:spPr bwMode="auto">
          <a:xfrm>
            <a:off x="5003800" y="2205038"/>
            <a:ext cx="2160588" cy="431800"/>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Example:</a:t>
            </a:r>
          </a:p>
        </p:txBody>
      </p:sp>
      <p:graphicFrame>
        <p:nvGraphicFramePr>
          <p:cNvPr id="122888" name="Group 8"/>
          <p:cNvGraphicFramePr>
            <a:graphicFrameLocks noGrp="1"/>
          </p:cNvGraphicFramePr>
          <p:nvPr/>
        </p:nvGraphicFramePr>
        <p:xfrm>
          <a:off x="5651500" y="2708275"/>
          <a:ext cx="3111500" cy="1177925"/>
        </p:xfrm>
        <a:graphic>
          <a:graphicData uri="http://schemas.openxmlformats.org/drawingml/2006/table">
            <a:tbl>
              <a:tblPr/>
              <a:tblGrid>
                <a:gridCol w="1389029">
                  <a:extLst>
                    <a:ext uri="{9D8B030D-6E8A-4147-A177-3AD203B41FA5}">
                      <a16:colId xmlns:a16="http://schemas.microsoft.com/office/drawing/2014/main" val="20000"/>
                    </a:ext>
                  </a:extLst>
                </a:gridCol>
                <a:gridCol w="1722471">
                  <a:extLst>
                    <a:ext uri="{9D8B030D-6E8A-4147-A177-3AD203B41FA5}">
                      <a16:colId xmlns:a16="http://schemas.microsoft.com/office/drawing/2014/main" val="20001"/>
                    </a:ext>
                  </a:extLst>
                </a:gridCol>
              </a:tblGrid>
              <a:tr h="4147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Check Smoke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3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22899" name="Group 19"/>
          <p:cNvGraphicFramePr>
            <a:graphicFrameLocks noGrp="1"/>
          </p:cNvGraphicFramePr>
          <p:nvPr/>
        </p:nvGraphicFramePr>
        <p:xfrm>
          <a:off x="4876800" y="4114800"/>
          <a:ext cx="4267200" cy="2743200"/>
        </p:xfrm>
        <a:graphic>
          <a:graphicData uri="http://schemas.openxmlformats.org/drawingml/2006/table">
            <a:tbl>
              <a:tblPr/>
              <a:tblGrid>
                <a:gridCol w="3333528">
                  <a:extLst>
                    <a:ext uri="{9D8B030D-6E8A-4147-A177-3AD203B41FA5}">
                      <a16:colId xmlns:a16="http://schemas.microsoft.com/office/drawing/2014/main" val="20000"/>
                    </a:ext>
                  </a:extLst>
                </a:gridCol>
                <a:gridCol w="933672">
                  <a:extLst>
                    <a:ext uri="{9D8B030D-6E8A-4147-A177-3AD203B41FA5}">
                      <a16:colId xmlns:a16="http://schemas.microsoft.com/office/drawing/2014/main" val="20001"/>
                    </a:ext>
                  </a:extLst>
                </a:gridCol>
              </a:tblGrid>
              <a:tr h="4506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Report     </a:t>
                      </a:r>
                      <a:r>
                        <a:rPr kumimoji="0" lang="en-US" sz="1400" b="1" i="0" u="none" strike="noStrike" cap="none" normalizeH="0" baseline="0" dirty="0" err="1" smtClean="0">
                          <a:ln>
                            <a:noFill/>
                          </a:ln>
                          <a:solidFill>
                            <a:schemeClr val="tx1"/>
                          </a:solidFill>
                          <a:effectLst/>
                          <a:latin typeface="Arial Unicode MS" pitchFamily="34" charset="-128"/>
                        </a:rPr>
                        <a:t>CheckSmoke</a:t>
                      </a:r>
                      <a:r>
                        <a:rPr kumimoji="0" lang="en-US" sz="1400" b="1" i="0" u="none" strike="noStrike" cap="none" normalizeH="0" baseline="0" dirty="0" smtClean="0">
                          <a:ln>
                            <a:noFill/>
                          </a:ln>
                          <a:solidFill>
                            <a:schemeClr val="tx1"/>
                          </a:solidFill>
                          <a:effectLst/>
                          <a:latin typeface="Arial Unicode MS" pitchFamily="34" charset="-128"/>
                        </a:rPr>
                        <a:t>     </a:t>
                      </a:r>
                      <a:r>
                        <a:rPr kumimoji="0" lang="en-US" sz="1400" b="1" i="0" u="none" strike="noStrike" cap="none" normalizeH="0" baseline="0" dirty="0" err="1" smtClean="0">
                          <a:ln>
                            <a:noFill/>
                          </a:ln>
                          <a:solidFill>
                            <a:schemeClr val="tx1"/>
                          </a:solidFill>
                          <a:effectLst/>
                          <a:latin typeface="Arial Unicode MS" pitchFamily="34" charset="-128"/>
                        </a:rPr>
                        <a:t>SeeSmoke</a:t>
                      </a:r>
                      <a:endParaRPr kumimoji="0" lang="en-US" sz="14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Call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925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r>
                        <a:rPr kumimoji="0" lang="en-US" sz="1400" b="0" i="0" u="none" strike="noStrike" cap="none" normalizeH="0" baseline="0" dirty="0" err="1" smtClean="0">
                          <a:ln>
                            <a:noFill/>
                          </a:ln>
                          <a:solidFill>
                            <a:schemeClr val="tx1"/>
                          </a:solidFill>
                          <a:effectLst/>
                          <a:latin typeface="Arial Unicode MS" pitchFamily="34" charset="-128"/>
                        </a:rPr>
                        <a:t>false</a:t>
                      </a:r>
                      <a:r>
                        <a:rPr kumimoji="0" lang="en-US" sz="1400" b="0" i="0" u="none" strike="noStrike" cap="none" normalizeH="0" baseline="0" dirty="0" smtClean="0">
                          <a:ln>
                            <a:noFill/>
                          </a:ln>
                          <a:solidFill>
                            <a:schemeClr val="tx1"/>
                          </a:solidFill>
                          <a:effectLst/>
                          <a:latin typeface="Arial Unicode MS" pitchFamily="34" charset="-128"/>
                        </a:rPr>
                        <a:t>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r>
                        <a:rPr kumimoji="0" lang="en-US" sz="1400" b="0" i="0" u="none" strike="noStrike" cap="none" normalizeH="0" baseline="0" dirty="0" err="1" smtClean="0">
                          <a:ln>
                            <a:noFill/>
                          </a:ln>
                          <a:solidFill>
                            <a:schemeClr val="tx1"/>
                          </a:solidFill>
                          <a:effectLst/>
                          <a:latin typeface="Arial Unicode MS" pitchFamily="34" charset="-128"/>
                        </a:rPr>
                        <a:t>false</a:t>
                      </a:r>
                      <a:r>
                        <a:rPr kumimoji="0" lang="en-US" sz="1400" b="0" i="0" u="none" strike="noStrike" cap="none" normalizeH="0" baseline="0" dirty="0" smtClean="0">
                          <a:ln>
                            <a:noFill/>
                          </a:ln>
                          <a:solidFill>
                            <a:schemeClr val="tx1"/>
                          </a:solidFill>
                          <a:effectLst/>
                          <a:latin typeface="Arial Unicode MS" pitchFamily="34" charset="-128"/>
                        </a:rPr>
                        <a:t>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2" name="Rectangle 3"/>
          <p:cNvSpPr txBox="1">
            <a:spLocks noChangeArrowheads="1"/>
          </p:cNvSpPr>
          <p:nvPr/>
        </p:nvSpPr>
        <p:spPr bwMode="auto">
          <a:xfrm>
            <a:off x="304800" y="5181600"/>
            <a:ext cx="2971800" cy="533400"/>
          </a:xfrm>
          <a:prstGeom prst="rect">
            <a:avLst/>
          </a:prstGeom>
          <a:noFill/>
          <a:ln w="9525">
            <a:noFill/>
            <a:miter lim="800000"/>
            <a:headEnd/>
            <a:tailEnd/>
          </a:ln>
          <a:effectLst/>
        </p:spPr>
        <p:txBody>
          <a:bodyPr/>
          <a:lstStyle/>
          <a:p>
            <a:pPr marL="342900" indent="-342900">
              <a:spcBef>
                <a:spcPct val="20000"/>
              </a:spcBef>
              <a:defRPr/>
            </a:pPr>
            <a:r>
              <a:rPr lang="en-US" sz="2400" i="1" kern="0" dirty="0">
                <a:solidFill>
                  <a:schemeClr val="accent6"/>
                </a:solidFill>
                <a:latin typeface="+mn-lt"/>
              </a:rPr>
              <a:t>How many policies?</a:t>
            </a:r>
            <a:endParaRPr lang="en-US" sz="2400" i="1" kern="0" baseline="-25000" dirty="0">
              <a:solidFill>
                <a:schemeClr val="accent6"/>
              </a:solidFill>
              <a:latin typeface="+mn-lt"/>
            </a:endParaRPr>
          </a:p>
        </p:txBody>
      </p:sp>
      <mc:AlternateContent xmlns:mc="http://schemas.openxmlformats.org/markup-compatibility/2006" xmlns:p14="http://schemas.microsoft.com/office/powerpoint/2010/main">
        <mc:Choice Requires="p14">
          <p:contentPart p14:bwMode="auto" r:id="rId4">
            <p14:nvContentPartPr>
              <p14:cNvPr id="8243" name="Ink 51"/>
              <p14:cNvContentPartPr>
                <a14:cpLocks xmlns:a14="http://schemas.microsoft.com/office/drawing/2010/main" noRot="1" noChangeAspect="1" noEditPoints="1" noChangeArrowheads="1" noChangeShapeType="1"/>
              </p14:cNvContentPartPr>
              <p14:nvPr/>
            </p14:nvContentPartPr>
            <p14:xfrm>
              <a:off x="3571875" y="1652588"/>
              <a:ext cx="1376363" cy="49212"/>
            </p14:xfrm>
          </p:contentPart>
        </mc:Choice>
        <mc:Fallback xmlns="">
          <p:pic>
            <p:nvPicPr>
              <p:cNvPr id="8243" name="Ink 51"/>
              <p:cNvPicPr>
                <a:picLocks noRot="1" noChangeAspect="1" noEditPoints="1" noChangeArrowheads="1" noChangeShapeType="1"/>
              </p:cNvPicPr>
              <p:nvPr/>
            </p:nvPicPr>
            <p:blipFill>
              <a:blip r:embed="rId5"/>
              <a:stretch>
                <a:fillRect/>
              </a:stretch>
            </p:blipFill>
            <p:spPr>
              <a:xfrm>
                <a:off x="3566835" y="1647559"/>
                <a:ext cx="1385004" cy="639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244" name="Ink 52"/>
              <p14:cNvContentPartPr>
                <a14:cpLocks xmlns:a14="http://schemas.microsoft.com/office/drawing/2010/main" noRot="1" noChangeAspect="1" noEditPoints="1" noChangeArrowheads="1" noChangeShapeType="1"/>
              </p14:cNvContentPartPr>
              <p14:nvPr/>
            </p14:nvContentPartPr>
            <p14:xfrm>
              <a:off x="5292725" y="1649413"/>
              <a:ext cx="1747838" cy="919162"/>
            </p14:xfrm>
          </p:contentPart>
        </mc:Choice>
        <mc:Fallback xmlns="">
          <p:pic>
            <p:nvPicPr>
              <p:cNvPr id="8244" name="Ink 52"/>
              <p:cNvPicPr>
                <a:picLocks noRot="1" noChangeAspect="1" noEditPoints="1" noChangeArrowheads="1" noChangeShapeType="1"/>
              </p:cNvPicPr>
              <p:nvPr/>
            </p:nvPicPr>
            <p:blipFill>
              <a:blip r:embed="rId7"/>
              <a:stretch>
                <a:fillRect/>
              </a:stretch>
            </p:blipFill>
            <p:spPr>
              <a:xfrm>
                <a:off x="5289125" y="1638252"/>
                <a:ext cx="1761518" cy="94004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245" name="Ink 53"/>
              <p14:cNvContentPartPr>
                <a14:cpLocks xmlns:a14="http://schemas.microsoft.com/office/drawing/2010/main" noRot="1" noChangeAspect="1" noEditPoints="1" noChangeArrowheads="1" noChangeShapeType="1"/>
              </p14:cNvContentPartPr>
              <p14:nvPr/>
            </p14:nvContentPartPr>
            <p14:xfrm>
              <a:off x="511175" y="3598863"/>
              <a:ext cx="4373563" cy="3008312"/>
            </p14:xfrm>
          </p:contentPart>
        </mc:Choice>
        <mc:Fallback xmlns="">
          <p:pic>
            <p:nvPicPr>
              <p:cNvPr id="8245" name="Ink 53"/>
              <p:cNvPicPr>
                <a:picLocks noRot="1" noChangeAspect="1" noEditPoints="1" noChangeArrowheads="1" noChangeShapeType="1"/>
              </p:cNvPicPr>
              <p:nvPr/>
            </p:nvPicPr>
            <p:blipFill>
              <a:blip r:embed="rId9"/>
              <a:stretch>
                <a:fillRect/>
              </a:stretch>
            </p:blipFill>
            <p:spPr>
              <a:xfrm>
                <a:off x="501093" y="3588425"/>
                <a:ext cx="4393368" cy="302594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246" name="Ink 54"/>
              <p14:cNvContentPartPr>
                <a14:cpLocks xmlns:a14="http://schemas.microsoft.com/office/drawing/2010/main" noRot="1" noChangeAspect="1" noEditPoints="1" noChangeArrowheads="1" noChangeShapeType="1"/>
              </p14:cNvContentPartPr>
              <p14:nvPr/>
            </p14:nvContentPartPr>
            <p14:xfrm>
              <a:off x="5943600" y="2565400"/>
              <a:ext cx="2614613" cy="1182688"/>
            </p14:xfrm>
          </p:contentPart>
        </mc:Choice>
        <mc:Fallback xmlns="">
          <p:pic>
            <p:nvPicPr>
              <p:cNvPr id="8246" name="Ink 54"/>
              <p:cNvPicPr>
                <a:picLocks noRot="1" noChangeAspect="1" noEditPoints="1" noChangeArrowheads="1" noChangeShapeType="1"/>
              </p:cNvPicPr>
              <p:nvPr/>
            </p:nvPicPr>
            <p:blipFill>
              <a:blip r:embed="rId11"/>
              <a:stretch>
                <a:fillRect/>
              </a:stretch>
            </p:blipFill>
            <p:spPr>
              <a:xfrm>
                <a:off x="5938920" y="2556399"/>
                <a:ext cx="2629013" cy="12006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247" name="Ink 55"/>
              <p14:cNvContentPartPr>
                <a14:cpLocks xmlns:a14="http://schemas.microsoft.com/office/drawing/2010/main" noRot="1" noChangeAspect="1" noEditPoints="1" noChangeArrowheads="1" noChangeShapeType="1"/>
              </p14:cNvContentPartPr>
              <p14:nvPr/>
            </p14:nvContentPartPr>
            <p14:xfrm>
              <a:off x="1716088" y="5665788"/>
              <a:ext cx="733425" cy="768350"/>
            </p14:xfrm>
          </p:contentPart>
        </mc:Choice>
        <mc:Fallback xmlns="">
          <p:pic>
            <p:nvPicPr>
              <p:cNvPr id="8247" name="Ink 55"/>
              <p:cNvPicPr>
                <a:picLocks noRot="1" noChangeAspect="1" noEditPoints="1" noChangeArrowheads="1" noChangeShapeType="1"/>
              </p:cNvPicPr>
              <p:nvPr/>
            </p:nvPicPr>
            <p:blipFill>
              <a:blip r:embed="rId13"/>
              <a:stretch>
                <a:fillRect/>
              </a:stretch>
            </p:blipFill>
            <p:spPr>
              <a:xfrm>
                <a:off x="1705652" y="5658188"/>
                <a:ext cx="754298" cy="78427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248" name="Ink 56"/>
              <p14:cNvContentPartPr>
                <a14:cpLocks xmlns:a14="http://schemas.microsoft.com/office/drawing/2010/main" noRot="1" noChangeAspect="1" noEditPoints="1" noChangeArrowheads="1" noChangeShapeType="1"/>
              </p14:cNvContentPartPr>
              <p14:nvPr/>
            </p14:nvContentPartPr>
            <p14:xfrm>
              <a:off x="5597525" y="4106863"/>
              <a:ext cx="2643188" cy="2676525"/>
            </p14:xfrm>
          </p:contentPart>
        </mc:Choice>
        <mc:Fallback xmlns="">
          <p:pic>
            <p:nvPicPr>
              <p:cNvPr id="8248" name="Ink 56"/>
              <p:cNvPicPr>
                <a:picLocks noRot="1" noChangeAspect="1" noEditPoints="1" noChangeArrowheads="1" noChangeShapeType="1"/>
              </p:cNvPicPr>
              <p:nvPr/>
            </p:nvPicPr>
            <p:blipFill>
              <a:blip r:embed="rId15"/>
              <a:stretch>
                <a:fillRect/>
              </a:stretch>
            </p:blipFill>
            <p:spPr>
              <a:xfrm>
                <a:off x="5586725" y="4096063"/>
                <a:ext cx="2667669" cy="270028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249" name="Ink 57"/>
              <p14:cNvContentPartPr>
                <a14:cpLocks xmlns:a14="http://schemas.microsoft.com/office/drawing/2010/main" noRot="1" noChangeAspect="1" noEditPoints="1" noChangeArrowheads="1" noChangeShapeType="1"/>
              </p14:cNvContentPartPr>
              <p14:nvPr/>
            </p14:nvContentPartPr>
            <p14:xfrm>
              <a:off x="4508500" y="4583113"/>
              <a:ext cx="306388" cy="196850"/>
            </p14:xfrm>
          </p:contentPart>
        </mc:Choice>
        <mc:Fallback xmlns="">
          <p:pic>
            <p:nvPicPr>
              <p:cNvPr id="8249" name="Ink 57"/>
              <p:cNvPicPr>
                <a:picLocks noRot="1" noChangeAspect="1" noEditPoints="1" noChangeArrowheads="1" noChangeShapeType="1"/>
              </p:cNvPicPr>
              <p:nvPr/>
            </p:nvPicPr>
            <p:blipFill>
              <a:blip r:embed="rId17"/>
              <a:stretch>
                <a:fillRect/>
              </a:stretch>
            </p:blipFill>
            <p:spPr>
              <a:xfrm>
                <a:off x="4499859" y="4579514"/>
                <a:ext cx="322229" cy="21124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250" name="Ink 58"/>
              <p14:cNvContentPartPr>
                <a14:cpLocks xmlns:a14="http://schemas.microsoft.com/office/drawing/2010/main" noRot="1" noChangeAspect="1" noEditPoints="1" noChangeArrowheads="1" noChangeShapeType="1"/>
              </p14:cNvContentPartPr>
              <p14:nvPr/>
            </p14:nvContentPartPr>
            <p14:xfrm>
              <a:off x="7493000" y="3205163"/>
              <a:ext cx="1065213" cy="574675"/>
            </p14:xfrm>
          </p:contentPart>
        </mc:Choice>
        <mc:Fallback xmlns="">
          <p:pic>
            <p:nvPicPr>
              <p:cNvPr id="8250" name="Ink 58"/>
              <p:cNvPicPr>
                <a:picLocks noRot="1" noChangeAspect="1" noEditPoints="1" noChangeArrowheads="1" noChangeShapeType="1"/>
              </p:cNvPicPr>
              <p:nvPr/>
            </p:nvPicPr>
            <p:blipFill>
              <a:blip r:embed="rId19"/>
              <a:stretch>
                <a:fillRect/>
              </a:stretch>
            </p:blipFill>
            <p:spPr>
              <a:xfrm>
                <a:off x="7486880" y="3197241"/>
                <a:ext cx="1078173" cy="59159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251" name="Ink 59"/>
              <p14:cNvContentPartPr>
                <a14:cpLocks xmlns:a14="http://schemas.microsoft.com/office/drawing/2010/main" noRot="1" noChangeAspect="1" noEditPoints="1" noChangeArrowheads="1" noChangeShapeType="1"/>
              </p14:cNvContentPartPr>
              <p14:nvPr/>
            </p14:nvContentPartPr>
            <p14:xfrm>
              <a:off x="8837613" y="3175000"/>
              <a:ext cx="163512" cy="587375"/>
            </p14:xfrm>
          </p:contentPart>
        </mc:Choice>
        <mc:Fallback xmlns="">
          <p:pic>
            <p:nvPicPr>
              <p:cNvPr id="8251" name="Ink 59"/>
              <p:cNvPicPr>
                <a:picLocks noRot="1" noChangeAspect="1" noEditPoints="1" noChangeArrowheads="1" noChangeShapeType="1"/>
              </p:cNvPicPr>
              <p:nvPr/>
            </p:nvPicPr>
            <p:blipFill>
              <a:blip r:embed="rId21"/>
              <a:stretch>
                <a:fillRect/>
              </a:stretch>
            </p:blipFill>
            <p:spPr>
              <a:xfrm>
                <a:off x="8833651" y="3168522"/>
                <a:ext cx="177558" cy="60105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252" name="Ink 60"/>
              <p14:cNvContentPartPr>
                <a14:cpLocks xmlns:a14="http://schemas.microsoft.com/office/drawing/2010/main" noRot="1" noChangeAspect="1" noEditPoints="1" noChangeArrowheads="1" noChangeShapeType="1"/>
              </p14:cNvContentPartPr>
              <p14:nvPr/>
            </p14:nvContentPartPr>
            <p14:xfrm>
              <a:off x="8174038" y="4124325"/>
              <a:ext cx="674687" cy="346075"/>
            </p14:xfrm>
          </p:contentPart>
        </mc:Choice>
        <mc:Fallback xmlns="">
          <p:pic>
            <p:nvPicPr>
              <p:cNvPr id="8252" name="Ink 60"/>
              <p:cNvPicPr>
                <a:picLocks noRot="1" noChangeAspect="1" noEditPoints="1" noChangeArrowheads="1" noChangeShapeType="1"/>
              </p:cNvPicPr>
              <p:nvPr/>
            </p:nvPicPr>
            <p:blipFill>
              <a:blip r:embed="rId23"/>
              <a:stretch>
                <a:fillRect/>
              </a:stretch>
            </p:blipFill>
            <p:spPr>
              <a:xfrm>
                <a:off x="8163237" y="4112813"/>
                <a:ext cx="696649" cy="3669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253" name="Ink 61"/>
              <p14:cNvContentPartPr>
                <a14:cpLocks xmlns:a14="http://schemas.microsoft.com/office/drawing/2010/main" noRot="1" noChangeAspect="1" noEditPoints="1" noChangeArrowheads="1" noChangeShapeType="1"/>
              </p14:cNvContentPartPr>
              <p14:nvPr/>
            </p14:nvContentPartPr>
            <p14:xfrm>
              <a:off x="1741488" y="3757613"/>
              <a:ext cx="406400" cy="295275"/>
            </p14:xfrm>
          </p:contentPart>
        </mc:Choice>
        <mc:Fallback xmlns="">
          <p:pic>
            <p:nvPicPr>
              <p:cNvPr id="8253" name="Ink 61"/>
              <p:cNvPicPr>
                <a:picLocks noRot="1" noChangeAspect="1" noEditPoints="1" noChangeArrowheads="1" noChangeShapeType="1"/>
              </p:cNvPicPr>
              <p:nvPr/>
            </p:nvPicPr>
            <p:blipFill>
              <a:blip r:embed="rId25"/>
              <a:stretch>
                <a:fillRect/>
              </a:stretch>
            </p:blipFill>
            <p:spPr>
              <a:xfrm>
                <a:off x="1734649" y="3750771"/>
                <a:ext cx="420079" cy="31075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254" name="Ink 62"/>
              <p14:cNvContentPartPr>
                <a14:cpLocks xmlns:a14="http://schemas.microsoft.com/office/drawing/2010/main" noRot="1" noChangeAspect="1" noEditPoints="1" noChangeArrowheads="1" noChangeShapeType="1"/>
              </p14:cNvContentPartPr>
              <p14:nvPr/>
            </p14:nvContentPartPr>
            <p14:xfrm>
              <a:off x="2994025" y="4384675"/>
              <a:ext cx="525463" cy="525463"/>
            </p14:xfrm>
          </p:contentPart>
        </mc:Choice>
        <mc:Fallback xmlns="">
          <p:pic>
            <p:nvPicPr>
              <p:cNvPr id="8254" name="Ink 62"/>
              <p:cNvPicPr>
                <a:picLocks noRot="1" noChangeAspect="1" noEditPoints="1" noChangeArrowheads="1" noChangeShapeType="1"/>
              </p:cNvPicPr>
              <p:nvPr/>
            </p:nvPicPr>
            <p:blipFill>
              <a:blip r:embed="rId27"/>
              <a:stretch>
                <a:fillRect/>
              </a:stretch>
            </p:blipFill>
            <p:spPr>
              <a:xfrm>
                <a:off x="2988626" y="4373158"/>
                <a:ext cx="542019" cy="54237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255" name="Ink 63"/>
              <p14:cNvContentPartPr>
                <a14:cpLocks xmlns:a14="http://schemas.microsoft.com/office/drawing/2010/main" noRot="1" noChangeAspect="1" noEditPoints="1" noChangeArrowheads="1" noChangeShapeType="1"/>
              </p14:cNvContentPartPr>
              <p14:nvPr/>
            </p14:nvContentPartPr>
            <p14:xfrm>
              <a:off x="5640388" y="4121150"/>
              <a:ext cx="1238250" cy="358775"/>
            </p14:xfrm>
          </p:contentPart>
        </mc:Choice>
        <mc:Fallback xmlns="">
          <p:pic>
            <p:nvPicPr>
              <p:cNvPr id="8255" name="Ink 63"/>
              <p:cNvPicPr>
                <a:picLocks noRot="1" noChangeAspect="1" noEditPoints="1" noChangeArrowheads="1" noChangeShapeType="1"/>
              </p:cNvPicPr>
              <p:nvPr/>
            </p:nvPicPr>
            <p:blipFill>
              <a:blip r:embed="rId29"/>
              <a:stretch>
                <a:fillRect/>
              </a:stretch>
            </p:blipFill>
            <p:spPr>
              <a:xfrm>
                <a:off x="5637508" y="4114313"/>
                <a:ext cx="1250489" cy="37065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56" name="Ink 64"/>
              <p14:cNvContentPartPr>
                <a14:cpLocks xmlns:a14="http://schemas.microsoft.com/office/drawing/2010/main" noRot="1" noChangeAspect="1" noEditPoints="1" noChangeArrowheads="1" noChangeShapeType="1"/>
              </p14:cNvContentPartPr>
              <p14:nvPr/>
            </p14:nvContentPartPr>
            <p14:xfrm>
              <a:off x="4562475" y="3606800"/>
              <a:ext cx="439738" cy="361950"/>
            </p14:xfrm>
          </p:contentPart>
        </mc:Choice>
        <mc:Fallback xmlns="">
          <p:pic>
            <p:nvPicPr>
              <p:cNvPr id="8256" name="Ink 64"/>
              <p:cNvPicPr>
                <a:picLocks noRot="1" noChangeAspect="1" noEditPoints="1" noChangeArrowheads="1" noChangeShapeType="1"/>
              </p:cNvPicPr>
              <p:nvPr/>
            </p:nvPicPr>
            <p:blipFill>
              <a:blip r:embed="rId31"/>
              <a:stretch>
                <a:fillRect/>
              </a:stretch>
            </p:blipFill>
            <p:spPr>
              <a:xfrm>
                <a:off x="4554565" y="3596356"/>
                <a:ext cx="458795" cy="38067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57" name="Ink 65"/>
              <p14:cNvContentPartPr>
                <a14:cpLocks xmlns:a14="http://schemas.microsoft.com/office/drawing/2010/main" noRot="1" noChangeAspect="1" noEditPoints="1" noChangeArrowheads="1" noChangeShapeType="1"/>
              </p14:cNvContentPartPr>
              <p14:nvPr/>
            </p14:nvContentPartPr>
            <p14:xfrm>
              <a:off x="4967288" y="3860800"/>
              <a:ext cx="144462" cy="139700"/>
            </p14:xfrm>
          </p:contentPart>
        </mc:Choice>
        <mc:Fallback xmlns="">
          <p:pic>
            <p:nvPicPr>
              <p:cNvPr id="8257" name="Ink 65"/>
              <p:cNvPicPr>
                <a:picLocks noRot="1" noChangeAspect="1" noEditPoints="1" noChangeArrowheads="1" noChangeShapeType="1"/>
              </p:cNvPicPr>
              <p:nvPr/>
            </p:nvPicPr>
            <p:blipFill>
              <a:blip r:embed="rId33"/>
              <a:stretch>
                <a:fillRect/>
              </a:stretch>
            </p:blipFill>
            <p:spPr>
              <a:xfrm>
                <a:off x="4957201" y="3852159"/>
                <a:ext cx="165717" cy="15914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58" name="Ink 66"/>
              <p14:cNvContentPartPr>
                <a14:cpLocks xmlns:a14="http://schemas.microsoft.com/office/drawing/2010/main" noRot="1" noChangeAspect="1" noEditPoints="1" noChangeArrowheads="1" noChangeShapeType="1"/>
              </p14:cNvContentPartPr>
              <p14:nvPr/>
            </p14:nvContentPartPr>
            <p14:xfrm>
              <a:off x="4846638" y="2943225"/>
              <a:ext cx="457200" cy="142875"/>
            </p14:xfrm>
          </p:contentPart>
        </mc:Choice>
        <mc:Fallback xmlns="">
          <p:pic>
            <p:nvPicPr>
              <p:cNvPr id="8258" name="Ink 66"/>
              <p:cNvPicPr>
                <a:picLocks noRot="1" noChangeAspect="1" noEditPoints="1" noChangeArrowheads="1" noChangeShapeType="1"/>
              </p:cNvPicPr>
              <p:nvPr/>
            </p:nvPicPr>
            <p:blipFill>
              <a:blip r:embed="rId35"/>
              <a:stretch>
                <a:fillRect/>
              </a:stretch>
            </p:blipFill>
            <p:spPr>
              <a:xfrm>
                <a:off x="4840158" y="2936747"/>
                <a:ext cx="473400" cy="15907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59" name="Ink 67"/>
              <p14:cNvContentPartPr>
                <a14:cpLocks xmlns:a14="http://schemas.microsoft.com/office/drawing/2010/main" noRot="1" noChangeAspect="1" noEditPoints="1" noChangeArrowheads="1" noChangeShapeType="1"/>
              </p14:cNvContentPartPr>
              <p14:nvPr/>
            </p14:nvContentPartPr>
            <p14:xfrm>
              <a:off x="5221288" y="2984500"/>
              <a:ext cx="252412" cy="215900"/>
            </p14:xfrm>
          </p:contentPart>
        </mc:Choice>
        <mc:Fallback xmlns="">
          <p:pic>
            <p:nvPicPr>
              <p:cNvPr id="8259" name="Ink 67"/>
              <p:cNvPicPr>
                <a:picLocks noRot="1" noChangeAspect="1" noEditPoints="1" noChangeArrowheads="1" noChangeShapeType="1"/>
              </p:cNvPicPr>
              <p:nvPr/>
            </p:nvPicPr>
            <p:blipFill>
              <a:blip r:embed="rId37"/>
              <a:stretch>
                <a:fillRect/>
              </a:stretch>
            </p:blipFill>
            <p:spPr>
              <a:xfrm>
                <a:off x="5213006" y="2978023"/>
                <a:ext cx="270056" cy="23389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60" name="Ink 68"/>
              <p14:cNvContentPartPr>
                <a14:cpLocks xmlns:a14="http://schemas.microsoft.com/office/drawing/2010/main" noRot="1" noChangeAspect="1" noEditPoints="1" noChangeArrowheads="1" noChangeShapeType="1"/>
              </p14:cNvContentPartPr>
              <p14:nvPr/>
            </p14:nvContentPartPr>
            <p14:xfrm>
              <a:off x="5180013" y="2933700"/>
              <a:ext cx="282575" cy="279400"/>
            </p14:xfrm>
          </p:contentPart>
        </mc:Choice>
        <mc:Fallback xmlns="">
          <p:pic>
            <p:nvPicPr>
              <p:cNvPr id="8260" name="Ink 68"/>
              <p:cNvPicPr>
                <a:picLocks noRot="1" noChangeAspect="1" noEditPoints="1" noChangeArrowheads="1" noChangeShapeType="1"/>
              </p:cNvPicPr>
              <p:nvPr/>
            </p:nvPicPr>
            <p:blipFill>
              <a:blip r:embed="rId39"/>
              <a:stretch>
                <a:fillRect/>
              </a:stretch>
            </p:blipFill>
            <p:spPr>
              <a:xfrm>
                <a:off x="5169214" y="2922898"/>
                <a:ext cx="302373" cy="30100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261" name="Ink 69"/>
              <p14:cNvContentPartPr>
                <a14:cpLocks xmlns:a14="http://schemas.microsoft.com/office/drawing/2010/main" noRot="1" noChangeAspect="1" noEditPoints="1" noChangeArrowheads="1" noChangeShapeType="1"/>
              </p14:cNvContentPartPr>
              <p14:nvPr/>
            </p14:nvContentPartPr>
            <p14:xfrm>
              <a:off x="4613275" y="4656138"/>
              <a:ext cx="336550" cy="1879600"/>
            </p14:xfrm>
          </p:contentPart>
        </mc:Choice>
        <mc:Fallback xmlns="">
          <p:pic>
            <p:nvPicPr>
              <p:cNvPr id="8261" name="Ink 69"/>
              <p:cNvPicPr>
                <a:picLocks noRot="1" noChangeAspect="1" noEditPoints="1" noChangeArrowheads="1" noChangeShapeType="1"/>
              </p:cNvPicPr>
              <p:nvPr/>
            </p:nvPicPr>
            <p:blipFill>
              <a:blip r:embed="rId41"/>
              <a:stretch>
                <a:fillRect/>
              </a:stretch>
            </p:blipFill>
            <p:spPr>
              <a:xfrm>
                <a:off x="4603546" y="4648938"/>
                <a:ext cx="348801" cy="1896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262" name="Ink 70"/>
              <p14:cNvContentPartPr>
                <a14:cpLocks xmlns:a14="http://schemas.microsoft.com/office/drawing/2010/main" noRot="1" noChangeAspect="1" noEditPoints="1" noChangeArrowheads="1" noChangeShapeType="1"/>
              </p14:cNvContentPartPr>
              <p14:nvPr/>
            </p14:nvContentPartPr>
            <p14:xfrm>
              <a:off x="4452938" y="5335588"/>
              <a:ext cx="141287" cy="374650"/>
            </p14:xfrm>
          </p:contentPart>
        </mc:Choice>
        <mc:Fallback xmlns="">
          <p:pic>
            <p:nvPicPr>
              <p:cNvPr id="8262" name="Ink 70"/>
              <p:cNvPicPr>
                <a:picLocks noRot="1" noChangeAspect="1" noEditPoints="1" noChangeArrowheads="1" noChangeShapeType="1"/>
              </p:cNvPicPr>
              <p:nvPr/>
            </p:nvPicPr>
            <p:blipFill>
              <a:blip r:embed="rId43"/>
              <a:stretch>
                <a:fillRect/>
              </a:stretch>
            </p:blipFill>
            <p:spPr>
              <a:xfrm>
                <a:off x="4444288" y="5325501"/>
                <a:ext cx="161471" cy="394463"/>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13514</TotalTime>
  <Words>1862</Words>
  <Application>Microsoft Office PowerPoint</Application>
  <PresentationFormat>On-screen Show (4:3)</PresentationFormat>
  <Paragraphs>418</Paragraphs>
  <Slides>24</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Arial Unicode MS</vt:lpstr>
      <vt:lpstr>cmmi10</vt:lpstr>
      <vt:lpstr>cmr10</vt:lpstr>
      <vt:lpstr>cmsy10</vt:lpstr>
      <vt:lpstr>Helvetica</vt:lpstr>
      <vt:lpstr>msam10</vt:lpstr>
      <vt:lpstr>Symbol</vt:lpstr>
      <vt:lpstr>Times New Roman</vt:lpstr>
      <vt:lpstr>Wingdings</vt:lpstr>
      <vt:lpstr>1_Default Design</vt:lpstr>
      <vt:lpstr>PowerPoint Presentation</vt:lpstr>
      <vt:lpstr>PowerPoint Presentation</vt:lpstr>
      <vt:lpstr>Lecture Overview</vt:lpstr>
      <vt:lpstr>Sequential decision problems </vt:lpstr>
      <vt:lpstr>Sequential decisions : Simplest possible </vt:lpstr>
      <vt:lpstr>Sequential decisions : Simplest possible </vt:lpstr>
      <vt:lpstr>Policies for Sequential Decision Problem: Intro </vt:lpstr>
      <vt:lpstr>Sequential decision problems: “complete” Example </vt:lpstr>
      <vt:lpstr>Policies for Sequential Decision Problems </vt:lpstr>
      <vt:lpstr>Lecture Overview</vt:lpstr>
      <vt:lpstr>When does a possible world satisfy a policy? </vt:lpstr>
      <vt:lpstr>When does a possible world satisfy a policy? </vt:lpstr>
      <vt:lpstr>Expected Value of a Policy </vt:lpstr>
      <vt:lpstr>Lecture Overview</vt:lpstr>
      <vt:lpstr>Complexity of finding the optimal policy: how many policies? </vt:lpstr>
      <vt:lpstr>Finding the optimal policy more efficiently: VE</vt:lpstr>
      <vt:lpstr>Eliminate the decision Variables: step3 details</vt:lpstr>
      <vt:lpstr>VE elimination reduces complexity of finding the optimal policy </vt:lpstr>
      <vt:lpstr>PowerPoint Presentation</vt:lpstr>
      <vt:lpstr>Learning Goals for today’s class</vt:lpstr>
      <vt:lpstr>Big Picture: Planning under Uncertainty</vt:lpstr>
      <vt:lpstr>Cpsc 322 Big Picture</vt:lpstr>
      <vt:lpstr>PowerPoint Presentation</vt:lpstr>
      <vt:lpstr>Announcements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carenini</cp:lastModifiedBy>
  <cp:revision>44</cp:revision>
  <dcterms:created xsi:type="dcterms:W3CDTF">2008-04-07T17:41:19Z</dcterms:created>
  <dcterms:modified xsi:type="dcterms:W3CDTF">2016-09-08T21:41:17Z</dcterms:modified>
</cp:coreProperties>
</file>