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3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1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15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9.xml" ContentType="application/vnd.openxmlformats-officedocument.presentationml.notesSlide+xml"/>
  <Override PartName="/ppt/ink/ink44.xml" ContentType="application/inkml+xml"/>
  <Override PartName="/ppt/notesSlides/notesSlide20.xml" ContentType="application/vnd.openxmlformats-officedocument.presentationml.notesSlide+xml"/>
  <Override PartName="/ppt/ink/ink45.xml" ContentType="application/inkml+xml"/>
  <Override PartName="/ppt/notesSlides/notesSlide21.xml" ContentType="application/vnd.openxmlformats-officedocument.presentationml.notesSlide+xml"/>
  <Override PartName="/ppt/ink/ink46.xml" ContentType="application/inkml+xml"/>
  <Override PartName="/ppt/notesSlides/notesSlide22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notesSlides/notesSlide23.xml" ContentType="application/vnd.openxmlformats-officedocument.presentationml.notesSlide+xml"/>
  <Override PartName="/ppt/ink/ink49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26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7.xml" ContentType="application/vnd.openxmlformats-officedocument.presentationml.notesSlide+xml"/>
  <Override PartName="/ppt/ink/ink72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73.xml" ContentType="application/inkml+xml"/>
  <Override PartName="/ppt/notesSlides/notesSlide30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559" r:id="rId3"/>
    <p:sldId id="560" r:id="rId4"/>
    <p:sldId id="563" r:id="rId5"/>
    <p:sldId id="564" r:id="rId6"/>
    <p:sldId id="565" r:id="rId7"/>
    <p:sldId id="566" r:id="rId8"/>
    <p:sldId id="568" r:id="rId9"/>
    <p:sldId id="409" r:id="rId10"/>
    <p:sldId id="488" r:id="rId11"/>
    <p:sldId id="490" r:id="rId12"/>
    <p:sldId id="604" r:id="rId13"/>
    <p:sldId id="562" r:id="rId14"/>
    <p:sldId id="495" r:id="rId15"/>
    <p:sldId id="591" r:id="rId16"/>
    <p:sldId id="608" r:id="rId17"/>
    <p:sldId id="569" r:id="rId18"/>
    <p:sldId id="496" r:id="rId19"/>
    <p:sldId id="497" r:id="rId20"/>
    <p:sldId id="594" r:id="rId21"/>
    <p:sldId id="536" r:id="rId22"/>
    <p:sldId id="498" r:id="rId23"/>
    <p:sldId id="544" r:id="rId24"/>
    <p:sldId id="600" r:id="rId25"/>
    <p:sldId id="601" r:id="rId26"/>
    <p:sldId id="424" r:id="rId27"/>
    <p:sldId id="599" r:id="rId28"/>
    <p:sldId id="610" r:id="rId29"/>
    <p:sldId id="590" r:id="rId30"/>
    <p:sldId id="611" r:id="rId31"/>
    <p:sldId id="602" r:id="rId32"/>
    <p:sldId id="586" r:id="rId33"/>
    <p:sldId id="609" r:id="rId3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5" autoAdjust="0"/>
  </p:normalViewPr>
  <p:slideViewPr>
    <p:cSldViewPr>
      <p:cViewPr varScale="1">
        <p:scale>
          <a:sx n="52" d="100"/>
          <a:sy n="52" d="100"/>
        </p:scale>
        <p:origin x="17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31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23:39:53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21287 8099 76 0,'-13'0'30'0,"13"3"-16"0,-8 12-6 16,8-11 13-16,-5 0-6 16,1 0 2-16,0-1-8 15,0 1-3-15,-9 3 5 16,5 1 5-16,-1-1 1 16,1-3 8-1,-5 0-5-15,5 0 7 16,4-8-15-16,4-4-2 15,0-3-2-15,0-4 9 16,8-3 4-16,1-5 2 16,3-7 1-16,1-7 0 15,4-8 2-15,4-14-3 16,8-12-2-16,9 0-5 16,8-7-2-16,13-4-2 15,8-4 0-15,-4 4 0 16,4-3 0-16,0-1-4 0,-9 4 0 15,1 11-3-15,-8 4 2 16,-5 7 0-16,-9 8 1 16,-3 11-7-16,-5 8 0 15,-4 3-3-15,-4 4 0 16,-4 7-7-16,0 4-4 16,0 4-11-16,4 4-3 15,-4 3-9-15,-1 4-5 16,1 4-40-16,4 3-15 15,-8 0-16 1</inkml:trace>
  <inkml:trace contextRef="#ctx0" brushRef="#br0" timeOffset="1607.8026">20217 8322 72 0,'-4'-15'27'0,"4"12"-14"0,0-1-15 15,0 0 4-15,0 1 0 0,4-5 3 16,0 1 7-16,0-5 4 16,1-2 5-16,3-1 4 15,5 0-4-15,3-11-1 16,5 0 0-16,5-4 0 16,3-4-11-16,4 1 6 0,14-20 4 15,-1-2-4-15,0-9 0 16,4-3-5-16,5 4-1 15,3-1-5-15,10-3-3 16,7 8 2-16,5-1 2 16,-5-3 2-16,1 3 3 15,-13 4-5-15,-9 4-3 0,-8 7-1 16,-4 4 1-16,-8 8-12 16,-9 7-3-16,-4 11-51 15,-4 4-23-15,-9 7 1 16</inkml:trace>
  <inkml:trace contextRef="#ctx0" brushRef="#br0" timeOffset="2627.5421">22490 7260 216 0,'-12'-11'82'0,"7"11"-44"0,5-4-22 0,0 4 24 16,0 0-19-16,0 0-6 15,0-3-5-15,0-5-2 16,5 4-4-16,-1-3 4 0,4-4 2 15,5 0-1-15,-1-4 0 16,5 0-3-16,4 0-1 16,0 4-3-16,4 0 1 15,0 3-2-15,5 4 2 0,-5 4-4 16,0 4 0 0,-4 4 1-16,0 3 0 0,-4 4 0 15,-5 0 0-15,-7 11 0 16,-5 0 0-16,0 3-3 15,-5-2 0-15,-3 2-1 16,-9 1 0-16,-4 0 3 16,0 0 0-16,0 3 1 15,-4-3 0-15,4 0-3 16,4 0 2-16,1 0 3 16,7-1 1-16,5-2-1 15,4-5-2-15,9-7-2 16,7-4 1-16,5 0 1 15,9-7 2-15,7-4 1 16,5-4 3-16,9-7-1 16,-1 7 0-16,-4-3-1 0,-4-1 0 15,0 1-2-15,-8-1-2 16,-1 1-2-16,-8 3 1 16,-4 1 1-16,-4-1 0 15,-4 0-11-15,-1 0-3 16,-3 1-35-16,-5-1-13 15,-4 0-58 1</inkml:trace>
  <inkml:trace contextRef="#ctx0" brushRef="#br0" timeOffset="3214.4433">23203 7007 176 0,'13'-4'66'0,"-1"8"-36"0,9 0-15 15,-12-4 18-15,3 3-16 16,9 1-7-16,0 3-9 16,4-3-1-16,5-4 0 15,3 0 0-15,5 0 0 0,0 0 0 0,0 0 0 16,-1 0 0-16,-3 0 0 16,-1-4 0-16,5-3 2 15,-4 3-3-15,-5 1 0 16,-8 3-1-16,0 3 0 15,-4 8 2-15,-5-3 2 16,-7 7-1-16,-1 3 2 16,-4 5-4-16,-4 3 0 15,4 4 1-15,-5 3 2 16,-3 5-1-16,0 2-1 16,-1 1 3-16,1 4 2 0,-1 0 4 15,1-4 5-15,0-4 1 16,-1 0 3-16,5-3-8 15,0 0-3-15,0-1-4 16,0 1 0-16,-1-1-4 16,1-7 0-16,0-3-4 15,0-5 1-15,0-3-18 16,-5-4-8-16,1-3-50 16,-5-8-54-1,-4-8 41-15</inkml:trace>
  <inkml:trace contextRef="#ctx0" brushRef="#br0" timeOffset="3484.9302">23639 7301 220 0,'47'4'82'0,"-22"-4"-44"0,12 0-18 0,-20 4 27 15,8 3-25-15,5 1-6 16,-1-1-11-16,5 4-4 16,-1 0 0-16,-3 1-12 0,-1-1-3 15,-4 0-26-15,0 0-12 0,0 0-54 16</inkml:trace>
  <inkml:trace contextRef="#ctx0" brushRef="#br0" timeOffset="5404.2298">14492 18112 184 0,'-12'8'68'0,"7"-5"-36"0,1 1-15 15,4 4 22-15,-4-1-13 16,0 8-5-16,0-4-6 15,-1-7-2-15,1 0-7 16,-4-4 0-16,4 0 4 0,-5 0-4 16,5 0 2-16,-4 0-5 15,3-8 0-15,1 8-1 16,0-7-2-16,4-1 3 16,4-3 2-16,5 0 2 0,3-4 1 15,9-7-2-15,13-5 1 16,8-14-2-16,4-11 2 15,8-4-4-15,1-7 0 16,-1 0-1-16,-3-1 1 16,-1 1-2-16,-4 7-1 15,-4 0 3-15,-4 8 0 16,0 3-1-16,-9 8 1 16,-4 7-4-16,-4 8 0 15,-4 3 1-15,-5 12 2 16,1 3-14-16,-5 4-5 15,-3 7-22-15,-5 1-10 16,-5 7-49-16,1-4-51 16,4 0 53-16</inkml:trace>
  <inkml:trace contextRef="#ctx0" brushRef="#br0" timeOffset="6216.2743">15423 17527 148 0,'-21'8'55'0,"13"-5"-30"0,-1-3-5 16,9 0 21-16,0 0-11 15,9-3-3-15,3 3-4 16,9-4 0-16,5-4-13 16,7-3-1-16,-4 0 1 0,5 0-6 15,0-4-2-15,-1 11-4 16,-3 4 1-16,-1 4 1 16,-4 3 2-16,-4 12-1 15,-8 3 2-15,-5 8-4 16,-8 7 0-16,-4 4 1 15,0 4 0-15,-5 0 2 0,1-4 1 16,-5 0-1-16,1-4-2 16,-1-3-2-16,5-4 1 15,-1-4 1-15,1-4 2 16,4-3-3-16,0-5 0 16,4-2 1-16,0-5 0 15,8 4 0 1,4-11 4-1,5-3 2-15,4-5 2 16,9 1-4-16,3-1-3 0,5-7-3 16,0 4 1-16,-1-4-1 15,-3 8 0-15,-1-4-16 16,-3 3-5-16,-1 1-35 16,-4-1-13-16,1-7-25 15</inkml:trace>
  <inkml:trace contextRef="#ctx0" brushRef="#br0" timeOffset="6832.7526">16090 17538 160 0,'4'-7'60'0,"5"-1"-32"0,7 1-20 0,-3 3 16 16,4-3-14-16,4-1-3 15,0 1-7-15,8-4-1 16,5-1 1-16,-1 1 2 0,1 0 3 16,3 7 4-16,1-3 2 0,0 0-1 15,-4 3-1-15,-1 0-3 16,-4 4 1-16,1 4-4 16,-5-4-2-16,4 0 0 15,-8 4-1-15,0-1 0 16,-4-3 0-16,-4 0 0 15,-1 4 2-15,-3 3-3 16,-5 5 0-16,0 2 1 16,-4 1 0-16,0 4 0 15,-4 3 2-15,0 8-1 16,-5 7-1-16,1 12 5 16,-5-1 1-16,1 12 2 15,-1-4 0-15,1-4 0 16,3-3 2-16,1-5-3 15,-1 1-2-15,1 0-2 0,4-8 0 16,0-7-4-16,-1-4 0 16,5-8-1-16,0-3 0 15,0 0-16-15,-8-7-8 16,4-5-33-16,0-6-14 16,-5-12-13-1</inkml:trace>
  <inkml:trace contextRef="#ctx0" brushRef="#br0" timeOffset="7160.936">16304 17863 232 0,'4'11'88'0,"21"-11"-48"0,5 0-29 16,-9 0 21-16,8 0-15 15,9 0-4-15,4-4-8 16,4 4-4-16,0-4 0 16,4 1-1-16,-4-1 2 0,1 0-3 15,-5 4 0-15,4 0 1 16,-4 4 2-16,-5 0-1 15,1-1-1-15,-4 8-2 16,-5 1-1-16,-4 3-23 0,-4-1-7 16,-4 1-81-1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9:46.3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15382 4320 258,'-14'8'2451,"2"-11"0,12 3-2322,0 0 258,0 0 258,0 0 387,-12 0-258,12 0 129,-12-2 0,12 2-129,-21-3-258,3 3-258,1-2 0,-3 2 0,-5-2 0,2-1 387,-6 1-129,5-3 129,-8-5-129,5 5 129,-6-7-258,1 5 0,-2-10-129,-1 5 0,-3-6-129,-1 2 0,-1-4 129,2 1-129,-2-5 129,2 0 0,1 1 0,2 0-129,3-3 0,2 0 129,1-5 0,3 1-258,1-3 0,5-4 129,-5-3 0,6-1 0,-3-5 0,4 1 129,-2-6-129,4-2 129,0 2-129,4-2 0,3 2-129,6 2 0,3 2 129,1 2-258,11 7 0,3 1 0,9 5 129,2 1-129,9 0 129,4 2-129,8 2 0,8 0 129,5 2-129,6 7 129,3-3 0,2 2 0,4 1-129,-4 4 258,2 1-129,-2 1 0,-3 0 129,-1 2 0,-3 1 0,1 3 0,3 2-129,0 4 0,-3 0 0,1 5 129,-3 7-258,-3 2 129,-7 5 0,-4 6 387,-8 3-387,-6 2 0,-4 5 129,-4 2-258,-2 1 258,-4 4-258,1 5 129,-1-1-516,-4 1 516,-2 4 0,-1 1-129,-3-3 129,-6 3 0,-4-3 0,-1-1 0,-2 4 0,-8-2 0,-10 0-129,-4 1 0,-7-4 0,-4 2 0,-7-4 0,-4-2 129,-3-2 0,-1-9 129,0-1 129,-1-4-129,2-5 129,2-1 0,1-4 129,-2-4-129,2-4 0,0-2-129,4-2 0,2-3 0,4-2 0,6 0-258,3 0 129,9-2-129,3-1-129,15 3-516,-12-2-258,12 2-3225,13-3-129,0-4-258,6 5-129</inkml:trace>
  <inkml:trace contextRef="#ctx0" brushRef="#br0" timeOffset="2864.1637">17703 4291 645,'-13'0'387,"13"0"-516,-10 2 129,10-2 129,0 0 0,-13 6 129,13-6-129,0 0 129,0 0 387,0 0 258,0 0 129,0 0-129,0 0 129,0 0 0,0 0-129,0 0-258,0 0-258,0 0-129,0 0 0,0 0-129,0 0 0,0 0 129,9 0-129,-9 0 258,0 0-129,14 0-129,-14 0 129,16-3 129,-16 3-129,17-3 0,-17 3 258,20 0-129,-20 0 129,23 0 0,-10 0 0,5 7 258,-3-7-129,9 3 0,-3-3-129,8 2-129,-1-2-129,7 4 129,1-4-129,7 0 0,5 2-129,3-2 0,5 0 0,5 2 0,2-2 0,2 0 129,1 0-129,4 0 129,-5-2 0,1-1 129,-5-4-129,0 5 0,-8-5 0,2 2 129,-9-1-129,-3 1 0,-5-1-258,-1 3 129,-5-2 0,-5 0-258,-1 1 129,-5 1 0,-4-1 0,-4 0 0,-2 3 0,-11 1 0,8-3 129,-8 3 0,0 0-129,0 0 129,0 0-129,0 0 0,0 0 129,0 0-129,0 0 0,0 0 0,0 0 0,0 0 0,0 0 0,0 0-129,0 0 0,0 0-129,10 7-1032,-10-7-2838,0 0-387,0 0-516,10-21-129</inkml:trace>
  <inkml:trace contextRef="#ctx0" brushRef="#br0" timeOffset="5600.3203">20181 4399 1419,'18'-3'2580,"-18"3"129,15-2-903,-15 2-516,19-2-645,-6 2 0,-1 0 129,6 3-129,-5-3 258,6 1 0,-4-1 0,3 4-129,0-4 0,2 3-258,0-3 0,7 0-129,1 0 129,9 0 0,4 0-129,6 0 0,4 0 0,7 0-129,-1 0 0,4 0-129,-1 0 0,-1 0 0,-2 0 0,-1 0 0,-3 0 0,-2 0 129,-3 0-129,-3 0 0,-5-3 0,-4 2 0,-6-4 129,-3 2-129,-9-2 0,-2 3 129,-16 2 0,17-1 0,-17 1 129,0 0-129,0 0 129,0 0-258,0 0 129,0 0-258,0 0 129,0 0-129,0 0 0,0 0-129,0 0 0,0 0-258,0 0-645,0 0-1677,0 0-1935,0 0-387,2-21-387,-2 0-129</inkml:trace>
  <inkml:trace contextRef="#ctx0" brushRef="#br0" timeOffset="8748.5004">14827 4200 903,'-41'-40'3483,"27"26"387,-4-9-2064,1-5-129,4 7-516,-1-11-129,1 6-387,-3-3 129,3 1-387,-1-1 0,3 3 258,0-5-387,7 1 0,4-3 0,8-1-129,10-4-129,8-7 129,11 1-129,14-5-129,6 2 129,9 0-129,10 4 258,6 3-258,4 4 258,2 4-258,-2 3 258,-2 6-258,-5 2 129,0 5 0,-5 1-129,-6 8 129,0 4-129,-4 3 0,-1 10-129,-4 9 0,-3 7-129,-5 1 129,-6 10 0,-2-2 129,-7 5 0,-7 1 0,-8 3 129,-4 2 0,-5-3 0,-5 6 0,-3 3-129,-4 5 0,-6 1-129,-9 4 0,0-2 129,-6 0 0,-5-2-129,-5-1 129,-5-4 0,-8-11 129,0-1 0,-5-8 129,-6-7-129,-2-4 129,-7-8 0,-2-8 129,-6-6 0,0 0-129,-6-10 258,-2-2-387,-5-5 258,3 0-258,-2-2 0,-1-1 0,3 2 0,3 0 0,7-3 0,2 2 0,9-2-387,4-3-903,9-6-2322,15 10-258,4-11 0</inkml:trace>
  <inkml:trace contextRef="#ctx0" brushRef="#br0" timeOffset="11768.6731">20238 4342 645,'0'0'2064,"-15"-14"-516,15 14-774,0 0-129,-14-6-516,14 6 0,-15-4 0,4 2 258,-3-3-129,0 0 0,-2 0 129,0 0-258,0-3 0,0 2 0,1-1 129,2 2-129,0-3 129,0 1 0,0-2 129,0-2 0,-3 0 129,2-2-258,-4-2 387,2 0-258,-1-3 129,1-2-129,1 0-129,0 2 129,4-6-129,2 2 0,-2 0 0,6 1 129,-2 1 0,5 1 0,-1 0 0,3 3-258,0 2 129,0 0-258,3-1 129,5-4-129,1 2-129,2-4 129,1-1-129,4-3 258,-3-2-258,4 0 258,-2 3-258,4-2 0,1 2 129,0-1-129,5 4 129,2-4 0,3 4 0,0-3 0,3 4 0,1-2 129,-1 1-129,1 1 129,-1 0 0,0 3 0,2-1 0,0 5 0,3-3 0,0 4 0,-2-1 0,2 3 129,-1-1-129,-1 5-129,-1-3 129,1 6-129,-3-4 129,1 6-129,-2 1 0,0 0 0,0 0 0,2 1 0,-1 5 0,0-1 0,-1 2 0,3-1 0,-1 1 0,2-1 0,-2 5 129,-1-6-129,-1 2 129,-1-1 0,-1 3 0,-3-1-129,-1 2 129,2 2-129,-2-3 0,1 2 0,2 4 0,-1-4-129,-1 5 129,1 1 0,-3 3 0,-1-2 0,0 3-129,-1 5 129,-4-1-129,-1 6 129,-1-5 0,-3 3-129,0-1 129,-4 3 0,0 0-129,-5 3 0,0 1 0,-5 5 0,0-1-129,-3 0 129,-2 3-129,-3-2 0,0 0 129,-4-5 0,-2 1 129,-6-6 0,-1 1 0,-6-2 0,-6-2 129,-6-1 0,-4-2 0,-8 1 0,-3-6 0,-4-1 0,-4-5 0,-1 2 258,-4-8-129,-1-2 0,-2-5 0,3 0 0,-2 0 129,2-8 0,0 0-129,5 0-129,3-2 0,6-2 0,8 1-258,2-2-129,11 10-645,-2-4-2064,3 0-1161,8 7-516,-4-3 258</inkml:trace>
  <inkml:trace contextRef="#ctx0" brushRef="#br0" timeOffset="29987.7152">7619 4509 903,'-16'0'2709,"-1"12"-1419,5-9-387,-2 1 258,-2-1-129,-3 2-129,-1 0-516,-5 0 129,0-1-258,-4-4-129,-2 0 129,-2 0 258,-5 0 258,3-4 0,-9-9 258,5 4 129,-7-10 0,9 6-129,-8-9-258,8 3-258,-3-8 0,5 1-387,0-2 0,4-5-129,4 1 0,3 1 0,3-5 129,7 2-129,1-3 129,9 4-129,4-2 129,2 2-129,11-5 0,3 2-129,8-1 129,1 0 0,4 4 0,2-1 129,5 4-129,0-2 129,5 5-129,3-4 129,7 5 0,2 1-129,7 0 0,0-1 0,1 3 0,2 1 129,0 4-129,-2 5 129,-6 6-129,-3-1 129,1 8-129,-5 0 129,-1 10-129,-2 1 0,-3 3 129,-2 5-129,-4-2 0,-3 4 129,-5 2-129,-2 4 129,-4 3-129,-2 8 0,-6 2 0,-3 3 0,-2 3 0,-2 2-129,-2-1 0,0 1 129,-1-1-129,0-3 258,-3-1-129,-1 0 129,0-1 0,-7 1 0,-6-2 0,-8 3 129,-7-4-129,-2 3 129,-9-7 129,-6 1-129,-4-8 0,-1 0 129,-7-11 0,2-1 0,-3-11-129,-1-1 0,-3-5 0,-1-2 0,-5-6-258,3 0 0,-2-1 129,3-2-258,6 2-258,2-4 0,12 9-387,-1-9-903,20 4-2322,-1 1-903,8-2 0,4-2-387</inkml:trace>
  <inkml:trace contextRef="#ctx0" brushRef="#br0" timeOffset="31319.7914">7006 4412 1935,'-57'-46'3741,"28"18"-129,13 8-387,-3-5-2967,5-1 0,4 1-129,7-8 129,3 2 129,0-8 0,13 0-129,-1-2 129,10 2 0,2-2-258,7 0 0,0 4 0,4 2 0,5 3 0,2 0 0,9 3-129,0-2 129,12 2 0,-1 0 129,6 3-258,-1-2 0,1 5 129,-5 1 0,-3 8 0,-3 3 0,-7 11 0,-1 0 0,0 3-129,-3 11 129,0 1-258,3 5 129,-2-4-129,0 4 129,1-1 0,-4 4 0,-1 5 129,-4 2-258,-5 5 129,-7 7 0,-6 5 0,-9 4 0,-10 3 0,-3 4 0,-17-4 129,-3 3 129,-9-7 0,-3-1 129,-8-7 129,-1-1-129,-8-10 0,3 1 0,-7-6-387,-2-4 0,-1-4-129,-3-7-387,4 1-129,-2-11-258,7 6-516,-2-8-645,11-5-1935,6 5-516,0-9 387</inkml:trace>
  <inkml:trace contextRef="#ctx0" brushRef="#br0" timeOffset="36816.1056">8773 4152 1548,'41'15'3483,"-19"-4"387,-9-7-903,3 2-2709,5-1 129,0 0 258,4 4 0,-5-6 0,6 8 0,0-6-129,5 7 0,-3-3 0,7 6-129,-2-1-129,5 6-129,7 1 0,1 7 0,4-2 129,4 6 0,3-1 0,7 4 0,1-1-129,9 2 129,-5 0 129,9 2-129,-2-1 129,3 4-258,0 0 258,8 2-258,-9 2 129,4 2 0,-5-1-258,3-2 129,-10-1-129,-1 2 129,-9-7-129,-3 3 129,-5-9-129,-6-2 258,-4-2-129,-4 0 129,-3-3-129,-3-3 129,-5 1-129,-1-6 129,-5-2-129,-1 2 0,-7-7 0,-1-1 0,-12-9 129,15 11 0,-15-11-129,0 0 387,0 0-258,0 0 0,0 0 0,0 0 0,0 0 0,0 0-258,0 0 129,0 0-129,0 0 0,0 0-258,14 0-645,-14-12-3612,12 0-387,5-11-645,7-12-258</inkml:trace>
  <inkml:trace contextRef="#ctx0" brushRef="#br0" timeOffset="37920.1688">10766 5296 1161,'14'36'3999,"1"-14"0,-15-22-258,22 26-2709,-8-11-1935,4-1 774,2 5-387,0-4 516,-3-1-129,2-1 129,-2 1 0,1-3 129,1 3-129,1 0 129,0 1 129,5 6-258,1-3 0,1 2 0,0-3 129,-4-2 129,0-1 129,-7-7 387,0 3 0,-16-10 0,15 6 0,-15-6-129,0 0-645,0 0-1677,0 0-2193,0-6-645,0 6-258</inkml:trace>
  <inkml:trace contextRef="#ctx0" brushRef="#br0" timeOffset="44335.5358">11797 6508 2322,'1'12'2967,"-1"-12"-2709,0 0-258,0 0 516,11 9 645,-11-9-129,17 12 129,-17-12 129,28 20-129,-13-10-258,7 9-129,1-3-129,9 5-129,0 0 0,7 7-129,1-2-129,3 5 0,3 0-129,6 5 387,2-2-129,8 10 0,1-3 129,11 5 129,3-1-129,11 7 0,2 0 0,11 5-258,2 4 0,5 3 0,1 0-129,5 4 0,-1-1 0,4 1-129,-1-3 258,-1 5 0,-1-7 0,2 6-129,-5-2 129,3 2-129,-4 0 0,2 0 129,-4-3-129,4 0 129,-1-7-129,2-1 129,1-1 0,1-6 0,-2-1 387,-2 1-387,-5-2 0,-2 1 0,-11-1 0,-6 0-129,-9-7 0,-11 2 0,-9-3-129,-5-8 129,-8-3 0,-6-6-129,-6-7 129,-5 0 0,-4-7 0,-5-1 0,-5-8 0,-3 3 0,-11-4 0,10 0 129,-10 0-129,0 0 0,0 0-129,0 0 129,0 0-129,0 0 0,0 0 0,0 0 0,0 0-129,0 0 129,0 0-129,0 0-129,0 0 0,0 0-129,3 9-516,-3-9-2580,0 0-1677,0 0-387,-6 5-387,6-5 0</inkml:trace>
  <inkml:trace contextRef="#ctx0" brushRef="#br0" timeOffset="48675.7841">11715 11998 2193,'-28'0'2709,"7"7"-1548,10-2-774,11-5-129,-10 8 0,10-8 387,0 0 129,0 0 387,0 0 129,13 1 0,-3-2 0,9 1-129,-2-5-129,10 5-516,1-1-129,7 1-387,7 0 0,4-2 0,7 0-258,6-1 258,4-2 0,8 1 0,6-2 258,9 4 0,5-3 0,6 5 129,5-2-129,10 2 258,10 0 0,5 3-129,3-2-129,10 0 129,4-2-129,9-3 0,2-4 0,4 1-129,3 0-129,1 0 129,1 2-129,1 2 0,1 3 0,2 0 0,-1 0 0,4 3 0,0-3 0,3 0 0,3 0 0,2 0 0,-1-3 129,-1 1 0,-3-1 0,2 3 0,-10 0 129,-3 0-129,-5 4 129,-6 0-129,-3-3 0,-4-1-129,-5 0 129,0-1-129,-3-2 0,-5-1 129,-3-1-129,-8 5 0,-8 0 0,-6 0 129,-5 8-258,-8 3 129,-2-1 0,-3 2 0,-3-3 0,-3-1 0,-1 0 0,-2-1 0,-9-5-129,-6-2 258,-9 0-258,-11 0 129,-5-5 0,-8 1 0,-8 0-129,-5 3 129,2-2-129,-4 3 0,0 0-129,1 0 129,4 0-129,-3 0 129,3 0 0,0 0 129,-1 0 0,-3-2 129,2 1-129,3-1 0,-6-1 129,4 3-129,-2-2 0,-1-1 0,2 3 0,0 0-129,-2 0 129,3 0 0,0 0 0,-1 0 0,1 0 0,-3 0 0,-4 0 129,0 0 0,-14 0 0,18-11-129,-18 11 0,4-22-129,-4 22-129,3-22-129,2 10 129,-4-5-258,3 0 258,-4-2-129,0-1 387,-10-2-129,-4-7 258,-6-2 129,-3-5-129,-2-1 258,-2-4-258,1-5 0,-1 1 0,3-1 0,0 0 129,2 0-129,-4-2 0,-2 2 0,-11-3 129,-6 3-129,-10-4 258,-7 1-258,-8-6 129,1 1-129,-4 0-129,-2-3 129,-1 1-258,0-2 129,-1-3-129,-1 1 129,-3 5-258,-7-3 0,-3 4 0,-6 0 258,-1 3 0,-2 4 0,-2 1 0,5-2 0,-1-4-258,2 2 387,4-1-258,2-7 129,0-1 0,1-4 0,-1 1-129,-2-1 0,1 0 0,-2 3 0,3 1 0,0 2 0,6 6-258,2 0 258,6 2 0,2 6 0,6-1 129,5 5 0,2 3 0,3 4 0,-3 3 129,7 4-129,1 5 129,0 1-129,2 5 0,0 1 0,0 1-129,6-1 129,-1-1 0,4 0-129,-2 1 129,5-3 0,1 4-129,1 1 129,5 4 0,1 0-129,2 5 0,1 2 0,-1 2 0,-4 7 0,-1 3 0,-8 1 0,-2 4 129,-9 2-129,-6 1 129,-8 4 0,-5-1 0,-7 2 0,-2 3-129,-6-3 129,-6 5 0,-3 1-129,-4 5-129,-5-2 129,-2 7 129,-1 1-129,-4 4 0,-5 7 0,-2 5-129,0 0 129,0 2 0,-1 2 0,-2 0 0,-2-1 129,-1 2-129,6-8 0,2-2 0,5-1 129,2 2 0,10-1-258,5 1 129,8 0-129,10 5 0,2-1-129,12 3-129,3-2 0,6-7 129,0-3 0,6-3 387,2-3 129,0-8 258,5-2 129,-2-7 258,6 3-258,1-2 258,6 2-387,3 3-129,3 0-129,5 2 0,5 0-129,3-2 0,2-3 129,3-4 0,3-1 0,3-8-129,0 0 258,0-7-129,0-9-129,0 17 258,0-6-129,0 0 0,2 2-129,-1 1 0,3 2 0,-1 2-129,2-1 129,-1 5-129,1-4 129,0 1 0,-2-1 0,0-2 0,-1 1 0,-2-3 0,0 2 129,0-2-129,0 4 0,-3-1 0,0 0 129,-3-1 0,-1 6 129,-3-4 0,2 10 129,-2-8 0,0 6 0,1-6 0,2-1 0,-1 0 0,4 2-129,0-4 0,4-3-258,3 0 129,6 1 0,0 3-129,2 4 129,5 0-129,-2 2 129,5 1-129,6 1 129,4 1 0,10-1 0,9-2 0,13-3-129,11-5 129,8-5-129,8 4-129,0-7-258,5 6-258,-9-12-1032,4 5-2838,-3 3-387,-9-7-516,0-2 258</inkml:trace>
  <inkml:trace contextRef="#ctx0" brushRef="#br0" timeOffset="55692.1854">12892 10989 2451,'-48'41'1935,"10"-15"-1419,-11-2-3870</inkml:trace>
  <inkml:trace contextRef="#ctx0" brushRef="#br0" timeOffset="56289.2195">8886 13458 1806,'-40'31'2838,"19"-12"-129,11 7-774,0 9-516,-2 3-645,7 10-129,-2 5-645,2 10-387,4 3-1032,1 9-774,1-6-1161,15 21 129</inkml:trace>
  <inkml:trace contextRef="#ctx0" brushRef="#br0" timeOffset="57547.2914">9785 18093 1935,'-44'12'2967,"44"-12"-645,0 0-1161,-48-51-258,48 51-258,0 0 387,-63-16 516,63 16 387,-59 0-129,59 0 129,-66-3 0,66 3 0,-76-24-258,76 24-258,-70-37-774,70 37-387,-70-58 258,39 32 0,31 26-516,-63-49-258,31 35-387,0-13 0,0-2-258,-5-6 258,1-13-258,-5-4 258,0-18-129,1 6 387,1-18 258,0-2 129,5 4 258,8-7-129,6 5 0,8-10-129,11 7 0,3-14-258,19 7-129,0-10-129,11 5 0,-1-4 129,7 7 0,-1-4 129,7 9 258,1 5 129,-1 6 129,6 11 129,2 3 0,10 6 0,3 3-129,8 9 0,4 4-258,1 7-129,6 10 0,-2 7 129,0 11-129,-3 7 129,-2 13 0,-6 10 129,0 11 0,-1 7 129,-7 6-129,2 11 0,-4 3 0,0 7-129,0 6 0,-2 4-129,-4 2-129,-2 9 0,1 8-129,-9 4 0,0 13 258,-8 5 0,-10 10 258,-9 15 0,-12-1 387,-5 12 258,-11-12 129,-5 11 387,-17-8-258,0-4-129,-14-21-129,3-14-129,-12-7-129,-4-20-258,-11-6 129,-4-11-774,-10-16 516,-2-4 129,-6-7-129,-2-13 0,-3-9 0,2-3-129,0-11 0,4-9 258,4-11-129,9-6-258,8-12-129,5-2-903,19-18-3870,5-17-129,11-20-645,9-14-387</inkml:trace>
  <inkml:trace contextRef="#ctx0" brushRef="#br0" timeOffset="61068.4929">3631 5024 2451,'-47'50'3354,"20"-25"-1032,0-3-1161,5 7 0,-2 2-258,9 6-129,-2 5-129,9 15-258,-1 5-129,6 19-129,0 16 129,2 17-129,-1 22 129,-2 20-258,-3 19 129,-5 11 0,-4 19 0,-5 15 387,1 6-258,-3 9 0,1 5-129,4 0 129,5 6-258,3 4 0,7-1-258,3 3 0,0 10 0,5 7-258,1 14 387,-4 5-129,1 55 129,-1-40 0,0 8 0,0-5 129,2 1-387,5-9 258,3-8-129,6-11 0,2-56 129,5 34-129,6-7 129,-3-3-129,1-3 387,-4 3-129,2-5 0,-10 0 0,-3 0 0,-3-5 0,-3-10 129,-2-7 258,-2-20 0,4-10 0,-1-21 258,6-10 0,-2-13 0,7-4-258,-4-8 258,7-1-387,-2-9-258,1-3 0,-3-5 0,2 7-258,2-17-258,-6-4 0,7-15-516,-11-1-258,8-21 0,-11-7-129,9-10 387,-10-15-129,1-10 387,-1-3 129,4-9 645,-1-1 0,4-3 387,-1 5-258,6 0-129,0-2 0,2 2-129,3-2-129,-4-5 129,2 5-258,-1-3 0,1-3 129,1-4 258,2 13 0,1-11 258,4 3 516,8 2-258,6-5 129,8-2-129,12-7 129,10 2 0,14-13-258,14 10-516,9-2 129,9 5-129,5 5 258,4 0-129,5 22 129,3-3 0,1 3 258,2-2-774,12-16-2967,-3-15-258,23-33 259</inkml:trace>
  <inkml:trace contextRef="#ctx0" brushRef="#br0" timeOffset="62948.6004">9359 17945 774,'0'0'1935,"0"0"387,0 0-1032,0 0-2451,7 52 129,-7-52 258,0 0-129,0 0 387,0 0 903,46 29-258,-46-29 645,0 0-774,65 14 258,-65-14-1161,73 0-774</inkml:trace>
  <inkml:trace contextRef="#ctx0" brushRef="#br0" timeOffset="65327.7365">11719 5070 774,'-13'21'3225,"13"-13"129,0-8-3096,-14 5 258,14-5 516,-20 17 0,12-2 129,-10-6 0,4 16-129,-9-4-258,2 15 0,-9 4-387,1 10-258,-5 0 258,-2 9 129,-5 4 0,5 2 0,0-2 0,8 2 0,6-11-258,9 0 129,11-9-387,11-6 0,13-10-129,10-3 0,6-9 0,3-4 129,1-4 0,-3 0-129,-9-3 258,-6 3-258,-5 5-129,-19-14-1419,0 20-2709,0-5-258,-12-11-129</inkml:trace>
  <inkml:trace contextRef="#ctx0" brushRef="#br0" timeOffset="65791.7629">11964 5222 2451,'0'-13'3870,"0"13"129,0 13-258,-3 2-3741,-7 2 0,-1 3 0,2 9 129,-2 7 129,-2 0 129,2 8 0,1 0 129,5 6-258,1 3 258,3 5-387,-1 1 0,0 1-129,-1 1 0,-4 1 0,-2-8 0,1-6-129,-3-9 0,0-5-129,3-8-258,-7-18-1032,15-8-1806,-9-8-1032,0-18 129</inkml:trace>
  <inkml:trace contextRef="#ctx0" brushRef="#br0" timeOffset="65996.7748">11664 5721 774,'-22'-9'3096,"22"9"-2064,-5 6-387,5-6 516,16 12-129,3-12 387,15 4 129,-4-5 0,15 1 0,-7-9-258,12 6-129,-11-5-516,3 4-903,-4 2-2967,-6 2-1032,-14-6-516,-1 1 388</inkml:trace>
  <inkml:trace contextRef="#ctx0" brushRef="#br0" timeOffset="66279.791">12182 5259 5031,'0'15'4902,"7"11"-645,-5-11 129,-2 12-4386,6 6-387,0 5 645,2 10-129,-7 7 129,-1 6-129,-5 1 0,-3 6 0,-5-5-387,-3-10-516,8-5-2709,5-8-1032,0-22-516,3-18 129</inkml:trace>
  <inkml:trace contextRef="#ctx0" brushRef="#br0" timeOffset="66536.8057">12488 5635 6708,'12'11'4773,"-12"-11"-258,4 21-129,-4 0-4386,-12 5-129,0 5 0,-3 3 129,-3 3 0,-2 1 0,1-4-387,2-12-258,13-1-1032,4-21-1806,2-7-1161,23-9-387</inkml:trace>
  <inkml:trace contextRef="#ctx0" brushRef="#br0" timeOffset="67031.834">12686 5754 1032,'33'0'2322,"-19"0"129,2-1 129,-3-2-516,-13 3-774,22-12-516,-22 12 0,17-20-129,-16 4 0,1 2 258,-4-7-129,-1 9 258,-13-9-258,5 12 0,-6-3-258,5 6-258,-5 4-258,9 2 0,8 0-129,-17 13 0,15 6-129,2 3 129,7 9-129,6 8 129,5 9 0,-3 6 129,5 10-387,-5 5 387,-3 2 0,-7-2 0,-7-2 129,-12-3 129,-5-9-129,-4-9 0,-4-11 129,0-12-258,-2-12 0,4-11 0,4-6 0,-1-16 0,3-5-129,4-10-129,5-4-387,2-9-258,9-1-2322,12-2-1290,2-15-129,12 1 1</inkml:trace>
  <inkml:trace contextRef="#ctx0" brushRef="#br0" timeOffset="67407.8555">13023 5252 2451,'7'48'3483,"-7"-12"516,-2 6-1548,0 6-2838,-2 12 516,-10 4 645,4 12-129,-16-6 129,6 4 129,-4-13-516,9-4-129,4-13-516,9-18-258,17-16-387,18-17 129,24-10 774,6-10 387,5-6 258,3 8 258,-12-6 516,2 21-129,-20 3 129,-4 21-387,-29 11-516,-6 11-387,-3 7-387,-6-2 129,2 6-258,-3-11 129,7-7-258,1-16-129,15-8-1290,9-6-2709,5-24 258,7-3-516</inkml:trace>
  <inkml:trace contextRef="#ctx0" brushRef="#br0" timeOffset="67947.8864">13757 5271 5289,'0'0'4128,"-8"5"0,8 8-258,0-13-4386,-9 32-129,4-3 516,3 8 258,-2 9 258,-5 5 129,3 13-129,-8 3 258,4 13 0,-10-5-129,4 5 0,-6-3-129,8-2-129,2-7-258,4-14-129,8-11-387,0-21 0,13-8 0,1-14-129,1-17 387,-6-10 0,-4-8 258,-5-5 129,-13-3 129,-9 3-129,-11 2 258,-4 6-387,-6 7-129,3 2-258,4 7 258,5 2-129,9 3 258,9 1 129,8-3 258,5 13 258,25-20-129,12 20 129,5-3-129,14 3-129,7 6-258,4 1-903,11 8-3483,-6 1-387,-11-7-387,-6-4-258</inkml:trace>
  <inkml:trace contextRef="#ctx0" brushRef="#br0" timeOffset="68375.9107">14077 5799 8256,'-43'36'5031,"22"-14"-516,-7-2 0,-1-4-4515,1 8-387,4 0 129,4-4 129,7 1 0,2-7 129,11-14 129,3 21 0,18-14-129,8 0 387,7 3-387,4-1 129,3 1-129,-1 5 0,-1 1 0,-9 0-129,-7 2 258,-9 2-129,-10 1 258,-4 1-258,-4-2 258,-4 4 0,-8-7 129,3 6-258,-5-5 258,2 2-129,-7 5-129,-1 0 0,-5 8-387,-16-5-3354,0 3-1290,-10-5-387,-13-18-645</inkml:trace>
  <inkml:trace contextRef="#ctx0" brushRef="#br0" timeOffset="70960.0587">14595 5689 1,'21'185'128,"-17"-84"1,-3 3 258,-1-1 129,0-4 516,0-9 129,-3-7 387,-5-8 258,-1-5 0,-6-13 0,-1-2-129,-9-12-516,4 2-129,-8-12-774,3-4-774,2-12-3096,9 3-645,-5-16 129</inkml:trace>
  <inkml:trace contextRef="#ctx0" brushRef="#br0" timeOffset="71988.1174">14215 6768 1032,'-18'20'3741,"18"-20"129,0 0-129,0-21-3741,8-6 387,7-14 0,6-9 258,2-14-129,6-6 387,0-13-258,5 6 258,-6-8-129,0 8 129,-11-8-129,0 11 0,-12-7 0,-1 14-258,-8-3-129,-6 7 0,-8-1-258,1 4-129,-4 7 0,1 7 129,2 7-258,2 9 258,2 5-387,3 6-129,11 19 0,-19 0-645,19 16-1806,-3 6-1806,1 2-387,2-1-129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5:40.3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5591 11309 516,'17'2'2838,"-17"-2"129,0 0-2064,8 11-645,-8-11 258,0 0 129,0 15 129,0-15-129,0 0 0,-1 13-129,1-13 129,0 0 0,0 0-129,0 0-129,0 0 0,0 0 0,0 0-129,0 0 0,0 0 129,-1-8-387,1 8 0,0-12 0,0 12-258,0 0 129,0 0 0,0 0 0,0 0 0,0 0 0,0 0 0,0 17 129,0-2 0,0 6 129,-2 8 0,0 1-129,0 6 258,-2 4 0,2 9 0,-2-1 258,3 9-129,-2 3 258,3 6-258,-2 5 258,2 8-258,0-2 129,0 1-129,0 2-129,4-1-129,-2-9 0,2-2-129,2-13 129,-2-9-129,4-6 129,-4-8-129,0-12 0,-1-6 0,-3-14 0,4 13 0,-4-13-516,0 0-903,0-17-1935,0 0-903,-1-12-387,1-4 0</inkml:trace>
  <inkml:trace contextRef="#ctx0" brushRef="#br0" timeOffset="705.0403">5852 12402 2967,'0'0'4515,"-1"-7"-129,1-20-387,0-7-2451,11-2-903,0-11 0,7-3-387,0-7-129,5 0 0,1-4 0,2 2-129,-1-1 258,1 8 0,-2 0 129,1 7-129,-2 4 0,0 5 0,-3 6-129,1 5 129,-6 5-387,5 7 129,-7 4-129,1 5 129,-14 4 0,19 0 0,-11 12 129,-1 5-129,-1 4 258,2 8-258,3 4 0,0 8 0,4 6 129,2 4-258,2 4 0,0 3 258,1 3-258,-1 0 129,-1-4 0,0-3 0,-3-5-129,-3-6 129,-2-4-129,-6-13-645,4-5-2451,-8-8-1419,0-13 258,-14-4-645</inkml:trace>
  <inkml:trace contextRef="#ctx0" brushRef="#br0" timeOffset="932.0533">5912 12054 4257,'27'26'4773,"1"-15"-387,1-6-258,9-5-3225,18 7-258,8-5-516,7-2-1290,14 0-2838,10 0-258,1-5-516,11-4 258</inkml:trace>
  <inkml:trace contextRef="#ctx0" brushRef="#br0" timeOffset="2884.165">9156 11919 258,'13'6'3870,"0"-6"258,-13 0-516,13-11-2064,1 8-645,0-3 0,7 4-516,0-3-258,2 5 129,2 0 0,5 0 0,-2 0 0,6 0 129,-3 0-129,4 3 129,1-3 0,5 2 129,0-2-258,7 0 0,-1 0 0,7 0-129,3-2 0,4-1 0,1 2-129,4 0 0,0 1 129,4 2-129,4 1 0,-2 0 129,1 2-129,2-4 129,-3 0 129,2 3-129,-2-4 129,6 0-129,-5-1 129,3 1-129,1 0 0,0 0 0,-1 1-129,1 0 258,1 2-258,-2 0 0,6-2 0,0 2 129,3-2-258,-2-1 258,6 0-129,2 0 129,0 0-129,3-4 129,0 2 0,3-1-129,-1 0 129,3 2 0,0-3-129,1 0 0,1 1 0,3-2 0,0 0 0,-2-2 0,1-1 0,2-1 0,-4-2 0,3 2 0,-3-3 0,1 1 129,-1 1-129,-2-1 0,-1 3 0,-1 0 129,-3-1-129,-2 3 0,-6 0 0,-2 3 0,-5 0-129,-5 0 258,-2 1-129,-5 2-129,-5 0 258,-3 0-129,-8 0 129,-6 0-129,-6 4 0,-7-2-129,-8 3-258,-10 0-645,-3 7-3354,-12-3-387,-24-2-387,-16-5-129</inkml:trace>
  <inkml:trace contextRef="#ctx0" brushRef="#br0" timeOffset="3565.2039">10055 10683 1,'27'-6'0</inkml:trace>
  <inkml:trace contextRef="#ctx0" brushRef="#br0" timeOffset="3995.2285">10055 10683 1032,'78'-6'1935,"-78"6"387,0 0 645,0 0-258,11 0 258,-11 0-645,0 0-387,-8-6-1032,8 6-387,-11-6-387,11 6-129,-22-8 129,8 6-258,-6 1 129,1 1-129,-3 0 129,-4 6 0,-2 2 0,-1 1-129,-2 3 0,1 0 129,0 5 0,1 0 0,1-3-129,2 2 258,4 4-129,1-3 0,5 0 129,5 3-129,5-3 129,3 2-129,3-2 129,6 0-258,6-3 258,6 2 0,3-4-129,3-1 0,5-1 0,2-1 0,2-1 0,0-4 0,2 3 0,-3-4 0,-2 3 0,-2-2 0,-2 0 0,-3 0 0,0-1 0,1 1-129,-1 0-129,-2-3-258,10 5-1677,-3-5-2193,-4-1 0,6-3-387</inkml:trace>
  <inkml:trace contextRef="#ctx0" brushRef="#br0" timeOffset="4588.2624">10461 11071 1548,'-21'-2'3612,"21"2"129,-21-19-387,7 4-3096,3 1-516,3-1 0,-1 1 129,3-3 0,2-3 129,3 1 387,1 0 0,3-1 129,8 3 0,0 0 0,4 3 0,-1 1-258,1 5 0,0 6-258,0 2 0,-1 0 0,-2 6-258,-2 8 258,0-1 0,-1 3 258,-3 3-258,-1-2 129,0 3-129,-1-1 129,-2 0 0,-2-1 0,2-2 0,-2 2 129,0-4 258,-4 1-258,0 0 258,4-15-129,-17 23 0,4-15 129,13-8-129,-25 9-129,11-7 0,2-2-129,-2-5-258,14 5-258,-21-26-1161,16 9-2709,5 1 0,0-9-645</inkml:trace>
  <inkml:trace contextRef="#ctx0" brushRef="#br0" timeOffset="5356.3064">10825 10872 3096,'-6'13'3870,"6"-13"258,0 0-2322,0 0-1161,-13 8 129,13-8-387,0 16 129,0-4-258,0-12 129,0 22-129,0-12 129,0 8 0,0-5-129,5 3 129,-3-3 129,6 3-129,-3-4 0,3 4 0,0-5-129,3-1 129,-11-10-129,22 16 0,-22-16-129,20 6 0,-20-6 0,21 0 0,-10 0 0,1-1 0,-12 1-129,18-14 0,-18 14 129,18-20-129,-11 7 129,0 0-129,0-5 0,0-2 0,-1 3 0,0-5 129,1 2-129,-5-1 0,3 2-129,-4 2 129,-1 0 0,0 2 0,0 4-258,0 11 0,-6-15-258,6 15-129,0 0-258,-13-8-1032,13 8-1806,7 5-1032,-7-5 0</inkml:trace>
  <inkml:trace contextRef="#ctx0" brushRef="#br0" timeOffset="6248.3574">11305 10783 2322,'-16'-1'3999,"16"1"-774,0 0-774,0 0-1032,0 0-645,0 0-258,0 0-129,0 0-258,0 0 0,0 0 0,2 11 129,-2-11-129,10 14 129,-5-3 258,2-1-258,1 4 0,1 0-129,1 2 129,-1 5-129,1-3 258,0 7-258,-3-6 258,4 6-258,-8-6 129,4-1-129,-3-3 129,0-1-129,-4-14 0,7 14 0,-7-14 129,0 0-129,15-4 0,-15 4 0,15-26 129,-3 11 0,-3-4-129,2-2 129,-1-1-129,0 2 0,-2 4-129,0-1 129,-2 2-258,0 1 258,-3 3-258,-3 11 129,10-13-129,-10 13 129,0 0 0,14-7-129,-14 7 129,6 7 0,-6-7 129,9 21-258,-3-4 258,-3-2-258,0 4 387,1 4-258,1-2 0,-1 5 0,2-1 0,-1 1 0,1-1-129,1-2 129,0-1-258,-2-5 0,3 0 0,-8-17-516,16 9-1677,-16-9-1935,15-25-387,-6 2 0</inkml:trace>
  <inkml:trace contextRef="#ctx0" brushRef="#br0" timeOffset="6639.3796">11895 10398 5031,'8'14'4773,"0"10"-516,-7-11-129,4 5-3741,1 5-387,1 6-129,0 7 129,3 8 0,-5 2 258,0 5-129,3 4 129,-3-3 0,2 4 0,-1-5 0,7-3-129,-3-3 129,8-7-258,-2-11 0,5-7 0,4-4-129,-4-10-129,6-5 0,-4-2-645,6-11-1806,-7-3-1548,-7-9-516,2-2 129</inkml:trace>
  <inkml:trace contextRef="#ctx0" brushRef="#br0" timeOffset="6924.396">11592 10710 8643,'25'4'4773,"3"-4"-387,11-7-1677,9 1-2709,9 5-387,8-5 129,6 6-258,0-7-129,4 7-516,-11-3-516,9 3-903,-7 0-2064,-12 0 258,0 0 130</inkml:trace>
  <inkml:trace contextRef="#ctx0" brushRef="#br0" timeOffset="7214.4126">12955 10213 5547,'11'-6'3483,"-11"6"-1032,0 0-1032,-15-6-5676,3 12 0,-3 14 1548,-12-4 1161</inkml:trace>
  <inkml:trace contextRef="#ctx0" brushRef="#br0" timeOffset="7460.4267">12955 10213 1,'-155'107'1676,"119"-74"1420,0 0 1419,-5-4-645,1 3-1419,11 4-1032,-5-2-774,9 5-129,5-1-258,7 1-129,6 2-258,7 0 129,10 3 129,9 2-129,6 0 129,7 2-129,3-1 129,7-4-129,2 3 129,0 2 0,2-4-129,0-3 0,2-4 129,-2-4-129,1-4-258,-5-4 129,5-4-1032,-7-11-2451,-1-10-903,4-1-129,-12-15 0</inkml:trace>
  <inkml:trace contextRef="#ctx0" brushRef="#br0" timeOffset="8704.4978">13370 10983 129,'0'0'1677,"0"0"-1161,12 1 516,-12-1 516,11 0 387,-11 0 129,10-9 0,-10 9-129,14-20 0,0 4-258,-5-12-903,14-1-258,-3-10-258,8-10-129,0-2-258,6-7 258,-1-3-258,0-3 0,-3 2 129,-2 1-129,-2 6 129,-5 2-129,4 9 0,-5 6-129,1 8-258,-4 6 0,5 9-129,-8 3 129,3 12-129,-4 0 129,2 17 129,-4 1 129,0 11 258,-3 4 0,-2 9 129,0 6 0,-1 5 129,1 2-258,2 3 129,1 0-129,-2 1 129,7-2-129,-4-3 129,3-2-258,-1-11 258,-1-1-258,-3-10 258,0-7-258,-5-8 0,0-3-516,-3-12-1677,0 0-1290,0 0-516</inkml:trace>
  <inkml:trace contextRef="#ctx0" brushRef="#br0" timeOffset="8953.5121">13499 10668 3096,'81'8'4386,"-36"-8"-387,14 1-258,-5-1-4128,9 2-1548,-1 8-2064,-7-10-258,6 3-129</inkml:trace>
  <inkml:trace contextRef="#ctx0" brushRef="#br0" timeOffset="9620.5502">14457 10614 4902,'-16'0'4644,"16"0"-645,0 0-387,-16-7-3612,16 7-516,0 0 0,0 0 129,0 0 129,0 0 0,7 5 258,-7-5 387,16 9 129,1-4 129,-2-3-129,10 1-129,0-3 0,9 2 258,5-2-387,6 1 0,3-1-129,3 0-129,3 0 0,-1 0 0,2 0 0,-4 2-129,-3 4 0,-7-5 0,-3 4-129,-6 0-387,-3 4-387,-11-5-1677,-6-2-1548,2 4-258,-14-6-129</inkml:trace>
  <inkml:trace contextRef="#ctx0" brushRef="#br0" timeOffset="10156.5808">15004 10467 3096,'37'19'3870,"-22"-19"0,12 14-258,-1-4-3741,2 4-258,-1-2 258,2 6-258,-2-1 129,1 0 129,-4 0 129,-1-3 0,-1 2 129,-4-5 0,-4 3 0,-3-3 0,-11-11 129,9 18-129,-9-7-129,0-11 129,-17 18 0,0-7 0,-1 0 0,-7 5 0,0 1 387,-4 0-129,1 3-129,0-2 129,1 2-258,-2 0 129,4 2-258,0-5 129,3 5-129,3-5-129,1-1-129,3-3 258,1-1 0,3 0-129,1-7-387,10-5-1161,-12 14-2193,12-14-516,0 0 258</inkml:trace>
  <inkml:trace contextRef="#ctx0" brushRef="#br0" timeOffset="11107.6353">16143 10476 5031,'0'0'4515,"0"0"-258,0 19-387,0-7-3612,-6 0-387,6-12 0,-13 25 0,5-8 129,1 0 129,1 2 0,-1 1 0,2-2 129,-3 2 129,1 2-258,-6 2 0,2 3 129,-5 2 0,-4 1-258,-6-1 258,-2 2-258,-6-3 258,-2-1-258,-3-3 258,-2-4-387,-3-6 258,0-3-129,0-7 0,3 0 0,1-3 0,4-1-129,4-8 0,4-9 0,10-3-129,3-8 0,12 3 0,3-6 0,3-1-258,7 0 387,11 2-129,-1 0 0,7 4 129,1 4-258,7 5-129,-1-3-129,7 8 0,-1 1 0,5 10 129,-4 1 0,4 11 129,-3 8 516,-4 5 129,1 7 387,-6 5-129,1 6 0,-1-4 129,3 4 0,-3-6 0,2 1-258,-1-6 0,0 1-129,-3-11 129,-3 0-129,-6-8 0,-2 0 0,-9-7 0,0-1 0,-11-5-129,0 0 0,0 0 0,0 0-129,0 0 0,0 0-258,0 0-129,-4-5-1290,-9-4-2709,13 9-129,-24-23-516</inkml:trace>
  <inkml:trace contextRef="#ctx0" brushRef="#br0" timeOffset="11868.6788">16492 9889 1935,'39'60'1548,"-12"-22"-387,7 6-258,6 3 387,1-1 129,6 6 129,-4-6-129,7 7 129,-9-4 0,3 4-129,-11-2-387,2 6-129,-11-3-387,-3 4 129,-15-5-129,-1 9-129,-11-7 129,-7 5-129,-13-7 0,-2 5-129,-9-4 0,1-2-387,1 1-129,-5-11-129,7 1-387,-7-14-645,11 3-2064,-5-6-1290,1-11 0,1-6 0</inkml:trace>
  <inkml:trace contextRef="#ctx0" brushRef="#br0" timeOffset="16684.9543">10178 12483 1806,'17'0'3999,"-17"0"0,13-3-387,-13 3-2451,0 0-1032,10-12 387,-10 12-129,0 0 129,0 0 129,0 0 0,5-10 0,-5 10 129,0 0-129,0 0-258,0 0 129,0 0-129,-8-5-129,8 5 0,0 0-129,0 0-129,0 0 0,0 0 0,-6-12 0,6 12 0,0 0-129,0 0 129,0 0 0,0 0-129,0 0 129,0 0-129,0 0-129,0 0 129,0 0 129,0 0-129,0 0 129,0 0-129,0 0 129,0 0 0,0 0-258,0 0 258,0 0 0,0 0-129,0 0 129,0 0 0,0 0-129,0 0 129,0 0 129,0 0-258,0 0 0,0 0-129,0 0 0,0 0-129,0 0 258,0 0-129,0 0 258,0 0 0,0 0 129,0 0 0,0 0 129,0 0-258,0 0 0,0 0-129,0 0-129,0 0-129,0 0 129,-13 0 0,13 0 129,0 0 129,0 0 129,0 0 0,0 0 0,0 0 0,-11 0 0,11 0 129,0 0-258,-16 0 129,16 0-129,-19 2 0,6 1 129,-1 2 0,-6-2 0,1 3 129,-6-4-129,0 4-129,-3-4 129,1 0-129,-5 1 0,2-3-129,-3 0 129,1 0 0,-2-3 0,-1-3 0,3 2 0,-2 0 0,1 1 0,4 3 129,1-4-129,2 2 0,3 2 0,4 0 0,-2 1 0,3 4-129,1-2 129,-1 1-129,0 1 129,1 0-129,-1 0 129,3-2-258,2 1 258,2-1-129,11-3 129,-16 7 0,16-7-129,0 0 0,0 0-258,0 0 258,0 0-129,0 0 0,-5 13 129,5-13-129,0 0 129,7 7 129,-7-7 0,12 7 0,-12-7 0,13 5 129,-13-5-129,19 9 0,-19-9 0,23 7 0,-10-2 0,3 1 0,3 3 0,3-1 0,4 3-129,5 1 129,-1 5 0,4 0 0,2 3 0,-1 1 0,5-1-129,-3 1 258,0 1-129,0 1 0,3-1 0,-3 2 0,3 0 0,-2 0 0,-2 4 0,-4-4 0,-4 1 0,-8 1 129,-5-5 0,-6 4 0,-9-5 129,-6 2 0,-12-3 0,-5 2 129,-9-1-129,-4-1 129,-8 0 0,-3-1 0,-5 1 0,1 1-258,-5-1 129,4 2-129,-1-1 129,6 3-258,4-5 0,2 3-258,3 1 258,8-5 0,4 3 0,4-6 0,5-4 0,4 0-129,13-10 129,-14 18 0,14-18 129,1 12 0,10-9 0,8 2 0,3 0 129,8 1 0,8 0 129,9 2-129,6-1 0,9-2-129,5 7 0,9-3-129,7-1 129,4 4-129,4-3 0,-2-1 0,0 0 0,-2 0-129,-3 0 0,-5-3-258,0 9-774,-16-7-2193,-1 1-903,-2 4-387,-11-4-258</inkml:trace>
  <inkml:trace contextRef="#ctx0" brushRef="#br0" timeOffset="21856.2501">9056 13962 1032,'0'0'2193,"0"0"-1419,0 0-387,0 0 258,0 0 129,0 0 645,0 0-258,0 0 0,-3 10 258,2 2-258,1-12-258,-7 25-129,6-12-516,-2 5-129,2 4-129,1 5-129,0 2 129,0-1-129,4 9 129,1 4-129,2 1 129,2 6 0,0 0 0,0 0 0,2 0 0,-2 1 0,3-6 0,-2-1 129,-1-5-129,3-5 0,-2-7 129,4-4-129,-1-6 129,4-5-129,-1-9 129,5-2-129,6-16 129,4-8 0,1-12 0,5-8 0,0-8-129,1-5 387,-3-5 0,-2 4-129,-8 3 129,-3 7 129,-9 8 0,-4 9-129,-7 5 0,1 8-258,-3 9-645,0 10-1032,0 0-1032,0 0-1419,-17 5-387,10 15 258</inkml:trace>
  <inkml:trace contextRef="#ctx0" brushRef="#br0" timeOffset="22173.2682">9079 14601 5676,'7'6'4515,"8"-16"-387,-9-3-258,8 4-2709,-1 0-1032,4 1 0,3 3-129,4 0-129,-3 0 0,5 3 129,-4-2-129,0 3 129,2 1 0,2 0-258,2 0-774,9 3-1290,9 3-1548,-1-6-258,13 3-258</inkml:trace>
  <inkml:trace contextRef="#ctx0" brushRef="#br0" timeOffset="23051.3184">9873 14229 1161,'19'16'3225,"-19"-16"129,21 13-1548,-9 4-1161,2-1-129,4 9 0,0 1 0,2 1-258,-1 2 0,3 5 258,-2 0-258,1 2 0,-2 3 0,2 4 129,-4 1-129,-1 3 0,-4-2 0,-2 1 129,-5 0-258,-2-3 0,-3-3 129,0-2-258,-5-6 0,-6-6 0,3 1 0,-5-9 0,-1-3 0,-3-3 129,-1-6-129,-2-6 129,-4 0 0,1 0 0,-5-3 0,4-5 129,-3-3-129,4-5 0,2-4 0,3-5 0,3-6 0,5-1 129,3-7-129,6 1 0,1-8-129,10 0 129,5 0-129,6 2 0,8-1 0,3 4 0,5 2 0,1 0-129,3 12-387,-5 1-1161,-2 4-2064,6 11-258,-13-6-258</inkml:trace>
  <inkml:trace contextRef="#ctx0" brushRef="#br0" timeOffset="24388.3949">11710 12893 516,'12'-14'903,"-3"2"258,-9 12 387,0 0 129,9-12 0,-9 12-129,0 0-129,0 0-129,0 0-774,13-8-258,-13 8 129,0 0-129,5-11 0,-5 11 387,0 0-129,0 0 258,-17-18-258,5 16 129,-5-2-387,-2 4 0,-8 2-258,0 5 129,-3 5-258,-4 0 0,1 9 0,-1 4 129,0 4-129,2 2 0,4-2 129,7 5-258,0-1 258,4 0 258,5 1-129,7-1 0,2 1 129,3-2-129,8-1 0,8 1 0,5-6 0,3 1-129,7-4-258,2-5-129,8-1-516,-4-8-774,5-7-2193,8 4-129,-12-11-129</inkml:trace>
  <inkml:trace contextRef="#ctx0" brushRef="#br0" timeOffset="24928.4258">11939 13346 5547,'-18'-5'3999,"-1"-22"-645,19 15-774,0-10-4128,7 1-516,1-1 0,12 0-258,-3-5 387,6 8 516,-1-3 645,3 5 903,-3 3 645,1 2 258,-2 2 129,-2 8 0,-2 2-258,-3 5-258,1 6 0,-3 3-387,-1 4 129,-5 4 129,-2 2 0,-4-2 387,0 7 0,-4-9 129,-4 8 0,-7-11 129,5 5-387,-7-8 0,6 0-129,-6-6-387,4 1-129,-1-6-258,0-3-387,14 0-774,-25-3-1161,12-13-1806,13 16 129,-10-30-258</inkml:trace>
  <inkml:trace contextRef="#ctx0" brushRef="#br0" timeOffset="25415.4537">12363 13121 5160,'0'0'4386,"0"0"-129,0 0-516,0 0-3483,0 0-387,0 12 258,0-12-129,0 20 0,0-3 0,0 2 129,4 5 129,3-3 129,1 2-129,5-4-258,1-2 129,6-8 0,3-2-129,1-5 129,4-2 0,-5-4 129,3-6 129,-7-7 129,-2 5-129,-6-10 0,-3 6 0,-8-4 0,0 1 0,-1-1-258,-4 7-129,-3-3-129,2 2 129,6 14-129,-10-17 129,10 17 0,0 0-387,0 0-387,-13-11-516,13 11-1935,7 4-1419,-7-4 0,0 0-387</inkml:trace>
  <inkml:trace contextRef="#ctx0" brushRef="#br0" timeOffset="26047.4898">12802 13029 5160,'0'0'4128,"14"0"-387,-14 0-129,-2 11-4128,-4 2-129,6 11 258,-6 0 0,4 5 516,-3 3 387,-1-1 129,1 1 129,-3-6 129,6 1-129,-3-10 0,5 0-258,0-17 0,7 17-129,6-17-129,8-6 0,3-10-129,6-5 0,2-4-129,1-3 0,2-2-129,-5-2 129,-3 4-129,-2 3 129,-3 3-258,-1 3 258,-1 6 0,1 2-129,3 4 0,-1 1 129,1 4-129,-3 0 129,-1 2-129,-2 0 258,-3 7-129,-5 1 129,-5 3 0,0 6 129,-5 5 0,0 6 0,0 1 129,-1 4-387,-3 1 129,1-1-516,3 6 0,-3-10-774,6 0-2838,6-7-387,0-10-516,4-7 0</inkml:trace>
  <inkml:trace contextRef="#ctx0" brushRef="#br0" timeOffset="26408.5104">13523 12608 3612,'2'33'4644,"-1"-11"-129,-1-7-258,2-1-1806,1 8-2451,-1 7-129,0 10 129,1 0 0,-3 7 0,0 2 129,0 5 0,-5 2 258,3 2-129,-6-2 0,6 1 0,1-6-129,1-4-129,8 1 0,7-13-516,9-1-258,-1-16-258,14-2-387,-9-15-258,9 0-774,-8-7-1677,-3-18-516,1 1 516</inkml:trace>
  <inkml:trace contextRef="#ctx0" brushRef="#br0" timeOffset="26689.5265">13316 12997 7224,'28'17'4773,"4"-17"-516,-1-10-129,6 1-3999,9-1-258,3 3 0,5 2 0,2 4 0,-3-2-387,2 6-387,-11-3-1677,0 0-1677,3 8-516,-8-8 129</inkml:trace>
  <inkml:trace contextRef="#ctx0" brushRef="#br0" timeOffset="27384.5663">14597 12322 5547,'11'-12'4773,"-11"12"-387,0 0-129,-1-10-4128,1 10-258,0 0 129,-18 2-129,18-2-129,-22 20 129,8-3 129,-4 5 0,-2 4 129,-1 4-129,-2 6 0,-2 5 0,0 6 129,-3 5-129,-3-1-129,1 5 258,-1 6-258,2 1 129,1 3 258,2-3-258,4 6 129,8-1-129,5 3 129,6-4 0,3-2 0,5-2 0,12-7-129,4-5 0,5-7 0,7-5 129,1-6-258,6-8 129,5-4 0,-2-7-129,1-1-258,-2-11-903,5-2-1935,0 0-1032,-10-11-387,8-2 129</inkml:trace>
  <inkml:trace contextRef="#ctx0" brushRef="#br0" timeOffset="28007.6019">14583 13283 3096,'-3'21'3741,"3"-21"258,0 0-258,0 0-3096,0-19-516,9-1 258,7-3 129,-1-11 258,10-4-129,1-14-129,8-2 129,-3-6-129,7 3-129,-2-7-129,3 5 0,-6 0 129,3 6-129,-9 7 0,-3 11-258,-5 6 129,-3 6-258,-4 9 0,-12 14 0,17-8-129,-17 8 129,8 12 0,-6 7 0,3 4 0,0 3 129,1 5 0,-1 6 0,3 4-129,-1 4 258,4 1-129,-2 1 0,1 3 0,1-1 0,-1 2 129,2-1-258,-2-1 129,0-6-129,-3-3 0,-1-5-258,2-3-258,-8-9-903,0-7-2709,0-3-129,-8-13-258</inkml:trace>
  <inkml:trace contextRef="#ctx0" brushRef="#br0" timeOffset="28279.6174">14636 13021 6708,'32'18'4773,"-9"-17"-258,12 2-516,-3 0-3741,13-3-774,0-3-129,12 3 0,-2-2-129,2 2-129,-5 0-516,7 0-1935,-2 5-1032,-10-5 129</inkml:trace>
  <inkml:trace contextRef="#ctx0" brushRef="#br0" timeOffset="28895.6527">15714 13101 4128,'-17'-12'4515,"-1"-5"-129,18 17-258,-11-7-3096,11 7-1032,-8-10 0,8 10 258,0 0-129,0 0 0,0 0 0,0 0 0,0 0-129,0 0 129,0 0-129,12 0 129,2 0-129,4 3 129,4 1 129,4-1-129,7 4 0,1-4-129,1 2 0,1-1 0,0 3-129,-1 2-129,-1-5-258,1 8-645,-12-10-1419,0 4-1677,4 3-645,-4-9 387</inkml:trace>
  <inkml:trace contextRef="#ctx0" brushRef="#br0" timeOffset="29443.6841">15987 12941 3225,'29'18'3741,"-14"-16"0,16 5-2064,-7 3-1677,7 1 129,3-2 129,-1 4 0,1-1 0,-3 3 0,3-2 258,-4-4-258,0 3 0,-3-4-129,-2 3-129,-4-1 0,1 0-129,-5-3 129,-7 0-129,0 5 129,-3 1 0,-4 4 129,-3 3 0,-2-2 0,-7 5 258,-6 0 0,-5 3 0,-5-3 129,-2 1-129,-9-2 0,2 0 0,-1-1-387,-1-6-387,4 7-645,0-11 0,10 4-129,-1-10 0,12 5-516,-3-10-1032,2-3-1419,12 3 516</inkml:trace>
  <inkml:trace contextRef="#ctx0" brushRef="#br0" timeOffset="30155.7248">16685 12780 3225,'-13'-4'3096,"13"4"-258,0 0-258,0 0-3999,-14 8 258,14 4 387,1 5 516,2-4 774,11 11 903,-6-7 258,13 14 0,-8-9 0,15 12-516,-6-6-258,10 6-258,-3 1 0,5 7-387,1 2-129,-1 1-129,0 2 0,-4 2-129,0 4-129,-6-3-129,-3 2 0,-9-6 258,-2-3-129,-9-6 129,-1-2 0,0-7 129,-13-4 0,-1-6 0,-6-5 0,-2-3 0,-7-5 0,2-5-129,-4 0 258,-2-8-129,2-8 258,1-6 0,-1-7 0,9-3 0,1-8 129,6-2-258,7-6 0,6 1 0,2-3-129,4-1 129,10-2-258,3 3 129,5 1 0,2-1 0,6 3-129,5-2 129,4 6-129,0 2-258,4 9 258,-4 1-129,-3 7-129,-6-1-903,2 8-2709,-7 8-387,-15-3-258</inkml:trace>
  <inkml:trace contextRef="#ctx0" brushRef="#br0" timeOffset="31763.8168">14898 11823 3354,'18'0'3612,"-18"0"-774,7-9-1935,-7 9-774,0 0 0,0 0 0,0 0 0,0 0 129,0 0 387,0 0 0,12-4-258,-12 4 387,0 0-258,13-5-129,-1 5-129,3-2 0,3 0-258,5-1 0,5 1 129,0 0-129,5 1 0,0-1 129,2 1-129,2 1 129,1 0 0,0 0-129,2 1 129,3 0-129,-2 0 129,3 0 0,-1 2 129,0 0-129,2-1 129,-2-1-129,1 3 0,2-1 0,3 1-129,-1 0 129,4-1-129,-1 2 0,3-2 129,-1 0-129,4 1 129,-1-4 0,0 2 0,3-2 0,1 0 0,-3 0 258,1-4-258,-1 1 0,-2 1 0,-3-1-129,-3 3 0,-3 0 0,-4 0 0,-2 0-129,-1 0 129,-3 0 0,1 0-129,-1 0 129,3-5 0,1 3 129,1-3-129,3 1 0,1 2 0,-2-2 0,0 2 0,2 2 0,0 0-129,-2 0 129,-2 5 0,2 0 0,-6-1 0,0 1 0,-5 0 0,-3-3 0,-6-1 129,-4-1-129,-3 0 0,-2-1 0,-1 1 0,-1-2 0,-12 2 0,20 0-258,-20 0 129,19 5-258,-19-5 0,13 15-258,-13-15-1548,0 16-2193,9 3-258,-9-19 0</inkml:trace>
  <inkml:trace contextRef="#ctx0" brushRef="#br0" timeOffset="32245.8443">17464 12332 129,'-16'-29'3483,"16"29"-645,-11-19-645,11 19-3354,-8-11-1290,8 11 387,0 0 129,0 0 904</inkml:trace>
  <inkml:trace contextRef="#ctx0" brushRef="#br0" timeOffset="32552.8619">17464 12332 1419,'-35'-59'2064,"39"66"516,-4-7 0,24 21-387,-9-7-645,12 8-387,1 4-258,9 7-516,0 7 0,5 7-387,2 7 129,-1 9-258,1 5 0,-8 5-129,-1 7 258,-10-1 0,-5 1 0,-7-2 0,-7-7 258,-6-4 0,-5-6 0,-5-4 129,-8-11-129,0-5 258,-8-3-129,2-3 0,-8-1-129,1 2-129,-4-7-129,0-2-129,-1-1-129,-1-1 0,4-1-516,-2-10-516,9 3-1161,5-5-1806,-2-9-258,23-3 517</inkml:trace>
  <inkml:trace contextRef="#ctx0" brushRef="#br0" timeOffset="33161.8967">18282 11955 1548,'3'11'3483,"-3"-11"-129,0 0-387,0 0-3354,0 0-516,0 0 258,0 0 387,18 7 516,-6-7 387,-12 0 258,25 0 0,-13-1 0,7 1-129,-4-5 0,5 2-387,-1 0 0,2-2-645,0 4 0,-4-6-903,2 6-1419,5 1-1548,-24 0-129</inkml:trace>
  <inkml:trace contextRef="#ctx0" brushRef="#br0" timeOffset="33448.9132">18197 11683 3483,'35'6'4128,"-9"-5"-258,-7 2-1032,5-3-3096,4 3 129,5-1-258,1 0 0,3 3 0,-4-2-1032,0-3-2322,10 5-258,-12-10 388</inkml:trace>
  <inkml:trace contextRef="#ctx0" brushRef="#br0" timeOffset="35336.021">19613 10551 645,'18'-12'1806,"-5"2"129,-13 10 129,0 0 0,0 0-129,0 0-387,0 0-645,0 0-516,0 0 129,0 0-258,-11-7 0,1 7 129,-1 0 129,-4-3-258,0 3-129,-4 0 129,0 0 0,0 0-129,-2 7 129,1 2-258,2-1 0,-2 2 129,0 2-129,2 3 129,-1 2 0,3-2 0,2 2 0,0 0 0,1 5 129,5-3-258,2 5 129,2 0 0,4-2 0,0 2 0,0 5 0,4-5 129,4-1-258,0 0 129,6-1-129,4-6 129,8-1-387,8-2-258,6-13-903,8 0-2838,7 0 129,-3-6-645</inkml:trace>
  <inkml:trace contextRef="#ctx0" brushRef="#br0" timeOffset="35864.0513">19937 10914 5289,'-16'-4'4644,"-10"-17"-1032,26 21-387,-12-34-4644,12 15-387,0-10 0,13 8 129,-4-7 645,9 5 516,-4-1 516,7-1 645,-2 7 387,-1 3 129,-1 5 0,-4 3-258,1 5-387,-4 2-516,-10 0 0,14 16-129,-13 1 129,-1 1 129,-2 5 0,-8 4 258,3-1 0,-10 1 129,6 4-129,-6-6 129,5 3-129,-3-6-129,3 1 0,0-9-129,-1 1-129,3-8 129,-1-2-258,-1-3 0,1-2-258,11 0-903,-19-18-1032,9-3-1806,10 5-129,0-13-258</inkml:trace>
  <inkml:trace contextRef="#ctx0" brushRef="#br0" timeOffset="36384.081">20390 10631 4902,'9'21'3612,"-9"-21"-387,0 0-387,0 10-3999,0-10-129,0 13 258,0-13 129,0 23 774,0-7 903,-3-2 258,3 7 129,-3-2 258,3 6-258,0-7-129,3 7-516,3-4-129,5-1-258,0-3 0,5 0 0,4-10-129,0-1 129,5-6 258,3-3-129,-4-8-129,4 0 129,-6-8 0,2 0 0,-7-2 0,0 3 0,-7-4-129,-4 7 0,0-2 129,-5 2-258,-1 3 129,0 12-258,0-17 0,0 17-129,0 0-129,0-12-645,0 12-774,0 0-2064,0 0-774,0 0 0</inkml:trace>
  <inkml:trace contextRef="#ctx0" brushRef="#br0" timeOffset="36932.1124">20945 10650 3612,'17'12'4386,"-17"-12"-903,0 0-129,17 9-2580,-17-9-2193,9 23 0,-9-10 129,4 8 774,0 2 387,-4-5 387,4 3 516,-4-6 258,9-1 129,-9-14-129,28 5-516,-3-10-129,10-9-258,8-9 258,0 0 0,4-7-129,2 2 258,-11-1 0,-1 9 258,-13-2-129,-4 13 0,-20 9-258,18-4-129,-18 4-129,6 14-129,-5 3-129,0 4 129,3 3 0,-1 1 129,1 3-129,1-3 129,-2 1 0,2 1-129,-1-4 129,0-5-258,2 2-129,-3-11-516,6 7-258,-9-16-1161,0 0-1806,10-5-774,-10-10-129</inkml:trace>
  <inkml:trace contextRef="#ctx0" brushRef="#br0" timeOffset="37259.131">21674 10197 5031,'8'20'4515,"-8"-8"-258,8 15-129,4 2-3870,-3 11-387,0 7 129,3 11 0,0 6 129,3 6-258,-2 0 258,0-3-129,0-7 0,-2-5 258,-2-8-645,2-8 129,-5-12-516,2-5-516,-8-22-1419,0 0-1290,0 0-645,2-23 259</inkml:trace>
  <inkml:trace contextRef="#ctx0" brushRef="#br0" timeOffset="37489.1442">21474 10505 3612,'0'0'3225,"0"14"-129,8-14-645,16 3-387,0-3-258,11 2-387,1-2-516,10 0-645,2 2-516,-1-2-1161,4 0-2580,0 0-516,-11-4-258</inkml:trace>
  <inkml:trace contextRef="#ctx0" brushRef="#br0" timeOffset="38044.176">22628 9999 903,'0'0'2709,"0"-5"129,0 5 0,0 0-3870,-6 13 129,-8-8 258,1 6 387,-4 2 1290,-4-4 129,5 6 258,-7-3-129,9 7-129,-9-2-258,3 10-129,-1-2-129,1 8-129,-3 6-129,4 11-129,-4 11 0,3 6 129,-5 4-129,7 4 0,-3 7-258,6 2 129,1-3 0,3-4 0,4-6 0,5 0 129,2-5-129,5-1 0,8-7-129,6-5 258,10-4-516,1-4 258,10-7-258,1-12-258,11-4-258,-5-13-1419,-2-9-2064,11 0-129,-15-17 129</inkml:trace>
  <inkml:trace contextRef="#ctx0" brushRef="#br0" timeOffset="38605.208">22624 11133 5934,'-9'-6'4386,"9"-28"-516,13 12-258,-8-14-4128,5 1-129,1-8 129,2 0 258,2-7 387,0-4 129,7 3 387,-3-7 0,6 9 0,0-9 129,6 10-258,-5 0-129,1 11-129,-4 3-129,-1 7 0,-6 6-129,-2 6 0,-14 15 0,13-9-129,-13 9 129,2 17 0,-2 5-129,0 8 129,0 7 0,0 7 0,0 6 0,0 4 0,2 2-129,2 0 129,2-1 129,2 0-129,0-6 0,0-3 0,-1-5-129,-2-8-129,2-3 129,-4-10-258,3 0-129,-6-20-516,2 12-1548,-2-12-1677,-8-8-258,3-4 0</inkml:trace>
  <inkml:trace contextRef="#ctx0" brushRef="#br0" timeOffset="38833.221">22554 10807 516,'-20'0'3870,"20"0"645,6 12-903,17-9-2193,2-3-903,9-3 129,6-1-387,7 3 0,3-2-258,6 2-129,-1 1-1032,-3 0-2451,-5 0-387,11 2-258</inkml:trace>
  <inkml:trace contextRef="#ctx0" brushRef="#br0" timeOffset="39468.2573">23392 10810 1935,'-18'2'2967,"8"-4"129,10 2-3354,0 0 129,0 0 258,6 6 387,5-4 387,7 2 129,1-4 0,10 4 129,-2-4-129,9 1-129,0-1-129,8 1-129,-4-1-129,4 0-129,-2-1-129,-1 1 0,-5 0-129,-1 0-258,-5 8-387,-12-7-1032,2-1-2322,-4 8-516,-16-8 0</inkml:trace>
  <inkml:trace contextRef="#ctx0" brushRef="#br0" timeOffset="39913.2829">23650 10655 3096,'33'17'3870,"-3"-7"-129,-7-9-1032,10-1-2838,2 0 129,5 1 0,-2-1 258,-1 2 129,-2 1 0,-6 2 129,-1 2 0,-5 3-129,-1 3-258,-8 2-129,-2-1-129,-5 4-129,-6-1 129,-1 2 0,-5-2 0,-5 2 258,-4-2-129,-5 1 387,-1 4-129,-6-3 387,2 5-387,-6-3 0,3 4 129,-2-8-258,5 7-129,1-4-258,2-8-903,10 4-1032,5-2-1935,6-14-516,0 0 387</inkml:trace>
  <inkml:trace contextRef="#ctx0" brushRef="#br0" timeOffset="40680.3268">24649 10519 258,'14'-12'3612,"-14"12"-258,0 0-258,0 0-2580,0 0-645,0 17-258,-4-2 258,-1 1 258,2 2 258,-5-1 0,4 7 387,-3-7-129,2 6 387,-6-8-258,6 9 129,-7-9-258,1 7 258,-7-6-387,-1 6 0,-7-2 129,2 4-258,-12 0 0,3 0-258,-5-2 129,-1 2-387,-1-4 258,3-3-129,0-8 0,1-4-129,8-5 0,1-4 0,6-6-129,2-10 129,5-2-129,4-6-129,7 2 0,2-5-129,4 5-774,1-7-645,12 6-645,2-2 129,6 11 258,1-7 258,6 12 387,-2 1 387,6 5 645,3 6 645,1 2 645,0 8-129,2 10-258,-1 3-387,1 6 0,-2 3 0,-4 4 387,-2 0 387,-1 2 0,-4 3 129,-1-5 387,-1-1-129,-4-6 129,5-1-129,-9-8-129,4 2-258,-9-10 0,2 0-387,-15-11 0,14 4-645,-14-4-1032,0 0-1419,0-8-1290,0 8 0</inkml:trace>
  <inkml:trace contextRef="#ctx0" brushRef="#br0" timeOffset="41167.3546">24615 9842 2580,'24'37'3870,"-17"-23"-129,19 17-387,-5-1-3612,5 8-129,-1 5 0,5 5 258,-1 5 129,2 4 387,3 6 0,-4-1 0,8 7 258,-6 3-258,4-4 258,-5 4-387,-2-3-129,-7-1 129,-2 1-129,-12-6 516,-4-2-129,-11-1 129,-11 11 129,-13-9-258,-5 9-258,-8-2-774,-8-2-2322,-7-7-1419,5 4-258,-6-23-258</inkml:trace>
  <inkml:trace contextRef="#ctx0" brushRef="#br0" timeOffset="42048.405">19535 11679 645,'-21'17'2580,"4"-15"0,17-2-2580,-3 20-774,3-9 129,0-11 645,16 18 516,1-11 387,-1-7 774,10 0-129,-1-3 516,12 2 0,1-10-129,19 9-387,1-9-516,19 7-129,11-2-387,14 2 0,14-3-258,15 7 0,9-4-129,12 3 0,9-3 0,9 4 129,1 0-129,10 0 0,5 1 0,5 5 0,0-4 129,2 3 129,-2 0-129,2-1 0,-3-2 129,1-1-129,-7-1-129,-1 0 129,-6 0-129,-5 0 0,-5 0-129,-13 0 0,-11 0-129,-14-1 129,-17-1 129,-10-1-129,-15 2 0,-15-1 0,-10 2-129,-10 0 0,-8 2-129,-12-2-258,-3 10-129,-15-8-645,-3 14-2322,-14-1-1032,-25-5-387,-10 5 0</inkml:trace>
  <inkml:trace contextRef="#ctx0" brushRef="#br0" timeOffset="43095.4649">20153 12927 3354,'-6'-8'4386,"6"8"-129,-13 0-1419,1-2-2193,12 2-387,-16-5-129,16 5-129,-18-5 0,7 1 0,-1 2 0,-1 1 129,-2 1 0,0-2 0,-4 2 129,4 0-129,-3 0 0,3 7-129,-4-2 0,4 3 129,-3-3 0,2 8 0,-3-1 0,4 5 129,-2-2-129,2 6 129,-1-3 258,3 4-258,1 0-129,5-1 129,0 3 129,7-2-129,0-2 0,2 2-129,9-3 129,5-2-129,2 0 0,7-3-129,5-7-129,5-2-258,11-2-387,-2-8-1290,14 0-1161,0-6-1419,0-7 0,3 7-128</inkml:trace>
  <inkml:trace contextRef="#ctx0" brushRef="#br0" timeOffset="43592.4932">20498 13150 2322,'-35'9'3999,"12"-9"387,3-5-2322,7 3-645,-6-12-258,11 2-516,-5-8-129,8-2-258,2-4 0,3 2-258,0-1 129,7 1-129,3 2 0,1 0 0,1 8 0,-1 2 0,1 7 0,-12 5 0,18 0 0,-18 0-129,16 15 129,-9 4 0,-1 2 0,-1 2 0,-3 1 129,-1 2-129,-1-1 129,0 1 129,-5-1 129,-1-2-129,-4-3 258,3-1-129,-4-4-129,2 1 0,9-16 129,-16 15 0,16-15-258,-19 1 0,19-1-129,-18-8 0,18 8-387,-22-26-258,22 26-1806,-6-24-2193,1-1 129,5 3-516</inkml:trace>
  <inkml:trace contextRef="#ctx0" brushRef="#br0" timeOffset="44299.5338">20693 12964 2967,'14'0'3999,"-14"0"0,0 0-1419,0 0-1935,-1 14-516,-5-3-129,0 4 129,-1 5 0,0 2 387,1 4-129,-2-1 129,7 3 0,-1-3-129,3-1-129,9-5-129,7-4-129,8-6-258,4-8 0,6-1 0,-1-6 0,1-5 258,-1-2 387,-7-4 0,-1 4 258,-12-7 129,-2 11-129,-9-8 0,1 6-258,-4-6-129,0 5-258,-3-1 0,-1-3-129,4 16-129,-11-19 129,11 19-129,-13-17 0,13 17-129,-16-10-129,16 10-387,-14-7-516,14 7-774,0 0-1935,-16 0-516,16 0 258</inkml:trace>
  <inkml:trace contextRef="#ctx0" brushRef="#br0" timeOffset="44943.5706">21141 12941 5031,'9'15'3999,"-9"-15"-774,0 0 258,0 16-4128,0-16-258,0 16 258,0-6 387,0 3 516,2 5 645,-2-4 258,0 8 129,-1-4-258,1 11 0,-3-8-387,3 8-129,0-9-129,0 2-258,0-8 0,4-3 0,-4-11 0,20 1 0,-5-8-129,5-11 0,2-5-129,3-4 258,2-3-258,-1 1 129,-2-4 0,-1 5 0,-5 5 0,-2 4 0,-6 2 129,1 6-129,-11 11-129,13-11 129,-13 11-129,14 0 129,-14 0-129,15 18 129,-7-6-129,0 2 129,-1 2 0,-1-1 0,-2 2 0,1-1 129,-4 2-129,0-2 129,-1 4-129,0 1 0,0 1 0,0-2-387,0 4-387,-1-9-774,3 6-774,-2-9-1032,0-12-1161,12 3-516</inkml:trace>
  <inkml:trace contextRef="#ctx0" brushRef="#br0" timeOffset="45312.5916">21774 12472 4773,'11'28'4515,"-11"-16"-258,9 9-129,-4-2-3999,-2 9-129,-1 7 129,-2 9 129,0 6 129,-1 4-258,-4 6 129,-3 1-129,2 2 129,2-4-129,4-5 0,0-6-258,3-6 0,9-10-258,5-14-387,9-3-516,-2-15-1290,6-10-1548,7-1-516,-8-18 129</inkml:trace>
  <inkml:trace contextRef="#ctx0" brushRef="#br0" timeOffset="45568.6063">21595 12700 8127,'93'18'4386,"-30"-1"-903,-11-17-2064,8 0-5934,13 11-387,-3-10-387</inkml:trace>
  <inkml:trace contextRef="#ctx0" brushRef="#br0" timeOffset="46123.638">22925 12417 8127,'-15'0'4257,"15"0"0,-16 12-645,16-12-3999,-21 14-258,11 1 387,-9-1 0,0 5 258,0 3 258,-4-3 258,1 2 0,-8 0-129,4 6 129,-4-1-129,4 6 0,-2-3 0,3 9-129,4 3-258,5 1 129,3 4-129,5 2 129,4 3-129,4 6-129,0 0 129,1 3 0,5 3 0,0 2-129,0 2 0,3-6-129,3-2-129,1-13-258,8 4-1032,0-18-2451,5-16-645,8-6-387,1-13 516</inkml:trace>
  <inkml:trace contextRef="#ctx0" brushRef="#br0" timeOffset="46763.6746">22964 13358 3870,'4'14'3612,"7"-10"-258,-11-4-258,8-6-3741,-8 6-258,20-20 516,-7 4 516,5-7 258,3-3 516,-2-17 258,10 5 129,-7-14 0,13 5 0,-10-7-387,8 5-387,-7-2 0,1 12-129,-4 6-258,-3 4 0,-4 9-129,-4 8 0,-12 12 0,17-12 0,-17 12 0,11 6 0,-11-6 129,8 21-129,-4-8 0,2 0 129,1 7 0,1 2-129,0 0 0,1 1 129,1 2-129,2 5 0,0 0 0,-1 3 129,1 2 129,-1 1-258,-1 5 0,-2-5-258,-2 3 258,-1-2-129,-2-1 0,-1-5-129,0-4-129,-2-8-129,0 2-387,0-21-774,0 17-1935,0-17-1032,0 0-129,0 0 130</inkml:trace>
  <inkml:trace contextRef="#ctx0" brushRef="#br0" timeOffset="47020.6893">23056 13137 3354,'31'13'4644,"-8"-16"-387,18 3 0,-5-5-2709,12 0-1677,3 1-129,4 4-129,-4 0-645,3 0-774,-8 9-2451,-5-9 0,2 4-129</inkml:trace>
  <inkml:trace contextRef="#ctx0" brushRef="#br0" timeOffset="47551.7198">23538 12455 4128,'3'-12'4128,"11"12"-129,-14 0-387,20 0-3483,-4 6-645,5 5 258,3 1 387,-2 0 258,3 7 129,-3-8 258,6 11 129,-8-1 0,10 8 0,-5-1-258,5 6-129,-1 7-387,3 5 0,-2 6-129,1 2 0,-3-2 0,-5 2 258,-3-1-129,-4 5 258,-12-5-129,-1 0-129,-6-4 129,-10 2 0,-7-3-129,-4 2-129,-4-3 0,-4-5-129,0 3-129,-2-8-258,5 3-387,-8-13-1677,7-1-2064,5-6-258,-3-13-258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14:16.8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11134 12034 258,'-39'-5'3612,"24"6"-258,-8-1-1677,4 5-1032,0 1-387,5 0-516,-2 1 129,4 1-129,-1-4 129,4 1 129,9-5 258,-21 3 258,21-3 0,-18 2 258,18-2-129,-16 0 0,16 0 129,-11 2-129,11-2-129,0 0-129,0 0 129,0 0 0,18 10 258,4-8-387,16 5 129,1-2-129,15 3 258,7 1-387,7 5-129,4-1-129,0 1-258,0 2-258,-9-5-645,3-4-2967,-3 5-387,-10-12-129</inkml:trace>
  <inkml:trace contextRef="#ctx0" brushRef="#br0" timeOffset="2191.1253">13011 12251 2709,'0'0'3612,"0"0"-129,0 0-2193,0 0-387,18 0 0,-18 0-258,19 1 258,-6 1 0,8 4-258,-2-4 0,12 2-258,-1 2-129,5 0 129,1-1-258,6 1 258,2-5 0,10 2 0,0 0 0,8-2-129,5 0 0,11 4 0,5-3-129,6 1 0,4-1 0,0 3-258,4-1 129,1-1 129,-2 0-129,3-3 129,-1 1 0,0 0 0,-1-1 0,2 2 0,4-2 129,4 1-129,1-1 0,2 2 129,4 0-258,2-2 0,-2 3 0,2-1 129,2 0-129,-2 1 0,-2 0 0,3 1 129,-1-1-129,1 3 0,5 0 0,2 0 0,-3 2 0,-1 0 0,1 1-129,1-1 129,-4 1 258,-4-1-387,-6-4 129,0-1 0,-4-2 0,-1-1 0,2 0 0,-3 0 0,4 0-129,-3 0 387,-1 0-387,-1 0 129,-2 1 129,-7 4-129,-5-4 129,-5-1-129,-4 0 0,-6 0 0,-6-3-129,-5-1 0,-6 3-129,-8 1 0,-1-3-258,-10 3 258,-4 0 0,-6 0-129,-5 0 129,-8 0 0,-2 0 129,-11 0 0,0 0 129,3-12 0,-3 12 0,-8-13 0,8 13 129,-17-8-129,17 8 0,-19-13 0,19 13-129,-17-12-129,17 12 129,-21-17-129,11 3-129,-4-5 0,2 1 129,-2-6 0,5-1 0,-3-8 0,4-2 0,0-9 0,4 2-387,-4-5 258,2-1 0,1 0-129,2 3 258,-3 5 0,2 4 258,-1 6 129,-2 2 129,4 9 0,-4 0 129,0 4-129,-3 1 0,2-1-129,-3 3-129,0-1 0,1 1 0,0-1-129,-3 0 129,0-4-129,-2 2 0,-4 3 129,-4-1 0,-6 4 0,-4 0 0,-8 4 0,-3 1 0,-8 4 0,-8 0 0,-5 0 0,-6 0 0,-13 0 0,-5 1 0,-10-1 0,-8 0 0,-10-1 0,-11-2 129,-6-4-129,-10 1 0,-9-1 0,-9-1 0,-10 2 0,-3-3 0,-4 1 0,-6 2 0,2-1 0,-5 4 129,7 1-129,0 2 0,5 0 129,-2 1-129,10 2 129,1-3-129,5 1 0,6-1 0,7 0 0,7-5-129,5-1 0,7-1 129,0 1-258,7-1 258,5 3-129,4 2 0,4-1 129,7 3-258,6 0 258,6 1 0,9 6 0,11 1 0,9 1 0,10 0-129,8 1 129,13-1-258,5 0 129,11-1-129,3-3 129,12-5 0,0 0-129,-7 12 129,7-12 129,0 0 0,0 0 0,-3 12 0,3-12 0,0 0 129,-9 12-129,9-12 0,0 0 0,-16 15 0,16-15 258,-11 11-129,11-11 0,-17 13 129,17-13-129,-20 19 129,11-9-129,-5 0 129,2 2 0,-4 2-129,1 4-129,-2 0 129,0 5-129,1 3 129,-1 7-129,-2 0 0,1 9 0,3 0 0,1-4 129,2 3-129,2-1 129,3-4-258,3-4 129,4 0-516,5-8-2451,6-12-1032,12 5-258,-5-23 130</inkml:trace>
  <inkml:trace contextRef="#ctx0" brushRef="#br0" timeOffset="3451.1974">18997 11386 258,'-13'12'3225,"3"-14"0,10 2-129,0 0-3354,0 0 0,0 0 258,0 0 258,0 0 258,0 0 258,6-8 129,-6 8-129,0 0 258,19-7-258,2 7 0,1 0-387,12 0 0,6 2 0,5 4 129,12-5-258,12 7 0,4-5-129,9 1 129,9-1-129,9-1 129,9-2 129,10 0-129,5-2 0,5-1-129,3-2 129,5 4 0,-3-2 0,6 3-129,-1 0 0,-3 0 0,-4 0 0,-1 4 258,-9 0-258,-1 2 129,-9-2 0,-6 0 258,-11 0-387,-4 2 129,-10-2-129,-8-1 0,-10-1 0,-10 0 0,-11-2 0,-10 3 0,-8-3 0,-12 0-129,-12 0 0,14 0-129,-14 0-129,0 0 0,0 0-129,0 0-258,-1 13-516,-15-4-3225,2-5-258,-3-1-387,-11-14-129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7:02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14562 8386 1806,'-12'0'903,"12"0"-258,0 0-387,0 0 129,0 0-129,0 0 258,0 0 258,0 0 387,0 0-129,10-12 129,-6-1-129,7 1 0,-4-10 0,8-4-258,0-5-129,7-6 0,-1-8-129,7 1-258,1-5 129,5 1-258,3-3 0,-1 3 0,0 0 0,-2 5-129,-4 3 0,-2 4 0,-6 4 0,-4 5 0,-3 4 0,-3 7 0,-4 3-129,-8 13 129,14-13 0,-14 13-129,0 0 129,12-5-129,-12 5 129,13 4-129,-13-4 129,13 15-129,-3-1 258,0-1-129,1 7 129,1 1-258,0 5 258,2 2-129,-1 3 129,3 6-129,-1 2 0,4 6 0,0-1 0,1-1 129,-2 1-129,-2-2 0,-1-3 0,-2-4 129,-2-7-258,-5-3 258,-2-3-258,-2-6 129,-2 0-258,0-5-258,0-1-1161,0-10-2451,0 0-129,-4-9 0</inkml:trace>
  <inkml:trace contextRef="#ctx0" brushRef="#br0" timeOffset="376.0214">14725 8073 1935,'-9'20'4515,"9"-20"-129,0 0-129,9-3-3354,4 1-645,9 0-258,3 1-129,4 1 0,5 0 0,1 0 129,1 4-129,-6 0 0,0-1 129,-3 2 0,-4-3 0,-3-2 129,-1 0-129,-2 0 0,-1-1-258,2 1-1161,-2 0-2580,-3-7-387,5 2 258</inkml:trace>
  <inkml:trace contextRef="#ctx0" brushRef="#br0" timeOffset="941.0538">15423 7979 645,'21'10'1677,"-5"-6"0,-1-1 129,3 3 0,-3-6-129,6 4-129,-4-4-129,8 0-258,-1 0-258,9 0 0,-4 0-258,11 0-258,-3 0 129,6 0-387,-3 0 0,0 0 0,-3 1-129,-2 5 0,-4-4 0,-3 1-129,-6-1 129,-4 1 0,-3-1-129,-5-2 0,-10 0-129,14 0-1419,-14 0-1677,0 0-774,3-22-516</inkml:trace>
  <inkml:trace contextRef="#ctx0" brushRef="#br0" timeOffset="1496.0856">15927 7749 2193,'16'0'3612,"-16"0"0,0 0-1935,0 0-1290,9 11-129,-9-11-258,19 11 0,-7-4 0,2 4 0,6-1 129,2 1-129,6-1 0,2 1 0,1 1 0,4 2-129,-1-1 129,-3-4 0,0 7-258,-4-3 258,-6 3-129,-5-3 258,-3 3-129,-8 0 387,-5-2 0,0 3 258,-14-2-258,0 2 387,-11-6-258,3 6 129,-7-4-129,2 3-258,-4 1 0,4-1 129,1 0-387,3-1 0,2 2-129,5-8-129,2 6 129,14-15 0,-15 14-129,15-14 129,0 0 0,-9 12 0,9-12-129,0 0-129,0 0-387,0 0-903,0 0-2064,15 9-516,-5-17 129</inkml:trace>
  <inkml:trace contextRef="#ctx0" brushRef="#br0" timeOffset="1983.1133">16817 7774 3354,'-9'21'3612,"9"-9"-129,0-12-3225,2 17-645,2-8 258,2 6 0,-2 2 258,-2-4 129,1-1 129,-3 2 0,0 2 258,0 0-258,-1 5 387,-5 0-258,4 7 0,-5 6-129,4 9 0,-1-2 0,4 5-129,-3-3 0,3 1-258,0-7 129,0-6-258,3-5-129,1-9-387,8-4-774,-12-13-2580,14 0-258,1-12 0</inkml:trace>
  <inkml:trace contextRef="#ctx0" brushRef="#br0" timeOffset="2772.1585">16715 7786 3483,'0'0'3999,"1"-7"-258,15-3-2451,-1 5-903,4-2-258,9 2-129,2-1 0,6 2 0,0 0 0,4 1 129,1 3 0,-4 0-129,0 0 258,-4 3-258,-5 5 258,-1 6-258,-8 1 129,-3 6 0,-6-2 0,-1 8 129,-9-4 0,0 7 129,-6-7 0,-7 2 0,-5-4 0,1 1 129,-5-2-258,0-6 0,-1 2-129,2-5 0,2 0-129,1-3 129,5-2-129,2-2-129,11-4 129,-13 6-129,13-6 0,0 0 0,0 0 0,0 0-129,9 1 258,-9-1-129,23 10 129,-9-1 0,4 6 0,5 3 0,0 5-129,4 1 129,0 5-258,-1-2 129,0 2 0,-3-2 129,-6-3-129,-3-3 258,-7-4-129,-5 1 258,-2-3-258,-6-1 387,-9-3-129,-2-1 0,-6-3 0,-3 1-129,-6-3 129,1 0-129,-4-5 129,-2 0-258,-1-1 0,4-4 0,0-2-129,2 1 0,5-2-129,1-4-129,7 3-387,1-7-1032,10 5-903,6 1-1677,2-12 0</inkml:trace>
  <inkml:trace contextRef="#ctx0" brushRef="#br0" timeOffset="3492.1998">17810 7830 1032,'12'-12'4128,"-12"12"-129,2-16-645,-2 16-2838,5-10-1290,-5 10-258,0 0 0,0 0 0,0 0 387,0 0 516,0 0 387,-12 5 645,12-5 516,-13 5-129,13-5-129,-14 2 0,14-2-258,-18 3-258,18-3-258,-19 4-129,6 0-129,0 5-258,-1-2 129,-5 6-129,1 4 129,-4 7-129,-1 2 129,-4 8 0,-2 2-258,2 5 516,0 2-258,0 6 129,2 2 0,1-3-129,5 0 258,3-3-258,8-4 129,4-7 0,4-2 129,7-9-129,14-8 258,8-6 0,11-4-258,9-5 129,9-5 0,3-6-129,4-3 0,-1 1 0,-5-2-129,-7 1 129,-8 2-129,-10 5 0,-7-1 129,-11 3 0,-4 2-129,-12 3 0,11-5 129,-11 5-258,0 0 129,0 0-129,0 0-129,0 0-129,1 8-1032,-1-8-2838,19 12-258,-19-12-387</inkml:trace>
  <inkml:trace contextRef="#ctx0" brushRef="#br0" timeOffset="7628.4363">19378 8328 1806,'0'0'1806,"0"0"-516,0 0-387,0 0-258,0 0-129,0 0 129,0-10 0,0-2 258,6 0 0,-4-6 129,5 2 0,1-12-129,5-3-129,1-5-129,7 0-258,1-7 129,4 2-387,2-4 129,4 2 0,-3 1-129,2 4 0,-6 3-258,-2 3 258,-3 5-258,-1 4 258,-6 2-129,-3 4 0,1 5 0,-11 12 0,13-16 258,-13 16 0,0 0-129,0 0-129,0 0 129,0 0 0,0 0-129,0 0 129,0 0-129,0 0-129,0 0 129,0 0 0,0 0-129,0 0 129,0 0 0,0 0-129,0 0 129,0 0 129,0 0-129,0 0 0,0 0 0,0 0 0,10 15 129,-3-4-129,2 8 129,1 7-258,7 4 129,-2 8 0,2 7 129,2 2-258,-1 5 129,3-2-129,-3 1 129,0 1 0,1-3 0,-2-2 129,0-9-258,-4-3 258,0-5-258,-4 1 258,-2-5-129,-2-5 0,-3-4 129,-2-5-258,0 0 129,0-12 0,0 16 0,0-16-129,0 0-129,0 0-1677,-1-7-2064,1 7-516,-8-31 129</inkml:trace>
  <inkml:trace contextRef="#ctx0" brushRef="#br0" timeOffset="7984.4567">19450 8100 2322,'0'14'4515,"0"-14"-258,0 0-258,10 0-3225,4-3-645,9-1-129,7 0 0,7-3 0,6 1-129,3 0 258,1 0-258,0 1 129,0 1 0,-5 0 0,-2 3-387,-3 1-645,3 0-1161,0 5-1806,-11-3-387,5 5 517</inkml:trace>
  <inkml:trace contextRef="#ctx0" brushRef="#br0" timeOffset="8439.4827">20520 8158 3999,'-17'-5'4386,"1"-10"-645,16 15-387,-11 0-3999,11 0-258,0 0-516,17 6 129,-6-6 129,10 9 129,0-4 645,6-2 387,4 1 645,-4-4 387,6 0 0,-4-8 0,7 7 129,-4-7-258,9 6 0,-3-3-387,2 5-258,2 0-258,-2 0 0,0 6-129,-1-2-129,-3 3-258,-10-4-645,3 6-1548,-4 0-1290,-13-9-258</inkml:trace>
  <inkml:trace contextRef="#ctx0" brushRef="#br0" timeOffset="8987.5141">20996 7981 129,'0'13'4128,"0"-13"0,0 0-387,17 2-1806,1 1-1935,4 1-129,5-4 0,4 5-129,4 0 129,1 0 258,3 0-129,-4 3 0,0 0 258,-3 0-129,-1 1-129,-6 1 129,0 2-129,-7 3 129,-2-1-129,-6-3 258,-5 1-129,-5 1 129,0 5 129,-9-2-258,-5 1 129,-7-3 0,-4 1 0,-5 0 129,-1 4-258,-4-6 0,-2 3 0,-1-4 0,4 1 0,1 0-129,2-2 0,3 3-129,1 1 129,6-1-129,0 1-129,2 5-129,-1-1-258,3 7-1548,5 8-1935,-16-12-258,11 4 129</inkml:trace>
  <inkml:trace contextRef="#ctx0" brushRef="#br0" timeOffset="13987.8001">21702 8122 903,'0'0'1290,"0"0"0,7 9 0,-7-9-258,0 0-129,0 0-387,0 0-516,1 12 0,-1-12-258,0 0 516,5 16 0,-5-16 0,5 17 258,-5-17-129,3 20 258,-1-5 0,1-5-258,2 6 258,-3-3-387,5 3 258,-4-3-258,3 6 129,-2-7 0,4 1 0,-8-13-129,17 21 129,-17-21-258,21 16 0,-10-12 129,5-2 0,-5-2 0,5 0 0,0-5 129,3-3-129,-4-5 0,4 0 0,-4-4 0,4-2-129,-4 0 0,0-1-258,-3 0 129,0 1 0,-4 1 0,-2-1-129,-1 2 129,-2 2 0,-2 2 0,-1 13 0,3-18 0,-3 18 0,0-13 0,0 13 0,0 0-258,0 0 258,0 0 0,0 0-129,0 0 0,0 11 129,2 2-258,-1-1 258,2 5 0,-1-3 129,1 1-129,1 2 129,2 0-129,0 4 0,2-4 129,-1 3 0,4-4-129,-1 2 0,3-1 0,1-1 0,1-3 0,2-3 0,-1-2 258,4-2-258,-3-2 129,2-1 0,0-3-129,1 0 129,0-3 0,0-3-129,1-2 258,0-2-258,0 1 258,-2-3-129,-4-2 129,0 1 0,-7-4 0,1 0 0,-4-2-129,-3 0 0,-2-3 129,0 1-258,0-2 129,0 2-129,0 0 0,0 1 0,1 0 0,4 2-129,2 4-129,0-1-129,4 8-645,-11 7-1290,12-14-2064,0 14-387,-12 0 129</inkml:trace>
  <inkml:trace contextRef="#ctx0" brushRef="#br0" timeOffset="25719.4711">17565 17577 258,'0'22'3225,"0"-22"129,0 0-1935,0 0-1290,0 0-258,0 0-129,0 0 387,0 0 0,0 0 258,0 0 387,-8 15-129,6-1 129,2-14-129,-10 19 258,4-7-516,2 3 0,4-15-258,-10 66 0,10-66 387,-8 55 0,8-55-516,-7 78 387,7-78 0,-9 82 129,9-82-129,-13 70 258,13-70-387,-19 87 0,19-87 387,-17 78-774,17-78 387,-12 58-129,12-58-129,0 0 258,-4 70-516,4-70 129,0 0 129,0 0 129,0 0-129,0 0 0,2 49 0,-2-49 0,0 0 258,0 0-258,0 0-258,0 0 0,0 0 258,0 0 0,0 0 0,0 0-129,0 0 0,53 13 0,-53-13 0,0 0 258,58 13-258,-58-13 0,55 10 0,-55-10 129,63 10 0,-63-10-129,76 16 258,-76-16-129,86 8 0,-38-6 129,2 3 0,4-1 0,4 2-129,3-6 0,1 0-129,5 0-258,0 0 258,2 0 0,6 6 0,-1-4 0,0 3 129,0 5 0,3 0 0,1-7 129,-1 2-129,1-1 129,0-1 0,2-3 0,2 0-129,3 0-129,-2 0 258,0 5-129,0-4 129,2-1-258,0 0 0,-3 1 0,0 4-129,-2-5 258,2 0-387,-1 0 387,0 10-258,-5-3 129,4-7 0,0 0 129,-3-3-129,0 3 129,-1-2 0,0-2-129,-1-2 129,2 6-516,-7 0 516,-3 0 0,-1 0 258,-5-1-258,-7-5 129,-1 1-129,-53 5-129,87-24 516,-87 24-387,67-19-129,-67 19-129,0 0 258,61-6-387,-61 6 258,0 0 129,0 0 0,0 0-129,0 0 129,0 0-129,0 0 129,0 0-387,0 0 0,0 0 0,0 0 0,50-39 0,-50 39 129,0 0 129,0 0 0,0 0 387,0 0-129,0 0 0,0 0 258,17-55 0,-17 55 0,0 0 129,-7-55-129,7 55 258,-14-61-258,14 61 387,-19-89-129,7 36 387,4-8 0,-4 1-516,6 4-129,-5-2 0,5-12 129,-4 12-645,4 4 387,-3 7-774,4 5 387,-3 4 0,3 14 258,0 4-258,-2 0 129,7 20-387,-13-9-1677,13 9-2064,-2 8-903,2-8 129</inkml:trace>
  <inkml:trace contextRef="#ctx0" brushRef="#br0" timeOffset="27728.586">18099 17154 3225,'11'3'3741,"-11"-3"-258,14-17-1677,-4-3-1548,4 0-258,2-8 387,3-2 0,7-4 258,1-4-129,5-12 258,-3-4 129,11 3-129,-5-10 0,10-1-387,-1-6 129,7 0-129,4-7-129,4 9 0,0-4-129,4-1 0,0-5-258,3 6 258,-4 0 0,0 2-258,-1 7 258,-2-1-258,-2 7 129,0 7-129,-2 9 129,-8 6-129,0 10 0,-11 4-387,-1 14-387,-14-3-387,5 12-1419,-12 7-1806,-14-11-258,3 21 258</inkml:trace>
  <inkml:trace contextRef="#ctx0" brushRef="#br0" timeOffset="28311.6193">19443 15618 3612,'27'10'4902,"-27"-10"-645,18 1-129,-18-1-2838,0 0-1677,20 8 0,-4 6 0,-2-2 0,9 13-129,2 4 387,6 12 0,2 3 258,2 7 0,6 7 0,5 1 129,9 5 0,4 1-129,4 2 0,2-6 0,4 2-258,-1-7 129,-2 6 0,0-3 129,-6-1-387,-2-3 258,-4-5 129,-7 0-129,-4 1 129,-3-5 129,-4-3-129,-6-8 0,0 0 129,-10-8-129,0 0 0,0-3-129,-5-5-129,1 0 0,-3-9 0,-2 7 0,-3-5 0,-8-12 0,11 14 129,-11-14-129,8 15 129,-8-15-129,7 10-129,-7-10-645,4 17-2580,-4-17-774,6 19-516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8:40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6531 0 1,'0'0'5,"0"0"-2,0 0 0,0 0-1,0 0 0,0 0 2,0 0 1,0 0 2,0 0 0,0 0 0,0 0 0,0 0-1,0 0-1,0 0-1,15 10-1,-5-6-1,2-1 0,3 0 1,3 0 1,4-1 0,4 2 0,1-2-1,4 2 1,0-1-1,4 2-1,3 0 0,1 1 0,3-1 0,3 1 0,3-2 0,1 0 0,4-3 0,1 2 1,0-3-1,2 0 1,-3-1-1,1 2 0,-1-1 0,3 3-1,1 0 0,3 1 0,1 0 0,2-1 0,2-1-1,3 0 1,0-2-1,2-2 1,-3-2-1,1 1 1,1-2 0,0 1 0,0 0 0,2 0-1,0 3 1,2 2-1,-1 1 1,2 2-1,2-1 0,1 0 1,-1-1-1,-2 0 1,-2-2-1,1 0 1,-3-1-1,-2 0 0,-3 0 1,-1 0-1,2 0 1,0 0-1,1 0 0,-4 0 1,4-1-1,-2 1 0,0 0 1,-1-1-1,1 4 0,-2 0 1,2 0-1,1 0 0,0-1 1,0 1-1,-3-1 1,-1-1 0,-2-1-1,-2 1 1,-4 0-1,-2 0 0,-2 1 1,1 0-1,0-1 0,-1 1 1,-1 0-1,-2-2 1,0 0-1,-5 0 0,-4 0 1,-4 0-1,-6 0 1,-3 1 0,-6-2 0,-5 2 0,-2-1-1,-3-1 1,-9 2 0,12-4 0,-12 4-1,0 0 1,11-4 0,-11 4-1,0 0 2,0 0-1,11-6-1,-11 6 1,0 0-1,0 0 1,11-8-1,-11 8 0,0 0 0,0 0 0,11-7 0,-11 7 0,0 0-1,0 0 1,12-3 0,-12 3 0,0 0 0,11-3 0,-11 3 0,0 0 0,9 2 0,-9-2 0,0 0 0,0 0 0,0 0 0,0 0 0,0 0 0,0 0 0,0 0 0,0 0 0,0 0 0,0 0 0,0 0 0,0 0 0,0 0 0,0 0-1,0 0-3,0 0-6,0 0-20,0 0 0,-10-16-3,3 0 1</inkml:trace>
  <inkml:trace contextRef="#ctx0" brushRef="#br0" timeOffset="13530">0 2903 3,'11'5'11,"-11"-5"-1,19 9 0,-7-4-1,3-1-1,4 0-1,0-1 1,5 0-1,3-3 0,7 2 0,5-3-1,6 1-2,7 0 0,6 0-1,7-1 1,4 1-1,7-1 0,7-1 0,1-1 0,8 1 0,0-2 0,3 1-1,1-1 0,2 1 0,-5 1 0,-3 1-1,-3 1 0,-5 0 0,-5-1 0,-2 0 0,-4-2 1,-2-1-1,-2-2 1,0 1 0,-2-3 0,-1 2-1,-2-1 0,0 1 0,-2-1 0,-4 0-1,-3 1 1,-4 1-1,-7-3 1,-1 2 0,-6-3-1,-3 2 1,-1 0-1,-2-1 0,1-1 1,0 1-1,1-1 0,1 1 0,0-2 0,0 2 0,3 1 1,0-1-1,1 2 0,0 1 0,-1 1 0,-2 0 0,-2 0 0,-2 0 0,-7 0 0,-2 0 0,-4 1 0,-4 0 1,-2 1-1,-10 2 0,15-4 0,-15 4 0,10-3-1,-10 3 1,0 0-2,0 0-3,13-1-8,-13 1-14,0 0-3,11-6 1,3-6-1</inkml:trace>
  <inkml:trace contextRef="#ctx0" brushRef="#br0" timeOffset="15082">4523 2421 11,'0'0'7,"0"0"-1,0 0-2,0 0-3,0 0-1,0 10-1,0-10 0,0 0 0,0 13 2,0-13-1,0 12 1,0-3 0,0 0 1,0 3 0,-1 2 0,0 1 0,0 1 1,0 5-1,-1-2 0,1-1 0,-1 3 0,1-3 0,0-1-1,0 1 0,1-1 1,0 1-1,1-3 0,0 2 0,0-3 1,1-1-2,0 0 1,-2-13 0,3 17-1,-3-17 1,3 11 0,-3-11 0,0 0 0,0 0 0,0 0 0,4 11 0,-4-11 1,0 0-1,7 12 0,-7-12 0,7 10 0,-7-10 0,10 12 0,-10-12 0,14 12 0,-5-7 0,0 0 0,4 0 0,0 1 0,6 1 0,0 1 1,4-1-2,3 2 1,2 0-1,1 0 1,3 0-1,1 0 1,-1 1-1,4-1 0,-1-2 0,-1 0 1,2 0-1,2-1 1,-2-1-1,-1-1 0,0-1 1,-1 0-1,0 0 0,0 0 0,1-1 1,1-1-1,0 0 0,3-1 0,3-1 1,2 1-1,2 0 0,4 1 0,1 0 0,1-1 0,3 1 0,0 1 0,3-1 1,1-1-1,1 0 0,1-2 0,3 0 0,0-1 0,2-2 1,0 2-1,0 0 0,-3-1 0,2 2 0,-2 1 0,-4 0 1,-1 2-1,-1-1 0,1 0 0,-1-1 0,2 0 1,-1-1-1,0 1 0,2 0 0,-1-1 0,1 0 0,-1 0 1,-2-1-1,1-2 0,-2 1 1,3-1 0,0-1 0,1 3 0,-1-1 0,-1 2 0,0 1 0,-2 1 0,0 0 0,-2-1 0,-3 1 1,-2-3-1,-1 0 0,0 1 1,-1-1-1,0 1 0,-4 0 0,-2 2 0,-1 0-1,-2 1 0,-2 0 0,-3 0 1,-5-2-1,-2 0 1,-4-2 0,-3 2 0,-4-3 0,-4 0 0,-2 0 0,-9 4-1,15-5 0,-15 5 0,16-2-1,-6 0 1,3 0-1,4 0 1,-3 0 0,1-2 1,-2 1-1,0 0 1,-3-1-1,-10 4 1,13-6 0,-13 6 0,0 0-1,0 0 0,12-8 1,-12 8-1,0 0 1,10-8-1,-10 8 1,0 0-1,10-7 0,-10 7 1,0 0-1,0 0 0,0 0 1,0 0-1,0 0 0,0 0 1,7-10-1,-7 10 1,0 0-1,0 0 1,0 0-1,0 0 1,0 0-1,0 0 0,0 0 1,0 0-1,0 0 1,0 0-1,6-10 1,-6 10-1,0 0 1,0 0-1,0 0 0,0 0 1,0 0-1,2-9 1,-2 9-1,0 0 1,0 0-1,5-13 1,-5 13-1,2-9 1,-2 9-1,0 0 0,2-13 0,-2 13 0,1-11 1,-1 11-1,-1-15 0,1 15 0,2-20 0,-1 7 0,-1-3 1,1 0-1,0-4 1,3 2-1,-3-2 0,0-1 1,1 1-1,-1-4 1,0 1-1,1 3 0,-1 3 0,-1 2 1,1 2-1,-1 2 0,0 1 0,0 10 0,0 0 0,-1-9 0,1 9 0,0 0 0,0 0 0,0 0 0,1-9 0,-1 9 0,0 0 0,0 0 0,0 0 0,0 0 0,0 0 0,0 0-1,0 0 0,0 0-1,0 0-2,0 0-2,0 0-2,-10-1-5,10 1-7,-26 2-7,1-3 1,-4-3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10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2894 1,'-4'12'14,"4"-12"1,18 6-9,4-2-4,9 1-1,7 0 1,9 0 1,5-1 2,1-1-1,2 2 1,-5-3 1,-5 0 0,-8 1-1,-5 0 0,-12-2 0,-4 2-1,-16-3-1,0 0 0,-9 17-1,-12-10 0,-13 4 1,-8 3-1,-4 0 0,-4 2-1,1 0 0,7-1-1,12-1 0,16 3 0,20-2 0,14 2-1,18 0 1,8 1-1,7 0 1,5 2 1,-2 0-2,-7-1 1,-6-1 0,-13 1 0,-10-1 1,-10 1-1,-9 0 0,-8 0 1,-9 0 0,-3 1 1,-6-1 0,-1 1 0,-5-4 1,0 3 0,-5-4 0,3 2-1,-2-2-1,-3-2-9,-2-1-16,-1-1-3,-5-11 0,1-4 0</inkml:trace>
  <inkml:trace contextRef="#ctx0" brushRef="#br0" timeOffset="64463">1963 524 19,'0'0'18,"0"0"-1,0 0-6,0 0-11,0 0-2,6 10 0,-6-10 1,2 10 0,-2-10 3,3 19 0,-1-3 2,2 3 0,0 7 0,3 8 1,-2 8-2,0 7 2,-3 9-3,0 10 0,-3 8-1,-1 9 0,-3 9 0,-4 6 0,-1 6 1,-1 3 0,-2 1 2,4 4 0,0-6 1,2 1-1,3-9 1,6-4-2,0-9 1,6-7-2,1-9-2,0-7 0,1-7-1,0-5-1,0-2-1,-4-3-1,2 3-3,-4-6-1,2 3-5,-4-4-9,-1-6-2,2-3-1</inkml:trace>
  <inkml:trace contextRef="#ctx0" brushRef="#br0" timeOffset="64944">1871 2947 38,'-13'15'23,"-3"-7"2,16-8-5,-10 17-18,13-3-2,8 3-1,6 2 2,8 2 0,10-1 1,10 1 1,9-7 1,15 1 0,9-9 2,18-2-1,11-8 0,17-1-2,12-6 0,13 0 0,8-2-1,7-2-1,1 1 0,0-1 0,-6 2-1,-9 0 1,-13 3-2,-16-3-1,-16 4-2,-18-2-2,-14 3-1,-20-4-1,-8 5-6,-17-5-9,-5-4-5,-7 0 1,-7-5 2</inkml:trace>
  <inkml:trace contextRef="#ctx0" brushRef="#br0" timeOffset="65284">4471 2734 12,'12'-11'18,"-12"11"-7,0 0-2,11-6-3,-11 6-1,0 0 0,0 0 1,0 0 1,11-2 0,-7-16-1,6-5 1,-1-18 0,4-8 0,-3-24 0,4-16-2,-3-21-2,-2-14 0,-6-12 0,-3-8-1,-8-7 0,-3 1-1,-8 2 1,-2 15-1,-2 11 0,-2 16-1,2 12 0,0 15 0,4 16-1,2 9 0,4 14 1,2 5-1,2 8 0,3 6 0,2 7 0,-1 3 0,5 11 0,-3-11 0,3 11 0,0 0-1,0 0 2,0 0-1,0 0 1,0 0 0,-14-10 0,-3 3 0,-9 0 1,-12 0 0,-18-1 0,-17 4-1,-21-1 1,-20 5 0,-25 2 0,-15 3 1,-15 1-1,-10 3 1,-6 0-1,0 0 1,5-1-1,13 0 0,23-2 0,20 1-2,28-1-2,22-9-7,38-2-8,26-5-10,31-6-1,28-6 1</inkml:trace>
  <inkml:trace contextRef="#ctx0" brushRef="#br0" timeOffset="66085">4738 464 27,'-9'-19'22,"9"19"0,1-15 0,-1 15-20,0 0-2,9-7-1,-9 7 0,14 14 0,-6 0 0,1 6 1,2 5-1,2 6 1,1 4 1,-1 6-1,4 2 2,-3 0 0,4 2-1,-1-5 2,1-2-1,-2-6 1,-1-4 0,-4-9 1,1-1 2,-12-18-1,19 4 1,-10-20-1,5-7 0,-1-14 0,5-8-1,1-10 0,5-9-3,1-3 0,0 1 0,-1 3-1,-3 8 0,-3 6 0,-2 11 0,-4 8-2,-4 7-1,0 9-5,-7 4-7,-1 10-11,0 0-4,0 0 2,0 18-2</inkml:trace>
  <inkml:trace contextRef="#ctx0" brushRef="#br0" timeOffset="66586">5389 706 3,'14'8'12,"5"-4"-6,5-1-3,5-5-1,1-3 1,3-5 1,2-4 2,-5-3 2,-1 0 2,-5-2 0,-2 1 0,-7-2 1,-2 3-3,-11-2-2,-3 4-2,-8-1-2,-6 8-1,-9 2-1,-8 4 0,-7 7-1,-8 5 1,-5 11 1,-3 4 0,1 8 0,4 3 0,10 3 0,10 3 1,13-2 0,14 0 0,16-7-1,14-3 1,13-7-1,11-8 0,5-9 0,11-7 0,-1-9-1,1-4 0,-5-6 1,-6-1-1,-9-1 1,-8 1 1,-10 1-1,-6 4 1,-11 4-1,-12 12 0,13-15 0,-13 15-1,0 0-1,0 0 0,0 0 0,0 0-1,0 0 1,6 11 0,-4 2 0,0 5 0,2 4 0,3 3 0,3 1 1,0 0 0,3 0 0,-1-5 0,0-2 0,1-6 2,-3-3 1,-10-10 1,11 3 0,-11-3 0,4-23 1,-2 2-1,-8-9-1,3-6 0,-4-6-1,2-2-2,3 5 1,0 2 0,4 4-1,8 9 0,8 7 0,8 10 0,10 10-1,5 2-1,5 4 1,4 2-1,3 4-1,-4-5-2,1 4-5,-8-11-8,-2-2-10,-6-5-1,-5-5 1,-2-6 0</inkml:trace>
  <inkml:trace contextRef="#ctx0" brushRef="#br0" timeOffset="67387">6559 257 18,'-14'-7'19,"14"7"0,0 0 0,-5 9-18,6 1-1,-2 6 1,0 5 1,-2 2 2,0 10 1,-5 2 1,3 6 0,-3 2 0,2 7 1,-3-1-2,4 1 0,-2-4-2,5-5 0,0-7-1,3-6 0,0-9 0,5-7 0,4-10 0,9-10-1,5-6 0,6-7 0,6-5 0,3 0 0,5-1-1,-2 2 0,-2 5 0,-2 7-1,-1 9 2,-1 9-1,-2 11 0,1 5 0,-2 6-1,1 3 1,-1 3-1,-5-1 1,-5-1 0,-7-2 0,-4-6 3,-10 0 0,-14-6 0,-7-2 2,-13-5-2,-6-2 1,-9-5-3,-8-2-2,-4 1-15,-6-5-14,-3-6-1,2-7-2,2-9 1</inkml:trace>
  <inkml:trace contextRef="#ctx0" brushRef="#br0" timeOffset="80897">3015 658 9,'0'0'15,"-17"0"0,17 0-13,-9 2 0,9-2-1,0 0 1,-9 5 0,9-5 1,0 0 1,2 10 0,-2-10-1,6 18 0,0-3 1,1 3-1,-1 3-1,1 8 1,-3 3-1,-4 9 1,0 9 1,0 14 0,-4 16 0,1 14 1,-1 16-1,-1 10 0,3 9 0,1 8-1,-5-3 1,2-6 0,-3-10-1,1-9 0,-2-16-1,5-11 0,0-14 0,2-15-2,5-10-2,-1-13-3,5-12-6,-8-18-11,18-11-6,-6-16 1,-5-15 0</inkml:trace>
  <inkml:trace contextRef="#ctx0" brushRef="#br0" timeOffset="81427">3354 638 3,'0'0'15,"-9"1"1,9-1-8,0 0-6,0 0 0,0 0 0,2 9 0,2 0 1,2 6 0,0 6 0,1 7 2,0 12-1,-1 8 1,0 15-1,-2 16 0,2 17 2,-5 16-2,2 15-1,-2 14 0,0 15 0,-4 8-1,1 8 0,-4-1 1,1 1 0,-2-8 1,4-8-1,-3-18 1,6-14 0,-1-19 0,5-15-1,0-21-1,4-17-5,2-14-2,-4-17-9,-6-21-13,16-8-1,-12-24 1,-2-13-1</inkml:trace>
  <inkml:trace contextRef="#ctx0" brushRef="#br0" timeOffset="82038">2059 1415 30,'-11'1'19,"11"-1"0,-1 10-8,1-10-10,11 13-3,-2-3 2,8 4 0,6 1 0,11 3 1,17-2 0,21 3 1,22-6 2,23 1 1,27-7 0,27-2 2,17-7 0,21-1 0,5-6-1,4-1 1,-12-3-2,-8 4-2,-21-3 1,-20 5-3,-27 4-2,-27-3-3,-21 7-10,-25 1-13,-28-2-1,-29 0 0,-22-7 0</inkml:trace>
  <inkml:trace contextRef="#ctx0" brushRef="#br0" timeOffset="82539">1812 1915 10,'0'0'19,"0"0"0,11-11 1,3 9-14,7 1-3,7-1-1,8 1 0,10-1 0,8 3 1,11 0-2,10 2 1,12 1 0,18 3 1,11 1 0,17 4 1,14 0 1,17 1 1,13-2 0,15 1 0,6-6-2,5 1 0,1-5-1,-1-2 0,-12-2-2,-12 0 0,-18 0-2,-23-1-4,-21 4-9,-21 0-13,-28-4-1,-24-1 1,-25-9-1</inkml:trace>
  <inkml:trace contextRef="#ctx0" brushRef="#br0" timeOffset="83751">3122 14 1,'0'0'8,"-11"-2"0,11 2-2,0 0 0,0 0 0,0 0 0,0 0 0,9-8 0,6 5-1,2 2-2,5 0-1,2 2-1,2 2-1,-4 1 1,1 2-1,-4 1-1,-5 4 1,-3-1 0,-6 2 0,-3 2 0,-4 0 0,-5 1 1,-3 0-1,-2 2 1,-3-5 0,3 1-1,0-3 0,1-2 0,8 2 0,3-10 0,13 16-1,4-6 1,7 4 0,2-1-1,2 4 1,0 1 0,-2 1-1,-8 0 1,-6-1 1,-9 0 0,-10-3 2,-4 2 0,-6-4 0,-2 1 0,-3-5 1,2 4-1,2-4-8,3 1-12,-4-6-3,7 0-1</inkml:trace>
  <inkml:trace contextRef="#ctx0" brushRef="#br0" timeOffset="85173">1151 1519 12,'-18'-5'14,"18"5"-1,0 0-1,0 0-4,0 0-1,0 0-3,22 0-1,-2 3-2,4 2-1,1 1 0,2 3 0,-2 2 0,0 2-1,-3 1 1,-3 2-1,-4 2 0,-1-2 1,-3 1-1,-3-3 1,-2 0 1,-2-2 1,-6-2 2,-3 1-1,-8-4 3,-1 0-1,-3-3 0,-1 2-1,3-1-1,2-2-2,13-3-1,-9 3 0,9-3-2,20 3 1,-2 1-1,3 2 0,2 4 0,0 0 1,-1 3-1,-3 2 0,-4 2 1,-4 0 0,-6 1 0,-6-3 3,-8 0 1,-7-1 0,-8-2 0,-3 1 1,-6-2-3,-3 1-11,-5-6-12,3-1 0,-3-12-1,6-3-2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91 3,'-19'1'6,"1"-2"2,7 1 1,1 0-2,10 0 0,0 0 0,0 0-2,26-1 0,0-1-2,11 1 1,10-2 0,13 0 1,12 0-1,16-1 0,11-1 0,12 1-1,15-3 0,15 0 0,16-2 0,14-2 1,19 0-1,13 2 1,19 2-1,20 4 1,14 2-1,16 6 0,13 2-1,17 6-1,8 1 0,12 2 0,5-1 0,1 2-1,2-5 0,-2-1 0,-5-3 1,-7-2-1,-10-1 0,-12-1 0,-14 2-2,-14 0-4,-19 2-13,-15 5-8,-27-5 2,-23-2-1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5,'0'0'14,"0"0"-2,4 12-9,5-6 0,7 2 2,8 2 1,8 0 1,10 2 2,10 1 0,14-1 0,19 2 0,15-2-2,19 2-2,19-3-1,22 3 0,23 0-1,19 1-2,23 1 1,14 1-1,20 2 0,11-1 0,19-1 0,5-3 1,12-3 0,3-5 0,2-3 1,-1-3-1,-4-3 0,-2 1 0,-11-1-1,-6 2-1,-12 4-2,-13 2-2,-15 5-5,-18 3-17,-26-3-1,-23-4-1,-38-13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7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4,'0'0'12,"-8"12"-7,8-12-4,-3 23-1,2-6-1,-1 4 1,1 6 0,0 6 1,1 7 0,1 6 2,4 8 2,4 12 0,4 14 2,4 18 1,4 15 0,7 17 0,4 19-1,-1 18 0,1 17-1,-3 18-2,-2 14 0,-3 11-2,-2 18 1,-6 13-1,0 14 0,-1 10-1,0 14 2,-1 4 1,1 7-1,-5 1 1,-2 3 0,-11-11 1,-4-1-1,-12-18-1,-2-9 0,-8-14-3,2-11-1,0-19-3,5-20-14,10-24-11,11-44-1,6-39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5:52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3056 4659 903,'-7'16'3096,"-3"-16"-129,10 0-129,0 0-3096,-11 4 0,11-4 0,-16 0 387,16 0 258,-20-4 387,11 0 258,-9-6 0,5 6 387,-10-11-516,4 11 258,-7-7-258,1 7-258,-6-3-387,3 4 0,-8 1-129,3 1 0,-2 1-129,0 0 387,-3-2-258,2 0 129,3-1 0,4 1 0,2-3 129,6 2-129,2-1 0,6 3-129,2 1-129,11 0 129,-17 3-129,17-3-129,-10 12 0,10-12 0,-11 22 258,4-8-258,3 4 129,0-1-258,-1 4 387,0 4-258,2 4 129,-2 4-129,1 8 0,2 3 0,1 10 129,-2 5 0,0 10-129,-3 3 129,-4 6 0,0 4 0,-6 3 0,-3-1 0,-3 8 0,-3-5 0,2 4 0,3-3 0,0 0 129,5 0-129,5-2 129,7-3-129,3-4 258,0 0-258,5 2 129,2 1 0,-2-7-129,-2-2 129,-3-1-129,0-7 129,-2 0 0,0-11 0,-6-8 129,3-6-129,1-10 129,3 0 0,-1-8 129,2-2-258,0-8 0,0 3 0,0-15 0,3 17 0,-3-17-129,3 14 129,-3-14-129,0 0 129,0 0-129,0 0 129,0 0-129,0 0 129,0 0-129,0 0 129,11 5 0,-11-5-129,14 0 129,-1 0 0,2 0-129,6 0 129,3 0 0,6 0-129,2 0 129,3 0-129,5 0 0,5 0 0,1 0 0,2 0 0,5 0 0,4 0 0,0 0 0,4 0 0,-2 0 129,1 3 0,-1 2-129,-1-1 387,-2 1-258,1-1-129,-6-2 129,-1 0 0,-5-2 0,-1 0 0,-6-4 0,-6 3 0,-6-4 0,-5 2 129,-9-1 0,-12 4 0,15-1 0,-15 1-129,0 0 0,0 0-129,0 0 129,0 0-129,0 0 0,0 0-129,0 0 0,0 0 0,0 0-387,0 0-903,0 0-3612,0 0-129,0-16-387,-7-6-516</inkml:trace>
  <inkml:trace contextRef="#ctx0" brushRef="#br0" timeOffset="18268.0448">2749 7399 258,'-3'-7'2193,"3"7"0,-13-6-129,13 6-387,-16-8-516,3 8 129,-3-4-387,-1 4-258,-5 0-129,1 3-129,-3-1-129,-2 4 0,0-2 0,1 0 0,-1 2-129,4-2 0,0 3 0,3-2-129,0 1 387,3 0-387,1-1 129,3 1 0,0-2 0,12-4-129,-17 7 129,17-7-129,0 0 0,-10 8 0,10-8-129,0 0 129,-7 17 0,7-17 0,-5 18 0,0-6 0,0 0 0,-1 4 129,-1 2-129,1 2 0,0 5 0,-2 3 129,-2 5 0,2 2-129,1 3 129,-5 1-129,3 1 129,-2 2 258,-3 4-129,3 3 0,-2 0 0,2 4 0,-1 2-129,3 6 258,3-1-387,3 3 129,0-2 129,3 2-258,1-3 129,4 1-129,-1 2 0,-1-1 0,2 4 129,-5-3-258,0-1 129,-2 2 129,-6-2 0,3 0 0,-3-3 0,5 4 129,-2-2-129,5 6 129,0-4-129,4 0-129,3 0 0,1-2 129,2-1-258,0-2 258,1-5-258,0-2 258,-2-5-258,0 2 258,-1 1-129,1 2 0,-4-5 129,2 4 0,-2-1 0,2 2 0,-2 2 0,-1-6 0,0-5 258,0-1-258,-1-6 129,4-6-129,-2-4 129,0-5 0,-2-6-258,1-2 129,-3 1 0,-1-13-129,3 17 129,-2-5 0,-1-12-129,3 12 129,-3-12-129,0 0 0,9 12 0,-9-12 0,0 0 0,11 0 0,-11 0 0,0 0 0,0 0 129,9 0 0,-9 0-129,0 0 129,0 0 0,0 0-129,6 8 0,-6-8 0,0 0 129,7 12-129,-7-12 129,0 0 0,0 0-129,0 0 129,10 7 129,-10-7-258,0 0 129,0 0 0,0 0-129,10 10 0,-10-10 258,0 0-258,7 10-258,-7-10 516,0 0-258,0 0 129,0 0 0,0 0 0,0 0 0,12 2-129,-12-2 129,0 0-129,18 12 0,-18-12 0,21 10-129,-7-6 129,3-3 0,3-1-129,3 0 129,2-7 0,2 1 0,3 0 0,2 1-129,1 4 129,2 1 0,2 0-129,1 7 129,-1 3 0,4 0-129,-1-1 258,1-2-129,0-3 0,-2-3 0,1 3 0,-1-4 0,-3 0 129,3 0-129,-3 0-129,-3 0 129,-1 0 0,-4 4 0,-5 0 0,0-3-129,-7 2 129,-3-1 0,-13-2 0,15 4 129,-15-4 0,0 0 0,0 0 0,0 0 0,0 0 0,0 0-129,0 0 129,0 0-258,0 0 0,0 0 0,0 0 0,0 0 0,-6-6 0,6 6 0,-21-8 129,9 1 0,-5 1 0,1-1 129,-2 1-129,0 4-129,1-2 129,1 3-258,-2-2 129,2 1-129,-3-4 129,1 5 0,-4-5 0,-4-4 0,-4 1 129,-2 0 0,-2 1 0,-7 1 129,4 5-129,0 2-258,-3 0-387,7 12-516,-6-7-387,13 12-1161,-4-3-1806,3-3-516,1 0-129</inkml:trace>
  <inkml:trace contextRef="#ctx0" brushRef="#br0" timeOffset="23704.3558">11503 8968 1935,'0'0'3741,"0"0"-258,0 0-2580,-14 0-516,14 0 0,-14 0 0,14 0-129,-23 1 129,13-1-129,-7 0 0,2 0 129,-5 0-258,-1 0 129,0-1-129,-4-1 129,-2-3 129,-3 2-258,-2-3 129,-3 3 0,-2-4 0,3 4 129,-6-7-129,1 3 129,-1-2-129,3 0 129,-1-5-258,3 3 129,-1-8 0,5 3-129,1-2 129,2-1-129,6-1 0,2 3 0,4-2 129,3 2 0,5-3-129,4 1 0,2-2 0,2-4 0,0 3-129,3-5 129,5 1-258,5 0 258,1 2-129,4 1 0,4 0-129,2 4 129,5-1 129,0 3-258,6-3 129,-1 0 0,0 2 129,1-1-258,-1-1 258,3 3-129,-1 2 0,0 0 0,5 2 0,3 1 0,2 2 0,2 2 129,5 1-129,4 3 0,1-3 0,2 3 129,-1-1-129,-1 5 129,-1-3 0,-2 3-129,-1 0 258,1 3-129,-5 4-129,2 4 129,-1 1 0,4 2-129,-2-1 0,2 0 0,-2-1 0,-5 1 0,1-1 0,-5-2 129,-3 2 0,-6 2-129,-5-1 129,-4 4 0,-2 3-129,-5 1 129,-6 5-129,-5 2 129,-2 1 0,-5 2-129,-1 4 129,-4 0-129,-7 0 129,-2 2-129,-4-5 129,-3 2-129,-4-1 0,-4 0 0,-5 0 129,-3-2 129,-6-1-258,-3 1 258,-8-3-129,-2-1 0,-6 0 0,-4-1 129,-6-4 0,-4-2-129,-9-6 0,0-2 129,-3-8-129,0-4 129,0-1-129,5-6 0,3-6-129,3 0-258,12 10-1806,-7-12-2838,6-2-258,2-3-774,-1-9 129</inkml:trace>
  <inkml:trace contextRef="#ctx0" brushRef="#br0" timeOffset="65115.7243">15259 5490 645,'0'0'2580,"0"0"-516,0 0-2709,0 6-387,0-6 129,8 0 645,5 0 516,0 0 516,10-1 129,4-3 516,6 2 129,7-5-258,8 4 0,3-1-129,9 3-258,-1 0 0,6 1-387,-2 4 0,2 5-129,-2-1-129,0 4-129,-6 0-129,-4 0 0,-4-2 0,-6-3 129,-9-4 387,0 3 129,-16-6 258,3 4 129,-21-4 0,13 0-258,-13 0 0,0 0-258,-13-8-387,-5 3-129,-1 1-387,-12-1 0,-4 2 0,-8-4 129,-5 3 129,-6-1 0,-1-1 258,1-1-129,-1-3 0,5 5 129,0 0 0,10 4-129,1 1 0,5 0 0,8 2-129,6 2 0,4 1 258,5 0-258,11-5 0,-15 8 129,15-8 0,0 0 0,0 0 0,11 14-129,4-9 129,7 2-129,8 0 0,7-4-129,16 8-516,2-8-1806,13 0-1806,14 3-258,-2-8-129</inkml:trace>
  <inkml:trace contextRef="#ctx0" brushRef="#br0" timeOffset="66019.7761">18539 5605 3870,'75'-12'4386,"-22"7"-645,7 2-1290,5-6-903,12 9-516,-5 1-645,1 3-258,-3 3-129,-7 1-129,-9 1-129,-12-4-258,-8 5-645,-16-5-1161,-18-5-1935,6 12-258,-23-12 130</inkml:trace>
  <inkml:trace contextRef="#ctx0" brushRef="#br0" timeOffset="66712.8157">16062 6382 129,'20'6'3096,"-20"-6"129,16 0-129,5 1-387,-5-2-516,19 1-387,0-4-516,20 4-258,0-2-387,17 2-258,4 0-129,10 0-258,2 5 0,-1 1-258,0 7-516,-15-6-1161,5 5-2580,-8 8-129,-15-11-387</inkml:trace>
  <inkml:trace contextRef="#ctx0" brushRef="#br0" timeOffset="67228.8452">15909 7455 903,'95'3'3870,"-36"-3"0,5 0-387,5-5-1032,17 4-387,-5-16-774,15 10-258,-8-8-258,5 5-258,-7-4-129,-1 4-129,-10-2-129,-6 5-129,-6 4 0,-11 3-129,-7 0-258,-10-1-387,-3 5-1548,-12 2-2193,-8-6-258,-12 0-387</inkml:trace>
  <inkml:trace contextRef="#ctx0" brushRef="#br0" timeOffset="67815.8788">15835 8243 1032,'40'5'1935,"-19"-4"-129,2 0 387,0-1-129,6 0-258,-1-1-387,11 1-129,-3-9 0,15 5 0,-2-9-129,13 3-258,0-6-129,13 6-258,-3-5-129,11 8-129,-3 0 0,1 2-258,-2 5 0,-5 0 129,-11 6-129,-4 3 0,-9 0 129,-12 1-129,-8-1 0,-6-2 0,-8 1 0,-6-8-516,4 0-2967,-14 0-1161,6-17-387,-7 0-129</inkml:trace>
  <inkml:trace contextRef="#ctx0" brushRef="#br0" timeOffset="68446.9148">15595 9051 5289,'-18'-12'4773,"-4"-5"-645,22 17-387,-2-12-4128,10 12-258,5-3 0,12 3 0,1 4 129,11 4 258,5 1 258,3-1 516,9 7 0,1-8 129,10 5 0,-2-8 0,12 7 258,-4-7-387,10 4-129,-3-4 0,4 0-258,-8 0 0,-1-2-129,-6 1-129,-12-3-516,-2 5-1419,-16 0-2322,-18-3-258,-19-2-516</inkml:trace>
  <inkml:trace contextRef="#ctx0" brushRef="#br0" timeOffset="69015.9473">15782 9994 2322,'8'20'4128,"5"-10"-129,-13-10 0,21-5-3741,-2 0-258,7 2 516,8-1 0,7-4 0,9 8 258,3-2-129,12 2 258,3 0-129,14 2-129,3 2 0,14 9-258,6 2-129,6-1-129,5 5-129,3-1 0,0 3 0,-4-2 0,-5 2 0,-9-4-129,-8-5 129,-12-8-516,-6 1-3354,-12-5-645,-21-5-516,-10-11-129</inkml:trace>
  <inkml:trace contextRef="#ctx0" brushRef="#br0" timeOffset="70076.0081">15702 10742 3483,'0'0'4257,"0"0"-258,0 0-2580,0 0-387,8-5 129,-8 5-258,25-12 129,-10 2-387,12 3 0,-2-1-258,10 1-129,4 3-258,7 4 129,11 0-129,5 5 129,13 1-129,5 4 0,9-3 0,8 3 129,3-2 0,6-2 129,-6 0 129,1 1 0,-8-3 0,0 6 387,-14-8-258,-3 4 129,-18-6-258,-4 4 129,-14-4-258,-2 0-129,-10 0-258,-8-4-387,4 4-1935,-9 5-2322,-15-5-258,11 0-516,-11 0 129</inkml:trace>
  <inkml:trace contextRef="#ctx0" brushRef="#br0" timeOffset="86459.9451">12909 5490 645,'27'17'3354,"-17"-15"258,16 8-387,-2-2-3225,6-2 258,10 6 516,6-10 129,13 4-129,5-6 129,16 1 129,2-1 129,9 0-387,-2-1-387,0 1-258,-6 0-129,-10 0-516,-4 8-1677,-10-1-1935,-17-7-516,-2 0 129</inkml:trace>
  <inkml:trace contextRef="#ctx0" brushRef="#br0" timeOffset="86947.9731">13025 6386 1,'17'19'3869,"14"-16"259,-3-8-387,13-2-3354,6 3 0,5-6 258,10 5 0,-1-5 0,5 7 0,-2-3 0,8 6 129,-1 0-258,7 4 0,-2 4-645,2-1-1032,3 2-2838,1 8-258,-13-11-516</inkml:trace>
  <inkml:trace contextRef="#ctx0" brushRef="#br0" timeOffset="87359.9966">13155 7187 1677,'-13'3'4386,"13"-3"387,0 10-258,9-3-3612,4-7-258,17 5 0,3-5 258,19 4-258,2-4-129,17 3-129,4-2-129,8 6-129,4 2-258,-1 4-258,12 6-3354,-7 5-903,-7-1-387,-1 2 0</inkml:trace>
  <inkml:trace contextRef="#ctx0" brushRef="#br0" timeOffset="88021.0345">13081 8925 1677,'-16'25'3483,"16"-25"258,0 0-3354,11 8 129,8-9 387,15 0 258,2-14 129,14 11 129,2-13 129,16 12-129,-4-10 0,11 15-516,0-1-258,3 3 0,-4 5-129,3 5 0,-14-2-258,-4 4 0,-11-4 0,-7-1 0,-11-3-129,-5 0 0,-10-6-129,-5 0 129,-10 0-129,0 0-129,11 3-387,-11-3-1032,-10 4-2967,-6 6-645,-8-7-129,-11 4-258</inkml:trace>
  <inkml:trace contextRef="#ctx0" brushRef="#br0" timeOffset="93424.3434">13248 10675 1,'-23'1'1676,"-1"0"-257,13 3-516,-1-2-129,1 1-516,11-3 258,-18 3-258,18-3-129,-12 4-129,12-4-129,0 0 0,0 0-258,0 0 258,0 0 0,0 0 129,0 0 129,0 0 0,0 0-645,-14 0-2322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8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47 142 21,'-14'-41'23,"6"8"-1,-3 9-1,2 3-14,6 7-3,3 14-3,-2-9-1,2 9-1,7 25 1,-1 6-1,3 9 0,3 14 0,2 12 2,1 15 0,5 16 0,2 19 1,3 12 1,3 18-1,3 16 0,0 17 1,0 18-1,-2 18 0,-2 11-1,-7 16 0,-4 13 0,-10 12 0,-3 6 0,-4 12-1,0 8 1,1 6 0,4 3 0,3-5-1,4-2 1,2-11 0,-1-10-1,-2-22 1,-4-13 1,-7-22-1,-5-8-4,-1-16-10,1-16-14,0-34-2,7-35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9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 25,'9'-5'21,"8"0"-1,-1-5-4,9 1-13,4-3-5,6 0 2,6 1 0,0 2 0,3 1 0,-1 4 0,1 1 0,-3 3 0,-3 5 2,-5 1-1,-3 4 1,-4 0-1,-5 4 1,-6 1 0,-5-1 1,-5 2 1,-8 1 0,-7-3 1,-3 1 0,-8-4 1,-1 2-1,-5-7-1,6 2-2,7-3 0,14-5-2,0 0 0,25 10-2,3-4 0,6 0 1,10 4 0,-5 1 0,-4 2 1,-5 1 0,-10 3 1,-7-1 1,-12 2 0,-7 1 0,-13 1 1,-3 0 0,-6 2 0,-3 0 0,-4 1-1,-1-1-1,0-1-4,1-2-19,2-5-6,0-6-1,-1-8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7:23:37.9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10801 11589 2580,'0'0'3354,"-3"12"258,3-12-2322,0 0-1161,0 0 387,0 0 258,0 14 129,0-14 258,0 0 0,9 0 0,0 0-258,-9 0 0,16 0-258,-6 0-258,4 0 0,3 0-129,2 3 0,3-3 129,6 3 0,-1-3 129,9 0 0,1 0-129,8 0 0,3 1 0,8 7-129,0-1-129,5 0 129,3-1-129,1 1 129,-1 0 0,1-2 0,-5-2 0,-2 1 0,-5-4 0,-2 3-129,-4 2 258,-3 0-387,-2-2 258,-4 1-129,-7 0 129,0 0-258,-7-3 129,-3 2-129,-5-1 129,-5-2 129,-11 0-129,11 0 0,-11 0 0,0 0 0,0 0 129,0 0-258,0 0 0,0 0 0,0 0 0,0 0 0,0 0-129,0 0 129,0 0 0,0 0-129,0 0 129,0 0-387,0 0-516,-9-7-2451,9 7-1806,0 0-387,-11-22-258,1 3-129</inkml:trace>
  <inkml:trace contextRef="#ctx0" brushRef="#br0" timeOffset="1956.1119">2629 9019 1806,'-7'-32'1548,"3"16"-258,0 3-129,0-3 387,-1-4-387,-2 7 258,-2-6-258,0 4-129,-6-2-129,2 4-129,-9-4-387,0 4-129,-5-1-129,-4 3-258,-6-1 129,-5 2 0,-7-1 0,-6 5 0,-2-2 129,-8 5 0,-3 2 0,-1 1 129,-3 0-129,6 8 0,-6 1 0,7 5 129,-4 4-129,5 1 0,-5 8 129,12 4 129,-3 5-258,6 4-129,-2 1 0,5 4 0,0 0-129,2 5 387,-10 0-129,8-2-129,-11 3 258,11-1-258,-6 2 258,9 1 0,-3 3 0,17 0-129,9 2 129,2 4 0,13 4-129,5 4 0,5 0 129,15 5 0,6-5-129,12 4 0,9-8 0,8-3-258,7-5 0,0-8 129,6-4 0,-5-2 0,5-3 129,-8-2 0,8 1-129,-7 1 387,5-6 0,1 1 129,5-10-387,3 0 129,10-15 129,1-3-258,3-8 0,2-12-129,4-12 0,3-10-129,3-8 258,2-8-129,-2-8 129,-3-3 0,0-2-129,-2 1 0,-1-3 0,-3 8 129,-7 0-129,-4 3 0,-10-4 0,-4 0 129,-14-7 0,-7-2 0,-13-6 129,-8-2 0,-13-6-129,-7 6 0,-2 3-129,-8 4 0,-5 8 0,1 6 0,-2 9-129,-2 10 129,-2 4 0,-2 8-129,-4 4 258,-3 5-258,-5 5 129,-6 4-129,-3 5 129,-6 0-258,0 12-129,-7-5-774,10 15-1419,-4-2-1806,3 4-129,5-2-516,5 1 129</inkml:trace>
  <inkml:trace contextRef="#ctx0" brushRef="#br0" timeOffset="3160.1807">3360 10648 3354,'33'-20'3870,"-9"9"-258,-5-13-258,1-1-2838,7 3 129,-1-7-258,3 6 129,-5-4 258,1 4-129,-7-3 258,2 11-258,-9-5 0,3 9-129,-3 4-129,0 3-258,-2 4 0,0 8-258,0 7 129,-1 4 0,0 5-129,-4 5 129,-1 3 0,-3 2 0,-5 2 0,-4 3 387,-3-6-258,-3 5 258,-3-8 129,3-4-129,-2-4-129,6-1 0,1-7-129,10-14-387,-2 21-516,2-21-2967,0 0-645,7 1-516,-7-1 0</inkml:trace>
  <inkml:trace contextRef="#ctx0" brushRef="#br0" timeOffset="15307.8754">16017 8851 4128,'25'-41'4773,"-8"1"-387,6-2-258,3-8-3870,2-11 0,6-2 0,-1-6 0,3-1-129,-1 4-129,1 3 0,-4 6 129,3 7-129,-5 9 258,-2 5-129,-3 12 0,-2 11 0,-5 6 129,-1 13-129,-4 14 0,-5 13 0,-3 11-129,-3 16 0,-2 12 129,0 11-129,-1 5 129,-1 5 0,-2-1 0,4-2 0,2-11 0,6-8 0,3-13-387,1-23-903,5-14-2967,-1-19-387,-6-12-516,-2-19 258</inkml:trace>
  <inkml:trace contextRef="#ctx0" brushRef="#br0" timeOffset="15480.8854">16279 8529 6450,'-63'4'4644,"40"6"0,11 2-516,10 0-3870,6 0-258,12-2-129,10-1-516,3-9-1677,8 0-1806,9-3-387,-1-6-387</inkml:trace>
  <inkml:trace contextRef="#ctx0" brushRef="#br0" timeOffset="15839.906">16803 8378 6966,'-4'46'4902,"-8"-10"-516,-3 10-258,-3 6-3999,1 5 0,6 2-129,3-4 0,7-2 129,2-13-258,14-12 258,10-15-129,8-13 0,7-12 129,4-13-129,5-9 129,-1-7 0,0-4 0,-3-2 129,-11 1-129,-5 7 387,-8 3-516,-9 9 258,-5 2-258,-3 4-129,-4 7-129,0 4-516,0 10-1032,0 0-2838,0 0 0,0 0-516,-5 7 258</inkml:trace>
  <inkml:trace contextRef="#ctx0" brushRef="#br0" timeOffset="16216.9276">17328 8390 4257,'-8'8'4644,"14"0"-258,9-4-258,2 4-3741,1 0 0,10 9 258,-4 5-258,5 10-129,-3 2-129,1 7-129,-2 0 0,-2 2 0,-3 3 0,-2-5-129,-2 1-516,-7-10-1290,1-6-2193,-2 0-387,-8-9-258</inkml:trace>
  <inkml:trace contextRef="#ctx0" brushRef="#br0" timeOffset="16429.9398">17337 8879 7482,'-43'-21'4902,"34"5"-129,9-9-258,7 0-3870,14-8-387,13 0 0,8-3-129,8-1-129,7 4-387,2 1 0,8 13-1290,-7-5-2709,-1 3-387,-3-1-516,-5 0 258</inkml:trace>
  <inkml:trace contextRef="#ctx0" brushRef="#br0" timeOffset="16773.9594">18210 8611 7740,'7'18'4644,"10"-12"129,8-5-645,0 0-4257,16 4 0,10-1 129,6 2 0,3-1 0,1 2 0,2 2-129,-4-1-258,1 4-645,-13-7-2580,-2-3-1032,-6 1-129,-12-4-129</inkml:trace>
  <inkml:trace contextRef="#ctx0" brushRef="#br0" timeOffset="17175.9824">18601 8344 7611,'0'51'5160,"16"-22"-774,5-4-129,11-1-4257,5 2-129,8-4 0,4-3 0,2-4 129,-3-4-258,-1-5 387,-3 3-129,-8-4 0,-2 3 0,-10 1 0,-3 1 0,-8 5-129,-5 1 258,-7 9-258,-1 1 129,-9 7 129,-7 3 0,-7-1 0,-6 6 258,-8-2 129,-2 6-129,-6-8 129,4 0-258,3-6-258,4-7-129,11 4-1032,2-19-2967,21-9-645,0-8-258,13-17-516</inkml:trace>
  <inkml:trace contextRef="#ctx0" brushRef="#br0" timeOffset="17585.0058">20065 8049 6837,'39'0'4644,"-30"0"-129,-9 0-258,-14-2-4257,-3 2-129,-8 2 258,-6 5 0,-11 2 0,-5 11 129,-13 8 0,-2 13 129,-12 5 129,3 12 0,-7 4 0,8 8 0,1 3 0,12 2-129,9-5 129,16 3-258,16-8 0,16-1-258,14-11 0,18-3 0,13-5-129,10-10-129,10-6-129,1-18-516,8 7-1290,-5-18-2451,0-8-387,-5-13-516,-7-11 129</inkml:trace>
  <inkml:trace contextRef="#ctx0" brushRef="#br0" timeOffset="18244.0435">20095 8586 6063,'-23'0'5289,"16"0"-516,7 0-258,0 0-3612,6 0-903,10 2 0,8 1 0,3 4 0,6-1 129,5 5-258,-2 2 258,1 1-129,-5 8 0,-3 1 0,-7 9 0,-5 0 0,-10 4 0,-3-1 0,-5 3 0,-11 2 258,-7-7-129,-4 0 258,-7-12-129,-3-1 129,-3-8 0,-1-2-129,-1-10 0,6-7 0,5-11-258,7-5-129,9 0 0,7-3-129,5 0 129,10 3-129,6 5-129,4 0 0,6 11-129,-1-5-516,7 12-258,-12-10-2451,6-1-1032,1-2-129,-6-4-258</inkml:trace>
  <inkml:trace contextRef="#ctx0" brushRef="#br0" timeOffset="18680.0685">20485 8584 8256,'3'36'4902,"2"-21"-129,1-1-387,-6-14-4386,14 27 0,-6-4 0,-1 2 129,-3 2-129,-2-2 129,0-1 0,1 0 129,1-6-129,7-7 129,6-6-129,10-5 129,4-7-129,7-8 0,2-6 0,6-2 129,-4-4 0,-2 8 0,-7 0 0,-5 6-129,-8 4 129,-2 4 0,-2 5-129,-2 3-129,2 4 0,1 2 0,1 0 0,2 6 0,0 3 0,0 3 129,-3 12 0,-3 9 258,-7 5-387,-3 6 0,1 9-1161,-7-6-3483,2-5-258,2-14-645,5-19-387</inkml:trace>
  <inkml:trace contextRef="#ctx0" brushRef="#br0" timeOffset="20441.1691">22406 8831 8514,'5'0'4902,"7"0"-387,0-2-258,-3-4-4515,4 6-258,0 0 258,-1 5-129,-12-5 0,13 17 0,-13-17 0,0 19 387,0-6 129,0-13 387,-13 17 129,4-13 0,9-4 258,-16 5-258,16-5 0,-11 5-258,11-5-129,0 0-387,0 0-258,0 0-387,-2-14-2580,2 14-1290,2-18-516,2 0-387</inkml:trace>
  <inkml:trace contextRef="#ctx0" brushRef="#br0" timeOffset="20940.1977">23005 8224 1677,'-5'-30'3999,"6"18"129,-1-11-387,2 6-2967,7 10-258,-5-4 0,7 11 0,-11 0 258,10 7-258,-10 9 0,2 13 0,-4 3 0,-6 17 0,-9 2 129,-1 10-129,-9-4 258,2 6 0,-5-7-129,5 0 0,-1-13 0,10-2-258,3-15 0,13-3-258,10-10-129,14-9-129,10-4-129,8-5 129,4-6 129,4-2-129,2-2 129,-5 3-258,-6 0-129,-12-3-1677,-1 5-2451,-9 1-129,-8-4-387,-6-5-258</inkml:trace>
  <inkml:trace contextRef="#ctx0" brushRef="#br0" timeOffset="21168.2108">23140 8472 6708,'-5'39'5289,"3"-15"-258,2 7-516,0 1-2967,0 9-1161,3 10 0,-3 2-258,2 5 258,-2 4-129,0 4-129,0 2-516,0-8-516,7 6-3612,-2-9-258,0-8-387,1-10-387</inkml:trace>
  <inkml:trace contextRef="#ctx0" brushRef="#br0" timeOffset="23872.3655">15815 9385 774,'0'0'2838,"18"-3"258,-10 0-2838,6 1 0,0-1 0,6 1 0,-2-1 0,6 2 0,3 1-129,5 0 0,5-3 0,5 3 129,6 0 129,3-2 258,10 2 129,1-2 0,13 2 258,1-4 0,10 4 129,1-4-129,11 4-129,1-3-387,9 3-129,-1-1 0,3-2-258,5 2-129,5-1 129,3 0-129,3 0 0,7 2 0,4-3-129,6 3 129,3 0 0,4 0 0,2 2 0,0 1 0,0 4 0,-1-2 0,-2 7-129,0 0 129,-4 0 0,-1 0 0,-1 1-129,-3 1 129,-1 1 0,-5-3 0,-5-2 129,-4 2-129,-6 0 129,-4 0-129,-8 0 387,-7 1-387,-7-2 0,-6-4 129,-7 3-129,-10-3 129,-7-4-129,-11 2 0,-8-3 0,-10-1-129,-6-1 0,-9 4-129,-6-4-129,-3 3-129,-10-3-258,0 0-903,0 16-2322,-12-14-387,1 5 129</inkml:trace>
  <inkml:trace contextRef="#ctx0" brushRef="#br0" timeOffset="25736.4721">19340 7757 774,'0'0'3354,"14"-2"-645,-14 2-903,0 0-387,0 0-387,4 6-129,-4 7 0,0-13 129,-10 27-258,-1-13 258,2 12-258,-6-2 0,3 7-258,-1-2 129,5 0-258,0 3-774,4-11-1161,4-3-2580,7-4-258,4-14-516</inkml:trace>
  <inkml:trace contextRef="#ctx0" brushRef="#br0" timeOffset="25971.4855">19447 7765 3096,'24'-21'3870,"-12"9"258,8 12-516,-1 0-3225,-7 3-129,-3 7 129,-5 2 0,-4 10 129,-12 2-129,-6 9-129,-6 1 0,-2 7 0,-1 2-258,0 1-258,9 5-1290,7-6-2451,8-13-387,13-4-129</inkml:trace>
  <inkml:trace contextRef="#ctx0" brushRef="#br0" timeOffset="26521.517">21195 7998 2451,'21'59'4386,"-15"-31"-387,6 5-2451,1 8 0,-6-6-387,3 2-516,-2-6-516,-2-5-1161,2-11-2709,6 2-387,-1-17-129</inkml:trace>
  <inkml:trace contextRef="#ctx0" brushRef="#br0" timeOffset="26709.5277">21497 8064 4257,'2'29'4386,"3"-5"0,-3 1-129,2 3-3999,3 10 129,-1 3-129,4 5-645,1-1-3225,6 8-516,-6-10-387,5 2-129</inkml:trace>
  <inkml:trace contextRef="#ctx0" brushRef="#br0" timeOffset="41048.3479">20651 16365 1419,'0'0'1806,"2"-7"0,-2 7 129,0 0-258,0-10-387,0 10-387,0 0-516,0 0 129,-5-12-129,5 12 0,0 0 258,0 0-258,-5-15 129,5 15-258,-4-13 0,4 13-129,0 0-258,-11-21 129,11 21-129,-11-12-129,11 12 129,-13-9 0,13 9 129,-15-9-129,8 6 129,-3-2 0,1 0 0,0 1 0,-1-6 0,0 3 0,-1-5 129,1 3 0,-3-6 129,0 7 0,-2-8 0,1 5 0,-4-2-129,0 2 129,-2-1-129,2-2-129,-4-1 129,1 1 0,1-3-129,0 2 129,1-1 0,0 3 0,0-4-129,1 2 258,-1 5-258,0-4 0,-1 3 0,-1-4 0,-2 5 129,-1-6-129,-1 5 0,-1-1 0,1 1 129,0-1-129,0-2 0,2 6 129,0-5 0,3 5 0,-2-5 0,4 6 129,-3-5 0,1 6-129,0 2 129,1-3 0,-2 2-258,1 5 129,2 0-129,-2 2 0,0 5 0,2 3 0,-2-3 129,3 5 0,-4 2-129,0-3 129,-1 5-129,1-3 129,-1 2-129,1 4 129,-2-1-129,0 2 0,0-3 0,-2 7 0,-1-3 0,1 7 0,-1-3 0,0 1 129,0 0-258,1 5 387,2 1-258,1-2 0,1 3 0,3 0 129,2-1-129,1 2 0,2 3 129,3-1-258,0-2 258,3 4-258,2-6 129,2-3-129,-1 2 129,4 7 0,-1-4 0,0 5 0,-2 0 0,3 1 0,-1 1 0,-1 5 129,2-1 0,0-8 0,0 1 129,2-2 129,3-3-258,4 2 129,2-1 0,4 2 0,-1-7-129,5 3 258,0-3-645,0 4 645,2-4-387,2 1 258,0-1-129,2-3 0,5 0 0,1 1-129,3 2 129,3-4 0,3 0 0,1-2 0,1 1 258,0-1-387,3-4 129,0 4 129,0-15-387,1-6 387,1 5-258,5-2 129,0-16-258,3-2 129,-1-9 0,2-9 129,-1 2 258,1 2-387,-3-14 258,-1-1-129,-6 11 129,2-8-129,-4-1 0,0 8-258,-3-3 258,-1 1-129,-5-6 129,1-1-258,-4-5 258,-1 0 0,-3-6 129,-4 6 0,-2-7 0,-4-4-129,-4 4 258,-2 0-258,-5 6 129,-2 2-258,-4 6 258,-1-4-258,0 5 0,-4 9-258,0 1-645,-12-11-1806,6 6-2322,-14-11-387,-6-15-516,-10-22-387</inkml:trace>
  <inkml:trace contextRef="#ctx0" brushRef="#br0" timeOffset="43116.4662">10721 10329 1677,'-50'-40'2709,"22"19"-1935,3 7-258,-4-6 645,5 5-258,-3-4-129,4 0 129,-2 2-129,4 2 0,4 1 0,2-1-258,3 6 0,4-1-387,8 10 129,-11-11-129,11 11 129,-8-4 0,8 4 0,-11 0 0,11 0-258,-11 3 129,11-3-129,-10 17 129,10-17-129,-5 17 0,5-17 129,1 21 0,8-9 258,2 1-387,4-1 258,6-3-129,3-1 129,7 1 0,0 1 129,10-2-129,4-3 129,5 4 0,3-5-129,6 6 0,2 2 129,8 3-129,4-5-129,6 7 129,1 0-258,6 1 258,7 1-258,8 5 129,5-6 0,7 4-129,3 2 0,3 1 0,3 1-129,4-2 0,-1 5 0,-2-6 129,-4 1 0,1 1-129,-5-5 129,1 1 0,-1-2 0,-3-1 129,-3 0-129,-2-3 0,-5 0 0,-6 1 129,-10-3-129,-7-3 0,-9-1 0,-5-3 0,-10-1 0,-6-5 0,-7 0 0,-6 0-129,-6-5 258,-5-4-258,-9-2 129,-6-1 0,-6-2 0,-4-2 0,-5 1-129,-5-2 0,-2 1 0,-1-3 0,0 3-129,-4-4 0,4-2 129,0-6 0,2-2 129,-1-6-129,2-7 129,3-3 0,-3-7 0,3-4 129,0-3-129,1-3 129,0-3-258,1-3 129,1-1 0,-1-1 0,-1 2-129,-1 1 0,-4 5 258,2 5-258,1 7 129,-1 10 0,3 5 0,2 6 129,4 6-258,0 3 258,7 3-258,0 2 258,-1-1-129,3 2 0,-4 2 0,-5 13 0,11-18 0,-11 18 0,5-15-129,-5 15 129,0 0-129,6-15 0,-6 15 0,4-12 0,-4 12 0,0-16 0,0 16 129,-12-18-129,-2 7 129,-4 1-129,-4-2 129,-7-1 0,-5-1 0,-10 0 0,-5-1-129,-6 0 129,-8-1 0,-6 0 0,-7 0 0,-7-1 0,-8 0 0,-1-3 0,-5-1 0,-4-3 129,-7 5-129,-1-3 129,1 3 0,1 1-129,2-1 129,2 8-129,1 2 0,3 3 0,6-3 129,3 3-129,3-3 0,3 4 0,1 2 129,5-2-129,2 1 129,1 4-129,5 0 0,5 4 0,3 6 0,7 2 0,3 2 0,11-2 0,5 3 0,8-2 0,9-1-129,5 0 129,5-5 0,9-7-129,0 12 129,0-12 0,11 7 0,-11-7 0,15 5 0,-15-5 0,16 5 0,-16-5 0,8 5 0,-8-5 0,1 11 129,-1-11-129,0 18 0,-1-6-129,-7-1 129,2 5 129,-4 1-258,1 2 258,-2 3-258,-2 4 258,-3 8 0,0 7-258,-1 6 258,-4 7-258,0 10 258,-6 3-129,-1 13 0,-3 3 0,4-4 0,1-3 0,5 1 258,-1-5-258,4-12 258,6-4-129,7-14 0,5-6 129,0-6 0,0-4-129,0-9-129,1-3 129,5-2-258,-6-12 0,12 17-903,-12-17-2322,9 0-1032,-1-9-387,-9-21 129</inkml:trace>
  <inkml:trace contextRef="#ctx0" brushRef="#br0" timeOffset="78972.5165">5342 10413 1032,'0'0'2967,"0"0"-645,0 0-645,0 0-645,0 0-258,-3 0 129,3 0-258,0 0 0,0 0-129,0 0 0,0 0-129,0 0 0,12 5-129,5 1 0,6-2 0,8 3 258,4-1-129,9 6-129,9 0 129,6 4-258,6 3 129,13 0-129,3 4-129,8-1 0,8-1-129,7-2 129,4-6 129,8-4 129,-1-7 0,4-2 258,-5-9 0,4-4 129,-5-11 0,-1 1-129,-10-7-129,-4 1-129,-8-3 0,-5 3-258,-8 0 0,-7 1-129,-6 0 0,-5-1-129,-8 1 129,-6-1-129,-4 0 258,-9-3-129,-4 3 129,-8 0 0,-9-2 0,-4 2 129,-7-4 0,0 3 0,-11-7-258,0-3 258,-7-8-129,0-3 0,-4-6 129,-2-5-258,0-4 129,0-6 0,3-1-129,2 3 129,1 1 0,3 0-129,6 7 0,1 5 129,2 7-129,5 6 0,1 8 129,0 1-129,0 10 129,1 3 0,0 2 0,-1 8-129,-2-2 129,-7 9 0,-5 5 0,-6 0 129,-6 5-129,-7 7 0,-9 2 0,-7 0 129,-11 1-129,-8 5 129,-6-6-129,-8 2 129,-6-3 0,-8 2-129,-5-2 0,-6 3 0,0-4 129,-2 0-129,-4-5 129,1 1-129,-1-4 0,5 0 129,5-4 0,5 0-129,3 0 129,7 0 0,5 0-129,9 4 0,8 5 0,5 3 0,10 5 0,8 1-129,10 4 0,10-1 0,9 2 129,6 0-129,8-1 129,3-1-129,9-1 129,1 1 0,3-1 129,-2 6-129,2 2 129,-3 3-129,-2 9 0,-3 5 129,-5 9-129,1 5 0,-4 5 0,3 2 0,10 8-516,7-4-1548,19 9-1935,20 3-387,24-11-387,23-1 1</inkml:trace>
  <inkml:trace contextRef="#ctx0" brushRef="#br0" timeOffset="79778.5631">16693 11486 258,'7'-31'2838,"-7"31"-258,3-18-2967,-3 18-258,0-11-774,0 11-774</inkml:trace>
  <inkml:trace contextRef="#ctx0" brushRef="#br0" timeOffset="80176.5859">16565 11462 129,'0'0'3999,"-6"-11"129,6 11-387,0 0-2193,0 0-387,0 0-387,3 14-258,2 12 0,2 12-387,3 17 129,2 13-258,4 19 129,-3 11-129,3 5 0,-2 5 129,-4 4-129,-3-7 129,-3 1 129,-4-9 0,0-3-129,-1-9 129,-2-6-258,-1-6 0,1-10 0,0-3-258,-1-16-516,4-1-1290,0-9-2193,-3-17-258,3-1 0</inkml:trace>
  <inkml:trace contextRef="#ctx0" brushRef="#br0" timeOffset="80813.6223">13445 14203 1161,'-15'30'3741,"12"-13"0,-6-14 0,9-3-1806,0 0-1161,-10 4 0,10-4 129,0 0-129,0 0 129,0 0 0,14 4-258,4-4-129,11-1-258,14-2 129,16 1 129,17-3 0,18 3-258,18-2-129,19 4 0,11 1-129,14 9 129,6 5-258,3 1 0,4 2 0,-6-3 0,-7 2-129,-14-6-258,-9 1-387,-23-12-2322,-10-12-1161,-9-8-387,-15-16-258</inkml:trace>
  <inkml:trace contextRef="#ctx0" brushRef="#br0" timeOffset="82136.698">16199 13573 8127,'-11'0'4644,"4"12"-258,-1 14-1290,0-1-3096,3 11 0,0 7 0,-2 17 129,0 7 0,-1 18 129,-2 13 0,0 10 0,0 4 0,2 5 129,6 0 0,2-9-129,2-10-129,9-15-129,3-18 129,3-15-129,1-15 0,0-12 0,-3-11 0,-3-3 129,-12-9 0,15 0 129,-15 0-129,9-3 0,-9 3 0,6-12 0,-6 12-129,0 0 129,9-11-129,-9 11-129,12-3 129,-2 3 0,5 0-129,9 3 129,8 1 0,13-2 0,12-2 0,8 0 0,12-4 0,7-1 0,8-2 0,1 1 0,-2-5 129,-6 3-129,-8 3 0,-10 1 129,-11-1 0,-10 1 0,-13-3 0,-8 1 129,-10-1-258,-7 2 129,-8 5-129,0-15 0,0 15 0,-13-18 129,-1 8-258,-1-10 258,-2-4-129,-2-10 129,1-12-129,1-13 129,5-18-129,3-14 0,5-11-129,4-7-129,0-5 129,5-3-258,6 4 129,0 12 129,4 11-258,-3 16 129,0 17 258,-2 10-258,0 12 258,0 14-129,0 12 129,-1 5 0,-9 4 0,11 1 0,-6 11 0,-5 4 129,0 9-129,-4 1 129,-7-1-129,-6 2 129,-8-4-129,-8 2 129,-10-9-129,-8-7 0,-13-8 129,-7-3 129,-10-12 0,-5-1 0,-6 1 129,1-4-129,3-5 129,5 3-258,10 3 0,8 2-387,19 13-1161,4-13-2451,19 5-1032,7-1-258,7-6-645</inkml:trace>
  <inkml:trace contextRef="#ctx0" brushRef="#br0" timeOffset="83131.7549">16460 10328 1419,'-26'-38'2064,"14"23"-2322,-1-2-387,3 2 258,-1 1 0,1-2 129,0 3 387,0-1 516,0 4 258,-1-1 258,-2 1 516,6 2 258,-7-3-129,14 11-258,-17-11 0,17 11-387,0-12-387,5 5-129,10 0-258,7 2-258,9 2-129,7 1 0,7 2-129,2 0 0,-2 9 0,0 4 129,-7-1 0,-5 5 0,-12-3 258,-7 5 387,-14-3-129,-4 7 0,-15-8 387,-2 6-258,-8-4-129,1 1 0,-2-2-258,3-1-258,7-1-129,6-5-258,14 3-129,0-12-129,24 22-258,-2-11 129,9 5 258,-2-4 0,2 5 129,-6-2 387,-5 7 0,-4-3 129,-7 5 129,-3 3 0,-4-1 129,-2 7-258,0 2 0,-2 4 0,-8-1 258,0 6 0,-9-5 0,0 7 0,-9-3 0,-3 2-645,-3 0-3096,-7 2-774,-10-14-387,-2 0-387</inkml:trace>
  <inkml:trace contextRef="#ctx0" brushRef="#br0" timeOffset="83984.8037">12568 13783 9288,'-16'10'4773,"6"-10"-129,10 0-516,-1-21-3999,2 6-129,11 1 0,5-1 0,4-3-129,4 4 129,6 2-129,0 7 0,0 5 0,-3 5 129,1 10-129,-4 2 0,-3 5 129,-5 4 0,-5 3 129,-5 3 129,-2-1 0,-5-2 129,-2 1 0,-8-2 0,-1 2-129,-2-6 258,4-5-258,2-7-129,7-12-129,2 11 129,10-11-129,9 0-129,6 1 129,1 1 0,3 3 129,-2 9-129,0 1 0,-6 10 0,-5 5 0,-6 5 129,-3 4 0,-9 4 0,0 1 258,-11-1-129,-3 4 258,-9-9-129,-1 2 129,-5-10-129,-1 2-129,0-8-258,-3-8-516,12 6-2709,-8-14-1806,3-8-129,0-10-387,-1-14-645</inkml:trace>
  <inkml:trace contextRef="#ctx0" brushRef="#br0" timeOffset="89413.1142">17406 5207 903,'11'12'3741,"-9"12"-129,-3-13 0,-6 13-2967,0 12-258,-6 6 129,0 13 0,-7 7-258,-2 7 0,-2 2-258,1-5 0,1-7-129,3-13-258,8-12-1161,11-34-645,0 0-1032,13-24-516,3-24 517</inkml:trace>
  <inkml:trace contextRef="#ctx0" brushRef="#br0" timeOffset="89798.1361">17354 5487 258,'20'-119'3612,"-20"66"645,-2 11-516,-4 8-1419,-7 4-1032,6 10-516,-3 5-129,10 15-516,-11-13 0,11 13 0,0 0 0,3 20 129,3-2 0,4 11 0,3 5 0,1 13 0,-2 0 0,1 10-129,-5 3 0,0 3 0,-7-2 0,0 0-129,-1-10 258,0-6-129,2-9 0,6-13 0,5-13 0,7-14 0,8-21 0,2-15 0,4-12 0,2-11 0,-5-11 0,-3-1 129,-5-6-129,-4 6 129,-8 7 0,-3 5 0,-4 10-129,-3 10-258,4 14-387,-4 1-1161,8 16-2580,-1 6-258,2-1-387,1 6-258</inkml:trace>
  <inkml:trace contextRef="#ctx0" brushRef="#br0" timeOffset="90241.1615">17741 5730 6708,'-12'-19'4644,"10"-8"-258,2 1-258,0-5-4257,10 6 0,5-1 129,5 6-129,3 2 129,4 8 0,2 9 0,4 1 0,-2 6-129,1 9 129,-3 5 129,-2 3-129,-3 3 129,-7 1 0,-1-3 129,-9 0 129,-2 1 0,-5-8 0,-4 2 129,-8-9-129,0-1 0,-4-6-129,0 0 0,0-4-387,-1-13-387,7 6-1419,-3-9-2322,6-5-516,1-2-129,2-2 0</inkml:trace>
  <inkml:trace contextRef="#ctx0" brushRef="#br0" timeOffset="90608.1825">18128 5542 3870,'8'58'4386,"-8"-29"-387,0 5-129,0 2-3225,-3-5-258,3 1 129,0-12-258,7-3 258,7-14-258,7-3-129,7-16 0,3-9 129,3-11 129,2 3 0,-6-8 258,3 4-129,-12 0 258,-1 8-129,-11 1-129,0 12 0,-8 4-258,-1 12-258,0-13-129,0 13-129,0 0-516,0 0-1806,0 13-1935,0-13-258,4 10-516,-4-10 0</inkml:trace>
  <inkml:trace contextRef="#ctx0" brushRef="#br0" timeOffset="91068.2087">18576 5455 5547,'0'15'4644,"0"2"-258,0-5-129,0 2-3096,-1 1-1161,-1 7-129,-1 2 258,0 2-129,0 3 258,-2-4 0,4-2 0,0-4 129,6 1-129,8-11 258,12-6-258,8-7-129,8-9 0,3-14 129,5 1-129,-3-7 129,-2 1 0,-9 3 0,-7 7-129,-10 5 129,-6 8-129,-12 9 0,8 2-258,-7 8 0,-1 5 0,1 4 0,0 0 129,2 6-129,-2 0 129,4 4-129,0 3 0,2 9-903,-7-7-2709,5-2-1032,0-11-129,-5-21-645</inkml:trace>
  <inkml:trace contextRef="#ctx0" brushRef="#br0" timeOffset="91520.2347">19501 5624 6966,'11'29'4902,"2"-19"-516,9 0-129,6-1-4128,13 1-258,7 0 258,7 4-258,3-4 129,2 5-129,-1-6-129,-1 6-258,-11-10-1548,-7 0-2193,-3 4-387,-13-9-129</inkml:trace>
  <inkml:trace contextRef="#ctx0" brushRef="#br0" timeOffset="91916.2573">20001 5463 5934,'-7'38'4515,"12"-23"-258,12 5 0,4-8-4386,8 9-258,6-2 387,7 0-258,3-6 129,1 1 129,3-6-129,-4-1 129,-4-2 0,-6-1 129,-4 1 0,-8 0 129,-9 10 0,-8 3-129,-6 7 129,-3 6-129,-12 6 129,-10 1-129,-6 7 258,-11-2 0,0 5 0,-10-9 0,5 1 0,-3-3-258,4-4 129,8-5-258,2-14-2064,13-3-2193,9-11-516,8-11-387,6-10 0</inkml:trace>
  <inkml:trace contextRef="#ctx0" brushRef="#br0" timeOffset="92728.3038">20983 5308 2967,'0'0'4257,"6"-8"0,-6 8-258,6-12-3354,-6 12-129,3-14-129,-3 14-129,0 0 129,0 0-129,0 0-129,2 14 0,-2 10 258,0 5 0,0 10-129,-5 6 258,-2 12-258,-3 3 129,-3 3-129,-2-1 129,-2 2-129,1-11-129,1-4 0,2-11 0,6-11-129,7-10 0,7-14 0,16-7-129,5-15 0,7-2 129,3-5 0,3 1 129,-2 2 0,-9 5 129,-4 6-129,-10 12 129,-6 4-129,-10 14-129,0 6 129,-4 2-258,-5 4 129,1 1 0,-2-2-129,-2-2 129,0-3 258,-3-6-129,-1-2 258,-8-8-129,0 3 129,-4-9-258,-1-2 258,-2-2-258,4-10-258,7-1-645,-1-16-2322,19 5-1548,5-5-387,13-4-129,8 1-258</inkml:trace>
  <inkml:trace contextRef="#ctx0" brushRef="#br0" timeOffset="93140.3274">21416 5900 5805,'-36'3'4644,"19"-11"-387,9-5-129,7-8-4128,1-2-129,14-2 129,4-1 129,5 2 0,1-1 129,2 8 0,-3 3 129,-3 7-258,-3 7 129,-3 11 0,-3 7-258,-1 6 129,-3 5-258,0 2 258,-4 3-129,0 2 387,-3-6 0,0 0 258,-5-12-129,-2 5 129,-11-14-258,1 0 258,-6-9-129,1-5-387,-1-7-258,3-12-516,7 7-387,-4-20-2193,17 7-1419,2-2-516,13-2-129</inkml:trace>
  <inkml:trace contextRef="#ctx0" brushRef="#br0" timeOffset="93500.3477">21761 5796 4644,'-2'37'4386,"0"-21"-129,-6-13-258,8-3-3870,0 0-129,2-12 0,8 0 129,4-3 258,7 4-129,0-4 387,5 10-129,-4 1 0,4 8 0,-9 10-129,1 13-129,-7-2 0,-5 6-129,-3 1-129,-3 1 258,-3-6 129,-3 1 0,-5-14 0,-1 1 129,-4-9-129,0-2 0,-2-6 129,0-4-387,-2-7-258,-4-8-516,6 7-645,-7-15-2838,11-2-903,3-9-129,7-4-258</inkml:trace>
  <inkml:trace contextRef="#ctx0" brushRef="#br0" timeOffset="94081.3812">22196 5242 6837,'-11'-9'4902,"1"-2"-516,10 11-258,0 0-3870,0 0-258,10 13 129,-3 9 0,3 10 0,-2 11 129,0 12-129,-3 11 258,-2 11 0,-6 7-129,-4 9 0,-3-6 129,1-4-258,-2-8 0,0-10 0,4-12-258,0-18 0,7-15-129,0-20-258,0 0-129,3-26-129,5-6 129,-5-21-129,9-3 258,-2-11 129,3 0 516,3 1 0,-4 0 387,7 11 129,-1 1 0,6 13 129,1 1-516,8 12 387,-2-1-645,6 3 129,2-1-258,1 1 129,-1 1-129,-1 4 258,-7 1 0,-4 1-258,-5 9 0,-7 1-129,-2 9-774,-13 0-387,0 14-2064,-4 3-1419,-11 0-129,-1 7 129</inkml:trace>
  <inkml:trace contextRef="#ctx0" brushRef="#br0" timeOffset="94339.3959">22299 5609 5934,'-32'40'4773,"26"-19"-129,6-2-387,10 1-3612,8 7-516,7 0 0,10 4 129,1-5-129,7 1 0,-2 0-129,0-1 129,-3-4 0,-1 3 129,-6-4 129,-3 1-129,-3 0-258,-2-3-129,-1 8-1419,-8-10-2709,-2-8-129,-2-6-645,-10-16-129</inkml:trace>
  <inkml:trace contextRef="#ctx0" brushRef="#br0" timeOffset="97045.5507">23461 6007 2709,'10'-5'3354,"-10"5"-903,0 0-774,8-7-129,-8 7-387,0 0-129,0 0-129,0 0-129,0 0 129,0 0-129,0 0 0,0 0 129,0 0-258,0 0-258,0 0 0,0 0-258,8-11 0,-8 11-129,12-6 0,-12 6-129,10 0 0,-10 0 0,7 0-129,-7 0 129,0 0-129,0 0 258,0 0-129,0 0 258,0 0 0,0 0 129,0 0 129,0 0 0,0 0 0,-8 0 0,8 0 129,-10 0-258,10 0-129,-12 2 0,12-2-258,-7 0-129,7 0-516,0 0-516,16-3-2967,-6-2-387,-1-8-258,8-3-258</inkml:trace>
  <inkml:trace contextRef="#ctx0" brushRef="#br0" timeOffset="98135.6131">23814 5504 3999,'17'12'4128,"6"-12"129,5-2-129,-1 1-3870,9-3-129,-3 4 129,7 0 0,-10 0-387,-1 4 387,-8 1-258,-3 2 0,-7 3 129,0 3 129,-9-1 258,-2 7 0,-5-2 129,-5 4 0,-8-1 0,-1 4 0,-3-6 129,-2 4-387,1-5 0,2-1-258,11-1 0,10-2-129,9-3-129,15 0 0,9 2 0,8-2 0,4 2 129,3 3-129,-6 1 129,-1 1 0,-13 2 0,-8 3 129,-13-2-129,-6 4 129,-1-2-129,-4-3 129,-13 0-129,-4 2 129,-4-4 129,-1 6 129,-1-7-129,-2 2 0,-5-2 129,-1 1-387,10 7-1419,-5-9-2967,7-10-258,1-3-516,1-11-129</inkml:trace>
  <inkml:trace contextRef="#ctx0" brushRef="#br0" timeOffset="100660.7574">23857 5554 2967,'0'0'4257,"-9"-2"-516,9 2 0,0 0-3612,0 0-258,0 0 258,0 0 129,0 0-129,0 0 129,0 0-129,4-4 129,9 4 516,4 0-645,13 0 387,3 1-387,14 3 258,3 2-258,6 4 516,-4 2-516,0 7 129,-11-1-129,-6 7 129,-15 2 0,-8 4 0,-12 4-258,-7 6 258,-10 0-258,-6 0 129,-6 0 0,-5 3 129,-1-5 0,-6 2 129,-2-8 258,2-1-129,1-5 0,3 3-258,4-7 0,3 1-129,6-7 0,8 1-258,12 0 258,9-3 0,16 1-129,18-4 129,11-6 0,12 3 129,4-6 129,18-1 129,-1-2-258,0 0-129,-8 0 258,-10 0-129,-8 0 0,-12 5 0,-4 2 0,-41-7-387,41 20 0,-41-20-129,0 0-258,0 0-1161,0 0-2967,24 51 0,-24-51-645,-46-8-258</inkml:trace>
  <inkml:trace contextRef="#ctx0" brushRef="#br0" timeOffset="101659.8146">16322 14404 5547,'-10'6'4515,"-2"-6"-516,12 0-129,-10 0-3096,10 0-903,-2-6 129,2 6 129,6-14-129,2 6 258,5 2 129,-1 2-129,1 1 129,-2-1 0,1 4 0,-12 0-129,15 14 258,-15-14-129,4 24 0,-4-24-129,4 22-129,-4-10 0,2 0 0,-2-12 0,5 15-129,-5-15 258,0 0 129,0 0 0,0 0 129,0 0-258,0 0 0,-9-1-387,4-11-645,5 12-2709,7-17-1161,-2 3-387,2-6-387</inkml:trace>
  <inkml:trace contextRef="#ctx0" brushRef="#br0" timeOffset="102223.8467">16694 14048 9288,'-22'4'4773,"13"-4"-258,-2-2-387,11 2-4128,-8-10 129,8 10-258,7-15 129,2 4 0,4 1 258,3 2-258,2-1 387,-1 3-387,3 6 258,-4 0 129,0 3-258,0 9 387,-5 1-774,-2 3 645,-4 5-387,-3 1 258,-2 3-129,-7 4 0,-6 8 0,-10-3 129,-1 7 129,-10 0 0,1 4 0,-4-4 129,4 2-129,2-6-258,8-7 129,6-4 0,14-6-258,6-7 129,17-4-129,8-5 0,6-2 129,5-2 0,4 0-129,0-4 0,-3 2 0,-4 1 0,-7 1 0,-2 0 0,-2 3-129,-2 4 0,0 0-258,5 13-1935,-7-13-2709,4-2 0,-7-5-645,-8-7-258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1:35.9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14250 7353 2193,'0'0'3483,"-1"7"129,1-7-3483,0 0-129,0 0 516,0 0 0,0 0 129,0 0 129,0 0-129,0 0 129,0 0-129,0 0-387,0 0 0,0 0-129,0 0-129,0 0 129,0 0-129,11 10 129,1-6-129,-1 2 0,9 0 0,-1 3 0,3-2 258,8-2-258,1-2 129,3 1 0,5-3 0,4 4 0,3-3 0,3 0 0,3 2-129,4-1 129,4-1 0,1 0-129,6-1 129,3 0-129,6-1 258,6 0-129,4 0 129,4-5 0,2 4 0,5-2-129,3 3 129,1 0 0,2 0 129,-3 4-258,0 5 0,-1 2 0,1 3-129,-2-2 129,1 0-129,-4 1 129,-1-4-129,1-1 0,-2-3 129,-2-2 0,-1 1 129,-7-4-129,-3 4 129,-7-4 0,-1 4-129,-7-1 0,-3 2 0,-5-3 0,-1 1-129,-4-3 0,-2 0 0,-7 0 0,-4-4 129,-7-1 0,-5 0 0,-4-1-129,-4-3 0,-2 6 0,-1-2-258,2 2 0,-3-2 0,4 4 129,-1-4-129,-4-1 258,1 5-129,-5-2 258,0 1 0,-10 2 0,16-9 0,-16 9-129,15-11 0,-15 11-129,18-7 129,-7 1-129,-11 6 0,20-12 0,-20 12 129,11-19 0,-8 8 0,-1-4 129,-2-2-258,-2-5 258,-3-1-129,-1-4 0,3-2-129,-2-3 258,3 3-258,2-5 258,0 0-129,5 1 129,1-5-129,4 1 129,0 1 0,-2-3-129,-3 0 0,2-5 0,-1-2 0,-1-3 0,0 2-129,0-4 258,3 0-258,1 1 129,1 3 0,0 6 129,-1 7-129,-1 8 0,-2 3 0,1 5 0,-2 6 0,-5 12-129,8-20 129,-8 20 0,5-14 129,-5 14-129,4-13 0,-4 13 0,0 0 0,2-14-129,-2 14 0,0 0 0,-7-7-258,7 7 258,-11-3-129,11 3 0,-18-2 129,18 2-129,-19 0 258,8-2 0,-2 1 0,-3-1-129,-5-2 129,-3 1 0,-7 3 129,-8-3-258,-3 3 129,-8 0 0,-7 0-258,-6 0 129,-9 0 0,-1 0 0,-6 0 0,-2 0 0,-4-3 0,-3-3 0,-2-4 258,-6 2 0,-1-3 0,-1 2 0,-6-1 0,0 3 0,-2-1 0,2 5-129,-1-4 0,2 2 0,1 0 0,-1-4 0,3-3 0,0-1-129,3 0 258,-2-4-129,3 2 258,1-5-129,4 3 0,-1 3 0,4 2 0,-1 0-129,2 4 0,1 1 0,3 2 0,4 5-129,3 0 0,7 0 0,5 0 129,5 0 0,6 0 129,5 3-129,8-1 0,2 2 0,3-3 0,2 4-129,4-4 129,0 3 0,3-2-129,3 1 129,3 0 0,1-2 0,5-1 0,1 3 0,2-2-258,11-1 258,-19 8-129,19-8 0,-12 15 129,12-15-129,-9 17 129,8-3 0,1-1 0,0 3 0,0 4 0,4 0 129,0 4-258,1 5 129,-3 4-129,2 4 129,-2 5-129,1 3 0,-3 1 0,1 8 0,0 1 129,-1 6 0,3 1 129,-1 3-129,4 0-129,0-2 258,2 2-129,2-6 129,5-1-129,0-3 0,6-6 0,2-8 129,0-7 0,-5-5 129,5-5 0,-7-10 129,-1-2-129,-15-12 129,18 13-129,-18-13 129,0 0-258,12-1-129,-12 1-774,8-17-3225,-8 17-903,0-31-258,-5 2 129</inkml:trace>
  <inkml:trace contextRef="#ctx0" brushRef="#br0" timeOffset="52524.0042">3518 12809 2322,'-55'-15'1806,"30"5"-129,-2-4 258,1 2-258,-5-5-129,5 2-129,-7-9 129,7 9-387,-8-9-387,7 4 0,-5-8-129,6 4-129,-6-8 129,3 2-129,0-5-258,0-1 129,-1-2-129,3 1 0,-3-4-258,3 1 129,1-2-129,2 0 0,3 0 0,2 0 0,4 2 129,3-3-129,3-3 129,6 5 0,2-4 0,1 3 0,6-2 0,7 2 0,2-5-129,5 1 129,4 3-258,2-2 129,5 2-129,3-2 129,3 1 0,6-2 0,-2 1 0,6 4 0,-3 1 0,6 3 0,-4 3 129,2 1-129,0 3 0,1 6 129,-4 5-129,5 5 129,0 3 0,1 9-129,1 2 0,1 5 0,1 10 0,3 2 129,2 0-129,0 4 0,2-5 258,0 1 0,-2-1-129,3 1 0,-6 0 129,-2 5-129,-6 5 0,-6 3 0,-7 7 0,-4 5 0,-4 0-129,-8 7 129,1 0 0,-2 3 0,-1 0 0,3 3-129,-5 2 129,4-1-129,-7 7 129,0-2 0,-10 0-129,-2 4 387,-16 5-258,-5 6 0,-13-1 0,-9 4 0,-11-6 0,-5 4 0,-6-6 0,-4-6-129,-3-5 129,-5-11 0,1-8 0,0-5 129,-5-9-129,6-7-129,-2-1 0,1-6 0,6-4 0,1-1-387,11 1-387,-4-9-1290,20 0-2838,-1 3-129,11-3-387,3 0-387</inkml:trace>
  <inkml:trace contextRef="#ctx0" brushRef="#br0" timeOffset="102456.8602">6134 10689 2580,'-117'-3'4128,"55"-16"0,4-3-2580,8-4-516,-2-8-258,8-3-516,-4-6 0,0-2-258,-2-9 0,3 1 129,-2-8-129,4-1 258,1-4-129,8-4 0,4-6 0,6-6 0,8-7-129,8-1 0,8-9 129,4 3-129,15-3 0,8-3 0,11 0 129,9 3-129,15 7 129,11 5-129,12 6 0,10 5 0,7 9 0,7 10 0,6 15-129,1 8 129,0 14-129,-4 14 129,-3 6-129,-2 12 129,-1 10 0,0 7 129,2 5 0,2 7 129,-3 5 129,0 5-129,1 6-129,-4 9 129,-5 6-129,-5 10-129,-11 6 129,-7 4-258,-10 5 0,-14 1 0,-7 2 0,-16-3 0,-12-1 129,-14-2 0,-9-8 129,-21 0 129,-12-7 129,-10 0-129,-16-8 387,-7 1-258,-16-7-258,-10-3 129,-13-5-258,-10-8 0,-12-5-129,-8-8-129,-6-10-129,-4-9-129,4-4-258,0-13-645,11 1-1290,4-2-1677,7-14 0,20-1 130</inkml:trace>
  <inkml:trace contextRef="#ctx0" brushRef="#br0" timeOffset="108304.1947">22189 11989 1,'0'-16'3482,"0"16"259,0 0-516,0 0-2838,0 0-774,0 0 258,3 16 129,4 8 0,-2 13 387,1 13-129,-3 17 129,-3 20 258,0 25-129,-1 26 0,-4 22-258,-6 14 0,0 14 0,-1 2 0,-1-5 0,0-10 129,2-11 258,3-28-129,7-13 258,-1-25-129,4-12 0,2-19 0,7-9-387,-1-16 0,2-9 0,2-7-258,-2-4 0,0-10 0,-1 0 129,0-3-129,1-1 0,-2 0 0,5-1 0,0-4-129,11-3 258,9-7-258,16-8 129,15-14 0,15-8-129,21-4 129,11-4-129,19 6 0,9 0-129,5 10 387,-2 7-258,-8 10 258,-6 11 0,-13 1 129,-8 2 0,-17 0 129,-8 0-129,-12-2-129,-7 0 129,-7-5-129,-6-4-129,-8-2 0,-4 2-129,-9 0 129,-7-1 0,-8 5 0,-3 1 0,-13 4 129,0 0 129,9-15 0,-6 0 129,-3-17-258,0-10 258,2-21-258,0-17-129,5-20 0,1-20-258,5-9-387,-1 0 258,6 5 129,2 0 0,0 8 129,0 10 129,0 11-129,-4 3 258,0 5 0,-7 0 0,2-4-129,-4-1 0,-1 1-129,-6-6-129,0 8-129,-1 5 129,-6 10 0,-4 5-129,-1 13 258,-6 9-387,2 10 258,-7 10 0,-2 7 129,-5 4 0,-5 6 129,-12 0 0,-8 8 129,-12 2 0,-13 1 0,-10 7 0,-14-3-129,-13 4 129,-14-1-129,-9 1 0,-6-3-129,-8-4 129,-6 1 129,0 1 0,-3-4 258,9 5-129,4-2 129,10 2 0,7-1-129,18 6-129,14-5 0,21 2-129,18 0-516,12-7-645,30 0-3096,20 0-516,14-12 0</inkml:trace>
  <inkml:trace contextRef="#ctx0" brushRef="#br0" timeOffset="109228.2474">23247 10625 3096,'10'60'3612,"-10"-28"-129,2 15-3225,1 8-516,2 11 0,1 1-129,2 3 387,-1-2 258,-1-11 258,6-3 258,-7-17 387,10-3 516,-13-20-129,10-2 0,-12-12-129,24-17-387,-12-17-258,10-2-258,-1-17-129,4-5-258,0-10-129,3-2 0,-3-4 0,2 0 0,-2 1-129,0 4 129,0 6 0,1 3 0,1 8 129,-1 8-129,-2 11 0,-1 8-129,0 13-129,-9 1-387,3 17-1548,-8 7-2064,-9-13-516,2 28-387</inkml:trace>
  <inkml:trace contextRef="#ctx0" brushRef="#br0" timeOffset="110384.3137">23779 11075 645,'62'-32'1935,"-30"16"516,-12-10 645,0 2-129,-11-3 0,-6 7-387,-6-6-1161,-6 7-387,-11-2-903,0 4-258,-4 4-129,-3 3 0,1 5 129,-2 4-129,0 5 516,-2 13-258,3 7 129,1 10-129,1 12 129,0 3-129,1 9 129,4 2-129,4 1 129,5-2-129,5-5 129,6-6 129,12-16-129,13-4 129,13-19-129,12-9-129,5-12 129,8-15 0,-1-6-129,1-9 0,-7-2 0,-9 1 129,-12 3 129,-10 9-258,-11 2 129,-5 10 0,-6 5-129,-3 3-129,0 11 0,2-14 0,-2 14-129,15-1 129,-3 1 129,0 5-129,4 5 129,-5 2 129,1 7-129,-1 4 129,-8-1-129,-2 4 129,-1 1-129,-1-5 129,-6-1 129,3-2 0,-3-9 0,7-10 129,-11 15 129,11-15-258,-4-10 129,4-6-129,3-13 0,3-2-129,6-8 129,0 2-258,5-6 0,0-2 129,5 9-387,0 2 258,0 11-258,-5 0-258,6 17-516,-14-9-516,10 18-1032,-19-3-903,11 4-1290,-2 8-258</inkml:trace>
  <inkml:trace contextRef="#ctx0" brushRef="#br0" timeOffset="111164.3583">24468 10929 903,'27'10'4644,"-27"-10"-387,9 28-516,-8-3-1677,-1 0-1032,0 5-774,0 1-387,-4 1-129,3 2 0,1-2 516,-1-8 0,1 2 258,-5-12 129,5 3 129,0-17-129,-2 15-129,2-15-387,0-8-129,2-4-774,3-14 0,5-2-129,-4-12 258,4-2 0,-3-10 258,5-3 0,-6-4 129,-3-2 129,-1 1-129,-2 5-516,-2-2-1161,-3 5-645,-3 4 0,1 4 258,1 5 129,5 6 1548,0 4 1161,-2-1 1161,5 17 1032,-1-5 129,-1 18 129,7-15-258,-7 15-258,0 0-1032,13 23-774,-10 0-516,2 8-129,0 6 129,4 11 129,-3 4 0,1 6-129,-2 4 258,-1 6-258,0-6 129,1 4 0,0-6 129,2-5-387,-2-8 258,5-4-258,-1-13 129,4-9 0,2-9-129,5-9 129,1-8-129,3-9 129,-2-8-129,1-3 129,-4-6-129,0 2 129,-3 0-129,-4 5 0,-3 6-129,-5 4 0,-4 14 0,17-11-258,-5 13-258,-12-2 129,23 24-129,-12-8 258,2 8 0,-7 2 258,2 7 0,-4 3 129,-4 1 0,0 4 258,-8 0-129,-2 0 258,-9-2 0,3 2 0,-11-12 0,-1 6 129,-6-10-387,-5-5-2322,-4-11-2064,4 1-387,-13-16-645,4-9-258</inkml:trace>
  <inkml:trace contextRef="#ctx0" brushRef="#br0" timeOffset="111812.3953">23098 11633 4257,'15'-18'4257,"2"18"-258,-17 0-258,16 0-3870,-8 20 0,1 4 129,-4 9 129,-5 7 258,0 13 258,-12 2-129,1 11 387,-9 1-258,5 8 129,-9 0-129,6 0-258,1-5-258,4-8-774,12-9-3354,1-7-516,0-17-258,6-10-258</inkml:trace>
  <inkml:trace contextRef="#ctx0" brushRef="#br0" timeOffset="112320.4244">22299 13034 8127,'55'14'4902,"-25"-7"-387,-4-7-129,4 0-4386,2-5-258,5-2 129,2 0 129,-1 0-129,-2-4 0,-2 2 129,-1-2 0,-3 3 0,-4 3-129,3 3 0,-6-1-129,3 3-387,-5-9-903,7 2-2451,-2 3-645,-10-8-387,3 0 258</inkml:trace>
  <inkml:trace contextRef="#ctx0" brushRef="#br0" timeOffset="113424.4875">22920 12484 5805,'14'34'4386,"-14"-22"-387,6 19-774,-9-7-4644,2 20-387,-8-2 645,3 13 129,-8 2 516,-4 1 774,1 6 387,-3-8 516,6 4 387,-3-13 0,10 6-387,-2-16-129,9 1-516,0-9-258,8-3-387,4-6 0,2-4-129,3-3-129,-4-6-129,0-2 387,-13-5 129,16 7 0,-16-7 0,0 0 129,0 0 129,14 0 0,-3-1-258,5-5 0,5-8 0,6 2-129,5-3 129,7-2 129,4 0-129,1-2 0,3 4 258,0 0-258,-1 6 129,1 0-129,-3 1 129,-1 3-129,-1 1-129,-4 3 129,-4 1-129,-3 0 129,-6 0 0,-4 1-129,-5 1 129,-5 1 0,-11-3 129,14 4 0,-14-4 129,0 0-129,0 0 129,0-12-258,0 12 258,-1-25-129,-1 5 0,-2-9-129,0-8 0,2-8 0,0-7-129,2-4 258,0-1-129,0-2 129,0 3-129,0 5 129,-2 7-258,2 8 129,0 6-258,0 7-129,0 0 0,10 10-129,-6-4-129,6 8 387,-10 9 258,11-14 129,-11 14 258,0 0 0,0 0 0,0 0 0,0 0 129,-8 0-387,-2 8 0,-4-3-129,-5 0 0,-4-1 0,-7-2 129,-7-2 0,-5 0 129,-10 0 0,-3-6-129,-6 4 129,-4 2 129,-7 0-258,-1 9 0,-2 6-129,3 0 0,8 4-129,4 0-516,19 6-387,7-15-774,34-10-2709,0 14-387,22-20-129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1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68 12,'-3'-21'19,"3"21"1,-4-14-7,4 14-8,0-15 0,0 15-1,7-11 0,-7 11 0,19-4-1,-5 3 0,7 3-1,0-2-1,4 5 0,-1 5 0,1 3-1,-4 0 1,-1 4-1,-6 0 0,-4 1 0,-4 1 0,-5-1 0,-3-5 1,-3 2 1,-8-2 0,-2 1 1,-5-4 1,2 1-1,-2-2 1,3 0-2,0-1 1,6 2-2,8 0-1,8 1 1,7 4-2,4 0 1,4 4-1,1 1 1,0 1 0,-1 2 0,-7 0 0,-4 2 0,-6-1 0,-6 1 0,-6-2 0,0 1 0,-3 0 0,-2-2 1,2-3-1,-1 0 1,0-4 0,2-1 0,-4-2 0,-1-1 1,-4-3-1,-3-3-6,-1-1-19,-1 2-3,-2-8 0,1-1-1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1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14,'0'0'10,"0"0"-1,0 0-1,0 0-2,0 0-2,0 0-2,0 0 0,0 0-1,0 0-1,0 0 0,0 0 0,0 0 1,0 0-1,0 0 1,0 0-2,0 0-4,0 0-9,2-13-3,-2 13 0</inkml:trace>
  <inkml:trace contextRef="#ctx0" brushRef="#br0" timeOffset="360">309 34 13,'0'0'13,"0"0"-9,0 0-4,8 11 1,-8-11 0,0 0 0,0 0 1,0 0-2,12 5-1,-12-5-3,13-1-8,1 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36,'0'0'14,"0"0"-1,11-9-1,-11 9-2,10-10-4,-10 10-6,14-12-9,-14 12-12,14-10-1,-14 10 0</inkml:trace>
  <inkml:trace contextRef="#ctx0" brushRef="#br0" timeOffset="581">358-3 5,'0'0'10,"0"0"-1,9-8-1,-9 8-1,0 0 0,0 0-3,0 0 0,0 0-1,0 0 0,0 0 0,0 0-1,0 0 1,0 0-2,4 15 1,-3-5 0,0 2-1,-1 5 1,1 6-1,-1 3 0,0 7 0,-1 4 1,-1 3-1,-3 6-1,1 0 1,-2 0-1,2 1 2,-3-5-2,2 0 0,-1-7 1,1-4-1,4-8 1,-2-4-1,2-5 2,0-4 2,1-10 0,-1 11 2,1-11 0,0 0-1,3-17 1,6 3-1,0-8-1,6-6-1,2-4-2,4-7-1,2-2 0,2-1 0,4 0 0,-3 3 0,3 4 0,0 3-1,1 5 1,-1 5-1,0 4 1,-1 3-1,1 6 1,-1 1 0,-2 3-1,-4 3 1,-1 1 0,-2 2-1,-4 2 0,-1 1 1,-6 6-1,-4 3 0,-4 5 1,-3 4-1,-4 6 1,-4 2 0,-1 7 0,-3 2 0,1 1 0,-1 0 0,2 0 0,-1-3 1,3-2-1,2-2 0,2-3 1,1 0 0,1-4-1,2-3 1,-1-3-1,3-1 0,-2-4 1,2-1-1,1-14 0,-2 15 0,2-15 0,0 0 0,0 0-4,0 0-7,0 0-14,0-11-2,4-4 1,5 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4:59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17417 5450 1419,'43'5'2580,"-21"-2"-2709,-2 4 129,4-2 129,-6 4-129,2-4 129,0 2 129,-2-4 387,5-2 0,-1-1 387,8-5 0,-1-6 258,10-3-129,-1-10 0,9 0 258,1-9-387,6 2-129,-3-10-258,4 3 0,-4-8 0,-3 0-129,-7-7-129,-3 3-129,-13-4 387,-4 2-258,-6-5 0,-4-1 0,-6-3-258,3 1 258,-4 1-387,-1 1 129,-2-2 0,-1 3-129,-3 0 129,-10 6 129,-6 1 129,-8 5-258,-10 2 258,-2 7 0,-10 3-129,2 5-129,-7 2 129,0 4-258,-1 4 129,-1 3-129,0 6 0,-1 1 0,-2 3 129,-3 2-129,1 4 0,0 10 0,0 5 0,0 1 0,0 4 0,6 1 129,3 4-258,1 1 129,4 1 129,4 4-129,2 2 0,2 5 0,4 4 0,0 6 0,3 4 129,5 7-129,6 0 0,4-2 0,11 3 129,6-2-129,13 3 0,9-1 0,13-4 0,8-4 0,8-3 0,7 0 129,4-4-387,3-4 387,5-3-129,3-4 0,-1-4 0,0-2 0,-7-1 0,2-7-129,-4-4 258,-1-5-258,-3-9 129,-3-3-129,-4-11-258,-10-10-1419,3 1-2451,-12-1-516,-11-5-258,-12-6-387</inkml:trace>
  <inkml:trace contextRef="#ctx0" brushRef="#br0" timeOffset="36915.1113">21838 6682 3096,'-8'-19'2967,"3"3"-1290,5 16-1935,0 0-387,0-11-129,0 11 258,0 0 0,0 0 387,-1 7 387,1-7 387,10 12 387,8-4 387,4-6-129,17 7 387,-1-7 0,16 7-258,1-5-129,13 10-129,-6-7-387,10 8-258,-6-3 129,5 2-387,-3-2 0,3 3 129,0-7-258,0 1 129,-2-6 0,3-2 129,-9-1 0,-1-1 0,-11-6 129,-6 2 0,-17-3 0,-3 4-129,-13-3 0,-12 7-258,0 0 0,-12-1-129,-8 1 0,-4 0-129,-4 0 0,-8 1 0,-6 3 129,-5-1 0,-9-2 0,-3 2 129,-6-2-129,-7 3 0,-3-1 0,-3-3 129,0 4-129,3-1-129,9 0 129,3-1 0,7-1 0,9-1 0,7 0 0,10 1 129,6-1-129,4 0 0,9 0 0,11 0-129,0 0 0,0 0 129,8 3-129,15 1 0,8 0 0,11-2 0,7-2 129,9 0 0,10 0 0,2-5-129,-1-3 129,-4-4 0,-7 1 0,-10 1 0,-8 4 129,-11 2-258,-14 1 0,-15 3-129,0 0 0,-19 0-129,-8 10-129,-13-3 258,-6 0 0,-11-1 0,-3 0 129,-3-3-129,5 4-516,-4-7-2064,11 0-1677,11 0-258,6-8-258</inkml:trace>
  <inkml:trace contextRef="#ctx0" brushRef="#br0" timeOffset="126468.2336">2049 12354 774,'-16'12'2838,"-1"-12"-129,17 0-2193,0 0-1548,0 0-129,0 0-129,1 9 516,-1-9 903,0 0 387,0 0 645,0 0 774,0 0 387,0 0 258,-4 12-516,4-12-645,0 0-387,-9 2-258,9-2-387,0 0-129,9 0-129,-9 0 0,23 4-129,-8-1 258,2-2-258,4-1 129,-1 4-129,2 0 129,1 0 0,1-4 258,-1 0-129,0-4 129,3 3 129,-4-7-129,8 4 129,-5-3-129,7 5 0,2-2-129,1 4-129,-2-2-129,4 2 0,-2 0 0,4 0 0,-1 0 0,1-1 258,0-4-129,3 2 129,-1-2 0,4 2 0,-3-3 129,2 0-129,-2 1 0,1 4 0,-1-2-129,2 3 0,-3 0 0,3 2-129,-1 3 0,2 0 0,1-1 0,1 0 0,3-3 0,1-1 0,-5 0 258,5-1-129,-4-3-129,3 0 0,-5 1 129,2 3 0,-5 0-129,2 0 129,-1 0-129,3 0 0,-3 0 0,1 0 0,-1 0 0,1 0-129,-1 0 258,0-1-129,-2-2 0,3 1 0,-1-1 129,3-1-129,-1 1 0,2 2 0,1 0 0,-2 1 0,6-1 0,-3 1 0,-1-3 0,4 3 0,-2-1 0,2 1 0,5 0 0,0 0 0,0 0 0,2 0 0,-1 0 0,2 0 0,0-3 0,0 3 0,-2-3 129,-2-1-129,-2 1 0,2-2 0,0 1 129,3 1-129,-1-1 0,1-1 129,-1 2-129,0 0 129,-5-2 0,0 3-129,-5-3 129,-3-2 0,-4 1-258,-4-2 258,-2 3-129,-3 0 129,0-1-129,0 5 0,0-2 0,0 1 129,-1 2 0,0 0-129,0 5 0,-2-3 0,-3 4 129,-3-4-129,-7 0 0,-3 3 129,-13-5-129,13 3 129,-13-3 0,0 0-129,0 0 129,0 0 0,0 0-129,0 0 129,0 0-129,0 0 129,0 0 0,0 0 0,0 0-129,0 0 0,0 0 0,0 0 0,0 0-129,0 0 129,0 0 0,0 0-129,0 0 129,0 0 0,0 0-129,0 0 129,0 0 0,0 0 0,0 0 0,0 0-129,0 0 0,0 0 0,0 0 0,0 0 129,0 0-258,0 0 0,0 0 0,0 0 0,0 0 0,0 0-129,0 0-129,0 0-645,0 0-258,0 0-1806,0 0-1677,0 0-258,0 0-387</inkml:trace>
  <inkml:trace contextRef="#ctx0" brushRef="#br0" timeOffset="128504.3501">11422 13546 516,'0'0'2580,"0"0"-645,5 13-903,-5-13-2967,0 0-1032</inkml:trace>
  <inkml:trace contextRef="#ctx0" brushRef="#br0" timeOffset="130164.445">11422 13546 258,'17'13'1677,"-17"-13"645,0 0 258,9-1-903,-9 1-1290,0 0-1290,0 0-645,0 0 774,0 0 645,0-11 516,0 11 1032,0 0 645,0 0 258,0 0 0,0 0-516,-12-5-516,12 5-774,-18-8-258,6 6-258,-5-3-129,-4 0 129,-1 3-129,-6-2 129,-4 3 0,-5-3 0,-2 4 0,-9 0 0,-1 0 0,-5 0 0,-6-6 0,-4 4 129,-4-3 0,-4-2-129,-6 0 0,-1-1-129,-4 3-258,-5-4-129,0 6-129,-6-4 0,3 5 129,-4-5-129,4-2 516,0 1 0,-3-4 258,2 2 0,-4-2 129,3 0-129,-4 1 129,-1 2-129,2 4-258,-4-2 129,1 5-258,1-1 129,1 3-129,2 0 129,1 0-129,-1 3 129,0-1 0,0 2-129,0-1 258,-1-1 0,0-1 258,-5 3-258,0-2 129,1 1 0,1 2-129,0 3 0,-2 8 0,3 1 0,-2 3-129,4 5 129,-2 4-387,-1 0 645,1 4-258,0-2 258,0-2 0,5 3 0,-2-1 258,5 3-258,2-5 129,6 5-258,6-2 0,5 1-129,8 1 129,5 5 0,3-5 258,6 4 0,2-1 258,4 4-129,0-2 258,6 2-387,-2-3 0,13 3 0,1 1-258,7 0-129,9 1-129,4-4-129,5 4 0,6-4 258,8 1-129,5-3 0,7-3 129,3 2 129,8-2-129,7 0 129,4-2 0,9-2-129,7-3 258,8-3-129,6-4 0,7 1 0,4-8 129,8 2 0,0-4-129,9-1 0,-4-2 0,5-2 0,4 2 0,3 1 0,-1-2 129,1-3-129,0-2 129,3 2-129,3-1 129,2 4 0,-4-6 0,2-1 0,-5 0 258,5 0-129,-3-4 129,3 4-129,-4-7 0,1 3-129,0-4 0,2 6 0,-1-2-258,5 0 0,-3 3 129,-1-2-129,-1 0 129,0 3 129,-4-4-129,3 1 0,-1-3 0,-1 2 0,0-3 0,2 2 129,-1-1-258,3-2 0,0-2 0,1 5 0,-1-1 129,0-1-129,-6 3-129,2-4 258,-4-1-129,-2 0 0,-3-3 129,-2-4-258,-6-4 129,-1 1 0,-1-6 0,-6 0-129,-1-3 129,-4 2-129,-6-3 129,-3-3-129,-7 2 258,-7-3-258,-9-2 258,-3 4-258,-10-1 258,-7-1-258,-5 1 129,-8-3 0,-1-2 0,-7-1-258,-2 6 258,-5-5 0,-5 0-129,-1 4 387,-7-1-258,-6 5 0,-2 0 0,-4 3 129,-5 0-258,-4 3 258,-3-3-129,-1 1-129,-6-1 129,0-1-129,-5 1 258,-4-2-129,-2-2 0,-4 0 0,-2 1 0,-2 1 0,-5 6 0,-4 2 0,-4 1 0,-1 5 0,-6 6 0,-2 3 129,-2 5-129,-6 0 0,-2 0-129,2 0 129,3 0 0,-3 3-258,2 5-129,-2-3-258,11 11-387,-7-11-903,14 12-2580,1 5-387,4-6-516,8 1 0</inkml:trace>
  <inkml:trace contextRef="#ctx0" brushRef="#br0" timeOffset="135595.7557">12920 9572 258,'0'0'2709,"0"0"-2193,0 0 387,0 0 387,0 0 258,-3 11-129,3-11 387,0 0-258,-15 0-129,15 0-129,-19 15-387,5 11-387,-9 8-129,-5 12 0,-8 7 0,-5 17 258,-10 1 0,-6 14 0,-4-7 0,1 3 0,2-13-258,7-7-258,10-6-516,0-17-1032,22-16-2967,8-5-387,11-17-387,0 0 259</inkml:trace>
  <inkml:trace contextRef="#ctx0" brushRef="#br0" timeOffset="136039.7811">12156 10101 3096,'-13'41'4386,"13"-17"-129,-7-5-258,-3 9-3870,2 10-129,0 10 129,-5 8 129,-8 7 258,-3 5-129,-8-5 129,3 2 258,-4-7-387,7-5 258,1-14-129,13-7 129,10-18-129,17-6 0,18-15 0,23-10-258,10-9 129,12-3 0,5-9 0,2 6-129,-9-1 0,-7 7 0,-16 5 129,-14 10 0,-16 3-258,-6 3 0,-17 5 0,0 0-387,10 0-645,-10 0-2580,0 0-1419,-10-1-387,-3-10-387</inkml:trace>
  <inkml:trace contextRef="#ctx0" brushRef="#br0" timeOffset="138323.9117">14874 14373 645,'0'0'4386,"0"0"387,0 0-516,0 0-2064,0 0-903,0 0-387,0 0-387,0 0-258,0 0-129,0 0-129,6 0 0,-6 0 129,16 0 0,-5 0 129,3-1-129,8 0 129,2-5 0,5 5-129,4-1 129,8 2-258,4 0 129,12 3-129,4 3 0,6 2 129,7-3 0,4-1 129,2-4 129,7 0 0,1-4-129,8 2 129,-1-5 0,8 4-129,2 3 0,6 0-129,3 7 0,4 2-129,2-1 129,-1-1 0,1-2 129,0 0 0,0-5 0,1 0 0,1-8 0,-2 4 129,-1-6-129,3 4 0,-5 0 0,2 1-129,-3 2 0,-2 3 0,-5 0-129,-3 0 129,-8 2-129,-6 2 0,-9-2 0,-8 1 0,-11-3 129,-7 0 0,-13-7 0,-5-1 0,-8 2 0,-6-1 0,-8-3 0,-4 4 0,-13 6 0,13-6 0,-13 6-129,0 0 0,0 0 0,0 0 0,-8-12-129,8 12 129,-14-4 0,14 4 0,-18-9-129,7 6 129,11 3 0,-19-3-129,19 3 0,-18 0 0,18 0 129,-18 3-129,18-3 129,-9 9-129,9-9 129,0 0 0,0 0-129,0 0 129,-7 10 0,7-10 0,0 0-129,0 0 0,0 0-258,0 0-129,0 0-387,0 0-516,9 0-1419,-9 0-1806,14 0-645,-14 0-129,0 0 129</inkml:trace>
  <inkml:trace contextRef="#ctx0" brushRef="#br0" timeOffset="141236.0783">20718 14473 2451,'0'0'2322,"0"0"387,0 0 129,0 0-258,0 0-387,0 0-645,0 0-516,0 0-129,0 0-129,9 2-258,-9-2 0,15 0 0,-15 0-129,22 0-129,-11 0 258,7 0-129,-2 0-129,9 1 0,1 3-129,6 1 129,6-1-129,5 2 129,6-1-129,7 2 129,4-5 0,6 3 0,5-5 0,5 0-129,3 0 129,5 0 0,5 0-129,6 0 0,6 0 0,5 0 0,5 0 0,9 0-129,7 0 129,3 0-129,4 0 129,1 0 129,-1-2 0,3 2-129,-1-3 0,0 3 0,-5 0 129,-3 0 0,-2 0-129,-1 0-129,-5 5 129,-5-3 0,-10-1 0,-9 0 0,-11-1 0,-10-2 129,-14-2-129,-15 1 129,-11-1-129,-11 1 0,-7 1 129,-6 2-129,-11 0-129,0 0 0,0 0 0,0 0 0,0 0-129,0 0 129,0 0 0,0 0-129,0 0 258,0 0-258,0 0 0,0 0 0,0 0-258,0 0-129,0 9-645,-6-9-1935,6 0-1677,0 0-516,-19 0-387,3-5-258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01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19109 15052 129,'0'0'774,"-15"0"258,15 0 258,-10-1 129,10 1-129,-14 0 258,14 0 0,-20-3-387,10 2-129,-6 1-516,2 0-258,-3 0 0,3 0-258,-3 0 0,3 0 0,0 3-129,4-2 129,10-1 0,-17 3 0,17-3 0,0 0 0,0 0 0,0 0-258,0 0-129,0 0 129,-3-7-129,3 7-129,2-13 129,-2 13 0,12-11 129,-12 11 129,11-12 0,-11 12 0,18-16-387,-18 16-258,22-21-1290,1 18-903</inkml:trace>
  <inkml:trace contextRef="#ctx0" brushRef="#br0" timeOffset="1050.06">19210 14790 3354,'15'-13'3483,"-15"13"-1290,0 0-774,0 0-645,0 0-258,0 0-258,0 0-129,0 0 0,0 0 129,0 0 387,0 0-258,-10 11 387,10-11 0,-12 9-258,1-6 0,11-3 129,-21 7-258,21-7-129,-23 14 0,10-3-258,-2 0 129,-1 1 0,-1 5 0,-1 2 258,0 1-387,0 5 258,0 1-129,1-2 0,0 2 0,3 2 0,1-2 0,4 1-129,-2-1 129,6 0-129,0-5 0,3 4 129,1-4-258,1-3 258,0-3-129,7-1 129,5-8 0,6 0-129,-1-5 0,7-1 129,-1 0-129,4-6 0,-1-5-129,1-2 129,-5 1-129,1-2 0,-2-1 129,-4-2 0,2-1 129,-3 3-129,1-1 0,-1-1 0,1 1 129,-2 0-129,-1-1 0,0 0 0,-1 2 129,-4 3-129,1-1 129,-10 13 0,9-14 0,-9 14 0,0 0 129,0 0-129,0 0 0,0 0-129,0 0 129,0 0-129,0 0-129,0 0 129,0 6 0,0-6 0,-2 19 0,2-6 0,0-1 0,0 3 129,6 2-129,0 3 0,3 1 129,0 2-129,3-3 0,2-1 0,1 2 0,2-4 0,3 4 0,0-5 0,2-2 0,3-3 0,-1 0 0,1 0 0,2-5 129,0-2 0,-2-4-129,0 0 129,-6-4 387,2-3-258,-7-3 129,-1 0 0,-6-5 0,0-1-129,-4-4 129,-2-2 129,-1-5-387,-4 1 0,0-6 0,-2 1-258,1-1 129,0 1-129,2 2 129,0 1 0,2 3-129,1 0 0,-1 4 258,1 4-129,0 2 129,0 15-129,-3-17 0,3 17-258,0 0-516,-13-4-903,13 4-3096,-1 19-129,-1-7-258,2-12-387</inkml:trace>
  <inkml:trace contextRef="#ctx0" brushRef="#br0" timeOffset="1747.0999">19956 15352 774,'-16'14'3483,"16"0"-516,-12-14-1290,12 0-2967,0 0-1548,0 0-258</inkml:trace>
  <inkml:trace contextRef="#ctx0" brushRef="#br0" timeOffset="2069.1183">19956 15352 2451,'11'0'3354,"3"-11"0,-4-5-645,1-4-645,6 1-645,-4-10-645,6 6-129,-5-2-129,3 6-129,-7-3 0,4 6 0,-8 0-129,-6 16 0,10-11 0,-10 11-258,0 0 129,0 0 0,0 0-129,0 0 129,0 11 0,2 0 0,-1 0 0,3 3 0,-1 1 0,3 2 129,0-2-129,1 4 129,2-2-258,-2 0 129,2-1-129,-1 0-129,5 0-129,-13-16-645,27 13-3354,-9-6-258,-5-10-387,6-5 0</inkml:trace>
  <inkml:trace contextRef="#ctx0" brushRef="#br0" timeOffset="2311.1321">20022 14861 7740,'-27'39'5031,"21"-26"-258,6-13-258,0 0-3741,0 12-903,9-7-258,-9-5-774,34 0-2322,-14 3-1032,-3-3-387,5 0-258</inkml:trace>
  <inkml:trace contextRef="#ctx0" brushRef="#br0" timeOffset="3139.1795">20647 15098 1677,'8'15'3225,"-8"-15"387,3 19-645,-1-7-258,-2-12-903,0 21-387,0-9-645,0 11 0,-2-3-387,2 8-129,-3-1-129,2 6 129,0 1-258,-1 4 129,2 1-129,0 3 0,-3-4 0,2 0 0,-1-4 0,-3-4 0,1-3 258,-4-4-129,1-8 258,-2-2-129,-3-6 129,1-5 0,-6-2-258,2-1-129,-2-8-645,-4-13-387,10 6-1161,-9-13-2451,6-6 0,3-1-387</inkml:trace>
  <inkml:trace contextRef="#ctx0" brushRef="#br0" timeOffset="3459.1978">20410 15161 5805,'44'-23'4644,"-10"10"-387,-4-11-129,8 6-3999,5 1-258,9 5 0,-2-1-129,4 5-258,-7 4 0,0 6-258,-12 7-2580,-5-2-903,1 9-129,-17-16-257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8:55.4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17281 3416 903,'7'11'3225,"-7"-11"0,12 0-129,-12 0-2838,22-17-258,-6 3 516,6-12 129,4-2-129,4-10 258,6-3 129,3-5-129,8 4 387,-9-6-129,7 10-129,-13-2 0,2 12-258,-11 2-129,-2 11 0,-9 2-258,-12 13 0,11-8-258,-11 8 129,0 0 0,0 0 129,0 0-129,0 0 258,7 8-129,-7-8-129,6 21 129,-1-2 258,-2 5-258,1 4-258,1 3 258,-3 6-258,-2 2 129,0 9 0,-8 8-129,-3 4-258,-6 1 258,3 4 258,-2-3-258,5-5 129,-1-7-129,3-8 129,6-13 0,3-7 129,0-12-258,0-10 0,0 0-258,0-8-516,0 8-2967,6-27-774,-6 10-387,-6-9-387</inkml:trace>
  <inkml:trace contextRef="#ctx0" brushRef="#br0" timeOffset="1548.0886">18988 3088 645,'8'-16'2580,"-8"16"516,6-13-258,-6 13-645,0 0-258,5-14-645,-5 14-129,0 5-387,1 7-258,-1 0-129,0 5 129,-4 1 0,4 8-387,-1-2 258,1 8-129,0-4 129,2 8 129,1-4 0,6 6 0,-2-4-129,5-1 129,-2-6-258,9-8 0,1-10-129,7-9 0,5-11 0,6-9 0,5-12 129,4-8-129,1-10 129,2 5 129,-3-2-129,0 8 387,-8 1-387,0 9 258,-8 6-387,-4 10 258,-4 9-387,3 4 0,-5 7 0,-1 8-258,-2 3 258,-2 4-387,-3-1 516,0 6-387,-4-1 387,-3 2-387,-2 0 387,-3 4 0,-1 5 0,0-2 129,-4 5-258,3-1 129,-1-2-129,1-3 0,1-5 0,1-7-129,8-7-258,-9-15-1419,27-2-2451,-10-18-516,2-9-516,-5-13-387</inkml:trace>
  <inkml:trace contextRef="#ctx0" brushRef="#br0" timeOffset="3245.1857">21572 2740 3354,'10'-1'3612,"-10"1"-645,-10-6-1935,10 6 258,-16-8-129,16 8 129,-30-6 0,14 6-258,-12 0-129,2 7 0,-11-1-387,-2 5-129,-8 1-129,0 6 0,-5-5-129,0 7 129,-2-8-129,8 3 129,0-6-129,11 4 0,7-6-129,6-1 129,12 1-258,10-7 258,2 15 0,17-5-258,7 4 258,7 3-129,5 1 387,6 6 0,1-1-258,-2 2 258,-1 9-258,-7-1-129,1 4 129,-7 0-129,-3 3 0,-1 1-387,-2 1 387,0 3-258,-3-4 129,-2-3 258,-1-2-129,-6-3 387,-5-2-129,-5-1 129,-8-3 129,-11-1-129,-19-9 258,-4 5-129,-17-8-129,0-1-129,-10-4-129,1-5 129,2 1-258,5-5 0,7 0-129,6-5-387,16 6-1161,-1-1-2709,14-5-387,0-5-516,2-9-387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17.0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18297 3659 774,'-21'-4'2580,"21"4"-1677,-12 0-387,12 0 0,0 0-129,0 0 387,0 0 129,0 0-258,0 12 0,0-12 129,6 15 0,-6-15 129,0 21-258,-4-11 0,-3 9 258,-11-4 0,6 4-258,-10-2 258,6 7-516,-7 0 129,3 4-387,1 0 129,0 2-258,4 3-129,0 1-129,6 6-2064,3-1-1677,-10-14-258,10 1 0</inkml:trace>
  <inkml:trace contextRef="#ctx0" brushRef="#br0" timeOffset="932.0533">20277 3662 4386,'0'-21'3354,"0"21"-387,0 0-645,0-13-3870,0 13-129,0 0 129,0 0 516,0 0 258,0 0 645,0 0 645,0 0 645,0 0 129,0 0 258,0 0-387,0 0-129,1 10-129,-1-10-129,2 15 129,-2-15-387,2 17 129,-2-17-258,0 20 129,0-20-129,0 22 258,-2-11-258,-1 4 129,-7-1 0,3 8-129,-11 0 129,4 11-129,-8-3 129,0 6-387,-2 0 129,0 3-387,0 1-129,0-8-903,11-3-2967,-4-2-516,7-16-129,10-11-258</inkml:trace>
  <inkml:trace contextRef="#ctx0" brushRef="#br0" timeOffset="5401.3089">19082 3171 1935,'-7'-12'2709,"7"12"-387,0 0-1935,-12-11-1032,12 11-387,-10-6 129,10 6 258,-16-7 129,16 7 516,-18-8 516,18 8 387,-18-5 516,18 5 129,-13-6-387,13 6 129,0 0 0,0 0-129,-13-14 0,13 14 129,0 0-774,0 0 258,0 0-645,0 0 0,0-12-258,0 12 129,0 0 0,0 0 0,0 0 129,0 0 0,0 0 0,0 0 0,0 0 0,0 0 0,-4 8-129,4-8-387,0 19 387,0-5-258,0-1 258,4 9 129,1 0-129,2 3 129,0 3-129,6 4 0,-5 4 0,7 0 129,-3 3-129,1-4-129,-1 2 258,-2-2 0,-2-5-129,1-3 258,-2-4-258,-1-2 258,-2-7-129,0-2 0,-4-12 129,8 16-129,-8-16 258,0 0-129,0 0 0,0 0 0,0 0-129,9-20 129,-9 2-129,2-7 0,-2-7-129,0-2 0,0 0 0,0-3 0,-4-1 129,0 3-129,0-1 129,-1 6-129,0 2 129,1 2-129,0 2 129,-1 3-129,0 4 0,1 1 0,1 1 0,-2 2 0,0 3 0,5 10 387,-10-15-387,10 15 387,-13-14-387,13 14 516,0 0-387,-11-7 129,11 7-258,0 0 0,0 0 0,0 0-129,0 0 0,0 0 129,0 0 0,0 0-258,-3 9 258,3-9-516,0 25 516,1-4-387,1 6 258,2 2-129,-1 5 129,1 4-129,-1 3 258,1 3 0,0-3-129,0 0 258,0-2-258,-2-3 129,1 0 0,1-6 0,-2-8-129,1 0 258,0-8-129,0-3-129,-3-11 258,6 12-129,-6-12 0,0 0 129,0 0 0,0 0 0,0 0-129,0 0 258,2-6-258,-2-7 0,-2-1 129,-3-5-129,1-7 129,-2-4-129,-1-1 0,0 0 0,-1-4 129,0 3-129,1 2 0,0 3 0,0 7-129,0-1 0,1 7 129,0-3 0,2 5 0,4 12 0,-10-17 0,10 17 0,-8-13-129,8 13 129,0 0-129,0 0 0,-12 0 0,12 0 0,0 20 129,0-1-129,1 3 0,3 2 129,0 2 0,1 0 129,1 2-258,-1-1 258,-1-1-258,-2-4 129,1-1 0,-2-4 0,-1 0 0,2-2 0,-2-15 129,5 17 129,-5-17 0,0 0 0,0 0 0,0 0 0,0 0 129,8-7-129,-6-6-129,1 1-129,-3-2 0,6-2 0,-4 0 0,2-1 0,-1-2 129,1 5-129,-1-2 0,1 0 129,3 2-129,-1-2 0,0 0 129,2 1-129,1-2 0,-1 0 0,2 1 0,1 1 0,1-2 0,0 0 0,1 1 0,1 1 0,1 0 0,-2 1-129,6 2 129,-3-3 0,3 4 0,1-1 387,-1 1-258,1-1 258,-1 1-387,0 2 387,0 0-387,0 2 258,0 1-129,0 5-129,-2-2 0,1 1-129,1 2 129,-2 0 0,1 0 0,-4 0 0,0 2 0,-1-2 0,-13 0-129,18 8 258,-18-8-129,15 7 0,-15-7 0,12 7 0,-12-7 0,10 20-387,-5-8 387,-2 3-258,2 3 129,0 2-129,2 2 129,-2 2-129,1-2 129,1-3 258,0 2-258,2 0 129,-2-1 0,-1-2 0,1 1 0,0-1 0,0 6 0,-1-2 0,-1 0 0,1-1 0,1 0 0,-3-2 0,2 2 0,-3-4 0,-3-4 0,4 2 129,-4-5-129,0-10 0,0 17 129,0-17-258,0 16 258,0-16-129,0 12 0,0-12 0,0 0 0,0 15 129,0-15-129,0 0 129,0 0 0,0 0 0,0 0 0,0 0 0,0 0 0,0 0 0,0 0-129,1-8 129,-1-4-129,0-4 129,0-3-129,0-3 0,0-5 0,-1-4 0,-3 1 129,1-2-129,-1 2 0,-1 0 0,1 0 0,-1 2 129,0 3-129,1 0 0,-1 1 0,-2-1 0,-1 4 0,0 6 0,-2-4 0,0 2 516,-2 5-516,2-3 387,-2 6-516,1 1 516,0 0-387,11 8 258,-19-12-258,19 12-129,-18-5 129,18 5 0,-11-4 0,11 4 0,-14 0-129,3 3 129,-2 6 0,-3 1-387,-1 1 387,-6 2-387,1-1 387,-1 3-516,-1-3 516,1 1-387,-1 0 258,1-2 129,1 0 0,2 4 0,-1-1 0,2 1 0,0-1-129,1 0 258,4-1-129,0-3 0,4 2 0,0-1 0,10-11-129,-15 22 129,10-12 0,5-10-129,-7 15 129,7-15 0,-4 21 0,4-21-129,-4 14 129,4-14 0,0 0 0,-4 14 129,4-14-129,0 0 0,0 0 129,0 0-129,0 0 129,0 0-129,2-9 129,1-2-129,3-4 129,1 1-129,1-5 0,5-3 0,-1 4 129,3-2-258,1 0 129,1 0 0,1 1 0,0-1 0,4 4 0,-2 2 0,2 2-129,1-1 258,1 3-129,-2 0 0,2 2 0,-2 0 258,-1 3-258,-2 1 516,-2 4-516,1 0 0,-4 4-129,-1 1 129,0 7-258,-3-2 0,0 5 258,0 1-387,0 1 387,-1 0 0,3 2-129,-1 1 129,4 1 0,-2-2 0,1 0 0,0-1-129,-2 3 129,-2 0 0,-2 1 0,-2 1 0,-4 3 0,0-1 0,-2 8 0,0-6 0,-3 3 0,0-3 0,-2-3 0,1-1 0,1-5 0,-2-4 0,4-2 129,1-12-129,-2 16 0,2-16 0,0 0 129,0 0-129,0 0-129,0 0 129,0 0-129,0 0-129,14 0-645,-11-16-2709,17 0-774,3-14-516,5-13-258</inkml:trace>
  <inkml:trace contextRef="#ctx0" brushRef="#br0" timeOffset="8951.512">21597 2801 4644,'13'-12'3999,"-13"12"-387,5-20-516,-5 20-3870,5-17-387,-5 17 516,5-10 0,-5 10 387,0 0 129,9-12 258,-9 12 387,0 0 387,0 0 0,0 0-516,0 0 129,-2-14-387,2 14 129,-13-7 0,13 7 129,-22-7 0,10 2 0,-5-10 0,2 10 0,-3-4-258,1 1 129,-2-3-129,0 7-129,-1-5 258,3 3-129,-3 5-129,3-2 0,-1 1 129,0 2 0,-1 0 0,1 0 0,-3 0 0,3 4 0,-3-1 0,1 3-129,0-2 129,-1 1-129,1 0 129,-1 4 0,0-4 0,2 3 0,-4-1 0,2 4 0,0-1 0,1-2 0,-1-1-129,1 3 129,0 2 0,3-6 0,-1 2 0,2-1-129,0 1 129,3 2 0,2 1-129,-2-1 0,13-10 129,-17 22-129,9-12 0,0 2 0,1 1 129,1-1-129,6-12 258,-12 17-258,12-17 0,-10 19 0,10-19 0,-7 16 0,7-16 0,0 0 129,-5 13-129,5-13 129,0 12-129,0-12 129,0 0 0,13 16 0,-13-16-129,17 20 0,-6-9 258,3 1-258,-2 1 129,1 1 258,3 0-258,1-2 258,0 1-258,2 2 516,-1-1-645,0-2 129,2 3-129,3-1-387,-5-1 645,2 3-645,-1-1 516,1-3-387,-1 0 258,-1 3 0,1-3 0,-1 0 0,1 2 0,-3-1 0,2 1 0,-2-1 0,1 1 0,0 2-129,2-1 129,1 2 0,0 2 0,0 0 0,0 3-129,-3 2 129,2 3 0,-1 0 0,-5 2-129,-3-2 129,0 2 0,-3-2 0,-1-2 0,-4-1 0,-2-5 0,0 0 0,0 0 129,-5-5-129,-3 1 129,-4 1-129,-1-2 0,-4 0 0,-2-5 129,-5 2-129,0-5 129,-3 1 0,-1-2-129,-2-4 258,-1-1-129,-2 0-129,-2 0 0,-3-1 129,-1-4-129,0 2 0,-1-4 0,2 0 0,-2 0 0,4-4 0,2 0 0,4 0 0,1 3 129,2-4-129,0 2 0,6 3 0,0 1 0,2 0 0,3 0 0,0 2 0,2-1 0,4-2 0,10 7 129,-20-7-258,20 7 129,-12-5 0,12 5 0,0 0 0,0 0-129,0 0 129,0 0-129,0 0 129,0 0-129,0 0 129,13 5 0,-13-5 0,21 14 0,-6-9 0,4 4 0,1-1 129,5 2-258,1-3 129,4 4 129,3-1-129,3-2 0,5-1 0,4-1-129,2-2 129,0-3 0,1 1 129,-3-2-129,1-3 0,-7-5 129,-2-2-129,-6-1 0,-1-2 129,-6-1-129,-2 0 0,-4-5 129,-4 2-129,-2-2 0,-4 1 129,-4-2-129,-4 0 0,0-5 129,-7-1-129,-4 1 0,-2-2 0,-3 1 0,-3-1 0,-3 1 0,-4-1 129,-2 4-129,-1 2 0,1 2 0,-2-2 0,-1 1 0,1-1 0,-2-2 0,2 1 258,-1 1-129,4 0 258,0 1-387,4 0 258,0 6-129,2-3 129,4 5-258,1 0-387,5 0 129,-3-2-129,0 1 258,3 1-129,2-2 129,-1 3-387,10 11 387,-14-21 129,7 11 0,7 10 0,-9-22 0,6 10 0,0-2 129,-2 0-129,2-1 0,-1-5 0,1 6 0,-1-1 0,3 3 0,-2 1 0,3-2-129,0-2 129,5-5 0,3 7-129,5-4 129,-1-3 0,7 0-258,0 1 258,2 5 258,1 0-516,4 4 516,-2-2-516,3 7 258,0 1 0,-1 4 0,1-3 0,3 3-129,-2 0 258,1 6-258,0 0 129,3 3 0,0-4-129,4 0 129,1-1 0,-1 2 0,3-6-129,-4 0 258,0 0-129,-3 0-129,-5 0 129,-6 0 0,-6 0 0,-3 0 0,-12 0 0,11 0-129,-11 0 0,0 0 129,0 0 0,0 0 0,0 0 0,0 0 129,0 0-129,0 0 0,0 0 129,0 0 0,0 0-258,0 0 0,0 0 129,0 0-129,0 0 129,0 0-129,-7-7 129,7 7 0,0 0 0,-8-17 129,8 17-129,0 0 0,-7-10 0,7 10 129,0 0-129,0 0 0,0 0 0,0 0 0,0 0-129,-9-11 129,9 11-129,0 0 129,0 0-129,0 0 0,-1 6 0,-1 6 0,1 2 129,-1 8-129,-2 3 129,0 1-129,-2 11 258,0-3-258,-1-2 258,0-3-129,0-4 0,2-5 0,2-6 0,3-14 129,0 0 0,0 0 0,0 0-129,0-9 129,1-8 0,2-5 0,1-4 0,-1-5-129,1-5 0,-3 3 0,-1 2 0,0 1 129,0 2-129,0 1 129,-1 7-129,-1 4 0,2 4 0,0 12 0,0-17 0,0 17 0,0-12 0,0 12-129,0 0 0,0 0 0,0 0 0,0 7 0,0-7 129,-2 26-129,0-11 129,0 8 0,-1 5 0,0-1 0,-1-1 0,1-2-129,0 1 129,1-1 0,1-3 0,0-5 0,1-4 0,0-12 129,0 17-129,0-17 129,0 0-129,0 0 129,8 0 0,-2-11 0,-3-6-129,2-2 129,-1 0-129,1-5 129,-2 4-129,-1-1 0,0 4 0,0 1-129,-2 16 129,4-17 0,-4 17-129,0 0 0,0 0 0,11-2 0,-11 2 129,6 20-258,-6-2-516,6 17-2709,-6-2-1161,-8 3-129,-4-3-516</inkml:trace>
  <inkml:trace contextRef="#ctx0" brushRef="#br0" timeOffset="9840.5628">20631 3684 7482,'-7'-35'4386,"-1"15"-387,8 20-645,-13-27-4515,13 27-645,-5-10 0,5 10 387,0 0 258,0 0 516,0 0 645,0 0 516,0 0 774,0 0 258,0 0 0,0 0-516,0 0-387,3 5-258,2 7-129,-2 0-258,0 9 129,-1-1 0,1 5 129,-3-3 0,0 4 0,0-5 0,-5 6 0,-1-3 0,1-1-129,0-3 0,2 0-129,1-5 129,2-1 0,0-14 0,0 13 129,0-13-129,0 0 129,9-19 129,-2 6 0,-2-7-129,4-1-129,-3-4 0,-2 3 129,2-2-258,-3 5 129,1 4 0,-2 0 0,-1 4-129,-1 11 0,0 0 129,0 0-129,0 0 0,-8 5 0,2 10-129,-2 3-129,1 9-258,-11-9-2709,5 5-1161,-3-6-774,-5-10 129,0-4 130</inkml:trace>
  <inkml:trace contextRef="#ctx0" brushRef="#br0" timeOffset="12520.7161">17363 3451 3225,'13'-2'4128,"-13"-11"-387,0 13-129,0 0-2451,12-19-903,-12 19-258,11-14-129,-11 14 0,9-11 0,-9 11 0,12-11 0,-12 11 258,13-10-129,-13 10 0,12-8 0,-12 8 0,14-8 0,-14 8 129,14-11 0,-3 5 0,-11 6 129,22-15 0,-9 4 0,2 2-129,0-5 129,4 0 0,0-5-129,2 5 258,2-8-258,2 0 258,3-5-129,3-2 0,1 0-129,1 0 129,-1-5-129,0 4 129,-6 1-129,2 3 129,-8 5-258,-2-2 129,-6 7 0,-2 4 0,-10 12-129,10-17 0,-10 17 0,0 0 0,0 0 129,0 0-129,0 0 0,12-2 0,-12 2 129,0 0-129,0 0 0,0 0 0,0 0 0,0 0 0,0 0 129,0 0-129,0 0 0,0 0 129,-7-3-129,7 3 0,0 0 0,0 0 0,0 0-129,0 0 129,0 0 0,0 0 0,0 0 0,0 0 0,0 0 0,0 0 0,0 0 0,0 0 0,0 0 0,0 0 0,-13 0-129,13 0 258,0 0-129,0 0 0,0 0 0,0 0 0,0 0 0,-9 0 0,9 0 129,0 0-129,0 0 0,0 0-129,-12 7 129,12-7 0,0 0 0,0 0 0,0 0 0,0 0 0,0 0 0,0 0 0,0 0 0,-13 10 129,13-10-129,0 0 0,0 0 0,-12 4 129,12-4 0,0 0-129,0 0 129,-11 1 0,11-1-129,0 0 129,0 0-129,0 0 0,0 0 0,0 0 0,0 0 0,0 0 0,0 0 0,0 0 0,0 0 0,0 0 0,0 0 0,0 0-129,0 0 129,0 0 0,0 0 0,0 0 0,0 0 0,-11 16-129,11-16 129,-5 20 0,3-5 258,-4 0-258,2 6 0,-4 0 645,1 4-516,-2 4 258,-3 0-258,-1 5-129,-3 2-129,2 1 129,-2 2 0,-1 1-516,-2 2 516,2 1-645,0 5 645,1 2 0,2-3 0,3-1 0,1-3-129,3 1 258,1-7-129,2-4 0,1-6 0,-1-7 0,1 0 258,0-6-258,0-3 0,3-11 129,-5 16 0,5-16 0,0 0 0,-2 12 0,2-12 129,0 0-129,0 0 129,0 0-129,0 0-129,0 0 0,0 0 0,0-6 0,0 6 0,0 0-129,0 0 129,0 0 0,0 0 0,0 0 129,0 0-258,0 0 129,0 0 0,0-11-129,0 11 129,0 0 0,0 0 0,0 0 0,0 0 0,0 0 0,-9 0 0,9 0 129,0 0-258,-16 4 129,16-4 0,-15 4 129,15-4-258,-13 7 129,13-7 0,-11 3 0,11-3 129,0 0 0,0 0-258,0 0 129,-11 0 0,11 0 129,0 0-129,10 0 0,2 0-129,4 0 0,3 0 129,3 0 0,4 0 0,-1-1 0,-2 1 0,-1 0 0,-1 0 129,-6 0-129,-2 0 0,-13 0 0,13 1 0,-13-1 0,0 0 129,0 0-129,0 0 0,0 0 0,0 0 0,-17 0 129,0 0-129,-2 0 0,-5 0 0,-1 0 0,-5 0 0,0 0 0,0 0 0,-1 0 0,1 0 0,3 0 0,4 0 0,4 0 0,3 1 0,5 1 0,11-2 0,0 0 129,0 0-129,0 0-129,14 4 258,3-4-258,-2 0 0,5 3 129,0-3 0,0 1-129,0 1-129,-7-1-129,7 11-1935,-10-9-2064,-10-3-129,12-3-774,-12-16 129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30:50.9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5559 7190 2193,'-11'12'3096,"-1"-12"0,12 0-2967,-15 12-258,15-12 0,-7 15 258,7-15 0,-7 19 258,7-19-258,-6 19 129,6-19 0,-4 23 129,1-7-258,0 3 0,-2 1 0,1 2 0,-3 2 129,2 5-129,-4-5 0,1 6 129,0-8 0,2 3 258,-5-1-129,4 1 0,1-6 0,4-1-129,1-2-129,1-2 258,0-1-387,0-1 129,0-12-129,3 16 0,-3-16 0,9 13-129,-9-13 129,5 12 0,-5-12 0,0 0 0,14 15 0,-14-15 0,16 4 0,-5-4 129,-3 0-129,5 0 129,-3-4 0,0 1 0,-10 3 129,17-4-258,-17 4 129,10-5 129,-10 5-129,10-4-129,-10 4 0,15-4 0,-5 0 0,2 1 0,2 1 0,0-1 0,2 0-129,-3 1-129,3-1-129,-6-1-903,-10 4-2580,23-2-387,-23 2 129</inkml:trace>
  <inkml:trace contextRef="#ctx0" brushRef="#br0" timeOffset="2220.127">5685 7679 645,'12'17'3483,"-12"-17"129,15 10-387,-15-10-3225,18 9-516,-6-6 129,4-3 516,0 0-129,3 0 129,4 0 258,1 0 0,3-3-129,2-3 258,5 0-258,1 1 0,7 1-129,-2-4 129,5 5-129,-2-2-129,4 1 129,0 4-129,3 0 0,0 0 0,4-2 0,0 2 129,3-1 0,2 0 0,0 1 0,1-1 258,2 1-258,-2 0 129,3 0-129,-3 0 0,1 0-129,3 0 0,-4 0 0,2 0 0,0 0 0,-4 0 0,-1 0 129,-1-3 0,-1 1 258,-2 0-129,2 2-129,-4-2 129,3 2-129,-1 0 0,1 0-129,-2 0 0,4 4 0,-3 1 0,1 0 0,0 2-129,2-3 258,-4 1-129,3-1 0,0-2 0,1-2 0,0 0 0,0 0 0,-1 0 0,2 1 0,4 0 0,0 1 0,-3-2 129,-2 2-129,0-1 0,-1 2 0,0-3 0,1 1 0,-3-1 258,-3 2-258,1 2-258,-4-3 258,2-1 0,-2 0 0,-2 0 0,-3 1 258,0 2-258,-1-1 129,1 2-129,-3 1 129,1 3-129,-1 2 129,-2 0-129,0 2 0,-2-2 129,3 3-129,-3-3 0,4 1-129,-1 0 0,1-4 129,4 0-129,0-2 0,4 0 129,-3-3-258,3 1 258,0-3 258,-1 0-258,1 0-258,-3 3 258,2-2 0,-3 0 0,1 0 0,-6 2 0,1 0 0,-2-3 0,-2 3 0,3-3 258,-3 2-129,0-1 0,-1 2 0,1-3 0,1 0 0,1 0 129,0 0-129,-2 0 0,2 0 0,-3 0 0,1 0 0,-1 1-129,1 2 0,-2-2 0,1 3 129,-1-1-129,1-2 0,-2 1 258,-1-2-258,1 0 129,3 1 0,-2-1-129,2 1 0,-4-1 129,3 0-258,4 1 129,-2 1 0,2 0 0,1-2-129,1 0 129,0 0 129,0 0-258,-1 0 258,0 0-129,1 0 0,-1 0 0,-1-2-129,1-2 258,1-1-258,-1-1 258,2 2-129,0-1 0,5 0 0,-2 1 0,4-1 0,1 2 0,0-2 0,1 0 0,-3 2-129,0-1 258,-2 1-129,1-1 0,-1 3-129,-2 0 129,2-2 129,-1 0-129,1 2 129,3-1-258,-1-1 258,0 1-129,2 1 0,0-3 0,1 0 0,-2 2 0,1-3 0,-1 0 129,0-3-129,-6 3 0,2-2 129,-8 2-258,-2-1 129,-1 3-129,-3 1 129,-2 2 0,-6 0 0,1 0-129,-4 0 129,-1 0 129,-2-1-129,-6 1 129,2-1-129,-12 1 0,14-2 129,-14 2-129,12-7 0,-12 7 0,13-13 0,-7 3-129,7-1 0,-2-4 129,2-2-129,0-1 129,-4 0 0,1-5 0,-2 2 0,-1-5 258,-4-2-258,1-3 129,-1 1 0,1-5 0,0-3-129,2-2 129,-1 1-129,-3-1 129,2 5 0,-4 2 0,0 1-129,0 6 258,-1 6-258,-3 6 129,-2 2-258,6 12 129,-9-13-258,9 13 0,0 0-387,0 0-516,0 0-903,0 0-2580,0-11-129,0 11-387</inkml:trace>
  <inkml:trace contextRef="#ctx0" brushRef="#br0" timeOffset="3995.2285">5598 6597 1032,'0'-9'2838,"0"-11"129,1 5-258,3-1-516,-3-8-1032,5 5-258,-4-5-387,4 6 0,0-5-129,4 7-129,-2-2-129,3 2-129,3 3 0,-1 0 0,6 2 0,2-1 0,3 0 0,3 1 0,3 1 0,4 0 0,3 1 0,4 3-129,6 3 129,4 3-129,4 3 0,4 2 0,5 7 129,3 3-258,8 2 258,4 3 0,1-3 258,3 0-258,8 0 129,4-1 129,4-2-129,7 1 0,3-5 0,1 5 0,4-3 0,5 7 258,-2 0-258,4 1-129,2-1 129,-3 0 129,5-4-129,6-5 0,4-1 0,3-6 0,2-3 0,2-3-129,-1-4 0,-1 0 0,0-1-129,-5 1 0,-4 1 129,-8 0-129,-2-3 0,-7 0 129,-3-1-129,-6-1 129,-6-2 0,-2-3 129,-2-4-129,-2-1 0,-4 0 129,-1 1-129,-8-1 129,-6 3 0,-12-1 129,-8 7 0,-13 2-129,-9 1 258,-6 6-258,-7 3 129,-7 0-129,1 5-129,-1 3 0,-3 0 0,2 2 0,-2 3 0,-2 1 129,1 2-129,-5 5 0,-1 8 129,-2 4-129,0 9 129,-8 6-258,-2 4 129,-5 4 0,-4 0-129,1-2 0,-2-8 0,4-3 0,-2-14-258,7 3-387,-3-16-1806,8-3-2064,6-13-258,0 0 129</inkml:trace>
  <inkml:trace contextRef="#ctx0" brushRef="#br0" timeOffset="25677.4687">17554 7972 1032,'-18'-12'2451,"18"12"0,-27-3-2580,9-1-1032,-3-2 516,0-1 258,-3-2 387,-4-2 774,2 2 129,-5 1 129,0 4 0,-6-3-129,-1 7-258,-8-1-258,-3 1-129,-4 0 0,-7 0 0,-5 0 0,-4 0 258,-7 0-129,-2 0 129,-5 4-258,-2 4 0,-5 3 0,1 6 129,-3 0-258,2 5-129,1 4 0,-1 1-258,6 7-258,-2 2-258,4 6 129,1-1 0,7 3 258,-3 0-129,4-1 258,5 2 258,3-2 258,6 4 0,4-4 129,8 3-129,4 2-258,6 1 0,8 4-129,4 0 0,7 2-258,3-1 129,6 3 129,8-1 129,1-2 0,15 1 129,8-1-129,7-1 129,10-7-129,6 2 129,11-3 129,7 0-129,8-2 258,11-2 0,0-1 0,8 6 0,5-1 258,10 3-258,0-4 129,5 4 0,5-9 0,3 1 0,5-4 0,4-8 0,-2-8 0,4 1 129,-4-13-129,6 1 0,-2-9-129,2 0 0,-1-4-258,3-6 0,1-5-129,3-7-129,1-2 129,-4-3 0,-4-6 258,0-1-129,-8-7 258,-4 1-129,-7-9 258,-2 2-258,-9-6 0,-3-4 0,-6-5-129,-4 0 0,-7-7-258,-5-5 258,-7-1-258,-8-4 0,-10 0 258,-5 2-258,-13 0 129,-6 2-129,-11 4 129,-8 1-258,-8 3 129,-9 2 0,-7 4 0,-11-4 0,-5 4 129,-9 2-129,-8 5 258,-5 7 0,-9 5 0,-11 9-129,-3 9-258,-15 2-645,-2 10-3483,-10 12-258,-13-2-645,-7 2 388</inkml:trace>
  <inkml:trace contextRef="#ctx0" brushRef="#br0" timeOffset="31361.7938">4271 13684 516,'-7'-2'3354,"7"2"129,-9 2-1419,9-2-516,-10 2-774,10-2-387,0 0-258,-14 6 0,14-6-129,0 0 0,-14 6 0,14-6 0,-11 4-129,11-4-129,-9 11 0,9-11-129,0 0 258,-12 13-387,12-13 129,-2 11 0,2-11 0,0 0 129,7 10 0,-7-10 129,18 5-258,-2-3 258,5 1 0,2 2-129,8-3 0,5 1 129,4-2-129,7 0 129,6-1-129,7 0 258,4-3 258,7-4-129,11 2 258,8-2 0,9-3 129,6 3 129,14-2 0,8-1-129,13 0 129,9-4 0,12 4-129,13 2 0,16 2-258,14 1 0,15-1 0,7 0 0,14-1-129,14-1 0,5-3 129,8-2-129,1-4 129,4 0-129,5 2 258,4 6-258,39 2 129,-34 6-129,4 1 0,4 4 0,4 1 129,10 1 129,-3-6 0,9-2 0,-42-12 258,38-4 129,1-11-258,3 3 129,-6-11-129,3 8-129,-8-2-129,2 8 0,-8 2-258,1 7 0,-15 2-129,-6 5 0,-7 6-129,-10-1 0,-7 2 0,-12 3 0,-6 1 0,-16-3 129,-13 5 0,-16-4-129,-24-1 0,-28-4-1419,-28-11-2451,-22 4-258,-37-17-516</inkml:trace>
  <inkml:trace contextRef="#ctx0" brushRef="#br0" timeOffset="32825.8775">15236 12100 5031,'0'-20'4515,"0"20"0,0 0-516,0 0-3999,0 12-258,6 0 129,3 7 0,2 8 258,1 6 129,-1 10-129,-8 10 387,0 15-387,-3 11 258,0 20-129,-6 8-129,-2 12 0,1 9 129,2 2-258,5-1 129,1-6 0,9-9 0,2-10 0,5-14 129,0-11 0,2-14-129,1-11 129,-5-9-129,4-6 0,-6-7 0,4-3 129,-7-7-129,3 1-129,-4-8 129,-1 3-258,0-4 258,1-2-258,-9-12 129,19 14 129,-5-9-129,5-3 129,9 0-129,10-2 0,11 0 129,10-2 0,15-2-129,13-1 129,11 2-129,9-3 0,14-2-129,10-1 129,12 1-258,9-4 258,11-1-129,8-3-129,11 6 0,4-2 129,3 7 129,3-2-129,-6 3 129,-6 4 0,-9 1 0,-9 4 129,-11 0-129,-7-2 0,-12 2 0,-15-1 129,-8-4 129,-9 0-258,-12-2 129,-8-3 0,-16-4 0,-10 3 129,-11-3 0,-5 2-129,-13 3 0,-6 1 0,-3 2-129,-5 0-129,-11 1 129,14 0 0,-14 0-129,0 0 387,0 0-129,-3-8 129,-10-14 0,3-7 0,-5-16 0,4-15 0,-2-12 0,4-12-387,9-6 0,1-2-129,14-4 129,2 1 0,6 1 0,5 4 129,-2 3 0,-1 5-129,-7 3 387,-8 3-129,-8 1-129,-2 5 129,-6 1-129,-6 5 0,1 7-129,-5 4 0,6 10-129,1 5 129,-1 9 0,5 9 0,-2 6 0,-3 5 129,-5 4 0,-5 4 0,-3 1 0,-7-5-129,-10-1 129,-6-6 0,-11-5 0,-8-1 0,-9-3 0,-12-1 0,-13-2 129,-8 6-258,-10 2 129,-13 5 0,-12 9 0,-7 2-129,-11 0 129,-12 2 0,-9 5 0,-7 1 0,-12-3 0,-2 0 0,-3 0 129,2-3-129,0 10 129,11-4-129,7 9 0,12 4 0,16 1 0,14 5 0,18 5-516,6-9-1161,25 1-2709,9 0-516,9-13-258,15-7-516</inkml:trace>
  <inkml:trace contextRef="#ctx0" brushRef="#br0" timeOffset="53509.0605">17895 7228 3225,'0'0'4128,"0"0"-387,0 0-129,0 0-3741,0 0 0,0 0 129,0 0-129,0 0 129,0 0 0,0 0 129,0 11-129,0 0 129,0 4-129,-3 7 0,-2 11 0,-4 14 129,-7 8-129,-1 15 0,-6 13 0,-3 16 129,-7 8-129,0 8 258,-5-1-258,3-5 0,5-5-258,1-16 0,10-16-3225,6-6-387,-1-37-129</inkml:trace>
  <inkml:trace contextRef="#ctx0" brushRef="#br0" timeOffset="54049.0913">17241 8274 1,'5'16'3095,"-10"7"-257,-13-4-645,8 6-2709,-6 3 387,4 4 258,-4 2 258,3 2 0,0 1 258,2-4-129,4 0 258,3-8 0,4 2 0,2-11 129,17-4-129,6-12 129,18-5 0,4-15-129,18-2 258,-5-11-129,12 5 0,-9-6-258,2 8 129,-16-1-258,0 10-129,-15 0 258,-5 5-516,-3-3 129,1 2-129,-2-3 0,-1 1-129,1 1 129,-4 2-258,-2 0 129,-2 2 129,-5 6-258,-12 4 129,0 0-129,0 0-258,0 0-516,0 0-2580,-9 10-1161,-6-2-387,-5-8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44.1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4290 5915 2709,'-57'19'3096,"26"-12"-1935,-5 1-645,-5 1 129,-6 4-387,-7-4 0,-8 4 387,-12-2-129,-5 4 129,-9-6 0,-3 5 258,-9-8 0,-3 4 0,-7-10-129,2 1 129,-5-1-129,3-2 129,-7-5-258,5 0 0,-6-2-129,7 0-258,-2-2 0,11 1-129,1-5-129,6-2 129,5-3-129,5-5 0,8-4 129,5-3-129,3-6 129,7 0 0,3-10 129,9-2 0,3-4 0,9 0-129,6-5-258,11 1 258,10-6-129,7-5 0,6-1-129,12-2 0,13 0 0,5-3 0,8 1 258,6-4-129,2 5 0,8 2 0,4 6 0,4 2 0,7 2 0,8 0 129,9 4-258,8 3 129,9 5 0,7 2 129,12 0-129,8 2 129,8 1-129,3 5 0,3 1 129,2 7-129,5 0 129,0 6-129,-2 9 0,-6 7 0,-5 8 0,4 2 0,-2 12-129,-4 7 129,-4 8 0,-6 3-129,-7 8 0,-5 4 129,-9 5 0,-7 6 0,-12 2 0,-9 2 129,-5 1-258,-9 5 258,-9 3-129,-9-1-129,-10 4 129,-7 1 0,-16 6 129,-12 2-258,-7 2 258,-17-1 0,-14-1 0,-12 3 129,-17-4 258,-10-1-387,-16-4 258,-14-5-129,-17 1 0,-8 0-129,-14-7 258,-5-1-258,-10-5-129,-3-7 129,-1-2-387,1-11-387,18 0-2322,1-18-1677,7-11-387,7-7-387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0:58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1,'0'0'10,"0"0"-3,0 0 0,5-12-1,9 3-2,6-8 0,6-2-1,5-5-1,5-2 0,4-1 0,-2 0 1,-2 8-1,-5-3 1,-4 5 0,-5 4 0,-5 3 0,-5 2-1,-12 8 0,14-9-1,-14 9-1,9-3 1,-9 3 0,9 11 0,-5 1 1,0 4 0,0 7-1,-1 7 2,0 7-1,-2 5 2,-1 3-2,-2 5 0,-3 2 1,-2 2-1,-2-2 2,-1-4-1,1-2 0,-1-7 0,1-2-1,2-9 1,2-3-1,2-8-1,2-4 0,1-13 1,1 15-1,-1-15 0,0 0 1,0 0-2,0 0 1,2-11-3,-2-1 0,2 0-2,-1-4-1,4 1-3,-2-2-2,2 4-1,-2-1 0,-3 14 1,4-15-1,-4 15 2,-10-3 2,0 5 3,-6-1 4,1 2 2,-3 1 3,2 0 2,0 1 1,1-1 2,3 1-2,3-1 0,9-4-1,-6 11-1,6-11-2,14 6 0,9-6 0,11-3-2,14-2 1,10-4-1,10 1 0,3-3 0,5-2-1,-7 2-1,-6 0-1,-13 4-1,-13 0-7,-10 4-12,-10 4-3,-17-1-1,11-3 1</inkml:trace>
  <inkml:trace contextRef="#ctx0" brushRef="#br0" timeOffset="861">1361 561 11,'-4'23'21,"-2"4"-3,-3 7-4,-7 2 0,2 9-2,-8-4-4,-1 6-1,-1-4-3,1-1-4,4-2-10,3-4-14,3-13 0,9-8-1,4-15 0</inkml:trace>
  <inkml:trace contextRef="#ctx0" brushRef="#br0" timeOffset="1322">1765 130 0,'0'0'17,"0"0"0,0 0-9,0 0-3,0 0 0,0 0 1,0 0-2,0 0 0,2 10-1,-1 0 0,2 5 1,-1 4 0,1 6 1,0 6 0,1 5 0,-2 2 0,0 4-1,-1-3 0,3 1-1,-2-5 0,5-5-1,4-7 0,11-11-1,9-10-1,8-8 1,6-8-1,4-8 1,3-6-1,-2-3 1,-4-2-1,-8 4 2,-9 3-1,-6 5 1,-8 4-1,-5 7 1,-10 10-1,10-5 0,-10 5-1,0 16 1,-1 2 0,1 6 0,0 5-1,0 6 2,-2 7-1,-3 1 1,2 3-1,1-3-1,4 0-5,0-7-13,6-6-8,8-9-3,6-13 1,15-9-1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1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175 646 8,'0'0'10,"0"0"0,0 0-1,0 0-1,-2 12-1,1 0-1,-1 12-1,-2 5 0,-3 11 1,-5 8-2,-2 11 1,-8 4 0,-1 3-3,-1-3-3,2-10-6,1-7-9,9-8-6,3-21 0</inkml:trace>
  <inkml:trace contextRef="#ctx0" brushRef="#br0" timeOffset="481">1371 0 8,'-29'14'10,"-7"0"1,-7 2 0,-5-1-1,-4 2 0,-4-2-2,0 2 0,0-3-2,5 2 0,5-3-3,6 1-2,7-2 0,12 0 1,13 0-2,17 1 1,14 3-1,14 1 0,12 2 0,9 2 0,6-1 1,0 3-2,-2 1 1,-7 0 0,-9-2 0,-8 1 0,-10 2 1,-8 2-1,-7 2 1,-7 1 0,-9 2 1,-5 1 1,-11-2 0,-7 3 2,-10-6 0,-8 2 0,-11-5 0,-4 0 0,-7-8-1,-2 0-3,3-2-9,1-6-18,2-9-2,7-6-1,4-13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32:32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15491 7766 258,'-87'9'645,"35"-2"-387,0 3-387,-10-1 0,2 4-129,-8 0 129,-1 0-129,-2 0 258,0 4 258,-2-1-258,-1 0 258,2 6 0,2-3-129,0 5 129,5 0-129,2 8-129,6 1 0,-2 4 129,5 5-129,3 0 0,4 4 0,3 2 129,1 1 258,4 1-129,0 6 387,4-4 129,1 4 0,1 1 258,5 1 129,4 3 129,8-1-258,-1 1 0,13-2-129,3-3 0,5 0-129,13-7-387,8 4 0,3-9-129,9 1 0,4-5 0,7 2-258,3-5 258,7 2 0,1-3 129,6-3-129,4-1 258,5 2-258,2-5 0,7 0 129,-3-5-129,9 1-129,2-8 0,10-2 0,7-4 0,6-8 0,7 1 0,7-4 0,9 0 0,7-7-129,4 0 258,4-1-258,-2-1 0,-1 0 0,1-8 0,-1 2 0,0-9 0,-5 0 0,-2-6 129,3-2 0,-4-5-129,-1-2 0,-4-2 0,-3-4 0,-6 0 0,-9 0 129,-7-4 0,-13 0 129,-15-2 0,-6-2 0,-17-5 129,-9 2-129,-11-2-129,-6-5 0,-12 1-258,-7-1 129,-5 0-129,-9-2 0,-3 2 129,-12-3 129,-9 3-129,-8 0 0,-8-1 258,-13 3-258,-6 3 0,-10 4 0,-12 4-129,-13 4-129,-12-3 0,-11 5 129,-8 7-258,-12 5 258,-7 5-129,-8 0 258,-5 12-258,-3 4 258,-2 11-129,-4 4-129,-2 17-129,-6 2-516,4 18-1419,2 5-2064,-8 1-258,10 7-129</inkml:trace>
  <inkml:trace contextRef="#ctx0" brushRef="#br0" timeOffset="29912.7109">18825 12866 2193,'-1'-7'2580,"8"7"-2451,-7 0-387,0 0 0,14 5 258,-14-5 387,23 3 129,-8 0 645,2-3 387,6 2-129,-1-2 129,7 0 0,0-7 0,7 7-387,-4 0-387,8 0-129,-3 0-387,3 0-129,5 0 0,1 0-129,3 0 129,1 0-129,5-6 258,0 4-129,5-5 129,3 2 0,0-3 129,1 6-129,6-3-129,1 5 0,2 0 0,0 0 0,2 0 0,1 0 129,2 0 0,4 0 0,-6 0 0,3 0 129,-2-1-129,1 1 0,-6 0 0,2 0 129,-5 0-129,1 0-129,-5-4 129,2 4-129,-6 0 0,4-1 129,-5 0-129,2-1 0,-4-1 0,3 1-129,-6 2 129,1-2 0,0-3-129,-1 3 129,-1-4-129,1 6 129,-3-4-129,1 3 0,-1 0 0,-2 0 0,-2 1 0,0 0 0,-3 1 0,1 1 129,1 2-129,1 1 129,5 0-129,1 0 0,3-3 0,1 1 258,3 0-258,-1 1 0,1-3 0,-2 4 0,-1-4-258,-1 1 516,-1-1-258,0 2 0,1-1 0,2 0 0,2 0 0,4-2 0,0 0 129,-1 0-129,0 0-129,-4 0 129,-3 0 0,-5 0 0,-6-2 129,-3-2 0,-3 4-129,-4 0 0,-6 0 129,-4 0-129,-4-6 129,-2 6 0,-4-2-129,-4-1 0,-12 3 0,12-9 0,-12 9 0,0 0 0,0 0 129,6-13-129,-6 13 0,0 0 0,0 0 0,0 0 0,-3-13 0,3 13 0,0 0-129,-2-13 0,2 13 129,0-15-129,0 1 129,0-1 0,0-1 0,0-4-129,0-2 129,0-2 0,-1 0-129,-5-3-258,3 0 387,0-7-258,-1 1-129,0-6 129,1 1 0,2-6 129,0 1-129,0-3 258,-2 0-258,1-3 258,-4 4 0,0 1 0,-1 2-129,-8 2 0,5 1 0,-6-1 0,4 6 0,-3 1-258,3 4 129,-1-2 129,2 4 0,5 3 0,-2 2 129,2 3 0,-3 4-129,2 1 129,-2 2 0,-5-1 0,0 3 0,-3-1-129,-1-1 129,-3 1 0,-1-2-129,-2-2 258,0 1-129,-1-2 0,-1-1 129,-2 1-129,-8 0 129,0-1 0,-5 3-129,-5 0 0,-5 0 258,-2 2-258,-4 1 0,-4-3 0,-2 0 0,-3-1-129,-3 1 129,-4-3 0,-6 0 0,0-3 0,-4 2 129,-6-2-129,-4 0 0,-1 4 0,-3 2 0,-4-3 0,0 5 0,-2 0-129,3-4 129,-2 4-129,2 2 129,-3-4 0,5-1 0,-3 1 0,2 2 0,-3 0-129,2 6 129,0 0 0,4 3 129,1 3-129,4 0 0,4 4-129,5 1 129,2 1 0,4 1 0,5-3 0,2 2 129,2-3-129,4 1 0,-1 3 0,2 1 0,2 1 0,1 1 0,2-2 0,2 3-129,5-1 129,2 2 0,5-2 0,-1-2 0,7 0 129,0 1 0,4 0-129,-1-2 0,4 2 129,0-4-129,3 1 0,3-4 129,-1 1-129,0-3 129,0 0 0,0 0-129,-1 1 258,3-1-129,1 0-129,1 0 0,1 1 0,1 4 0,2-3 0,-1 1 0,4-1 129,-3 2-129,4 2 0,-3-1 0,5 0 0,-3-1 0,4 8 0,-2-2 0,1 0-129,1 2 129,-1 2 0,1-2 0,-2 5 0,-1-1 0,2-2-129,1 2 129,-1 1 0,2 5 0,2 2 0,-1 6 0,4 3-258,2 5 258,1 6-129,-1 2 258,2 6-258,-1 6 129,-1 2 0,-4 0 0,-3 2 0,-1-1 0,-2 1 129,-1-4-129,2-1 387,-2-8-387,5 2 258,2-9-129,2-3-129,2-2 129,1-5-258,0-1 258,1-6-258,-1-4 387,-1-5-387,1-1 129,-1-3 129,1 1-129,1-13 0,-3 16 0,3-16 0,0 0-129,-2 10 129,2-10 0,0 0 0,0 0-129,0 0 129,0 0-1032,0 0-2709,14-10-903,-1-7-258,-2-19-516</inkml:trace>
  <inkml:trace contextRef="#ctx0" brushRef="#br0" timeOffset="32393.8528">18654 12608 2451,'-13'0'2193,"13"0"-1161,0 0-3096,0-19-516</inkml:trace>
  <inkml:trace contextRef="#ctx0" brushRef="#br0" timeOffset="32812.8767">18660 12501 1548,'10'-46'2322,"2"24"-516,-3-4-774,6-1-774,3 1-258,9-3-129,3 2 0,6 0 129,3-1 258,4 0 387,3 2 129,-1-1 129,6 6 0,-6-1 129,4 5 0,-1 0-258,3 8-258,-5 4-129,3 2-129,-3 3-129,-4 12-129,3 2 0,-5 7 129,-6 3-129,-4 5 129,-4 4-129,-5 2 129,-5 5 0,-5-2 129,-7 4 0,-3 4-129,-2-2 258,-8 4 0,-9-7 387,1 5-129,-10-12 258,1 2-258,-11-12 258,2-2-258,-11-7-129,3-8 129,-5-5-516,3-2-129,0-3-129,2-11-645,10 3-258,-6-11-1032,22-1-2193,3 6-516,10-7-258</inkml:trace>
  <inkml:trace contextRef="#ctx0" brushRef="#br0" timeOffset="33656.9249">20139 12768 1548,'-38'-13'3483,"28"13"-129,-18-17-516,13 5-3096,-9-2-645,4-1 129,-5-2 387,1 0 387,-2 0 516,-5-11 516,6 8 387,-6-12 258,10 7 129,-9-8-516,14 7-258,-6-7-516,8 2 129,5-2-516,1 3 0,6 2-258,2 1 0,5 0 258,3 2-129,4 3 0,5-1 0,3 2 0,6-1 0,2 1 0,8 3 129,3 4-129,10 1 0,-3 4 0,2 4 0,0 5 0,1 0 129,0 7-129,-2 3 0,-3 5 0,2 3 0,-2 1 0,1 4 0,-2-3 0,0 4 129,-5-3-129,0 2 0,-6-2 0,-1 3 0,-5 1 0,-6-1 0,-3 5 129,-8 0-258,-3 2 129,-6 1 0,-2-2 258,-11 0-258,-11-5 258,-1 1-129,-10-4 0,-2-1 129,-9-4-129,-4-3 0,-6-3 0,-4-5 0,-1-3-129,-3-3-129,2 0-387,-5-9-1677,6-8-2064,8 0-387,5-9-387</inkml:trace>
  <inkml:trace contextRef="#ctx0" brushRef="#br0" timeOffset="34856.9936">23029 12722 516,'-17'4'2838,"17"-4"129,-19 3-387,9-6-516,10 3-129,-27-12-516,15 7 0,-8-10-258,6 5-258,-11-10-129,9 5 0,-8-7-129,5 5 0,-1-7-258,1 4 0,-2-5-258,3 2 258,-2-3-258,3 1 0,6-1-258,2-3 258,2 0-129,7 0 0,7 0 129,5 1-258,9 3 129,7-2-129,7 3 0,5-1 129,10 4 0,3-3-258,9 6 258,1 1-129,8 4 129,-2 3-129,1 2 129,-3 6-129,-5 2 129,-6 4-129,-6 9 0,-5 7 129,-9 7-129,-3 2 129,-7 6 0,-4 5-129,-2 5 258,-7 1-129,0 0 129,-8-1-129,-3-2 258,-2-1-258,-12-3 258,-4 0-129,-11-4-129,-1 2 387,-11-9-129,-4 2 0,-7-9 0,0-1 0,-3-8 0,-2-2 129,-1-8-129,1-2 0,-1-2-129,-1-10-387,7 10-1806,-3-8-2451,-3-9-129,-2-3-645,-4-6-129</inkml:trace>
  <inkml:trace contextRef="#ctx0" brushRef="#br0" timeOffset="36805.105">13885 8433 1419,'0'0'1548,"0"0"-1161,0 0 387,0 0 258,0 0 516,0-13-516,0 13-129,0 0-129,0 0-645,0 0-258,-6-13 0,6 13-129,0 0 129,9-12 258,2 7 129,-2-9 516,7 2 258,-8-12 129,5 2-258,-10-15 129,0 1-129,-11-12-129,-7-5-129,-16-7-129,-7-6-129,-11-7-258,-10 2 0,-10-8 0,-5-2 0,-9-2 0,-7-2-129,-8 2 129,-2 2-129,-9 5 258,2 3-129,-9 5 0,-5 9-129,-3 6 0,0 11 129,-3 8-129,2 7 129,1 8-129,4 7 0,7 8 0,10 4-129,13 7 129,11 2 0,17 6-129,10-1-387,17 7 0,10-6-516,21 11-1161,7-5-2193,13-8-387,10 1 129</inkml:trace>
  <inkml:trace contextRef="#ctx0" brushRef="#br0" timeOffset="37253.1306">11487 7120 2322,'3'14'3999,"-3"-14"0,35-9-2322,0 9-903,8-5-258,13 0 129,4-7 0,8 4 0,1-7-129,2 1-129,-12-1-258,-4 1 258,-11-1-387,-5 1 0,-8 1-387,-9-1 0,-5 8-645,-17 6-1548,8-19-1548,-8 19-387</inkml:trace>
  <inkml:trace contextRef="#ctx0" brushRef="#br0" timeOffset="37689.1556">11598 6946 1548,'38'-49'3999,"-12"18"0,4-3-2193,-4-6-387,9 7-258,-8-5-258,4 9 0,-13-1 0,4 7-387,-11 4 0,1 8-258,-8 0-129,-4 11-129,0 0 0,0 0-129,0 0 0,0 0-129,0 0 0,0 0 0,0 0 0,0 11 0,-6 7-258,-9 4-129,6 11-1290,-8 8-2193,-11-2-258,1 6 0</inkml:trace>
  <inkml:trace contextRef="#ctx0" brushRef="#br0" timeOffset="38553.205">15135 9456 2193,'-23'13'3096,"-2"-13"258,-1 8-2709,-3 6 129,-8 1 258,-6 6 129,-15-1 0,-5 17 129,-15 3 129,0 22 0,-16 8-387,-4 24-258,-9 12-258,-4 24 0,-6 10-258,7 8-129,4-3 129,14-6-258,7-10 0,16-19 0,13-15-129,13-23-129,18-14-774,1-29-1032,12-12-2322,12-17-258,0 0-387</inkml:trace>
  <inkml:trace contextRef="#ctx0" brushRef="#br0" timeOffset="38981.2295">13359 10906 3225,'0'0'4128,"12"1"-387,-12-1-129,0 0-3870,-5 17-387,4 1 387,-3 3 0,-1 9 387,0 9 0,-5 9 387,-4 11-129,-5 4 258,-2 12 0,-8 0 129,5 5 0,-2-12 0,6-4-129,3-18 129,16-6 0,2-26-258,27-14 0,11-17-129,18-17-129,5-11 0,12-9-258,1 0-516,-1-3-258,0 9-2064,-12 4-1806,-16 5-258,-9 10-258</inkml:trace>
  <inkml:trace contextRef="#ctx0" brushRef="#br0" timeOffset="39712.2713">15991 9455 2967,'-38'46'4257,"11"-20"-258,4 11-1806,-4 18-1032,-12 8 129,1 23-129,-18 12-129,0 30 0,-14 8-387,-1 22 0,-10 7-129,7 10-129,0-5 258,13 0-258,6-13-258,14-10-129,9-18 258,13-11-258,6-19-129,5-14-387,8-3-1161,-8-19-2709,2-13-387,-1-10-129,-3-14-258</inkml:trace>
  <inkml:trace contextRef="#ctx0" brushRef="#br0" timeOffset="40154.2966">14731 11656 6708,'0'89'4386,"-2"-30"129,0 16-645,-3 6-3870,0 3 0,2-2 258,0-4 0,3-13 129,0-12 129,0-9 129,6-21 129,11-4-129,-1-19 0,14 0-129,3-16-258,9-1 258,0-12-387,6-3 129,1-6-129,-3 0 0,-3 1 0,-5 3 0,-7-1 0,-3 3 0,-4 3-129,-3 0 129,-5 9-258,-3-1 0,-4 9 0,-2-1-258,-7 13-903,3-12-2064,-3 12-1419,0 0-387,-12 0-645,12 0 775</inkml:trace>
  <inkml:trace contextRef="#ctx0" brushRef="#br0" timeOffset="46064.6346">20252 12801 1,'-7'-17'2321,"7"17"-773,-1-9-774,1 9-387,0 0-129,0 0 258,-2 9 0,2 2 0,0 5-129,0 7 0,2 2 0,-1 9-258,1 7-129,1 5 129,-1 7-129,-1 10 0,1 10 0,-2 9 129,0 10-258,0 7 258,-3 9-129,-1 10 0,1 5 0,-2 3 129,0 3 0,1 1 129,1-2 0,1 0-129,2-5 129,0-2 129,0-4-129,0-1 387,0-10-129,0-3 258,0-8 129,0-5 129,-4-13 0,3 0-129,-7-21 258,5-1-387,-6-14 0,8 0-387,-4-12 0,5 1-129,-1-4-387,0-8-129,1 7-387,0-13-1290,-3 0-2580,3 5 0,0-17-258</inkml:trace>
  <inkml:trace contextRef="#ctx0" brushRef="#br0" timeOffset="46849.6795">20409 16075 2322,'0'0'4128,"0"0"258,-10-2-1290,10 2-1548,-31 0-516,10 6-387,-9-6 129,4 3 0,-10-2-258,2 7 0,-8-1-129,2 5 0,-3 0-387,0 6 0,-1 9 0,-2 3-129,4 8 0,0-2 0,8 6 0,3 3-129,8 11 129,3-1-129,11 7 129,0 2 0,8 6 0,1 7 0,4 1 0,4 7 387,5-10-387,5 5 387,3-13-258,7 0 258,0-17-129,8 0 129,2-15 0,8-4 0,0-12 0,8-15-129,4-6 129,6-12-129,5-5-129,4-13 0,-1 1 0,-2-19 0,-3-2 0,-6 6 129,-8-4 129,-10-13-258,-10-5 645,-8-4-516,-9-9 258,-9 4 0,-8-3-129,-10-6 0,-9 0-258,-7 7 258,-7 3-258,-7 4 129,-8 10-258,-3 5 129,-6 7-129,-8 6-129,-2 19-258,-11 2-258,3 23-645,-14 1-2064,4 21-1419,2 13-129,-4 8-387</inkml:trace>
  <inkml:trace contextRef="#ctx0" brushRef="#br0" timeOffset="49720.8438">23297 12147 645,'0'0'1032,"-12"-6"516,12 6 129,0 0 645,-13-11-387,13 11 129,0 0-387,-14-8-516,14 8-645,-14-5 0,3 2-387,11 3 0,-23-6 129,9 3 0,-8 1 0,2 1 129,-9-1-129,-2 2 0,-8 2-129,2 8 0,-8 0-129,2 6 129,-5 0 0,3 5 0,-1-4 129,8 6 0,3-3 0,3 4 0,7 1 0,6 3-129,2 2 129,13 4-258,4 4 129,0 3-129,10 7 0,8-1-129,7 4 0,3-1 0,7 5 0,0-3 0,9-1 0,7-2 129,4-8-129,8-6 258,7-15 0,8-8 0,8-13 0,6-17 129,1-17 0,2-11 129,-8-13 0,-6-2 0,-16-12 0,-8 5 129,-22-4 129,-7 9-129,-21 0-258,-7 10 0,-9 4-258,-12 3-258,-3 19-516,-17-1-2064,-9 15-1806,-5 11-129,-11 2-387,-7 12 259</inkml:trace>
  <inkml:trace contextRef="#ctx0" brushRef="#br0" timeOffset="50612.8949">22774 12687 1935,'0'0'3354,"-7"-16"387,7 16-2580,0 0 129,-6-16 258,6 16-129,0 0 0,0 0-129,-18-12 0,18 12-387,-10-4-129,10 4-258,-14-5-258,4 5 0,-4 0-258,-1 0 0,-5 3-129,-8 3 129,-6 5 0,-6 6 0,-10 5 129,-5 6 0,-8 2 129,-2 8 129,-11-1-129,6 3 129,-2 1-258,7-2 0,6-3 0,7-4-258,16-3-129,3-9-387,14 1-258,3-11-129,15 8-258,1-18-903,0 0-2193,0 10-258,0-10 129</inkml:trace>
  <inkml:trace contextRef="#ctx0" brushRef="#br0" timeOffset="51144.9252">21786 12852 3096,'0'0'2967,"-12"-6"516,12 6-3096,0 0-129,0 0 387,0 0 258,-14-10-258,14 10 258,0 0 0,-5 9 0,5-9-129,-16 29 129,2-7-387,1 10 129,-7 1 0,2 10-129,-5-4 0,3 7-129,2-6-129,7-2 0,1-4-129,7-1 0,3-9 0,10 0 0,7-11 129,12-4 0,7-8 129,8-1-129,5-11 0,4-5-129,1-6 129,1 0-129,-3-1 0,-7 3-129,-11 1 0,-9 5-129,-2 9-645,-23 5-1419,15-7-2064,-15 7-516,0 0-258,0 0-129</inkml:trace>
  <inkml:trace contextRef="#ctx0" brushRef="#br0" timeOffset="52048.977">23066 12792 258,'0'-16'2451,"10"-2"-1290,-5 6 516,-5 12 387,6-20 129,-6 20-129,6-12-129,-6 12-387,0 0-258,0 0-516,0 0-258,0 15 0,-7 3-258,3 10 129,-8 8 0,0 11 129,-5 4 0,-1 6 0,-7 3-129,6-2-258,-2-5 0,0-6-258,8-6-774,-3-15-1032,7-9-2580,7-7-129,2-10-258,-5-7 259</inkml:trace>
  <inkml:trace contextRef="#ctx0" brushRef="#br0" timeOffset="52424.9985">22711 13094 3096,'10'2'3612,"-10"-2"-387,4 10-387,-4 6-3354,-2 7 0,-3 3 129,-6 11 258,-7-1 387,0 8 516,-5-1 258,7 5 0,-3-9 129,11 2 0,-1-7-387,10-5-129,12-1-516,5-7-387,7 5-258,-1-11-129,1 9-258,-6-9 129,0 6 0,-7-6 387,-3 0 258,-5-1 129,-4-14 129,1 18 0,-1-18-387,2 17-3225,-2-17 0,10 0-387</inkml:trace>
  <inkml:trace contextRef="#ctx0" brushRef="#br0" timeOffset="53173.0413">23056 12787 3999,'8'29'3999,"-8"-15"-645,4 18-129,-4-6-3612,0 11-645,-1 2 387,-2 3 387,-6 2-258,3-1-903,-5 10-1935,-4-25-129,9 10 129</inkml:trace>
  <inkml:trace contextRef="#ctx0" brushRef="#br0" timeOffset="53626.0672">22706 13375 1548,'-14'82'1677,"9"-39"-774,5-4-129,0 1 129,8-4 129,3-3-258,2-1 0,6-6-645,5-2 258,-1-7-258,5 0-129,-1-5 0,5 0 0,-1-4 129,2 0 0,-1-7 387,1-1-129,-3 0 129,5-9-129,-4-7 0,2-7 129,1-4-258,2-9-387,5 0-645,-1 0-2451,-5-15-516,15 14 258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9:03.1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8885 7886 774,'0'0'2838,"0"0"-1677,0 0-387,0 0 387,0 0-129,-5-16 258,5 5 129,0-6 0,3 0-129,-3-8-129,8-3 0,-7-9-387,10 0 0,-7-7-387,8 4 0,-3-11-129,3 0 129,0-6-129,4 2-129,-1 0 0,2 4 0,1-4 0,-1 8 0,1 1 0,-2 7 0,0 6 0,-2 4-129,0 6-129,-2 3 129,-2 9-258,-2-2 258,-8 13-129,13-6 0,-13 6 0,0 0 0,0 0 258,10 0-258,-10 0 258,3 10-258,-2 1 129,3 5-129,0 3 129,6 6-129,4 7 129,0 5-129,7 9 129,0 5-258,6 0 258,0 1-129,3 0 129,-2-2 0,-1-4-129,1-4 129,-5-8-129,-4-5 129,-1-5-258,-8-3-129,2 2-258,-11-9-645,7 6-1161,-5-1-1935,-3-19 0</inkml:trace>
  <inkml:trace contextRef="#ctx0" brushRef="#br0" timeOffset="319.0182">9105 7485 6063,'15'12'4773,"-15"-12"-387,22 0-387,-8 0-4128,14 0-129,4 0 129,6-2 129,3-3-129,0 0 0,-4-1-129,0 1 0,-6-8-258,-2 10-387,-12-2-2322,1-3-1032,1 5-387,-9-8 259</inkml:trace>
  <inkml:trace contextRef="#ctx0" brushRef="#br0" timeOffset="1125.0643">9716 7340 129,'3'-41'2451,"-1"23"-2322,1 0-129,-1 8 516,0-2 129,-2 12 129,2-12 387,-2 12 258,0 0-129,0 0 0,0 0-129,0 0-258,0 0-387,0 0-129,0 0-387,0 10 0,0 1 0,0 6 0,5 2 0,1 6 129,-1 2 0,2 4 0,-2-3 0,1 1 129,-2-3 129,1 0-258,0-8 0,-1 2 129,-1-9 0,-3-11 129,18 9-129,-2-9 0,4-4 0,4-8 0,2-6 129,3-5-129,-2-4 129,-1-1-258,-4-3 129,-6 2 0,-5-3 129,-5 6 0,-5-2-129,-1 3-129,-1 6 0,-3 1 0,-5 5-129,3 2 0,6 11-129,-13-14-129,13 14-129,0 0-258,0 0 129,-13 0-258,14 12-516,-1-12-903,0 0-2193,8 21 0,-8-21 258</inkml:trace>
  <inkml:trace contextRef="#ctx0" brushRef="#br0" timeOffset="1549.0887">10277 7052 1935,'-25'-6'3870,"25"6"-129,-18 0-258,18 0-3354,0 8-516,3 4-129,3 0 129,6 0 0,2 4 645,-3-7 129,8 5 258,-2-2 0,5 8 258,-2-6-129,7 7-129,-5 3 129,7 1-258,-2 4-387,3 3 129,-6-2-258,1 0 0,-6-4-129,-3-1 0,-2-1-387,-6-9-258,3 3-387,-11-18-774,0 0-1806,7 11-645,-7-11 0</inkml:trace>
  <inkml:trace contextRef="#ctx0" brushRef="#br0" timeOffset="1825.1043">10238 7550 774,'-14'0'4128,"14"0"129,1-10-129,14-6-2709,0-12-645,10 0-258,3-11 258,8 1-258,-2-8 129,8 3-129,-7-2-129,3 5-258,-4 4-129,-1 1-387,3 10-2580,-1 2-1548,-4-9-129,5 0-258</inkml:trace>
  <inkml:trace contextRef="#ctx0" brushRef="#br0" timeOffset="5292.3028">12303 11564 1419,'0'28'3870,"0"-28"129,0 26-258,0-11-3225,0-5-516,0 3 0,0-1 258,1 4-129,-1-2 129,0 9 129,0 0 129,-5 6-129,-6 3 258,3 9-129,-10 2 0,6 7 0,-5 1-129,2 3 0,-1-2-258,2-2 0,4-7-258,-1-6-387,6-6-129,-2-10-258,7-2-903,0-19-1548,0 0-774,-2-11-516</inkml:trace>
  <inkml:trace contextRef="#ctx0" brushRef="#br0" timeOffset="5841.3342">12228 11594 3999,'26'41'4257,"-7"-12"-258,-10-1-516,7 2-3483,2 9 0,7 2 129,-1 7-129,3 0-129,-3 4 258,1-2-129,-2 1 258,-4-5-129,1 1 129,-5-8 0,3-4 0,-7-8 0,3-4 129,-5-7-129,1-4 0,-10-12 258,13 9-129,-13-9 0,13-5 129,-11-14-129,7-2 0,-7-12 129,6-5-258,-2-13 258,1-7-387,-3-9 129,0 1-258,0-5 129,1-2-129,-2 4 129,2 3-129,-2 7 0,2 7 0,-2 6-129,1 4 129,1 10 0,-3 9-258,3 7 0,-5-2-645,0 18-516,0 0-2838,2 8-387,0 5-645,-2-13 258</inkml:trace>
  <inkml:trace contextRef="#ctx0" brushRef="#br0" timeOffset="6450.369">12818 11758 774,'0'10'3483,"3"13"516,-3-23-387,0 30-3354,7-7-129,-1 9 129,5 5 387,-2 0-258,1 6 258,-4 3-129,7 2 258,-7-2-258,2 6 129,-5-7 0,3 1-258,-5-7-129,2-3-129,-2-7 0,-1-5-387,2-6 129,-2-18-645,2 16-1677,-2-16-1806,-5-12-129,2 0 0</inkml:trace>
  <inkml:trace contextRef="#ctx0" brushRef="#br0" timeOffset="6881.3936">12773 11838 2322,'20'-42'2580,"-6"21"-258,7 3-516,0-2-387,8 4 129,-2 0-387,6 7-129,-4 1-387,4 6 0,-5 1-387,2 1 0,-3 5 0,-5 6 0,0-2 0,1 6-129,-7-6 129,2 5 0,-7-1 129,2 0 0,-8-1 129,1 3 0,-6-2-129,-3 4 129,-11 0-129,0 4 0,-10 0 0,-1 3 0,-9-5 129,1 4-258,-3-6 129,2 0-258,1-6 0,5-2 0,3-2-258,4-5-129,9 6-645,-5-8-2064,17 0-1806,-14 2-258,14-2-258</inkml:trace>
  <inkml:trace contextRef="#ctx0" brushRef="#br0" timeOffset="7989.457">11713 12580 1419,'-2'-16'2838,"2"16"-1548,0 0-387,0 0 129,0 0 0,0 0-129,0 0 129,0 8-129,0-8 129,0 0-258,-6 18-129,2-3-129,-2 7-258,2 10 258,-4 6-258,1 11 0,1 9-129,-1 4 0,-1 4 129,4-3-129,-1 0 129,3-13-258,2-5-645,-4-16-1032,-2-13-2064,8-2-258,-2-14-258</inkml:trace>
  <inkml:trace contextRef="#ctx0" brushRef="#br0" timeOffset="8297.4746">11420 12826 4644,'0'21'4515,"3"-6"-387,-3-15 129,19-7-3096,-3 4-1032,7-3 129,5 3 0,5-4 0,7 0 0,2-4-129,4 4-129,-2 0-129,0 0-258,-1 4-129,-8-7-645,6 10-774,-8 0-2193,-7 3-258,3 5-258</inkml:trace>
  <inkml:trace contextRef="#ctx0" brushRef="#br0" timeOffset="8884.5082">11929 12931 1806,'-1'-14'3225,"1"14"258,13-5-645,-13 5-2967,16 0 0,-2 0 0,-1 0 0,2 3 129,-1 0 129,3 1 0,-3-1 0,0 4 387,-1 0-258,0 5 0,-3-4 258,1 5-258,-2-1 0,0 6 0,-2-2 0,-3 2-129,-1-1 0,-3 2 129,-3 2 129,-4 2 129,-6-6 129,-1 2 129,-9-5-258,4-1 129,-6-4 0,4-1-129,-2-8-129,4 0-129,-1-5-258,5-4-129,5-7-129,6 2 0,4-5 0,1-2 0,12 1-129,1 0 0,7 1 387,2 5-129,0 4 0,1 0 0,2 8-258,-2-1-387,3 3-774,-7 4-2322,-2-4-516,5 5 0</inkml:trace>
  <inkml:trace contextRef="#ctx0" brushRef="#br0" timeOffset="9500.5434">12318 12590 4902,'-5'12'4257,"5"-12"-387,-5 13-258,5-13-3741,0 24-516,0-8 387,0 9 0,0 1 258,0 9 129,2 4 258,-2-1 258,0 8 0,-2-9 129,2 8 0,-1-11-129,1 0-129,0-8-258,1-8 0,2-4-129,-3-14-258,18 0-129,-5-9 0,6-8 129,0-7-129,5-1 129,1-4-129,1 2 129,-3 5 0,-2 6 258,-1 7-129,-2 8 0,-2 1 0,-4 8 0,0 11 129,-5 0 0,-3 8 129,-4-1 0,0 4 129,-7-5 258,-1 7-129,-9-7 129,4 4 0,-9-8 0,5 1-258,-4-9 0,0-6-258,-2 0 0,5-7-387,0-5-516,-5-14-774,15 2-2322,-2-7-774,2-5-516,7 1-258</inkml:trace>
  <inkml:trace contextRef="#ctx0" brushRef="#br0" timeOffset="9876.5649">12703 12570 7611,'11'12'4644,"-11"-12"-129,0 0-774,0 0-3612,0 0-516,4 20 0,-4-9 129,0 5 129,0 3 129,-3 1 129,2 9 129,-5 0 0,5 8 129,-3 1-129,4 3 129,0 0-258,0 1 129,0 1-258,0-2-129,3-4-387,-3-16-516,7 4-2064,-1-8-1548,-6-17 0,11 0-387</inkml:trace>
  <inkml:trace contextRef="#ctx0" brushRef="#br0" timeOffset="10389.5943">12844 12953 5289,'19'23'4257,"-19"-23"0,27 1-1161,-10-1-2967,2 0 0,2-1 0,2-7 0,-3-3 0,1-2 0,-4-2 129,-2-1 258,-2 1-129,-5-2 0,-1 2 0,-4-3 0,1 6-129,-4-3 0,0 1-258,-4 2 129,-3 1-129,7 11 0,-22-18 0,8 11 129,-4 3-258,-1 3 258,-2 1-129,-1 1 129,1 9-129,1 1 129,0 7 0,0-3 0,7 10 0,0 0 0,5 2 0,2 2 129,6 4-129,0-5 0,6 1 129,7 0-129,2 0 0,5-5 0,5 0 0,3-5 129,5-7-258,5 0-387,0-12-1032,16-2-2838,-4-12-516,-3-10-129,1-10-387</inkml:trace>
  <inkml:trace contextRef="#ctx0" brushRef="#br0" timeOffset="11341.6488">8782 8303 3612,'0'10'3870,"0"-10"-258,0 0-2451,0 0-1419,15 0 129,-15 0 0,15 2 258,-15-2 0,0 0 258,13 16 258,-13-16-258,0 26 387,-2-7-258,0 8 129,-4 5-258,6 9-129,-6 4 0,2 4-258,1 4 0,-1-1 0,2-1 0,0-2-258,-2-2 0,1-12 0,0-2-387,-2-17-387,5-16-1806,0 12-1290,0-24-258</inkml:trace>
  <inkml:trace contextRef="#ctx0" brushRef="#br0" timeOffset="11674.6678">8469 8374 3870,'0'0'4515,"9"11"-387,6-15 0,11-4-3999,7-5-387,13-3 258,3-5 0,8 1 129,6-7-129,-6 1 129,-1-1-129,-6 3 0,-7 4 0,-3 6-258,-8 0-258,-3 10-258,-11 1-1290,-7 3-2064,5 9-258,-16-9-129</inkml:trace>
  <inkml:trace contextRef="#ctx0" brushRef="#br0" timeOffset="12416.7102">9005 8566 2580,'20'-9'3741,"-1"9"-258,-19 0-2322,25-3-1290,-4-1 129,4 0 129,1 4 129,-3-1 258,2 1 0,-4 0 258,3 8 0,-4-4-258,2 8 0,-3 0 0,-1 3-258,-1 1-129,-2 4-129,-3 0 129,-3 1-129,-6 1 258,-2-1-129,-2-1 387,-6 1-129,-10-2-129,2-2 129,-10-1-129,1-2 129,-6-6-258,2-3-129,-2-3 0,-1-2 0,3-7 0,4-3 0,3-2 0,4 0 0,4-3-129,6 1-129,4 2 129,3-3 0,3 5-129,5-2 0,7 3 0,3-4-129,5 6-387,0-5 0,7 5-1419,-4 1-1935,-3-10-129,8 7-129</inkml:trace>
  <inkml:trace contextRef="#ctx0" brushRef="#br0" timeOffset="12977.7423">9423 8218 3483,'-2'-19'3999,"2"19"-129,-4-12-2709,4 12-516,-2 12-516,2 0 0,0 8-129,5 3 129,0 1 258,3 9 0,-2-4 129,5 7 129,-8-2-129,3 7 129,-6-7-129,2-1-129,-2-3-129,0-3-258,0-7 129,0-5-129,0-15 0,15 2 0,1-6-129,3-9 129,2-5-129,3 1 387,1 0-258,1 2 129,-3 6-129,-3 7 129,-2 2 129,-4 5-258,-2 8 0,-1 2 0,-2 1 0,0 0-387,-2-2 516,-2-2-258,-3 0 258,-1 0-129,-1-2 387,-1 4-258,-8-1 129,-7-1 0,1 2-129,-4 3 0,-1-1-129,0-5-129,2 1-258,-1-12-516,7 2-516,-4-6-903,9-13-2193,2-4-258,1-12 258</inkml:trace>
  <inkml:trace contextRef="#ctx0" brushRef="#br0" timeOffset="13286.76">9852 8144 4386,'0'0'4644,"19"15"-387,-19-15-129,0 0-3999,8 23-129,-2-5-129,-2 10 387,-1 2-129,-2 8 129,-1 1 129,0 4 129,0-2-258,0 1 129,0-4-387,0-9-516,12 0-1548,2-12-2451,3-16 0,6-1-774</inkml:trace>
  <inkml:trace contextRef="#ctx0" brushRef="#br0" timeOffset="13736.7857">10212 8419 3225,'18'12'3999,"5"-12"-258,-6-7-2838,-2-3-258,5-2-258,-1-4-258,-4-2 0,1-3-129,-4 1 258,-2-1-129,-2 1 129,-8 1 0,0 4 0,-6 0 0,6 15 0,-24-12 0,9 12 0,-8 1 0,1 13 0,-6-1 0,1 6 258,-3 3-129,5 6 129,-2-5-129,6 8 258,1-5-258,7 3 0,5-2-129,8 1 129,6-3-129,14-2-129,8-2 129,10-2-387,13-4 258,8-1-645,17 1-903,5-1-3096,6-11-387,7 1-258</inkml:trace>
  <inkml:trace contextRef="#ctx0" brushRef="#br0" timeOffset="17641.0091">14334 12593 903,'3'15'3741,"-3"-15"0,0 0-1032,0 0-2322,0 0 0,0 0-258,0 0 129,0 0 258,0 0-129,7 14 258,-7-14-129,6 15-129,-6-4 258,6 6-258,-6 5-129,9 8 0,-4 6 0,5 7-129,1 4 0,-1 4 0,2 3 129,2 0-129,-2-1 129,1 1-129,-5-9 258,-1-3 0,0-13-129,-1-1 0,-3-13 129,1 0 0,-4-15 129,0 0 0,12-7 0,3-15 129,0-9-387,10-5 129,-1-9-129,6-5 0,3-8-129,-2-1-129,1 2 0,-3 5 0,-4 4 129,-3 2-129,-1 4 0,0 8 0,-2 3 0,0 5-129,-1 1 129,-3 5 0,0 5 0,-4 2-129,-11 13 0,14-16-258,-14 16-903,0 0-2709,0 0-903,0 0 0,-6 0-387</inkml:trace>
  <inkml:trace contextRef="#ctx0" brushRef="#br0" timeOffset="18229.0427">15058 12746 1032,'0'0'3225,"0"0"-1548,0 0-645,4 13 258,-4-13 258,0 13-129,2-2 129,-2-11-387,1 24 0,-1-13-258,4 12-129,-2 1-258,3 7-129,-3 9-129,4 6 0,-3 2 129,0 6-129,1-3 0,-3 5 0,-1-7-129,0-4-129,0-9 129,0-11-258,0-7-1290,0-18-2193,-10-5-774,10-13-516,-8-19 516</inkml:trace>
  <inkml:trace contextRef="#ctx0" brushRef="#br0" timeOffset="18657.0672">14968 12753 2967,'-11'-24'3483,"11"4"-1290,0 7-645,11 1 0,-3-9-129,11 9-129,-3-8 0,11 6-258,-3-3-129,6 10-129,-2-5-387,2 10-129,0 1-129,0 1-129,-4 3 0,-2 9 0,3-4 0,-4 1 0,-3 3 0,-2 2 0,-1-1 129,-6 2 0,-2-1 0,-4 4 129,-5-2 0,-1 2 0,-12 0 129,-3 4 0,-6-3 0,-4 6 129,-8-5-129,0 1-129,-7 0 0,4-4 0,0 0-258,0-4-258,7 3-258,-6-13-1032,14 8-2451,-1 1-903,1-5-129,2 1-258</inkml:trace>
  <inkml:trace contextRef="#ctx0" brushRef="#br0" timeOffset="19362.1074">14560 13829 2193,'2'21'3096,"-2"-21"258,0 23-2580,2 0-645,3 3 387,2 7 258,-2 3-129,3 10 129,-3 0 129,4 8 0,-5-4-258,4 1 129,-6-5-258,2 2 0,-3-8-516,-1-7-387,5-4-1290,-1-3-2322,-4-26-387,4 18 129</inkml:trace>
  <inkml:trace contextRef="#ctx0" brushRef="#br0" timeOffset="19957.1414">14316 14141 2580,'0'0'3870,"10"-2"129,-10 2-516,13-17-3225,1 5 0,4-2 129,8 1 129,-1-4 0,8 2 258,-1-4 0,4 8-129,-3-8 129,4 6-129,-3-6-129,7 6 0,-4-6-387,2 5 0,-1-3-258,0-3-258,2 11-1161,-7 2-2838,-5-2 0,0 8-645,-14-3 258</inkml:trace>
  <inkml:trace contextRef="#ctx0" brushRef="#br0" timeOffset="20593.1779">14820 14171 1677,'8'-10'2709,"-8"10"-2193,12-10 129,0 8 516,-2-6 129,7 6-129,-3-3 387,6 5-387,-5 0-129,6 3-129,-2-1-387,1 8-258,-1 0-129,-3 2 0,2 2-258,-5 1 129,2 4-258,-3-4 129,-3 5 129,-3 1 0,-3-1 0,-1 4 258,-4 0 0,-5 1 129,-8-4-129,1 4 129,-8-7-129,0 5 129,-3-10-129,0-3 0,1-5-129,1-3 129,2-2-129,6-9 0,1-7 0,7-5-258,4 0 129,3-6-258,6 7 0,4-7-258,4 9-129,1-4 129,5 12-129,-1-1 0,4 10-258,-5-3 0,4 4-387,-2 9-1677,-4-9-1032,11 8 387</inkml:trace>
  <inkml:trace contextRef="#ctx0" brushRef="#br0" timeOffset="21209.2131">15293 13545 3096,'0'28'4128,"-6"-15"-258,6 13-129,-1-2-2709,1 7-1548,0 0 0,4 5 258,1 4 129,5-1 129,-3 6 129,0-3 0,0 4 258,-3-5-129,4 2 0,-6-6 129,3-4-258,-4-8 258,1-6-387,0-5 129,-2-14-129,0 0 0,20-8-387,-7-11 258,4-7 129,3 0 0,-1-3 0,2 2-129,-2 5 129,-1 5 129,1 6 0,-4 8-258,4 3-129,-4 11-129,3 4 0,-2 4-129,1 3 387,-5 3 129,-1 6 258,-8 1 516,-1 7 0,-8-8 387,-3 8 129,-14-8-258,6 5 0,-13-9-258,2 1-129,-6-12-258,1-2-129,-1-9-258,3-5-258,5-2-645,-4-23-516,17-2-2838,5-3-516,5-10-387,4-3 129</inkml:trace>
  <inkml:trace contextRef="#ctx0" brushRef="#br0" timeOffset="21585.2347">15684 13554 6450,'9'-12'4644,"5"7"-258,-14 5-258,0 0-3999,11 0-129,-11 0 129,17 17 0,-12-2 129,1 7 129,-5 2 0,3 11 129,-4 1 129,0 11-129,0 3-129,0 9 0,0 1-258,0-2-129,3 1-129,4-9-258,4 3-387,-5-20-645,14 5-1677,-4-17-1548,-3-13-387,-1-4-129</inkml:trace>
  <inkml:trace contextRef="#ctx0" brushRef="#br0" timeOffset="22066.2622">16012 14004 7353,'15'18'4773,"4"-15"-129,-12-10-516,5-2-4257,0-10 129,5 0-129,-1-3 0,0-1-129,-2 0 258,-3-1 129,-4 6 0,-5-4 258,-1 8-129,-1-1 0,0 15 0,-14-17 0,3 11-258,-6 6-258,1 0 258,-4 4-129,-1 6 129,-3 4 0,2 4 129,-2 0 129,5 11 0,1-2 0,5 3-129,0-2 129,6 4-258,2 1 258,5-2-129,1 1 129,9 1-258,4-5 129,5 3 0,5-2-129,6-6-129,8 3-516,2-12-1290,10 1-2580,9-7-516,2-8-129,6-18-258</inkml:trace>
  <inkml:trace contextRef="#ctx0" brushRef="#br0" timeOffset="28956.6563">20897 435 1,'0'0'3482,"48"-17"1,-48 17 258,0 0-1548,0 0-1290,0 0-129,0 0 0,0 0-516,0 0 0,0 0-129,0 0 0,0 0 0,0 0 129,0 0-129,0 0 129,0 0 0,0 0 0,0 0 258,0 0 0,0 0 0,0 0 0,0 0 0,0 0-129,0 0 0,0 0-129,0 0 0,0 0-129,0 0-129,0 0 0,0 0-129,0 0 258,0 0-129,31 55 0,-31-55 0,26 51 0,-26-51 0,30 70 0,-30-70 0,32 79 0,-32-79-129,17 80 258,-17-80 0,0 73 0,0-73 129,-8 55-516,8-55 258,0 0-258,-21 49 387,21-49-258,0 0-516,0 0-3612,0 0-258,0 0 516,0 0-774</inkml:trace>
  <inkml:trace contextRef="#ctx0" brushRef="#br0" timeOffset="29436.6837">20618 506 1419,'0'0'3483,"0"0"516,0 0 0,0 0-2193,0 0-645,60-25 129,-60 25 0,51-28-258,-51 28-129,84-35 0,-35 13-258,10 4-129,-1 3-129,6-1 0,-4 3-129,3 1 0,-4 1-258,-3-1 0,-56 12 0,88-25 0,-88 25 129,59-14-258,-59 14-129,0 0 0,0 0 0,0 0-516,0 0-1032,0 0-2322,0 0-387,0 0-258,0 0 129</inkml:trace>
  <inkml:trace contextRef="#ctx0" brushRef="#br0" timeOffset="30421.7401">21155 284 1806,'0'0'3741,"0"0"-129,0 0 0,-48-36-2580,48 36-774,0 0 0,0 0-129,0 0 129,0 0-258,0 0 129,0 0 129,0 0-129,0 0 258,0 0-129,0 0 387,0 0 0,0 0 0,0 0 258,0 0-129,0 0 129,0 0 0,0 0-129,0 0-387,0 0 0,0 0-258,0 0-129,0 0 0,0 0 0,0 0-129,0 0 0,19 62 129,-19-62-129,25 54 258,-25-54-129,27 63 129,-27-63 0,24 72-129,-24-72 0,21 74 129,-21-74 0,20 57-129,-20-57 129,0 0-258,30 63 129,-30-63 0,0 0 129,0 0-129,0 0 0,0 0 0,0 0 0,0 0 129,0 0 0,0 0 129,0 0-258,0 0 258,58-8-129,-58 8 0,0 0 129,43-52-258,-43 52 129,0 0-258,0 0 129,56-56-258,-56 56 258,0 0 0,0 0 0,0 0 0,0 0 0,0 0 0,0 0 0,52 1 0,-52-1 0,0 0 0,0 0 0,53 64 0,-53-64 0,37 54 0,-37-54-129,33 60-258,-33-60 258,26 63-129,-26-63-387,0 0-1419,29 53-1677,-29-53-1290,0 0 387,0 0 258</inkml:trace>
  <inkml:trace contextRef="#ctx0" brushRef="#br0" timeOffset="30993.7728">21672 671 645,'45'22'3483,"-45"-22"516,0 0-387,48-9-2451,-48 9 0,50-15 129,-50 15-387,55-26 0,-55 26-387,55-24 258,-55 24 0,0 0 0,48-25-129,-48 25 0,0 0-258,0 0 129,0 0 0,0 0-387,0 0 0,0 0 0,-50-43 0,50 43 0,0 0-129,-73-3 258,73 3-129,-49 5 129,49-5-258,0 0 0,-67 29 0,67-29 0,0 0 129,0 0-129,-47 50 0,47-50 0,0 0 129,0 52-129,0-52 0,0 0 387,38 65-258,-38-65 0,64 42 129,-64-42-645,86 34 516,-86-34-387,94 21 387,-94-21-516,93 8-129,-93-8-2064,78-3-1935,-78 3-387,66-24-258,-66 24-387</inkml:trace>
  <inkml:trace contextRef="#ctx0" brushRef="#br0" timeOffset="32504.8591">22992 481 1,'0'0'3224,"17"-54"-386,-17 54 129,0 0-516,0 0 0,0 0-387,0 0-258,0 0 0,0 0-516,0 0 0,0 0-387,-23-49-258,23 49-129,0 0-129,0 0-129,0 0-129,0 0 129,0 0-258,0 0 0,0 0 0,-13 62 0,13-62-129,-6 72 0,6-72 258,-15 102-258,3-42 0,0 6-516,-2-1 516,0-3 0,4 2 0,0-14 0,10-50-129,-10 79 129,10-79-516,0 0 516,7 57-1290,-7-57-2838,0 0-387,0 0-258,0 0-129</inkml:trace>
  <inkml:trace contextRef="#ctx0" brushRef="#br0" timeOffset="33013.8883">22769 544 1935,'50'-13'3870,"-50"13"258,0 0-258,78-14-2580,-78 14-129,68-15 129,-68 15-129,70-14-258,-70 14-258,73-10-129,-73 10-129,62 0-129,-62 0-129,49 20 0,-49-20 129,0 0-129,44 59-129,-44-59 0,8 49 0,-8-49 0,0 0 129,0 67 129,0-67-129,0 0 0,-27 49 0,27-49-258,0 0 387,-54 34 0,54-34 0,-53 8-516,53-8 387,-61 0 0,61 0-129,-60-15 387,60 15-516,0 0-516,-57-29-1290,57 29-2064,0 0-645,0 0-129,0 0-387</inkml:trace>
  <inkml:trace contextRef="#ctx0" brushRef="#br0" timeOffset="33788.9327">23337 536 3096,'27'-48'3870,"-27"48"258,0 0-1677,54 0-516,-54 0-387,0 0-129,64 3-516,-64-3-258,0 0-129,54 18-129,-54-18-129,0 0 129,62 43 0,-62-43-129,0 0 0,60 47-129,-60-47 0,0 0 0,44 52 0,-44-52-129,0 0 0,14 50 0,-14-50-129,0 0 258,0 0 0,0 0-129,-40 52-129,40-52 258,0 0-387,-68 0 387,68 0 0,-56 0-129,56 0 129,-55-13-129,55 13 516,0 0-516,-63-22 516,63 22-387,0 0-129,0 0 0,0 0 0,0 0 0,0 0 0,0 0 0,0 0 0,0 0-129,0 0 129,-5-49 0,5 49 0,0 0-258,61-22-129,-61 22-645,62-27-1548,-62 27-1806,71-19-387,-71 19-387,63-23 129</inkml:trace>
  <inkml:trace contextRef="#ctx0" brushRef="#br0" timeOffset="34344.9645">23771 499 2967,'0'0'3741,"0"0"387,0 0-1806,0 0-903,0 0 258,0 0-129,0 0-387,0 0-258,46 44-258,-46-44-258,0 0 0,27 66-129,-27-66-129,20 51-129,-20-51 258,22 50-258,-22-50 0,0 0 129,27 51 0,-27-51-258,0 0 387,0 0 129,0 0-129,0 0 0,0 0 258,0 0-258,0 0 0,0 0 387,-26-60-387,26 60-258,0 0 0,-28-74 129,28 74-129,0 0 0,-10-62 0,10 62-129,0 0 0,0 0 0,0 0 258,36-51-129,-36 51-129,0 0 129,74-19 0,-74 19-258,65-5-129,-65 5-1032,70-9-3225,-70 9-129,64-1-129,-64 1-258</inkml:trace>
  <inkml:trace contextRef="#ctx0" brushRef="#br0" timeOffset="34839.9928">24484 485 2451,'-44'2'4257,"44"-2"129,-59 0-258,59 0-2580,-52 0-258,52 0 129,-50 11-516,50-11-129,0 0-258,-58 29 129,58-29-258,0 0 0,0 0-129,0 0-129,0 0 129,-4 57-129,4-57 0,0 0 0,50 37-129,-50-37-129,53 34 0,-53-34 129,53 39-258,-53-39 258,0 0-258,53 48-129,-53-48 387,0 0 0,0 0 0,0 0 129,-12 54 0,12-54-387,0 0 516,-76 16 129,76-16-387,-65 0-516,65 0 0,-60-14-903,60 14-1032,0 0-1677,-29-48-645,29 48-645</inkml:trace>
  <inkml:trace contextRef="#ctx0" brushRef="#br0" timeOffset="35321.0202">24672 645 2193,'52'-5'3612,"-2"-17"-129,-50 22-1935,0 0 129,56-31 129,-56 31-387,0 0-129,0 0-387,0 0-129,0 0-129,10-48-129,-10 48 0,0 0-387,-49-4-129,49 4 0,-53 2 129,53-2 129,-53 14-129,53-14 0,-54 18 0,54-18 129,0 0 258,-60 42-258,60-42 0,0 0 129,-22 51-129,22-51 129,0 0 0,17 65-129,-17-65-129,0 0 129,78 58-645,-78-58 387,75 36-258,-75-36-258,76 24-2193,-76-24-1806,75 15-387,-75-15-516,50 8 387</inkml:trace>
  <inkml:trace contextRef="#ctx0" brushRef="#br0" timeOffset="36160.0683">21141 1327 3483,'0'0'3999,"0"0"-258,0 0-258,0 0-1032,0 0-129,0 0-645,0 0-774,0 0 258,0 0-645,0 0-129,0 0 129,0 0 0,0 0 0,0 0-387,5 46 258,-1-25-258,1 9 258,2 9-258,2 6-129,-1 2-387,3 6 516,-2 0-258,0 3 129,-4-10-387,4-4 387,-4-7-129,-2-3 129,0-3-258,-3-13 0,3 0-258,-3-16-387,4 12-516,-4-12-1161,0-8-1806,0-4-387,-3-3 0,-4-1 129</inkml:trace>
  <inkml:trace contextRef="#ctx0" brushRef="#br0" timeOffset="36477.0864">20739 1748 5676,'-30'-10'4386,"30"10"-387,-8-11-129,8 11-2580,11-13-387,2 6-129,13-15-129,-1 2 0,13 6 0,-38 14-129,96-56-129,-40 30 516,9 0-903,1 4 774,5 7-903,0-9 258,-2 1-387,-3 10 645,-9 1-774,-4-1-129,-53 13 0,86-15-774,-86 15-1290,0 0-1806,59-4 258,-59 4-903,0 0 645</inkml:trace>
  <inkml:trace contextRef="#ctx0" brushRef="#br0" timeOffset="37206.128">21525 1695 516,'8'-26'3870,"-8"26"387,7-18 0,-7 18-1290,0 0-1290,0 0-129,0 0-387,0 0-387,0 0-258,0 8 129,0-8-387,1 18-129,1-3 129,2 4-129,2 1-129,2 5 129,2 4-129,2-1 0,2 1 0,-1-2 129,2-1-129,-2-8 0,-1-3 0,-2-1 0,-3-2 129,-7-12 129,0 0 129,0 0-129,0 0 258,0 0-129,-7-13 129,0-1-258,-6-6 129,2 0-258,0-1 129,0-5-258,3 3 129,2-2 0,1 0 0,2 6 0,3-8 0,0 6-129,8 3 0,4-1 0,3 0 0,4 0-129,5 4 258,2 3-258,2 7 0,0-4 0,1 1 0,-8 6-129,7 2-129,-9 7-516,9-2-2322,-9-2-1290,-3 1-258,-1 4-258,-1 4-258</inkml:trace>
  <inkml:trace contextRef="#ctx0" brushRef="#br0" timeOffset="37769.1602">22015 1772 3354,'0'0'3870,"0"0"-129,10 0 0,-10 0-2580,17 0-129,1 0-129,-4 0 129,11-1-258,-3-3-129,9 0 0,-4-6-129,5 8 0,-3-8-258,1 0-129,-5 1 258,-2 1-387,-5-1 258,-3-3-129,-8 0 129,-1-3-129,-6 5 258,0 10-258,-14-29 0,-3 19 0,-5 5 0,-1 5 129,-6 0-516,-1 0 516,-2 8-258,4 4 0,1 12 0,2-4 129,6-3-129,3-1 129,5 6-129,4 5 0,3-2 0,4-3 129,1-3 0,9 7-129,4 0 0,6-4 0,3-4-129,8-6 0,7-1-387,7-11-516,18 0-3225,-2-7-516,1-10 0,2 0-387</inkml:trace>
  <inkml:trace contextRef="#ctx0" brushRef="#br0" timeOffset="38325.192">22515 1755 3096,'12'-4'4128,"20"-12"-258,-4 12-1806,-7-8-129,19 3-258,-12-3-774,13-1 0,-7-6-387,3 1-258,-7-5-129,-3 10 129,-27 13-129,35-34-645,-35 34 516,0 0-387,0-41 258,-13 33 129,-9 3-129,-5 2 129,-3 10 129,-4 0 645,-2 8-387,3 2 387,-1 2-387,6 8 129,0 2 129,7-5-129,0 0-258,9 3 129,3 2-129,6-3 129,3-1-258,6-5 258,6-2-129,10 6-129,5-4 0,11 0 0,7-7 0,11 2-129,5-1 0,8-4-129,1-4 0,-2-6-645,10 0-2838,-16-9-1032,-8-2-258,-10-9-516</inkml:trace>
  <inkml:trace contextRef="#ctx0" brushRef="#br0" timeOffset="38904.2251">23547 1035 3483,'0'0'4257,"0"0"0,0 0-129,0 0-3225,0 0-129,0 0 258,0 0-129,0 0 0,39 49-129,-39-49-129,0 0-258,3 75 387,-3-75-645,0 76 258,0-76-129,3 95-387,2-45-258,-1-6 0,9 2-1677,-2-2-2193,-1-6-516,0-4 0,-4-3-903</inkml:trace>
  <inkml:trace contextRef="#ctx0" brushRef="#br0" timeOffset="39354.2509">23595 2012 4386,'-9'14'4644,"9"-14"-387,0 0 0,0 0-2322,0 0-1419,0 0-129,0 0 0,0 0 129,0 0-258,2-10 129,-2 10-129,8-14 129,-8 14-258,9-15 0,-9 15 0,0 0-129,0 0 129,0 0 0,0 0-129,0 0 0,0 0-258,0 0 387,0 0 0,0 0 0,0 0-129,0 0 0,0 0-129,0 0-129,0 0-1419,0 0-2580,0 0-516,7-18 0,0 5-387</inkml:trace>
  <inkml:trace contextRef="#ctx0" brushRef="#br0" timeOffset="39858.2797">23874 1175 1548,'58'-26'4386,"-58"26"387,0 0-1032,0 0-1161,0 0-1677,0 0 129,0 0-129,0 0-258,0 0-258,0 0-129,0 0 129,9 50 129,-9-50-258,0 0 258,6 67-129,-6-67-129,1 73-258,-1-36 129,0 6 129,-1 8-258,-3-8 129,0-1-774,-6-2-129,9 0-2451,-7-5-774,0 0-645,0-6-774</inkml:trace>
  <inkml:trace contextRef="#ctx0" brushRef="#br0" timeOffset="40215.3002">23996 2070 4257,'5'14'4773,"-5"-14"-516,0 0 258,2 14-2709,-2-14-903,0 0 0,0 0 129,0 0-129,0 0-258,0 11 0,0-11-258,0 0-258,0 0-129,0 0-258,0 0-1806,13-4-2193,-5-7-774,4-6-129,1-4-258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09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4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28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0:21.0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5689 14526 1806,'-3'-12'2967,"3"12"-903,-16-10-2064,16 10-516,-15-7-1161,15 7-1032</inkml:trace>
  <inkml:trace contextRef="#ctx0" brushRef="#br0" timeOffset="1027.0588">5624 14431 516,'-4'-21'2838,"-7"13"-516,11 8-1032,-14-11-903,4 6-516,10 5-258,-20-13-387,10 8 387,-2-4-129,-1 0 387,0 1 129,-3-1 129,-2 0 258,-2 4 0,-5 1 387,-3 4-129,-4 0 0,0 0-258,-5 0-129,-3 1 258,0 6-387,-4 3 0,2 0 0,0 1-129,2 3 258,1 2-129,1 1 129,5 4 0,-2-1 258,5 2-129,1-3 129,4 5-129,0-5-129,4 5 129,2-4-258,2 2 0,3 0 0,1 0 0,2 0-129,1-1 129,-2 0 258,0-1-129,-1 1 129,3 2-258,-3-3 387,6 4-258,-1 3 0,3 4 0,2 0 0,3 1 0,0 1-129,1 0 129,6 1-258,1 0 258,4-6-129,5 2 129,-2-6-129,4 3-129,2-5 129,3 4 0,0-4-129,2-1 129,1 0 0,1 3 129,1-4-129,1 3 129,1-5 0,3 1 129,1-3-129,2 0 129,3-3-129,4 0 129,-1-4-129,3 0 0,0-3-129,4 1 129,-7-1-258,5 1 258,-5 0-258,4-2-258,-1-2 258,0 1 0,2-4 258,0 0-258,6-4 0,2-6 129,1-5 0,1-2 129,0-8-129,-1-1 0,-4-3 0,-1 0 0,-9-2 0,-1-1-129,-5-4 129,-5 0-258,-6 0 258,-4-6-129,-2 1 0,-2-5 0,-1-1 0,-5-2 0,0 0 129,-4-1 0,-2-1-129,-2 4 0,-3 1 0,-1 1 0,-2 4 0,-6 3-129,-1 1 129,-4 1-129,-2 3 0,-6-1-129,-2 3 0,-9-4 0,-4 5 129,-9-5-129,-9 9 258,-9-1-387,-6 9 129,-14 3-258,1 15-903,-13 12-2838,-7 3-516,-1 13-258,-15 2 258</inkml:trace>
  <inkml:trace contextRef="#ctx0" brushRef="#br0" timeOffset="4653.2662">6040 15502 774,'-12'-12'1548,"2"-2"-258,10 14 0,-16-13-387,4 7-645,0 0-258,-6 1-129,-1-1-258,-2 1-129,-3-1 258,-3 0 129,-3-2 129,-1-2 516,-3 0 129,-2 1 387,-2 0-258,1 1 129,-5 0-129,2 4 129,-1-3-129,-1 7-258,-4 0 258,3 0-129,-5 2-258,1 7 258,-3-1-258,1 3 0,-1 4 0,-3 2-258,2 0 0,1 6 0,1 0-129,2 4 129,0-1-129,5-3-129,2 3 129,4-2 0,5 0-129,3 2 129,3 2-129,5-4-258,3 10 258,4-5 0,1 7 0,4-4 0,2 3 0,0 1 0,5-4 0,-1 1 129,2-5-129,0 3 129,1-4 0,6 3 0,-1-1 0,2-1 0,1 3 129,6-3 0,-3 1-129,7 3 129,1 0 129,4-1-258,2-8 129,4 3-129,3 1 0,4-2-129,3-3 129,7-2-129,2-2 0,-2-1 0,6 5 129,-2-4 129,0-3-129,-2-2 129,-1 4-129,-2-5 0,-2 0 129,2-1 0,-3-6 0,1-5 0,0 0 129,4 0-129,-4-14 0,6 2 129,-1-5-129,3-1 129,-2-12 0,3 6 258,-2-5-258,0 2 0,-5-3 0,3 0 0,-7-6-129,0 6 129,-5-2-258,-1-4 387,-2-2-387,-1-1 129,-3-3 0,-1-3 0,-2-1-129,-2-4 129,-4 3-129,-1-2 0,-3-1 129,-5 3-129,-7-1 258,-2 2 0,-3-1 129,-6 5-129,-8-4 0,-3 3 129,-8 2-258,-2 2 129,-4 4-258,-7 5 0,-3 5-129,-5 0-129,-1 14-645,-13 3-1419,-5 8-2193,-6 20-258,-12-3-258</inkml:trace>
  <inkml:trace contextRef="#ctx0" brushRef="#br0" timeOffset="8048.4604">13220 14333 645,'-13'74'1161,"9"-32"0,-3 4-258,5 4-129,1 7-387,1 3 129,0 4 0,0 5 129,1 3 129,0 6-258,0 5 129,-1 0 129,0 3 0,-2-1-129,-2 4-129,0-2 0,1-2-387,1 1 129,-1-6-258,1 2 0,2-6-129,-2 7 129,2-12 0,-3-2 0,2-1 129,-5-6 0,1-3 258,-2-11-129,5-2 129,-4-10 0,1-4-258,2-5 0,0 0 0,3-7-129,0-3-129,0 5 129,0-6-258,4-2 0,-1 1 258,3 1-258,-6-16 129,9 16-129,-9-16-129,12 15 129,-12-15 129,0 0 0,11 9 0,-11-9 129,0 0 129,0 0-258,0 0 0,0 0-258,0 0-129,10 3-258,-10-3-258,0 0-516,0 0-258,0 0-1290</inkml:trace>
  <inkml:trace contextRef="#ctx0" brushRef="#br0" timeOffset="9485.5426">13155 16859 2193,'13'0'2193,"-13"0"645,16-2-516,-16 2-645,26-9-387,-12 1-387,7 8-387,-1-5-387,3 1-129,1 4-516,0 0 0,4 6 0,-3-1 129,7 5 0,0-6-129,2 6 387,5 0 0,5-7 129,4 1 0,6-1 0,6-1-129,5-1 258,0 3-129,8-3 0,3 3 0,1-1 258,1 5-129,5-5 258,3-3-129,0 3 129,6 0 0,0-3 0,6-1 258,-3-6-387,7 0 129,-2 2-129,4 4 258,-3-8-258,3 4 129,-4-2 0,6 5 0,-3-3-129,1 4 0,1-3 0,2 2 0,-3-3 0,6-7 0,-5 4 0,4-1 0,-2 1-129,3 1 129,-5-4-129,1-2-129,-3 3 0,1 10 0,-1-9 0,-1 4 129,1 1-258,-3 1 0,2-3 129,-1 6 0,0-3 0,0 2 0,0-2 0,2 3 0,-1 0 129,0-5-129,1 5-129,3 0 129,0 0 0,-1 0-129,1 0 129,-1 0-129,0 1 0,3 6 0,-1-3 0,0-4 129,3 10-258,1-2 258,-1-1 0,-2-1-129,2 2 129,-1 2 0,2-5 0,-1 9-129,0-11 129,-3 2 0,6 3 0,-1-2 0,1-4 0,1-1 0,0 3 0,-2-4-129,-2 6 129,-2-1 0,-1-3 0,-2 0 0,-5-1 0,-1 0 0,-4-1 129,0 0 0,-2-2 0,3-1 129,0-1-258,-2-1 0,1 2 129,-2-6-258,-2 6 129,-2 3 0,-3-1 129,-3-2-129,-1 3 0,-4 0 0,2 0-129,1 3-258,6 1-129,-3-4 129,9 0-129,-3-4 0,5 1 129,-3-6 0,3 8 258,-6-4 0,0 0-129,-3-5 0,-2 10-258,-5-2-387,3 2-387,-8-2-258,1 2-258,-7-4 129,-3 4 0,-7 0 387,-4 0 387,-10-1 645,-5-2 258,-10 1 387,-5-2 129,-6 1 0,-7 0 0,-11 3-129,9-9-387,-9 9 0,0-13 0,0 13-258,-7-16-129,-1 4-129,-4-5-387,2 2 129,0-3 0,-1-3 0,2-3 130</inkml:trace>
  <inkml:trace contextRef="#ctx0" brushRef="#br0" timeOffset="10710.6127">24734 16555 645,'-4'-69'903,"4"32"0,-2-3-129,-1 1-129,-1-6-387,-2-2-387,0-6-516,-4 1 387,1-6 258,-3 1 129,6-3-1032,-6-1 1677,5-1 387,1-1 258,4 3 129,0-2-387,2 6-258,0-7-258,0 4 903,4-2-1548,-4-4-258,5 2-129,-5-6 0,1 2 0,-1-2 387,0 1 129,0 4 0,-3-1 387,3 6-129,-2-1 258,2 8-258,-1 2-129,1-3 0,0 6-258,-3-3 0,0 4-258,-5 0 129,1 5-129,-3-4-129,2 3-258,-4 2 0,1 3 0,-1 3 0,1-1 0,-1 5-129,-1-2 516,-2 6-258,2 3 516,-1 1-258,0 4 0,-3 1-516,-3 1-129,5 3 129,-3-1 0,0 1 258,-1 1 387,1 0 516,3-3-129,-1 2 903,3-2 387,1 2 129,2 1-129,-2 1-258,1-4-387,-2 3-258,-2 0-258,-3 2-258,0-2-129,-6 1-129,-3 0 0,-1-1-129,-2-3 258,-5-2-129,-2-2 129,-4-1 0,-4-3 0,-4-4 0,-8 0 0,-5-1 0,-10 1 129,-6 2-129,-11-4 0,-8 5 129,-7 0-258,-9 0 258,-5 1 0,-10 2-129,-5 0 0,-3 1 0,-5 0 0,-7 1 0,-3-2 129,-7 4 0,-4-1 129,-2-2-129,-3 2-129,-4-1 129,-2-1-129,-3 2-129,0 1 129,-3 1-129,-2 2 129,-4-1-258,-1 3 258,-4 3 0,-2 2-129,3 2 129,-2 1 0,3 3-129,-1-2 129,5 3-129,-1 0 0,2 0 0,0 4 0,-3-1-129,6 2 258,-4-2 0,0 2-129,1-4 129,1 2 0,1-3 0,3 0 0,3 0 0,1 0-129,5-2 0,4-3 129,2 5 0,3-2 0,3 2 0,0 0 0,3 0-129,8 6-129,0 2-129,4 4 0,5-3 0,9 7 129,4-7 129,9 3 129,5-2 129,3-4 387,9 1-129,3 0 258,6 0-129,4 1 0,5 1 0,4 2-129,8 4-258,1-3 0,9 5-129,7-2 0,2 2-129,3 2 0,4 1-258,3 1 387,0-4-258,8 4-387,-1-1-1548,-1-5-1419,15 7 129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3:03.9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7316 6517 129,'0'0'2322,"0"0"-2322,0 0 0,0 0 258,0 0 258,0 0 129,-9 3 258,9-3 258,-18 3-129,7-1 0,-5 0-516,0 3 0,-5 0-258,1 3 0,-2 0 0,-3 3-258,-2 2 129,-4-3-129,1 5 129,-5-1-129,-3 4 129,-3 0 0,-3 0-129,-1 4 387,-5-4 0,6 5 0,-4-4 129,4 4-129,2-6 0,7 3 0,2-5-129,6 0 129,6-3-387,6-1 0,15-11 0,-13 18 0,13-18 0,9 12 0,3-7 0,10-1 129,3 1-129,7-2 129,4 1-129,4 0 129,6 0 0,1 1-129,3 4 129,3 1-129,-1 0 129,0 2-129,-1 3 129,-4 2-129,0-1-129,-5 4 129,2-4 0,-7 4-129,-3-4 129,-8 3 0,-1 1 0,-6-4 0,-9 2 129,-6-3 0,-5 2 0,-12 0 129,-7 0-129,-4 0 129,-8-1-129,-4 1 0,-5-2 0,-6-1 0,-3 0 0,0-1 0,1-3 129,-3 2-258,0-3 0,4-3 0,4 0 0,6-2-387,5 0 129,4-4-774,12 3-1935,17-3-1290,-18 0 0</inkml:trace>
  <inkml:trace contextRef="#ctx0" brushRef="#br0" timeOffset="800.0457">6471 7996 1677,'2'-13'2580,"9"2"-129,-11 11-258,0 0-387,4-12-387,-4 12-129,0 0-129,-7 9-258,-6-1-258,0 4 0,-7 5-258,0 5-129,-10 2 129,-2 9 0,-9 0 0,-4 7-129,-10 1 0,-3 5 0,-8-2 0,-1 3 0,-9 0 0,3 3 0,-2-6-129,4 0 0,2-5 129,4-4-258,5-6 129,7-4-129,5-6 129,8-6-258,8-1 0,4-8-129,13 5-516,-3-9-903,18 0-2580,-14 0-387,14 0-387</inkml:trace>
  <inkml:trace contextRef="#ctx0" brushRef="#br0" timeOffset="1408.0805">4011 9180 2451,'19'-6'3612,"-19"6"129,0 0-516,15-2-3354,-15 2-387,14 13 258,-7 0 129,-1 6 387,-3 8 258,-3 0 129,0 12 258,-10 2 258,3 11-129,-11-3-129,4 8-129,-2-5-129,2-1-258,-1-6-258,4-8-129,4-6-129,0-13-258,7-4-387,0-14 0,0 0-516,7-17-129,3 0-129,-4-16-258,5 1 0,-7-7-774,2-6-1161,7 8 646</inkml:trace>
  <inkml:trace contextRef="#ctx0" brushRef="#br0" timeOffset="1844.1055">4115 9168 129,'26'-20'3225,"-26"20"387,15-8-1548,-4 12-645,-11-4-129,19 30-258,-12-12-258,3 11-129,-3 0 0,7 7 0,-2-3-129,9 1 129,-3-2-129,7 1-258,0-6 129,5 0 0,0-6 0,1-4-129,-3-5-129,1-1 129,-5-7 0,-3-2 0,-5-2 0,-2-7 0,-3-10 0,-3 0 0,-4-9 0,-3-3 0,-1-7-129,0-3 0,-6-5-129,-1-2 0,-1 1 0,3 1 0,0 1-129,4 2-129,1 6 129,0 4-258,6 8-258,-2-3-387,13 17-1161,-10-3-2322,6 1-129,1 6-258</inkml:trace>
  <inkml:trace contextRef="#ctx0" brushRef="#br0" timeOffset="2264.1295">4970 9382 3225,'-2'56'3612,"1"-29"-258,2 9-2838,6 6-387,2 0 258,2 2 387,-6-5 0,10-1 0,-10-12 129,7 2 129,-10-14 0,5-2-387,-7-12-387,0 0-387,4-14-387,-4-9-516,0 2-516,-6-17-645,6 1-258,-9-8 129,7 3-258,-6 1-516</inkml:trace>
  <inkml:trace contextRef="#ctx0" brushRef="#br0" timeOffset="2670.1527">4904 9267 129,'-19'-12'3354,"19"-10"387,9 7-1806,8 3-387,4-9-516,7 5-258,4-7 0,6 8 129,1-5-387,7 6 129,-5 2-258,4 5-129,-3 3 0,-1 4 129,-4 3-129,-1 9 0,-8 0 0,-1 10 129,-8-5 0,2 8 258,-13-2-129,1 4 0,-9-5 0,-1 8-258,-16-4 258,-3 3-258,-11-2 258,-4 2-387,-9-5 129,0 2-129,-4-6 0,1 0 0,1-6-129,2-7-129,8 5-516,0-12-774,18-2-3096,2-4-258,4-6-516,10-8 258</inkml:trace>
  <inkml:trace contextRef="#ctx0" brushRef="#br0" timeOffset="3644.2083">7540 7879 2967,'0'0'3483,"0"0"129,0 0-2838,18 16-645,-2-7 0,8 1 0,0 1 129,7 4 129,0 2 0,5 3 129,2 1 0,4 9 129,-1-1-129,6 11 129,1 2-387,7 7 129,-2 1-258,4 5 0,2 1 0,7 2 0,1-2-129,2-2 258,-3-5-129,-2-3 129,-4-7 129,-1-2-129,-10-9 129,-5-1 129,-11-9-129,-3-1-129,-10-5 0,-4-1 0,-16-11 0,19 10-129,-19-10 0,0 0-129,0 0-387,-13-1-516,1-3-3612,-2-1 0,-8-4-645,0-1 517</inkml:trace>
  <inkml:trace contextRef="#ctx0" brushRef="#br0" timeOffset="4428.2532">8192 8994 1806,'-6'-13'3741,"2"0"-387,4 13-774,0 0-3096,0 0-903,4 6 387,-4-6 258,14 14 516,-14-14 387,14 24 774,-8-10 387,7 11 0,-5-4-129,8 16-129,0-2-258,8 14-516,1 2 0,3 7-258,2 1 129,3-1-258,3 0 258,-1-3-258,0-6 129,0-11 0,-2-4 0,0-9 129,-2-11-129,-1-7 0,-4-7 129,-2-7-129,0-12 258,-4-5-258,-5-12 129,-2-1 129,-2-8-129,-4-1 258,-4-6-258,1 5 258,-4-1-258,0 5 0,0 0-129,-3 8 129,1 2-129,0 6-129,-1 5 129,2 5-129,1 5-387,-2-1 0,2 13-1290,0 0-2580,0-15 0,0 15 0</inkml:trace>
  <inkml:trace contextRef="#ctx0" brushRef="#br0" timeOffset="5095.2914">9171 9114 1,'0'67'3611,"0"-33"1,10 9-1290,-1 4-2322,6 4 258,1 2 0,0-5 645,2 3-129,-7-15 258,7 1-258,-10-11 258,3-4-387,-6-7-645,-5-15-1806,0 0-2322,5-7-258</inkml:trace>
  <inkml:trace contextRef="#ctx0" brushRef="#br0" timeOffset="5328.3047">9235 9031 5547,'11'-24'4773,"13"16"-258,-2-9-129,5 3-4386,6-1-129,5 2 129,-1 3 0,-3-2 0,0 6 129,-2 0 129,1 6-129,-6 0 129,0 0 0,-4 7-129,0 4 129,-6 5-258,-2 1 129,-6 4 0,-6 0 0,-3 4-129,-3 2 129,-9-4-129,-7 5 129,-5-2 0,-5 1 0,-3-6 0,-5 1 0,0-5 129,-7 0-129,1-7 0,-2-2 0,3-1-129,2-3 0,-1-1 0,6-3-129,5 2-129,5-2-129,9 0-387,-4-2-387,20 2-2322,0 0-1419,0 0-258,0 0 0</inkml:trace>
  <inkml:trace contextRef="#ctx0" brushRef="#br0" timeOffset="7768.4442">9049 10189 1419,'-1'24'4128,"1"-24"-129,-9 26-129,-2-9-3096,5-2-903,-1 2 129,-3 2 129,1 0 258,-6-2 129,1 9 129,-8-4 258,2 7-129,-7 0 0,4 8 0,-10 1-129,3 9-129,-4 3-129,1 5 0,-5-1-129,4 6 129,-1-6 0,3 1-129,0-8 0,5-4-129,6-11 129,3-6-129,3-5-129,7-8-129,8-13 129,-8 12-258,8-12-129,0 0-387,9 0-645,-9 0-1290,0-12-2193,0 12 0,0 0-258</inkml:trace>
  <inkml:trace contextRef="#ctx0" brushRef="#br0" timeOffset="8620.493">8080 11464 1032,'-15'-8'387,"15"8"387,-13-10 258,13 10 516,0 0 129,0 0 387,0 0-258,0 0 0,0 0-387,0 0-129,-6 9-516,8 4-258,2-2 0,6 7-258,-1 3 129,7 7-258,1 3 0,3 6-129,0 4 129,1 5-129,1 4 0,1 3 0,0 3 0,-4-6 129,2 0-129,-4-5 258,-2-7-129,2-5 129,-3-12-129,0-4 0,-1-15 0,4-2-129,-1-16 129,4-10-129,0-9 0,3-7 129,1-5-129,1-2 129,1-3-129,0 1 129,-1 4-129,1 4 129,-3-1-129,-1 7 0,-4 4 0,2 6 129,-7 4-258,0 7 129,-4 2 0,-9 14-129,12-11-129,-12 11-645,0 0-645,0 8-2838,0-8-129,0 0-258</inkml:trace>
  <inkml:trace contextRef="#ctx0" brushRef="#br0" timeOffset="9453.5407">9751 10119 1806,'11'13'3483,"9"2"258,-20-15-2451,16 17-1161,2-5 258,-1-5 129,6 5 387,-4-4 129,8 8 0,-3-4 0,10 10 129,-2-4-387,9 11-129,-1 0-129,7 9-258,1 1-129,6 7 0,2-1-129,5 5 129,1-3 0,6 5 0,3 0 129,4 2 0,2-3 0,2 2 0,-2 0 0,0 0 0,-2-2 0,-4 0 0,-6-8-129,-5 1 387,-10-10-387,-4-2 129,-8-6-129,-4-5 0,-10-6 0,-4-2-129,-4-4 0,-5-4 0,-11-5 0,13 7 0,-13-7 0,0 0-129,0 0-129,-13 0-258,13 0-774,-21-2-1935,8 0-1677,1-1-129,-5-2-258</inkml:trace>
  <inkml:trace contextRef="#ctx0" brushRef="#br0" timeOffset="10128.5793">11917 11485 1161,'0'0'3870,"4"-10"129,-4 10-258,13 8-3225,-13-8-516,3 15 129,-3-15 258,4 28 0,-4-10 258,1 11 0,-1 2 0,0 11-129,-5 1 0,2 5-258,-9 1 129,5 1-129,-5-5-258,2-4-129,-1-7-129,-2-11-387,8-4-774,-8-17-903,13-2-1161,-9-7-1161,1-19 258</inkml:trace>
  <inkml:trace contextRef="#ctx0" brushRef="#br0" timeOffset="10580.605">11893 11461 3612,'21'29'3999,"-15"-17"-258,13 12-2322,-1 5-1419,2 5 0,5 2-387,0 3 387,1 0 0,0 1 129,4-3 387,-2-3-129,2-5 258,-4-10 0,2 0 258,-6-11-258,5-6 0,-10-7 0,3-9-258,-9-12 129,4-1-129,-11-9-129,2-3 0,-6-8 0,0 4 0,-2-5 0,-4 5 0,-2-2-129,-1 5-129,4 1 258,-1 4-387,3 4 129,2 2-129,1 8 0,0 2-387,0 19-645,10-23-1419,-10 23-2064,25-12-129,-9 3-258</inkml:trace>
  <inkml:trace contextRef="#ctx0" brushRef="#br0" timeOffset="10941.6258">12810 11368 2709,'-2'59'3225,"4"-18"-903,-2-15-129,8 16-3483,-5-1-129,6 9 1032,5 3 774,-7-4 387,5 7 774,-7-15 645,5 2 0,-7-14-645,6-4-903,-3-9-1290,-6-16-1419,0 0-2322,9-9-129,-9-16 129</inkml:trace>
  <inkml:trace contextRef="#ctx0" brushRef="#br0" timeOffset="11464.6557">12780 11262 6321,'29'-32'4515,"-3"21"-645,-4-11-129,5 7-4386,6-6 129,12 7 129,-1 0 258,5 3 129,1 5 387,-5-5 258,6 11 129,-8-1-129,4 2-129,-5 4-258,0 7 0,-7-2 0,-1 4 0,-7 1 0,-3 4 0,-7-2-129,-3 7 387,-7-2-258,-5 4 0,-5-2 0,-9 4 129,-11-3-129,-6 1 0,-11-2 0,-8-2 0,-10-1 0,-2 0 0,-7-3 0,-1 1-258,0-5 129,0 1-129,6-1 0,3-1-129,8 2-129,2-7-258,14 8-516,-6-15-2322,7 7-1548,8-5-387,4-2-129</inkml:trace>
  <inkml:trace contextRef="#ctx0" brushRef="#br1" timeOffset="26972.5427">2145 8054 2580,'12'2'3096,"-12"-2"129,0 0-2967,0 0-258,12 4-129,-12-4 387,0 0 0,0 0 258,0 0 129,0 0-129,0 0 129,0 0 0,0 0 0,0 0-387,0 0-129,-7 8-129,7-8 258,0 0-516,-14 8 258,14-8 0,-12 13 0,12-13 0,-18 22 0,8-9 0,-3 2 0,-1 3 0,-1 0 258,-4 3-258,0 3 0,0 1 0,-2 0 129,1-1-129,2 2 0,0-1 129,3-1-129,0-3 0,5-1 129,3 0-129,3-6 0,4 0 0,0-14 129,12 12-129,1-10 0,7-2 0,2 0 0,6 0 0,-1-2-129,6-3 129,-3 5 0,5 3 0,-3 1 0,2 6 129,-2-2 0,1 4-129,-3 1 129,-3 1 0,-2 3 0,-5-2 129,-1 3-516,-7-2 258,-2 4 0,-5-3 0,-5 3 0,0-3 258,-8 1-129,-6 0 0,-7-1 129,-3 0 0,-4 0 0,-3-3-129,-2 1 258,-3-6-258,2 2 0,1-5-129,5-2 0,1-3 0,6-1 0,1 0-258,6-7-387,14 7-258,-12-19-1677,11 1-1290,7 5-129,3-11-129</inkml:trace>
  <inkml:trace contextRef="#ctx0" brushRef="#br1" timeOffset="27640.5809">2530 8395 2451,'0'0'3225,"12"7"-903,-12-7-1806,14 8 129,-14-8 129,14 12-258,-5-1 258,-3 2-129,0 1 258,-1 2 129,1 7-258,-4-7 0,4 7-258,0-4 258,2 0-516,-2-5 0,7 0-258,-13-14 129,22 11-258,-8-11 129,1-2 258,-1-7-258,-1-4 129,-2-1-129,-2-3 129,1-3-129,-6-1 129,0 1-258,-3 2 129,-1-2-129,0 1 0,0-1 129,-1 1 0,-1 2 0,0 0 0,0 1 0,-2 3-129,4 13 129,-5-20-258,5 20-129,-6-12-645,6 12-774,0 0-2451,0 0 0,-8 7 129</inkml:trace>
  <inkml:trace contextRef="#ctx0" brushRef="#br1" timeOffset="28496.6298">2856 7821 1,'14'15'2192,"6"3"-257,-10-7-129,-10-11 258,20 25-645,-13-12 258,4 7-387,-2-3-129,3 7-258,-4 2-258,4 6-258,-5 2 0,2 3-129,-2 1 129,0 1-258,-4-5 129,0 2-129,-2-6 0,1-5 0,-2-5 0,3-4 0,-3-6 0,0-10 0,1 11 0,-1-11 0,0 0 0,16-8-129,-8-4 258,3-2-258,3-6 0,1-7 0,5 1-258,0-4 258,1 2-129,2 0 129,0 1 0,-1 5-129,2 1 129,-1 6 0,1 5 0,-3 4-129,2 4 129,-3 2 0,1 2-129,-7 6 129,3 7 129,-5 0-129,-3 4 0,2 5 0,-6-2 129,-3 6-129,-2-1 129,0 2 0,-4-5 258,-5 3-129,-7-5 0,1-1 129,-5-4 0,1 0-129,-6-7 129,5 4-129,-6-6-129,2-3 0,3 0-129,1-3-129,5-1-258,-1-4-903,16 3-2838,-7-15-516,5-3-129,5-3-258</inkml:trace>
  <inkml:trace contextRef="#ctx0" brushRef="#br1" timeOffset="33211.8995">3661 7948 1,'8'13'644,"-8"-13"259,13 13 129,-13-13 258,12 4-258,-12-4 129,18 8 129,-8-3-387,2 6-516,4 0 129,0 3-387,-1 6 0,2-1-129,0 8 129,-1 0-129,-2 6 0,-1 0 258,-3-1-129,-3 4 258,-4-4 258,0 2-129,-3-9 258,-3 3 0,-4-11-258,3 3 129,-5-8-258,1 2-129,8-14-258,-15 17 0,15-17-129,-18 11-129,18-11 0,-21 1-387,21-1-387,-21-6-1032,8-11-1548,11 5-258</inkml:trace>
  <inkml:trace contextRef="#ctx0" brushRef="#br1" timeOffset="33711.9282">3585 7977 1,'-14'9'3224,"2"-9"-386,12 8 258,0-8-3354,0 0-516,0 12 129,0-12 387,0 0 258,8 12 258,-8-12 387,0 0 129,0 0 258,0 0-129,0 0 0,0 0-516,0 0 0,13-3 0,-13 3-258,24-15 0,-2 4 0,7-6 0,4-1-129,7-3 0,6-1 129,1-4-129,2-1 0,0 0 0,-4 3 0,-3-2-129,-2 3 129,-8 5-129,-7 3 129,-3 4-258,-6 3 129,-3 8 0,-13 0-774,16 0-1806,-5 8-1290,-11-8 387</inkml:trace>
  <inkml:trace contextRef="#ctx0" brushRef="#br1" timeOffset="35932.0552">14107 11067 2967,'-45'-21'1935,"23"10"-516,1-6-129,4 3-258,-3-7 129,7 2 0,-5-7-129,8 2 0,-1-10-516,9 5 258,0-8-387,2 1 129,7-1-516,8-3 0,4 5-129,1-5 129,5 7-258,1 1 258,0 7 0,3 4-129,-1 7 0,-1 6 0,0 4 0,-1 4 0,-1 8 0,0 5 0,0 7 129,0 3-129,-3 4 129,-1 3 129,-5 3-129,0 1 0,-7 4 258,1 0-129,-8-1 129,-2 1-129,-2-3 387,-8-1-258,-4-7 129,-3 1-129,-5-9 129,-4 2-129,-2-5 0,-2-3 0,-5-5 0,1-2 0,-3-1-129,2-4-129,3-1-129,2-4-387,12-3-645,-4-9-1419,18-60-10964</inkml:trace>
  <inkml:trace contextRef="#ctx0" brushRef="#br1" timeOffset="36600.0929">14483 10323 129,'0'-12'3999,"0"12"129,4-11-387,9 7-2580,-13 4-1290,17-4 0,-17 4 0,22 2 258,-22-2 0,18 15 129,-8 1 258,-4-1 0,2 10 0,-4 3 129,6 7-129,-4 1-258,5 7 258,-3-1-258,3 3 0,0-4-258,2-1 129,-2-5-129,0-5 129,-4-9 0,1-1-129,2-7 258,-10-13-258,11 11 129,-11-11-129,17-6 129,-17 6-129,21-23-129,-7 7 129,-1-1-129,6 1 129,-4-1 0,5-1 0,-1-2-129,2 3 129,2 2 0,3 1-129,0 2 129,1 2 0,1 3-129,-2 4 129,-3 3 0,1 3 0,-5 6 0,-5 3 129,-6 4 0,-4 5 129,-4-2-129,-5 7 387,-11-4-129,-1 5 0,-7-2 0,0-1-129,-6-3 129,3-1-258,-4-6 129,1-3-387,5-3 129,-1-7-387,8-1-387,-3-8-774,17-6-1806,2-1-1290,2-9-387,4 2 258</inkml:trace>
  <inkml:trace contextRef="#ctx0" brushRef="#br1" timeOffset="37076.1205">15264 10396 4773,'13'2'3225,"7"0"-903,-20-2-1677,23 14-2580,-9-8 387,7 10 774,-3-1 0,2 6 903,0 5 774,-4 0 645,3 8 258,0-3-258,3 11-258,-4-1-387,4 4-258,-5-3-129,2 2-129,-6-5 0,0 1 258,-9-8-129,0 1-129,-5-11 129,-6 3 0,-9-10-258,-3 0 129,-7-4-258,-3-6-258,-1-3-129,-4-5-258,6-6-516,-3-13-645,7 3-1290,0-10-1419,-1-8-387</inkml:trace>
  <inkml:trace contextRef="#ctx0" brushRef="#br1" timeOffset="37352.1363">15138 10546 1,'0'0'3998,"0"0"-386,5-14-1032,10 9-516,-4-11-258,13 3-645,1-9-387,10-1 0,2-5-516,3 2 0,5-4-258,0 3 0,4 2-258,-8 2-516,4 9-903,-10 4-2580,-9-4-258,0 7 129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2:58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12471 4497 129,'-6'-67'2451,"6"32"-1548,-2 1-387,0 1-129,2-3 129,0 3-129,3-2 129,9 3 0,6-3 0,10 6-129,10-1-129,7 6 0,8 0 129,8 4-129,0 6 258,0 3-258,-2 5 0,-4 6-129,-4 0 129,-6 6-129,-2 5-129,-8 3 0,0 8 0,-3-3-129,-1 6 129,-2 2 0,-3 6 0,-1 0 129,-9 6 258,2 3 129,-11-4 129,-2 8 129,-9-1 0,-9 5 0,-16-4 0,-10 3 0,-15-2-258,-4 1 129,-10-7-258,-2 3-258,-5-5 129,6-5-516,4 0-645,7-9-1419,8-4-1677,11 0-516,3-10 129</inkml:trace>
  <inkml:trace contextRef="#ctx0" brushRef="#br0" timeOffset="958.0548">11540 5867 1032,'-80'17'645,"37"-12"0,2-5-258,-1-1 0,2-11-129,2-10 258,2-4-258,2-6 0,2-5 0,2-4 0,3 0-129,4-7 129,3 4 387,3-3 258,3 4 0,2-4 258,7 3-129,2 1 0,3 4-129,6-2-387,13 2 0,2 0-258,10 3-129,8 2-129,6 1 129,7 0 258,7 4-129,4-1 129,8 8 0,0-2 0,7 8 0,-8 0 0,0 7-129,-6 1 129,-3 8-258,-7 5-258,-6 11 129,-8 7-129,-5 3-129,-5 8 0,-2 3 129,-2 8-129,-5 1 129,-2 1 0,-5-1 0,-5 0 129,-5 4 0,-4-6 129,-13 3 0,-9-2 0,-9-4 129,-9-2 129,-9-1 0,-9-8 0,-4-2-129,-3-8 129,2-4 0,-4-9 0,9-4-258,4-3-129,10-4-129,8 0-516,2-8-1419,13 3-2193,21 9-258,-9-26-129</inkml:trace>
  <inkml:trace contextRef="#ctx0" brushRef="#br0" timeOffset="3095.177">13439 5792 1161,'-47'-50'1935,"26"26"-258,-2 1 0,4-5-387,4 3-129,1-2-516,5-2 0,3-3-387,4 3 387,2-7-258,2 2 129,7-1-258,6 2 258,2-3-258,9 7 0,5-1-129,11 0 258,4 5-258,9-1 0,4 1-129,4 2 258,5 4-129,0 2 0,-5 4 0,0 6-129,-3 4 129,-4 3-129,-2 7 258,-1 8-258,-7-2 129,-2 5-129,0 2 0,-3 2 129,1 4-258,-1-3 258,-4 8-258,1 0 129,-2 5 0,-3 5-129,-1 0 129,-4 1-258,-7-1 516,-8-2-516,-3 2 645,-10-1-129,-11-1-129,-8 2 258,-14-4 129,-5 1-129,-10-4 0,-4 0 0,-10-5-129,3-2 0,-3-8 129,8-4-258,0-8 129,3 1-258,7-6 0,9-2 0,5 0-129,5 0 0,10 0-129,0-2-258,15 2-129,0 0-129,0 0-645,2-13-903,9 9-1935,12 4-129,-2-10 259</inkml:trace>
  <inkml:trace contextRef="#ctx0" brushRef="#br0" timeOffset="5595.32">19529 5946 1,'0'0'128,"0"0"259,0 0 0,0 0 387,0 0 516,0 0-129,0 0 0,0 0 387,0 0-129,0 0-258,7 6-258,-7-6-129,17 4-516,-9-2 258,10 1-258,0 2-129,7-1 129,3 1 258,4 0-258,4 0 258,4 2-258,4-2 129,2-1-129,4-1 258,6 6-129,0-5-129,8 3 0,1-6 129,10 3-129,4-4 0,4 2-129,0-2 129,1-1-129,-1-5 129,-1 0-258,-7 0 129,-7 0 0,-5 0-129,-7-2 0,-4 1 129,-6 0-258,-6 4 129,-8-2 0,-5-1 129,-6 3-129,-6 1 0,-15 2 258,14-3-258,-14 3 129,0 0 0,0 0-129,0 0 129,0 0-129,0 0 129,0 0-129,0 0 129,0 0 0,0 0 0,0 0-129,0 0 129,0 0 0,0-10-129,0 10 129,-1-12-129,1 12 0,-6-11 0,6 11 0,-5-10 0,5 10 0,0 0-129,-12-17 129,12 17 0,-9-22-129,5 12 129,1-4 0,-3 2 0,2-5-129,-2-1 258,2-3-129,0-2-129,1 0 129,1-4 0,1-3 0,1-1 0,0 0-129,2-3 129,0-1-129,7 0 0,-3 1 258,2 4-258,-3 1 129,-1 1 0,-2 3 0,2 7 0,-3 3 129,-1 15-129,0-17 0,0 17 0,0 0 0,-2-13 0,2 13 0,0 0-129,0 0 258,0 0-129,0 0 0,0 0 0,0 0 0,0 0 0,-6-11-129,6 11 129,-11-9-129,11 9 0,-21-13 0,12 6 129,-5-1 0,2 0-129,-2 2 129,-1-1 0,1 1 0,1 0 0,-1 1 0,-3 1-258,-1 0 129,-1 0 0,-3-1-129,-2 3 0,-5-3 129,-3 3-129,-5-4 0,-4 4 258,-5-4-258,-2 2 258,-6 0 0,-5 2 0,0 0-258,-2-2 516,-2 4-258,-4 0-258,1 0 258,-1 3 0,2 2 0,0 2 0,-1 0 0,2-1 0,1 2 0,3-4 0,2 1 258,4-2-258,6-2 129,0-1 0,11 0-129,3 0 129,5-4 0,4 1-129,5 1 0,6-1 129,1 0-129,13 3-129,-14-5 129,14 5 0,0 0 0,0 0-129,0 0 129,0 0 0,0 0 0,0 0 0,0 0 0,0 0 0,0 0 0,0 0 0,0 0-129,0 0 129,0 0 0,0 0-129,0 0 0,0 0 129,0 0-387,0 0 387,0 0-129,0 0 0,0 0 0,0 0 0,0 0-129,0 0-258,0 0-129,-6 13-1419,6 1-1806,0-14-129,0 17 0</inkml:trace>
  <inkml:trace contextRef="#ctx0" brushRef="#br0" timeOffset="7058.4036">19306 5242 1806,'0'0'2451,"0"0"-2064,0 0-387,0 0 0,0 0 0,0 0 129,0 0 0,5 12 129,-5-12 129,2 12 0,-2-12 387,1 14-129,-1-14 129,1 22 0,2-7-129,-2 7 258,4 6-258,-2 4 0,2 5-258,1 6-129,1 2-129,-2 4 129,1 0-258,-2-3-258,0-3 516,2-4-258,0-5 0,-3-2 129,4-6 0,-2-4 129,3-4-129,-3-5-129,-5-13 129,11 19 129,-11-19-129,5 11 129,-5-11-129,0 0 129,0 0-129,0 0 0,0 0-129,3 11-258,-3-11-1032,0 0-2580,0 0-258,0-16 0</inkml:trace>
  <inkml:trace contextRef="#ctx0" brushRef="#br0" timeOffset="11107.6353">23269 7108 1161,'-28'4'1419,"12"-2"-129,-4-2-129,-4 1-387,-1 1-129,-1-2-129,-2 0-516,0 0 0,-1 0 0,-1 0-129,-2-2 129,-2-1 0,-2-2 0,-1 1 0,-4-2 0,-3 4-129,-4-5 129,4 3 0,-4-1 0,4 0 129,2-6 0,3 0 387,6-1 0,-1-3-129,7-1 258,-2-7-387,7 1 258,-1-6-258,2-1 0,5 0-258,0-4 0,6 0 0,2-5-129,2 3 129,6-1-129,0-2 129,13-1-129,1 1 129,11 1-129,5-3 129,7 7 0,8-3-258,3 5 258,7 2 258,2 5-258,5 0 129,2 7-129,4 0 129,4 0 0,2 4 0,5 2 0,2 1-129,3 2 0,3 3 0,4 1 0,-2 3 0,-1 1 0,1 0 0,-1 6 258,-1 1-258,-1 1 0,-3 1 0,-3 2-258,-9-2 258,-2 1 0,-8 0 258,-8-1-258,-9 2 258,-5-2-258,-9 3 258,-5-1-129,-4 6 0,-1 1 129,-5 5-258,1 1 129,-5 7-129,3 1 0,-3 4 0,2 0 0,-4 1 0,-2 0 129,-2-2 0,0 3 0,-4-3 0,-1 3 0,-6-6 387,-2 5-387,-11-1 129,-2 0-129,-10-2 387,-5 3-387,-7-4 258,-5 0-129,-11-3 258,-5 1-258,-13-5 0,2-3 0,-8-3 129,0-4-258,-1-3-129,0-6 0,8-3-129,2-4-645,11-6-1806,7 1-1419,-3-19-387,13 4 129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4:41.8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12416 4991 2967,'-38'2'4386,"22"0"-258,-12-2-129,-1-3-3870,5 2-129,-2-2 258,2 0-129,-3-4 129,4 0 258,-10-8-129,5 1 0,-8-3 258,1 5-129,-6-8-129,0 4 0,-5-1-129,0 1 0,-5-2-129,7 1 0,-2-5-129,3-2 129,1-2-129,4-4 0,4-6 0,4-3 129,4-5-129,3-3 129,2-6 0,9 1 0,-1-2 0,9 2-129,4 1 0,6 1 0,12 1 0,12 6 0,9 0 129,14 3-258,10 2 258,7 1-129,12 0 0,8 7 129,8 3-129,9 5 0,6 2 0,2 4 129,6 3-129,3 1 129,5 6-129,0 2 0,-1 1 129,-9 3 129,-6 4-258,-6 5 0,-9 10 0,-11 8-387,-10 7 129,-13 5-129,-7 14 0,-14-2-129,-7 8 0,-14 3 129,-5 1 0,-15-5 129,-6 3 0,-17-5 129,-14-1 129,-10-2 129,-12 1 258,-6-4-387,-11 0 129,-4-1-129,-9-4 129,-3-4-129,-4-1 0,0-6-129,-2-5 0,-2-10 0,3 3-645,-4-12-258,15-3-2322,1-3-1032,7-11-387</inkml:trace>
  <inkml:trace contextRef="#ctx0" brushRef="#br0" timeOffset="1026.0587">15125 4918 1935,'-66'27'3741,"27"-23"129,1 1-2967,-1 8 0,-2-12 129,-1 4 0,-5-7 0,1-2 0,-10-11-258,4 2 0,-7-13 0,7-1-129,-9-9 129,11-3-258,-8-9 0,9 6 129,-2-5-258,12 5 258,1-1-387,9 4-129,8 0-129,3 8 129,16-6 0,2-1-258,19-6 258,9-4-258,13-2 129,8-4-129,12 4 258,7-2-258,8 8 258,3 4-258,3 9 129,0 6 0,3 11 0,0 8-129,1 6 0,1 8 0,2 13-129,-2 4 0,0 11 0,-4 4 129,-1 6-129,-11 1 0,-7 4 129,-11-2 129,-10 1-129,-8-3 129,-9 0 0,-13-3 129,-12-3 0,-8 1 129,-18-3 0,-14 2 0,-16-3 0,-10-1-129,-18-4 258,-10-1-387,-7-5 129,-4-5-645,3-5 0,0-15-1290,14-2-2838,10-8-129,18-16-258,21-4 130</inkml:trace>
  <inkml:trace contextRef="#ctx0" brushRef="#br0" timeOffset="1916.1096">17105 4898 5676,'-65'1'4515,"36"-1"-258,-9-12-129,0 5-4515,-5-2 129,-3-2 387,-1 1 0,-5-6-129,-1-1 258,-3-4 0,5-4-129,-3-5 129,8-4 0,1-5-129,6-4 129,2-8-129,6-7 258,8-4-258,8-4 129,7-1 0,8-1-258,9 0 129,14 3-258,10 2 258,12 6-129,12 4-129,11 8 129,13 3 0,7 6-129,8 5 0,5 8 258,2 3-258,6 9 129,2 9 0,-2 2 0,-5 11 129,0 9-129,-7 14 129,-1 10-129,-4 10 0,-5 12-129,-6 6 0,-5 4 0,-5 7-129,-5-1 0,-9-7 0,-11-7 258,-8-4 0,-14-12 0,-18-9 258,-11-1-129,-25-10 129,-14-1 0,-17-5 129,-14-1-129,-16-10 0,-7-1-129,-11-6 129,-2-7-129,1-1-129,4-4-387,4-6 0,9-9-387,17 9-1290,6-7-2451,15-6-129,18 5-387</inkml:trace>
  <inkml:trace contextRef="#ctx0" brushRef="#br0" timeOffset="4026.2303">19500 5066 129,'-54'9'3741,"25"-5"-387,-3-3-258,-3-1-903,0 0-387,-3-6-516,5 2-258,-4-12-258,6 3-129,-3-11 0,3-2-129,-3-6-129,5-2 0,0-2-129,0 2 0,-1-6 0,5 3-129,0-2 0,6 3 129,-1-1 0,8 1 129,-2-5-129,8 2-129,0-6 0,5-3 129,1-2-129,2 0-129,5-6 129,7 2-129,0-1-129,8 1 129,6 4 0,5 1 0,5 6 0,7 6 129,7 3-129,4 5 0,8 3 0,5 4 129,7 3-258,6 7 258,6 0-129,2 5-129,4 3 258,3 4-129,-2 0 0,-1 4 0,-3 4 129,-1 4-129,-5 7 0,-2-1 0,-2 5 0,-8 1-129,-1 4 129,-6 2-129,-4 2 129,-6 0-129,-4 1 0,-9 1 129,-4-1 0,-5 3-129,-2 4 0,-6-2 129,-3 4-129,-5 0 0,-4 0 0,-7 4 129,-6 0-129,-2-2 129,-13 4 129,-10-3-129,-10 2 258,-7-1-129,-7-4 258,-2-1 0,-11-8 0,-4 1 0,-8-9-129,0-1 129,-3-4-129,-2-3 0,2-5-258,-2-4 0,9 2-387,2-10-387,12 7-903,-7 0-2838,4-6-258,2-1-516,-3-3-258</inkml:trace>
  <inkml:trace contextRef="#ctx0" brushRef="#br0" timeOffset="6550.3746">5484 5837 1,'-3'30'644,"0"-11"259,1 0 0,-1-1-258,2 2 129,-1-4-258,-1 3 129,1-4 0,1 3-258,0 1 258,-1 4-387,1 3 129,1 11-129,-1 1 129,0 13-258,0 5 0,0 4 0,-1 7 129,1 2 129,-2 6 0,3 0 129,0 2 0,0 2 258,0-3 0,0 7 0,0-2-129,0 12 129,0-2-258,-1 7 129,-6-2-258,1 5 0,-3-4 129,0 3-258,0-2 129,0-3 0,-4-6 0,7-1 0,-4-6 0,5-2 129,-3-2-258,7 1 129,-1-6 0,2 2-129,-2-5 129,2 5-129,0 3 0,0-2 129,0-2-258,3 0 0,-3 2 0,5-6-129,-2-2 129,5-3-129,1-5 0,-2-1 0,7-2 258,-3-1-258,-3-2 0,5 2 129,-5 4-129,-3-1 258,0 2-258,0 1 258,-4-3-129,5 6 0,-4-4 0,4 4 0,-1-2 0,6 0-129,-3 2 129,-1-2-129,0 2 0,-2 0 129,-3-6-129,-1-1 129,-1-6-129,0-6 258,0 0-129,-1-10 0,-1 0-129,1-5 129,-2 0-129,1 2 129,-2 2-129,1 4 0,0-1 0,-2 5 0,0 0-129,-1 0 258,0 0-129,0-4 0,-2-4 0,2-1 129,-1-5-129,2-3 0,0-2 129,0-2-129,3 2-129,1 1 258,1 1-258,0 7 129,0 7 129,4 8-258,1 8 258,0 7-129,1 6-129,1 3 129,-1 2 0,1-9-129,-6-4 0,1-11 129,-1-8 0,0-11 0,-1-12 0,0-4 0,0-15 0,0 11-129,0-11 0,0 0 129,0 0-129,0 0-129,0 0 258,12 11-129,-12-11 129,12 6-129,-12-6-129,10 8 129,-10-8 0,0 0 0,12 2-129,-12-2 129,0 0 129,0 0 0,0 0 0,0 0-129,6 16-387,-6-16-645,9 21-2322,-2-7-1290,-7-14-129,13 13-516</inkml:trace>
  <inkml:trace contextRef="#ctx0" brushRef="#br0" timeOffset="23814.3622">16904 8521 2193,'-31'-6'2064,"10"4"387,4 0-903,-5 2-258,-2-4-645,-1 4 0,-6-5-258,3 5 387,-8-1 0,6 0 0,-8-7 0,5 4 0,-5-6-258,7 7 0,-2-7 0,2 1-387,0-8 0,2 2-129,0 1 0,4-6 0,0 2 0,1-7 0,3 2 129,0 0-129,2 0 0,-3-1 129,6 2-129,-2-2 0,4 2 0,-2-1 0,5 3 0,0-3 0,5 3 0,1 2-129,1-4 0,3 1 0,1 2 0,0-2-258,6-1 258,3 2 0,8-2 0,3 0 0,5 3 0,7-5 258,8 4-129,1 0 129,8 0 0,3 0 0,4-1-129,2 1 387,1-1-387,2 3 0,-1-3 129,2 3-129,3-1-129,2-1 258,2 4-129,4 2 0,1-1 0,4 3 0,1 2 129,-2 1-129,3 2 129,-1 2-129,-8 1 129,0 4-129,-3 0 129,-1 6-129,-4 2 129,-2 5-129,-2 3 0,-3 5 0,-2 2 0,-4-2 0,2 3 0,-5 0 0,2 0 0,-4-1-129,-1 1 258,-3-3-258,-4 1 129,-1-1 0,-7 1-129,-5 2 0,-3 2 0,-9 2 0,-4 1 0,-5 0 129,-3 2 0,-3 5 0,-9-2 0,-1 6 129,-8-7 0,-3 0 258,-6-4 0,-2 3 129,-8-6 129,-5-1-129,-6-4-129,-4-1 129,-9-4-258,-4 4-129,-9-4-645,-4-10-1677,-4 1-2322,5-2-258,-6-10-387</inkml:trace>
  <inkml:trace contextRef="#ctx0" brushRef="#br0" timeOffset="26930.5404">8730 8499 258,'-5'6'2451,"5"-6"129,-6-3-2580,6 3-258,0 0 129,0-10 258,0-2 645,1-3 645,-1-7 0,0-1 258,-11-11-129,8 0-258,-9-5-129,6 2-129,-7-6-387,6 2-129,0 0-129,1 3-387,5 3 0,-1 4-129,2 2 129,0 2-129,0 6 0,3 4-129,2 2 258,-2 2 0,0 1 0,-3 12 258,7-17-258,-7 17 129,4-17-129,-4 17 0,10-9 0,-10 9 129,14-11-129,-14 11 129,23-10-129,-11 5 0,7 2 0,1-2 129,2 2-129,4 3-129,2-2 258,9 2-258,2 2 129,4 4 0,3-2 0,5 3 0,4 0 0,5-1 129,7-2-129,3 0 129,5-4 129,3 3-129,4-3 0,1 0 0,1-2 0,-2 0 0,0-1 0,-4-1 129,-4-1-129,1 0 0,-7 2-129,-5-1 129,-5-3-129,-6 1 258,-6 1-258,-9 1 129,-11-2 0,-5 2 0,-8 1-129,-13 3 129,15 0-129,-15 0 0,0 0 0,10 9-129,-10-9 0,8 21 129,-1-6-129,-4 3 129,3 2 0,-1 1 0,-1 7-129,-1 1 129,1 2 0,-2 6 0,-2 7 0,0 1-129,-6 5 0,0 0 129,-5 0-129,2-1 0,-2 4-258,1-8 387,-2 0-129,2-3-129,2-7 129,-3-4 0,0-2 129,-3-5-129,1-7 258,-7-2-129,-4-9 0,-2-2 129,-8-3 0,-5 0-129,-6-1 0,-5-3 0,-5-2 0,-4-2-129,-3 0 0,-3-2 129,-1 0 0,-1-2 0,-3 1-129,-2-4 258,-5-1 0,5 0 0,-4-4 0,-1 2 0,1-1 0,2 2 258,3 3-387,0 5 129,5 1-129,0 6 0,4 1 0,4 1-129,7 11 0,2-3-129,7 3 129,5-2 0,6 2 0,8-7 129,6 5-129,3-7-129,14-3-129,-15 6-387,15-6-387,0 0-1548,0 0-1419,10 5-516</inkml:trace>
  <inkml:trace contextRef="#ctx0" brushRef="#br0" timeOffset="35277.0178">8044 6215 2451,'0'0'2451,"0"0"-2193,0 0-774,0 0 0,0 0 0,0 0 258,0 0 516,0 0 129,0 0 258,0 0-258,0 0-129,0 0 129,14-4-129,-3 0-387,-3 0-129,7 1-129,-1 1 129,6-2 129,-3 1 129,2 0 0,0 1 0,0 2 0,1 0 0,1 0-129,1 3-258,3 6-1161,-8-8-1160</inkml:trace>
  <inkml:trace contextRef="#ctx0" brushRef="#br0" timeOffset="39154.2394">8872 6900 2322,'-38'4'645,"16"-1"-516,-3 0-129,-4-2 0,2-1 0,-1 0 258,1-2 387,-1-7 129,3 1 258,2-6 129,6-1 129,-1-3-387,10-5-129,-4 0-387,9-6 129,3-3-387,2-3 0,7-3-258,2-1 129,5-2-129,4-2 0,6 1 129,2 3-258,7-4 258,5 4 0,1 1-129,8-1 129,4 3 0,1 4 0,-1 1 0,4 4 129,-6 4-129,1 5 0,2 6 0,-3 5 0,-1 4-129,-3 3 0,2 7 0,-5 8-387,1 4 258,-6 6-129,-1 3 0,-5 1 129,-6 3 129,-2 4-258,-7-4 387,-2 3 0,-5 2 0,-4 0 258,-2 2-129,-5-1 0,0 5-129,-5-2 0,-6 2 129,-5 2-129,-1-4-129,-7-1 129,-2-4 129,-5-2 0,-5-5 258,-4 0 129,-5-8 129,0-1 129,-10-8 129,3 2-258,-11-9 258,10 4-258,-6-9-258,5 0-129,-1-2-129,4-6-129,6-1-258,3 0-387,10-3-1419,3 4-1935,-2-13-129</inkml:trace>
  <inkml:trace contextRef="#ctx0" brushRef="#br0" timeOffset="40353.3081">16569 6928 258,'-21'11'-257</inkml:trace>
  <inkml:trace contextRef="#ctx0" brushRef="#br0" timeOffset="40734.3298">16569 6928 258,'-45'20'774,"45"-20"516,0 0-129,0 0 129,0 0-516,7 8-258,10-7 129,4-1 129,9 0 0,8 0 129,10-1-129,7-3 0,10 1-258,7-6 0,11 5-387,7-5 129,6 4 0,3-6 387,5 4-258,1-7 387,3 7-129,-8-1 0,3 3 0,-11-2 129,1 7-258,-9-2-258,-3 2-129,-12 0 0,-8 2 0,-10 0 0,-6 2 129,-13-3 0,-8 3 0,-11-4 129,-13 0 0,11 1-258,-11-1 129,-11 0-258,-6 0 0,-6 3-129,-9-3-258,-2 7-258,-16-7-387,0 13-258,-18-8-1806,-8 3-1161,-3 5-645,-20-10 517</inkml:trace>
  <inkml:trace contextRef="#ctx0" brushRef="#br0" timeOffset="62078.5507">5141 5496 2967,'-24'13'3741,"24"-13"258,-24 7-2838,13-7-516,11 0 129,-12 0 129,12 0-387,0 0 0,0 0-516,0 0 0,17 15-129,0-8-258,8 0 258,7-3 129,6-3 129,6-1 0,11 0 258,0-8 0,10 1-129,2-3 129,7 3-129,1 2-129,-5 5-516,-1 0 129,-14 0-129,-4 11-129,-15-2-516,-13 7-2838,-10 8-387,-18-8 129</inkml:trace>
  <inkml:trace contextRef="#ctx0" brushRef="#br0" timeOffset="62793.5915">5204 12187 8385,'-69'36'4773,"35"-14"-516,-4 5-1032,2-9-3096,5 0 387,0-6-258,11 2 387,-2-9-387,13 3 129,-4-7 0,13-1 0,0 0-129,14-4-129,12-8 0,13-5 0,13-7 258,12-7-387,12-7 258,9 2-129,4 0 0,1 5 0,-6 5 0,-11 11-129,-10 3 0,-13 12 258,-12 5-258,-11 7 129,-9 2 0,-11 5 0,-3-4 0,-3 0-129,-1 1-258,0-16-774,4 11-3741,-4-11-129,5-32-516,-5-15-387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6:02.5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1502 5194 1,'0'0'2708,"0"0"-128,0 0-1935,-7-5-516,7 5 129,0 0-516,0 0 0,0 0 129,11 1 0,-2 7-129,7-2 129,3 4 0,5 1-129,5 1-129,3-2 129,5 2 0,1-4 0,2 1 258,4-2 387,0-2 258,8-2 0,6 3 387,7-3 129,11 1-129,8 0-129,10 3-129,10-2-129,12 4-387,10-2 0,6 1-129,4 2 129,6-1-258,11-1 129,1-1 129,7-2 0,1 0 129,3-1 0,6 1-129,0 0 387,4 0-129,-6-3 129,8 8-129,-4-5 0,3 3 129,-2-4-258,4 4 0,-1-3-129,1 1 0,2-1 129,2 1-258,-3-5 0,-2 7 129,-2-5-129,-1 1 0,-4 0 129,-1 0-129,-6 1 0,-1-1 0,2 0 129,-4 0-129,3 0 0,-1-1 0,4-1-129,1 1 129,4-3-129,0 0 129,1 1-129,2-1 129,1 1-129,0 2 129,-1-2-129,1-1 0,-3 0 129,-1 0-129,-3 0 0,2 0 0,-4 0 0,-3 0-129,1 2 129,-1 3 0,1 3 0,1-1 0,-4 2 0,-2-3 0,1 3 129,-1-4-129,0-2 129,-5 2-129,-1-5 129,2 0 0,-1-5 129,-3 0-258,-1 0 0,-1-2 129,-3 2-129,-1 0 129,-8 0-129,-3 1 129,-5 1-129,-3-1 129,-3-2-129,-5 3 0,-5-3 0,-2 3 129,-7-2 0,-5 0-129,-3 1 0,-4 3 0,-7 0 258,-6-2-258,-2 3-129,-9-3 129,-3 1-129,-6-2 129,-2 1-129,-5-2 129,-5 1 0,-2-1-129,-2 2 129,-4-4 129,2 2-129,-3 0 129,-3 2-129,-4-1 129,-5 1 0,-1-2 0,-6 3 0,-4 2 0,-2 0-129,-3 0 0,-10 0 0,12-3-258,-12 3-516,0 0-2322,0 0-1548,0 5-387,-24-7-129</inkml:trace>
  <inkml:trace contextRef="#ctx0" brushRef="#br0" timeOffset="13378.7652">20807 9119 1935,'0'0'2838,"11"-5"-1935,-11 5-516,10-10 387,-10 10 129,9-19 387,-9 4-258,5 3 258,-5-7-258,1-1 0,-1-5 0,-1 1-387,-7-2-258,1-3-129,-6-2 0,1-1-129,-7 1 0,2 2 258,-6-4-258,-1 3-129,-2-1 129,-2-1 129,0 2-258,-2 0 129,0-2-129,0 3 129,-3 0 0,1 1 129,-1-1-129,1 6 129,-1-3 129,2 6-258,-3-1 129,4 4 0,0 0-129,3 4 0,-2 2-129,4 1 129,0 2-129,3 1 129,2 4-129,1-1 0,6 2 0,-2 2 0,15 0-129,-14-1 129,14 1-129,0 0 0,0 0 129,0 0-129,0 0-258,0 0-387,12 3-1290,-12-3-2193,12 4-258,-12-4-258</inkml:trace>
  <inkml:trace contextRef="#ctx0" brushRef="#br0" timeOffset="14259.8155">19937 8272 1161,'11'-2'3870,"-11"-15"129,8 12-516,-3-7-3483,4-1-258,5-5 258,-1 0 129,10-1 0,-1-2 129,6 2 0,3-3 0,5 2 0,-4-2 258,6 5 0,-7-2 0,-3 6-129,-6 1 129,-2 4 0,-8 2-258,-12 6 0,14-6 0,-14 6-258,0 0 0,0 0 0,-10 3-129,-1 4 129,-3 2-129,-2-1 129,-5 4 0,-2 2-129,-3 4 129,-5 1-129,0 1 258,-2 0-258,-3-1 129,2 2 0,-2-2-129,0 1 129,1-4 0,4 2 129,0-4 0,4 3 0,2-8 0,6 2 0,2-5 0,4 1 129,3-3-258,10-4 129,0 0-129,-4 17 129,4-17-258,7 21 129,4-6 0,2 2 0,0 1 129,4 3-129,0 2 0,1 0 129,-2 0 258,3 2-258,-5-5 258,4 3-258,-5-6 129,4 2 0,-6-5 129,5 0-258,-16-14 0,16 19 0,-16-19 129,12 16-129,-12-16 0,4 15 0,-4-15 0,0 11 0,0-11-129,0 11 0,0-11-258,0 0 0,7 11-387,-7-11-2064,8-5-1806,8 1-258,-9-13-387</inkml:trace>
  <inkml:trace contextRef="#ctx0" brushRef="#br0" timeOffset="19332.1057">8589 8250 2580,'0'0'3870,"-8"4"-129,8-4-2838,0 0-129,-12 0-258,12 0 0,0 0-129,0 0 129,-16-18 0,16 18 0,-14-28 258,9 14-258,-7-8 258,4 3-258,-8-12-129,-1 2 0,-2-4 129,-3 2-258,-5-2 0,1 3-129,-4-5 129,-1 3-129,-2 1 0,0-1 0,-6-2-129,-3-1 129,-4 0-129,2 1 129,-7-3 0,0 3 0,0-6 0,-3 6 0,2-2 0,1 2 0,-2-5 129,0 4-258,2-3 258,-2 5-258,-4-1 129,0 5 129,-1 2-258,2 3 129,1 7-129,-1 0-129,4 5 258,7 1-129,0 3 0,5 3 0,3 0 0,4 2 0,5 1 0,7 0 0,3-1 0,3 2 0,3 1-129,12 0-129,-10-1 258,10 1-129,0 0 129,0 0-129,0 0 129,0 0 0,0 0-129,0 0 0,0 0 0,0 0 0,0 0 0,-11 0 0,11 0 0,0 0 129,0 0-129,0 0 129,0 0-129,0 0 129,0 0 0,0 0 0,0 0 129,0 0-258,0 0 129,0 0 0,0 15 129,0-2-258,0 9 129,0 12 0,0 10-129,4 6 129,4 9 0,-1 6 0,3 3-129,4-2 258,-2-6-129,2-7 0,-2-7 0,-1-10 0,-4-9 129,0-8 0,-2-6 129,-5-13-129,0 0 0,0 0 0,0 0 0,-1-20-129,-4-5-129,-3-7 129,0-7-258,-2-7 129,-3-4-129,-1-7 129,-1 3 0,-2-1 129,1 2-129,1 2 129,-4 5 0,6 4 0,-3 5 0,4 7 0,3 3 0,0 8 0,2 1 0,3 4-129,3 1 0,1 2 0,0 11 0,9-21 129,6 8-129,5-4 0,10-5 0,9-2 129,7-6-129,9 0 129,7-3-129,3 1 129,3-2-129,-2 5 129,-8 4 129,-3 6-129,-7 5 129,-8 2-129,-9 6 0,-6-1 0,-6 5 0,-6 2 129,-13 0-129,18 4 129,-18-4 0,0 0-129,0 0-129,0 0-645,7 20-3354,-7-3-387,-11-10-387,-10 1 1</inkml:trace>
  <inkml:trace contextRef="#ctx0" brushRef="#br0" timeOffset="24416.3965">2090 12954 258,'-5'-26'2967,"-7"16"-903,12 10-516,-11-10-774,11 10-258,0 0-387,-11-12 0,11 12-129,0 0 129,0 0 258,-9-12-129,9 12 0,0 0-129,0 0 258,0 0-129,0 0 258,0 0-387,0 0 0,0 0-129,0 0 0,0 0 129,0 0-129,0 0 129,9-3-129,2 3 0,4 0 0,5 0 0,4 2 129,3 2-129,5 0 0,5-1 129,5 3-129,4 1 0,1 1 258,4-1-258,5 2 0,2-3 0,3-2 0,4-1 129,5 1 129,0-4 0,4 0 258,-2-7-129,3 2 258,0-4-258,7 7 129,-4-4 0,6 2-258,1 1 0,1 2-129,1 0 129,1 1 129,0 0-129,1-1 0,-5-3 0,3-2-129,-2 0 129,2 0 0,-1 0-129,1 3 129,0-1-129,2 2 0,-3 1-129,2 1 129,0 0-129,0 0 129,1 0 0,0 0 0,-1-5 0,0 3 0,1-3 0,0 4 0,4 0 0,-1 1 0,2 0 0,-1 7-129,4-2 0,-1-2 0,2 1 0,2-4 0,-1 0 0,3-4 0,-3-1 129,6-3-129,-3 3 0,4 1 0,2 4 0,-4 0 0,1 3 0,-3 8 0,0 1 0,-3 5 0,-1-2 0,-1 0 0,0 1 129,-2-2-129,-3 1 0,0 1 129,-1-2-129,2 2 129,-3-1 0,3 6 0,-3 1 129,0 2-129,2-2 0,1-2 0,0 0 0,-2-6 129,1-2-258,2-3 129,-1-9-258,1 0 129,0-2-258,-1-3 129,0 0 258,0 5-387,-1-2 258,0-1 0,3 3 0,0 0 0,0-2 0,0 0 0,1-3-129,1-3 258,-3 3-129,2-3 129,-6-1 0,-1 2 129,-5 1-258,-1 0 129,-10-1 0,-1 0-129,-5-1 129,-4-1-129,-8 1 129,-5-1-129,-7-1 0,-1 3 0,-6-3 129,-4 5-129,-6 0 129,-6 1-129,-6 1 258,-2 3-129,-12 0 258,13-2-129,-13 2 129,0 0-129,0 0 129,0 0-129,0 0-129,0 0-129,0 0-129,0 0-129,0 0-258,0 0-258,0 0-774,0 0-2193,10 0-903,-10 0-387,0 0-258</inkml:trace>
  <inkml:trace contextRef="#ctx0" brushRef="#br0" timeOffset="35180.0122">17374 9387 516,'-3'102'645,"0"-44"129,0 17 258,-5 4-387,1 13 387,-1 5-645,1 10 129,-1 4-129,-4 7 0,5 4 0,-8 2-258,3 4 0,-1 2-129,-1-1 258,2 1-258,-2-1 129,3-4-258,-4-1 129,7-6 0,-3-6 0,3-1-258,-3-5 516,2-4-516,-2-1 258,2-6 258,1-6-258,0-2 129,-3-7-129,4-5 129,1-5-129,1-2 129,3-7-129,0-2 0,2-5-129,0-2 0,3-4 0,-1 0-258,0 0 0,-1-1 0,-1 6 129,0-3 129,-2 1 0,-5-5-129,0-4 258,0-5 258,3-5 0,-2-12 258,3-3 0,3-17 129,0 14 0,0-14-258,9 10 0,-9-10-129,21 14-258,-8-4-516,6 0 0,-1 0-129,7-1 0,1 2-129,4-3 387,2-3 387,2-1 129,5-3 387,0 2 387,4 0-129,3 3 129,3-3 129,6 5-258,2-4-129,6 4-129,3-4-129,7 1-258,3-3 0,5-1-129,6-1-129,1 0 129,2 0-129,5-3 129,-3-2 258,3 1 129,-2-4 0,8 4 129,-3-1-129,4 5 0,0 0 129,5 2-258,3 6 0,2 5-129,4 2-129,-1-1 129,2 3-129,0-2 129,2-3 0,-2 0 258,0-8 0,0 1 0,-4-5 0,0 5 0,-6-5 0,1 0 0,0 3-258,-3 4 129,-2 3-258,-1 4 0,-4-1 0,1 3 0,-3-1-129,-2-5 129,-5-1 0,0 0 0,-2-6 129,-1-2-129,0-1 129,-1-1-129,-1-3 0,3 1 0,0 2-387,-3-5 0,3 5-129,-5-4 0,-2 4 129,-7-4 129,-2 2 0,-9-2 129,-7-4 258,-7 3 129,-5-3 0,-5 1 0,-2 0-258,-1-2 0,0 5-645,-4-9-387,4 6-258,-8-6-129,4 6 129,-8-6 387,0 5 516,-9-3 258,-3-5 774,-11 17 258,9-27 387,-8 13-129,-4-11-129,1-3-516,-4-10-516,-2-5 0,3-8-387,-2-14 0,3-7-129,1-11 387,0-10 0,3-5 129,0-6 0,0-7 129,3-8 0,4-6 0,3-6-129,4-4 0,0-5-258,-1-9-129,0 0-129,-2-7 0,-1 4-129,-5 4 258,-2 2-258,-3 0 387,-2 6 0,-1 6 129,-6 5 129,-1 11 0,0 2-258,-4 9 129,-3 7 0,-4 7 0,2 12 129,-4 2-129,3 9 0,1 1-129,3 9 258,1 5 0,2 2 0,3 4 258,-1 3-129,0 8-129,-2-1 0,1 5 129,-4 2-129,1 2-258,-1 2 258,-1 4-387,2-2 387,-6 4-258,6-2 258,-6-1-129,0 2 129,-1-4 129,-3 3-129,-4-3 0,-4 0 0,-6 0 129,-4-1-258,-6 4 129,-7 1 0,-6 4 0,-7-2 0,-6 6-129,-6-1 129,-6 3 0,-2-1 0,-7 2 0,-5-1 0,-4 4 129,-4-6 0,-3 5 0,-3-2-129,-1 5 129,-5 2 129,1 1-258,-1 1 0,-3 1 129,2 2-129,-5 0-129,0 0 129,0 0 129,-1 0-129,2 0 129,-2 0 0,1 0-129,6 0 0,2 4 129,4 4-129,2 0 0,2 1 0,4 3 0,5 2 0,5 1 0,1-1-129,7 1 258,3-2 0,4-2 129,8-1-129,4 1 0,7-2 0,3 3 0,3 0 0,4 1-129,8-2 0,0 0-129,3 0 258,6-2-129,1 0 0,5-6 129,3 1 129,3 2-258,6-2 0,2-2 129,5 1-129,11-3 0,-15 7 0,15-7 0,0 0 0,0 0 0,0 0 129,0 0 0,0 0-129,0 0 0,0 0 129,0 0-258,0 0 258,0 0-129,0 0 0,0 0 129,0 0 0,0 0 129,0 0 0,-11 10 0,11-10 0,-14 4 129,4-4 0,0 1-129,-4-1 0,2 4 129,-3-4-258,3 1 129,-1-1-129,1 2-129,0 1 0,1 2 0,0 0 0,-1-2-129,0-2 129,-1 3 0,-1 0 129,0 0 0,-1-1 0,-1-3-129,-1 0 129,-3 2 0,3 1-129,0-1 0,-2 3-129,2 0 0,1-3-129,-1 5 129,0-2-129,-2 0 129,3 1 0,-5-2-129,5 3 258,-4-4-258,2 5-258,2 1-1548,1-5-1677,15 8-387,-1-18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67,'19'6'21,"0"3"-6,6 5-10,-1-2-14,4-1-9,0-4-2,5-1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7:16.5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2918 11143 1,'0'0'1934,"-12"8"-1676,12-8-1032,0 0-644</inkml:trace>
  <inkml:trace contextRef="#ctx0" brushRef="#br0" timeOffset="1785.1021">2918 11143 1032,'-12'8'2193,"12"-8"129,0 0-387,0 0-774,0 0-387,0 0-129,0 0-516,0 0 0,0 0-129,0 0-129,0 0 0,0 0 0,11 0 129,-11 0 0,11 2 0,-11-2 0,16 0 129,-6 0-129,0 0 0,4 0 129,-3-2 0,7-2 0,-2 1 129,5 2-258,1 0 129,-1-2-129,3 3 129,2 0 0,0 0-129,0-3 129,1 3-129,2 0 129,-2 0 0,3 0 258,-4 0-129,4 0-129,-1 0 129,2 0 258,0 0-258,1-1 0,3-2 258,3 2-258,0-3 0,0 3 0,1-2 0,1 3 0,-2 0-129,2 0-129,-3 0 0,-1 0 129,1 4-129,-2-2 129,-1 1 129,0-2 0,-3-1 258,3 3-258,-2-3 129,3 0 0,-2 0-129,0 0 129,3-3-258,3 3 0,1-2-129,-2 2 0,2-2 0,0 2 0,-3-1 0,1-1 0,-4-2 0,-1 0 0,1 1 0,0-5 0,2 3 0,-2-3 0,1 3 0,0 3-129,4 1 0,-1 1-129,3 0 258,0 0-129,2 1 0,4 2 129,1 3-129,0-3 0,-1-2 258,2 1-129,-3-2 129,0 0-129,-4-3 129,4-2 0,-5 0 129,1 3-258,2 2 129,0 0-129,1 0 0,4 2-129,2 2 129,-2 0 0,4-1 0,-1 0 0,-3-3 0,0 1 0,-2-1 129,2 0-129,-6 0 0,3 0 0,-4 0 129,4 0-129,1 0 0,-1 1-129,2-1 129,-2 2 0,5 2 0,-1 0 129,0-2-258,-1 3 258,-2-4-129,1-1 129,-3 3-129,2-1 129,-4-2 0,3 5-129,-3-5 129,3 6 0,0-2-129,1 0 0,1 2 0,-1-2 0,3 0 0,0-1 129,0 1-129,-2-4 129,3 0 0,0 0 0,-1 0 0,-1 0 0,2 0 0,2 0 0,2 0-129,2 0 0,0 1 0,1 6-129,3-5 129,-1 0 0,-1-2 0,2 2 0,-2-2 0,1 0 0,-1-2 129,2-2-129,-1 2 129,6 2-129,0 0 0,3 3 0,1-2 0,-1 1 0,3 3 0,0-3 0,-2 0 0,-2-2 129,-3 0 0,-1 0 0,0 0-129,0-2 0,-2 0 129,-1-1 0,0 1-129,-2 2 0,1-2 129,-3-2-258,-4 3 258,-2 1-129,-6 0 0,-2 0 0,-4-1 0,3-3 0,-6 4 129,-1-3-129,-2 2 0,0 1 0,1-4 0,-2 1 0,-1 3 0,-2 0 0,-1-1 0,1 0 0,-2-3 0,0 1 129,-2 0-129,-2 1 0,1 2 0,-1-3 0,-4-1 129,-2 1-129,0 2 258,-3-3-258,0 2 0,-2 1 129,3-2-129,-2 3 0,1 0 0,0 0 0,2 0 0,-3 0 0,-2 0 0,0 0 0,-11 0 129,11 0 0,-11 0-129,0 0 129,0 0 0,0 0-129,0 0 129,0 0-129,0 0 0,0 0 0,0 0 129,0 0-129,0 0 129,0 0-129,0 0 0,0 0 129,0 0-258,0 0 129,0 0-645,0 0-645,0 0-2838,6 10-774,-6-10-258,-20-9-129</inkml:trace>
  <inkml:trace contextRef="#ctx0" brushRef="#br0" timeOffset="5683.3251">3231 12458 516,'0'0'1935,"-11"-3"258,11 3-774,0 0 129,0 0-903,0 0-258,0 0-387,0 0-129,0 0 129,0 0 0,0 0 0,0 0 387,0 0 129,0 0 387,0 0 0,0 0 129,0 0-129,0 0 0,0 0-387,0 0-258,0 0 129,0 0-387,0 0-129,6-6-129,5 5 129,2-1 0,5 2 0,4-3 129,0 3-129,4 0 129,2 0 0,2-2-129,0 2 258,-1 0-129,3-2 258,3 1-129,-1-3 0,5 1 258,0 1-258,3-1 129,2-2-129,2 4 0,3-3-129,2 4 0,-1-2 129,4 2-258,2-2 129,0 2 0,4 0 0,1 0 0,4 0 0,-2 0 0,3-2 129,-2 2 129,1 0 129,4 0-129,-4-3 0,3 0 129,-2-1 0,5 4-129,2-3 129,1 3-129,1 0-129,3 0 0,-1 0 0,4 3-129,2-1 0,0 1 129,1-3 0,3 0-129,-1 0 129,1 0 0,-3-4 129,3 3 0,-8-6-129,2 3 0,-6 0 0,0-1 0,-1-2 129,1 2-258,-2-4 129,-2 4-129,2 2 0,-3 0 129,1 3-129,-6 0 129,1 0-129,0 6 0,-2-4 129,-1 3-129,-5-3 129,0 1-129,-1-1 258,-2-2-258,-4 0 129,1 0 0,-3-2 0,3-1-129,-1-1 129,1-1-129,1-1 0,0 4 0,0-3 0,1 3 129,-4 0-129,-4 0 0,0 1 0,-6-1 129,0 2-129,-3-1 0,-3 1 129,-2-2-129,3-2 129,-1 4-129,-2-3 129,4 1-129,-3 0 0,0 1 0,-1 1 0,0-2 0,-3 2-129,-5 0 129,3 0 0,-2 2 0,0 0 0,1 1 0,4-3 0,3 3 0,0-1 0,6 0 0,-1-2 0,-2 0 0,3 0 0,-2 0 129,-8 0-129,-1 0 0,-5-4 0,-2 4 0,-1-3 0,-1 0 0,-2 2 0,2 1-129,1 0 129,-2-1 0,2-1 129,-3 1-129,-2 0 0,-4 0 129,-11 1 0,17-5 0,-17 5-129,0 0 129,0 0 0,0 0 0,0 0-129,0 0 0,0 0-129,0 0 129,0 0 0,0 0 0,0 0 0,0 0 0,0 0 0,0 0-129,0 0 129,0 0 0,0 0-258,0 0-516,11 3-903,-11-3-2967,0 0-258,0 0-516,1-12 258</inkml:trace>
  <inkml:trace contextRef="#ctx0" brushRef="#br0" timeOffset="8742.5">13691 12354 645,'20'14'2967,"-10"-14"129,-10 0-2451,10-7-774,1 2 129,0 3 0,1-4 0,6 0-258,0 3 258,-2-2 0,8 1 258,0 0-129,1 3-129,2-2 258,4 3 129,1-2 0,5 1 258,1 0-129,9 1 129,2 0 0,5 0-129,6 0-129,9 0-129,4 0-129,5 2 0,3-2-129,1 2 129,6 1-129,2-2 387,0-1-129,4 1 0,0-1 258,4 0-129,4 0 0,2 0 258,-1 0-129,4 0-258,-2 0 258,7 0-129,-6-2-129,3 2 0,-2 0 0,6 0 0,2 0-129,2 4 0,0-2 129,2 4-258,1-1 129,2 0 0,-1-1-129,2 1 129,-4-1-129,5 0 129,-4 3 0,-1-5 0,1 2-129,1-1 129,-4 0-129,-1-1 129,0 0-129,-1-2 129,-1 0 0,0 0 0,0 1 0,-2 1-129,1 4 129,0-5 0,0 6 258,2 1-129,1 0 0,2 1-129,0-2 129,3 3 129,1-3-258,3 3 0,4-5 0,-2 3-258,1-7 387,-2 4-258,1-5 129,-4 0 129,-3 0-129,-1 0 258,-3 0-258,2 0 0,-8-2 0,3 2-129,-6 0 0,-4 0 0,-2 0 0,-5-1 0,-2 0 0,-6 0 0,-11 0-129,-5-3 129,-11 3 0,-10-3 0,-11 2 0,-9-1-129,-11 3-129,-20 0-516,16-2-2322,-16 2-1677,-19-11 0,-7 0-774</inkml:trace>
  <inkml:trace contextRef="#ctx0" brushRef="#br0" timeOffset="10349.592">13690 11125 774,'50'18'1161,"-22"-13"387,6 3 258,2-1 258,-1-5-258,7 2 0,-6-4 0,12 0-387,-7-6-129,15 4-258,-4-8-258,11 4-129,4-7 0,9 8-258,7-4-129,6 6 0,3 0-258,6 3 129,4-1-129,5 1 129,1 0 0,5 0 0,0 0 0,3 0 0,1-1 129,7-4 0,3 4 0,4 0-129,0-2 129,6 2-129,1-2 258,6 3-258,2-2 0,2 0-129,-6-1 129,-1 2 0,-4 0-129,0 0 258,-9-3-129,-3 2-129,-5-2 129,-2 4-129,-3 0 129,-1 0-129,-4 0 129,-3 0-129,1 0 129,-2 0-129,-1 0 129,-1 5-129,-2-4 129,0 3-129,-2-1 0,0-2 129,-5 2-129,1 3 129,-4-3 0,1 0 0,-4 2 0,-2-1-129,2 0 129,-3 4-129,1-6 0,-3-2 0,-1 0 0,-4 0 0,-3-1 0,0 1 258,-4-1-258,-2 0 0,-3 1 129,-1-2-129,1 2 129,-3 2-129,-3 1 129,-2 1-129,1-1 129,0-2-129,1 3 0,1 2 0,1-6 0,0 2 0,0 3 0,0-3 0,2 0 0,-2 2 0,-3 0 129,-1 0-129,-5 3 0,-1-3 0,0 1 0,-5-1 0,0 1 0,-5-2-129,1 1 129,-6 0 0,-2 1 0,-2-4 0,-3 3 0,-3 2-129,-4-4 129,-3 1 0,-4 0 0,-4-1-129,-13-2 129,17 2 0,-17-2 0,0 0-129,0 0 0,0 0-387,0 13-129,-16-12-1161,2 16-2709,-11-9-387,-9-8-516,-8 0 0</inkml:trace>
  <inkml:trace contextRef="#ctx0" brushRef="#br0" timeOffset="42119.4091">13562 11110 5160,'-44'-16'5031,"19"-8"-645,9 4-387,1-16-4386,-2 3-516,-6-14-387,6 3-516,-10-15-387,8 6 0,-7-14 129,8 4 129,-2-5 516,5 3 1032,3 2 516,6-2 774,6 4 516,1-4 258,16 5-258,10-5 0,13 3-516,13-5-645,15-4-645,18 3-516,10-3-645,18 2 0,8-5-258,9 10 516,4-3 129,9 7 387,1 4 645,4 0 774,8 7 516,5-1 387,11 9 258,6-1-129,18 4-129,6-3-258,18 9-258,7 1-258,8 7-258,6 2-258,11 2 0,-2 6-129,0 2-258,3 10 129,-3 2-387,2 0 258,-1 6-129,3 4 0,-4 4 129,0 4 0,-8 4 129,-2-1 0,2 6 129,-10 3 0,-5 4-129,-4 6 129,-5 4-129,-3 4 0,-3 3-129,-10 7 0,-11 0 129,-10 5-129,-10 4 129,-17 1 0,-8 2 0,-14 5 0,-10 0 129,-10 1 0,-9 5 0,-8-1 129,-8 0 129,-12 2 129,-7-1 0,-18-7 258,-6 7 0,-20-9-129,-7 6 258,-21-8-258,-17 13 0,-21-10-129,-10 7-258,-20-2 0,-9-1-129,-15-2 129,-5 0 0,-10-11-516,-3-6 258,-6-4-129,-11-7 0,-6-4-129,-6-6 0,-5-1-387,-16-11-903,-1 1-3096,-6-2-129,-5-14-258</inkml:trace>
  <inkml:trace contextRef="#ctx0" brushRef="#br0" timeOffset="45924.6266">6822 11086 2451,'0'0'3096,"0"0"-1677,0 0-1161,0 0-1548,0 0 0,-5-5-258,5 5 387,0 0 258,0 0 645,0 0 645,-11 0 774,11 0 387,-10 0-129,10 0 258,0 0-516,-14 0-258,14 0-516,0 0-258,0 0-258,-11 0 0,11 0 0,0 0 0,0 0 0,0 0 129,0 0 258,0 0 129,0 0 387,0 0 129,5 0 0,-5 0 0,14 0 0,-14 0-258,16 0 0,-4 0-129,2 1-258,2 0 0,4 3 129,0-3-129,5 3-129,1-3 258,5 3-129,1-1 0,7 1 258,2-3-258,5 4 129,3-5-129,7 1 129,1 0-258,6 3 129,4-4 0,5 1-129,-1-1 129,4 0-129,5 0 0,3 0 129,2 0-129,4 0 0,-4 0 0,4 0 129,-2 0-258,0 5 129,-2-5-129,1 3 129,-1 0-129,1 0 129,-3-2 0,1 0 0,-2-1 0,2 3 0,-1-3-129,-1 0 129,0-3-129,-2-1 0,-4 1 129,-3-1-129,-9-1 129,-2-1-129,-8 0 129,-8 1 0,-6 3-129,-6 0 129,-5 0-129,-4 0-129,-4-1 129,-6 2 0,0 1 0,-5 0 0,-10 0-129,0 0 258,11 0-129,-11 0 129,0 0-129,0 0-129,0 0 258,0 0-129,0 0 0,0 0-129,0 0 129,0 0 0,0 0 0,0 0 0,0 0-129,0 0 129,0 0-129,0 0 129,0 0-129,0 0 129,0 0 0,0 0 0,0 0-129,0 0 0,11 1 0,-11-1-258,11 0-258,-11 0 0,18 1-129,-18-1-516,20 2-2322,-10 2-1032,-10-4-774,20 2 645</inkml:trace>
  <inkml:trace contextRef="#ctx0" brushRef="#br0" timeOffset="47315.7063">6729 12307 1935,'31'3'2451,"-17"-3"0,3 0-129,7 0-516,6 3-516,2-2-516,9 4-258,11-4-258,9 5-129,10-2-129,10-2 129,8 0-129,7-1 0,5-1 129,6 0 129,1-6 0,-1-1 387,-9-5 129,0 7 0,-11-11 0,-1 7 0,-15-6 0,-1 6-258,-15-3-129,-2 4-129,-10 2-258,-4 0-129,-9 4 0,-7-1-129,-3 3-258,-20 0-1290,10 0-2580,-7 9-516,-15-9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67,'19'6'21,"0"3"-6,6 5-10,-1-2-14,4-1-9,0-4-2,5-1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6:47:55.8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 9871 4257,'2'14'3999,"-2"-14"-387,0 0-387,0 0-3483,-7 0-258,7 0 0,0 0 129,0 0 258,0 0 129,0 0 516,0 0 0,0 0 387,0 0 0,0 0 0,0 0-387,0 0 0,-13 0-129,13 0-129,0 0-258,0 0 129,0 0-129,0 0 0,0 0 0,8-9 0,3 0 129,0-4-129,7-3 0,2-7 129,0-1-129,1-1 0,-1-3 0,-3 4 129,-7-1 0,0 4 0,-7 3 0,-3 7 0,-1-1 0,1 12 0,-20-8-129,6 8 0,-2 0 0,-2 7 0,-2 6-129,-4 5 129,2 2 0,-1 2 0,-3 0-129,2 5 258,-1-1-258,1 1 129,3-1 129,0 1-129,1 0 0,7 2 129,1 0-129,3 3 0,5 0 258,4 3-129,2-1 0,7-5 0,6 0 129,6-4-129,4-6 129,4-3-258,9-13 129,5-6-258,7-6-258,-3-16-774,9-1-1161,-7-13-1161,-4-2-903,2-1 129,-10 2 1161</inkml:trace>
  <inkml:trace contextRef="#ctx0" brushRef="#br0" timeOffset="684.0391">964 9927 2451,'22'22'3225,"6"-12"0,-13-8-1935,4-2-645,3-3-258,-4-7-258,2-8-129,-3-5 0,1-6 0,-4-5 129,-1-4 129,-6 0 129,-3-2 0,-4-3 516,-4 9 0,-11 0 0,-2 13-129,-5 3 0,1 11-258,-6 7-258,5 5 0,-2 12-258,3 5-258,4 7 0,1-3 0,5 8-129,4-2 0,7-4 0,0-1 129,7 0 129,7-2 0,6 0 129,6 2-129,7 3 258,5 1-129,5 10 0,3 2 0,5 8 0,0 2-258,4 6-258,-6 1 129,-1 2 0,-7-6 0,-8-2 387,-6-7 387,-13-7 0,-7-1 516,-13-13 0,-7-3 129,-15-11-129,0 0 129,-9-11-645,1-1-129,-5-13 0,1-9-258,1-14 387,6-6-129,4-16 129,11-3 0,4-14 0,14 1 129,7-6-129,17 5-129,11 2-387,9 3-129,11 11-774,-5 0-1677,6 10-1677,-2 7-129,-11 3-516,-4 9 259</inkml:trace>
  <inkml:trace contextRef="#ctx0" brushRef="#br0" timeOffset="1104.063">1964 9926 10062,'-17'17'5031,"17"-17"-387,-14 1-387,14-1-3870,0 0-387,0 0-129,9 5-129,-9-5-129,22 2-1032,-22-2-3096,19-1 0,-19 1-387,15-20-258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9:48.1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3583 4983 1419,'42'8'2451,"-16"-8"-2451,1 0 0,2 0 258,2 0 387,-4 0 258,5 0 387,-5-6 258,4 6 129,-2-6 0,5 5-129,-3-6-129,9 7-387,-3-7-129,8 6-387,-2 0-129,7-2-129,0 1-129,1 2 258,3 0-129,2 0 0,0-1 129,1-1-129,0 0 129,4 2 0,-3-1-129,5 1 129,1-1-129,5 1 0,2 0-129,7 0 129,-2 0-129,4 0-129,1-3 129,1 3 0,3-4 0,-3 0-129,-2 2 129,5 0-129,-1 2 129,0 0-129,1 0 129,0 3 0,2 1-129,3 1 129,-2-1-129,2-3 129,-1-1-129,0 0 129,-1 0 0,0 0-129,-3 0 129,2 5 0,-5-3-129,1 6 0,1-4 129,-2-1-129,-1 3 0,3-3 129,-4-1 0,2-2 0,-5 0 0,4 0 129,-3 0-258,2 1 129,-3 1 0,0 2 0,1 0-129,-2-2 129,0 3-129,-1-5 129,-4 0 129,-1 2-258,1-2 129,0 2-129,-3-2 129,0 0-129,-1 1 0,-1 0 129,-3-1-129,-4 0 0,-5 0 129,-7 0 0,-5-4-129,-9 4 129,-8-2-129,-6 2 129,-8-3 0,-11 3-129,9-4 129,-9 4 0,0 0-129,0 0 129,0 0 0,0 0-129,0 0 0,0 0 0,0 0 0,0 0 0,0 0 0,0 0 0,0 0-129,0 0 0,0 0 0,11-15 0,-4 3-258,1-7 129,5-1-258,-1-12-129,13 5-387,-9-15-387,19 15-774,-13-9-2064,13 7-645,-2 1-516,0 5 387</inkml:trace>
  <inkml:trace contextRef="#ctx0" brushRef="#br0" timeOffset="4492.2569">8913 10524 1935,'0'0'2838,"0"0"-2322,0 0-645,0 0 516,0 0 129,13 8 774,-3-4-129,-10-4 258,25 6 0,-10-6 129,7 2-258,2-2-258,7 7-258,1-7-129,11 7-129,-2-4-129,15 1 129,-1 1 0,9 2-129,4-7 129,5 5-129,6-5 0,6 3 0,-3-1 0,5 3-129,0-3 0,3 1-129,-2 1 129,1 1-129,-2-2 0,0 0 0,-8-3 129,0 0 0,-9 0-129,-5-2 0,-8-3 129,-5 2-129,-14-2 129,-4 2-258,-10 2 129,-3 1 0,-10-3 129,-11 3-129,15 0 129,-15 0-129,0 0-129,0 0 0,0 0-387,0 0-516,12-8-3741,-12 8-387,3-17-387,-3 6-258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9:00:36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1886 15395 2322,'10'17'3354,"-10"-17"-1548,0 21-1032,0-7-387,0 4 258,4 8 129,-4 2 129,5 8-129,-5 2 0,2 11 258,-2 4 0,0 13-129,-9-3 129,5 11-258,-5-1-258,-1 1 258,-1-4-516,1-3 0,0-14-129,1-4 0,2-8-387,3-17-129,4-8-387,0-16-387,2-7-2064,9-12-1290,-7-18-387</inkml:trace>
  <inkml:trace contextRef="#ctx0" brushRef="#br0" timeOffset="336.0192">1801 15434 7224,'45'11'4773,"-19"-12"-129,0-8-516,3 0-3999,8-2-387,9 2 129,1-2-258,7 9 129,-3-3 0,5 5-129,-7-1 129,0 1 129,-4 0 129,1 1-129,-9 1-129,2 3-903,-12-2-2967,-5-6-129,-4 3-516</inkml:trace>
  <inkml:trace contextRef="#ctx0" brushRef="#br0" timeOffset="635.0363">1868 15756 5160,'-21'36'5289,"21"-36"-129,8 2-645,6-15-1935,10 0-2580,8-4 0,6 1-129,8 1 0,3-1 0,5 7 0,-1-3 0,1 10 0,-5 2-129,3 5 0,-7 3-387,10 10-1677,-5-1-2193,-6-1-387,-1 7-258</inkml:trace>
  <inkml:trace contextRef="#ctx0" brushRef="#br0" timeOffset="1111.0636">2455 16268 4902,'-13'7'5160,"-9"-7"-129,15-9-774,-2-7-2709,7-8-1935,2-8-129,6 6 0,1-9 0,12 14 0,-5-4-129,8 8 516,0 5 0,2 5 129,0 4 0,4 3 0,1 1 129,-1 3 0,1 4-129,0 6 0,-4-3-129,-5 1 258,-1 6 0,-8 2 0,-3 2 258,-8 2 0,0 0 0,-15-3 129,4 3 0,-11-5-129,3 1 0,-5-12-129,0-2 0,3-6-258,0 0-258,7-4-258,-5-15-1032,13-1-3096,1 2-387,-2-3-129</inkml:trace>
  <inkml:trace contextRef="#ctx0" brushRef="#br0" timeOffset="1668.0954">3032 16005 1548,'26'28'4128,"5"0"-387,-19-23-645,6 8-3612,4-1-645,5 12 129,-2-8-258,3 11 774,-3-5 129,-2 4 516,1-1 1032,-10-4 258,5 3 129,-12-12 0,4 5 129,-11-17-516,0 0 0,0 0-516,0 0 0,0-10-258,0-5-129,-8-9-129,2 3 0,-1-9 0,0 2 0,0-4-129,3 3 129,1 3 0,2-3-129,1 5 0,0-1 129,2 4-129,4 0 0,4 7 129,0-1 0,5 7-129,3 0 129,4 1-129,3 2-258,8 5-1161,-3 4-2967,5-4-258,8 0-516,-3-2 388</inkml:trace>
  <inkml:trace contextRef="#ctx0" brushRef="#br0" timeOffset="2335.1336">4166 16165 2967,'41'16'4386,"-17"-10"-258,2 0-2193,-6-13-258,10 7-516,-7-7-129,6 1-129,-4-12-129,2 8-129,-7-7 0,5 2-129,-9-3-129,2 2 0,-7 0 0,0 1-387,-9-2 258,1 2-129,-3 2-129,-3 0 0,3 13 0,-23-20-129,9 16 0,-9 1 0,5 6-258,-8 6 129,0 4 129,-2 3-129,1 7 258,1 4 0,0-2 129,6 6 0,-1-1 129,7 4 0,2-3 0,8 2 0,4-3 0,3-1-129,12-6-129,7-2-129,9-4-129,1-12-903,16 10-1806,2-15-1935,-3 0 0,5-1-645</inkml:trace>
  <inkml:trace contextRef="#ctx0" brushRef="#br0" timeOffset="3063.1752">4714 16092 4386,'17'10'5031,"-17"-10"-258,25 0-258,-13 4-3096,1-4-1290,5 0 129,-1-2-258,3 2 129,-1 0-129,0 0 0,0 8 0,1 2 0,-1 4 129,1 1-129,-2 4 0,0 1-129,-4 4 129,2 0 129,-5 1-129,-1-1 129,-3-2 0,-3 1 0,-2-4 0,-2 0-129,0-4 258,-6 2-258,-4-5 129,-1 1-129,-2-4 258,-5-5-129,-2-4 129,3 0 0,-4-4-129,1-6 129,2 0-129,2-6 0,3 1-258,3-2 0,4 4 0,5-9 0,1 10-129,8-9 129,9 7-258,3-4-258,9 7 0,-3-9-1935,4 3-2064,8 11-258,-3-10-129</inkml:trace>
  <inkml:trace contextRef="#ctx0" brushRef="#br0" timeOffset="3491.1997">5574 16051 7998,'-6'0'4902,"6"0"-774,-26-10-516,14 10-3999,-12-12-645,7 12 258,-8-2 0,5 2 387,-4 4 258,-2 3 387,5 9 258,-4-8 258,7 9-129,-4 1-129,7 4-258,0 3-258,3-2 0,5 8 0,3 1 0,4-1 0,0 5 0,6-4 0,6 0 0,8-8 0,3-3-258,7-1 0,2-13-129,4 3-129,-3-15-1032,11 0-1419,-3-8-1677,-3-11-129,7-2 129</inkml:trace>
  <inkml:trace contextRef="#ctx0" brushRef="#br0" timeOffset="4024.2302">5762 15493 7740,'1'41'4644,"7"-10"-258,-7-8-387,4 9-4257,-1 6 0,2 15 129,0 5 129,-3 6 129,1 11 387,-4-8 0,0 3 258,-7-3-258,7-4-129,-6-13 0,6-12-258,0-11-129,0-27-258,26 8 129,-4-11-129,9-17 0,3-6 258,5-3-129,2-5 258,0 0-129,-2 9 129,-3 2 0,-3 9 0,-5 1 0,-3 11 0,-4 2-129,-4 4 129,-2 15-129,-3 9 258,-7 2 0,1 9 129,-6 0 129,0 2-258,-5-1 129,3 3-129,-3-6-129,0-9-645,8 5-1032,-2-15-3225,13-10-645,1-6 129,6-5-516</inkml:trace>
  <inkml:trace contextRef="#ctx0" brushRef="#br0" timeOffset="4783.2735">7084 16112 4257,'18'11'4644,"-18"-11"-387,11 0-387,-11 0-2967,0 0-1032,15-13 0,-15 13 129,17-8 0,-17 8 258,13-3 0,-13 3 129,15 10 129,-10 0-129,7 14 129,-3 0 0,6 12-258,-6-4 129,4 7-129,-2-9 258,1-1-258,-3-7-129,-2-2-129,-7-20 258,14 5-129,0-8-129,2-20-129,4-6-129,3-10 129,3-4 129,1-6 129,3-6-129,0 3 0,-1 2-129,-3 6 0,2 12-387,-9-4-1548,0 9-2322,2 16-387,-6 3-516,-2 4 259</inkml:trace>
  <inkml:trace contextRef="#ctx0" brushRef="#br0" timeOffset="5610.3209">7787 16145 4773,'50'7'5289,"-22"-8"-516,-4-10-387,8-6-1677,-7 0-2709,4-2-258,-1-3 0,-2 1 129,-5 4 0,-6 0 258,-2 7 129,-10-4 258,-3 14-129,0-16 0,0 16-129,-19-4-129,4 1-129,-3 3 0,-4 0 0,-1 6 0,1 4 129,-1 2-129,1 6 0,2 0 129,1 8-129,3 2 0,3-2 0,4 7-129,1 1 129,6-2-129,2-3 129,6-2-129,6-6 129,5-4 0,3-12-129,9-5 129,1-12 129,4-5-129,1-5 129,4-6-129,-1-4 0,2-4 0,-2 6 0,-1 4 0,-6 1-129,2 6 0,-5 2 129,0 10-129,-3 4 0,-3 4 0,-1 7 0,-1 6 0,-3 5 129,0 5-129,-1 3 129,-1 2 0,0 4-129,-1-1 258,-2 2 0,-1-5 0,0-2 0,-4-6 129,-1-2-258,-1-6 258,-5-13-129,5 12 129,-5-12 0,0 0 0,0 0 0,-5-8 129,-1-8 0,-3-7-129,2-1 0,-3-8-258,4-1 129,2-3-129,4-5 0,0 3 0,8 3-129,7 6 0,2 0-129,6 9 129,1 1-516,8 10 129,-5-4-645,11 11-2967,-5 2-645,0-3-129,-3 3-387</inkml:trace>
  <inkml:trace contextRef="#ctx0" brushRef="#br0" timeOffset="6179.3534">8973 15522 11223,'4'36'4644,"-2"-11"-516,-2-5-129,0 10-4257,-5 3-387,5 16 129,-3-1 129,2 8 387,1 5 258,-3 0 129,3 3 258,0-6 0,4-2 0,-3-9-387,6-5-258,-2-13 0,4-15-129,-9-14 0,19 0 0,-5-8-129,1-9 129,5-6 0,-1-3 129,2-1 129,0 6 0,0 5 129,-1 5-258,-1 4 129,1 7-129,-1 3-129,-3 5-129,3 6 0,-3 4 129,1 1-129,-4 3 258,-4 0 0,-1-3 129,-5 1 0,-3 4 258,-6-5 0,-4 3 0,-10-5 0,0 2-258,-5-4 129,-3-1-129,-2-7-258,0-7-516,9 3-3096,-2-5-1032,3-15-258,5-7-645</inkml:trace>
  <inkml:trace contextRef="#ctx0" brushRef="#br0" timeOffset="7762.444">10327 15998 4257,'0'0'4128,"13"17"-387,-13-17 0,0 0-3096,4 12-258,-4-12 129,6 11 0,-6-11 387,9 12-129,-9-12 0,8 15 0,-8-15 0,13 22-387,-2-5-129,3 6 129,0 7-387,0 4 258,-1-3-129,0 1 129,-6 0-129,3-3 0,-6 0 258,-1 0 0,-3-16 0,3 0-387,-3-13 387,0 16-258,0-16 387,0 0-387,0 0 0,0-7 129,-3-6 0,3-3 129,-1-2-258,1-10 0,0-2-258,5-4 258,3-2-129,4 1-129,0 3 129,0 5 0,1-2 0,-1 10 0,2 5 0,0 0-129,4 9 258,1-2-129,4 4-129,2-1 0,4 4-129,0 0-129,8 10-258,-9-6-516,12 16-1161,-19-12-1290,9 10-1290,-4-3-387,-2-1 129</inkml:trace>
  <inkml:trace contextRef="#ctx0" brushRef="#br0" timeOffset="8299.4747">11099 16127 6708,'-15'0'4386,"15"0"0,0 0-516,-6 11-2838,6-11-1032,0 0-129,8-2 0,-8 2 0,27-12 0,-10 3 0,5-2 258,4 1 0,-5-3 0,3 2 129,-6 3 0,0 2 0,-18 6 0,19-12 0,-19 12-129,0 0 258,0 0-258,-14-12-129,1 9 129,-1 1-258,-4 2 129,2 0 129,-1 0-129,1 0 129,0 4-129,5 6 129,-2-2 0,3 5 0,2 0 0,1 3 0,1 4 129,1 2 129,0 5-129,2 3 129,-1 0 129,4 2-258,0-4-129,2-1-129,10-3-129,5-5 129,7-6-387,2-8-387,10 5-129,-5-15-903,16 5-1161,-6-10-1419,0-9-516,1-4-387</inkml:trace>
  <inkml:trace contextRef="#ctx0" brushRef="#br0" timeOffset="8607.4923">11810 15491 8901,'9'27'4515,"-5"0"-258,-1 3-387,0 10-3483,2 11-645,4 12 258,1 7-129,-1 11 0,3 9 387,-4 3 0,0 6 0,-4-7 129,0-2-258,-1-7 129,-3-8-516,2-8-774,-3-19-2967,-5-19-645,4-13-258,2-16-258</inkml:trace>
  <inkml:trace contextRef="#ctx0" brushRef="#br0" timeOffset="8846.506">11694 16120 9159,'-15'-4'4257,"2"4"129,13 0-645,8 6-3612,5 0-258,6 2 129,6-1 129,6 1 129,8-4-129,7-3-129,5 0-129,5-1-387,5 0-516,-10-7-1548,7-5-1806,2 3-516,-11-7 0</inkml:trace>
  <inkml:trace contextRef="#ctx0" brushRef="#br0" timeOffset="9199.5262">12458 15511 8514,'7'25'5031,"-3"-10"-516,-4-1-129,4 1-3096,-4 5-1419,3 12-129,-3 2 0,0 12 129,0 6 129,0 7 0,0 6 258,0 1-258,-3 4 258,-1-4-258,4-1 0,0-6-645,0-22-2322,0-8-1419,15-12-774,-3-17 0,8-2 1</inkml:trace>
  <inkml:trace contextRef="#ctx0" brushRef="#br0" timeOffset="9703.5549">12755 16111 5289,'13'25'5031,"-13"-25"-516,19 9-258,-9-9-2838,7 0-1677,-1 0 129,9-5 0,-3-2 129,-1-2 129,2 1 0,-4-4 129,-2 5 129,-4-3-129,-2-2 0,-3 2-129,-6-1-129,-2 11-129,0-21-129,0 21 0,-11-17 0,1 10 129,-9 1 0,2 6 0,-6 0 0,-2 4 129,1 4 129,-2 2-129,0 6 258,3-1-129,-1 8 129,1 0 129,5 3 387,-2 6-387,10 4 0,-2-2 0,12 5 0,0-5 0,6 1-516,10 0 0,3-4-258,8-7-129,1-12-258,12 6-516,-8-18-1548,5 0-1935,6-2-129,-2-11-258</inkml:trace>
  <inkml:trace contextRef="#ctx0" brushRef="#br0" timeOffset="10102.5777">13432 16102 9933,'-5'11'4257,"5"-11"-387,-21 10-1290,11-2-2967,-7 0 129,3 5 129,-3 4 129,-2 8 258,4 7 774,-7-6 0,12 14-258,-4-8 129,6 6-645,2-2 258,6-1-387,1-6 0,8-1-387,9-4 258,5-3-516,7-9 387,1-5-129,10-2 0,3-8-129,3-8-129,-3-10-129,7 1-1677,-5-22-2193,-3-1-774,3-11 129</inkml:trace>
  <inkml:trace contextRef="#ctx0" brushRef="#br0" timeOffset="10635.6083">14039 15562 7353,'4'25'4902,"-4"-4"-258,-3 0-258,-5 4-3999,3 8-387,-1 9 0,3 11 258,-3 2-129,2 6 129,-1 3-129,2 3 129,-3-2-129,6 3 0,-1-8 0,1-8 0,0-9-129,0-5-387,1-7 129,-1-15-645,5-2-516,-12-21-1419,7 7-387,-19-31 129,10 16 903,-15-19 903,4 2 387,-8-3 903,-4-7 903,5 16 1806,-8-10 0,8 14-258,-7-10-774,13 15-774,-5 0-258,13 8-258,0 1-129,13 8 0,0 0 129,0 0 129,10-13 0,14 13 387,2-3-258,14 2 0,2-6-129,14 3 0,1-5 0,5 5-516,2 1-129,-4-4-516,5 7-516,-13 0-3741,2 0-129,-5 0-516,-3 0-258</inkml:trace>
  <inkml:trace contextRef="#ctx0" brushRef="#br0" timeOffset="13586.7771">17383 16086 5160,'0'0'4257,"0"0"-258,1 14-1419,-1-14-2580,0 0 0,0 13 258,1-2 258,-1 3 129,0 10 129,-7 3 0,7 12 0,-5 4 0,4 13-387,-2 7 129,2 4-258,-4-4 258,4 7-387,0-6 0,-3-6-258,3-5-258,-5-20-774,7-1-1419,0-15-2064,-1-17-258,4-7-258</inkml:trace>
  <inkml:trace contextRef="#ctx0" brushRef="#br0" timeOffset="14014.8016">17377 16162 5934,'0'0'4902,"0"0"-516,0 0-129,0-17-3999,11 5-387,8 2 129,5-2-129,2 0 258,1 3 0,1 2 129,3 2 0,-7 4 0,1 2 129,-4 8-258,-2 4 0,-4 2 0,-3 1 129,-2 1-129,-4 5 129,-6 1-129,0 4 129,-9-5 0,-2 4 0,-8-8 0,2 3 0,-8-4-129,2 0 0,-3-8-129,2-1 0,0-8-258,-1 0 0,6 0-516,-1-10-387,20 10-903,-16-22-1548,16 3-1419,3-4-258,11 0 258</inkml:trace>
  <inkml:trace contextRef="#ctx0" brushRef="#br0" timeOffset="14486.8286">17904 16078 4773,'26'22'4644,"-6"-6"-129,-20-16-516,0 0-3741,15 17-258,-5 0-129,3-4 0,-2 1 129,3 2 258,-5 2 129,5 6 0,-9-5 258,8 10 0,-8-17 0,3 5 0,-8-2-129,3 2-129,-3-17 0,0 12-129,0-12-129,0 0 0,-12-3 0,12 3-129,-11-19 129,7-2 129,0-5-129,1-4-129,3-1 0,0-1-129,5 1 129,5-1-129,5 3 0,0 4-129,8 6 0,1 5 129,3 4 0,-1 3 0,4 7-129,0 0 0,3 2-387,-6 3 0,12 12-1419,-8-2-2709,-2-3-258,3 2-129</inkml:trace>
  <inkml:trace contextRef="#ctx0" brushRef="#br0" timeOffset="14906.8525">18538 16250 5934,'0'-20'4515,"15"13"-516,-6-11-258,9-1-4128,-2 0 0,8 8 129,-1 0 129,-1 6 387,2 5 129,-5 0 387,5 3 0,-7 2-258,5 9 0,-7-4-129,3 7-129,-5 2-258,0-1 0,-7 3 129,-3 2 0,-3-3 129,-3 2 0,-10-3 387,-3 0-387,-8-8 129,0 1-129,-3-3 0,-1-4-129,1-1-129,2-4-258,6-4-645,-1-17-1290,13-1-2451,7-5-258,2-7-645,12-3 388</inkml:trace>
  <inkml:trace contextRef="#ctx0" brushRef="#br0" timeOffset="15522.8878">18940 15612 7740,'19'33'5031,"-9"-8"-516,-4-4-387,-4 15-3870,7 5-516,-1 7-129,-2 5 387,-3 4-129,-1 3 258,-2-10 0,0 1 129,-4-11 0,1-9 258,-2-3-387,4-9-129,1-19-129,0 0-387,6 1 129,4-13 0,4-8-129,2-11 129,5-1 258,1 3 129,1-2 0,2 7 129,-3 0 258,2 7-258,0 2 129,1 13-129,1 2-129,-2 0-129,6 11 0,-3 2 0,3 6 0,-2 5 129,-1 1-129,-2-1 129,-4-5 129,-7 4 129,-6-5 0,-2 2 129,-6-6-129,-8 3 387,-7-10-258,0 4-129,-7-5 129,0 4-129,-4-7-129,0-2 0,1-1 0,-1 0-258,7 0-258,-6-3-258,15 3-1806,-8-6-2322,8-5-387,2 0-258</inkml:trace>
  <inkml:trace contextRef="#ctx0" brushRef="#br0" timeOffset="16154.924">19631 16015 7740,'0'0'4773,"-15"0"0,15 0-645,0-11-3999,0 11-387,0 0 0,8-12 0,-8 12 129,19-2 129,-6 2 0,5 0 0,0 1 129,6 3-129,1 6 0,1-3-129,1 3 129,-1 1-129,0 1 129,-2 1-129,-1 2 0,-3-1 0,-5-1 129,0 3-129,-3-1 129,-6 2 0,-3 1 0,-3 1 0,-1-1 0,-8 2 0,-3-5 0,-4 1 129,-3-4-258,-1 2 129,-5-7 129,1-4 0,3-3 129,-2-3-129,2-3 129,1-6-129,5 0 129,2-3-258,5 3 0,2 0 0,6 12-129,-5-16 0,5 16 0,0 0 0,4-12 0,10 12-129,5-3 0,6 3-258,1-3-387,14 3-1032,-2-2-2709,3-8 0,7 3-387</inkml:trace>
  <inkml:trace contextRef="#ctx0" brushRef="#br0" timeOffset="16795.9607">20207 15518 4644,'4'8'4386,"-4"-8"-129,11 19-387,-7-2-3096,3 3-903,2 7-129,3 6 258,0 6 0,-3 7 258,2 9 129,-8-3 258,3 7 0,-6-7 0,0 1 0,-2-13-129,-2 4 258,-3-17-516,2-5-129,0-8-258,5-14-258,0 0-258,15-5 129,8-4-129,0-9 129,10 3 258,0-5 129,8 7 0,-3 2 0,-1 6 258,-2 5 0,-7 0 0,-3 12 0,-5 5-258,-5 5 0,-6-3 129,-5 6 129,-4 3 0,-1-3 0,-11 3 129,-2-3 129,-7-6 0,-2 7 0,-7-11-129,-1 1 0,-4-11-129,-1 1 258,1-6-387,1-1 0,3-4-129,3-13-258,7 12-129,0-18-1290,17 5-2709,4 4-387,0-4-516</inkml:trace>
  <inkml:trace contextRef="#ctx0" brushRef="#br0" timeOffset="17123.9794">20790 16051 5289,'12'18'5031,"-4"-8"-258,-8-10-516,0 0-3354,0 11-774,0 1 0,0 2 0,0 1 129,0 10 129,-2 1 0,1 7 129,-4-1-129,4 2-129,0-3-387,-2-9-387,6 5-903,-3-13-3483,10-12 0,6-4-774,-1-15 516</inkml:trace>
  <inkml:trace contextRef="#ctx0" brushRef="#br0" timeOffset="17499.0009">21257 15591 9288,'5'14'4773,"-5"-14"-258,0 0-903,10 11-3741,-7 5-258,-1 3 129,3 8 129,-3 7 258,2 10 0,-3 10 0,0 2 129,-1 7-129,0 0-129,0 1 129,0 2-258,0-3 129,0-7-387,-3-14-129,3 1-387,-4-19-1290,4-1-2451,0-5-387,0-18-129</inkml:trace>
  <inkml:trace contextRef="#ctx0" brushRef="#br0" timeOffset="17848.0209">21599 16046 4773,'0'15'4386,"0"-15"-1161,0 0-258,0 17-2967,0-17-1032,0 17 516,-1-3 129,1 8 774,0 16 516,-3-10 903,3 12 129,-3-11-516,3 13-645,0-6-903,-1-12-1548,1-2-2967,0-8-387,0-14 0</inkml:trace>
  <inkml:trace contextRef="#ctx0" brushRef="#br0" timeOffset="18268.0449">21900 15583 5160,'3'15'4644,"0"4"-258,-3-19-516,0 17-3870,2 0-258,2 6 129,0 3 0,1 12 258,0 6 0,-1 7 129,2 7 387,-6 3-387,3 4 0,-3 5-129,0 3 0,-1-11-129,-5-6 129,-1-5-516,-7-19-258,7-1-1161,-13-19-1419,6-10-516,-1-10-903,-1-10 903</inkml:trace>
  <inkml:trace contextRef="#ctx0" brushRef="#br0" timeOffset="18612.0646">21771 16208 645,'-9'-63'2838,"9"42"-516,6 1-516,3 7-1032,7 8-129,1 1-258,7 4 387,-3 0-129,6 4-258,3 0 258,4 0-258,3-3 129,1-1-129,-3-1-129,4-8 129,-5-6 0,1 1 0,-12 2 258,3 2 0,-12 0 0,-1 5-258,-13 5 0,0 0 0,0 0-258,5 21 0,-5-5 0,-3 3 258,-2 8 0,3 7 0,-2 0 0,4 7 129,0-5 0,3 7 0,0-11-258,4-8-258,3 0-1161,-6-11-3354,-4-13-129,14-13-774,-9-16 258</inkml:trace>
  <inkml:trace contextRef="#ctx0" brushRef="#br0" timeOffset="19133.0944">22267 15640 5934,'-6'10'4902,"6"-10"-516,0 0-387,0 0-4515,0 0-387,0 0-129,11 19-903,-11-19-1161,0 0-1419,20 14-129</inkml:trace>
  <inkml:trace contextRef="#ctx0" brushRef="#br0" timeOffset="19687.126">22569 16180 4386,'9'0'4773,"12"-1"-387,-21 1 0,20-21-3741,-4 14-516,0 0-129,2 2 129,-2-1 0,3 4 129,-2-3 0,0-2 0,-3 3-129,-2-5-129,-12 9 0,15-16-129,-15 16 129,0-20 0,0 20 0,-18-19 0,1 12 129,-3 0-129,-3-1 129,0 6 0,-2 0-129,0 2 129,0 2 0,2 7 0,2 1 0,4 6 0,2 4 0,3 2 0,3 5 0,5 0 258,1 2-258,3 7 258,0-7-258,6 3 258,2-6-258,3 1 129,5-10-258,0-1-129,9-6-387,-1-10-1290,8-3-2709,5-4-645,3-1 0,4-5-258</inkml:trace>
  <inkml:trace contextRef="#ctx0" brushRef="#br0" timeOffset="20551.1754">23235 16025 3870,'0'16'5031,"0"-16"-645,-13 3 0,13-3-3096,-14 0-903,3-3 0,11 3-129,-26 0 258,15 0-129,-5 0 0,2 8 258,-2-3-258,1 4 0,-4 3-129,1 0 0,0 0-258,1 2 129,0 2-129,3-1 129,4-3-129,1 0 0,6 4 0,3-4 0,4 3-129,7-1 129,6 1-129,2-1 0,4-2 129,-1 5 0,1-5 0,-3 2 0,-4-4 0,-2 0 0,-6 2 0,-8-12 129,0 20-129,0-8 0,0-12 129,-21 23 129,6-13 0,-1 3-129,-3-6 258,-1 7 0,-1-6-129,-1-1 0,-2 0-258,-4-1-516,-2 3-258,-8-9-1677,-1 2-2580,-1-2-258,-1 0-774</inkml:trace>
  <inkml:trace contextRef="#ctx0" brushRef="#br0" timeOffset="47806.7343">2077 16820 645,'13'13'4515,"-13"-13"387,0 0-387,0 14-2451,0-14-1419,0 0-258,0 0 0,0 0 0,0 0-258,0 0 129,-5 13 0,5 3 0,0-1 129,0 14-129,-2 0 0,2 10 0,-2 6-258,0 16 258,0 9-258,-1 13 129,-2-1 258,-2 7-129,1-9 129,0-17-258,0 12 387,0-8 0,6-67-387,-8 84-129,8-64-387,0-20-1161,13 5-2709,0-5-516,-3-33-516,3-12-645</inkml:trace>
  <inkml:trace contextRef="#ctx0" brushRef="#br0" timeOffset="48162.7548">2356 17412 4386,'6'17'4773,"7"-5"0,-13-12-903,8 17-2838,-8-17-1290,0 0-129,13 21 0,-9-6 258,2 1 129,-3 18 258,-2-3 258,1 1 0,-2 9 387,0 12-387,-3 8 258,1 1-645,2-1-516,-7 10-2838,7-71-1290,0 54-516,0-54-387</inkml:trace>
  <inkml:trace contextRef="#ctx0" brushRef="#br0" timeOffset="48678.7843">2846 16944 6063,'13'14'5418,"-2"1"-774,-11-15-387,0 0-3870,0 12-903,0-12 129,0 17-129,3 0 129,-3 7 258,1 3 0,1 11 387,-2 3 129,1 17 129,-1-6-129,0 11 129,0 2 129,0 0-129,0-9 129,0 2-516,0-10 129,0-4-387,4-14 129,-4-2-129,6-14-129,-6-14 129,4 15 0,-4-15 0,9-25 0,-1-8 258,1-3-258,8-23 129,1-9 0,11-7-258,2-12 0,4-3 129,4 9 258,1-2-258,1 8 129,-5 12-129,-3 17 129,-6 5-387,-2 18 129,-11 0-387,5 23-774,-19 0-2709,2 10-774,-2 9-258</inkml:trace>
  <inkml:trace contextRef="#ctx0" brushRef="#br0" timeOffset="48967.8008">3114 17176 3225,'27'41'5031,"-18"-14"-129,6 2-516,-9-3-2580,5 9-1806,5 10 0,0-6 387,2 4-387,0-1 129,-1 7-258,6-9-129,-8-2-774,7-18-2967,2-8-387,-9 2-774,8-14 259</inkml:trace>
  <inkml:trace contextRef="#ctx0" brushRef="#br0" timeOffset="49422.8268">3580 17495 3870,'27'61'5031,"-9"-53"-774,-18-8 129,24 6-3870,-9-8-645,3-7-258,-4-9 0,5-6 129,-7-7-129,0 14 387,-3-12 129,-5-3 129,-1 6 387,-3-1-129,0 6 258,-6 1-387,2 8 0,-2 0-129,6 12-129,-18-10-129,7 10-129,0 4 0,-1 8 0,-2 3 258,2 8-129,-2 5 0,1 1 258,4 4-129,3 7 129,1-13 0,5 9 129,0 1 129,10-13 0,3 7 129,8 5-258,3-15 129,6-6-258,-30-15-129,71 58-387,-22-43-1935,-2 4-2193,2-14-774,3-7-387,-1 2 129</inkml:trace>
  <inkml:trace contextRef="#ctx0" brushRef="#br0" timeOffset="49842.8509">4829 16958 6063,'0'12'5160,"0"-12"-774,2 17-129,-2-17-4128,15 21-387,-9-3 387,-1 5-129,4 9 258,-4 7 0,2 14 129,-6 1 258,5 15 129,-6-6-387,5 11 258,-5-12 0,3 4-258,1-11-258,-3-13-645,6-19-645,-7 2-1806,0-25-1419,0 0-1032,0 0-258</inkml:trace>
  <inkml:trace contextRef="#ctx0" brushRef="#br0" timeOffset="50105.8659">4786 17296 3483,'-17'-11'4128,"4"3"0,6-3-2709,7 11-129,0 0-258,0 0-258,0 0 0,8 4-129,-8-4 258,20 5-258,-9 3-129,9 2 0,1-1-258,6 5 0,1 0-258,2-3 0,3 0-387,-2 2-387,7 3-774,-9-11-2322,-5-5-903,3 0-387</inkml:trace>
  <inkml:trace contextRef="#ctx0" brushRef="#br0" timeOffset="50601.8943">5067 16939 5289,'10'31'4773,"-7"-21"-516,7 9-387,3 0-3870,-1 4-516,-4 10 129,6 5 0,-4 15 387,-1 4 129,0 11 516,-6-4 129,0-2 129,-3-8 258,5-2-516,-4-20 258,7-5-645,5-18-258,6-13-258,9-28-129,2-3 0,6-5-129,3-7 387,-3 3-129,-1-6 258,-5 9 387,-6 9 129,-8 18-129,1 14 258,-9 12-387,-1 13 129,-2 13-129,-1 15-129,-4-4 387,0 9-129,0 10 129,0-3-129,0-10 258,-5-7-1419,8-16-3354,3-13-258,0-6-1161,-6-13-129</inkml:trace>
  <inkml:trace contextRef="#ctx0" brushRef="#br0" timeOffset="51075.9213">5823 17582 5934,'38'34'5289,"-14"-34"-1161,-7-7-258,13-16-4128,-8-14-516,8 5-258,-8-19 387,3 12-129,-7-5 516,-4 8 516,-1 1 516,-11 1 129,4 15 129,-7 4-129,1 15-387,-14-3-258,2 6-129,-2 6-387,-5 4 129,1 11 0,-2 2 258,-2-1-129,5 4 258,-2-4 129,6 0 0,-2 3 258,9 1 0,-5-6-129,11 6-129,0-2 0,10 9 0,5-17 129,10 10-129,5-4 129,10 1-387,8-6 258,4-3-645,12 1-1419,-2-19-2967,2 17-387,-2-16-645,-1-16-258</inkml:trace>
  <inkml:trace contextRef="#ctx0" brushRef="#br0" timeOffset="51689.9565">7003 17621 5676,'-9'-7'4773,"9"7"-516,-13-31 129,6 4-3999,6 5-258,1-7 0,1-10-129,7 13 129,7 1 0,-1-11 129,9 4 0,0 13 0,3-4-129,-2 10 0,2 6 0,-1 7 0,-2 2-258,1 10 129,-5 15 0,-4 2 0,-3 5 258,-5 7 0,-6 5 129,-1-11-129,-8 3 129,-9 0 258,1-1-258,-9-10 516,3-4-516,-4-14-129,-1-8-129,4 6 129,-1-7-516,8-10-387,-5-6-516,19 2-1419,-2-14-2451,4 4 0,3-2-645,4-6 388</inkml:trace>
  <inkml:trace contextRef="#ctx0" brushRef="#br0" timeOffset="52172.9841">7461 17299 5289,'24'43'4773,"-7"-23"-774,-14 0-129,-3 3-3870,7 9-129,0 1 387,2-1 387,-7 2 258,7 0-129,-8-14 387,8 2-258,-6-3-129,14-19-387,0-15-387,7-14-258,6-10-258,4-14 387,5 7-258,1-5 387,-3-7 129,-1 14 129,-8 11 129,-1 21-129,-10 10 129,0 14-129,-9 23 0,1 5 129,-6 13-258,0 10 129,-2-3 129,-1-4-129,2 24-258,-2-27-387,0-53-2580,15 72-1419,-9-62-516,-6-10-645,15-14-129</inkml:trace>
  <inkml:trace contextRef="#ctx0" brushRef="#br0" timeOffset="52622.0098">8233 17452 6966,'22'71'4773,"-4"-50"-774,-10-9-129,6-10-3999,2-8-129,8-11 0,-1 0 0,1-6 387,-1-10 0,-5 1 387,5 6 129,-12-2 129,5 0-258,-11 8 258,-2-3-645,-3 6-129,-4 5-129,4 12-387,-26-15 129,11 15-129,-6 0 129,-1 5-129,-4 4 258,2 8 129,-2 7 0,2-4 129,2 6 387,0 3 0,9 4-129,-2-5 258,12 6 0,-1 2 0,5-6 0,10 12-258,9-12-129,5-2-258,-1 1-387,14 1-774,-38-30-2193,69 46-645,-25-27-774,-5-19 0</inkml:trace>
  <inkml:trace contextRef="#ctx0" brushRef="#br0" timeOffset="53059.0348">8938 17256 9159,'-6'12'4386,"-14"-4"-516,20-8-645,-22 1-3741,22-1-258,-27 0 258,15 6-129,-5-1 516,7 0 129,1 6 774,-4-1-129,12 5 129,-4-3-258,5 9-129,1-2-387,10-2 129,-4 9 0,6 2-387,2-2 0,-1 1 387,-1 3-129,-1 3 129,-6 0 387,-1 8 129,-5-41 0,0 63 387,-8-12 0,8-51-258,-18 63-258,18-63 129,0 0-645,-46 58 0,46-58-1032,0 0-3483,-37 0-258,30-26-903,-1-1 0</inkml:trace>
  <inkml:trace contextRef="#ctx0" brushRef="#br0" timeOffset="54019.0897">9822 17290 4902,'0'0'4515,"5"14"-129,-5-14-774,4 12-1935,-4-12-1677,0 0 129,0 0 258,0 0 129,0 0 0,0 15 129,-5-3 258,5 2-258,-3 15 0,3 9-258,-4 4 0,3 11 0,0 13-129,1 6 258,-1-2 0,-1 8 0,1-10-129,-1-2-387,3-8-1806,-1-1-3225,0-57 516,0 0-903,0 0-387</inkml:trace>
  <inkml:trace contextRef="#ctx0" brushRef="#br0" timeOffset="54471.1156">10114 17336 8514,'4'38'4644,"2"-24"-516,-5 1-129,-1-15-4128,5 21 129,1 4-129,-3 4 387,-3-5 387,5 15 129,-5 6 129,0-45 129,-14 79-129,12-43-387,-6-13 0,5 0-258,3-23-645,0 0-258,25-31-129,-4-11-129,12 2-129,-3-7 516,8-1 0,-3-5 0,-3 16 645,-5 6 258,-11 21 258,1 10-129,-17 0-129,16 32 0,-15 9 387,2 22-258,-3 2 0,-2 15-387,2 7-1419,-8 0-3483,5-7 0,-1-14-774,4-66 129</inkml:trace>
  <inkml:trace contextRef="#ctx0" brushRef="#br0" timeOffset="55690.1853">15645 17570 7353,'5'15'4902,"-5"-15"-516,0 0 0,-8-12-3741,8 12-387,-12-4-645,12 4 516,-19-6-258,5-5 516,-3 8 0,0 6-129,-6-1-516,1 9 387,-3-11-129,-1 5 258,0 6 129,2 9-387,4-10 387,2-4-258,4 8 129,2-3-258,8 10 387,3-4-645,2-3 129,8-2 0,6 2-129,2 6 0,9-11-129,0-4 129,-26-5-129,61 44 516,-61-44-129,61 60 0,-61-60 0,54 71 0,-54-71 258,36 80-129,-36-80 387,0 0-129,10 50 0,-10-50-387,0 0 645,0 0-129,0 0-258,-63 45 0,63-45-387,0 0-129,-66 17-258,66-17-516,0 0-1806,-56-5-2193,56 5 129,0 0-258,-36-67-129</inkml:trace>
  <inkml:trace contextRef="#ctx0" brushRef="#br0" timeOffset="56059.2064">16057 16951 7482,'22'-3'5289,"-22"3"-645,12 3 0,-12-3-4257,0 0-516,2 15-129,-2-5 258,0 8 0,0 4 0,0 10 258,0 6 0,0 18 129,0 10-129,0 13 387,0 5-129,-1 11 129,-5-13-129,2 1-129,-2 6-129,-1-19-258,5-9-258,-9-10-1677,11-51-2838,0 0-258,10 24-516,2-36-129</inkml:trace>
  <inkml:trace contextRef="#ctx0" brushRef="#br0" timeOffset="56317.2211">16409 17532 7224,'16'29'5031,"-13"-9"0,-3-20-645,11 25-3870,-11 2 129,0-27 0,0 85 0,0-33 387,-9 5-516,3-4-129,-4 5-129,-1-2-1548,11-56-3483,-8 58-645,8-58 129,0-37-258</inkml:trace>
  <inkml:trace contextRef="#ctx0" brushRef="#br0" timeOffset="56906.2549">16725 17848 3225,'0'-11'4128,"0"11"0,4-39-903,0 12-2193,-4 5-129,6-5 0,-5 9-258,8 5 129,1-4-129,4 3-516,2 1 129,3-5-258,2 11 0,1 7-258,-1-5 387,1 5 0,-3 6-258,-1 7 516,-4-1-129,-3 17 258,-9-1-129,-2-28 387,-1 93-129,-4-43 0,-13 1 516,3 6-387,-9-7 0,24-50-516,-44 86 129,44-86-129,0 0-645,-66 18-387,66-18-903,-26-49-1677,19-6-1419,7-18-645,1-2-387</inkml:trace>
  <inkml:trace contextRef="#ctx0" brushRef="#br0" timeOffset="57207.2721">16980 17162 1419,'16'-3'4257,"-1"1"-129,-15 2-387,0 0-2451,0 0-645,0 9-129,0-9 0,0 0 0,1 20 129,-1-20 387,4 22-129,-4-22 0,7 34 0,-5-4-129,12 7 0,-7 17 0,5 15-129,-5 1 129,-1 11-516,-4 16 387,0-2-258,-2-4 0,-2 0-774,2-13-2193,0-78-2193,1 81-258,-1-81-129,18-17-774</inkml:trace>
  <inkml:trace contextRef="#ctx0" brushRef="#br0" timeOffset="57658.2978">17328 17648 6837,'47'113'3096,"-34"-93"-2709,9-20-258,1-15-4257,3 15 1032,0-19 1548,7-11 1548,-5 1 645,-10-4 1290,5 0 2838,-8 4 0,-5 5-129,-7-6-2064,1 6-903,-9 11-1548,-8-2-129,-3 15-258,-7 4 129,1 11 0,-4 2-129,3 1 516,-3 2-129,1 5 129,3 1 0,3-12 258,5 2-129,0-1 0,5 14 258,-1-14-387,9 8 129,1-23-258,0 0 129,12 78-129,-12-78-258,43 83 516,-43-83-258,61 74-129,-61-74-129,85 74-774,-85-74-3870,83 48-258,-34-48 129,4-18-1032</inkml:trace>
  <inkml:trace contextRef="#ctx0" brushRef="#br0" timeOffset="58318.3356">18452 17016 2193,'59'-36'2709,"-29"26"-1935,3 3 387,0 7 129,-5 0 0,4 15 516,-9-5-129,5 20 0,-14-8-516,4 15 0,-16-11-387,2 18 129,-9-10-387,-4 9-129,-12-2 0,-3 5-258,-5-3 129,-1 4 258,-5-3-258,4-2 387,-5-2 129,6 1-258,-1-4 0,7 0-129,1-7 387,7-3-645,16-27 258,-20 55 0,18-33-258,2-3 0,0-19 129,0 0-129,28 51 129,-28-51-387,0 0 516,75 39-903,-75-39-1032,76 31-2709,-29-42-903,0 8-258,5-9-258</inkml:trace>
  <inkml:trace contextRef="#ctx0" brushRef="#br0" timeOffset="58762.361">19192 16951 6966,'4'27'5160,"-4"-6"-129,0 1-516,0 10-3483,-1-2-1161,-3 10 129,-2 11 129,2 9 0,-2 12 0,0 13 387,-5 10-129,1 0 129,-1 3 0,-3-1-1032,11-9-3483,-7-5-903,-1-25-129,11-58-774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1:59.8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5126 12273 1935,'-13'-5'3741,"13"5"-903,-13-7-1161,2 1-516,11 6-258,-20-10-129,20 10-387,-22-8 129,9 6-258,-1-1-129,-1 3 0,-1-2 129,-2 2-129,-3 0 129,1 0-129,-5 0 0,2 0 129,-3 0-129,0 3 0,-4 0-129,-1 3 129,0-1-129,-4 4 0,0 0-129,-3 4 129,-2 2 0,-3-1 0,1 5 0,-3 1 0,-1 2 0,2 0 0,-2 2 129,2 1-129,-2 1 0,1 0 0,1-1 129,-3 3-258,1 0 129,-3 0 0,0 2 0,0-2 0,2 2 129,-2 1-129,0 1 129,4 0-129,1-1 258,4 2-258,1-2 129,1 2-129,2 0 129,2 3-129,1-2 0,0 0 129,2 5 0,1 0 0,1 0 0,2 1-129,-1-1 129,7-1-129,0 1 129,-1-1 0,5-3-129,-2 1 129,5 1-129,-1 0 129,2 1 0,0 0 0,2 1-129,0 0 258,0 2-258,2-1 129,-2 0-258,1-1 258,0 1-129,0 2 0,0-1 129,1 2-129,-2-1 129,4-1-129,-1 0 129,4 2-258,0-2 129,1-1 0,3 1 0,0 1 129,0 0-129,3-1 0,1 2 0,1-4 0,1 2 0,-1-3 129,4 3-129,-1-4 0,2 1 0,0 0-129,2-3 129,2 1 0,1-1 0,4 1-129,-2-1 129,2-1-129,2 0 129,1 2 0,-1 1 0,2-2 0,-2 5 0,2-2 0,1 1 0,0-1 129,1 0-258,-1-2 258,2-3-258,-1 1 258,2-1-129,-4 1 0,2-1 0,0-1 0,0 3 0,0-5 0,1 5 0,1-4 0,-3 1 129,4 3-129,1 0 129,-2-4-129,0 8 129,1-2 0,-1 1-129,1-1 129,-1-1-129,0-1 129,-1-3-258,1 1 258,-3-8-129,3 3 0,-2-4 0,-1-1 0,0 5 0,2-6-129,-2 3 129,2-5 0,-1 2-129,3-1 129,-1 1 0,1-1 0,-1-6 129,3 5-129,2-6 0,0 1 0,3-1 129,-1-2-258,4-2 0,-1-3 0,4 4 0,-1-2 0,0 0 129,1 2-258,-2-5 258,0 1 0,-5 2 0,2-2 129,-1 0-258,2-1 129,-4 2 129,2-4-129,0 6 0,0-7 0,3 2 0,-3 2 0,1-3 0,0-1 0,1-1 0,-2-1 0,3 1 0,-2 0 0,2 1 0,-2-3 0,0 1 0,0 1 0,-2-1 129,-1-1-258,-2 0 129,0 0 0,2 0 0,-5 0-129,5 0 0,-3-1 129,1 0-129,0-2 129,1-1 0,0-1 0,-1-2 0,2-2 0,4 3 0,-2-3 129,4-1-129,-1 1 0,4-1 0,0 0 129,-2 0-129,1 1 129,-5-1 0,3 0-129,-4-2 129,-2 2-129,0-2-129,-3 2 129,3-2 0,-1-4-129,-1 3 0,0-4 129,-2 3-129,0-3 129,-3 0 0,3-2 129,-4 0-129,1 1 258,-1-1-258,-1 2 0,-1-5 129,0 4-129,1 1 129,-3-3-129,0 0 0,-2 1 0,-1 0 0,-1-1 0,-1 3 129,-2-4-129,-1 1 0,-1 0 0,-1 2 129,0-5-129,-1 4 0,-1-5 0,2 2 0,-2 3 0,-1-3 0,-1 4 0,1-2 0,-2 3 0,0-2 0,-1 3 0,0-5 0,0 4 0,1-3 129,1 1-129,-1-2 0,4-2 129,-6 1 0,4-1-129,-3 1 129,2 0 129,0-2-258,-2-1 129,1 0-129,-1 0 129,0 0-129,0-2 129,3-1-129,-2-1 0,1-3 0,0 1-129,4-4 258,-4 0-258,5 3 129,-4-4 0,4 3 0,-4-1-129,2 2 258,-3 2-129,-1-1 0,-2 5 0,-1-3 0,-3 0 0,4-1-129,-3 1 129,1-1-129,1-1 129,0 1-129,-2-1 129,2-1 0,-2 3 0,0-2 0,-1 1 0,0 3 129,-2-4-129,-3 5 129,-2-2-129,-2-1 129,0 2-129,-2 2 0,1 0 129,-2-2-129,1 2 0,-2-2 129,3 2-129,-2 1 129,1 0-129,-1-2 0,1 4 0,-1-2 129,-1 2-258,-1-2 258,0-1-129,-2 1-129,-1-1 129,0-1-129,0 0 129,-1-3 0,-2 2 0,2-2-129,-2 0 0,0-2 258,0-1-129,0 1 0,0-3 0,-1-2 0,2 0 0,-1 1 129,0-1-129,0-3 0,2 6 0,-3-2 0,4 2 0,-3-1 0,1 3 129,-1-2-129,1 2 129,0-4-129,1 2 0,-2 0 0,0 1 129,-2-1-129,-1 0 0,2 0 0,-3 2 0,-1 1 129,-1-1-129,0 0 129,0 0-129,1-3 129,-5 3-129,0-4 129,-4 4-129,1-2 258,-2 0-258,-1-1 129,0 0-129,-2 1 129,1 2 0,-2-3-258,3 3 258,-2-3-258,0 2 129,-2 3 0,-1 0 0,-3 0-129,1 2 0,-3 1 129,-1 1 0,-3 5 0,-5-2 0,2 1 0,-2 0 0,-3 4 0,-1 0 0,1 3-258,0 3 129,1 4 0,-2 2-129,5 6-258,-7 3-129,8 15-774,-14 1-1935,2 5-1419,0 11-129,-9-3 129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28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15491 17703 1,'-1'-12'128,"1"12"259,0 0-387,0-15 129,0 15-129,0 0 129,0 0-129,10-9 258,-10 9 258,0 0-258,10-10 387,-10 10-129,0 0-129,15-12-129,-15 12 129,15-12-129,-15 12-129,19-5 129,-19 5-129,21-12-129,-10 10 258,3-2-129,-3 3 387,1-2-258,0-1-258,1-1 516,0 2 0,1 2-129,-1-2-258,4-4 387,-4 2-516,3 0 258,-2 2 0,2-1 129,2 2-387,-3 2 258,4-3 0,-2 1-129,-1-1 258,0 3-129,1 0 0,-2 0 129,1 0-258,0-4 129,-2 4-129,0 0 0,1 0 129,-1 0-129,0 0-129,0 0 129,0 2 0,1 3 0,0-3 0,-2-2 0,3 0 129,-3 3-129,1-2 0,0 0-129,0-1 129,2 2-129,-2-2 129,0 2-129,1-2 0,1 3 0,1 0 258,-2 1-387,10 1 258,-3-5-645,12 5-1548,12-3-1935,-9-7 387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30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21333 17911 774,'0'0'1161,"0"0"258,0 0 129,0 0-774,0 0-129,0 0-129,0 0 258,0 0 129,0 0-258,0 0 0,0 0-1032,0 0 129,0 0 387,0 0 0,0 0 258,0 0-129,0-47-258,0 47-258,0 0 645,0 0 387,46-24 0,-29 13-1161,-2 6 129,2 0 0,-1 3 258,4 1 129,-20 1 0,0 0-516,55 6-129,-55-6 1161,42 10-645,-20-10 0,1 0 0,-1 0 0,4 0-129,-3-13 258,-23 13-129,0 0 0,72 0 0,-46-4 0,-26 4 0,50 12 387,-50-12-129,51 14-258,-51-14 516,57 8-1161,-26-6 1161,-31-2-516,62 1 516,-62-1-516,68-3 129,-68 3-129,73 0 0,-73 0 645,76-5-645,-76 5-645,82 0 387,-82 0-129,91 1 516,-42-1 0,1 0-129,4 0 129,0 0 0,2 11 645,1-11-645,3-5 645,-3 0-645,3-10-129,0 15 0,1-15-387,2 15 387,0-11 645,3 6 0,-1-3-1032,1 8 258,-2-1 258,1 1-129,1-1 387,-2-2-387,2-3-387,-3 6 129,0 0 387,2 0 0,1 0 0,-2 0-129,0 0 0,1 0 0,0 0 258,-1 2-258,-3 1 0,0-3-258,-1 0 129,-1 2-387,-6 5-1806,-8-7-1548,12 7-258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7:54.2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5216 9220 2193,'0'0'3354,"0"0"258,0 0-2451,0 0-387,0 0-387,16-5 129,-16 5-129,24-5 129,-13 1 0,6 4 258,-3-7-129,7 7 129,-8-5-258,8 3 258,-2-6-129,4 5-129,-2-4 129,9 7-129,-1-6-129,6 2-129,6-3 0,7 6 0,3-2-129,12 0 0,1-1 0,5-2 0,4 2 0,0-1 129,1-2-129,0 1 129,-1-3 129,4 1-129,0-6 0,5 9 0,1-4 0,4 6 0,1 2-129,2 2 0,-1 4 0,3 5 0,0-1 0,1-2 0,-4 1 0,1-2 0,-3-5 258,2-1-258,-6 0 0,1 0 0,-4-2 0,1 2 0,-1-3-129,-2 2 129,1 0-129,-1 1 0,1 0 0,-1 0 0,-4-3 0,-1 2-129,-5-2 258,-1 2-129,-7-1 0,-9 0 0,-5 2 0,-8-3 129,-6 2-129,-7 1 129,-2-1-129,-7 1 129,-1 0-258,-3 0 258,-2 0-129,0 1 0,-10-1 0,17 1 129,-17-1-129,12 3 0,-12-3 0,11 0 129,-11 0 0,15 0-258,-3 0 129,4 0 0,3 0 0,4 0-129,1-3 129,4 2-129,-2-5 129,0 6 0,-3-1-129,-7 1 129,-2 0-258,-14 0-129,13 4-516,-13-4-2322,-2 11-1806,2-11-516,0 0-258</inkml:trace>
  <inkml:trace contextRef="#ctx0" brushRef="#br0" timeOffset="9717.5557">9297 9670 3483,'0'0'3870,"-3"12"-516,3-12-1677,0 0-2580,-11 5 387,11-5 387,0 0 258,0 0 645,0 0 0,0 0 258,0 0-129,0 0 129,0 0-387,0 15-129,0-3-258,0 5 0,0 5-129,0 9 129,-1 10 129,-7 3 129,2 9-129,-6-5 0,7 3 0,-4-7-129,5-3 129,4-16-129,7-12 129,15-17-516,8-17 258,12-12-258,3-5 129,3-7 129,1-2 0,-2 3 0,-8 10 0,-11 7 258,-3 13-129,-13 8 129,2 6-258,-3 11-129,-4 2 0,6 5-129,-2-1 0,-1 3 129,-1 3 258,-3 0-129,-2 8 0,-4 0 387,-4 11-129,-10 1 0,-2 13 0,-5-1-129,1-2-516,8 5-1419,2-25-2967,10-15-516,0-18-258,21-22-387</inkml:trace>
  <inkml:trace contextRef="#ctx0" brushRef="#br0" timeOffset="10389.5943">10016 10207 2709,'0'0'4257,"0"0"129,-13-9-387,1 6-3354,12 3 0,-15-11-258,15 11 0,-7-29 129,7 9 0,3-7-129,8 0 0,3-6-129,3 5-129,4 2 0,0 6-258,-1 5 0,0 7 0,-1 8 129,-4 0-129,-2 14 0,-2 2 129,-2 6 129,0 1 0,0 3 0,0 0 129,-6-3 129,4 3 0,-7-4 129,0 3 0,-6-6 258,-2 2-258,-13-4 129,3 3 0,-8-6 0,4 1-258,-1-10-258,4-5-258,9-8-774,-3-20-1161,13 4-2838,0-8-387,10-1-387,3-8 0</inkml:trace>
  <inkml:trace contextRef="#ctx0" brushRef="#br0" timeOffset="10947.6262">10348 10230 645,'-13'-6'2064,"1"-4"516,12 10 387,-9-21 0,9 6-129,-2-7-645,8 3-516,3-8-903,13-2-387,4-3-258,5 1-258,4-2-129,3 6 129,0 2 0,-4 4-258,-4 4 645,-5 7-129,-8 6 129,-2 4 0,-15 0 0,9 17 129,-9 4-129,3 8 129,-3 1-129,0 10 0,-10-2 129,3 7-129,-5-3 129,-3 1 0,-5-7-129,1-7 0,-4-7-129,0-7-129,0-7-129,-1-10-129,11-10-387,-5-19-258,17-1-774,-7-19-1032,10 1-903,3-12-903,7-7-516</inkml:trace>
  <inkml:trace contextRef="#ctx0" brushRef="#br0" timeOffset="11184.6397">10646 9514 2322,'13'-13'4128,"-13"13"129,0 0-1935,7 13-1419,-7-2-129,3 11 129,-3-2-258,0 13 387,0 3-387,0 13 258,-2 3-258,1 10 0,-6 0-129,4 6-129,-2-3-387,-1-7-1032,8-12-3354,8-9-258,-1-21-516,10-11 0</inkml:trace>
  <inkml:trace contextRef="#ctx0" brushRef="#br0" timeOffset="11732.6711">10894 10064 3612,'0'19'4515,"0"-19"-129,0 0-1806,0 11-1806,0-11-129,0 0-258,0 0-129,0 16 129,0-16 0,7 0 129,4-3-129,6-1-129,-2-5 0,8 0 129,-4-7-129,3 1 0,-2-3-129,0 2 0,-4-2-129,-5 3 258,1-4-129,-4 2 0,-5-1 0,1 0-129,-4 3 129,-2 0-129,-7 1 0,-5 4 0,-1 4 0,-9 2 0,0 4 0,-2 3 0,-1 9 129,1 6-129,1 5 129,3 3-129,5 6 129,8 7 129,4-1 0,5 3-129,4-2 129,9 0-129,5-3 258,4-2-258,1-6 129,3-2 0,-2-4-129,4-4 0,-2-7 0,3-4 0,-1-1-129,-2-6-258,2 4-516,-15-5-2967,8-2-1290,-9-3-258,-8-6-387</inkml:trace>
  <inkml:trace contextRef="#ctx0" brushRef="#br0" timeOffset="12480.7139">11755 9971 4644,'18'-4'3999,"-18"4"258,0 0-516,0 0-4257,0 0 258,0 0 258,-18-2 258,1 2 258,-6 0 258,1 5-129,-9-3 387,4 11-258,-8-6-387,6 12 0,-4 1-129,4 6-129,-1 6 129,3 9-129,1 0 129,7 6 0,2 0 0,6 0 0,5-6-129,6-5 129,3-5 0,12-2 0,7-9-129,9-4 129,6-11-129,10-2-129,3-3 0,0 0-129,5-8-129,-4-1-129,-2 2-258,-12-6-258,-1 11-774,-17-5-2709,-8 0-645,-4-4-258,-7-3 130</inkml:trace>
  <inkml:trace contextRef="#ctx0" brushRef="#br0" timeOffset="12812.7329">11443 10169 4386,'-13'-3'4644,"13"3"-387,0 0-258,0 0-3999,0 0-258,11 7 129,3-4 129,8-1 129,7 1 258,3-1 0,10 1 258,-2-3-129,6 4 0,-6-4-129,4 6 0,-9-2-129,-3-2-258,-6 3-258,-13-5-903,2 3-3483,-15-3 0,0 0-516</inkml:trace>
  <inkml:trace contextRef="#ctx0" brushRef="#br0" timeOffset="13291.7603">12333 9422 258,'20'96'2838,"-13"-31"-1161,3 14 258,-8 9 258,3 13-258,-7-2 0,1 5-258,-11-14-258,5 3-129,-9-28-516,7-5 0,-5-19-903,0-29-1677,3-16-2451,5-17-129,-6-26-516</inkml:trace>
  <inkml:trace contextRef="#ctx0" brushRef="#br0" timeOffset="13572.7763">12130 9653 2709,'-56'-104'3225,"27"61"-1935,4 9-387,0-2 516,9 16 387,-3-4-129,19 24-129,-20-22 129,20 22-129,0 0-129,0 0-645,6 0-258,17 5-258,4-1 0,13 2 129,9-5 129,15 2-258,8-3 129,7-2-129,-1 0-129,3-2 129,-6 4-516,-11-4-387,-1 9-2838,-16 5-1161,-19-1-645,-13 6-258</inkml:trace>
  <inkml:trace contextRef="#ctx0" brushRef="#br0" timeOffset="14096.8062">12690 9893 5547,'21'24'2838,"-21"-24"-1032,15 10 0,-15-10-4644,19 15 1032,-14-4 774,7 11 387,-6 5 903,-4 2 1548,3 7 645,-4 0 129,1 8-645,-2-8-516,0 6-516,0-9-258,0-2-258,0-9 0,0-4 0,0-18 129,0 21 129,0-21 0,0 0 0,0-13 129,5-7-129,-5-12 0,11-4 129,-6-7-258,2-2-129,2-1-258,3 3 129,-1 3-129,4 8 0,1 9-258,3 8 0,2 4 0,3 1-129,4 8-387,-1 0 0,13 4-258,-6-2-387,12 5 0,-9-5-516,13 5-1032,-11-3-2064,-3 0-129,2 6 0</inkml:trace>
  <inkml:trace contextRef="#ctx0" brushRef="#br0" timeOffset="14463.8273">13340 10079 3999,'-7'19'4644,"7"-19"-129,-1 10-387,1-10-3354,9 6-387,2-6-258,8-13-129,3-2 0,1-7 0,3 0 258,0-8 129,-1 7 129,-12-4 0,3 8-129,-16 3 129,0 16-258,-16-10-129,-1 10 0,-4 4-258,-7 5 0,-1 5 0,-1 7 258,-4 3 387,6 7-129,-3 1 0,7 7 129,0-2-129,10 8 0,5-1-129,9-1-129,4-3-129,14-5-129,9-5 0,4-10-258,14 0-516,-6-20-2580,11-5-1548,-1-10-129,-1-10-387</inkml:trace>
  <inkml:trace contextRef="#ctx0" brushRef="#br0" timeOffset="15667.8962">13720 10089 1419,'0'0'4257,"0"0"258,0 14-1161,0-14-1419,1 16-774,-1-16-387,12 13-258,-12-13 0,24 10-129,-10-10 129,6 0 0,3-11-129,5-5 129,-3-1-258,5-3 129,-5-2-258,0 1 258,-5-2-258,0 3 0,-8 2-129,-3 6 0,-4 0 129,-5-1-258,0 13 129,-5-15-129,5 15 129,-17-5-129,5 5 129,-5 1 0,-1 8 0,-2 5 0,-1 6 129,-2 4-129,2 5 0,-1 4 129,0-2 129,4 6-129,1-3 129,3 2 0,6-6-129,4 1 258,4 0-258,9 2 129,11-5-129,10 3-129,6-2 0,13 0-258,8 0-258,-2-13-2709,9-8-1548,3-3-387,-1-10-387</inkml:trace>
  <inkml:trace contextRef="#ctx0" brushRef="#br0" timeOffset="50292.8766">11365 15258 903,'0'0'3483,"0"0"258,0 0-129,0 0-1935,0 0-903,0 0-258,3 5 387,-3-5-258,0 25 387,0-5-258,-1 14 129,-6 4-258,-3 15-258,-7 5 129,1 8-258,-5 4 129,0 1-129,-1-3 0,3-7 0,3-8-774,-1-20-645,11-5-2838,3-13-387,3-15-258,-3-19-387</inkml:trace>
  <inkml:trace contextRef="#ctx0" brushRef="#br0" timeOffset="50635.8962">10919 15220 7611,'17'5'4773,"14"-6"-258,7-15-387,19-9-2064,11 0-2193,20-4 258,10-2-129,6-1 129,4 6-129,-3-2 0,-3 6 0,-13 7 0,-9 6-129,-14 5-129,-13-4-1677,-10 8-2322,-6 0-387,-12 0-387,-7 3 0</inkml:trace>
  <inkml:trace contextRef="#ctx0" brushRef="#br0" timeOffset="51343.9367">11748 15502 2193,'0'-27'3870,"-4"10"387,4 17 0,-6-12-1032,6 12-903,0 0-1161,-1 8-516,1 6-387,3 6-258,6 8 0,-3-1-129,1 7 129,2 6 0,-4-3 258,0 7 0,-5-10 129,1 4 0,-3-17 258,2 1 129,-8-11-258,8-11 0,0 0 0,-4-16-258,4-9 0,5-6-258,3 1 129,-2-1-258,0 3 129,0 2 0,1 9 0,-2 2 0,-5 15 0,8-12 0,3 10-129,5-1 0,8-1-129,3-1-129,10 5-387,-5-16-2064,5 11-1935,3-2-387,-5 1 129,-7 1-645</inkml:trace>
  <inkml:trace contextRef="#ctx0" brushRef="#br0" timeOffset="51807.9632">12166 15620 9030,'5'12'4773,"6"-4"-387,-11-8-258,16 0-4386,0-10-129,9 2 258,3-5 0,7 0-129,4-6 258,-2 1-129,5 1 258,-8-5-129,-2 6 129,-8-1 0,-6 3 0,-12 0 0,-6 14 129,-14-14 0,-7 7-129,-11 5 129,0 2-129,-3 0 0,-3 2 0,-4 11-129,6 2 0,0 7 129,4 6-129,2 6 0,3 0 0,4 7 129,7 3 0,5-5 129,7-1-129,4 2 0,10-6-129,11-4-387,3-21-1548,13 4-2580,9-11-258,0-7-258,6-7-387</inkml:trace>
  <inkml:trace contextRef="#ctx0" brushRef="#br0" timeOffset="52407.9975">12492 15733 774,'16'8'2709,"-4"-1"774,-12-7-2064,0 0 387,20 8 0,-20-8 129,15 0-129,-8-5 258,16 5-258,-5-18-516,21 8-516,-2-13-387,7-2-258,7-6-129,-3-2-129,-2 1 129,-5 1 129,-10 2 0,-10 4 129,-11 6 0,-10 5 0,-10 4-129,-9 8 258,-5 2-258,-2 4-129,-3 13 0,-3 6-129,0 4 129,2 3-129,0 4 258,2-1-258,0 6 387,3-1-258,0-5 258,6-2 0,4 1-258,6-6 129,5-1-258,4-3 0,10-2-516,2-20-2064,15 5-2064,9-5-258,6-13-387,4-5 129</inkml:trace>
  <inkml:trace contextRef="#ctx0" brushRef="#br0" timeOffset="52800.0199">13262 15513 8514,'-14'-8'4773,"-4"11"-258,-10 2-129,-3 4-4128,-4 3-258,-2-1 258,3 3-129,1-2 129,5 4 0,6-8-129,9 2 129,13-10-129,-7 22 0,13-12-258,9 2 129,7 2-129,3 2 0,1 3 0,-1 0 0,-1 9 0,-6-3 0,-4 4 129,-6 5 129,-7-4 0,-1 4 129,-9-5 129,-2 4 258,-7-14-258,2 1 129,-9-8-387,5-7-258,-1-5-258,-5-8-1032,5 1-3354,-3-5-387,2 0-258,-3-2-387</inkml:trace>
  <inkml:trace contextRef="#ctx0" brushRef="#br0" timeOffset="53568.0638">13783 15582 3999,'25'5'3612,"9"-5"-1419,-22-13-774,2 5-3999,-2-6 645,9 10 1032,-10-6 903,-11 10 516,0 0 1161,-4-10 1161,-7 12 516,-17-2-129,4 15-903,-15-9-1161,7 14-645,-8-3 129,6 6-387,-3 3 0,6 6-129,0 3 129,9 2-129,1 3 0,9 2 129,3 0-129,9-1 258,2-5-258,15 1 129,7-11 0,10-2-129,8-8-129,3-3 0,7-9 0,0-3-387,1-1 129,-8-2-129,-5-1-258,-13-7-516,2 6-3225,-18 1-645,-11 3-129,0 0-387</inkml:trace>
  <inkml:trace contextRef="#ctx0" brushRef="#br0" timeOffset="54180.0989">13551 15751 3999,'-15'13'4515,"15"-13"-129,0 0-258,-13 9-3483,13-9-129,6 3 258,13 5-129,-4-8 129,14 0 0,0-4 129,12 4-387,0-7-258,9 4-129,1 1-258,-4-1-516,6 3-2193,-9 5-2064,-11-2-258,-8-3-129</inkml:trace>
  <inkml:trace contextRef="#ctx0" brushRef="#br0" timeOffset="54693.1283">14601 15276 6063,'-13'61'4773,"4"-21"-129,8 2-1548,1 20-2580,-1-1 258,1 12-258,0-2 0,0 4 0,-3-9 0,1-5-387,-1-4-516,-3-23-903,6-5-3354,-2-10-258,2-19-387,-1-10-129</inkml:trace>
  <inkml:trace contextRef="#ctx0" brushRef="#br0" timeOffset="55168.1555">14398 15274 4386,'9'-12'4644,"-3"0"-387,18 5-258,5-3-3741,6-4-387,4-1 258,9-1 0,2 3 0,-1 0 129,4 1 129,-7 3 0,0 3-129,-8 1 0,-2 5 0,-10 4-129,-2 7 0,-9 2 0,2 9 0,-9 2-129,-4 5 258,-4 1 0,0 6 129,-15-8 129,0 6 258,-12-9-258,0 4 258,-12-15-129,0 2 129,-11-10-387,2 0 0,1-4-258,5-2-258,5 0-258,1-5-258,19 8-1935,-2-3-2580,19 0 0,0 0-774,0 0 645</inkml:trace>
  <inkml:trace contextRef="#ctx0" brushRef="#br0" timeOffset="55692.1854">14818 15605 5289,'2'-18'4902,"9"17"-387,-11 1-387,26-4-3999,-7 2-1419,13 10 387,-3 3-129,8 10 129,-1-4 516,2 4 387,-1 4 258,-7-1 516,-1 9 258,-12-9-129,1 10 129,-16-5-258,1 10-129,-13-8-129,-3 4-129,-11-9-129,-1 2 0,-7-11 0,0-4-129,3-5 129,1-7-258,7-1 0,0-8-258,10-2 0,3-11-516,10 9-903,3-17-1677,9 1-1419,6-1-387,4-4 129</inkml:trace>
  <inkml:trace contextRef="#ctx0" brushRef="#br0" timeOffset="56024.2044">15186 15658 129,'64'-47'3354,"-37"29"-1032,5 7-516,0 9-258,-9 2-258,4 13 129,-13 3-129,6 15-258,-13 0 0,5 10-258,-11 3-129,6-2-258,-7-2-129,2-2 129,-2-10 0,3-2 129,-3-14 0,0-12 129,0 0-129,8-26-129,-2-11-129,5-2-258,-3-4 129,2-1 0,-2 0 0,0 8-129,-3 12 0,0 9 129,-5 15-129,5-12 0,-5 12 0,12 0-387,9 7-1161,-3-2-3096,9-5-258,9 0-129,2 0 130</inkml:trace>
  <inkml:trace contextRef="#ctx0" brushRef="#br0" timeOffset="56660.2408">16034 15579 9417,'-11'3'4644,"-11"-3"129,1 0-645,-7-3-4515,3 3 0,-2 0 129,-1 5-129,-1 2 129,0 2 387,7 0-258,1 7 258,4 1-258,6 3 129,3 4-129,5 7 0,3 3 129,5 5-129,4 2 129,1 2 0,3-6 0,-4-6 129,-1 3 129,-4-15 129,-1 3 0,-3-22 0,0 0-129,-13 0-129,5-8 0,1-8-129,3-9 0,4 1-129,0-7 0,10 3 129,6 1-129,10 5 0,8-3 0,9 0 129,6 5 0,10-1-129,4-1 129,3-3-129,3 3 387,-2-2-258,-5 4 258,-9 1-129,-7 9 258,-14-5 0,-9 9 129,-23 6-129,0 0-129,-7-6 0,-14 7-129,-10 4 129,-1 0-129,-5 4-129,-2 4 0,-1 3 258,8 4 0,0 1-129,8 3 129,1-2 0,11 7 0,6 3-129,7-1 0,15-2-129,11 0-258,19 0-258,1-19-1935,18 14-2580,7-9-387,10-3-258,-1-5-387</inkml:trace>
  <inkml:trace contextRef="#ctx0" brushRef="#br0" timeOffset="57008.2606">17108 15461 9417,'-25'43'5031,"18"-17"-129,1 11-387,4 4-4257,-1 13-258,1 13 129,1 1 258,1 3-258,0 1 0,0-4 129,1-8-258,4-12 0,5-14-129,-10-34-903,30 0-3612,-12-27-387,-1-23-258,-3-15-387</inkml:trace>
  <inkml:trace contextRef="#ctx0" brushRef="#br0" timeOffset="57268.2755">16796 15369 10191,'-39'10'5289,"29"-6"-387,10-4-129,0 12-4386,9-7-645,11-1 258,6-1 129,11 1 129,7-4 0,16 0 129,10 0-129,13 0 0,9-4-129,3-1-129,9 5-258,-8-2-516,11 9-2193,-15 1-2064,-14 2-129,-15 0-387,-15 7-129</inkml:trace>
  <inkml:trace contextRef="#ctx0" brushRef="#br0" timeOffset="58044.32">17491 15727 2967,'17'-19'3870,"-1"19"387,-16 0-258,14 12-3612,-2 17 0,-5 9 516,5 12 129,-12-3 258,12 16 0,-12-17-387,0 11 258,-5-21-258,4-2-129,-6-18 0,1-4-516,-4-12 0,10 0-129,-18-26 0,13-6-258,4-4 129,1-10-129,1 4 0,6-6-129,8 5 129,2 2 0,6 9-258,-1 7 129,4 6 129,-3 10 0,3 4-129,1 5 258,4 4-258,0 6 129,0 5-129,0 3 0,2 3-129,-1 0 258,3-1-387,1-1 387,4-7 0,2-8 0,3 2 0,2-6-258,8-3 0,-4-9 129,3 0 0,-8-5 258,-2 0 0,-9 2 129,-13-8 258,-8 6 258,-14-8 0,-2 8 0,-16-7-129,-4 10-129,-10-3-129,-1 7-129,-7 2 0,-1 7 129,-2 2 0,1 10-129,-2 9 258,5 10 0,-2 2-129,5 9 129,1 1-129,10 7 129,6-3-258,8 3 129,9-5-129,9-6-129,25-3-387,10-15-903,22 3-3612,10-8-258,10-7-516,5-8-258</inkml:trace>
  <inkml:trace contextRef="#ctx0" brushRef="#br0" timeOffset="59396.3973">18453 15966 7998,'17'17'4515,"8"-13"-129,-10 1-1677,3-5-2709,8 0 0,2-4-129,4-3 129,2 0 0,2-9-129,-4 3 129,0-6 0,-3-2 129,-4 1 0,-4 2 0,-5 1 0,-10-5 0,-2 6 0,-4-1 0,-9 4-129,-5 4 0,-3 5 129,-6-4-129,2 1 129,-3 4 0,-1 3 0,0 0 0,1 0 0,0 0 129,3 0-129,2 0 129,0 5 0,3 0-129,2 3 129,1-2-129,13-6 129,-19 20-129,11-9 129,0 4 0,1-3 129,2-1-129,2 7 387,-2-4-387,5 1 0,-1-2 0,1 1 0,0-14-129,0 19 0,0-19-129,0 0 129,0 0 0,3 14-129,-3-14 129,0 0-129,0 15 129,0-15-129,-2 10 0,2-10 0,-1 19 0,1-19 0,0 15 129,0-15 0,0 15-129,0-15 129,4 16-129,-4-16 129,7 17-129,-7-17 129,17 21-129,-2-10 0,5 1 0,5-1 0,6-1-129,3 0 129,6-2-129,2-4 129,5-4-129,-3 0 0,8 0-258,-7-9-258,9 6-2709,-12-8-1677,-4-1-258,-9-3-516</inkml:trace>
  <inkml:trace contextRef="#ctx0" brushRef="#br0" timeOffset="61211.5011">19433 15712 4386,'15'4'4773,"-15"-4"-129,0 0-516,0-7-2967,0 7-774,-8-4 129,8 4 129,-23-5 129,10 5 258,-10 0-258,2 4-129,-8-1-129,0 6 129,-3 2-387,-1 2 0,1 5-258,2-3 129,5 2-258,1 1 129,8 0-129,2-3 0,8 6-129,6 0 129,1-1-387,10 0 258,8 7 0,2-4 0,7 4 0,0 2 0,7-2-129,-4-1 129,1 1 129,-4-5-129,-5-5 258,-1 2 129,-8-7 0,-1 3 258,-13-15 258,5 15 0,-5-15 129,-18 18-129,-5-12 129,-2 8-129,-8 0 0,-3 1-387,-6-4 0,-3 6-258,-4 5-387,-5-16-2838,3 13-1935,-4-9-645,1-9 0,0-1-387</inkml:trace>
  <inkml:trace contextRef="#ctx0" brushRef="#br0" timeOffset="63796.649">15025 15956 3354,'0'0'4257,"-15"-2"-516,15 2-258,0 0-3612,0 0-774,0 0-516,0 0 129,0 0 387,-13-7 645,13 7 516,-21-1 258,10 1 0,-3 0 129,2 0 516,-1 0-129,13 0 0,-23-1-258,23 1-129,-17-8-258,17 8 0,-11-17-258,11 17 0,-8-21-258,4 5 0,4 0 0,0 0 0,0-2 0,0 5 0,6-5 129,1 6 0,3-8 258,7 8-129,0-1 129,8 1-129,4-1 0,4 2-129,1 2 0,-1 3 0,-1-1 0,-4 6 0,-4 1 129,-7 0 0,-2 0 0,-15 0 0,13 8 258,-13-8-258,5 10 129,-5-10-129,0 0 0,6 18-129,-6-18 0,0 0 129,0 0 0,9 11 258,-9-11 0,0 0 0,0 0 129,0 0 0,0 0 129,0 0-129,0 0-258,0 0 0,0 0-258,0 0 129,0 0-129,0 0 0,0 0 0,0 0 129,0 0-129,0 0 0,0 0-129,0 0 0,3 16 0,0-2 129,-1 0-129,3 4 129,1 5-129,-2 2 129,0 1 0,0 3 129,-2 2-258,0-3 129,0 1 129,0-3-129,-1 0 0,2-3 0,1-1-129,-1-3 129,0-6-129,-3-13 129,5 18-258,-5-18-129,5 12-516,-5-12-2322,0 0-1548,0 0-516,0 0-258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32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15929 18762 1,'0'0'257,"63"-4"130,-63 4 0,53-5 0,-53 5 129,58-14 0,-58 14 129,63-1-258,-63 1 258,68-2-129,-68 2 0,76-13 129,-76 13 0,80 0 129,-80 0-258,82-8 129,-82 8 0,83-17 129,-83 17-258,85-4 0,-85 4 0,89-11 0,-89 11-129,96-14-129,-45 14 0,2-5 0,1 0 0,0-2-129,2 3 0,-3-4 258,1 8-129,-3 0-129,1-8 129,-1 7-129,0-7 0,-1 4 258,1 0-387,1 4 129,2-7 0,0-7-129,2 14 0,2 0 0,-1 0 0,2 0 0,0 0 0,1-4 0,-1 3-129,0 3 129,0 1 0,0-3 129,1 7-129,0-7 258,2 0-129,0 0 129,4 1 129,0-1 0,-1-4-129,5-3 0,4 1 0,-4 5 0,7-3-129,-1-2 0,4-3 129,4 0 0,4 4-258,-4 2 129,4 3 0,1-8 129,4-1-129,-2 7 0,2-1-129,1-4 0,4 0 0,0-1 0,0-9-516,3 10 387,-1 0 0,0-8 0,-2 11 0,-3-1-129,-5 5 0,3 0-258,-5 9 0,4 6-2064,4-15-1935,-14 0-516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0:5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6765 12834 1935,'-31'12'2967,"16"-6"-1806,2 1 516,2-1-129,-3-4 0,14-2-258,-23 9-129,23-9 129,-16 6-129,16-6-129,-12 1-258,12-1-129,7-16-129,12-10-387,9-11 0,7-9-129,12-12 258,10-8-129,6-6-129,5-3 129,1 2-129,-3 7 129,1 3 0,-6 8 0,-9 4 0,-4 11-129,-11 6 258,-3 12-129,-9 1-129,-5 5-129,-4 9-774,-16 7-2322,6-12-1419,-6 12 0,0 0-258</inkml:trace>
  <inkml:trace contextRef="#ctx0" brushRef="#br0" timeOffset="663.038">6638 12236 1935,'0'0'2451,"2"21"-387,-2-5-3354,-2 7 774,-5 0 774,-3 4 516,-1 7 516,-11 0 387,4 10 516,-12 5 0,6 11 0,-11 0-516,11 14-516,-9-8-387,11 3-387,3-9-129,8-7 0,10-19 0,13-10 0,19-22-129,15-9 129,16-20 0,9-9-129,8-12 129,7-5 0,-5-1 258,-3 3-258,-11 3 258,-8 14-129,-15 5 129,-4 9-129,-16 4 129,-2 9-129,-7 0-258,-5 4 129,-10 3-129,11 0 0,-11 0 0,0 0 0,0 0 0,0 0-258,0 0 129,0 0-645,6 12-2451,-6-12-1806,0 0-516,-8-7-129,-2-14-129</inkml:trace>
  <inkml:trace contextRef="#ctx0" brushRef="#br0" timeOffset="3579.2047">14737 18655 3612,'-14'55'4773,"14"-55"-258,0 0-2064,0 0-1161,0 0-387,0 0-387,0 0-387,0 0 129,0 0-258,0 0 0,0 0-387,0 0 258,0 0 129,0 0 129,0 0 258,0 0 0,0 0-129,49-62 129,-49 62 0,84-68 258,-26 31-516,3-7 129,8-1-129,-2-2 0,-1-1-258,-5 8 129,-5 10 129,-5 1-258,-51 29 258,78-44-387,-78 44-387,56-6-903,-56 6-1677,0 0-1548,0 0-387,0 0 129</inkml:trace>
  <inkml:trace contextRef="#ctx0" brushRef="#br0" timeOffset="4011.2295">15214 18020 1935,'11'50'3741,"-11"-50"129,62 42 516,-62-42-3483,67 0-1032,-67 0 774,84-12 258,-34 0 387,-50 12-258,86-34-258,-86 34-645,69-25 0,-69 25 516,51-9-258,-51 9-774,0 0 129,51 29-258,-51-29 387,10 63 258,-10-63 0,-2 73-258,2-73 129,-28 63 516,28-63-129,-39 67 258,39-67 0,-45 49-129,45-49-1032,0 0-258,-45 73-2709,45-73-903,0 0-645,0 0-516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1:15.8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14119 10385 1677,'49'4'3354,"-22"-4"-2064,7-2-387,8 2-129,3-3 129,10 1-387,3-3 129,9 0 0,2 2-258,7 0 0,7-5 129,7 4-129,9-7 129,8 8-129,4-8 129,8 5-258,6-5 129,13 3-129,6-2 258,10 5-387,7 1 129,8-1 0,4 1-129,5 3 129,-2-2-258,-3 1 387,-15 0 0,-3-1 0,-25-4 0,-9 3 258,-24-4-129,-9 5 0,-21-4 0,-4 5-258,-10-1-516,-5-3-387,3 6-2451,-3 1-1161,-1-1-387,5-4-258</inkml:trace>
  <inkml:trace contextRef="#ctx0" brushRef="#br0" timeOffset="1327.0759">22846 9382 1806,'0'0'1548,"0"0"0,0 0-387,0 0 129,0-8-258,0 8 0,0 0 0,0 0 0,0 0-258,0 0 129,0 0-129,0 0-258,0 0-258,0 0-129,0 0-129,0 0 258,0 0-258,0 0 129,0 0-258,0 0 129,0 0-258,0 0 258,-2 11-129,2-11 0,-6 19 0,2-3 129,-3 4 129,-1 5 0,-8 7 258,-4 9-129,-10 6 129,-9 13 0,-8 6 129,-7 9-258,-10 6 129,-2 8-258,-1-5-129,7-5-129,9-3-645,3-17-1032,14-8-2193,16-2-387,-1-27-129</inkml:trace>
  <inkml:trace contextRef="#ctx0" brushRef="#br0" timeOffset="1885.1078">21945 10098 1419,'-11'9'2709,"11"-9"-2064,-1 16-258,-2-4 516,0 5 387,-4-3 0,2 10 258,-6-1 129,7 11-129,-10-1-129,3 12-129,-7 4-387,3 12-387,-7-1-258,8 6 0,-4-6-129,9-4 258,4-5-387,5-8 258,9-12-129,16-11 258,11-10-129,17-10 0,7-10 129,10-7-129,3-14 258,8-2-129,-6-7 129,0 2-129,-15-4 129,-3 6-258,-15 5 129,-8 7-258,-9 5 0,-9 5-129,-5 6 0,-11 8-258,0 0-129,0 0-258,0 0-774,0 0-2580,-12 13-774,-2-5-258,-8-8-258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1:56.9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24765 3560 2322,'13'0'3741,"-13"0"645,0 0-1935,0 0-774,0 0-774,0 0-387,0 0 129,0 0-387,10 0 129,2-1-129,0-4 0,6 5 129,-1-3 0,6 3-129,0 0-129,-1 5 0,-1-1 0,2 6 0,-5 0-129,-1 6 129,-1 0 0,-4 1 129,0-1 0,0 6 0,-5 3 0,0 6-129,-2 2 0,1 4 129,-5 1-129,0 9 0,-1 0 0,-3 4-129,-6 1 129,0 3 258,-4-4-387,-4-2 129,1 2-129,-2-9 129,-2-2-129,3-2 129,-2-6 0,6-4 0,-2-6-129,7-1 129,0-4 0,6 4-129,2-6 0,2 1 0,9 0 129,4-1-258,4 3 129,7 0-129,-1-1 258,1 1-258,-1-1 258,-1 1-258,-4 3 129,-1 2 0,-6 4 0,-4 5 0,-5 6 0,-4 11 129,-4 4-129,-9 8 258,-6 6-258,-5 3 129,-5 4 0,-4 5-129,-4-2 129,3-2-129,1-2 129,2-2-129,3-7 129,5-3-129,5-8-129,7-6 258,9-6-258,2-8 129,14-4-129,4-7 129,9-1 0,3-1-129,3-3 129,1 0 129,-3 2-129,-2 3 129,-8 6-129,-2 4 129,-12 2 0,-4 7-129,-4 4 129,-8 2 0,-10 4 0,-6 7 258,-10-5-129,1 6 0,-6-1 0,0 2-129,1-4 0,0 0 129,4-4-258,6-9 0,9-3 0,4-6 0,4-5 0,4 0-129,3-5 0,1-4-258,2 3-129,-5-11-774,7 7-3354,0-7-516,0-12-387,0 0-129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5:01.3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20031 16038 3354,'0'0'3999,"0"0"-258,0 0-1935,0 0-1548,0 0 0,0 0 258,0 0-129,0 0 129,0 0 129,0 0 0,0 0 0,0 0-258,4-6 0,-4 6-129,0 0 0,0-15-129,0 15 129,-5-17-258,5 5-258,-2-2 129,2 1 129,0-4-258,7 2 0,1-3-129,3 8 0,-3-8-129,5 10 129,-13 8 129,20-13 0,-20 13 0,17 0 0,-17 0 258,14 19-129,-8-1 258,-2 3-129,-2 0 258,-2 0 129,0 7 0,-9-6-129,-1 7 387,-6-5-258,1 1 129,-5-6-258,4 1 0,-1-4-258,4-1 258,0-7-129,13-8-129,-18 11 0,18-11-129,-10 0-516,0-12-387,7-3-2193,3-1-1032,-7-13-387,7-1 1</inkml:trace>
  <inkml:trace contextRef="#ctx0" brushRef="#br0" timeOffset="393.0225">20399 15545 2580,'14'60'3741,"0"-21"-129,-13-14-129,7 21-3612,-4 2-258,1 11-258,-3 6 774,-2 7 0,0 3 387,-12 2-129,3 7 387,-8-13 258,7 4-387,-6-14 387,6-5-774,-3-16 0,6-3-129,1-11-129,1-14-516,5-12-903,0 0-1935,-9-12-1161,9-7 0</inkml:trace>
  <inkml:trace contextRef="#ctx0" brushRef="#br0" timeOffset="653.0373">20283 16161 1548,'-3'-38'3096,"3"25"-1290,0 13-258,0-15-645,0 15 0,0 0 0,15 0 129,-15 0 129,15 4 129,-15-4-129,22 7-258,-11-7 0,11 5-258,-5-4 0,8 3-258,-3-4-129,5 6 0,1-2-129,0-4-258,3 5-1032,-7-5-2451,0 0-774,5 0-645,-10-4 387</inkml:trace>
  <inkml:trace contextRef="#ctx0" brushRef="#br0" timeOffset="1352.0773">21574 15354 6063,'0'0'4644,"0"0"-645,-4 11-1032,-9-7-2838,-3 3-129,-1 3-258,-8 4 258,-3 3 0,-4 3 0,-4 6 0,-3 3 0,-1 1 129,3 3-129,-3-1 129,6 1 0,3-3-129,7-1 0,6-4 129,5-2-129,10 2-129,4-2 129,14 4-258,6-5 0,10 7 0,3-2 0,6 4 0,-3 0 129,4 1-258,-6-1 129,-3-4 258,-6 2-129,-9-4 258,-1-2 129,-10-5 258,1 0 0,-7-18 0,-1 21 258,-12-15-129,-2 3-129,-8-6 0,1 2 0,-9-5-387,1 0 129,-2-3-258,2-3-129,3-1-129,1-3 0,6 5-258,6-8 0,14 13 0,-20-16-258,20 16-645,-6-16-2451,6 1-645,6 4-258</inkml:trace>
  <inkml:trace contextRef="#ctx0" brushRef="#br0" timeOffset="1620.0927">21748 15945 5160,'17'18'4257,"5"-18"-774,-20-14-1161,13 9-5418,-1-9-387,6 4 0,-3-7 516,6 7 775</inkml:trace>
  <inkml:trace contextRef="#ctx0" brushRef="#br0" timeOffset="1953.1118">21930 15850 1,'16'-31'1934,"-6"17"1,-10-1-645,0 0-645,-10 3-774,0-3-645,-7 7 0,-3 4 129,-6 3 516,-2 1 645,-2 6 0,-4 6 645,2 5 258,-2 3 516,6 2-387,-1-1-258,6 8-258,3-3-387,7 6-129,4-6-129,7 6 0,2-8-258,6 5 258,5-7-129,9 0-129,1-6 129,4 0 0,1-7 129,4 1-258,-1-9 129,1 1 0,-2-2-129,0-2-129,-1-3 0,-1-5-387,0 7-258,-7-8-258,8 11-1161,-9-6-1806,-3-5-516,6 7 0</inkml:trace>
  <inkml:trace contextRef="#ctx0" brushRef="#br0" timeOffset="2601.1487">22123 15717 3870,'11'12'4128,"-11"-12"0,0 0-258,3 17-3354,-3-17-903,0 29 258,0-6 258,-1 0 258,1 9 387,-2-5-129,2 11 258,-2-12-258,2 10 129,-3-14-258,3 1-258,0-4 0,0-2-258,0-17 0,8 14 0,-8-14-129,17 0 129,-4-5-129,2-14 0,5-5 129,2-8-129,3-6 129,2-2 0,3-7 0,1 1-129,2 5 129,-5 3 0,-1 8 0,-2 7-129,-6 9 0,-2 5 0,-2 9 129,-3 4 0,-4 11 0,0 6 129,-2 5 0,1 3 0,-3 2 129,2 3 0,-5 2 0,2 2 0,-3-11 0,1 6 0,-1-6-258,0-2-129,2-6-258,-2-4-129,2 1-387,-2-16-387,0 0-1935,11 1-1548,-9-11-258,6-9 129</inkml:trace>
  <inkml:trace contextRef="#ctx0" brushRef="#br0" timeOffset="2917.1668">22836 15286 7224,'4'77'4773,"-1"-42"-129,5 11-645,1 2-3870,-2 8-129,2 4 0,-4 3 258,0 10-129,-5-11 0,0 7 0,0-11 0,-5-5 0,1-7-258,-6-12-774,10-10-3225,0-14-645,0-10-129,3-17-258</inkml:trace>
  <inkml:trace contextRef="#ctx0" brushRef="#br0" timeOffset="3186.1823">22864 15588 4128,'0'53'4386,"6"-28"-129,-6-25-258,6 20-3354,8-11-387,0-4 0,8-1 258,-2-4-258,7-1 129,2-7-258,8 1 0,1-3-129,-1-5-516,9 6-3096,-2 2-903,-7-3-387,2 6 129</inkml:trace>
  <inkml:trace contextRef="#ctx0" brushRef="#br0" timeOffset="3781.2163">23221 15947 3354,'50'-6'3612,"-29"-7"-258,15 11-258,-1-12-3483,0 6-516,-5-11 516,3 8 0,-5-4 516,-7 3 645,2 5 129,-12-9 129,5 12 0,-13-10-258,-3 14-129,0-16-258,0 16-129,-21-13-129,1 9 0,-3 1-129,-6 3 0,-1 0 0,-2 6 258,-3 2-129,3 6 129,0 3 0,3 4 129,0-2-129,9 11 129,-3-4-258,6 10 387,1-5-258,7 7 129,-1-8-129,5 9 0,4-4 0,1-3 129,4-2-129,8-1 0,3-7-258,5-4 129,5-7-129,5-10-129,6-5-387,-2-14-645,11 3-774,-10-17-1677,1 0-1161,3 1-516,-8-3 387</inkml:trace>
  <inkml:trace contextRef="#ctx0" brushRef="#br0" timeOffset="4297.2458">23650 15862 5160,'18'3'4644,"-18"-3"-903,15 2 129,-15-2-3999,10 14-258,-8 6 129,-1 1 258,-1 11 387,0-5 129,-1 14 516,-7-12-129,7 12 0,-3-17-129,4 5-258,0-13-258,11-9-645,12-7-258,-1-16-129,18-5 0,-1-15 258,10 2 258,0-15 129,3-1 258,-1 4 258,-8-1 387,1 17 129,-17 2-387,1 10-129,-8 6-258,-6 12-129,-4 13-258,-9 9 0,3 7 0,-4 5 0,0-1 129,-4 6 129,2-3-129,-2-1 129,-1-4 0,1-6-387,4 1-2709,1-4-1419,-1-12 129,0-10-645</inkml:trace>
  <inkml:trace contextRef="#ctx0" brushRef="#br0" timeOffset="5144.2942">24532 15823 5805,'-6'16'5031,"-5"-5"-387,-1-5-387,-2-6-2967,5 11-903,-8 1-129,3 4 0,-3 0 0,1 10-129,0-1 0,4 3 129,-2-3-129,3 4 0,2 0-129,3 2 129,-1 3-129,6-4 0,1-1 129,0 2 129,8-4-258,5 1 129,8-8 0,5-2 0,4-7 129,6-4-129,6-7-129,5-5-129,2-9 0,4-6 0,-1-4 0,-7-5-129,3-3 0,-9 2 0,-4-2 129,-8 5 0,-7 1 0,-9 1 129,-5 1 0,-6 5-129,-6 4 0,-8 2 129,-6 9 0,-5 2-129,-4 2 258,-3 6-258,-1 5 129,1 5 129,0 2-129,1 2 129,2 1 129,7 5 0,3 6 0,10 2 129,5 9-129,6 7 129,16-1 0,11 5-645,12 5-129,0-10-2838,14-3-1548,7-4-387,-1-16-516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3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71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3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4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9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8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3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3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6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5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9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4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2&lt;= k &lt;= j – i - 1</a:t>
            </a:r>
            <a:endParaRPr lang="en-US"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Subject tends to realize the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dirty="0">
                <a:latin typeface="Comic Sans MS" pitchFamily="66" charset="0"/>
              </a:rPr>
              <a:t> of a sentence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Topic is usually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Pronouns are usually used to refer to old information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07" y="4379911"/>
            <a:ext cx="5087387" cy="4148145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07" y="4379911"/>
            <a:ext cx="5087387" cy="4148145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8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Discourse analysis in RST involves</a:t>
            </a:r>
            <a:r>
              <a:rPr lang="en-CA" baseline="0" dirty="0" smtClean="0"/>
              <a:t> two subtasks. 1. breaking the text into EDUs, known as discourse segmentation, 2. linking the EDUs into a labeled hierarchical tree structure, known as discourse parsing.   </a:t>
            </a:r>
            <a:endParaRPr lang="en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53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1532"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2020" indent="-222020" eaLnBrk="1" hangingPunct="1"/>
            <a:r>
              <a:rPr lang="en-US" dirty="0" smtClean="0"/>
              <a:t>First Order Logics  (will build a little  on Prolog and 312)</a:t>
            </a:r>
          </a:p>
          <a:p>
            <a:pPr marL="222020" indent="-222020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2020" indent="-222020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2020" indent="-22202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2790" indent="-281843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7369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8317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9264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0211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1159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2107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3054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51"/>
            <a:fld id="{0970909E-5CD3-46D7-AC68-EB5AAC8A8122}" type="slidenum">
              <a:rPr lang="en-US" smtClean="0"/>
              <a:pPr defTabSz="921351"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C377-5B78-47A1-A812-E142457B8AA5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332D-9CC7-46B7-921B-DB67A8D2954C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2FBD-B66C-4786-9B30-9E971856564D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74CA-05E6-4EFC-A83A-EB3ACA6D536E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C2D1-54CD-4168-B7B9-284DEE7313C3}" type="datetime1">
              <a:rPr lang="en-US" smtClean="0"/>
              <a:t>11/15/2016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4C6D-F45F-48B7-9839-9E6A08A80F2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2D4D-D7C0-43DB-88F2-E2772CFE2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C831-861D-4D95-ABDD-D103E5E943F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F99B-F908-435A-91B8-09D5E4931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4756-DCF1-4B28-81B3-51E945310BA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8082-F2FA-4918-B546-79012337B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9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A7BE-4720-4A80-A567-4478F3E56C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AC69-05C9-46D0-B231-2AF60E612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9427-F798-46C1-8AAA-D1F9446F167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6124-2DF3-4297-8A88-6A07F8A17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3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E39B-9617-47A5-8507-1365D23D17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16AC-A47D-4395-B24B-205E0D7C7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D040-B7A7-4C4B-8D84-F09878E3AEA6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75A4-2B98-4B7A-9BA0-7155B9D1456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26BF-FDE3-4B0F-A0E4-5C8EE9170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18C1-BF34-49A9-9B09-87C85C665F8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0B57-2420-4CE0-B2DA-8B96A234E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4CA3-1ED4-41D2-A076-9FB855DFA07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4E24-B59B-429A-BA77-180D8189B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5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9A89-314A-4EBA-83ED-4EB8B81F792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7FD2-0A41-439A-963E-CDD7AB3460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0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4545"/>
            <a:ext cx="2056535" cy="5852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274545"/>
            <a:ext cx="6033943" cy="5852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BEE8-AB98-4C99-8698-36F14B7F235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2203-6140-44DC-9351-C31C0AD9A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F35F-2F8D-4B85-8B94-EF4CF96096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50B9-C163-4982-8113-3D957DD44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96E1-E5E4-4C5F-B51D-ABAEC606AEE1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34E5-C9CC-4064-964C-332008263C69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4523-5870-4AA5-BE35-7E873C7A40D4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92CC-1C4A-4843-B7B1-18745F9840E0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282F-FA4D-4529-A5AA-D0EDF43557FE}" type="datetime1">
              <a:rPr lang="en-US" smtClean="0"/>
              <a:t>11/15/2016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2126-98C8-4206-B779-47CBF07EA071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1307-C915-413E-9F2D-798624560CAB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CBB808-86AF-43A8-A48C-0E2C5020AFF4}" type="datetime1">
              <a:rPr lang="en-US" smtClean="0"/>
              <a:t>11/15/2016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48" tIns="41025" rIns="82048" bIns="410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637" y="6381750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E06A9B7B-E402-4675-B98A-A9BA467F4FF2}" type="datetime1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273" y="6381750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909" y="6381750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3EFDBC4F-DC93-4314-88A8-05E9B03F0C40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10291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2058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3087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4116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7718" indent="-30771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785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728" indent="-205146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6019" indent="-20514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46311" indent="-20514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6602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66893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77185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87476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9.xml"/><Relationship Id="rId18" Type="http://schemas.openxmlformats.org/officeDocument/2006/relationships/image" Target="../media/image22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19.emf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7.xml"/><Relationship Id="rId1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emf"/><Relationship Id="rId5" Type="http://schemas.openxmlformats.org/officeDocument/2006/relationships/customXml" Target="../ink/ink23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8" Type="http://schemas.openxmlformats.org/officeDocument/2006/relationships/image" Target="../media/image37.emf"/><Relationship Id="rId3" Type="http://schemas.openxmlformats.org/officeDocument/2006/relationships/customXml" Target="../ink/ink25.xml"/><Relationship Id="rId21" Type="http://schemas.openxmlformats.org/officeDocument/2006/relationships/customXml" Target="../ink/ink31.xml"/><Relationship Id="rId7" Type="http://schemas.openxmlformats.org/officeDocument/2006/relationships/customXml" Target="../ink/ink27.xml"/><Relationship Id="rId17" Type="http://schemas.openxmlformats.org/officeDocument/2006/relationships/customXml" Target="../ink/ink2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emf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24" Type="http://schemas.openxmlformats.org/officeDocument/2006/relationships/image" Target="../media/image27.emf"/><Relationship Id="rId5" Type="http://schemas.openxmlformats.org/officeDocument/2006/relationships/customXml" Target="../ink/ink26.xml"/><Relationship Id="rId23" Type="http://schemas.openxmlformats.org/officeDocument/2006/relationships/customXml" Target="../ink/ink32.xml"/><Relationship Id="rId19" Type="http://schemas.openxmlformats.org/officeDocument/2006/relationships/customXml" Target="../ink/ink30.xml"/><Relationship Id="rId4" Type="http://schemas.openxmlformats.org/officeDocument/2006/relationships/image" Target="../media/image230.emf"/><Relationship Id="rId9" Type="http://schemas.openxmlformats.org/officeDocument/2006/relationships/customXml" Target="../ink/ink28.xml"/><Relationship Id="rId2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customXml" Target="../ink/ink34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6.xml"/><Relationship Id="rId5" Type="http://schemas.openxmlformats.org/officeDocument/2006/relationships/image" Target="../media/image33.emf"/><Relationship Id="rId4" Type="http://schemas.openxmlformats.org/officeDocument/2006/relationships/customXml" Target="../ink/ink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customXml" Target="../ink/ink37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40.emf"/><Relationship Id="rId5" Type="http://schemas.openxmlformats.org/officeDocument/2006/relationships/customXml" Target="../ink/ink38.xml"/><Relationship Id="rId10" Type="http://schemas.openxmlformats.org/officeDocument/2006/relationships/customXml" Target="../ink/ink40.xml"/><Relationship Id="rId4" Type="http://schemas.openxmlformats.org/officeDocument/2006/relationships/image" Target="../media/image140.emf"/><Relationship Id="rId9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11.w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41.xml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customXml" Target="../ink/ink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customXml" Target="../ink/ink4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9.jpeg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customXml" Target="../ink/ink51.xml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9" Type="http://schemas.openxmlformats.org/officeDocument/2006/relationships/image" Target="../media/image58.emf"/><Relationship Id="rId21" Type="http://schemas.openxmlformats.org/officeDocument/2006/relationships/image" Target="../media/image63.emf"/><Relationship Id="rId34" Type="http://schemas.openxmlformats.org/officeDocument/2006/relationships/customXml" Target="../ink/ink65.xml"/><Relationship Id="rId42" Type="http://schemas.openxmlformats.org/officeDocument/2006/relationships/customXml" Target="../ink/ink69.xml"/><Relationship Id="rId47" Type="http://schemas.openxmlformats.org/officeDocument/2006/relationships/image" Target="../media/image75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56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71.emf"/><Relationship Id="rId40" Type="http://schemas.openxmlformats.org/officeDocument/2006/relationships/customXml" Target="../ink/ink68.xml"/><Relationship Id="rId45" Type="http://schemas.openxmlformats.org/officeDocument/2006/relationships/image" Target="../media/image74.emf"/><Relationship Id="rId5" Type="http://schemas.openxmlformats.org/officeDocument/2006/relationships/image" Target="../media/image16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10" Type="http://schemas.openxmlformats.org/officeDocument/2006/relationships/customXml" Target="../ink/ink54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4" Type="http://schemas.openxmlformats.org/officeDocument/2006/relationships/customXml" Target="../ink/ink70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57.emf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66.emf"/><Relationship Id="rId30" Type="http://schemas.openxmlformats.org/officeDocument/2006/relationships/customXml" Target="../ink/ink63.xml"/><Relationship Id="rId35" Type="http://schemas.openxmlformats.org/officeDocument/2006/relationships/image" Target="../media/image70.emf"/><Relationship Id="rId43" Type="http://schemas.openxmlformats.org/officeDocument/2006/relationships/image" Target="../media/image73.emf"/><Relationship Id="rId8" Type="http://schemas.openxmlformats.org/officeDocument/2006/relationships/customXml" Target="../ink/ink53.xml"/><Relationship Id="rId3" Type="http://schemas.openxmlformats.org/officeDocument/2006/relationships/notesSlide" Target="../notesSlides/notesSlide26.xml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20" Type="http://schemas.openxmlformats.org/officeDocument/2006/relationships/customXml" Target="../ink/ink58.xml"/><Relationship Id="rId41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75.xml"/><Relationship Id="rId4" Type="http://schemas.openxmlformats.org/officeDocument/2006/relationships/image" Target="../media/image29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.emf"/><Relationship Id="rId7" Type="http://schemas.openxmlformats.org/officeDocument/2006/relationships/image" Target="../media/image4.w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.xml"/><Relationship Id="rId20" Type="http://schemas.openxmlformats.org/officeDocument/2006/relationships/customXml" Target="../ink/ink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3.wmf"/><Relationship Id="rId15" Type="http://schemas.openxmlformats.org/officeDocument/2006/relationships/image" Target="../media/image34.emf"/><Relationship Id="rId23" Type="http://schemas.openxmlformats.org/officeDocument/2006/relationships/image" Target="../media/image6.emf"/><Relationship Id="rId10" Type="http://schemas.openxmlformats.org/officeDocument/2006/relationships/customXml" Target="../ink/ink4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22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56.emf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</a:t>
            </a: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16,  2016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85440" y="2433960"/>
              <a:ext cx="3472920" cy="4114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6440" y="2424240"/>
                <a:ext cx="348732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1275" y="2195513"/>
              <a:ext cx="4067175" cy="1087437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755" y="2189394"/>
                <a:ext cx="4081575" cy="1101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5163" y="2730500"/>
              <a:ext cx="2568575" cy="12779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203" y="2724380"/>
                <a:ext cx="2583335" cy="1290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4908550"/>
              <a:ext cx="2773363" cy="65088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6150" y="4899560"/>
                <a:ext cx="2782363" cy="7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5208588"/>
              <a:ext cx="2438400" cy="123825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2353" y="5204628"/>
                <a:ext cx="2445600" cy="132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113213"/>
              <a:ext cx="144462" cy="2520950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5060" y="4109973"/>
                <a:ext cx="157431" cy="252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4111625"/>
              <a:ext cx="146050" cy="240030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5529" y="4103706"/>
                <a:ext cx="163720" cy="241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4956175"/>
              <a:ext cx="252413" cy="184150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1820" y="4948968"/>
                <a:ext cx="266076" cy="1974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43720" y="1808640"/>
              <a:ext cx="8647560" cy="4537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920" y="1803960"/>
                <a:ext cx="8667360" cy="45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003320" y="2173680"/>
              <a:ext cx="7977240" cy="304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1800" y="2162880"/>
                <a:ext cx="7999920" cy="30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6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Recursive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i+k-1,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(for each non-terminal)Choose the max among all possibilities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0"/>
            <a:ext cx="3451225" cy="2166938"/>
            <a:chOff x="3408" y="1920"/>
            <a:chExt cx="2174" cy="1365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88" y="2958"/>
              <a:ext cx="6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i+k-1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4050" y="1651000"/>
              <a:ext cx="98425" cy="2460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0445" y="1643445"/>
                <a:ext cx="111044" cy="2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1804988"/>
              <a:ext cx="128588" cy="17462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4362" y="1801424"/>
                <a:ext cx="136872" cy="2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1668463"/>
              <a:ext cx="309562" cy="266700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8054" y="1662344"/>
                <a:ext cx="324680" cy="282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721440" y="1459440"/>
              <a:ext cx="8100720" cy="3919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720" y="1447200"/>
                <a:ext cx="8125920" cy="39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6805440" y="5319720"/>
              <a:ext cx="740160" cy="32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98240" y="5311440"/>
                <a:ext cx="749880" cy="3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0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Termination</a:t>
            </a:r>
            <a:endParaRPr lang="en-US" dirty="0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0574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“Can</a:t>
              </a:r>
              <a:r>
                <a:rPr lang="en-US" sz="2400" baseline="-26000">
                  <a:latin typeface="Comic Sans MS" pitchFamily="66" charset="0"/>
                </a:rPr>
                <a:t>1</a:t>
              </a:r>
              <a:r>
                <a:rPr lang="en-US" sz="2400" b="1">
                  <a:latin typeface="Comic Sans MS" pitchFamily="66" charset="0"/>
                </a:rPr>
                <a:t> you</a:t>
              </a:r>
              <a:r>
                <a:rPr lang="en-US" sz="2400" baseline="-26000">
                  <a:latin typeface="Comic Sans MS" pitchFamily="66" charset="0"/>
                </a:rPr>
                <a:t>2</a:t>
              </a:r>
              <a:r>
                <a:rPr lang="en-US" sz="2400" b="1">
                  <a:latin typeface="Comic Sans MS" pitchFamily="66" charset="0"/>
                </a:rPr>
                <a:t> book</a:t>
              </a:r>
              <a:r>
                <a:rPr lang="en-US" sz="2400" baseline="-26000">
                  <a:latin typeface="Comic Sans MS" pitchFamily="66" charset="0"/>
                </a:rPr>
                <a:t>3</a:t>
              </a:r>
              <a:r>
                <a:rPr lang="en-US" sz="2400" b="1">
                  <a:latin typeface="Comic Sans MS" pitchFamily="66" charset="0"/>
                </a:rPr>
                <a:t> TWA</a:t>
              </a:r>
              <a:r>
                <a:rPr lang="en-US" sz="2400" baseline="-26000">
                  <a:latin typeface="Comic Sans MS" pitchFamily="66" charset="0"/>
                </a:rPr>
                <a:t>4</a:t>
              </a:r>
              <a:r>
                <a:rPr lang="en-US" sz="2400" b="1">
                  <a:latin typeface="Comic Sans MS" pitchFamily="66" charset="0"/>
                </a:rPr>
                <a:t> flight</a:t>
              </a:r>
              <a:r>
                <a:rPr lang="en-US" sz="2400" baseline="-26000">
                  <a:latin typeface="Comic Sans MS" pitchFamily="66" charset="0"/>
                </a:rPr>
                <a:t>5</a:t>
              </a:r>
              <a:r>
                <a:rPr lang="en-US" sz="2400" b="1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21160" y="978840"/>
              <a:ext cx="1548720" cy="36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7920" y="968400"/>
                <a:ext cx="15588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250680" y="921240"/>
              <a:ext cx="1537920" cy="56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6000" y="908280"/>
                <a:ext cx="1551600" cy="57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Termination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11276" name="Rectangle 17"/>
          <p:cNvSpPr>
            <a:spLocks noChangeArrowheads="1"/>
          </p:cNvSpPr>
          <p:nvPr/>
        </p:nvSpPr>
        <p:spPr bwMode="auto">
          <a:xfrm>
            <a:off x="1752600" y="2895600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7543800" y="2438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5486400" y="2971800"/>
            <a:ext cx="158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1752600" y="3581400"/>
            <a:ext cx="5438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1295400" y="2895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1</a:t>
            </a:r>
          </a:p>
        </p:txBody>
      </p:sp>
      <p:sp>
        <p:nvSpPr>
          <p:cNvPr id="11281" name="Rectangle 22"/>
          <p:cNvSpPr>
            <a:spLocks noChangeArrowheads="1"/>
          </p:cNvSpPr>
          <p:nvPr/>
        </p:nvSpPr>
        <p:spPr bwMode="auto">
          <a:xfrm>
            <a:off x="5562600" y="2438400"/>
            <a:ext cx="94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5</a:t>
            </a:r>
          </a:p>
        </p:txBody>
      </p:sp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5486400" y="2971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1.7x10</a:t>
            </a:r>
            <a:r>
              <a:rPr lang="en-US" sz="2400" b="1" baseline="30000">
                <a:solidFill>
                  <a:schemeClr val="accent2"/>
                </a:solidFill>
                <a:latin typeface="Comic Sans MS" pitchFamily="66" charset="0"/>
              </a:rPr>
              <a:t>-6</a:t>
            </a:r>
            <a:endParaRPr lang="en-US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283" name="Rectangle 24"/>
          <p:cNvSpPr>
            <a:spLocks noChangeArrowheads="1"/>
          </p:cNvSpPr>
          <p:nvPr/>
        </p:nvSpPr>
        <p:spPr bwMode="auto">
          <a:xfrm>
            <a:off x="353704" y="2312463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“Can</a:t>
            </a:r>
            <a:r>
              <a:rPr lang="en-US" sz="2400" baseline="-26000" dirty="0">
                <a:latin typeface="Comic Sans MS" pitchFamily="66" charset="0"/>
              </a:rPr>
              <a:t>1</a:t>
            </a:r>
            <a:r>
              <a:rPr lang="en-US" sz="2400" b="1" dirty="0">
                <a:latin typeface="Comic Sans MS" pitchFamily="66" charset="0"/>
              </a:rPr>
              <a:t> you</a:t>
            </a:r>
            <a:r>
              <a:rPr lang="en-US" sz="2400" baseline="-26000" dirty="0">
                <a:latin typeface="Comic Sans MS" pitchFamily="66" charset="0"/>
              </a:rPr>
              <a:t>2</a:t>
            </a:r>
            <a:r>
              <a:rPr lang="en-US" sz="2400" b="1" dirty="0">
                <a:latin typeface="Comic Sans MS" pitchFamily="66" charset="0"/>
              </a:rPr>
              <a:t> book</a:t>
            </a:r>
            <a:r>
              <a:rPr lang="en-US" sz="2400" baseline="-26000" dirty="0">
                <a:latin typeface="Comic Sans MS" pitchFamily="66" charset="0"/>
              </a:rPr>
              <a:t>3</a:t>
            </a:r>
            <a:r>
              <a:rPr lang="en-US" sz="2400" b="1" dirty="0">
                <a:latin typeface="Comic Sans MS" pitchFamily="66" charset="0"/>
              </a:rPr>
              <a:t> TWA</a:t>
            </a:r>
            <a:r>
              <a:rPr lang="en-US" sz="2400" baseline="-26000" dirty="0">
                <a:latin typeface="Comic Sans MS" pitchFamily="66" charset="0"/>
              </a:rPr>
              <a:t>4</a:t>
            </a:r>
            <a:r>
              <a:rPr lang="en-US" sz="2400" b="1" dirty="0">
                <a:latin typeface="Comic Sans MS" pitchFamily="66" charset="0"/>
              </a:rPr>
              <a:t> flight</a:t>
            </a:r>
            <a:r>
              <a:rPr lang="en-US" sz="2400" baseline="-26000" dirty="0">
                <a:latin typeface="Comic Sans MS" pitchFamily="66" charset="0"/>
              </a:rPr>
              <a:t>5</a:t>
            </a:r>
            <a:r>
              <a:rPr lang="en-US" sz="2400" b="1" dirty="0">
                <a:latin typeface="Comic Sans MS" pitchFamily="66" charset="0"/>
              </a:rPr>
              <a:t> ?”</a:t>
            </a:r>
          </a:p>
        </p:txBody>
      </p:sp>
      <p:sp>
        <p:nvSpPr>
          <p:cNvPr id="11284" name="Rectangle 25"/>
          <p:cNvSpPr>
            <a:spLocks noChangeArrowheads="1"/>
          </p:cNvSpPr>
          <p:nvPr/>
        </p:nvSpPr>
        <p:spPr bwMode="auto">
          <a:xfrm>
            <a:off x="1066800" y="5562600"/>
            <a:ext cx="94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5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573" y="914400"/>
            <a:ext cx="7391401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Any other entry in this matrix for S?</a:t>
            </a:r>
            <a:r>
              <a:rPr lang="en-US" sz="2800" i="1" dirty="0" smtClean="0">
                <a:latin typeface="Comic Sans MS" pitchFamily="66" charset="0"/>
              </a:rPr>
              <a:t>            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1469361" cy="420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Yes</a:t>
            </a:r>
          </a:p>
        </p:txBody>
      </p: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322613" y="1824952"/>
            <a:ext cx="1196081" cy="39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No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886200" y="1636687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05880" y="2256840"/>
              <a:ext cx="5586120" cy="279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040" y="2247840"/>
                <a:ext cx="560592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04000" y="1427760"/>
              <a:ext cx="1489680" cy="75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480" y="1415880"/>
                <a:ext cx="1512720" cy="7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anything missing?</a:t>
            </a:r>
            <a:endParaRPr lang="en-US" dirty="0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128516" y="19812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>
                  <a:latin typeface="Comic Sans MS" pitchFamily="66" charset="0"/>
                </a:rPr>
                <a:t>“Can</a:t>
              </a:r>
              <a:r>
                <a:rPr lang="en-US" sz="2400" baseline="-26000" dirty="0">
                  <a:latin typeface="Comic Sans MS" pitchFamily="66" charset="0"/>
                </a:rPr>
                <a:t>1</a:t>
              </a:r>
              <a:r>
                <a:rPr lang="en-US" sz="2400" b="1" dirty="0">
                  <a:latin typeface="Comic Sans MS" pitchFamily="66" charset="0"/>
                </a:rPr>
                <a:t> you</a:t>
              </a:r>
              <a:r>
                <a:rPr lang="en-US" sz="2400" baseline="-26000" dirty="0">
                  <a:latin typeface="Comic Sans MS" pitchFamily="66" charset="0"/>
                </a:rPr>
                <a:t>2</a:t>
              </a:r>
              <a:r>
                <a:rPr lang="en-US" sz="2400" b="1" dirty="0">
                  <a:latin typeface="Comic Sans MS" pitchFamily="66" charset="0"/>
                </a:rPr>
                <a:t> book</a:t>
              </a:r>
              <a:r>
                <a:rPr lang="en-US" sz="2400" baseline="-26000" dirty="0">
                  <a:latin typeface="Comic Sans MS" pitchFamily="66" charset="0"/>
                </a:rPr>
                <a:t>3</a:t>
              </a:r>
              <a:r>
                <a:rPr lang="en-US" sz="2400" b="1" dirty="0">
                  <a:latin typeface="Comic Sans MS" pitchFamily="66" charset="0"/>
                </a:rPr>
                <a:t> TWA</a:t>
              </a:r>
              <a:r>
                <a:rPr lang="en-US" sz="2400" baseline="-26000" dirty="0">
                  <a:latin typeface="Comic Sans MS" pitchFamily="66" charset="0"/>
                </a:rPr>
                <a:t>4</a:t>
              </a:r>
              <a:r>
                <a:rPr lang="en-US" sz="2400" b="1" dirty="0">
                  <a:latin typeface="Comic Sans MS" pitchFamily="66" charset="0"/>
                </a:rPr>
                <a:t> flight</a:t>
              </a:r>
              <a:r>
                <a:rPr lang="en-US" sz="2400" baseline="-26000" dirty="0">
                  <a:latin typeface="Comic Sans MS" pitchFamily="66" charset="0"/>
                </a:rPr>
                <a:t>5</a:t>
              </a:r>
              <a:r>
                <a:rPr lang="en-US" sz="2400" b="1" dirty="0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1131888"/>
              <a:ext cx="844550" cy="3651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965" y="1125406"/>
                <a:ext cx="851390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1092200"/>
              <a:ext cx="493712" cy="43815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8115" y="1089320"/>
                <a:ext cx="504148" cy="44463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7" cstate="print"/>
          <a:srcRect l="54316" b="51866"/>
          <a:stretch/>
        </p:blipFill>
        <p:spPr bwMode="auto">
          <a:xfrm>
            <a:off x="6638499" y="3875373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131720" y="2375280"/>
              <a:ext cx="4457880" cy="388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3080" y="2365200"/>
                <a:ext cx="4479120" cy="39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048840" y="89280"/>
              <a:ext cx="5922720" cy="512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2720" y="77040"/>
                <a:ext cx="5931720" cy="51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8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4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7" y="129540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E.g. Syntactic </a:t>
            </a:r>
            <a:r>
              <a:rPr lang="en-US" sz="3200" dirty="0" smtClean="0">
                <a:solidFill>
                  <a:schemeClr val="accent2"/>
                </a:solidFill>
              </a:rPr>
              <a:t>subject</a:t>
            </a:r>
            <a:r>
              <a:rPr lang="en-US" sz="3200" dirty="0" smtClean="0"/>
              <a:t> of a sentence tends to be a </a:t>
            </a:r>
            <a:r>
              <a:rPr lang="en-US" sz="3200" dirty="0" smtClean="0">
                <a:solidFill>
                  <a:schemeClr val="accent2"/>
                </a:solidFill>
              </a:rPr>
              <a:t>pronoun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-16166" y="2362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Subject tends to realize “old information”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i="1" dirty="0" smtClean="0">
                <a:latin typeface="Comic Sans MS" pitchFamily="66" charset="0"/>
              </a:rPr>
              <a:t>“Mary bought a new book for her trip. She didn’t like the first chapter. So she decided to watch a movie.”</a:t>
            </a:r>
            <a:endParaRPr lang="en-US" sz="2400" b="1" i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49429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0005" y="4940062"/>
                <a:ext cx="357336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649160" y="4699800"/>
              <a:ext cx="7286040" cy="139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0880" y="4692240"/>
                <a:ext cx="7299000" cy="140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would you address this problem?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160" y="2346120"/>
              <a:ext cx="4954320" cy="201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520" y="2342160"/>
                <a:ext cx="4965840" cy="2030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44395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6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70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61080" y="1439640"/>
              <a:ext cx="4894200" cy="1166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3520" y="1433160"/>
                <a:ext cx="4909680" cy="118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32550"/>
            <a:ext cx="8960497" cy="50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64360" y="1345320"/>
              <a:ext cx="5810400" cy="310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1400" y="1333800"/>
                <a:ext cx="5835240" cy="312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38200" y="1868040"/>
              <a:ext cx="7886520" cy="306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60" y="1863000"/>
                <a:ext cx="7899120" cy="308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910988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lexical dependencies to the scheme…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Infiltrate the influence of particular </a:t>
            </a:r>
            <a:r>
              <a:rPr lang="en-US" sz="2800" dirty="0" smtClean="0">
                <a:solidFill>
                  <a:schemeClr val="accent2"/>
                </a:solidFill>
              </a:rPr>
              <a:t>words</a:t>
            </a:r>
            <a:r>
              <a:rPr lang="en-US" sz="2800" dirty="0" smtClean="0"/>
              <a:t> into the probabilities of the rules</a:t>
            </a:r>
          </a:p>
          <a:p>
            <a:pPr marL="457200" lvl="1" indent="0" eaLnBrk="1" hangingPunct="1">
              <a:buNone/>
            </a:pPr>
            <a:r>
              <a:rPr lang="en-US" sz="2800" dirty="0" smtClean="0"/>
              <a:t>All the words?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53704" y="365360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PP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   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504" y="357740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304" y="4034606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8879" y="3721869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780" y="3715736"/>
                <a:ext cx="74263" cy="3463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3854" y="5183178"/>
            <a:ext cx="1530925" cy="914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Good Idea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3" y="538816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6461" y="5239210"/>
            <a:ext cx="1347339" cy="801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Bad Idea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0048" y="5410571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046160" y="3215880"/>
              <a:ext cx="7292520" cy="127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320" y="3206880"/>
                <a:ext cx="731016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6" grpId="0" autoUpdateAnimBg="0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910988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lexical dependencies to the scheme…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Infiltrate the influence of particular </a:t>
            </a:r>
            <a:r>
              <a:rPr lang="en-US" sz="2800" dirty="0" smtClean="0">
                <a:solidFill>
                  <a:schemeClr val="accent2"/>
                </a:solidFill>
              </a:rPr>
              <a:t>words</a:t>
            </a:r>
            <a:r>
              <a:rPr lang="en-US" sz="2800" dirty="0" smtClean="0"/>
              <a:t> into the probabilities of the rules</a:t>
            </a:r>
          </a:p>
          <a:p>
            <a:pPr lvl="1" eaLnBrk="1" hangingPunct="1"/>
            <a:r>
              <a:rPr lang="en-US" sz="2800" dirty="0" smtClean="0"/>
              <a:t>All the words?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53704" y="365360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PP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   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504" y="357740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304" y="4034606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8879" y="3721869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780" y="3715736"/>
                <a:ext cx="74263" cy="3463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3854" y="5183178"/>
            <a:ext cx="1530925" cy="914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Good Idea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3" y="538816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6460" y="5434254"/>
            <a:ext cx="1347339" cy="8019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Bad Idea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0048" y="5410571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72854" y="4486646"/>
            <a:ext cx="65151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6" grpId="0" autoUpdateAnimBg="0"/>
      <p:bldP spid="1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84878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28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only the 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9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26" y="3505200"/>
            <a:ext cx="4011304" cy="31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VP -&gt; V NP PP 		P(</a:t>
            </a:r>
            <a:r>
              <a:rPr lang="en-US" dirty="0" err="1" smtClean="0"/>
              <a:t>r|VP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That’s the count of this rule divided by the number of VPs in a </a:t>
            </a:r>
            <a:r>
              <a:rPr lang="en-US" sz="2400" dirty="0" err="1" smtClean="0"/>
              <a:t>treebank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Now we have rule 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VP(h(VP))-&gt; V(h(VP)) </a:t>
            </a:r>
            <a:r>
              <a:rPr lang="en-US" dirty="0" smtClean="0">
                <a:latin typeface="Comic Sans MS" pitchFamily="66" charset="0"/>
              </a:rPr>
              <a:t>NP PP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/>
              <a:t>P(r </a:t>
            </a:r>
            <a:r>
              <a:rPr lang="en-US" dirty="0"/>
              <a:t>| VP, h(VP)) 	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VP(sent)-&gt; V(sent) </a:t>
            </a:r>
            <a:r>
              <a:rPr lang="en-US" dirty="0">
                <a:latin typeface="Comic Sans MS" pitchFamily="66" charset="0"/>
              </a:rPr>
              <a:t>NP PP </a:t>
            </a:r>
            <a:r>
              <a:rPr lang="en-US" dirty="0" smtClean="0">
                <a:latin typeface="Comic Sans MS" pitchFamily="66" charset="0"/>
              </a:rPr>
              <a:t>    </a:t>
            </a:r>
            <a:r>
              <a:rPr lang="en-US" dirty="0" smtClean="0"/>
              <a:t>P(r </a:t>
            </a:r>
            <a:r>
              <a:rPr lang="en-US" dirty="0"/>
              <a:t>| VP, </a:t>
            </a:r>
            <a:r>
              <a:rPr lang="en-US" i="1" dirty="0" smtClean="0"/>
              <a:t>sent</a:t>
            </a:r>
            <a:r>
              <a:rPr lang="en-US" dirty="0" smtClean="0"/>
              <a:t>)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What is the estimate </a:t>
            </a:r>
            <a:r>
              <a:rPr lang="en-US" dirty="0"/>
              <a:t>for P(r | VP, </a:t>
            </a:r>
            <a:r>
              <a:rPr lang="en-US" i="1" dirty="0"/>
              <a:t>sent</a:t>
            </a:r>
            <a:r>
              <a:rPr lang="en-US" dirty="0"/>
              <a:t>) 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How many times was this rule used with </a:t>
            </a:r>
            <a:r>
              <a:rPr lang="en-US" i="1" dirty="0" smtClean="0"/>
              <a:t>sent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divided by the number of VPs that </a:t>
            </a:r>
            <a:r>
              <a:rPr lang="en-US" i="1" dirty="0" smtClean="0"/>
              <a:t>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appears </a:t>
            </a:r>
            <a:r>
              <a:rPr lang="en-US" dirty="0">
                <a:solidFill>
                  <a:schemeClr val="accent2"/>
                </a:solidFill>
              </a:rPr>
              <a:t>in total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9040" y="3445560"/>
              <a:ext cx="570600" cy="38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" y="3435480"/>
                <a:ext cx="585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89880" y="1686960"/>
              <a:ext cx="2636640" cy="213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7000" y="1684440"/>
                <a:ext cx="2648880" cy="21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48360" y="5539320"/>
              <a:ext cx="7716600" cy="984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960" y="5528520"/>
                <a:ext cx="7730280" cy="10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3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NLP Practical Goal for FOL (and Prob. Parsing) the ultimate Web question-answering system?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072440" y="4369680"/>
              <a:ext cx="1566000" cy="159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4440" y="4292280"/>
                <a:ext cx="1602720" cy="17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5576400" y="6318720"/>
              <a:ext cx="334440" cy="5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71720" y="6267960"/>
                <a:ext cx="345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/>
              <p14:cNvContentPartPr/>
              <p14:nvPr/>
            </p14:nvContentPartPr>
            <p14:xfrm>
              <a:off x="7679880" y="6401160"/>
              <a:ext cx="1197000" cy="4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68000" y="6341400"/>
                <a:ext cx="1215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4"/>
              <p14:cNvContentPartPr/>
              <p14:nvPr/>
            </p14:nvContentPartPr>
            <p14:xfrm>
              <a:off x="5734440" y="6641640"/>
              <a:ext cx="1923840" cy="113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30480" y="6572880"/>
                <a:ext cx="19353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2293560" y="4329720"/>
              <a:ext cx="3378600" cy="240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82400" y="4322160"/>
                <a:ext cx="3400920" cy="24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8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7772400" cy="1143000"/>
          </a:xfrm>
        </p:spPr>
        <p:txBody>
          <a:bodyPr/>
          <a:lstStyle/>
          <a:p>
            <a:r>
              <a:rPr lang="en-CA" dirty="0" smtClean="0"/>
              <a:t>Beyond NLP……. Planning…..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038600"/>
            <a:ext cx="8534400" cy="2057400"/>
          </a:xfrm>
        </p:spPr>
        <p:txBody>
          <a:bodyPr/>
          <a:lstStyle/>
          <a:p>
            <a:r>
              <a:rPr lang="en-CA" sz="2400" b="0" dirty="0"/>
              <a:t>Li, N</a:t>
            </a:r>
            <a:r>
              <a:rPr lang="en-CA" sz="2400" dirty="0"/>
              <a:t>.</a:t>
            </a:r>
            <a:r>
              <a:rPr lang="en-CA" sz="2400" b="0" dirty="0"/>
              <a:t>, Cushing, W., </a:t>
            </a:r>
            <a:r>
              <a:rPr lang="en-CA" sz="2400" b="0" dirty="0" err="1"/>
              <a:t>Kambhampati</a:t>
            </a:r>
            <a:r>
              <a:rPr lang="en-CA" sz="2400" b="0" dirty="0"/>
              <a:t>, S., &amp; Yoon, S. (2012). Learning </a:t>
            </a:r>
            <a:r>
              <a:rPr lang="en-CA" sz="2400" b="0" dirty="0">
                <a:solidFill>
                  <a:srgbClr val="00B050"/>
                </a:solidFill>
              </a:rPr>
              <a:t>probabilistic hierarchical task networks</a:t>
            </a:r>
            <a:r>
              <a:rPr lang="en-CA" sz="2400" b="0" dirty="0"/>
              <a:t> as </a:t>
            </a:r>
            <a:r>
              <a:rPr lang="en-CA" sz="2400" b="0" dirty="0">
                <a:solidFill>
                  <a:srgbClr val="00B050"/>
                </a:solidFill>
              </a:rPr>
              <a:t>probabilistic context-free grammars</a:t>
            </a:r>
            <a:r>
              <a:rPr lang="en-CA" sz="2400" b="0" dirty="0"/>
              <a:t> to capture user preferences. ACM Transactions on Intelligent Systems and Technology</a:t>
            </a:r>
            <a:r>
              <a:rPr lang="en-CA" sz="2400" b="0" dirty="0" smtClean="0"/>
              <a:t>. (</a:t>
            </a:r>
            <a:r>
              <a:rPr lang="en-CA" sz="2400" b="0" dirty="0" err="1" smtClean="0"/>
              <a:t>CMU+Arizona</a:t>
            </a:r>
            <a:r>
              <a:rPr lang="en-CA" sz="2400" b="0" dirty="0" smtClean="0"/>
              <a:t> State)</a:t>
            </a:r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BB77-9662-4B11-B03B-A146634328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66466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Beyond syntax……. Discourse parsing…..</a:t>
            </a:r>
            <a:endParaRPr lang="en-CA" kern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534400" cy="2057400"/>
          </a:xfrm>
        </p:spPr>
        <p:txBody>
          <a:bodyPr/>
          <a:lstStyle/>
          <a:p>
            <a:r>
              <a:rPr lang="en-CA" dirty="0" smtClean="0"/>
              <a:t>CKY Probabilistic parsing Paper on Fri</a:t>
            </a:r>
            <a:r>
              <a:rPr lang="en-CA" b="0" dirty="0" smtClean="0"/>
              <a:t>.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82840" y="3374640"/>
              <a:ext cx="3142080" cy="52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600" y="3365640"/>
                <a:ext cx="3154320" cy="5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9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Discovering Discourse Structure: Computational Tasks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5F99B-F908-435A-91B8-09D5E4931B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9" y="1613648"/>
            <a:ext cx="8174182" cy="759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2200" i="1" dirty="0">
                <a:solidFill>
                  <a:srgbClr val="000000"/>
                </a:solidFill>
                <a:latin typeface="Arial"/>
              </a:rPr>
              <a:t>The bank was hamstrung in its efforts to face the challenges of a changing market by its links to the government, analysts say.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" y="4168588"/>
            <a:ext cx="8104909" cy="22187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4225637" y="2420472"/>
            <a:ext cx="415636" cy="4706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365" y="2938866"/>
            <a:ext cx="2563091" cy="6368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The bank was hamstrung in its efforts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2884552"/>
            <a:ext cx="4156364" cy="698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to face the challenges of a changing </a:t>
            </a:r>
          </a:p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market by its links to the government,</a:t>
            </a:r>
            <a:r>
              <a:rPr lang="en-CA" sz="2200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73636" y="3008728"/>
            <a:ext cx="1524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analysts say. 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25637" y="3630707"/>
            <a:ext cx="415636" cy="4706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2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0545" y="2420472"/>
            <a:ext cx="3048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b="1" dirty="0">
                <a:solidFill>
                  <a:srgbClr val="0000FF"/>
                </a:solidFill>
                <a:latin typeface="Arial"/>
              </a:rPr>
              <a:t>Discourse Segmentation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818" y="3681081"/>
            <a:ext cx="3048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b="1" dirty="0">
                <a:solidFill>
                  <a:srgbClr val="0000FF"/>
                </a:solidFill>
                <a:latin typeface="Arial"/>
              </a:rPr>
              <a:t>Discourse Parsing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91" y="3496235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3545952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0545" y="3429000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54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66800" y="1651680"/>
              <a:ext cx="6181920" cy="222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640" y="1640160"/>
                <a:ext cx="619920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5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12004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key steps of CKY probabilistic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 introduction of structural and lexical dependencies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to deal with these dependencies within the PCFG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7" y="0"/>
            <a:ext cx="8915400" cy="1219200"/>
          </a:xfrm>
        </p:spPr>
        <p:txBody>
          <a:bodyPr/>
          <a:lstStyle/>
          <a:p>
            <a:r>
              <a:rPr lang="en-CA" dirty="0" smtClean="0"/>
              <a:t>Next class on </a:t>
            </a:r>
            <a:r>
              <a:rPr lang="en-CA" dirty="0" smtClean="0"/>
              <a:t>Fri : </a:t>
            </a:r>
            <a:r>
              <a:rPr lang="en-CA" dirty="0" smtClean="0"/>
              <a:t>paper discussion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9177523" cy="3429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Portions </a:t>
            </a:r>
            <a:r>
              <a:rPr lang="en-CA" sz="2400" dirty="0"/>
              <a:t>of </a:t>
            </a:r>
            <a:r>
              <a:rPr lang="en-CA" sz="2400" dirty="0" smtClean="0"/>
              <a:t>our Journal </a:t>
            </a:r>
            <a:r>
              <a:rPr lang="en-CA" sz="2400" dirty="0" smtClean="0"/>
              <a:t>of Computational Linguistics </a:t>
            </a:r>
            <a:r>
              <a:rPr lang="en-CA" sz="2400" dirty="0"/>
              <a:t>paper </a:t>
            </a:r>
            <a:r>
              <a:rPr lang="en-CA" sz="2400" u="sng" dirty="0" smtClean="0">
                <a:solidFill>
                  <a:srgbClr val="00B0F0"/>
                </a:solidFill>
              </a:rPr>
              <a:t>only </a:t>
            </a:r>
            <a:r>
              <a:rPr lang="en-CA" sz="2400" u="sng" dirty="0">
                <a:solidFill>
                  <a:srgbClr val="00B0F0"/>
                </a:solidFill>
              </a:rPr>
              <a:t>sections 1, 3 and 4 are mandatory</a:t>
            </a:r>
          </a:p>
          <a:p>
            <a:pPr marL="0" indent="0"/>
            <a:r>
              <a:rPr lang="en-CA" dirty="0"/>
              <a:t>CODRA: A Novel Discriminative Framework for Rhetorical Analysis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28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339" y="35814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Assignment-3 due on </a:t>
            </a:r>
            <a:r>
              <a:rPr lang="en-CA" kern="0" dirty="0" smtClean="0"/>
              <a:t>Mon</a:t>
            </a:r>
            <a:endParaRPr lang="en-CA" kern="0" dirty="0" smtClean="0"/>
          </a:p>
          <a:p>
            <a:r>
              <a:rPr lang="en-CA" kern="0" dirty="0" smtClean="0"/>
              <a:t>Assignment-4 will be out on the same day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67520" y="1278360"/>
              <a:ext cx="177480" cy="125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920" y="1267560"/>
                <a:ext cx="202680" cy="12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0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7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1877760" y="3264840"/>
              <a:ext cx="5123880" cy="262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0200" y="3252240"/>
                <a:ext cx="5142240" cy="26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7185960" y="5502960"/>
              <a:ext cx="1795680" cy="47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9840" y="5497560"/>
                <a:ext cx="181404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0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Head of a Phrase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172520" y="1039680"/>
              <a:ext cx="6635880" cy="5631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3160" y="1028520"/>
                <a:ext cx="6654960" cy="56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938166"/>
                </p:ext>
              </p:extLst>
            </p:nvPr>
          </p:nvGraphicFramePr>
          <p:xfrm>
            <a:off x="365" y="2544"/>
            <a:ext cx="164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3" name="Equation" r:id="rId4" imgW="1091880" imgH="203040" progId="Equation.3">
                    <p:embed/>
                  </p:oleObj>
                </mc:Choice>
                <mc:Fallback>
                  <p:oleObj name="Equation" r:id="rId4" imgW="1091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2544"/>
                          <a:ext cx="164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012760" y="3543120"/>
              <a:ext cx="7030080" cy="1882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320" y="3539520"/>
                <a:ext cx="7050240" cy="18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0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4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(Restricted) Task is to find the max probability tree for an input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40679"/>
              </p:ext>
            </p:extLst>
          </p:nvPr>
        </p:nvGraphicFramePr>
        <p:xfrm>
          <a:off x="1066800" y="3352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20040" y="4097160"/>
              <a:ext cx="4085280" cy="38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0680" y="4087800"/>
                <a:ext cx="4107240" cy="40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416" y="6107113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28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CYK (</a:t>
            </a:r>
            <a:r>
              <a:rPr lang="en-US" b="0" dirty="0" err="1" smtClean="0"/>
              <a:t>Cocke</a:t>
            </a:r>
            <a:r>
              <a:rPr lang="en-US" b="0" dirty="0" smtClean="0"/>
              <a:t>-</a:t>
            </a:r>
            <a:r>
              <a:rPr lang="en-US" b="0" dirty="0" err="1" smtClean="0"/>
              <a:t>Kasami</a:t>
            </a:r>
            <a:r>
              <a:rPr lang="en-US" b="0" dirty="0" smtClean="0"/>
              <a:t>-Younger</a:t>
            </a:r>
            <a:r>
              <a:rPr lang="en-US" b="0" dirty="0"/>
              <a:t>) </a:t>
            </a:r>
            <a:r>
              <a:rPr lang="en-US" b="0" dirty="0" smtClean="0"/>
              <a:t>algorithm</a:t>
            </a:r>
          </a:p>
          <a:p>
            <a:pPr lvl="1" eaLnBrk="1" hangingPunct="1"/>
            <a:r>
              <a:rPr lang="en-US" b="0" dirty="0" smtClean="0"/>
              <a:t>A </a:t>
            </a:r>
            <a:r>
              <a:rPr lang="en-US" dirty="0" smtClean="0"/>
              <a:t>bottom-up </a:t>
            </a:r>
            <a:r>
              <a:rPr lang="en-US" b="0" dirty="0" smtClean="0"/>
              <a:t>parser using dynamic programming</a:t>
            </a:r>
          </a:p>
          <a:p>
            <a:pPr lvl="1" eaLnBrk="1" hangingPunct="1"/>
            <a:r>
              <a:rPr lang="en-US" b="0" dirty="0" smtClean="0"/>
              <a:t>Assume the PCFG is in Chomsky normal form (CNF)</a:t>
            </a:r>
            <a:endParaRPr lang="en-US" dirty="0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238000" y="2754720"/>
              <a:ext cx="2863080" cy="391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2240" y="2745720"/>
                <a:ext cx="2873880" cy="39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62026</TotalTime>
  <Words>2181</Words>
  <Application>Microsoft Office PowerPoint</Application>
  <PresentationFormat>On-screen Show (4:3)</PresentationFormat>
  <Paragraphs>410</Paragraphs>
  <Slides>32</Slides>
  <Notes>30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Unicode MS</vt:lpstr>
      <vt:lpstr>Comic Sans MS</vt:lpstr>
      <vt:lpstr>Symbol</vt:lpstr>
      <vt:lpstr>Times New Roman</vt:lpstr>
      <vt:lpstr>5832 Template</vt:lpstr>
      <vt:lpstr>1_Custom Design</vt:lpstr>
      <vt:lpstr>Equation</vt:lpstr>
      <vt:lpstr>PowerPoint Presentation</vt:lpstr>
      <vt:lpstr>Lecture Overview</vt:lpstr>
      <vt:lpstr>Sample PCFG</vt:lpstr>
      <vt:lpstr>PCFGs are used to….</vt:lpstr>
      <vt:lpstr>Head of a Phrase</vt:lpstr>
      <vt:lpstr>Acquiring Grammars and Probabilities </vt:lpstr>
      <vt:lpstr>Lecture Overview</vt:lpstr>
      <vt:lpstr>Probabilistic Parsing: </vt:lpstr>
      <vt:lpstr>Probabilistic CKY Algorithm </vt:lpstr>
      <vt:lpstr>CKY: Base Case</vt:lpstr>
      <vt:lpstr>CKY: Base Case</vt:lpstr>
      <vt:lpstr>CKY: Recursive Case</vt:lpstr>
      <vt:lpstr>CKY: Termination</vt:lpstr>
      <vt:lpstr>CKY: Termination</vt:lpstr>
      <vt:lpstr>CKY: anything missing?</vt:lpstr>
      <vt:lpstr>Lecture Overview</vt:lpstr>
      <vt:lpstr>Problems with PCFGs</vt:lpstr>
      <vt:lpstr>Structural Dependencies: Problem</vt:lpstr>
      <vt:lpstr>How would you address this problem?</vt:lpstr>
      <vt:lpstr>Structural Dependencies: Solution</vt:lpstr>
      <vt:lpstr>PowerPoint Presentation</vt:lpstr>
      <vt:lpstr>PowerPoint Presentation</vt:lpstr>
      <vt:lpstr>Lexical Dependencies: Solution</vt:lpstr>
      <vt:lpstr>Lexical Dependencies: Solution</vt:lpstr>
      <vt:lpstr>Use only the Heads</vt:lpstr>
      <vt:lpstr>More specific rules</vt:lpstr>
      <vt:lpstr>NLP Practical Goal for FOL (and Prob. Parsing) the ultimate Web question-answering system?</vt:lpstr>
      <vt:lpstr>Beyond NLP……. Planning…..</vt:lpstr>
      <vt:lpstr>Discovering Discourse Structure: Computational Tasks</vt:lpstr>
      <vt:lpstr>PowerPoint Presentation</vt:lpstr>
      <vt:lpstr>Learning Goals for today’s class</vt:lpstr>
      <vt:lpstr>Next class on Fri : paper discussion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682</cp:revision>
  <cp:lastPrinted>2015-11-18T16:38:56Z</cp:lastPrinted>
  <dcterms:created xsi:type="dcterms:W3CDTF">2003-01-21T20:11:16Z</dcterms:created>
  <dcterms:modified xsi:type="dcterms:W3CDTF">2016-11-16T16:08:40Z</dcterms:modified>
</cp:coreProperties>
</file>