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7.xml" ContentType="application/vnd.openxmlformats-officedocument.presentationml.notesSlide+xml"/>
  <Override PartName="/ppt/ink/ink1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12.xml" ContentType="application/vnd.openxmlformats-officedocument.presentationml.notesSlide+xml"/>
  <Override PartName="/ppt/ink/ink17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24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25.xml" ContentType="application/inkml+xml"/>
  <Override PartName="/ppt/notesSlides/notesSlide28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notesSlides/notesSlide29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735" r:id="rId2"/>
    <p:sldMasterId id="2147483750" r:id="rId3"/>
  </p:sldMasterIdLst>
  <p:notesMasterIdLst>
    <p:notesMasterId r:id="rId36"/>
  </p:notesMasterIdLst>
  <p:handoutMasterIdLst>
    <p:handoutMasterId r:id="rId37"/>
  </p:handoutMasterIdLst>
  <p:sldIdLst>
    <p:sldId id="512" r:id="rId4"/>
    <p:sldId id="558" r:id="rId5"/>
    <p:sldId id="534" r:id="rId6"/>
    <p:sldId id="533" r:id="rId7"/>
    <p:sldId id="556" r:id="rId8"/>
    <p:sldId id="535" r:id="rId9"/>
    <p:sldId id="536" r:id="rId10"/>
    <p:sldId id="532" r:id="rId11"/>
    <p:sldId id="537" r:id="rId12"/>
    <p:sldId id="538" r:id="rId13"/>
    <p:sldId id="540" r:id="rId14"/>
    <p:sldId id="541" r:id="rId15"/>
    <p:sldId id="542" r:id="rId16"/>
    <p:sldId id="543" r:id="rId17"/>
    <p:sldId id="550" r:id="rId18"/>
    <p:sldId id="546" r:id="rId19"/>
    <p:sldId id="551" r:id="rId20"/>
    <p:sldId id="548" r:id="rId21"/>
    <p:sldId id="552" r:id="rId22"/>
    <p:sldId id="515" r:id="rId23"/>
    <p:sldId id="516" r:id="rId24"/>
    <p:sldId id="517" r:id="rId25"/>
    <p:sldId id="518" r:id="rId26"/>
    <p:sldId id="557" r:id="rId27"/>
    <p:sldId id="519" r:id="rId28"/>
    <p:sldId id="520" r:id="rId29"/>
    <p:sldId id="521" r:id="rId30"/>
    <p:sldId id="522" r:id="rId31"/>
    <p:sldId id="549" r:id="rId32"/>
    <p:sldId id="554" r:id="rId33"/>
    <p:sldId id="555" r:id="rId34"/>
    <p:sldId id="553" r:id="rId35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9933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466" autoAdjust="0"/>
  </p:normalViewPr>
  <p:slideViewPr>
    <p:cSldViewPr>
      <p:cViewPr varScale="1">
        <p:scale>
          <a:sx n="59" d="100"/>
          <a:sy n="59" d="100"/>
        </p:scale>
        <p:origin x="150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notesViewPr>
    <p:cSldViewPr>
      <p:cViewPr>
        <p:scale>
          <a:sx n="75" d="100"/>
          <a:sy n="75" d="100"/>
        </p:scale>
        <p:origin x="-2142" y="-25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903" y="0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216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903" y="8832216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fld id="{69E5315D-E3D7-4496-94F9-637A7B5DA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57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09T18:37:53.32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20636 8073 132 0,'-8'-8'49'0,"4"4"-26"0,0 8-18 0,4-4 11 0,-4 4-7 16,-5 0-3-16,-3 3-1 15,-9 4-1-15,0 0-2 16,-5 4-6-16,-3 4 0 0,0-4 2 15,-1 4 1-15,5-5 1 16,0 1 0-16,4-3 6 16,4-1 6-16,5-4 14 15,3-3 5-15,5-4-4 16,8-8-2-16,9-3-3 16,12-4-2-16,9-11-4 15,12-7 0-15,8-8-3 16,9-19 0-16,17-11-3 15,25-14 1-15,16-9-6 16,5-2-3-16,17-20-1 0,12-3 1 16,0-4-1-16,-4 7 2 15,-8 12-4-15,-9 7 0 16,-12 8 1-16,-18 7 2 16,-7 14 3-16,-26 9 4 15,-12 10-6-15,-17 12-4 16,-4 11-3-16,-13 7 0 15,-8 12-8-15,-13 14-5 16,-8 16-24-16,-9 3-9 16,-12 7-71-1</inkml:trace>
  <inkml:trace contextRef="#ctx0" brushRef="#br0" timeOffset="1036.1051">22352 7581 184 0,'0'-11'68'0,"4"7"-36"0,4-4-11 16,-3 5 25-16,-1-1-20 16,4-4-4-16,1 1-15 15,3 0-8-15,5-1 1 16,0 1-1-16,0-5 3 0,3 5-3 15,1 0 0-15,0 3 1 16,5 0 0-16,-1 4-3 16,0 0 2-16,4-4 1 0,1 12 2 15,-1-1-1-15,0 4-1 16,-3 1 1-16,-1 3-1 16,-4 7 0-16,-9 8 0 15,-3 3-3-15,-5 5 2 16,-8 3 1-16,-5 7 0 15,-3 0 0-15,-9-3 0 16,0-4 0-16,-4 0 0 16,-5-4 4-16,1 1 2 15,-1-1-2-15,1-7-1 16,0 0-1-16,4-1-2 16,-1-3 1-16,10-3 1 0,-1-1-3 15,4-3 0-15,5-4 1 16,4-4 0-16,4 0 2 15,8-3 1-15,5-1-1 16,-1-3 1-16,9-4-2 16,0-4 2-16,9 0 0 15,3 1 1-15,5-5-5 16,0 1 1-16,-1-1 0 16,1 1 0-16,4-1 0 15,0 1 2-15,-4-1-1 16,-1-3-1-16,-7 7 1 15,-5-3 1-15,-4 0-1 16,-4-1-1-16,-5 4 1 16,1 1 1-16,-5 3-8 0,1 3-53 15,-5 1-17 1,4-4-31 0</inkml:trace>
  <inkml:trace contextRef="#ctx0" brushRef="#br0" timeOffset="1891.5359">23853 7279 156 0,'-8'-8'60'0,"4"8"-32"0,0 0-22 0,-1 0 17 16,1 4-12-16,-4 0-1 16,-5 3-4-16,1 1 1 15,-5-1-4-15,4 4 0 0,-4 1 1 16,5-1 0-16,-5 0 2 15,5 4 8-15,-5 0 3 16,0 0 0-16,0 3 0 16,-4 5-7-16,0-1-2 15,-4 4-2-15,0 4-1 16,0 11-1-16,0 7 0 16,-1 1-5-16,1 10 1 15,4-3 0-15,0-4 2 0,5 1 1 16,-1-1 3-16,4-7 1 15,5-1 1-15,8 1-2 16,0-4-1-16,8 0-1 16,1-4 0-16,3 1 0 15,9-5 2-15,4-3-3 16,5-4 0-16,3 0-1 16,5-7 1-16,0-8-2 15,8-4-1-15,-4-7 1 16,0-3-1-16,-5-9 0 15,1-3 0-15,0-11-3 16,-4 0 2-16,-5 4 1 16,0-4 0-16,-8 0-3 15,-4-4 2-15,-9 4 3 16,-3 0 1-16,-5 3-1 0,-9 5-2 16,-8-1-2-16,-4 4 1 15,-8 8 1-15,-9-1 0 16,-8 5-3-16,-4 3 0 15,-9 3-5-15,5 5-2 16,-1 3-17-16,1 8-6 16,7-1-24-16,1 5-9 15,9 6-29 1</inkml:trace>
  <inkml:trace contextRef="#ctx0" brushRef="#br0" timeOffset="3302.882">14442 18433 140 0,'-4'-4'55'0,"-1"4"-30"0,1-7-21 0,4 3 13 16,0 0-6-16,0-3-1 16,0-1-4-16,0 1 1 15,-4-1-4-15,0 1 0 0,0-1 3 16,-1-3 3-16,5 0 5 16,5 0 1-16,-1-4 0 15,4 0-3-15,1 0-2 16,-1 0 0-16,0 4 1 0,5 0 1 15,0-8 0-15,8-3 0 16,8-4 2-16,4-8 2 16,14-7-1-16,3-11-1 15,4-19 1-15,1-3-4 16,-1-1-1-16,1 1-4 16,-5 10-1-16,-4 5-1 15,-8 10 0-15,-4 8 4 16,-5 11 3-16,-4 4-4 15,-4 8 1-15,-4 3-12 16,0 7-2-16,-5 5 3 16,1 3 1-16,0 0-3 15,-1 3 1-15,-3-3-7 16,3 8-3-16,-4-1-32 16,1 8-15-16,-1-7-67 15</inkml:trace>
  <inkml:trace contextRef="#ctx0" brushRef="#br0" timeOffset="4324.2236">15813 17397 192 0,'-8'-19'71'0,"8"19"-38"0,0-11-25 0,0 7 16 15,4-3-14-15,0-1-3 0,5 1-5 16,-1-4-2-16,5-1 1 16,-1-2 3-16,1 2 2 0,4 9 2 15,-1-5 2-15,1 4-3 16,0 4 1-16,0 12-3 16,-1-1 2-16,1 4-4 15,0 3-2-15,0 1 0 16,0 7-1-16,-5 0-3 15,-3 0 2-15,-1 0 1 16,-4 0 0-16,0 4 0 16,-8 7 0-16,0 4-3 15,-4 0 0-15,-1 0-1 16,-3-3 3-16,-1-1-2 16,0 0-1-16,1 1 3 15,-1-5 2-15,1-3 0 16,-1-4-1-16,5-4 1 0,3 1-1 15,1-8-3-15,4-1 2 16,4-2 3-16,5 3 1 16,3-12 3-16,5 1 1 15,4-8-1-15,4 1 1 16,5-5-4-16,-1 1 0 16,0-1 3-16,5 1 1 15,0 3-3-15,-1 0-1 16,1-7-1-16,-5 4-2 15,0-1 1-15,-3 5-1 16,-1-1 0-16,-4 0 2 0,-5 0-1 16,-3 12 2-1,-5 3 0-15,-3-4-6 16,-5 1 0-16,0-1-23 16,-5 1-8-16,1-1-60 15,4-7-48 1,4-4 54-16</inkml:trace>
  <inkml:trace contextRef="#ctx0" brushRef="#br0" timeOffset="5030.4754">16979 16998 184 0,'-4'-4'71'15,"-4"4"-38"-15,3 0-21 0,5 0 19 0,0 0-14 16,-4 0-4 0,-4 0-8-16,-1 0-4 15,1 4-5-15,0 7 0 0,-1 4-5 16,-3 7-1-16,-1 8-2 15,1 4 2-15,-5 7 8 16,0 3 3-16,0 9-2 16,-4 3 1-16,4 3 4 15,-3 1 2-15,-1 7 4 16,0 4 1-16,4-4 3 16,4-4 2-16,5 0-7 15,8-7-1-15,8-3-2 16,1-9 1-16,7-6-2 0,5-9 0 15,5-6 3-15,3-5 3 16,4-10-4-16,5-8-2 16,0-4-2-16,0-3 0 15,-1-16-2-15,-3 1 2 16,-5 3-2-16,-8 1 2 16,-4-5-2-16,-9 1 2 15,-8 0 0-15,-8-5 1 16,-5 5-2-16,1 0-2 15,-9 3-2-15,-4 8-1 16,4 7-9-16,-4 4-5 16,-1 8-7-16,1 3-2 15,4 7-15-15,-4 5-6 0,4-1-48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6:01.00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322 193 41,'-21'12'14,"-5"-5"1,-1-2-2,0 0-11,3 0 2,3 3 2,1-7 2,9 4 0,1-7 0,10 2 0,0 0-1,0 0 0,12-8-3,5 2-4,5 0 0,10-2-1,9 1 1,7 0 0,11-2 0,6 3-1,-2-1 1,-2 3 1,-5 0-1,-9 2 1,-9-1 0,-9 1 1,-14 0 0,-15 2 0,-11 3 0,-17 3 0,-13-4-1,-6 2 0,-9-1-1,-6 2 0,-1-2 0,2-1 1,4-2-1,12-1 0,12 0 0,7 0 0,12-2 0,14 3-1,5-14 0,14 3 0,22-3 0,6-4 0,8-1 0,8-3-1,1 1 2,-6 4 0,-9 2 0,-8 2 1,-23 6-1,-18 7 0,-33 3-1,-17 7 1,-18 3 0,-8 1-1,-7 1 0,-3 0 0,5-1 1,15-5 0,15-5 0,15-6 0,18-5 0,10-4 0,11-2 0,9-1 0,8 0-1,4-1-1,9 3 0,2 2 0,4 4 0,-1 2-1,-1 5 1,-5-1 0,-3 3 0,-7 0 1,-22-3 1,4 19 0,-25-6 0,-9 3 0,-7 4-5,-7-3-5,-1 5-4,-3-3-3,11-3-3,9-8 0,28-8-1,0 0 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6:02.10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140 0 25,'0'0'9,"0"0"0,-12 12-2,-5-4-10,-3 1 0,-2-1-1,1 2 2,0 0 0,4-1 1,6-4 0,11-5-7,0 0 0,28-7-1,-6-10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8T23:11:35.81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2009 8669 774,'-1'45'2838,"-2"-31"0,3 6-1548,0-4-774,0 0-387,0-4-129,0-12 129,0 15 258,0-15-129,0 0 129,0 0 258,0 0-129,-11 0-129,11 0-258,-11-10-516,11 10-1161,-13-24-1677,13 24 258,-2-25-128</inkml:trace>
  <inkml:trace contextRef="#ctx0" brushRef="#br0" timeOffset="834.0477">1993 8517 645,'1'-22'2580,"-1"22"-774,6-17-387,-6 17-387,5-15-129,-5 15 0,5-14 0,-5 14 0,0 0-129,0 0-129,0 0 0,0 0 0,0 0-258,0 0-258,0 0 0,3 16 258,-3 0 0,0 2 129,0 9-129,-3 2 258,2 7-258,-3 3 129,4 7-129,-2 0 0,2 2-258,0 1 0,2-4 0,3-3-129,0-4 0,-2-8 0,1-9 0,-2-6 129,-2-15-129,0 0 0,0 0-129,7-10 129,-5-12-129,-1-6-129,-1-7 0,0-3 0,-1-4 0,-4-4 129,-2 4 0,-1 0 0,-3 1 129,0 6-129,2 5 258,-3 5-129,6 6 258,-1 7-387,4 0 129,3 12 129,0 0-129,0 0 129,0 0-129,4 7 129,6 5-129,4 0 129,2 3-129,8 4 0,2 3-129,4 1 258,3 4-258,4-2 129,1 2 0,2 2 0,-1-2 0,-5-2 0,0-4 129,-5-3 0,-2-3 0,-2-6 129,-3-5-129,-8-4 129,5-5-129,-8-11 129,1-5 0,-5-6 0,-2-4-129,-5-11 129,0-2 129,-2-3-258,-4-2 0,-3 3 0,2 3-129,-3 4 0,5 5 129,2 8-387,-3 6-129,6 20-258,-2-21-1290,2 21-2064,0 0-387,0 0-129,5-1-129</inkml:trace>
  <inkml:trace contextRef="#ctx0" brushRef="#br0" timeOffset="1201.0687">2816 8411 5031,'4'49'4386,"-4"-20"-516,3 8-129,4 0-3741,0 8 129,2 5-258,2 2 258,-2 1 0,-1-2-129,1-3 258,0-4-258,-1-1 129,-4-11 0,1-6-129,-1-6-258,-3-8-387,-1-12-645,0 0-387,0-8-516,-10-16-516,2-2-516,-5-11 0,-1-3 646</inkml:trace>
  <inkml:trace contextRef="#ctx0" brushRef="#br0" timeOffset="1577.09">2761 8654 774,'-23'-53'1548,"12"33"-387,5 5 0,2-1-129,2 6 258,2 10 0,3-26-129,9 16 129,-1-7-258,9 6 129,3-8-129,6 8-258,-1-6 0,8 6-387,-2 0-129,2 7 129,-2-1-258,-3 5 0,0 0 0,-4 5 0,-5 3 0,-2 5 129,-7 2 129,1 4 0,-9 1 387,-1 6-258,-6-5 129,-4 4-258,-10-4 258,0 2-387,-5-6 258,-1-1-387,-4-6 0,-1-5-129,3 0-129,-2-5 0,4 2-387,0-2-387,11 0-1677,-1 0-1548,12 0-516,-14-2 129,14 2-128</inkml:trace>
  <inkml:trace contextRef="#ctx0" brushRef="#br0" timeOffset="2349.1344">3393 8726 1161,'0'0'1935,"0"0"-1935,11 1-129,-11-1 387,0 0 516,0 0 516,12 1 774,-12-1-258,16 0 258,-2 0-258,-2 0-258,9 0-258,-1 0-516,6 0-387,0 1-258,2 2-129,4-1 129,-2 0-129,4-2 0,-4 3 129,-1-2-129,4-1 0,-4 1 0,-4-1-387,3 0-1161,-7 2-2193,-8-6-387,6-1 0</inkml:trace>
  <inkml:trace contextRef="#ctx0" brushRef="#br0" timeOffset="2821.1614">3771 8561 2193,'13'14'3612,"14"1"0,-13-9-903,6-3-2064,7 5-258,-1-4-129,6 3-258,-6-3 387,4 1-129,-2-2 0,-1 4 0,-3-2 258,2 4-129,-8-3 0,1 5-129,-2-3 258,-1 2-129,-16-10 0,18 21 0,-18-21 258,2 21-258,-2-21 129,-9 23 0,-8-10-129,3 3 0,-8-2 0,1 3-129,-5-2 0,0 3-129,3-4 129,-2 2-129,2-4-129,2-2 0,3 0-129,2-1-258,5-2-129,-2-4-258,13-3-516,0 0-774,0 0-1677,0 0-774,12 4-129</inkml:trace>
  <inkml:trace contextRef="#ctx0" brushRef="#br0" timeOffset="3309.1893">4821 8415 774,'-13'38'3354,"11"-8"0,-10-6-387,7 11-2967,2 2-129,3 4 129,0 3 129,0-3 258,5 3 129,-1-3 258,4 0 129,-6-3 129,4 4 0,-6-9-129,4 1 0,-6-9-258,0 1 0,-9-7-129,0-2 0,-6-8-258,0-1 0,-7-5 0,0-3-129,-6-3 0,0-9-129,-5-2 129,-2-7-129,2-4 129,-1-4-129,2-2-258,2-4-774,11 1-2709,1 1-645,6-1-258,4 1 0</inkml:trace>
  <inkml:trace contextRef="#ctx0" brushRef="#br0" timeOffset="3618.207">4462 8500 7482,'43'0'3999,"-17"-7"-129,9-1-645,4-6-4386,4 7 0,-3-6 258,7 6 0,-7-5 258,-2 6 0,-5 0 516,-3 3 0,-5 1-1548,-6-2-1419,11 7-645,-14-3 129</inkml:trace>
  <inkml:trace contextRef="#ctx0" brushRef="#br0" timeOffset="4045.2314">5415 8444 3225,'16'67'3999,"1"-28"-258,-8-6-258,10 6-3354,-2 4-258,2 2 129,1 1 0,-7-1 129,2-2 516,-8-3-129,1 0 0,-7-8 258,3-2-129,-4-6-129,-1-5 0,-8-7-258,-1 0-129,-8-9-129,-4-3 0,-4-11 0,-7-5-129,-1-6 0,-6-7-129,4-3-387,-9-8-774,10 1-1548,-1 0-1161,-4-4-258,8 6 129</inkml:trace>
  <inkml:trace contextRef="#ctx0" brushRef="#br0" timeOffset="4311.2466">5067 8504 1419,'48'-21'2193,"-17"14"129,5-4-129,5 6-129,-1-6-258,7 9-387,-6-6-129,7 5-129,-9-3-258,5 5-258,-10-4-129,4 3 129,-11 2-387,0 0-129,-5 0-129,-7 0-129,2 2-774,-17-2-1290,12 0-2064,-12 0 0,12 0-387</inkml:trace>
  <inkml:trace contextRef="#ctx0" brushRef="#br0" timeOffset="5010.2866">6523 8546 1806,'18'30'3999,"-11"-17"0,7 4-387,0 2-2838,1 0-258,3 6-129,-2-1-129,1 5-129,-1 0 129,1 5 129,-3-1 129,0 2-129,-5-4 0,0 2 258,-7-8-129,-1 1-129,-2-7 0,-7-1-129,-7-7 0,-1-1 0,-6-7-129,-4 0-129,0-3 0,-3-4 0,-2-5 0,-3-5-258,5-1 0,-4-9-516,11 5-1419,-8-6-2193,8-8 0,7 2-387</inkml:trace>
  <inkml:trace contextRef="#ctx0" brushRef="#br0" timeOffset="5354.3063">6328 8495 6708,'14'6'4644,"-1"-6"-387,1-2-258,5-7-3741,7 1-387,4-1 129,2 0 0,5 1-129,-2-4 129,-1 3 129,0-2-129,-5 4 129,2 0 0,-4-1-129,-2 4 0,-1 1 0,-4 3 0,-5 0-258,-2 0-129,0 6-258,-13-6-903,11 6-2064,-11-6-774,0 0-129,0 0-128</inkml:trace>
  <inkml:trace contextRef="#ctx0" brushRef="#br0" timeOffset="5850.3346">7217 8395 3483,'0'25'3741,"0"-25"-645,0 28-258,1-13-3870,9 9 0,-3 0 258,6 5 516,0 2 129,1 1 387,5 5 645,-6-6 129,7 8 0,-6-6 0,6 6-387,-9-4 129,6 0-258,-7-3-129,1-1 129,-7-5-258,0-3 258,-4-6-129,0-3 129,0-14-129,-12 20-129,0-18 0,1 0-129,-5-2 0,-2-5 0,-2-9-129,-1-3-129,1-3-129,-6-11-387,6 5-516,-8-13-387,13 7-516,-10-9-1032,5 0-1290,5 7-387</inkml:trace>
  <inkml:trace contextRef="#ctx0" brushRef="#br0" timeOffset="6242.3571">6885 8411 4902,'8'9'4902,"6"-7"-645,3-2-258,5-5-2967,6 3-1032,1-2 129,5 0-129,4 2 129,-1-3-129,-2 0 129,3 0 129,-5 0 0,0 2 0,-5-1 0,1 4 0,-4-2 0,1 2 0,-5 0-129,-4 0 0,-2 0 0,0 0-129,-15 0 258,18 0-258,-18 0 129,0 0-129,11 2 0,-11-2-387,0 0 0,0 0-903,0 0-3096,0 0-258,-6-14-387,6 14 0</inkml:trace>
  <inkml:trace contextRef="#ctx0" brushRef="#br0" timeOffset="7305.4179">8270 8389 645,'-2'-16'2967,"1"3"645,1 13-2322,0 0-516,0-15 0,0 15 258,0 0-129,0 0 0,0 0 129,0 0-129,0 0 129,6 15-258,-6-3-258,0 6-258,0 7 0,4 7 129,-4 3 0,0 4-387,0 0 258,-1 0-258,-2-2 129,-1-2-129,-2-6 0,3-7-258,3-1-387,0-21-129,0 10-774,0-15-774,3-7-258,0-10-129,4-2 0,-5-8 645,4 1 258,-5-5 516</inkml:trace>
  <inkml:trace contextRef="#ctx0" brushRef="#br0" timeOffset="7673.4386">8282 8528 129,'0'-53'516,"0"34"258,0 2 129,2 4 0,-2 13 516,6-12-258,-6 12 516,11 0-129,-2 10-129,-3 2 0,8 6-387,-6 0-129,9 9-258,-2-5 0,5 4-258,-1 1 0,4-1-129,1-4 387,3 1-516,-2-7 129,1-1 0,-3-5 0,4-1 129,-7-7 0,3-1-129,-8-4 129,3-4 0,-6-8 0,1-4 0,-7-6-129,3-1 129,-7-8-129,0-2 0,-2-2-129,0 2 258,-4-1-387,-2 4 0,2 5 0,-4 2-258,4 9 129,-4-2-387,8 19-516,-9-20-1161,9 20-1806,0 0-774,0 0-258</inkml:trace>
  <inkml:trace contextRef="#ctx0" brushRef="#br0" timeOffset="8425.482">9071 8417 3612,'-2'34'3999,"2"-8"-387,-5-8-258,5 11-3870,-6 0-258,4 4 516,-2 3 0,-3-4 258,2 2 258,-3-4 129,4-5 129,-3-4-129,5-5 0,-3-6-387,5-10-516,0 0-258,0-10-258,4-6-129,-4-9 129,6-2 129,-5-4 129,3-3 516,-1 2 258,-3 0 258,2 4 258,-2 1 0,0 5 129,0 3 0,0 5-258,1 1-129,-1 13 0,9-19 0,-9 19 0,15-9 0,-15 9 129,21 0-129,-9 4 129,-1 6 0,6 4-129,-3 4 0,5 5 0,-1 1 129,2 4-387,2-2 129,2 2 0,3-3 0,-2 0-129,1-6 129,-1 0 129,-3-7 0,2 1 258,-9-7 0,5 0 0,-9-6 0,4 0 129,-8-10-129,5 0 0,-7-7-129,2-3 129,-4-9-258,2-2 129,-5-5-258,1-1 258,-1-5-258,0 1 0,0-1-258,0 1 129,0 4 0,-3 4-129,3 6-645,-8-3-2709,3 9-1032,-6 6-387,-5 1-258</inkml:trace>
  <inkml:trace contextRef="#ctx0" brushRef="#br0" timeOffset="12930.7396">2101 9913 645,'8'54'516,"-7"-24"-516,0 5 387,-1 2 0,0 1 774,-3 2-129,-3-1 0,-2-3 258,-2-4 0,2-1-516,0-9-903,-3-12-2580,11 4 0,0-14-257</inkml:trace>
  <inkml:trace contextRef="#ctx0" brushRef="#br0" timeOffset="13384.7655">1976 9974 2580,'0'-24'3096,"0"24"-258,12-11-1806,-12 11-516,22-5-258,-6 5-129,1 2 258,2 5-129,2 4 129,1 2 129,4 2 0,-2 3 258,4 5-129,-2-4 0,4 5 0,-2-4 0,3 2-258,-3-5 129,1 2-258,-4-11 0,2 1 0,-6-6 0,1-3-129,-3-7 129,-1-7 129,-6-9-129,-1-2 0,-1-9 0,-2-2 0,-7-7 0,0 0-129,-1-3 129,0 0 0,-4 5-129,2 7 0,-2 2 0,1 8-129,3 9-129,0 4-129,0 11-258,0 0-387,0 13-1161,0 3-2064,0 0-258,0 6-129</inkml:trace>
  <inkml:trace contextRef="#ctx0" brushRef="#br0" timeOffset="13742.7861">2925 9850 5676,'9'50'4257,"-7"-28"-387,10 7-258,-3 1-3741,5 7 0,3-1 0,0 1 0,0 0 129,3-1 0,-6-5 129,0-4-129,-4-5 0,-1-6 0,-9-16-129,12 17-774,-12-17-516,0 0-645,-9-19-387,2-2-645,-6-6 129,-3-5 387</inkml:trace>
  <inkml:trace contextRef="#ctx0" brushRef="#br0" timeOffset="14129.8082">2955 9981 1806,'-31'-67'2193,"24"39"-258,0 1-258,5 3-387,2 2-258,3-1-129,8 5-387,2-5 0,6 5 0,-2-5 129,8 7 258,-2-2-258,5 9 258,-5-3-129,6 8 0,-8-1-387,7 5-129,-5 9-129,1 1-129,-5 5 129,0 1-129,-2 4 129,-4-1 258,-6 3-129,-1-3 0,-6 0 129,0 3 129,-7-6-129,-2 3 129,-11-5-129,1 1-129,-7-2 0,-2 0 129,-6-5-258,4 1 0,-4-2 0,0-2-129,3-2 0,5-1-129,6 2-258,2-4-645,18 0-645,-16 5-2709,16-5 0,0 0-516,10-4 258</inkml:trace>
  <inkml:trace contextRef="#ctx0" brushRef="#br0" timeOffset="14573.8336">3803 10089 4773,'5'17'4257,"-5"-17"-387,0 0-129,0 0-3354,0 0-387,3-10 0,8 7 129,1-4 0,4 4 258,2-8-129,6 5 258,-2-4-129,6 4-129,-1-2 0,4 2-129,2 2 0,0 3-129,2 1 0,-1 0 0,-2 0 0,-2 2 0,-1 3-129,-5 0 129,-3 0-129,-7-1-258,1 1-129,-15-5-1161,10 0-1935,-10 0-645,0 0-258,-13-9 130</inkml:trace>
  <inkml:trace contextRef="#ctx0" brushRef="#br0" timeOffset="14973.8564">4115 9878 129,'0'0'3741,"11"-2"0,-11 2-129,17-7-2064,5 7-516,-7 0-387,9 5 0,-1-1-129,7 4-129,-4-1 129,6 3-129,-1-1 0,1 5-129,2-1 0,0 4 0,0-2-129,1 4 258,-3-2-258,-1 2 0,-7-1 0,-1 2-129,-8-2 129,-4 1-129,-7-1 129,-4 2-129,-6-2 129,-7 1-129,-6 2 129,-3 1-129,-6 0 0,-4 2 0,-5 1 0,-5 1-129,0 8-516,-8-2-2709,-4 1-774,1 5-258,-10-1-129</inkml:trace>
  <inkml:trace contextRef="#ctx0" brushRef="#br0" timeOffset="17950.0267">5106 9927 1548,'7'24'3225,"-6"-7"-1677,2 0 129,-3-5-387,6 10 387,-6-5-387,3 11 258,-3-6-258,2 10-258,-2-6-129,2 4-516,2-3-129,-1-1-258,2-5-129,-1-6 129,-1-2-129,-3-13-129,0 0-129,0 0-129,0 0 0,0-15 129,0-3-129,-5-6 129,-1-2 0,-3-6 129,2-1 0,-1-2 129,0-1 0,-2 2 129,4 1 0,2 2 0,0 3 129,2 4 0,2 5 258,0 3-129,0 4 0,0 12 129,2-13-129,-2 13 0,0 0-129,17 3 0,-17-3-129,18 24 129,-6-8-129,2 4 129,2 3-129,1 0 129,3 1 129,1 0 0,3-2-129,1 1 0,2-5-129,0 0 0,-1-8 258,-1 1-258,0-9 129,-1-2 129,-5-2-129,0-11 129,-5-6 0,2-5 258,-8-6-129,3-3-129,-9-6 0,1-2 129,-3-2-129,0 1 0,0 2-129,0 2 0,-3 5-129,3 4 0,0 7-129,0 5-258,0 17-129,3-21-645,-3 21-1806,17 0-1419,-17 0-258,0 0 0</inkml:trace>
  <inkml:trace contextRef="#ctx0" brushRef="#br0" timeOffset="18737.0717">5873 9752 774,'0'0'2709,"0"0"-129,0 14 258,0-14-3483,2 13-129,1-2 258,0 5 516,3 3 645,-1-4 258,3 11 516,-6-4-129,4 11 0,-6-3 0,4 9-516,-4-4 0,-3 2-387,-4-5 0,1-2-258,-3-5 129,3-6-258,0-9-516,6-10 0,0 0-516,-2-23-645,6-1-903,2-11-258,7-1 129,-4-10 387,5 6 1032,-4-4 774,0 7 645,-3 4 1032,-4 8 903,1 4 387,-3 8-258,-1 13-387,0-11-387,0 11-387,0 7-516,0 6 0,0-1-129,0 9 0,2-3 258,6 9-258,0-5-129,6 7 129,1-1 0,6 2-129,1-1-129,3 0-129,3-3 129,2-4 0,-3-2 0,3-3-129,-3-8 129,0-3 0,-5-6 0,1-1 129,-5-9 129,1-6-129,-5-6-129,0-3 129,-4-8 0,-1-1 0,-4-8 0,1 3-129,-6-4 0,0 4 129,-3 3-129,1 5 0,-2 4-129,0 7-129,4 7-258,-5 0-516,5 13-903,0 0-1677,0 0-1161,0 0 0,11 0 1</inkml:trace>
  <inkml:trace contextRef="#ctx0" brushRef="#br0" timeOffset="19325.1054">7065 9636 5289,'13'5'3741,"-13"-5"-774,0 0-258,-15 0-3612,15 0 129,-25 5 258,9 2 258,-8 3 387,-4-1 774,4 5 387,-9-1-129,6 6-129,-5-1-516,6 3-258,1-1-258,3 0 0,5-2 0,4 2-129,4-4 0,5-1 0,4-2 129,1 0-129,11-4 0,2 2 129,6-1 0,1-1-129,5-1 129,-2 2 0,3-3 0,0 2 0,-2 0 0,-2-1 0,-4 1 0,-2-1 129,-4 0-129,-2-1 129,-11-7 258,8 17 0,-8-17 0,0 18 258,0-18-129,-17 25-129,-1-14 129,2 7-129,-8-6-129,0 8-129,-7-4-129,-2 2-258,3 6-903,-11-4-2838,1-2-645,-1 0-258,-10-7-129</inkml:trace>
  <inkml:trace contextRef="#ctx0" brushRef="#br0" timeOffset="25529.4602">2017 11151 2967,'0'0'4257,"1"10"-387,-1-10-258,-1-6-2064,1 6-1032,0 0-258,0 0-129,0 0 0,0 0 129,0 0 0,0 0 0,0 0 129,0 0-129,0 0-129,0 0 0,0 0-129,0 0 0,0 0 0,-6 10 129,6-10-129,-1 20 0,1-4 0,0 4 0,0 5 0,1 4 0,2 9 0,0 3 129,-2 5-129,-1 5 129,0 3 0,0 1 0,-3-6 0,-1-2-129,0-7 0,-2-10-258,5-5-387,1-25-2064,0 0-1290,0 0-387,-2-22 0</inkml:trace>
  <inkml:trace contextRef="#ctx0" brushRef="#br0" timeOffset="25993.4868">2005 11160 6063,'-14'4'4386,"14"-4"-387,0 0-387,0 0-2967,0 0-645,14 12 0,1-6-258,-1 4 258,7 0 0,0 6-258,4 4 258,-2 5 258,5 1-258,0 6 129,3-3-129,2 2 0,-3-2 0,2 0 129,-3-10-129,-1-2 0,-4-7 129,-2-6-129,-4-4 129,-2-9 0,-4-10 0,0-8 0,-6-8 129,-1-6-129,-3-7 129,1-2-129,-3-1 129,0 0 0,0 3-129,0 8 0,0 5 0,0 9-129,0 6-258,0 6-129,0 14-645,0 0-1806,12-3-1548,-12 3-129,10 0-129</inkml:trace>
  <inkml:trace contextRef="#ctx0" brushRef="#br0" timeOffset="26330.5061">2968 11040 5805,'9'52'4515,"0"-21"-258,-4-3-258,6 3-3741,-1 8-258,6 3 0,-1 0 129,-2 0-129,1 0 129,-6-5 0,-2-3 0,-3-7 0,-1 0 0,-2-8-129,-2 0-129,-3-3-258,-6-12-645,11-4-1290,-19 12-1935,-1-16 129,6-7-516</inkml:trace>
  <inkml:trace contextRef="#ctx0" brushRef="#br0" timeOffset="26745.5298">2867 11018 3612,'13'-22'4128,"1"15"0,-4-7-516,8-3-2451,8 5-903,1 1-129,8 0 0,0 4-129,2-1 0,1 4 129,-1 4 0,-2 0 0,-2 6 0,-5 2 129,0 7-129,-3-2 0,-4 7 258,-5-3-129,-3 3 129,-8-2 0,-3 3 0,-5-2-129,-8 5 129,-12-5 129,-1 2-129,-8-5 129,1 0-258,-3-5 0,0 0-129,1-4-129,3-2-129,8-3-258,-2-2-645,24 0-1290,-19 6-2064,19-6-258,0 0-258,0 0 1</inkml:trace>
  <inkml:trace contextRef="#ctx0" brushRef="#br0" timeOffset="27173.5543">3717 11421 4644,'24'0'3999,"4"-6"-258,-17-4-258,5 5-3483,3 1 129,1 0 129,4 4 129,-6-4 129,8 4 0,-7 0 0,4 0 258,-2 0-258,7 1-129,-1 0-258,2 2 0,0 0-129,0 0-129,-1 2 0,-3-4-258,-1 5-129,-7-6-258,2 7-129,-9-7-645,3 1-1161,-13-1-1677,12 0 0,-12 0 258</inkml:trace>
  <inkml:trace contextRef="#ctx0" brushRef="#br0" timeOffset="27689.5838">4056 11178 6321,'34'9'4386,"-11"-6"-387,-2-3-129,6-1-3870,3 1-387,6 0 258,1 0 129,1 0 0,1 5 0,-2-1 387,3 4-129,-2-3 0,1 6-129,-2-2 129,-1 3-258,-6 0 129,0 1-129,-7 0 0,-6-2 0,-2 1 0,-9 1 129,-4-3 0,-2 2 0,0-12 0,-14 25 0,-1-13 129,-4 5-129,-1 0 129,-2 1-129,-5 0 129,-1 4 0,-4-4-129,-1 6 258,-4-3-258,-1 8 129,-2-3-129,3 2 0,-2-2 0,-1 1-258,6-1-129,0-7-774,15 11-1290,-4-16-2193,-1-5-387,3-1 0,3-8 259</inkml:trace>
  <inkml:trace contextRef="#ctx0" brushRef="#br0" timeOffset="29697.6987">5174 11054 1548,'-5'-11'3225,"1"-2"129,4 13-2322,0 0-387,-2-15-129,2 15 0,0 0 129,0 0 129,0 0 258,8 7 0,-8-7 0,11 22-129,-8-5 0,9 9-129,-2-2-258,3 11 0,-2 1-258,3 5 0,-2-1-129,2-2 0,1-2-129,-1-5 129,-3-3-129,-1-9 0,0-6 129,2-6-129,1-7 0,-2-2 0,5-12 0,-2-5 129,1-5-129,3-6 0,-1-5 129,0-1-129,-2 0 0,-1 1 0,-2-1 129,-3 8-129,-1 2 0,0 5 129,-2 2-129,0 5 129,-1 1-129,-5 13 0,7-17 129,-7 17-129,7-12 0,-7 12 0,0 0 129,0 0-129,6-10 0,-6 10 0,0 0 0,0 0 0,0 0 0,0 0-129,0 0 0,0 0-258,0 0-129,0 0-645,20 6-1548,-20-6-1677,13 10-129,-13-10-129</inkml:trace>
  <inkml:trace contextRef="#ctx0" brushRef="#br0" timeOffset="30118.7227">5913 10987 129,'0'34'3483,"-4"-16"129,6 12-129,2 3-2967,0 5 258,8 8 129,-4 1 129,7 9-129,-7-7 129,6 6-129,-4-5-129,1-3-258,-3-9-129,-3-9-645,5-2-1419,-6-14-2580,-4-13 129,0-11-645</inkml:trace>
  <inkml:trace contextRef="#ctx0" brushRef="#br0" timeOffset="30801.7618">5891 10951 2451,'-16'0'3999,"16"0"0,0-11-258,7 0-2451,5-1-1161,7 0-258,4-4 129,5 0 0,4 2 129,2-2 0,3 8 258,-3-3-258,4 6 258,-5 5-129,2 0-129,-4 8 0,-4 4-129,-2 2 129,-7 5-129,-1 2 129,-9 3-129,-3-3 0,-5 1 0,0 1 129,-9-2-129,-2-1 0,-3-3 0,2-4 129,-2 0-129,3-4 0,11-9-129,-14 9 129,14-9-129,0 0 129,0 0 0,0 0 0,15 0 0,-3 0 0,3 0 0,2 0 0,2 2 0,1 7 0,-2 0 0,1 5 0,-2 3 0,1 4 0,-1 0 0,-4 6 0,-4-3 0,-2 2 0,-6 1 129,-1-4 0,-7 2 0,-7-8 129,-1 3 258,-9-8-258,-1 5 129,-2-12-129,0 2 0,-5-5 0,1-1 0,0-1-258,1-3 0,3-1-129,1-4-129,7 5-516,-4-10-1419,9 5-2193,14 8-129,-9-20-258</inkml:trace>
  <inkml:trace contextRef="#ctx0" brushRef="#br0" timeOffset="31589.8069">6881 11030 3225,'2'31'4128,"-3"-18"-387,1 11-129,0-3-3612,-2 8 0,-2 3 129,0-1 258,-1 5 0,-2-6 129,3 4 0,-3-7-129,3-1-129,-4-5-129,0-7-258,8-14-516,-14 5-258,14-5 0,-16-16 0,10-4 0,-5-9 0,5-1 258,-4-4 129,4-3 645,1 3 129,2-2 129,3 7-129,0 0 129,0 6 0,0 1 0,5 7-129,1-2 129,-6 17 0,12-19-129,-12 19 0,10-11 258,-10 11-258,10-3 129,-10 3 0,0 0 258,19 12-258,-14-2-129,10 9 129,-2 2 129,7 6-258,2 1 0,6 3-129,2 1-129,5-1 129,0 1-129,0-6 129,-2-3 0,0-4 0,-5-5 0,-2-2 0,0-7 0,-1-3 129,-6-2-129,1-7 129,-6-9-129,-1 0 129,-3-9 129,-1-2-129,-9-8 129,1-1-129,-1-6 129,-6 2-258,-1-1 0,-1 0 129,-2 0-258,0 7-129,5 2-258,-5 3-903,10 6-2967,-1 3-645,-4 0 0,4 3-645</inkml:trace>
  <inkml:trace contextRef="#ctx0" brushRef="#br0" timeOffset="33624.9232">8255 11029 3483,'13'10'4257,"-13"-10"-129,0 0-258,0 0-3483,11 2-387,-11-2 129,0 0 129,0 0 0,0 0 0,0 0 129,0 0 0,2 19-129,-2-4 258,-1 4-387,-6 6 129,3 9-129,-4 6 0,-1 3 129,0 1-258,2-1 129,-3-5-129,3-3 0,0-6 0,0-8 0,3-6-129,4-15-258,0 0 0,0 0-129,0 0 0,-13-17 0,13-1 0,0-12-387,7 1 387,-1-11-129,3 2 258,0-5 129,3 2-129,-2 1 387,1 1 0,0 7 387,-4 0 0,0 12 129,-3-1 129,2 8-129,-4-1 129,-2 14-258,4-10 0,-4 10-129,0 0-129,0 0 129,10 9-258,-3 3 129,2 7-129,2 3 258,3 4-258,4 6 129,2 3-129,0-1 0,1 2 0,3-5 0,0 1 129,-2-8-129,-1-5 0,-2-7 129,-4-7 0,1-5 0,-6-11 0,-2-9 0,-2-6 0,0-6 0,-6-7 0,2-2 0,-2-4 0,0 5-129,-2 4 0,-2 2-129,4 9-258,-8-3-1290,8 11-2580,0 17-129,3-17-516</inkml:trace>
  <inkml:trace contextRef="#ctx0" brushRef="#br0" timeOffset="34376.9663">8937 10980 1,'3'50'3224,"2"-15"259,-5-10-129,0 12-2967,0 4 387,0 0 0,0 2 258,-1-8 0,0 3-258,-8-13 129,7 1 0,-6-9-645,3-5-129,5-12-258,-14 0 129,14 0-129,-12-24 0,9 2 0,-2-10-129,3-2 258,-1-4-129,3-3 258,0 4-258,2-1 258,4 4 129,-2 4-258,7 5 129,-3 4 0,4 5 0,-2 4-129,2 4 129,1 4-129,0 4 0,0 4 0,1 7 129,0 6-129,0 5 129,5 5 0,0 3 0,0 5 0,3-2 0,-1 3 0,4-4 0,0 0 0,0-6 129,-2-5-258,3-6 129,-4-6 0,2-6 0,-4-3 129,1-10-129,-1-9 129,1-7 0,-6-10 129,4-1-129,-7-9 258,1 3-258,-4-7 129,0 4 129,-5-3-387,2 11 129,-4 3-258,1 8 0,1 6-387,-4 2-129,0 19-774,0-14-1935,0 14-1419,0 0-387,-7-14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00:57:58.03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E350E8D1-A309-4911-8DA7-B27AFC0FE7E1}" emma:medium="tactile" emma:mode="ink">
          <msink:context xmlns:msink="http://schemas.microsoft.com/ink/2010/main" type="inkDrawing" rotatedBoundingBox="13371,4528 14745,4553 14744,4581 13370,4556" rotationAngle="-165856352"/>
        </emma:interpretation>
      </emma:emma>
    </inkml:annotationXML>
    <inkml:trace contextRef="#ctx0" brushRef="#br0">13382 4538 4128,'0'0'4257,"0"0"-516,-11 0 0,11 0-3612,0 0-129,9 0 258,4 0 129,0 0 0,7 0 0,4 0 129,7 0 129,1 0-129,8 0-129,5 0 0,9 0-129,4 0-129,9 0 0,6 0 0,1 1-129,3 1 129,3-1-129,0 0 129,-4 2 0,-3-2 0,-7 2 0,-3-1 0,-5 1 0,-6-3 0,-6 0 0,-6 0 258,-7 0-258,-5 0 0,-7 0 129,-5 0-129,-4 0 0,-12 0 0,0 0-129,0 0-129,0 0-516,-7 8-2709,-14 0-1161,-10-3-387,-6-1-387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00:57:53.43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F80A1D70-379C-42A6-AE51-285CC0BED23A}" emma:medium="tactile" emma:mode="ink">
          <msink:context xmlns:msink="http://schemas.microsoft.com/ink/2010/main" type="writingRegion" rotatedBoundingBox="8410,2777 11672,2839 11658,3580 8396,3518"/>
        </emma:interpretation>
      </emma:emma>
    </inkml:annotationXML>
    <inkml:traceGroup>
      <inkml:annotationXML>
        <emma:emma xmlns:emma="http://www.w3.org/2003/04/emma" version="1.0">
          <emma:interpretation id="{F0940EC1-401F-441B-B42D-78B93A183A91}" emma:medium="tactile" emma:mode="ink">
            <msink:context xmlns:msink="http://schemas.microsoft.com/ink/2010/main" type="paragraph" rotatedBoundingBox="8410,2777 11672,2839 11658,3580 8396,35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524A36-EA3E-4FC6-AD67-4C40567E5D69}" emma:medium="tactile" emma:mode="ink">
              <msink:context xmlns:msink="http://schemas.microsoft.com/ink/2010/main" type="line" rotatedBoundingBox="8410,2777 11672,2839 11658,3580 8396,3518"/>
            </emma:interpretation>
          </emma:emma>
        </inkml:annotationXML>
        <inkml:traceGroup>
          <inkml:annotationXML>
            <emma:emma xmlns:emma="http://www.w3.org/2003/04/emma" version="1.0">
              <emma:interpretation id="{1ECD2D42-CBE0-4B13-8D0C-0632E09D7BB9}" emma:medium="tactile" emma:mode="ink">
                <msink:context xmlns:msink="http://schemas.microsoft.com/ink/2010/main" type="inkWord" rotatedBoundingBox="8409,2837 9696,2862 9683,3542 8396,3518"/>
              </emma:interpretation>
              <emma:one-of disjunction-type="recognition" id="oneOf0">
                <emma:interpretation id="interp0" emma:lang="" emma:confidence="0">
                  <emma:literal>Jo</emma:literal>
                </emma:interpretation>
                <emma:interpretation id="interp1" emma:lang="" emma:confidence="0">
                  <emma:literal>J</emma:literal>
                </emma:interpretation>
                <emma:interpretation id="interp2" emma:lang="" emma:confidence="0">
                  <emma:literal>JO</emma:literal>
                </emma:interpretation>
                <emma:interpretation id="interp3" emma:lang="" emma:confidence="0">
                  <emma:literal>Jo'</emma:literal>
                </emma:interpretation>
                <emma:interpretation id="interp4" emma:lang="" emma:confidence="0">
                  <emma:literal>JJ</emma:literal>
                </emma:interpretation>
              </emma:one-of>
            </emma:emma>
          </inkml:annotationXML>
          <inkml:trace contextRef="#ctx0" brushRef="#br0">8662 2988 258,'20'-11'3096,"-20"11"-1677,15 0-258,-15 0 516,15 6 0,-5 5 129,-10-11-129,14 25-129,-8-12-387,7 11-387,-6-4 0,6 10-129,-1-2-258,1 9 258,-4-6-387,1 11 0,-5-3 0,2 1 129,-7-3 0,1-1 0,-4-2 0,-3-5 0,-7-7-129,-1-1 258,-5-9-387,-3-2 0,-2-9-129,-1-2-129,-1-9-129,-5-12-258,8-2 0,-5-17-258,11 4-129,-7-15-516,18 9-516,-13-10-129,19 11-387,-11 1-903,4 0-903,7 17 388</inkml:trace>
          <inkml:trace contextRef="#ctx0" brushRef="#br0" timeOffset="240.0136">8466 3035 774,'-16'15'3096,"1"-15"258,15 0-1935,-13 14-129,13-14 0,0 0 0,-17 8 129,17-8-129,8-3 129,12 0-258,-1-14 0,16 6-387,1-9-387,14 0-258,3-3-129,-1 1-258,3 6-129,-6-8-516,-1 13-2193,-8 2-1290,-13 0 0,-6 6-258</inkml:trace>
          <inkml:trace contextRef="#ctx0" brushRef="#br0" timeOffset="815.0465">9261 3018 4902,'38'12'4515,"-18"-2"-387,-7-6-129,4 7-4128,-1-2 129,4 5 0,-2 4 129,-2-4 0,-1 6 129,-4-3 387,1 9-258,-8-4 129,5 10 0,-9-1 0,1 3 0,-1-1-258,-4 3 129,-6-2-129,1-2 0,-5-3-129,-1-8-129,-3-2 0,1-8 129,-2-1-258,-1-10 129,4 0-258,-3-10-129,6-5 0,-2-13-258,8 2-258,-10-16-645,13 8-516,-13-16-1032,4 1-1419,2 3 0,-6-7 517</inkml:trace>
          <inkml:trace contextRef="#ctx0" brushRef="#br0" timeOffset="1036.0592">9130 2989 2580,'32'17'4257,"-19"-17"129,8 3 0,-1 0-2709,8-6-1290,10 1 129,-1-9-258,7 2-129,-1-5-129,6-2-129,-4 1-258,-3-6-387,3 8-2064,-4-2-1419,-8-4-258,2 7 0</inkml:trace>
        </inkml:traceGroup>
        <inkml:traceGroup>
          <inkml:annotationXML>
            <emma:emma xmlns:emma="http://www.w3.org/2003/04/emma" version="1.0">
              <emma:interpretation id="{32C15D16-AD77-4B1C-BF50-DF3DC512F157}" emma:medium="tactile" emma:mode="ink">
                <msink:context xmlns:msink="http://schemas.microsoft.com/ink/2010/main" type="inkWord" rotatedBoundingBox="11220,2830 11672,2839 11659,3506 11208,3497"/>
              </emma:interpretation>
              <emma:one-of disjunction-type="recognition" id="oneOf1">
                <emma:interpretation id="interp5" emma:lang="" emma:confidence="1">
                  <emma:literal>N</emma:literal>
                </emma:interpretation>
                <emma:interpretation id="interp6" emma:lang="" emma:confidence="0">
                  <emma:literal>W</emma:literal>
                </emma:interpretation>
                <emma:interpretation id="interp7" emma:lang="" emma:confidence="0">
                  <emma:literal>u</emma:literal>
                </emma:interpretation>
                <emma:interpretation id="interp8" emma:lang="" emma:confidence="0">
                  <emma:literal>n</emma:literal>
                </emma:interpretation>
                <emma:interpretation id="interp9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1662.0943">11217 3030 6966,'21'3'4902,"-5"12"-645,-16-15-774,6 25-3612,-1 0 0,-1 4 129,0 8 129,-4 6 0,0 6-258,-4 0 387,-4-1 0,0-5-129,1-4 0,1-8-258,-3-13-516,9-4-903,-5-21-1032,5-13-1806,0-6-258,0-12 129</inkml:trace>
          <inkml:trace contextRef="#ctx0" brushRef="#br0" timeOffset="2003.1145">11221 3078 1,'3'11'2579,"3"10"775,1 0-258,-2-2-645,7 10-516,-1-6-516,8 9-387,-1-3-258,7 0-516,-3-2 0,5-5 0,-1-4 0,1-5 0,-4-8 0,3-3 129,-4-5-129,0-7 0,-2-9 0,-1-3 0,-4-4-129,1-2 129,-2-5-129,-2-3 0,-5 0 0,2-3-129,-3 0-129,-3-6-129,3 8-1032,-6-3-2967,3-4-129,8 5-387,-2-5 129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00:57:56.39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BDE7838F-5F20-455C-A2BD-292A59FDEA70}" emma:medium="tactile" emma:mode="ink">
          <msink:context xmlns:msink="http://schemas.microsoft.com/ink/2010/main" type="writingRegion" rotatedBoundingBox="16124,2580 16675,2580 16675,3452 16124,3452"/>
        </emma:interpretation>
      </emma:emma>
    </inkml:annotationXML>
    <inkml:traceGroup>
      <inkml:annotationXML>
        <emma:emma xmlns:emma="http://www.w3.org/2003/04/emma" version="1.0">
          <emma:interpretation id="{56C4F484-2D40-4B9D-9607-6E611A1E1C0C}" emma:medium="tactile" emma:mode="ink">
            <msink:context xmlns:msink="http://schemas.microsoft.com/ink/2010/main" type="paragraph" rotatedBoundingBox="16124,2580 16675,2580 16675,3452 16124,34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3B0666-6951-4EE8-BD9C-7085626E42FF}" emma:medium="tactile" emma:mode="ink">
              <msink:context xmlns:msink="http://schemas.microsoft.com/ink/2010/main" type="line" rotatedBoundingBox="16124,2580 16675,2580 16675,3452 16124,3452"/>
            </emma:interpretation>
          </emma:emma>
        </inkml:annotationXML>
        <inkml:traceGroup>
          <inkml:annotationXML>
            <emma:emma xmlns:emma="http://www.w3.org/2003/04/emma" version="1.0">
              <emma:interpretation id="{10F08F43-7F08-4A66-B874-1406D86E6783}" emma:medium="tactile" emma:mode="ink">
                <msink:context xmlns:msink="http://schemas.microsoft.com/ink/2010/main" type="inkWord" rotatedBoundingBox="16124,2580 16675,2580 16675,3452 16124,3452"/>
              </emma:interpretation>
              <emma:one-of disjunction-type="recognition" id="oneOf0">
                <emma:interpretation id="interp0" emma:lang="" emma:confidence="1">
                  <emma:literal>N</emma:literal>
                </emma:interpretation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Q</emma:literal>
                </emma:interpretation>
                <emma:interpretation id="interp3" emma:lang="" emma:confidence="0">
                  <emma:literal>X</emma:literal>
                </emma:interpretation>
                <emma:interpretation id="interp4" emma:lang="" emma:confidence="0">
                  <emma:literal>TV</emma:literal>
                </emma:interpretation>
              </emma:one-of>
            </emma:emma>
          </inkml:annotationXML>
          <inkml:trace contextRef="#ctx0" brushRef="#br0">16227 2975 6321,'16'11'4128,"-16"-11"0,15 12-516,-12-1-3225,3 6-258,-2 7 129,-4 2 129,0 8-129,-8 2 0,3 9 129,-10 1-129,3 2-387,-5-3 258,3-5-129,1-4-129,-3-12-129,9-2-903,-10-22-1290,7-10-1935,5-8 0,-3-15-258</inkml:trace>
          <inkml:trace contextRef="#ctx0" brushRef="#br0" timeOffset="383.0218">16143 2929 5934,'37'41'5031,"-15"-15"-774,0-1-258,0 4-3612,9 10-129,0-5 0,3 2-258,-2-4 0,2-3-258,-4-8 387,1-3 129,-5-9 0,3-2 129,-9-7 0,5-3-129,-3-10 129,0-3-258,-7-6 129,3-6-258,-7-5 129,-3-2 129,-1-6-387,-4-1 258,-3-5-129,0-2 129,-6-1-129,-3-2-129,3 4-258,-6-10-903,4 12-2580,-3 2-903,-8 7 129,0 6-516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00:55:29.04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5A4E3C77-5E81-4CE8-AFF1-8136D1150962}" emma:medium="tactile" emma:mode="ink">
          <msink:context xmlns:msink="http://schemas.microsoft.com/ink/2010/main" type="writingRegion" rotatedBoundingBox="1674,5298 10277,5084 10372,8911 1769,9126"/>
        </emma:interpretation>
      </emma:emma>
    </inkml:annotationXML>
    <inkml:traceGroup>
      <inkml:annotationXML>
        <emma:emma xmlns:emma="http://www.w3.org/2003/04/emma" version="1.0">
          <emma:interpretation id="{AA09C8CC-4935-4014-9DA8-EF01736F6CF6}" emma:medium="tactile" emma:mode="ink">
            <msink:context xmlns:msink="http://schemas.microsoft.com/ink/2010/main" type="paragraph" rotatedBoundingBox="2114,5159 10287,5198 10283,5944 2111,59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590E63-39A9-4908-9B4D-289788E6111E}" emma:medium="tactile" emma:mode="ink">
              <msink:context xmlns:msink="http://schemas.microsoft.com/ink/2010/main" type="line" rotatedBoundingBox="2114,5159 10287,5198 10283,5944 2111,5905"/>
            </emma:interpretation>
          </emma:emma>
        </inkml:annotationXML>
        <inkml:traceGroup>
          <inkml:annotationXML>
            <emma:emma xmlns:emma="http://www.w3.org/2003/04/emma" version="1.0">
              <emma:interpretation id="{BB143506-D730-40A1-88A1-43827C5C3A5D}" emma:medium="tactile" emma:mode="ink">
                <msink:context xmlns:msink="http://schemas.microsoft.com/ink/2010/main" type="inkWord" rotatedBoundingBox="2114,5270 5868,5288 5865,5923 2111,5905"/>
              </emma:interpretation>
              <emma:one-of disjunction-type="recognition" id="oneOf0">
                <emma:interpretation id="interp0" emma:lang="" emma:confidence="0">
                  <emma:literal>NP NP</emma:literal>
                </emma:interpretation>
                <emma:interpretation id="interp1" emma:lang="" emma:confidence="0">
                  <emma:literal>NP-&gt;NP</emma:literal>
                </emma:interpretation>
                <emma:interpretation id="interp2" emma:lang="" emma:confidence="0">
                  <emma:literal>NP_&gt;NP</emma:literal>
                </emma:interpretation>
                <emma:interpretation id="interp3" emma:lang="" emma:confidence="0">
                  <emma:literal>NP.&gt;NP</emma:literal>
                </emma:interpretation>
                <emma:interpretation id="interp4" emma:lang="" emma:confidence="0">
                  <emma:literal>NP.&gt;Np</emma:literal>
                </emma:interpretation>
              </emma:one-of>
            </emma:emma>
          </inkml:annotationXML>
          <inkml:trace contextRef="#ctx0" brushRef="#br0">2186 5293 3096,'0'0'3225,"0"0"0,0 0-2064,0 0-1419,0 0 258,3 12 387,-3-12 129,0 0 258,0 0 129,0 0 129,0 0-258,0 0 258,0 0 0,0 0-387,0 0-129,0 0-129,0 0-258,0 0 0,0 0 0,0 0-129,0 0 129,0 0 0,0 0-129,3-8 0,-3 8 129,0 0-129,0 0 0,0 0 0,2-11 129,-2 11-129,0 0 0,0 0 0,0 0 0,0 0 0,0 0 0,0 0 0,0 0 0,0 0 129,0 6-129,0-6 129,0 22 0,0-2 0,-2 1 129,-1 9-258,-2 5 129,-1 0 0,-3 6-129,2 0 0,-4-1 129,2 0-258,2-2 129,-3-6 0,3-2 0,4-4-129,1-3 129,1-5 0,1 0-129,0-7 129,0-11-129,0 17 129,0-17-258,0 0 0,0 0-129,0 0-129,6-7-516,-6-13 0,5 3-258,-5-11 129,6 0 0,-6-7 0,7 0 258,-4-3 258,2 2 387,1 0 129,2 2 129,-1 5 129,1 4-129,1 4 129,-2 1 0,1 6 0,-1 2 258,-7 12 0,9-20 0,-9 20 387,8-12 0,-8 12 0,0 0 0,0 0 129,0 0-258,0 0 0,2 10-258,0 2 0,-2 3-129,6 6-129,2 1 129,6 2-258,1 3 387,6 2-387,3 0 0,2 0 0,0 0 0,1-1 0,-3 0 0,0-5 129,-5-3-129,0-1 0,-2-6 129,-4-1 0,-13-12 0,17 9 0,-17-9 129,11-8-129,-10-4 0,2-6 129,-3-5-129,0-5 0,0-4 0,0-4 0,-3 0 0,1-1 0,-1 1-129,1 5 129,1 0-129,0 4 0,1 3-129,0 2-129,1 7-129,0-2-387,-1 17-774,7-16-1677,-7 16-1032,0 0-387,16-15 387</inkml:trace>
          <inkml:trace contextRef="#ctx0" brushRef="#br0" timeOffset="729.0417">2807 5378 4773,'3'38'4257,"-3"-18"-387,0 11-516,0 3-3483,0 5 0,-2 2-129,-1 4 129,-3-3 0,-2 2 129,2-6 129,0-1 0,3-8 129,1-4-129,2-7 0,0-6-258,0-12 0,0 0-387,7-6-387,3-9 129,-10-10-258,5 0 0,-5-8 0,0-3 258,0 0 0,-7-4 516,-1 2 258,0-3 258,2 5-129,-3 0 129,4 4 258,0 1-258,4 2 258,1 4-129,0 6 258,4 0-258,4 4 258,1-2 0,3 7 129,1-2-258,4 5 129,1-1-258,2 6 0,0-2 0,3 4-129,-1 2-129,0 7 0,0-1-129,-1 4 129,-2 0 0,0 2 129,-5 1 0,-1 0 0,-5-1 387,0 1-387,-8-2 129,0 4-129,-3-4 129,-6 3-258,-9-5 0,0 3 0,-7-4 0,1 2 0,-3-5-129,0-1 0,0-1 0,6-3-258,2 1-258,-1-3-774,20 0-2322,0 0-774,0 0-387,0 0 258</inkml:trace>
          <inkml:trace contextRef="#ctx0" brushRef="#br0" timeOffset="1512.0865">3358 5651 1419,'13'7'3225,"-13"-7"-258,11-3-1548,-11 3-1290,15-1 129,-15 1 387,20 0 0,-4 0 129,-5 0 129,9 0 129,-6 0 0,10 1-129,-6-1-387,9 3 129,-1-2-387,4 3 0,-5-4-129,2 3 129,0-1-129,-2 0 129,-7-2-129,1 0 0,-8 0 0,-11 0 129,20 0-129,-20 0-129,0 0 0,0 0-387,0 0 0,0 0-645,0 0-1161,0 0-1677,-8-4-516,8 4 0</inkml:trace>
          <inkml:trace contextRef="#ctx0" brushRef="#br0" timeOffset="2140.1223">3783 5503 1677,'0'0'3096,"13"6"258,-13-6-2451,0 0-387,15 7 129,-15-7 0,17 5 0,-17-5 0,22 9 0,-22-9-129,25 15 0,-9-7-258,3 3-129,-1-1 0,-1 4 0,3-2 0,1 3-129,-3-1 0,1 0 129,-3 2-129,-2-4 0,-2 2 0,0 1 129,-7-3 258,1 2 0,-6-14-129,0 24 0,0-13 258,-7 2-258,-6-3 129,1 5-258,-4-1 0,-3-2 0,-3 4 0,2 0 0,-3-3 0,0-1-129,4-1 0,0-1 0,3 0-387,1-9-387,15-1-2064,0 0-1290,0 0-258,0 0-129</inkml:trace>
          <inkml:trace contextRef="#ctx0" brushRef="#br0" timeOffset="3240.1853">4879 5380 2193,'0'0'3612,"11"4"0,-11-4-903,0 15-2580,3-5-129,0 5 258,1 2 129,-1-1 129,0 6 129,-3-2 0,1 9 129,-1-4-129,0 7 0,-2-5-129,0 0-258,-2 0-129,1-5-129,-1-3 0,2-5-129,2-14-129,-4 10 0,4-10 0,0-10 0,1-4-129,2-8 129,0-2 0,0-6 0,0 1 0,-2-2-129,5 3 0,-3 1 129,1 6 0,-1 0 0,1 7 0,0 2 258,-4 12-129,3-12 129,-3 12 129,0 0 0,0 0 0,16 17-129,-9-3 258,3 9-129,5 0 0,2 2 0,-4 3 0,4 3 0,0-3 0,3 0 0,-2-4 0,1-1 129,1-3-129,0-4 129,-2-9-129,-1 0 129,0-7 129,-1 0 0,-6-12 0,1-2 0,-6-11 0,1 1-129,-5-8 258,-1 1-387,0-7 129,-3 2-129,-5-1-129,2 3 129,-3 3-129,2 2 129,0 5-258,0 4 129,5 6-258,-3 3-129,5 11-258,0-11-387,0 11-1032,11 0-2064,-11 0-258,18 0-129</inkml:trace>
          <inkml:trace contextRef="#ctx0" brushRef="#br0" timeOffset="4012.2295">5557 5426 258,'-5'-17'3612,"5"17"-129,5-17-1677,0 4-903,10 4-129,-1-6-258,6 4 258,0-4-129,4 6-129,-3-1 0,4 4 0,-3-1-258,1 6 0,-5 1 129,1 1-258,-2 6 0,0 6 129,-4 2-129,0 4 129,-6 1 258,2 4-129,-4-3 129,-1 4-258,-4-5 516,0 4-516,0-10 387,-3 7-258,-9-8 129,5 3-258,-7-5 129,0 2-129,-7-5 0,2-1 129,-6-2-387,1-1 129,-1-1-129,3-3-129,-2 0-258,0 0-129,12 0-774,-10 0-2838,11 0-516,11 0-387,-15-11 0</inkml:trace>
          <inkml:trace contextRef="#ctx0" brushRef="#br0" timeOffset="3569.2041">5641 5395 5031,'0'59'4128,"0"-18"-258,-6 2-1548,1 3-2451,3 1 129,-2 0-129,1-1 129,0-4 129,0-6 0,2-7-129,1-6 129,0-5-129,0-18-258,0 0-1161,8 6-2451,-5-18-258,6-5 129</inkml:trace>
        </inkml:traceGroup>
        <inkml:traceGroup>
          <inkml:annotationXML>
            <emma:emma xmlns:emma="http://www.w3.org/2003/04/emma" version="1.0">
              <emma:interpretation id="{A386C68A-0CED-47A6-B008-8E26845077EA}" emma:medium="tactile" emma:mode="ink">
                <msink:context xmlns:msink="http://schemas.microsoft.com/ink/2010/main" type="inkWord" rotatedBoundingBox="6533,5180 8008,5187 8004,5896 6530,5889"/>
              </emma:interpretation>
              <emma:one-of disjunction-type="recognition" id="oneOf1">
                <emma:interpretation id="interp5" emma:lang="" emma:confidence="0">
                  <emma:literal>a not</emma:literal>
                </emma:interpretation>
                <emma:interpretation id="interp6" emma:lang="" emma:confidence="0">
                  <emma:literal>on not</emma:literal>
                </emma:interpretation>
                <emma:interpretation id="interp7" emma:lang="" emma:confidence="0">
                  <emma:literal>or not</emma:literal>
                </emma:interpretation>
                <emma:interpretation id="interp8" emma:lang="" emma:confidence="0">
                  <emma:literal>or no</emma:literal>
                </emma:interpretation>
                <emma:interpretation id="interp9" emma:lang="" emma:confidence="0">
                  <emma:literal>on ok</emma:literal>
                </emma:interpretation>
              </emma:one-of>
            </emma:emma>
          </inkml:annotationXML>
          <inkml:trace contextRef="#ctx0" brushRef="#br0" timeOffset="6324.3617">6532 5565 2709,'0'0'2451,"0"0"-1806,0 0 387,0 0-129,0 0 258,0 0 0,0 0 129,0 0-129,0 0 258,0 0-516,14-8-129,-14 8-387,22-1 129,-9 1-258,5 0-129,-1 0 0,3 3 0,3 0-129,1 6 0,-2-1 0,0 4 0,2 3 0,-2 3 0,-4 2-129,-2-1 129,-1 5 0,-3-2 0,-4 2-129,-3-3 129,-5 2 0,0-5-129,-4-2 129,-5 1 0,-6-3 0,-2-3-129,-1-2 129,-5-2 0,0-4 0,-1-1 0,0-2 0,0-2 0,2-6 0,2-3 129,2-4-129,2 1 0,4-2 0,4-1 0,4 0 0,3 0 0,1 1 0,7 1 0,4 5 129,8 1-129,-1 2 0,4 4-129,5 3 129,0 0-129,4 7-387,-3 0 0,8 6-645,-11-8-1032,4 0-1806,-1 6-258,-12-7 259</inkml:trace>
          <inkml:trace contextRef="#ctx0" brushRef="#br0" timeOffset="7656.4376">7066 5554 774,'0'0'1161,"0"0"258,10-1 129,-10 1 258,0 0-129,0 0 129,0 0-516,0 0-258,0 0-258,0 0 0,0 0-387,0 0 0,0 0 129,0 0-258,12 0 0,-12 0 0,0 0 129,0 0-258,12 6 129,-12-6 0,0 0 0,10 15-129,-10-15 129,8 22 0,-4-6-129,-1 1 129,2 4-129,-3 2 0,3 1 0,-2 0-129,2-2 0,-2 0 129,2-5-129,0-4 0,-5-13 129,11 14 0,-11-14-129,11 0 129,-11 0 0,17-15-129,-8-1 129,3-3-129,1-2 129,1-5-129,0 1 0,2-1 129,1 2-129,-2 1 129,0 3-129,-3 3 129,3 4-129,-2 3 0,1 3 0,-2 3 0,-2 3 0,4 1 0,-2 5 129,-1 7-129,1 3 129,-2 4 0,1 5 0,-1 0 0,-2 3 0,1-3 0,0 2 0,-3-3-129,-3-3-129,3-2-258,-6-18-129,11 21-516,-11-21-774,12 4-1032,-12-4-1290,8-5-645,-8 5 129</inkml:trace>
          <inkml:trace contextRef="#ctx0" brushRef="#br0" timeOffset="8188.4683">7680 5825 2451,'-20'5'3612,"20"-5"-129,0 0-258,-5-11-3483,0-1-387,5 12 129,0-25 258,0 10 258,0-2 258,3-4 387,6 5 258,-1-5-258,9 4 129,-4 0 0,8 3-516,3-1 0,-3 6-258,1 2 129,1 1-129,-2 5 0,-2 1 129,0 0-129,-2 8 0,-3 3 129,-4 3 0,0 3-129,-1 0 387,-7 2-258,1 2 129,-3-1 0,0 1 129,-9-3-129,0 1 0,-4-3 129,-1 0-129,-5-4-129,-1-2 0,-2-3-129,0-6 0,-1-1-258,-1-3-258,9-2-516,-11-12-774,14 2-1419,4-2-1161,-6-8-258</inkml:trace>
          <inkml:trace contextRef="#ctx0" brushRef="#br0" timeOffset="8708.498">7883 5247 2193,'-7'-17'2451,"7"17"-2193,0-16-258,0 16 387,-1-12 387,1 12 516,0 0-129,-4-15 387,4 15 129,0 0-258,0 0-129,7 7-387,0 5-258,-3 0 0,5 8-258,-4 1 0,3 6 0,-1 4 0,4 10-129,-5 0 129,0 6-258,-2 2 258,1 5-258,-4-3 129,3 4-258,-4-6 129,0-4 0,0-5-129,0-4 0,1-8-129,0-7 0,4-4-387,-5-17-903,14 5-2193,-14-5-1032,19-14 0,-9-4-129</inkml:trace>
        </inkml:traceGroup>
        <inkml:traceGroup>
          <inkml:annotationXML>
            <emma:emma xmlns:emma="http://www.w3.org/2003/04/emma" version="1.0">
              <emma:interpretation id="{F441DEAA-759B-4650-BFCB-85D38D65EBAC}" emma:medium="tactile" emma:mode="ink">
                <msink:context xmlns:msink="http://schemas.microsoft.com/ink/2010/main" type="inkWord" rotatedBoundingBox="8881,5265 10286,5272 10283,5914 8878,5907"/>
              </emma:interpretation>
              <emma:one-of disjunction-type="recognition" id="oneOf2">
                <emma:interpretation id="interp10" emma:lang="" emma:confidence="0">
                  <emma:literal>N R</emma:literal>
                </emma:interpretation>
                <emma:interpretation id="interp11" emma:lang="" emma:confidence="1">
                  <emma:literal>N P</emma:literal>
                </emma:interpretation>
                <emma:interpretation id="interp12" emma:lang="" emma:confidence="0">
                  <emma:literal>NP</emma:literal>
                </emma:interpretation>
                <emma:interpretation id="interp13" emma:lang="" emma:confidence="0">
                  <emma:literal>N pa</emma:literal>
                </emma:interpretation>
                <emma:interpretation id="interp14" emma:lang="" emma:confidence="0">
                  <emma:literal>N PA</emma:literal>
                </emma:interpretation>
              </emma:one-of>
            </emma:emma>
          </inkml:annotationXML>
          <inkml:trace contextRef="#ctx0" brushRef="#br0" timeOffset="9803.5607">8923 5432 516,'21'-20'3741,"-16"5"258,11 13-387,-16 2-2193,15-7-1419,-15 7 0,19 2 129,-13 12 0,0-1 387,-3 14-129,-3-1 387,0 15-258,-3 1 258,-1 10-387,-8-1 0,2 2-129,-2-3-129,0-2-129,0-8-129,-3-9 0,5-9-258,-2-14-387,12-8 129,-15-6-258,14-12 129,-7-14-258,8-1 258,-3-9 0,3-1 387,-2 1 129,1-1 0,1 4 258,-2 3 258,2 5-258,0 4 129,2 5 0,1 5 129,2 1 258,1 5-129,-6 11 258,9-12 0,-9 12 129,0 0-129,18 15 0,-17-5-129,8 9 129,-3 1-258,4 9-258,1 0 129,2 4-258,4 1 0,0 2 129,5-3-129,2 0 129,2-5-129,-2-6 129,2-2-129,0-8 129,0-5-129,-2-6 129,-1-2-129,1-13 129,-2-6 129,-1-2-258,-4-7 258,1-5-129,-5-4 129,-2-1 0,-3-2 0,-1 2 0,-5-4-129,0 5 129,-1 3-258,1 4 129,0 6-258,-1 1-129,5 12-516,-6-5-645,9 15-1290,-9 2-1935,12-5 129,-12 5-258</inkml:trace>
          <inkml:trace contextRef="#ctx0" brushRef="#br0" timeOffset="10137.5798">9905 5379 3483,'0'70'4128,"-1"-37"-387,1 13-258,-2-3-3741,1 3 129,-1-2 0,2-1 129,0-5 0,0-3 0,0-6 129,0-7 0,0-5-129,3-3-258,-3-14-258,0 0-1419,6 11-1677,-6-22-516,1 0 129</inkml:trace>
          <inkml:trace contextRef="#ctx0" brushRef="#br0" timeOffset="10643.6088">9708 5334 4257,'0'0'4386,"0"0"-645,8-5 129,6-2-3999,2 0 0,9 1 129,2-1 0,2-2 258,7 4 129,0-3 0,3 4 0,-3-1 0,4 5-129,-4 0 129,3 5-258,-6 3 0,-1 3-129,-6-1 0,2 5 0,-10 1 129,2 1-129,-7 0 129,-1 4 0,-3-3 0,-3 2 0,-6 0 129,0 1 0,-2-6 0,-8 4 129,-5-5 0,-1 0-129,-9-3 129,1 3 0,-8-5-129,0 1 0,-1 0-258,-2-2 0,-1 3-258,-8-3-645,10 11-1935,-9-5-1677,-8-1-516,-3-4-258</inkml:trace>
        </inkml:traceGroup>
      </inkml:traceGroup>
    </inkml:traceGroup>
    <inkml:traceGroup>
      <inkml:annotationXML>
        <emma:emma xmlns:emma="http://www.w3.org/2003/04/emma" version="1.0">
          <emma:interpretation id="{4AC168F6-EE90-4392-9D07-24BFFB7C231D}" emma:medium="tactile" emma:mode="ink">
            <msink:context xmlns:msink="http://schemas.microsoft.com/ink/2010/main" type="paragraph" rotatedBoundingBox="1893,6734 7735,6588 7756,7432 1914,75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A3AC66-31AD-42F8-84FF-99451D29FB6E}" emma:medium="tactile" emma:mode="ink">
              <msink:context xmlns:msink="http://schemas.microsoft.com/ink/2010/main" type="line" rotatedBoundingBox="1893,6734 7735,6588 7756,7432 1914,7578"/>
            </emma:interpretation>
          </emma:emma>
        </inkml:annotationXML>
        <inkml:traceGroup>
          <inkml:annotationXML>
            <emma:emma xmlns:emma="http://www.w3.org/2003/04/emma" version="1.0">
              <emma:interpretation id="{AE823545-FF29-48DC-B844-5C4E7F310BC1}" emma:medium="tactile" emma:mode="ink">
                <msink:context xmlns:msink="http://schemas.microsoft.com/ink/2010/main" type="inkWord" rotatedBoundingBox="1893,6734 5897,6634 5918,7478 1914,7578"/>
              </emma:interpretation>
              <emma:one-of disjunction-type="recognition" id="oneOf3">
                <emma:interpretation id="interp15" emma:lang="" emma:confidence="0">
                  <emma:literal>NP055</emma:literal>
                </emma:interpretation>
                <emma:interpretation id="interp16" emma:lang="" emma:confidence="0">
                  <emma:literal>NPT55</emma:literal>
                </emma:interpretation>
                <emma:interpretation id="interp17" emma:lang="" emma:confidence="0">
                  <emma:literal>NP+55</emma:literal>
                </emma:interpretation>
                <emma:interpretation id="interp18" emma:lang="" emma:confidence="0">
                  <emma:literal>N pa-Jo</emma:literal>
                </emma:interpretation>
                <emma:interpretation id="interp19" emma:lang="" emma:confidence="0">
                  <emma:literal>NP&gt;JJ</emma:literal>
                </emma:interpretation>
              </emma:one-of>
            </emma:emma>
          </inkml:annotationXML>
          <inkml:trace contextRef="#ctx0" brushRef="#br0" timeOffset="11935.6827">2027 6766 129,'-14'20'2580,"1"-13"-645,8 5-1032,0 4 0,1 0 258,1 6-129,-4 2 387,6 10-129,-6-1 129,5 11-129,-7 2-258,6 9-258,-5-1-129,1 4-387,1-4-129,-1-4-129,-1-4-258,2-12-387,5-4-1290,1-9-1935,0-21-387,0 0 258</inkml:trace>
          <inkml:trace contextRef="#ctx0" brushRef="#br0" timeOffset="12363.7071">1977 6936 3999,'17'43'4386,"0"-16"-516,-4-6-129,7 4-3483,4 4 0,3 2-516,0 1 258,2-3-129,-2-3 258,-4-4 129,3 0 129,-3-9 0,-2-2 0,-3-11 0,3 0 129,-4-7-258,3-9 0,-4-7-129,3-6-129,-5-5 0,2-4 129,-6-4-129,-2-1 0,-1 0 0,-2 1 129,-4 3-129,-1 6 0,0 4-129,0 4 0,0 10-129,0 4-516,0 11-387,0 0-1806,0 0-1161,-1 14-516,1-2 387</inkml:trace>
          <inkml:trace contextRef="#ctx0" brushRef="#br0" timeOffset="12963.7415">2648 7186 2709,'15'64'3999,"-5"-27"-258,-8-11-129,3 1-3354,3 3-387,-2-4 0,0-7 0,-1-2 129,-3-5 0,-2-12 129,0 0 0,0 0 0,4-15 0,-2-6 0,-1-7 0,3-7-129,-1-6-129,2-3 129,1-2 0,2-3 0,1-1 0,3 1 0,3 3 0,4 1 129,1 6 0,4 3 129,1 6 0,3 4-129,1 7 0,0 6 129,2 4-129,-4 9 0,-3 0 0,2 4-129,-2 6 0,-6 5 0,-2 2 258,-7 4-129,-1 1 129,-8 0 129,0 2 0,-3-4 129,-8 4 0,-5-4-129,-3 0-129,-6-8 129,1 3-258,-2-7 0,-1-1-129,0-5 0,0-2 0,1 0-129,1-5-129,9 3-516,-5-6-2064,7 2-1419,14 6-258,-15-11-258</inkml:trace>
          <inkml:trace contextRef="#ctx0" brushRef="#br0" timeOffset="13356.7639">3494 7224 2451,'29'0'3999,"-29"0"-258,29-3-129,-17-4-2838,9 3-1032,-2-2 258,8 0 129,1 0 0,0-4 387,4 6 0,-2-8 129,6 9 0,-4-6-129,4 7-258,-6-1-129,1 0-129,-4 3-387,-6 0-129,1 3-903,-12-3-1032,-10 0-1677,22 0-129,-22 0-129</inkml:trace>
          <inkml:trace contextRef="#ctx0" brushRef="#br0" timeOffset="13879.7939">3801 6933 3225,'12'12'4128,"22"3"-258,-17-12-258,9 2-3225,4 2-516,3 0 129,0 2 0,4-4 258,1 5 0,-5-5 129,6 4 129,-7-5-129,3 6 0,-6-5-129,3 5 0,-6-5-258,-3 4 0,-2-2 0,-3 1 0,-4 0 0,-14-8 0,17 18 0,-13-7 0,-4 1 0,-1 3 129,-7 1-129,-5 1 129,-4 0-129,-3 2 129,-4 2 129,-4 0 0,-5 3-129,-3 1 129,-2 0 0,-2 2-129,0 0 0,0 2 129,1-2-258,5-3 0,6-1-129,1-7-387,13 4-1032,-6-11-2193,20-9-774,0 0-129,0 0 0</inkml:trace>
          <inkml:trace contextRef="#ctx0" brushRef="#br0" timeOffset="35832.0495">5028 6746 774,'-5'28'1032,"5"-14"129,0 1-258,3-1-129,3 3 129,-3-2-129,7 4 258,-2 1-258,5 4 0,0 2-129,1 3-129,2 1-129,1 4 0,0-3-129,-1 2 0,-1-3 258,-2 3-258,-4-5 387,-2 0-258,-6-6 387,2 3-258,-5-5 258,-4 2-258,-9-5 0,2 1 0,-9-5 0,0 2-129,-8-4-129,1-2 0,-5 1 0,4-6-129,-2-2-129,4-2 0,4-7-387,1-10-258,8-1-258,-3-11-903,13 1-774,-3-2-1548,2-10-387</inkml:trace>
          <inkml:trace contextRef="#ctx0" brushRef="#br0" timeOffset="36184.0695">4886 6871 645,'0'0'4128,"0"0"0,0-12-129,0 12-2709,0 0-387,-2-10-258,2 10-258,8-15 129,5 9-129,2-7 0,9 2-129,2-3 129,4 1-258,5-1 129,4 0-129,1 0-129,1 0 0,0 2 0,-1-3 0,0 3 0,-2 0 0,-2 2-129,-6 3 129,-1 6-516,-10-5-645,4 6-2580,-10 4-645,-13-4-129,4 15 388</inkml:trace>
          <inkml:trace contextRef="#ctx0" brushRef="#br0" timeOffset="36800.1048">5676 6738 2709,'0'0'3096,"0"0"-1935,0 0-516,0 0 0,-8 9 0,8-9-129,0 17 258,0-17 129,3 26 0,0-12-129,5 9-129,0-1 129,4 7-387,2 0 129,1 5-387,0 3 129,2 1-258,-3 3 129,0-2-129,-2-1 129,-2-2-129,-2-2 129,-3 0 0,0-4-129,-4-3 129,-1-6 0,0 1-129,-7-8 258,-1 0-129,-3-8-129,-4-1 129,-3-5-129,0 0 0,-5-7 0,1-3 0,-5-5-129,1-3 0,1-2-387,0-2-129,5 2-516,-5-6-1677,5-1-1161,10 7-129</inkml:trace>
          <inkml:trace contextRef="#ctx0" brushRef="#br0" timeOffset="37207.1274">5476 6846 1419,'-9'-14'3612,"9"14"0,0 0-1806,-8-19-774,8 19 0,0 0-129,0-10-129,0 10-129,0 0 129,12-15-129,2 15 0,1-7-258,6 5 0,4-3-129,5-1-129,3 0 258,6 1-258,-2-3-129,1 1 129,-2-2 0,-2 1-129,-4 3 0,-5 0 129,-6 1-129,-6 2 0,-13 2 0,16-1-129,-16 1-129,0 0-516,0 0-903,4 9-2580,-4-9-129,0 0-387</inkml:trace>
        </inkml:traceGroup>
        <inkml:traceGroup>
          <inkml:annotationXML>
            <emma:emma xmlns:emma="http://www.w3.org/2003/04/emma" version="1.0">
              <emma:interpretation id="{B7B91A0E-C05E-48C3-AA2E-D28DAD076F1B}" emma:medium="tactile" emma:mode="ink">
                <msink:context xmlns:msink="http://schemas.microsoft.com/ink/2010/main" type="inkWord" rotatedBoundingBox="6669,6713 7738,6686 7753,7310 6684,7337"/>
              </emma:interpretation>
              <emma:one-of disjunction-type="recognition" id="oneOf4">
                <emma:interpretation id="interp20" emma:lang="" emma:confidence="0">
                  <emma:literal>NP</emma:literal>
                </emma:interpretation>
                <emma:interpretation id="interp21" emma:lang="" emma:confidence="0">
                  <emma:literal>N UP</emma:literal>
                </emma:interpretation>
                <emma:interpretation id="interp22" emma:lang="" emma:confidence="0">
                  <emma:literal>ND</emma:literal>
                </emma:interpretation>
                <emma:interpretation id="interp23" emma:lang="" emma:confidence="0">
                  <emma:literal>Nd</emma:literal>
                </emma:interpretation>
                <emma:interpretation id="interp24" emma:lang="" emma:confidence="0">
                  <emma:literal>MP</emma:literal>
                </emma:interpretation>
              </emma:one-of>
            </emma:emma>
          </inkml:annotationXML>
          <inkml:trace contextRef="#ctx0" brushRef="#br0" timeOffset="39672.2688">6752 6774 258,'13'0'2064,"-13"0"-516,0 0 129,0 0-387,-1 9 129,1-9-258,-4 20-129,-2-10-129,4 9 129,-5-2-129,4 12-129,-6 2-129,6 10 0,-7 3 0,4 5-129,-4 1-129,4 3-129,-1-4-258,2-5 0,4-8-129,0-12 0,1-8-129,0-16-516,20-4-774,-9-16-1290,1-13-1161,8 2-258</inkml:trace>
          <inkml:trace contextRef="#ctx0" brushRef="#br0" timeOffset="40128.2945">6814 6824 129,'-20'22'3483,"20"-7"129,-2-1-1935,-3-2-645,5 5 129,0-2-129,4 5-129,-1-2 0,10 7-258,-4-5 129,9 9-387,-3-3 0,6 3-258,2-1 129,0 0-258,2-2 0,-1-2 129,1-4-258,0-3 258,-5-3-129,0-7 0,-4-4 129,0-3 0,-5-7 0,3-7-129,-4-8 258,-2-3-129,-1-10 0,-1-2 129,-5-9-258,-1 0 129,0-5-129,0 2 129,-4 2-129,1 2 0,-1 7-129,2 4 129,2 12-258,-1 2-258,1 20-645,0-13-903,0 13-2322,7 8-129,-7-8 258</inkml:trace>
          <inkml:trace contextRef="#ctx0" brushRef="#br0" timeOffset="40461.3142">7409 6849 1,'0'0'3482,"5"12"388,-1 9-387,-4-3-3225,0 9 0,1 6 258,-1 3 0,3 7 129,-2 0 129,3 4-129,-3-8 0,5 2-129,-3-9-129,3-3-129,-1-8-258,-2-6-258,5-3-387,-8-12-1161,9-7-2193,-9 7-387,7-25 258</inkml:trace>
          <inkml:trace contextRef="#ctx0" brushRef="#br0" timeOffset="40859.337">7391 6761 1548,'19'-24'3999,"0"16"0,-6-3-1548,2-1-1419,8 8-129,1-4-387,0 7-129,1-1 129,4 3-258,-5 3 0,0 8 0,-1 0-129,-2 6 129,-1 1 0,-5 4-129,-3 1 0,0 1 129,-7 0 0,0 2 129,-5-1 129,-5-1 0,-10-4 0,5 5 0,-12-6 0,1 2-129,-5-5 0,0-1-258,-3-2 0,-2-1-258,3 1-387,-7-10-1161,4 7-2838,-4 1-129,-3-2-516,-2-1 259</inkml:trace>
        </inkml:traceGroup>
      </inkml:traceGroup>
    </inkml:traceGroup>
    <inkml:traceGroup>
      <inkml:annotationXML>
        <emma:emma xmlns:emma="http://www.w3.org/2003/04/emma" version="1.0">
          <emma:interpretation id="{EEA75893-4D56-4B63-859C-70A0753DE909}" emma:medium="tactile" emma:mode="ink">
            <msink:context xmlns:msink="http://schemas.microsoft.com/ink/2010/main" type="paragraph" rotatedBoundingBox="1732,8368 6684,8093 6727,8876 1775,91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EDC1FA-D3E3-4543-87C0-70E4573A13E7}" emma:medium="tactile" emma:mode="ink">
              <msink:context xmlns:msink="http://schemas.microsoft.com/ink/2010/main" type="line" rotatedBoundingBox="1732,8368 6684,8093 6727,8876 1775,9151"/>
            </emma:interpretation>
          </emma:emma>
        </inkml:annotationXML>
        <inkml:traceGroup>
          <inkml:annotationXML>
            <emma:emma xmlns:emma="http://www.w3.org/2003/04/emma" version="1.0">
              <emma:interpretation id="{56270036-AD04-4C5E-80DD-F50C8DE039B6}" emma:medium="tactile" emma:mode="ink">
                <msink:context xmlns:msink="http://schemas.microsoft.com/ink/2010/main" type="inkWord" rotatedBoundingBox="1732,8368 6684,8093 6727,8876 1775,9151"/>
              </emma:interpretation>
              <emma:one-of disjunction-type="recognition" id="oneOf5">
                <emma:interpretation id="interp25" emma:lang="" emma:confidence="0">
                  <emma:literal>Np-&gt;N.</emma:literal>
                </emma:interpretation>
                <emma:interpretation id="interp26" emma:lang="" emma:confidence="0">
                  <emma:literal>N pay N.</emma:literal>
                </emma:interpretation>
                <emma:interpretation id="interp27" emma:lang="" emma:confidence="0">
                  <emma:literal>N pa N.</emma:literal>
                </emma:interpretation>
                <emma:interpretation id="interp28" emma:lang="" emma:confidence="0">
                  <emma:literal>Np_&gt;N.</emma:literal>
                </emma:interpretation>
                <emma:interpretation id="interp29" emma:lang="" emma:confidence="0">
                  <emma:literal>NP ty N.</emma:literal>
                </emma:interpretation>
              </emma:one-of>
            </emma:emma>
          </inkml:annotationXML>
          <inkml:trace contextRef="#ctx0" brushRef="#br0" timeOffset="41769.389">1821 8407 129,'0'29'3096,"-1"-16"0,1 13-1161,0 3-1032,0 2-129,0 8 129,0-1 129,0 7 0,-5-4 0,2 4-129,-8-3 0,7 1 0,-8-4-516,4-3-129,3-4-387,-1-9-516,6-3-645,0-20-1677,0 0-903,0 0-258,7-24 129</inkml:trace>
          <inkml:trace contextRef="#ctx0" brushRef="#br0" timeOffset="42136.41">1801 8557 2580,'37'6'3483,"-15"10"-129,-2 6-1290,-2 0-387,6 13-516,-4 0-258,5 7-258,-5-4 129,3 5 0,-5-7-258,4 1 129,-3-9-129,3-6-129,-2-14 0,4-6-129,0-7 0,3-15-129,-1-11 0,1-5-129,-2-10 0,-2-2 129,-4-8-258,-4 1 0,-7 1 0,-3 1 0,-2 7-129,-3 0 0,0 12-516,0 3-516,2 15-1032,-1 5-2064,-1 11 129,0 0-258</inkml:trace>
          <inkml:trace contextRef="#ctx0" brushRef="#br0" timeOffset="42767.4461">2599 8688 3870,'19'69'4386,"-12"-25"-387,-7-2-129,0 1-3096,0 6-258,0-3-129,-1-3-129,-2-7 129,3-7-258,-1-13 0,1-16 0,0 0-258,6-24-129,-2-8-129,1-10 0,0-4-129,-2-12-129,1 1 0,-4-7 129,0 6-129,0 0 258,0 7 0,-1 0 258,1 8-129,2 5 258,4 4 258,5 9-129,1 2 258,5 7 0,0 0 387,6 8-258,-4 0 129,4 6-129,0 0-129,-1 4 0,2 4-258,0 6 258,-1 0-387,1 4 129,-4 1-129,-1 2 129,-4 4-129,-4-3 258,-4 1 129,-4 4-258,-4-4 258,-7 3-129,-7-5 129,-1 3-129,-7-6 129,2 0-387,-5-4-129,2-5 0,2 0-387,0-7-516,11 5-2064,11-5-1032,-18 0-516,18 0-129</inkml:trace>
          <inkml:trace contextRef="#ctx0" brushRef="#br0" timeOffset="47935.741">3434 8659 774,'0'0'3999,"-11"2"-129,11-2-129,-4 10-1935,4-10-1419,0 0 129,0 0-258,0 0 0,6 7 258,-6-7 129,16 0-129,-3 0 0,-13 0 129,28 0-129,-12-3-129,6 2-129,2-2-129,5 1-129,2 2 129,3-3-129,3 3 0,1 0-129,1 0 129,-2 0 0,-1 2-129,1 0 0,-6 2 0,-2-3-129,-2 5-645,-10-6-516,7 0-2451,-8 0-516,-4-7-129,0 2 517</inkml:trace>
          <inkml:trace contextRef="#ctx0" brushRef="#br0" timeOffset="48431.7694">3896 8422 1935,'47'14'2967,"-25"-14"-129,11 11-2580,1-4-258,2 2 0,4-1 258,-3 1 129,0-2 387,-4 0 0,2 3 129,-5-6 0,2 5-129,-8-1-258,-3 1 0,-1 0-258,-7 5 0,-7-2 129,-3 3 0,-5-3-129,-3 7 129,-11-7 129,1 7 0,-9-6-129,4 4-129,-5-3 0,0 2 0,1-2-129,2 0 258,-2-1-258,3-3-129,3 3 0,0-5-387,4 3-129,2-7-516,12-4-1806,-9 18-1419,9-18-129,0 0 0</inkml:trace>
          <inkml:trace contextRef="#ctx0" brushRef="#br0" timeOffset="48967.8008">5049 8339 2451,'11'6'3225,"-11"-6"-1161,-1 15-645,1-1-129,-4-2 129,4 12 0,-5-2-129,5 14 0,-8-5-129,7 10-387,-7-5-129,3 6-387,-1-4 0,0-4-258,2-5 0,-3-9-387,6 0-1032,1-20-1677,-14 0-1161,14 0-387,-5-24 258</inkml:trace>
          <inkml:trace contextRef="#ctx0" brushRef="#br0" timeOffset="49403.8255">4994 8322 1806,'14'17'3999,"-9"-7"387,2 11-516,-4 2-1935,3 3-1806,8 6 0,-1 3 129,4 3-258,0-1 0,3 0 0,0-3 129,3-1 0,-1-8 129,-1-4-129,-2-5 0,1-4 129,-5-7-129,5-5 0,-4-3-129,-2-7 0,0-7 129,-4-4 0,-3-6-129,1-4 129,-6-6 129,0-1 0,-2-5-129,0 1 0,0-2 0,0-1-129,0 1 0,3 5 0,2 7-129,2-1 0,4 11-516,-5-4-903,9 9-2709,-2 9 0,-13 8-387</inkml:trace>
          <inkml:trace contextRef="#ctx0" brushRef="#br0" timeOffset="50663.8978">6698 8557 129,'-5'-12'-128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01:00:22.7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D278DD1C-0D68-4764-AEA5-BAECC07D8C7C}" emma:medium="tactile" emma:mode="ink">
          <msink:context xmlns:msink="http://schemas.microsoft.com/ink/2010/main" type="writingRegion" rotatedBoundingBox="1747,5848 8282,5675 8384,9540 1850,9713"/>
        </emma:interpretation>
      </emma:emma>
    </inkml:annotationXML>
    <inkml:traceGroup>
      <inkml:annotationXML>
        <emma:emma xmlns:emma="http://www.w3.org/2003/04/emma" version="1.0">
          <emma:interpretation id="{E8F17A4C-3A42-43C4-854F-0B79A8F46A6E}" emma:medium="tactile" emma:mode="ink">
            <msink:context xmlns:msink="http://schemas.microsoft.com/ink/2010/main" type="paragraph" rotatedBoundingBox="1831,5846 8282,5675 8303,6458 1851,66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DF7787-5C1C-4130-A684-B954E9E237C4}" emma:medium="tactile" emma:mode="ink">
              <msink:context xmlns:msink="http://schemas.microsoft.com/ink/2010/main" type="line" rotatedBoundingBox="1831,5846 8282,5675 8303,6458 1851,6628"/>
            </emma:interpretation>
          </emma:emma>
        </inkml:annotationXML>
        <inkml:traceGroup>
          <inkml:annotationXML>
            <emma:emma xmlns:emma="http://www.w3.org/2003/04/emma" version="1.0">
              <emma:interpretation id="{E8EAF8EF-72B5-40F3-9B10-156C7063E61C}" emma:medium="tactile" emma:mode="ink">
                <msink:context xmlns:msink="http://schemas.microsoft.com/ink/2010/main" type="inkWord" rotatedBoundingBox="1831,5846 8282,5675 8303,6458 1851,6628"/>
              </emma:interpretation>
              <emma:one-of disjunction-type="recognition" id="oneOf0">
                <emma:interpretation id="interp0" emma:lang="" emma:confidence="0">
                  <emma:literal>NP-&gt;JJNP</emma:literal>
                </emma:interpretation>
                <emma:interpretation id="interp1" emma:lang="" emma:confidence="0">
                  <emma:literal>NP_&gt;JJNP</emma:literal>
                </emma:interpretation>
                <emma:interpretation id="interp2" emma:lang="" emma:confidence="0">
                  <emma:literal>NP.&gt;JJNP</emma:literal>
                </emma:interpretation>
                <emma:interpretation id="interp3" emma:lang="" emma:confidence="0">
                  <emma:literal>Np-&gt;JJNP</emma:literal>
                </emma:interpretation>
                <emma:interpretation id="interp4" emma:lang="" emma:confidence="0">
                  <emma:literal>NP~&gt;JJNP</emma:literal>
                </emma:interpretation>
              </emma:one-of>
            </emma:emma>
          </inkml:annotationXML>
          <inkml:trace contextRef="#ctx0" brushRef="#br0">1947 5895 903,'0'0'1032,"0"0"129,0 11-387,0-11-387,0 0 0,-5 11-258,5-11 0,0 0 0,-9 14 129,9-14 258,0 0-258,-10 16 387,10-16-129,-6 19 0,4-8-129,-2 4 0,0 4 258,2 4 0,-2 0 0,1 8 129,-1 4 129,4 7-129,-2-2 129,-2 6-258,1-2 0,-2 3-129,2-3-387,-1-2 129,0-8-129,-1-3 0,1-7 129,2-4-258,0-5 0,0-4-258,2-11-129,0 0-774,0 0-1290,0 0-1290,-4-9-129,4-3-129</inkml:trace>
          <inkml:trace contextRef="#ctx0" brushRef="#br0" timeOffset="696.0398">1914 6007 516,'1'-10'1161,"-1"10"129,0 0 0,1-10 0,-1 10-129,0 0-258,0 0-258,0 0-258,0 0 129,0 0-258,10 6 258,-10-6-258,8 25 0,-1-10 129,2 5-129,2-2 129,1 7 129,2 0-129,4 4 129,-2 2 0,4 3-129,-1-2 129,2 4-258,1-1 0,-1-1 0,0-4-129,-2-1 0,2-6-129,-2-3 0,0 0 129,-3-8-129,0 0 129,-2-7 0,1-1 0,-2-4 0,-13 0 0,21-7 258,-15-5-129,1-2 0,-4-8 0,3-2 0,-3-5 129,2-5-129,-5-7 0,1 2-129,-1-6-129,0 0 129,0-2-258,0-1 258,0 1-258,0 3-258,0 7 387,1-3-129,5 13-387,-6-2-1290,5 7-2064,4 10-387,-6 2-129</inkml:trace>
          <inkml:trace contextRef="#ctx0" brushRef="#br0" timeOffset="1433.0818">2678 5968 645,'-4'21'2709,"4"-21"0,-9 18-2322,9-1 129,0 0 0,0 1 258,0-1 129,0 6 129,0-1 258,5 10 0,-5-2-129,5 7-387,-3 2 0,2 3-387,-2 0 0,0 1-129,-1-6-129,-1-3-129,0-1 0,0-8 0,0-4-129,0-6 129,1-3-258,-1-12-129,1 15-645,-1-15-1032,0-9-1806,0 9-258,-1-28 129</inkml:trace>
          <inkml:trace contextRef="#ctx0" brushRef="#br0" timeOffset="1953.1117">2659 6006 4773,'11'-5'4128,"4"-4"-516,-15 9-1032,15-8-2451,-1 2-129,2-2 0,2-1 258,1 1 0,1 1 0,1-3 258,3 3-258,0-2 129,3 6-129,1-1 0,1 4-129,0 0-129,0 4 0,-2 3 0,-2 5 0,-3 1-129,-5 2 129,-3 1 0,-6 1 129,-5 0-129,-3 0 129,-2-2 129,-7 1 129,-7-4-129,0 1 0,-8-4 0,-1 2 129,-7-5-258,3 4 129,-5-5-129,2-1 0,-2-3-129,2 2 0,2-1 0,2 0-129,5 0-129,-1-2-387,11 11-1290,-7-5-2322,7 0-258,13-6-258</inkml:trace>
          <inkml:trace contextRef="#ctx0" brushRef="#br0" timeOffset="2996.1713">3511 6203 1,'-14'0'3095,"14"0"-128,0 0-1677,0 0-387,0 0 0,0 0-129,13 4 129,6 0 129,-2-4 0,8 1 129,-2-1-129,11 3-258,0-3 129,6 5-516,2-3 129,4 4-258,1-2-129,4 4 0,-3-2 129,0 0-516,-2-1 258,1 1 0,-8-1-129,-3-1-129,-2-1-387,-11-3-1032,1-3-2580,-7 1 258,-17 2-645</inkml:trace>
          <inkml:trace contextRef="#ctx0" brushRef="#br0" timeOffset="3484.1992">4132 6026 1806,'14'17'4128,"3"-6"-129,-17-11-129,17 9-3483,3 2-258,1 1 0,4 1 0,2 1 129,3 1 129,2-1-129,-2 1 0,1-1 258,0 1-129,-1-2 0,1 0-129,-4-1-129,-2 0 0,-5-2-129,-5 1 0,-3-2 0,-7 2 129,-5-11-129,-2 18 129,-12-9 129,-3 4-129,-9-1 258,0 1-129,-7 0 0,2 3 0,-6-3-129,1 3 129,1 0-129,1-3 0,2 0-129,3-1 0,4 3 0,4-6-129,2 3-258,0-8-903,19-4-2838,-7 14-129,7-14-645,0 0 258</inkml:trace>
          <inkml:trace contextRef="#ctx0" brushRef="#br0" timeOffset="6224.356">5323 5905 1032,'13'-14'1290,"-13"14"-129,11-8 129,-11 8-258,0 0-129,16 12-129,-9-1-129,3 7-129,0 2-129,5 7-129,0-1-129,6 6-129,-2 2 0,3 2 129,-2-2-129,3 3 0,-6-2 0,-1 0 0,-4-2 387,-2-2-258,-3-5 258,-4 2 0,-3-7 0,0 0 258,-3-4-258,-3-1 258,-5-3-129,3 0 258,-8-3-387,2-1 258,-6-4-129,4 2 0,-6-6 0,2 2-129,-3-3 0,4 0-258,-2-4 0,7-2-129,-3-2-129,4-1 0,13 9-516,-20-20-903,20 20-1548,-2-14-1032,2 2-387</inkml:trace>
          <inkml:trace contextRef="#ctx0" brushRef="#br0" timeOffset="6788.3882">6031 5860 1935,'-2'12'3354,"2"-12"0,0 0-2838,-6 17-387,6-17-129,0 24 258,0-13 129,6 8 0,-1-2 129,4 6-129,-1 0 258,5 6-258,-1 3 129,1 5-258,2 1 0,-3 1-258,0 0 129,-2 1-129,-4-5 387,-1 3-258,-4-9 0,-1-4 258,-1-1-129,-4-7 258,-4-3-258,-3-2 129,-5-4-129,1-3 129,-7-5-129,0 0 0,-1 0-129,-2-3 0,0-4 0,1 0 0,3-1-258,1-2-258,3 6-903,0-7-1677,2-2-1419,6 3 0</inkml:trace>
          <inkml:trace contextRef="#ctx0" brushRef="#br0" timeOffset="7206.4121">5002 6072 1032,'0'-18'3612,"11"12"-129,5-4-2322,3-4-387,6 2-129,1-3-258,5 3 0,4 0-129,-1 0 0,4 3-129,0 1 0,4 5-258,-2-4-645,3 7-1290,5 1-1677,-9-1 0</inkml:trace>
          <inkml:trace contextRef="#ctx0" brushRef="#br0" timeOffset="7632.4365">5720 5952 1,'-11'0'3095,"11"11"-1805,0-11 0,13 0 258,-13 0-129,31 0 258,-14-8-129,11 5-129,-5-6-258,9 5-258,-4-4-258,8 2 0,-5-1-258,4 3-258,-1-3 129,-1 2-258,1 3-258,-4-5-387,4 7-2064,-6 0-1548,-7-2-258,-2 0 0</inkml:trace>
          <inkml:trace contextRef="#ctx0" brushRef="#br0" timeOffset="9260.5296">6887 5990 2709,'16'17'4257,"-16"-17"0,25 24-387,-10-8-3741,4 3-129,1 1 0,0 5 258,6 2 0,-6-1 129,3 1 0,-3-2 129,3 1-258,-4-5 258,5-1-258,-6-6 129,0 0-258,2-6 0,-2-3-129,-4-5 129,-1 0-129,-3-5 129,-3-7 0,-1-5-129,-2-5 258,-4-5-258,-1-3 129,-7-7-129,4 0 129,-6-4 0,1-5-129,-2 2 0,2 1 0,1 3 129,1 0-258,3 7 0,2 2-129,2 11-387,0-5-1290,0 12-2451,0 13-258,15-13-129</inkml:trace>
          <inkml:trace contextRef="#ctx0" brushRef="#br0" timeOffset="8772.5017">6975 5970 2193,'0'0'2838,"0"0"-2322,0 0-129,12 0 387,-12 0 0,4 8 129,-4-8 0,3 24 0,-3-8 0,1 8 0,-1 5-129,0 11-387,0-1 258,0 9-387,0 0 0,0 1-129,0-2 129,-3-2-258,2-9-129,-2-9-258,3-2-1290,0-7-2193,0-18-129,0 0 0</inkml:trace>
          <inkml:trace contextRef="#ctx0" brushRef="#br0" timeOffset="10381.5938">7610 5831 2967,'29'-20'4257,"0"13"-387,-2-10 129,5 2-3870,8 4-129,6-1 0,-1 1 129,2-1 0,3 6 129,-7-2 129,2 5 0,-6 1 0,1 2 0,-6 4-129,-1 9-129,-7-1 129,0 5-129,-6 1-129,-8 5 129,-3-1 129,-4 3-129,-5-2 129,-6 4 129,-12-1-129,-4 3 129,-10-4 0,-1 1 0,-8-2-258,0 0 129,-3-3-258,-2-3-129,1 1-258,-9-9-1161,10 2-2838,-4 3-258,-6-5-387,1 5 130</inkml:trace>
          <inkml:trace contextRef="#ctx0" brushRef="#br0" timeOffset="9919.5672">7750 5841 2967,'5'18'4386,"-5"-18"-387,5 24-129,-2-5-3483,0 3-387,-1 7 129,0 5 0,4 4 129,-6 4 129,5 7-129,-3-6 129,4 6-129,-2-5 0,2-1 0,-1-5-129,1-6-258,-1-5 0,-3-11-129,4 1-645,-6-17-1806,0 0-1677,0 0-129,-2-12 129</inkml:trace>
        </inkml:traceGroup>
      </inkml:traceGroup>
    </inkml:traceGroup>
    <inkml:traceGroup>
      <inkml:annotationXML>
        <emma:emma xmlns:emma="http://www.w3.org/2003/04/emma" version="1.0">
          <emma:interpretation id="{9C8A3C2C-985F-4FCA-B9A5-3CBE42F5BEB0}" emma:medium="tactile" emma:mode="ink">
            <msink:context xmlns:msink="http://schemas.microsoft.com/ink/2010/main" type="paragraph" rotatedBoundingBox="1983,7380 5741,7367 5744,8282 1986,82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7D12AD-6E18-46E4-B3D2-42DA6F5B1184}" emma:medium="tactile" emma:mode="ink">
              <msink:context xmlns:msink="http://schemas.microsoft.com/ink/2010/main" type="line" rotatedBoundingBox="1983,7380 5741,7367 5744,8282 1986,8295"/>
            </emma:interpretation>
          </emma:emma>
        </inkml:annotationXML>
        <inkml:traceGroup>
          <inkml:annotationXML>
            <emma:emma xmlns:emma="http://www.w3.org/2003/04/emma" version="1.0">
              <emma:interpretation id="{3116BB98-7F08-4168-A6CC-5F3DC098AF15}" emma:medium="tactile" emma:mode="ink">
                <msink:context xmlns:msink="http://schemas.microsoft.com/ink/2010/main" type="inkWord" rotatedBoundingBox="1983,7380 5741,7367 5744,8282 1986,8295"/>
              </emma:interpretation>
              <emma:one-of disjunction-type="recognition" id="oneOf1">
                <emma:interpretation id="interp5" emma:lang="" emma:confidence="0">
                  <emma:literal>N PUN</emma:literal>
                </emma:interpretation>
                <emma:interpretation id="interp6" emma:lang="" emma:confidence="0">
                  <emma:literal>NP ty N</emma:literal>
                </emma:interpretation>
                <emma:interpretation id="interp7" emma:lang="" emma:confidence="0">
                  <emma:literal>N PA) N</emma:literal>
                </emma:interpretation>
                <emma:interpretation id="interp8" emma:lang="" emma:confidence="0">
                  <emma:literal>NP7N</emma:literal>
                </emma:interpretation>
                <emma:interpretation id="interp9" emma:lang="" emma:confidence="0">
                  <emma:literal>NP c) N</emma:literal>
                </emma:interpretation>
              </emma:one-of>
            </emma:emma>
          </inkml:annotationXML>
          <inkml:trace contextRef="#ctx0" brushRef="#br0" timeOffset="188155">2101 7458 774,'0'0'2322,"0"0"-258,0 0-1935,0 0-387,0 0 0,0 0 129,0 0-129,0 0 516,0 0 0,0 0 129,0 0 0,0 0 0,0 14 0,0-14 129,-1 13-129,0-1 0,-3 5 258,3 9 0,-5 5-129,1 8 258,-5 7-129,2 8-129,-3 6 129,-1 1-387,2 2-129,-1-5 129,1-3-258,2-9-516,3-7-645,1-8-2193,-4-19 0,8-12 0</inkml:trace>
          <inkml:trace contextRef="#ctx0" brushRef="#br0" timeOffset="188635.0275">2031 7676 903,'6'43'3741,"-3"-26"-258,13 15-129,-4-7-1548,9 5-1806,6 2 0,3 2-129,0-3 129,3 3 0,-1-3 0,-1-4 0,-2-3 258,-1-5 129,-1-5-129,-5-6 129,3-5 258,-7-6-258,4-6 129,-8-15 129,1-1-258,-6-14 129,1-1 0,-7-11 129,2 5-387,-5-4 258,0 1-129,-2 3-129,0 6 0,-2 4-258,2 7 129,-1 5-258,1 5 0,2 19-516,-3-22-1032,3 22-1935,0 0-645,0 0-129,0 0-258</inkml:trace>
          <inkml:trace contextRef="#ctx0" brushRef="#br0" timeOffset="188959.0459">2785 7666 4902,'3'57'4128,"-3"-25"-387,7 13 0,0 3-3741,2 9 0,0 2 0,3 1-258,-1 1 516,-1-8-258,-2-4 0,-2-7 0,0-11 0,-1-8-903,-4-13-1548,-1-10-1161,0 0-387,-6-25 129</inkml:trace>
          <inkml:trace contextRef="#ctx0" brushRef="#br0" timeOffset="189363.0691">2795 7661 4128,'-2'-17'4386,"4"-2"-516,-2 19 0,21-17-2838,-6 3-645,8 1-387,2-2 0,4 2-129,2 2 129,1-1-129,0 5 129,0 3-129,-4 4 258,-2 4-129,0 4 129,-7 6-129,-1 3 129,-6 3-129,-5 1 129,-2 3 0,-5-3 0,-7 4 0,-5-1 258,0 1-129,-8-3 0,2-1 129,-6-1-129,2-5 0,-3-3 0,1-3-129,-1-4-129,1-5-129,5 2-774,-5-4-2193,6-7-1032,6 3-258,0-5-129</inkml:trace>
          <inkml:trace contextRef="#ctx0" brushRef="#br0" timeOffset="196774.4929">3651 7925 3999,'48'-12'4128,"-17"10"-129,-4-5-645,0-1-2322,9 1-516,-1 2-129,5 3-258,1-5 129,-1 4 129,0 0 0,2 3-129,-4 0 0,1 0 0,-5 0-129,-1 0 0,-4 3-129,-3 0-129,-3 1-129,-8-4-516,4 3-1806,-4-3-1548,-15 0-258,5-10 0</inkml:trace>
          <inkml:trace contextRef="#ctx0" brushRef="#br0" timeOffset="197263.5209">4072 7630 3999,'19'2'4386,"-8"2"-387,9 7 129,-5-1-3354,6-1-774,5 3 0,4 0 129,2 0-129,0 1 0,1 1 0,0-1 129,2 0-129,-2 2 0,-1 0 0,-2 2-129,0-1 129,-4 2-129,-3 0 0,-4-3 0,-6 3 0,-3 0 129,-5 2 0,-3 1 0,-2 2 129,-5 1 129,-2 2 0,-8 0 129,3 2 258,-7-4-258,-1 2 0,-3-6 0,4 0 0,-3-4-258,-1-4 0,4-2-129,0-2-129,1-1 0,3-7-258,15 0-1290,-20 7-2322,20-7-258,0 0-516,-5-11 387</inkml:trace>
          <inkml:trace contextRef="#ctx0" brushRef="#br0" timeOffset="197630.542">5261 7557 3612,'9'26'3741,"-9"-26"-129,-2 22-129,-5-8-3870,4 7 258,-1 3 129,-2 5 129,1 5 129,-7 4 258,2 9 258,-6 1-129,6 7 129,-7-6-258,5-1-129,-2-5-387,2-12-774,8-3-1806,2-9-1677,2-19-129,0 0 0</inkml:trace>
          <inkml:trace contextRef="#ctx0" brushRef="#br0" timeOffset="198111.5694">5164 7603 2580,'17'15'4644,"-17"-15"-516,20 11-129,-8-3-2064,4 2-2064,3 1 0,7 4 129,0 1-129,3 2 129,-1 5 0,3 0 0,2 2 129,-1-1 0,0 0-129,1-3 129,-2 1 0,-1-5-129,0-2 129,-3-3-129,-2 0 129,-2-5 0,-5 1 0,-6-6 387,3 0-129,-15-2 129,14-7-129,-14-10 129,0-3 0,-1-9 0,-1-4-258,-6-8 129,2-3-129,-2-4-129,2 0 0,1 1-258,0 2 129,5 6-774,-3-5-1032,3 10-2709,3 5-387,-2 3-129,1 2-129</inkml:trace>
        </inkml:traceGroup>
      </inkml:traceGroup>
    </inkml:traceGroup>
    <inkml:traceGroup>
      <inkml:annotationXML>
        <emma:emma xmlns:emma="http://www.w3.org/2003/04/emma" version="1.0">
          <emma:interpretation id="{AA9ED811-EBE4-4088-8F9D-3887F3603068}" emma:medium="tactile" emma:mode="ink">
            <msink:context xmlns:msink="http://schemas.microsoft.com/ink/2010/main" type="paragraph" rotatedBoundingBox="1815,8971 8089,8675 8127,9476 1852,97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563530-104B-4FDB-A9DF-4E85907F0D89}" emma:medium="tactile" emma:mode="ink">
              <msink:context xmlns:msink="http://schemas.microsoft.com/ink/2010/main" type="line" rotatedBoundingBox="1815,8971 8089,8675 8127,9476 1852,9772"/>
            </emma:interpretation>
          </emma:emma>
        </inkml:annotationXML>
        <inkml:traceGroup>
          <inkml:annotationXML>
            <emma:emma xmlns:emma="http://www.w3.org/2003/04/emma" version="1.0">
              <emma:interpretation id="{4F299847-6A53-4187-AC54-1D5711F04349}" emma:medium="tactile" emma:mode="ink">
                <msink:context xmlns:msink="http://schemas.microsoft.com/ink/2010/main" type="inkWord" rotatedBoundingBox="3729,8881 8089,8675 8127,9476 3767,9681"/>
              </emma:interpretation>
              <emma:one-of disjunction-type="recognition" id="oneOf2">
                <emma:interpretation id="interp10" emma:lang="" emma:confidence="0">
                  <emma:literal>N pa-NP NP</emma:literal>
                </emma:interpretation>
                <emma:interpretation id="interp11" emma:lang="" emma:confidence="0">
                  <emma:literal>NP-&gt;NP N p</emma:literal>
                </emma:interpretation>
                <emma:interpretation id="interp12" emma:lang="" emma:confidence="0">
                  <emma:literal>NP.&gt;NP N p</emma:literal>
                </emma:interpretation>
                <emma:interpretation id="interp13" emma:lang="" emma:confidence="0">
                  <emma:literal>N PA-NP NP</emma:literal>
                </emma:interpretation>
                <emma:interpretation id="interp14" emma:lang="" emma:confidence="0">
                  <emma:literal>NP_&gt;NP N p</emma:literal>
                </emma:interpretation>
              </emma:one-of>
            </emma:emma>
          </inkml:annotationXML>
          <inkml:trace contextRef="#ctx0" brushRef="#br0" timeOffset="209019.1934">3752 9355 2709,'0'0'4128,"17"4"0,-7-6-387,11-6-2580,0 5-1032,6-3 129,5 4 129,2-3-129,0 5 0,1-1 129,3 1-129,-2 1 129,2 5 0,-3 1-387,-2-4-645,6 9-1548,-3-6-1806,-14-6-387,4 0 0</inkml:trace>
          <inkml:trace contextRef="#ctx0" brushRef="#br0" timeOffset="209475.2189">4196 9098 4257,'3'20'4386,"24"-3"-258,-9-13-387,9-3-3225,-4 6-516,10 1-129,3 3 129,1-4 0,-1 8 0,-4-7 258,0 5-129,-4-4 0,-1 4 0,-4-5 0,-6-1 0,0 1 0,-5-3-129,-12-5 0,14 14 0,-14-14 129,0 18 0,-5-8 258,-5 5-129,-7 1 129,0 3-129,-7 1 129,1 4 129,-8 0-258,3 4 129,-4-2-129,4 1 0,0-2-129,2-3-129,3-1-258,1-6-258,14 3-516,-6-14-1935,14-4-1548,0 0-258,0 0-129</inkml:trace>
          <inkml:trace contextRef="#ctx0" brushRef="#br0" timeOffset="209867.2419">5238 8986 3483,'10'0'4128,"-10"0"-387,0 0 129,0 11-3354,0-11-774,-3 17 258,1-6 0,1 2 129,0 4 258,-5 3 258,6 10-129,-8-1 258,7 13-129,-9 1-129,6 9-129,-9 0-129,3 3 0,-4-7-258,4-5 0,0-5-258,-2-20-645,8-4-903,4-14-1161,-7-26-1161,7-7-516,5-12 387</inkml:trace>
          <inkml:trace contextRef="#ctx0" brushRef="#br0" timeOffset="210203.2611">5197 9148 129,'24'-86'3354,"-10"59"-129,-3 7-774,-5 5-516,-6 15-645,11 0-387,-1 14 0,-10 5 0,7 14-129,-7-4 258,8 11-387,-4-6 0,7 6-129,-3-7 0,5 1-258,1-10 0,4-5-129,1-7-129,1-6 0,-1-6 129,1-5-129,-2-13 0,0-2 129,-3-12 0,-1-4 129,-1-6-129,-3-2 0,-3-3 129,0-2-129,-5 2 0,0 1-129,-2 7 129,0 3-258,0 9-129,0-1-387,5 16-2064,-2 1-1806,-3 11-129,0 0-387</inkml:trace>
          <inkml:trace contextRef="#ctx0" brushRef="#br0" timeOffset="210492.2776">5943 8987 4128,'4'79'4773,"-1"-35"-387,-3-4-387,0 3-2451,0 0-1677,0 1 0,0-4-258,0-5 258,0-8 0,0-2-258,0-11-258,0 0-1161,0-14-2193,0 0-258,0 0-258</inkml:trace>
          <inkml:trace contextRef="#ctx0" brushRef="#br0" timeOffset="210887.3001">5952 8909 1032,'18'-40'3999,"-1"26"129,-4-9-258,-2 6-2451,9 5-645,-3-2-258,9 6-129,-1-1 258,4 6-258,-3 2 129,4 2 0,0 3 0,1 7-258,-4 3 0,-1 3-129,-3 2 129,-3 4 0,-11-2-129,-2 4 258,-7-6 0,-7 7 0,-8-6 0,-3 2 129,-8-6-129,1 1-129,-5-5 0,1 0-129,-2-4 0,4-6-129,3 2-258,-3-4-129,10 5-1032,-6-5-2967,23 0-258,-20-7-516,20 7 0</inkml:trace>
          <inkml:trace contextRef="#ctx0" brushRef="#br0" timeOffset="211851.3553">7021 8878 2322,'11'-14'3612,"-11"14"258,0 0-1161,0 0-2193,2 15-129,-2-3 258,0 12 129,-2 0 129,0 16 129,-9-1-129,6 15 0,-9-3-129,5 10-387,-5-2 0,1 4-129,-3-5-129,1-4-129,2-11-129,-1-8-258,7-2-645,-9-26-1290,16-7-2193,-13-2 0,7-20-387</inkml:trace>
          <inkml:trace contextRef="#ctx0" brushRef="#br0" timeOffset="212271.3789">6993 8905 3096,'14'20'4257,"-12"-8"-129,10 9-258,1 4-3354,-2 6-129,6 7 0,0 0 0,6 7-129,-3-1 258,3 2-129,0-5 258,3 1-258,-5-12-129,1-4 129,-3-11-258,1-8 0,-5-7 0,0-10 0,-2-12 0,-1-7 129,-5-12-129,0-1 0,-6-7 129,3-1 0,-4-2-129,0 7 258,-4 1-387,4 5 0,0 8 0,0 4-129,0 8-258,0 2-129,0 17-774,0 0-2451,6-12-1032,-6 12-129,0 0 0</inkml:trace>
          <inkml:trace contextRef="#ctx0" brushRef="#br0" timeOffset="212588.3975">7702 8922 5934,'0'44'4773,"0"-10"-645,0-3 0,0 7-4128,1 7-258,3 2 387,2 4 0,-2 0 129,-4 0 129,0-8 0,2-3-129,-2-5-258,0-11-258,5 0-903,-5-24-1806,0 0-1548,0 0-387,6-28 129</inkml:trace>
          <inkml:trace contextRef="#ctx0" brushRef="#br0" timeOffset="213038.4232">7698 8885 5547,'-14'-2'4773,"14"2"-387,0-16-129,11 0-3612,0 5-645,8-1 0,8 2 129,3-2 0,1 7 129,-1-2 129,2 6-129,3 0 0,1 1 0,-5 6 0,1 4-129,-6 3 129,-4 1-129,-2 2 0,-5 5 0,-9-2 0,-3 4 129,-3-3 0,-7 6 0,-11-6 0,-2 3 0,-3-5 0,-4 0-129,-6-2 129,-4-2-258,1-5 258,2-1-258,2 0-258,1-4-129,5 8-645,-8-9-3225,12 2-516,-1-2-645,0-3 0</inkml:trace>
          <inkml:trace contextRef="#ctx0" brushRef="#br0" timeOffset="207583.1108">2064 9001 903,'1'13'774,"1"1"0,-2-14 258,0 20 129,0-8 129,-2 0 387,-2 2 0,-4 1 0,0 7-387,-4-1 258,3 11-516,-10-3 0,8 14-129,-9 1-387,6 11 0,-7 0-129,4 4 0,0-1-258,1-4-129,4-2-129,-3-15-645,11-2-387,-4-18-1548,8-17-1290,0 0-387,1-25 258</inkml:trace>
          <inkml:trace contextRef="#ctx0" brushRef="#br0" timeOffset="208011.1357">2027 9106 1935,'7'13'3612,"4"10"-258,-4-13-129,2 7-2838,7 7 0,2 2-129,7 6 0,1 2 129,4 4-129,-2 0 129,4 2 0,-5-6 258,0-3 0,-6-4 0,0-5 0,-8-11-129,2-3 258,-4-10-387,4-12 0,-2-14 0,5-3-258,-3-10 129,3-5-129,-3-5 0,1-2 0,-4 0 129,-3 9 0,-2 3-129,-4 8 0,-1 5-129,-1 9-129,1 8-258,-2 0-903,0 11-2451,9 5-774,-6 6 0,2 2-387</inkml:trace>
          <inkml:trace contextRef="#ctx0" brushRef="#br0" timeOffset="208643.1718">2896 9108 5289,'0'61'4128,"0"-28"-258,0 11-129,-2 2-3741,2 2 0,0 3 129,0 2 0,4-3 0,-4-2 129,4-6-129,-2-9 129,1-7-129,-2-10 129,-1-16-129,0 0-129,7-10 0,-4-18 0,3-10-129,-4-11 129,3-2-258,-3-10 258,1 0 258,-1 0-129,-2 4 0,0 4 0,0 7 129,0 5-129,0 7 0,3 3 0,3 7-129,4 3 129,5 5-129,-1 1 0,1 4 0,3 7 0,2 2 0,2 2 0,-2 2 0,5 6 0,-3 3 0,0 3 0,-3 3 0,0 2 129,-6 2-129,-4 2 129,-3 3 0,-6-2 0,-3 4 0,-9-5 129,-1 2-129,-6-3 129,0 0-129,-3-8 0,0-3-129,-1-2 0,1-5-129,4 0-516,-3-5-1677,5-2-1935,16 3-258,-14-17-387,14 17 517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2:32.8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226 121 0,'0'0'10,"0"0"-2,0 0-1,0 0-3,0 0-1,0 0-1,0 0-1,0 0-1,0 0 0,-3 10 1,3-10 0,0 0 0,0 0 0,0 0 1,0 0 0,0 0 1,0 0 0,0 0 1,0 0-1,0 0 0,0 0 1,0 0-1,0 0-1,0 0 0,0 0-1,0 0-1,0 0 1,0 0-1,0 0 1,0 0-1,-1 9 0,1-9 1,0 0-1,0 0 1,0 0-1,0 0 1,0 0 0,0 0-1,0 0 1,0 0-1,0 0 1,9-1-1,-9 1 1,0 0-1,0 0 1,0 0-1,0 0 0,0 0 0,0 0 1,0 0-1,0 0 1,0 0 1,0 0-2,0 0 2,0 0-1,0 0 1,0 0-1,0 0 1,0 0 0,0 0-1,0 0 1,0 0-1,0 0-1,0 0 1,0 0-1,0 0 0,0 0 0,0 0 0,0 0 0,0 0 0,0 0-1,0 10 1,0-10 0,1 20 0,1-4 0,-2 5 0,0 7 1,0 6 0,0 4-1,-3 6 2,3 3-1,-1 5 0,2 4 1,0 1 0,2 1 0,0-1 0,2-1 0,0-6-1,0-2 0,-1-2 0,0-6 0,0-6 0,-2-5-1,-2-5 1,0-3-1,-1-3 0,1-5 0,0-13-3,0 0-3,0 0-10,10-13-10,-5-11 3,1-6-2</inkml:trace>
  <inkml:trace contextRef="#ctx0" brushRef="#br0" timeOffset="1062">0 232 12,'7'-14'9,"-7"14"-1,8-18 0,0 8-1,0-2-1,5 0-1,7-4-2,6 0-1,7-3-1,10 0 1,8-1 0,4 1 1,3 1 0,3 4 0,1 1 0,-4 6 0,-2 3 0,-5 4 0,-2 6-2,-3 5 0,-2 3-1,-4 4 1,-4 3-1,-3 0 0,-3 4 0,-4 0 1,-3-2-1,-7-1 1,-3-3 0,-7 1 2,-3-2 2,-7-2 0,-4 3 0,-13-2 0,-4 2 1,-10 0 0,-2 2 0,-9-6-2,-2 5-1,-7-5 1,1-3-1,-3-3 0,4-1 0,2-5 0,6 1-1,6-4 1,8-1-2,8-1-1,8-2 0,15 4-3,0-12-6,16 5-17,6-3-3,3-3-2,5-6 1</inkml:trace>
  <inkml:trace contextRef="#ctx0" brushRef="#br0" timeOffset="1833">1688 72 10,'0'0'15,"0"0"-3,-15 0-4,4 0 0,-4-1 0,-2 3 1,-7-1 0,0 6 1,-7-1-1,-1 7 0,-7 0-3,3 7 0,-4 1-1,-3 6 0,-2 3-1,1 6 0,-3 3 0,0 8-2,-1 4 1,1 7-1,3 4 0,7 5 0,5 0-1,7 0 0,8 2 0,12-4-1,10-1 0,11-5 0,9-3 0,6-2 0,8-5 0,3 0 0,10-5 0,1-4 1,0-4-1,3-3 0,-2-7 0,-3-5 0,-5-3 0,-2-5 1,-10-3-1,-6-3 0,-6-2-1,-7-1 1,-5-2 0,-10-2 0,0 0 0,0 0-2,10 7-4,-10-7-11,0 0-12,-10-18-1,3 0 1,-1-5-1</inkml:trace>
  <inkml:trace contextRef="#ctx0" brushRef="#br0" timeOffset="3135">1495 429 15,'0'0'10,"0"0"-1,0 0 0,0 0-2,0 0-2,0 0 0,0 0-2,0 0 0,0 10 0,0-10 0,4 17 1,3-2-1,-1 6 1,5 5 1,-1 7-1,4 6 0,2 6 0,2 4-1,1 0 0,2 2 1,2-2-2,1 0 0,2-7 0,2-3 0,-2-6-1,3-4 0,-5-6 0,0-3 0,-6-6 0,-1-4 2,-6-7 0,1-6 0,-4-10 0,-1-9 0,-4-11 0,0-9 1,1-12-1,-2-10-1,3-5-2,1-3 1,-4 3-1,2 5 1,-1 6-1,2 9 0,-3 9 1,2 11-1,-3 7 0,0 7 0,-1 3 1,0 12-2,-3-12-1,3 12-4,0 0-7,0 0-9,-11 2-7,11-2 1,-6 11 0</inkml:trace>
  <inkml:trace contextRef="#ctx0" brushRef="#br0" timeOffset="3726">2174 516 8,'-4'14'8,"0"9"1,1 4 2,2 7 1,1 7-2,1 3-1,3 4-1,-2 2-2,2 3-1,-1-6-2,0-3-1,0-7 1,-1-5-1,-1-9 1,1-3 1,-2-10 1,0-10 1,0 0 0,0 0-2,-3-20 1,1-2-1,-3-11-1,1-8-1,1-9-1,0-10-1,2-1-1,0-3 1,2 6-1,3 2 0,3 6 1,2 6-2,4 10 2,1 7-1,5 6 0,4 6-1,2 2 1,5 4 1,3 4-1,0 4 1,1 3-1,-2 4 1,-1 5-1,-5 3 1,-5 3-1,-4 2 1,-7 1 1,-4-1 0,-8-1 1,-3 2 2,-10-5-1,-6 2 1,-9-6 0,-5 2 1,-6-5-2,-1 1 0,-1-4-1,3-2 0,7-2-2,5-2-1,11 1-3,2-5-5,15 5-8,0 0-11,10-12-3,4 6 2,4-1 0</inkml:trace>
  <inkml:trace contextRef="#ctx0" brushRef="#br0" timeOffset="4467">2575 909 5,'-19'-6'14,"19"6"-3,-3-10-5,3 10 0,14-11 1,1 4 1,9 0-1,8 1 0,12 1 0,7 0 0,9 1-2,2 0-1,4 3 0,-3 1 0,-3 0 0,-8 0-1,-7 2 1,-13-1 0,-8 1-1,-7-1 0,-7 1-1,-10-2-1,0 0-1,0 0-4,0 0-6,0 0-11,0 0-5,-14-14 1,14 14-1</inkml:trace>
  <inkml:trace contextRef="#ctx0" brushRef="#br0" timeOffset="5078">3078 603 12,'16'8'9,"3"0"2,6 6-1,4 0-1,2 3-1,2 3-1,1 0-2,-1 3-1,-1-1-2,-2 2 1,-4-4-1,-4 0-1,-1-2 2,-5-1-2,-3-4 1,-4 2 0,-7-3 2,-2 1 0,0-13 1,-18 20 2,-2-5-1,-2 2 0,-8-2 0,-1 1 1,-5-1-2,3 2-1,-1-2-1,4 0-1,3-8 1,6 0-1,5-3-1,6-1-1,10-3 0,-11 1-3,11-1-6,0 0-13,0 0-7,15-13-1,-4-4 1</inkml:trace>
  <inkml:trace contextRef="#ctx0" brushRef="#br0" timeOffset="6380">3472 305 10,'15'11'9,"-5"-1"0,-3 2-1,4 7 1,-3 5-1,2 5-2,1 11 0,2 7-1,4 8-1,3 6-1,4 5 0,2 4-2,1-2 0,2-1 0,-1-5-1,-3-9 0,-3-8 2,-4-10-2,-5-8 1,-3-11 3,-2-3 1,-8-13 1,9-8-1,-5-13 1,4-9-1,-1-15 1,2-8-1,3-14-3,3-9-1,-1-4-1,1 2 1,-1 4-1,1 6 0,-3 8 1,3 10-1,-4 11 0,-1 9 0,0 4 0,-1 6 0,-1 6-3,-2 0-2,-6 14-6,12-13-12,-12 13-3,0 0 0,0 0 0</inkml:trace>
  <inkml:trace contextRef="#ctx0" brushRef="#br0" timeOffset="6930">4285 886 16,'23'-9'14,"0"-1"-1,-1-2-1,-2-2-5,-3-2-2,-3-2-4,-5-2-1,-5 1-1,-5-1 0,-7 2 1,-7 2 1,-6 4 1,-5 5 0,-5 6 2,-4 6 0,-5 7 2,1 7-1,-2 4 0,3 7 0,0-1-2,7 4 2,2 3-2,10 0-1,3-4 0,11 0-1,6-4 1,14-3-1,10-2-1,13-7 0,10-8-1,8-5 0,8-5 0,2-7-1,4-5 1,-7-3-1,-7-5 2,-9 0 0,-9-1 0,-9 1 1,-7 1 0,-8 1 0,-4 1 0,-5 5 0,-4 2 0,1 2 1,-2 10 0,-1-13 1,1 13-1,0 0 0,0 0 0,0 0-1,0 0 0,0 0-1,0 0 0,0 0 0,-3 13-1,4-1 1,1 6-1,1 4 1,2 4 0,0 3-1,3 2 1,-1 1 0,1-1-1,-1-2 1,0-5 0,-2-5 0,-1-5 1,-1-3 0,-3-11 1,0 0 0,0 0 0,-11-18 0,1-3-1,2-5 1,-1-6 0,1-2-2,1-3 0,5 1 0,5 2 0,2 4-1,5 5 1,1 7-1,3 6 0,0 4 1,4 6-1,0 5 1,4 4-1,2 3 1,5 6 0,0-1-1,4 1-2,-1 0-3,4 0-5,-3-3-11,-1-7-5,0-5 0,-7-9 1</inkml:trace>
  <inkml:trace contextRef="#ctx0" brushRef="#br0" timeOffset="7832">5071 365 14,'0'0'16,"0"0"2,12 4-11,-12-4-1,10 15 0,-8-4 1,4 6 1,-4 3 0,2 4 0,-2 7-1,2 6-1,-3 6-2,2 5 0,0 4-2,1 1 0,0-2 0,2-1 0,-3-3-1,1-4 0,1-9 0,0-4-1,1-7 1,3-4 0,1-5 0,3-5-1,5-9 1,4-8 0,3-5-1,5-3 1,0 0-1,2-3 1,-1 1-2,-2 4 1,-4 5 0,-3 8 0,-4 11 0,-6 4-1,-3 6 1,-3 5-1,-1 4 1,-2 4-1,1 1 1,-2 1-1,0-7 1,1-4 2,-2-4 0,0-4 1,-1-16 1,-19 11 0,-7-13 0,-2-1 0,-7-6 0,-4-1-2,-3-1-1,0-4-1,5 2-3,5-4-6,16 3-11,6-6-9,14-3-3,11-6 2,11-5 0</inkml:trace>
  <inkml:trace contextRef="#ctx0" brushRef="#br0" timeOffset="8583">5948 256 3,'0'0'19,"11"-3"0,-11 3 0,0 0-11,0 0-3,9-1 0,-9 1 0,0 0 0,0 0-1,0 16 0,0-16 0,0 19 0,1-5 0,1 3 0,1 2 0,2 6 0,1 1-1,2 8-1,-1 7 1,1 8 0,-3 10-1,2 8 1,-3 10-1,1 7 0,0 6-1,3 3 0,3 4 0,2-5-1,2-4 1,0-7-1,1-6 0,-3-9 1,-3-9-1,-2-8 0,-3-10 1,-3-7-1,-1-7 1,1-7-1,-1-5 0,-1-13 1,0 13 0,0-13 0,0 0 0,0 0 0,0 0 0,0 0 0,0 0 0,0 0-1,0 0 0,0 0-1,0 0-4,0 0-12,-3-19-12,-3 1-1,-3-8 0,1-4 0</inkml:trace>
  <inkml:trace contextRef="#ctx0" brushRef="#br0" timeOffset="14762">6527 673 21,'0'0'11,"6"-12"2,-6 12-1,6-11 0,-6 11-2,0 0 0,0 0-4,0 0-2,-14-4-2,14 4-1,0 0 0,-3 12-1,3-12 0,8 20 1,1-4-1,-6 6 1,7 2 0,-1 6 0,3 2 0,-2 2 0,-2 3 0,2 2-1,-1-2 0,4-2 1,-3-1-1,-1-4 0,0-1 0,3-3 0,-1-4 1,2-6 0,-1-1 0,0-4 1,1-7 1,0-4 0,4-12 0,0-5 0,0-16 1,1-2-1,1-8-1,3-5-1,0-2 0,1 0-1,-3 2 0,-1 2 1,0 8-1,-2 4 1,-5 3-1,-1 4 1,-3 3 0,-2 4 0,-2 5 0,-1 2-1,-3 13 0,0-15-1,0 15-3,0 0-6,0 0-11,0 0-7,0 0 1,0 0-1</inkml:trace>
  <inkml:trace contextRef="#ctx0" brushRef="#br0" timeOffset="15493">7279 614 5,'0'0'13,"0"0"1,0 0-10,0 0-1,0 0 0,-1 9 2,0 2-1,-1 3 1,1 7 1,0 6-2,1 5 0,0 6-1,1 3-1,-3 8 0,0 4 0,-1 0-1,-3-1 1,-1-6 1,-1 0 0,-2-5 0,0-4-1,0-11 0,0-7-3,4-4-10,6-15-10,0 0-1,-7-18 0</inkml:trace>
  <inkml:trace contextRef="#ctx0" brushRef="#br0" timeOffset="15853">7171 660 7,'5'-14'18,"5"6"0,-1-4 0,8-1-12,5 2 0,3-5 2,9 4 1,2-3-1,8 5 1,-5-2 0,2 6-2,-5 1 0,0 5-3,-7 4-1,-3 4-2,-6 6-1,-5 1 0,-1 5 0,-3 1 1,-1-1-2,-1 0 2,-4-1-1,1 0 0,-4-4 1,-2 1 1,-8-4-1,-1 3 1,-10-2 0,-3 2 1,-8-2-1,-4 1 0,-3-3 0,1 0 0,-1-3-1,3-2 0,1-2 0,2-2 0,6-2-2,1-2-2,8 2-10,-1-2-15,5 0-1,12 2-2,-14-13 1</inkml:trace>
  <inkml:trace contextRef="#ctx0" brushRef="#br0" timeOffset="16775">7715 70 1,'-10'1'18,"10"-1"0,0 0-2,0 0-7,0 0-1,0 0-3,0 0-2,0 0 0,10 10 2,0-1-1,8 7-1,5 4 1,8 8 1,10 7-1,11 8 1,4 7-1,10 5-1,0 5-1,2 4-1,-5 1 0,-6 1-1,-9 0 0,-12 0 0,-9 5 0,-14 2 0,-8 2 0,-9 1 1,-6 3-1,-4 0 1,-3-1-1,-3-4 1,-5-8 1,-1-7 0,-4-8 2,-2-5-1,-5-12 2,-2-5-1,-3-9 0,1-1 0,1-6-1,5 0-1,-1-5-1,11-2 0,3-2-1,6-1 0,3-1 0,4 0 0,9-2-1,-11-1-1,11 1-3,0 0-9,0 0-16,0 0 0,-10-10 0,4 0-1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4:53.9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626 5 12,'0'0'14,"12"-5"-1,-12 5 1,12-2 2,-12 2 0,0 0-1,10 2-2,-10-2 0,0 0-4,0 0-2,0 0-3,0 0-2,0 0-1,0 0 0,0 0-1,0 0 0,0 0 0,0 0 0,0 0 0,-5 14 1,0-3 0,-6 4 0,-3 9 0,-9 9 1,-6 10 0,-10 10 1,-7 9 0,-7 5-1,-3 4-1,-2 1 2,2-1-2,3-3-2,4-11-2,10-6-1,5-14-6,10-4-15,7-11-5,7-10-2,10-12 1</inkml:trace>
  <inkml:trace contextRef="#ctx0" brushRef="#br0" timeOffset="471">23 442 3,'0'0'18,"0"0"0,0 0 1,10 2-10,-10-2-5,0 0 2,13 5 2,-13-5 0,0 21 1,-4-3 0,2 11 0,-5 2-1,2 10-2,-4 2-1,2 6-2,1-1 0,1-1-2,4-5 0,6-6 1,7-8-2,12-10 1,9-11 0,10-8 0,7-10-1,8-4 1,4-7 0,3-1 0,-1-3 0,-4 1 0,-6 1 1,-7 5-1,-6 1 0,-8 5 1,-8 0-1,-6 4 0,-5 3-1,-5 1-1,-9 5-1,12-3-6,-12 3-15,13 5-6,-13-5-3,0 0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00:15:55.30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18157 2034 1806,'18'5'2967,"5"-10"-129,-12-3-258,9 1-2322,8 0 258,1-5-258,7 1 0,-1-8 387,6 5 0,0-10 0,6 7 129,0-11 129,9 8-129,0-9 0,8 7-129,1-5-129,10 2-258,-3 0 129,5 3-387,-1 0 129,-1 3 0,2 6-129,-4 4 0,-3 4 129,-4 5-129,-4 0 129,-2 2 129,-2 6-129,-4 6 129,-3-2-129,2 3 129,-5-1 0,5-1 0,-1 2-129,1-1 0,2 0-129,1-4 129,-2-1 0,0 1 0,-5-3 0,2-1 0,-6-4 0,1 1 0,0-3 129,-2-4-129,1-3 0,0-5 0,-2-9 0,4 0-129,2-2 129,-1-6-129,0-2 0,-2 1 129,-46 30-129,98-58-387,-98 58 903,92-53-774,-92 53 258,81-36-387,-81 36 258,65-22-645,-65 22-387,0 0-2322,67-16-1161,-67 16 774,0 0-387</inkml:trace>
  <inkml:trace contextRef="#ctx0" brushRef="#br0" timeOffset="648.0368">21580 932 2322,'0'0'3225,"0"0"129,0 0-387,0 0-3354,0 0 645,0 0-129,0 0 774,0 0 387,17 47-516,-17-47 258,0 0 0,0 0-129,0 0-129,5 58 258,-5-58-903,0 0 129,13 76-258,-13-76 129,17 82-258,-8-32 516,0 6-645,2 2 129,-7-3 0,4 2 387,-5-7-387,0-7 258,0-9-516,-3-12 129,5-3-1032,-5-19-2064,0 0-387,0 0-387,0 0-129</inkml:trace>
  <inkml:trace contextRef="#ctx0" brushRef="#br0" timeOffset="961.055">21589 1244 5547,'0'0'3870,"0"0"-129,0 0-129,0 0-3612,0 0-129,0 0 129,53 23 129,-53-23 0,61 0-129,-61 0 129,68-12 0,-68 12-129,65-15 129,-65 15-129,53-14 0,-53 14-387,0 0-1032,51-26-2064,-51 26-258,0 0-258,0 0 258</inkml:trace>
  <inkml:trace contextRef="#ctx0" brushRef="#br0" timeOffset="1307.0746">21878 931 3612,'0'0'3870,"0"0"-258,0 0 0,0 0-2709,0 0-645,0 0 516,43 63-516,-43-63-258,18 61 258,-18-61 129,17 76-129,-17-76 129,10 92 0,-2-41-129,-4-1 0,4 2 387,-2-6-516,1-2 129,0-1-387,4-10 0,5-4-1161,-4-9-1290,2-12-1419,3-8 258,-17 0-645</inkml:trace>
  <inkml:trace contextRef="#ctx0" brushRef="#br0" timeOffset="1960.1121">22202 1260 1677,'49'17'2451,"-49"-17"387,0 0 0,0 0-3483,0 0 645,0 0 387,60 9 129,-60-9 129,0 0-129,0 0 387,53-24-129,-53 24-129,0 0 0,39-49-258,-39 49-258,0 0-387,25-50 258,-25 50-516,0 0 387,0 0-258,0-56 129,0 56 0,0 0-129,0 0 774,-56-24-774,56 24 903,0 0-645,-65 9 258,65-9 0,0 0 129,-70 37-129,70-37 387,0 0-258,-56 71 0,56-71 0,-27 64 129,27-64-258,-12 67 129,12-67-129,3 67 129,-3-67 0,25 57 129,-8-32-129,12-4 258,2 2-387,7-8 258,2-2-258,1-6 387,3 0-516,-7-7 129,2-2-774,-39 2-516,57-31-1677,-57 31-1032,0 0 516,51-53-774</inkml:trace>
  <inkml:trace contextRef="#ctx0" brushRef="#br0" timeOffset="2748.1572">22480 1114 903,'0'0'2967,"0"0"516,0 0-129,0 0-2193,0 0-903,52-29-387,-52 29 258,0 0 0,69 0 129,-69 0 258,52 8-516,-52-8 258,49 14 387,-49-14-258,50 18 387,-50-18-516,51 28 387,-51-28-645,0 0 516,70 63-516,-70-63 0,0 0 0,67 69-258,-67-69 258,0 0 0,39 54 258,-39-54-129,0 0 0,0 0 129,13 51 0,-13-51 0,0 0-129,0 0 258,0 0-258,-52 53 258,52-53-387,0 0 129,-56 12 0,56-12-129,0 0 129,-60-12 258,60 12-258,0 0-129,0 0 0,-59-45 0,59 45 0,0 0 0,0 0-129,0 0 0,-16-59-129,16 59 129,0 0-129,0 0-258,40-49-645,-40 49-1290,0 0-903,69-37-516,-69 37-387</inkml:trace>
  <inkml:trace contextRef="#ctx0" brushRef="#br0" timeOffset="3300.1881">23190 1209 516,'0'0'387,"-12"55"516,12-55 258,0 0 258,0 0 258,12 61 258,-12-61-129,0 0-387,61 24 129,-61-24-516,62 0-387,-62 0 258,66-12-516,-66 12 0,55-32 129,-55 32-129,0 0 0,40-63 129,-40 63 0,0 0-387,-5-65 129,5 65 0,0 0-129,-53-50 0,53 50-516,-49-18 258,49 18-129,-54-2-129,54 2 0,-50 6-258,50-6-645,0 0-774,-66 36-774,66-36-1290,0 0 516</inkml:trace>
  <inkml:trace contextRef="#ctx0" brushRef="#br0" timeOffset="3855.2205">23135 655 3870,'0'0'3870,"0"0"129,0 0-516,0 0-1806,0 0-1548,0 0 0,0 0 129,21 53 0,-21-53 258,0 0-258,33 48 258,-33-48 0,0 0 0,46 64-258,-46-64 129,36 57-387,-36-57 258,44 67 258,-44-67-516,52 88 129,-52-88-258,53 98 645,-31-50-516,-22-48 258,40 94-258,-40-94 258,24 72-387,-24-72 129,0 0-129,11 58 258,-11-58-516,0 0-1161,0 0-1935,0 0-903,0 0 387,0 0-258</inkml:trace>
  <inkml:trace contextRef="#ctx0" brushRef="#br0" timeOffset="19436.111">211 6845 1032,'0'0'774,"12"1"-129,-12-1 258,13 0 129,-13 0 258,16 0 258,-16 0-258,18 0 129,-18 0-387,24-1-258,-12 0-258,4 1 0,-1 0-258,3 0 0,-1 0 0,2 0 0,1 0 129,1 1-129,-1 0 0,6 2 129,1-2 0,2 3-129,0-2 129,4 3 0,0-5-129,5 5 129,-2-2-258,4-1 129,-2 1 0,1-2-129,1 2 0,1-1 0,-1-1 129,5 1-258,-4 0 129,2-1-129,1 0 0,0 0 129,2 1-129,3-2 0,0 2 129,0 1 0,2-3 0,0 3-129,0-3 129,2 1-129,-4 0 129,1 1 0,0-2-129,1 0-129,-3 0 129,1 0 0,-2 0 0,2 0 0,-2 0-129,4 0 129,-2 0 0,-1 1 0,3 0 0,-2-1 0,1 3 0,0-1 0,-1 0 129,-1-1-129,-2 2-129,2-2 129,-4 0 0,2 2 0,-2-2-129,0 2 129,0 0 0,0-1 0,-1 3-129,-1-1 258,1 2-129,-1-4 0,3 4 0,-3-2 129,0-3-129,0 3 0,-3-1-129,1 0 129,-1 0 129,-3 4-129,2-3 129,1-3-258,1 1 258,1 0-129,3-2-129,0 0 129,3 0-129,1 0 129,2-2-129,1 0 129,-1 1-129,2-1 129,-2 1 0,-2-2 0,3 2 0,-1-1 0,-5-2 0,3 1 0,-4 2 0,3-2 0,-1-1 0,1 3 0,0-2 0,0 3 0,2 0 0,2-1 0,0 1 0,0-2 0,0 2 0,1 0 129,-4-2-129,1 0 0,1-1 0,-1 1-129,-2 0 129,0 1 0,1-3 0,1 4 0,1 0 0,-2 0 0,3 0 0,0 0 0,0 0 0,0 0 0,-2 2 0,2-2 0,-2 0 0,3 0 0,-6 0 0,1 0 0,1-2 0,-2 2 0,2-1 0,-1 1 0,1 0 0,0 0 0,2 0 0,-1-1 0,-1 0 0,3-1 0,-3 1 0,-3 0 0,1 1 129,-2 0-129,1 0 0,0 0 0,-2 0 0,1 0 0,-2 0 0,0 1 129,5-1-129,0 1 0,-2-1 0,2 0 0,1 0 129,2 0-129,2 0 0,-2-1 0,0 0 0,-1 1 0,1-3 0,1 1 0,-2 0 0,-1 1 0,4-3 0,-1 1 129,0 1-129,2-1 0,1-1 0,1-1 0,-2 2 0,2 0 0,-1-1 0,-1 2 0,-3 1 0,1-2-129,-1 2 129,-2-2 0,0 3 0,-1-3 0,1 1 0,1-2 0,1 1 0,1 0 0,0 1 0,1-2 0,0 0 0,1 1 0,-2 2 0,-1-3 0,0 0-129,-2 2 129,-4-3 0,-2 3 0,0-1-129,-2 3 129,-2-1 0,2 1 0,-1 0-129,-3 0 129,0 0 0,1 0 0,1 0 0,-1 0 0,1 0 0,1 0 0,0 1 0,0-1 0,-2 0 0,3 0 0,-2 0 129,3 3-129,-5-3 0,3 0 0,-3 0 0,1 0 0,-1 0 0,-1 0 0,4 0 0,-4-3 0,2-1 0,2 0 0,2 0 0,1 2 0,0-2 129,1 0-129,1 0 0,-1 1 0,-1-1 0,1 1 0,0 1 0,-1-1 129,-1 1-129,-1 0 0,-3-1 0,2 2 0,0 0 129,0 1-129,-3-1 0,1 1 0,0 0 0,-1 0 0,2 0 0,0 0 0,1 0 129,0 0-129,-2 0 0,1 0 0,1 0 0,-1 0 0,-3 0 0,0 0 129,1 1-258,2 0 258,-2-1-129,1 0 0,-1 0 0,0 0 0,2 0 129,0 0-129,-1 0 0,0 1 129,0-1-129,-2 3 0,2-3 0,-1 2 0,-1-2 0,-1 0 0,-1 2 129,1-2-129,-2 0 0,-1 3 0,-1 1 129,-2-1-129,0-1 0,4 2 0,-5 0 0,2 1 0,0-1 0,0 0 0,0 2 0,0-4 129,-1 3-129,1 0 129,1-2-129,-2 1 0,4-1 129,-2 1-129,2 0 0,0 0 0,1-4 0,0 4 0,-1 0 0,2-2 0,2 1 129,-1-2-129,-1 2 0,1 0 0,-2 2 0,2-1 0,3-2 0,-2 1 0,-1 1 0,0 0 0,2 0 0,-2-2 0,5 0 0,-1 1 0,-3-1 0,2 1 0,0-1 129,1 1-129,0 1 0,1 1 0,-3 1 0,-1 0 0,0 2 0,-2-3 129,0 2-129,-1 0 0,-1-2 0,0 0 0,1-3 129,-1 0-129,-1 1 0,2 1-258,0-3 258,0 1-129,-4 1 129,2 0-129,0-3 129,0 1 0,0-1 0,-2 0 129,3 2-129,-2-2 0,2 0 0,1 0 0,-2 0 0,2 1-258,0-1 258,2 0-129,-2 0 129,0 0 0,2 0 0,-1 0 129,1 0-129,1-1 129,0-2-129,-1 0 258,0 0-258,0 0 129,0 2-129,-1 0 0,-2-1 129,5 2-129,-3-2 0,3 1 0,1 1 0,0-1 0,1-2 0,-1 0 0,2-2 0,1 1 0,-4 1 0,1 1 129,0-3-129,-1 2 0,1 2 0,-2-2 0,-1 0 0,2 1 0,0-1 0,-1 1 0,0-1 129,0 1-129,0 0 0,4-1 0,-2-1 0,1 2 129,-1-1-129,2 1 0,-2 0 0,-1 2 0,0-3 129,-1 2-129,0-1 0,0 0 0,-2 0 129,1-1-129,1 0 0,1 1 258,-2-2-258,2 1 0,1 1 129,2 2-129,-3 0 0,2 0 0,2 0 0,1 0 0,-1 0 0,3 0 0,-3 0 0,1 0 129,3 0-129,-3 0 0,3 0 0,-2-1 0,2-1 0,-2 2 0,2 0 0,-2-2 0,1 2 0,1-1 0,-3 1 0,2 0 129,-1 0-129,3 0 0,-4 1 0,5 1 0,-4-2 0,1 2 129,-1-1-129,0-1 0,0 0 0,-1 2 0,2-2 0,-3 0 0,-1 0 0,2 0 0,0 0 0,1 0 0,-4 0 0,1 0 0,1 0 0,2 0 0,-1-2 0,0 1 0,-1-3 0,0 3 0,1 0 129,-2 0-129,3-1 0,-1 2-129,-1 0 129,-1 0 0,1 0 0,0 0 0,-1 0 0,2 0 0,-1 0 0,1 0 0,1 0 0,0 0 0,4 0 0,-1 0 0,0 0 0,3 0 0,-3 0 0,-1 0 0,0-1 0,2-1 129,-4 2-129,3 0 0,-3 0 0,1 0 0,-1 0-129,1 0 129,1 0 0,-3 0 0,-2 0 129,3 0-129,-2 0 0,1 1 0,-2 0 0,0 0 0,0 2 0,-2-2 129,0 2-129,-2-3 0,1 3 0,0 1 0,-1-3 0,0 3 0,-1-3 0,0 0 129,3 2-129,-2-1 0,1-2 0,-2 1 0,2 0 0,2 0 0,-1 1 129,0-1-129,1 0 0,2 0 0,-3-1 0,-1 2 129,3-1-129,-3-1 0,0 0 0,1 0 0,-2 0 0,3 0 0,-2 0 0,2 1 0,0-1 0,1 1 0,1 1 0,2-2 0,1 3 0,1-2 0,0 3 0,3-2 0,-2 2 0,1-2 129,-3 2-129,0 0 0,-3 0 0,-1 0 0,2-2 0,-1 3 0,-1-3 0,2 3 0,-2-1 0,1 0 0,2 0 129,2 0-129,-4 2 0,1-2 129,3 2-129,1 0 0,-1-3 0,2 1 129,0 1 0,-2-2-129,5 1 129,-1-3-129,-1 3 129,-1-2 0,2 1 0,-1 0-129,1-1 0,2-1 0,-4-1 0,2 0 0,0 0 0,-1 0 0,2 0 0,-1 0 0,-3 0-129,-3 0 129,3 0 0,-2 0 129,1 0-129,-3 0 0,-1 0 0,-2 0 129,-2 0 129,0 0-258,0 0 0,-3 0 0,2 0 0,-3 0 0,-1 0 0,0-1 0,1 1 0,-1-2 0,-3 1 129,-1-1-129,-1-1-129,-1 1 129,0 1 0,-4-2 0,2 2 0,0-3 0,-2 1-258,3-1 258,-3 1 0,4 0-129,0-2 129,2-1 0,2 1-129,0 3 129,1-4 0,0 2 0,4 3 129,0-2-129,1 2 0,1 1 0,1 0 0,0-2 0,0 2 0,3-1 0,-2 1 0,0-1 0,-3-2 0,2 3 0,-3-3 129,-2 1-129,1 1 0,0-3 258,-3 0-258,2 1 129,-2 0-129,0 1 0,-1-1 129,-2 2-129,-3 0 0,-2-1 0,1 1 0,-4 1 0,-1-1 0,1 1 0,0-1 0,1-1 0,1 2 0,-5-2 0,1 1 0,-3 0 0,-2 1 0,-13 0 0,17-3 0,-17 3 0,0 0 0,16 0-129,-16 0 129,10 0 0,-10 0 0,18 0 0,-6 0 0,3 0 0,0 0 0,4 0 0,0 0 0,1 3 0,1-1 0,-1 0 0,0 0-129,-4-1 129,1 1-258,-3-2 0,-1 4-129,-13-4-258,21 3-387,-21-3-1419,13-3-1935,-13 3-645,17-6-129,-17 6 130</inkml:trace>
  <inkml:trace contextRef="#ctx0" brushRef="#br0" timeOffset="25963.485">261 9622 129,'15'7'1032,"-15"-7"258,10 4-129,-10-4 129,15 1-258,-15-1 258,21 2-516,-12-2-258,8 0 0,-5 0 0,6 0-258,-3 1 129,4-1-258,1 0 258,0 0-129,3 0 0,0 0 258,2 0-258,0-1 0,-1-2 0,4 2 129,0-4-129,1 5-129,1-2 129,1 2 0,0-3 0,2 3-129,-4 0 129,3 0 129,-3 0 0,2 0-129,-2 0-129,0 3 129,-1-1-129,3 3 0,-3-3 0,1 3-129,-1 0 258,2-1-258,-4-1 0,2 0 129,0 0 0,-2 1 0,2-4 0,3 2 129,-1-2-129,2 2 129,-1-2 0,4 0-129,0 0 258,1 0-258,-1 0 0,4 0 0,-2 0-129,2 0 0,-1 0 0,2 0 0,-2-2 0,0 1 0,1-1 0,-2-1 0,4-1-129,-1 2 129,0-1 129,3 0-129,2 1 0,1-2 0,1 4 0,1-2 0,0 2 0,-1 0 129,0 0-129,-1 0 0,-1 0 0,1 0-129,0 0 129,-2 2 0,2-2 129,-1 0-129,4 4 129,0-3 0,2-1 0,1 1 0,3-1 129,0 4-129,2-4-129,2 4 129,-2-4-129,0 5 0,0-2 0,1 1 0,-2-1 0,0 3-129,2-1 129,2-2 0,2 1 0,4 0 0,-3 3 0,1-1 0,0 2 0,3-4-129,-2 4 129,1 0 0,-1-1-129,0-1 129,1-1 0,1 2-129,2-2 129,3 2 0,-2-1 0,-1-1 0,5 1 0,-2-1 0,-2 1 0,1-3 0,-2-1 0,0 0 0,3-2 129,-1 0-129,0 0 0,0 0 129,1-2-129,-2-2 0,2 0 129,-2-3-129,-2 3 0,3-2 0,-3-1 0,2 0 0,2 1 0,2-1 0,-4 1 129,4 3-129,-1-2 0,0 2 129,-2 2 0,1-2-129,0 0 129,0 1 0,1-2-129,2 0 129,-2 0-129,1 0 129,-2 1 0,1 0-129,-3 1 0,-1 2 0,-5 0 0,1 0 0,-2 0 0,-2 0 0,1 0 0,-1 0 0,0 0 0,-1-2 129,0-1-129,0 3 0,-2 0 0,3 0 129,-1 0-129,0 0 0,-1 0 0,3 0 0,0 0 0,3 0 0,-2-2 0,3 1 0,-1-3 0,1 3 0,2-3 0,-1 4 0,1-3 0,-1 2-129,-1 0 129,1-1 0,1 2 0,1 0 0,-2 0 0,0 2 0,0 0 0,-2-2-129,2 3 129,-3 0 0,-2-2 0,-1-1 0,0 1 0,-1-1 0,-1 0 0,2 0 0,-1 0 0,1 0 129,-1-1-129,0 0 0,-1 1 0,2 0 0,-3-3 0,-2 1 0,2-1-129,-1-1 129,-1-1 0,1 2 0,2-1 0,0-3 0,-2 4 0,3-2 0,-1 3 0,-3-3 0,-1 3 0,2-1 0,-3 2 0,-1-1 0,-2 0 0,-1 0 0,0 1 0,-1 0-129,1 1 258,1 0-129,-4 0 0,4 1 0,1 2 0,-1 0 0,0-2 0,-1 2 0,2-3 0,1 0 0,-4 0 0,1 0 0,-1 1 0,-1 1 0,1-2-129,-1 5 129,2-5 0,-2 6 0,2-3 0,0 2 0,0-1 0,-2 1 0,1 0 0,-2-2 0,4 2 0,-2-3 0,-2 2 0,0-3 0,-1 3 0,2-4 0,-1 5 0,-2-4 0,1 4 0,-4-5 0,3 2 0,1 2 0,-2-1 0,1 0 0,-2-3 0,1 2 0,-2-2 0,1 3 0,-1-2 0,0 2 0,0-1 0,-2 1 0,1 1 0,-1 0 0,1-2 0,-1 3 0,1-4 0,-2 2 0,1-1 129,1-1-129,1 1 0,0-1 0,0 2 0,3-2 0,-2-1 0,-2 3 0,4 1 129,0 0-129,-4 0 0,2-2 0,-1 3 0,0 0 0,1-3 0,-2 2 0,2-1 0,1 1 129,-1-2-258,-2 2 258,6 0-129,-3 2 0,-1-1 0,2 2 0,-4-1 0,1 0 129,-2 0-129,0-2 0,2 0 0,-1-1 0,0-1 0,1-1 0,1-1 0,1 0 129,2 0-129,1 0 129,-4 0-129,2 2 0,1-2 0,-1 1 0,-1-1 0,-1 1 129,-1-1-129,1 0 0,-2 0 0,-1 0 258,1 0-258,2 0 0,-2 0 0,3 0 0,-1 0 129,0 0-129,4-1 0,2 1 129,-4-1-129,2-1 0,2 1 129,2 0-129,-1 1 0,3-1 129,-1-1-129,4 1 0,-3-1 0,3 0 129,2 2-129,-1-3 0,2 3 0,0-1 0,0 1 0,1 0 0,0-1 0,0 1 0,0-2 129,0 1-129,1 1 0,-2-2 0,-1 0 0,1-1 0,-1 2 0,0-2 129,-1 1-129,2 1 0,-2-2 0,1 1 0,-2 0 0,1 2 0,-2-3 0,-2 2 0,1-2 0,1 1 0,-3-1 0,0 0 0,0 1 0,-2 0-129,5-1 129,-3 0 0,0 1 0,-1 0 0,1 2 0,2-3 0,-1 3 0,-1 0 0,0 0 0,2 0 0,-1 0 0,0 0 0,-2 5 0,2-3 0,2-1 0,2 1 0,-3-1 0,3-1 0,3 0 0,1 0 0,1-1-129,2-2 129,1 1 0,0 0 0,2 2 0,-1-3 0,3 2 0,0-2 0,-1 0 0,2 2 0,-2-3 0,-1 2 0,0-1 129,-1 0-129,-3 1 0,-2-1 0,1 2 0,-3-2 0,0-1 0,-2 3 0,2-3 0,-3 1 0,-1 1 0,-2-1 0,1 3 0,-1 0 129,-4 0-129,-2 0 0,3 0 0,-1 0-129,-1 0 129,-1 0 0,0 0 0,0 0 0,2 0 0,2 0 0,-2-2 0,2 0 0,3 2 129,0-3-129,0 1 0,1 2 0,0-5 0,1 2 0,0-2 0,-3 1 129,1-3-129,-3 3 0,3-2 0,-2 3 129,2-2-129,1 1-129,0 1 129,0 0 0,1-1 0,-2 1 0,2 1 0,-1-3 129,0 3-129,-3-1 129,-1 0-129,0 2 0,-2-1 129,3 2-129,-1-1 0,-1 1 0,0 0 0,1 0 0,-1 0 0,3 0 129,-3 0-129,-3 0 0,2 0 0,1 3 0,-3-3 0,1 2 0,-4 0 129,3 0-129,-1-1 129,1 1-129,0-2 0,1 0 129,-3 0-129,0 0 0,0 0 0,-2 0 0,-1 2 0,-4-2 0,0 0 0,-4 0 0,-1 0 0,-3 0 0,1 0-129,0 0 258,1 0 0,-1 0-129,0 0 129,1 0-129,-2 0 129,1 0-129,-2 0 129,-1 0-129,-2 0 0,-1 1 0,-3-1 0,1 0 0,-5 0 0,1 2-129,0 1 129,0-3 0,-2 0 0,2 0 0,1 0 0,2 1 0,0-1 0,1 0 0,-3 0 0,0 0 0,-5 0 0,0 0 0,-15 0 0,18-1-129,-18 1 129,0 0-129,0 0 0,0 0 0,0 0 0,0 0 0,0 0 0,12 0 129,-12 0-129,0 0-129,15 4-258,-15-4-645,11 10-2193,-11-10-1290,0 0-258,-21 0-387</inkml:trace>
  <inkml:trace contextRef="#ctx0" brushRef="#br0" timeOffset="30234.7293">228 12397 645,'0'0'1935,"1"-14"-258,-1 14-258,0 0 129,2-11-258,-2 11 0,0 0 0,-1-12-129,1 12 0,0 0-258,-9-13-387,9 13 0,0 0-258,0 0-129,0 0-129,0 0 129,0 0-129,0 0 0,0 0 0,0 0 129,10-6 0,-10 6 0,20-2 129,-8 2-129,3 0 0,3 0 0,2 0-129,2 0 129,0 0 0,3 0-129,2 0 129,2 2-129,2 0 129,2 1 0,2-2 0,4 3 0,1-1 0,3-1 129,2 5 0,1-2-129,3 3 129,-1-1-129,3 0-129,2 0 0,0 3 129,-1-3-258,3 0 129,2 2 0,2-1-129,2 2 0,0-3 129,1 1 0,2-3 0,-1 4 0,2-4 0,4 0 0,-5-3 0,3 3 0,0-2 129,1 3-129,4-2 0,0 1 0,0 1 0,-1-3 0,0 4 129,0-2-129,-1-1 0,-2 0 0,-3 0 0,1-2 0,1 1 0,-2 2 0,5 0 129,3-1-129,1-1 0,-2 3 0,5 0 0,-2-2 0,2 2 0,1-1 0,-2 1 0,-1-1 0,4 3 0,-1-3 0,0-1 0,0 3 129,2-4-129,1-1 129,0 0-129,1-1 0,-1-1 129,2 0-129,3 0 129,-1 0 0,-2-1-129,0-1 129,0-1 0,0 2 0,-4-3-129,0 3 129,0-2-129,0 0 129,1-1-129,3 0 0,-1 1 0,-4-3 129,6 0-129,-1 0 129,-2-1 0,0 4 0,0-3 0,2 4 0,-1-1 0,3 1 0,-1 2-129,1 0 129,-3 0-129,1 0 0,3 0 129,-2 0-129,0 0 0,1 0 258,0 0-129,-2 0-129,0 0 129,-1 0 0,-2 0-129,1 0 129,-2 2-129,2 2 0,1-1 0,-2 0 0,3 0 0,-2 1 0,0-2 0,1-1 0,-1-1 0,0 0 0,0 0 0,2 0 0,2-4 0,3 0 0,-1 2 0,-1-1 0,2 0 0,0-1 0,-1 2-129,-1 1 129,-2 0 0,2 0 0,0 1 0,-3 0 0,3 0 0,-2-2 0,1 1 129,1 0-129,0 0 0,1 1 129,1-2-129,0 2 129,-2 0-129,1 0 129,-1 0-129,-1 3 129,-5-1-129,3 2 129,-2 2-129,1-2 129,-1 0-129,1 1 129,-1-2-129,1 2 129,0-2 0,-1 1-129,-1-1 129,0 1-129,-1 0 0,1 0 129,3 1-129,-6-2 0,3 1 0,-2 0 0,-4-1 0,1-1 0,-3-1 0,-4 1 0,0 0 0,0-1 0,-1 0 0,0-1 0,0 0 0,0 0 0,1 0 0,-2 0-129,2-1 129,-4-2 0,2-2 0,1 1 0,-2-1 0,2 0 129,0-1-258,0 3 129,2 0 0,-2 0 0,0 3 0,-1-3 0,-3 2 0,1-2 0,-2 3 0,1-2 0,-1 0 0,2 1 0,-1-2 0,0 2 129,2-2-129,-2 0 0,4 1 0,-1 0 0,-1-1 0,0 3 0,0-3 0,0 0 0,1 0 0,0 1 0,2 1-129,-1-1 129,-1 0 129,3 1-129,-1-3 0,2 3 0,-1 0 0,2-2 0,0 1 0,3 1 0,5-2 0,1-1 0,1-1 0,2 0-129,0 1 258,1-1-258,-2 2 129,2-3 0,-2 2-129,3-1 129,0 1 0,1 0-129,1-1 129,2 2 0,1 1-129,3-1 129,0 0 0,4 1-129,1 0 129,2-1 0,4 2 0,-4-2 0,3 0-129,-4 1 258,0 0-129,-3-1 129,-1 0-129,-4 3 129,-6-2-129,1-1 129,-4 1-258,-3 0 129,-2-1 0,-3 1 0,1 2-129,-2-3 129,1 3 0,-1-1 0,-3 1 0,0 0 129,1 0-129,-4 0 0,-3 1 0,-1 2 0,-2-3 0,-3 2 0,2-2 0,-2 0 0,-1 0 0,0 0-129,1 0 129,1 0 0,-2-2 0,1 2 0,0 0 0,1 0 0,1 2 129,0 1-129,0 1 129,-1 1-258,4 0 258,-1 0-258,-1 0 258,2 0-258,-2-1 129,-1 0 0,4 0 0,-3-1 0,0 1 129,-2-2-129,-1 1 0,-3 1 129,1-1-129,-1 0 129,0 1-129,1 1 0,-2 1 0,1-2 0,0 1 0,-1-3 129,1 1-129,-1 0 0,-1 0 129,0 0-129,-2-3 0,-1 3 129,5-1-129,0 0 0,-2-1 129,-2 4-129,4-3 0,-1 1 0,-1-1 0,-1 3 0,-3-1 0,-1-1 258,2 0-258,-1 3 0,-2-1 0,1-2 0,2 2 0,1-1 0,2-1 0,2-1 129,-1 2-129,0-1 129,3 0-129,1 0 0,-1 0 129,-1 2-129,0-2 0,0 2 0,-2-2 0,0 1 129,-2-2-129,3-1 0,-2-1 0,-1 0 0,5 0 0,-3 0 0,1 0 0,-1 0 0,0 0 129,0-1-258,-3 0 129,1 0 129,-2-1-129,0 2 129,-2-1-129,1 0 0,-2 0 129,1-1-129,2-1 129,-4-1-129,-1 1 0,1 0 0,-2-1 0,-3 1 0,-2-1 0,-1 3 0,-3-2 0,-1 3 129,-4 0-129,0-1 0,-3 1-129,-1 0 258,0 0-129,3 0 0,-2 1 129,0 2-129,0-2 129,1 1 0,0-2-129,0 0 129,-1 0-129,-2 0 0,-2 0 0,1 0 0,-1-3 0,-1 0 0,1 1-129,-1 1 129,2-2 0,0 1-129,4 0 129,0-3 0,2 2 0,-1-2-129,-2-1 129,-3 0 0,-3 3-129,-6-3-129,0 5-258,-15 1-516,0 0-1677,0 0-1548,-23 3-903,-9-3-258,-14-14-129</inkml:trace>
  <inkml:trace contextRef="#ctx0" brushRef="#br0" timeOffset="34074.949">270 15350 1161,'-6'-13'2322,"6"13"-258,0 0-258,0 0-258,0 0-516,0 0-258,0 0-387,0-12-258,0 12-129,14-5 0,-3 1 0,1-1 0,5 2 0,-1-1 129,2 0 0,4-1 258,2 1-258,0 0 258,2 1 129,4-2-129,3 5 258,2-4-258,6 4 129,0-4 0,6 4-129,-1-1 0,6 1 129,2 0-129,5 0-129,-1-1 0,3 1-129,2 0 129,4 0-129,3-4 0,10 4 258,-2-3-129,4 3-129,4 0 129,5 0 0,-1 0-129,4 0 0,-2 3 0,1 4 0,0 0-129,0 5 129,-1-3-129,1 3 0,-2 1 129,-2-2-129,-1-1 129,1 2 0,-2-1 0,1-1 0,-4-2 0,0 3 0,1-2 0,1 2 0,0 0 0,-1 0 0,4 2 0,-3-1-129,2 3 0,0-1-129,-1 1 129,-1 0 0,-2 1 0,-4-1 0,2-3 0,-2 1-129,0-2 129,0-2 0,-1-1 0,1 1-129,0-3 129,0 1 0,-4 0 0,0-4-129,-1 3 129,0-2 0,3 0 0,-2-4 0,3 2-129,-2-2 129,-1 0 129,2 0-129,-1 0-129,2 0 129,-3-2 0,1 2 0,3-2 0,2 1 129,2 1-129,0 0 0,1 0 0,-1 0 0,-2 0 0,-1 0 0,-3 3 0,-2-1 0,0 0 0,0 1 0,-2-1 0,-1-2 0,0 3 129,1-3 0,-3 0 0,1 0 0,-3 0 129,2 0-129,-3 0 0,3 0 0,2 0 0,-3 3 0,0-3-129,0 1 0,0 0 129,0 1-129,-4-2 129,4 0 0,-6 0 0,3 0 0,3-3 0,1-1 0,1-1 0,-1 1 0,3-2-129,0 1 129,1-1-129,-1 0 129,2-1-129,0 0 129,-1 0 0,2 2 0,2-3-129,-1 1 258,2 1-258,0-1 129,0 2-129,-1 1 129,-1 0-129,-1 0 129,2 3-129,-2 1 129,3-3 0,0 3 0,-1 0-129,0 0 129,-1-2 0,2 2-129,-3-3 129,2 1-129,-4 1 129,6 1-129,-2-1 0,0 1 129,1-2-129,2 2 0,-2-1 0,1 1 0,0-2 0,-3 2 0,0 0-129,-1 0 129,1 2 0,-3-1 0,1 2 0,-1 0-129,0 0 129,-2-2-129,1 0 129,-2-1-129,0 0 129,1 0 0,-1 0 0,-1 0 0,1 3 0,-2-3 0,2 0-129,-2 0 129,-1 0-129,1 0 0,-1 0 129,0 0-129,2 0 0,0 0 129,-2 0 0,1 0-129,-1 0 129,0 0 0,0 0 0,-1 0-129,0 0 129,2 1-258,0 1 258,3-2-129,4 0 129,2 0-129,-1 0 129,6 0 0,0 0 0,1 0-129,0 0 129,1 0 0,2 0 0,0 1 0,1 1-129,-2 0 129,1-1 0,1 0 0,-3 2 129,1-1-387,-2 0 387,2 1-387,0-3 387,3 1-129,-3 0 0,-3-1 0,4 0 0,-3 0 258,1 0-258,-3 0 258,1-1-258,1-2 0,1 2 0,0-1 129,0-1 129,2-3-258,-2 3 129,1-3-129,-2 1 129,1 1-129,0-3 129,2 1-129,-4-1 129,5 3-129,1-2 0,-1 2 0,3-1 129,-1-1-129,0-1 0,1 1 0,-1 1 129,-3-3-129,-1 2 0,1 1 129,-3 0-129,0 1 129,-5 2-129,2 0 0,0 2 0,-2 0 129,1-1-129,-1 0 0,0 0 0,1 0 0,-3-1 0,2 0 0,-1-4 0,1 1 0,-1 1 0,2-2 0,-3 0 129,-1 1-129,1-1-129,-2 3 129,-3-1 0,-2 2 0,0 0 0,-3-1-129,1 2 258,2 0-129,-1-2 0,-1 0 0,1 3 129,0-1-129,-2 1 0,1 0 0,-2 0 0,-2 0 0,1 0 129,-2 0-258,2 0 129,-1 0 129,-2 0-129,2 1 0,-2-1 0,1 1 0,-3 2 0,-2 0 0,2-2-129,0-1 129,2 3 0,-1-1 0,4 0-129,-1 0 129,2-2 0,1 2 0,0-1 0,2 0 0,-2 2 0,3-2 0,-1 2 129,0-1-129,2 0 0,0-1 0,3 2 0,-4-1-129,-1 2 129,2-1 0,-2 0 0,0 0 0,-1 0 129,0 1-129,-6-1 0,4 0 0,-4 0 0,3 1 0,-3-1 0,-1 0 0,1-1-129,-1 1 129,-5-2 0,0-1 129,-2 0-129,-2 0 129,-5 0-129,-1-1 129,1-2-129,-2-1 0,0 0 129,0 0-129,4 2 0,-1-3 0,1-1 0,0 2-129,-5 2 258,0-1-258,-5-3 129,-5 3 0,-6-1 0,-4 0 0,-4 1 0,-4 3 0,-2-3 0,-5 1 129,-10 2-258,19-3 258,-19 3-258,12-2 129,-12 2 0,0 0-129,14 0 0,-14 0 0,0 0-258,0 0-387,16 10-1290,-16-10-2064,-17 0-903,-4-4-387,-17-18-258</inkml:trace>
  <inkml:trace contextRef="#ctx0" brushRef="#br0" timeOffset="48462.7712">2023 2356 4644,'14'0'3612,"-3"0"-129,-11 0-387,10-8-1935,-10 8-1290,13 0 129,-13 0-387,11 5 516,-11-5-387,6 14 516,-4-1-258,-2-1 516,0 7 0,-2 5-129,2 5 0,-5 11-129,1 2-129,-1 10-129,0-4 0,2 3-129,-1-6-129,4 4-258,-1-17-1032,1-6-2064,5-6-387,-5-20 258,0 0-257</inkml:trace>
  <inkml:trace contextRef="#ctx0" brushRef="#br0" timeOffset="49018.8036">2111 2319 7482,'21'15'3612,"-10"-10"-645,13 7 0,-8-3-3999,10 8 516,-2-2-387,2 4 516,-1 1-258,-4 4 516,1-3 516,-6 4-129,3 1 258,-5 4-258,4-2 258,-4 6-258,2-4 0,0 3-258,-2-5 0,0 0 0,-2-5 0,3-3 0,-5-3 129,-10-17 129,20 16 258,-20-16 0,14 0 0,-10-14 258,3-1-258,-2-14 0,1 1 0,-5-13-129,2 0-129,-3-6 0,0 0-258,0-4 258,0 5 129,0 0-129,0 6 129,0 2-258,0 5 129,0 1-258,3 5 0,6 5-774,-7-2-903,12 7-2064,-3 1-387,1 3-129,-2 1-258</inkml:trace>
  <inkml:trace contextRef="#ctx0" brushRef="#br0" timeOffset="49388.8249">2877 2239 5805,'0'0'3483,"10"14"-387,-6 2 0,0-2-3096,-3 10-129,-1 5 0,0 4 516,0 3-387,0 1 387,0 2-258,0 2 516,5-2-774,-3-1 387,6-9-258,3 0-774,-3-14-774,2-5-1935,4-5-387,-6-11 0</inkml:trace>
  <inkml:trace contextRef="#ctx0" brushRef="#br0" timeOffset="49838.8506">2818 2134 9030,'14'-1'3870,"0"-6"-516,11 0 0,0-2-3612,9 5 0,0-5 0,4 4 258,2-3-129,-4 1 129,-2 0 0,-1 4 129,-1 3 0,-7 0 0,0 5 0,-6 5-129,-4 2-129,-4 7 129,-5 1 0,-3 2-129,-3 0 258,-6 0 0,-3 1 0,-7-3 129,-1 2 129,-5-1-129,2-3 0,-5-4 0,0 0-129,1 1-129,-1-5-774,6 2-129,-4-7-2580,3-4-387,7 0 0,-2-2-516</inkml:trace>
  <inkml:trace contextRef="#ctx0" brushRef="#br0" timeOffset="50350.8799">3599 2496 2451,'-23'-4'3483,"1"-9"129,22 13-129,-18-10-1419,18 10-1935,-12-6 129,12 6 0,0 0 0,0 0 0,0 0 387,0 0-258,14-4 0,2 4 0,8 0 0,2 3-129,9 2 0,1 3-129,6-2 0,3 2-129,2-1 0,-1 2 0,1-1-129,-4-1 0,-2-6-258,3 6-1290,-10-5-2064,-6-2-129,-2-5-387,-9-7 258</inkml:trace>
  <inkml:trace contextRef="#ctx0" brushRef="#br0" timeOffset="50814.9064">3970 2290 8127,'40'15'3741,"-14"-4"-258,-2-8-645,11 7-3096,-4-3-645,10 5 516,-5-2-387,1 0 774,-2-1-387,-6 0 645,2 2-258,-7-2 516,0 3 0,-5 0-258,1 2 0,-6 2-129,-4 1 0,-3 0 0,-3 2 129,-4-4 0,0 2 258,-11-3-129,1 5 0,-9-7 0,3 3 0,-7-3-129,2 1 0,1-3-129,4-2 0,-3 1-129,4-6-129,3 5-129,-1-8-516,13 0-645,-18 5-2451,18-5 0,0 0-774,-8-10 387</inkml:trace>
  <inkml:trace contextRef="#ctx0" brushRef="#br0" timeOffset="52779.0188">5022 2216 2451,'-13'1'2709,"13"-1"387,0 0-258,-14 0-2451,14 0 0,0 0 0,0 0 129,0 0 129,0 0 129,0 0-258,0 0 258,0 0-258,12 10 129,-12-10-258,7 17 0,-6-2-129,2 7-387,-2 6 387,0 4-516,-1 8 258,0 2-258,0 6 258,-1-6-516,-2 1 387,1-11 0,0 2-387,-2-17-258,4-3-1161,0-14-1806,12-9-129,3-8 0</inkml:trace>
  <inkml:trace contextRef="#ctx0" brushRef="#br0" timeOffset="53335.0506">5015 2123 516,'24'10'2709,"-24"-10"0,24 13 0,-7 3-1806,-1-1 387,7 6-129,-1 1 0,7 5 0,0 6-129,8 4-645,-2-1 516,11 3-645,-6-3 129,8 0-387,-7-4 129,2-2-387,-2-11 387,-2-3 0,-6-6 0,-4-5 0,-5-5 129,-5 0 0,-4-10 258,-5-2-258,-7-12 129,0 2 0,-3-11-129,-1 0 387,-6-8-387,1 2 258,-3-6-387,3 2 516,-1-4-516,5 1 387,2 3-387,0 1 129,3 1-387,3 3 129,4 1-387,-4-1-903,4 9-2580,-8 5-387,-4 2-387,-9 6-387</inkml:trace>
  <inkml:trace contextRef="#ctx0" brushRef="#br0" timeOffset="54691.1281">2021 3287 903,'15'2'2580,"-15"-2"-258,0 0-1677,0 0 258,0 0-129,0 11 129,0-11 129,0 12 129,0-1-258,0 0 0,0 7-129,0 2-129,0 9 0,-2 2-129,-1 10 0,-5 0-129,1 5-129,-6-2 0,4 1 0,-3-5-129,2-5-129,1-9 0,2-5-129,3-8-129,4-13-129,0 0-258,0 0 129,2-17-258,1-8 0,7 0-129,-5-12 0,4 3 258,-4-8 129,0 5 258,-2-1-129,-1 3 258,-2 5 129,0 3 129,0 7 0,0 1 129,0 8-129,-1 0 129,1 11 129,0-12 258,0 12 129,0 0-129,20 3 258,-20-3 0,27 21-258,-9-7 0,7 9-129,3 0-387,4 5 129,2-2-258,1 3 0,2-5 0,-3-1 129,-3-6 0,0-3 0,-5-9 0,-1 1 258,-3-6-258,0-7 129,-5-7-129,2-7 0,-2-6 0,-2-4 0,-2-6 0,-4-4 0,-2-3 0,-1 1 0,-3 0 0,-2 6-129,0 0-129,-1 1-645,6 17-1419,-5-5-1677,1 9-258,2 1-129,-3 3-129</inkml:trace>
  <inkml:trace contextRef="#ctx0" brushRef="#br0" timeOffset="55016.1467">2894 3280 3870,'-3'69'3483,"3"-36"-387,0 15 0,0-2-3225,4 3-129,1-1 258,-2-5 129,2-1 129,-3-10 129,4-2-129,-1-12-129,1-4-516,-6-14-1806,17 7-1161,-11-18-258,5-3-129</inkml:trace>
  <inkml:trace contextRef="#ctx0" brushRef="#br0" timeOffset="55423.17">2864 3185 4257,'-16'0'3999,"16"0"-387,0 0 0,0 0-2967,20-6-258,3-2-129,7 0-129,6 0 129,3-3 129,7 1-129,-4 1 0,5 1 129,-6 4-258,-1 4 0,-6 0 0,-4 12-129,-1-2 0,-7 7 0,-5 0-129,-3 3 258,-4-2-129,-4 2 258,-6-3 0,0 1 0,-11-2 0,1 0 0,-8-3-129,0 1 0,-4-2-258,-1-4-258,6 1-516,-7-9-1032,8 0-2064,3 0-129,13 0-387,-13-15 387</inkml:trace>
  <inkml:trace contextRef="#ctx0" brushRef="#br0" timeOffset="55835.1932">3763 3430 7353,'10'16'3741,"0"-9"-387,-10-7-129,15-4-3870,-15 4 129,25-2 0,-10 1 516,2-3 129,5 4 516,-4-10 0,7 10 129,-4-8 0,8 8-258,-3-2-129,8 2-129,1 0-258,5 3 0,-3 2 0,2 1-129,1 1 0,-4-3 0,2 2-387,-7-6-129,4 3-645,-16-6-903,2-4-1806,-5-2-129,-9-6-129</inkml:trace>
  <inkml:trace contextRef="#ctx0" brushRef="#br0" timeOffset="56288.2195">4145 3188 5031,'9'20'4128,"3"-14"-774,10 10 129,-3-3-2967,9 0-1032,2-1 387,2 2 0,3-2 129,-1-1 129,2 0 0,-1-3 0,-2 2 258,-1 0-129,1 1 0,-2 4-129,-3-3-129,-3 7 0,-4-1 0,-4 2-129,-4 3 129,-6-1 129,-3 3 0,-4-3 129,-9 6 129,-7-5-129,-2 4 258,-8-5-129,1 6 0,-9-6-129,2 2 0,-2-5-129,4-1 0,0-5-258,4-2 0,8 1-645,-4-12-1677,9 0-1548,13 0-258,-11-11-129</inkml:trace>
  <inkml:trace contextRef="#ctx0" brushRef="#br0" timeOffset="56769.247">5333 3160 4644,'-16'8'3999,"4"-3"-387,12-5 0,-6 16-3225,3-5-129,2 3-129,-3 6 0,2 5 129,-2 4 0,1 4 129,-2 5-129,1-1 0,1 2 0,-2-3-129,1-2-129,1-5 0,1-3-387,-4-9-129,6-2-903,0-15-1806,0 0-774,0 0-258,-5-12 258</inkml:trace>
  <inkml:trace contextRef="#ctx0" brushRef="#br0" timeOffset="57231.2732">5159 2937 8514,'0'0'4386,"9"0"-645,3 8-1161,9 2-2709,2 1 0,5 3 129,4-2 0,1 5 129,0 1 0,0 2 129,1 2 0,-3 0-129,3 6 0,-4 0 0,0 6-129,-2-1 0,-3 7 0,-6-2-129,-3 2 129,-5 1-129,-3-4 129,-8 0 0,0-1 129,-8-7 0,-5-2 0,-9-6 129,-2 1 0,-6-9-129,-2 1 129,-6-6-258,0-1 129,-1-5-129,-1-2 0,5 0-129,1-1-258,9 1-645,-3-11-1806,13 3-1290,5-3-258,9-2-387</inkml:trace>
  <inkml:trace contextRef="#ctx0" brushRef="#br0" timeOffset="57707.3007">5898 3436 8256,'40'9'3999,"-14"-7"-516,-11-7-387,0 5-4128,-1-15 258,8 7 258,-8-6 0,0 0 258,-4 0 516,-7-8 387,4 9 0,-7-8-129,0 9 129,-4-1-387,4 13-129,-20-16 0,3 14-129,-3 2 0,-3 0 129,-3 9 0,-1 4 0,-5 3 0,6 6 129,-2 4-129,6 4 129,0 1-129,7 3 0,4 0 0,9 3 0,2-7-129,6 2 129,8-6-129,8-3 0,6-5-129,1-10-258,12-1-258,-4-14-774,11 2-903,-7-20-1161,2-5-774,3-7-387</inkml:trace>
  <inkml:trace contextRef="#ctx0" brushRef="#br0" timeOffset="58215.3297">6531 2974 6837,'13'-8'4386,"-5"15"-258,-8 3 129,0 10-3999,2 5-258,-1 4 0,0 8 258,-1 1-129,0 8 129,0 0-129,-1 5-129,-3-3 129,2 0 0,-2 0 0,-1-4-258,1-2-129,-3-12-258,6-2-516,-12-16-387,9 0-258,-12-15-129,16 3-129,-24-28 129,8 11 0,-6-16 387,3 4 258,-4-5 1032,0 1 516,4 5 516,-1 1-129,5 9 129,4-2 129,11 20 129,-10-21 129,10 21 129,0 0-387,23 0 129,-10 0-129,16 4-129,-2-4 258,13 7-387,-2-5-258,8 5-258,4-3-129,0-3-387,7 6-258,-3-7-774,8 0-1806,-3 0-1290,-3-3 0,3-2-258</inkml:trace>
  <inkml:trace contextRef="#ctx0" brushRef="#br0" timeOffset="58624.3531">7552 3062 1548,'-15'40'2709,"3"-19"-1032,4 12 516,-9-6-129,6 16 129,-11-3-129,9 13-258,-13-8-387,12 10-258,-11-8-645,10 0-258,0-7-129,-1-9-258,7-6-258,-3-13-645,12-12-258,-14 0-774,14 0-516,-7-22-1032,0-7-645,6 0 129</inkml:trace>
  <inkml:trace contextRef="#ctx0" brushRef="#br0" timeOffset="59019.3757">7319 3089 1419,'29'0'3612,"-18"5"258,6 11-258,-5 8-2193,1-2-774,5 11 129,-1 0-258,3 11 129,1-6-258,5 6 129,-3-4 0,9 2 129,-1-7-129,4 0 0,-4-13-129,6-1 0,-8-11 0,1-7 0,-4-6 0,0-12 0,-8-11-129,2-5 0,-6-8 0,0-7-129,-5-5 129,0-3-129,-5-3 129,0 4-129,-3-1-129,-1 6 0,0 4 0,-1 4-387,1 17-774,-7-3-3354,6 2 0,-1 4-516,0-7-258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15:10:38.515"/>
    </inkml:context>
    <inkml:brush xml:id="br0">
      <inkml:brushProperty name="width" value="0.05292" units="cm"/>
      <inkml:brushProperty name="height" value="0.05292" units="cm"/>
      <inkml:brushProperty name="color" value="#7F7F7F"/>
    </inkml:brush>
  </inkml:definitions>
  <inkml:trace contextRef="#ctx0" brushRef="#br0">14912 12046 774,'0'10'3483,"0"-10"0,0 0-903,0 0-2193,0 0 0,0 18 258,0-18 0,0 16 258,0-16 0,-5 22 258,5-22-258,-9 22 129,9-22-258,-7 26 0,2-14-258,5 6-129,-4 0-129,3 7 0,-1 2-129,-1 9-129,-1 2 258,-1 5-258,-1 4 129,-2-3-258,-2 1 387,-1-3-258,0-1 258,0-6-129,1-6-129,3-6 0,2-2 0,2-7-258,4 2-516,-1-16-903,12 2-2709,2-2-387,0-11 0,3-5 130</inkml:trace>
  <inkml:trace contextRef="#ctx0" brushRef="#br0" timeOffset="712.0407">14752 12019 645,'0'0'2451,"0"0"-2064,6-4-387,-6 4 129,20-19 645,-5 7 129,-3-3 645,8 6 129,-7-7 0,9 7 129,-9-1-387,10 7-258,-5-1-258,5 4-387,-1 0-258,2 5-258,4 2 0,0 3 0,1 0 0,-1 1 0,-2 1 0,-3 3 0,1-5 0,-3 4 0,-6-1-129,-1-1 129,-3-1 0,-11-11 0,15 20 0,-15-20 0,5 20 0,-5-8 0,0-2 0,-5 3 0,-3 1-129,1 0 129,-4-2 0,-1 2 0,-2-2 129,-2 0 0,-1 0 129,-2-1-129,-3 0 129,0-1-129,-3-1 0,2-1-129,2-1 0,-1 2 129,0-4-129,3-2 0,2 1-129,1-3 0,5 4-387,-3-5-1419,2-5-1935,12 5-516,-3-15 258</inkml:trace>
  <inkml:trace contextRef="#ctx0" brushRef="#br0" timeOffset="1568.0897">16040 12008 645,'23'0'3741,"0"0"129,-20-12-387,-3 12-3354,14-10-258,-14 10-129,0 0 0,0 0 129,0 0 129,0 0 258,-12 0 258,-8 0 129,2 7 129,-8 2 0,1 6-129,-12 2 0,3 5-258,-5 7-129,0 2-129,-6 4-129,-2 5 129,-2 1-129,1 3 0,0 2 258,0 4-129,5-1 0,5 0-129,5 2 258,8 2-129,9-2 129,10 4 0,6-6 0,9-2 258,10-5-258,9 4 129,4-12-129,7 2 0,-2-10 0,9-3 0,-4-6 0,3-1-129,-3-6 0,1-1 0,-5-8 129,1 1-129,-6-2 0,-1-3 129,-5-3-129,0 3 129,-9-4-129,-2 2 129,-4 0-129,-12 5-258,12-2 0,-12 2-645,0 0-1290,0 0-2580,0 0 129,0 0-774,-12-12 388</inkml:trace>
  <inkml:trace contextRef="#ctx0" brushRef="#br0" timeOffset="4333.2476">16001 12342 1032,'0'-11'1677,"0"11"-516,4-14 0,-4 14 258,0 0 129,0 0-129,0 0 129,0 0-258,0 0-258,0 0-258,0 0-387,12-2 0,-12 2-129,0 0 0,10 12 129,-4 2-258,-1 1 129,2 6-129,0 4 258,3 6-387,-2 4 258,0 6-258,5 4-129,-5 3 129,4 1 0,0-3 129,-2-7 0,0 1 129,0-4-129,0-7 129,-3-11 0,1-1 0,-8-17 0,15 10 0,-15-10-258,13-5 0,-5-12 129,0-5-129,-1-7 0,2-4 0,1-6 0,0-1-129,1-6 258,1-2 0,-1 0-258,0 0 258,2 2-258,0 6 258,-1 0-258,0 6 258,0 3-258,-1 7 129,0 1 129,2 7 0,-3 1 0,0 1 0,-1 2 0,-9 12-129,14-15 129,-14 15 0,0 0-258,12 0 0,-12 0-129,2 10-258,2 3-774,-6-2-2064,-2 1-1161,0 1-129,4-13 0</inkml:trace>
  <inkml:trace contextRef="#ctx0" brushRef="#br0" timeOffset="4794.2742">16577 12355 2967,'13'-11'4257,"-13"11"-129,0 0-2064,10 10-774,-10 7 0,3 9-516,-3 3 0,5 12-258,-5 1 129,4 9-258,-3-4 0,3 7 129,-2-6-258,2-2 129,-4-7-129,2-7-129,0-6-387,-2-26-774,12 15-2451,-12-15-903,8-22-516,-3-7-129</inkml:trace>
  <inkml:trace contextRef="#ctx0" brushRef="#br0" timeOffset="5228.299">16625 12314 2451,'0'0'4257,"17"0"-516,-4-7-258,7-4-2967,10 3-129,0-7 0,5 4-258,-1-3-129,4 1 129,-4 5-129,2 2 129,-2 3 0,-3 3 0,-1 0 129,-3 5-129,-4 5 129,-3 4 0,-7-2 0,-3 5 129,-10-3 0,-1 6 258,-19-5-129,-1 6 0,-15-6 129,1 3-129,-10-7 0,2 4-129,-2-8 0,0 1-258,4-4 0,6-3-258,7-1-387,2-1 0,26 1-387,-26-8-387,26 8-1806,0 0-1677,11-7-129,3 6 0</inkml:trace>
  <inkml:trace contextRef="#ctx0" brushRef="#br0" timeOffset="5769.33">16976 12617 645,'0'0'4128,"0"0"129,-12-14-258,12 14-2322,13-5-1032,-13 5-258,29 0-129,-10 0 0,8 3 129,1-2-129,6 2 129,-1-3-129,8 6 129,-2-4-129,1 4 129,1-3-258,-1 0 0,-5 1-129,-1-1 0,-5 1 129,-3-1-258,-7-3 129,-4 0-129,-15 0-387,13 2-129,-13-2-774,0 0-1677,0 0-1419,-11 0 0</inkml:trace>
  <inkml:trace contextRef="#ctx0" brushRef="#br0" timeOffset="6288.3597">17363 12499 1548,'12'8'4128,"-12"-8"129,22 5-387,-3-1-3354,-2-4-129,8 5 258,-5-5-387,9 8 129,-4-5 129,7 3-129,-5-4 0,3 5 0,-2 0-129,3 3 0,-4-4 0,1 2-258,-5 0 0,0-1 129,-6 5-129,-5-2 0,-12-10 0,14 19 0,-14-7 129,-6 1 0,-7 0-129,-5 3 129,-7-2 129,-2 2 0,-8 0-129,0 3 0,-3-2-129,2 0 129,-2 0 0,2-5-129,2 2-129,3-4 129,6 0 0,2-6 0,7 0-129,0-4-258,16 0-387,0 0-1290,-9-15-2451,17 8-129,5-8-258</inkml:trace>
  <inkml:trace contextRef="#ctx0" brushRef="#br0" timeOffset="7280.4164">18008 12269 2193,'9'-3'3354,"-9"3"129,0 0-2967,0 0 0,0 0-129,16 10 387,-16-10 129,8 25 0,-4-12 258,5 10-129,-8-5-129,10 14-129,-8-2-258,6 8-129,-6 3 0,7 4-129,-2-1 0,-1 5-258,0-3 129,1-1 0,0-2-129,0-3 129,1-7-129,-2-3 129,2-8-258,-2-5 258,-7-17-129,12 12 129,-12-12-129,13-17 0,-6-4 0,0-6 0,1-9 0,3-3 0,0-10 0,3-4 0,0-2 129,5 2 0,-3-6-129,5 6 0,-1 5 129,0 4 0,-1 7-258,1 7 258,-2 5-258,0 5 129,-3 8-129,-1 0-258,0 10-387,-14 2-774,18-11-2451,-18 11-516,0 0-258</inkml:trace>
  <inkml:trace contextRef="#ctx0" brushRef="#br0" timeOffset="8216.4697">18462 12651 5934,'13'10'4515,"13"-3"-129,-13-7-516,6 0-3999,0-5 0,4-4-129,-1 2 0,1-1 129,-1 0 129,-1-4 0,-1 1 129,0-1 0,-2 4-129,-3-4 129,-3 0-129,-4-2 258,-1 1-258,-6 2 0,-1 11 0,-5-17 0,-6 12 0,-3 1 0,-5 4 0,-3 0-258,-2 6 258,0 6 0,-3 3 0,2 2 258,0 3-258,-1 3 129,9 6 0,-3 0 0,7 3 129,1-1 0,8 2-129,4 0 0,0 0 129,10-3-258,7-7 0,6-6 0,4-9 0,6-5-258,1-4 0,6-13 0,-2-10-129,7-3-129,-6-6 129,3 0 0,-8 0 129,-3 1 0,-6 0 129,-5 6 0,-5 7 129,-4 4-387,-4 3 129,-7 12 129,0 0-129,0 0 129,0 0 129,0 0 0,12 16 129,-10-3 0,2 6 0,0-2 129,5 2-129,-2 4 129,3 1-258,1-2 0,1-1 129,-3-1-129,3 1 129,-4-4 0,0 0 129,-8-17 0,9 20 129,-9-20 0,0 0 0,0 0-258,0 0 129,0-12-129,-3-3 0,-1-4 0,2-8 0,0 1 0,2 2 0,0-6 129,2 4-129,7-3 0,4 7 0,0-1-129,3 10 0,2-2 0,0 3-129,2 7-258,-4-4-258,10 11-1161,-8 5-2580,1-7-258,5 3-258</inkml:trace>
  <inkml:trace contextRef="#ctx0" brushRef="#br0" timeOffset="8909.5096">19458 12286 4386,'0'0'4515,"0"0"-516,0 0-129,0 0-3870,0 19 0,4-2 129,1 5 129,-5 2 258,7 12 0,-7-4 387,6 8-258,-6-5 0,4 9-258,-4-3 258,2 7-387,-2-8 129,2-2-258,-2-5 0,0-6 0,0-8-129,0-7 0,0-12-129,12-5-129,3-12-129,4-9 0,8-3 129,1-2 0,4-1 0,0 2 129,1 6 129,-3 6 0,-3 10 0,-3 8 129,-6 3 0,-2 10-129,-3 7 0,-1 4 129,-6 3-258,0 5 258,-3-3-129,0 0 129,-3-8 129,0 4 129,-2-5 0,-5-1 0,-9-8 0,2-1 0,-11-7 0,-1 5-129,-5-7-129,-1-1-129,-4-1 129,0-7-258,2 0 0,-2 1-258,9 5-387,-9-17-1806,11 10-2064,4-4-387,4-2-387,10-2 517</inkml:trace>
  <inkml:trace contextRef="#ctx0" brushRef="#br0" timeOffset="9884.5654">20099 12383 3225,'25'-15'3096,"-20"7"129,12 6-2838,-4 2-774,2 0 387,1 2 387,-3 6 129,3 7 387,-9-1 129,6 11 129,-7-1 129,5 10-129,-11 4-129,3 8-516,-3 4 0,-6 4 0,-8-5-129,3 0-129,-6-7 0,1-4-129,0-10-258,2-15-516,14-13-516,-16-6-645,18-10-903,-1-19-387,14-1-129,-3-17 0,10 1 1032,-3-3 775</inkml:trace>
  <inkml:trace contextRef="#ctx0" brushRef="#br0" timeOffset="10311.5898">20258 12530 1,'22'-82'1160,"-14"54"259,-6 3 0,-2 7-387,0 7 258,0 11-387,0 0 129,-16-8 0,16 8 516,0 0-258,-9 10 129,9-10 129,-3 27-387,3-27 0,0 27-387,3-11 258,6 8-645,0-1 0,3 8-258,3 0 0,2 2-258,2 5 129,1 0 129,0 2 0,2-5 0,-2 2 0,1-4 0,0-4 0,-1-1 0,-2-10 0,0-3 0,-1-8-129,-1-2 0,-3-5 129,2-9-129,-5-9 129,-1-6 0,-1-7 129,-1-6-129,-2-4 0,0-5-129,-2-9 129,0-1 0,-1-1-258,0 0 129,3 2-129,-3 4 0,5 7-387,-3 0 0,8 17-774,-9-1-1290,4 13-2064,5 10-129,-12 5-258</inkml:trace>
  <inkml:trace contextRef="#ctx0" brushRef="#br0" timeOffset="10661.6098">20872 12426 7611,'-12'12'4773,"12"-12"-258,-14 29-387,12-9-4257,-1 14 0,1 6-258,0 9 129,0 7 129,-2 4 129,2-2 129,0-4 0,1-2 129,-4-11-129,5-6-129,5-9-1032,-5-26-2580,0 0-903,20-20-258,-9-18-258</inkml:trace>
  <inkml:trace contextRef="#ctx0" brushRef="#br0" timeOffset="11072.6333">20856 12417 5805,'-2'13'4644,"2"-13"0,17-4-645,0 0-3354,7-4-645,6 2 129,4-2-258,2 1 258,-2 1-129,3 6 129,-5 0 0,0 2 0,-4 6 129,-2 5-129,-2 1 0,-6 3 0,-5 3 0,-3 1 0,-8-6 258,-2 6-258,-5-7 387,-7 6-258,-11-7 129,0 5-129,-9-5 129,-1-1-258,-5-2-129,0-2 0,3-2-129,1-4-129,7 3-516,-5-10-1032,18 3-2838,14 2-129,-15-9-516,15 9 129</inkml:trace>
  <inkml:trace contextRef="#ctx0" brushRef="#br0" timeOffset="11532.6595">21703 12269 1161,'0'0'3612,"0"11"129,-8-8-258,8-3-2967,-1 20-516,-5-3 516,5 9 387,-7-1 258,8 9-129,-11-3 258,11 13 0,-8 4-129,7 12-258,-10-1-129,4 8 0,-6-5-516,5 3 129,-7-8-258,4-2 129,-2-14-129,3-6-129,3-9-258,-4-14-387,11 2-1032,0-14-1935,-13-1-1161,12-9-258,1-10-129</inkml:trace>
  <inkml:trace contextRef="#ctx0" brushRef="#br0" timeOffset="12115.693">21972 12536 1806,'0'0'3354,"0"0"129,0 0-129,0 0-3096,0 0-387,0 14 387,0-14 516,4 14 129,-4-14 387,5 18-129,-5-7 0,7 13 129,-4-4-516,6 8-258,-3 4-129,9 2-129,-2 6 0,4 1 0,-2-3 0,6 2 129,-3-8-129,0-1 0,-1-8-129,-2-2 0,-3-9 0,0-3-129,-12-9 129,15 0-129,-15 0 0,12-17 129,-9-4-129,3-8 129,2-9-129,0-4 129,2-5-129,3-2 0,0 3 0,1-3-129,6 8-129,-4 0-387,9 16-645,-11-11-1032,8 13-2451,0 6-129,-4-4-258</inkml:trace>
  <inkml:trace contextRef="#ctx0" brushRef="#br0" timeOffset="12440.7116">22654 12559 6708,'2'67'5289,"-2"-30"-387,0 0-258,-5 10-2064,1-3-2709,-4 2 258,0 3-258,1-4 129,-3-1 0,3-5 129,1-3-129,4-7 129,2-8-387,0-21-645,11 11-2838,1-13-1032,0-18-258,3-6-387</inkml:trace>
  <inkml:trace contextRef="#ctx0" brushRef="#br0" timeOffset="12852.7351">22661 12559 9159,'0'0'5031,"7"-5"-516,8-2-129,6-3-4257,2 3-387,1-2 129,7 2-129,-1 4 258,2-1-129,0 4 129,-2 0 129,-2 6 0,-3 2-129,-3 4 129,-7 3-129,-2 3 0,-5 1 0,-5-3 0,-3 5 129,0-2 0,-12-2 0,-1 2 129,-8-3-129,-1-2 129,-8-3 0,0 2-258,-2-1-129,-5-9-387,9 9-1935,-5-10-2064,0-2-645,9-7-129,3-7 0</inkml:trace>
  <inkml:trace contextRef="#ctx0" brushRef="#br0" timeOffset="13384.7655">23166 12186 5676,'11'21'4515,"-11"-21"-129,20 23-258,-2-6-3870,-3 1-129,6 5 258,1-1 0,8 7 129,-2 0 129,8 10-129,-3-3 258,6 8-258,-6-1-129,4 7-129,-6 2 0,-2 3-129,-5-3 0,-6 3-129,-6-3 0,-5 0 129,-7 1 0,-2 1 258,-16-4-258,-4-4 0,-12-1 0,-3-3 0,-5-3-129,-6-2-258,1-4-516,-12-18-1677,4 6-2193,0-11-387,0-7-258,2-3-258</inkml:trace>
  <inkml:trace contextRef="#ctx0" brushRef="#br0" timeOffset="14563.833">14013 13530 1032,'0'0'3354,"0"0"258,1 17-1806,-1-17-645,0 19 0,0-19 129,0 34 129,-6-19-258,6 14 129,-7-1-387,6 14 0,-8 3-258,3 14-129,-4 3-129,4 6-258,-6 7 129,0 3-258,-2-3 129,2-3-129,0-7-387,-1-19-258,12 2-1677,0-21-1677,1-27-645,0 0-129,0-14 388</inkml:trace>
  <inkml:trace contextRef="#ctx0" brushRef="#br0" timeOffset="15083.8627">13811 13629 6321,'0'-10'4386,"0"-7"-516,16 3-258,4-3-3741,4 0-258,-1-3 0,8 3 129,-4 0 0,2 6 258,-1 2 129,-3 3 129,1 6 0,-7 0 129,4 10 0,-4 9 0,-2 6-129,0 1 0,-3 5-129,-1 0 0,-3 5 129,-6-4 0,1 2 129,-5-5-129,-5-1 258,-8-7-129,-2 4 129,-10-9-258,2 1 129,-8-3-258,-4-3 0,0-4-129,-2 2 129,0-4-258,0-2 129,1-1 0,2-2-129,4 0 0,1 2-129,8 3-516,-3-8-774,13 3-2709,11 0-387,-14-9-129,14 9 0</inkml:trace>
  <inkml:trace contextRef="#ctx0" brushRef="#br0" timeOffset="15616.8932">14566 13533 5289,'17'-13'4515,"-17"13"-516,7-16-258,-7 16-3483,0-13-387,0 13 129,0 0 129,-9 0 129,9 0 129,-24 10 129,13 6 129,-13-3 0,5 11 0,-10-2-129,4 11 258,-8-1-387,2 11 0,-4 3-258,-1 5 0,0 5 0,0 5-129,-1 6 0,5 5 129,1 1-129,7 4 0,5-2 0,5-2 129,10-7-258,4-4 258,9-11-258,6-6 129,9-8 0,3-9-129,5-2 0,1-9 0,1-1-129,-3-6-129,3 0-129,-6-10-387,5 8-387,-12-11-1419,0-3-1806,-3-1 0,-3-9-387</inkml:trace>
  <inkml:trace contextRef="#ctx0" brushRef="#br0" timeOffset="16155.9241">14520 13969 5934,'0'0'4386,"0"0"-258,0 0-387,0 0-3354,1 9-258,-1 3 0,3 8 129,-3 2 129,6 10 129,-2 0 129,6 11-129,-7-6 258,10 9-258,-6-5-129,7 4-129,-5-5-129,1-4 0,-2-8 0,1-6 0,1-5-129,-10-17 0,20 3 0,-8-10 0,4-15 0,1-12-129,3-3 129,4-10 0,-2-5 0,0-1-129,-1-2 0,-1 1 258,-3 6-129,-1 4 129,-4 8-258,0 4 258,-3 8-258,-2 6 129,-7 18-258,13-16-258,-13 16-774,2 8-2193,-2 5-903,0 3-516,0-1-258</inkml:trace>
  <inkml:trace contextRef="#ctx0" brushRef="#br0" timeOffset="16460.9415">15016 13955 8514,'3'49'4515,"-3"-20"-129,-2 4-903,-1 18-3354,-5 3 129,1 9 129,-4-1 0,4 4 0,-5-9-129,6-3 0,-1-10-387,0-18-516,10-2-1677,-3-24-2193,0 0-129,15-19-516,-8-15 129</inkml:trace>
  <inkml:trace contextRef="#ctx0" brushRef="#br0" timeOffset="16879.9655">15001 14042 3612,'0'0'3999,"0"0"-129,-14-19 0,14 19-2967,2-17-129,7 5-258,8 2 129,-3-9 129,10 2 0,-3-7-129,8 3-129,-2-3-129,5 7 0,-5-3 0,3 8-258,-4 2 129,-3 7-129,-1 3 0,-4 1 0,-4 10-129,-1 2 129,-5 8 0,-4-1 0,-4 6 0,0-1-129,-12-1 258,-3 5-129,-7-3 258,-1-1-258,-8-9 387,-1 3-387,-7-8 0,5-2 129,-1-6-129,3-1-129,5-2-258,1-2-129,13 2-903,-6-12-2322,19 12-1032,-3-20-387,5 7-387</inkml:trace>
  <inkml:trace contextRef="#ctx0" brushRef="#br0" timeOffset="17525.0024">15449 14321 1935,'-13'-10'3870,"-3"-2"129,16 12 0,0 0-2967,0-12 129,7 12-129,-7 0-129,27-5 258,-12-7-258,17 12 129,-5-8-129,10 8-387,-1 0-258,5 0 0,-2 8-258,0 0-129,2 8-258,-10-10-516,5 15-387,-14-13-2064,2-1-1290,-1-1-129,-4-6-258</inkml:trace>
  <inkml:trace contextRef="#ctx0" brushRef="#br0" timeOffset="18021.0307">15789 14023 9030,'5'21'4902,"-5"-21"-774,18 20 129,-3-10-4386,3 7-387,2 0 129,4 2 129,0-2 129,3 5 129,-3-3 0,0 0 129,1-1 0,0-2 0,0 1 129,-3-2-258,-2-1 0,-1-3 0,-4 1 0,-3-3 0,-9 4 0,-3-13 0,0 25 129,-15-15 129,-3 3 0,-9 1-129,-1 5 0,-7-4 0,-4 3 129,-3-1-258,1 1 129,-2-3 0,3 1 0,3 0-129,3-5-129,11 1-258,1-11-387,22-1-645,-20 9-1935,20-9-1290,0 0-258,14-20-129</inkml:trace>
  <inkml:trace contextRef="#ctx0" brushRef="#br0" timeOffset="18840.0776">16191 13856 2322,'6'27'4515,"-3"-12"129,3 8-129,1 6-1935,-6-4-1548,14 14-387,-4-3-129,5 10-258,1-3 129,0 8-258,0-3 258,-3 5-129,-2-2 0,-1-2 129,-5-9-129,1 0 129,-5-11-258,0-3 129,-2-11-129,0-3 129,0-12-129,0 0 258,0 0-258,0-16 0,0-7 0,4-4 129,-1-16-129,3-5-129,1-5 129,2-10-129,3-1 0,0-2 0,2 2-129,0 4 129,2 9-129,1 7 0,-1 6 0,1 8 0,0 4 129,-4 9-258,2 5-258,-15 12-129,21-7-516,-21 7-645,0 0-1032,9 14-1935,-9-2-129,0 7-516</inkml:trace>
  <inkml:trace contextRef="#ctx0" brushRef="#br0" timeOffset="19680.1256">16618 14233 9159,'6'29'5031,"-6"-29"-645,11 11-387,-11-11-3999,24 0-387,-10-3-129,4-6 258,-3-4 0,1-3 258,3 0 129,-6-7 258,3 6 129,-5-5 0,1 2-387,-4 1 129,-3 4-258,-1 1-129,-4 14 0,0-15 129,0 15-129,-19-4-129,4 4 258,-1 9 0,-5 5 0,-2 4 0,1 4 129,1 6-129,1 4 0,5 2 0,2 2 129,3-1 0,8 0 0,2-3-129,1-1 258,9-4-258,5-8 0,0-7 0,6-8 0,4-4-258,3-6 0,5-9 129,-1-7-129,0-7 129,-1-2-129,1 2 258,-5 1 0,-6 3 0,-2 3 129,-8 5-129,0 5 0,-11 12 0,10-4 0,-10 4 0,5 16-129,-2 1 129,-2 5 0,4 7 0,0 2 0,-2 1 129,4 2 0,-4-5 0,3 0 0,-1-5 0,0-5 0,-1-4 0,-2-2 129,-2-13-129,0 0 0,0 0 0,0 0 0,0-21-129,0-3 129,0-5-129,4-8 0,2-4 129,1 0-129,2-2 129,4 4-129,0 5 0,0 5 0,1 10-129,-1 5 0,1 9-129,-3 0-129,6 7-258,-4-1-258,6 13-258,-4-13-258,11 9-2064,-7-4-903,2-4-645,2-2 645</inkml:trace>
  <inkml:trace contextRef="#ctx0" brushRef="#br0" timeOffset="20501.1724">17432 13880 5289,'11'0'4644,"-11"0"-516,-3-7-258,3 7-3612,0 0-258,-8 6 0,8 5 387,0 4 0,0 11 0,0 0 258,2 6-258,0 4 258,2 8-258,-2 9 129,0 8-258,-2-5 0,0 4-258,0-7 129,-1-3 129,-3-8-129,2-6 0,1-15-129,1-21-129,6 6-516,2-21-258,14 1-129,-5-20 0,13 8 258,-4-13 0,7 5 387,-7 5 0,1 10 516,-3 11 387,-6-1 258,-2 9-129,-16 0 0,25 28-129,-18-6 0,2 7 0,-3-5 129,2 6-129,-7-4 0,4 6-129,-5-10 0,0 1 0,-2-7 258,-4 2-258,-6-7-129,-1 0 129,-4-6-258,-3-2 129,-5-3-129,2 0 0,-4-5-258,0 0 129,0 0-387,-5-5-258,12 10-2064,-6-4-2064,4-4-129,0-3-387,4-5-387</inkml:trace>
  <inkml:trace contextRef="#ctx0" brushRef="#br0" timeOffset="21192.2121">18322 13820 7224,'7'31'4644,"-7"-11"0,1 11-516,-1 8-3999,0 9 129,0 8 0,-3 4 387,-2 3-258,-5-5 129,2 0-129,-4-12-129,2-4 0,-3-11-516,-4-20-516,17-11-1161,-20-4-1548,12-21-1290,1-13 258,4 2 903,-10-21 1032,13 5 775</inkml:trace>
  <inkml:trace contextRef="#ctx0" brushRef="#br0" timeOffset="21560.2332">18188 14089 774,'-7'-90'2580,"-1"46"0,8 11-1290,0 7-903,0 4 258,4 10 387,0 0 387,7 12 129,-11 0 387,19 9-129,-14 3 0,13 14 129,-12-3-387,13 18-516,-8-4-129,10 8-516,-3 2 129,2 2-258,0-1 387,2 1-387,-1-7-129,1-5 129,-1-8-258,-1-4 258,-1-11-129,0-11 0,-3-10-129,2-10 0,-4-12 0,-2-8 0,2-8 129,-1-9-129,-4-4-129,-3-2 129,-2 6-129,-3 2-129,-1 5 129,0 7 0,0 10-258,-4 4-129,4 16-387,-7-5-516,7 15-2451,0 0-1032,1 11-129,0-1-387</inkml:trace>
  <inkml:trace contextRef="#ctx0" brushRef="#br0" timeOffset="21838.2491">18794 13948 8385,'0'52'4902,"0"-19"-129,0 7-258,-5 9-3999,1 1-387,2 7-129,-1 1 387,0-3-129,-3-7-258,1-6 129,2-8-387,-5-15-387,8-4-2322,0-15-1548,1-11-129,5-12-645,-4-13 258</inkml:trace>
  <inkml:trace contextRef="#ctx0" brushRef="#br0" timeOffset="22244.2723">18799 13937 7224,'-7'-11'4644,"9"-6"-387,4 4 0,0-3-3999,12 4-387,-1-2 129,6 5 0,1-2 129,3 6 0,-3 1 129,4 4 0,-3 0 0,0 5-129,-1 4 129,2 6 0,-8 4-258,2 1 129,-4 2 129,-2 4 0,-6-4 129,-1 5 0,-7-2 129,-1-1 0,-13-4 129,-1 0-258,-12-3 129,-3-1-129,-5-3-129,-3-1-129,-2-7-129,0-1 0,1 1-129,1-5-258,11 4-903,-6-5-2709,16-7-903,6-4 0,10 0-645</inkml:trace>
  <inkml:trace contextRef="#ctx0" brushRef="#br0" timeOffset="23144.3238">19396 13962 6837,'-1'-11'5031,"1"11"-774,0 0 129,0 0-2709,0 0-1677,0 17 129,5-1-258,-2 7 258,0 10 129,-1 6 129,0 8 0,-2-1-129,0 7 258,-9-3-387,2 3 258,-2-7-258,-1-11-258,2-7-645,-6-23-645,14-5-903,-7-10-1161,9-18-903,2-14 258,6-4 258,-5-12 1290,13 3 1161,-8-4 1162,3 6 385,-3 2 1936,4 15 387,-13 1 129,6 12-903,-5 8-645,-2 15-129,0 0 0,0 0 516,4 13 0,-4 1 258,3 15 0,-3-9 129,13 18-387,-9-10-129,13 11-387,-5-2-258,8 2-387,0 2-129,2 0 258,-1-4-387,3-6 129,-2-2 0,1-5 129,-5-8-129,1-4 129,-6-12-129,2-2 0,-6-13-129,1-3 0,-3-10 129,-4-8-129,1-9 0,-3-5 0,-1-3-129,0-4 258,0 1-258,0-2 129,0 6-129,1 5 0,3 7-129,-2 8 0,6 10-129,-4 2-903,12 16-1677,-5-1-1806,2 2-129,-1 3-645,4 0 259</inkml:trace>
  <inkml:trace contextRef="#ctx0" brushRef="#br0" timeOffset="23436.3404">20077 13883 8901,'-1'84'4902,"1"-33"-258,-1 2-387,-10 7-3999,8 6-387,0-2 129,0-5 0,-4-2-129,-2-7 129,2-9-258,-1-17-774,8-7-1935,0-17-1419,0-9-387,0-12-258</inkml:trace>
  <inkml:trace contextRef="#ctx0" brushRef="#br0" timeOffset="23844.3638">20009 13890 7482,'7'-24'4644,"9"12"-258,1-8-258,7 6-4128,6-1 0,4 1 0,1 2 0,1 2 129,1 9 129,-2 1 0,-1 7 0,-6 5 129,-1 6-129,-8 10-129,-2 2 258,-9 3 0,-4 2 0,-4-6 129,-8 3 129,-12-5 0,-2 1-129,-10-11 129,-2 2-258,-5-9-129,-1-1-129,-3-3-129,3-6-129,4 2-516,-6-7-2451,11 0-1677,4-7-387,3-5-516,7-10-129</inkml:trace>
  <inkml:trace contextRef="#ctx0" brushRef="#br0" timeOffset="24900.4242">20761 13370 7353,'16'28'4644,"-13"-12"-387,8 3-774,2 10-3354,0 10-129,2 7 129,0 5 129,-1 9 0,-7 3 258,-1 12-129,-6 0 258,-6 11-129,-13 2 129,1 8-258,-7-8 129,2-2 0,-2-12-387,6-6 129,0-13-129,6-12 0,5-11-258,3-12 0,5-4-516,0-16-258,0 15-903,0-15-2838,4-5-129,3-10-516,-1-11 129</inkml:trace>
  <inkml:trace contextRef="#ctx0" brushRef="#br0" timeOffset="27020.5455">21160 13907 4644,'6'-16'4257,"-6"16"0,9-13-774,-9 13-2580,0 0-258,20-4 258,-20 4 0,14-3-129,-14 3 0,18-3 0,-18 3-258,16 7-129,-8 6-129,3 8-129,0 6 0,2 4-129,0 6 129,-2 9-258,1 1 387,-1 2-258,-1-5 129,1-5 0,-5-5 0,1-5 129,0-14 0,3-13-129,4-7 0,4-19-258,2-6 129,2-11 0,4-9-129,2-7 0,-1-1 129,-1 0-129,-3 1 129,-4 7 129,-3 1-258,-4 8 387,-3 9-258,-3 8-129,-1 7-258,-5 5 0,0 12-1032,0 0-2580,4 9-774,-1 1-516,-3-10 0</inkml:trace>
  <inkml:trace contextRef="#ctx0" brushRef="#br0" timeOffset="27362.565">21961 13866 8514,'8'14'4773,"-3"14"-129,-5-7-258,0 5-4128,-1 9-387,-2 10 129,-3 9 0,-2 1 258,-2 5 0,3-6-129,0-4 129,1-8-387,3-16-774,5-9-2967,-2-17-774,15-11-516,-2-19-129</inkml:trace>
  <inkml:trace contextRef="#ctx0" brushRef="#br0" timeOffset="27764.588">21934 13844 8643,'10'-24'4773,"2"1"-129,8 2-516,0-8-3741,8 8-645,1-1-129,3 4 129,-1 1 129,0 6 258,2 10 129,-3 1-129,3 8 0,-4 7 129,0 6-129,-5 5-129,-2 3 258,-6 0-258,-7 6 129,-5-5 0,-4 0 0,-14-5 258,-4-1-129,-11-5 129,-1 0-258,-10-9 516,2-3-516,0-1-258,-6-7-1677,11-2-2709,-1 1-387,1-7-516,3-4 0</inkml:trace>
  <inkml:trace contextRef="#ctx0" brushRef="#br0" timeOffset="30263.731">22554 13459 1,'0'0'1676,"0"0"259,5-12 258,-5 12 258,3-12-258,-3 12 129,3-14-387,-3 14-129,4-11-516,-4 11-129,0 0-258,16-9-258,-16 9-129,0 0-129,12 0-129,-12 0 129,15 15-129,-5-2-129,-3 3 129,5 9-129,1 4-129,0 4 129,2 8-129,1 6 129,2 2-129,1 4 0,1 1 0,0 2-129,-4-3 258,2 3-258,-5-3 258,-3 0-258,-5 1 258,-5 1-129,-1 1 129,-11-3 0,-5-2-258,-4-5-129,0 6-1032,-13-12-2580,4-5-774,-3-6-387,-6-9-387</inkml:trace>
  <inkml:trace contextRef="#ctx0" brushRef="#br0" timeOffset="37437.1412">12170 10819 2322,'-24'32'774,"6"-18"-516,5 1 0,-2 2 0,1 0-129,-1 0 0,0 0-129,1-2 258,-1-1 0,3-2 0,0 0 0,1-2-129,11-10 258,-17 17-129,17-17-258,-15 18 129,15-18-387,-9 15 129,9-15-258,-4 15 129,4-15 0,-2 14-129,2-14 387,0 0 0,-1 17 258,1-17-129,-3 19 0,-1-9 0,3 2 129,-1 4 0,-2 0-129,1 4-129,-2 1 0,-2 1 0,-1 3 129,-3 5-129,2 2 129,-3 2 0,-3 7 258,1-1 0,-3 7 129,0 1-129,-2 8 0,0 0-129,-1 5 0,0 6 129,-1 3-258,2 3-129,-2 4 129,1-1-129,1-1 0,-1 4 129,1 1 0,0-5-129,1 2 258,2-3-129,-3-2-129,4 3 129,-1-4-129,3-1-129,2-3 0,4 2 129,1-3 0,3 2-387,3 3 129,0 3-387,6 1 258,3 5-129,0 2-129,-1 1-258,0 4 516,1-6 0,-2 1 258,-3-6 0,1-3 129,-1-4 129,0-3 0,3-1-129,1-2-129,4 0 0,1-3 0,6-2 0,1-1-258,1-2 0,6-1-129,-1-6 129,2 1-129,-1-6 129,3 0-258,1-5-129,1-1 129</inkml:trace>
  <inkml:trace contextRef="#ctx0" brushRef="#br0" timeOffset="37785.1608">12457 15094 258,'72'3'1161,"-37"-10"-258,-5-7 129,1-3-258,-2-8-129,2 2-258,0 2-387,1-7-129,3 2-258,-2-3 129,1 1-129,0 0 258,1 1-258,-1-3 387,3-2-129,1-1 387,-2-3-258,4-2 258,-3-3-258,6-1 0,-3 0-258,2-3 0,-3-3 129,-2 0 0,3-6 0,-5-3-258,1 0 129,1-6-645,0 2-387</inkml:trace>
  <inkml:trace contextRef="#ctx0" brushRef="#br0" timeOffset="38288.1899">13790 13421 645,'34'-192'1806,"-24"96"-774,3-1-387,-4 2 0,-5 2-129,0 3 129,-4 3-129,0-1 387,-6 0-258,-2 1 0,-6-4 129,2 1-258,-8 1-129,6 2 0,-7 0-129,3 2 129,-2 2 129,3 6-129,-5 1 129,0 5-129,-4-1 0,-1 2 258,-7 0-258,-1 3-129,-8 0 258,-4 6-258,-8-1 0,-4 6 0,-7 6 129,-2 6-129,-6 2 0,-1 13 129,-7 2-258,1 8 387,-2 2-129,1 10 0,-5-3-129,6 8 0,1 1 0,4 1 0,3 1 0,5 9-129,1 6 129,7 4-258,3 3 258,3 5-258,1 8 129,6 3-129,3 3 0,1 6 0,6 12-258,3 0 0,8 20-516,-6 2-1032,13 30-2580,-1 29-129,-5 16-387</inkml:trace>
  <inkml:trace contextRef="#ctx0" brushRef="#br0" timeOffset="39640.2668">13025 14749 1,'-9'13'2966,"9"-13"1,-13 4-903,13-4-1032,0 0 0,0 0 0,0 0-129,0 0 129,5 10-129,-5-10-129,9 21 0,-3-11-516,2 13 129,0-2 0,3 4-129,5 6-129,3-5 0,2 6-129,6 1 129,2 1-129,8-3 129,-1 1 0,7 2 129,-2-8-129,7 3 129,2-6-129,6-1 129,4-6-258,3 1 0,9-3-258,3-2 258,8-2-129,4-1 0,3-4 0,3 0 0,3 1 0,3-4 0,3 0 0,-1 0-129,2 1 129,-2-3 0,4 0 0,-3 0 0,1 0-129,0-3 258,0 1 0,-2 0 0,0 0 0,1 2 0,-2 0 0,1 0 258,0 0-129,0 0-129,-3 0 129,2 0 0,0 0 0,-2 0-129,-1 0 129,1-3-129,1 3 129,-4 0-129,1 0 129,-2 0-258,-1 0 258,-2 7-129,1-2 0,-3 0 0,-2 0 129,-2 1-129,0-2 129,-4 2 129,2-1 0,-1 1 129,-6-4-258,1 5 0,-4-2 0,-3 2 0,-3 1 0,-4-4-129,-3 5-129,-5-2 129,-1 1 0,-3 1 0,-7 1 129,-2 0-129,-5 1 0,-1 2 129,-3 2 0,-2 4-258,-3 1 129,-1-1-129,-3 0 129,0-2-129,-5 3 129,-1-3-129,-6-2 129,0-5 0,-5 1 0,-7-11 0,13 15 0,-13-15 0,7 12 0,-7-12 0,0 0 0,0 0 129,0 0-129,0 0 0,0 0 0,0 0-129,0 0 0,2 12-129,-2-12-129,0 0-129,-2 12 0,2-12-129,0 0-516,-20 3-903,20-3-2064,-12 2-129,-1-4 0</inkml:trace>
  <inkml:trace contextRef="#ctx0" brushRef="#br0" timeOffset="41308.3627">18740 15649 3096,'-23'5'3612,"23"-5"0,0 0-2709,-11-7-129,11 7 129,-2-17 0,2 17-516,2-21 0,-2 21-129,9-15 0,-9 15-258,8-15-258,-8 15 0,0 0 129,0 0 258,0 0 0,14-3 258,-14 3 0,0 0-129,0 0 129,0 0 0,13 4-129,-13-4 0,12 6-258,-12-6 0,10 2 0,-10-2 129,0 0-129,0 0 129,0 0-129,0 0 129,-17 10 129,0-8-129,-6-2 129,-1 1 129,-6-1-129,2 0 0,-4 0 0,3 0 0,-3-3-129,3 0-129,-2 1 0,3-3-129,2 5 0,1-2 0,3 2 0,1 0 0,5 0-129,3 1 258,13-1 0,-17 7-129,17-7 129,0 0-387,10 2 129,1-2-129,12 0-129,-2 0-387,10 3 129,-6-3-129,10 6 0,-5-3 129,4 6 129,-7-3 258,3 5 0,-3-4 258,0 6 129,-2-5-129,-1 1 258,0-2-258,-4 1 258,-1-6-129,-5 0 258,-1-1 0,-13-1 0,16-8 129,-14-5 129,1 0-129,-3-7 129,0 0-129,-4-10 129,-1 2 0,-4-9-129,3 5 129,-4-7 0,0 0-129,0-3 0,1 2-129,-2 1 129,4 2-258,-4 2 258,4 4-258,-2 5 0,2 4-129,1 7-258,0 2-387,6 13-258,0 0-774,0 0-2451,0 0-258,-7 6-129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24:03.5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1194 21,'0'0'18,"0"0"-1,18-14 0,-6-4-1,10-3-2,2-13-3,12-6-1,5-10-3,10-7-2,4-5 0,6-3-2,2-1-1,0 3-1,-2 3 0,-5 7 0,-5 3-1,-5 5 0,-7 2-1,-6 7 0,-5 1 0,-4-1-2,1 2 0,-6-1-2,2 6-4,-8-2-9,-2 6-9,-3 4-1,-5 2 1,-6 9 1</inkml:trace>
  <inkml:trace contextRef="#ctx0" brushRef="#br0" timeOffset="360">450 408 22,'0'0'23,"10"-7"-6,2-4-3,0-4-3,8-3-3,4-5-2,8-3 1,4-7-1,8 2-2,4-6 2,7 6-1,0-3 0,5 6 1,-4-1-1,-2 8-1,-6 2-1,-5 5-1,-10 3-1,-7 3-1,-7 2 0,-6 3 0,-13 3 0,10-3 0,-10 3-1,0 0 1,0 0-1,0 13 1,0-2-1,-2 4 1,1 6-1,0 4 1,1 4 0,-1 4 0,3 0 0,-3 2 1,2-2-2,0-1 2,0-4-1,1-2 1,0-4-1,-1-1 0,0-2 0,3-3 0,-2-3 1,2 1-1,-2-4 0,0 1-1,-2-11 1,4 15 0,-4-15-1,-3 15 0,3-15-3,-9 14-3,7-5-8,2-9-14,-12 6-1,12-6 0,-4-14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9:14.6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1547 750 0,'-11'5'14,"11"-5"1,-10-2-4,10 2-8,-14 0-2,14 0 2,-18-2 1,6 2 2,-2-2 0,-2 0 2,-4 0-1,2 2 1,-5-1-1,-1 1-2,-6 0 0,2 0-1,-2-1 0,2 2 0,-2-3 0,3 2 0,-5-3 1,3 3-2,1-4 0,3 4 0,25 0 0,-50-4-1,50 4 1,-44-5 0,44 5 0,0 0-1,0 0 1,0 0-1,0 0-1,0 0-1,-24-4-1,38 5 0,0 0-2,0 0-2,5 6-5,-3-7-9,11 6-9,7-3-2,-6-3 2,-1-3 0</inkml:trace>
  <inkml:trace contextRef="#ctx0" brushRef="#br0" timeOffset="561">1231 548 1,'-9'-8'4,"9"8"-8</inkml:trace>
  <inkml:trace contextRef="#ctx0" brushRef="#br0" timeOffset="601">1219 516 0,'0'0'7,"1"-10"5,-1 10 5,0 0 0,-3-9 0,3 9-4,0 0-4,0 0-6,0 0-4,0 0-1,0 0 0,0 0 0,0 0 1,14 12 1,-4-5 0,6 2 1,3 1 1,7 2-1,4 1 1,3-1 0,-1 1 0,1-1 0,0 0 0,-4-3 1,-2 0-1,-7-1 1,-1 1-1,-2-2 0,-5 0 0,-1 2-1,-11-9 0,16 14 0,-6-7-2,-10-7 2,7 10-1,-7-10 1,0 0 0,0 12 0,0-12 1,-6 14 0,-7-5 0,1 4 0,0 3 0,-4 2 0,-5 0-1,-1 2 1,-2-2 0,1 2 1,0-3-1,3 2 0,0-5 0,2 1 0,2-3-1,6-1 0,1-3 0,9-8-1,-10 11 0,10-11-2,0 0-3,-9 8-10,9-8-13,0 0-1,0 0 1,-8-20-1</inkml:trace>
  <inkml:trace contextRef="#ctx0" brushRef="#br0" timeOffset="2213">376 256 1,'0'0'5,"0"0"3,0 0 1,0 0 2,0 0 0,0 0 0,0 0 0,0 0-3,0 0-3,0 0-2,0 0-3,0 0 0,0 0 0,62-31-1,-62 31 0,48-3 0,-48 3 0,41 3 0,-41-3 0,0 0 0,0 0 0,0 0 1,32 48-1,-32-48 0,0 0 0,0 50 1,0-50 0,0 0 1,0 57 1,0-57 0,0 0 2,-10 52 1,10-52 0,0 0 0,-33 47 1,33-47-1,0 0 0,-57 39 0,57-39-2,0 0 1,-58 23 0,58-23-1,0 0 0,-48 5 1,48-5 0,0 0-1,0 0 0,-43-18-1,43 18-1,0 0 0,0 0 0,-25-44-1,25 44-1,0 0-1,0 0 0,14-42 1,-14 42-1,44-5 0,-44 5 1,63 5-1,-63-5 2,65 10-1,-65-10 1,57 18-1,-57-18 1,0 0-1,42 17-4,-42-17-13,0 0-8,0 0-1,0 0-1</inkml:trace>
  <inkml:trace contextRef="#ctx0" brushRef="#br0" timeOffset="3205">223 76 3,'-55'52'4,"55"-52"2,-60 63 1,60-63 1,-45 65 2,45-65-1,-34 63 0,34-63 0,-25 69-1,25-69 0,-2 69-1,2-69-1,1 77-3,-1-77 1,41 86-1,-15-43-2,18-1-2,-5 2-7,4-7-7,6-4-6,1-5-2,-50-28 1</inkml:trace>
  <inkml:trace contextRef="#ctx0" brushRef="#br0" timeOffset="3665">543 0 9,'0'0'8,"0"0"-1,0 0 1,0 0 0,0 0 1,0 0-2,0 0-4,14 44-1,-14-44-2,27 43 1,-27-43 0,44 57 0,-44-57 0,31 63 1,-31-63 1,16 70 0,-6-29 0,-5 2 0,-2 4-1,3 4 2,1 4-2,4 0 0,-3 0-1,3-5 0,1-5 1,-12-45 2,16 74 2,-16-74 0,-5 49 1,5-49 0,0 0 0,-22 51-1,22-51-1,0 0-2,-56 50-1,56-50-4,0 0-2,-38 43-10,38-43-13,0 0-1,0 0 0,-50 7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19:24.4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202 383 1,'12'-6'10,"12"5"-4,4-2-3,8 2-2,5-1 1,9 1-1,3-1 2,1-2 1,2 0 2,-5-4 2,-4 2 1,-6-2 2,-6 0-3,-11-1 1,-5 3-1,-5-2-3,-14 8-5,13-10-6,-13 10-4,-5-11-5,5 11-5,-21-11-2,7 5 0</inkml:trace>
  <inkml:trace contextRef="#ctx0" brushRef="#br0" timeOffset="331">340 148 12,'9'3'10,"-9"-3"-6,15 7 0,-15-7 0,7 9-1,-7-9 0,-12 18-1,-4-6 2,-7 2 0,-7 3 1,-6-1 1,-4 1 0,-4 0-1,4 0 0,1-3 0,7 0 0,4 0-2,10-1-1,8 3-1,8 2 0,6 2 0,6 0-1,5-1 1,4 3 0,6 0 0,4 0 0,1-2-1,0-1 0,-1-3 1,-2 0 1,-2-4 1,-1 1 1,-7-5 0,-1-1 0,-4-2-1,-2-2 0,-10-3-3,15 1-6,-15-1-15,16-2-5,-6-6 0,4 1 0</inkml:trace>
  <inkml:trace contextRef="#ctx0" brushRef="#br0" timeOffset="972">1403 26 17,'0'0'11,"0"0"-2,0 0-2,-16-5-2,5 8-1,-3-1-1,-4 4 0,-3 4 0,-3 0 1,-3 6 0,1 3 0,-1 2 1,2 4-1,-2 5 1,3-1-1,-1 1-1,5 6-1,2-2 1,4 1-1,3 5 0,7 1 1,8 1-1,10 2 0,6-1 0,11-2-1,7-4-2,4-4-5,6-5-9,5-5-10,-1-14 2,3-6-2</inkml:trace>
  <inkml:trace contextRef="#ctx0" brushRef="#br0" timeOffset="1502">1482 159 8,'0'0'13,"-3"11"-5,3-11-6,2 16-3,-2-6 2,0 4 2,-2 0 2,0 2 0,0 1 1,0 2 0,-1 0 0,0 1 0,0 0-2,0-1-1,-1 0-1,1-3 0,0-2 0,0-5 2,3-9 2,-3 12 0,3-12 0,0 0 0,0 0-1,0 0 0,17-11-2,-6 5-2,0 1-2,5-1-1,0 2 0,3 1 0,0 2 0,0 3 1,-1 2 0,-2 5-1,1-1 0,-3 3 0,-1 1 0,-3 2 0,-2-1 1,-3 2-1,-3-2 1,-2 1 0,-4-1 1,0-2 0,-2 0 0,-2-2 2,8-9 1,-23 12 1,8-9 1,-8-7 0,-1 0 1,-7-6 0,1 2 0,-4-6-1,3 2-2,1 0 0,6 2-2,6 2-1,4 2-1,14 6-5,0 0-6,0 0-13,16-11-4,2 5 1,4-3 1</inkml:trace>
  <inkml:trace contextRef="#ctx0" brushRef="#br0" timeOffset="2344">1678-1 4,'0'0'13,"0"0"0,0 0-8,0 0-4,0 0 0,0 0 2,9-2 0,-9 2 3,19 8 0,-4-2 0,4 3 0,4 4 0,6 6-2,7 5-2,0 2 0,3 4-1,0 3 0,1 1 1,-3 2-2,-3 1 0,-5-3 1,-5 1-1,-4 0 1,-6 0-1,-6-2 1,-5 1 0,-5-5 1,-3 2 0,-8-6 2,-1-1 0,-8-5 1,2-1 1,-7-6-1,0 2 1,-4-6-2,3 1 0,0-2-1,4-1-1,2 0 0,4-1-1,4-1-1,14-4 0,-13 7 1,13-7-2,0 0-5,-5 9-18,5-9-3,-2-9 0,1-15-1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31T18:16:04.08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2540 10 13,'0'0'3,"-1"-10"-2,1 10-1,0 0-6</inkml:trace>
  <inkml:trace contextRef="#ctx0" brushRef="#br0" timeOffset="9084">3558 513 0,'0'0'2,"0"0"-2</inkml:trace>
  <inkml:trace contextRef="#ctx0" brushRef="#br0" timeOffset="14502">0 621 2,'0'0'0,"0"0"-2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21T05:25:56.91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Group>
    <inkml:annotationXML>
      <emma:emma xmlns:emma="http://www.w3.org/2003/04/emma" version="1.0">
        <emma:interpretation id="{6B099C32-C06B-416D-A623-5A21273984D0}" emma:medium="tactile" emma:mode="ink">
          <msink:context xmlns:msink="http://schemas.microsoft.com/ink/2010/main" type="inkDrawing"/>
        </emma:interpretation>
      </emma:emma>
    </inkml:annotationXML>
    <inkml:trace contextRef="#ctx0" brushRef="#br0">15065 3530 645,'-11'0'1806,"11"0"-129,0 0-129,0 0-258,0 0-129,0 0-258,-11 4-129,11-4-258,0 0 0,0 0-129,0 0 129,-12 8-129,12-8-129,0 0 258,0 0-258,0 0 129,-5 11-129,5-11 0,-2 10-129,2 2 129,0-12 0,-2 26 129,-1-11-129,3 6 129,-2-1-129,2 5 258,-2 1-258,2 4 0,-2 2 0,2 5-129,0-1 129,0 1-129,0-5 0,0 3 0,0-5 0,0 2 129,0-11-129,0-1 129,0-5-258,0-3 129,0-12 0,0 15 0,0-15 0,0 0 129,0 0-258,0 0 129,0 0 0,0-13-129,-4 2 0,4-4-129,-1-3 0,-4-7-129,4 3 0,-6-4-258,4 5 0,-5-7 129,5 4-129,-4-2 258,2 6-129,-1-1 129,3 4 129,2-3 0,-1 3 129,2 2 0,0 1 0,4 2 0,-4 12 0,12-18 0,-12 18 0,9-13 0,-9 13 0,0 0 0,13-9 0,-13 9 129,0 0-129,12 0 129,-12 0-129,9 9 258,-9-9-129,13 23 0,-4-8 0,2 4 0,3 3 0,0 3 0,4 0 129,2 8-129,1-4 129,3 2 0,-1 1 129,0 0-258,0-2 129,1-1 0,-5-6-129,-1-3 0,-1-4 129,-4-3-129,1-4 0,-14-9 129,18 5-129,-18-5 129,13-14-129,-10-1 0,-2-9 129,0-5-129,-1-9 0,0-2-129,0-6 129,-2 0-129,-1 1 0,1-2 129,-1 5-258,3 4 129,0 6 0,0 4-129,0 9 129,0 4-258,0 15 129,5-17-129,-5 17 0,0 0-258,11 10-516,-11-10-1806,3 16-1032,0-3-258,-2-2-129</inkml:trace>
    <inkml:trace contextRef="#ctx0" brushRef="#br0" timeOffset="876.0501">15690 3655 1548,'0'0'1806,"0"0"-258,0 0 258,0 0-129,7 11-129,-7-11-258,4 27-129,-4-8-258,6 6 0,-5 3-387,5 7 258,-3-5-258,3 7 0,-2-5-129,3 0-129,-2-4 0,1 0-129,-1-11 0,0-1-129,1-4 0,-6-12-129,8 18-258,-8-18-1161,0 0-2193,0 0 0,0-14-387,0 14 258</inkml:trace>
    <inkml:trace contextRef="#ctx0" brushRef="#br0" timeOffset="1440.0818">15685 3629 129,'20'-16'2064,"-7"10"-129,0-4-129,0 2 0,2 3-129,-3-2-129,2 7-129,-3-2-258,4 2 0,-4 0-387,3 10 0,-2-6-129,1 9-129,-2-3-129,3 3 0,-4-4-129,3 6 0,-13-15 0,17 21 0,-17-21 0,11 22-129,-11-22 129,5 24-129,-5-15 129,0 4 0,-1-1-129,-8 1 0,9-13 129,-16 19-129,2-12 0,2 0-129,-3-1 129,0-3 0,-3-1 0,6 0-129,-4-2 0,2 0-129,3 0 0,0-3 0,11 3-129,-16-6-258,16 6-645,0 0-1548,-11-6-1548,11 6 0,0 0-387</inkml:trace>
    <inkml:trace contextRef="#ctx0" brushRef="#br0" timeOffset="2456.1403">16168 3947 774,'0'0'1677,"0"0"-129,-5-12-258,5 12 258,0 0-129,0 0-129,5-5 129,-5 5-129,11-2-129,-11 2-129,20-2 0,-9-1-258,8 3 129,-2 0-258,10 1 129,0-1-258,8 1-129,-2-1 0,6 3-129,-3-3-129,4 1 129,-3 0-129,0 4-129,-3-5 129,-1 3-129,-5 0 0,-4-2 0,-5 2 0,-1-2 0,-6-1 0,-12 0-129,14 4 129,-14-4-129,0 0-387,0 0-903,0 0-2580,0 0-129,0 10-387,0-10 258</inkml:trace>
    <inkml:trace contextRef="#ctx0" brushRef="#br0" timeOffset="3100.1773">16658 3824 129,'0'0'2580,"11"3"-1032,-11-3-258,0 0 387,15 0-258,-15 0 0,16 0 0,-3 4-129,-13-4-258,23 15-258,-11-9 0,6 6-258,-4-3 129,4 3-129,-2-5-129,5 5 0,-2-4-129,-1 1 258,0-4-258,0 4 0,-1-3-129,0 3 0,-4-4 0,-2 3-129,0-1 129,-11-7-129,18 11 129,-18-11-129,12 11 129,-12-11 0,0 0 129,5 13-129,-5-13 0,0 0 0,-7 16 0,7-16-129,-19 16 129,9-8-129,-3 1 0,-1 1 0,-3-3 0,2 5 129,-3-3-129,2-1 0,-3 2 129,4-2-129,-3-2 0,3 2 129,2-2-129,1-1 0,12-5 0,-19 10-129,19-10 129,-11 7-129,11-7 0,0 0-129,0 0-387,0 0-1419,0 0-1806,0 0-387,0 0-516,11-9 387</inkml:trace>
    <inkml:trace contextRef="#ctx0" brushRef="#br0" timeOffset="3824.2187">17574 3572 129,'0'13'3096,"4"-1"129,-4 0-1290,0-12-258,7 24 0,-3-12-387,6 10-129,-4-5-129,5 11-387,-2-4 129,1 6-387,1 2 0,-2 5-129,1-4 0,-1 1 0,-2-3 129,1-2-258,-3-4 0,1-3-129,1-6 0,-4-4 0,2 0-645,-5-12-903,0 0-2193,0 0-129,0 0-387,0 0 129</inkml:trace>
    <inkml:trace contextRef="#ctx0" brushRef="#br0" timeOffset="4392.2512">17521 3575 1935,'5'-17'3096,"10"-6"-516,-5 9-774,3 2-129,-3-1-387,4 6-258,-3-1-258,4 8-258,-3-1 0,2 1-129,0 3-129,1 3 129,0 5 0,1 1-129,-1-3 0,0 4 129,2-1-129,-1 2 0,-2-1 129,-1 1-129,-13-14 0,19 22 0,-19-22 0,3 24 0,-3-24-129,-6 22 129,-5-10-129,-1 3-129,-3-2 129,-2 0-129,1-2 0,-2 1 0,1-2 0,-1-2 0,-1-2 0,4-1 0,0-1-129,1-3 129,14-1-129,-18 0-258,18 0-258,0 0-1161,0 0-2064,0 0-258,0 0-129,0 0-129</inkml:trace>
    <inkml:trace contextRef="#ctx0" brushRef="#br0" timeOffset="5204.2976">17883 3859 258,'0'11'1677,"0"-11"387,1 15-258,5-1 129,1-1-258,2 3-129,-1-2-387,5 7 0,-4-5-258,5 5-258,-6-4 0,2 3-129,-1-5 0,0 1-129,-4-1-129,1-2 0,-6-13-129,10 18 0,-10-18 0,4 11 129,-4-11-129,0 0 129,0 0 0,0 0-129,0-7 0,0 7 0,-11-24 0,6 8-129,-3-3 0,-1 2 0,1-2 0,2 1 0,1 2 0,1 3 0,3 3 0,1-3 0,0 13 0,6-18 0,-6 18 0,19-18 0,-7 10 129,4-1-129,-2-2 0,3 5 0,0-2 129,1 4-129,-3 1 0,0 3 129,-2 0-129,-1 0 0,-12 0 0,18 5-129,-18-5-387,11 11-1032,-11-11-2322,10 13 129,-10-13-774,7 15 387</inkml:trace>
    <inkml:trace contextRef="#ctx0" brushRef="#br0" timeOffset="5844.3342">18320 3967 774,'17'0'2451,"-2"-7"-1032,0 2-129,-2 3 129,1-3-387,0-1 129,0 2 0,-14 4-129,22-12-387,-22 12 258,15-14-258,-15 14-129,7-15-258,-7 15 258,0-13-258,0 13 0,-4-14 0,4 14-129,-12-17 0,12 17-129,-17-14 0,17 14 0,-21-8 0,9 8 0,1 0 0,-2 3-129,13-3 129,-24 17 0,14-5 0,-1-2 0,0 2 129,3 0-129,-3 3 258,6-2-129,-2 4 0,3-2 129,-1 3-129,3-1 129,1 1 0,1-3-129,1 2 258,1-4-129,6 3 0,-4-4 0,9 3-129,-1-3 0,2 1 0,2-2-129,1-2 129,4 1-258,1-7-129,4 4-645,0-7-2580,4-3-387,1-5-516,-2-5 258</inkml:trace>
    <inkml:trace contextRef="#ctx0" brushRef="#br0" timeOffset="7608.4351">18616 3605 1032,'7'13'1935,"-7"-13"-258,10 20 0,-10-20 0,15 24-387,-10-14-129,5 9-129,-4-4-129,6 7 0,-5-2 0,6 8 0,-8 1-129,7 5-129,-5-2 0,4 6-387,-5-9 258,3 3-258,-4-6 0,2-2-129,-4-7 0,1-4-129,-1 0 0,-3-13-129,5 16-516,-5-16-258,0 0-1290,7 14-1548,-7-14-129,0 0-258</inkml:trace>
    <inkml:trace contextRef="#ctx0" brushRef="#br0" timeOffset="8276.4734">18593 3563 258,'0'0'2709,"0"0"-1032,0 0-258,0 0 516,13 0-387,-13 0 0,20 3-129,-9-2 0,10 10-258,-1-6-516,6 8 129,-2-4-258,6 6-129,-5-5 0,5 8-129,-4-5 129,-1 5-129,-3-4 0,-1 6-129,-4-3 0,-3 3 129,-4 1 0,0 1-129,-6 2 129,1 1-258,-1 0 258,-1 0-258,-2-3 129,1-1 0,0-1-129,-2 1 0,0-5 0,0 0 129,-4-3-129,0 1 0,-4-3 0,-1 2 0,-3-1 0,1 0 0,-2-1 0,-1 0 0,-1-3-129,0 0 129,3-4-129,-1 0 129,2-1-129,0-3 0,11 0-129,-17-7-258,17 7-774,-9-13-1032,9 13-1548,0-20-129,0 9-516</inkml:trace>
    <inkml:trace contextRef="#ctx0" brushRef="#br0" timeOffset="8984.5139">19179 3875 129,'17'3'2967,"-17"-3"-1290,14-3 387,-14 3-258,19-12-129,-9 2-258,3 3-387,0-8-387,2 4 0,-3-3-387,1 1-129,-2 2 0,-1 0-129,-10 11 0,13-17 129,-13 17 0,0-12 129,0 12-258,-14-1 129,1 1-129,-3 0 129,-5 6-129,2 2 129,-2 2 0,1 2-129,1-1 258,1 3-129,3 1 0,1-1 0,2 3 258,3-2-258,-2-1 0,5-2 0,0 3 0,3-1 0,3-14-129,-1 24 258,1-24-129,0 22 0,0-22 0,8 23 0,-8-23 0,15 18 129,-15-18-129,21 15 0,-8-10 0,1 2 0,3-3-129,-1-1 0,5 0-129,-2-3-258,8 3-1935,-3-3-1419,-4-3-258,3-2-258,-7-7 130</inkml:trace>
    <inkml:trace contextRef="#ctx0" brushRef="#br0" timeOffset="9728.5564">19516 3485 774,'0'0'3096,"0"0"387,0 0-1548,5 17-258,-5-17-129,0 16 0,0-16-258,1 21-516,-1-9-129,1 7-129,-1-2-258,2 8 0,-2 1 0,0 6-129,-1 1 258,-4 6-258,-3 2 0,1 5 0,-2-4 129,0 1-129,3-4 0,2-4 129,1-5-129,3 0 0,0-10 0,6-1 0,3-6 0,6-1-129,3-4 129,3-3-129,4-3 0,4-2 0,1 0-129,1-4 0,5 2-516,-9-10-1032,0 6-2193,-2-1-258,-10-1-258,-4 1-129</inkml:trace>
    <inkml:trace contextRef="#ctx0" brushRef="#br0" timeOffset="10057.5752">19409 3696 2322,'37'-12'2967,"-13"12"129,-1 0-2064,-5 3 0,9 6 0,-3-4-258,6 4-129,1-1-1677,6 1-1806,-5-9-258,9 1-387</inkml:trace>
    <inkml:trace contextRef="#ctx0" brushRef="#br0" timeOffset="11048.6319">20450 3606 1548,'-10'-5'2064,"10"5"-129,0 0-258,0 0-516,0 0-129,0 0-129,0 0-129,0 0-129,0 0-129,0 0 129,0 0-129,-2 11 0,2-11-129,-1 18 129,-2-3 0,3 10-129,-5 1 0,4 10 258,-3 2-129,2 10-129,-3-3 129,3 6 0,-3-6-258,3 1 0,-3-6-129,1-4 0,0-10-129,-1-8 0,4 3-645,1-21-1677,0 0-1419,-10-3-387,6-15-129,2-2 129</inkml:trace>
    <inkml:trace contextRef="#ctx0" brushRef="#br0" timeOffset="11500.6577">20366 3695 1161,'20'1'3483,"1"20"-387,-8-4-516,2-2-516,3 12-258,-3-3-387,5 10-258,-5-8-516,5 6-129,-3-8 129,3 1-387,-2-4 0,1-3 0,-4-7 0,3-3-129,-4-4 129,-1-3-129,-13-1 129,17-4 0,-17 4-129,7-24 129,-4 5-129,-2-4 0,-1-6-129,0-1 129,0-4-129,-1-2 0,-2 2 0,1 1-129,2 4-129,-1-2 0,1 8-645,0-11-1548,0 10-1419,3 2-387,2 1 0,0 1-129</inkml:trace>
    <inkml:trace contextRef="#ctx0" brushRef="#br0" timeOffset="12587.7199">20951 3667 1677,'0'0'1935,"0"0"-258,0 0 258,0 0-645,0 0 129,0 0-258,0 0-129,0 0-129,0 0-129,0 0-258,0 0 0,0 0 0,0 0-129,0 0-258,0 0 0,-12 0 0,12 0 258,0 0-387,0 0 129,-1 7 0,1-7 0,0 0 0,-1 16 0,1-16 0,-1 11 0,1-11 0,-1 19-129,0-8 129,1 5 0,0 2 0,0 5 0,0 3 0,4 6 129,-1 4 0,0 3-129,2 0 0,-2 4 0,1-5 0,-1 0 129,0-6-129,0-2 0,0-5-129,0-4 129,0-4-129,-1-3 0,0-2 0,-2-12 0,1 17-129,-1-17-129,3 17-774,-3-17-2838,0 0 0,-11 3-516,1-8 0</inkml:trace>
    <inkml:trace contextRef="#ctx0" brushRef="#br0" timeOffset="13535.7742">20865 3597 2967,'0'0'3096,"0"0"258,-11 7-1677,11-7-258,0 0-387,0 0-129,0-7-258,0 7-129,8-14-129,-8 14-129,20-16 258,-7 8-129,2 2 0,1-4 0,7 5 129,-4-2-129,5 3 0,2-2 0,3 6-129,0-3 0,3 3 0,-1 3-129,1 6 0,-4 3 129,0 2-129,-2 3-129,-3 2 129,-2 1 0,-2 2 0,-2-1-129,-1 2 129,-4-6 0,-4 1 129,0-3-129,-4 3 0,-4-4 0,0 1 129,-9-5-129,-1 5 129,-8 2-129,1 0 0,-9-1 0,-2 4 0,-5-3 0,-4 0-129,-3-3 129,-5 2-129,0-8 129,1 0-129,0-3 0,1-5 0,6 3 0,3-3-387,11 2-1032,1-2-2709,3 2-258,1-1-258,3 0-645</inkml:trace>
    <inkml:trace contextRef="#ctx0" brushRef="#br0" timeOffset="15240.8717">15024 4703 1419,'0'0'1548,"0"0"-258,0 0 258,0 0-129,0 0-387,0 0 0,0 0-258,0 0 0,-11 6-387,9 10 129,0 0-387,0 9 258,-2 4 129,0 8-129,-1 5 0,0 9 129,-1 7-129,2 3-129,-4-1 129,5 4-129,-4-3-129,3-2-129,0-9 258,0-5-387,3-9 129,-1-10-129,1-5 0,1-21-1032,0 0-903,0 0-1677,4-23-258,6-7 387</inkml:trace>
    <inkml:trace contextRef="#ctx0" brushRef="#br0" timeOffset="15719.8991">15017 4920 1032,'7'41'1548,"2"-17"129,5 8 0,2 0 129,2-1-258,8 4-129,-2-7-645,7 1 0,-3-10-258,6 3 0,-2-8 0,-1-1-258,-1-8 0,-5 2 129,-1-7 0,-4 0 0,-5-7-129,0-8 129,-5-9 0,-1-7-129,-7-8 0,1-6 0,-3-7 0,0 1-258,-6-4 129,0 3-129,-3 3 0,0 7 0,2 8-129,0 3-129,4 13-129,-3 2-645,6 16-903,0 0-1806,0 0-387,1 9 387</inkml:trace>
    <inkml:trace contextRef="#ctx0" brushRef="#br0" timeOffset="16195.9263">15761 4954 258,'0'0'2967,"0"0"-903,11 9 258,-11 3-516,7 9 0,-6 0-258,6 11-387,-6-3-387,5 7 0,-5-7-258,3 3 0,-3-6-258,1 1-129,-2-7-129,3 0 0,-2-2-129,-1-2-516,1 6-129,-2-4-258,0 6-129,-8-8-516,5 4-774,0-5-1677,4-15 645</inkml:trace>
    <inkml:trace contextRef="#ctx0" brushRef="#br0" timeOffset="16763.9588">15701 4921 258,'7'-44'1161,"1"29"-258,0-1 129,2 4 0,1 2 129,-1 5 129,2-2 0,0 6-129,0-1 0,-1 2-129,4 1 0,2 5-129,-2-2 0,4 4-129,-1-3-129,2 6-129,-3-3 129,3 4-258,-5-2 0,3 5-129,-6-3 0,1 1 129,-5 0-129,0 0-129,-4-1 129,-2 3 0,-2-15-129,0 24 129,-5-12-129,-2 2 0,-6-2 0,3 3 0,-5-1 0,-1-2 0,-1 0-129,-2-3 129,-1-2-129,1-1 129,-1-3-129,0-1 0,4-2 0,-1 0-129,7 0-258,-2-2-258,12 2-645,-12 0-2709,12 0-129,0 0-516,7-5 0</inkml:trace>
    <inkml:trace contextRef="#ctx0" brushRef="#br0" timeOffset="17351.9924">16353 5353 1419,'-11'-14'3612,"11"14"0,0 0-1290,0 0-774,0 0-258,0 0-387,0 0-129,6-10-129,7 10 0,0 0-258,4 0 129,1 0-258,5 0 0,0 0 0,4 0 0,0 0-129,2 0 0,3 0 0,3 0-129,1-3 129,1-1-129,-1-1 129,2 2-129,-1-1 0,-3 1 0,-3 0 129,-4 1-129,-4 0 0,-4 2-129,-4 0 0,-15 0-387,21 4-1290,-21-4-2193,0 0 0,0 11-645,-6-11 388</inkml:trace>
    <inkml:trace contextRef="#ctx0" brushRef="#br0" timeOffset="18628.0654">16860 5143 2322,'0'0'2322,"-9"-11"-516,9 11-129,0 0-258,-2-11-129,2 11-387,0 0-258,0 0 0,0 0-129,7 0 129,-7 0-258,0 0 258,13 3-258,-13-3 129,15 12 0,-15-12-258,20 17 129,-7-7-129,0-1 0,3 3-129,0 0 0,1-1 0,2 0 129,0 1-258,1 0 0,1 0 0,0-2 0,-1 0 0,-2 2 0,1-1 0,-2-1 0,-3-2 0,-4 2 129,-10-10-129,18 17 0,-18-17 0,10 16 129,-10-16-129,4 17 129,-4-17-129,0 20 0,0-20 0,0 22 129,0-8-129,0 0 0,-3 2 0,-3-2 0,-1 3 129,-3-3-129,-2 4 129,-4-4-129,-4 1 129,-1-2 0,-1 2 0,-4-2 0,1 3-129,-2-6 129,5 2 0,2-6-129,3 2 0,5-4 0,0-1 0,12-3 0,0 0-129,0 0 0,0 0-129,0 0-387,0 0-2322,13 0-1161,-2 0-258,-11 0-387</inkml:trace>
    <inkml:trace contextRef="#ctx0" brushRef="#br0" timeOffset="20228.157">17778 4971 645,'0'-14'2322,"0"14"-387,5-12-129,-5 12-387,0 0-258,0 0-258,0 0 0,0 0-129,0 0-258,12 5 129,-10 7-129,4 9 258,-4 4-258,3 9 129,0 2-258,2 10 258,-6-2-258,5 7 0,-6-2-129,4 3 0,-1-9 0,0 3-129,0-9 258,-1-4-387,0-6 129,3-5-129,-4-7 258,-1-2-258,0-13 0,0 13 0,0-13-129,0 0-516,0 0-1032,0 0-2451,-14-17 0,11 2-516</inkml:trace>
    <inkml:trace contextRef="#ctx0" brushRef="#br0" timeOffset="20800.1897">17765 5046 1935,'20'11'2064,"-3"-2"0,3 3-129,3 2-645,-1-2-129,7 5-129,-7-2-129,7 5 0,-8-3-129,8 6-258,-8-5 129,2 6-258,-4-3 0,2 1 129,-3-1-258,-2 2 0,-2 1-129,-2-2 0,-2-1 129,1 6-258,-5-5 129,0 2 0,-3-3 0,-2 2 0,-1-5 0,0 0 129,-4 1-129,-6-2 0,-4 0-129,-2-1 129,-3-1-129,-2 0 0,-5 0 0,-2-4 0,1-3 0,-2-3 0,2 0-129,0-5 129,7 0-258,0-1-516,20 1-1161,-12-8-2064,10-3-258,2 11-129</inkml:trace>
    <inkml:trace contextRef="#ctx0" brushRef="#br0" timeOffset="21812.2476">18277 5413 1,'0'0'2579,"0"0"-1031,0 0-387,0 0 0,5 0 0,5 0-129,-10 0-129,24-6-129,-11-2-129,5 1-387,-1-6 0,0 1 129,3-2-258,-4-1-129,4-2 129,-6 1 0,0 2-129,-5 1 0,-1 1 129,-3 0 0,-5 1 129,0 11 0,-5-13-129,5 13 129,-21-7 129,8 6-258,-2 1 0,0 0 129,-2 5-258,1 1 0,1 4 0,1 3 129,0-1-129,-1 3 0,4-1 0,-2 4 129,2 4 0,4 0 0,-1-1 387,2 6-387,3-3 387,3 2-258,0-4 258,3 5-258,5-8 0,3 1 0,-2-1-129,4-4 0,1-1 0,1-2-129,0 0 129,0-5-129,0-2 0,1-2 0,2-3-129,0-3-129,4-4-645,-6-8-1548,6-1-1548,1-1-258,-3-4 0</inkml:trace>
    <inkml:trace contextRef="#ctx0" brushRef="#br0" timeOffset="22296.2752">18713 4954 2193,'0'0'3096,"0"0"-258,-7 9-1161,5 6-258,-4-2-387,5 10 0,-5-3-129,5 13 129,-6-1-258,7 10 0,-7-5-129,5 8-129,-5-4 129,3 5-258,-1-7 129,4 3-258,-1-9 129,2-3-258,0-5 129,6-1-129,2-8 0,6-3-129,6-5 129,0-3-258,8-5 129,1 0 0,1-8-258,-1-4 0,2 1-129,-7-7-387,2 9-903,-13-8-1290,1 5-1290,-6 2-258,-8 10 0</inkml:trace>
    <inkml:trace contextRef="#ctx0" brushRef="#br0" timeOffset="22812.3048">18435 5177 3483,'19'0'3999,"-7"0"-258,1-5-2193,13 5 0,-1-6-258,11 6-258,-2-8-258,9 6-129,-5-5-129,3 3-129,-1 0-129,-5-1-129,-8 1 0,-1 1 0,-8 0 129,-2 1-129,-16 2 129,16 0 0,-16 0 0,0 0 0,0 0 0,0 0 0,0 0 129,0 0-258,0 0-129,0 0-129,0 0-387,0 0-645,0 0-2967,0 0-129,0 0-387,0 0-387</inkml:trace>
    <inkml:trace contextRef="#ctx0" brushRef="#br0" timeOffset="24624.4084">19612 4942 1806,'1'5'2064,"-1"-5"-258,4 16 0,-4-4-258,4 6-258,-3 3-129,3 10 129,-1-5-645,4 12 258,-4-3-387,7 7 258,-6-3-387,3 7-129,-1-4 258,1 1-387,-3-3 0,1-3-129,-4-7 129,0-4-258,-1-7 258,0-4-258,0-15 0,0 0-129,0 0-516,-15-12-903,12-9-1677,1-2-516,-5-8-129</inkml:trace>
    <inkml:trace contextRef="#ctx0" brushRef="#br0" timeOffset="25112.4363">19597 5079 129,'0'-13'2451,"0"13"-645,0 0-129,7-15 0,-7 15-129,0 0-129,17 10-258,-14 2-516,8 7 258,-3 4-129,5 6-258,0 0 129,4 8-258,1-4-258,1 3 129,4-3 129,3-2-258,-2-3 258,2-3-258,0-4 129,0-4-129,-3-5 129,2 2-129,-10-8 129,1-2 129,-6-4-258,-10 0 129,15 0-129,-15 0 129,5-20-129,-5 3 0,0-5 0,0-5 0,-4-7 0,-1-6 0,-2-6 0,1-2-129,0-1 129,0 2-129,4 2 0,-2 4 0,4 7-129,0 7-258,4 11-258,-2 1-516,11 13-1419,-13 2-1548,20-2 0,-9 2-387</inkml:trace>
    <inkml:trace contextRef="#ctx0" brushRef="#br0" timeOffset="25804.4759">20377 5520 258,'-20'-7'3225,"5"-5"-903,15 12-129,-17-19-645,9 7-258,5 0-258,-1-5-387,4 1 129,0-2-516,4 3 258,2-5-387,6 4 258,-1-1-129,5 3 129,-2 3-258,1 1 0,0 4-129,-1 3 129,-2 3 0,-1 0-129,-11 0 129,18 9 0,-18-9 129,14 21 0,-9-10 0,0 2 0,-3 1 0,1 2 0,-3 0 129,0-2-258,0-2 387,-4 5-258,-3-5 129,0 4-258,-5-7 129,2 5 0,-6-4-258,1 0 129,-4-5-129,-2 1 0,-1-2 0,-2-1 0,2-3 0,0 0-129,2-6-129,0-6-387,20 12-1677,-9-17-1935,9 2 129,2-2-516</inkml:trace>
    <inkml:trace contextRef="#ctx0" brushRef="#br0" timeOffset="26792.5324">20640 5284 258,'-4'-13'2193,"4"13"-258,0 0-258,8-7 0,-8 7-129,0 0-129,0 0-258,16 5-129,-16-5-129,11 19-258,-7-7 129,2 5-129,-2 0 0,2 5-129,0 0 0,-2 2-258,1-5 129,0 3 0,-2-5-129,-1-3-258,-2-14 258,5 12-129,-5-12-129,15-7 129,-5-7-129,2-5 129,2-2-129,3-1 129,2-3-129,-1 3 129,-2 3-129,2 2 129,-6 4-129,4 2 0,-6 3 0,2 1 0,0 4 0,-12 3 0,16-4 0,-16 4 0,19 0 129,-19 0-129,14 5 0,-14-5 129,13 18-129,-5-7 129,-2 3 0,1 2-129,0 0 129,0 3 0,-2 0 129,2 3-258,-2-2 129,0-1 0,-1-2 0,1-2 0,-4-4 0,2 1-258,-3-12 258,3 12-129,-3-12 0,0 0 0,0 0 0,0 0 0,0 0 0,0 0 0,0 0 0,10 7 0,-10-7 0,0 0 0,0 0 0,0 0-129,0 0-258,0 0-903,0 0-2967,4-8-129,-4 8-387,-1-11 0</inkml:trace>
    <inkml:trace contextRef="#ctx0" brushRef="#br0" timeOffset="27756.5876">20956 5491 774,'0'0'1935,"6"-9"129,-6 9 0,10-15-258,-3 2-258,5 3 129,-1-10-516,9 7 129,-3-7-516,8 4-129,-3-3-258,7 5 129,-4 1-258,1 5-258,-6 1 129,0 2 129,-5 3-129,-3 2 129,-12 0 0,21 0 258,-21 0-129,15 3 0,-15-3-129,13 12 129,-13-12-129,11 20 0,-7-7 0,2 3 0,-1 3 0,1 0-129,-3 3 129,2 0-258,-3-2 387,2 2-258,-2-3 129,1 2-129,-3-4-129,2 0 129,-1-1 0,0-1 0,0-3-129,1 0 0,-2-12 0,3 18 129,-3-18-129,0 0 129,0 11-129,0-11 0,0 0-516,0 0-1161,0 0-2451,0 0-516,-5-7-516,5 7 0</inkml:trace>
    <inkml:trace contextRef="#ctx0" brushRef="#br0" timeOffset="30623.7515">15102 6425 1,'0'0'1676,"0"0"-386,0 0-258,-12 0-129,12 0-258,-6 20-129,3-4 129,0 4 0,-1 3-258,2 5 258,1 4 0,1 4-129,0 0 129,0 7-129,0-4-129,0 4 0,-2-5 129,1 0-258,-4-4 0,0-2 0,-2-8-129,3-3 0,-1-4-129,0-4-129,5-13-258,-6 11-129,6-11-645,0-15-774,3-6-1806,6 1 129</inkml:trace>
    <inkml:trace contextRef="#ctx0" brushRef="#br0" timeOffset="31143.7813">15109 6510 1677,'8'29'1548,"5"-10"0,-2 3 0,6 4-129,-3 1-129,7 3 0,-1-2-258,3 3-129,-1-6-129,0 5 0,2-8-387,-1-1 0,2-7 129,1 1-129,-3-6-129,3-1 0,-3-4-129,2-1 258,-4-3-258,-2 0 0,-3-7 129,-2-1-129,-3-6 0,-3-6 0,-4-8 0,-1-6 0,-3-8 0,0-6-129,0-5 129,0-2-129,0-1 0,-1 5 0,1 0 129,0 5-129,5 10 0,0 4-129,5 9-129,-1 1-129,5 10-387,-6-3-903,8 10-1677,-2 5-774,-14 0-258</inkml:trace>
    <inkml:trace contextRef="#ctx0" brushRef="#br0" timeOffset="31855.822">15894 6820 1032,'-19'0'1935,"19"0"-258,-10-9-258,5-2 0,5-6-258,0-5 0,5-2-129,2-5-387,10 0 0,-4-1 0,8 3-387,-2 2 129,1 6-258,-3 5 129,1 7-129,0 3 0,-1 4 0,-3 6 0,2 3 129,-3 3 0,0 5 258,-3 0-258,-1 5 129,-5-1 129,-2 3-258,-2-1 0,-2 5 129,-10-6-129,1 4 0,-5-6-129,0 2 258,-4-4-258,0-4 0,-2-3 0,-1-3 0,-1-6-129,-1 1 0,3-3-129,3-5 0,4-3-387,1-7-129,14 15-1032,-3-23-2322,6 1-387,10 3-129</inkml:trace>
    <inkml:trace contextRef="#ctx0" brushRef="#br0" timeOffset="32751.8733">16334 6542 1806,'0'0'1677,"0"0"-129,0 0-129,0 0-129,0 0-129,4 12-516,1-1 0,-1 1 0,3 4-129,-2 2 0,3 7 0,-4-1 0,3 5-129,-4-3 129,3 4-129,-4-5 0,3-2-129,-4-3 129,1-4-258,-2-16 129,4 16-129,-4-16 129,13-6-129,-5-12 0,7-4 129,0-6 0,5-5-258,1-2 129,0-3-129,0 6 0,-2 3 0,-3 6 0,-2 7 0,-4 4 0,-10 12 0,16-7 0,-16 7 0,8 11 0,-6 1 129,1 6 0,-1 2-129,-2 4 129,0 2 0,0 1 0,0 0 129,-1-1-129,0-1 0,-3-8 0,4-1 129,0-16-129,0 0 0,8 0-129,7-12 0,4-14 0,5-4 0,4-5 0,2-2 0,2 0 0,-1 4 0,-6 6 129,-2 8-129,-6 9 129,-2 10-129,-5 0 0,-2 13 0,-2 8 0,-4 4 0,-1 6 0,1 0 0,-2 1-129,0 2 129,0-3 0,0 0-129,1-2-387,-1-11-903,3 1-2580,6-2-516,-9-17-129</inkml:trace>
    <inkml:trace contextRef="#ctx0" brushRef="#br0" timeOffset="33615.9226">17296 6670 2580,'-11'0'2322,"11"0"-258,0 0-387,0 0-258,0 0 0,15 4-129,-15-4-129,25 3-258,-8-3-129,9 4-129,0-3 0,9 4-258,0-5 0,5 2-129,0-2 0,4 0 129,-1-2-129,2-3-129,-6 0 0,-3 2 129,-2-3-258,-5 3 129,-8 1 0,-3 1 0,-7 1 129,-11 0-129,0 0 0,0 0 0,0 0-129,0 0 129,-8 8-258,8-8 0,-17 11-516,6-11-1032,11 0-2451,-19 13-387,8-11-129,0 1 1</inkml:trace>
    <inkml:trace contextRef="#ctx0" brushRef="#br0" timeOffset="34183.9552">17765 6523 1419,'0'0'2193,"20"6"0,-6 2 0,3 4-387,-1-5-387,7 5-129,-6-3-387,9 2-129,-5 0-258,5 1 129,-6-1-258,6 3-129,-6-1-129,-2 0 258,0 0-258,0 1 0,-7-4 0,0 2 129,-11-12 0,13 16 0,-13-16-129,0 15 129,0-15-129,-6 12 258,6-12-387,-20 20 129,6-8-129,-1 1 0,-4 0 0,0 2 129,-3-1-129,-3 2 0,1-2 0,1 0 129,0-2-129,3-2 0,1-1 129,3-1-129,3-1 0,13-7 0,-18 8-129,18-8 0,0 0-129,0 0-516,-4 14-1419,4-14-2064,0 0 129,10 10-645</inkml:trace>
    <inkml:trace contextRef="#ctx0" brushRef="#br0" timeOffset="41668.3833">18452 6449 645,'6'-15'1935,"4"-1"-258,-10 16-258,12-17-258,-12 17-387,13-15 0,-13 15-258,12-10-258,-12 10 0,0 0-129,0 0 258,10-6 0,-10 6 0,0 0 0,0 0 0,0 12 0,-3-1-129,3 4 0,-3 2 129,2 7-129,-4 5 0,4 6 258,-2 4-258,0 6 129,-1 1 0,-1 5 0,-1-3-129,3 2 0,-3-3-129,2-6 129,-1-6-129,2-6-129,1-6 258,-1-5-258,3-6 0,0-12-258,0 0-129,0 0-903,-3-10-2451,3-2-387,0-13-129</inkml:trace>
    <inkml:trace contextRef="#ctx0" brushRef="#br0" timeOffset="42223.415">18460 6476 1161,'13'-17'2838,"-13"17"-1806,11-7 258,-11 7-129,16-3-129,-16 3-129,20 3-129,-7 4 129,-1 5-258,5 5 0,-3 2 129,6 8-129,-1 2-129,2 7 0,-1 1-129,2 8 0,-3-3-129,5 2 0,-6-6 129,1 1-258,-1-10 129,-1-4-129,-6-7 129,3-3-129,-14-15 258,19 13-129,-19-13 129,12 0 0,-8-11-129,1-3 0,-2-7 0,0-8-129,-1-8 129,-1-7-258,2-5 129,-1-5-129,0-3 129,1 2-129,0-1 129,2 6-129,1 4 0,-3 4-129,5 9-129,-4 1-258,5 16-1032,-5 3-2322,1 1-645,-5 12-129,10-9 0</inkml:trace>
    <inkml:trace contextRef="#ctx0" brushRef="#br0" timeOffset="42992.459">19103 6834 2967,'-18'-9'3096,"18"-1"-1677,-2-2-516,1-3 0,1 1-129,0-6-129,3 4-129,0-2 129,6 0-129,-3-2 129,5 2-258,-3-3 129,5 2-258,-1-1 129,2 6-129,-2-2 258,0 7-387,2 2 129,-2 6 0,-12 1 0,20 7 129,-13 7-258,-1 6 129,0 3 0,-2 3 129,-2 1-258,-2 3 258,0-2 0,0 3-129,-5-6 129,-1 4 0,-4-5-129,1 0 129,-4-6 0,4 2-129,-4-8 0,1 0 0,-2-6-129,3-3 0,-1-3 129,0 0-516,12 0 129,-20-24-516,20 24-1032,-7-26-2709,6 5-258,1 0-387,0-3 129</inkml:trace>
    <inkml:trace contextRef="#ctx0" brushRef="#br0" timeOffset="44359.5372">19446 6622 258,'-9'-13'3225,"9"13"-903,0 0-387,0 0-387,-3-11-129,3 11-258,0 0-258,0 0-258,0 0 129,0 0-258,0 0 258,0 0-258,6 14 129,-6-14-129,8 26-129,-4-9 0,4 9 129,-4-2-258,5 9 0,-6-4 0,5 4 0,-1-4 0,-1-1 0,-1-5-129,1-4 129,-4-6-129,-2-13 0,11 12 0,-11-12 0,13-8-129,-5-5 129,5-8 0,-1-4 0,4-5-129,0-2 0,2 0 129,-2 2-129,1 3 0,-3 3 0,0 7 0,-5 2 0,-9 15 0,17-14 0,-17 14 0,0 0 0,13 5-129,-13-5 258,6 24-258,-3-4 129,0 3 0,1 3 129,-2 2-129,1 3 0,-3 0 0,2 1 129,-1-3-129,1-3 129,-2-4-129,0-3 0,0-6 258,0-13-258,0 0 129,0 0-129,13 0 0,-4-17 0,3-3 129,3-4-129,1-5 0,4 3 0,-3-1 0,1 5 0,-3 0 0,-1 5 0,-5 3 0,-9 14 0,12-15 0,-12 15 0,0 0 0,9-11 0,-9 11 0,0 0 0,0 0 0,6 6 0,-6-6 0,7 15 0,-7-15 0,7 20 0,-1-8 0,-3 2 0,1 1 0,1-1 129,-2 3-129,1 2 0,-1 1 0,0-1 129,-2-1-129,2-1 0,-3-1 129,0-3-129,0-2 129,0-11-129,0 14 0,0-14 0,0 0-129,0 0-387,11 13-1935,-11-13-1935,0 0-387,12-8-516,-12 8 387</inkml:trace>
    <inkml:trace contextRef="#ctx0" brushRef="#br0" timeOffset="46403.6541">20861 6353 1032,'0'0'3225,"-8"-3"-645,8 3-774,-12-3-258,12 3-516,-12-2-129,12 2-258,-12-3-258,12 3 0,0 0-129,-13-1 0,13 1-129,-13 0 0,13 0-129,-12 5 0,12-5 0,-20 13 0,9-5 129,-1 4-129,-3-2 0,3 1 129,-3 5-129,0-2 129,0 5 0,-1 1 258,1 1-258,1 4 129,-2 2 0,3 5 0,-2 1-129,6 1 258,-1 4-258,3 0 129,1-1-129,3 2 0,3-4 0,3-2-129,4 1 129,2-2 0,4-3 0,5-3 0,-2-5 0,5 0 0,0-5 258,5-3-387,-2-7 258,6 1-129,0-7-129,-1-5 129,5-2-258,1-5 129,0-2-129,-1-3 129,0 0-129,-1-3 129,-5 2-129,-3 2 129,-6-2 0,-2 6 0,-8 0 129,-9 12 0,6-18 0,-6 18 0,-5-12 0,-6 7 0,-4-2 0,-3 1 0,-4 2-129,-1 0 129,-3-1 0,-1 2 0,-3 1-129,3-1 129,-1 3 0,5-1 0,-2-2 0,6 3-129,1 0 129,5 0-129,1 0 0,12 0-129,-13 0 0,13 0-129,0 0-387,0 0-1161,0 0-2451,14 3-129,-14-3-387</inkml:trace>
    <inkml:trace contextRef="#ctx0" brushRef="#br0" timeOffset="47091.6929">21321 6716 2451,'10'0'3612,"1"-11"-1290,-11 11-516,14-6 0,-2 3-387,-3-8-258,6 5-129,-3-8-129,5 4-387,-3-5-129,1 3-129,-5-1-129,3 2 129,-7-1-129,-6 12 129,4-17 0,-4 17-129,0 0 0,-12-12 129,0 10-129,-3 2-129,0 0 129,-3 2-129,-1 3 129,1 5-129,-2-1 0,3 3 0,1 4 0,1 0-129,2 3 129,2 3 0,1 1 129,1 3-129,2-1 0,4 3 129,-1-2-129,4 1 258,0-5-129,7 3 0,0-6 0,3-1 129,4-2 0,-1-7-129,3-2 129,3-2-129,2-5 0,2-2-129,2-6 0,0-3-258,6 1-774,-7-3-2580,4-1-903,-1 4-258,-5-5-258</inkml:trace>
    <inkml:trace contextRef="#ctx0" brushRef="#br0" timeOffset="48623.7809">21661 6595 1806,'0'0'2193,"0"0"-516,0 0-129,0 0-645,0 0-387,0 0 0,0 0-258,0 0-129,0 0 129,0 11 0,0-11 0,6 18 129,-1-6-129,3 1 0,0 5 258,-1-3-258,6 6 129,-4-3 129,1 6-129,-2-5 129,1 5-258,-3-5 129,-1 3-129,0-5 129,-2 3-129,-1-4 0,3-1-129,-4-5 129,-1-10-129,4 17 0,-4-17 129,0 0-129,0 0 129,0 0-129,0 0 0,0 0 0,1-8 129,-1-4-129,-2-4 0,-2-3 0,-1-4-129,2-2 0,3 2 0,0-4 129,1 1-258,10 1 129,2-1-129,5 2 129,5 3 0,1 1-129,5 2 129,0 2-129,0 1 0,1 3 0,-4 1 0,0 6-387,-5-2-774,-1 3-2580,-1 5-129,-19-1-387</inkml:trace>
    <inkml:trace contextRef="#ctx0" brushRef="#br0" timeOffset="49503.8313">22061 6702 645,'0'0'1290,"0"0"129,0 0-129,0 0-258,0 0 258,0 0-258,-6 14-129,5-2 0,1 10 0,-1-2-129,1 6 258,-2-2-258,2 2 258,-4-3-258,4 3-129,0-7 129,2 0-258,2-8-129,-4-11 0,23 13-129,-7-12-129,2-2 258,6-6-258,-2-5 0,3-2-129,0-3 129,-4 0-129,-4-2 0,1 1 129,-9 1 0,-3 1-129,0-1 129,-6 2-129,0 1 129,-2-1-129,-4 2 129,0 1-129,0 1 0,6 11 0,-9-13-129,9 13-129,0 0-258,-11-11-258,11 11-645,0 6-2838,0-6 0,0 0-387</inkml:trace>
    <inkml:trace contextRef="#ctx0" brushRef="#br0" timeOffset="50127.867">22414 6713 1,'0'0'3224,"9"-5"-1289,-9 5 129,0 0-387,0 0-129,0 0 0,8 14-258,-8-14 0,6 23-258,-6-9-387,6 10 258,-5-4-387,2 5-129,-2-4 258,4 3-258,-5-7-129,4 3 129,-4-8-129,1-1 0,-1-11 0,0 0 0,16-1-129,-3-14 0,5-4-129,1-4 129,4-6-129,3 0 0,2 0 0,-3 3 0,-2 4 0,-5 4 0,-3 4 0,-3 2 0,-12 12 0,14-8 0,-14 8-129,0 0 129,8 9 0,-6 5 0,-1 3 0,2 4 0,-1 4 0,2 1 129,-3 2-258,5-3 0,2 5-516,-7-10-2064,6-3-1548,5-3-387,-12-14-129</inkml:trace>
    <inkml:trace contextRef="#ctx0" brushRef="#br0" timeOffset="50579.8929">22989 6897 1935,'21'1'2451,"-4"-1"-1806,2 0-129,-2-1 0,3-6 129,-3-2 129,-1-2 129,-2 0 129,-4-3 258,-3 3 0,-7-6 0,1 7 0,-4-6-129,3 16-258,-17-23-129,9 12-258,-7 0-258,3 5 0,-4 4-129,2 2-129,0 1-129,-2 9-129,2 4 0,-5 4 0,6 6-129,-5-1-129,7 2-258,-5-5 0,11 2-258,-6-8-1032,11-14-1806,-2 20-258,2-20 258</inkml:trace>
    <inkml:trace contextRef="#ctx0" brushRef="#br0" timeOffset="51203.9286">23237 6348 3096,'0'-12'2967,"0"12"-387,0 0-387,0 0-258,-1-14-516,1 14-258,0 0-258,0 0-129,0 0-129,-1 11-129,1-11 0,-5 20-129,0-7 0,1 10 0,-3 4 0,3 6 0,-5 6-129,3 9 0,-2 2 0,2 5 0,-1 0 0,3-1 0,-1-4-129,5-6 129,0-10-258,1-8 129,8-10 0,5-9-129,8-7 129,5-3-129,5-11 0,3-4-129,3-5 258,-1-1-258,-2 0 129,-4 3 0,-5 4 0,-8 2-129,-4 4 129,-14 11 0,13-3-129,-13 3 129,5 12 0,-5 3 0,4 4-129,-1 2 129,3 4 0,0 0 0,2-1 0,3-3-129,3 2-258,-4-12-774,14 2-2193,-7-9-1161,-3-6-258,3-10-387</inkml:trace>
    <inkml:trace contextRef="#ctx0" brushRef="#br0" timeOffset="51396.9396">23661 6404 5934,'-6'-15'4773,"4"0"-774,2 15-129,4-12-3999,8 12-1677,1 0-2322,-3 0-258,6 8-258</inkml:trace>
    <inkml:trace contextRef="#ctx0" brushRef="#br0" timeOffset="51855.966">23874 6676 1935,'22'40'3225,"-18"-14"-258,5 0-1806,2 9 258,-1-6-387,2 4 129,-4-8-129,5 2 258,-6-8-516,6 2 258,-13-21-258,14 20 129,-14-20-387,13 4 129,-13-4-129,12-14-129,-10-7 0,8 2-129,1-10 0,3-3 0,5-5-258,1 1-258,4 2 258,-3-4-258,5 8 0,-8-1-645,9 12-516,-11 2-2580,-2 0-645,0 9-258,-7-3 129</inkml:trace>
    <inkml:trace contextRef="#ctx0" brushRef="#br0" timeOffset="52636.0106">24367 6813 774,'3'-13'3225,"-3"13"-1677,0 0 129,0 0 0,12-4-129,-12 4 0,0 0-387,0 0 0,0 0-258,0 0-129,0 0-129,0 0-258,0 0-129,0 0 0,0 0-129,0 0 0,0 0 0,0 0 0,14 8 0,-14-8 129,20 3 0,-4-3 0,3 0 0,0-4 0,4-1 0,-1-7-129,1 1 129,-6-5-129,3 2 129,-9-3-129,0-1 0,-5 2 0,-4-1-129,-2 3 129,-1 1 0,-6 2-129,-5 5 129,-1 0-129,-4 3-129,1 3 129,-4 0-129,2 9 129,-3 1-129,-1 2 129,2 3 0,1 3 0,0 4 129,-1-2-129,2 7 258,0-4-129,3 5 129,-1-4 129,5 2-129,2-4 0,5 2 0,3-4 0,4 1-129,7-1 0,9-1-129,5-1 129,2-9-774,15 11-2322,-3-11-1419,-2-3-387,1-5-645,-5-2 258</inkml:trace>
    <inkml:trace contextRef="#ctx0" brushRef="#br0" timeOffset="53732.0733">24504 6454 1548,'-1'-14'3225,"1"2"-516,0 12-387,7-12-387,-7 12-387,5-13-258,-5 13-129,6-11-129,-6 11-387,0 0 0,0 0-129,0 0-129,0 0-129,15 0 129,-15 0-129,8 21 0,-2-1 0,7 8 0,-3 5 0,7 7-129,-2 3 129,6 4-129,-1 1 0,5 2 0,-1-5 129,2 0-129,-1-8 0,-4-4 0,1-6-129,-3-7 129,-5-5 129,0-3-129,-14-12 129,14 7 0,-14-7 0,7-7 0,-7-5-129,2-5 0,-2-8 0,0-6-129,0-6 129,0-7-258,-4-4 258,1-6-129,-2-1 0,2-1-129,-1-1 258,0 3-258,2 5 129,1 6 0,1 5-129,0 8 129,0 6-129,0 6 0,2 7-258,-2 11-387,0 0-1290,0 0-2451,0 0-258,0 8-516,0-8 258</inkml:trace>
    <inkml:trace contextRef="#ctx0" brushRef="#br0" timeOffset="54408.1119">25037 6552 2193,'19'86'3483,"-17"-39"-516,3 2-774,3 3-516,-7-11-258,6 2-516,-7-13 129,5-1-129,-4-9-258,4-4-258,-3-4-129,-2-12-129,0 0-258,12 5 129,-12-5-258,7-12 0,-5-5 0,-2-5 0,0-5 0,-4 1 129,-2-6 0,-4-2-258,0-3 387,-5-1-129,4-2 129,-4 0-129,1 3 129,3 0-129,-1 5 129,4 3 0,4 2 0,3 3 0,1 3 0,5 3 0,6-1 129,6 2-129,1 0 129,4 3-129,0 2 129,4 2 0,-5 3-129,3 4 258,-3 3-129,-2 0 0,-5 8 0,-4 4 0,-3 7 129,-2 5 129,-5 2 0,0 6 387,-10-2-258,2 6 0,-6-4 0,2 3 129,-6-6-258,0 2 129,-3-8-258,0 1-258,-1-1-774,-10-8-2967,5-5-645,1-3-516,0-7-258</inkml:trace>
    <inkml:trace contextRef="#ctx0" brushRef="#br0" timeOffset="56237.2166">16498 7479 774,'0'0'3612,"0"0"258,0 0-1806,-6-14-645,6 14-129,0 0-129,8-1-129,-8 1-258,0 0 129,0 0-387,14 4-129,-14-4-129,8 16-129,-6-5-258,-2-11-516,8 26-2451,-3-7-1161,-5-3-258,1 6-129</inkml:trace>
    <inkml:trace contextRef="#ctx0" brushRef="#br0" timeOffset="56484.2306">16500 7945 1677,'0'0'3612,"5"15"258,-5-15-903,0 0-2838,0 0-129,0 0-129,0 0-258,6 12-2064,-6-12-1290,0 0 0</inkml:trace>
    <inkml:trace contextRef="#ctx0" brushRef="#br0" timeOffset="56756.2462">16557 8511 2580,'14'7'3354,"-14"-7"-1290,12-3-774,-12 3-387,0 0-774,11-14-1548,-11 14-2193,0 0 258</inkml:trace>
    <inkml:trace contextRef="#ctx0" brushRef="#br0" timeOffset="57048.2629">16508 9119 516,'0'19'3741,"1"-5"258,-1-14-129,0 0-2967,0 0-645,13-2 0,-13 2 0,15-6-516,-15 6 0,16-4-903,-16 4-2451,14-9-258,-1 6 0</inkml:trace>
    <inkml:trace contextRef="#ctx0" brushRef="#br1" timeOffset="186515.6681">20713 2648 1677,'0'0'1806,"-12"-12"387,12 12-387,0 0-258,-3-10-258,3 10-258,0 0-129,0 0 129,-5-14-129,5 14 129,0 0-258,0 0 129,-5-16-258,5 16 0,0 0 0,0 0-129,0 0-129,0 0 0,-7-11-129,7 11-129,0 0 0,0 0 0,0 0 0,0 0 0,0 6 0,0-6-129,-1 14 129,1-14 129,-1 19-129,1-6 258,0 3-258,0 5 129,0 3 0,0 9-129,0 0 129,1 8 0,0-2-129,5 5 516,-2-5-387,3 2 387,1-6-387,-1-5 387,0-7-516,0-2 387,-1-5-258,1-3-258,-7-13 0,8 16 0,-8-16 129,0 0 0,0 0-129,0 0 129,0 0 0,0 0 0,0 0-129,0-9 129,0-4 0,-2-2-516,-3-1 258,0-6-387,0-4 387,0-4-258,0-3 258,0-1-387,1-2 387,0-2 129,1 1 0,-1 1 0,2 4 129,1 3-129,0 5 0,1 1 0,0 3 0,-2 7 0,2 13 0,-2-19 0,2 19 0,0 0 0,-2-10-129,2 10 129,0 0 0,0 0 0,0 0 0,0 0-129,0 0 129,0 0 0,0 0 0,-5 7 0,5-7 0,-1 16 0,1-1 0,-1 3-129,-2 8 129,3 3 0,-1 8 0,0 2-129,1 4-129,-1-5-258,1 8-1419,0-13-2451,0-4-129,0-8-516,0-6-258</inkml:trace>
    <inkml:trace contextRef="#ctx0" brushRef="#br1" timeOffset="189054.8133">20626 3107 3096,'-6'-11'4257,"6"11"-516,0 0-258,-14-12-2064,14 12 258,0 0-516,0 0-645,-6-13 0,6 13 0,0 0 0,0 0-129,-6-12 258,6 12-645,0 0 387,0 0 516,-11-10-645,11 10-387,0 0 258,0 0-387,0 0 387,0 0 0,0 0 0,0 0-129,-10-11 0,10 11 129,0 0-129,0 0 0,0 0 129,0 0-129,0 0 0,0 0 129,0 0 0,2 7 516,-2-7-516,15 15 516,-15-15-516,19 27 387,-7-9-258,3 2-516,-1-1 387,1 3-258,0 0 129,0 0-258,2-1 258,-3-3-258,2-1 258,0-3 129,-2-2-129,0 0 0,-1-3 0,-13-9 129,17 13-129,-17-13 129,0 0 0,14 7 0,-14-7 0,0 0 0,0 0 0,0 0 0,0 0-129,0-12 129,0 12-129,-2-15 0,0 4 0,2 11 0,-7-20 0,7 20 0,-5-19 0,5 19 0,-4-14 0,4 14 0,-1-12 0,1 12 0,0-17 0,0 4 0,0-2 0,3-2 258,1 0-258,1-2 258,5 0-258,-1 2 387,0-1-387,2 4-129,-2 2 0,-9 12-258,15-17 129,-15 17-129,0 0 258,12-11-387,-12 11 387,0 0 129,0 0 0,0 0-129,0 0 129,0 0 0,0 0 0,0 0 0,0 0 129,0 0-129,0 0 0,0 0 0,0 0 0,0 0 0,0 0-129,0 0 129,0 0 0,0 0 0,0 0 0,0 0 0,0 0 0,0 0 0,0 0-129,0 0 129,0 0-129,0 0 129,0 0 0,0 0 0,0 0-129,0 0 129,0 0 0,0 0 0,1-10-129,-1 10 129,0 0 0,1-13-129,-1 13 129,4-13 0,-4 13 0,9-14-129,-9 14 0,8-16 129,-8 16 0,6-13-129,-6 13 129,0 0 0,0 0-258,0 0 258,0 0 0,0 0-129,0 0 129,0 0-129,0 0 129,0 0-129,0 0 129,0 0-129,0 0 129,0 0-129,0 0 129,0 0 0,0 0 0,0 9 0,0-9 0,-10 16 0,10-16 129,-13 21-129,7-7 129,-2 2 258,-3 3 0,2 5 0,-2 3-258,1 0 0,-2 2-129,3 2 129,-3-1-129,2-1-129,2-3 129,1-2-258,3-2 258,0-5 0,3-1 0,1-3 0,0-13 0,0 16 0,0-16 0,0 0 129,0 0-129,0 0 0,8 0 0,-8 0 129,8-8-129,-8 8 0,6-14 0,-6 14 0,8-11 0,-8 11 0,0 0 0,0 0 0,5-13 0,-5 13 0,0 0 0,0 0 0,0 0 0,0-11 0,0 11 0,0 0 0,-14-10 0,14 10 0,-16-10 129,16 10-129,-20-14 0,6 4 0,-1-1 0,0-5 0,-1 2 129,-1-6-129,0 0 0,0 2 258,0 2-258,1-1 387,2 2-387,4 2 258,2 1-258,8 12 258,-16-19-387,16 19 129,-7-13 0,7 13-387,0 0 387,-6-11-387,6 11 387,0 0-129,0 0 129,0 0 0,0 0 0,0 0 387,0 0-516,0 0 516,0 0-387,0 0-129,0 0 129,0 8 0,0-8-129,7 21 129,3-4 0,3 2-258,0 3 258,4 3-258,1-1 129,4-1-129,-1 1 258,-1 1-258,3-8 258,-5-1 0,-1 0 0,-1-5 0,-4-1 0,0-2 0,-12-8 0,13 12 0,-13-12 0,0 0 0,0 0 0,9 9 0,-9-9 0,0 0 0,0 0 129,0 0-129,5-7 129,-5 7-129,4-17 129,1 4-129,0-3 0,1-1 0,2-3 0,2-4 0,0-2 0,0 4 258,1-3-258,-4 4 258,-1 1-258,1 4 258,-3 1-258,-4 15 387,5-18-387,-5 18 0,4-14 0,-4 14-516,4-12 516,-4 12-387,4-11 258,-4 11-387,0 0 258,0 0-1032,9 7-1806,-9-7-1032,-4 16-645,-7-2 516,-7 2-1161</inkml:trace>
    <inkml:trace contextRef="#ctx0" brushRef="#br1" timeOffset="193391.0613">20454 4640 1935,'0'-15'2838,"0"15"-645,0-14 129,0 14-516,2-12 0,-2 12-516,0-12 0,0 12-258,0 0-129,0-15-258,0 15 129,0 0-258,0 0 0,0-15-129,0 15 0,0 0 0,0 0 129,0 0-129,0 0-129,0 0 129,0 0-258,0 0 129,0 0-258,0 0 129,0 0-129,0 0 129,0 0-129,0 0 129,0 15 0,0-3 0,0 7 129,0 3 0,1 5-129,2 0 258,1 3-387,0 0 258,0-1-129,1-2 0,1-6-129,-1-1 129,0-3-129,-1-3 0,-2 0 129,1-3-129,-3-1 129,0-10-129,0 18 0,0-18 0,0 14 0,0-14 0,0 0 0,0 12 0,0-12 0,0 0-129,0 0 129,0 0 0,0 0-129,0 0-258,0 0-903,0 0-2580,3-11-645,-3 11-387,0-12-387</inkml:trace>
    <inkml:trace contextRef="#ctx0" brushRef="#br1" timeOffset="194955.1508">20298 4916 2709,'0'0'3999,"0"0"-258,6-11-1806,-6 11-129,0 0-387,0-18-258,0 18-387,0 0-129,0 0 129,0 0-258,0 0 0,2-10-129,-2 10 0,0 0 0,0 0-129,0 0 0,0 8 129,0-8-258,0 0 0,0 16 0,0-16 129,4 17-129,0-5 0,-1 0 0,5 2 0,-4 1 129,5 5-129,-1-1 0,2 3 129,0-1-258,1 0 258,1 0-258,2 0 129,-2-1-129,1-2 0,1-4 0,-1 0 258,0-4-258,-3 1 0,-10-11 0,18 11 0,-18-11 0,12 6 129,-12-6-129,0 0 129,0 0 0,0 0-129,8-9 129,-8 9-129,2-19 0,0 5 0,3-2 129,0-3-129,1-3 0,2 0 0,2-2 0,2 0 0,1 0 0,2 0 0,1 1 129,-1 2-129,-2 2 0,0 0 0,-3 3 0,-4 3 0,-6 13 0,11-18 0,-11 18 0,0 0 0,3-10 0,-3 10 0,0 0 0,0 0-129,0 0 129,0 0 0,0 0 0,0 0 0,0 0 0,0 0 129,0 0-129,0 0 0,0 0 0,0 0 0,0 0 0,0 0 0,0 0 0,0 0 0,0 0 0,0 0 0,-7 0-129,7 0 129,0 0 0,0 0 0,-13 8 0,13-8-129,-10 17 129,-1-4 0,1 3 0,-3 1 0,-1 2-129,0 3 129,-3 2 0,2 0 0,-2 1 0,5 0 0,-2-4 0,3-1 0,-2-1 0,6-4 0,1-4 0,6-11-129,-7 12 129,7-12 0,0 0 0,0 0 0,2-6 0,-2 6 0,7-11 0,-7 11 0,10-14 0,-10 14 0,8-10 0,-8 10 0,5-11 0,-5 11 0,0 0 0,2-16 0,-2 16 129,0 0-129,0-12 0,0 12 0,0 0 0,0 0 0,-15-13 0,15 13-129,-14-5 129,14 5 0,-20-15 0,8 7 0,0-2 0,-2 1 0,0-6 0,0 2 0,0-3 0,-1 3 0,5 2 129,0-2-129,-1 1 0,11 12 0,-13-19 0,13 19 0,-10-17 0,10 17 0,-5-12 0,5 12 0,0 0 0,-3-14 0,3 14 0,0 0 0,0 0 0,0 0-129,0 0-129,0 0-258,0 8-387,0-8-1290,0 13-2064,0-2-516,0 0-258,0-11 0</inkml:trace>
    <inkml:trace contextRef="#ctx0" brushRef="#br1" timeOffset="195615.1885">20483 5032 1935,'-7'14'3612,"7"-14"-129,-11 0-1677,11 0-387,0 0-258,-5-12-258,5 12-129,0-14-129,0 14-129,0-17 129,0 17-129,3-19 0,-3 19 129,2-23-129,-2 23 0,3-24-129,-1 12 129,-2-8-129,0 4-129,0-5 129,0 3 0,0-5-129,0 1-129,0-2-129,2 0 0,-2-3 129,2 2 0,-1-4-129,1 3 129,-1-2-129,1 2 129,-2 2 0,2 4 129,-1 3-258,-1 3 0,0 3 129,0 11-129,0-13 0,0 13 0,0 0 0,0 0-129,0 0 0,0 0 0,0 0-258,-4 8-774,4 5-2322,0-2-903,-2 3 0,-3 2-645</inkml:trace>
    <inkml:trace contextRef="#ctx0" brushRef="#br1" timeOffset="196691.2501">19238 5953 1677,'-1'-18'2451,"-1"1"258,2 6-516,0 11-258,0-16-129,0 16-387,0-13-258,0 13 0,0 0-387,0 0 0,-3-14 0,3 14-258,0 0 0,0 0-129,0 0 129,0 0-258,-1-11 129,1 11-258,0 0 258,0 0-258,0 0 0,0 6-129,0-6 129,-1 18 0,0-4 0,-1 8 0,1 0 0,1 7 0,-3 2 0,3 3 0,-3 0 0,3-1 129,-1-1-258,0-1 258,1-4-129,0-2 0,0-5 0,0-5-129,1-2 129,-1-13-129,4 16 387,-4-16-516,0 0 129,0 0 0,0 0 0,0 0 0,0 0 129,0 0-258,0 0 129,0 0-258,0 0-129,0 0-129,0 0-774,0 0-2193,0 0-1290,0 0-129,0 0-645</inkml:trace>
    <inkml:trace contextRef="#ctx0" brushRef="#br1" timeOffset="198043.3273">19087 6222 1,'0'0'3869,"0"0"259,-12 0-1419,12 0-903,0 0 0,0-10-516,0 10 0,0 0-516,0 0 0,5-13-258,-5 13 0,0 0-129,0 0 0,0 0-129,0 0 0,10-8 0,-10 8 0,0 0 0,13 4-129,-13-4 387,12 17-387,-5-5 258,2 3-258,1 3 129,0 2-129,2 0 129,0 2-258,2-3 129,-4 0 0,2-4 0,0 0 0,-3-3-129,-9-12 129,18 14 0,-18-14-129,13 3 129,-13-3-129,11-3 258,-11 3-258,12-19 129,-4 7-129,-1-3 0,3 0 129,-1-1-129,-1-1 0,3-1-129,-2-1 129,2 1-129,2 1 129,-1 1-258,-1-2 258,2 0-129,0 1 258,0 3-129,-2 2 0,-3 1 0,-8 11 0,14-16 0,-14 16 0,0 0-129,0 0 129,9-12 0,-9 12 0,0 0 0,0 0 129,0 0-129,0 0 0,0 0 0,0 0 0,0 0 0,0 0 0,0 0 0,0 0 0,0 0 0,0 0 0,0 0 0,0 0 0,0 0 0,-6 0-129,6 0 129,0 0-129,-16 4 0,16-4 0,-19 13 0,6-3 0,0 3-129,-3 1 258,-2 5 0,-2 1-129,2 1 258,-1-1-258,0 1 258,1 0-129,2-3 129,3-3-258,0-1 129,13-14 0,-17 14 0,17-14 0,0 0 0,-14 10 129,14-10-129,0 0 0,0 0 0,0 0 0,0 0 0,-11-3 0,11 3 129,0 0-258,0 0 258,-12-11-258,12 11 129,0 0 129,-13-12-129,13 12 0,-10-10 0,10 10-129,-14-14 258,14 14-129,-16-22-258,6 9 387,0-1-258,1-3 129,-3 0-129,1 1 129,-1-1-129,0-1 258,0 1-129,3 4 0,0-1 0,0 2 0,2 0 0,2 0 0,5 12 0,-7-14 0,7 14 0,0 0 0,0 0-129,-6-12 129,6 12-258,0 0-129,7 9-903,-7-9-2193,0 0-1032,16 17-387,-16-17-258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2T18:48:38.2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0 15,'0'0'12,"0"0"1,0 0-2,0 0 0,0 0-4,0 0 0,0 0-1,0 0 0,0 0-1,-3 24 0,2-5-1,2 9-2,1 8 1,1 10-1,0 12 1,2 11-2,-1 7 1,0 9-1,-2 10 2,0 9 0,-4 4 1,2 2 1,-5-4-1,2-1 1,-1-10-1,1-4 0,0-14-1,3-10-1,1-14-1,0-9 0,-1-10 0,1-7-1,2-10 0,-2-4 1,-1-13-1,3 12 1,-3-12 0,0 0-1,0 0 0,0 0-2,0 0-4,0 0-14,0 0-10,5-21-1,2 3 1,4-10-1</inkml:trace>
  <inkml:trace contextRef="#ctx0" brushRef="#br0" timeOffset="751">298 954 22,'-9'15'17,"-2"-4"-1,3-1-2,1 0-2,7-10-1,0 0-2,-9-10-2,20-14-2,4-17-2,10-11 0,8-15 0,8-9 0,4-12-1,6-2-1,0 1 1,1 9-1,-4 8 1,-5 10 0,-8 13 0,-6 12 0,-7 10 0,-6 10 0,-4 7-1,-12 10 0,0 0-1,6 27 1,-11-1-1,2 9 0,1 9 0,2 8 0,2 10 1,3 5-1,2 4 1,4 3 0,2-1-1,-1-1 1,0-5 0,-3-5 0,-4-6 0,-1-9 0,-2-13 0,-1-6 0,-1-10-1,0-6 0,0-12-1,0 0-2,0 0-6,-9-26-13,3-1-7,-6-11-1,-2-8 2</inkml:trace>
  <inkml:trace contextRef="#ctx0" brushRef="#br0" timeOffset="1232">466 532 17,'0'0'22,"0"0"2,0 0-1,16 9-13,6-8-3,12 2 1,7-3-1,11 5-1,2-2-2,1 1-3,1 2-7,-5 1-18,-7-2-3,-4-2 0,-15-11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19T15:26:01.409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7484 726 1806,'0'0'3096,"-2"-49"-258,2 49-258,0 0-387,0 0-258,0 0-516,0 0-258,0 0-516,0 0-258,0 0 129,-26 48-258,26-48 129,-25 49-129,25-49 258,-34 74-516,11-27 258,2 13 0,-8 0-258,1 8 258,-3 3-129,4 1 0,1-3 258,5-5 258,4-9-645,9-6 387,5-11-258,6-4 129,9-3-129,8-10 129,7-7-516,9-5 516,2-1-258,4-2-129,5-3-129,-4-6-516,8-13-1032,-12 6-2193,-7 3-258,-32 7-258,54-33-258</inkml:trace>
  <inkml:trace contextRef="#ctx0" brushRef="#br0" timeOffset="294.0168">7321 1153 11223,'0'0'4386,"0"0"0,0 0-645,70 2-3999,-70-2 258,74 0 0,-24 0 0,5 0 0,1 0-258,-2-2 129,-2-5-258,2-3-129,-54 10-1161,89-34-2193,-89 34-1032,64-46 516,-64 46-258</inkml:trace>
  <inkml:trace contextRef="#ctx0" brushRef="#br0" timeOffset="557.0318">7326 647 11481,'0'0'5031,"0"0"-516,0 0 129,0 0-3999,55-2-645,-55 2-258,99 7 0,-23 0-129,3 1-774,16-1-774,-11 3-2451,6-6-129,-2 4-387,-3-3-129</inkml:trace>
  <inkml:trace contextRef="#ctx0" brushRef="#br0" timeOffset="888.0508">8191 1073 9030,'0'0'4515,"63"20"0,-63-20-903,51 36-3225,-51-36-1161,57 71 387,-57-71 258,61 85-387,-61-85 0,44 91 258,-24-50 0,-7-7 129,6 3-1161,-5-13-2451,-7-1-516,-7-23 258,0 0 387</inkml:trace>
  <inkml:trace contextRef="#ctx0" brushRef="#br0" timeOffset="1121.0637">8172 1537 11352,'-55'-4'5160,"55"4"-1032,17-62 645,-17 62-4644,80-95 0,-18 53-387,12-6 129,-1 0-129,2 5-645,-14 6-645,1 8-3096,-62 29 0,81-48-129,-81 48-129</inkml:trace>
  <inkml:trace contextRef="#ctx0" brushRef="#br0" timeOffset="1916.1096">8873 1080 10191,'60'12'4902,"-60"-12"-516,0 0-516,58 49-4386,-58-49 387,0 0-258,67 56 387,-67-56-258,0 0-129,64 64 774,-64-64-387,0 0 129,41 71-387,-41-71 645,15 56-516,-13-25 516,-2-2-129,-5-1-645,-9 2 645,-3 1-387,-2-10 387,-1-5-774,1-13 645,19-3-903,0 0 387,-15-56 129,25 7-258,18-9 258,6 0 0,7-3 129,6 7 0,0 5 129,-47 49 0,85-58 129,-85 58 0,62-25-129,-62 25 129,0 0 258,53 17-258,-53-17 0,0 0 0,21 63 129,-21-63 0,0 0 0,46 51 0,-46-51-516,63 0 645,-63 0-129,90-21-129,-90 21 0,95-35 0,-95 35 0,71-19 0,-71 19 129,0 0-258,0 0 387,49 41-258,-49-41 0,0 0 129,6 68-129,-6-68-129,0 0 0,73 17 516,-73-17-387,92-21 0,-39 4 0,2-1 0,-3 6 258,-52 12-258,80 9 129,-80-9-258,41 70-258,-35-13 516,-6 9-516,0 4-129,0-1-1032,-6-9-1290,5-2-1677,1-17-387,7-20-129,7-19-387</inkml:trace>
  <inkml:trace contextRef="#ctx0" brushRef="#br0" timeOffset="2464.1409">10792 1330 10320,'10'136'5160,"1"-47"-774,-3 9-129,-9 7-4902,3 4 645,5-2-129,-2-18-129,-5-9 129,0-20-516,-3-16 645,-1-17 0,1-14 0,3-13 0,-11-16-129,5-14 0,4-25 129,-1-12 387,2-13-645,-1-6 258,4-17-258,10-4-129,7 1 129,5 9-129,11 13 258,-1 16-387,4 12 516,-38 56 0,77-68 258,-77 68-387,70-9 387,-70 9 387,54 22-387,-54-22 129,39 57-129,-28-20 129,-6 6-129,-4 6 258,-7-4-258,-2-10 129,-14 3-129,5-1 516,-6-6-774,1-10 129,-4-11-387,-2-10-645,10-4-1677,18 4-1677,-39-51-516,24 3 129,1-13 129</inkml:trace>
  <inkml:trace contextRef="#ctx0" brushRef="#br0" timeOffset="2729.1561">11395 630 10707,'35'68'4902,"-15"8"-387,-8-25-387,2 13-2838,0 8-1806,1 11 645,-1 8-387,-4 5 387,-4-8-774,-6-6 129,10-12-2838,-9-15-387,-1-55-903,0 0 0</inkml:trace>
  <inkml:trace contextRef="#ctx0" brushRef="#br0" timeOffset="3224.1843">12007 1178 10449,'51'23'3870,"-51"-23"-258,65 3-129,-65-3-2580,74-3-1806,-74 3 387,87-12 129,-87 12 129,80-27 387,-80 27 516,54-31 258,-54 31 0,0 0-129,37-51-258,-37 51 0,0 0-516,0 0 258,-64-38-258,64 38-129,-76 5 0,76-5-258,-88 26 387,88-26 0,-86 47 387,86-47-387,-69 69 516,69-69-387,-43 84 516,33-33 129,10 8 0,12-11-516,14 10 258,8-1-258,12-8-129,11-7-387,-1-9-516,15-6-3741,-9-17 129,0 2-516,-10-17-387</inkml:trace>
  <inkml:trace contextRef="#ctx0" brushRef="#br0" timeOffset="6548.3745">1764 2963 4128,'0'0'3870,"0"0"-387,0 0 129,0 0-2967,0 0-516,0 0 0,0 0 129,0 0 129,0 0 0,0 0-129,0 0 129,6 12-129,-6-12 387,6 23-387,1-5 0,3 10 0,1 4-129,2 5 0,1 5-129,-1 3 129,1 1-774,-5-4-516,3 1-1677,-3-10-1161,-4-8-129,2-8-129</inkml:trace>
  <inkml:trace contextRef="#ctx0" brushRef="#br0" timeOffset="6993.4">2309 2513 1677,'0'37'3225,"3"0"258,-3-4 0,1 19-2451,11 14-129,-5 10-129,9 15 258,-5 2-129,6 12-129,-6-6-258,4 4 129,-8-13-387,1-5 0,-3-17-129,-1-7-129,-3-15-129,-1-12-129,0-10-1419,0-24-1419,-7 0-774,4-12-258,-5-15 129</inkml:trace>
  <inkml:trace contextRef="#ctx0" brushRef="#br0" timeOffset="7260.4153">2169 3278 2451,'-21'0'3354,"21"0"-129,0 0-258,-4-7-387,15 6-258,3-15-387,18 11-645,0-10-258,12 5-516,1 0 129,7 5-387,-4-2 0,3 7-129,-7-2-129,-3 2 129,-6 0-258,-8 0-387,3 10-2064,-10-10-1419,-2 0-516,-6-8-129,-6-3-258</inkml:trace>
  <inkml:trace contextRef="#ctx0" brushRef="#br0" timeOffset="8251.4718">3638 2932 3870,'0'-15'3612,"0"15"-129,0 0-258,0 0-2322,-11 8-645,9 5-129,-2 6 258,2 6 0,-5 2 258,5 8-129,-4-3 258,6 8 0,-1-8-258,1 5 129,7-12-387,10-4 129,9-14-258,9-7 0,9-16-129,6-11 0,3-9 0,1-13 0,-4-2 0,-3-1 129,-12 7 129,-5 5-129,-15 6 0,-1 12 129,-9 6-129,-5 16-129,0 0 0,1 9 0,-1 12-129,-2 7-129,-1 12 258,0 4 0,-1 9 258,2 7-129,-2 6 0,4 6-129,-2 6 129,2 1 0,0-4-129,0-2 129,0-3-258,0-10 129,0-14-129,-2-11-129,2-6-1419,0-29-2580,0 0 129,0-22-387,4-14 0</inkml:trace>
  <inkml:trace contextRef="#ctx0" brushRef="#br0" timeOffset="8712.4983">4346 3212 8127,'-22'0'3999,"8"-17"-387,14 5-258,5-12-3741,7 7-129,2-6 258,6 4 129,-3-2 0,2 4 387,1 12 258,-6 4 0,2 6 0,-7 10-129,-1 12 0,-6 1-258,-1 8 129,-1 2 0,-7 1 0,-5-8-129,2 1 129,-6-8 258,2-6-258,-2-6 129,6-6-258,10-6-129,-18-6-129,17-8-258,0-12-387,6 2-129,1-13-129,14 8-387,-9-9 0,12 14-774,-7-3-1290,3 1-645,3 10 129</inkml:trace>
  <inkml:trace contextRef="#ctx0" brushRef="#br0" timeOffset="9096.5203">4757 3050 5547,'12'6'4386,"3"2"-129,-15-8-387,0 15-2451,5 6-645,-5-7-129,0 11-258,0-5 0,3 6 129,0-11-258,8 2 129,2-13-258,12-4 0,7-12 0,6-8 0,6-5 129,0-1-129,-1-3 0,-3 4 0,-10 2 129,-7 10-129,-11 4 258,-12 9 258,14 16-516,-14 1 0,0 7 0,0 3 0,0 1-129,0 1 0,5-1 0,3-5-258,5 0 0,7-5-129,13 9-2322,-5-19-1806,11-6-258,-1-5-129,4-15-774</inkml:trace>
  <inkml:trace contextRef="#ctx0" brushRef="#br0" timeOffset="11159.6383">6361 2634 3096,'0'0'3741,"0"0"258,0 0-516,3 9-2451,-3-9-774,0 15 0,0 0 0,-2 9 129,0 5 0,2 14 0,-1 1 0,1 16 516,0 9-516,5 12 0,0 2-258,4 0-258,6 1-2064,2-8-1677,1-23-258,9-12-645,4-28 388</inkml:trace>
  <inkml:trace contextRef="#ctx0" brushRef="#br0" timeOffset="11579.6623">6772 3246 5934,'10'-44'4128,"2"18"-258,10 9-387,-1-3-3612,2 8-129,-1 7 258,-1 5-129,-5 3 0,-1 11 0,-8 6 0,-1 4-129,-6 5 645,0 0-129,-5 3 387,-11 0 0,-3 4 258,-9-7-129,4 4 258,-11-12-258,9 2 129,-8-14-516,8-6-258,5-7-258,4-17-258,14-3-258,1-10-387,9 5-258,-1-11-1290,11 8-1935,6 6 258,-2 1-387</inkml:trace>
  <inkml:trace contextRef="#ctx0" brushRef="#br0" timeOffset="12004.6865">7278 3332 8256,'11'-20'4515,"-1"5"-387,0-5-258,5-4-3612,2 12-258,1 2-129,3 4 258,-7 5-129,-1 1 129,-2 2-129,-11-2 129,16 20 0,-11-4 0,-2-3 0,-2 4 258,-1 3-129,0 0 129,-10-2 0,1 3 0,-5-4 0,-1 2 129,-5-4-129,1-1-129,-2-8-258,0-5 0,2-2-129,0-11-387,6-5 0,-2-15-645,15 8-1419,-1-12-1806,1-1-387,8-6-129,6 2 0</inkml:trace>
  <inkml:trace contextRef="#ctx0" brushRef="#br0" timeOffset="12551.7179">7864 2651 8514,'-9'27'4773,"7"0"-516,-3 6-258,-6 9-3999,9 9 387,-1 14-387,-1 12 258,-3 2-258,0 3 129,-3-2-129,2-6 129,2-7-129,2-10-258,1-16 129,3-21-258,10-10-516,1-25-1032,15-15-1806,1-10-516,3-8 645,-6-13 516,9 6 1290,-11-6 645,1 4 1677,-5 15 1419,-8 5 2064,-3 5 258,-2 4-903,6 14-903,-4-4-774,13 10-645,-1-9-516,9 5-258,3-4-129,3-1 0,2-2 0,1 2-129,-7 5-129,-5-5-129,-1 15-645,-18-10-1548,-6 12-1806,0 0-129,-18 14-387,-5 6 388</inkml:trace>
  <inkml:trace contextRef="#ctx0" brushRef="#br0" timeOffset="12749.7292">7909 3150 7482,'-10'45'4644,"18"-28"-516,11 2 0,6 1-3612,5-1-129,10 3 0,-3-2-129,4-1-129,1 0-645,-3-8-774,3 1-2838,3-1-129,-5-7-387,1-3-387</inkml:trace>
  <inkml:trace contextRef="#ctx0" brushRef="#br0" timeOffset="13768.7875">9244 3107 7611,'32'0'4902,"-17"-5"-258,-2 4-258,-1-4-2709,1 5-1419,0 5-387,-2 0 387,3 3-129,-3 1 0,2 7 0,-5-4 0,3 5 0,-4 0 0,3 3 129,0-1-129,3 5 0,-2 0-129,2 0 0,-2 1 0,-3-1 0,-2 1 0,-5 1 0,-1-3 0,-11 0 129,-7-6-129,-6 1 0,-6-3 0,-3-2 0,-5-9 0,1-4 129,2-2-129,0-7 0,9-5 0,4-4-129,11-2 0,5 1 0,6 2 0,8-3-129,12 3-129,2-1 129,12 7-258,1-9-129,9 8-516,-9-13-645,16 6-2322,-8-3-516,-2-3-387,-2-3 129</inkml:trace>
  <inkml:trace contextRef="#ctx0" brushRef="#br0" timeOffset="14040.8031">9848 2774 6321,'12'-1'4773,"0"7"-387,-11 21-774,-1-3-2967,0 17 129,-1 5-258,-2 17-258,-3 4 0,0 5 129,-2 1-258,4-2-129,0-3 0,2-15-516,2-6 129,0-19-516,7-3-1806,-7-25-1677,12-6-258,-5-13 0</inkml:trace>
  <inkml:trace contextRef="#ctx0" brushRef="#br0" timeOffset="14231.814">9825 3181 1419,'-40'-65'3870,"18"37"129,3 4-1290,19 24-645,-23-22-645,23 22-129,0 0-258,0 0 129,0 0-387,20 0 0,9 2-258,14 4 387,10 0-645,15-6-903,18 4-3225,4-1-387,5-3-129,7-2-1161</inkml:trace>
  <inkml:trace contextRef="#ctx0" brushRef="#br0" timeOffset="14835.8486">10858 3055 6063,'0'12'3999,"11"-1"0,1-8-645,1 7-3354,8 4-129,4 1 258,3 4-258,-2-2 129,3 5 258,-5-2-129,1 4 129,0-3-129,-2 4 387,-5-2-258,1-1 129,-7-3 0,0 1 129,-9-5 0,0 5-129,-3-20 129,-16 22-129,-5-12-129,-5-2 0,-8 1-258,-2-3 0,-5-5 0,3-1 0,0 0 129,7-5-129,4-3 0,6-6 0,8-2 129,5-3-258,8 4 0,0-1 0,10 1-129,4-6-258,10 7 0,-2-6-129,11 7-258,-4-11-387,12 8-903,-8-9-1419,6-2-774,-1 0-387</inkml:trace>
  <inkml:trace contextRef="#ctx0" brushRef="#br0" timeOffset="15315.8757">11495 2670 5547,'6'27'4644,"-7"4"-387,-4 3 0,0 9-3225,0 11-645,-1 7-258,0 1 0,1-6-129,1-4 129,3-12-129,1-4 0,0-17-129,0-19-516,25 0 0,-9-17 0,15-9-129,-3-16 258,8-2 0,-3-10-129,3 1 387,-4-3 129,-6 5 387,-4 10 0,-7 4 129,-2 8-129,-4 4 0,0 11 0,-9 14-129,12-9 258,-12 9-129,11 15 258,-8 4 0,3 16 129,-6 3 129,0 17 258,-5 3-258,-2 12-258,-7-2-258,4 3-129,5-2-516,-5-15-1935,10-4-2064,12-18-645,7-18-129,11-14 129</inkml:trace>
  <inkml:trace contextRef="#ctx0" brushRef="#br0" timeOffset="15659.8957">12818 2509 9159,'-14'59'4386,"10"-19"-258,-2 3-129,2 15-4257,-3 2 516,3 13-516,-5 2 129,5 0 129,-6 2-129,0-11 129,-1-6-129,3-9-129,-4-13-1032,11-9-2451,-3-14-516,4-15-258,-4-7 0</inkml:trace>
  <inkml:trace contextRef="#ctx0" brushRef="#br0" timeOffset="16480.9426">12433 2994 5805,'56'10'5031,"-14"-10"-387,10 0-258,4-6-2838,2-10-1032,7 0-258,-2-6-258,-2-8-129,-3 1-387,-11-12-129,1 5 0,-16-11 0,2 9 0,-14-4 129,-2 7 0,-7 3 387,-3 1 258,-3 14 387,-5 1-129,0 16 129,1-12-129,-1 12 0,0 6-129,0 6 0,-3 8-129,0 7 0,-3 7 129,4 10 0,-9 5-129,7 6 645,-5 4-516,4 4 258,-6-5-258,4-2-129,1-10 129,6-6-258,0-10 129,0-11-516,13-7 258,6-12-258,7-9 258,1-8 387,3-6-258,2-2 0,-2 0 0,-3 3 129,-4 2-129,-9 12 516,-1 8-516,-13 0 0,12 19 0,-7 3 0,1 3-129,6 3 129,3 1 0,6-4-387,8-7 387,6-5-258,3-9 387,6-4 0,-2-2 0,1-14 0,0-6 0,-6-2 258,-4-1-387,-7-4-129,-5 5 0,-7-3 0,-6 6-129,-7 1 258,-1 20-258,-8-17-129,-6 16 387,-3 1 0,-5 1 129,1 13 258,-3 4-129,4 9-129,0 1 129,4 6 0,6 1 0,9 7 0,2-1-129,17 4-645,12-5 258,9-9-387,21 6-2322,4-16-1419,10-7-387,5-13-129,3-4-387</inkml:trace>
  <inkml:trace contextRef="#ctx0" brushRef="#br0" timeOffset="17208.9843">15053 3084 9804,'9'43'3741,"-7"-19"645,-2 8-903,0 7-3612,0 16 258,0 9-258,0 5 129,0 2 0,0-1 0,0-3-258,1-11 129,3-10-258,-4-18-1677,2-14-1935,-2-14-387,14-14-129,-3-14-129</inkml:trace>
  <inkml:trace contextRef="#ctx0" brushRef="#br0" timeOffset="17592.0062">14898 2983 8901,'29'-28'3870,"1"19"258,5 2-258,2 5-3870,6 2 0,1 4 0,0 5 0,-2 4 129,-5 6 387,-4 4-387,-7 2 0,-4 0 387,-3 4-516,-6-4 258,-5 3-129,-3-6 129,-5 3-387,-7-7 387,-6 4 0,-12-7 0,-1 2 0,-9-3-129,-5-1 0,-4-2 0,0-3-129,3-5-129,5-3-387,13 0-1677,1-8-1935,17-7-516,7-5-129,13-8-387</inkml:trace>
  <inkml:trace contextRef="#ctx0" brushRef="#br0" timeOffset="18380.0513">15549 2972 9933,'9'3'4515,"4"-3"129,5 0-645,4-1-3999,0 1 0,4 0 0,1 4 0,-2 4 0,-2 1 129,-3 3 258,-2 7-387,-2 3 0,-6 4 0,-6 6 0,-4-1 0,0 1 0,-3 1 0,-7-5-387,-7-2 516,-3-2 0,-3-7-129,-2-2 0,-3-7 129,-1-5-129,3-3 0,2 0-129,6-11 0,4-7 0,10-4 0,4-4 0,6 2 129,7-2-129,4 1 129,6-2 0,2 6 0,2 0 387,2 6-516,-2 0 387,4 2-516,-2 2 0,0 2 0,-4 1-129,5 5-129,-6-1-258,3 4 387,-3 0 0,-1 14 129,-4-2 0,1 11 258,-2 4 0,-2 3 0,-1 0 129,-1 3 0,-1 4-258,-2-9 387,0 2 258,-5-11-129,4-2 129,-10-17 0,7 20 0,-7-20-129,0-7-129,0-10 129,0-6-258,0-4-129,-2-6 0,2-7 0,0 2 0,0-3 0,5 7 0,5 0-129,4 7 129,0 5 0,3 3-129,5 9-258,1-3 0,7 12-645,-6-12-1548,6 12-1677,2-5-387,2 2-258,1 1 258</inkml:trace>
  <inkml:trace contextRef="#ctx0" brushRef="#br0" timeOffset="18772.0737">16783 2914 1677,'0'0'3612,"0"0"645,0 0-387,-11 16-2451,-16-14-258,2 12 258,-16-7-129,2 12 0,-9-8-516,6 9 129,-4-2-387,11 0-387,4-1 129,11-1-258,11 1-129,9-3-258,7 1 387,12 4-645,7-6 645,0 3 0,0-1 0,1 4 129,0 0-258,-6 0 129,-4 1-129,-5-3 258,-9 2-129,-3 1 129,-5-1-129,-9-2 387,-8-6-258,-4-5-129,-2 1-645,-4-8-1290,8-8-2193,3-5-258,8-6-516,8-6 258</inkml:trace>
  <inkml:trace contextRef="#ctx0" brushRef="#br0" timeOffset="19156.0957">16624 3130 1935,'41'8'2709,"-11"8"-129,-9-11-387,10 3-2967,2 1 258,4-5 516,4-4 516,-3-7 645,5 0 258,-8-17 516,5 9 645,-13-16-645,3 9-129,-16-4-774,1 9-387,-11-7-516,-4 9 129,-9 3-387,-9 5-258,-6 6 258,-5 1 129,-4 2 0,-1 6 129,-4 6 129,4 8 516,1 2-387,7 5-129,3 1 129,10 6-129,5-2 129,8 9-129,12-1-258,10-3-387,13-4 129,8-10-129,18 4-1548,-3-18-2193,13-10-516,3-9-129,1-18-258</inkml:trace>
  <inkml:trace contextRef="#ctx0" brushRef="#br0" timeOffset="20140.1518">18008 2310 11223,'-16'59'4644,"12"-19"-774,2 11 129,0 12-4515,-1 14 387,3 9 129,-3 5 129,-5 3-129,-2 0-129,-3-3 129,-4-10-129,-3-13 0,-1-10 129,-2-12-645,2-13 129,-1-15 258,4-8-258,-3-14-129,7-5-387,-7-17-516,8 4-258,-13-20 0,8 12 129,-11-15 258,8 12 516,-3-3 387,1 4 774,7 10 903,-2-3 387,14 13 129,-4-6 0,14 16 129,5-14-516,21 15-129,4-8-387,19 5 0,12-6-258,15 1 0,10-5-387,12-1 129,2-2-258,3-3 0,-6 1-129,-9-4-258,-8 3 0,-17-5-387,-10 17-387,-24-14-387,-5 21-129,-30 1 0,14-3 258,-21-2 0,0 11 387,-8 2 516,2 0 387,1 8 774,-1-10 258,9 9 258,4-15 0,-5 24-129,5-24-129,4 25 0,0-11 0,8 12-258,-3-1-129,8 6 258,-3 3-387,3 7-129,-2-6 129,2 5-129,-4-6 258,1 2-258,-6-9 0,-2 0-387,-6-9 387,0-5 0,-7-1 0,-5-7-129,-5-5 0,-2 0 0,-2-8 0,-1-6-129,-1-3 129,3-7 0,0-10 0,4 3 645,6-3-645,2-3 0,7-2 0,2 3 0,10 1-129,8 1 0,4 5 0,7 6-387,3 2 129,6 7 258,4 6-129,1 0-258,2 8 129,-2 0-258,2 11-258,-9-11-1419,7 6-1806,-11 1-774,-1 3 129,-5-7-387</inkml:trace>
  <inkml:trace contextRef="#ctx0" brushRef="#br0" timeOffset="20536.1744">19279 2987 5676,'12'9'4257,"2"-9"-258,12 0-258,8-2-3225,-3-7-258,10-1 258,-7-3-387,4-3 258,-9-4-129,0 3 258,-11-1-258,-6 2 0,-10 4-129,-2 12 0,-14-16-129,-8 15 0,-4 1-129,-7 10 129,-4 5 0,-5 7 129,-4 5 258,1 6 387,2 5-387,5 9 0,3-4 0,12 6-129,6-6 129,11 3-387,9-7-129,11-13-903,20 3-2064,2-21-1161,9-8-387,3-15-387,5-16 129</inkml:trace>
  <inkml:trace contextRef="#ctx0" brushRef="#br0" timeOffset="20948.1982">19630 3079 9417,'15'21'3870,"2"-18"387,5-3-387,4-7-3354,7 0-129,-2-8-258,3-3-516,-4-7 387,0-3 0,-4-1-129,-5 1-258,-8-1 258,-7 2 129,-6 1 0,-1 4 0,-12 7 0,-9 9 0,-3 6 0,-6 0 0,-4 13 129,-1 9 0,-2 7 129,2 10 387,2-3-129,8 10 129,8-3-129,9 2-129,9-2-129,9-5-258,17-5 0,6-10-903,11 2-129,-3-22-1548,17 0-1806,-2-9-258,3-6-258,1-11 129</inkml:trace>
  <inkml:trace contextRef="#ctx0" brushRef="#br0" timeOffset="21684.2403">20565 2830 8256,'4'-12'4257,"-10"12"-258,-13 7-645,-6-2-3354,-5 7 0,-9 0 0,-4 3 129,-10 1 0,1 4 0,0-8 129,6 5 0,5-5-129,9 1 0,7-4 0,25-9-129,-2 19 258,15-11-258,16 2 129,8 4 516,4 2-516,1-1 0,-2 4 129,-3 3-129,-11 0-129,-5 3 258,-10-1-258,-10 2-129,-7-5 258,-10 1 0,-9-3 0,-7-3 0,-4-2 0,-2-5-258,2-2-516,-4-9-1935,12-4-1677,7-7-258,13-2-258,8-6-258</inkml:trace>
  <inkml:trace contextRef="#ctx0" brushRef="#br0" timeOffset="22033.2602">21378 2855 8643,'-4'30'4515,"2"-10"-129,0 4-387,-3 5-3483,4 11-516,-2 5 258,-1-1-129,-1 6-129,3-3 129,-1-5-129,3-5-129,0-11-1161,1-12-2838,-1-14-129,19-4-387,-2-20-129</inkml:trace>
  <inkml:trace contextRef="#ctx0" brushRef="#br0" timeOffset="22511.2876">21667 2827 10191,'9'64'5031,"-8"-35"-516,5 1 387,3 8-5160,-6-5 258,2 5 258,-3-6-129,4-3-129,-3-3 129,7-8-129,1-9-258,6-9 0,4-13 774,4-5-516,9-5 387,-1-2-387,1-3 0,-5 1-129,-2 6 129,-8 5 0,-4 6-387,-15 10 258,18-1-387,-18 1 645,2 12 387,0 1-258,2 2 258,-2 9-129,-1 5-129,-1 0 0,2 2 0,-2 5-129,0 1-516,0 4-258,0-12-2322,0 1-1419,5-12-516,6-8-387,3-10-258</inkml:trace>
  <inkml:trace contextRef="#ctx0" brushRef="#br0" timeOffset="23009.316">22912 2506 129,'22'-31'4128,"-16"16"516,2 5-387,4 4-1935,-12-4-516,0 10-258,12-3-516,1 7-258,-13-4-258,20 29-129,-8 0-258,6 22 258,-1 12-387,0 12 129,-2 12 129,-2 6-129,-2 3-129,-8-5 0,-3-2-129,-2-22-129,-7-6-516,-7-25-516,6-7-2838,-10-19-387,-1-10-258,3-7 0</inkml:trace>
  <inkml:trace contextRef="#ctx0" brushRef="#br0" timeOffset="23727.3571">22860 3031 2322,'-20'-26'3612,"10"8"-387,10 18-1935,0 0 129,2-13-258,15 14 387,-1-4-258,14 3 0,0-10-774,13-1 0,4-3 129,11-9-387,-1-6 0,4-9-258,1-3 129,0-8-129,-6-2 0,-5 2-129,-8-6 258,-7 7-258,-13-1 129,-5 11 387,-8-2-258,-4 14 258,-6-1-387,0 8 516,-3 2-387,-2 6 258,5 11-258,-10-10 0,10 10-129,0 0 387,0 0-258,-4 18 129,4-2-129,0 10-387,1 3 387,2 16-258,-3 10 129,0 13-258,0 9 0,-5 5 258,-4 6 0,-1-4 258,-2-2-258,0-12 0,2-13 129,0-15 0,3-13 129,1-9-387,6-20 129,0 0 129,4-10-129,10-16 0,8-5-258,0-11 129,8 1-258,1-5 258,1 9 0,-4 2 0,-2 10 0,-5 10 129,-6 11 0,-2 9 0,-8 11 129,-2 9 516,-1 10-516,0 0 0,-2 3 129,0 2 0,0-10 258,0 1-258,0-8 129,4-5-516,-4-18 387,18 11 0,-4-11-129,4 0-129,5 0-129,2-7-387,10 7-516,-12-14-1677,15 6-1935,-4-7 0,2 1-516,0-9-129</inkml:trace>
  <inkml:trace contextRef="#ctx0" brushRef="#br0" timeOffset="24195.3839">24232 3039 7998,'-12'11'4902,"12"-11"-516,0 0-516,11 16-3483,3-10-516,5 1 387,2 4-387,6-5 258,3-2-258,0-4 258,0 0 129,-6-7 0,1-2 0,-6-6 0,-4-4-129,-9-3 0,-2 3 0,-4-3-129,-10 2-258,-6 4 129,-8-1 129,-6 4-258,-5 5 129,-4 2 129,-1 2-129,-1 4 129,0 4 0,5 3 129,3 10 258,5 1-129,7 8 258,6 4-129,11 10-129,4 3 0,14 4 0,11 1 0,6-4-774,10 6 129,1-11-1161,14 5-2838,-7-9-258,-5-7-387,-8-6-129</inkml:trace>
  <inkml:trace contextRef="#ctx0" brushRef="#br0" timeOffset="25767.4738">1806 4410 774,'13'-2'3096,"-13"2"258,0 0-129,0 0-1935,0 0-774,13 16 258,-13-16 129,10 21-129,-5-7 0,8 10-129,-6 4 0,7 9-258,-3 2 0,2 4-258,-4 1 129,2 2-387,-6-5 258,0-3-258,0-9 258,1-7-129,2-5-129,2-11-129,10-5 0,1-2-129,10-7 129,-1-7-258,5-1 387,-7 2 0,2 3 129,-4 6 258,-4 5-129,-4 3 258,-4 11-387,-1 4-387,1 10-129,-1-8 0,1 7-129,-2-7 129,2 0 0,-2-3 387,-3-3 258,-1 1 516,-8-15 0,4 26 129,-8-15 129,-4 7-129,-10-5-129,1 7 129,-11-8-258,2 3-129,-9-6 0,2 3 0,-4-7-129,3-2-129,-1-3 0,6-6-129,4-5 129,5-4-258,8-2 129,7-7-258,5 2-258,8-7-774,16 1-2838,5 2-258,3-2-129,7 4-129</inkml:trace>
  <inkml:trace contextRef="#ctx0" brushRef="#br0" timeOffset="26424.5114">2538 4780 3999,'0'0'4257,"0"0"-516,15-11 0,5 8-2967,2 0-516,6 1 0,0-1 0,8 3 0,1 0 0,0 1 0,1 3 129,-2 7-129,-4 1-129,-2 5 0,-3 6-129,-8 3 0,-1 6-129,-8 0 129,-6 6 0,-4 3 0,-5-2 0,-10-2 258,-8-4-129,0-1 129,-7-6 0,-3-4-129,-3-10 129,-1-5 0,-1-7-129,1-2 0,3-12-129,2-3 129,4-8-129,3-1 129,10-1-129,7 2 0,8 2 0,8-1 0,11 7-129,8 2 0,11 6 0,5 1-129,11 6-129,-3-1-258,12 3-774,-13 5-2064,6-1-774,-3 5-258,-7-5 0</inkml:trace>
  <inkml:trace contextRef="#ctx0" brushRef="#br0" timeOffset="26912.5391">3272 4745 6966,'0'35'4257,"1"-12"-129,1-1-387,5 6-3741,0 0-129,3 4 129,-1-2 0,2-4 0,0-3 129,6-10 0,4-5-129,4-8 258,5-8-258,3-9 129,5-3 0,-1-3-129,0 0 129,-5 2 0,-5 6 0,-6 9 0,-5 6 129,-16 0 0,17 21-129,-17 0 0,0 7 129,0 2-129,0 3-129,0-1 0,0-3 129,0-3-129,0 1 129,4-5-129,0-3 0,5-3-129,-9-16-516,35 15-2580,-13-13-1161,7-7-258,2-17-129</inkml:trace>
  <inkml:trace contextRef="#ctx0" brushRef="#br0" timeOffset="27383.5662">4267 4281 9030,'0'30'4515,"0"-6"-258,3 4-387,0 9-3870,4 9-258,0 10 0,3 9 129,-3 6-129,1 7 258,-3 1-129,-1-3 258,-1-4-258,-2-6 258,1-12-129,-2-8-129,3-16 129,2-14-387,-5-16-129,16-9 0,-10-16 0,7-10 0,-1-10 129,3-8 258,4-7 0,-1-3 258,5 7 258,5-3 0,8 9 129,4 4-387,5 8 129,2 4-129,0 8-129,0 9 0,-6 3-258,-5 7-387,-14 1-1677,-8 6-1677,-14 0-129,0 14-387</inkml:trace>
  <inkml:trace contextRef="#ctx0" brushRef="#br0" timeOffset="27597.5785">4284 4898 7740,'23'39'4773,"7"-17"-129,6-2-516,7 4-3870,7 5-129,7 5-516,-2-5-2193,8 3-1806,-4-6-387,-4-6-387</inkml:trace>
  <inkml:trace contextRef="#ctx0" brushRef="#br0" timeOffset="29548.6901">6091 4827 2967,'6'-18'4257,"0"0"-258,-6 18 0,0 0-3096,6-13-774,-6 13 129,0 0-129,10-3 129,-10 3 0,4 12 0,-4 3 0,0 4 129,0 1 129,0 6-129,0-4-129,1 0-129,7-5 0,8-7-129,6-10 0,6-5 0,4-12-129,3-5 0,1-5 258,0-2-129,-5 0 129,-4 2-129,-6 4 258,-5 7-129,-8 5 0,-8 11-129,0 0 129,0 0-258,1 21 0,-1 0 129,-6 12-129,3 3 129,-4 8-129,3 8 258,-2 7-129,0 4 129,-3 2 0,1 0 0,-1-5 0,1-8-129,5-1-774,-4-18-3096,7-16-387,0-17-645,16-1 258</inkml:trace>
  <inkml:trace contextRef="#ctx0" brushRef="#br0" timeOffset="29968.7141">6819 4887 5160,'-30'5'4386,"30"-5"0,-15-21-645,15 3-3483,5 3-387,9-3 129,5 3 0,3 2 0,1 4 129,2 4 0,0 5 0,-6 2 129,-3 13 0,-7 4-129,0 5-129,-9 0 258,-2 5 129,-13-4-129,0 2 258,-11-3-258,1-3 258,-5-6-129,4-5 129,-1-6-387,7-4-129,6-8-387,1-10-258,13 2-1161,0-7-2709,6-2-129,4-2-387,2-1 1</inkml:trace>
  <inkml:trace contextRef="#ctx0" brushRef="#br0" timeOffset="31104.7791">7244 4713 2322,'-15'-10'3999,"15"10"129,0 0-258,-18 5-3096,13 9-516,-2 1 0,5 9 129,-7-3-129,6 6 258,-4-7-129,7 3 129,-4-8 0,4-1 129,0-14-258,20 4 0,0-5-129,5-10 0,5-5-129,0 2 0,4-3-129,-5 1 0,-2 1 129,-6 2-129,-6 4 0,-15 9 0,17-12 0,-17 12 129,0 0-258,0 0 129,7-12 0,-7 12 0,0 0 0,0 0 129,0 0-129,0 0 0,0 0 0,0 0 0,0 0 0,0 0 0,0 0-129,0 0 129,0 0 0,0 0-129,0 0 129,0 0 0,0 0 0,0 0-129,0 0 129,0 0 0,0 0 0,5-10 0,-5 10-129,0 0 0,0 0 129,0 0-129,0 0 0,0 0 129,0 0-129,0 0 129,0 0 0,0 0 0,0 0 0,0 0 0,0 0-129,-5 6 0,5-6-258,0 0-516,0 0-1677,6 7-1677,-6-7-258,0 0 0</inkml:trace>
  <inkml:trace contextRef="#ctx0" brushRef="#br0" timeOffset="31591.8069">8673 4313 5547,'-12'12'4386,"0"0"-258,5 14-258,-7 14-3225,0 2-645,6 13 258,-4 10-258,0 12 129,2 3 0,0 9-129,2 1 129,2-3-129,5-1 0,1-14-258,0-9 129,1-16-129,6-12-516,-5-19-1806,-2-16-1548,0 0-258,0-16 0</inkml:trace>
  <inkml:trace contextRef="#ctx0" brushRef="#br0" timeOffset="31907.825">8373 4984 3483,'-36'-50'3741,"27"36"-1419,3 3-129,6 11-645,7-13-387,12 9-387,6-4-387,11 1-129,6-8 129,10 3 0,2-6-258,3 2 0,5-1-129,-1 4 0,-4-2 129,-3 7-129,-6 6 0,-5 2 0,-4 2 0,-4 10 0,-4 1 129,-6 6 0,-1-1 129,-4 2 129,-8 0-129,-1 1 258,-7-2-129,-2-3-129,-2 2-1161,-2-3-3096,2-15-258,0 0-387,-17-12 0</inkml:trace>
  <inkml:trace contextRef="#ctx0" brushRef="#br0" timeOffset="32371.8516">9266 4700 7998,'5'40'4773,"1"-24"-258,-6-16-387,20 15-4128,-7-8-129,3 0 0,1-5 129,3-2 0,0 0 0,-2-9 129,2 5 0,-2-4 129,0 1 129,-1 2-258,0 4 0,-2 1 0,0 0 0,1 3-129,1 0 0,-1 4 0,0 2 129,-4 2 0,1 2 129,-5 2 0,1 5 0,-7 1 0,3 8 129,-3-5 0,5 1-129,0-2-258,5-3-129,5 1-387,0-13-129,14 7-1032,-11-15-2709,10-10-645,-3-5 0,5-5-258</inkml:trace>
  <inkml:trace contextRef="#ctx0" brushRef="#br0" timeOffset="32680.8692">10115 4975 1548,'28'49'4386,"-14"-36"129,6-1-387,-3-10-1677,-1-4-1806,8-9-387,-2-7-129,0-6-129,-1-8 129,-4 3-129,-2-5 258,-7 4-129,-6 0 0,-2 4 0,-8 3 0,-8 9-129,-8 7 0,-9 7-129,-5 9-129,-9 8-516,2 13-1032,-10-1-1290,3 0-1419,8 0 0</inkml:trace>
  <inkml:trace contextRef="#ctx0" brushRef="#br0" timeOffset="32987.8868">10313 4392 2967,'46'-59'3999,"-34"42"-516,-4 4-645,-8 13-516,0 0-903,9 10-258,-12 2-387,-2 12-258,-4-2 0,4 12 129,-6 2-129,4 11 0,-6 4 258,5 14-387,-6-1 129,5 9-258,-2 0 129,4 2-258,6-3-258,1-8-516,18-1-2193,4-22-1806,12-16-387,8-18-516,12-13 259</inkml:trace>
  <inkml:trace contextRef="#ctx0" brushRef="#br0" timeOffset="34227.9577">11734 4359 2709,'-2'-12'3612,"2"12"0,0 0-2064,0 0-774,0 0-129,0 0-129,0 12 129,0-12-129,2 29 258,-1-7 0,6 13 129,-7 3-258,4 17-129,-4 0 0,0 13-129,-2-4-129,-4 3-129,0-6-258,-4-11-516,9 1-1419,-8-17-2322,3-15 129,6-19-516</inkml:trace>
  <inkml:trace contextRef="#ctx0" brushRef="#br0" timeOffset="34468.9715">11502 4663 1935,'-26'-12'3741,"5"12"-1290,21 0-774,0 0 258,0 10-129,18 0 129,4-7-258,22 6-387,0-6-516,13-1-387,4-2-387,6-8 0,1-1-774,-6-7-903,4 3-1419,-11-6-1161,-9-4-516,-6 2 387</inkml:trace>
  <inkml:trace contextRef="#ctx0" brushRef="#br0" timeOffset="34887.9955">12146 4306 3483,'0'0'4128,"-12"7"129,12-7-258,0 0-2967,0 33-645,-1-9 0,1 11 0,0 5 129,1 7 0,-1 2-129,0 3-387,0-3 129,0-5-129,1-9 0,4-7-129,7-11 129,3-8-258,9-9 129,3-12 0,3-6 129,2-2 258,-4-2-129,0 5 258,-9-2-129,-2 11 258,-17 8-129,0 0-129,0 20 0,0 4-258,-7 5 129,1 5-258,2 4 129,4 4-129,0-2 0,10-3 0,7-1-129,0-10-516,13 3-1677,-2-17-1935,1-12-258,2-6-258</inkml:trace>
  <inkml:trace contextRef="#ctx0" brushRef="#br0" timeOffset="35408.0248">12703 4675 6837,'-3'11'4644,"3"-11"-129,0 0-258,0 0-4128,0 0-258,0 21 0,0-21 129,7 25 0,-2-11 0,-2 6-129,4 0 129,-2 6 129,2 0-129,-2 1 0,2 2 0,2-1 129,-2-1-129,0-2 258,-2-6-258,1-4 258,-6-3-129,0-12 129,0 0-129,0 0 129,-10-8 129,3-11-258,-5-6 129,0-3-129,-1-6 129,0 1-258,2-2 129,5 1 0,3 5-129,3 4 0,0 4 0,7 3 0,8 5-129,4 1 258,7 5-258,3-1 129,6 8-387,1-3-129,11 5-645,-11-2-1161,11-2-2064,-10 1-387,-2 0-258</inkml:trace>
  <inkml:trace contextRef="#ctx0" brushRef="#br0" timeOffset="36444.0845">13056 4792 4128,'0'0'4773,"0"0"-516,17 12-129,2-9-3483,0-1-516,8-2 0,3 0-129,5-4 258,4-6-258,1-3 0,0-1 129,1-5-129,-2-5 258,-4 2 0,-6-1-129,-4 2 129,-9-1-129,-5 2 129,-9 3-258,-2 2 258,-12 6-387,-5 3 129,-8 3 0,-4 3 0,-5 3 0,-3 7 129,-1 3 129,-2 11-129,-1 1 129,3 7-129,-1-3 258,8 9-129,3-1 129,12 6-258,9-6-129,7-1 129,17-7-258,10-7 0,12-1-387,6-14-129,10 0-129,-7-13-387,15 3-774,-17-17-774,6 3-1935,-7 1 129,-9-3 0</inkml:trace>
  <inkml:trace contextRef="#ctx0" brushRef="#br0" timeOffset="36848.1075">13772 4769 6708,'5'11'4515,"7"-9"-129,-12-2-387,21-4-3999,-7-5-129,2-1 129,2-4-129,-4-2 129,-1-1-129,-2-4 129,-6 1 129,-5 1-129,-1 4 258,-9 1-258,-8 4 129,-3 6 0,-6 4 0,-3 7 0,-2 7-129,-1 6 258,2 6-129,1 3 129,8 7 0,1-2 258,11 7-129,7-2 0,6-1 0,16-1-129,14 0-129,11-4-129,14-8-387,17 8-1677,-2-17-2451,15-12-258,3-7-258,2-14-258</inkml:trace>
  <inkml:trace contextRef="#ctx0" brushRef="#br0" timeOffset="38200.1849">15051 4580 5160,'0'-15'4128,"0"3"0,0 12-387,0 0-3354,0 0-387,0 0 0,0 0 0,0 0 0,-9 7 0,8 10 0,1 5 129,0 4-258,7 6 129,6 2 0,1 4 0,6 2-129,0-2 129,2-4-129,-3-2 129,-2-6 0,-4 0-129,-3-5 258,-4-5 129,-3-4 129,-3-12-129,0 0 387,-7 5-129,7-5-129,-18-16 129,10-1-129,-2-6 0,1 0-258,2-5 0,5 0 0,2 0-129,8 0 0,8 3 0,6 3-129,11 5 129,4 2-129,9 6 0,1 1 129,5 4-129,-1 4-258,2 0-516,-8 0-1935,-2 0-1419,-2 0-129,-8-5-387</inkml:trace>
  <inkml:trace contextRef="#ctx0" brushRef="#br0" timeOffset="38696.2132">15791 4676 5160,'-9'49'4257,"9"-17"-258,-4-6-129,4 2-3870,0 2 0,3-3 129,8-9-129,5-5 129,5-7 0,5-6 0,2-9 0,2-10 387,4 0-129,-9-7 129,4 6-129,-11-4 129,1 7-129,-9 0 0,-2 6 0,-8 11-129,7-11-258,-7 11 0,0 0 0,0 0-129,0 0 129,12 18-129,-7-2 129,4 4 0,1 3 0,1 0 129,2 3 0,-3-5 129,3-4-129,-1-7 0,1-3 0,-2-7 0,4-3-258,1-6-516,-5-10-387,14 5-1161,-9-11-2193,6-7-258,0-1-129,-1-8 130</inkml:trace>
  <inkml:trace contextRef="#ctx0" brushRef="#br0" timeOffset="38988.2293">16635 4196 3870,'10'28'4386,"-8"-14"-258,3 11 0,4 8-3225,-5 1-258,9 12 129,-9 1-129,7 13-129,-6 0-129,3 8-129,-6-5 0,1-1 0,-3-7-129,0-8-258,0-5-129,-5-19-516,5-4-2838,0-19-903,0 0-129,-13-20-129</inkml:trace>
  <inkml:trace contextRef="#ctx0" brushRef="#br0" timeOffset="39226.2432">16437 4557 6450,'33'8'4644,"-13"-6"-387,-4-2-258,0-3-3483,0 1-516,0 2-258,-5-3-258,1 3-516,-12 0 0,0 0-387,0 0-774,0 0-774,0 0-1548,-17 0 516</inkml:trace>
  <inkml:trace contextRef="#ctx0" brushRef="#br0" timeOffset="40220.3005">17111 4712 1161,'0'0'3612,"16"12"258,-16-12-516,27-7-2322,-6 6-1032,4-3 0,3-3 258,-1-2 258,1 1 0,-4-9-129,-3 5 258,-6-5-129,-4 7 258,-9-6-387,-2 4 129,-6 1-516,-8 2 258,-7 5-258,-6 1 0,-1 3 0,-6 0 0,-2 7 0,2 1 129,-3 5 129,5 2 129,-1 0 129,9 9-129,-1-7 129,10 10 0,1-3 0,10 7-129,4-4 129,5 7-129,14-3-258,10-1 0,8-2-129,6-6-387,10-2-516,-9-16-774,16-2-2709,-4-2-387,-4-14-129,-4-5 0</inkml:trace>
  <inkml:trace contextRef="#ctx0" brushRef="#br0" timeOffset="41023.3464">18049 4580 3483,'0'0'4257,"11"-5"-258,-11 5-1290,-5 0-1935,5 0-387,-21 0 129,5 2 0,-9 1-129,-4 2-258,-8 2 258,0 1-129,-4 2 129,4 1 0,1 1 0,7 0-258,1-2 129,13 1-258,15-11 258,-7 20-258,14-11 0,11 4 0,9-4 0,4 6 0,5-4 0,1 4 0,0 0-129,-2 3 258,-5 0-258,-5-4 258,-7 4-258,-5-2 258,-9 1 0,-4 2 129,-11-6 0,-9 1 0,-10-2 0,-3 1 0,-8-4-258,0-1-129,4 1-387,-8-9-1677,10 0-2193,7 0-258,4-9-387</inkml:trace>
  <inkml:trace contextRef="#ctx0" brushRef="#br0" timeOffset="41632.3812">19360 4299 5289,'9'-15'4515,"-9"15"-516,0 0-258,6-13-3612,-6 13 0,0 10-129,0 5 0,-1 9 129,-1 11 129,-4 6 129,2 17-129,0 9 0,1 11 129,0 1 0,3 9-129,0-2 0,0-1-129,4-6 0,1-10-258,1-6-387,-4-17-645,3-7-2193,-5-11-1161,-8-15-129,-6-8-258</inkml:trace>
  <inkml:trace contextRef="#ctx0" brushRef="#br0" timeOffset="41829.3925">19074 4884 5805,'-3'-17'4902,"7"3"-387,10 13-258,5 1-3354,14 0-516,5 3-129,10-1-129,10 2-645,-1-4-645,13 0-1806,-6 0-1548,0-3-129,-1 0-129</inkml:trace>
  <inkml:trace contextRef="#ctx0" brushRef="#br0" timeOffset="42227.4153">19695 4798 5805,'4'-20'4644,"13"5"-516,5 8 0,7-3-3870,-4 7-258,3 1 129,-3 2-129,-2 5 0,-5 6 0,-7 3 0,-2 2 129,-5 2 0,-4 2 129,0 3 0,-7-4 258,-4 1 0,-14-4 0,2 4 258,-10-8-387,1 5 129,-6-10-258,4-2-129,3-2-258,0-4-387,16-3-645,-5-19-1548,19 0-1935,2-8-258,16-1-258</inkml:trace>
  <inkml:trace contextRef="#ctx0" brushRef="#br0" timeOffset="43228.4725">20317 4606 5031,'-2'12'4515,"2"-12"0,-16-1-516,5 0-2193,11 1-1677,-17 0-258,17 0 129,-12 0-129,12 0 129,0 0 0,-13 7 0,13-7-129,0 0 258,0 0 0,0 12 0,0-12-129,0 0 129,0 0-129,0 0 129,0 0 0,0 0-129,0 0 0,0 0 0,0 0 129,0 0-129,0 0 129,0 0-129,7 0 0,-7 0 0,0 0-129,0 0 129,0 0 0,0 0 0,0 0-129,0 0 129,0 0-129,0 0 129,0 0 129,0 0-258,0 0 0,0 0 129,0 0 129,0 0-129,0 0 0,0 0 0,0 0 0,0 0 0,0 0 258,0 0-258,0 0-129,0 0 0,0 0 129,0 0-129,0 0 129,0 0-129,0 0 0,0 0 0,0 0 129,0 0 0,0 0 0,0 0 0,0 0 0,0 0 129,0 0-129,0 0 0,0 0 258,0 0-258,0 0 129,0 0-129,0 0 0,0 0 0,0 17 0,0-1 129,0 7-129,0 6 0,0 7 0,1 0 0,-1 6 129,0-1-129,0 0 0,-2-5 0,-3-3 129,2-10 0,-2-2 0,1-11 129,4-10 0,-11 10 0,11-10 0,-17-11 0,9-2-129,-4-5 0,3-3-129,-1-4 129,2-4 0,1-4 0,5 1-129,2 3 129,8 2-129,7 2 129,6 5-129,4 3 0,8 4-129,3 9 0,4 1 0,0 3 0,1 0 0,3 3-645,-8-1-258,9 10-2322,-8-6-903,-4-4-387,0 2-387</inkml:trace>
  <inkml:trace contextRef="#ctx0" brushRef="#br0" timeOffset="44264.5318">21457 4550 1548,'21'5'3483,"-21"-5"129,17 0-1806,-17 0-774,15 4-129,-8 8 258,-7 2-129,3 11-258,-3 0-129,-1 8-129,-6 4 0,-1 7-258,-2-3 129,0 1-258,-1-7 129,2-4-129,-3-6 129,4-6-129,8-19-258,-14 7-129,14-7 129,-9-24-129,6 0 129,-1-10-129,3-7 129,-3-5 129,-2-4 129,-3 3 129,-1-2-129,2 8 258,-4 1-129,-1 8 0,-1 4-129,1 8 129,6 8-258,7 12 0,-7-15 0,7 15 0,18 0 129,8 7 0,4 4-129,12 6 129,5 1 129,5 8-129,1 6 0,0 7-129,-4 2 129,-4 5-129,-5 1 0,-1-2-129,-7 3 129,-3-7-129,-3-7 129,-5-4 129,-3-9 0,-2-4 129,-16-17 0,20 14 129,-20-14-129,7-13 0,-7-8 258,-3-4-387,-6-10 129,-2-7-387,-3-10 129,-2-3 129,-1-4-129,3-3 129,0-1-129,5-2 129,5 2-129,4 9 258,0 5-258,6 9 0,4 11-129,3 4-129,4 14-645,-17 11-1419,28-6-1935,-11 8-516,1 3-258,3 3 258</inkml:trace>
  <inkml:trace contextRef="#ctx0" brushRef="#br0" timeOffset="44565.549">22432 4424 6966,'-1'86'4902,"1"-33"-516,0 0-387,1 6-3999,4 6-129,-2-3 129,2-4-129,-2-5 0,0-12-129,0-4-129,-3-23-903,0-14-2580,0 0-645,12-2-258,-6-25 129</inkml:trace>
  <inkml:trace contextRef="#ctx0" brushRef="#br0" timeOffset="44932.57">22336 4287 4773,'-11'-28'4644,"11"12"-129,16 7-387,10 0-2967,5-2-645,14 7-258,4 0-129,7 3-129,6 1 0,-3 4 129,0 10-129,-5 2 0,-11 5 0,-5 3 129,-14 5-258,-6 4 387,-13 0-258,-5 4 129,-7-2 0,-11 0 0,-4-3 0,-5 0 0,-6-7 0,-5-1 0,-3-5-258,-5-4-129,-3 1-774,-13-8-3354,-4-8 0,-8-6-516,-12-12 0</inkml:trace>
  <inkml:trace contextRef="#ctx0" brushRef="#br0" timeOffset="46075.6349">2637 6653 5547,'14'17'4257,"-14"-5"-129,0 5-645,0 7-3483,0 10 0,0 12 387,-5 4 0,-2 12 258,-6 0-129,1 8-129,-6 0 129,0 0-129,1-7-258,0-16-774,10-9-3225,2-16-387,5-22-387,4-12-129</inkml:trace>
  <inkml:trace contextRef="#ctx0" brushRef="#br0" timeOffset="46480.6585">2664 6750 1419,'0'14'4257,"2"8"129,-2-22-258,3 21-2322,11 4-516,-7-7-387,10 10 0,0 1-387,8 9-258,4-1 129,3 5-129,5 1-129,4-4 0,2-6 129,1 2-129,-1-14 0,-1-6 129,-4-10-129,-1-5 258,-6-16-129,-2-8 0,-7-7-129,-1-10 0,-6-8 0,-2-6-129,-6-3 0,0-3-129,-6-2 0,0 3 0,-1 6-129,0 1-129,5 13-645,-5-2-1290,9 13-2193,3 7-258,3 9-129,4 8 517</inkml:trace>
  <inkml:trace contextRef="#ctx0" brushRef="#br0" timeOffset="46736.6732">3570 6677 1419,'8'52'3870,"-2"-18"387,-6 6-903,0 1-1677,0 18-258,-4-6-258,4 11-258,-8-9-129,3 4-258,-3-10-129,3-5-258,0-11-387,0-21-1161,5-12-2580,13-12-387,-3-17-387,4-10 258</inkml:trace>
  <inkml:trace contextRef="#ctx0" brushRef="#br0" timeOffset="47087.6928">3558 6665 1161,'-11'-31'3741,"15"19"258,3-6-129,7-1-2451,13 7-516,2-7-129,7 7 0,0-1 0,7 9-129,-7-1 0,5 5-258,-7 5-129,1 7-129,-5 8 0,0 3-129,-7 1 0,-1 5 129,-5-3 129,-4 3 129,-11-4 0,0 7 129,-7-11 129,-7 4 0,-13-7-129,1 2 0,-9-3-258,-1-2-258,3-5-129,-1-6-516,14 9-1290,-8-9-2451,26-4-387,-14 0-516,14 0 129</inkml:trace>
  <inkml:trace contextRef="#ctx0" brushRef="#br0" timeOffset="47405.7112">4322 7078 6966,'22'0'4902,"-5"0"-645,7 0 0,4 3-3999,10 0-258,8 1-129,7 3 0,3 1 129,4-2-129,-1 2 129,4-4-129,-3-3-129,-2 3-387,-9-6-1290,0-5-2322,-3-3-258,-9-7-129</inkml:trace>
  <inkml:trace contextRef="#ctx0" brushRef="#br0" timeOffset="47803.7342">5030 6892 4128,'-12'17'4515,"12"-17"0,0 13-387,10-3-3483,3-2 0,6 1-387,3-1 129,5 0-258,5 1 129,2-1-129,1-4-129,0 4 0,1-3 0,-6 2 0,0 0-129,-5 3 129,-6 2-129,-7 3 129,-8 3 129,-4 2-129,-11 4 129,-8 5 129,-12 3 0,-5 5 129,-10-3 0,-1 7 0,-5-6-129,3 5 258,-1-11-387,10 2-129,6-10-258,5-10-516,18 4-1548,11-15-2322,0 0-129,8-21-387</inkml:trace>
  <inkml:trace contextRef="#ctx0" brushRef="#br0" timeOffset="48283.761">5763 7277 7611,'0'0'4773,"18"-17"0,-3-11-645,6-12-3999,7-6-129,8-4-258,5-7 129,1 0 0,1-3 0,-1-1 129,-2 5 0,-5 5 0,-1 7 0,-4 8 129,-4 5 0,-2 10-129,-3 6 129,-2 15-129,-2 0-129,-2 15 129,-1 9 0,-4 7 0,0 10 0,-1 9 0,-2 9 129,-2 0 0,-1 4 0,0-2 0,2-2 0,-3-4-129,0-6 0,3-11-129,-6-13-258,1-4-387,-1-21-645,0 0-1032,-20-8-903,3-13-1290,-5-3-258</inkml:trace>
  <inkml:trace contextRef="#ctx0" brushRef="#br0" timeOffset="48473.7725">5926 6964 774,'-33'-4'4386,"33"4"258,12 3-645,12-3-1806,20 5-645,5-3-516,13 2-516,5-4-258,4 0-258,5 0-645,-6-4-2451,1-6-1290,-5 3-387,-7-10 129</inkml:trace>
  <inkml:trace contextRef="#ctx0" brushRef="#br0" timeOffset="49115.8093">6815 6886 1677,'-18'66'4257,"12"-31"516,-5-6-645,5 0-1935,-2 3-1548,-1-9-387,4-1 0,-8-10 129,2-2-258,-2-9 0,13-1-129,-19-16 0,14-4 0,3-9-129,2-5 129,5-6-129,7-2 258,5-5 0,4 5 0,-1 1-129,3 7 258,2 4 0,0 7-129,0 8 0,0 4-129,3 8 0,-1 3 0,0 3 0,-1 8 0,-3 4 0,0 4 0,-3-2 129,-3 3 129,-7-3-129,0 3 258,-10-4-129,0-1 0,0-4 0,0-11-129,-26 15 0,6-13-258,-4 1 0,-4-3 0,-2 0-129,-4-2 129,-1 0 0,1 1 129,1 1-129,4 0 129,4 1 0,4 5 129,8 4-129,3 3 0,10 3 129,0 6 0,14 6 0,2 2-129,7 4 129,3 8-129,4 5 0,0 2 129,2-5-258,-2-1 129,0-6-129,-6-9-129,2 5-903,-12-21-2451,3-12-1032,0-3-129,-4-23-258</inkml:trace>
  <inkml:trace contextRef="#ctx0" brushRef="#br0" timeOffset="49382.8245">7442 6811 4386,'8'50'5160,"-4"-16"-258,-2 0-387,3 4-2709,1 6-1677,2 2 0,0 1-129,1-2 129,1-6-258,-2-6-129,-2-13-129,1 2-516,-7-22-1419,0 0-1677,-2-10-645,-7-14-387</inkml:trace>
  <inkml:trace contextRef="#ctx0" brushRef="#br0" timeOffset="49600.837">7085 6817 4128,'-51'-10'4773,"38"6"-129,13 4-1419,10 0-1548,7 0-516,21 0-129,6-8-258,17 5-129,7-6-258,12-3-129,10 2-129,4-5-387,5 8-258,-7-10-1806,4 11-2193,-3-2-516,-6 2-258</inkml:trace>
  <inkml:trace contextRef="#ctx0" brushRef="#br0" timeOffset="50243.8738">8569 7192 6063,'45'-37'4902,"-17"3"-516,9-16-1161,-1 7-3096,4-4-258,1-5 129,1-2-129,-3 0 129,-1 1 0,0 7 0,-1 3 0,-3 7 129,-2 4-129,-2 11 129,-4 11-129,-4 7 129,-2 6 0,-1 17 0,-6 11 0,1 8 0,-6 12 0,0 3 129,-1 5 0,0 9 0,-2-5 0,1-3 0,-4-7 0,3-2-129,-2-10 129,1-7-258,2-9-258,-6-14-258,5 2-1290,-5-13-1548,-12-17-1419,-3-4-258,-8-8 0</inkml:trace>
  <inkml:trace contextRef="#ctx0" brushRef="#br0" timeOffset="50415.8836">8731 6915 3225,'-10'7'4902,"22"2"-645,15-6 258,5-1-3483,20 8-387,4-3-258,9-2-903,9 2-2451,1-2-1548,-7-5-129,0-3-129</inkml:trace>
  <inkml:trace contextRef="#ctx0" brushRef="#br0" timeOffset="50704.9001">9681 6822 4773,'-11'64'5031,"3"-26"-516,3 8-258,4-1-3870,-7 4-387,1-1 0,1-3 129,-2-10-645,6 0-1419,-3-14-2322,5-21-387,0-8-129</inkml:trace>
  <inkml:trace contextRef="#ctx0" brushRef="#br0" timeOffset="51115.9235">9547 6639 7482,'0'31'5289,"8"-19"-645,7 0 0,4-1-4515,7 6-129,5 3-129,4 2 129,6 4-129,0 1-258,1 2 258,-1 5 129,-3 1 0,-5 0 0,-5 0 129,-4 1-129,-8-4 387,-4 1-258,-10-4 129,-5 0 0,-14-6-129,-5 2 129,-11-3-129,-6-3 129,-7-3-258,-7-3 129,-2-2-129,1-6 0,4-1-129,3-4-129,10 0-645,0-12-2322,15 3-1677,13-4-129,9-6-516</inkml:trace>
  <inkml:trace contextRef="#ctx0" brushRef="#br0" timeOffset="51631.9532">10476 6757 2451,'0'10'3999,"0"-10"-516,0 0-2064,0 19 129,0-19-258,4 31 0,-3-12-516,7 10 0,-4 4-258,3 12-129,-6 3 258,5 8-387,-6 1 129,0 2-129,-8-3 129,-1-3 0,-5-9 0,-6-3 0,-5-12-129,-1-2 0,-6-13-129,-1-8-258,1-3-387,-6-10-387,10 3-1161,-11-23-1548,8-4-1290,2-5-258</inkml:trace>
  <inkml:trace contextRef="#ctx0" brushRef="#br0" timeOffset="51868.9667">10075 6711 4902,'60'9'5160,"-23"-9"-387,7 0-129,6 0-3741,3-2-516,14 1-129,4-5-129,3 1-387,11 4-1032,-7-2-3225,0-7-387,3-1-387,-9-5 388</inkml:trace>
  <inkml:trace contextRef="#ctx0" brushRef="#br0" timeOffset="59516.4041">12037 6907 1806,'13'4'3741,"-13"-4"129,1-11-2451,-1 11-1419,0 0 0,0 0 0,0 0 0,0 0 0,0 0 0,0 0 129,0 0 129,12 0 0,-12 0 258,0 19-129,0 3 129,0 12-129,-5 7 129,-2 9-258,-1 1 0,-2-1 0,1 3-129,-2-6-258,5-7-258,-2-19-903,8-21-2967,3 14 0,0-25 0</inkml:trace>
  <inkml:trace contextRef="#ctx0" brushRef="#br0" timeOffset="59980.4307">12155 6917 3612,'18'36'4515,"-10"-15"-516,11 2-1935,-3 8-2064,4 4 129,2 2-129,1 2 0,-1 0 129,-1-7 0,2-2 129,-5-7 258,1-1-129,-2-10 0,-2-2 258,-2-10-258,2-4-129,-4-7 0,-1-4-129,-3-6 0,0-3 0,-4-6 0,-2-2-129,-1-4 258,-3 0-129,-5-3 0,0 1 0,0-1 0,-2 2 0,5 3-129,1 4 129,4 2-258,1 4 0,12 7-129,4-4-387,10 11-387,-5-8-1806,6 5-1806,7 2-129,-5-5 129</inkml:trace>
  <inkml:trace contextRef="#ctx0" brushRef="#br0" timeOffset="60508.4609">13066 7104 1935,'-36'23'4515,"12"-23"-258,9 5-387,0-5-3870,-1-5-129,7-9 0,4-3 129,3-5 0,2-6 0,7 0 258,8-4 0,5 4 258,0 1 0,7 7-258,-1 4 258,2 6-258,-2 6 0,1 4-129,-2 9 0,-2 5-129,-1 9 0,-6 3-129,-2 3 258,-5 3-129,-8 0 129,-1 2 129,-9-6 129,-5 6 0,-12-8 129,1 1 0,-10-7 0,2-2-129,-4-7-258,6-6 0,1-5-258,3-11-387,11 0-774,-4-18-2064,13-1-1419,7 1-387,6-10 258</inkml:trace>
  <inkml:trace contextRef="#ctx0" brushRef="#br0" timeOffset="60903.4835">13529 6956 3096,'-1'60'4515,"-8"-31"-129,9 5-258,-3-4-3741,3-2-645,7-4 258,5-2 0,6-7 0,2-6 0,5-5 0,0-4 0,4-4 258,-5-8 129,1-1-258,-5-6 258,0 1-129,-6-3 0,-5 0 258,-2-2-387,-4 2 258,-1-4-387,-2 1 129,0-2-129,0 5 129,0-3-258,0 5 0,0 3-129,0 2-516,0 14-1290,8-3-2451,-8 3 0,0 0-516</inkml:trace>
  <inkml:trace contextRef="#ctx0" brushRef="#br0" timeOffset="61731.5308">14229 6902 3612,'0'0'4644,"-7"19"-387,7-19 129,-3 15-4257,2 5-387,1 6 258,-2 8 0,-4 6 0,-3 4 129,-4 0 0,0-2 129,-4-7 0,4-3 129,-1-10 129,5-5-387,9-17-129,0 0-387,0-15-387,2-13-516,15 3 0,-8-17 0,9 6 0,-11-12 129,7 6 258,-12 0 129,1 9-129,-3 1 387,-6 7-129,-4 5 0,2 6 0,-1 2 645,9 12 387,-12-8 129,12 8 645,0 0 129,0 0 129,0 0 0,0 0-129,19 8-387,-19-8-129,27 26-387,-12-3 0,3 3-258,2 6 0,1 3-129,0-1 258,3 2-129,2 0 0,5-1 0,-2-6 129,6-3 0,1-8 0,1-2-129,1-4 129,0-4-129,-1-6-129,-1-2 0,-2-4 258,-3-7-129,-6-3-129,-2-2 129,-7-4 0,-4 0 0,-9-6 129,-1-1-129,-5-3 0,-5 1 258,-7-6-258,2 3 0,-5-6 0,5 4 0,2-2-129,2 5 129,8 1-129,1 2-129,10 7-129,2-1-387,14 13-2064,0-1-1935,-2-5 0,4 4-516</inkml:trace>
  <inkml:trace contextRef="#ctx0" brushRef="#br0" timeOffset="62887.597">2496 8420 1419,'13'-14'3483,"-13"14"129,0 0-129,14-9-2580,-14 9-516,0 0 129,7 14 0,-5 6 0,-2 5 387,0 12-129,-6 4-129,0 13 0,-9 3 129,2 5-387,-5 4 0,0 0-258,0-5-258,-1-12-258,7-1-1806,-2-10-1806,1-20-258,8-6-258</inkml:trace>
  <inkml:trace contextRef="#ctx0" brushRef="#br0" timeOffset="63331.6223">2523 8465 6321,'24'30'4515,"-15"-7"-516,4 1-903,1 9-2838,1 4 129,7 3-258,2 3-129,2-2 0,2-4 0,4-5 0,3-4 129,0-4 0,0-9 129,0-3 129,-1-12-129,2 0 129,-5-5-129,0-9 0,-3-6 0,-1-2 0,-5-8-129,-2-2-129,-5-5 129,-3-2 0,-3-5-258,-1 1 129,-5-3-129,1 1 0,-2 8-258,-2-2-129,9 14-1806,-4 0-1935,1 5-258,4 6-387,0 2 517</inkml:trace>
  <inkml:trace contextRef="#ctx0" brushRef="#br0" timeOffset="63719.6445">3313 8458 5934,'-13'55'4515,"8"-18"-258,-4 1-129,4 13-3999,4 8-129,1 8 0,1 2 0,2-2-129,1-9 129,0-5 0,-1-9-129,1-7-1032,-4-16-2580,0-21-516,0-5-129,-3-26 129</inkml:trace>
  <inkml:trace contextRef="#ctx0" brushRef="#br0" timeOffset="64091.6658">3351 8378 5547,'45'-26'4644,"-12"14"-387,-1-4-258,3 4-3483,7 6-387,0 0-129,4 6-129,-5 1-129,-6 6 258,-3 7-258,-6 3 258,-7-2 129,-10 7 129,-9-5 258,-1 7 0,-18-8 0,-2 8 129,-13-10 0,3 4 0,-10-6-258,6 2-258,1-1-258,-2-8-129,10 5-516,-5-10-1161,16 0-2322,3-1-516,12 1-129,0 0-129</inkml:trace>
  <inkml:trace contextRef="#ctx0" brushRef="#br0" timeOffset="64471.6876">4188 8678 6837,'-5'12'4515,"5"-12"0,11 9-516,-11-9-3741,33 6-387,-3-4 0,10 1 129,4 3-129,5 0 129,6-2 0,2-2 0,2-1 0,-1-1 0,0 0 0,-5 0-129,1 0-774,-12 0-2967,-2-2-516,-3-3-258,-13-5-129</inkml:trace>
  <inkml:trace contextRef="#ctx0" brushRef="#br0" timeOffset="64915.713">4689 8465 4773,'28'27'4515,"-10"-19"0,10 9-516,-2-5-3225,9 2-387,8 0-258,-1 0 129,1-1-387,-3-3 258,-2 2-258,-3-6 129,-4 6-129,-7-4 129,-4 1 129,-10-1 0,0 4 0,-10 1 0,0 1 129,-5 5-129,-7 5 0,-8 1 0,-3 1 0,-6 2 0,-4 1 129,-6 6 0,-2 0 129,-6 0-129,2 2 258,-2 1-258,3 0 0,6-1-387,-2-3-774,17 1-1935,-2-9-1677,6-7-387,3-6-258</inkml:trace>
  <inkml:trace contextRef="#ctx0" brushRef="#br0" timeOffset="70572.0364">5983 8398 2967,'0'0'4257,"0"0"-387,0 0-1548,0 0-1290,0 0-258,0-10-387,0 10-129,0 0 0,16-3 129,-16 3-129,0 0 129,10 1 0,-5 14 0,-5 6-129,0 8 129,-8 9 0,-1 13-129,-2 4 0,-5 6-129,0-1 0,-2-3-129,3-6 129,1-10-258,6-7-129,2-18-387,6-16-1161,8-3-1677,6-23-903,9-7-387,0-10 388</inkml:trace>
  <inkml:trace contextRef="#ctx0" brushRef="#br0" timeOffset="71008.0614">6029 8381 1935,'-15'0'3999,"15"0"387,0 0-387,0 0-2322,6 4-1032,8 4-387,1 5-258,2 3 0,1 9 129,4 4 0,-4 6 0,6 7 0,-5-1 258,3 4-129,-4-3 258,7-1-129,-7-10 129,5 3-129,-4-14-129,3-3 258,-3-12-258,3-5-129,-3-6 0,1-10-129,-1-6 129,-2-10-258,1 1 258,-4-10-129,0 0 0,-6-1 129,-4-2-258,-2 1 258,-2 3-129,0 2 0,0 5-387,0 3-129,1 16-774,-1-1-3096,11 3-129,2 3-516,2 7 258</inkml:trace>
  <inkml:trace contextRef="#ctx0" brushRef="#br0" timeOffset="71476.0882">6857 8644 3225,'-37'-5'4515,"20"-14"-387,16 3-516,-4-7-3225,11 0-1032,8-4-129,15 4 129,-2-3 0,6 9 258,-2 3 129,2 6 258,-2 7 387,-6 1-129,1 12 0,-6 5 258,0 9-387,-5 2 129,0 4 0,-9 0 387,3 4-258,-9-5 516,-4 6-129,-12-8-129,-1 2 258,-8-7-258,-2-2-129,-9-7 0,4-5-258,-2-8-129,1-2-129,5-9-258,-1-11-387,16 3-774,-4-10-2709,12-4-516,5-1-387,11-2 259</inkml:trace>
  <inkml:trace contextRef="#ctx0" brushRef="#br0" timeOffset="71880.1113">7410 8538 3483,'-9'63'4515,"2"-32"-387,7 10-258,0-7-3354,1-1-516,6-5-258,7-4 516,3-9-129,5-7-129,6-8 129,5-10 0,1-7 0,5-8 129,0-2 129,-3-9-258,-1 1 258,-9-5 129,-3 6-129,-11 0-129,-2 5 129,-5 1-258,-1 8 0,-4 3-258,0 5-258,0 12-387,0 0-1806,0 0-1677,0 0-645,0 0 258</inkml:trace>
  <inkml:trace contextRef="#ctx0" brushRef="#br0" timeOffset="72213.1303">8219 8528 5031,'-11'55'4902,"8"-20"-516,-6-1-129,4 9-4128,-1 5-129,1 1 0,-1-3 0,-4-3 258,1-3-129,-1-5 0,-1-8 129,3-8-258,8-19-129,-14 10-516,6-17-1032,8-10-2838,3-3 0,1-11-516</inkml:trace>
  <inkml:trace contextRef="#ctx0" brushRef="#br0" timeOffset="72940.1719">8132 8598 645,'12'0'2967,"-5"-9"-774,-7 9-1032,14-3 0,-3 3 0,-11 0 258,18 4 0,-18-4-129,26 16-129,-11-7-129,6 11-129,3-2-258,6 10-258,1 1-129,5 0-129,3 4 0,0 1 0,-2 4-129,1-3 0,-2-2 258,-3-4-258,-5-6 129,-4-2 0,-6-8 129,0-4 0,-8-9-129,1-7 129,-5-12 0,0-9 0,-4-7-129,3-6 129,-2-10-129,3 0 0,-2-6 0,0 0-129,2 2-258,-2-1-387,10 7-2580,-7 4-1548,-1-1-258,-2 5-258</inkml:trace>
  <inkml:trace contextRef="#ctx0" brushRef="#br0" timeOffset="75275.3055">2416 10169 5289,'-1'19'4644,"1"-19"-645,-5 27-129,-1 0-2967,4 2-774,2 9-129,0 13 129,-2 9 258,-3 8-129,2 5 129,-7 4 0,3-3 0,-5-10 0,5-4-258,1-14-129,2-18-516,5-12-1419,-1-16-2451,12-24 0,-1-10-516,-1-12 387</inkml:trace>
  <inkml:trace contextRef="#ctx0" brushRef="#br0" timeOffset="75703.33">2407 10193 4644,'0'0'4257,"17"5"-129,-17-5-258,16 14-2838,-1 4-774,0 5 0,6 7-129,0 4 0,4 9 258,-4 2-129,4 6 258,-6-5-129,2 3 129,-7-15 0,6 2 129,-10-12-258,8-9-129,-3-15-129,6-8 0,2-15-129,1-9 0,3-5 0,-1-6 0,1-9 0,-2-1 0,-4-1 0,-5 7 0,-2-3 0,-2 2 129,-4 0-129,-1 3 129,-2 8-258,0 2 129,2 8-387,-4 0-516,15 12-2322,-8 4-1419,3 5-129,4 5-387</inkml:trace>
  <inkml:trace contextRef="#ctx0" brushRef="#br0" timeOffset="75960.3447">3371 10128 6321,'3'102'4773,"-3"-38"-516,-6-3-129,-5 8-3483,4 5-387,0-2-258,0-6 129,-1-2 0,2-13-258,0-12-129,-2-22-1290,8-17-2451,0 0-516,6-25 0,3-8-258</inkml:trace>
  <inkml:trace contextRef="#ctx0" brushRef="#br0" timeOffset="76356.3673">3425 10135 7740,'21'-24'4644,"-3"11"-258,1-4-387,1 1-3999,8 1-129,5 5 0,3 2 0,2 4 129,-4 4-129,1 3 258,-1 8 0,-5 4 129,-1 9 0,-6-2 0,-2 6-258,-9-2 258,1 3 129,-12-8-129,0 3 0,-13-4-129,-6 0 129,-10-3 0,-6-1 0,-9-6-129,-1 1-129,-5 0-129,0-9-387,14 12-2580,-2-14-1419,8 0-387,7-3-258,10-8 1</inkml:trace>
  <inkml:trace contextRef="#ctx0" brushRef="#br0" timeOffset="76712.3877">3939 10510 6837,'-2'12'4644,"2"-12"-258,23 0-258,7 0-3870,10 0-258,10 0-129,7 0 129,5 0-129,2 2 258,0 1 0,-1-1 0,-5 1 0,-5-3 0,-6 0-129,-3 4-129,-11-4-1032,-1-4-2838,-6 3-645,-9-6-258,-2-2 0</inkml:trace>
  <inkml:trace contextRef="#ctx0" brushRef="#br0" timeOffset="77431.4288">4646 10256 3483,'0'25'4644,"0"-25"-516,14 16-129,-6-2-3096,11-1-774,3 1 0,3 1 0,3 3-129,1-5 258,3 6-129,0-4 0,0 2 0,-1-1 129,-2 2-129,-4-2 0,-3 0-129,-3 1 129,-5-3-129,-8 2 0,-4 1 129,-2-2-129,-7 4 129,-7-4 0,-6 4 0,-6-2 129,-3 5 129,-6-5-129,-2 2 129,-4 2 0,4 1-258,-3 3 258,7-2-516,5 2-129,-1-13-516,19 11-2451,2-10-1419,8-13 129,7 0-774</inkml:trace>
  <inkml:trace contextRef="#ctx0" brushRef="#br0" timeOffset="77799.4497">5873 10016 5676,'-15'58'4773,"12"-24"-387,-1-2 0,-6 6-4128,8 10-258,1 2 258,1 4-129,-5-3 129,3 0 258,-6-9-387,5-3 0,3-8-903,-3-12-3096,3-19-645,6-2-516,2-17-129</inkml:trace>
  <inkml:trace contextRef="#ctx0" brushRef="#br0" timeOffset="78175.4714">5894 9943 5031,'24'-35'4773,"-8"16"-258,10 6-387,3 3-3870,2 4-258,0 2 0,1 4-129,-3 5 258,-3 6-129,-5 7 258,-4 0 129,-5 10 0,-9-6 129,1 9 129,-9-9 0,-5 5-129,-11-8 129,-1 3-387,-11-6 129,-2-1-129,-5-5 0,1 0-258,1-4 0,-1 0-129,7-1-258,2-5-258,16 4-1548,-4-4-2322,18 0-516,-1-8-387,6-3 129</inkml:trace>
  <inkml:trace contextRef="#ctx0" brushRef="#br0" timeOffset="78843.5096">6446 10019 3999,'-2'74'4902,"1"-28"-387,-8-2-129,4-2-3096,-2 9-1161,-1 1-129,-1-6 129,-1-2 0,0-2 129,-2-13-129,1-4 129,0-9-129,-1-10 0,12-6-129,-17-12 0,13-10 0,2-10-129,2-6 129,4-8-258,8-2 129,4-3 0,3 1 0,5 2 129,5 3-129,1 9 129,3 4-129,0 6 258,1 8-258,-1 5 129,0 5 129,-1 5-258,-5 3 129,-3 4 129,-3 9 0,-5-1 0,-2 4 0,-7 0 0,-5 4 0,-2 1 0,-7-3 129,-7 3-129,-7-6 0,0 4 0,-3-7-129,0 0 0,1-4 0,1-4 0,4-1 0,5-3 0,13 0 0,-17 0-129,17 0 129,0 0 0,0 14-129,7-2 129,3 7-129,2 4 129,5 7 0,-2 3 0,5 5 0,1 6 129,-2-3-129,-1-3 0,3-1-258,-5-12-903,8-7-3225,0-2-258,-3-16-516,6-6 258</inkml:trace>
  <inkml:trace contextRef="#ctx0" brushRef="#br0" timeOffset="79263.5336">7070 10435 6837,'-28'-35'4644,"24"14"-258,-3-15-774,7 9-4386,0-4-258,17 11 258,-2-3 129,4 8 387,-1 3 258,0 4 516,4 8 129,-5 3 129,4 14 258,-2-1-387,2 9-258,-5 1-129,2 4 129,-4 0-258,-4 0 129,-6-3 129,-4 1 129,-7-6-129,-7-1 0,-10-5 0,-1 0 0,-10-11-129,0 2-129,-3-7-129,2-2-129,8-3-516,-3-13-1161,20 3-2580,0-7-774,11-1-129,3-3-129</inkml:trace>
  <inkml:trace contextRef="#ctx0" brushRef="#br0" timeOffset="79548.5499">7740 10171 6450,'0'48'5031,"0"-16"-258,-2 2-258,-7 6-3999,1 1-516,1-1 0,-5 3 0,3-4 129,-5-8-129,2-6 129,3-4-387,-4-16-387,13-5-2193,-2-9-1677,-1-18-387,3-12-258</inkml:trace>
  <inkml:trace contextRef="#ctx0" brushRef="#br0" timeOffset="79887.5693">7678 10151 2967,'22'42'4644,"-14"-21"-129,5 2-1419,6 12-1161,-6-7-645,10 12-516,-4-9-129,9 5-129,-4-8 0,6 1-129,-4-7 0,6-3 129,-3-7-258,2-7 0,-6-5-129,2-5 0,-7-12 129,1-3-258,-5-7 129,-2-2 0,-6-5-129,-2-1 0,0 0 129,-4-4-258,2 4 129,-3 2 0,1 4-258,-2-1-258,7 12-645,-6-8-1419,6 11-2322,6 2-258,0 3-258</inkml:trace>
  <inkml:trace contextRef="#ctx0" brushRef="#br0" timeOffset="80291.5924">8571 10312 6450,'-24'5'4773,"24"-5"-129,-22-18-645,11 1-4128,7-4-129,4 2 0,2-4 0,7 2 258,4 4 0,0-3 258,6 13 129,-5-3 0,5 10-129,-4 0 129,5 8-258,-5 5 0,2 8-129,-4 3 129,-1 7-129,-7 3 258,0 5 129,-6-3 129,-8 5 0,-9-8 0,-1 0 0,-9-10 0,1-3 129,-6-10-387,1-10-258,6-3-387,-1-15-258,13 1-387,-4-18-2451,13 5-1548,5-6-258,5-2-516</inkml:trace>
  <inkml:trace contextRef="#ctx0" brushRef="#br0" timeOffset="80812.6222">9033 10222 3870,'-9'55'4773,"0"-28"-258,9 12-258,5 3-3741,0 0-258,5 0 258,3-6-258,8-2 129,3-13 0,8-3 0,3-18 0,9-6-129,-3-19 129,3-5-129,-3-14 258,-1-2-258,-9-7 0,-2 2 0,-13-2 129,-5 2-129,-7 8-258,-4 4 129,0 10-258,-4 6-129,1 10-258,-6 1-387,9 12-1806,-4 9-2193,4-9-258,0 20-387</inkml:trace>
  <inkml:trace contextRef="#ctx0" brushRef="#br0" timeOffset="81149.6415">9883 10083 5676,'-4'25'4773,"-1"-9"129,5 7-645,-3 6-4257,-3 5 0,1 15 0,-4 2 387,1 6 0,-9-4 129,7 3-129,-6-10 0,7-3 129,-3-9-516,3-16-129,7-5-903,-7-18-1161,9-9-2580,1-8-258,4-6-387</inkml:trace>
  <inkml:trace contextRef="#ctx0" brushRef="#br0" timeOffset="83163.7567">9888 10096 129,'0'0'1677,"0"0"-129,0 0 129,0 0 0,8-7 0,-8 7 0,0 0-258,0 0 0,0 0-258,0 0-516,0 0 129,0 0-258,0 0 0,0 0-129,10 7 0,-10-7 0,15 17 0,-5-7 0,4 10-129,1-2-258,1 10 129,2 1-129,1 2 0,1 5 0,0 3 0,0 1 0,1 1 129,-1-2-129,-1-2 129,-2-4-129,1-3 129,-3-2-129,-1-6 0,-1-7 129,0-5 0,-13-10-129,21 7 129,-21-7 129,19-17 0,-13-9 0,3-4 0,-3-10 129,4-4-129,-3-10 129,4-4-129,-3 2 0,5-2-129,0 4-258,2 4 0,1 7-516,-7-4-1935,5 9-2193,2 4-387,-4-7-387</inkml:trace>
  <inkml:trace contextRef="#ctx0" brushRef="#br1" timeOffset="94839.4244">16985 5680 903,'0'12'2451,"0"-12"-1935,-12 17-774,8-5 516,0 3-129,1 3 258,0 5 258,2 3 258,1 8 129,0 0 129,0 9-129,1-2-129,5 5 0,-2-2-129,4 2-387,-6-9 0,3-4-129,-3-3-258,-1-9-645,2-2-774,-2-1-2064,-1-18-387</inkml:trace>
  <inkml:trace contextRef="#ctx0" brushRef="#br1" timeOffset="95173.4429">16831 6033 1032,'30'12'4515,"-9"-12"129,13 3-516,-1-1-1806,5-2-1677,12 0 0,-2 0-387,1-2 0,-4 0-258,-3-3 0,-8 0 0,-5 2 0,-8-4 0,-6-1-387,-15 8 129,10-14-387,-10 14-645,-2-16-1032,-4 3-1419,-1 2-903,-7-6 516</inkml:trace>
  <inkml:trace contextRef="#ctx0" brushRef="#br1" timeOffset="95479.4611">17262 5748 1806,'0'0'3096,"12"-10"-774,-12 10-1290,0 0 0,13 3 129,-13-3 387,9 12-129,-9-12-129,9 25 129,-9-13-129,10 11-258,-8 0-258,8 8-258,-5 4-258,7 4 129,-4-2-258,2 2 0,-1-2-129,-2 1 129,-1-5 0,0-1-129,-4-8 129,2-6-129,-3-2-129,-1-16-387,6 17-1806,-6-17-2193,12-7 0,-1-8-516</inkml:trace>
  <inkml:trace contextRef="#ctx0" brushRef="#br1" timeOffset="96087.4959">17878 6125 2193,'-26'-2'2838,"26"2"-2322,-19-15-387,10 3 516,2 0 258,-1-5 129,5 4 129,-1-5 129,4 3-129,2-2 0,9 6-258,0 0-387,8 4-129,2 4-387,5 3 258,0 0-258,1 3 0,-2 7 0,3 4 129,-5-1-129,-1 1 0,-5-2 258,2 3 0,-10-4 129,3 7 258,-12-18 0,3 22 0,-3-22 258,-12 24-129,-9-11 0,5 0-129,-10-2-258,3-2 0,-5-5-129,2 1-129,0-5-129,1 0 0,8-5-387,-3-7-387,20 12 0,-18-28-1677,18 11-1935,12-4-516,4-2 129</inkml:trace>
  <inkml:trace contextRef="#ctx0" brushRef="#br1" timeOffset="96791.5361">18360 5975 2451,'-8'13'3483,"8"-13"516,0 0-1161,0 0-3096,0 16 129,0-16 0,0 20 258,0-6 258,0-2 0,4 5 258,-4-2 0,1 6 258,-1-6-129,2 7 258,-2-5-258,8-3 0,-8-14-387,14 17 0,-1-16-258,5-1-129,1-7 129,0-5-129,0-8-129,-2 3 258,-1 0 0,-3 0 129,-3 2 0,-5 3-129,-5 12 0,5-13 0,-5 13-129,0 0 0,0 0-129,18 11 0,-8-2 129,2 3 0,4 2 0,3 2 0,0 0 0,2-1 129,-2-2 0,1 0 0,-1-3-129,-2-3 0,2-4 129,1-3-129,-1-3 0,2-4 0,-1-7-129,-3-3 129,1-2 0,-3-2 129,-2 0-129,-3 1 0,-5 3 129,0 1-258,-1 6 0,-4-2-258,0 12-516,0 0-1935,0 0-1677,0 0-258,0 0-129</inkml:trace>
  <inkml:trace contextRef="#ctx0" brushRef="#br1" timeOffset="97707.5885">19428 5973 3096,'12'2'4257,"-12"-2"-387,0 0 0,6 10-3612,-6-10-129,12 11 129,-12-11 0,13 16 258,-3-4 0,-10-12 0,13 22 0,-11-11 129,4 7-258,-4-4 0,3 2-129,-3-3 0,2 2-129,-4-15 0,10 19 0,-10-19-129,16 1 129,-2-6 0,1-7-129,1-6 0,3-1 129,2-6 0,-1 1-129,-2-2 0,-2 3 0,-4 4 0,-1 3 0,-11 16 0,11-15-129,-11 15 129,0 0 0,13 10-129,-7 4 129,2 1-129,-2 2 258,4 1-129,3 2 258,-4-6-129,2 2 129,1-5-129,3-5 0,0-3 258,2-3-387,4-3 0,2-7 0,3-5 0,-3-4-258,3-3 258,-3 3 0,-2 0 258,-5 2-258,-1 2 129,-4 5-129,-11 10 258,14-4-258,-14 4 0,9 17 0,-3-1 0,0 2-129,1 3 129,1 3 0,1-2-258,1 0 0,4-1 0,-4-8-258,11 9-1290,-3-10-2709,2-9-129,4-3-516,-2-8 388</inkml:trace>
  <inkml:trace contextRef="#ctx0" brushRef="#br1" timeOffset="98243.6192">20282 5891 5547,'11'11'4515,"-11"-11"-129,27 4-387,-3-2-3999,-2 8-387,1 1 258,3-1 0,-1 2 129,1 3-129,-2-1 129,3 2 0,-2 0 0,-4-3 129,-1 3 129,-5 0-129,-1 1 129,-5-4-129,0 1 0,-6-2 129,-2 3-129,-1-5-129,0-10 129,-13 15 0,-1-14 0,-2-1 129,-4 0-129,-2 0 0,1-1 0,-2-6 0,3 2 0,1-4 0,3 5-129,6 0 0,10 4 0,-17-8 129,17 8-258,0 0 129,0 0 0,0 0-129,19-13 0,3 11 0,3-3-258,10 4-258,-3-7-774,11 5-1935,-3 1-1161,-5-6-258,0 4 0</inkml:trace>
  <inkml:trace contextRef="#ctx0" brushRef="#br1" timeOffset="98679.6441">20786 5960 1935,'0'11'4128,"0"-11"0,0 0 0,2 12-3612,-2-12 129,8 14 0,-3 1 129,-5-15-258,3 23 0,-3-23 0,3 23 0,-3-23-129,12 13 0,0-13-258,10 0 0,8-7 129,9-7-258,3-6 129,4-4-129,0 2 129,-1 1-129,-6 4 129,-7 2-129,-10 6 129,-7 9 0,-15 0-129,13 20 0,-13-2 0,0 4 0,0 3-129,0 1 129,1 0-129,4-1 129,2-6 0,1-6-129,3 0-258,-11-13-258,22 13-2322,-9-13-1548,-13 0-129,17-14-387</inkml:trace>
  <inkml:trace contextRef="#ctx0" brushRef="#br1" timeOffset="99271.678">21369 5973 258,'0'16'3612,"3"-4"0,-3-12 0,0 0-3483,5 15 129,-5-15 387,6 22 258,-6-22 0,0 29 0,0-17 0,1 5 0,-1-4-387,10 3 0,-1-5-129,6-5 0,5-3-258,8-3 0,3-3 0,3-7-129,2-5 129,-1-3-129,1-2 129,-5-1-129,-3 1 0,-4 0 129,-5 3-129,-6 1 129,-4 4-129,-9 12 0,7-13 0,-7 13 0,0 0 0,-6 6 0,6-6-129,-12 26 129,4-9 0,0 7 129,0 5 0,3 4 0,0 4 129,5 5-258,0 7 129,0 5-129,5 3 129,2-2-129,4 1 0,-2-5 0,1-1-258,-4-10 129,4-2-387,-10-16-1419,3-6-2322,2-6-387,-5-10-258</inkml:trace>
  <inkml:trace contextRef="#ctx0" brushRef="#br1" timeOffset="100134.7274">22438 5666 1032,'14'0'1548,"-14"0"129,20 2 387,-20-2 0,18 5 258,-18-5-645,18 14 0,-14-2-258,8 17-258,-7-3-258,7 19 0,-6-2-258,6 10-129,-6 1-258,3 8-129,-5-7 0,-1-5 0,-2-9-258,-1-7 0,-2-7-129,-8-10-258,2-6 0,-9-11-129,4-9-129,-11-12 129,3-1-129,-8-11 258,2 0-129,-7-6 258,2 3 0,2 0-129,0 6 387,5 3-129,3 8 129,5 2 258,5 7 0,12 10 129,0 0 129,0 0 0,7-6 0,14 6-129,7 0 129,5 0-129,9-1-129,5 0-129,3-3 0,0-3 0,0 3 0,-2-3 129,-5 2-258,-4 0 129,-3 3 129,-7-1-129,-3 1 0,-5 1 0,-4 1 0,-3 0 129,-14 0 0,16 1 0,-16-1 258,6 17-129,-6-6 129,0 9 0,0 0-129,-1 9 129,-5 0 129,5 8-129,0-3-129,1 6 129,0-7-129,1 0-129,4-7-129,2-9-516,9-1-2451,-2-11-1677,-5-12 129,6-12-645</inkml:trace>
  <inkml:trace contextRef="#ctx0" brushRef="#br1" timeOffset="100333.7387">22918 5591 5676,'9'29'4773,"2"-5"-516,-11-24-387,10 19-5547,-4-7-2709,-6-12 0,11 20-516</inkml:trace>
  <inkml:trace contextRef="#ctx0" brushRef="#br1" timeOffset="100963.7748">23069 5931 5934,'0'0'4257,"0"0"0,4 12-1677,-3 0-2451,-1 3-129,1 4 0,1-1 129,2 6 129,-1-5 0,6 1 129,-3-4 0,6-1-129,1-5 129,7-5-129,2-5-129,2-3 0,3-9 0,1-3-129,0-5 129,0-1-129,-3 0 129,-5-1 0,-5 5 0,-3 7-129,-12 10 129,12-9-129,-12 9 0,0 7 0,0 8 0,0 4 0,0-1 0,-1 3 0,1 3 129,1-6 129,5-2 0,7-3 0,2-7-129,7-6 258,0-3-258,7-9 0,1-7 0,3 0-129,0-1 129,-6 3 0,-3 1 0,-2 5 0,-8 5 0,-3 6 0,-11 0 0,12 13 0,-11 3-129,0 2-129,2 5 129,2 1-129,3 3 0,-2-3-129,8 2-258,-5-11-903,13 4-2322,-1-7-1032,-1-9-129,3-3-516</inkml:trace>
  <inkml:trace contextRef="#ctx0" brushRef="#br1" timeOffset="101350.7962">23994 6033 4386,'33'3'4515,"-20"-5"-258,9-3-387,1-8-3870,-4 3-387,-8-6-129,3 4 0,-12-5-258,2 5 258,-4-2 0,0 14 129,-22-15 258,3 10 258,0 5 387,-7 0 129,1 8 129,-5 3 0,5 8 258,-7-1-258,10 10 258,-5-6-516,11 10 0,-1-3-129,10 6 0,5-6-258,2 2-258,13-5-129,1-11-903,17-1-2451,1-2-1032,1-12-129,7-5-387</inkml:trace>
  <inkml:trace contextRef="#ctx0" brushRef="#br1" timeOffset="101794.8223">24445 5996 6966,'-37'15'4902,"11"-12"-516,3 7-129,8-3-4128,-9 7-258,-1-1 129,7 0-258,2 0 129,5-1 0,6 1 0,5-1 129,0-12 0,16 17 129,2-10 0,5 2 0,6 2 129,0 0 0,1 4-129,0-1 0,-4 5-258,-2 1 258,-8 0-258,-6-1 129,-4 2-129,-6-3 258,0-2-129,-12-2 0,-2-3 129,-6-4-258,-2-3 0,2-1-516,-8-3-2709,3-7-1419,5-6 0,-1-9-645</inkml:trace>
  <inkml:trace contextRef="#ctx0" brushRef="#br1" timeOffset="109851.2831">19195 6950 1,'0'0'644,"10"-7"-128,-10 7 516,0 0-129,0 0 258,0 0-129,0 0 129,0 0-258,0 0-258,0 0-258,14-5-129,-14 5 0,0 0-129,0 0 0,14-4 129,-14 4-129,0 0 387,12-6-129,-12 6 258,0 0 0,14-1-129,-14 1 258,0 0 0,0 0-258,0 0 0,-9-6 129,9 6-258,-28-6 0,8 5 0,-7-2-129,-5 2-129,-6-2 0,2 3 129,-6 0 0,3 0-129,-1 0 0,2 0 0,2 0 258,6 0-258,4 3-129,5-1 129,2-2 0,5 0-129,3 2 0,11-2 0,-15 7 0,15-7 0,-9 17 0,5-6 129,2 3-129,-3 4 0,2 0 129,-2-1-129,-1 4 129,0-2-129,1-1 129,2-4-129,0 1-129,-1-1 258,4-14-129,0 17 0,0-17 0,12 8 0,-12-8 0,22 8 0,-7-6 0,1 0 0,0 1 0,3 1 129,4-2-258,1 5 129,5 1-129,0-4 129,4 6 0,4 0-129,-1 8 0,0-2 129,2-2-129,-7 6 129,-2-3 0,-6 4 0,-5-1 0,-5 0 129,-6-5 0,-4 3 0,-4-1 0,-8 0 129,-8 0-129,0 0 129,-8-2 0,-1-1-129,-6-2 0,-1-2 0,0-2-129,0-2 129,0-4-129,0-2 0,3-2 0,0-2-258,8 1-129,-3-9-1032,10 0-2709,6 1-516,4-5-387,5 3 130</inkml:trace>
  <inkml:trace contextRef="#ctx0" brushRef="#br1" timeOffset="110475.3188">19607 7386 2193,'-53'12'2709,"33"-15"-1935,-6-3-645,2-4 0,3-3 387,-1-5 516,7 1 0,-3-12 387,12 2-258,-2-5 0,8 5 0,2-6-129,14 9-387,0-6-387,9 5-129,3 6-129,4 8 0,-1 0 129,1 7-129,2 2 129,0 2-129,-4 10 0,0 4 129,-3 1-129,-1 1 129,-3 1 0,-1 3 258,-10 2-129,2 2 129,-8 0 129,2 3 0,-8-6 129,0 4 0,-10-4-129,-2 2 129,-8-8-129,0 2 0,-8-11 0,-1 3-258,-5-3-129,0-2 0,0-4-258,-1 0-258,6 0-645,-12-10-2322,11 4-1290,0-4-387,0-9-387</inkml:trace>
  <inkml:trace contextRef="#ctx0" brushRef="#br1" timeOffset="112123.4131">17926 8093 2451,'4'-11'3612,"-4"11"129,0 0-3225,0 0-516,10 8 0,-10-8 129,0 11 258,0-11 129,0 14 129,0-14 129,-7 18-129,7-18 258,-16 27 0,-1-11-258,7 11 0,-11-2-129,1 9-129,-6-1-129,1 4 0,-3-3-129,2 5 258,1-8-129,6 3 0,0-10-129,7 1 129,2-8 0,10-3 0,0-3 0,10-1 0,5-7 0,9 4-129,4-4 129,6-1-258,8 0 129,5 1-258,4-3-258,2 0 0,4 0-387,-10-8-774,7 6-1677,-6-5-1419,-12-5-387,-1 2 129</inkml:trace>
  <inkml:trace contextRef="#ctx0" brushRef="#br1" timeOffset="112409.4294">18148 8415 2193,'-12'9'4515,"5"6"0,7-3-387,-3 0-2451,-2 2-1290,5 10-129,0 0 129,0 5 0,-5 1-129,3 8 0,-6 1 129,3 7-129,-1-4-129,3-1 0,2-5-258,1-5-516,13-8-2709,7-13-1161,2-12-387,9-12 129</inkml:trace>
  <inkml:trace contextRef="#ctx0" brushRef="#br1" timeOffset="112887.4567">18607 8572 5289,'-31'7'4902,"18"-7"-516,-3-9-774,16 9-4386,-12-23-774,15 11-387,1-9-516,17 0 387,-4-7 645,13 2 387,-3-2 903,3 2 645,4 5 516,-10 4 774,6 10 0,-13 2-258,5 7-387,-12 6-645,3 8-258,-7 5-258,-5 4 129,-1 4 0,-1 6 258,-10-5 258,2 3-129,-11-5 129,8 5 258,-13-13 0,7 6-258,-8-15 129,5-2-387,-4-9-258,2 0-129,6-10-258,-2-13-645,15 2-2193,1-9-1806,0-2 0,3-2-387</inkml:trace>
  <inkml:trace contextRef="#ctx0" brushRef="#br1" timeOffset="113423.4874">19264 8566 3096,'-35'27'4515,"10"-26"0,6 0-387,-4-1-3612,-1-2-387,6-7-258,1-6-129,2-8 0,5-2 129,6-4 0,4-2 0,1 1 0,9-1 129,6 1 129,1 4 129,4 6-129,3 4 129,-3 9 0,0 4-129,0 3 0,-3 9 0,-1 9-129,-4 6 0,-2 3 129,-5 4 0,-1 1 129,-5 0 258,0 3 0,-10-8 129,2 2-129,-11-9 258,5-1-387,-6-12 258,3 0-258,-6-7-387,8-8-387,4 1-645,-4-17-2064,10 2-1677,5-1-258,9-6-258</inkml:trace>
  <inkml:trace contextRef="#ctx0" brushRef="#br1" timeOffset="113871.5131">19747 8511 5805,'-14'3'4902,"-11"-3"-387,16-12-387,2-12-4386,6 7-645,0-8 0,10 7-258,0-10-129,13 8 516,-2-5 0,7 9 645,1 2 129,-2 5 645,4 9 129,-11 0 129,8 14 129,-8 2-387,2 13-129,-7 3-129,-1 6 0,-5-1 0,-3 6-129,-5-8 129,0 1 129,-16-7 258,3-2-129,-12-12 258,2-1-258,-9-7-129,2-4-129,-5-3-129,-1-3-516,5-1-1032,-9-9-3354,8-2-387,2-11-387,1-6-387</inkml:trace>
  <inkml:trace contextRef="#ctx0" brushRef="#br1" timeOffset="116119.6417">18532 10024 1806,'-7'-1'3225,"-6"1"-1032,13 0-1419,-13-3 258,13 3-129,-19-1 0,5 1 129,14 0 0,-27 7 129,17 10 0,-9-4 129,7 16-258,-8-4 0,9 9-387,-2 0 0,10 2-258,3-2 0,3-3-129,14-6-258,10-5 129,6-14-129,7-6-129,4-5 129,2-10 0,-4-10 129,3-2 0,-10-6 0,-2-2 0,-12 1 0,-5 3 258,-11 2-258,-1 7 0,-8 0 0,-6 8-129,-10 7 0,-4 4 0,-1 6-129,-5 3-129,3 9-129,-4-3-258,13 5-129,-2-12-258,16 5-129,4-10 0,0 0 129,7-10 0,14 2 387,1-8 387,0 2 0,2 4 645,-1-2 0,1 9 0,-4 0 129,1 3 0,-8 8-129,3 12 0,-9 1 0,1 11 0,-8-1 129,1 10 129,-3 3 0,-2 7-129,-6-5 129,3 7 0,-5-2-258,7-2 258,-3-6-258,7-2-258,1-12-258,0-12-774,14-2-2709,1-13-1032,5-17-258,5-14-387</inkml:trace>
  <inkml:trace contextRef="#ctx0" brushRef="#br1" timeOffset="116874.6848">19586 9832 1419,'-37'3'4128,"10"-6"129,1 3-258,-6 0-3225,-9 0-129,4 5-258,-7-2 0,6 4 129,-3 0-129,5 3 0,6-1-129,4 6 0,3-5 0,9 4-129,1-2 258,7 3-258,2-3-129,3 5 129,0-4 129,1 3-129,0-1 129,0 4-129,0-3 258,0-1-258,-1 0 258,1-2-387,0-13 129,13 16-129,7-12 0,4-4-258,9 0 0,2 0 0,7-3-129,-2-1 258,4 4 129,-7 3 0,-1 4 129,-5 4 0,-6 2 129,-3 7-129,-5 1 129,2 8 0,-4-1-258,-4 4 129,-1-2 0,-5 1 258,-5-5-129,0 2 258,-12-9 0,-1-2 0,-11-6 0,-1 0-129,-7-4-129,3-5 0,-3-2-258,1 0 0,4 0-387,0-9-129,12 5-387,-5-17-1806,18 4-1935,2 0-387,6-4-387</inkml:trace>
  <inkml:trace contextRef="#ctx0" brushRef="#br1" timeOffset="117359.7124">19942 10297 6063,'-42'14'4902,"22"-13"-258,-4-3-516,2-9-3999,5-3-387,12-1-129,-2-11 0,7-1-387,3-9 387,11 2 0,6-2 129,4 1 129,3 1 258,-1 6 0,4 10 129,-6 5 0,4 12 0,-5 1 0,-1 12 0,-5 13 0,-2 6-129,-5 5 129,-3 6 129,-7-2 258,0 5-129,-11-5 258,2 3 258,-12-14-387,2 3 129,-7-13-258,4-1 0,-7-9-387,-3-9-516,4 3-2580,-8-11-1806,-7-13-387,-2-11-645,-5-12 129</inkml:trace>
  <inkml:trace contextRef="#ctx0" brushRef="#br1" timeOffset="124748.1352">17364 10810 774,'0'0'1032,"0"0"387,0 0-258,8-7 258,-8 7 129,14-3-387,-1 3 129,-13 0-387,30 0-129,-15-2 0,10 2 0,0-4 0,10 4-129,0-4 0,9 4 0,1 0-129,9 0 129,1-3-387,6 3 0,1-1 0,4 1-129,2-1 0,4-3 0,0 1 0,6-1 129,3 1-258,5 1 258,6-3-129,4-1 129,3-3-129,6 4 0,5-2 129,4 0-129,4 0 0,3-1 0,2 4 0,6 0-129,1 2 0,-2 2 0,0-1 129,-4 0-129,-4-1 0,-4 1 0,-8-3 129,-5 2-129,-9-5 0,-6 2 129,-9-2-129,-8 4 0,-10-1 0,-8 1 0,-9-2 0,-10 0 0,-8 4 0,-9 0-258,-6 1 129,-11 0-129,0 0-645,-11 5-2193,-10 0-1419,1 3-387,-14-8 129</inkml:trace>
  <inkml:trace contextRef="#ctx0" brushRef="#br1" timeOffset="125774.1939">17953 11301 2967,'-2'-14'4386,"2"14"-258,-13-8-129,13 8-3741,-17-4-387,3 4-129,4 0 129,-7 0 0,1 1-129,-5 3 258,0 0 0,-4 1 387,-2-2-129,0 2-129,-3-1 129,1 4-129,1-4 0,1 1 0,0 0 129,4 2-258,3-2 0,1 3 0,3-4 0,0 3 0,5 0 129,11-7-129,-19 15 129,19-15-129,-5 16 129,5-16-129,0 16 0,0-16-129,16 14 0,-6-7 129,4-1-129,0-2 129,3 2 0,1-1-258,5 1 258,1 0 0,6 3 0,0-1 0,3 2 0,0 2-129,2 1 0,0 2 0,-3 2 129,-5 1-129,-4 0 129,-6 1 0,-2 1 0,-5 2 0,-9-3 129,-1 2 0,-1-4 387,-5 1-129,-10-6 129,5 4 0,-12-11 129,6 6-129,-7-6-129,2 0-129,-1-3-129,3 0-387,6 2-387,-7-4-1548,21 0-2451,-9-12 0,8-2-516</inkml:trace>
  <inkml:trace contextRef="#ctx0" brushRef="#br1" timeOffset="126604.2413">18329 11584 1677,'-49'5'3999,"24"-5"387,10 0-516,0-3-2967,0-11-387,5 2-258,4-8-129,3-1-129,3-1 129,4-1 0,6-1 0,7 1-129,2 3 129,9 2-129,0 5 0,4 4 0,1 6 0,1 3 258,1 3-258,-3 9 129,-2 2-129,-1 7 129,-6-1 0,-2 7 129,-12-5 258,2 6 0,-11-4 258,0 5-129,-14-9 129,3 4 129,-11-10-258,4 2 0,-7-11-258,3 2-129,-2-7-258,3-3-129,3-9-129,-3-5-258,8 3-258,-5-14-387,16 12-2322,-3-12-1419,5-1-129,4 6-129</inkml:trace>
  <inkml:trace contextRef="#ctx0" brushRef="#br1" timeOffset="127551.2955">18924 11633 1161,'0'0'2064,"-12"5"-258,12-5 387,-18 0 0,18 0-129,-26 0-129,26 0-258,-28-8-516,28 8-258,-24-15-387,15 4-129,2-4-387,4-1 129,3-2-129,0-2 0,9-4 0,3 3-129,7 2 129,3 1 0,5 0-129,1 4 129,-1 4-129,4 6 129,-3 4 0,0 3 0,-2 6 0,-2 2 0,-4 6 0,-4 4 129,-1 3 0,-5-1 0,-4 2 129,-2 2 0,-4-2 0,0 1 0,-11-6 258,1 4-129,-10-11 258,2 4-129,-5-11 129,-2 4-258,-3-8-129,3-2 0,0 0-258,2-9-129,6 1-645,-3-13-774,16 4-2709,2-5-645,2-5-387,8-2 258</inkml:trace>
  <inkml:trace contextRef="#ctx0" brushRef="#br1" timeOffset="128243.3351">19663 11603 1161,'-21'11'4644,"21"-11"-129,-25 4-129,25-4-2193,-21 0-1677,9-3-258,0-1 129,2-6 0,-1-2-129,2-4-129,3 1 0,4-7 0,2 1 0,0-2 0,2 0-129,8 0 0,5 2 0,0 1 0,6 5-129,1 4 129,3 2 0,1 6-129,1 3 129,1 6-129,-1 7 129,-1 0 0,-2 3 0,-1 3 0,-4 3 0,-6-2 129,-2 1 0,-6-1 129,-4 1 129,-3-4 0,-8 5 387,-11-6-129,2 4 129,-11-10 0,2 5-258,-12-7 129,3 2-258,-4-6 0,4-2-516,0-2-258,0-6-903,13-3-3096,-3-8-645,9-8-387,2-12-387</inkml:trace>
  <inkml:trace contextRef="#ctx0" brushRef="#br2" timeOffset="137342.8553">21004 11017 1419,'31'-25'1935,"-31"25"-129,17-20 387,-17 20-516,10-14-387,-10 14-516,0 0-129,11-11-129,-11 11 258,0 0 0,0 0 0,0 0 129,0 0 129,0 0-258,3 8-129,2 4 0,-1-2-258,3 9 0,1 2-129,3 4 0,-1 8-129,2 3 129,0 6-258,-4 6 129,2-1-258,-4 1 258,-2-4-258,-2-1 0,-2-8 0,0-7-516,-2-2-1161,-4-9-2580,6-17-129,-14 8-258</inkml:trace>
  <inkml:trace contextRef="#ctx0" brushRef="#br2" timeOffset="137686.8752">20939 11197 3225,'-10'12'4515,"10"-12"-129,0 0 0,0 0-3741,-17-5 0,17 5 258,0 0-387,0 0 0,12-17 0,6 15-129,1-5 129,9 0-258,5-8 258,7 3-387,5 0-129,1-5-129,7 7-387,-10-5-516,5 10-2193,-10 3-1419,-13 0-258,-7 2-258</inkml:trace>
  <inkml:trace contextRef="#ctx0" brushRef="#br2" timeOffset="138214.9054">21376 11393 3483,'-22'0'4128,"11"-14"-387,8-1-2322,6 2-645,3-6 129,8 2-258,-1-2-258,5 3 0,1-2 0,5 8 129,-4-2-258,1 8-129,0 4 0,-3 0 0,-1 7 0,-3 3-129,-1 6-129,-3 4 258,-7 1-129,1 4 0,-4-6 129,0 3 0,-7-5 0,-2 0 0,-3-8 258,12-9 0,-23 11-129,23-11 0,-24 0 0,12-5-258,0-3-129,-1-4-516,13 12-2193,-17-17-1677,3 1 0,3 4-258</inkml:trace>
  <inkml:trace contextRef="#ctx0" brushRef="#br2" timeOffset="138610.9281">21750 10834 4257,'-12'8'4773,"12"-8"0,-9 11-516,7 1-3225,2-12-645,0 17-129,2-5 129,3 8-129,2 0 0,0 6 0,0 6 0,2 5-129,-2 4 0,3 5 129,-4 2 0,0-1-129,-1 2-129,-1-5-129,-1-2-258,-3-12-129,4 2-1161,-5-12-2838,1-20-129,-5 14-516,-4-21 258</inkml:trace>
  <inkml:trace contextRef="#ctx0" brushRef="#br2" timeOffset="138908.9451">21613 11105 4257,'0'0'4773,"20"5"-387,-4-12-129,7-7-3483,13 5-258,0-9 0,8 6-129,-2-8-258,1 4 0,-3 5-387,-3-6-774,-3 7-3354,-5 6 0,-11 0-645,-2 4 258</inkml:trace>
  <inkml:trace contextRef="#ctx0" brushRef="#br2" timeOffset="139482.978">22092 11115 1806,'36'-10'4128,"-17"10"258,-6-5-258,0 1-3354,7 4-129,-6 0 129,8 4-387,-7 1-129,5 12 0,-1-6-258,-1 7 0,1 2 0,-2 2-129,2 2 129,-4 2 0,0 0 0,-3-3-129,-5 2 258,-4-3 0,-3-2 0,-5 0 129,-10-6-129,-3-2 258,-6-5-129,0-1-129,-4-5 0,1-1 0,2-3-129,5-12-129,5 0 0,3-7-129,10 4-129,2-7 129,4 5-129,8-2 0,9 6 0,-2 3-129,9 6-258,-6-1-1548,1 2-1806,5 6-129,-12-3 258</inkml:trace>
  <inkml:trace contextRef="#ctx0" brushRef="#br2" timeOffset="139830.9979">22514 10698 2322,'0'12'4515,"0"1"-129,0-13 0,1 13-3354,4 8-516,-3 3 129,9 9 0,-6 2 0,8 10-258,-3 3-129,2 6 0,-3 2 0,3-3-258,-4-3 0,-4-4-129,-2 0-387,-3-13-1548,-7-5-2322,2-1-258,-11-20-258</inkml:trace>
  <inkml:trace contextRef="#ctx0" brushRef="#br2" timeOffset="140399.0304">23187 10897 1032,'9'-9'3999,"1"9"258,-10 0-1677,0 0-1161,19-3 516,-19 3-516,15-5-258,-15 5-129,18 5 0,-18-5-258,13 20 0,-8 1 0,2 10-516,-4 6 129,1 12-129,-3 6-129,-1 0-129,0 3-258,0-2 0,2-5-774,-2-18-1419,5-8-2193,8-8-387,3-21-129</inkml:trace>
  <inkml:trace contextRef="#ctx0" brushRef="#br2" timeOffset="140671.0459">23544 10853 2451,'-11'41'4515,"11"-14"-258,-3-10-129,3 8-3612,3 13-129,1 5-129,5 9 0,-1 3-258,0 0 0,0 4-258,-2-3-129,0-1-516,-6-10-1935,0-15-1161,0 4-387,0-34 388</inkml:trace>
  <inkml:trace contextRef="#ctx0" brushRef="#br2" timeOffset="140973.0632">23100 11236 1548,'58'-2'4257,"-15"-2"387,-3-8-516,11-1-2580,12 5-258,2-7-645,7 5-516,-1 3-516,-5-5-1806,-9 1-2064,3 8-129,-20-10-129</inkml:trace>
  <inkml:trace contextRef="#ctx0" brushRef="#br2" timeOffset="141305.0822">23158 10992 5805,'27'13'4644,"-4"-13"-387,15-5-1161,9 4-2451,6-2-258,10 1 129,4 0-258,6-4-387,1 6-645,-6 0-3225,-7-5-387,0 4-258,-19-7-129</inkml:trace>
  <inkml:trace contextRef="#ctx0" brushRef="#br2" timeOffset="142168.1315">21297 12195 2451,'0'0'4257,"-2"-18"-129,8 3-1548,3 0-1677,-2-6-129,9 3-129,-6-10 129,7 9-129,-5-5 0,6 12 0,-7-5 0,6 10-129,-17 7-129,22-8-129,-11 12-258,0 11 0,0 6-129,-1-3 129,1 10-129,-2 0 258,-2-2-129,-1 6 129,-6-8 0,1-2 258,-4-7-129,-2 2 129,-10-6-129,1-3 129,-4-6-129,0-2-258,-3-4-129,-3-9-516,7 4 0,-9-10-645,14 5-2193,-1-4-1419,3-7 0,10 6-258</inkml:trace>
  <inkml:trace contextRef="#ctx0" brushRef="#br2" timeOffset="142443.1473">21828 11764 3612,'22'0'4773,"-22"0"-258,1 16-129,-1 0-3612,-1 2-258,1 8 129,-5 3-129,5 11-129,0 7-129,1 7 0,3 2-258,1 4 129,3 4-129,-2-4 0,0-2 0,-3-10-387,3-4-1419,-5-10-2451,-1-15-258,-1-7-645,-11-14 517</inkml:trace>
  <inkml:trace contextRef="#ctx0" brushRef="#br2" timeOffset="142640.1585">21650 12172 5289,'30'11'5031,"-7"-11"-129,14 0-645,0 0-3741,8-4-774,4-5-1290,5 0-2580,2 3-645,-6-2-129</inkml:trace>
  <inkml:trace contextRef="#ctx0" brushRef="#br2" timeOffset="143008.1796">22561 11927 2451,'14'8'4773,"-14"-8"-516,12 16 129,-7 0-3096,-5 1-903,3 11 258,-3 3-129,0 6-258,0 2-129,-2 2 0,-4-3-129,-3-1 0,3-8-258,-3-10-258,7-6-1161,2-13-2193,-14-6-645,14-16-258</inkml:trace>
  <inkml:trace contextRef="#ctx0" brushRef="#br2" timeOffset="143367.2001">22542 11928 1,'10'33'4643,"-1"-15"-128,8 6-129,2 3-1806,-3-3-1290,11 7-516,-3-4-258,6 2-129,-2-3-258,2-2 0,1-6 258,2 1 129,-6-10 0,3 1 0,-9-10 258,3 0-129,-8-12-129,1-2-129,-12-10 0,1-1-258,-6-10 0,0 2-129,-3-8 129,-9-1-258,3 1 0,-5 5-129,4 5-129,-6-5-1032,11 14-3225,-4 1-258,1 9-387,8 12-129</inkml:trace>
  <inkml:trace contextRef="#ctx0" brushRef="#br2" timeOffset="143648.2162">23166 11906 4902,'-2'50'4515,"0"-26"0,2 9-387,4 8-3354,-2-1-258,5 7 0,-3-5-258,6-1 129,-2-1-387,0-8-258,3-3-1161,-5-7-2967,-6-22-129,0 0-516,0 0 258</inkml:trace>
  <inkml:trace contextRef="#ctx0" brushRef="#br2" timeOffset="144043.2388">23064 11893 2322,'17'-33'4644,"-9"16"-129,13 8 0,5 1-2967,-6-9-258,15 11-129,-2-7-387,8 9-129,-2-3 0,7 7-129,-9 0-129,4 6 0,-7 1-258,-4 5 129,-5 2-258,-4 1 129,-8 7-129,-3-4 0,-8 2 0,-2-2 129,-7 1 0,-7 1 0,-7-3 0,-5 0 129,-7-5-129,-2-5-258,-1 8-516,-9-12-1161,9 2-2838,-3 0-387,6-5-258,6 0-258</inkml:trace>
  <inkml:trace contextRef="#ctx0" brushRef="#br2" timeOffset="148424.4889">25179 12368 258,'2'11'258,"-2"-11"-645</inkml:trace>
  <inkml:trace contextRef="#ctx0" brushRef="#br2" timeOffset="155266.8803">20777 12905 1677,'0'0'3096,"0"0"-1032,0 0-1935,0 0 129,11 5-129,2-5-129,2-3 129,4-4 129,2 0 129,1-3 129,1-2 258,0 3 129,-3-7-129,1 5 129,-4-6-129,-3 5-258,-5-5 0,-1 3-258,-4-2-129,-3 3-129,-1-2 0,-2 1 0,-8 3 129,0 2-129,-4 4 0,-3 0 0,0 1 129,-1 4 0,-1 0 0,4 1 258,-4 2-129,4 6-129,2 0 0,3 3 0,-2 2 0,1 5 129,-1-2-129,2 7 387,-3 1-258,4 7 129,-4-6 0,5 5 0,-2-5 129,8 4 0,1-3-387,1-1 129,9-7-258,5-5 129,10-3-129,3-4 129,3-4-129,2-3 0,1-1 0,-2-8 0,-1 1 0,-6-4 0,0-2 0,-8-1-129,1 3 0,-6-5 0,2 2-129,-5-4 0,3 1 129,-3 1 0,0 2 0,-1 0 129,-1 0 0,-1 4 0,-5 11 129,7-14-129,-7 14 129,4-11 0,-4 11-129,0 0 0,0 0 0,0 0 129,0 0 0,10 8 0,-10-8 0,6 24 129,-2-10 0,2 6 0,-1-4 0,5 8 0,-1-1 0,5 3-129,3-2-129,4 0 129,2-2-129,2-2 129,0-3-258,-1-3 129,0-4 0,-5-2 0,-4-2-387,-15-6-129,18 3-903,-18-3-1935,-4-9-1161,4 9-516,-25-15 387</inkml:trace>
  <inkml:trace contextRef="#ctx0" brushRef="#br2" timeOffset="155531.8959">21178 13125 2709,'0'0'4128,"0"0"0,9 1-2064,5 1-516,-6-9-387,9 2-129,-8-12-258,7 5-129,-4-8 129,2 4-258,-1-6-258,4-2 0,-3-1-129,2-2-129,1-1-129,-1 1 129,2 5-387,-3-4-774,5 5-2838,1 8-516,-7-3-387,6 8 129</inkml:trace>
  <inkml:trace contextRef="#ctx0" brushRef="#br2" timeOffset="155904.9172">21815 12836 3354,'-17'35'4257,"2"-20"0,14 11-516,-9 2-3225,3 0-645,5 8 129,1 3 0,0 7 129,-1-1 0,2 7 258,-4-9 0,4-1-258,-1-6 0,-2-7-258,3-7-1419,-4-8-2064,4-14-774,-13 0 0</inkml:trace>
  <inkml:trace contextRef="#ctx0" brushRef="#br2" timeOffset="156334.9418">21585 12854 5031,'21'-2'4773,"5"-2"-387,-11-1-387,5 2-3612,7 3-387,4 0-129,3 3 129,0 4 0,1 1 129,-4 3 0,1 1 129,-4 0-129,-2 0 129,-6 1 0,1 3 0,-8-1 0,0 0 0,-8-1 0,-4 2-129,-2-1 0,-10 0 0,-4-1 0,-5-1 129,-7-5 0,-1 3 129,-4-6-258,0-3 129,0 0-129,3-2-129,3 0-258,5-8-387,10 7-258,-3-14-1806,14 15-1935,0-19-387,6 5 0</inkml:trace>
  <inkml:trace contextRef="#ctx0" brushRef="#br2" timeOffset="156963.9778">22215 12765 6708,'-12'0'3741,"12"0"-129,0 0-1548,0 0-2967,0 0 129,0 0 258,12 5 387,0-5 258,3 2 258,1-2 516,6 5-258,-3-5 387,7 2-387,-1 2-129,1 5-129,-3 0-129,3 6-129,-3 2-129,-2 2 0,-3 7-129,-3-1 0,-4-3 129,-3 2-129,0-2 129,-5-1 129,-3-4 0,0 3 129,-10-9 0,2 1 129,-7-4-129,-2 4 129,-5-8-129,0 0-129,-5-4 129,0 0-129,-1 0-129,2-1 0,1-3 0,5-1 0,4-2 0,4-1-129,12 8 0,-10-12 0,10 12 0,8-14 0,2 7 0,2-1 0,7 0 0,-3 0-129,9 7-516,-7-9-1677,3 1-1935,3 6-129,-1-7-387</inkml:trace>
  <inkml:trace contextRef="#ctx0" brushRef="#br2" timeOffset="157571.0125">22710 12772 774,'0'15'3999,"6"-3"-129,-6-12-129,13 1-2322,-13-1-1290,15 16 258,-5-4 129,-7-2 258,3 11 129,-6-6 0,1 10 258,-2-12-258,1 11 0,-7-9-258,6 3 0,-5-7-129,6-11-258,0 0 0,8 3-258,7-6-258,1-13 129,8 0-129,1-10 129,2 0-129,-1-1 129,-1 3 0,-2 4 258,-5 2 258,-2 10-129,-16 8-129,18-7 129,-18 7-129,12 19 0,-8-1 0,0 3 129,0 3-129,1 0 129,-4 0 0,2 3 0,-3-7 0,2 0 0,-2-4 0,0-3-387,1-2-387,-1-11-516,10 5-2580,-10-5-1290,18-12-258,-5-4-258</inkml:trace>
  <inkml:trace contextRef="#ctx0" brushRef="#br2" timeOffset="158083.0418">23468 12762 5805,'17'-11'4902,"-17"11"-516,0 0-258,-11-10-3612,11 10-387,-25 0 129,9 2-129,-5 3 129,0 5 129,-5-5-129,4 7 129,-2-5 0,5 2-129,0-4-129,9 0 0,10-5-129,0 0-258,0 0 129,14 10 0,8-3-258,2 0 129,6 4 129,0 1-129,0 6 129,-1 2 0,-3 3 0,-3-1 129,-7-2 0,-3 2 129,-7-2 0,-5 1 258,-2-9-129,-11 0 0,-3-7 129,-5 0-129,-6-2-129,-1-3-129,1 0 0,-2-8-387,6 4-516,-6-13-1161,9 1-2580,12 3 0,2-9-387,7-1 259</inkml:trace>
  <inkml:trace contextRef="#ctx0" brushRef="#br2" timeOffset="158341.0563">23833 12751 7740,'8'43'4773,"-2"-23"-129,-4-4-516,2 7-3999,1 2-129,1 2-129,-1-3-258,5 1-387,-9-11-1161,11-2-1806,-4 1-903,-8-13-258,9-8 1</inkml:trace>
  <inkml:trace contextRef="#ctx0" brushRef="#br2" timeOffset="158537.0678">23852 12368 9030,'0'19'5031,"7"8"-516,-7-27-903,24 7-6966,-8 1-1548,0-6-129,6 3-516</inkml:trace>
  <inkml:trace contextRef="#ctx0" brushRef="#br2" timeOffset="159007.0943">24069 12894 6063,'-15'-1'4644,"15"1"-645,0-29 0,3 7-4257,4-2-387,10 7 387,-4-5-129,3 1 258,-2 4 129,4 2 0,-2 5 129,-1 6 129,3 4 129,-4 0-129,2 2 129,0 10-258,-1 3-129,0 6 129,-2 1-129,-1 0 129,-4 5 129,-6-3 129,1 3 129,-4-4 129,-4 2 0,-10-11 129,3 4 0,-8-11-258,2 2-129,-4-9-258,0 0-129,2-3-258,-5-10-258,15 6-1419,-10-9-2580,9-5-387,6-3-387,5-6 258</inkml:trace>
  <inkml:trace contextRef="#ctx0" brushRef="#br2" timeOffset="159538.1251">24442 12689 7740,'-4'25'4644,"1"-13"0,3 5-516,3 3-4128,-1 4-129,-1 2 0,0 2 0,-1-3 129,0-3 129,0-3 0,0-7 129,0-12-129,0 0 129,14-4 0,-3-15-129,5-6 0,0-1-258,1-6 129,3 1-129,-2 0 129,-3 4 0,-3 5 129,-3 7 0,-9 15-129,0 0 129,14-4 0,-14 4 0,5 14 0,-2 3-129,3 3 258,1 1 0,1 3 0,1-6 0,1 3 0,-2 1 0,3-3 129,-6 1-129,5-3-258,-3-3-129,-7-14-516,12 24-258,-12-24-1548,0 0-2193,12 0-387,-12 0-258,15-15 0</inkml:trace>
  <inkml:trace contextRef="#ctx0" brushRef="#br2" timeOffset="160067.1553">25124 12598 7740,'0'15'4773,"0"-15"-129,-15 12-387,15-12-3741,-19 1-516,6 5 0,-4 1 0,-2 0 129,-2 3 0,-3-1 0,-1 1-129,-1 2 129,5 1 0,0-1-129,5-2 129,5-1-258,11-9 258,-2 20-129,5-9 0,10-1-129,5 5 129,2-1 0,1 6-129,1 1 0,-2 2 129,-3-1 0,-3 0 0,-5 0 129,-3-2 0,-6-2 258,0 2 0,-5-8 0,-3 4 129,-10-4 0,3 2 0,-8-6 0,0 3-129,-5-3-258,3-3-129,-1 4-387,-11-9-1419,9 5-2838,-7-2-387,-1-3-258,-3-1-645</inkml:trace>
  <inkml:trace contextRef="#ctx0" brushRef="#br2" timeOffset="163611.3579">1424 6483 3870,'15'-24'3870,"-14"7"129,4 0-1290,-4 5-1677,-1-6-258,0 18 129,-14-21-258,2 14 129,-9-2-258,0 9-258,-11-3 129,0 3-258,-7 2 0,-3 7 129,-2 4-258,-1 2 129,1 4 129,1 3-129,4 4 0,2 4 129,4 4-129,6 2 0,5 2 0,6 2-129,4 3 0,5 2 129,4 2-129,3-4 0,8 3 258,6 2-258,3-3 0,7-4 129,5-3-129,5-3 0,5-8 129,5-3-129,3-11 0,4-10-129,3-3 129,3-12 0,2-13 0,-3-7 0,2-8-129,-2-7 129,-4-7 0,-8-5 0,-5-1 0,-10 2 0,-11 0 0,-5 2 0,-11 5 129,-2 1-258,-12 6 258,-4 7-129,-4 8 0,-1 3-129,-3 11 129,-4 5 0,-1 7-387,-3 3 129,2 13-387,-8-3-903,8 7-2709,-1 2-129,-4 3-258,5 0-129</inkml:trace>
  <inkml:trace contextRef="#ctx0" brushRef="#br2" timeOffset="163888.3739">1244 6544 6321,'1'10'4515,"-1"13"-258,-1-12-258,-2 5-3612,3 4 0,0 4-387,1 3 129,1 3-129,-2 2-258,0 5-1032,0 1-2838,-6-1-129,-2 9-258,-10-9 0</inkml:trace>
  <inkml:trace contextRef="#ctx0" brushRef="#br2" timeOffset="164691.4198">1214 8352 7353,'-12'9'4128,"12"-9"0,0 0-645,0 0-3483,10-4 0,10-1-129,1-3 0,1 1 129,3 1-129,0 0 129,-2 4 129,-3 2-129,-6 5 129,-5 7-129,-7 8 129,-2 2-129,-13 7 129,-10 7 129,-4 6 0,-9 0 129,1 4-129,-5-3 129,5 1 0,6-8 129,6 3-129,5-10-258,12-4 0,6-3-129,6-6 129,14 0-129,4-3 0,7-5 0,4-2-129,4-4-258,-2-4-1032,9-10-2580,-5 0-516,-6-12-129,2-2-258</inkml:trace>
  <inkml:trace contextRef="#ctx0" brushRef="#br2" timeOffset="165359.4579">1229 8072 6966,'-36'35'4386,"15"-23"-387,4 7-387,-6 0-3612,2 6-258,-4 0 129,-2 5 0,-4 2 129,-1 0 129,0 6 129,-1-1 0,6 6 258,-4-1 0,8 5-129,3 2 129,7 5-258,2 1 129,10 5 0,1 1-258,5-1-129,8 1 0,3-3 0,5-2 0,5-8 0,6-4-129,4-8 129,3-7 0,7-7-129,4-8 129,6-7 0,4-4 129,6-3-258,2-10 258,1-7-129,1-7 129,0-11-129,-1-7 0,-1-11 0,-7-5 0,-5-6-129,-8-3 129,-8-7 129,-8-2-258,-11 1 129,-9 2-129,-11 4 129,-5-1 0,-20 1 129,-8 8-129,-9 5-129,-10 10 258,-9 6-129,-8 11 129,-6 8-258,-2 15 0,-4 6-387,7 21-645,-11 4-1806,5 10-1290,10 11-387,1 2-129</inkml:trace>
  <inkml:trace contextRef="#ctx0" brushRef="#br2" timeOffset="166335.5138">1042 10253 5160,'-11'-5'4257,"11"5"-516,0 0 129,0 0-3354,-4-12-387,4 12-129,12-2 0,2 2-129,2-3 129,5 1 129,2 0 0,4 2-129,-3 0 129,3 2 0,-4 5 0,-2 5 129,-4 3-129,-4 1 0,-5 2 0,-2 6 129,-6-5 0,-6 7 0,-5-9 129,1 3-129,-4-9 129,6 3-129,8-14 0,0 0-129,0 0-129,0 0 0,19 0 0,-3 0 0,8 4 0,-2 4-129,-3 9 129,-3 4 0,-1 4 0,-1 6 0,-2 0 0,-4-2 0,-1 1 129,-1 0 129,-5-7 258,3 1-129,-4-7 129,0 4 0,-9-11-129,-3 5 0,-5-8 0,-1 0-129,-5 0-258,-3-6-258,1 3-258,-7-4-258,6 6-1161,-7-6-2580,5-8-129,5-6-258,0-6-258</inkml:trace>
  <inkml:trace contextRef="#ctx0" brushRef="#br2" timeOffset="166990.5513">1379 9908 8514,'-27'-12'4773,"10"11"-774,-4-4-129,-8 5-3999,1 6-258,2 11-258,-8 0 258,-1 12 258,-10 1 0,1 7 387,-6 9 129,-2 2 258,1 8-129,-3 2 0,5 5 0,3 0-258,6 6 0,5-5-258,10 2 0,10-6 0,12 0 0,5-3 0,18 0 0,8-8 0,10-3 0,4-4 0,9-3 0,6-3 129,3 1-258,1-7 129,2-3 0,3-4 0,4-9 0,4-5 0,2-9 0,-1-5 0,-1-16 0,1-11-129,-3-13 129,-6-11-129,-8-7 129,-8-11 0,-10-7-129,-11-6 129,-11-5 0,-11-3 0,-7 4 0,-18-1-129,-9 0 129,-9 8 0,-10 6 0,-3 13 0,-8 10 0,-1 15 0,-5 10-129,2 23-387,-4 7-903,4 13-2709,-3 19-516,-6 6 0,-2 10-258</inkml:trace>
  <inkml:trace contextRef="#ctx0" brushRef="#br2" timeOffset="168515.6385">2062 12872 7224,'7'-19'4515,"1"4"-258,-3 5-1290,-5 10-2322,0 0-387,6 15 0,-6 6 0,0 9 0,-5 8 0,0 13 129,-5 9 0,2 11 129,-4 4-258,3 7 0,0-5-129,5-2-387,4-2-903,0-11-3096,2-20-387,8-13-258,-6-17-129</inkml:trace>
  <inkml:trace contextRef="#ctx0" brushRef="#br2" timeOffset="168996.666">1746 12859 8127,'-9'-33'4644,"9"16"-258,10-3-387,2-1-3741,10-1-387,4-5 0,6 4-129,2-2 129,4 3 0,-1 0 0,1 5 129,-1 3 0,0 7 0,-2 6 129,2 1 0,0 6 0,-2 9-129,0 2 0,-1 8 129,-2 2-129,-4 2 0,-3 2 0,-7 3 0,-6 1 129,-11 0 0,-1 2 129,-19-6 129,-6 0 0,-14-4-129,-3-1 129,-8-9-129,2-4-258,0-3-129,2-10-387,13 6-1032,-4-6-2580,13-9-516,8 0-258,7-7-258</inkml:trace>
  <inkml:trace contextRef="#ctx0" brushRef="#br2" timeOffset="169459.6925">2990 12504 4128,'19'2'4773,"-6"3"-258,-13-5-258,0 0-2064,-12 5-1935,-1 2-258,-3 5 0,-7 3 0,-3 4 0,-6 6 129,-1 10 258,-8 4 129,0 14 0,-8 3 0,4 14 129,-1 6-258,4 12 0,2 0-129,7 4-129,11-3 0,9-5 0,13-3-129,7-8 0,16-8-129,11-8 129,10-10 0,4-9 0,8-6-129,-2-5 129,5-8 0,-5-6 0,-3-4-129,-5-7 0,-2 4-258,-10-6-258,2 0-2193,-10-3-1806,-10-7-258,0-7-387,-8-7 259</inkml:trace>
  <inkml:trace contextRef="#ctx0" brushRef="#br2" timeOffset="170880.7738">3890 12905 5934,'11'12'4902,"-11"-12"-516,4 12-387,-4-12-3741,7 22-387,-4-5 129,1 7 0,-4 1 129,0 1 0,-4 2 129,1 1 0,-5-3 0,2 1 0,1-4-387,-3-10-774,8-13-3096,4 15-645,-4-15 0,0 0-516</inkml:trace>
  <inkml:trace contextRef="#ctx0" brushRef="#br2" timeOffset="171578.8137">4050 12629 4128,'-11'-12'4515,"-10"-2"-774,21 14-129,-28-5-3612,8 3-387,-7-1 0,-1 3 0,-4 3 387,-4 4 258,-3 5 258,-8-1 387,7 9-129,-8 0-129,9 11 129,-4 1-387,4 6-129,3 3-129,3 4-129,5 3 0,3 4 0,6 1-129,3 0 258,6 0-129,5 0 0,5 0 129,2-2 0,7-1 0,10-1 0,1-8 129,8 0-258,4-4 129,8-4 129,2-8-129,5-4-129,5-5 129,4-7-129,0-3 0,3-6-129,2-9 129,0-10-129,-1-10 129,-2-3-129,-1-12 0,-7-6 129,2-6-129,-6-5 0,-8-3 0,-6 1 129,-7-1 0,-10 4 0,-10-4 129,-5 1-129,-11 3 129,-10 2-129,-10 4 129,-5 7 0,-10 2 0,-1 12-129,-5 5 0,-1 15 0,-1 10-129,-1 3 0,4 16-387,-1 0-1419,9 10-2193,7 9-516,3 1-258</inkml:trace>
  <inkml:trace contextRef="#ctx0" brushRef="#br2" timeOffset="172350.8579">4917 12603 2322,'13'-7'3483,"-13"-4"0,0 11-2064,0 0-903,0-12 258,0 12 129,0 0 129,0 0-258,0 0 258,0 0 129,-10 8-258,10 9 0,-7 3-387,7 13 0,-2 5-258,2 11 129,-5 7-129,4 9 0,-5 3 129,0 9-129,-5-1 129,0 3-129,-7 3 0,3 1 0,-6-3 129,3-5-129,-2-7-258,3-4 258,3-8-387,3-10 129,2-13-129,3-10-129,6-7-258,0-16-387,8 0-2322,3-6-1677,-5-21 0,2 0-387</inkml:trace>
  <inkml:trace contextRef="#ctx0" brushRef="#br2" timeOffset="173068.8989">5409 13014 1161,'9'45'3870,"-9"-24"387,10 7-1677,-2 9-1290,-6-6 0,4 10-129,-6-9 0,-2 4-258,-9-10-129,1 2-258,-2-5-258,0-6-258,2 0-774,-6-14-1548,16-3-1935,-11-3-258,4-13-387</inkml:trace>
  <inkml:trace contextRef="#ctx0" brushRef="#br2" timeOffset="173462.9209">5431 12929 2451,'24'30'4902,"-11"-9"-516,-7-4 129,7 0-2322,5 15-1290,-5-6-387,6 7-129,-1-1-129,3 0-258,1-1 129,1-1-129,-2-2 258,4-1-129,-4-7 0,1-4 0,-6-8 129,3-1 129,-6-7-129,1-10-129,-8-7 129,1-7 0,-7-8-258,0-6 129,0-5-258,-7-4 258,1-2-129,-4-1-129,4 6 129,0 1-258,5 12-129,1-1-645,6 15-1419,5 6-2193,-11 11-258,26-7-258</inkml:trace>
  <inkml:trace contextRef="#ctx0" brushRef="#br2" timeOffset="173752.9381">6129 12969 5547,'0'71'4644,"0"-27"-387,0-7 0,-1 4-3999,1 5-258,0-3 258,0-4-129,0-6 129,-4-5-258,3-7-129,1-21-1290,0 0-2709,0 0-258,-17-8-387,16-9 129</inkml:trace>
  <inkml:trace contextRef="#ctx0" brushRef="#br2" timeOffset="174130.959">6034 12876 5289,'7'-24'4902,"6"13"-387,0-6-129,9-6-3354,3 9-774,5-1-258,5 1-129,3 2 129,-2 0 0,2 7 0,-4 1 0,-1 4 129,-3 1-129,-2 12 0,-3 6 258,-4 2-129,0 6 129,-9-3 0,-2 5 129,-10-1 129,0 0 0,-11-4-129,-5 0 129,-12-4-129,-2 1 0,-8-6 0,0 0-258,-1-3-258,-5-3-387,12 4-774,-13-6-2967,15-5-645,6 0-387,6-2-258</inkml:trace>
  <inkml:trace contextRef="#ctx0" brushRef="#br2" timeOffset="174674.9908">6736 12526 6321,'17'22'4773,"-17"-22"-387,22 25-258,-6-5-3999,0 6-258,4 4 387,0 4 0,3 9 129,-4 3 129,7 7 129,-7 4 0,4 12 0,-11-2 0,4 11 0,-11-4-129,-3 7-129,-4-6 0,-11 0-129,-7-9 129,-4-5-129,-6-10-129,-1-6 0,-2-9 0,3-5-129,2-12-129,1-6-129,7 2-387,1-15-516,19 0-1806,0 0-1935,0 0-516,0-17-129,9-6 0</inkml:trace>
  <inkml:trace contextRef="#ctx0" brushRef="#br2" timeOffset="174984.0085">7462 13379 8385,'27'12'4902,"-10"-12"-516,10 0-129,-1-4-4257,14 1-387,-2-1 258,3 3 0,-1-1 129,-4 2-129,-3 0 258,-5 0-387,-6 0-645,-1 0-3096,-4 0-387,-17 0-516,6-9 0</inkml:trace>
  <inkml:trace contextRef="#ctx0" brushRef="#br2" timeOffset="175233.0227">7500 13155 8514,'13'3'5289,"14"-3"-645,3-8-129,0-5-4257,18 5-258,4-3 129,4 5-129,1 2-258,-6 0-258,3 4-1419,-7 4-2580,-9-4-258,-3 3-516,-12-3 129</inkml:trace>
  <inkml:trace contextRef="#ctx0" brushRef="#br2" timeOffset="178674.2196">9465 12665 2580,'11'1'2967,"-11"-1"-1677,0 0-645,-11-2 258,11 2 129,-25-1 258,11 1 0,-9-2 0,0 2-129,-4 0 129,4 0-387,-7 0-387,5 4-129,-2-3-129,3 5-129,2-5 0,3 3 0,-1-3 129,6 4 0,1-5-129,13 0 0,-17 4 0,17-4-129,-12 5 0,12-5 129,0 0-129,-11 14 0,11-14 0,-10 20 129,5-5-258,-2 2 258,-2 7 0,0 1-129,-2 1 129,4 3 129,-3-3-258,4-2 129,3-2 0,3-5-129,0-5 0,0-12 129,15 14-129,-4-11 0,3-3 0,-2 2 129,2-1-129,-3 4 0,0 1 0,-11-6 0,19 17 0,-10-5 0,0 1 0,3 3 0,-2 0-129,6 0 129,-2 1 0,3-2 129,-2 3 0,-2-2 0,1 0 129,-4 4-129,-6-5 258,-3 2 129,-4-2-129,-2 3 0,-12-11 0,4 9-129,-11-10 129,2 0-129,-5-4 0,3 2-129,-1-4-129,1-4 0,4-1-258,2-10 0,18 15-645,-20-31-1161,20 14-2580,6 0-258,5-4-387,11 1 258</inkml:trace>
  <inkml:trace contextRef="#ctx0" brushRef="#br2" timeOffset="179099.2439">9590 13169 5934,'-34'20'4902,"13"-20"-516,8-1-645,-4-11-3225,6-9-903,6-6 0,5-7-129,2-1 0,8-3 258,5 0 129,4 8 258,0 2 129,1 8-129,0 8 129,-1 6-129,1 7 258,-5 11-387,2 10 0,-5 2 129,-1 8-129,-8 1 258,0 7 258,-6-4 129,-6 6 0,-10-12 129,2 7 129,-9-15 0,6 1-387,-5-10-258,4-8-387,7-5-774,-6-15-1677,14-4-2064,6-7-387,1-4-516,9 1 259</inkml:trace>
  <inkml:trace contextRef="#ctx0" brushRef="#br2" timeOffset="179494.2665">9636 13620 7353,'5'-25'4128,"17"-4"129,-2-16-645,15-4-3999,4-9 129,13-6-258,2-3 129,2-4 258,1 5 258,-1 0 129,-1 9 258,-12-3 0,7 14-129,-12-1 129,-1 12-129,-6 7-258,-1 5-387,-3 11-129,-9-1-387,6 14-645,-24-1-903,19 11-2064,-8 7-516,-10-3 387</inkml:trace>
  <inkml:trace contextRef="#ctx0" brushRef="#br2" timeOffset="180215.3077">10618 13199 774,'0'0'3999,"0"0"387,0 0-387,-8 2-2322,-6-2-516,2 2-129,-9-1-258,6 3 129,-10-1-258,3 2-129,-2-1-129,1 4-258,-2-2 129,2-1-387,2 0 129,0-2-129,3 4 0,3-2 0,2 1 129,13-6 0,-15 13-129,11-3 129,0 2 0,2 2 0,-1 1 129,0 2-129,0-3 0,-1 2 129,1-3-129,-1-1 0,4-12 0,-2 13-129,2-13-129,9 2 0,10-2-129,-1-5 129,6 2 0,2-1 0,3 4-129,-2 0 258,0 6 0,-1 5 129,-5 1 0,2 5 129,-3 7-129,-2 1 258,-1-3 129,-3 4 0,-5-2 0,-1 5 129,-8-7 0,0 6 129,-12-13-129,-1 6 258,-11-6-387,0 2-129,-8-2 0,0-5-129,-4-2 0,-1-3-258,2 3-129,-1-8-387,11 10-1290,-2-9-2580,9-1-129,18 0-387,-11-23-129</inkml:trace>
  <inkml:trace contextRef="#ctx0" brushRef="#br2" timeOffset="180727.337">11016 13658 5934,'-53'2'4257,"21"-14"-1032,18-4-645,-10-11-3870,17-3-1161,-1-11 258,10 5 645,-1-5 387,11 5 774,3 6 1161,-2 3 645,9 13 387,-8 0 387,9 14-129,-9 0-774,7 14-387,-6 5-387,2 9-258,-5 0 258,1 9-129,-6-1-129,2 3 258,-9-2 129,0 1 129,-12-12 0,2 3 0,-13-12-129,4 0-258,-7-12 0,-2-3-387,-1-2-258,-4-19-258,10 11-903,-9-13-3096,11-3-258,8-3-258,6-4-258</inkml:trace>
  <inkml:trace contextRef="#ctx0" brushRef="#br2" timeOffset="181179.3629">11430 13597 9546,'-62'20'4644,"28"-25"-903,11-4-903,-4-23-4902,21 10-129,-7-18 258,13 10 903,2-11 516,11 7 516,5 5 387,-3-3 1032,13 20 645,-7-4-258,8 16-645,-6 0-516,5 14-387,-5 7-258,1 4 129,-4 5-129,-5 5 258,-7 1 0,3 1 387,-11-4-129,0 4 129,-14-9 0,2 2 258,-11-13-258,0 2-129,-6-9-258,-1-5-129,-1-5-387,-2-8-516,13 4-2322,-6-15-1806,6-1-258,3-9-258,6 2-258</inkml:trace>
  <inkml:trace contextRef="#ctx0" brushRef="#br2" timeOffset="181642.3889">11868 13631 6837,'-51'9'4515,"34"-9"-258,-2-13-387,13-3-3354,-1-13-1419,11 8-129,4-10 258,12 6 0,0-4 387,4 5 129,3 6 387,-2 5 129,4 8 258,-4 5-129,1 6 0,-7 9 0,-1 10 129,-7 1 0,0 11 129,-11-4 129,1 9 129,-10-10 129,-5 9-129,-13-10-129,4-1 0,-10-10-516,1-10-516,7 5-1806,-6-15-2709,4-17 0,5-11-645,7-10-129</inkml:trace>
  <inkml:trace contextRef="#ctx0" brushRef="#br2" timeOffset="182284.4259">12779 13362 6321,'48'1'4644,"-27"-1"-387,9 2-258,-4-2-4128,6 3-258,-4-2 129,2 2-258,-8-3-129,5 5-1032,-11 2-2580,-16-7 129,20 0-387</inkml:trace>
  <inkml:trace contextRef="#ctx0" brushRef="#br2" timeOffset="182496.4382">12688 13183 6966,'-14'1'5031,"20"3"-903,9-6 0,12-2-4257,5-4-516,14 5 0,-1-6-516,16 9-1161,-7-3-2322,4-4 0,4 7 129</inkml:trace>
  <inkml:trace contextRef="#ctx0" brushRef="#br2" timeOffset="182856.4588">13836 13268 9030,'0'14'4902,"0"-14"-258,0 0-387,0 0-4386,9-5-258,-9 5 0,11-6-129,-11 6 258,14-7-258,-14 7-645,15-15-3225,-2 12-258,-1-6-258,4-1 0</inkml:trace>
  <inkml:trace contextRef="#ctx0" brushRef="#br2" timeOffset="183514.4963">14597 13199 5676,'-31'-27'5031,"12"9"-387,4-3-387,-1 0-3999,0-4-258,3 1 129,-2-4-129,2-2 0,2 2 0,4-1 0,5 1 0,2 1 0,7-1 0,7 1-129,5 7 129,5 6-129,6 2 0,0 7 0,4 5 0,-1 7 129,1 11-129,-3 7 129,-3 7-129,-5 2 258,-3 3 0,-6 3 129,-6-3 0,-4 1 258,-8-4 129,-8 2-129,-12-11 387,0 1-516,-13-8 129,2-1-129,-6-6 0,2-6-387,-1-4 0,4-4-258,7 0-258,0-12-645,21 4-2580,1-6-1290,7 0-129,2-5-387</inkml:trace>
  <inkml:trace contextRef="#ctx0" brushRef="#br2" timeOffset="183839.515">15146 12762 7224,'10'47'4902,"-3"-20"-129,-1 1-387,3 4-4386,2 8 0,-1 1 129,1 4 129,-2-2 129,1 3-129,-3-5-129,1-4-387,4 3-2193,-5-10-1935,-7-9-516,0-21-387,-11 6 130</inkml:trace>
  <inkml:trace contextRef="#ctx0" brushRef="#br2" timeOffset="184886.5749">1719 14616 4386,'0'0'4644,"0"0"-516,0 0 0,0 0-2967,0 0-774,0 0 0,0 13 0,0-13 0,0 24 0,1-3 0,5 13-129,-2 5 129,5 8-129,-2 6-258,1 7 0,4 0 0,-1 1-387,5-3-258,-7-15-387,10 0-1677,-2-10-1935,-8-14 0,-9-19-258</inkml:trace>
  <inkml:trace contextRef="#ctx0" brushRef="#br2" timeOffset="185290.598">1777 14526 7353,'0'-41'4644,"8"24"-129,7-2-516,5-5-3612,14 1-258,7 0-129,10 3-129,5 4 0,4 2 129,1 4-129,-4 4 129,-1 6 0,-7 3 129,-9 7 129,-6 9 129,-13 1-129,-8 10 516,-13-5-258,-4 9 0,-19-4 129,-3 7 0,-15-8-129,1 1-258,-8-6 0,2-3-258,2-5-129,1-4-258,13 1-774,-4-13-1548,16 0-1935,18 0-387,-8-13-387,8 13 0</inkml:trace>
  <inkml:trace contextRef="#ctx0" brushRef="#br2" timeOffset="185726.6229">3278 14234 8514,'9'14'4902,"-23"-5"-645,0-3-258,-10 1-4128,3 2-258,-7 4 129,2 9 0,-9-3 129,0 7 258,-4 11 129,-3-1 0,2 10 258,-1 2 0,8 10-258,0 2-129,10 4 0,5 4-129,11 3 129,7-2-129,7 2 129,13-6-129,8-1 258,7-8-258,9-3 129,0-7-129,7-9 0,-2-8 0,2-4-129,4-4-387,-8-14-774,8-2-2838,-7-5-774,-7-12 0,-2-12-258</inkml:trace>
  <inkml:trace contextRef="#ctx0" brushRef="#br2" timeOffset="186251.653">3624 14713 7998,'0'0'4902,"0"0"-774,0-12-258,18-2-4128,6-1-258,10 1 0,-1-3 0,4 9 129,-4-1 258,-5 5 258,-4 4 0,-7 0 258,-5 13 129,-12 4 0,0 12 129,-9-4-129,-3 8 129,-11 1-129,-2 7 0,-7-6 0,4 2-258,-2-5 0,6-5-129,3-3 258,5-1-387,5-8 0,9-4 0,2-11-258,13 11 258,8-7 0,7-1 0,4 0 0,5 1 0,3 1 0,3-2 0,-3 5-129,0-4 0,1 4-516,-9-11-903,5 3-2967,-6-6-387,-6-3-258,-4-2 0</inkml:trace>
  <inkml:trace contextRef="#ctx0" brushRef="#br2" timeOffset="187002.6959">3832 14439 5805,'11'15'4257,"-11"-15"-516,-8 0-516,-6 0-3612,2 0-387,-10 1 129,4 5 0,-9-1 387,0 2 387,1 7 258,-5-1 258,6 7 0,-4-6 129,6 7-129,-4-4-129,9 10 0,-4-3-387,10 3 129,-2-3 0,7 6-129,2-2 129,5 6-129,2 0-129,9 0 0,4 4 129,5-1-129,3 2 0,3 0 129,5 2-129,2-4 129,-1-4 0,4-1 129,3-3-258,4-1 258,0-6-129,5-1 0,3-10-129,4-4 129,1-5-129,2-2 0,3-10 0,1-12-129,0-3 0,-1-10 0,1-5-129,-6-6 0,-1-3 0,-10-7 129,-5-4-129,-9-6 129,-10-2 0,-13-3 129,-8-2 0,-11-2 0,-12 1 129,-10 8-129,-11 7 0,-6 8 0,-8 10 129,-5 16-129,-5 13 0,-2 12-258,0 15-258,-6 11-258,10 15-129,-10 3-387,14 13-1290,1 5-1806,0-4-129,13 8 258</inkml:trace>
  <inkml:trace contextRef="#ctx0" brushRef="#br2" timeOffset="187431.7205">5026 14105 5031,'-14'46'4257,"11"-14"0,-6 5-1032,3 4-2709,5 14 129,-3-3 129,4 12-129,-3 4 0,3 9-129,-2-1 0,2 8-129,-4 1-258,2 1 0,1 2-387,-4-2-258,5-3-903,-1-12-2193,1-11-903,2-5-387,0-20 0</inkml:trace>
  <inkml:trace contextRef="#ctx0" brushRef="#br2" timeOffset="188226.7659">5491 14613 4902,'0'0'4644,"0"0"-387,0 0 0,0 0-2967,-6 7-645,1 14-129,4 10-258,-7 1 387,3 14 129,-10-3-129,5 9 0,-7-6 0,7 0 0,-5-13-258,7-8-129,3-12-387,5-13-129,4-14-129,4-21-258,9-6 129,-6-15 0,4 0 129,-5-3 129,-1 3 129,-5 5 258,-4 8 129,0 12 129,-5 8-258,5 23 129,-5-14-129,5 14 0,3 12-129,6 2 0,4 6 0,5 5 0,5 4 258,4 4-129,2-4 0,6 3 0,3-1 0,-1-2-129,0 0 0,-2-4 0,-3-7 0,-4-6 258,-5-4-258,-3-3 129,-8-5 0,0-8 0,-4-16 0,-2-6 0,-2-5 0,0-11-129,-2-2 0,0-8 0,0 2-129,-2 0 0,2 12-258,-2 1-645,8 17-1548,-5 2-1935,2 5-387,-5 17-516,11-10 129</inkml:trace>
  <inkml:trace contextRef="#ctx0" brushRef="#br2" timeOffset="188456.7791">6225 14629 5160,'5'96'4386,"-10"-50"-129,5 9-516,0-2-3483,-6-2-258,1-6-129,4-4-774,-2-10-2838,-3-20-387,6-11-387,0 0 258</inkml:trace>
  <inkml:trace contextRef="#ctx0" brushRef="#br2" timeOffset="188822.8">6189 14497 9417,'0'-17'4773,"8"12"-258,0-7-516,12 3-4128,1-6-129,6 7 129,0 3-129,-2 4 258,2 1 0,-6 6 0,0 7 258,-5 3 0,2 9 0,-3 2-129,-3 2 129,2 0-129,-7 3 129,-2-1-129,-3 0 258,-2-4-258,-7-3 129,-14-7 129,1 1-129,-6-7-129,-4-4-129,-1-2-516,-13-10-2709,8-4-1290,6-4-645,3-8-129,7-4-258</inkml:trace>
  <inkml:trace contextRef="#ctx0" brushRef="#br2" timeOffset="189258.8243">6787 14176 8901,'25'36'4515,"-2"-12"-129,-3 8-516,10 2-3999,1 6 0,7 6 0,-2 8 258,-4 4-129,-2 12 258,-10-3 129,0 11 129,-14-3 0,-1 10 129,-8-7-129,-5 5 129,-13-11-129,1-3-129,-10-4-129,-3-7-258,-4-9-258,-2-11-129,4-1-387,-5-17-903,17 1-1935,-5-11-1548,7-10 0,9-10-516</inkml:trace>
  <inkml:trace contextRef="#ctx0" brushRef="#br2" timeOffset="189567.8427">7841 14936 10965,'4'9'5031,"9"5"-516,0-11 0,12-3-4515,-5 0-258,2 0-258,8 3 387,-2-3-258,2 0 0,-4-3-387,4 6-1677,-5-3-1935,-7-6-387,1 1-258,-11-8-129</inkml:trace>
  <inkml:trace contextRef="#ctx0" brushRef="#br2" timeOffset="189792.8553">7821 14717 10062,'0'0'5031,"0"0"-645,24 3 129,1-6-4386,10-6-129,8 4-258,5-3-129,8 8-645,-7-4-2193,11 4-1290,4 0-258,-3 0-258</inkml:trace>
  <inkml:trace contextRef="#ctx0" brushRef="#br2" timeOffset="191647.9613">9144 14275 7611,'12'27'4515,"-7"-13"-129,-5-14-516,-5 24-3612,3-3-129,-4 6-129,-1 5 258,-8 6 129,4 6 129,-10 0 0,2 12-129,-2-8 258,2 6-129,-2-11 258,9 3-516,1-10 129,8-7-129,3-7-129,11-10 129,12-5-258,9-6-129,8-1 129,5-5-129,2 0-129,3-3 0,-1 2-129,-7-2-258,-3 8-387,-18-10-1161,2 10-2193,-23 0-387,0 0-258,0 0 0</inkml:trace>
  <inkml:trace contextRef="#ctx0" brushRef="#br2" timeOffset="191863.9739">9166 14737 7998,'0'0'4515,"3"13"-129,1-1-387,-2 4-3483,5 10-387,-3 8 0,1 7 258,-3 1-129,-1 3 0,-1-3-129,0-3-129,1 0-1161,0-13-2838,-1-26-387,27 3-387,-5-25-387</inkml:trace>
  <inkml:trace contextRef="#ctx0" brushRef="#br2" timeOffset="192246.9959">9690 14809 6450,'-6'17'4386,"6"-17"-1290,-10-29-1032,14-2-2322,0-8-2193,12 8 903,-6-6 645,7 4 387,-4 8 645,0-1 1161,2 18 774,-15 8 0,23-2 0,-23 2-903,20 19-774,-10 4-387,-1 3 258,-4 5 129,-1 6 129,-7-7 258,-4 7 0,-11-10 129,4 4 0,-13-14 0,10 2-387,-6-13-645,3-13-1032,20 7-2838,-10-32-645,10 3-516,6-5-387</inkml:trace>
  <inkml:trace contextRef="#ctx0" brushRef="#br2" timeOffset="192631.0179">10077 14768 9288,'0'0'3741,"3"-22"-1290,15-1-645,-6-10-3999,14 5 1032,-4-6 516,5 7 258,-2 8 258,-9 4 774,7 15 1419,-23 0 258,21 17-129,-21 1-1290,6 13-258,-6-2 129,-2 12-258,-12-8 258,4 4-258,-12-6 387,3-1-387,-8-11 129,3-4-387,-1-13 0,0-2-387,7-9-387,-3-17-387,20 12-1548,-12-13-2322,13-1-258,0-1-258,8 6 0</inkml:trace>
  <inkml:trace contextRef="#ctx0" brushRef="#br2" timeOffset="193014.0398">10456 14771 11094,'-3'13'5031,"3"-13"-516,-12-7 0,10-13-4515,2-4-387,10 2 0,2-7 258,2 6 129,-1 6-129,-1 0 387,2 8 0,-4 5 129,2 4-258,-12 0 0,18 21 0,-11-1-129,2 6 129,-4 2 0,0 2 129,-5 1 129,-2 2-129,-9-2 129,-3 0-129,-6-7 129,-3-2-387,-1-1-258,-3-15-774,14 0-3354,-6-6-516,19 0-387,-15-29-645</inkml:trace>
  <inkml:trace contextRef="#ctx0" brushRef="#br2" timeOffset="193410.0624">10564 15271 10965,'-6'13'5031,"6"-18"-516,14-21 0,3-11-4386,12-13-516,11-4 0,2-16 129,11-1-129,3-3 129,4 6 129,-3-1 0,0 9 258,-2 5-129,-3 10 0,-5 8 0,-6 13-129,-9 6-516,0 18-1935,-9 0-1935,-13 5-129,-3 8-387,-7 1 0</inkml:trace>
  <inkml:trace contextRef="#ctx0" brushRef="#br2" timeOffset="194050.0989">11463 14822 7224,'0'0'4515,"-8"-8"-645,8 8 387,-21-2-3870,0 2-258,1 0 0,-8 0 129,3 5 129,-7 0 129,3 2 0,-3-1-258,4 4-129,1-1-129,1-2-129,4 4 0,-2-1 129,3 3-129,1 0 129,3 3 0,-2 0 129,3 3 0,-1 1-129,4 0 129,3 0 0,3-5-129,6-2 0,1-13-129,13 12 0,6-12-258,4-1 0,7-5 129,2-5-129,3 6 0,-2-2 258,-1 5-129,-4 2 258,0 0 0,-3 7 0,-7 6 129,0 5 0,-2 3 0,-3 2 129,-4 1 0,1 5 258,-8-4 129,2 1 0,-7-6-129,-1 2 129,-15-11 129,3 2-387,-14-6 0,3-2-258,-4-5-129,-1-3-258,4 1-129,-5-14-903,18 9-2193,-1-6-1161,9-4-387,7-3-387</inkml:trace>
  <inkml:trace contextRef="#ctx0" brushRef="#br2" timeOffset="194439.1213">11715 15137 10062,'-32'15'4386,"10"-16"-258,11-6-516,1-15-3870,10 4-645,0-8 387,10 5 129,5-5 129,4 3 387,7 6 129,-4 3 129,6 13-129,-6 0 129,1 5-258,-2 8 0,-3 8 0,-2 2 129,-2 6 129,-11-2 0,2 6 129,-7-7 258,-4 6 0,-15-12-129,4 3 0,-9-9-387,3-8-129,2-3-387,-5-12-774,26 10-2580,-16-30-1161,13 6-645,3-8 0</inkml:trace>
  <inkml:trace contextRef="#ctx0" brushRef="#br2" timeOffset="194815.1428">12172 15145 9417,'-18'20'4128,"18"-20"-1419,-17-19-774,17-1-3999,0-15 645,11 6 903,1-4 129,6 3 645,5 10 258,-4-4 1419,9 23 387,-10-3-387,6 13-1032,-7 9-516,-1 9-129,-2 0 0,-3 7 129,-8-2 0,1 6 129,-8-8 258,-3 4-129,-13-14 0,2-2-258,-10-5-387,2-11-258,2-1-645,-10-16-1806,13-2-2193,2-5-258,6-5-258,6-5 0</inkml:trace>
  <inkml:trace contextRef="#ctx0" brushRef="#br2" timeOffset="195199.1647">12578 15130 4773,'-5'-9'3483,"10"-23"-1548,17 15-129,-8-8-2064,16 6-1290,-4-2 516,7 9 516,-3 7 516,-6 1 1161,4 9 1161,-13 5 387,6 18-387,-17-8-774,6 14-387,-11-8-129,1 12 129,-12-13-387,0 7 0,-5-11-387,-2-8-387,3 1-1548,-7-14-2967,7-10-387,3-13-387,6-6-258</inkml:trace>
  <inkml:trace contextRef="#ctx0" brushRef="#br2" timeOffset="195620.1888">13266 14945 4386,'0'0'4773,"-11"0"-516,11 0 129,7-9-3354,-7 9-516,14-3 129,-14 3 0,26-3-258,-11 3 0,9 0-129,-2 3-387,1 0-387,10 6-774,-14-9-1677,3-3-1806,-2-2 0,-7-6-258</inkml:trace>
  <inkml:trace contextRef="#ctx0" brushRef="#br2" timeOffset="195798.199">13217 14761 7224,'0'0'4644,"21"7"-645,1-10-258,12 3-4515,0-10-1548,14 5-2193,4 4-516,-3-2 258</inkml:trace>
  <inkml:trace contextRef="#ctx0" brushRef="#br2" timeOffset="196193.2216">14154 14832 10707,'0'0'5031,"15"7"-258,-15-7-258,12-10-4644,-7-2-516,5 7 258,-10 5 0,19-15-129,-19 15 0,22 0-1935,-8 0-1935,-2 0-387,5 0-774,1-2 516</inkml:trace>
  <inkml:trace contextRef="#ctx0" brushRef="#br2" timeOffset="197183.2782">14908 14350 6837,'-23'36'4515,"17"-19"-129,6-17-258,-8 24-4257,8-7 0,0-3 258,7 3 129,-4-4 129,9 8 258,-4-1-129,10 4 258,-5-5-258,7 10-129,1 2-258,1-1-129,2 2 0,0 0 0,-3 0-129,-4 0 129,-2-3-129,-4-2 129,-9-3 0,-2-6 0,-5-5 129,-9-2-129,-4-7 0,-5-4 0,-4 0-129,-6 0 129,1-5 0,-3-5-129,2 3 129,1-3 0,1-2 0,3 1-129,6-5 258,4 0-129,10-1-129,5-6 129,6 2-129,11-5 129,5 1-129,5-7 129,6-1-129,0-3 129,1-2 0,-3-3 0,-5-1 0,-1-2 0,-5 5 0,-3 1 0,-7 4 129,-1 2-258,-5 8 129,-1 5 0,-1 7 0,-6 0-129,7 12 0,-25-9 129,9 9-129,-5 0-258,1 11-258,-14-3-2322,2 8-1677,-2 6-129,-7 0-516</inkml:trace>
  <inkml:trace contextRef="#ctx0" brushRef="#br2" timeOffset="198486.3528">1851 16324 7353,'15'53'5031,"-9"-23"-258,-3 3-387,1 1-3870,-1 17-903,3 12 258,1 11 0,-4 4 0,-3 1 129,0-4-129,0-3 0,0-5-1032,-6-18-3225,2-23-387,4-26-387,0 0 129</inkml:trace>
  <inkml:trace contextRef="#ctx0" brushRef="#br2" timeOffset="198870.3743">1858 16249 8901,'0'-12'5160,"10"-5"-129,7 5-516,3-3-4515,10 2-258,7 1 0,7 6-129,-2-1 129,5 7 0,-6 1 0,-2 10 0,-5 4 516,-8 6-129,-4 6 258,-7-3-129,-3 6 129,-12-1 0,0 6-129,-10-6 129,-5 6-258,-8-10 0,-2-5-129,-4 0 387,-1-2-387,0-5-129,2-8-129,8 1-258,-1-11-516,21 5-2709,0 0-1161,13-18-774,5-4-129</inkml:trace>
  <inkml:trace contextRef="#ctx0" brushRef="#br2" timeOffset="199274.3978">3309 16002 7611,'-37'18'5160,"11"-6"-645,-8 0-129,-6 2-4128,-1 9-258,-3 9 129,-1 5 0,-6 7 0,1 8-129,-1 7 387,4 13-258,4 6 129,9 7-129,6 1-129,11 8 0,11-3 0,6-4 129,11-7-258,11-3 258,10-12-258,4 1 258,10-11-258,0-15-258,11 1-387,-10-10-903,17-3-1935,-8-18-1677,-3-3 129,0-14-387</inkml:trace>
  <inkml:trace contextRef="#ctx0" brushRef="#br2" timeOffset="200822.4863">3702 16498 1935,'12'6'4386,"-12"-14"0,0 8-258,14-7-3354,-14 7-258,16-19 387,-16 19-387,26-15 129,-13 8 129,9 7-129,-4-7-258,7 7 0,-3 0-258,4 0-129,-7 3 129,2 2-258,-5-2 258,-4 3-258,-12-6 516,8 19-258,-8-19 258,-3 20-129,3-20 129,-18 17-258,18-17 129,-19 16-258,19-16 129,-9 10-258,9-10 0,0 0 0,9 5 0,2-3 129,4-1-129,2 3-129,0 1 129,1 0 129,-2 9 0,2-6 0,-4-2 0,0 5 0,-2 3 0,-2 4 129,1-7-129,-4 6 258,-3-4-258,-1 3 129,-3-16 0,0 23 0,-11-13 129,-1-2-129,-6-2 0,-1 2-129,-4 0 0,1-3-129,0 4-258,-5-9-774,14 0-2451,-6-2-1032,0-6-774,1-12 258</inkml:trace>
  <inkml:trace contextRef="#ctx0" brushRef="#br2" timeOffset="201611.5313">3847 16197 6966,'-15'8'5031,"15"-8"-387,-25 3-516,2 3-3999,1 2-387,0 4 258,-4-3 0,-5 9 0,2 2 258,-5-1 0,5 6-129,-4-6 258,5 7-129,2-6 129,5 9-387,2-8 129,6 1-129,3 1 0,5 1 0,3 7 0,2-2 0,3 1 0,6 4 0,3 3 0,2 5 0,4 1 0,1 3 0,4-10 129,2 5-129,3-1 0,2 0 129,6-6-129,1-5 129,3-5-129,6-3 129,1-1 0,3-7-129,4-8 129,4-5 0,1 0-129,4-8 0,-1-11 0,2-10 0,0-5 0,-3-5-129,-1-6 258,-8-6-258,-3-2 129,-5-8 0,-7 2 0,-3 2 0,-7-2-129,-5 1 258,-9 7-129,-7-3 0,-6 0 129,-9 6 0,-12 4-129,-6 1 129,-8 4 0,-7 5-129,-7 2 0,-6 9 129,-3 4-129,-3 3 0,-5 3 0,2 9-129,-3 4 129,6 0 129,0 8-258,2 7 129,6 6-387,4 4 0,11 14-645,-3-15-2064,16 17-1935,10-1-258,8-3-129</inkml:trace>
  <inkml:trace contextRef="#ctx0" brushRef="#br2" timeOffset="202182.5642">4985 15929 3870,'0'0'4515,"0"8"-129,0-8-1806,3 29-903,-3-12-645,7 19 0,-5-4-258,3 16 0,-5 5-129,5 20-387,-5 5 258,0 13-387,-7 9 129,0 6-129,-4-2 0,-1 0-258,0-11 0,-2-14-129,11-11-903,-6-13-2967,9-26-645,6-19-645,1-16 258</inkml:trace>
  <inkml:trace contextRef="#ctx0" brushRef="#br2" timeOffset="202823.6008">5399 16312 6837,'19'22'4644,"-19"-22"-258,12 27-129,-6-9-4257,-3 7-129,-2 7 129,-1 2 387,0 12 0,-7-7 258,4 5 0,-6-9-258,3-6-258,3-5-258,3-24-774,0 14-903,0-35-1419,7-4-1161,-2-18 387,11 7 645,-14-21 1548,11 8 774,-4-1 1032,-4 3 1161,4 12 1419,-5 13 903,-4-1-516,5 10-903,-5 13-1032,15-2-645,-15 2-258,18 14 258,-4 9 129,-6-6 129,11 14-129,-8-4 387,8 10-387,-6-9 129,8 8-258,-1-8 0,7 0-258,0-4 0,5-5 0,-1-2 129,0 0 0,-1-8 129,-2-6 0,-7-5 0,-2-5-129,-10-12 129,0 0-129,-7-13 0,-2-2-129,0-10-129,-8 2 0,1 0-258,-3-5 129,5 7-516,-3-7-645,8 12-2838,0 6-903,4 4 0,1 11-516</inkml:trace>
  <inkml:trace contextRef="#ctx0" brushRef="#br2" timeOffset="203056.6142">6210 16387 5289,'7'94'4902,"-7"-47"-387,0 8-258,-1-2-3870,-3-2-387,1-7-129,3-3-258,-9-17-1935,9-24-2193,0 0 0,0-5-387</inkml:trace>
  <inkml:trace contextRef="#ctx0" brushRef="#br2" timeOffset="203414.6346">6238 16189 9288,'-15'0'4773,"15"0"-129,18-3-516,-4-4-4386,14 1-258,0 1 129,5 3 0,-2 2 129,3 0 258,-2 8 0,-5 8 129,-2 2 0,-5 1 129,-2 5 129,-8-1-129,-2 5 129,-8-3 258,-4 3-258,-10-10 129,-3 5-258,-9-7 258,-1 0-387,-6-1 0,-3-8-516,4 5-903,-10-12-2967,11 0-903,2-1 0,6-8-645</inkml:trace>
  <inkml:trace contextRef="#ctx0" brushRef="#br2" timeOffset="203834.6587">6812 15866 8127,'23'39'4902,"-3"-14"-258,0-1-387,-1 5-4515,8 4 0,7 9 0,1 10 258,-2 8 129,-1 5-129,-4 7 129,0 8 0,-9-2 387,-1 4-387,-8 0 258,-1 0-258,-9-8 129,-1 1 129,-14-8-129,-5-4 0,-8-8-129,-3 1 129,-5-8-129,-3 4-258,0-11-129,-4 1-258,11-4-1290,-5-12-2967,8 0-258,7-21-516,9-5 129</inkml:trace>
  <inkml:trace contextRef="#ctx0" brushRef="#br2" timeOffset="204287.6843">8011 16744 10836,'10'9'5160,"5"-4"-516,6-10 0,-4 0-4902,17 5-387,-1 0 258,8 6 0,-1 5 0,1 3 129,-1-11 0,4 21-903,-14-22-2322,6-2-1161,-3 0-258,-6-14-258</inkml:trace>
  <inkml:trace contextRef="#ctx0" brushRef="#br2" timeOffset="204520.6979">8152 16414 9159,'6'27'5418,"17"-15"-387,12-7 0,12-5-3741,12 0-1677,2-3-258,15 3-258,-3-7-903,9 4-3225,-5-1-129,-5-4-387,-4-4 129</inkml:trace>
  <inkml:trace contextRef="#ctx0" brushRef="#br2" timeOffset="212458.1519">9503 16298 129,'0'0'3096,"0"0"0,0 0 387,-6 0-2967,6 0 129,0 0 129,-5 21 0,5-21 129,0 27 258,0-27 129,0 29-258,0-29-129,20 24-129,-5-19-129,10-2-258,0-3-258,8-5 0,0-6 0,2-5-129,-2-3 0,-1-4 258,-9-3 0,0 2 129,-12 0 0,-2 3 0,-9-1 129,0 8-129,-12-1-129,-1 9-129,-7 4-129,-3 2 0,-4 0 0,-3 1 0,2 12-129,-3 0 129,3 6-129,-1-6-258,9 10-258,1-15-645,17 13-645,2-21-774,4 13 129,7-14-258,17 1 645,-3-10 387,8 1 1161,-1 4 1032,-3-5 1548,5 10 516,-13-2 0,6 7 258,-11 0-645,6 19-387,-12-7-516,3 17-516,-8 0 129,-3 10-387,-2 0 129,0 10-387,-12 2 258,3 7-129,-6-5 0,4-1 0,2-7-516,1-12-258,8-1-1161,2-21-2580,10-17-387,10-22-387,4-12-258</inkml:trace>
  <inkml:trace contextRef="#ctx0" brushRef="#br2" timeOffset="213094.1883">10431 16255 3870,'14'4'4386,"-14"-4"-258,1-8 258,-1-8-2709,0 16-903,1-13 0,-1 13-129,0 0 0,-9-8 0,-8 8-258,5 0-258,-6 11 0,-6-5-129,1 6-129,-2-3 0,0 5 0,0-5 129,1 3 0,4 3 0,1-8 0,2 6 0,1-2-129,3 4 258,3-5 129,2 5-258,1-2 258,2-3-516,3 2 387,2-12-258,2 18 129,-2-18-258,22 14 0,-9-13 0,5 3 129,-2-1-129,3 2 258,-3-2-258,0 3 258,-2 2-129,-1-1 129,0 5-129,2 1 129,-1-4 0,4 5 0,-1 1 0,0-3-129,-2-4 129,-2 0 0,-5 3 0,-4 2 258,-3-2-129,-1-11 129,-13 12 0,-6-5 258,0 4-129,-4-3-129,-1 1-129,0-6-129,1-1-129,6 2-645,-5-5-1290,22 1-2322,-10-19-258,10 1-516,11-5 387</inkml:trace>
  <inkml:trace contextRef="#ctx0" brushRef="#br2" timeOffset="213486.2107">10692 16490 7998,'7'47'4257,"-7"-25"0,0-22-774,-17-2-3741,10-12-129,7-3-129,0-10 387,2-2-387,3-5 903,2-4-129,6 5 516,-5 5-258,7 8 0,-9-2 0,8 10-129,-14 12 129,21 0-258,-9 8-129,-2 11 129,-1 0 0,-1 6-258,-1 1 387,-4 9-258,-3-7 258,-2 2-129,-13-9 387,0 5-387,-7-9 129,1 1 0,-3-2-129,2-6-516,5-5-258,-9-8-1806,12 3-2580,-2-15 0,6 3-516,1-6 0</inkml:trace>
  <inkml:trace contextRef="#ctx0" brushRef="#br2" timeOffset="214574.2729">10012 17065 5289,'110'-32'4644,"-42"-2"-516,20 3-258,13-8-3225,4-4-516,9-10 129,0 7 129,3 0-129,-5-1 387,-1 9-129,-12-3 0,-2 9 129,-16 1-129,-3 9-258,-14 0 0,-7 5-258,-12 8-129,-12 1-129,-5 8 0,-13 0-387,0 7-774,-15-7-2580,-5 10-774,-8-2 258,-3-1-516</inkml:trace>
  <inkml:trace contextRef="#ctx0" brushRef="#br2" timeOffset="215246.3114">11265 16876 4773,'-18'1'4128,"8"13"-129,-15-7-387,-1-2-3225,3 4-387,-2-2 129,3 3 0,-4-1 129,6-1 129,-2-5 0,8 6 258,-3-9-258,17 0 129,-17 7-258,17-7-129,0 0-129,-13 11 129,13-11-129,0 0 0,-5 16 129,5-16-129,0 0-129,0 15 129,0-15 0,0 0 0,12 11-129,-12-11 0,23 0 0,-5 2 129,4-1-129,-1-1 129,3 0 0,2 0-129,-3 4 129,2 4 0,-3 0 129,0 1-258,-1 6 129,-2 4 0,0-3 0,-3 4 0,-2-5 129,-3 4-129,-4-7 129,-2 5 258,-5-17-129,-3 22 258,-12-15 0,3 0 258,-11 3-387,1-4 258,-8-4-387,3 2-129,1 1-387,-4-9-774,16-1-2838,0-5-774,4-9-258,10-3-645</inkml:trace>
  <inkml:trace contextRef="#ctx0" brushRef="#br2" timeOffset="215642.3339">11724 17145 5934,'-18'24'3870,"18"-24"-387,-27-3 0,14-14-3741,1-9-129,7 1 258,0-4 258,2 8 258,5-1 258,1 3 0,10 4 0,-2 6-387,3 5 0,0 4-258,1 3 129,0 3-129,-1 5 129,-2 3 129,0 6-129,-6-5 258,2 11 258,-8-10 129,0 12 0,-12-10-129,3 6 129,-12-10-258,-1 6-258,-2-11 129,-3 0-774,5-3-645,-10-9-3096,13-12-645,5-9-387,7-10-129</inkml:trace>
  <inkml:trace contextRef="#ctx0" brushRef="#br2" timeOffset="216326.3732">11998 17170 7998,'-21'-29'4128,"21"11"-645,0-9-258,9 5-3999,2-7 0,9 9 387,2-3 129,5 9 129,0 9 516,-2 0 387,5 6 129,-7 0-129,4 14 0,-7-3-387,3 10 129,-9-6-129,3 8 258,-12-4-258,4 4 129,-9-6 0,-3 5 129,-11-8 129,0 4-258,-10-6-258,1 1 0,-3-5-645,-4-6-774,10 1-3096,-6-5-645,6-10-516,0-6-387</inkml:trace>
  <inkml:trace contextRef="#ctx0" brushRef="#br2" timeOffset="217258.4263">12713 17019 516,'27'-34'3870,"-9"33"387,-3-7-387,0 4-1548,4 5-1290,-7 1-387,1 10-387,-2-2 0,0 9 129,-7 1-129,2 9 258,-6-5 129,1 6 0,-3-8 129,-1 10 0,-8-10 129,2-2 0,-7-6-129,2 1-129,-6-6 258,0 2-387,-3-9-129,0-2-258,-1-3-258,-1-8-645,13 0-2838,-6-19-1161,6-3-387,3-12-774</inkml:trace>
  <inkml:trace contextRef="#ctx0" brushRef="#br2" timeOffset="219398.5489">13232 16630 774,'0'0'2838,"0"0"258,0 0-645,0-9-258,0 9-387,0 0-387,0 0-129,5-13-129,-5 13-387,0 0 129,19-8-258,-19 8 0,18-5-129,-18 5 0,24-9-129,-10 6-258,5 3 258,0 0-258,2 1-129,0 4 0,-1-1 0,0 2 0,-2-3-129,2 5-387,-9-8 0,6 2-645,-17-2-1161,5-12-2322,-5 12-129,-4-14-516</inkml:trace>
  <inkml:trace contextRef="#ctx0" brushRef="#br2" timeOffset="219648.5632">13209 16407 4128,'-12'-5'4515,"12"5"-258,0 0-258,0-20-3096,0 20-774,13-12-129,3 10 129,0 0 0,8 2 258,1 0-129,5 0-516,11 1-1677,3 5-2451,-4-6-129,7 2-516</inkml:trace>
  <inkml:trace contextRef="#ctx0" brushRef="#br2" timeOffset="219991.5828">14325 16468 8256,'-7'19'5031,"7"-19"-645,0 0 0,0 0-4902,0 0-129,2-10 129,-2 10 129,0 0-129,18 0-1935,-18 0-2064,0 0-258,14-8 129</inkml:trace>
  <inkml:trace contextRef="#ctx0" brushRef="#br2" timeOffset="220511.6125">14858 16000 6450,'0'38'5031,"0"-20"0,0-5-645,-6 4-4257,6 6-129,0-1 0,0 8 258,0 2-129,2 3 516,-2 1-258,4 5-129,-2-5 0,3 0-129,-2-6 0,1-4-516,3-4 129,-7-22-903,13 22-387,-13-22-1161,8-10-2322,-8 10-129,19-24-258</inkml:trace>
  <inkml:trace contextRef="#ctx0" brushRef="#br2" timeOffset="220869.633">15143 16172 3096,'3'13'5031,"-3"8"-387,0-21-258,0 0-2967,14 7-1032,-14-7-258,27 0 129,-10-5 0,5-7 0,0-2 0,2-1 0,-2-4-129,-1 2-129,-2-1 129,-6 2-129,-5-2 129,-4 2 0,-4 2-129,0 14 129,-20-16 0,1 15-129,-8 1 0,-2 0 129,-5 8-129,-2 2 0,4 2-258,-4-4-258,15 7-903,-8-15-1806,16 2-1548,13-2-516,0 0 258</inkml:trace>
  <inkml:trace contextRef="#ctx0" brushRef="#br2" timeOffset="221101.6463">15306 16056 2709,'41'17'5289,"-30"-8"-516,-2 7-129,-1 8-2709,-10-13-1161,2 11-258,-7-2 0,1 2-129,0 3 0,1 5 129,-1-2-129,5 4-129,-2 1 258,3 1-387,0-5 258,0 7-516,3-6 258,0-7-1032,11 12-2580,-7-18-1419,-7-17-645,0 0 129</inkml:trace>
  <inkml:trace contextRef="#ctx0" brushRef="#br2" timeOffset="223018.7559">17045 16112 5031,'8'4'5031,"11"6"-645,-6-7 0,6 4-3999,6 2-516,6 4 129,1 2 129,-2 6-129,1-2 258,-8 5-258,-2 1 258,-4-1-129,-7-2 0,-6-1 258,-4 1-258,-6-6 258,-8 3-129,-9-9 258,1 2-129,-7-6 258,2 6-387,-1-10 0,5 3-129,4-5 0,8-2-129,11 2-258,0-17 0,14 5-387,7-5 516,6 7-516,3-12 516,2 10-258,1 4 258,0 2 0,-3-4 129,-6 5 0,-3 0-258,-1 5-516,-20 0-2709,18-10-903,-7-3-645,-6-5 129</inkml:trace>
  <inkml:trace contextRef="#ctx0" brushRef="#br2" timeOffset="223326.7736">17654 15851 5031,'0'0'4902,"0"0"-645,16 14 129,-5 0-3870,-8-2 0,6 12 0,-7-2 129,5 14 129,-7-1 129,0 13-258,-5-2-129,4 5-129,-3-3-387,1-6-129,3-2-258,0-15-903,15 0-2451,2-14-1290,10-11 0,6-7-645</inkml:trace>
  <inkml:trace contextRef="#ctx0" brushRef="#br2" timeOffset="223694.7946">18214 16162 5031,'11'-1'4515,"-11"1"-129,-7-5-387,-10 5-2967,3-5-1032,-5 2 129,-1 0 129,1 3 129,-3 0 258,7 5 0,-3-4 0,10 10 129,8-11-387,-6 20-129,6-8-129,11-1-129,6 4-129,3-2-129,2 1 129,-1 1-129,-1 2 129,-3-3-129,-5 5 387,-9-2-129,-3 0 258,-7 2 129,-11-6 0,1 1-129,-9-2 258,1-2-129,-2-5-129,4 0-516,8-3-516,-6-8-2709,21 6-1419,0-22-258,12-1-516</inkml:trace>
  <inkml:trace contextRef="#ctx0" brushRef="#br2" timeOffset="224063.8157">18424 16145 5289,'60'-16'5160,"-32"16"-516,-4 7-258,-8 1-3354,2 9-645,-6 2-258,-1 7 129,-11-1 0,0 5 129,-5-7 129,-6 5 129,-9-8-129,2 6 129,-9-17 0,5 4-129,-1-7-387,1-6-129,6 0-516,-3-21-2193,13 6-2322,2-10-258,4-2-387,7-9-129</inkml:trace>
  <inkml:trace contextRef="#ctx0" brushRef="#br2" timeOffset="224712.8528">19120 16353 5547,'36'9'4773,"-14"-10"-258,9 1-516,-5-10-2967,6 4-1548,-5-5 0,5 11 129,-6 0 129,-4-1 0,-7 2 129,2 9-1032,-17-10-3096,13 9 0,-13-9-516</inkml:trace>
  <inkml:trace contextRef="#ctx0" brushRef="#br2" timeOffset="224979.8681">19195 16193 5031,'56'-6'4902,"-24"4"-129,6-1-645,6 3-3354,-6 0-516,4 0-258,-1 11-1419,-2-8-2967,-8-3-258,0-2-387</inkml:trace>
  <inkml:trace contextRef="#ctx0" brushRef="#br2" timeOffset="225566.9017">20104 15658 7224,'0'0'4773,"0"0"0,11 4-516,-11-4-4128,0 0-258,0 0 258,14 16 129,-11-6 0,2 10 258,-3 10-258,8 14 129,-4 2-129,4 11 258,-1 0-258,4 6 0,-1 1-129,5 3 258,-2-12-258,-1 0-129,0-10 0,-4-10-516,3 0 0,-9-19-774,9-1-3225,-13-15-645,0 0-129,7-26-516</inkml:trace>
  <inkml:trace contextRef="#ctx0" brushRef="#br2" timeOffset="226327.9452">20681 16079 5289,'19'0'5031,"2"8"-516,-9-5 0,4-3-3612,1 0-903,3 0 0,4 0 129,1-4 129,4 1 129,-2-2-129,3 4 0,-3-3-129,0 1 129,-4 3-645,-4 0 129,-1 7-774,-18-7-3096,0 0-516,11 10-516,-11-10 0</inkml:trace>
  <inkml:trace contextRef="#ctx0" brushRef="#br2" timeOffset="226926.9795">21868 15441 7482,'-2'14'4386,"-9"-10"-258,11-4-129,-21 9-3999,9-4-516,-7-3 129,0 3 516,3 5 258,-9 1 258,5 8-258,-6-1 387,6 12-258,-7 5 0,6 12-129,-4 7-129,0 12-129,-1 2 0,3 5-129,-1 6 129,5 4 0,2-6 0,3 0 0,2-7 129,8-2-129,4-7 387,6-5-387,12-5 129,9-8-129,7-9 0,12-3-129,5-4 0,4-10 0,1-5-129,0-5 129,-2-5 0,-7-1-129,-6 0 0,-8 0 129,-7-1-258,-10 0-129,-1 4 129,-15-4-516,9 16-387,-19-14-2451,-2 8-1548,-1-10-129,-4-4-387</inkml:trace>
  <inkml:trace contextRef="#ctx0" brushRef="#br2" timeOffset="228656.0784">22065 16145 3354,'0'0'4386,"7"7"-258,-7-7-258,10-12-3870,2 3-258,1 2 258,1 2 0,-1 1 129,0 0 0,-1 0 0,0 4 129,-12 0-129,16 0 258,-16 0-258,0 0 258,0 0-129,2 16 258,-2-16 129,-9 15-129,-2-13 129,11-2-129,-16 8-129,16-8-129,0 0-258,-11 7-258,11-7-258,0 0-1032,12-5-2967,0 0-387,-2-4-129</inkml:trace>
  <inkml:trace contextRef="#ctx0" brushRef="#br2" timeOffset="229194.1091">22575 15845 5160,'-9'51'4902,"9"-19"-387,-5-3-258,-4-3-3870,9 10-258,0-6 0,2 4 258,5-6-129,6 0 129,1-9-129,8 0 129,2-11-129,6-4 0,1-4-258,3-10 0,0-11 0,0-4 0,-5-6 258,-3-3-258,-6-2 258,-6 2-129,-8-2 129,-6 0 0,-8 5 0,-6 5-129,-9 4 0,-1 8-129,-4 2 0,-5 3-129,-1 8 129,0 1-129,-1 12-129,2-2 129,2 7-129,3-8-258,9 13-645,-2-12-2322,18 5-1419,6-4-129,13-3-387</inkml:trace>
  <inkml:trace contextRef="#ctx0" brushRef="#br2" timeOffset="229496.1264">23008 15843 5160,'0'0'4902,"8"-7"-387,3 4 0,2 3-4128,-13 0 0,24 25 0,-14-4 258,3 15 0,-10-2 0,7 9 0,-6-4-129,0 5 0,-3 1-387,0 0 0,0-8-258,-1-14-258,3 9-1548,-3-14-2709,0-18-387,0 0-645,10-6 129</inkml:trace>
  <inkml:trace contextRef="#ctx0" brushRef="#br2" timeOffset="229904.1498">23687 15913 774,'4'41'3483,"-3"-21"903,-1-20 0,-5 13-3225,5 4-516,-5-4 387,5 18 516,-13-13-129,13 18 0,-8 0-645,6 6-258,-1 0-387,3-5 129,0-1-645,0-7-516,6 1-774,-6-18-2451,0-12-516,0 0-516,-4-8 258</inkml:trace>
  <inkml:trace contextRef="#ctx0" brushRef="#br2" timeOffset="230136.163">23548 16145 6708,'54'5'5031,"-21"-5"-258,-2-5-387,-4-1-4128,3 0-387,-1 4-258,-9-6-903,-2 4-3225,-18 4-129,0 0-516,0 0 130</inkml:trace>
  <inkml:trace contextRef="#ctx0" brushRef="#br2" timeOffset="230900.2067">24180 16113 6966,'5'14'4902,"-5"-14"-129,0 0-516,14 1-3999,-14-1-387,0 0 0,0 0 0,13-5 387,-13 5-129,0 0-129,0 0 129,0 0-129,9-11-129,-9 11 0,0 0 0,0 0-129,0 0 129,0 0-129,0 0 0,0 0-645,0 0-3354,0 0-387,-9-5-258,9 5 129</inkml:trace>
  <inkml:trace contextRef="#ctx0" brushRef="#br2" timeOffset="231606.2471">24623 15568 7224,'-19'40'4515,"12"-16"-258,-2-12-258,5 3-3999,-1 2-387,5 7 258,0 0-129,2 6 258,8 2 129,2 1 0,4 4 129,1 1-129,3 2 258,-2-6-258,2 5 129,-4-10 0,-1 3-129,-6-8 0,-1-1-129,-4-7 129,-3 1 0,-3-5 129,2-12 129,-25 13-258,8-11 129,-7-2 0,2 0 0,-5-3-129,-1-3 0,1-3-129,1-3 129,3 0 0,7-2 0,5-3-129,6-2 0,5-3 129,7-5-387,11 1 258,6-9-258,8 2-129,-1-2 258,8 0 0,0-2-129,-4 3 258,-3 4 0,-7-4 129,-5 8 0,-8 3 129,-6-4 0,-7 5-129,-11 2 129,-8 3-258,-6 0 129,-7 8-129,-3 0 0,-4 6-387,-1 3-129,7 3-129,-4-3-1161,16 10-2580,4 6-516,8-6-387,10 1 129</inkml:trace>
  <inkml:trace contextRef="#ctx0" brushRef="#br2" timeOffset="232034.2716">24847 15158 8385,'24'12'5031,"-9"-3"-258,-1-1-258,-14-8-3999,16 29-516,-1 0-129,-1 8 129,-1 1 0,0 12 129,1 7-129,-1 9-129,0 11 129,0 3-129,0 7 129,1 0-129,0 4 129,2 4 0,-3-3 0,-1 3 0,-7-9 258,-4 4-258,-4-8 129,-12-6-258,-9 8-516,-26-14-3096,-8-7-1032,-14-7-129,-15-12-645</inkml:trace>
  <inkml:trace contextRef="#ctx0" brushRef="#br2" timeOffset="242138.8495">16506 15567 129,'0'-9'3999,"0"9"0,0 0-1290,-11 4-1032,11-4-387,-13 17-516,8-3-258,-1 4-258,4 11-258,1 9 258,1 11-387,3 11 129,4 8-129,2 11 0,1 9 387,-3 3 0,1 7 129,-8-2 258,1 1 0,-3-10 129,-3 5-129,-4-24 129,5 1-258,-2-10-387,4-12-258,2-8-645,4-15-774,12 0-1548,3-10-1419,-3-4-516,6-6 129</inkml:trace>
  <inkml:trace contextRef="#ctx0" brushRef="#br2" timeOffset="242730.8833">16769 17001 774,'61'5'2193,"-23"-5"-2451,16 1-258,8 1 0,12 2 516,8 4 645,8 1 258,10 9 516,6-12 0,10 12 645,-1-4-387,13 6-387,-2-14 0,13 7-129,2-10-129,12 9 0,-1-10-387,9 4 129,3-6-129,8 1 129,2 6-387,7 1 0,-6-3-129,6 3 0,-2-2 129,1 6-129,0-4 129,2 4-129,-7-8 0,5 1 129,-1 0-129,2-3 0,-3-2-129,3-4 129,-7-4-258,5-3 258,-1-2-258,1-1 0,2-3 129,1 1-129,5 3 0,2-2-258,4 7 258,2 2-129,5 6-129,-5 0 129,7 12-903,-8 1-2193,0 3-1290,-1 1-387,-5 0-129</inkml:trace>
  <inkml:trace contextRef="#ctx0" brushRef="#br2" timeOffset="243585.9323">16725 15058 3999,'-10'-14'4644,"10"-3"-387,0 17 0,25-16-3354,-10 1-387,10 7-258,4-4 0,6 2 0,7 2-129,7 4 129,7-2 0,9 3 0,11 3 0,12 0 129,12 0 0,18 2-129,12-2 258,20 0-129,16-2 0,19 2-129,14-8 0,15 1 0,19 0 0,12 4 0,17 1-129,16 2 0,63-2 129,-30 2-258,67 0 129,-32 4-129,61 1-129,-38-2 129,7-1-258,3-2-129,-51 6 0,40-5-129,-59 7-387,24-8-2064,-56 5-1806,32-2-258,-25-3-258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16T16:08:37.51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44EAE14B-6B5E-4C34-A540-3EB773042825}" emma:medium="tactile" emma:mode="ink">
          <msink:context xmlns:msink="http://schemas.microsoft.com/ink/2010/main" type="writingRegion" rotatedBoundingBox="1834,7735 24504,8416 24229,17569 1559,16888"/>
        </emma:interpretation>
      </emma:emma>
    </inkml:annotationXML>
    <inkml:traceGroup>
      <inkml:annotationXML>
        <emma:emma xmlns:emma="http://www.w3.org/2003/04/emma" version="1.0">
          <emma:interpretation id="{D6AAD544-00ED-4029-B1DC-EC97C245F998}" emma:medium="tactile" emma:mode="ink">
            <msink:context xmlns:msink="http://schemas.microsoft.com/ink/2010/main" type="paragraph" rotatedBoundingBox="1834,7735 24014,8402 23945,10688 1765,100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4D9C79-7299-4A41-8BA8-F5DC9ACBCA44}" emma:medium="tactile" emma:mode="ink">
              <msink:context xmlns:msink="http://schemas.microsoft.com/ink/2010/main" type="line" rotatedBoundingBox="1834,7735 24014,8402 23945,10688 1765,10022"/>
            </emma:interpretation>
          </emma:emma>
        </inkml:annotationXML>
        <inkml:traceGroup>
          <inkml:annotationXML>
            <emma:emma xmlns:emma="http://www.w3.org/2003/04/emma" version="1.0">
              <emma:interpretation id="{BACBD121-8D72-4232-8DB8-B82123E923CB}" emma:medium="tactile" emma:mode="ink">
                <msink:context xmlns:msink="http://schemas.microsoft.com/ink/2010/main" type="inkWord" rotatedBoundingBox="1830,7880 7584,8053 7524,10033 1770,9861"/>
              </emma:interpretation>
              <emma:one-of disjunction-type="recognition" id="oneOf0">
                <emma:interpretation id="interp0" emma:lang="" emma:confidence="0">
                  <emma:literal>N={Xy}</emma:literal>
                </emma:interpretation>
                <emma:interpretation id="interp1" emma:lang="" emma:confidence="0">
                  <emma:literal>Next]</emma:literal>
                </emma:interpretation>
                <emma:interpretation id="interp2" emma:lang="" emma:confidence="0">
                  <emma:literal>Nexus]</emma:literal>
                </emma:interpretation>
                <emma:interpretation id="interp3" emma:lang="" emma:confidence="0">
                  <emma:literal>N={Xy]</emma:literal>
                </emma:interpretation>
                <emma:interpretation id="interp4" emma:lang="" emma:confidence="0">
                  <emma:literal>Nexus}</emma:literal>
                </emma:interpretation>
              </emma:one-of>
            </emma:emma>
          </inkml:annotationXML>
          <inkml:trace contextRef="#ctx0" brushRef="#br0">4404 8507 1677,'-19'17'2709,"-2"-17"129,5 5-2451,-2 4-387,2 1 0,-2 5 129,-3-2 258,3 5-129,-2-4 387,5 5-258,-3-2 258,5 3-258,1-2 129,2 3-258,3 0-258,0 6 0,5 0 0,0 5 0,-1 4 0,0 1 0,-1 4 0,-1-1 129,-5 1-129,2-3 0,-2-7 0,0-4 0,2-7-129,2-7 0,6-13-129,0 0-129,6 5 129,6-5 0,5-3-258,-1 2 387,4 1 0,2 5 129,-3 8 0,0 8 0,-4 3 129,-2 10-129,-2 4 129,-2 7 0,-7 8 258,-2 5-129,-8 5 387,-5 4 0,-10 1 258,-3 2 129,-8-4-129,-1 0 129,-1-11-258,4 1 0,0-11-387,9-2-258,6-8 0,6-5 0,9-2-129,2-2 0,12-6 0,3 4 0,10-5 0,2 1 0,3-1 0,4-5 0,1-1 0,0-4-258,3 1-645,-1-5-3096,-4-12-129,9-3-258</inkml:trace>
          <inkml:trace contextRef="#ctx0" brushRef="#br0" timeOffset="515.0295">4657 9045 3096,'27'42'3612,"-3"-14"-258,-4-3-2451,4 4-387,8 3-129,1-1 129,6 7-129,-1-3 129,4 6 0,-3 0 0,6 5-129,-3 2 0,5 3-129,-3 1-129,0-2 129,0 1-258,-6-8 0,1-3 0,-6-9 0,-7-4-129,-7-9 129,-3-3-387,-16-15-1419,0 0-1806,0 0-645,-18 1 258</inkml:trace>
          <inkml:trace contextRef="#ctx0" brushRef="#br0" timeOffset="951.0544">4654 9876 2322,'-16'13'2967,"16"-13"129,0 0-2838,0 0-258,0-16 258,8 0 129,5-4 387,-4-8 129,14-3 0,-2-9 129,12-4-129,4-14-129,12 1-129,-1-9-258,11 1-129,1-6-129,2 4 387,-2-3-258,0 11 129,-9 4 0,-3 9 0,-10 6 258,-5 11-258,-12 8 0,-2 5-129,-19 16-129,17-11-129,-17 11-129,0 7-258,-1 9-774,-11-2-2064,2 0-1161,3 7-258,-7-11 0</inkml:trace>
          <inkml:trace contextRef="#ctx0" brushRef="#br0" timeOffset="2364.1353">5968 9045 1419,'0'0'2709,"0"0"-1032,0 0-1161,0 0 0,0 0 258,0 0 129,2 6 129,1 11 258,-3 0-258,6 12 129,-2-3-129,6 9-387,-1 1-129,7 2-387,3 0-129,4-4 0,1-6 129,6-4-129,-1-7 129,4-4-129,-2-9 0,2-4 129,-1-1-129,1-11 129,-3 3-129,0-8 0,0-1-258,0-3 258,-1 0-129,0 3 129,1-5-258,-1 5 129,1-2-129,-1 1 129,-4 3 129,2 3-258,-4 4 0,-5-1 0,-1 4 129,-7 1-129,-10 5 258,15-7-129,-15 7 129,0 0 0,-6 0 129,6 0-129,-24 6 0,10 0-129,-6 1 0,-1 4 0,-4-1 129,0 0 129,-2 2 0,-3 0 0,1 2 258,0-4-129,0 0 0,6 2-129,1-1 0,3-3-129,5-1 0,2-2 0,12-5-129,-12 9 0,12-9 0,0 0 129,0 0-129,0 0 129,-11 4-129,11-4 0,0 0 0,0 0-129,0 0 129,-11 4 0,11-4-129,0 0 258,0 0-129,0 0 0,0 0 129,0 0 0,-8 14 0,8-14 0,-4 10 0,4-10 0,-9 20 129,4-4-129,-1 2 258,0 6 0,1 5 129,-2 7-258,2 3 129,1 5 0,2 1 0,2 2 258,-1 0-258,1-1 129,0-7 258,0-3-258,0-11 129,0 2-129,0-12-129,0-2 129,0-13-258,0 12-129,0-12 0,0 0 0,0 0-516,0 0-387,1-6-3096,-1 6-516,11-25 0</inkml:trace>
          <inkml:trace contextRef="#ctx0" brushRef="#br0" timeOffset="3603.2061">7023 8505 774,'39'-1'2838,"-23"-4"258,16-2-2451,-4 1-516,1-3 129,1 4 516,-6-3-129,2 4 258,-7-2 0,-1 3 129,-7 3-129,3 0 0,-14 0-258,20 17 0,-14-3-258,5 5-129,-3 4 0,2 0-129,0 4 0,0-1-129,-1 1 258,-1 2-258,1 2 0,-1 1 129,-2 6-129,-1 5 258,-1 5-258,-1 5 129,0-2 0,0 0-129,0-5 0,1-5 0,2-7-129,0-8 0,3-12 129,-9-14-129,21 10 129,-8-10-129,-2-5 258,-11 5-129,17-13 129,-17 13 0,11-12 0,-11 12 0,0 0 0,0 0 0,-15 16-129,4-1 129,-3 3 0,-1 4-129,-1 5 0,3 5 0,3-1 0,1 4 0,4 3 0,4-1-129,1 5 0,6 2 0,6-1 0,1-1 0,6 8-129,1-6 129,0 4-129,1 0-129,0-1 129,-5-1 129,-2 6 0,-6-5 129,-5-1 129,-3 1 0,-9-5 129,-7 4 129,-10-2 129,0-1-129,-8-8 129,1 3 258,-8-9-258,3 0 129,-5-10-129,7-2 0,-3-8-129,6-1-129,1-4-129,4-1 129,5-2-258,5-1 0,18 0-645,-20-1-258,20 1-774,0 0-2709,6-2-387,6-5-129</inkml:trace>
          <inkml:trace contextRef="#ctx0" brushRef="#br0" timeOffset="-4832.2764">2056 9040 258,'0'0'2193,"0"0"-516,0 0-645,0 0 258,0 0-258,0 0-258,0 0-129,0 0-258,0 0-129,0 0 258,0 0-129,0 0 0,0 0-129,0 0-129,0 0 129,0 0 129,0 0-129,-11-4 0,11 4-129,0 0 258,0 0-258,0 0 0,0 0-129,0 0 0,0 0 0,0 0-129,0 0 129,0 0-129,0 0 0,0 0-129,-2 8 258,2 4-129,-1 2 0,1 9 129,-3 3 0,0 8 0,-5 7 0,2 9 0,-6 8 0,-1 2 0,-3 6 129,-3 3-129,-1 1 129,0-1-129,1-8 0,2-5-129,4-8-387,1-12-645,5-17-2064,7-2-258,0-24 129</inkml:trace>
          <inkml:trace contextRef="#ctx0" brushRef="#br0" timeOffset="-3995.2287">2146 9029 2193,'0'0'2451,"0"0"-645,0 0-1806,0 0-129,0 12-387,0-12 258,7 17 258,-2-2 0,0 2 0,-1 7 129,2 0 0,1 6-129,5 3 129,-3 3 0,8 2-129,-1 2 258,4-2-258,1-4 0,2-1 0,0-3 129,-2-4-129,2-5 0,-6 0 258,1-4-129,-3-1-129,-2 0 129,-1 2 129,-2 1-258,-1-2 129,-1-2-129,-5-2 258,3-1 516,-6-12 258,6 11 0,-6-11 0,6-11 0,-5-9 258,6-2-387,-3-11 0,5-4-387,2-13-516,4-2 129,-1-8-129,2-1 258,-1-6-258,4-3 0,0-1 0,1 2-258,-1 3 258,3 3 0,-1 3 0,3 6 0,-1 5 258,-2 8-129,-1 7-129,-2 5 129,-4 6-129,-2 5 0,-4 7-129,-8 11 0,8-13-258,-8 13-129,0 0-387,0 0-387,0 0-903,-3 18-1677,-8-14 0,9 10 388</inkml:trace>
          <inkml:trace contextRef="#ctx0" brushRef="#br0" timeOffset="-1085.0619">3103 9418 645,'0'0'1290,"0"0"258,0 0-258,0 0 0,0 0 129,0 0-387,0 0-129,0 0-129,0 0-129,0-12-387,0 12-129,0 0 0,8 0-258,-8 0 0,20 0 129,-6 1 0,4 1 0,3 0-129,1-2 129,3 0-129,-1 0-258,2 0-258,-2-4-1032,-6-6-1677,8 7 258</inkml:trace>
          <inkml:trace contextRef="#ctx0" brushRef="#br0" timeOffset="-819.0468">3156 9235 1,'17'-13'1805,"-5"9"-1805,3-1-129,2 1 129,1 1-129,2 3 0,1 0-129,3 0 129,-1 0-774</inkml:trace>
        </inkml:traceGroup>
        <inkml:traceGroup>
          <inkml:annotationXML>
            <emma:emma xmlns:emma="http://www.w3.org/2003/04/emma" version="1.0">
              <emma:interpretation id="{CC1082A6-DE4F-4F16-AA3F-239B6A4F94A5}" emma:medium="tactile" emma:mode="ink">
                <msink:context xmlns:msink="http://schemas.microsoft.com/ink/2010/main" type="inkWord" rotatedBoundingBox="8908,7977 13379,8353 13227,10160 8756,9785"/>
              </emma:interpretation>
              <emma:one-of disjunction-type="recognition" id="oneOf1">
                <emma:interpretation id="interp5" emma:lang="" emma:confidence="0">
                  <emma:literal>E={Frbc}</emma:literal>
                </emma:interpretation>
                <emma:interpretation id="interp6" emma:lang="" emma:confidence="0">
                  <emma:literal>Earbob</emma:literal>
                </emma:interpretation>
                <emma:interpretation id="interp7" emma:lang="" emma:confidence="0">
                  <emma:literal>Eastbay</emma:literal>
                </emma:interpretation>
                <emma:interpretation id="interp8" emma:lang="" emma:confidence="0">
                  <emma:literal>Escribe}</emma:literal>
                </emma:interpretation>
                <emma:interpretation id="interp9" emma:lang="" emma:confidence="0">
                  <emma:literal>E={hrbc}</emma:literal>
                </emma:interpretation>
              </emma:one-of>
            </emma:emma>
          </inkml:annotationXML>
          <inkml:trace contextRef="#ctx0" brushRef="#br0" timeOffset="5339.3054">9884 8868 1,'-10'-11'1805,"10"11"1,-21-4 258,6 1-258,1 3-258,-5-2-387,3 2-258,-5 0-258,2 4-258,-4 1 0,-1 0 129,-3 1-129,0 1 258,-4-2-258,1 1 0,-2-1 129,3 2-129,-3-2-129,2 1 0,-1 0 0,1 1-129,1 3-129,0 0 0,3 1 0,4 0 0,-1 0 0,4-1-129,5-1 129,1-1-258,13-8 129,-12 9 129,12-9-129,0 0 0,9 8-129,3-5 129,6-1 0,3 1 0,5 2-258,1-1 129,1 5 0,1-1 129,0 7-129,1-2 129,0 3-129,-2 1 258,-2 2-129,-1 0 129,-3-2 0,-3 2 0,-4-4 0,-4 0 129,-4 2 258,-7-2-258,0 1 129,-12-1 129,-6 4 0,-4 2-129,-8-2 258,-4 4-258,-8-1 129,-1 4-129,-7-2 0,3 4-129,-6-2 129,4 3 0,-3-3 0,6 4-129,-1-2 0,6-5 258,4 5-387,2-3 129,4-2-129,5-1 0,6-5 0,5 0 0,6-5 0,2 4 0,7-16 129,2 21-129,12-13 0,6 0 0,1 1 129,10 2-129,4-1 129,8 2-129,3 0 0,5 0 0,4 0 0,2 0 0,6-2 0,3-1 129,1-1-129,5-1 0,-2-3-129,2-3 129,4 4-516,-4-5-645,11 0-2967,-1 0-258,-12 0-387</inkml:trace>
          <inkml:trace contextRef="#ctx0" brushRef="#br0" timeOffset="6408.3666">10496 9551 3999,'-13'0'4257,"1"0"-258,12 0-129,0 0-3741,0 0 129,0 0-129,0 0 0,0 0 129,5-13 0,-5 13 0,21-10 0,-4 5-129,4 2-258,0-3-129,8 6-387,-5-5-1032,6 2-2451,2 3-129,-11 0-387</inkml:trace>
          <inkml:trace contextRef="#ctx0" brushRef="#br0" timeOffset="6667.3813">10483 9276 2709,'8'-1'3741,"12"2"-903,-20-1-645,31-6-3741,-16-3-645,13 9 774,-5-9 129,5 8 387,-4-1 129,5-1 387,0 3-1032</inkml:trace>
          <inkml:trace contextRef="#ctx0" brushRef="#br0" timeOffset="7539.4313">11534 8600 129,'-29'11'3354,"19"1"387,-12-5-2064,3 2-1290,2 1 129,1 2 129,3 1-129,-1-2 258,5 4-258,-3 0 129,7 4-129,-4 3 129,3 3-258,-3 5 0,3 6 129,-7 5-129,2 3 0,-1-1 129,-1 4 0,-2-6-129,0-2 0,0-8-129,2-4 129,2-8-129,3-4-129,8-15 0,-13 15 0,13-15-129,0 0 0,0 0 129,0 0-129,13 8 0,-1-4 0,2 4 0,2 2 0,3 6 0,3 4-258,-1 8 129,-2 2-258,1 10 258,-6 2-387,-1 10 387,-8 3-129,-5 11 129,-7 4 129,-10 8-129,-8 1 387,-6-1-129,-2 1 129,-2-4-129,3-7 258,2-9-258,4-8 0,6-9 0,8-9-129,5-3 129,7-7-129,6-5 129,12-6 0,5-6-129,8-4 129,3-2 0,6 0 0,-1-7-129,2 1 129,-3-1-129,-6 2 0,1 1 0,-11 2 0,-1 2-258,-7 0-258,5 4-1806,-4 1-2193,-15-5-129,14-7-258</inkml:trace>
          <inkml:trace contextRef="#ctx0" brushRef="#br0" timeOffset="8563.4898">11874 9370 1,'12'-13'1160,"-12"13"259,18-16-129,-18 16-129,25-17-258,-9 9-516,4-1 0,1 2-387,2 0 129,0 1-129,1 0 387,-1 3-258,2 1 129,-2 2 258,-2 0-258,-1 0 0,0 5 129,0 4-258,-1 3 0,0 0 0,-3 2-129,0 2 0,-1 0 0,-1 3 129,-4 1 129,2 0-129,-4 1-129,-1 6 129,-3 0-129,-1 5 129,-3 3-129,0 1 0,0 3-129,-7-2 258,0 1 0,-2-4 258,-3-1-129,0-2 129,-4-5 129,3-2-129,-4-7 258,2 2-129,-5-6 0,5 1-129,-5-6-129,4-1 0,-3-3 129,3-2-129,-3-2-129,5 0 0,-3-4-258,0-5 0,1 1-129,-1-4-129,4 3-129,-4-7-258,9 5 129,-6-6-129,8 4 0,-1-6-258,7 1 0,-1-4-645,1-6-1161,16 8-387</inkml:trace>
          <inkml:trace contextRef="#ctx0" brushRef="#br0" timeOffset="9094.5202">12318 9590 1032,'0'10'1161,"0"-10"-258,0 0 0,0 0-129,-2 10 0,2-10 0,0 0-129,0 0 0,-1 14 0,1-14 0,-1 17-129,-2-5 0,3 0 0,0 2-129,0-1-129,0 3 0,4 1 129,2 1-129,2 0 0,1 0 0,1 6 129,5-5-129,-1 3 0,1-2-129,1 0 129,-2-7 0,-1 0 0,-13-13 129,21 15 387,-21-15-258,10 5 258,-10-5-129,0 0 0,0 0 0,0 0-387,0 0 0,0 0-258,0 0-129,0 0 129,0 0-129,0 0 0,0 0-258,7-8-774,-7 8-2967,0 0-387,5-15-129</inkml:trace>
          <inkml:trace contextRef="#ctx0" brushRef="#br0" timeOffset="9934.5682">12017 9939 258,'-11'-14'2709,"11"14"-1032,0 0-1419,-13-3 129,13 3 645,0 0 129,-16-15 387,16 15 258,-6-14-516,6 14-129,-6-20-258,5 8-387,-3-2 0,1-1-387,3-2 129,-1 3-258,0-3 258,0 2-129,-1 2 0,2 0 0,0-2 129,0 5-129,5-4-129,7 4 0,3-2-129,6-2 129,6 3 0,4-1 0,2 1 0,1 1 0,1 2 129,-3 2 0,-6 3 0,-2 3 0,-4 0-129,-5 0 0,-3 3-129,-12-3-516,21 22-258,-21-22-645,19 16-2709,-7-1-129,-12-15 129</inkml:trace>
          <inkml:trace contextRef="#ctx0" brushRef="#br0" timeOffset="11287.6457">12971 8780 645,'2'13'2967,"-2"-13"129,0 0-2451,0 12-1161,0-12 0,1 19 516,-1-5 129,0 1 129,0 6 258,0 4-129,-1 8 129,-1 9 0,-4 8 0,0 11-129,-3 11 129,2 9-129,-6 5 0,4 4-129,-1-6 129,3-4 0,-2-8-129,4-8-129,0-14-129,4-13 258,-2-10 129,3-8 0,0-19 129,0 14 0,0-14 0,0 0 0,0-9-258,3-4 0,2-7-129,3-5-258,6-5-129,-1-6 0,10-2-258,0-2 387,5 5-129,0 1 129,4 3 129,-3 6 0,2 6 0,-2 6 129,-5 4 0,2 6 129,-3 3 0,-1 3-129,-3 6 0,1 6 0,-5 4-129,3 3 129,-3 3-129,-2 1 0,-4 0 0,2 1 0,-8-1 129,1-1 129,-4-1-129,-4-2 387,-9 0-258,0-1 129,-8-3 129,-1 3 129,-6-9-258,-2 8 258,-8-11-129,4 7 0,-6-9-129,6 4 0,0-6 0,6 1-129,3-2-129,5-4-129,6 0-387,14 0 0,0 0-645,-14-21-1935,14 4-1806,10 0 0,2-10-387</inkml:trace>
        </inkml:traceGroup>
        <inkml:traceGroup>
          <inkml:annotationXML>
            <emma:emma xmlns:emma="http://www.w3.org/2003/04/emma" version="1.0">
              <emma:interpretation id="{28F0487C-54D6-4C16-8B3B-D6D40CBA2346}" emma:medium="tactile" emma:mode="ink">
                <msink:context xmlns:msink="http://schemas.microsoft.com/ink/2010/main" type="inkWord" rotatedBoundingBox="13933,8099 15270,8139 15201,10426 13864,10385"/>
              </emma:interpretation>
            </emma:emma>
          </inkml:annotationXML>
          <inkml:trace contextRef="#ctx0" brushRef="#br0" timeOffset="12150.695">14399 9389 6450,'0'0'4515,"0"0"-387,0 0-1677,0-8-2193,0 8 0,0 0 258,-15-8-129,15 8 0,-13-5 0,13 5 129,-21 0-258,9 0 0,-4 0-129,-1 6-258,-3 2 129,-1 4-129,-1 1 129,-2 3 0,-2 1 0,1 3-129,-1 0 129,0 1 0,1 3 0,-1 0 0,3-1-129,2 1 129,4 1 0,1-2 0,4 0-129,6-4 258,5 2-258,1 0 258,7 1-129,5 0 0,4-4 129,7 3-129,-1-5 129,5 0 0,-1-7 129,2 0-129,-2-3 0,0-2 0,-3-4 0,1 0 0,-3 0 129,-1 0-258,-4 0 129,-3 0-129,-1 0 0,-12 0 0,15 0 0,-15 0-129,0 0 129,0 0-387,12 0 0,-12 0-387,0 0-1935,15-4-1806,-11-7-258,6-3-258</inkml:trace>
          <inkml:trace contextRef="#ctx0" brushRef="#br0" timeOffset="13481.7711">14898 8557 774,'37'-4'3096,"-18"4"-1677,-4-5 258,5 5 258,-7-3-516,2 3 129,-3-3-129,3 3-129,-15 0-258,23-2-129,-23 2-645,17 0 129,-17 0-258,13 0 0,-13 0 129,0 0-129,12 10 0,-12-10 129,7 17 129,0-5-387,-2-1 258,0 5-129,-1-2 0,2 3 0,-4 2 0,3 6 0,-5 0 0,2 4 129,-2 1 0,0 6 0,-2 2-129,-2 3 129,0 0-258,0-1 258,-1-1-258,3 0 129,1-5 0,0 0-129,1-7 129,1-1-129,5-5 0,2-1-129,5-3 0,1-3 129,5-2-129,-3-2 129,3-3-129,0-4 129,-3 0 0,2-2 0,-6-1-129,-12 0 129,19 0 0,-19 0-129,11-2 129,-11 2-129,0 0 0,0 0 0,0 0 0,-12 0 129,12 0-129,-22 9 129,10 1 0,-3 3 0,1 3 129,-1 3-129,4 4 0,-1 2 0,3 4 0,1 1 0,1 4 0,1 2-129,2 4 129,0 2 0,4 3-129,-1 5 129,1 3 0,0 1 0,3 3-129,2 2 0,3-2 0,-2 0 0,4 1 129,-3-5-129,3-2 0,-3-2 0,-1-2 0,1-4 129,0 1-129,-3-3 0,1-2 0,-2 0-129,-2-5 258,-1-2 0,0-1 0,-5-2 387,-8-4-129,3 1 129,-13-8 0,2 4 0,-9-3 129,-1 3 0,-6-9-129,1 4 129,-1-7-129,2 1-258,-1-3 129,5-6-387,4 10-903,-9-12-2580,8 0-903,4 0-387,-3 0-387</inkml:trace>
        </inkml:traceGroup>
        <inkml:traceGroup>
          <inkml:annotationXML>
            <emma:emma xmlns:emma="http://www.w3.org/2003/04/emma" version="1.0">
              <emma:interpretation id="{25D2B4F2-9F14-44F5-A5DF-9CDD0FF126EF}" emma:medium="tactile" emma:mode="ink">
                <msink:context xmlns:msink="http://schemas.microsoft.com/ink/2010/main" type="inkWord" rotatedBoundingBox="16960,8698 18446,8743 18410,9928 16925,9883"/>
              </emma:interpretation>
              <emma:one-of disjunction-type="recognition" id="oneOf2">
                <emma:interpretation id="interp10" emma:lang="" emma:confidence="0">
                  <emma:literal>P:</emma:literal>
                </emma:interpretation>
                <emma:interpretation id="interp11" emma:lang="" emma:confidence="0">
                  <emma:literal>P=</emma:literal>
                </emma:interpretation>
                <emma:interpretation id="interp12" emma:lang="" emma:confidence="0">
                  <emma:literal>P,</emma:literal>
                </emma:interpretation>
                <emma:interpretation id="interp13" emma:lang="" emma:confidence="0">
                  <emma:literal>p=</emma:literal>
                </emma:interpretation>
                <emma:interpretation id="interp14" emma:lang="" emma:confidence="0">
                  <emma:literal>p:</emma:literal>
                </emma:interpretation>
              </emma:one-of>
            </emma:emma>
          </inkml:annotationXML>
          <inkml:trace contextRef="#ctx0" brushRef="#br0" timeOffset="15073.862">17277 9385 2709,'0'12'3096,"0"-12"129,0 17-3225,0-17-129,-1 17 387,-1-8 516,2 7 129,-7 2 0,3 9-129,-3 7 0,5 12 129,-4 9-516,2 13 129,0 9-387,1 6-129,3 2 0,-1-8 0,1-2 0,-1-12-129,1-13 129,-1-11-258,1-10-129,-2-12-2580,2-17-903,0 0-129,-2-28 388</inkml:trace>
          <inkml:trace contextRef="#ctx0" brushRef="#br0" timeOffset="15561.8901">17039 9418 2193,'-16'-21'2580,"22"11"-129,-3-15-516,15 3-3483,5-4-258,11 0 645,6-4 387,7 2 516,3 1 774,-1 1 387,3 5 129,-1 5 258,-2 4-387,-1 7-258,-2 5-387,-2 0-129,-5 10-129,-4 5 0,-4 4 129,-4 3 258,-5 4-129,-8 1 387,-2 4-129,-11-4 387,0 5 129,-8-7 129,-2 4 0,-17-9 129,3 5-387,-15-11 129,3 6-258,-10-6-258,0 0-129,-4-3-258,5 0 0,3-3-258,2 0 0,13-1-258,0-7-774,15 5-1032,11-5-2064,0 0-129,0-10-387</inkml:trace>
          <inkml:trace contextRef="#ctx0" brushRef="#br0" timeOffset="16691.9547">18232 10275 2193,'0'0'4128,"-16"0"0,16 0 0,0 0-2838,0 0-258,0 0 0,1-14-129,10 13-387,-11 1 129,23-7-258,-9 3-129,10 2-258,-1 1 0,3 1 0,0 0-129,-1 0 129,0 0-258,-6 0 0,0 1-258,-19-1-774,26-3-2709,-26 3-258,7-12-516,-7 12 258</inkml:trace>
          <inkml:trace contextRef="#ctx0" brushRef="#br0" timeOffset="16924.9681">18191 9941 774,'7'-19'3225,"13"16"-258,-10-14 0,17 8-2838,-5 0-903,4 3 516,2 0 258,3 3 0,-1 3-129,4 0-774,6 7-2193,-14-7 129</inkml:trace>
        </inkml:traceGroup>
        <inkml:traceGroup>
          <inkml:annotationXML>
            <emma:emma xmlns:emma="http://www.w3.org/2003/04/emma" version="1.0">
              <emma:interpretation id="{D0408DF5-51DB-4BB8-857E-FAC59B9B150A}" emma:medium="tactile" emma:mode="ink">
                <msink:context xmlns:msink="http://schemas.microsoft.com/ink/2010/main" type="inkWord" rotatedBoundingBox="20043,8842 23997,8960 23965,10010 20011,9892"/>
              </emma:interpretation>
              <emma:one-of disjunction-type="recognition" id="oneOf3">
                <emma:interpretation id="interp15" emma:lang="" emma:confidence="0">
                  <emma:literal>t-&gt;</emma:literal>
                </emma:interpretation>
                <emma:interpretation id="interp16" emma:lang="" emma:confidence="0">
                  <emma:literal>X,</emma:literal>
                </emma:interpretation>
                <emma:interpretation id="interp17" emma:lang="" emma:confidence="0">
                  <emma:literal>x,</emma:literal>
                </emma:interpretation>
                <emma:interpretation id="interp18" emma:lang="" emma:confidence="0">
                  <emma:literal>X~&gt;</emma:literal>
                </emma:interpretation>
                <emma:interpretation id="interp19" emma:lang="" emma:confidence="0">
                  <emma:literal>t.)</emma:literal>
                </emma:interpretation>
              </emma:one-of>
            </emma:emma>
          </inkml:annotationXML>
          <inkml:trace contextRef="#ctx0" brushRef="#br0" timeOffset="18710.0701">20171 9399 645,'0'0'2451,"0"0"-1548,-12-2-516,12 2 129,0 0 129,0 0 129,0 0 258,0 0-258,0 0 0,0 0 129,0 0-387,0 0 129,0 0-258,14 5 129,3 2-129,6 7 129,5 3 0,11 11 0,6 5-129,4 10-129,-1 9-258,4 8 129,-6 5-258,-1 3 129,-6 4 0,-5 1 0,-7-5 0,-2-4 129,-4-8-129,-5-6 0,0-8 129,-5-7-258,1-8-129,-6-9 0,-1-3-516,-5-15-645,0 0-2064,0 12-516,-17-19 258</inkml:trace>
          <inkml:trace contextRef="#ctx0" brushRef="#br0" timeOffset="19208.0987">20088 10124 129,'96'-76'516,"-45"25"516,3-3 516,1-6 129,2-1 387,-8-1 129,7 1-129,-5 5-129,2 6-1032,-2 1-387,6 11-258,-3 1 0,0 8-258,-4 5 0,-4 5 0,-6 1 129,-6 4 0,-8 5-129,-7-1 129,-6 7-258,-13 3 0,0 0-516,0 0-387,0 6-2322,-1 7-774,-13-10 0</inkml:trace>
          <inkml:trace contextRef="#ctx0" brushRef="#br0" timeOffset="19926.1396">21384 10037 258,'0'0'3096,"-10"-11"258,10 11-2064,0 0-129,0 0-258,0 0 258,-4-12 0,4 12 258,0 0-387,0-10 0,0 10-129,4-12-258,-4 12-258,8-11-129,-8 11-129,17-6-129,-5 2 258,1 3-129,6-1 0,3 2 129,4-3 0,7 3 0,1 0-129,3 0 129,3-3-129,6 0-129,-4 0 129,-1 1-129,-2-1 0,-7 1 0,-5-1 0,-7 1 0,-6 1-129,-14 1 0,16 0-258,-16 0-258,0 0-516,0 0-1032,0 0-1548,0 0-774,-12-16-258</inkml:trace>
          <inkml:trace contextRef="#ctx0" brushRef="#br0" timeOffset="20519.1737">21730 9663 1548,'38'24'1806,"-18"-15"0,2-1 0,3-1-258,4 0-258,-3-1-129,5 3-258,-6-2-258,5 5 0,-2-4-387,1 6 129,-3-2-387,-2 5 0,0-1 0,-3 4 129,-2-2-129,-3 3 0,-5-4 0,-2 2 129,-3-2 129,0 1 0,-6-6 0,-1 2 258,1-14-258,-19 21 0,0-13 129,0-1 0,-4 1-258,-3-1 0,-3 2-129,2 0 129,-1 0-129,2-1 0,2 3 129,3-1 0,3-1 0,3 1-129,5-4 258,10-6-258,-15 11 129,15-11-129,0 0-129,0 0 0,0 0-774,0 14-2967,0-14-516,10-7-129</inkml:trace>
          <inkml:trace contextRef="#ctx0" brushRef="#br0" timeOffset="21623.2367">22522 9542 258,'-10'-12'1548,"3"0"516,7 12 0,0 0 0,-4-10-774,4 10-387,0 0-258,0 0-258,0 0-258,0 0 0,0 0 129,0 0-129,0 0 0,0 0 129,0 0 258,7 2-129,-7-2 0,0 0 129,16 8-258,-16-8 0,11 3-129,-11-3 0,0 0 129,13 7-258,-13-7 0,0 0 129,0 0-129,0 0 0,0 0 129,0 0-129,0 0 0,0 0 129,0 0 0,0 0-129,0 0 129,0 0-129,0 0 0,0 0 0,0 0 0,0 0 0,0 0 0,0 0-129,0 0 129,0 0 0,0 0 0,0 0 0,0 0 0,0 0 0,0 0 0,0 0 0,0 0 0,11 7 0,-11-7-129,0 0 129,14 12 0,-14-12 0,21 15 0,-5-3 129,2 0 0,3 5-129,-1 1 129,3 4-129,2 5 129,1 2-129,1 3 0,5 5 0,-1 1 0,2 3 0,1 0-129,4-2 129,1 2 0,-2-2 0,-1-3 129,0 2-129,-4-5 0,0 0 0,-1-2 0,-6-3 0,-1-3-129,-4-3 0,-4-5 0,-4-5-129,-3 0 129,-9-12-387,0 0 0,0 0-516,10 10-1032,-10-10-1677,-10 0-387</inkml:trace>
          <inkml:trace contextRef="#ctx0" brushRef="#br0" timeOffset="22235.2718">22535 10243 1,'43'-46'128,"-18"13"388,5-9 258,5-4 258,2-9-129,6-1 387,0-9-258,2-3 129,0 1-387,1 1-129,-3 3-387,-3 3-129,-1 6 258,-2 6-258,-7 10 129,-5 5 129,-2 11 0,-9 4-258,-2 6-129,-12 12-129,0 0 129,0 0-129,0 0-129,0 10-129,0-10-129,-20 21-129,6-6-129,-1-3-1419,9 10-903</inkml:trace>
          <inkml:trace contextRef="#ctx0" brushRef="#br0" timeOffset="26798.5327">23675 9357 258,'3'12'774,"-3"4"-129,0-4 0,0 2 0,0 7 0,0 4 0,0 2 0,-2 4 129,1 5-129,-2 5 0,2 0 0,-1 4-129,1 2-258,-2-3 0,1 5 129,2-7-129,-1 1-129,1-5 258,-1-1-129,1-4 129,-3-6-129,2-3 0,-1-4 0,-1-4 0,1-3 129,2-13-129,-1 20 387,1-20-129,0 0 129,0 0 0,0 0 0,0 0 0,0 0-258,0-13 0,0 1-258,2-4-387,4-2-258,3 1 129,3-2 0,2 3-387,4-2 387,-1 3-387,3-1 387,6 6-387,-3-1 387,4 4-129,-3 1 129,5 5 0,-4-2 129,1 3 129,-5 0 0,0 0 0,-3 3 129,-3 2 0,-2 3-258,-13-8 258,16 16-129,-9-4 0,-3 0 129,1 2 0,-4 1 129,-1 0 0,0 1 129,-1 2-129,-5 1 0,1-4 129,2 2-129,-3-4 258,2 3-129,4-16 129,-9 22 129,9-22 0,-11 17 129,11-17 258,-16 14-258,-1-12 129,6 6 0,-11-6 0,4 4-129,-9-6 129,1 4-258,-7-4-129,2 2 0,-2-2 0,2 0-129,1 0 0,4 0 0,2 0-129,7 0-129,4 0-129,13 0 0,-14 0-387,14 0-774,0 0-3225,0 0 0,-7-14-516,7 14 130</inkml:trace>
        </inkml:traceGroup>
      </inkml:traceGroup>
    </inkml:traceGroup>
    <inkml:traceGroup>
      <inkml:annotationXML>
        <emma:emma xmlns:emma="http://www.w3.org/2003/04/emma" version="1.0">
          <emma:interpretation id="{961DE048-B21D-4549-A5B5-CB147C0EE07D}" emma:medium="tactile" emma:mode="ink">
            <msink:context xmlns:msink="http://schemas.microsoft.com/ink/2010/main" type="paragraph" rotatedBoundingBox="19957,10549 24046,11045 23894,12302 19804,118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023F4DC-6C4F-4E2C-9C4A-682468065B30}" emma:medium="tactile" emma:mode="ink">
              <msink:context xmlns:msink="http://schemas.microsoft.com/ink/2010/main" type="line" rotatedBoundingBox="19957,10549 24046,11045 23894,12302 19804,11806"/>
            </emma:interpretation>
          </emma:emma>
        </inkml:annotationXML>
        <inkml:traceGroup>
          <inkml:annotationXML>
            <emma:emma xmlns:emma="http://www.w3.org/2003/04/emma" version="1.0">
              <emma:interpretation id="{C1861035-2649-44BB-A6F3-03FCDEF50259}" emma:medium="tactile" emma:mode="ink">
                <msink:context xmlns:msink="http://schemas.microsoft.com/ink/2010/main" type="inkWord" rotatedBoundingBox="19957,10549 24046,11045 23894,12302 19804,11806"/>
              </emma:interpretation>
              <emma:one-of disjunction-type="recognition" id="oneOf4">
                <emma:interpretation id="interp20" emma:lang="" emma:confidence="0">
                  <emma:literal>F-&gt;XX</emma:literal>
                </emma:interpretation>
                <emma:interpretation id="interp21" emma:lang="" emma:confidence="0">
                  <emma:literal>yr_&gt;XX</emma:literal>
                </emma:interpretation>
                <emma:interpretation id="interp22" emma:lang="" emma:confidence="0">
                  <emma:literal>y^-&gt;XX</emma:literal>
                </emma:interpretation>
                <emma:interpretation id="interp23" emma:lang="" emma:confidence="0">
                  <emma:literal>Y^-&gt;XX</emma:literal>
                </emma:interpretation>
                <emma:interpretation id="interp24" emma:lang="" emma:confidence="0">
                  <emma:literal>'Foxx</emma:literal>
                </emma:interpretation>
              </emma:one-of>
            </emma:emma>
          </inkml:annotationXML>
          <inkml:trace contextRef="#ctx0" brushRef="#br0" timeOffset="28150.6101">20035 11088 1677,'0'0'2322,"-12"-2"0,12 2 0,0 0-129,0 0-516,0 0-129,-9-12-516,9 12-387,0 0-129,0 0 0,0 0-387,0 0 0,0 0-258,0 0 129,0 0-129,5 1 129,-5-1-129,12 21 0,0-5 129,-1 7 0,4 5 0,2 2 0,6 8-258,0 3 258,5 0 0,2 1 0,0-1-129,2-3 129,1-4-129,-4-4 129,1-2-129,-1-7 0,-6-3 0,-1-6 0,0-3-129,-6-3-129,2-5-129,-7-1-387,5-4-258,-8-9-387,7 0-516,-4-3 129,2-3 0,2 0 129,-2-5 258,2 1 258</inkml:trace>
          <inkml:trace contextRef="#ctx0" brushRef="#br0" timeOffset="28774.6459">20612 11403 1161,'-62'34'1806,"31"-15"129,2 0-129,3 0-258,2 1-645,4-4-258,5 0-645,5-4-387,5-1-129,5-11-129,0 12 0,0-12 0,13 3 129,-13-3 387,11 0 129,-11 0 129,10 0 258,-10 0-258,0 0 258,0 0-129,0 0 129,5 10-129,-5-10 0,0 14 129,0-14 0,2 22 129,-2-6-129,5 2-129,-4 3 387,2 4 0,-1 4 0,0 5 129,-2 2-129,0 10 0,0-3 129,-1 7-129,-5-2 0,5 3 0,-1-6-258,2 0 0,0-9 129,0-3-129,0-11-129,3-2 0,0-6 0,1-3 0,-4-11 0,4 11 129,-4-11-129,0 0 129,0 0 0,0 0 0,0 0 0,0 0-258,0 0 0,0 0-516,0 0-1806,16 0-2322,-11-18-258,6-6-645,-4-20 258</inkml:trace>
          <inkml:trace contextRef="#ctx0" brushRef="#br0" timeOffset="29477.6861">20440 11536 258,'18'-16'2709,"-13"3"-1290,9 0-774,5-6-387,4-1 129,8-8-129,5-1 258,3-5 258,1 0 0,4-3 258,-2 1 0,1 2 0,-3 1 0,-3 8-129,-6-1 0,1 9-387,-10-1 129,-2 7-258,-6 1-258,-14 10 0,15-7-129,-15 7 0,0 0-387,0 0-516,0 16-1290,0-3-1806,0-13-258,-1 20 259</inkml:trace>
          <inkml:trace contextRef="#ctx0" brushRef="#br0" timeOffset="30091.7211">21132 11986 645,'0'0'3354,"0"0"129,9 3 0,-9-3-2967,16-1-516,-5-3 258,1-1 258,6 2 129,-3-2 0,8 3 129,2-3-258,5 2-129,2 1-258,3 0-129,4 1 0,2-1 0,-3 2-129,-1-2 258,-2 2 0,-3 0-129,-4 0 258,-2 0-129,-5 0 0,-4 0 0,-4 0-129,-13 0 129,14 0-258,-14 0-129,0 0-774,0 0-1935,-6-2-1290,6 2 0</inkml:trace>
          <inkml:trace contextRef="#ctx0" brushRef="#br0" timeOffset="30646.7528">21613 11680 1161,'48'5'3225,"-15"6"-645,-4-2-1161,3 2-516,2 0-387,0 1-387,-2 0 129,-2 0-129,1 0 0,-4 2 129,-4-1-129,3 4 0,-5-2-129,-3 4 0,-3 0 0,-2-1 0,-6 2 0,1 0 129,-6 0 0,-2-3 129,-5 1 129,-7-2 129,0-2 129,-7 1-129,3 1 258,-10-4-258,5 4 258,-6-5-129,1 4 0,-4-3-129,3 6-129,-3-7 0,7 6 0,-1-7-258,6 1 129,2-1-258,5-4-129,11-6 0,0 0-129,-8 13-258,8-13-129,8 6-1161,3-2-2451,-11-4-129,28-7-258</inkml:trace>
          <inkml:trace contextRef="#ctx0" brushRef="#br0" timeOffset="31210.7849">22467 11540 1419,'17'13'2838,"-1"-8"258,-16-5 0,0 0-3354,0 0 129,0 0 258,13 2 645,-13-2 258,8 19 387,-8-19 0,17 26-129,-4-10-516,6 9-258,0-4 0,9 8 0,-2 0-129,6 3 0,-5 2 0,3 3-129,1 1 0,-1 2-129,-1 4-129,0-1 0,-3-2-129,-3-1 258,2-4-258,-5 0 258,-5-5-258,0-4 258,-3-5-258,-5-3 129,-2-2-258,-5-6-129,0 4-516,0-15-903,-13 8-1935,-1 1-903,-11-9-258</inkml:trace>
          <inkml:trace contextRef="#ctx0" brushRef="#br0" timeOffset="31714.8138">22357 12358 645,'0'0'903,"0"0"1161,0 0-2193,1-7-129,-1 7 387,11-10 645,-11 10 903,9-19 1419,5 11-258,-1-6-1161,2-6-1161,9-5-516,5-6-129,5-4-129,5-10 258,4-2 0,4-3 387,2-1-258,-2-2 129,5 1-129,-6 4 129,1 3 129,-7 4-129,-1 6 0,-5 5 0,-2 5 0,-8 4 258,-3 8-129,-7-2-129,-2 10 129,-12 5-129,14-9 258,-14 9-258,0 0-129,0 0 0,0 0-129,0 0-129,0 0 0,-8 2-129,8-2-387,-9 12-1161,9 0-2451,0-12 0,-10 3-645</inkml:trace>
          <inkml:trace contextRef="#ctx0" brushRef="#br0" timeOffset="32681.8691">23472 11637 1419,'5'10'2580,"-5"-10"-1935,0 17-258,4-5 516,2 4 645,-1-3-129,7 9 129,-2-1 0,9 7-129,-1 0-129,9 6-516,2 1-258,3 3 0,1 2-258,5 5 0,-3-4-129,-1 5 129,-2-4-258,-2 0 129,-3-4-129,-6-5 129,-2-5-129,-5-3 129,-3-6-129,-5-4 129,-6-15-129,2 14 0,-2-14-258,0 0-258,-9 9-516,-4-9-1161,-2-5-1806,15 5-645,-32-4 387</inkml:trace>
          <inkml:trace contextRef="#ctx0" brushRef="#br0" timeOffset="33493.9158">23445 12351 129,'0'0'903,"1"-10"258,-1 10 129,0 0 0,6-11 258,-6 11-129,0 0 129,0 0-129,0 0-129,8-12-258,-8 12-258,0 0-387,0 0-129,0 0-129,0 0 129,0 0 129,0 0-258,0 0 129,0 0-129,0 0 0,0 0 0,5-13 0,-5 13 0,0 0-129,0 0 0,0 0 0,0 0 0,0 0 0,0 0 0,0 0 258,0 0-129,0 0-129,7-12 129,-7 12 0,17-24 0,0 2 0,5-9 0,10-12 0,8-10 0,4-8 0,5-2 0,1-6 129,3 2 258,-3-2-258,0 10 129,-12 6-129,2 9 129,-10 7-129,-1 8 0,-8 6-129,0 6-129,-7 5 129,-4 4-129,-10 8 0,12-9 0,-12 9 0,0 0 0,0 0 0,0 0-129,0 0-129,0 0-129,0 7-516,0-7-1806,-21 10-1548,19 3-516,-14-8 0</inkml:trace>
        </inkml:traceGroup>
      </inkml:traceGroup>
    </inkml:traceGroup>
    <inkml:traceGroup>
      <inkml:annotationXML>
        <emma:emma xmlns:emma="http://www.w3.org/2003/04/emma" version="1.0">
          <emma:interpretation id="{E682C3B9-00AC-48B1-A971-67678C024877}" emma:medium="tactile" emma:mode="ink">
            <msink:context xmlns:msink="http://schemas.microsoft.com/ink/2010/main" type="paragraph" rotatedBoundingBox="19882,12986 24368,12828 24415,14159 19929,143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CE4837E-F591-4024-93C5-DF2F403F38A9}" emma:medium="tactile" emma:mode="ink">
              <msink:context xmlns:msink="http://schemas.microsoft.com/ink/2010/main" type="line" rotatedBoundingBox="19882,12986 24368,12828 24415,14159 19929,14317"/>
            </emma:interpretation>
          </emma:emma>
        </inkml:annotationXML>
        <inkml:traceGroup>
          <inkml:annotationXML>
            <emma:emma xmlns:emma="http://www.w3.org/2003/04/emma" version="1.0">
              <emma:interpretation id="{9E40EEFA-F228-444A-B9E5-48D493A429CC}" emma:medium="tactile" emma:mode="ink">
                <msink:context xmlns:msink="http://schemas.microsoft.com/ink/2010/main" type="inkWord" rotatedBoundingBox="19882,12986 24368,12828 24415,14159 19929,14317"/>
              </emma:interpretation>
              <emma:one-of disjunction-type="recognition" id="oneOf5">
                <emma:interpretation id="interp25" emma:lang="" emma:confidence="0">
                  <emma:literal>X-ray</emma:literal>
                </emma:interpretation>
                <emma:interpretation id="interp26" emma:lang="" emma:confidence="0">
                  <emma:literal>x-ray</emma:literal>
                </emma:interpretation>
                <emma:interpretation id="interp27" emma:lang="" emma:confidence="0">
                  <emma:literal>t-&gt;ocY</emma:literal>
                </emma:interpretation>
                <emma:interpretation id="interp28" emma:lang="" emma:confidence="0">
                  <emma:literal>x.&gt;ocY</emma:literal>
                </emma:interpretation>
                <emma:interpretation id="interp29" emma:lang="" emma:confidence="0">
                  <emma:literal>t_&gt;ocY</emma:literal>
                </emma:interpretation>
              </emma:one-of>
            </emma:emma>
          </inkml:annotationXML>
          <inkml:trace contextRef="#ctx0" brushRef="#br0" timeOffset="43294.4763">20024 13392 903,'0'0'2709,"0"0"-645,0 0 0,0 0-516,0 0 0,0 0-387,0 0 0,0 0-129,0 0 0,0 0-387,0 0 129,0 0-387,0 0 0,0 0-129,0 0-129,0 0 0,0 0 0,0 0 0,0 0-129,0 0 0,0 0-129,0 0 129,0 0 0,8 13 0,2-2 0,-1 2-129,9 5 129,2 5 129,6 7-129,2 4 0,6 8 0,2 5 129,5 3-129,3 7 258,0 4 0,1 4-129,3-1 0,2 3 0,0 0 0,1-1 0,-3-1 0,-1 0-129,0-7 0,-5-4 0,-5-6 0,-7-4 0,-5-13 0,-5-2 129,-6-9-129,-3-4 0,-11-16 0,8 15 0,-8-15-129,0 0-387,0 0-1806,0 0-2064,-5-16 129,-1 4-645</inkml:trace>
          <inkml:trace contextRef="#ctx0" brushRef="#br0" timeOffset="43911.5116">19997 14403 1,'-8'1'2966,"8"-1"1,0 0-1677,0 0-258,5-13 129,-5 13 258,9-24 0,4 7 129,-2-7-258,7-1-516,1-8 0,7 1-387,7-7-258,7-3 129,2-4-258,8-1 0,3-4 0,5-2 129,2-1-129,3-1 129,-3-1 0,0 2 0,-4 1 0,-3 5 258,-11 2-129,0 8-129,-10 5 258,-4 8-129,-12 5 129,1 10-129,-17 10 129,12-11-258,-12 11 0,0 0-129,0 0-258,-7 7-516,7 10-1161,-6-3-2580,6-14-258,-4 25-129</inkml:trace>
          <inkml:trace contextRef="#ctx0" brushRef="#br0" timeOffset="44617.552">21218 14280 2451,'0'0'2451,"0"0"-387,7-1 0,-7 1-258,17-4-387,1 4-129,-3-7 258,11 6-516,-3-8 129,10 8-516,-4-10 0,6 9-387,-5-4 0,2 4 0,-3-1-129,-1 2-129,-3 0 129,-2 1-129,-3 0 0,-3 1 0,-2-1 0,-2 1 0,-3 2-129,-10-3 0,18 2-129,-18-2-129,0 0-387,0 0-258,16 1-1677,-16-1-1548,0 0-387,0 0 258</inkml:trace>
          <inkml:trace contextRef="#ctx0" brushRef="#br0" timeOffset="45270.5894">21587 14022 2322,'38'3'3225,"-10"-1"-129,-4-1-2451,-1 1-387,5 1 129,-2 1 129,4 1 129,-4-2 0,3 2-258,-5 0 258,2 1-258,-4 1-129,1 1-129,-3 2 129,-1 0-258,-2 3 0,-3 0 0,1 2-258,-4-1 258,-3 1 0,-1 2 0,-5 0 0,-2-1 258,0 1-129,-3 0 0,-8 0 129,0 0 129,-5-1 129,3 3 0,-4-5-129,1 7 387,-5-6-258,5 7 129,-7-8 0,6 10-129,-4-9 0,2 7 0,-3-8-129,5 3 0,-2-2 0,6-2-129,-2-4 129,5 0-258,10-9 0,-15 12-129,15-12 129,0 0-129,0 0-258,0 0-516,0 0-645,0 0-2967,0 0-387,21-6-258,-6-14 0</inkml:trace>
          <inkml:trace contextRef="#ctx0" brushRef="#br0" timeOffset="46466.6578">22400 13958 1032,'10'0'2967,"-9"-12"-2064,-1 12-129,10-6 387,-10 6 258,17-8-129,-7 7 129,-10 1-258,23-5-129,-12 0-258,5 4-258,-2-2-258,6 3 258,-4 0-258,6 0 0,0 0 0,1 4-129,1 2 0,1 3 129,-1 1-258,0 2-258,-2 3 258,0 2 0,-2 0 0,-3 4-129,2 2 129,-6 1-129,0 3 129,-5-2 0,0 7-129,-5-3 0,-3 5-129,0-3 129,-5 3-129,-3-5 0,-3 0 0,0-1 258,-2-5 0,-3-1 129,1-6 0,0 1 129,-2-9 0,0 3 0,-2-6 0,0 0 0,-1-2 129,3-3-129,-3 0 0,1-4 0,1-5-129,2-4 129,1-3-258,1-5 0,2 3 0,1-2 0,0-1-129,4 0 0,0 4 0,-1 1 0,4 3-129,0 1 0,4 12-258,-3-20-129,3 20 0,5-16 0,6 9-129,-1-3 258,7 0-129,0-1 129,6 0 129,1 1 258,-2-2 129,1 3 0,-1-1 0,2 5 129,-6-2 258,-1 4-258,-4 1 129,1 2-129,-3 0 0,-1 0-129,2 0 129,-12 0-129,21 8 0,-21-8 258,20 7-129,-20-7 129,21 2 0,-21-2 129,16 5 0,-16-5-129,14 1 129,-14-1 0,0 0-258,0 0-258,0 0-903,0 14-2451,-10-15-774,10 1 258</inkml:trace>
          <inkml:trace contextRef="#ctx0" brushRef="#br0" timeOffset="47418.7122">23439 13946 129,'-15'-2'2967,"-5"2"-258,8 0 0,0 2-516,-5-2-516,4 4-258,-7-1-387,3 4-129,-3-5-387,5 6 129,-2-3-258,2 4-258,0-3 129,1 4-258,2-1 129,-1 4-129,2-2 129,-1 8-258,-3 0 129,2-1 129,-2 2 0,0 2 0,-1-2 258,4 3-258,-2-2 0,7-1 129,0-1-129,5 2 129,2-4-258,4 2 129,8-2 0,5-1-129,5 3 129,5-6 0,3 2-129,2-3 0,2 0 0,4-3 129,-3 0-129,-1-2 0,-4-1 129,0 0-129,-6-4 129,-1 3 0,-7-5 0,-2 2 0,-14-2 0,17 1 0,-17-1 0,0 0 129,0 0-129,12 0 258,-12 0-129,0 0 0,0 0-129,0 0 0,0 0 0,0 0-129,0 0 0,0 0-129,0 0-129,0 0-258,0 0-1032,0 0-2967,0 0-258,0 0-387,4-24 129</inkml:trace>
          <inkml:trace contextRef="#ctx0" brushRef="#br0" timeOffset="49307.8203">23733 13295 2322,'0'0'3225,"0"0"-129,0 0-2193,17 0-645,-17 0-516,13 2 516,-13-2-129,11 3 129,-11-3 258,0 0-129,11 5 0,-11-5 258,0 0-258,0 0 129,13 10-129,-13-10 0,14 20-129,-5-7 0,4 6-129,1 1-129,5 6 0,0 0 129,4 5-129,2 0 0,3 2 0,-1 4 0,2-5 0,-2 3 0,-1-4 0,-3-2 0,-2-5 0,-5-3 129,-3-5-129,-5-3 129,-2-2-129,-6-11-129,7 14-129,-7-14 0,2 12 0,-2-12-258,0 0 0,0 0-258,2 12-516,-2-12-1548,0-6-1032,8 4 258</inkml:trace>
          <inkml:trace contextRef="#ctx0" brushRef="#br0" timeOffset="50814.9065">24441 13288 129,'-13'9'1290,"13"-9"-387,-8 18 129,8-18 0,-12 16-258,12-16 129,-16 22 0,7-7 129,-5 4-129,3 5 258,-7 7-258,3 3 129,-6 5-129,2 3-258,1-2 0,1 2-129,1-6-129,5-3-129,0-8-129,4-7-129,5-5 0,2-13 0,-3 12 0,3-12-129,0 0 129,0 0 0,0 0 0,0 0 129,0 0-129,0 0 0,0 0 129,0 0-129,0 0 0,0 0 129,0 0-129,0 0 0,0 0 129,0 0-129,0 0 0,0 0 0,0 0 0,0 0 0,0 0 0,0 0 0,-8 15 0,8-15 0,0 0 0,-12 6 129,12-6-129,0 0 0,0 0 0,-10 7 0,10-7 0,0 0 0,0 0 129,0 0-129,0 0 129,0 0-129,0 0 258,0 0-258,0 0 129,0 0 0,0 0 0,0 0 0,0 0 129,0 0 129,0 0-129,0 0 258,0 0 0,0 0-129,0 0 0,0 0 0,0 0-129,0 0 129,0 0-258,0 0 129,0 0-129,0 0 0,0 0 129,1 11 0,-1-11-129,3 14 0,-3-14 0,6 25 129,-2-6-129,1 6-129,-1 3 258,3 3-129,-2 2 129,4 4-258,-3 0 258,4 2-258,-5-1 0,1-1 258,-2 0-258,2 2 129,-3-4-129,3 0 129,-5-2-129,2 0 129,-2-6 0,1-2-129,-1-4 258,2-4-258,-3 0 129,1-2-129,-1-5 0,0-10 129,0 17-129,0-17 129,0 12-129,0-12 129,0 11-129,0-11 129,0 0-129,0 0 129,0 0-129,1 13 0,-1-13 0,0 0 0,0 0-129,0 0-258,0 0-1935,0 0-2451,0 0-129,4-21-516,-4-19-387</inkml:trace>
        </inkml:traceGroup>
      </inkml:traceGroup>
    </inkml:traceGroup>
    <inkml:traceGroup>
      <inkml:annotationXML>
        <emma:emma xmlns:emma="http://www.w3.org/2003/04/emma" version="1.0">
          <emma:interpretation id="{21C94FF2-BF9B-470C-9505-AEB880EE3A2C}" emma:medium="tactile" emma:mode="ink">
            <msink:context xmlns:msink="http://schemas.microsoft.com/ink/2010/main" type="paragraph" rotatedBoundingBox="19889,15072 22654,15187 22618,16055 19853,159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DF5FAF7-A762-42A6-B0E8-C71FE1FC688F}" emma:medium="tactile" emma:mode="ink">
              <msink:context xmlns:msink="http://schemas.microsoft.com/ink/2010/main" type="line" rotatedBoundingBox="19889,15073 22654,15187 22618,16055 19853,15941"/>
            </emma:interpretation>
          </emma:emma>
        </inkml:annotationXML>
        <inkml:traceGroup>
          <inkml:annotationXML>
            <emma:emma xmlns:emma="http://www.w3.org/2003/04/emma" version="1.0">
              <emma:interpretation id="{F4D01F94-2F77-401E-9E84-428B36E3B7D5}" emma:medium="tactile" emma:mode="ink">
                <msink:context xmlns:msink="http://schemas.microsoft.com/ink/2010/main" type="inkWord" rotatedBoundingBox="19889,15073 22654,15187 22618,16055 19853,15941"/>
              </emma:interpretation>
              <emma:one-of disjunction-type="recognition" id="oneOf6">
                <emma:interpretation id="interp30" emma:lang="" emma:confidence="0">
                  <emma:literal>X-&gt;&lt;</emma:literal>
                </emma:interpretation>
                <emma:interpretation id="interp31" emma:lang="" emma:confidence="0">
                  <emma:literal>X_&gt;&lt;</emma:literal>
                </emma:interpretation>
                <emma:interpretation id="interp32" emma:lang="" emma:confidence="0">
                  <emma:literal>X-&gt;e</emma:literal>
                </emma:interpretation>
                <emma:interpretation id="interp33" emma:lang="" emma:confidence="0">
                  <emma:literal>X.&gt;&lt;</emma:literal>
                </emma:interpretation>
                <emma:interpretation id="interp34" emma:lang="" emma:confidence="0">
                  <emma:literal>*t)</emma:literal>
                </emma:interpretation>
              </emma:one-of>
            </emma:emma>
          </inkml:annotationXML>
          <inkml:trace contextRef="#ctx0" brushRef="#br0" timeOffset="65082.7225">19960 15481 1032,'6'6'1548,"-6"-6"-903,0 0-258,0 0-516,0 0 129,0 0-129,0 0 258,0 0 387,0 0-129,0 0 516,0 0-129,0 0 387,0 0-129,0 0 0,0 0 0,0 0-129,17 17 0,-6-12-129,6 6 129,0-1-387,9 5-129,-1 2 129,3 4-387,4 5 0,2 5 0,1 9-129,4 4 0,1 8-129,0 3 258,1 5-258,1-4 129,-2 1-129,0 0 0,1-6-258,-2-2 129,-3-7 0,-2-2-129,-4-7 258,-5-6-258,-1-4 129,-7-5 129,-4-6 129,-13-12-258,12 14-129,-12-14-129,0 0-516,0 0-1161,-8 0-1548,8 0-387</inkml:trace>
          <inkml:trace contextRef="#ctx0" brushRef="#br0" timeOffset="65730.7595">19951 16351 645,'0'0'3354,"0"0"-387,0 0-903,0 0-645,12-13-387,-12 13-129,22-28-129,-4 5-129,6-8-258,5 3-129,8-11 0,8-5 129,7-3-387,3-5 129,8-3-129,8 1-129,-2 0 129,1 2-258,2 3 258,-5 5 0,-3 6 0,-5 7 0,-8 4 0,-10 5 258,-5 7-258,-9 5 129,-7 3-129,-9 2-129,-11 5-258,0 0-129,0 0-645,0 0-1032,-18 8-2193,11 6 258</inkml:trace>
          <inkml:trace contextRef="#ctx0" brushRef="#br0" timeOffset="66306.7925">21054 16000 2967,'0'0'3354,"10"0"-645,2 0-645,-12 0-645,26-2-129,-10-4-516,9 5-129,4-4-129,5 2-129,1 0 0,7 1-129,-3-1-258,1-1 129,1 3-129,-4 1-129,-3 0 0,-2 0 129,-4 0-129,-7 4-129,-2 0 129,-5-1 0,-2 2-258,-12-5-387,13 2-258,-13-2-1032,0 0-1161,0 0-1161,0 0 259</inkml:trace>
          <inkml:trace contextRef="#ctx0" brushRef="#br0" timeOffset="66937.8287">21469 15758 258,'20'18'2967,"-20"-18"-258,24 10-2580,-5-2-258,1 4 129,2-2 0,3 2 0,-2-1 387,-1 0 0,1 1-258,-5 0 258,3 2-258,-5-4-129,0 3 0,-5-2 0,-1 0 0,-10-11 0,6 21 0,-6-9 129,0 0-129,-5 0 129,-4 5-129,1-5 129,-5 5 129,2-4 0,-2 3 129,1-6 258,0 5 129,-3-7 129,3 3 0,-1-5 0,4 5-129,-4-6 0,13-5-258,-22 13 0,22-13-129,-19 12-129,19-12-129,-14 11 0,14-11-129,0 0 0,-14 7 0,14-7-129,0 0 0,0 0-387,0 0-903,0 0-1935,0 0-1290,8 0 387</inkml:trace>
          <inkml:trace contextRef="#ctx0" brushRef="#br0" timeOffset="67905.884">22719 15641 1,'-25'0'1160,"10"1"259,0 3 387,-1 1 129,-3 2 129,3 1-903,-3 1 0,-1 2-774,-1-2-129,0 3-129,-3 3-129,3-2 0,1 5 258,-1-1 0,-1 5-129,3 2 258,-2-1 0,4 1 0,0 1 129,3 4-129,-4-5 0,6 6 258,0-9-258,4 4 0,-1-5-129,6 4 258,0-8-129,3 4-129,6-6 0,8 2 129,4-3-258,6 4 258,5 0-258,5 0 0,2 1-129,3-4 0,-2 1 0,1-2-129,-6 0 129,-2-5 129,-5-1-129,-4-5 0,-6 3-129,-3-3 0,-12-2 0,14 3-387,-14-3-129,0 0-645,0 0-1161,1 13-2064,-12-13-129,-5 4 259</inkml:trace>
        </inkml:traceGroup>
      </inkml:traceGroup>
    </inkml:traceGroup>
    <inkml:traceGroup>
      <inkml:annotationXML>
        <emma:emma xmlns:emma="http://www.w3.org/2003/04/emma" version="1.0">
          <emma:interpretation id="{92823123-8EF9-44C1-83F9-63CB4051A84B}" emma:medium="tactile" emma:mode="ink">
            <msink:context xmlns:msink="http://schemas.microsoft.com/ink/2010/main" type="paragraph" rotatedBoundingBox="19759,16142 22535,16256 22482,17541 19706,174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E5E9048-83B4-43F1-9524-07714BF5AED3}" emma:medium="tactile" emma:mode="ink">
              <msink:context xmlns:msink="http://schemas.microsoft.com/ink/2010/main" type="line" rotatedBoundingBox="19759,16142 22535,16256 22482,17541 19706,17427"/>
            </emma:interpretation>
          </emma:emma>
        </inkml:annotationXML>
        <inkml:traceGroup>
          <inkml:annotationXML>
            <emma:emma xmlns:emma="http://www.w3.org/2003/04/emma" version="1.0">
              <emma:interpretation id="{044BC4AA-EF5B-4DE9-8660-9FF0F7519A51}" emma:medium="tactile" emma:mode="ink">
                <msink:context xmlns:msink="http://schemas.microsoft.com/ink/2010/main" type="inkWord" rotatedBoundingBox="19759,16142 22535,16256 22482,17541 19706,17427"/>
              </emma:interpretation>
              <emma:one-of disjunction-type="recognition" id="oneOf7">
                <emma:interpretation id="interp35" emma:lang="" emma:confidence="0">
                  <emma:literal>Ye b</emma:literal>
                </emma:interpretation>
                <emma:interpretation id="interp36" emma:lang="" emma:confidence="0">
                  <emma:literal>Ya b</emma:literal>
                </emma:interpretation>
                <emma:interpretation id="interp37" emma:lang="" emma:confidence="0">
                  <emma:literal>Yes b</emma:literal>
                </emma:interpretation>
                <emma:interpretation id="interp38" emma:lang="" emma:confidence="0">
                  <emma:literal>Yet b</emma:literal>
                </emma:interpretation>
                <emma:interpretation id="interp39" emma:lang="" emma:confidence="0">
                  <emma:literal>Y-&gt;b</emma:literal>
                </emma:interpretation>
              </emma:one-of>
            </emma:emma>
          </inkml:annotationXML>
          <inkml:trace contextRef="#ctx0" brushRef="#br0" timeOffset="69470.9734">19821 16874 774,'-4'9'3225,"4"-9"-1548,0 0-645,0 0 258,0 0-129,0 0 387,9 3-129,-9-3-129,0 0-258,0 0-387,0 0-258,10 7-258,-10-7 0,13 10 129,-1 2 0,0-1 129,5 7 0,1 3-129,8 4 129,0-4-129,2 9 0,1-5 0,3 8-129,1-3-129,-2 6 129,1-10-129,-3 7 0,-4-10 0,-2 0 0,-4-6 0,-4-5 0,-5-2-129,-10-10 0,12 10 129,-12-10-258,0 0 0,0 0 129,0 0 0,0 0 129,15-3-129,-9-12-129,8-2 129,0-8-258,8-3-258,-2-9-129,15 5 0,-5-11 0,7 8 0,-4-4 0,3 10 387,-5-2 0,-3 12 387,-2-1 387,-10 6-129,1 6 0,-17 8 129,13-7-258,-13 7 0,0 0 0,0 0-129,0 0 0,-10-2 0,-3 2 129,-4 0 129,2 0 258,-10 2 0,1 5 0,-4-1 0,3 5 0,-6 4 0,4 2-129,-3 0-258,1 2 0,1 1 0,5 4 0,2-5-129,1 3 129,7-10-258,1 1 0,12-13 0,-9 18 0,9-18-129,0 0 129,0 0 0,0 0 0,0 0 258,0 0-129,0 0 129,0 0-129,0 0 129,0 0-129,0 0 0,0 0 129,0 0-258,0 0 129,0 0 0,0 0 129,0 0-129,0 0 0,0 0 129,7 12-129,-7-12 0,9 17 129,-6-2-129,0 5 0,-1 2-129,1 7 258,-3 6-129,0 9 0,0 1 0,-5 6 129,1-4 258,0 6-258,2-7 129,1 0 0,1-6 129,0-1-387,1-13 258,4-1-258,0-5 0,-5-20 0,0 0 258,0 0 129,15 53-387,-15-53 387,0 0 0,0 0 0,0 0 0,0 0-258,0 0-516,0 0 387,0 0 129,0 0-258,20 36-129,-20-43-903,0 7-903,20-18-2064,-20 18-387,27-33-903</inkml:trace>
          <inkml:trace contextRef="#ctx0" brushRef="#br0" timeOffset="70002.0039">20860 17515 129,'0'0'3225,"0"14"129,0-14-2451,16 0-258,0 0-258,3-6 129,6 6 129,4-1-258,3-2 129,6 2-129,-1-5-129,3 2-129,-1 2 258,4 2-129,-5-7-129,3 3 387,-6 2-258,1-4-129,-6 6 129,0 0-258,-10 0 0,0 0-129,-8 0 0,-12 0-129,13 6-387,-13-6-516,0 0-903,0 0-2193,-19 0 516</inkml:trace>
          <inkml:trace contextRef="#ctx0" brushRef="#br0" timeOffset="70670.0419">21428 17265 903,'42'23'2193,"-20"-9"-516,-4 1-387,0-2-387,0 2-516,1-2-258,-3 1 129,0-4 0,-2 2 0,0-7 129,-4 7 129,-10-12 129,17 12-129,-17-12 129,0 0 258,0 0-387,8 13 129,-8-13 129,-2 13-258,2-13 0,-16 20 129,3-12-129,5 4 129,-8-3-258,5 5 129,-9-4-129,10-1 129,-8-1-129,6 0 0,-5 6 0,4-2-129,-1-3-129,2-1 129,0 1 129,0 2-258,2 1 258,2 2-516,8-14 516,-17 11-516,17-11 387,-13 14-258,13-14 129,0 0-258,-12 11 129,12-11 0,0 0-129,0 0 129,0 0-129,0 0-387,0 11-258,0-11-645,0 0-1419,7 3-1935,-7-3-258,20-7 0</inkml:trace>
          <inkml:trace contextRef="#ctx0" brushRef="#br0" timeOffset="71986.1173">22270 16651 1935,'0'0'3612,"-3"12"-1032,3-12-1548,0 0-129,0 12-129,0 0 129,0-12 129,0 22-258,0-11 129,0 9-258,-2 5-387,0 6-258,-3 5-129,-3 5 0,1 10-258,-5 8 387,1-2-129,-2 9 258,2-13-258,-1 5 258,2-10 0,0 4 258,3-21-258,2 2 0,0-14 0,4 1-129,-2-10 129,2 2 129,1-12-129,0 0 387,0 0-258,0 0 0,0 0 0,0 0 129,0 0-258,0 0 0,10-9-129,-6-8 0,7 2 0,-2-5-129,4-3-129,2-4 129,5 1 0,-2 1-129,5 6 129,-2 2-129,5 0-258,-2 5 129,5 7-129,-6-2-258,7 7 129,-4-3-129,3 3 0,-8 0 129,2 3 129,-6 0 258,-3 1 258,-1 1-129,-13-5 258,13 20-129,-11-9 0,0 2 129,-2 0-129,0 5 129,0-3-129,0 1 258,0 0 129,0 1 129,-2-4 0,2 7-129,0-20 387,-4 24-258,4-24 258,-9 19-129,-3-12 129,12-7-258,-27 15 129,11-8 129,-8 4-258,1-2 0,-7-2-258,1 5 129,-6-7-129,3 3 0,-4-4 0,4 0-129,-4-4-129,5 0 0,0 0 129,5 0-258,4-1 0,3-2-258,19 3-387,-25-15-1677,16 4-1935,9 0-774,-2-3 129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8:48:53.7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1112 53 7,'0'0'8,"0"0"2,0 0 0,0 0 1,0 0 0,0 0-1,0 0-1,0 0 0,0 0-4,0 0-1,0 0-1,0 0-1,0 0 0,0 0 0,0 0-1,0 0 1,0 0 0,0 0 0,-4-14-1,4 14 0,0 0 1,0 0-1,-2-12 0,2 12 0,0 0-1,0 0 1,0 0-1,0 0-1,0 0 0,-2 9 1,2-9-2,-6 9 2,6-9-1,-5 15 0,2-6 2,1 4-2,-2 1 2,2 2-2,1 0 2,3 4-1,-2-3 0,3 1 0,0 0 1,-1 1-1,0 1 1,0-2-1,-1 2 0,-2-3 1,0-2-1,0-1 0,-1-2 0,1-2 1,1-10-1,-1 10 0,1-10 1,0 0 0,0 0 0,0 0 0,0 0-4,0 0-14,0 0-2,-9-14 1,0 0-1</inkml:trace>
  <inkml:trace contextRef="#ctx0" brushRef="#br0" timeOffset="1181">51 83 29,'0'0'14,"0"0"-1,8-10 1,-8 10-3,0 0-1,0 0-3,0 0-1,0 0-1,0 0-1,0 0 0,0 0-2,0 0 0,0 0-1,-13 8-1,9 3 0,-1-1-1,1 7 0,-3 5 0,3 2 1,-2 5-1,4 2 1,-2 2-1,2-2 1,-2-2 0,4-4 0,-3-5 0,2-6 0,1-4 1,0-10 0,-1 11 0,1-11 2,0 0-1,0 0 0,0 0 0,6-17-1,-2 2 0,0-3-2,5-5 0,-2-4-1,4-2-1,0-3 1,1 0 1,-2 4 0,-1 1 1,-3 3 1,1 6 0,-4 3 1,-1 3-1,-3 3 1,1 9-1,2-9 0,-2 9 0,0 0 0,0 0-1,0 0 0,0 0 0,0 0 0,0 0 0,0 0-1,0 0 0,0 0 0,0 0 1,0 0-2,0 0 2,4 15-2,-4-15 1,9 20 1,-6-7 0,5 3 0,0 2 0,5 0 0,2 5 0,3-1 0,0 5 0,2 0 1,3 0-1,-1-1 0,2-3 0,-7-1 0,2-4-1,-3-4 1,-3-5 1,-13-9 1,13 8 2,-13-8 0,-9-7 0,8-4 1,-8-7 0,2 0-1,-1-7 0,6-3-2,-6-3-1,7-2-1,1 1 1,-2 3-2,2 0 1,4 1-1,-1 4-2,-4 2 0,1 7-4,-2-3-11,8 7-4,-6 1-2,9 1 1,-6-2 1</inkml:trace>
  <inkml:trace contextRef="#ctx0" brushRef="#br0" timeOffset="2203">491 63 29,'16'-7'11,"-16"7"0,0 0 0,10 1-7,-10-1-5,0 0 1,3 14 1,0-4 1,-2 3 1,4 4 1,-4 1 0,2 7 2,-3 3-2,2 1-1,2 2 0,-4 1-1,2-1 0,-1-4 0,-1-2 0,-1-3-1,0-6 1,1-4 1,0-12 0,-4 15 3,4-15 1,0 0 0,-12-9 0,9-2-1,-2-11 0,1-1-1,-1-7-1,2-4-3,0-3-1,1 2 0,4 1-1,1 0 0,4 7-1,1 4 1,4 2 0,0 6-1,7 3 0,-2 1 1,6 7-1,-4 4 1,3 1 0,-1 3 0,0 5 0,-2 1 1,-3 3-1,-4 2 1,0-1 0,-4 2-1,-7 0 1,-1-1-1,-3-2 1,-2 1 0,-7-1 1,-2-3 0,-6 0 1,-2 0-1,-5-3 1,-2 1 0,-5-2-1,3-1 0,2-3 0,6 0-3,2-1-1,8-5-5,13 4-8,6-11-6,10 2-1,5-6 1,9 0 0</inkml:trace>
  <inkml:trace contextRef="#ctx0" brushRef="#br0" timeOffset="3214">774 267 13,'0'0'12,"0"0"-1,0 0 1,0 0-1,0 0-1,0 0-2,0 0-2,0 0-1,0 0-1,0 0 0,11 1 0,3 0 1,3-3-1,8 2 1,8-1-1,10 0 0,7-1 0,9 1-1,2-3 0,6 2-1,2-1 0,-1 1 0,-8-2 1,-6 3 0,-10-2 0,-8 2 0,-10-1-1,-7 2 0,-10-1 0,-9 1-1,0 0-1,0 0 0,0 0-2,0 0-2,-10 3-4,10-3-9,-12-6-5,12 6-1,-9-14 1,6-1 1</inkml:trace>
  <inkml:trace contextRef="#ctx0" brushRef="#br0" timeOffset="3675">1323 106 39,'0'0'15,"0"0"1,0 0-3,0 0-2,0 0-5,0 0-3,0 0-1,0 0-1,9 5 0,1-1 0,4 1 0,1 2 0,3 3-1,0 0 1,2 2-1,0 0 1,0 1-1,-1-1 1,-5 0-1,1-1 1,-3-3-1,-3 0 0,-9-8 0,14 12 1,-14-12-1,5 11 0,-5-11 0,1 11 1,-1-11 1,-6 13-1,6-13 2,-20 17 0,4-7 1,-3 3 1,-4-3-1,0 2 0,-2-2 0,3 2-1,-1-4-1,6 0-1,3-1-1,3-4-2,11-3-4,-12 9-12,12-9-3,0 0-2,-9-3 0,1-6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8:48:58.30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140 48 8,'0'0'10,"0"0"1,0 0 1,0 0 0,0 0 0,0 0 0,0 0 0,0 0-4,0 0-1,0 0-2,-4 12-3,-1 4-2,1 2 0,-2 8 0,-4 3-1,-4 11 2,0-1-1,-3 0 1,1-3 0,2-1-1,1-6 1,0-4-1,3-9 2,10-16-2,0 0 1,0 0 0,15-16 0,-5-7-1,1-3 1,5-7-1,-5-1 0,2-1 0,-5-4 1,-1 6-1,-5 4 1,0 0-1,0 7 1,-3 4 0,3 2 0,-2 4 0,0 12-1,-1-10 0,1 10 0,0 0 0,0 0 0,7 10-1,-5 2-1,3 4 2,-2 3-1,5 4 2,-1 4-1,3 3 0,-2-1 1,0-1-1,0-3 1,1-1-1,0-3 1,0-5 0,-1-3 0,-8-13 0,16 14 1,-16-14 0,20-2 1,-10-9 0,0-1 1,1-9-1,1-1 1,-2-7-1,0-6 0,-4 0-1,-2 3 0,-1 0-1,-2 5 0,-1 3-1,1 4 0,1 5-4,0 5-2,-2 10-6,10-10-9,-10 10-1,13-3-2,-4 4 2</inkml:trace>
  <inkml:trace contextRef="#ctx0" brushRef="#br0" timeOffset="1012">470 19 9,'0'0'6,"10"0"0,-10 0 1,0 0-1,0 0-1,0 0 0,0 0 0,0 0 1,0 12-1,0-12 2,-7 17-3,8-5-2,-2 6 1,2 2-1,-1 6 1,1 1 1,-2 2 0,2 4-1,-2-2 0,1-1 1,-2-3-1,2-1 0,-2-6-1,2-3 0,-2-7 1,2 1 2,0-11 1,0 0 1,0 0 1,0 0 0,-14-6-1,14-5 0,-6-7-2,6-3-2,-7-4 0,7-5-4,6-2-1,-6-1 1,8 2-1,0 0 0,4 3 0,-13 3 1,19 3-1,-2 3 0,0 4 1,6 3-1,-2 2 1,0 5 0,3 4 0,11 3-1,-9 1 2,-3 4-1,-2 3 0,-4 3 0,-3 2 1,-5 0-1,-4 0 2,-6 1 0,-7 2 0,-7-2 1,-4-3 0,-2 0 1,-9-3-1,-5 1 1,-3-5-1,5-2 0,1-2-2,6-3-3,5 0-5,5-6-5,17 7-10,12-17 0,12 8-2,1-4 2</inkml:trace>
  <inkml:trace contextRef="#ctx0" brushRef="#br0" timeOffset="1863">869 255 5,'0'0'10,"-12"-3"0,12 3 2,-10-2 1,10 2 1,0 0-1,0 0 1,0 0-4,0 0-3,16-2-3,5-1-1,6 1-1,11 0-1,10 0 1,6-1 0,9-1 0,5 0 0,-4 3 0,-2 0 1,-4 1 0,-11-1 0,-9 2 0,-9-2 0,-9 2-1,-10 0 1,-10-1-1,9 0 0,-9 0-2,0 0-2,-12 1-2,12-1-3,0 0-7,0 0-8,-10-5-1,10 5 2,-2-11 0</inkml:trace>
  <inkml:trace contextRef="#ctx0" brushRef="#br0" timeOffset="2284">1367 64 18,'-13'5'13,"13"-5"-1,0 0 2,0 0-3,0 0-2,0 0 1,19 15-3,-6-10-1,7 6 0,2-3 0,7 7 0,1-5-2,2 8-1,-2-6-1,-3 0 0,-2 1-1,-3-2 0,-5-1-1,-5 0 1,-3-1-1,-9-9 1,8 13-1,-8-13 1,2 10-1,-2-10 2,-6 13-1,6-13 1,-14 13-1,5-2 1,-3-2 1,-2 5 0,-3-2 0,-1 3 1,-4-4 0,2 4-1,-1-4 1,5 1-2,-1-3 2,3-1-3,3-3 0,11-5-2,-10 9-1,10-9-5,0 0-10,0 0-7,0 0 0,2-22-2,-2 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3-01-24T18:37:17.728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175 1933 23,'0'0'11,"0"0"-3,0 0 0,0 0-5,0 0-2,0 0 1,12 7 1,-12-7 0,0 0 0,0 0 0,0 0 2,0 0-1,0 0 1,0 0 0,0 0-1,0 0 0,-16 11 0,16-11 0,-16 5-2,16-5 0,-14 4-1,14-4 0,0 0-1,0 0 1,-10 6-1,10-6 0,0 0 1,0 0 0,0 0-1,0 0 1,0 0-1,0 0 1,0 0 0,0 0-1,0 0 1,2 14 0,-2-14 1,1 16 1,3-4 0,-3 3 0,3 3 0,0 3 1,2 3 0,-2 3-1,3 3-1,0 2 0,-1 2-1,1 0 0,-2-2 0,0-1 0,-1-4 0,2-2 0,-1-5 1,1-4 0,-2-4 0,-4-12-1,13 15 0,-13-15 0,12 5 0,-12-5 0,0 0 0,15-8 0,-15 8 0,10-21-1,-3 2 1,4-2 0,-1-6 1,3-4-2,2-4 1,3-3-1,2-1 0,1-1 1,-1 3-1,0 2 0,-2 3-2,-3 5-1,-1 5-5,-2 7-9,-10-1-9,-2 16 1,9-16-2,-9 16 1</inkml:trace>
  <inkml:trace contextRef="#ctx0" brushRef="#br0" timeOffset="949">592 2063 9,'0'0'9,"10"14"-1,-3-1 0,-5 1-4,1 6 3,-6 1 2,1 4 2,-5 2 2,1 5 2,-4-3 0,2 1-2,-1-2-2,0-4-4,3-2-2,2-7-1,0-1-2,4-14-1,0 0 0,0 0-1,-2-14 1,3-4 1,0-3 1,-1-5-1,0-5 1,-1-3-1,1-2 0,1-2 1,4 0-1,1 0-1,3-1-2,6 3 1,4 1 0,5 2-1,3 4 1,4 3 0,-2 4 0,2 5 0,-2 4-1,-2 5 1,-3 4 0,-6 5 0,-1 6 0,-6 6-2,-1 4 2,-6 5 0,-1 1 2,-3 5-2,-4 0 1,-4 1 1,-5 1 1,-6-5 0,-3 0 0,-8-4 1,-3 0 0,-5-5-1,-1-1-1,2-5-1,1-2-4,5-4-9,7 0-18,3-11 0,21 7 1,-14-32-2</inkml:trace>
  <inkml:trace contextRef="#ctx0" brushRef="#br0" timeOffset="1800">836 2250 1,'-11'-4'14,"-5"-5"1,5 5 1,-3-5 0,14 9 0,-15-9 0,15 9-3,0 0-2,0 0-2,16-7-1,1 7-3,6 1-1,6 0 0,7 0 0,8-2 1,6 1-1,0-2-1,4-1 0,-2 0-2,2-1 1,-4 2-6,-3 0-2,-6 0-7,-6 5-7,-11-8-5,3 6-2,-15-7 3,-2 5-1</inkml:trace>
  <inkml:trace contextRef="#ctx0" brushRef="#br0" timeOffset="2415">1262 2054 42,'11'2'18,"13"7"0,-2-4-2,6 2-9,1 1-3,1 0-2,-3 0-2,-2 2 1,-8 1-1,-3 1 3,-9 2 1,-7 1 1,-5 3 3,-9 0-1,-2 3 1,-6 3 0,-2 3-1,-6-2-1,2 3-2,-2-1-1,2 1-4,3-2-10,2 2-15,-3-13 0,10 1-2,-8-13 1</inkml:trace>
  <inkml:trace contextRef="#ctx0" brushRef="#br0" timeOffset="3747">0 2624 46,'0'0'17,"0"0"0,0 0-3,10-11-13,-10 11-1,0 0 0,12-8 1,-12 8 1,0 0 2,0 0 0,0 0 1,0 0 0,0 0 0,0 0-1,0 0-1,0 0-1,5 21 0,-8-7-2,2 2 1,-1 1 0,0 2-1,-1-1 1,3-3 0,0-4-1,0-11 1,0 16 0,0-16-1,0 0 1,0 0-1,6 11 0,-6-11 0,0 0 0,11 15 0,-11-15 1,9 19-1,-3-7 1,0-1 0,1 3 1,1-1 0,0 1 1,0-2-1,3 0 2,-11-12-2,18 15 1,-6-13-1,0-2 0,-1-3 0,0-4-1,3-6 0,0-5 1,0-4-1,2-5-1,-2-4 1,0-1-1,0 0 0,-1-1 0,-4 3-1,1 3-2,-2 5-3,-2 3-7,-1 1-11,7 8-2,-5-5-2,6 6 2</inkml:trace>
  <inkml:trace contextRef="#ctx0" brushRef="#br0" timeOffset="4408">492 2601 58,'17'5'19,"-17"-5"1,0 0-3,3 10-16,-3-10-1,0 25 2,0-7 1,-1 7 2,0 2 0,0 3 1,-2 2 0,1-2 0,1-1-2,0-2 0,0-5-2,-1-4-1,1-7-2,1-11 1,0 13-2,0-13-2,0 0 1,-4-10-2,4-1 1,-4-5-1,4-3 0,-5-5-1,5-4 1,-3-3 1,2-3 1,1-1 0,0 2 1,0-1 1,1 1 3,4 5 0,-3 2 2,5 3-1,0 4 0,5 3 0,0 2 0,5 3-2,0 2 0,2 4 0,3 2-1,-1 4 0,2 4 0,-3 2 1,-1 4-1,-1 2 1,-3 5 0,-2 0 0,-6 2 1,-2 1 0,-5 2 1,-3-1 0,-2 0 1,-4-1 0,-5-2 0,-2-1 1,-2-1-1,-1-3 2,-3-3-3,2 0 1,0-5-2,4-1 0,0-3-3,4-4-2,12 2-6,-16-4-8,16 4-8,0 0-3,-6-17 0,6 17 0</inkml:trace>
  <inkml:trace contextRef="#ctx0" brushRef="#br0" timeOffset="38059">1440 7 16,'0'0'11,"0"0"0,0 0-3,0 0-2,0 0-3,0 0 0,11-7 0,-11 7 1,10 0 0,-10 0 1,18-1 0,-5 2 1,3-1-2,4 0 0,3 1-2,4 1 1,3 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4:33.27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113 102 7,'0'0'5,"-15"-10"-2,15 10-2,-15-10-1,15 10-2,-12-8 0,12 8-1,0 0 0,-9-12 1,9 12 1,0 0 1,0 0 1,0 0 1,0 0-1,7-9 0,-7 9-1,0 0 0,0 0 0,0 0 0,0 0 0,0 0 0,0 0 1,0 0-1,-9 11 0,9-11 1,-6 12-1,6-12 1,0 13 0,0-13 1,2 18 1,0-7-1,-2 3 1,1 4 1,-3 5 1,-3 3-1,-1 3 1,-3 4 1,1 0-1,-1-2-1,0-3 1,2-6-2,4-4 1,2-8 0,1-10-1,12-4-1,0-9 0,2-8 0,1-4 0,-1-5 1,1-3-1,-3-2-1,-2 1 1,-4 2 1,-3 2-1,-2 3 1,-1 4-1,-2 2 0,2 4 0,-1 0-1,1 7 0,0 10 0,2-13-1,-2 13 1,0 0-1,0 0 0,9 1 0,-9-1 0,7 17 0,-3-2 0,1 4 1,-2 6 0,2 4 0,-1 4 0,2 2 1,-1 3 0,4-2-1,-2-3 2,4-1-1,1-8 0,3-5 1,1-7 0,3-9-1,-1-11 1,3-4 0,-1-9 0,1-5 0,-3-8 0,-2-4-1,-4-3 0,-1 2 1,-2-2-1,-1 7-1,-4 3 1,-2 6-1,0 6-1,-1 5 0,-1 14-3,2-11-2,-2 11-9,8 11-9,-2 2-1,-2-2-1,4 7 2</inkml:trace>
  <inkml:trace contextRef="#ctx0" brushRef="#br0" timeOffset="1262">723 54 2,'0'0'7,"0"0"1,0 0 0,3 11-3,-3-11-2,0 19 3,-2-3 2,1 7 1,-3 5 1,0 10 0,-7 5 1,4 3-3,-3-2 0,0-2-3,1-6-1,2-6-1,0-8 1,5-7 0,2-15 0,0 0 0,8-20-2,0-1 2,-2-8-1,4-3 0,-3-6-1,0-4-1,-3 1-1,-1 5 0,0 5 1,1 2-2,3 4 1,3 3-1,7 3 0,4 1 1,6 3-1,4-1 0,3 4 0,1 3 1,-1 4-1,-5 4 0,-3 8 1,-7 5 0,-9 8 1,-6 6 1,-10 3 0,-4 3 1,-9-2 0,-1 2 1,-7-5-1,3-2 0,1-8 0,4-6-2,2-6-2,3-5 0,4-3-2,2-6-4,8 9-12,0-20-6,7 7 0,2-6 1,8 4 0</inkml:trace>
  <inkml:trace contextRef="#ctx0" brushRef="#br0" timeOffset="1902">1097 264 21,'-15'0'16,"3"-1"2,12 1-1,0 0-2,0 0-5,30-11-1,0 7-3,13 1-2,5-1-2,10 0 0,4 1-1,4-1 0,-1 3 0,-3 0-1,-7 0 0,-6 1 0,-8 1 0,-9-1 0,-9 0 2,-3 1-1,-11-1 0,-9 0-3,0 0-5,-13-5-8,0 1-5,-5-3 1,0-2-1,0-6-1</inkml:trace>
  <inkml:trace contextRef="#ctx0" brushRef="#br0" timeOffset="2223">1635 27 13,'-8'16'8,"8"-16"0,0 12-2,0-12-2,12 10 1,-1-8 2,0 0 1,3-1-1,-2 0 1,3 3-1,-1-1 0,2 4-2,2 1-3,3 4 0,6-1-1,4 2 0,5-2 2,2 2 0,-1-5 1,1 2 0,-7-5 0,-2 2-1,-10-2 1,-4 3 0,-15-8-1,1 17-1,-15-4 1,-7 2-1,-8 1 1,-6 3 0,-5 4-1,-2 0 1,-3-1-3,0-1-3,4 2-11,0-6-8,4 0 0,-1-9-1,0-3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4:36.12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138 104 26,'0'0'12,"0"0"2,0 0-1,8 12-2,-9 8-1,-6 4-3,-2 8 1,-7 5 0,1 6 1,-7-5 0,4 1-2,-3-8-1,6-4-1,1-10-1,6-7-2,8-10 0,6-20-2,7-5-1,3-6 0,2-5 0,1-6 0,-2-2 1,0 2-1,-5 8 1,-3 7 0,-5 7 0,-2 6 0,-2 14-1,0 0 0,0 0 0,3 13 0,2 6 0,1 5 0,4 6 1,-1 9 0,0 2 0,2 3 1,-1-1 0,-1-4 0,2-4 0,-1-6 0,1-7 0,6-10 0,1-12 1,6-7-1,1-10 0,2-9 1,-2-7-1,1-7 0,-7-4 0,-2-1 0,-5 0-1,-3 2 0,-5 6-1,-1 3-1,3 10-4,-5 3-13,7 11-4,-8 0 0,0 10-1,0 0 1</inkml:trace>
  <inkml:trace contextRef="#ctx0" brushRef="#br0" timeOffset="651">848 104 37,'0'0'18,"11"4"-1,-10 5 3,-2 5-5,-1 10-10,-4 5-2,2 10 0,-3 1 1,2 5-1,-2-4 1,3-1-2,0-7 1,2-7 0,1-11 0,5-4 0,-4-11-1,11-9 0,-1-9-1,-1-6 0,-1-7 0,3-5 0,-2-5 0,0-3-1,-1-2-1,2 1 1,1 6-1,3 2 0,4 4 0,3 6 0,4 6 0,3 5 1,3 9-1,0 6 0,0 9 1,-2 5 0,-4 9 0,-4 4 0,-6 7 1,-7 1 1,-10 1 1,-6 3 0,-9-8 0,-3 0 1,-7-9-1,-2-2 0,-6-7 1,1-4-2,0-5-2,4-6-1,5 0-6,-2-9-11,15 4-6,3-9-1,12 2 0,5-7-1</inkml:trace>
  <inkml:trace contextRef="#ctx0" brushRef="#br0" timeOffset="1302">1353 316 12,'-11'0'12,"1"-1"2,10 1 1,-11 0-2,11 0-1,0 0 2,0 0-3,0 0-1,0 0-1,0 0-3,0 0-1,19 2-2,-1-3-1,8-1-1,7-1 1,8 1-1,8-1 1,6 0-1,3 1 0,2 1 0,-3-1-1,-4 2 1,-7-1 0,-6 2 0,-10-1 0,-7 2 0,-8-2 0,-15 0-1,11 4 0,-11-4-2,0 0-2,-19 6-5,19-6-10,-20 3-4,9-3 0,0-5 1,11 5 1</inkml:trace>
  <inkml:trace contextRef="#ctx0" brushRef="#br0" timeOffset="1732">1899 116 22,'-5'-10'18,"5"10"-1,0 0 2,0 0-4,0 0-2,0 0-3,0 0-1,3 14-3,6-3-1,4 0-2,5 4 1,4 0-1,5 1-1,1 0 0,1-1-1,-1 0-1,-3-1 1,-5-2-1,-5 1 0,-7-2 1,-5 3 0,-5 0 0,-6 3 0,-7-1 0,-2 4 1,-7-2 0,-2 3 1,-4-3-1,1 1 1,0-5 0,4 0 0,5-5-2,3-2 0,6 1-2,11-8-3,-10 7-22,10-7 1,0 0-1,-6-18-1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02T19:04:39.12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205 93 8,'0'0'11,"-17"25"0,5-2 0,-3 9 1,-3 12 0,-4 9-1,-1 5 1,0-1-3,2 0-3,1-7-1,6-5 0,0-15-1,8-10 0,6-20-1,0-11-1,5-14 0,3-10 0,-1-10 0,0-7 0,0-7-1,0 0-1,1 4 2,-6 7 0,-2 5 1,0 13 0,0 6-1,0 9 0,0 15-1,-1-11-1,1 11 0,6 13-1,1 5 0,2 6 0,2 10 0,1 8 0,1 8 1,-2 4 1,-2 0-1,2-2 1,-3-7 0,2-5 0,1-11 0,1-11 0,7-17 0,6-14-1,5-14 1,3-11-2,2-14 1,0-7 0,0-10-1,-1 1 1,-7 5 0,-5 9 0,-6 9 0,-6 8-2,-3 17-2,-5 7-4,-2 13-11,1 19-3,-1 2-2,-1 3 1,1 3 0</inkml:trace>
  <inkml:trace contextRef="#ctx0" brushRef="#br0" timeOffset="601">657 459 34,'-14'5'16,"-1"-9"0,-1-13 0,2-8-9,6-4-2,3-10 1,9 2-1,4-5 0,11 6-1,5 1 0,9 8 1,0 7-1,3 13-1,-5 8-1,-3 8-1,-7 12-1,-7 11 1,-11 8 0,-8 6 2,-9 0 1,-5 3 0,-6-6-1,0-3 1,-2-11 0,2-7-2,0-11-4,1-12-4,11-6-10,0-12-8,10-3 0,3-10-1,11-3 1</inkml:trace>
  <inkml:trace contextRef="#ctx0" brushRef="#br0" timeOffset="952">955 306 25,'6'15'11,"5"-3"-1,-11-12 1,22-7-8,-5-2 1,0-6 3,2 3 2,-3-6 1,4 3-1,-9 1 1,3 7 0,-14 7-2,14 6-2,-11 5-3,0 6-1,1 2 0,2 0-1,4 1 1,6-5 0,9-7-1,11-9 0,9-12 1,7-4-2,3-6 2,0 0-1,-3-2 1,-5 5 0,-12 2 0,-9 10 1,-11 6-1,-15 2 0,11 16 0,-11-1-1,0 0 1,3 1-1,2 0 0,9-1 0,7-8-1,7-2 1,5-5 0,0-2 0,1-2 0,-2 1 1,-3-3 0,-10 4-1,-5 2 1,-14 0-1,6 17 1,-7-2-1,-1 5-1,0 3 0,4 5-2,0-3 0,6 1-3,-1-11-3,12-1-16,-2-19-3,6-2 0,-4-16 0,5-2 1</inkml:trace>
  <inkml:trace contextRef="#ctx0" brushRef="#br0" timeOffset="1492">2079 232 23,'0'0'16,"9"10"2,-9-10 1,3 25-5,-5-8-1,4 13-1,-6 0-2,4 7-2,-5-1-2,2 2-3,2-6-5,0-10-12,8-11-7,4-20-2,4-16 1,3-15 0</inkml:trace>
  <inkml:trace contextRef="#ctx0" brushRef="#br0" timeOffset="1703">2207 117 42,'-4'24'18,"3"-1"1,1-1 0,3-4-4,2 3-11,-2-1 0,4 0 1,-3-4-1,4 2 0,-1-6 1,2 0 0,-9-12 0,14 16-1,-14-16-2,14 13 1,-14-13-1,12 8 0,-12-8-1,12 15 0,-7-5 0,1 3-1,3 1 0,1 0 1,1 2-1,1 0 0,-2-2 1,1-4-2,4 1-2,-4-8-7,4 0-14,-4-7 0,2-3-1,-3-7 0</inkml:trace>
  <inkml:trace contextRef="#ctx0" brushRef="#br0" timeOffset="2063">2512 233 66,'0'0'22,"-3"13"-2,3-13 1,0 0-14,0 0-5,14 13-1,-14-13 2,16 13-1,-7-5 1,4 3 0,-1 0-1,0 3-1,1 2 0,-2 3 0,-2 2-1,-2-1 1,-6 0 0,-2 0 0,-7-2 1,0-1 0,-6-5 1,-1-3-1,-4-5 2,2-2-2,-3-7 0,6 1 0,-1-1-1,2-1-1,13 6 0,-9-15 0,9 15-1,12-16 0,5 7 0,4-3 0,9-4 0,7-5 0,6-3 1,4-5-1,2-4 1,0-3 0,-3-1-1,-4-6-1,-8 4 2,-7 6 0,-6 5 0,-9 5 2,-6 5-2,-4 4 1,-4 5 0,2 9 0,0 0-1,-14-7 0,14 7 0,-15-3 0,15 3 0,-18 3 0,6 4 0,-3 4 0,-3 4 0,-1 7 0,-1 6 1,-1 7-1,-1 7 0,3 2 0,2 3 0,5-1 0,4 1-1,5-6-1,12 3-10,1-13-13,12-7-1,-1-10 0,12-6 0</inkml:trace>
  <inkml:trace contextRef="#ctx0" brushRef="#br0" timeOffset="3004">2988 334 31,'0'0'19,"0"0"1,0 0 0,0 0-3,0 0-3,0 0-4,0 0-3,12 5-2,4-2 0,4-3-2,6 6 0,8-4-1,5 2-1,1-1 0,1 1-1,-3 0 0,-5 1 0,-5 0-1,-7-4-2,-5 5-4,-16-6-9,12 4-7,-12-4 0,0 0-2,-6-18 2</inkml:trace>
  <inkml:trace contextRef="#ctx0" brushRef="#br0" timeOffset="3315">3196 116 18,'0'0'17,"-12"5"0,12-5 2,0 0-1,0 0-6,15 11 0,1-2-1,-1-3-2,10 7-3,-1-3 0,5 5-2,0 0-2,0 1 0,-1 1-1,-3-1-1,-3 1 1,-4-3-1,-5 2 0,-1-1 0,-4-1 1,-1-2-1,-3 0 0,-2 1 1,-2 1-1,-2 2 2,-4-1-1,-3 4 1,-7 0 0,-2 3 1,-6-1 0,0 1-1,-1-2 0,0 1 0,3-3-1,3-1-1,3-1 0,5-4-1,6 2-7,-4-6-18,9-8 0,-13 0 0,4-12-2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342" y="0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494" y="4416108"/>
            <a:ext cx="5504826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defTabSz="93017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342" y="8830627"/>
            <a:ext cx="2981911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0" tIns="46507" rIns="93010" bIns="46507" numCol="1" anchor="b" anchorCtr="0" compatLnSpc="1">
            <a:prstTxWarp prst="textNoShape">
              <a:avLst/>
            </a:prstTxWarp>
          </a:bodyPr>
          <a:lstStyle>
            <a:lvl1pPr algn="r" defTabSz="930173">
              <a:defRPr sz="1200"/>
            </a:lvl1pPr>
          </a:lstStyle>
          <a:p>
            <a:pPr>
              <a:defRPr/>
            </a:pPr>
            <a:fld id="{EFBE7872-9D15-4904-B070-415257185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88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journal/10675027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sciencedirect.com/science/article/pii/S106750270500023X" TargetMode="External"/><Relationship Id="rId4" Type="http://schemas.openxmlformats.org/officeDocument/2006/relationships/hyperlink" Target="http://www.sciencedirect.com/science/journal/10675027/12/3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Lecture 26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F8B99-A20A-4B31-9EF9-431F24BD881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What are other kinds of ambiguity?</a:t>
            </a:r>
          </a:p>
          <a:p>
            <a:pPr eaLnBrk="1" hangingPunct="1"/>
            <a:r>
              <a:rPr lang="en-US" dirty="0" smtClean="0"/>
              <a:t>VP -&gt; V NP ; NP -&gt; NP PP</a:t>
            </a:r>
          </a:p>
          <a:p>
            <a:pPr eaLnBrk="1" hangingPunct="1"/>
            <a:r>
              <a:rPr lang="en-US" dirty="0" smtClean="0"/>
              <a:t>VP -&gt; V NP PP</a:t>
            </a:r>
          </a:p>
          <a:p>
            <a:pPr eaLnBrk="1" hangingPunct="1"/>
            <a:r>
              <a:rPr lang="en-US" dirty="0" smtClean="0"/>
              <a:t>Attachment non-PP “I saw Mary passing by cs2”</a:t>
            </a:r>
          </a:p>
          <a:p>
            <a:pPr eaLnBrk="1" hangingPunct="1"/>
            <a:r>
              <a:rPr lang="en-US" dirty="0" smtClean="0"/>
              <a:t>Coordination  “new student and profs”</a:t>
            </a:r>
          </a:p>
          <a:p>
            <a:pPr eaLnBrk="1" hangingPunct="1"/>
            <a:r>
              <a:rPr lang="en-US" dirty="0" smtClean="0"/>
              <a:t>NP-bracketing  “French language teacher”</a:t>
            </a:r>
          </a:p>
          <a:p>
            <a:pPr eaLnBrk="1" hangingPunct="1"/>
            <a:r>
              <a:rPr lang="en-US" dirty="0" smtClean="0"/>
              <a:t>In combinatorial mathematics, the Catalan numbers form a sequence of natural numbers that occur in various counting problems, often involving recursively defined objects.</a:t>
            </a:r>
          </a:p>
          <a:p>
            <a:pPr eaLnBrk="1" hangingPunct="1"/>
            <a:r>
              <a:rPr lang="en-US" dirty="0" smtClean="0"/>
              <a:t>Catalan numbers (2n)! / (n+1)!  n!</a:t>
            </a:r>
          </a:p>
          <a:p>
            <a:pPr eaLnBrk="1" hangingPunct="1"/>
            <a:r>
              <a:rPr lang="en-US" dirty="0" smtClean="0"/>
              <a:t>			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F8B99-A20A-4B31-9EF9-431F24BD881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What are other kinds of ambiguity?</a:t>
            </a:r>
          </a:p>
          <a:p>
            <a:pPr eaLnBrk="1" hangingPunct="1"/>
            <a:r>
              <a:rPr lang="en-US" dirty="0" smtClean="0"/>
              <a:t>VP -&gt; V NP ; NP -&gt; NP PP</a:t>
            </a:r>
          </a:p>
          <a:p>
            <a:pPr eaLnBrk="1" hangingPunct="1"/>
            <a:r>
              <a:rPr lang="en-US" dirty="0" smtClean="0"/>
              <a:t>VP -&gt; V NP PP</a:t>
            </a:r>
          </a:p>
          <a:p>
            <a:pPr eaLnBrk="1" hangingPunct="1"/>
            <a:r>
              <a:rPr lang="en-US" dirty="0" smtClean="0"/>
              <a:t>Attachment non-PP “I saw Mary passing by cs2”</a:t>
            </a:r>
          </a:p>
          <a:p>
            <a:pPr eaLnBrk="1" hangingPunct="1"/>
            <a:r>
              <a:rPr lang="en-US" dirty="0" smtClean="0"/>
              <a:t>Coordination  “new student and profs”</a:t>
            </a:r>
          </a:p>
          <a:p>
            <a:pPr eaLnBrk="1" hangingPunct="1"/>
            <a:r>
              <a:rPr lang="en-US" dirty="0" smtClean="0"/>
              <a:t>NP-bracketing  “French language teacher”</a:t>
            </a:r>
          </a:p>
          <a:p>
            <a:pPr eaLnBrk="1" hangingPunct="1"/>
            <a:r>
              <a:rPr lang="en-US" dirty="0" smtClean="0"/>
              <a:t>In combinatorial mathematics, the Catalan numbers form a sequence of natural numbers that occur in various counting problems, often involving recursively defined objects.</a:t>
            </a:r>
          </a:p>
          <a:p>
            <a:pPr eaLnBrk="1" hangingPunct="1"/>
            <a:r>
              <a:rPr lang="en-US" dirty="0" smtClean="0"/>
              <a:t>Catalan numbers (2n)! / (n+1)!  n!</a:t>
            </a:r>
          </a:p>
          <a:p>
            <a:pPr eaLnBrk="1" hangingPunct="1"/>
            <a:r>
              <a:rPr lang="en-US" dirty="0" smtClean="0"/>
              <a:t>			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F8B99-A20A-4B31-9EF9-431F24BD881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What are other kinds of ambiguity?</a:t>
            </a:r>
          </a:p>
          <a:p>
            <a:pPr eaLnBrk="1" hangingPunct="1"/>
            <a:r>
              <a:rPr lang="en-US" dirty="0" smtClean="0"/>
              <a:t>VP -&gt; V NP ; NP -&gt; NP PP</a:t>
            </a:r>
          </a:p>
          <a:p>
            <a:pPr eaLnBrk="1" hangingPunct="1"/>
            <a:r>
              <a:rPr lang="en-US" dirty="0" smtClean="0"/>
              <a:t>VP -&gt; V NP PP</a:t>
            </a:r>
          </a:p>
          <a:p>
            <a:pPr eaLnBrk="1" hangingPunct="1"/>
            <a:r>
              <a:rPr lang="en-US" dirty="0" smtClean="0"/>
              <a:t>Attachment non-PP “I saw Mary passing by cs2”</a:t>
            </a:r>
          </a:p>
          <a:p>
            <a:pPr eaLnBrk="1" hangingPunct="1"/>
            <a:r>
              <a:rPr lang="en-US" dirty="0" smtClean="0"/>
              <a:t>Coordination  “new student and profs”</a:t>
            </a:r>
          </a:p>
          <a:p>
            <a:pPr eaLnBrk="1" hangingPunct="1"/>
            <a:r>
              <a:rPr lang="en-US" dirty="0" smtClean="0"/>
              <a:t>NP-bracketing  “French language teacher”</a:t>
            </a:r>
          </a:p>
          <a:p>
            <a:pPr eaLnBrk="1" hangingPunct="1"/>
            <a:r>
              <a:rPr lang="en-US" dirty="0" smtClean="0"/>
              <a:t>In combinatorial mathematics, the Catalan numbers form a sequence of natural numbers that occur in various counting problems, often involving recursively defined objects.</a:t>
            </a:r>
          </a:p>
          <a:p>
            <a:pPr eaLnBrk="1" hangingPunct="1"/>
            <a:r>
              <a:rPr lang="en-US" dirty="0" smtClean="0"/>
              <a:t>Catalan numbers (2n)! / (n+1)!  n!</a:t>
            </a:r>
          </a:p>
          <a:p>
            <a:pPr eaLnBrk="1" hangingPunct="1"/>
            <a:r>
              <a:rPr lang="en-US" dirty="0" smtClean="0"/>
              <a:t>			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4B3D1-D85F-4FAB-A486-040E6F181E4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P(A-&gt;beta|A)</a:t>
            </a:r>
          </a:p>
          <a:p>
            <a:pPr eaLnBrk="1" hangingPunct="1"/>
            <a:r>
              <a:rPr lang="en-US" smtClean="0"/>
              <a:t>D is a function assigning probabilities to each production/rule in P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5FBA31-CE25-4875-887F-91B817E5EEB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C034-E0A6-44FE-81A1-F9D708623B4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probability of a derivation (tree) is just the product of the probabilities of the rules in the derivation.</a:t>
            </a:r>
          </a:p>
          <a:p>
            <a:pPr eaLnBrk="1" hangingPunct="1"/>
            <a:r>
              <a:rPr lang="en-US" smtClean="0"/>
              <a:t>Product because rule applications are independent (because CFG)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integrate them with n-grams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The probability of a word sequence (sentence) is the probability of its tree in the unambiguous case.</a:t>
            </a:r>
          </a:p>
          <a:p>
            <a:pPr eaLnBrk="1" hangingPunct="1"/>
            <a:r>
              <a:rPr lang="en-US" smtClean="0"/>
              <a:t>It’s the sum of the probabilities of the trees in the ambiguous case.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20F7D7-1462-4328-8781-FC1368C3A97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3D727835-E477-46BA-A878-9FE2141F8647}" type="slidenum">
              <a:rPr lang="en-US" smtClean="0"/>
              <a:pPr defTabSz="928688"/>
              <a:t>20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Treebanks are corpora in which each sentence has been paired with a parse tree (presumably the right one).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These are generally created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By first parsing the collection with an automatic parser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And then having human annotators correct each parse as necessary.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This generally requires detailed annotation guidelines that provide a POS tagset, a grammar and instructions for how to deal with particular grammatical constructions.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301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60D3EC-72E2-4134-90E5-D6BE316804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017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My Conceptual map - This is the master plan</a:t>
            </a:r>
          </a:p>
          <a:p>
            <a:pPr eaLnBrk="1" hangingPunct="1"/>
            <a:r>
              <a:rPr lang="en-US" dirty="0" smtClean="0"/>
              <a:t>Markov Models used for part-of-speech and dialog</a:t>
            </a:r>
          </a:p>
          <a:p>
            <a:pPr eaLnBrk="1" hangingPunct="1"/>
            <a:r>
              <a:rPr lang="en-US" dirty="0" smtClean="0"/>
              <a:t>Syntax is the study of formal relationship between words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How words are clustered into classes (that determine how they group and behave)</a:t>
            </a:r>
          </a:p>
          <a:p>
            <a:pPr eaLnBrk="1" hangingPunct="1">
              <a:buFontTx/>
              <a:buChar char="-"/>
            </a:pPr>
            <a:r>
              <a:rPr lang="en-US" dirty="0" smtClean="0"/>
              <a:t>How they group with they neighbors into phrases</a:t>
            </a:r>
          </a:p>
        </p:txBody>
      </p:sp>
    </p:spTree>
    <p:extLst>
      <p:ext uri="{BB962C8B-B14F-4D97-AF65-F5344CB8AC3E}">
        <p14:creationId xmlns:p14="http://schemas.microsoft.com/office/powerpoint/2010/main" val="4229841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AC3CE647-BBC9-4BBA-AAD9-B6274F15909B}" type="slidenum">
              <a:rPr lang="en-US" smtClean="0"/>
              <a:pPr defTabSz="928688"/>
              <a:t>21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Penn Treebank  phrases annotated with grammatical function</a:t>
            </a:r>
          </a:p>
          <a:p>
            <a:pPr eaLnBrk="1" hangingPunct="1"/>
            <a:r>
              <a:rPr lang="en-US" smtClean="0"/>
              <a:t>To make recovery of predicate argument easier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46F6A9EA-21BF-4EDD-9D31-575F13A56E09}" type="slidenum">
              <a:rPr lang="en-US" smtClean="0"/>
              <a:pPr defTabSz="928688"/>
              <a:t>22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Treebanks implicitly define a grammar for the language covered in the treebank.</a:t>
            </a:r>
          </a:p>
          <a:p>
            <a:pPr eaLnBrk="1" hangingPunct="1"/>
            <a:r>
              <a:rPr lang="en-US" smtClean="0"/>
              <a:t>Simply take the local rules that make up the sub-trees in all the trees in the collection and you have a grammar.</a:t>
            </a:r>
          </a:p>
          <a:p>
            <a:pPr eaLnBrk="1" hangingPunct="1"/>
            <a:r>
              <a:rPr lang="en-US" smtClean="0"/>
              <a:t>Not complete, but if you have decent size corpus, you’ll have a grammar with decent coverage.</a:t>
            </a:r>
          </a:p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11013A76-7DB1-449F-BF59-88E37D772D41}" type="slidenum">
              <a:rPr lang="en-US" smtClean="0"/>
              <a:pPr defTabSz="928688"/>
              <a:t>23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Total of 17,500 rules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11013A76-7DB1-449F-BF59-88E37D772D41}" type="slidenum">
              <a:rPr lang="en-US" smtClean="0"/>
              <a:pPr defTabSz="928688"/>
              <a:t>24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Total of 17,500 rules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6B8272BC-241B-43B0-93D7-8B41D3B8B9A9}" type="slidenum">
              <a:rPr lang="en-US" smtClean="0"/>
              <a:pPr defTabSz="928688"/>
              <a:t>25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8939E60F-1D88-4A1F-81D1-87A42C2ED120}" type="slidenum">
              <a:rPr lang="en-US" smtClean="0"/>
              <a:pPr defTabSz="928688"/>
              <a:t>26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6AB7A37B-0D20-4A5C-AB1E-734E820088EF}" type="slidenum">
              <a:rPr lang="en-US" smtClean="0"/>
              <a:pPr defTabSz="928688"/>
              <a:t>27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0970909E-5CD3-46D7-AC68-EB5AAC8A8122}" type="slidenum">
              <a:rPr lang="en-US" smtClean="0"/>
              <a:pPr defTabSz="928688"/>
              <a:t>28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For each phrase type Simple set of hand-written rules to find the head of such a phrase. </a:t>
            </a:r>
          </a:p>
          <a:p>
            <a:pPr eaLnBrk="1" hangingPunct="1"/>
            <a:r>
              <a:rPr lang="en-US" smtClean="0"/>
              <a:t>This rules are often called head percolation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659F22-82C1-4D37-B222-169A16EB0955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/>
              <a:t>We can create a PCFG automatically by exploiting manually parsed text corpora, such as the Penn Treebank. We can read off them grammar found in the treebank.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mtClean="0">
                <a:solidFill>
                  <a:schemeClr val="accent2"/>
                </a:solidFill>
              </a:rPr>
              <a:t>Probabilities:</a:t>
            </a:r>
            <a:r>
              <a:rPr lang="en-US" smtClean="0"/>
              <a:t> can be assigned by counting how often each item is found in the treebank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	Ex: if the </a:t>
            </a:r>
            <a:r>
              <a:rPr lang="en-US" i="1" smtClean="0"/>
              <a:t>NP -&gt; ART ADJ NOUN</a:t>
            </a:r>
            <a:r>
              <a:rPr lang="en-US" smtClean="0"/>
              <a:t> rule is used 50 times and all NP rules are used 5000 times, then the rule’s probability is 50/5000 = .01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31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A68DE-6439-4C52-BCDE-FA71355EE8F3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Sequence of words surrounding at least one noun</a:t>
            </a:r>
          </a:p>
          <a:p>
            <a:pPr eaLnBrk="1" hangingPunct="1"/>
            <a:r>
              <a:rPr lang="en-US" smtClean="0"/>
              <a:t>They appear in similar “environments” Before a verb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Substitution for PP location :“there”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B3519-147F-40DC-8802-EFA513081F2A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A CFG consist of a set of productions or rules</a:t>
            </a:r>
          </a:p>
          <a:p>
            <a:pPr eaLnBrk="1" hangingPunct="1"/>
            <a:r>
              <a:rPr lang="en-US" dirty="0" smtClean="0"/>
              <a:t>Each rule how symbol in the language can be grouped and ordered together</a:t>
            </a:r>
          </a:p>
          <a:p>
            <a:pPr eaLnBrk="1" hangingPunct="1"/>
            <a:r>
              <a:rPr lang="en-US" dirty="0" smtClean="0"/>
              <a:t>Terminal correspond to “words” in the language</a:t>
            </a:r>
          </a:p>
          <a:p>
            <a:pPr eaLnBrk="1" hangingPunct="1">
              <a:lnSpc>
                <a:spcPct val="90000"/>
              </a:lnSpc>
            </a:pPr>
            <a:endParaRPr lang="en-US" sz="1400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1400" dirty="0" smtClean="0"/>
              <a:t>S -&gt; NP VP </a:t>
            </a:r>
          </a:p>
          <a:p>
            <a:pPr eaLnBrk="1" hangingPunct="1"/>
            <a:r>
              <a:rPr lang="en-US" sz="1400" dirty="0" smtClean="0">
                <a:solidFill>
                  <a:schemeClr val="accent2"/>
                </a:solidFill>
              </a:rPr>
              <a:t>says</a:t>
            </a:r>
          </a:p>
          <a:p>
            <a:pPr lvl="1" eaLnBrk="1" hangingPunct="1"/>
            <a:r>
              <a:rPr lang="en-US" sz="1400" dirty="0" smtClean="0"/>
              <a:t>that there are units called S, NP, and VP in this language</a:t>
            </a:r>
          </a:p>
          <a:p>
            <a:pPr lvl="1" eaLnBrk="1" hangingPunct="1"/>
            <a:r>
              <a:rPr lang="en-US" sz="1400" dirty="0" smtClean="0"/>
              <a:t>that an S consists of an NP followed immediately by a VP</a:t>
            </a:r>
            <a:endParaRPr lang="en-US" sz="14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400" dirty="0" smtClean="0">
                <a:solidFill>
                  <a:schemeClr val="accent2"/>
                </a:solidFill>
              </a:rPr>
              <a:t>but does not say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 smtClean="0"/>
              <a:t>that that’s the only kind of 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 smtClean="0"/>
              <a:t>that this is the only place that NPs and VPs occur</a:t>
            </a:r>
          </a:p>
          <a:p>
            <a:pPr lvl="1" eaLnBrk="1" hangingPunct="1">
              <a:lnSpc>
                <a:spcPct val="90000"/>
              </a:lnSpc>
            </a:pPr>
            <a:endParaRPr lang="en-US" sz="1400" dirty="0" smtClean="0"/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linguistics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the term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nominal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refers to a category used to group together nouns and adjectives based on shared properties. The motivation for </a:t>
            </a:r>
            <a:r>
              <a:rPr lang="en-CA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nominal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grouping is that in many languages nouns and adjectives share a number of morphological and syntactic properties.</a:t>
            </a:r>
          </a:p>
          <a:p>
            <a:pPr lvl="0" eaLnBrk="1" hangingPunct="1">
              <a:lnSpc>
                <a:spcPct val="90000"/>
              </a:lnSpc>
            </a:pPr>
            <a:endParaRPr lang="en-US" sz="14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F320E-C1A0-4DFE-9C96-2E46A7931A6F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Slight mismatch between grammar and derivation tree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 eaLnBrk="1" hangingPunct="1"/>
            <a:endParaRPr lang="en-US" dirty="0" smtClean="0">
              <a:sym typeface="Wingdings" pitchFamily="2" charset="2"/>
            </a:endParaRPr>
          </a:p>
          <a:p>
            <a:pPr eaLnBrk="1" hangingPunct="1"/>
            <a:r>
              <a:rPr lang="en-US" dirty="0" smtClean="0"/>
              <a:t>The notion of context in CFGs has nothing to do with the ordinary meaning of the word context in language.</a:t>
            </a:r>
          </a:p>
          <a:p>
            <a:pPr eaLnBrk="1" hangingPunct="1"/>
            <a:r>
              <a:rPr lang="en-US" dirty="0" smtClean="0"/>
              <a:t>All it really means is that the non-terminal on the left-hand side of a rule is out there all by itself</a:t>
            </a:r>
          </a:p>
          <a:p>
            <a:pPr lvl="1" eaLnBrk="1" hangingPunct="1"/>
            <a:r>
              <a:rPr lang="en-US" dirty="0" smtClean="0"/>
              <a:t>A -&gt; B C</a:t>
            </a:r>
          </a:p>
          <a:p>
            <a:pPr lvl="1" eaLnBrk="1" hangingPunct="1"/>
            <a:r>
              <a:rPr lang="en-US" dirty="0" smtClean="0"/>
              <a:t>Means that I can rewrite an A as a B followed by a C regardless of the context in which A is found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hlinkClick r:id="rId3" tooltip="Go to Journal of the American Medical Informatics Association on SciVerse ScienceDirect"/>
              </a:rPr>
              <a:t>Journal of the American Medical Informatics Association</a:t>
            </a:r>
            <a:endParaRPr lang="en-CA" dirty="0" smtClean="0"/>
          </a:p>
          <a:p>
            <a:r>
              <a:rPr lang="en-CA" dirty="0" smtClean="0">
                <a:hlinkClick r:id="rId4" tooltip="Go to table of contents for this volume/issue"/>
              </a:rPr>
              <a:t>Volume 12, Issue 3</a:t>
            </a:r>
            <a:r>
              <a:rPr lang="en-CA" dirty="0" smtClean="0"/>
              <a:t>, May–June 2005, Pages 275–285</a:t>
            </a:r>
          </a:p>
          <a:p>
            <a:r>
              <a:rPr lang="en-CA" dirty="0" smtClean="0"/>
              <a:t>The Practice of Informatics</a:t>
            </a:r>
          </a:p>
          <a:p>
            <a:r>
              <a:rPr lang="en-CA" b="1" dirty="0" smtClean="0"/>
              <a:t>Improved Identification of Noun Phrases in Clinical Radiology Reports Using a High-Performance Statistical Natural Language Parser Augmented with the UMLS Specialist Lexicon </a:t>
            </a:r>
          </a:p>
          <a:p>
            <a:r>
              <a:rPr lang="en-CA" dirty="0" smtClean="0">
                <a:hlinkClick r:id="rId5"/>
              </a:rPr>
              <a:t>Yang Huang</a:t>
            </a:r>
            <a:r>
              <a:rPr lang="en-CA" dirty="0" smtClean="0"/>
              <a:t>, MS</a:t>
            </a:r>
            <a:r>
              <a:rPr lang="en-CA" baseline="30000" dirty="0" smtClean="0"/>
              <a:t>, </a:t>
            </a:r>
            <a:r>
              <a:rPr lang="en-CA" dirty="0" smtClean="0"/>
              <a:t>, </a:t>
            </a:r>
          </a:p>
          <a:p>
            <a:r>
              <a:rPr lang="en-CA" dirty="0" smtClean="0">
                <a:hlinkClick r:id="rId5"/>
              </a:rPr>
              <a:t>Henry J. Lowe</a:t>
            </a:r>
            <a:r>
              <a:rPr lang="en-CA" dirty="0" smtClean="0"/>
              <a:t>, MD, </a:t>
            </a:r>
          </a:p>
          <a:p>
            <a:r>
              <a:rPr lang="en-CA" dirty="0" smtClean="0">
                <a:hlinkClick r:id="rId5"/>
              </a:rPr>
              <a:t>Dan Klein</a:t>
            </a:r>
            <a:r>
              <a:rPr lang="en-CA" dirty="0" smtClean="0"/>
              <a:t>, PhD, </a:t>
            </a:r>
          </a:p>
          <a:p>
            <a:r>
              <a:rPr lang="en-CA" dirty="0" smtClean="0">
                <a:hlinkClick r:id="rId5"/>
              </a:rPr>
              <a:t>Russell J. </a:t>
            </a:r>
            <a:r>
              <a:rPr lang="en-CA" dirty="0" err="1" smtClean="0">
                <a:hlinkClick r:id="rId5"/>
              </a:rPr>
              <a:t>Cucina</a:t>
            </a:r>
            <a:r>
              <a:rPr lang="en-CA" dirty="0" smtClean="0"/>
              <a:t>, MD, MS</a:t>
            </a:r>
          </a:p>
          <a:p>
            <a:r>
              <a:rPr lang="en-CA" dirty="0" smtClean="0"/>
              <a:t>Affiliations of the authors: Stanford Medical Informatics and Stanford Center for Clinical Informatics, Stanford University School of Medicine, Stanford, CA (YH, HJL); Computer Science Division, University of California at Berkeley, Berkeley, CA (DK); Department of Medicine, University of California, San Francisco, San Francisco, CA (RJC)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E7872-9D15-4904-B070-4152571859B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F8B99-A20A-4B31-9EF9-431F24BD881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What are other kinds of ambiguity?</a:t>
            </a:r>
          </a:p>
          <a:p>
            <a:pPr eaLnBrk="1" hangingPunct="1"/>
            <a:r>
              <a:rPr lang="en-US" dirty="0" smtClean="0"/>
              <a:t>VP -&gt; V NP ; NP -&gt; NP PP</a:t>
            </a:r>
          </a:p>
          <a:p>
            <a:pPr eaLnBrk="1" hangingPunct="1"/>
            <a:r>
              <a:rPr lang="en-US" dirty="0" smtClean="0"/>
              <a:t>VP -&gt; V NP PP</a:t>
            </a:r>
          </a:p>
          <a:p>
            <a:pPr eaLnBrk="1" hangingPunct="1"/>
            <a:r>
              <a:rPr lang="en-US" dirty="0" smtClean="0"/>
              <a:t>Attachment non-PP “I saw Mary passing by cs2”</a:t>
            </a:r>
          </a:p>
          <a:p>
            <a:pPr eaLnBrk="1" hangingPunct="1"/>
            <a:r>
              <a:rPr lang="en-US" dirty="0" smtClean="0"/>
              <a:t>Coordination  “new student and profs”</a:t>
            </a:r>
          </a:p>
          <a:p>
            <a:pPr eaLnBrk="1" hangingPunct="1"/>
            <a:r>
              <a:rPr lang="en-US" dirty="0" smtClean="0"/>
              <a:t>NP-bracketing  “French language teacher”</a:t>
            </a:r>
          </a:p>
          <a:p>
            <a:pPr eaLnBrk="1" hangingPunct="1"/>
            <a:r>
              <a:rPr lang="en-US" dirty="0" smtClean="0"/>
              <a:t>In combinatorial mathematics, the Catalan numbers form a sequence of natural numbers that occur in various counting problems, often involving recursively defined objects.</a:t>
            </a:r>
          </a:p>
          <a:p>
            <a:pPr eaLnBrk="1" hangingPunct="1"/>
            <a:r>
              <a:rPr lang="en-US" dirty="0" smtClean="0"/>
              <a:t>Catalan numbers (2n)! / (n+1)!  n!</a:t>
            </a:r>
          </a:p>
          <a:p>
            <a:pPr eaLnBrk="1" hangingPunct="1"/>
            <a:r>
              <a:rPr lang="en-US" dirty="0" smtClean="0"/>
              <a:t>			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89289-D626-44FC-8357-2520FB7904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4B5B5-7545-47F0-A4BE-51A32A9E9E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E00E8-A35F-4D1D-A078-6158FD1F30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9EB28-A926-4DCE-A2AC-8FC3FAD6BB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9A9C9-F792-4DBB-98AD-EDF7E3BC53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711D0-BB7B-4A30-93C3-9180CEC607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33C04-4D8D-48EA-B376-F98300AB4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12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CDBFA50-BDD7-4F83-B7C0-06BAE0C6B7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56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65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999B98B-CB28-462C-A99B-3F52B1EBF9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2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1D68C3B-C815-4706-936C-540C9276C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7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C6B33-7CBB-465C-954F-98570A9A3F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4D62C2B-DAA4-48DF-966F-9A2483E2B3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2794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0BAAEEA-E036-4C11-80D4-A273D8378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10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11A8D63-E7F5-4637-8934-034389EE7D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99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B9CD2C0-89E8-40A0-9F56-18DAC5B53C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60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D700964-8C75-4775-9CBE-A1ED7F752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8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B8D6C4C-3502-4B4B-9134-A11A9A26A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07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EE293BE-E43E-4002-90A0-CF9CA6A91A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8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02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F354D-6789-4187-BFC2-CEC1CBC79D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915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CDBFA50-BDD7-4F83-B7C0-06BAE0C6B7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8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29A54-A984-4CC9-A136-8BADD5EEAD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45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999B98B-CB28-462C-A99B-3F52B1EBF9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36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1D68C3B-C815-4706-936C-540C9276C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09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4D62C2B-DAA4-48DF-966F-9A2483E2B3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803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0BAAEEA-E036-4C11-80D4-A273D8378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107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11A8D63-E7F5-4637-8934-034389EE7D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179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B9CD2C0-89E8-40A0-9F56-18DAC5B53C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096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D700964-8C75-4775-9CBE-A1ED7F752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978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B8D6C4C-3502-4B4B-9134-A11A9A26A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327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EE293BE-E43E-4002-90A0-CF9CA6A91A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39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4B5BA-FC18-4D89-88BA-6E41796C05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600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F354D-6789-4187-BFC2-CEC1CBC79D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17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F0EEE-7E0D-4D05-97C2-082265AC8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71C91-856B-4301-BC4F-CE36A2247C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14B7B-DDB4-491E-955C-DEDD3C8092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C2790-DA73-4744-978A-3033F060B0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EEB22-13AF-44B0-AF44-B723C4B803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B793826-9B2A-45C1-AC94-28A41A3E89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49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235B016-2E40-4666-B2BE-D9F00FE9EF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2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235B016-2E40-4666-B2BE-D9F00FE9EF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emf"/><Relationship Id="rId5" Type="http://schemas.openxmlformats.org/officeDocument/2006/relationships/customXml" Target="../ink/ink14.xml"/><Relationship Id="rId10" Type="http://schemas.openxmlformats.org/officeDocument/2006/relationships/image" Target="../media/image11.emf"/><Relationship Id="rId4" Type="http://schemas.openxmlformats.org/officeDocument/2006/relationships/image" Target="../media/image12.emf"/><Relationship Id="rId9" Type="http://schemas.openxmlformats.org/officeDocument/2006/relationships/customXml" Target="../ink/ink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customXml" Target="../ink/ink18.xml"/><Relationship Id="rId7" Type="http://schemas.openxmlformats.org/officeDocument/2006/relationships/customXml" Target="../ink/ink2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customXml" Target="../ink/ink19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17.xml"/><Relationship Id="rId21" Type="http://schemas.openxmlformats.org/officeDocument/2006/relationships/customXml" Target="../ink/ink23.xml"/><Relationship Id="rId7" Type="http://schemas.openxmlformats.org/officeDocument/2006/relationships/oleObject" Target="../embeddings/oleObject4.bin"/><Relationship Id="rId17" Type="http://schemas.openxmlformats.org/officeDocument/2006/relationships/customXml" Target="../ink/ink22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2.emf"/><Relationship Id="rId20" Type="http://schemas.openxmlformats.org/officeDocument/2006/relationships/image" Target="../media/image44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customXml" Target="../ink/ink21.xml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1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5.bin"/><Relationship Id="rId22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openxmlformats.org/officeDocument/2006/relationships/customXml" Target="../ink/ink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1" Type="http://schemas.openxmlformats.org/officeDocument/2006/relationships/image" Target="../media/image7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26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29.xml"/><Relationship Id="rId4" Type="http://schemas.openxmlformats.org/officeDocument/2006/relationships/image" Target="../media/image29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1.png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emf"/><Relationship Id="rId5" Type="http://schemas.openxmlformats.org/officeDocument/2006/relationships/customXml" Target="../ink/ink4.xml"/><Relationship Id="rId10" Type="http://schemas.openxmlformats.org/officeDocument/2006/relationships/image" Target="../media/image5.emf"/><Relationship Id="rId4" Type="http://schemas.openxmlformats.org/officeDocument/2006/relationships/image" Target="../media/image2.png"/><Relationship Id="rId9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20.emf"/><Relationship Id="rId3" Type="http://schemas.openxmlformats.org/officeDocument/2006/relationships/image" Target="../media/image3.png"/><Relationship Id="rId7" Type="http://schemas.openxmlformats.org/officeDocument/2006/relationships/image" Target="../media/image17.emf"/><Relationship Id="rId12" Type="http://schemas.openxmlformats.org/officeDocument/2006/relationships/customXml" Target="../ink/ink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27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 Unicode MS" pitchFamily="34" charset="-128"/>
              </a:rPr>
              <a:t>Nov,  14,  2016</a:t>
            </a:r>
            <a:endParaRPr lang="en-US" sz="28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sz="28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188320" y="2369520"/>
              <a:ext cx="3440160" cy="4266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1480" y="2360160"/>
                <a:ext cx="3456360" cy="428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07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41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6F23A0-64FE-4030-A674-5B47E45D2B8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086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Structural Ambiguity (Ex. 1)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5867400" cy="91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“</a:t>
            </a:r>
            <a:r>
              <a:rPr lang="en-US" sz="2400" i="1" smtClean="0"/>
              <a:t>I shot an elephant in my pajamas</a:t>
            </a:r>
            <a:r>
              <a:rPr lang="en-US" sz="2400" smtClean="0"/>
              <a:t>”</a:t>
            </a:r>
            <a:endParaRPr lang="en-US" sz="2400" smtClean="0">
              <a:solidFill>
                <a:srgbClr val="008000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85800" y="2667000"/>
            <a:ext cx="7924800" cy="3581400"/>
            <a:chOff x="672" y="1536"/>
            <a:chExt cx="4992" cy="2369"/>
          </a:xfrm>
        </p:grpSpPr>
        <p:pic>
          <p:nvPicPr>
            <p:cNvPr id="4126" name="Picture 4" descr="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" y="1536"/>
              <a:ext cx="4992" cy="2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27" name="Rectangle 7"/>
            <p:cNvSpPr>
              <a:spLocks noChangeArrowheads="1"/>
            </p:cNvSpPr>
            <p:nvPr/>
          </p:nvSpPr>
          <p:spPr bwMode="auto">
            <a:xfrm>
              <a:off x="2064" y="2640"/>
              <a:ext cx="1104" cy="12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Rectangle 8"/>
            <p:cNvSpPr>
              <a:spLocks noChangeArrowheads="1"/>
            </p:cNvSpPr>
            <p:nvPr/>
          </p:nvSpPr>
          <p:spPr bwMode="auto">
            <a:xfrm>
              <a:off x="4512" y="2592"/>
              <a:ext cx="1056" cy="120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" name="Oval 9"/>
            <p:cNvSpPr>
              <a:spLocks noChangeArrowheads="1"/>
            </p:cNvSpPr>
            <p:nvPr/>
          </p:nvSpPr>
          <p:spPr bwMode="auto">
            <a:xfrm>
              <a:off x="1968" y="2256"/>
              <a:ext cx="432" cy="28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0" name="Oval 10"/>
            <p:cNvSpPr>
              <a:spLocks noChangeArrowheads="1"/>
            </p:cNvSpPr>
            <p:nvPr/>
          </p:nvSpPr>
          <p:spPr bwMode="auto">
            <a:xfrm>
              <a:off x="3888" y="1920"/>
              <a:ext cx="432" cy="288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5" name="Rectangle 82"/>
          <p:cNvSpPr>
            <a:spLocks noChangeArrowheads="1"/>
          </p:cNvSpPr>
          <p:nvPr/>
        </p:nvSpPr>
        <p:spPr bwMode="auto">
          <a:xfrm>
            <a:off x="696686" y="9906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 dirty="0"/>
              <a:t>VP -&gt; V NP ; NP -&gt; NP PP</a:t>
            </a:r>
          </a:p>
          <a:p>
            <a:pPr eaLnBrk="1" hangingPunct="1"/>
            <a:r>
              <a:rPr lang="en-US" sz="2400" dirty="0"/>
              <a:t>VP -&gt; V NP PP</a:t>
            </a:r>
          </a:p>
        </p:txBody>
      </p:sp>
    </p:spTree>
    <p:extLst>
      <p:ext uri="{BB962C8B-B14F-4D97-AF65-F5344CB8AC3E}">
        <p14:creationId xmlns:p14="http://schemas.microsoft.com/office/powerpoint/2010/main" val="101914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41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6F23A0-64FE-4030-A674-5B47E45D2B8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086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Structural Ambiguity (Ex.2)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4000" y="990600"/>
            <a:ext cx="5029200" cy="609600"/>
          </a:xfrm>
        </p:spPr>
        <p:txBody>
          <a:bodyPr/>
          <a:lstStyle/>
          <a:p>
            <a:pPr eaLnBrk="1" hangingPunct="1">
              <a:buNone/>
            </a:pPr>
            <a:r>
              <a:rPr lang="en-US" sz="2400" dirty="0" smtClean="0"/>
              <a:t>“I </a:t>
            </a:r>
            <a:r>
              <a:rPr lang="en-US" sz="2400" dirty="0"/>
              <a:t>saw </a:t>
            </a:r>
            <a:r>
              <a:rPr lang="en-US" sz="2400" dirty="0">
                <a:solidFill>
                  <a:srgbClr val="00B0F0"/>
                </a:solidFill>
              </a:rPr>
              <a:t>Mary passing by cs2</a:t>
            </a:r>
            <a:r>
              <a:rPr lang="en-US" sz="2400" dirty="0" smtClean="0"/>
              <a:t>”</a:t>
            </a:r>
            <a:endParaRPr lang="en-US" sz="2400" dirty="0"/>
          </a:p>
          <a:p>
            <a:pPr eaLnBrk="1" hangingPunct="1">
              <a:buFontTx/>
              <a:buNone/>
            </a:pPr>
            <a:endParaRPr lang="en-US" sz="2400" dirty="0" smtClean="0">
              <a:solidFill>
                <a:srgbClr val="008000"/>
              </a:solidFill>
            </a:endParaRPr>
          </a:p>
        </p:txBody>
      </p:sp>
      <p:sp>
        <p:nvSpPr>
          <p:cNvPr id="4125" name="Rectangle 82"/>
          <p:cNvSpPr>
            <a:spLocks noChangeArrowheads="1"/>
          </p:cNvSpPr>
          <p:nvPr/>
        </p:nvSpPr>
        <p:spPr bwMode="auto">
          <a:xfrm>
            <a:off x="254000" y="21336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(ROOT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(S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(NP (PRP I))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(VP (VBD saw)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  </a:t>
            </a:r>
            <a:r>
              <a:rPr lang="en-CA" sz="2000" b="1" dirty="0" smtClean="0">
                <a:latin typeface="Comic Sans MS" pitchFamily="66" charset="0"/>
              </a:rPr>
              <a:t>   </a:t>
            </a:r>
            <a:r>
              <a:rPr lang="en-CA" sz="2000" b="1" dirty="0" smtClean="0">
                <a:solidFill>
                  <a:srgbClr val="00B0F0"/>
                </a:solidFill>
                <a:latin typeface="Comic Sans MS" pitchFamily="66" charset="0"/>
              </a:rPr>
              <a:t>(</a:t>
            </a: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S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        </a:t>
            </a:r>
            <a:r>
              <a:rPr lang="en-CA" sz="2000" b="1" dirty="0" smtClean="0">
                <a:solidFill>
                  <a:srgbClr val="00B0F0"/>
                </a:solidFill>
                <a:latin typeface="Comic Sans MS" pitchFamily="66" charset="0"/>
              </a:rPr>
              <a:t>   (</a:t>
            </a: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NP (NNP Mary))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        </a:t>
            </a:r>
            <a:r>
              <a:rPr lang="en-CA" sz="2000" b="1" dirty="0" smtClean="0">
                <a:solidFill>
                  <a:srgbClr val="00B0F0"/>
                </a:solidFill>
                <a:latin typeface="Comic Sans MS" pitchFamily="66" charset="0"/>
              </a:rPr>
              <a:t>   (</a:t>
            </a: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VP (VBG passing)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          </a:t>
            </a:r>
            <a:r>
              <a:rPr lang="en-CA" sz="2000" b="1" dirty="0" smtClean="0">
                <a:solidFill>
                  <a:srgbClr val="00B0F0"/>
                </a:solidFill>
                <a:latin typeface="Comic Sans MS" pitchFamily="66" charset="0"/>
              </a:rPr>
              <a:t>     (</a:t>
            </a: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PP (IN by)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            </a:t>
            </a:r>
            <a:r>
              <a:rPr lang="en-CA" sz="2000" b="1" dirty="0" smtClean="0">
                <a:solidFill>
                  <a:srgbClr val="00B0F0"/>
                </a:solidFill>
                <a:latin typeface="Comic Sans MS" pitchFamily="66" charset="0"/>
              </a:rPr>
              <a:t>        (NP (NNP </a:t>
            </a:r>
            <a:r>
              <a:rPr lang="en-CA" sz="2000" b="1" dirty="0">
                <a:solidFill>
                  <a:srgbClr val="00B0F0"/>
                </a:solidFill>
                <a:latin typeface="Comic Sans MS" pitchFamily="66" charset="0"/>
              </a:rPr>
              <a:t>cs2</a:t>
            </a:r>
            <a:r>
              <a:rPr lang="en-CA" sz="2000" b="1" dirty="0" smtClean="0">
                <a:solidFill>
                  <a:srgbClr val="00B0F0"/>
                </a:solidFill>
                <a:latin typeface="Comic Sans MS" pitchFamily="66" charset="0"/>
              </a:rPr>
              <a:t>))))</a:t>
            </a:r>
            <a:r>
              <a:rPr lang="en-CA" sz="2000" b="1" dirty="0" smtClean="0">
                <a:latin typeface="Comic Sans MS" pitchFamily="66" charset="0"/>
              </a:rPr>
              <a:t>)))</a:t>
            </a:r>
            <a:endParaRPr lang="en-US" sz="20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3" name="Rectangle 82"/>
          <p:cNvSpPr>
            <a:spLocks noChangeArrowheads="1"/>
          </p:cNvSpPr>
          <p:nvPr/>
        </p:nvSpPr>
        <p:spPr bwMode="auto">
          <a:xfrm>
            <a:off x="3657600" y="21336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(ROOT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(S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(NP (PRP I))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(VP (VBD saw</a:t>
            </a:r>
            <a:r>
              <a:rPr lang="en-CA" sz="2000" b="1" dirty="0" smtClean="0">
                <a:latin typeface="Comic Sans MS" pitchFamily="66" charset="0"/>
              </a:rPr>
              <a:t>)</a:t>
            </a:r>
            <a:endParaRPr lang="en-CA" sz="2000" b="1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    </a:t>
            </a:r>
            <a:r>
              <a:rPr lang="en-CA" sz="2000" b="1" dirty="0" smtClean="0">
                <a:latin typeface="Comic Sans MS" pitchFamily="66" charset="0"/>
              </a:rPr>
              <a:t> (</a:t>
            </a:r>
            <a:r>
              <a:rPr lang="en-CA" sz="2000" b="1" dirty="0">
                <a:latin typeface="Comic Sans MS" pitchFamily="66" charset="0"/>
              </a:rPr>
              <a:t>NP (NNP Mary))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latin typeface="Comic Sans MS" pitchFamily="66" charset="0"/>
              </a:rPr>
              <a:t>       </a:t>
            </a:r>
            <a:r>
              <a:rPr lang="en-CA" sz="2000" b="1" dirty="0" smtClean="0">
                <a:latin typeface="Comic Sans MS" pitchFamily="66" charset="0"/>
              </a:rPr>
              <a:t>  </a:t>
            </a:r>
            <a:r>
              <a:rPr lang="en-CA" sz="2000" b="1" dirty="0" smtClean="0">
                <a:solidFill>
                  <a:srgbClr val="00B050"/>
                </a:solidFill>
                <a:latin typeface="Comic Sans MS" pitchFamily="66" charset="0"/>
              </a:rPr>
              <a:t>(</a:t>
            </a: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S</a:t>
            </a:r>
            <a:r>
              <a:rPr lang="en-CA" sz="2000" b="1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	</a:t>
            </a:r>
            <a:r>
              <a:rPr lang="en-CA" sz="2000" b="1" dirty="0" smtClean="0">
                <a:solidFill>
                  <a:srgbClr val="00B050"/>
                </a:solidFill>
                <a:latin typeface="Comic Sans MS" pitchFamily="66" charset="0"/>
              </a:rPr>
              <a:t>	    (VP (VBG </a:t>
            </a: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passing)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          </a:t>
            </a:r>
            <a:r>
              <a:rPr lang="en-CA" sz="2000" b="1" dirty="0" smtClean="0">
                <a:solidFill>
                  <a:srgbClr val="00B050"/>
                </a:solidFill>
                <a:latin typeface="Comic Sans MS" pitchFamily="66" charset="0"/>
              </a:rPr>
              <a:t>       (</a:t>
            </a: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PP (IN by)</a:t>
            </a:r>
          </a:p>
          <a:p>
            <a:pPr marL="342900" indent="-342900">
              <a:spcBef>
                <a:spcPct val="20000"/>
              </a:spcBef>
            </a:pP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            </a:t>
            </a:r>
            <a:r>
              <a:rPr lang="en-CA" sz="2000" b="1" dirty="0" smtClean="0">
                <a:solidFill>
                  <a:srgbClr val="00B050"/>
                </a:solidFill>
                <a:latin typeface="Comic Sans MS" pitchFamily="66" charset="0"/>
              </a:rPr>
              <a:t>       (</a:t>
            </a: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NP </a:t>
            </a:r>
            <a:r>
              <a:rPr lang="en-CA" sz="2000" b="1" dirty="0" smtClean="0">
                <a:solidFill>
                  <a:srgbClr val="00B050"/>
                </a:solidFill>
                <a:latin typeface="Comic Sans MS" pitchFamily="66" charset="0"/>
              </a:rPr>
              <a:t>(NNP </a:t>
            </a:r>
            <a:r>
              <a:rPr lang="en-CA" sz="2000" b="1" dirty="0">
                <a:solidFill>
                  <a:srgbClr val="00B050"/>
                </a:solidFill>
                <a:latin typeface="Comic Sans MS" pitchFamily="66" charset="0"/>
              </a:rPr>
              <a:t>cs2</a:t>
            </a:r>
            <a:r>
              <a:rPr lang="en-CA" sz="2000" b="1" dirty="0" smtClean="0">
                <a:solidFill>
                  <a:srgbClr val="00B050"/>
                </a:solidFill>
                <a:latin typeface="Comic Sans MS" pitchFamily="66" charset="0"/>
              </a:rPr>
              <a:t>)))</a:t>
            </a:r>
            <a:r>
              <a:rPr lang="en-CA" sz="2000" b="1" dirty="0" smtClean="0">
                <a:latin typeface="Comic Sans MS" pitchFamily="66" charset="0"/>
              </a:rPr>
              <a:t>))))</a:t>
            </a:r>
            <a:endParaRPr lang="en-US" sz="20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657600" y="1534886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 kern="0" dirty="0" smtClean="0"/>
              <a:t>“I saw Mary </a:t>
            </a:r>
            <a:r>
              <a:rPr lang="en-US" sz="2400" kern="0" dirty="0" smtClean="0">
                <a:solidFill>
                  <a:srgbClr val="00B050"/>
                </a:solidFill>
              </a:rPr>
              <a:t>passing by cs2</a:t>
            </a:r>
            <a:r>
              <a:rPr lang="en-US" sz="2400" kern="0" dirty="0" smtClean="0"/>
              <a:t>”</a:t>
            </a:r>
          </a:p>
          <a:p>
            <a:pPr eaLnBrk="1" hangingPunct="1">
              <a:buFontTx/>
              <a:buNone/>
            </a:pPr>
            <a:endParaRPr lang="en-US" sz="2400" kern="0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43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41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6F23A0-64FE-4030-A674-5B47E45D2B8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086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Structural Ambiguity (Ex. 3)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6858000" cy="609600"/>
          </a:xfrm>
        </p:spPr>
        <p:txBody>
          <a:bodyPr/>
          <a:lstStyle/>
          <a:p>
            <a:pPr eaLnBrk="1" hangingPunct="1"/>
            <a:r>
              <a:rPr lang="en-US" sz="2400" dirty="0"/>
              <a:t>Coordination  “new student and profs”</a:t>
            </a:r>
          </a:p>
          <a:p>
            <a:pPr eaLnBrk="1" hangingPunct="1">
              <a:buFontTx/>
              <a:buNone/>
            </a:pPr>
            <a:endParaRPr lang="en-US" sz="2400" dirty="0" smtClean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813560" y="1633680"/>
              <a:ext cx="495000" cy="15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6040" y="925200"/>
                <a:ext cx="7134120" cy="52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3025800" y="1022040"/>
              <a:ext cx="1176480" cy="247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16800" y="1019520"/>
                <a:ext cx="118800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5804640" y="928800"/>
              <a:ext cx="198720" cy="314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01040" y="925200"/>
                <a:ext cx="21456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635760" y="1867320"/>
              <a:ext cx="3067560" cy="1410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6040" y="1858680"/>
                <a:ext cx="3088440" cy="142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34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41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6F23A0-64FE-4030-A674-5B47E45D2B8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086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Structural Ambiguity (Ex. 4)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077200" cy="609600"/>
          </a:xfrm>
        </p:spPr>
        <p:txBody>
          <a:bodyPr/>
          <a:lstStyle/>
          <a:p>
            <a:pPr eaLnBrk="1" hangingPunct="1"/>
            <a:r>
              <a:rPr lang="en-US" sz="2400" dirty="0"/>
              <a:t>NP-bracketing  “French language teacher”</a:t>
            </a:r>
          </a:p>
          <a:p>
            <a:pPr eaLnBrk="1" hangingPunct="1">
              <a:buFontTx/>
              <a:buNone/>
            </a:pPr>
            <a:endParaRPr lang="en-US" sz="2400" dirty="0" smtClean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66000" y="2054520"/>
              <a:ext cx="2317680" cy="1442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720" y="2044441"/>
                <a:ext cx="2336400" cy="14611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132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381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Recap English Syntax and Parsing</a:t>
            </a:r>
            <a:endParaRPr lang="en-US" sz="2800" b="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 smtClean="0">
                <a:latin typeface="Arial Unicode MS"/>
              </a:rPr>
              <a:t>Key Problem with parsing: Ambiguity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 smtClean="0">
                <a:latin typeface="Arial Unicode MS"/>
              </a:rPr>
              <a:t>Probabilistic Context Free Grammars (PCFG)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 err="1" smtClean="0">
                <a:latin typeface="Arial Unicode MS"/>
              </a:rPr>
              <a:t>Treebanks</a:t>
            </a:r>
            <a:r>
              <a:rPr lang="en-US" sz="2800" b="0" kern="0" dirty="0" smtClean="0">
                <a:latin typeface="Arial Unicode MS"/>
              </a:rPr>
              <a:t> and Grammar Learning (acquiring the probabilities)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 smtClean="0">
                <a:latin typeface="Arial Unicode MS"/>
              </a:rPr>
              <a:t>Intro to Parsing PCFG</a:t>
            </a: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1812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30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5DBC80-DCAC-4470-BD01-C51F54C2A7E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3364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Probabilistic CFGs (PCFGs)</a:t>
            </a:r>
          </a:p>
        </p:txBody>
      </p:sp>
      <p:sp>
        <p:nvSpPr>
          <p:cNvPr id="3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411" y="18669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Each grammar rule is augmented with a conditional probability</a:t>
            </a:r>
          </a:p>
        </p:txBody>
      </p:sp>
      <p:sp>
        <p:nvSpPr>
          <p:cNvPr id="590852" name="Rectangle 4"/>
          <p:cNvSpPr>
            <a:spLocks noChangeArrowheads="1"/>
          </p:cNvSpPr>
          <p:nvPr/>
        </p:nvSpPr>
        <p:spPr bwMode="auto">
          <a:xfrm>
            <a:off x="884011" y="5524500"/>
            <a:ext cx="7162800" cy="711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3200" b="1">
                <a:latin typeface="Comic Sans MS" pitchFamily="66" charset="0"/>
              </a:rPr>
              <a:t>Formal Def:</a:t>
            </a:r>
            <a:r>
              <a:rPr lang="en-US" sz="3200">
                <a:latin typeface="Comic Sans MS" pitchFamily="66" charset="0"/>
              </a:rPr>
              <a:t> 5-tuple </a:t>
            </a:r>
            <a:r>
              <a:rPr lang="en-US" sz="3200"/>
              <a:t>(N, </a:t>
            </a:r>
            <a:r>
              <a:rPr lang="en-US" sz="3200">
                <a:sym typeface="Symbol" pitchFamily="18" charset="2"/>
              </a:rPr>
              <a:t>, P, S,</a:t>
            </a:r>
            <a:r>
              <a:rPr lang="en-US" sz="3200">
                <a:solidFill>
                  <a:schemeClr val="accent2"/>
                </a:solidFill>
                <a:sym typeface="Symbol" pitchFamily="18" charset="2"/>
              </a:rPr>
              <a:t>D</a:t>
            </a:r>
            <a:r>
              <a:rPr lang="en-US" sz="3200">
                <a:sym typeface="Symbol" pitchFamily="18" charset="2"/>
              </a:rPr>
              <a:t>)</a:t>
            </a:r>
            <a:endParaRPr lang="en-US" sz="2800" b="1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590853" name="Rectangle 5"/>
          <p:cNvSpPr>
            <a:spLocks noChangeArrowheads="1"/>
          </p:cNvSpPr>
          <p:nvPr/>
        </p:nvSpPr>
        <p:spPr bwMode="auto">
          <a:xfrm>
            <a:off x="655411" y="3009900"/>
            <a:ext cx="7772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Comic Sans MS" pitchFamily="66" charset="0"/>
              </a:rPr>
              <a:t>The </a:t>
            </a:r>
            <a:r>
              <a:rPr lang="en-US" sz="2800" b="1" dirty="0" smtClean="0">
                <a:latin typeface="Comic Sans MS" pitchFamily="66" charset="0"/>
              </a:rPr>
              <a:t>expansions </a:t>
            </a:r>
            <a:r>
              <a:rPr lang="en-US" sz="2800" b="1" dirty="0">
                <a:latin typeface="Comic Sans MS" pitchFamily="66" charset="0"/>
              </a:rPr>
              <a:t>for a given non-terminal sum to 1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latin typeface="Comic Sans MS" pitchFamily="66" charset="0"/>
              </a:rPr>
              <a:t>	</a:t>
            </a:r>
            <a:r>
              <a:rPr lang="en-US" sz="2400" dirty="0">
                <a:latin typeface="Comic Sans MS" pitchFamily="66" charset="0"/>
              </a:rPr>
              <a:t>VP -&gt; Verb			.55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	VP	-&gt; Verb NP		.40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Comic Sans MS" pitchFamily="66" charset="0"/>
              </a:rPr>
              <a:t>	VP	-&gt; Verb NP </a:t>
            </a:r>
            <a:r>
              <a:rPr lang="en-US" sz="2400" dirty="0" err="1">
                <a:latin typeface="Comic Sans MS" pitchFamily="66" charset="0"/>
              </a:rPr>
              <a:t>NP</a:t>
            </a:r>
            <a:r>
              <a:rPr lang="en-US" sz="2400" dirty="0">
                <a:latin typeface="Comic Sans MS" pitchFamily="66" charset="0"/>
              </a:rPr>
              <a:t> 	.05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493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3136" y="3725863"/>
              <a:ext cx="3022600" cy="620712"/>
            </p14:xfrm>
          </p:contentPart>
        </mc:Choice>
        <mc:Fallback xmlns="">
          <p:pic>
            <p:nvPicPr>
              <p:cNvPr id="12493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0256" y="3718662"/>
                <a:ext cx="3034840" cy="639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493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5874" y="5270500"/>
              <a:ext cx="268287" cy="327025"/>
            </p14:xfrm>
          </p:contentPart>
        </mc:Choice>
        <mc:Fallback xmlns="">
          <p:pic>
            <p:nvPicPr>
              <p:cNvPr id="12493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85070" y="5260416"/>
                <a:ext cx="287013" cy="347914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51518" y="972457"/>
            <a:ext cx="82590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 dirty="0" smtClean="0"/>
              <a:t>GOAL: assign a probability to parse trees and to sentences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4122720" y="3887640"/>
              <a:ext cx="4384440" cy="1770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16240" y="3876480"/>
                <a:ext cx="4403880" cy="178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123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2" grpId="0" animBg="1" autoUpdateAnimBg="0"/>
      <p:bldP spid="59085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9F9DD4-D79D-4D6A-8517-A928D944978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Sample PCFG</a:t>
            </a:r>
          </a:p>
        </p:txBody>
      </p:sp>
      <p:pic>
        <p:nvPicPr>
          <p:cNvPr id="4103" name="Picture 5" descr="fig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539875"/>
            <a:ext cx="8001000" cy="4522788"/>
          </a:xfrm>
          <a:noFill/>
        </p:spPr>
      </p:pic>
    </p:spTree>
    <p:extLst>
      <p:ext uri="{BB962C8B-B14F-4D97-AF65-F5344CB8AC3E}">
        <p14:creationId xmlns:p14="http://schemas.microsoft.com/office/powerpoint/2010/main" val="6081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5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A39F6C-D8B0-4A81-94BA-DEAB6D8C5AE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133" name="Rectangle 2"/>
          <p:cNvSpPr>
            <a:spLocks noGrp="1" noChangeArrowheads="1"/>
          </p:cNvSpPr>
          <p:nvPr>
            <p:ph type="title"/>
          </p:nvPr>
        </p:nvSpPr>
        <p:spPr>
          <a:xfrm>
            <a:off x="604838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PCFGs are used to….</a:t>
            </a:r>
          </a:p>
        </p:txBody>
      </p:sp>
      <p:sp>
        <p:nvSpPr>
          <p:cNvPr id="5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Estimate Prob. of parse tree</a:t>
            </a:r>
          </a:p>
          <a:p>
            <a:pPr eaLnBrk="1" hangingPunct="1"/>
            <a:endParaRPr lang="en-US" dirty="0" smtClean="0"/>
          </a:p>
        </p:txBody>
      </p:sp>
      <p:graphicFrame>
        <p:nvGraphicFramePr>
          <p:cNvPr id="591877" name="Object 5"/>
          <p:cNvGraphicFramePr>
            <a:graphicFrameLocks noChangeAspect="1"/>
          </p:cNvGraphicFramePr>
          <p:nvPr/>
        </p:nvGraphicFramePr>
        <p:xfrm>
          <a:off x="1981200" y="2743200"/>
          <a:ext cx="1751013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Equation" r:id="rId4" imgW="647640" imgH="203040" progId="Equation.3">
                  <p:embed/>
                </p:oleObj>
              </mc:Choice>
              <mc:Fallback>
                <p:oleObj name="Equation" r:id="rId4" imgW="647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743200"/>
                        <a:ext cx="1751013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5" name="Rectangle 12"/>
          <p:cNvSpPr>
            <a:spLocks noChangeArrowheads="1"/>
          </p:cNvSpPr>
          <p:nvPr/>
        </p:nvSpPr>
        <p:spPr bwMode="auto">
          <a:xfrm>
            <a:off x="685800" y="3810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Estimate Prob. to sentences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latin typeface="Comic Sans MS" pitchFamily="66" charset="0"/>
            </a:endParaRPr>
          </a:p>
        </p:txBody>
      </p:sp>
      <p:graphicFrame>
        <p:nvGraphicFramePr>
          <p:cNvPr id="591885" name="Object 13"/>
          <p:cNvGraphicFramePr>
            <a:graphicFrameLocks noChangeAspect="1"/>
          </p:cNvGraphicFramePr>
          <p:nvPr/>
        </p:nvGraphicFramePr>
        <p:xfrm>
          <a:off x="1981200" y="4648200"/>
          <a:ext cx="24050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name="Equation" r:id="rId6" imgW="914400" imgH="203040" progId="Equation.3">
                  <p:embed/>
                </p:oleObj>
              </mc:Choice>
              <mc:Fallback>
                <p:oleObj name="Equation" r:id="rId6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648200"/>
                        <a:ext cx="24050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794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61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D27811-8801-4661-8F87-553A26E87E2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1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pic>
        <p:nvPicPr>
          <p:cNvPr id="6161" name="Picture 5" descr="fig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1219200"/>
            <a:ext cx="5391150" cy="5638800"/>
          </a:xfrm>
          <a:noFill/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096000" y="2057400"/>
            <a:ext cx="2671763" cy="1295400"/>
            <a:chOff x="3840" y="1296"/>
            <a:chExt cx="1683" cy="816"/>
          </a:xfrm>
        </p:grpSpPr>
        <p:graphicFrame>
          <p:nvGraphicFramePr>
            <p:cNvPr id="6148" name="Object 10"/>
            <p:cNvGraphicFramePr>
              <a:graphicFrameLocks noChangeAspect="1"/>
            </p:cNvGraphicFramePr>
            <p:nvPr/>
          </p:nvGraphicFramePr>
          <p:xfrm>
            <a:off x="3840" y="1296"/>
            <a:ext cx="1683" cy="7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7" name="Equation" r:id="rId5" imgW="1396800" imgH="660240" progId="Equation.3">
                    <p:embed/>
                  </p:oleObj>
                </mc:Choice>
                <mc:Fallback>
                  <p:oleObj name="Equation" r:id="rId5" imgW="1396800" imgH="660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1296"/>
                          <a:ext cx="1683" cy="7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9" name="Rectangle 13"/>
            <p:cNvSpPr>
              <a:spLocks noChangeArrowheads="1"/>
            </p:cNvSpPr>
            <p:nvPr/>
          </p:nvSpPr>
          <p:spPr bwMode="auto">
            <a:xfrm>
              <a:off x="3840" y="1824"/>
              <a:ext cx="720" cy="28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04800" y="762000"/>
            <a:ext cx="3962400" cy="5943600"/>
            <a:chOff x="192" y="480"/>
            <a:chExt cx="2496" cy="3744"/>
          </a:xfrm>
        </p:grpSpPr>
        <p:graphicFrame>
          <p:nvGraphicFramePr>
            <p:cNvPr id="6147" name="Object 7"/>
            <p:cNvGraphicFramePr>
              <a:graphicFrameLocks noChangeAspect="1"/>
            </p:cNvGraphicFramePr>
            <p:nvPr/>
          </p:nvGraphicFramePr>
          <p:xfrm>
            <a:off x="192" y="480"/>
            <a:ext cx="2448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8" name="Equation" r:id="rId7" imgW="2031840" imgH="228600" progId="Equation.3">
                    <p:embed/>
                  </p:oleObj>
                </mc:Choice>
                <mc:Fallback>
                  <p:oleObj name="Equation" r:id="rId7" imgW="20318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480"/>
                          <a:ext cx="2448" cy="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7" name="Rectangle 11"/>
            <p:cNvSpPr>
              <a:spLocks noChangeArrowheads="1"/>
            </p:cNvSpPr>
            <p:nvPr/>
          </p:nvSpPr>
          <p:spPr bwMode="auto">
            <a:xfrm>
              <a:off x="1968" y="480"/>
              <a:ext cx="720" cy="28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Rectangle 14"/>
            <p:cNvSpPr>
              <a:spLocks noChangeArrowheads="1"/>
            </p:cNvSpPr>
            <p:nvPr/>
          </p:nvSpPr>
          <p:spPr bwMode="auto">
            <a:xfrm>
              <a:off x="1488" y="2784"/>
              <a:ext cx="240" cy="144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724400" y="762000"/>
            <a:ext cx="3962400" cy="6096000"/>
            <a:chOff x="2976" y="480"/>
            <a:chExt cx="2496" cy="3840"/>
          </a:xfrm>
        </p:grpSpPr>
        <p:graphicFrame>
          <p:nvGraphicFramePr>
            <p:cNvPr id="6146" name="Object 9"/>
            <p:cNvGraphicFramePr>
              <a:graphicFrameLocks noChangeAspect="1"/>
            </p:cNvGraphicFramePr>
            <p:nvPr/>
          </p:nvGraphicFramePr>
          <p:xfrm>
            <a:off x="2976" y="480"/>
            <a:ext cx="2448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9" name="Equation" r:id="rId9" imgW="2031840" imgH="228600" progId="Equation.3">
                    <p:embed/>
                  </p:oleObj>
                </mc:Choice>
                <mc:Fallback>
                  <p:oleObj name="Equation" r:id="rId9" imgW="20318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480"/>
                          <a:ext cx="2448" cy="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5" name="Rectangle 12"/>
            <p:cNvSpPr>
              <a:spLocks noChangeArrowheads="1"/>
            </p:cNvSpPr>
            <p:nvPr/>
          </p:nvSpPr>
          <p:spPr bwMode="auto">
            <a:xfrm>
              <a:off x="4752" y="480"/>
              <a:ext cx="720" cy="28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Rectangle 16"/>
            <p:cNvSpPr>
              <a:spLocks noChangeArrowheads="1"/>
            </p:cNvSpPr>
            <p:nvPr/>
          </p:nvSpPr>
          <p:spPr bwMode="auto">
            <a:xfrm>
              <a:off x="3120" y="2784"/>
              <a:ext cx="240" cy="153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800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2838" y="1204913"/>
              <a:ext cx="425450" cy="430212"/>
            </p14:xfrm>
          </p:contentPart>
        </mc:Choice>
        <mc:Fallback xmlns="">
          <p:pic>
            <p:nvPicPr>
              <p:cNvPr id="12800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457439" y="1193753"/>
                <a:ext cx="441647" cy="446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800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25" y="4618038"/>
              <a:ext cx="587375" cy="357187"/>
            </p14:xfrm>
          </p:contentPart>
        </mc:Choice>
        <mc:Fallback xmlns="">
          <p:pic>
            <p:nvPicPr>
              <p:cNvPr id="12800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367" y="4612277"/>
                <a:ext cx="604291" cy="369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801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8288" y="4618038"/>
              <a:ext cx="774700" cy="254000"/>
            </p14:xfrm>
          </p:contentPart>
        </mc:Choice>
        <mc:Fallback xmlns="">
          <p:pic>
            <p:nvPicPr>
              <p:cNvPr id="12801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40728" y="4613001"/>
                <a:ext cx="789460" cy="2676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599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7457"/>
            <a:ext cx="8229600" cy="2819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Recap English Syntax and Parsing</a:t>
            </a:r>
            <a:endParaRPr lang="en-US" sz="2800" b="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 smtClean="0">
                <a:latin typeface="Arial Unicode MS"/>
              </a:rPr>
              <a:t>Key Problem with parsing: Ambiguity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Probabilistic Context Free Grammars (PCFG)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 err="1" smtClean="0">
                <a:latin typeface="Arial Unicode MS"/>
              </a:rPr>
              <a:t>Treebanks</a:t>
            </a:r>
            <a:r>
              <a:rPr lang="en-US" sz="2800" b="1" kern="0" dirty="0" smtClean="0">
                <a:latin typeface="Arial Unicode MS"/>
              </a:rPr>
              <a:t> and Grammar Learning (acquiring the probabilities)</a:t>
            </a: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45203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E36B3A-DDA9-4531-B4F2-F5FAFB93723B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11/14/2016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C9690E-C3CF-4F39-AEFA-FB28CAE5D29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859971" y="57718"/>
            <a:ext cx="7467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Knowledge-Formalisms Map</a:t>
            </a:r>
            <a:br>
              <a:rPr lang="en-US" dirty="0" smtClean="0"/>
            </a:br>
            <a:r>
              <a:rPr lang="en-US" sz="3200" dirty="0" smtClean="0"/>
              <a:t>(including probabilistic formalisms)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4572000"/>
            <a:ext cx="4724400" cy="914400"/>
          </a:xfrm>
          <a:solidFill>
            <a:srgbClr val="CCFFFF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0" dirty="0" smtClean="0"/>
              <a:t>Logical formalisms (First-Order Logics, </a:t>
            </a:r>
            <a:r>
              <a:rPr lang="en-US" sz="2400" i="1" dirty="0" smtClean="0">
                <a:solidFill>
                  <a:schemeClr val="accent2"/>
                </a:solidFill>
              </a:rPr>
              <a:t>Prob. Logics</a:t>
            </a:r>
            <a:r>
              <a:rPr lang="en-US" sz="2400" dirty="0" smtClean="0"/>
              <a:t>)</a:t>
            </a:r>
          </a:p>
          <a:p>
            <a:pPr eaLnBrk="1" hangingPunct="1">
              <a:buFontTx/>
              <a:buNone/>
            </a:pPr>
            <a:endParaRPr lang="en-US" sz="2800" dirty="0" smtClean="0"/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3360964" y="3462013"/>
            <a:ext cx="5029200" cy="965200"/>
          </a:xfrm>
          <a:prstGeom prst="rect">
            <a:avLst/>
          </a:prstGeom>
          <a:solidFill>
            <a:srgbClr val="CCFFFF"/>
          </a:solidFill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Rule systems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(and prob. versions)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(e.g.,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(Prob.)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Context-Free Grammars)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3037114" y="1262743"/>
            <a:ext cx="5715000" cy="13374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State Machines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(and prob. versions)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(Finite State Automata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, Finite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State Transducers,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Markov Models)</a:t>
            </a:r>
          </a:p>
        </p:txBody>
      </p:sp>
      <p:sp>
        <p:nvSpPr>
          <p:cNvPr id="23561" name="Line 6"/>
          <p:cNvSpPr>
            <a:spLocks noChangeShapeType="1"/>
          </p:cNvSpPr>
          <p:nvPr/>
        </p:nvSpPr>
        <p:spPr bwMode="auto">
          <a:xfrm flipH="1" flipV="1">
            <a:off x="1981200" y="2209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1905000"/>
            <a:ext cx="19812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Morphology</a:t>
            </a: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152400" y="2819400"/>
            <a:ext cx="1371600" cy="533400"/>
          </a:xfrm>
          <a:prstGeom prst="rect">
            <a:avLst/>
          </a:prstGeom>
          <a:solidFill>
            <a:srgbClr val="CCFFFF"/>
          </a:solidFill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Syntax</a:t>
            </a: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4572000"/>
            <a:ext cx="2209800" cy="1295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Pragmatics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Discourse and Dialogue</a:t>
            </a: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657600"/>
            <a:ext cx="1676400" cy="533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Semantics</a:t>
            </a:r>
          </a:p>
        </p:txBody>
      </p:sp>
      <p:sp>
        <p:nvSpPr>
          <p:cNvPr id="23566" name="Line 11"/>
          <p:cNvSpPr>
            <a:spLocks noChangeShapeType="1"/>
          </p:cNvSpPr>
          <p:nvPr/>
        </p:nvSpPr>
        <p:spPr bwMode="auto">
          <a:xfrm flipH="1" flipV="1">
            <a:off x="1600200" y="3156858"/>
            <a:ext cx="1828800" cy="653142"/>
          </a:xfrm>
          <a:prstGeom prst="line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567" name="Line 12"/>
          <p:cNvSpPr>
            <a:spLocks noChangeShapeType="1"/>
          </p:cNvSpPr>
          <p:nvPr/>
        </p:nvSpPr>
        <p:spPr bwMode="auto">
          <a:xfrm flipH="1" flipV="1">
            <a:off x="1676400" y="4038600"/>
            <a:ext cx="1828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568" name="Line 13"/>
          <p:cNvSpPr>
            <a:spLocks noChangeShapeType="1"/>
          </p:cNvSpPr>
          <p:nvPr/>
        </p:nvSpPr>
        <p:spPr bwMode="auto">
          <a:xfrm flipH="1">
            <a:off x="2209800" y="4876800"/>
            <a:ext cx="1295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569" name="Line 14"/>
          <p:cNvSpPr>
            <a:spLocks noChangeShapeType="1"/>
          </p:cNvSpPr>
          <p:nvPr/>
        </p:nvSpPr>
        <p:spPr bwMode="auto">
          <a:xfrm flipH="1">
            <a:off x="1676400" y="2514600"/>
            <a:ext cx="1447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570" name="Line 15"/>
          <p:cNvSpPr>
            <a:spLocks noChangeShapeType="1"/>
          </p:cNvSpPr>
          <p:nvPr/>
        </p:nvSpPr>
        <p:spPr bwMode="auto">
          <a:xfrm flipH="1">
            <a:off x="2209800" y="2590800"/>
            <a:ext cx="914400" cy="2362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571" name="Line 16"/>
          <p:cNvSpPr>
            <a:spLocks noChangeShapeType="1"/>
          </p:cNvSpPr>
          <p:nvPr/>
        </p:nvSpPr>
        <p:spPr bwMode="auto">
          <a:xfrm flipH="1">
            <a:off x="1676400" y="3962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572" name="Line 17"/>
          <p:cNvSpPr>
            <a:spLocks noChangeShapeType="1"/>
          </p:cNvSpPr>
          <p:nvPr/>
        </p:nvSpPr>
        <p:spPr bwMode="auto">
          <a:xfrm flipH="1">
            <a:off x="2133600" y="4038600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4329113" y="5694363"/>
            <a:ext cx="3671887" cy="7064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AI planners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(MDP Markov Decision Processes)</a:t>
            </a:r>
          </a:p>
        </p:txBody>
      </p:sp>
      <p:sp>
        <p:nvSpPr>
          <p:cNvPr id="23574" name="Line 19"/>
          <p:cNvSpPr>
            <a:spLocks noChangeShapeType="1"/>
          </p:cNvSpPr>
          <p:nvPr/>
        </p:nvSpPr>
        <p:spPr bwMode="auto">
          <a:xfrm flipH="1" flipV="1">
            <a:off x="2209800" y="5486400"/>
            <a:ext cx="2133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575" name="Line 20"/>
          <p:cNvSpPr>
            <a:spLocks noChangeShapeType="1"/>
          </p:cNvSpPr>
          <p:nvPr/>
        </p:nvSpPr>
        <p:spPr bwMode="auto">
          <a:xfrm flipH="1">
            <a:off x="1524000" y="2438400"/>
            <a:ext cx="16002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8229600" y="2057400"/>
            <a:ext cx="914400" cy="403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wordArtVert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Machine Learning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214007" y="2438400"/>
            <a:ext cx="4876800" cy="79644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Neural Models, Neural Sequence  Modeling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7" name="Footer Placeholder 4"/>
          <p:cNvSpPr txBox="1">
            <a:spLocks/>
          </p:cNvSpPr>
          <p:nvPr/>
        </p:nvSpPr>
        <p:spPr bwMode="auto">
          <a:xfrm>
            <a:off x="1219200" y="6477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CPSC 422, Lecture 26</a:t>
            </a:r>
          </a:p>
        </p:txBody>
      </p:sp>
    </p:spTree>
    <p:extLst>
      <p:ext uri="{BB962C8B-B14F-4D97-AF65-F5344CB8AC3E}">
        <p14:creationId xmlns:p14="http://schemas.microsoft.com/office/powerpoint/2010/main" val="279421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0421AA-65FD-4CEF-80A6-90D9A8D7551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Treebanks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77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DEF. corpora in which </a:t>
            </a:r>
            <a:r>
              <a:rPr lang="en-US" dirty="0" smtClean="0">
                <a:solidFill>
                  <a:schemeClr val="accent6"/>
                </a:solidFill>
              </a:rPr>
              <a:t>each sentence </a:t>
            </a:r>
            <a:r>
              <a:rPr lang="en-US" dirty="0" smtClean="0"/>
              <a:t>has been paired with a </a:t>
            </a:r>
            <a:r>
              <a:rPr lang="en-US" dirty="0" smtClean="0">
                <a:solidFill>
                  <a:schemeClr val="accent6"/>
                </a:solidFill>
              </a:rPr>
              <a:t>parse tree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These are generally created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Parse collection with parser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human annotators revise each parse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Requires detailed annotation guidelines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POS </a:t>
            </a:r>
            <a:r>
              <a:rPr lang="en-US" dirty="0" err="1" smtClean="0"/>
              <a:t>tagset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Grammar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instructions for how to deal with particular grammatical constructions.</a:t>
            </a:r>
          </a:p>
        </p:txBody>
      </p:sp>
    </p:spTree>
    <p:extLst>
      <p:ext uri="{BB962C8B-B14F-4D97-AF65-F5344CB8AC3E}">
        <p14:creationId xmlns:p14="http://schemas.microsoft.com/office/powerpoint/2010/main" val="39791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E77BA3-3F44-4E5D-B685-1DB606906CF4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Penn Treebank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305800" cy="1219200"/>
          </a:xfrm>
        </p:spPr>
        <p:txBody>
          <a:bodyPr/>
          <a:lstStyle/>
          <a:p>
            <a:pPr eaLnBrk="1" hangingPunct="1"/>
            <a:r>
              <a:rPr lang="en-US" smtClean="0"/>
              <a:t>Penn TreeBank is a widely used treebank.</a:t>
            </a:r>
          </a:p>
        </p:txBody>
      </p:sp>
      <p:pic>
        <p:nvPicPr>
          <p:cNvPr id="45063" name="Picture 4" descr="wsj-ex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00200"/>
            <a:ext cx="6629400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4" name="Text Box 5"/>
          <p:cNvSpPr txBox="1">
            <a:spLocks noChangeArrowheads="1"/>
          </p:cNvSpPr>
          <p:nvPr/>
        </p:nvSpPr>
        <p:spPr bwMode="auto">
          <a:xfrm>
            <a:off x="-304800" y="2057400"/>
            <a:ext cx="29718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spcBef>
                <a:spcPct val="20000"/>
              </a:spcBef>
              <a:buClr>
                <a:srgbClr val="404040"/>
              </a:buClr>
              <a:buFont typeface="Wingdings" pitchFamily="2" charset="2"/>
              <a:buChar char="§"/>
            </a:pPr>
            <a:r>
              <a:rPr lang="en-US" sz="2400">
                <a:latin typeface="Tahoma" pitchFamily="64" charset="0"/>
              </a:rPr>
              <a:t>Most well known is the Wall Street Journal section of the Penn TreeBank.</a:t>
            </a:r>
          </a:p>
          <a:p>
            <a:pPr lvl="2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>
                <a:solidFill>
                  <a:srgbClr val="2D506B"/>
                </a:solidFill>
                <a:latin typeface="Tahoma" pitchFamily="64" charset="0"/>
              </a:rPr>
              <a:t>1 M words from the 1987-1989 Wall Street Journal.</a:t>
            </a:r>
          </a:p>
          <a:p>
            <a:endParaRPr lang="en-US" sz="1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757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2663" y="1755775"/>
              <a:ext cx="1281112" cy="223838"/>
            </p14:xfrm>
          </p:contentPart>
        </mc:Choice>
        <mc:Fallback xmlns="">
          <p:pic>
            <p:nvPicPr>
              <p:cNvPr id="23757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60143" y="1752536"/>
                <a:ext cx="1286151" cy="22959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92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125F3F-E3E1-44BF-94BC-865CB55D3D5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Treebank Grammars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4114800"/>
          </a:xfrm>
        </p:spPr>
        <p:txBody>
          <a:bodyPr/>
          <a:lstStyle/>
          <a:p>
            <a:pPr eaLnBrk="1" hangingPunct="1"/>
            <a:r>
              <a:rPr lang="en-US" dirty="0" err="1" smtClean="0"/>
              <a:t>Treebanks</a:t>
            </a:r>
            <a:r>
              <a:rPr lang="en-US" dirty="0" smtClean="0"/>
              <a:t> implicitly define a grammar.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Simply take the local rules that make up the sub-trees in all the trees in the collection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if decent size corpus, you’ll have a grammar with decent coverage.</a:t>
            </a:r>
          </a:p>
        </p:txBody>
      </p:sp>
    </p:spTree>
    <p:extLst>
      <p:ext uri="{BB962C8B-B14F-4D97-AF65-F5344CB8AC3E}">
        <p14:creationId xmlns:p14="http://schemas.microsoft.com/office/powerpoint/2010/main" val="44486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09767E-A6E8-49F5-BED0-A33DBC506AC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Treebank Grammars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7772400" cy="3200400"/>
          </a:xfrm>
        </p:spPr>
        <p:txBody>
          <a:bodyPr/>
          <a:lstStyle/>
          <a:p>
            <a:pPr eaLnBrk="1" hangingPunct="1"/>
            <a:r>
              <a:rPr lang="en-US" dirty="0" smtClean="0"/>
              <a:t>Such grammars tend to contain lots </a:t>
            </a:r>
            <a:r>
              <a:rPr lang="en-US" smtClean="0"/>
              <a:t>of rules….</a:t>
            </a:r>
            <a:endParaRPr lang="en-US" dirty="0" smtClean="0"/>
          </a:p>
          <a:p>
            <a:pPr eaLnBrk="1" hangingPunct="1"/>
            <a:r>
              <a:rPr lang="en-US" dirty="0" smtClean="0"/>
              <a:t>For example, the Penn Treebank has 4500 different rules for VPs! Among them...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grpSp>
        <p:nvGrpSpPr>
          <p:cNvPr id="47111" name="Group 6"/>
          <p:cNvGrpSpPr>
            <a:grpSpLocks/>
          </p:cNvGrpSpPr>
          <p:nvPr/>
        </p:nvGrpSpPr>
        <p:grpSpPr bwMode="auto">
          <a:xfrm>
            <a:off x="1676400" y="4191000"/>
            <a:ext cx="5867400" cy="1838325"/>
            <a:chOff x="1056" y="2640"/>
            <a:chExt cx="3696" cy="1158"/>
          </a:xfrm>
        </p:grpSpPr>
        <p:pic>
          <p:nvPicPr>
            <p:cNvPr id="47112" name="Picture 4" descr="vp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3216"/>
              <a:ext cx="369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3" name="Picture 5" descr="v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2640"/>
              <a:ext cx="2592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201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09767E-A6E8-49F5-BED0-A33DBC506AC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Treebank Grammars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7772400" cy="3200400"/>
          </a:xfrm>
        </p:spPr>
        <p:txBody>
          <a:bodyPr/>
          <a:lstStyle/>
          <a:p>
            <a:pPr eaLnBrk="1" hangingPunct="1"/>
            <a:r>
              <a:rPr lang="en-US" smtClean="0"/>
              <a:t>Such grammars tend to be very flat due to the fact that they tend to avoid recursion.</a:t>
            </a:r>
          </a:p>
          <a:p>
            <a:pPr lvl="1" eaLnBrk="1" hangingPunct="1"/>
            <a:r>
              <a:rPr lang="en-US" smtClean="0"/>
              <a:t>To ease the annotators burden</a:t>
            </a:r>
          </a:p>
          <a:p>
            <a:pPr eaLnBrk="1" hangingPunct="1"/>
            <a:r>
              <a:rPr lang="en-US" smtClean="0"/>
              <a:t>For example, the Penn Treebank has 4500 different rules for VPs! Among them...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grpSp>
        <p:nvGrpSpPr>
          <p:cNvPr id="47111" name="Group 6"/>
          <p:cNvGrpSpPr>
            <a:grpSpLocks/>
          </p:cNvGrpSpPr>
          <p:nvPr/>
        </p:nvGrpSpPr>
        <p:grpSpPr bwMode="auto">
          <a:xfrm>
            <a:off x="1676400" y="4191000"/>
            <a:ext cx="5867400" cy="1838325"/>
            <a:chOff x="1056" y="2640"/>
            <a:chExt cx="3696" cy="1158"/>
          </a:xfrm>
        </p:grpSpPr>
        <p:pic>
          <p:nvPicPr>
            <p:cNvPr id="47112" name="Picture 4" descr="vp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3216"/>
              <a:ext cx="369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3" name="Picture 5" descr="vp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2640"/>
              <a:ext cx="2592" cy="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9133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FE0BD1-A0EC-4481-A82E-1E53D6B01A6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Heads in Trees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86800" cy="449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Finding heads in treebank trees is a task that arises frequently in many applications.</a:t>
            </a:r>
          </a:p>
          <a:p>
            <a:pPr lvl="1" eaLnBrk="1" hangingPunct="1"/>
            <a:r>
              <a:rPr lang="en-US" sz="2800" dirty="0" smtClean="0"/>
              <a:t>Particularly important in </a:t>
            </a:r>
            <a:r>
              <a:rPr lang="en-US" sz="2800" dirty="0" smtClean="0">
                <a:solidFill>
                  <a:srgbClr val="0070C0"/>
                </a:solidFill>
              </a:rPr>
              <a:t>statistical parsing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We can visualize this task by annotating the nodes of a parse tree with the heads of each corresponding node.</a:t>
            </a:r>
          </a:p>
        </p:txBody>
      </p:sp>
    </p:spTree>
    <p:extLst>
      <p:ext uri="{BB962C8B-B14F-4D97-AF65-F5344CB8AC3E}">
        <p14:creationId xmlns:p14="http://schemas.microsoft.com/office/powerpoint/2010/main" val="802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023F14-2499-4C8C-8EA9-86E1EDCC946E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Lexically Decorated Tree</a:t>
            </a:r>
          </a:p>
        </p:txBody>
      </p:sp>
      <p:pic>
        <p:nvPicPr>
          <p:cNvPr id="49158" name="Picture 4" descr="lex-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8585200" cy="325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074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213CE1-1DDF-48B6-8A92-1A8F51E271F3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Head Finding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The standard way to do head finding is to use a simple set of tree traversal rules specific to each non-terminal in the grammar.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 Each rule in the PCFG specifies where the head of the expanded non-terminal should be found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99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A73BC1-8AD6-46D0-9E58-948B6C734C70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51205" name="Picture 2" descr="big-n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54138"/>
            <a:ext cx="6172200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Noun Phrases</a:t>
            </a:r>
          </a:p>
        </p:txBody>
      </p:sp>
      <p:sp>
        <p:nvSpPr>
          <p:cNvPr id="51207" name="Oval 4"/>
          <p:cNvSpPr>
            <a:spLocks noChangeArrowheads="1"/>
          </p:cNvSpPr>
          <p:nvPr/>
        </p:nvSpPr>
        <p:spPr bwMode="auto">
          <a:xfrm>
            <a:off x="3124200" y="5562600"/>
            <a:ext cx="762000" cy="914400"/>
          </a:xfrm>
          <a:prstGeom prst="ellipse">
            <a:avLst/>
          </a:prstGeom>
          <a:solidFill>
            <a:schemeClr val="accent1">
              <a:alpha val="1607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AutoShape 5"/>
          <p:cNvSpPr>
            <a:spLocks noChangeArrowheads="1"/>
          </p:cNvSpPr>
          <p:nvPr/>
        </p:nvSpPr>
        <p:spPr bwMode="auto">
          <a:xfrm rot="1632861">
            <a:off x="3048000" y="1600200"/>
            <a:ext cx="990600" cy="152400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AutoShape 6"/>
          <p:cNvSpPr>
            <a:spLocks noChangeArrowheads="1"/>
          </p:cNvSpPr>
          <p:nvPr/>
        </p:nvSpPr>
        <p:spPr bwMode="auto">
          <a:xfrm rot="1632861">
            <a:off x="4495800" y="2438400"/>
            <a:ext cx="990600" cy="152400"/>
          </a:xfrm>
          <a:prstGeom prst="rightArrow">
            <a:avLst>
              <a:gd name="adj1" fmla="val 50000"/>
              <a:gd name="adj2" fmla="val 1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AutoShape 7"/>
          <p:cNvSpPr>
            <a:spLocks noChangeArrowheads="1"/>
          </p:cNvSpPr>
          <p:nvPr/>
        </p:nvSpPr>
        <p:spPr bwMode="auto">
          <a:xfrm rot="9115618">
            <a:off x="4572000" y="36576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AutoShape 8"/>
          <p:cNvSpPr>
            <a:spLocks noChangeArrowheads="1"/>
          </p:cNvSpPr>
          <p:nvPr/>
        </p:nvSpPr>
        <p:spPr bwMode="auto">
          <a:xfrm rot="9115618">
            <a:off x="3733800" y="41910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AutoShape 9"/>
          <p:cNvSpPr>
            <a:spLocks noChangeArrowheads="1"/>
          </p:cNvSpPr>
          <p:nvPr/>
        </p:nvSpPr>
        <p:spPr bwMode="auto">
          <a:xfrm rot="9115618">
            <a:off x="2971800" y="4648200"/>
            <a:ext cx="685800" cy="152400"/>
          </a:xfrm>
          <a:prstGeom prst="rightArrow">
            <a:avLst>
              <a:gd name="adj1" fmla="val 50000"/>
              <a:gd name="adj2" fmla="val 1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AutoShape 10"/>
          <p:cNvSpPr>
            <a:spLocks noChangeArrowheads="1"/>
          </p:cNvSpPr>
          <p:nvPr/>
        </p:nvSpPr>
        <p:spPr bwMode="auto">
          <a:xfrm rot="1873033">
            <a:off x="2819400" y="51816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380200" y="930600"/>
              <a:ext cx="3704400" cy="2364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1760" y="919080"/>
                <a:ext cx="6083280" cy="508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213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27</a:t>
            </a:r>
            <a:endParaRPr lang="en-US"/>
          </a:p>
        </p:txBody>
      </p:sp>
      <p:sp>
        <p:nvSpPr>
          <p:cNvPr id="12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7CD398-6828-4CC6-8C88-3378FDECB35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230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Acquiring Grammars and Probabilities</a:t>
            </a:r>
            <a:r>
              <a:rPr lang="en-US" b="1" smtClean="0"/>
              <a:t> </a:t>
            </a:r>
            <a:endParaRPr lang="en-US" smtClean="0"/>
          </a:p>
        </p:txBody>
      </p:sp>
      <p:sp>
        <p:nvSpPr>
          <p:cNvPr id="12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296400" cy="60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Manually parsed text corpora (e.g., PennTreebank)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</a:t>
            </a:r>
          </a:p>
        </p:txBody>
      </p:sp>
      <p:sp>
        <p:nvSpPr>
          <p:cNvPr id="681988" name="Rectangle 4"/>
          <p:cNvSpPr>
            <a:spLocks noChangeArrowheads="1"/>
          </p:cNvSpPr>
          <p:nvPr/>
        </p:nvSpPr>
        <p:spPr bwMode="auto">
          <a:xfrm>
            <a:off x="0" y="5164592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>
                <a:latin typeface="Comic Sans MS" pitchFamily="66" charset="0"/>
              </a:rPr>
              <a:t>	</a:t>
            </a:r>
            <a:r>
              <a:rPr lang="en-US" sz="2400" b="1" dirty="0">
                <a:latin typeface="Comic Sans MS" pitchFamily="66" charset="0"/>
              </a:rPr>
              <a:t>Ex: if the </a:t>
            </a:r>
            <a:r>
              <a:rPr lang="en-US" sz="2400" b="1" i="1" dirty="0">
                <a:latin typeface="Comic Sans MS" pitchFamily="66" charset="0"/>
              </a:rPr>
              <a:t>NP -&gt; ART ADJ NOUN</a:t>
            </a:r>
            <a:r>
              <a:rPr lang="en-US" sz="2400" b="1" dirty="0">
                <a:latin typeface="Comic Sans MS" pitchFamily="66" charset="0"/>
              </a:rPr>
              <a:t> rule is used 50 times and all NP rules are used 5000 times, then the rule’s probability is …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81991" name="Rectangle 7"/>
          <p:cNvSpPr>
            <a:spLocks noChangeArrowheads="1"/>
          </p:cNvSpPr>
          <p:nvPr/>
        </p:nvSpPr>
        <p:spPr bwMode="auto">
          <a:xfrm>
            <a:off x="152400" y="17526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Grammar</a:t>
            </a:r>
            <a:r>
              <a:rPr lang="en-US" sz="2800" b="1">
                <a:latin typeface="Comic Sans MS" pitchFamily="66" charset="0"/>
              </a:rPr>
              <a:t>: read it off the parse trees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latin typeface="Comic Sans MS" pitchFamily="66" charset="0"/>
              </a:rPr>
              <a:t>Ex: if an NP contains an ART, ADJ, and NOUN then we create the rule  </a:t>
            </a:r>
            <a:r>
              <a:rPr lang="en-US" sz="2400" b="1" i="1">
                <a:latin typeface="Comic Sans MS" pitchFamily="66" charset="0"/>
              </a:rPr>
              <a:t>NP -&gt; ART ADJ NOUN</a:t>
            </a:r>
            <a:r>
              <a:rPr lang="en-US" sz="2400" b="1">
                <a:latin typeface="Comic Sans MS" pitchFamily="66" charset="0"/>
              </a:rPr>
              <a:t>.</a:t>
            </a:r>
            <a:r>
              <a:rPr lang="en-US" sz="2800" b="1">
                <a:latin typeface="Comic Sans MS" pitchFamily="66" charset="0"/>
              </a:rPr>
              <a:t>	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400" y="3276600"/>
            <a:ext cx="8229600" cy="1247775"/>
            <a:chOff x="144" y="2064"/>
            <a:chExt cx="5184" cy="786"/>
          </a:xfrm>
        </p:grpSpPr>
        <p:graphicFrame>
          <p:nvGraphicFramePr>
            <p:cNvPr id="12290" name="Object 5"/>
            <p:cNvGraphicFramePr>
              <a:graphicFrameLocks noChangeAspect="1"/>
            </p:cNvGraphicFramePr>
            <p:nvPr/>
          </p:nvGraphicFramePr>
          <p:xfrm>
            <a:off x="480" y="2544"/>
            <a:ext cx="1415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7" name="Equation" r:id="rId4" imgW="939600" imgH="203040" progId="Equation.3">
                    <p:embed/>
                  </p:oleObj>
                </mc:Choice>
                <mc:Fallback>
                  <p:oleObj name="Equation" r:id="rId4" imgW="9396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2544"/>
                          <a:ext cx="1415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5" name="Rectangle 8"/>
            <p:cNvSpPr>
              <a:spLocks noChangeArrowheads="1"/>
            </p:cNvSpPr>
            <p:nvPr/>
          </p:nvSpPr>
          <p:spPr bwMode="auto">
            <a:xfrm>
              <a:off x="144" y="206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800" b="1">
                  <a:solidFill>
                    <a:schemeClr val="accent2"/>
                  </a:solidFill>
                  <a:latin typeface="Comic Sans MS" pitchFamily="66" charset="0"/>
                </a:rPr>
                <a:t>Probabilities:</a:t>
              </a:r>
              <a:r>
                <a:rPr lang="en-US" sz="2800" b="1">
                  <a:latin typeface="Comic Sans MS" pitchFamily="66" charset="0"/>
                </a:rPr>
                <a:t> 	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053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38363" y="4027488"/>
              <a:ext cx="344487" cy="571500"/>
            </p14:xfrm>
          </p:contentPart>
        </mc:Choice>
        <mc:Fallback xmlns="">
          <p:pic>
            <p:nvPicPr>
              <p:cNvPr id="15053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29724" y="4019930"/>
                <a:ext cx="356366" cy="5902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177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8" grpId="0" autoUpdateAnimBg="0"/>
      <p:bldP spid="68199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2209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Recap English Syntax and Parsing</a:t>
            </a:r>
            <a:endParaRPr lang="en-US" sz="2800" b="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 smtClean="0">
                <a:latin typeface="Arial Unicode MS"/>
              </a:rPr>
              <a:t>Key Problem with parsing: Ambiguity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Probabilistic Context Free Grammars (PCFG)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 err="1" smtClean="0">
                <a:latin typeface="Arial Unicode MS"/>
              </a:rPr>
              <a:t>Treebanks</a:t>
            </a:r>
            <a:r>
              <a:rPr lang="en-US" sz="2800" b="0" kern="0" dirty="0" smtClean="0">
                <a:latin typeface="Arial Unicode MS"/>
              </a:rPr>
              <a:t> and Grammar Learning</a:t>
            </a: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5856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35080" y="226800"/>
              <a:ext cx="8830440" cy="6036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840" y="218160"/>
                <a:ext cx="8845200" cy="605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72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322, Lecture 19</a:t>
            </a:r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95400"/>
            <a:ext cx="8820472" cy="4896544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 formal definition of a PCFG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a PCFG to compute the probability of a parse tree of a sentence as well as the probability of a sentence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the content of a </a:t>
            </a:r>
            <a:r>
              <a:rPr lang="en-CA" b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treebank</a:t>
            </a:r>
            <a:endParaRPr lang="en-CA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the process to identify a head of a syntactic constituent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the probability distribution of a PCFG from a </a:t>
            </a:r>
            <a:r>
              <a:rPr lang="en-CA" b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treebank</a:t>
            </a:r>
            <a:endParaRPr lang="en-CA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41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1219200"/>
          </a:xfrm>
        </p:spPr>
        <p:txBody>
          <a:bodyPr/>
          <a:lstStyle/>
          <a:p>
            <a:r>
              <a:rPr lang="en-CA" dirty="0" smtClean="0"/>
              <a:t>Next class on Wed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25173" y="1371600"/>
            <a:ext cx="8219256" cy="914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Parsing Probabilistic CFG: CKY parsing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PCFG in practice: Modeling Structural and Lexical Dependencies</a:t>
            </a: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/>
            <a:endParaRPr lang="en-CA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27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9029" y="35814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Comic Sans MS" pitchFamily="66" charset="0"/>
              </a:defRPr>
            </a:lvl9pPr>
          </a:lstStyle>
          <a:p>
            <a:r>
              <a:rPr lang="en-CA" kern="0" dirty="0" smtClean="0"/>
              <a:t>Assignment-3 due next Mon</a:t>
            </a:r>
          </a:p>
          <a:p>
            <a:r>
              <a:rPr lang="en-CA" kern="0" dirty="0" smtClean="0"/>
              <a:t>Assignment-4 out same day</a:t>
            </a:r>
            <a:endParaRPr lang="en-CA" kern="0" dirty="0"/>
          </a:p>
        </p:txBody>
      </p:sp>
    </p:spTree>
    <p:extLst>
      <p:ext uri="{BB962C8B-B14F-4D97-AF65-F5344CB8AC3E}">
        <p14:creationId xmlns:p14="http://schemas.microsoft.com/office/powerpoint/2010/main" val="24230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400800"/>
            <a:ext cx="2895600" cy="457200"/>
          </a:xfrm>
          <a:noFill/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CPSC 422, Lecture 27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27CFE5-FEC8-47CB-BD85-10C37A949057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237671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Key Constituents: Examples</a:t>
            </a:r>
          </a:p>
        </p:txBody>
      </p:sp>
      <p:sp>
        <p:nvSpPr>
          <p:cNvPr id="92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5257800" cy="48006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Noun phrases (NP)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Verb phrases (VP)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Prepositional phrases (PP)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Adjective phrases(AP)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Sentences (S)</a:t>
            </a:r>
          </a:p>
          <a:p>
            <a:pPr eaLnBrk="1" hangingPunct="1"/>
            <a:endParaRPr lang="en-US" dirty="0" smtClean="0"/>
          </a:p>
        </p:txBody>
      </p:sp>
      <p:sp>
        <p:nvSpPr>
          <p:cNvPr id="9227" name="Rectangle 7"/>
          <p:cNvSpPr>
            <a:spLocks noChangeArrowheads="1"/>
          </p:cNvSpPr>
          <p:nvPr/>
        </p:nvSpPr>
        <p:spPr bwMode="auto">
          <a:xfrm>
            <a:off x="4724400" y="1509486"/>
            <a:ext cx="495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Det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N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(PP)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the   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cat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on the table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Qual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V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(NP)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never 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eat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 a cat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Deg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P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 (NP)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 almost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in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	the net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Deg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	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A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	 (PP)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  very  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happy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  about it</a:t>
            </a:r>
            <a:endParaRPr lang="en-US" sz="2800" b="1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(NP)	 </a:t>
            </a:r>
            <a:r>
              <a:rPr lang="en-US" sz="2800" b="1" dirty="0" smtClean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smtClean="0">
                <a:solidFill>
                  <a:srgbClr val="3333CC"/>
                </a:solidFill>
                <a:latin typeface="Comic Sans MS" pitchFamily="66" charset="0"/>
              </a:rPr>
              <a:t>-</a:t>
            </a:r>
            <a:r>
              <a:rPr lang="en-US" sz="2800" b="1" dirty="0" smtClean="0">
                <a:solidFill>
                  <a:srgbClr val="000000"/>
                </a:solidFill>
                <a:latin typeface="Comic Sans MS" pitchFamily="66" charset="0"/>
              </a:rPr>
              <a:t>)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	(VP)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a mouse    </a:t>
            </a:r>
            <a:r>
              <a:rPr lang="en-US" sz="2800" b="1" dirty="0">
                <a:solidFill>
                  <a:srgbClr val="3333CC"/>
                </a:solidFill>
                <a:latin typeface="Arial Unicode MS" pitchFamily="34" charset="-128"/>
              </a:rPr>
              <a:t>--</a:t>
            </a:r>
            <a:r>
              <a:rPr lang="en-US" sz="2800" b="1" dirty="0">
                <a:solidFill>
                  <a:srgbClr val="000000"/>
                </a:solidFill>
                <a:latin typeface="Arial Unicode MS" pitchFamily="34" charset="-128"/>
              </a:rPr>
              <a:t>	ate it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191000" y="685800"/>
            <a:ext cx="495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(</a:t>
            </a:r>
            <a:r>
              <a:rPr lang="en-US" sz="2800" b="1" dirty="0" err="1">
                <a:solidFill>
                  <a:srgbClr val="000000"/>
                </a:solidFill>
                <a:latin typeface="Comic Sans MS" pitchFamily="66" charset="0"/>
              </a:rPr>
              <a:t>Specifier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) </a:t>
            </a:r>
            <a:r>
              <a:rPr lang="en-US" sz="2800" b="1" dirty="0">
                <a:solidFill>
                  <a:srgbClr val="3333CC"/>
                </a:solidFill>
                <a:latin typeface="Comic Sans MS" pitchFamily="66" charset="0"/>
              </a:rPr>
              <a:t>X</a:t>
            </a:r>
            <a:r>
              <a:rPr lang="en-US" sz="2800" b="1" dirty="0">
                <a:solidFill>
                  <a:srgbClr val="000000"/>
                </a:solidFill>
                <a:latin typeface="Comic Sans MS" pitchFamily="66" charset="0"/>
              </a:rPr>
              <a:t> (Complement)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5960" y="235800"/>
              <a:ext cx="8965080" cy="5406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200" y="225720"/>
                <a:ext cx="8975520" cy="542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175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CA" dirty="0" smtClean="0"/>
              <a:t>Context Free Grammar (CFG)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4114800"/>
          </a:xfrm>
        </p:spPr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en-US" dirty="0"/>
              <a:t>4-tuple </a:t>
            </a:r>
            <a:r>
              <a:rPr lang="en-US" b="0" dirty="0">
                <a:sym typeface="Symbol" pitchFamily="18" charset="2"/>
              </a:rPr>
              <a:t>(non-term., term., productions, start)</a:t>
            </a:r>
            <a:r>
              <a:rPr lang="en-US" dirty="0"/>
              <a:t> </a:t>
            </a:r>
          </a:p>
          <a:p>
            <a:pPr eaLnBrk="1" hangingPunct="1">
              <a:spcAft>
                <a:spcPct val="25000"/>
              </a:spcAft>
            </a:pP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b="0" dirty="0">
                <a:solidFill>
                  <a:schemeClr val="accent2"/>
                </a:solidFill>
              </a:rPr>
              <a:t>N, </a:t>
            </a:r>
            <a:r>
              <a:rPr lang="en-US" b="0" dirty="0">
                <a:solidFill>
                  <a:schemeClr val="accent2"/>
                </a:solidFill>
                <a:sym typeface="Symbol" pitchFamily="18" charset="2"/>
              </a:rPr>
              <a:t>, P, S)</a:t>
            </a:r>
          </a:p>
          <a:p>
            <a:pPr eaLnBrk="1" hangingPunct="1">
              <a:spcAft>
                <a:spcPct val="25000"/>
              </a:spcAft>
            </a:pPr>
            <a:r>
              <a:rPr lang="en-US" b="0" dirty="0">
                <a:solidFill>
                  <a:schemeClr val="accent2"/>
                </a:solidFill>
                <a:sym typeface="Symbol" pitchFamily="18" charset="2"/>
              </a:rPr>
              <a:t>P</a:t>
            </a:r>
            <a:r>
              <a:rPr lang="en-US" b="0" dirty="0">
                <a:sym typeface="Symbol" pitchFamily="18" charset="2"/>
              </a:rPr>
              <a:t> is a set of rules A; A</a:t>
            </a:r>
            <a:r>
              <a:rPr lang="en-US" dirty="0">
                <a:sym typeface="Symbol" pitchFamily="18" charset="2"/>
              </a:rPr>
              <a:t></a:t>
            </a:r>
            <a:r>
              <a:rPr lang="en-US" dirty="0"/>
              <a:t>N, </a:t>
            </a:r>
            <a:r>
              <a:rPr lang="en-US" b="0" dirty="0">
                <a:sym typeface="Symbol" pitchFamily="18" charset="2"/>
              </a:rPr>
              <a:t>(</a:t>
            </a:r>
            <a:r>
              <a:rPr lang="en-US" dirty="0">
                <a:sym typeface="Symbol" pitchFamily="18" charset="2"/>
              </a:rPr>
              <a:t></a:t>
            </a:r>
            <a:r>
              <a:rPr lang="en-US" b="0" dirty="0">
                <a:sym typeface="Symbol" pitchFamily="18" charset="2"/>
              </a:rPr>
              <a:t>N)*</a:t>
            </a:r>
            <a:endParaRPr lang="en-US" dirty="0"/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685800" y="3048000"/>
              <a:ext cx="8131680" cy="3386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0040" y="3039360"/>
                <a:ext cx="8139960" cy="340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98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2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A65078-FD92-4A96-837C-3CDAF6BEF467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CFG Example</a:t>
            </a:r>
          </a:p>
        </p:txBody>
      </p:sp>
      <p:pic>
        <p:nvPicPr>
          <p:cNvPr id="11272" name="Picture 12" descr="fig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2133600"/>
            <a:ext cx="4419600" cy="3124200"/>
          </a:xfrm>
          <a:noFill/>
        </p:spPr>
      </p:pic>
      <p:pic>
        <p:nvPicPr>
          <p:cNvPr id="11273" name="Picture 15" descr="fig9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2133600"/>
            <a:ext cx="4724400" cy="3200400"/>
          </a:xfrm>
          <a:noFill/>
        </p:spPr>
      </p:pic>
      <p:sp>
        <p:nvSpPr>
          <p:cNvPr id="11274" name="Rectangle 17"/>
          <p:cNvSpPr>
            <a:spLocks noChangeArrowheads="1"/>
          </p:cNvSpPr>
          <p:nvPr/>
        </p:nvSpPr>
        <p:spPr bwMode="auto">
          <a:xfrm>
            <a:off x="5867400" y="1524000"/>
            <a:ext cx="1752600" cy="45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>
                <a:solidFill>
                  <a:srgbClr val="3333CC"/>
                </a:solidFill>
                <a:latin typeface="Comic Sans MS" pitchFamily="66" charset="0"/>
              </a:rPr>
              <a:t>Lexicon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275" name="Rectangle 18"/>
          <p:cNvSpPr>
            <a:spLocks noChangeArrowheads="1"/>
          </p:cNvSpPr>
          <p:nvPr/>
        </p:nvSpPr>
        <p:spPr bwMode="auto">
          <a:xfrm>
            <a:off x="0" y="1524000"/>
            <a:ext cx="5791200" cy="45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i="1">
                <a:solidFill>
                  <a:srgbClr val="3333CC"/>
                </a:solidFill>
                <a:latin typeface="Comic Sans MS" pitchFamily="66" charset="0"/>
              </a:rPr>
              <a:t>Grammar with example phrases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1276" name="Rectangle 19"/>
          <p:cNvSpPr>
            <a:spLocks noChangeArrowheads="1"/>
          </p:cNvSpPr>
          <p:nvPr/>
        </p:nvSpPr>
        <p:spPr bwMode="auto">
          <a:xfrm>
            <a:off x="0" y="1981200"/>
            <a:ext cx="4876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1277" name="Rectangle 20"/>
          <p:cNvSpPr>
            <a:spLocks noChangeArrowheads="1"/>
          </p:cNvSpPr>
          <p:nvPr/>
        </p:nvSpPr>
        <p:spPr bwMode="auto">
          <a:xfrm>
            <a:off x="4876800" y="1981200"/>
            <a:ext cx="42672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1278" name="Rectangle 21"/>
          <p:cNvSpPr>
            <a:spLocks noChangeArrowheads="1"/>
          </p:cNvSpPr>
          <p:nvPr/>
        </p:nvSpPr>
        <p:spPr bwMode="auto">
          <a:xfrm>
            <a:off x="6324600" y="2286000"/>
            <a:ext cx="2732088" cy="28194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1618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825" y="2838450"/>
              <a:ext cx="560388" cy="152400"/>
            </p14:xfrm>
          </p:contentPart>
        </mc:Choice>
        <mc:Fallback xmlns="">
          <p:pic>
            <p:nvPicPr>
              <p:cNvPr id="111618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5107" y="2834127"/>
                <a:ext cx="579104" cy="1664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1619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138" y="3071813"/>
              <a:ext cx="601662" cy="149225"/>
            </p14:xfrm>
          </p:contentPart>
        </mc:Choice>
        <mc:Fallback xmlns="">
          <p:pic>
            <p:nvPicPr>
              <p:cNvPr id="111619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6142" y="3063902"/>
                <a:ext cx="620734" cy="169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16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925" y="3535363"/>
              <a:ext cx="579438" cy="1052512"/>
            </p14:xfrm>
          </p:contentPart>
        </mc:Choice>
        <mc:Fallback xmlns="">
          <p:pic>
            <p:nvPicPr>
              <p:cNvPr id="1116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5362" y="3528164"/>
                <a:ext cx="594923" cy="107087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11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43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C66AE0-D2E2-4ECB-A45F-A9EA4930FF77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Derivations as Trees</a:t>
            </a:r>
          </a:p>
        </p:txBody>
      </p:sp>
      <p:pic>
        <p:nvPicPr>
          <p:cNvPr id="14353" name="Picture 72" descr="only-gra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29200" y="1752600"/>
            <a:ext cx="3151188" cy="4267200"/>
          </a:xfrm>
          <a:noFill/>
        </p:spPr>
      </p:pic>
      <p:sp>
        <p:nvSpPr>
          <p:cNvPr id="597066" name="Rectangle 74"/>
          <p:cNvSpPr>
            <a:spLocks noChangeArrowheads="1"/>
          </p:cNvSpPr>
          <p:nvPr/>
        </p:nvSpPr>
        <p:spPr bwMode="auto">
          <a:xfrm>
            <a:off x="5181600" y="1752600"/>
            <a:ext cx="25146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67" name="Rectangle 75"/>
          <p:cNvSpPr>
            <a:spLocks noChangeArrowheads="1"/>
          </p:cNvSpPr>
          <p:nvPr/>
        </p:nvSpPr>
        <p:spPr bwMode="auto">
          <a:xfrm>
            <a:off x="5181600" y="2362200"/>
            <a:ext cx="25908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68" name="Rectangle 76"/>
          <p:cNvSpPr>
            <a:spLocks noChangeArrowheads="1"/>
          </p:cNvSpPr>
          <p:nvPr/>
        </p:nvSpPr>
        <p:spPr bwMode="auto">
          <a:xfrm>
            <a:off x="5410200" y="4419600"/>
            <a:ext cx="25146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69" name="Rectangle 77"/>
          <p:cNvSpPr>
            <a:spLocks noChangeArrowheads="1"/>
          </p:cNvSpPr>
          <p:nvPr/>
        </p:nvSpPr>
        <p:spPr bwMode="auto">
          <a:xfrm>
            <a:off x="5486400" y="2928938"/>
            <a:ext cx="25146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70" name="Rectangle 78"/>
          <p:cNvSpPr>
            <a:spLocks noChangeArrowheads="1"/>
          </p:cNvSpPr>
          <p:nvPr/>
        </p:nvSpPr>
        <p:spPr bwMode="auto">
          <a:xfrm>
            <a:off x="5105400" y="3276600"/>
            <a:ext cx="29718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97071" name="Rectangle 79"/>
          <p:cNvSpPr>
            <a:spLocks noChangeArrowheads="1"/>
          </p:cNvSpPr>
          <p:nvPr/>
        </p:nvSpPr>
        <p:spPr bwMode="auto">
          <a:xfrm>
            <a:off x="5791200" y="3581400"/>
            <a:ext cx="1676400" cy="3048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solidFill>
                <a:srgbClr val="000000"/>
              </a:solidFill>
            </a:endParaRP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228600" y="1981200"/>
            <a:ext cx="4349750" cy="4267200"/>
            <a:chOff x="144" y="1248"/>
            <a:chExt cx="2740" cy="2688"/>
          </a:xfrm>
        </p:grpSpPr>
        <p:sp>
          <p:nvSpPr>
            <p:cNvPr id="14362" name="Freeform 3"/>
            <p:cNvSpPr>
              <a:spLocks/>
            </p:cNvSpPr>
            <p:nvPr/>
          </p:nvSpPr>
          <p:spPr bwMode="auto">
            <a:xfrm>
              <a:off x="1089" y="1248"/>
              <a:ext cx="76" cy="121"/>
            </a:xfrm>
            <a:custGeom>
              <a:avLst/>
              <a:gdLst>
                <a:gd name="T0" fmla="*/ 68 w 76"/>
                <a:gd name="T1" fmla="*/ 41 h 121"/>
                <a:gd name="T2" fmla="*/ 64 w 76"/>
                <a:gd name="T3" fmla="*/ 28 h 121"/>
                <a:gd name="T4" fmla="*/ 56 w 76"/>
                <a:gd name="T5" fmla="*/ 12 h 121"/>
                <a:gd name="T6" fmla="*/ 44 w 76"/>
                <a:gd name="T7" fmla="*/ 4 h 121"/>
                <a:gd name="T8" fmla="*/ 28 w 76"/>
                <a:gd name="T9" fmla="*/ 4 h 121"/>
                <a:gd name="T10" fmla="*/ 16 w 76"/>
                <a:gd name="T11" fmla="*/ 16 h 121"/>
                <a:gd name="T12" fmla="*/ 16 w 76"/>
                <a:gd name="T13" fmla="*/ 28 h 121"/>
                <a:gd name="T14" fmla="*/ 24 w 76"/>
                <a:gd name="T15" fmla="*/ 36 h 121"/>
                <a:gd name="T16" fmla="*/ 44 w 76"/>
                <a:gd name="T17" fmla="*/ 49 h 121"/>
                <a:gd name="T18" fmla="*/ 64 w 76"/>
                <a:gd name="T19" fmla="*/ 65 h 121"/>
                <a:gd name="T20" fmla="*/ 72 w 76"/>
                <a:gd name="T21" fmla="*/ 73 h 121"/>
                <a:gd name="T22" fmla="*/ 76 w 76"/>
                <a:gd name="T23" fmla="*/ 89 h 121"/>
                <a:gd name="T24" fmla="*/ 64 w 76"/>
                <a:gd name="T25" fmla="*/ 109 h 121"/>
                <a:gd name="T26" fmla="*/ 40 w 76"/>
                <a:gd name="T27" fmla="*/ 121 h 121"/>
                <a:gd name="T28" fmla="*/ 28 w 76"/>
                <a:gd name="T29" fmla="*/ 117 h 121"/>
                <a:gd name="T30" fmla="*/ 20 w 76"/>
                <a:gd name="T31" fmla="*/ 117 h 121"/>
                <a:gd name="T32" fmla="*/ 8 w 76"/>
                <a:gd name="T33" fmla="*/ 113 h 121"/>
                <a:gd name="T34" fmla="*/ 4 w 76"/>
                <a:gd name="T35" fmla="*/ 113 h 121"/>
                <a:gd name="T36" fmla="*/ 4 w 76"/>
                <a:gd name="T37" fmla="*/ 121 h 121"/>
                <a:gd name="T38" fmla="*/ 0 w 76"/>
                <a:gd name="T39" fmla="*/ 81 h 121"/>
                <a:gd name="T40" fmla="*/ 4 w 76"/>
                <a:gd name="T41" fmla="*/ 93 h 121"/>
                <a:gd name="T42" fmla="*/ 12 w 76"/>
                <a:gd name="T43" fmla="*/ 105 h 121"/>
                <a:gd name="T44" fmla="*/ 28 w 76"/>
                <a:gd name="T45" fmla="*/ 113 h 121"/>
                <a:gd name="T46" fmla="*/ 48 w 76"/>
                <a:gd name="T47" fmla="*/ 113 h 121"/>
                <a:gd name="T48" fmla="*/ 60 w 76"/>
                <a:gd name="T49" fmla="*/ 101 h 121"/>
                <a:gd name="T50" fmla="*/ 60 w 76"/>
                <a:gd name="T51" fmla="*/ 93 h 121"/>
                <a:gd name="T52" fmla="*/ 56 w 76"/>
                <a:gd name="T53" fmla="*/ 81 h 121"/>
                <a:gd name="T54" fmla="*/ 48 w 76"/>
                <a:gd name="T55" fmla="*/ 77 h 121"/>
                <a:gd name="T56" fmla="*/ 32 w 76"/>
                <a:gd name="T57" fmla="*/ 69 h 121"/>
                <a:gd name="T58" fmla="*/ 12 w 76"/>
                <a:gd name="T59" fmla="*/ 53 h 121"/>
                <a:gd name="T60" fmla="*/ 4 w 76"/>
                <a:gd name="T61" fmla="*/ 45 h 121"/>
                <a:gd name="T62" fmla="*/ 0 w 76"/>
                <a:gd name="T63" fmla="*/ 28 h 121"/>
                <a:gd name="T64" fmla="*/ 8 w 76"/>
                <a:gd name="T65" fmla="*/ 8 h 121"/>
                <a:gd name="T66" fmla="*/ 32 w 76"/>
                <a:gd name="T67" fmla="*/ 0 h 121"/>
                <a:gd name="T68" fmla="*/ 52 w 76"/>
                <a:gd name="T69" fmla="*/ 4 h 121"/>
                <a:gd name="T70" fmla="*/ 60 w 76"/>
                <a:gd name="T71" fmla="*/ 4 h 121"/>
                <a:gd name="T72" fmla="*/ 64 w 76"/>
                <a:gd name="T73" fmla="*/ 4 h 121"/>
                <a:gd name="T74" fmla="*/ 68 w 76"/>
                <a:gd name="T75" fmla="*/ 0 h 1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6"/>
                <a:gd name="T115" fmla="*/ 0 h 121"/>
                <a:gd name="T116" fmla="*/ 76 w 76"/>
                <a:gd name="T117" fmla="*/ 121 h 1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6" h="121">
                  <a:moveTo>
                    <a:pt x="68" y="0"/>
                  </a:moveTo>
                  <a:lnTo>
                    <a:pt x="68" y="41"/>
                  </a:lnTo>
                  <a:lnTo>
                    <a:pt x="64" y="28"/>
                  </a:lnTo>
                  <a:lnTo>
                    <a:pt x="60" y="20"/>
                  </a:lnTo>
                  <a:lnTo>
                    <a:pt x="56" y="12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24" y="36"/>
                  </a:lnTo>
                  <a:lnTo>
                    <a:pt x="32" y="45"/>
                  </a:lnTo>
                  <a:lnTo>
                    <a:pt x="44" y="49"/>
                  </a:lnTo>
                  <a:lnTo>
                    <a:pt x="56" y="57"/>
                  </a:lnTo>
                  <a:lnTo>
                    <a:pt x="64" y="65"/>
                  </a:lnTo>
                  <a:lnTo>
                    <a:pt x="68" y="69"/>
                  </a:lnTo>
                  <a:lnTo>
                    <a:pt x="72" y="73"/>
                  </a:lnTo>
                  <a:lnTo>
                    <a:pt x="76" y="81"/>
                  </a:lnTo>
                  <a:lnTo>
                    <a:pt x="76" y="89"/>
                  </a:lnTo>
                  <a:lnTo>
                    <a:pt x="72" y="101"/>
                  </a:lnTo>
                  <a:lnTo>
                    <a:pt x="64" y="109"/>
                  </a:lnTo>
                  <a:lnTo>
                    <a:pt x="52" y="117"/>
                  </a:lnTo>
                  <a:lnTo>
                    <a:pt x="40" y="121"/>
                  </a:lnTo>
                  <a:lnTo>
                    <a:pt x="36" y="121"/>
                  </a:lnTo>
                  <a:lnTo>
                    <a:pt x="28" y="117"/>
                  </a:lnTo>
                  <a:lnTo>
                    <a:pt x="24" y="117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8" y="113"/>
                  </a:lnTo>
                  <a:lnTo>
                    <a:pt x="4" y="113"/>
                  </a:lnTo>
                  <a:lnTo>
                    <a:pt x="4" y="117"/>
                  </a:lnTo>
                  <a:lnTo>
                    <a:pt x="4" y="121"/>
                  </a:lnTo>
                  <a:lnTo>
                    <a:pt x="0" y="12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93"/>
                  </a:lnTo>
                  <a:lnTo>
                    <a:pt x="8" y="101"/>
                  </a:lnTo>
                  <a:lnTo>
                    <a:pt x="12" y="105"/>
                  </a:lnTo>
                  <a:lnTo>
                    <a:pt x="20" y="109"/>
                  </a:lnTo>
                  <a:lnTo>
                    <a:pt x="28" y="113"/>
                  </a:lnTo>
                  <a:lnTo>
                    <a:pt x="36" y="113"/>
                  </a:lnTo>
                  <a:lnTo>
                    <a:pt x="48" y="113"/>
                  </a:lnTo>
                  <a:lnTo>
                    <a:pt x="56" y="109"/>
                  </a:lnTo>
                  <a:lnTo>
                    <a:pt x="60" y="101"/>
                  </a:lnTo>
                  <a:lnTo>
                    <a:pt x="60" y="97"/>
                  </a:lnTo>
                  <a:lnTo>
                    <a:pt x="60" y="93"/>
                  </a:lnTo>
                  <a:lnTo>
                    <a:pt x="60" y="85"/>
                  </a:lnTo>
                  <a:lnTo>
                    <a:pt x="56" y="81"/>
                  </a:lnTo>
                  <a:lnTo>
                    <a:pt x="52" y="77"/>
                  </a:lnTo>
                  <a:lnTo>
                    <a:pt x="48" y="77"/>
                  </a:lnTo>
                  <a:lnTo>
                    <a:pt x="40" y="73"/>
                  </a:lnTo>
                  <a:lnTo>
                    <a:pt x="32" y="69"/>
                  </a:lnTo>
                  <a:lnTo>
                    <a:pt x="20" y="61"/>
                  </a:lnTo>
                  <a:lnTo>
                    <a:pt x="12" y="53"/>
                  </a:lnTo>
                  <a:lnTo>
                    <a:pt x="8" y="49"/>
                  </a:lnTo>
                  <a:lnTo>
                    <a:pt x="4" y="45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8" y="8"/>
                  </a:lnTo>
                  <a:lnTo>
                    <a:pt x="20" y="0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2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3" name="Freeform 4"/>
            <p:cNvSpPr>
              <a:spLocks/>
            </p:cNvSpPr>
            <p:nvPr/>
          </p:nvSpPr>
          <p:spPr bwMode="auto">
            <a:xfrm>
              <a:off x="148" y="1688"/>
              <a:ext cx="130" cy="117"/>
            </a:xfrm>
            <a:custGeom>
              <a:avLst/>
              <a:gdLst>
                <a:gd name="T0" fmla="*/ 0 w 130"/>
                <a:gd name="T1" fmla="*/ 0 h 117"/>
                <a:gd name="T2" fmla="*/ 29 w 130"/>
                <a:gd name="T3" fmla="*/ 0 h 117"/>
                <a:gd name="T4" fmla="*/ 105 w 130"/>
                <a:gd name="T5" fmla="*/ 89 h 117"/>
                <a:gd name="T6" fmla="*/ 105 w 130"/>
                <a:gd name="T7" fmla="*/ 20 h 117"/>
                <a:gd name="T8" fmla="*/ 105 w 130"/>
                <a:gd name="T9" fmla="*/ 8 h 117"/>
                <a:gd name="T10" fmla="*/ 101 w 130"/>
                <a:gd name="T11" fmla="*/ 4 h 117"/>
                <a:gd name="T12" fmla="*/ 97 w 130"/>
                <a:gd name="T13" fmla="*/ 0 h 117"/>
                <a:gd name="T14" fmla="*/ 93 w 130"/>
                <a:gd name="T15" fmla="*/ 0 h 117"/>
                <a:gd name="T16" fmla="*/ 89 w 130"/>
                <a:gd name="T17" fmla="*/ 0 h 117"/>
                <a:gd name="T18" fmla="*/ 89 w 130"/>
                <a:gd name="T19" fmla="*/ 0 h 117"/>
                <a:gd name="T20" fmla="*/ 130 w 130"/>
                <a:gd name="T21" fmla="*/ 0 h 117"/>
                <a:gd name="T22" fmla="*/ 130 w 130"/>
                <a:gd name="T23" fmla="*/ 0 h 117"/>
                <a:gd name="T24" fmla="*/ 125 w 130"/>
                <a:gd name="T25" fmla="*/ 0 h 117"/>
                <a:gd name="T26" fmla="*/ 117 w 130"/>
                <a:gd name="T27" fmla="*/ 0 h 117"/>
                <a:gd name="T28" fmla="*/ 113 w 130"/>
                <a:gd name="T29" fmla="*/ 4 h 117"/>
                <a:gd name="T30" fmla="*/ 113 w 130"/>
                <a:gd name="T31" fmla="*/ 8 h 117"/>
                <a:gd name="T32" fmla="*/ 113 w 130"/>
                <a:gd name="T33" fmla="*/ 20 h 117"/>
                <a:gd name="T34" fmla="*/ 113 w 130"/>
                <a:gd name="T35" fmla="*/ 117 h 117"/>
                <a:gd name="T36" fmla="*/ 109 w 130"/>
                <a:gd name="T37" fmla="*/ 117 h 117"/>
                <a:gd name="T38" fmla="*/ 29 w 130"/>
                <a:gd name="T39" fmla="*/ 24 h 117"/>
                <a:gd name="T40" fmla="*/ 29 w 130"/>
                <a:gd name="T41" fmla="*/ 97 h 117"/>
                <a:gd name="T42" fmla="*/ 33 w 130"/>
                <a:gd name="T43" fmla="*/ 105 h 117"/>
                <a:gd name="T44" fmla="*/ 33 w 130"/>
                <a:gd name="T45" fmla="*/ 109 h 117"/>
                <a:gd name="T46" fmla="*/ 37 w 130"/>
                <a:gd name="T47" fmla="*/ 113 h 117"/>
                <a:gd name="T48" fmla="*/ 45 w 130"/>
                <a:gd name="T49" fmla="*/ 113 h 117"/>
                <a:gd name="T50" fmla="*/ 49 w 130"/>
                <a:gd name="T51" fmla="*/ 113 h 117"/>
                <a:gd name="T52" fmla="*/ 49 w 130"/>
                <a:gd name="T53" fmla="*/ 117 h 117"/>
                <a:gd name="T54" fmla="*/ 8 w 130"/>
                <a:gd name="T55" fmla="*/ 117 h 117"/>
                <a:gd name="T56" fmla="*/ 8 w 130"/>
                <a:gd name="T57" fmla="*/ 113 h 117"/>
                <a:gd name="T58" fmla="*/ 12 w 130"/>
                <a:gd name="T59" fmla="*/ 113 h 117"/>
                <a:gd name="T60" fmla="*/ 17 w 130"/>
                <a:gd name="T61" fmla="*/ 113 h 117"/>
                <a:gd name="T62" fmla="*/ 21 w 130"/>
                <a:gd name="T63" fmla="*/ 109 h 117"/>
                <a:gd name="T64" fmla="*/ 25 w 130"/>
                <a:gd name="T65" fmla="*/ 105 h 117"/>
                <a:gd name="T66" fmla="*/ 25 w 130"/>
                <a:gd name="T67" fmla="*/ 97 h 117"/>
                <a:gd name="T68" fmla="*/ 25 w 130"/>
                <a:gd name="T69" fmla="*/ 16 h 117"/>
                <a:gd name="T70" fmla="*/ 21 w 130"/>
                <a:gd name="T71" fmla="*/ 8 h 117"/>
                <a:gd name="T72" fmla="*/ 17 w 130"/>
                <a:gd name="T73" fmla="*/ 8 h 117"/>
                <a:gd name="T74" fmla="*/ 12 w 130"/>
                <a:gd name="T75" fmla="*/ 4 h 117"/>
                <a:gd name="T76" fmla="*/ 8 w 130"/>
                <a:gd name="T77" fmla="*/ 4 h 117"/>
                <a:gd name="T78" fmla="*/ 4 w 130"/>
                <a:gd name="T79" fmla="*/ 0 h 117"/>
                <a:gd name="T80" fmla="*/ 0 w 130"/>
                <a:gd name="T81" fmla="*/ 0 h 117"/>
                <a:gd name="T82" fmla="*/ 0 w 130"/>
                <a:gd name="T83" fmla="*/ 0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0"/>
                <a:gd name="T127" fmla="*/ 0 h 117"/>
                <a:gd name="T128" fmla="*/ 130 w 130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0" h="117">
                  <a:moveTo>
                    <a:pt x="0" y="0"/>
                  </a:moveTo>
                  <a:lnTo>
                    <a:pt x="29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8"/>
                  </a:lnTo>
                  <a:lnTo>
                    <a:pt x="101" y="4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30" y="0"/>
                  </a:lnTo>
                  <a:lnTo>
                    <a:pt x="125" y="0"/>
                  </a:lnTo>
                  <a:lnTo>
                    <a:pt x="117" y="0"/>
                  </a:lnTo>
                  <a:lnTo>
                    <a:pt x="113" y="4"/>
                  </a:lnTo>
                  <a:lnTo>
                    <a:pt x="113" y="8"/>
                  </a:lnTo>
                  <a:lnTo>
                    <a:pt x="113" y="20"/>
                  </a:lnTo>
                  <a:lnTo>
                    <a:pt x="113" y="117"/>
                  </a:lnTo>
                  <a:lnTo>
                    <a:pt x="109" y="117"/>
                  </a:lnTo>
                  <a:lnTo>
                    <a:pt x="29" y="24"/>
                  </a:lnTo>
                  <a:lnTo>
                    <a:pt x="29" y="97"/>
                  </a:lnTo>
                  <a:lnTo>
                    <a:pt x="33" y="105"/>
                  </a:lnTo>
                  <a:lnTo>
                    <a:pt x="33" y="109"/>
                  </a:lnTo>
                  <a:lnTo>
                    <a:pt x="37" y="113"/>
                  </a:lnTo>
                  <a:lnTo>
                    <a:pt x="45" y="113"/>
                  </a:lnTo>
                  <a:lnTo>
                    <a:pt x="49" y="113"/>
                  </a:lnTo>
                  <a:lnTo>
                    <a:pt x="49" y="117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12" y="113"/>
                  </a:lnTo>
                  <a:lnTo>
                    <a:pt x="17" y="113"/>
                  </a:lnTo>
                  <a:lnTo>
                    <a:pt x="21" y="109"/>
                  </a:lnTo>
                  <a:lnTo>
                    <a:pt x="25" y="105"/>
                  </a:lnTo>
                  <a:lnTo>
                    <a:pt x="25" y="97"/>
                  </a:lnTo>
                  <a:lnTo>
                    <a:pt x="25" y="16"/>
                  </a:lnTo>
                  <a:lnTo>
                    <a:pt x="21" y="8"/>
                  </a:lnTo>
                  <a:lnTo>
                    <a:pt x="17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4" name="Freeform 5"/>
            <p:cNvSpPr>
              <a:spLocks noEditPoints="1"/>
            </p:cNvSpPr>
            <p:nvPr/>
          </p:nvSpPr>
          <p:spPr bwMode="auto">
            <a:xfrm>
              <a:off x="282" y="1688"/>
              <a:ext cx="88" cy="117"/>
            </a:xfrm>
            <a:custGeom>
              <a:avLst/>
              <a:gdLst>
                <a:gd name="T0" fmla="*/ 32 w 88"/>
                <a:gd name="T1" fmla="*/ 61 h 117"/>
                <a:gd name="T2" fmla="*/ 32 w 88"/>
                <a:gd name="T3" fmla="*/ 97 h 117"/>
                <a:gd name="T4" fmla="*/ 32 w 88"/>
                <a:gd name="T5" fmla="*/ 105 h 117"/>
                <a:gd name="T6" fmla="*/ 32 w 88"/>
                <a:gd name="T7" fmla="*/ 109 h 117"/>
                <a:gd name="T8" fmla="*/ 36 w 88"/>
                <a:gd name="T9" fmla="*/ 113 h 117"/>
                <a:gd name="T10" fmla="*/ 44 w 88"/>
                <a:gd name="T11" fmla="*/ 113 h 117"/>
                <a:gd name="T12" fmla="*/ 48 w 88"/>
                <a:gd name="T13" fmla="*/ 113 h 117"/>
                <a:gd name="T14" fmla="*/ 48 w 88"/>
                <a:gd name="T15" fmla="*/ 117 h 117"/>
                <a:gd name="T16" fmla="*/ 0 w 88"/>
                <a:gd name="T17" fmla="*/ 117 h 117"/>
                <a:gd name="T18" fmla="*/ 0 w 88"/>
                <a:gd name="T19" fmla="*/ 113 h 117"/>
                <a:gd name="T20" fmla="*/ 4 w 88"/>
                <a:gd name="T21" fmla="*/ 113 h 117"/>
                <a:gd name="T22" fmla="*/ 8 w 88"/>
                <a:gd name="T23" fmla="*/ 113 h 117"/>
                <a:gd name="T24" fmla="*/ 12 w 88"/>
                <a:gd name="T25" fmla="*/ 109 h 117"/>
                <a:gd name="T26" fmla="*/ 16 w 88"/>
                <a:gd name="T27" fmla="*/ 105 h 117"/>
                <a:gd name="T28" fmla="*/ 16 w 88"/>
                <a:gd name="T29" fmla="*/ 97 h 117"/>
                <a:gd name="T30" fmla="*/ 16 w 88"/>
                <a:gd name="T31" fmla="*/ 20 h 117"/>
                <a:gd name="T32" fmla="*/ 16 w 88"/>
                <a:gd name="T33" fmla="*/ 8 h 117"/>
                <a:gd name="T34" fmla="*/ 12 w 88"/>
                <a:gd name="T35" fmla="*/ 4 h 117"/>
                <a:gd name="T36" fmla="*/ 8 w 88"/>
                <a:gd name="T37" fmla="*/ 0 h 117"/>
                <a:gd name="T38" fmla="*/ 4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40 w 88"/>
                <a:gd name="T45" fmla="*/ 0 h 117"/>
                <a:gd name="T46" fmla="*/ 56 w 88"/>
                <a:gd name="T47" fmla="*/ 0 h 117"/>
                <a:gd name="T48" fmla="*/ 68 w 88"/>
                <a:gd name="T49" fmla="*/ 0 h 117"/>
                <a:gd name="T50" fmla="*/ 76 w 88"/>
                <a:gd name="T51" fmla="*/ 4 h 117"/>
                <a:gd name="T52" fmla="*/ 80 w 88"/>
                <a:gd name="T53" fmla="*/ 12 h 117"/>
                <a:gd name="T54" fmla="*/ 88 w 88"/>
                <a:gd name="T55" fmla="*/ 20 h 117"/>
                <a:gd name="T56" fmla="*/ 88 w 88"/>
                <a:gd name="T57" fmla="*/ 32 h 117"/>
                <a:gd name="T58" fmla="*/ 84 w 88"/>
                <a:gd name="T59" fmla="*/ 44 h 117"/>
                <a:gd name="T60" fmla="*/ 80 w 88"/>
                <a:gd name="T61" fmla="*/ 53 h 117"/>
                <a:gd name="T62" fmla="*/ 72 w 88"/>
                <a:gd name="T63" fmla="*/ 61 h 117"/>
                <a:gd name="T64" fmla="*/ 60 w 88"/>
                <a:gd name="T65" fmla="*/ 61 h 117"/>
                <a:gd name="T66" fmla="*/ 52 w 88"/>
                <a:gd name="T67" fmla="*/ 61 h 117"/>
                <a:gd name="T68" fmla="*/ 48 w 88"/>
                <a:gd name="T69" fmla="*/ 61 h 117"/>
                <a:gd name="T70" fmla="*/ 40 w 88"/>
                <a:gd name="T71" fmla="*/ 61 h 117"/>
                <a:gd name="T72" fmla="*/ 36 w 88"/>
                <a:gd name="T73" fmla="*/ 61 h 117"/>
                <a:gd name="T74" fmla="*/ 32 w 88"/>
                <a:gd name="T75" fmla="*/ 61 h 117"/>
                <a:gd name="T76" fmla="*/ 32 w 88"/>
                <a:gd name="T77" fmla="*/ 57 h 117"/>
                <a:gd name="T78" fmla="*/ 36 w 88"/>
                <a:gd name="T79" fmla="*/ 57 h 117"/>
                <a:gd name="T80" fmla="*/ 40 w 88"/>
                <a:gd name="T81" fmla="*/ 57 h 117"/>
                <a:gd name="T82" fmla="*/ 44 w 88"/>
                <a:gd name="T83" fmla="*/ 57 h 117"/>
                <a:gd name="T84" fmla="*/ 44 w 88"/>
                <a:gd name="T85" fmla="*/ 57 h 117"/>
                <a:gd name="T86" fmla="*/ 52 w 88"/>
                <a:gd name="T87" fmla="*/ 57 h 117"/>
                <a:gd name="T88" fmla="*/ 60 w 88"/>
                <a:gd name="T89" fmla="*/ 48 h 117"/>
                <a:gd name="T90" fmla="*/ 68 w 88"/>
                <a:gd name="T91" fmla="*/ 40 h 117"/>
                <a:gd name="T92" fmla="*/ 68 w 88"/>
                <a:gd name="T93" fmla="*/ 32 h 117"/>
                <a:gd name="T94" fmla="*/ 68 w 88"/>
                <a:gd name="T95" fmla="*/ 24 h 117"/>
                <a:gd name="T96" fmla="*/ 64 w 88"/>
                <a:gd name="T97" fmla="*/ 16 h 117"/>
                <a:gd name="T98" fmla="*/ 60 w 88"/>
                <a:gd name="T99" fmla="*/ 12 h 117"/>
                <a:gd name="T100" fmla="*/ 56 w 88"/>
                <a:gd name="T101" fmla="*/ 8 h 117"/>
                <a:gd name="T102" fmla="*/ 48 w 88"/>
                <a:gd name="T103" fmla="*/ 4 h 117"/>
                <a:gd name="T104" fmla="*/ 44 w 88"/>
                <a:gd name="T105" fmla="*/ 4 h 117"/>
                <a:gd name="T106" fmla="*/ 36 w 88"/>
                <a:gd name="T107" fmla="*/ 4 h 117"/>
                <a:gd name="T108" fmla="*/ 32 w 88"/>
                <a:gd name="T109" fmla="*/ 4 h 117"/>
                <a:gd name="T110" fmla="*/ 32 w 88"/>
                <a:gd name="T111" fmla="*/ 57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2" y="109"/>
                  </a:lnTo>
                  <a:lnTo>
                    <a:pt x="36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0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4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0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0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52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4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5" name="Freeform 6"/>
            <p:cNvSpPr>
              <a:spLocks/>
            </p:cNvSpPr>
            <p:nvPr/>
          </p:nvSpPr>
          <p:spPr bwMode="auto">
            <a:xfrm>
              <a:off x="1536" y="1688"/>
              <a:ext cx="126" cy="117"/>
            </a:xfrm>
            <a:custGeom>
              <a:avLst/>
              <a:gdLst>
                <a:gd name="T0" fmla="*/ 126 w 126"/>
                <a:gd name="T1" fmla="*/ 0 h 117"/>
                <a:gd name="T2" fmla="*/ 126 w 126"/>
                <a:gd name="T3" fmla="*/ 0 h 117"/>
                <a:gd name="T4" fmla="*/ 118 w 126"/>
                <a:gd name="T5" fmla="*/ 0 h 117"/>
                <a:gd name="T6" fmla="*/ 113 w 126"/>
                <a:gd name="T7" fmla="*/ 4 h 117"/>
                <a:gd name="T8" fmla="*/ 109 w 126"/>
                <a:gd name="T9" fmla="*/ 12 h 117"/>
                <a:gd name="T10" fmla="*/ 105 w 126"/>
                <a:gd name="T11" fmla="*/ 20 h 117"/>
                <a:gd name="T12" fmla="*/ 69 w 126"/>
                <a:gd name="T13" fmla="*/ 117 h 117"/>
                <a:gd name="T14" fmla="*/ 65 w 126"/>
                <a:gd name="T15" fmla="*/ 117 h 117"/>
                <a:gd name="T16" fmla="*/ 21 w 126"/>
                <a:gd name="T17" fmla="*/ 16 h 117"/>
                <a:gd name="T18" fmla="*/ 17 w 126"/>
                <a:gd name="T19" fmla="*/ 12 h 117"/>
                <a:gd name="T20" fmla="*/ 17 w 126"/>
                <a:gd name="T21" fmla="*/ 8 h 117"/>
                <a:gd name="T22" fmla="*/ 13 w 126"/>
                <a:gd name="T23" fmla="*/ 4 h 117"/>
                <a:gd name="T24" fmla="*/ 9 w 126"/>
                <a:gd name="T25" fmla="*/ 4 h 117"/>
                <a:gd name="T26" fmla="*/ 5 w 126"/>
                <a:gd name="T27" fmla="*/ 0 h 117"/>
                <a:gd name="T28" fmla="*/ 0 w 126"/>
                <a:gd name="T29" fmla="*/ 0 h 117"/>
                <a:gd name="T30" fmla="*/ 0 w 126"/>
                <a:gd name="T31" fmla="*/ 0 h 117"/>
                <a:gd name="T32" fmla="*/ 49 w 126"/>
                <a:gd name="T33" fmla="*/ 0 h 117"/>
                <a:gd name="T34" fmla="*/ 49 w 126"/>
                <a:gd name="T35" fmla="*/ 0 h 117"/>
                <a:gd name="T36" fmla="*/ 41 w 126"/>
                <a:gd name="T37" fmla="*/ 0 h 117"/>
                <a:gd name="T38" fmla="*/ 37 w 126"/>
                <a:gd name="T39" fmla="*/ 4 h 117"/>
                <a:gd name="T40" fmla="*/ 37 w 126"/>
                <a:gd name="T41" fmla="*/ 4 h 117"/>
                <a:gd name="T42" fmla="*/ 37 w 126"/>
                <a:gd name="T43" fmla="*/ 8 h 117"/>
                <a:gd name="T44" fmla="*/ 37 w 126"/>
                <a:gd name="T45" fmla="*/ 12 h 117"/>
                <a:gd name="T46" fmla="*/ 41 w 126"/>
                <a:gd name="T47" fmla="*/ 20 h 117"/>
                <a:gd name="T48" fmla="*/ 69 w 126"/>
                <a:gd name="T49" fmla="*/ 89 h 117"/>
                <a:gd name="T50" fmla="*/ 97 w 126"/>
                <a:gd name="T51" fmla="*/ 20 h 117"/>
                <a:gd name="T52" fmla="*/ 101 w 126"/>
                <a:gd name="T53" fmla="*/ 12 h 117"/>
                <a:gd name="T54" fmla="*/ 101 w 126"/>
                <a:gd name="T55" fmla="*/ 8 h 117"/>
                <a:gd name="T56" fmla="*/ 101 w 126"/>
                <a:gd name="T57" fmla="*/ 4 h 117"/>
                <a:gd name="T58" fmla="*/ 97 w 126"/>
                <a:gd name="T59" fmla="*/ 4 h 117"/>
                <a:gd name="T60" fmla="*/ 97 w 126"/>
                <a:gd name="T61" fmla="*/ 0 h 117"/>
                <a:gd name="T62" fmla="*/ 89 w 126"/>
                <a:gd name="T63" fmla="*/ 0 h 117"/>
                <a:gd name="T64" fmla="*/ 89 w 126"/>
                <a:gd name="T65" fmla="*/ 0 h 117"/>
                <a:gd name="T66" fmla="*/ 89 w 126"/>
                <a:gd name="T67" fmla="*/ 0 h 117"/>
                <a:gd name="T68" fmla="*/ 89 w 126"/>
                <a:gd name="T69" fmla="*/ 0 h 117"/>
                <a:gd name="T70" fmla="*/ 126 w 126"/>
                <a:gd name="T71" fmla="*/ 0 h 1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6"/>
                <a:gd name="T109" fmla="*/ 0 h 117"/>
                <a:gd name="T110" fmla="*/ 126 w 126"/>
                <a:gd name="T111" fmla="*/ 117 h 1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6" h="117">
                  <a:moveTo>
                    <a:pt x="126" y="0"/>
                  </a:moveTo>
                  <a:lnTo>
                    <a:pt x="126" y="0"/>
                  </a:lnTo>
                  <a:lnTo>
                    <a:pt x="118" y="0"/>
                  </a:lnTo>
                  <a:lnTo>
                    <a:pt x="113" y="4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9" y="117"/>
                  </a:lnTo>
                  <a:lnTo>
                    <a:pt x="65" y="117"/>
                  </a:lnTo>
                  <a:lnTo>
                    <a:pt x="21" y="16"/>
                  </a:lnTo>
                  <a:lnTo>
                    <a:pt x="17" y="12"/>
                  </a:lnTo>
                  <a:lnTo>
                    <a:pt x="17" y="8"/>
                  </a:lnTo>
                  <a:lnTo>
                    <a:pt x="13" y="4"/>
                  </a:lnTo>
                  <a:lnTo>
                    <a:pt x="9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7" y="4"/>
                  </a:lnTo>
                  <a:lnTo>
                    <a:pt x="37" y="8"/>
                  </a:lnTo>
                  <a:lnTo>
                    <a:pt x="37" y="12"/>
                  </a:lnTo>
                  <a:lnTo>
                    <a:pt x="41" y="20"/>
                  </a:lnTo>
                  <a:lnTo>
                    <a:pt x="69" y="89"/>
                  </a:lnTo>
                  <a:lnTo>
                    <a:pt x="97" y="20"/>
                  </a:lnTo>
                  <a:lnTo>
                    <a:pt x="101" y="12"/>
                  </a:lnTo>
                  <a:lnTo>
                    <a:pt x="101" y="8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6" name="Freeform 7"/>
            <p:cNvSpPr>
              <a:spLocks noEditPoints="1"/>
            </p:cNvSpPr>
            <p:nvPr/>
          </p:nvSpPr>
          <p:spPr bwMode="auto">
            <a:xfrm>
              <a:off x="1666" y="1688"/>
              <a:ext cx="88" cy="117"/>
            </a:xfrm>
            <a:custGeom>
              <a:avLst/>
              <a:gdLst>
                <a:gd name="T0" fmla="*/ 32 w 88"/>
                <a:gd name="T1" fmla="*/ 61 h 117"/>
                <a:gd name="T2" fmla="*/ 32 w 88"/>
                <a:gd name="T3" fmla="*/ 97 h 117"/>
                <a:gd name="T4" fmla="*/ 32 w 88"/>
                <a:gd name="T5" fmla="*/ 105 h 117"/>
                <a:gd name="T6" fmla="*/ 36 w 88"/>
                <a:gd name="T7" fmla="*/ 109 h 117"/>
                <a:gd name="T8" fmla="*/ 40 w 88"/>
                <a:gd name="T9" fmla="*/ 113 h 117"/>
                <a:gd name="T10" fmla="*/ 44 w 88"/>
                <a:gd name="T11" fmla="*/ 113 h 117"/>
                <a:gd name="T12" fmla="*/ 48 w 88"/>
                <a:gd name="T13" fmla="*/ 113 h 117"/>
                <a:gd name="T14" fmla="*/ 48 w 88"/>
                <a:gd name="T15" fmla="*/ 117 h 117"/>
                <a:gd name="T16" fmla="*/ 0 w 88"/>
                <a:gd name="T17" fmla="*/ 117 h 117"/>
                <a:gd name="T18" fmla="*/ 0 w 88"/>
                <a:gd name="T19" fmla="*/ 113 h 117"/>
                <a:gd name="T20" fmla="*/ 4 w 88"/>
                <a:gd name="T21" fmla="*/ 113 h 117"/>
                <a:gd name="T22" fmla="*/ 8 w 88"/>
                <a:gd name="T23" fmla="*/ 113 h 117"/>
                <a:gd name="T24" fmla="*/ 12 w 88"/>
                <a:gd name="T25" fmla="*/ 109 h 117"/>
                <a:gd name="T26" fmla="*/ 16 w 88"/>
                <a:gd name="T27" fmla="*/ 105 h 117"/>
                <a:gd name="T28" fmla="*/ 16 w 88"/>
                <a:gd name="T29" fmla="*/ 97 h 117"/>
                <a:gd name="T30" fmla="*/ 16 w 88"/>
                <a:gd name="T31" fmla="*/ 20 h 117"/>
                <a:gd name="T32" fmla="*/ 16 w 88"/>
                <a:gd name="T33" fmla="*/ 8 h 117"/>
                <a:gd name="T34" fmla="*/ 12 w 88"/>
                <a:gd name="T35" fmla="*/ 4 h 117"/>
                <a:gd name="T36" fmla="*/ 8 w 88"/>
                <a:gd name="T37" fmla="*/ 0 h 117"/>
                <a:gd name="T38" fmla="*/ 4 w 88"/>
                <a:gd name="T39" fmla="*/ 0 h 117"/>
                <a:gd name="T40" fmla="*/ 0 w 88"/>
                <a:gd name="T41" fmla="*/ 0 h 117"/>
                <a:gd name="T42" fmla="*/ 0 w 88"/>
                <a:gd name="T43" fmla="*/ 0 h 117"/>
                <a:gd name="T44" fmla="*/ 44 w 88"/>
                <a:gd name="T45" fmla="*/ 0 h 117"/>
                <a:gd name="T46" fmla="*/ 56 w 88"/>
                <a:gd name="T47" fmla="*/ 0 h 117"/>
                <a:gd name="T48" fmla="*/ 68 w 88"/>
                <a:gd name="T49" fmla="*/ 0 h 117"/>
                <a:gd name="T50" fmla="*/ 76 w 88"/>
                <a:gd name="T51" fmla="*/ 4 h 117"/>
                <a:gd name="T52" fmla="*/ 84 w 88"/>
                <a:gd name="T53" fmla="*/ 12 h 117"/>
                <a:gd name="T54" fmla="*/ 88 w 88"/>
                <a:gd name="T55" fmla="*/ 20 h 117"/>
                <a:gd name="T56" fmla="*/ 88 w 88"/>
                <a:gd name="T57" fmla="*/ 32 h 117"/>
                <a:gd name="T58" fmla="*/ 88 w 88"/>
                <a:gd name="T59" fmla="*/ 44 h 117"/>
                <a:gd name="T60" fmla="*/ 80 w 88"/>
                <a:gd name="T61" fmla="*/ 53 h 117"/>
                <a:gd name="T62" fmla="*/ 72 w 88"/>
                <a:gd name="T63" fmla="*/ 61 h 117"/>
                <a:gd name="T64" fmla="*/ 64 w 88"/>
                <a:gd name="T65" fmla="*/ 61 h 117"/>
                <a:gd name="T66" fmla="*/ 52 w 88"/>
                <a:gd name="T67" fmla="*/ 61 h 117"/>
                <a:gd name="T68" fmla="*/ 48 w 88"/>
                <a:gd name="T69" fmla="*/ 61 h 117"/>
                <a:gd name="T70" fmla="*/ 44 w 88"/>
                <a:gd name="T71" fmla="*/ 61 h 117"/>
                <a:gd name="T72" fmla="*/ 36 w 88"/>
                <a:gd name="T73" fmla="*/ 61 h 117"/>
                <a:gd name="T74" fmla="*/ 32 w 88"/>
                <a:gd name="T75" fmla="*/ 61 h 117"/>
                <a:gd name="T76" fmla="*/ 32 w 88"/>
                <a:gd name="T77" fmla="*/ 57 h 117"/>
                <a:gd name="T78" fmla="*/ 36 w 88"/>
                <a:gd name="T79" fmla="*/ 57 h 117"/>
                <a:gd name="T80" fmla="*/ 40 w 88"/>
                <a:gd name="T81" fmla="*/ 57 h 117"/>
                <a:gd name="T82" fmla="*/ 44 w 88"/>
                <a:gd name="T83" fmla="*/ 57 h 117"/>
                <a:gd name="T84" fmla="*/ 48 w 88"/>
                <a:gd name="T85" fmla="*/ 57 h 117"/>
                <a:gd name="T86" fmla="*/ 56 w 88"/>
                <a:gd name="T87" fmla="*/ 57 h 117"/>
                <a:gd name="T88" fmla="*/ 60 w 88"/>
                <a:gd name="T89" fmla="*/ 48 h 117"/>
                <a:gd name="T90" fmla="*/ 68 w 88"/>
                <a:gd name="T91" fmla="*/ 40 h 117"/>
                <a:gd name="T92" fmla="*/ 68 w 88"/>
                <a:gd name="T93" fmla="*/ 32 h 117"/>
                <a:gd name="T94" fmla="*/ 68 w 88"/>
                <a:gd name="T95" fmla="*/ 24 h 117"/>
                <a:gd name="T96" fmla="*/ 64 w 88"/>
                <a:gd name="T97" fmla="*/ 16 h 117"/>
                <a:gd name="T98" fmla="*/ 60 w 88"/>
                <a:gd name="T99" fmla="*/ 12 h 117"/>
                <a:gd name="T100" fmla="*/ 56 w 88"/>
                <a:gd name="T101" fmla="*/ 8 h 117"/>
                <a:gd name="T102" fmla="*/ 52 w 88"/>
                <a:gd name="T103" fmla="*/ 4 h 117"/>
                <a:gd name="T104" fmla="*/ 44 w 88"/>
                <a:gd name="T105" fmla="*/ 4 h 117"/>
                <a:gd name="T106" fmla="*/ 40 w 88"/>
                <a:gd name="T107" fmla="*/ 4 h 117"/>
                <a:gd name="T108" fmla="*/ 32 w 88"/>
                <a:gd name="T109" fmla="*/ 4 h 117"/>
                <a:gd name="T110" fmla="*/ 32 w 88"/>
                <a:gd name="T111" fmla="*/ 57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8"/>
                <a:gd name="T169" fmla="*/ 0 h 117"/>
                <a:gd name="T170" fmla="*/ 88 w 88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8" h="117">
                  <a:moveTo>
                    <a:pt x="32" y="61"/>
                  </a:moveTo>
                  <a:lnTo>
                    <a:pt x="32" y="97"/>
                  </a:lnTo>
                  <a:lnTo>
                    <a:pt x="32" y="105"/>
                  </a:lnTo>
                  <a:lnTo>
                    <a:pt x="36" y="109"/>
                  </a:lnTo>
                  <a:lnTo>
                    <a:pt x="40" y="113"/>
                  </a:lnTo>
                  <a:lnTo>
                    <a:pt x="44" y="113"/>
                  </a:lnTo>
                  <a:lnTo>
                    <a:pt x="48" y="113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4" y="113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4" y="12"/>
                  </a:lnTo>
                  <a:lnTo>
                    <a:pt x="88" y="20"/>
                  </a:lnTo>
                  <a:lnTo>
                    <a:pt x="88" y="32"/>
                  </a:lnTo>
                  <a:lnTo>
                    <a:pt x="88" y="44"/>
                  </a:lnTo>
                  <a:lnTo>
                    <a:pt x="80" y="53"/>
                  </a:lnTo>
                  <a:lnTo>
                    <a:pt x="72" y="61"/>
                  </a:lnTo>
                  <a:lnTo>
                    <a:pt x="64" y="61"/>
                  </a:lnTo>
                  <a:lnTo>
                    <a:pt x="52" y="61"/>
                  </a:lnTo>
                  <a:lnTo>
                    <a:pt x="48" y="61"/>
                  </a:lnTo>
                  <a:lnTo>
                    <a:pt x="44" y="61"/>
                  </a:lnTo>
                  <a:lnTo>
                    <a:pt x="36" y="61"/>
                  </a:lnTo>
                  <a:lnTo>
                    <a:pt x="32" y="61"/>
                  </a:lnTo>
                  <a:close/>
                  <a:moveTo>
                    <a:pt x="32" y="57"/>
                  </a:moveTo>
                  <a:lnTo>
                    <a:pt x="36" y="57"/>
                  </a:lnTo>
                  <a:lnTo>
                    <a:pt x="40" y="57"/>
                  </a:lnTo>
                  <a:lnTo>
                    <a:pt x="44" y="57"/>
                  </a:lnTo>
                  <a:lnTo>
                    <a:pt x="48" y="57"/>
                  </a:lnTo>
                  <a:lnTo>
                    <a:pt x="56" y="57"/>
                  </a:lnTo>
                  <a:lnTo>
                    <a:pt x="60" y="48"/>
                  </a:lnTo>
                  <a:lnTo>
                    <a:pt x="68" y="40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2" y="4"/>
                  </a:lnTo>
                  <a:lnTo>
                    <a:pt x="32" y="5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7" name="Freeform 8"/>
            <p:cNvSpPr>
              <a:spLocks/>
            </p:cNvSpPr>
            <p:nvPr/>
          </p:nvSpPr>
          <p:spPr bwMode="auto">
            <a:xfrm>
              <a:off x="1896" y="2124"/>
              <a:ext cx="129" cy="121"/>
            </a:xfrm>
            <a:custGeom>
              <a:avLst/>
              <a:gdLst>
                <a:gd name="T0" fmla="*/ 0 w 129"/>
                <a:gd name="T1" fmla="*/ 0 h 121"/>
                <a:gd name="T2" fmla="*/ 28 w 129"/>
                <a:gd name="T3" fmla="*/ 0 h 121"/>
                <a:gd name="T4" fmla="*/ 105 w 129"/>
                <a:gd name="T5" fmla="*/ 89 h 121"/>
                <a:gd name="T6" fmla="*/ 105 w 129"/>
                <a:gd name="T7" fmla="*/ 20 h 121"/>
                <a:gd name="T8" fmla="*/ 105 w 129"/>
                <a:gd name="T9" fmla="*/ 12 h 121"/>
                <a:gd name="T10" fmla="*/ 100 w 129"/>
                <a:gd name="T11" fmla="*/ 4 h 121"/>
                <a:gd name="T12" fmla="*/ 96 w 129"/>
                <a:gd name="T13" fmla="*/ 4 h 121"/>
                <a:gd name="T14" fmla="*/ 92 w 129"/>
                <a:gd name="T15" fmla="*/ 0 h 121"/>
                <a:gd name="T16" fmla="*/ 88 w 129"/>
                <a:gd name="T17" fmla="*/ 0 h 121"/>
                <a:gd name="T18" fmla="*/ 88 w 129"/>
                <a:gd name="T19" fmla="*/ 0 h 121"/>
                <a:gd name="T20" fmla="*/ 129 w 129"/>
                <a:gd name="T21" fmla="*/ 0 h 121"/>
                <a:gd name="T22" fmla="*/ 129 w 129"/>
                <a:gd name="T23" fmla="*/ 0 h 121"/>
                <a:gd name="T24" fmla="*/ 125 w 129"/>
                <a:gd name="T25" fmla="*/ 0 h 121"/>
                <a:gd name="T26" fmla="*/ 117 w 129"/>
                <a:gd name="T27" fmla="*/ 4 h 121"/>
                <a:gd name="T28" fmla="*/ 113 w 129"/>
                <a:gd name="T29" fmla="*/ 8 h 121"/>
                <a:gd name="T30" fmla="*/ 113 w 129"/>
                <a:gd name="T31" fmla="*/ 12 h 121"/>
                <a:gd name="T32" fmla="*/ 113 w 129"/>
                <a:gd name="T33" fmla="*/ 20 h 121"/>
                <a:gd name="T34" fmla="*/ 113 w 129"/>
                <a:gd name="T35" fmla="*/ 121 h 121"/>
                <a:gd name="T36" fmla="*/ 109 w 129"/>
                <a:gd name="T37" fmla="*/ 121 h 121"/>
                <a:gd name="T38" fmla="*/ 28 w 129"/>
                <a:gd name="T39" fmla="*/ 24 h 121"/>
                <a:gd name="T40" fmla="*/ 28 w 129"/>
                <a:gd name="T41" fmla="*/ 97 h 121"/>
                <a:gd name="T42" fmla="*/ 32 w 129"/>
                <a:gd name="T43" fmla="*/ 109 h 121"/>
                <a:gd name="T44" fmla="*/ 32 w 129"/>
                <a:gd name="T45" fmla="*/ 113 h 121"/>
                <a:gd name="T46" fmla="*/ 36 w 129"/>
                <a:gd name="T47" fmla="*/ 117 h 121"/>
                <a:gd name="T48" fmla="*/ 44 w 129"/>
                <a:gd name="T49" fmla="*/ 117 h 121"/>
                <a:gd name="T50" fmla="*/ 48 w 129"/>
                <a:gd name="T51" fmla="*/ 117 h 121"/>
                <a:gd name="T52" fmla="*/ 48 w 129"/>
                <a:gd name="T53" fmla="*/ 117 h 121"/>
                <a:gd name="T54" fmla="*/ 8 w 129"/>
                <a:gd name="T55" fmla="*/ 117 h 121"/>
                <a:gd name="T56" fmla="*/ 8 w 129"/>
                <a:gd name="T57" fmla="*/ 117 h 121"/>
                <a:gd name="T58" fmla="*/ 12 w 129"/>
                <a:gd name="T59" fmla="*/ 117 h 121"/>
                <a:gd name="T60" fmla="*/ 16 w 129"/>
                <a:gd name="T61" fmla="*/ 113 h 121"/>
                <a:gd name="T62" fmla="*/ 20 w 129"/>
                <a:gd name="T63" fmla="*/ 113 h 121"/>
                <a:gd name="T64" fmla="*/ 24 w 129"/>
                <a:gd name="T65" fmla="*/ 105 h 121"/>
                <a:gd name="T66" fmla="*/ 24 w 129"/>
                <a:gd name="T67" fmla="*/ 97 h 121"/>
                <a:gd name="T68" fmla="*/ 24 w 129"/>
                <a:gd name="T69" fmla="*/ 16 h 121"/>
                <a:gd name="T70" fmla="*/ 20 w 129"/>
                <a:gd name="T71" fmla="*/ 12 h 121"/>
                <a:gd name="T72" fmla="*/ 16 w 129"/>
                <a:gd name="T73" fmla="*/ 8 h 121"/>
                <a:gd name="T74" fmla="*/ 12 w 129"/>
                <a:gd name="T75" fmla="*/ 8 h 121"/>
                <a:gd name="T76" fmla="*/ 8 w 129"/>
                <a:gd name="T77" fmla="*/ 4 h 121"/>
                <a:gd name="T78" fmla="*/ 4 w 129"/>
                <a:gd name="T79" fmla="*/ 4 h 121"/>
                <a:gd name="T80" fmla="*/ 0 w 129"/>
                <a:gd name="T81" fmla="*/ 4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28" y="0"/>
                  </a:lnTo>
                  <a:lnTo>
                    <a:pt x="105" y="89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0" y="4"/>
                  </a:lnTo>
                  <a:lnTo>
                    <a:pt x="96" y="4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28" y="24"/>
                  </a:lnTo>
                  <a:lnTo>
                    <a:pt x="28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5"/>
                  </a:lnTo>
                  <a:lnTo>
                    <a:pt x="24" y="97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8" name="Freeform 9"/>
            <p:cNvSpPr>
              <a:spLocks noEditPoints="1"/>
            </p:cNvSpPr>
            <p:nvPr/>
          </p:nvSpPr>
          <p:spPr bwMode="auto">
            <a:xfrm>
              <a:off x="2029" y="2124"/>
              <a:ext cx="89" cy="117"/>
            </a:xfrm>
            <a:custGeom>
              <a:avLst/>
              <a:gdLst>
                <a:gd name="T0" fmla="*/ 32 w 89"/>
                <a:gd name="T1" fmla="*/ 60 h 117"/>
                <a:gd name="T2" fmla="*/ 32 w 89"/>
                <a:gd name="T3" fmla="*/ 97 h 117"/>
                <a:gd name="T4" fmla="*/ 32 w 89"/>
                <a:gd name="T5" fmla="*/ 109 h 117"/>
                <a:gd name="T6" fmla="*/ 32 w 89"/>
                <a:gd name="T7" fmla="*/ 113 h 117"/>
                <a:gd name="T8" fmla="*/ 36 w 89"/>
                <a:gd name="T9" fmla="*/ 113 h 117"/>
                <a:gd name="T10" fmla="*/ 44 w 89"/>
                <a:gd name="T11" fmla="*/ 117 h 117"/>
                <a:gd name="T12" fmla="*/ 48 w 89"/>
                <a:gd name="T13" fmla="*/ 117 h 117"/>
                <a:gd name="T14" fmla="*/ 48 w 89"/>
                <a:gd name="T15" fmla="*/ 117 h 117"/>
                <a:gd name="T16" fmla="*/ 0 w 89"/>
                <a:gd name="T17" fmla="*/ 117 h 117"/>
                <a:gd name="T18" fmla="*/ 0 w 89"/>
                <a:gd name="T19" fmla="*/ 117 h 117"/>
                <a:gd name="T20" fmla="*/ 4 w 89"/>
                <a:gd name="T21" fmla="*/ 117 h 117"/>
                <a:gd name="T22" fmla="*/ 8 w 89"/>
                <a:gd name="T23" fmla="*/ 113 h 117"/>
                <a:gd name="T24" fmla="*/ 12 w 89"/>
                <a:gd name="T25" fmla="*/ 109 h 117"/>
                <a:gd name="T26" fmla="*/ 16 w 89"/>
                <a:gd name="T27" fmla="*/ 105 h 117"/>
                <a:gd name="T28" fmla="*/ 16 w 89"/>
                <a:gd name="T29" fmla="*/ 97 h 117"/>
                <a:gd name="T30" fmla="*/ 16 w 89"/>
                <a:gd name="T31" fmla="*/ 20 h 117"/>
                <a:gd name="T32" fmla="*/ 16 w 89"/>
                <a:gd name="T33" fmla="*/ 12 h 117"/>
                <a:gd name="T34" fmla="*/ 12 w 89"/>
                <a:gd name="T35" fmla="*/ 4 h 117"/>
                <a:gd name="T36" fmla="*/ 8 w 89"/>
                <a:gd name="T37" fmla="*/ 4 h 117"/>
                <a:gd name="T38" fmla="*/ 4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40 w 89"/>
                <a:gd name="T45" fmla="*/ 0 h 117"/>
                <a:gd name="T46" fmla="*/ 56 w 89"/>
                <a:gd name="T47" fmla="*/ 0 h 117"/>
                <a:gd name="T48" fmla="*/ 68 w 89"/>
                <a:gd name="T49" fmla="*/ 4 h 117"/>
                <a:gd name="T50" fmla="*/ 76 w 89"/>
                <a:gd name="T51" fmla="*/ 8 h 117"/>
                <a:gd name="T52" fmla="*/ 80 w 89"/>
                <a:gd name="T53" fmla="*/ 12 h 117"/>
                <a:gd name="T54" fmla="*/ 89 w 89"/>
                <a:gd name="T55" fmla="*/ 24 h 117"/>
                <a:gd name="T56" fmla="*/ 89 w 89"/>
                <a:gd name="T57" fmla="*/ 32 h 117"/>
                <a:gd name="T58" fmla="*/ 85 w 89"/>
                <a:gd name="T59" fmla="*/ 44 h 117"/>
                <a:gd name="T60" fmla="*/ 76 w 89"/>
                <a:gd name="T61" fmla="*/ 56 h 117"/>
                <a:gd name="T62" fmla="*/ 72 w 89"/>
                <a:gd name="T63" fmla="*/ 60 h 117"/>
                <a:gd name="T64" fmla="*/ 60 w 89"/>
                <a:gd name="T65" fmla="*/ 64 h 117"/>
                <a:gd name="T66" fmla="*/ 52 w 89"/>
                <a:gd name="T67" fmla="*/ 64 h 117"/>
                <a:gd name="T68" fmla="*/ 48 w 89"/>
                <a:gd name="T69" fmla="*/ 64 h 117"/>
                <a:gd name="T70" fmla="*/ 40 w 89"/>
                <a:gd name="T71" fmla="*/ 64 h 117"/>
                <a:gd name="T72" fmla="*/ 36 w 89"/>
                <a:gd name="T73" fmla="*/ 64 h 117"/>
                <a:gd name="T74" fmla="*/ 32 w 89"/>
                <a:gd name="T75" fmla="*/ 60 h 117"/>
                <a:gd name="T76" fmla="*/ 32 w 89"/>
                <a:gd name="T77" fmla="*/ 56 h 117"/>
                <a:gd name="T78" fmla="*/ 36 w 89"/>
                <a:gd name="T79" fmla="*/ 56 h 117"/>
                <a:gd name="T80" fmla="*/ 40 w 89"/>
                <a:gd name="T81" fmla="*/ 56 h 117"/>
                <a:gd name="T82" fmla="*/ 44 w 89"/>
                <a:gd name="T83" fmla="*/ 60 h 117"/>
                <a:gd name="T84" fmla="*/ 44 w 89"/>
                <a:gd name="T85" fmla="*/ 60 h 117"/>
                <a:gd name="T86" fmla="*/ 52 w 89"/>
                <a:gd name="T87" fmla="*/ 56 h 117"/>
                <a:gd name="T88" fmla="*/ 60 w 89"/>
                <a:gd name="T89" fmla="*/ 52 h 117"/>
                <a:gd name="T90" fmla="*/ 64 w 89"/>
                <a:gd name="T91" fmla="*/ 44 h 117"/>
                <a:gd name="T92" fmla="*/ 68 w 89"/>
                <a:gd name="T93" fmla="*/ 32 h 117"/>
                <a:gd name="T94" fmla="*/ 68 w 89"/>
                <a:gd name="T95" fmla="*/ 24 h 117"/>
                <a:gd name="T96" fmla="*/ 64 w 89"/>
                <a:gd name="T97" fmla="*/ 20 h 117"/>
                <a:gd name="T98" fmla="*/ 60 w 89"/>
                <a:gd name="T99" fmla="*/ 12 h 117"/>
                <a:gd name="T100" fmla="*/ 56 w 89"/>
                <a:gd name="T101" fmla="*/ 8 h 117"/>
                <a:gd name="T102" fmla="*/ 48 w 89"/>
                <a:gd name="T103" fmla="*/ 8 h 117"/>
                <a:gd name="T104" fmla="*/ 44 w 89"/>
                <a:gd name="T105" fmla="*/ 4 h 117"/>
                <a:gd name="T106" fmla="*/ 36 w 89"/>
                <a:gd name="T107" fmla="*/ 4 h 117"/>
                <a:gd name="T108" fmla="*/ 32 w 89"/>
                <a:gd name="T109" fmla="*/ 8 h 117"/>
                <a:gd name="T110" fmla="*/ 32 w 89"/>
                <a:gd name="T111" fmla="*/ 5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2" y="60"/>
                  </a:moveTo>
                  <a:lnTo>
                    <a:pt x="32" y="97"/>
                  </a:lnTo>
                  <a:lnTo>
                    <a:pt x="32" y="109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5"/>
                  </a:lnTo>
                  <a:lnTo>
                    <a:pt x="16" y="97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68" y="4"/>
                  </a:lnTo>
                  <a:lnTo>
                    <a:pt x="76" y="8"/>
                  </a:lnTo>
                  <a:lnTo>
                    <a:pt x="80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60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0"/>
                  </a:lnTo>
                  <a:close/>
                  <a:moveTo>
                    <a:pt x="32" y="56"/>
                  </a:moveTo>
                  <a:lnTo>
                    <a:pt x="36" y="56"/>
                  </a:lnTo>
                  <a:lnTo>
                    <a:pt x="40" y="56"/>
                  </a:lnTo>
                  <a:lnTo>
                    <a:pt x="44" y="60"/>
                  </a:lnTo>
                  <a:lnTo>
                    <a:pt x="52" y="56"/>
                  </a:lnTo>
                  <a:lnTo>
                    <a:pt x="60" y="52"/>
                  </a:lnTo>
                  <a:lnTo>
                    <a:pt x="64" y="44"/>
                  </a:lnTo>
                  <a:lnTo>
                    <a:pt x="68" y="32"/>
                  </a:lnTo>
                  <a:lnTo>
                    <a:pt x="68" y="24"/>
                  </a:lnTo>
                  <a:lnTo>
                    <a:pt x="64" y="20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4"/>
                  </a:lnTo>
                  <a:lnTo>
                    <a:pt x="32" y="8"/>
                  </a:lnTo>
                  <a:lnTo>
                    <a:pt x="32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69" name="Freeform 10"/>
            <p:cNvSpPr>
              <a:spLocks/>
            </p:cNvSpPr>
            <p:nvPr/>
          </p:nvSpPr>
          <p:spPr bwMode="auto">
            <a:xfrm>
              <a:off x="1976" y="2560"/>
              <a:ext cx="129" cy="121"/>
            </a:xfrm>
            <a:custGeom>
              <a:avLst/>
              <a:gdLst>
                <a:gd name="T0" fmla="*/ 0 w 129"/>
                <a:gd name="T1" fmla="*/ 0 h 121"/>
                <a:gd name="T2" fmla="*/ 33 w 129"/>
                <a:gd name="T3" fmla="*/ 0 h 121"/>
                <a:gd name="T4" fmla="*/ 105 w 129"/>
                <a:gd name="T5" fmla="*/ 93 h 121"/>
                <a:gd name="T6" fmla="*/ 105 w 129"/>
                <a:gd name="T7" fmla="*/ 20 h 121"/>
                <a:gd name="T8" fmla="*/ 105 w 129"/>
                <a:gd name="T9" fmla="*/ 12 h 121"/>
                <a:gd name="T10" fmla="*/ 101 w 129"/>
                <a:gd name="T11" fmla="*/ 8 h 121"/>
                <a:gd name="T12" fmla="*/ 97 w 129"/>
                <a:gd name="T13" fmla="*/ 4 h 121"/>
                <a:gd name="T14" fmla="*/ 93 w 129"/>
                <a:gd name="T15" fmla="*/ 4 h 121"/>
                <a:gd name="T16" fmla="*/ 89 w 129"/>
                <a:gd name="T17" fmla="*/ 4 h 121"/>
                <a:gd name="T18" fmla="*/ 89 w 129"/>
                <a:gd name="T19" fmla="*/ 0 h 121"/>
                <a:gd name="T20" fmla="*/ 129 w 129"/>
                <a:gd name="T21" fmla="*/ 0 h 121"/>
                <a:gd name="T22" fmla="*/ 129 w 129"/>
                <a:gd name="T23" fmla="*/ 4 h 121"/>
                <a:gd name="T24" fmla="*/ 125 w 129"/>
                <a:gd name="T25" fmla="*/ 4 h 121"/>
                <a:gd name="T26" fmla="*/ 117 w 129"/>
                <a:gd name="T27" fmla="*/ 4 h 121"/>
                <a:gd name="T28" fmla="*/ 113 w 129"/>
                <a:gd name="T29" fmla="*/ 8 h 121"/>
                <a:gd name="T30" fmla="*/ 113 w 129"/>
                <a:gd name="T31" fmla="*/ 12 h 121"/>
                <a:gd name="T32" fmla="*/ 113 w 129"/>
                <a:gd name="T33" fmla="*/ 20 h 121"/>
                <a:gd name="T34" fmla="*/ 113 w 129"/>
                <a:gd name="T35" fmla="*/ 121 h 121"/>
                <a:gd name="T36" fmla="*/ 109 w 129"/>
                <a:gd name="T37" fmla="*/ 121 h 121"/>
                <a:gd name="T38" fmla="*/ 33 w 129"/>
                <a:gd name="T39" fmla="*/ 28 h 121"/>
                <a:gd name="T40" fmla="*/ 33 w 129"/>
                <a:gd name="T41" fmla="*/ 101 h 121"/>
                <a:gd name="T42" fmla="*/ 33 w 129"/>
                <a:gd name="T43" fmla="*/ 109 h 121"/>
                <a:gd name="T44" fmla="*/ 33 w 129"/>
                <a:gd name="T45" fmla="*/ 113 h 121"/>
                <a:gd name="T46" fmla="*/ 37 w 129"/>
                <a:gd name="T47" fmla="*/ 117 h 121"/>
                <a:gd name="T48" fmla="*/ 45 w 129"/>
                <a:gd name="T49" fmla="*/ 117 h 121"/>
                <a:gd name="T50" fmla="*/ 49 w 129"/>
                <a:gd name="T51" fmla="*/ 117 h 121"/>
                <a:gd name="T52" fmla="*/ 49 w 129"/>
                <a:gd name="T53" fmla="*/ 121 h 121"/>
                <a:gd name="T54" fmla="*/ 8 w 129"/>
                <a:gd name="T55" fmla="*/ 121 h 121"/>
                <a:gd name="T56" fmla="*/ 8 w 129"/>
                <a:gd name="T57" fmla="*/ 117 h 121"/>
                <a:gd name="T58" fmla="*/ 12 w 129"/>
                <a:gd name="T59" fmla="*/ 117 h 121"/>
                <a:gd name="T60" fmla="*/ 16 w 129"/>
                <a:gd name="T61" fmla="*/ 117 h 121"/>
                <a:gd name="T62" fmla="*/ 20 w 129"/>
                <a:gd name="T63" fmla="*/ 113 h 121"/>
                <a:gd name="T64" fmla="*/ 25 w 129"/>
                <a:gd name="T65" fmla="*/ 109 h 121"/>
                <a:gd name="T66" fmla="*/ 25 w 129"/>
                <a:gd name="T67" fmla="*/ 101 h 121"/>
                <a:gd name="T68" fmla="*/ 25 w 129"/>
                <a:gd name="T69" fmla="*/ 20 h 121"/>
                <a:gd name="T70" fmla="*/ 20 w 129"/>
                <a:gd name="T71" fmla="*/ 12 h 121"/>
                <a:gd name="T72" fmla="*/ 16 w 129"/>
                <a:gd name="T73" fmla="*/ 12 h 121"/>
                <a:gd name="T74" fmla="*/ 12 w 129"/>
                <a:gd name="T75" fmla="*/ 8 h 121"/>
                <a:gd name="T76" fmla="*/ 8 w 129"/>
                <a:gd name="T77" fmla="*/ 8 h 121"/>
                <a:gd name="T78" fmla="*/ 4 w 129"/>
                <a:gd name="T79" fmla="*/ 4 h 121"/>
                <a:gd name="T80" fmla="*/ 0 w 129"/>
                <a:gd name="T81" fmla="*/ 4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3" y="0"/>
                  </a:lnTo>
                  <a:lnTo>
                    <a:pt x="105" y="93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9" y="4"/>
                  </a:lnTo>
                  <a:lnTo>
                    <a:pt x="125" y="4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3" y="28"/>
                  </a:lnTo>
                  <a:lnTo>
                    <a:pt x="33" y="101"/>
                  </a:lnTo>
                  <a:lnTo>
                    <a:pt x="33" y="109"/>
                  </a:lnTo>
                  <a:lnTo>
                    <a:pt x="33" y="113"/>
                  </a:lnTo>
                  <a:lnTo>
                    <a:pt x="37" y="117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49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7"/>
                  </a:lnTo>
                  <a:lnTo>
                    <a:pt x="20" y="113"/>
                  </a:lnTo>
                  <a:lnTo>
                    <a:pt x="25" y="109"/>
                  </a:lnTo>
                  <a:lnTo>
                    <a:pt x="25" y="101"/>
                  </a:lnTo>
                  <a:lnTo>
                    <a:pt x="25" y="20"/>
                  </a:lnTo>
                  <a:lnTo>
                    <a:pt x="20" y="12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0" name="Freeform 11"/>
            <p:cNvSpPr>
              <a:spLocks noEditPoints="1"/>
            </p:cNvSpPr>
            <p:nvPr/>
          </p:nvSpPr>
          <p:spPr bwMode="auto">
            <a:xfrm>
              <a:off x="2114" y="2600"/>
              <a:ext cx="72" cy="81"/>
            </a:xfrm>
            <a:custGeom>
              <a:avLst/>
              <a:gdLst>
                <a:gd name="T0" fmla="*/ 36 w 72"/>
                <a:gd name="T1" fmla="*/ 0 h 81"/>
                <a:gd name="T2" fmla="*/ 48 w 72"/>
                <a:gd name="T3" fmla="*/ 0 h 81"/>
                <a:gd name="T4" fmla="*/ 56 w 72"/>
                <a:gd name="T5" fmla="*/ 4 h 81"/>
                <a:gd name="T6" fmla="*/ 64 w 72"/>
                <a:gd name="T7" fmla="*/ 12 h 81"/>
                <a:gd name="T8" fmla="*/ 72 w 72"/>
                <a:gd name="T9" fmla="*/ 24 h 81"/>
                <a:gd name="T10" fmla="*/ 72 w 72"/>
                <a:gd name="T11" fmla="*/ 36 h 81"/>
                <a:gd name="T12" fmla="*/ 72 w 72"/>
                <a:gd name="T13" fmla="*/ 48 h 81"/>
                <a:gd name="T14" fmla="*/ 68 w 72"/>
                <a:gd name="T15" fmla="*/ 61 h 81"/>
                <a:gd name="T16" fmla="*/ 64 w 72"/>
                <a:gd name="T17" fmla="*/ 69 h 81"/>
                <a:gd name="T18" fmla="*/ 56 w 72"/>
                <a:gd name="T19" fmla="*/ 77 h 81"/>
                <a:gd name="T20" fmla="*/ 44 w 72"/>
                <a:gd name="T21" fmla="*/ 81 h 81"/>
                <a:gd name="T22" fmla="*/ 36 w 72"/>
                <a:gd name="T23" fmla="*/ 81 h 81"/>
                <a:gd name="T24" fmla="*/ 24 w 72"/>
                <a:gd name="T25" fmla="*/ 81 h 81"/>
                <a:gd name="T26" fmla="*/ 16 w 72"/>
                <a:gd name="T27" fmla="*/ 77 h 81"/>
                <a:gd name="T28" fmla="*/ 8 w 72"/>
                <a:gd name="T29" fmla="*/ 69 h 81"/>
                <a:gd name="T30" fmla="*/ 0 w 72"/>
                <a:gd name="T31" fmla="*/ 57 h 81"/>
                <a:gd name="T32" fmla="*/ 0 w 72"/>
                <a:gd name="T33" fmla="*/ 40 h 81"/>
                <a:gd name="T34" fmla="*/ 0 w 72"/>
                <a:gd name="T35" fmla="*/ 28 h 81"/>
                <a:gd name="T36" fmla="*/ 4 w 72"/>
                <a:gd name="T37" fmla="*/ 20 h 81"/>
                <a:gd name="T38" fmla="*/ 8 w 72"/>
                <a:gd name="T39" fmla="*/ 8 h 81"/>
                <a:gd name="T40" fmla="*/ 16 w 72"/>
                <a:gd name="T41" fmla="*/ 4 h 81"/>
                <a:gd name="T42" fmla="*/ 28 w 72"/>
                <a:gd name="T43" fmla="*/ 0 h 81"/>
                <a:gd name="T44" fmla="*/ 36 w 72"/>
                <a:gd name="T45" fmla="*/ 0 h 81"/>
                <a:gd name="T46" fmla="*/ 32 w 72"/>
                <a:gd name="T47" fmla="*/ 4 h 81"/>
                <a:gd name="T48" fmla="*/ 28 w 72"/>
                <a:gd name="T49" fmla="*/ 4 h 81"/>
                <a:gd name="T50" fmla="*/ 24 w 72"/>
                <a:gd name="T51" fmla="*/ 8 h 81"/>
                <a:gd name="T52" fmla="*/ 20 w 72"/>
                <a:gd name="T53" fmla="*/ 12 h 81"/>
                <a:gd name="T54" fmla="*/ 16 w 72"/>
                <a:gd name="T55" fmla="*/ 16 h 81"/>
                <a:gd name="T56" fmla="*/ 12 w 72"/>
                <a:gd name="T57" fmla="*/ 24 h 81"/>
                <a:gd name="T58" fmla="*/ 12 w 72"/>
                <a:gd name="T59" fmla="*/ 32 h 81"/>
                <a:gd name="T60" fmla="*/ 16 w 72"/>
                <a:gd name="T61" fmla="*/ 48 h 81"/>
                <a:gd name="T62" fmla="*/ 20 w 72"/>
                <a:gd name="T63" fmla="*/ 65 h 81"/>
                <a:gd name="T64" fmla="*/ 24 w 72"/>
                <a:gd name="T65" fmla="*/ 69 h 81"/>
                <a:gd name="T66" fmla="*/ 32 w 72"/>
                <a:gd name="T67" fmla="*/ 73 h 81"/>
                <a:gd name="T68" fmla="*/ 40 w 72"/>
                <a:gd name="T69" fmla="*/ 77 h 81"/>
                <a:gd name="T70" fmla="*/ 48 w 72"/>
                <a:gd name="T71" fmla="*/ 73 h 81"/>
                <a:gd name="T72" fmla="*/ 52 w 72"/>
                <a:gd name="T73" fmla="*/ 69 h 81"/>
                <a:gd name="T74" fmla="*/ 56 w 72"/>
                <a:gd name="T75" fmla="*/ 61 h 81"/>
                <a:gd name="T76" fmla="*/ 60 w 72"/>
                <a:gd name="T77" fmla="*/ 44 h 81"/>
                <a:gd name="T78" fmla="*/ 56 w 72"/>
                <a:gd name="T79" fmla="*/ 32 h 81"/>
                <a:gd name="T80" fmla="*/ 56 w 72"/>
                <a:gd name="T81" fmla="*/ 20 h 81"/>
                <a:gd name="T82" fmla="*/ 48 w 72"/>
                <a:gd name="T83" fmla="*/ 12 h 81"/>
                <a:gd name="T84" fmla="*/ 44 w 72"/>
                <a:gd name="T85" fmla="*/ 4 h 81"/>
                <a:gd name="T86" fmla="*/ 32 w 72"/>
                <a:gd name="T87" fmla="*/ 4 h 8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2"/>
                <a:gd name="T133" fmla="*/ 0 h 81"/>
                <a:gd name="T134" fmla="*/ 72 w 72"/>
                <a:gd name="T135" fmla="*/ 81 h 8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2" h="81">
                  <a:moveTo>
                    <a:pt x="36" y="0"/>
                  </a:moveTo>
                  <a:lnTo>
                    <a:pt x="48" y="0"/>
                  </a:lnTo>
                  <a:lnTo>
                    <a:pt x="56" y="4"/>
                  </a:lnTo>
                  <a:lnTo>
                    <a:pt x="64" y="12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8" y="61"/>
                  </a:lnTo>
                  <a:lnTo>
                    <a:pt x="64" y="69"/>
                  </a:lnTo>
                  <a:lnTo>
                    <a:pt x="56" y="77"/>
                  </a:lnTo>
                  <a:lnTo>
                    <a:pt x="44" y="81"/>
                  </a:lnTo>
                  <a:lnTo>
                    <a:pt x="36" y="81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9"/>
                  </a:lnTo>
                  <a:lnTo>
                    <a:pt x="0" y="57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4" y="20"/>
                  </a:lnTo>
                  <a:lnTo>
                    <a:pt x="8" y="8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2"/>
                  </a:lnTo>
                  <a:lnTo>
                    <a:pt x="16" y="48"/>
                  </a:lnTo>
                  <a:lnTo>
                    <a:pt x="20" y="65"/>
                  </a:lnTo>
                  <a:lnTo>
                    <a:pt x="24" y="69"/>
                  </a:lnTo>
                  <a:lnTo>
                    <a:pt x="32" y="73"/>
                  </a:lnTo>
                  <a:lnTo>
                    <a:pt x="40" y="77"/>
                  </a:lnTo>
                  <a:lnTo>
                    <a:pt x="48" y="73"/>
                  </a:lnTo>
                  <a:lnTo>
                    <a:pt x="52" y="69"/>
                  </a:lnTo>
                  <a:lnTo>
                    <a:pt x="56" y="61"/>
                  </a:lnTo>
                  <a:lnTo>
                    <a:pt x="60" y="44"/>
                  </a:lnTo>
                  <a:lnTo>
                    <a:pt x="56" y="32"/>
                  </a:lnTo>
                  <a:lnTo>
                    <a:pt x="56" y="20"/>
                  </a:lnTo>
                  <a:lnTo>
                    <a:pt x="48" y="12"/>
                  </a:lnTo>
                  <a:lnTo>
                    <a:pt x="44" y="4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1" name="Freeform 12"/>
            <p:cNvSpPr>
              <a:spLocks/>
            </p:cNvSpPr>
            <p:nvPr/>
          </p:nvSpPr>
          <p:spPr bwMode="auto">
            <a:xfrm>
              <a:off x="2198" y="2600"/>
              <a:ext cx="129" cy="81"/>
            </a:xfrm>
            <a:custGeom>
              <a:avLst/>
              <a:gdLst>
                <a:gd name="T0" fmla="*/ 33 w 129"/>
                <a:gd name="T1" fmla="*/ 8 h 81"/>
                <a:gd name="T2" fmla="*/ 41 w 129"/>
                <a:gd name="T3" fmla="*/ 4 h 81"/>
                <a:gd name="T4" fmla="*/ 49 w 129"/>
                <a:gd name="T5" fmla="*/ 0 h 81"/>
                <a:gd name="T6" fmla="*/ 61 w 129"/>
                <a:gd name="T7" fmla="*/ 0 h 81"/>
                <a:gd name="T8" fmla="*/ 69 w 129"/>
                <a:gd name="T9" fmla="*/ 8 h 81"/>
                <a:gd name="T10" fmla="*/ 81 w 129"/>
                <a:gd name="T11" fmla="*/ 8 h 81"/>
                <a:gd name="T12" fmla="*/ 93 w 129"/>
                <a:gd name="T13" fmla="*/ 0 h 81"/>
                <a:gd name="T14" fmla="*/ 105 w 129"/>
                <a:gd name="T15" fmla="*/ 0 h 81"/>
                <a:gd name="T16" fmla="*/ 113 w 129"/>
                <a:gd name="T17" fmla="*/ 4 h 81"/>
                <a:gd name="T18" fmla="*/ 121 w 129"/>
                <a:gd name="T19" fmla="*/ 20 h 81"/>
                <a:gd name="T20" fmla="*/ 121 w 129"/>
                <a:gd name="T21" fmla="*/ 61 h 81"/>
                <a:gd name="T22" fmla="*/ 121 w 129"/>
                <a:gd name="T23" fmla="*/ 73 h 81"/>
                <a:gd name="T24" fmla="*/ 125 w 129"/>
                <a:gd name="T25" fmla="*/ 77 h 81"/>
                <a:gd name="T26" fmla="*/ 129 w 129"/>
                <a:gd name="T27" fmla="*/ 77 h 81"/>
                <a:gd name="T28" fmla="*/ 93 w 129"/>
                <a:gd name="T29" fmla="*/ 81 h 81"/>
                <a:gd name="T30" fmla="*/ 97 w 129"/>
                <a:gd name="T31" fmla="*/ 77 h 81"/>
                <a:gd name="T32" fmla="*/ 101 w 129"/>
                <a:gd name="T33" fmla="*/ 77 h 81"/>
                <a:gd name="T34" fmla="*/ 105 w 129"/>
                <a:gd name="T35" fmla="*/ 69 h 81"/>
                <a:gd name="T36" fmla="*/ 105 w 129"/>
                <a:gd name="T37" fmla="*/ 61 h 81"/>
                <a:gd name="T38" fmla="*/ 105 w 129"/>
                <a:gd name="T39" fmla="*/ 20 h 81"/>
                <a:gd name="T40" fmla="*/ 97 w 129"/>
                <a:gd name="T41" fmla="*/ 12 h 81"/>
                <a:gd name="T42" fmla="*/ 89 w 129"/>
                <a:gd name="T43" fmla="*/ 8 h 81"/>
                <a:gd name="T44" fmla="*/ 77 w 129"/>
                <a:gd name="T45" fmla="*/ 16 h 81"/>
                <a:gd name="T46" fmla="*/ 73 w 129"/>
                <a:gd name="T47" fmla="*/ 20 h 81"/>
                <a:gd name="T48" fmla="*/ 73 w 129"/>
                <a:gd name="T49" fmla="*/ 61 h 81"/>
                <a:gd name="T50" fmla="*/ 73 w 129"/>
                <a:gd name="T51" fmla="*/ 73 h 81"/>
                <a:gd name="T52" fmla="*/ 77 w 129"/>
                <a:gd name="T53" fmla="*/ 77 h 81"/>
                <a:gd name="T54" fmla="*/ 85 w 129"/>
                <a:gd name="T55" fmla="*/ 77 h 81"/>
                <a:gd name="T56" fmla="*/ 45 w 129"/>
                <a:gd name="T57" fmla="*/ 81 h 81"/>
                <a:gd name="T58" fmla="*/ 53 w 129"/>
                <a:gd name="T59" fmla="*/ 77 h 81"/>
                <a:gd name="T60" fmla="*/ 57 w 129"/>
                <a:gd name="T61" fmla="*/ 73 h 81"/>
                <a:gd name="T62" fmla="*/ 57 w 129"/>
                <a:gd name="T63" fmla="*/ 69 h 81"/>
                <a:gd name="T64" fmla="*/ 57 w 129"/>
                <a:gd name="T65" fmla="*/ 28 h 81"/>
                <a:gd name="T66" fmla="*/ 57 w 129"/>
                <a:gd name="T67" fmla="*/ 16 h 81"/>
                <a:gd name="T68" fmla="*/ 45 w 129"/>
                <a:gd name="T69" fmla="*/ 8 h 81"/>
                <a:gd name="T70" fmla="*/ 37 w 129"/>
                <a:gd name="T71" fmla="*/ 12 h 81"/>
                <a:gd name="T72" fmla="*/ 24 w 129"/>
                <a:gd name="T73" fmla="*/ 20 h 81"/>
                <a:gd name="T74" fmla="*/ 24 w 129"/>
                <a:gd name="T75" fmla="*/ 69 h 81"/>
                <a:gd name="T76" fmla="*/ 24 w 129"/>
                <a:gd name="T77" fmla="*/ 73 h 81"/>
                <a:gd name="T78" fmla="*/ 33 w 129"/>
                <a:gd name="T79" fmla="*/ 77 h 81"/>
                <a:gd name="T80" fmla="*/ 37 w 129"/>
                <a:gd name="T81" fmla="*/ 81 h 81"/>
                <a:gd name="T82" fmla="*/ 0 w 129"/>
                <a:gd name="T83" fmla="*/ 77 h 81"/>
                <a:gd name="T84" fmla="*/ 4 w 129"/>
                <a:gd name="T85" fmla="*/ 77 h 81"/>
                <a:gd name="T86" fmla="*/ 8 w 129"/>
                <a:gd name="T87" fmla="*/ 73 h 81"/>
                <a:gd name="T88" fmla="*/ 8 w 129"/>
                <a:gd name="T89" fmla="*/ 61 h 81"/>
                <a:gd name="T90" fmla="*/ 8 w 129"/>
                <a:gd name="T91" fmla="*/ 20 h 81"/>
                <a:gd name="T92" fmla="*/ 8 w 129"/>
                <a:gd name="T93" fmla="*/ 12 h 81"/>
                <a:gd name="T94" fmla="*/ 4 w 129"/>
                <a:gd name="T95" fmla="*/ 8 h 81"/>
                <a:gd name="T96" fmla="*/ 4 w 129"/>
                <a:gd name="T97" fmla="*/ 8 h 81"/>
                <a:gd name="T98" fmla="*/ 0 w 129"/>
                <a:gd name="T99" fmla="*/ 8 h 81"/>
                <a:gd name="T100" fmla="*/ 24 w 129"/>
                <a:gd name="T101" fmla="*/ 0 h 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9"/>
                <a:gd name="T154" fmla="*/ 0 h 81"/>
                <a:gd name="T155" fmla="*/ 129 w 129"/>
                <a:gd name="T156" fmla="*/ 81 h 8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9" h="81">
                  <a:moveTo>
                    <a:pt x="24" y="16"/>
                  </a:moveTo>
                  <a:lnTo>
                    <a:pt x="33" y="8"/>
                  </a:lnTo>
                  <a:lnTo>
                    <a:pt x="37" y="4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6"/>
                  </a:lnTo>
                  <a:lnTo>
                    <a:pt x="81" y="8"/>
                  </a:lnTo>
                  <a:lnTo>
                    <a:pt x="85" y="0"/>
                  </a:lnTo>
                  <a:lnTo>
                    <a:pt x="93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9" y="0"/>
                  </a:lnTo>
                  <a:lnTo>
                    <a:pt x="113" y="4"/>
                  </a:lnTo>
                  <a:lnTo>
                    <a:pt x="117" y="12"/>
                  </a:lnTo>
                  <a:lnTo>
                    <a:pt x="121" y="20"/>
                  </a:lnTo>
                  <a:lnTo>
                    <a:pt x="121" y="28"/>
                  </a:lnTo>
                  <a:lnTo>
                    <a:pt x="121" y="61"/>
                  </a:lnTo>
                  <a:lnTo>
                    <a:pt x="121" y="69"/>
                  </a:lnTo>
                  <a:lnTo>
                    <a:pt x="121" y="73"/>
                  </a:lnTo>
                  <a:lnTo>
                    <a:pt x="125" y="77"/>
                  </a:lnTo>
                  <a:lnTo>
                    <a:pt x="129" y="77"/>
                  </a:lnTo>
                  <a:lnTo>
                    <a:pt x="129" y="81"/>
                  </a:lnTo>
                  <a:lnTo>
                    <a:pt x="93" y="81"/>
                  </a:lnTo>
                  <a:lnTo>
                    <a:pt x="93" y="77"/>
                  </a:lnTo>
                  <a:lnTo>
                    <a:pt x="97" y="77"/>
                  </a:lnTo>
                  <a:lnTo>
                    <a:pt x="101" y="77"/>
                  </a:lnTo>
                  <a:lnTo>
                    <a:pt x="105" y="73"/>
                  </a:lnTo>
                  <a:lnTo>
                    <a:pt x="105" y="69"/>
                  </a:lnTo>
                  <a:lnTo>
                    <a:pt x="105" y="61"/>
                  </a:lnTo>
                  <a:lnTo>
                    <a:pt x="105" y="28"/>
                  </a:lnTo>
                  <a:lnTo>
                    <a:pt x="105" y="20"/>
                  </a:lnTo>
                  <a:lnTo>
                    <a:pt x="101" y="16"/>
                  </a:lnTo>
                  <a:lnTo>
                    <a:pt x="97" y="12"/>
                  </a:lnTo>
                  <a:lnTo>
                    <a:pt x="93" y="8"/>
                  </a:lnTo>
                  <a:lnTo>
                    <a:pt x="89" y="8"/>
                  </a:lnTo>
                  <a:lnTo>
                    <a:pt x="85" y="12"/>
                  </a:lnTo>
                  <a:lnTo>
                    <a:pt x="77" y="16"/>
                  </a:lnTo>
                  <a:lnTo>
                    <a:pt x="73" y="20"/>
                  </a:lnTo>
                  <a:lnTo>
                    <a:pt x="73" y="24"/>
                  </a:lnTo>
                  <a:lnTo>
                    <a:pt x="73" y="61"/>
                  </a:lnTo>
                  <a:lnTo>
                    <a:pt x="73" y="69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5" y="77"/>
                  </a:lnTo>
                  <a:lnTo>
                    <a:pt x="85" y="81"/>
                  </a:lnTo>
                  <a:lnTo>
                    <a:pt x="45" y="81"/>
                  </a:lnTo>
                  <a:lnTo>
                    <a:pt x="45" y="77"/>
                  </a:lnTo>
                  <a:lnTo>
                    <a:pt x="53" y="77"/>
                  </a:lnTo>
                  <a:lnTo>
                    <a:pt x="57" y="73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7" y="28"/>
                  </a:lnTo>
                  <a:lnTo>
                    <a:pt x="57" y="20"/>
                  </a:lnTo>
                  <a:lnTo>
                    <a:pt x="57" y="16"/>
                  </a:lnTo>
                  <a:lnTo>
                    <a:pt x="49" y="12"/>
                  </a:lnTo>
                  <a:lnTo>
                    <a:pt x="45" y="8"/>
                  </a:lnTo>
                  <a:lnTo>
                    <a:pt x="41" y="8"/>
                  </a:lnTo>
                  <a:lnTo>
                    <a:pt x="37" y="12"/>
                  </a:lnTo>
                  <a:lnTo>
                    <a:pt x="29" y="16"/>
                  </a:lnTo>
                  <a:lnTo>
                    <a:pt x="24" y="20"/>
                  </a:lnTo>
                  <a:lnTo>
                    <a:pt x="24" y="61"/>
                  </a:lnTo>
                  <a:lnTo>
                    <a:pt x="24" y="69"/>
                  </a:lnTo>
                  <a:lnTo>
                    <a:pt x="24" y="73"/>
                  </a:lnTo>
                  <a:lnTo>
                    <a:pt x="29" y="77"/>
                  </a:lnTo>
                  <a:lnTo>
                    <a:pt x="33" y="77"/>
                  </a:lnTo>
                  <a:lnTo>
                    <a:pt x="37" y="77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0" y="77"/>
                  </a:lnTo>
                  <a:lnTo>
                    <a:pt x="4" y="77"/>
                  </a:lnTo>
                  <a:lnTo>
                    <a:pt x="8" y="73"/>
                  </a:lnTo>
                  <a:lnTo>
                    <a:pt x="8" y="69"/>
                  </a:lnTo>
                  <a:lnTo>
                    <a:pt x="8" y="61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2" name="Freeform 13"/>
            <p:cNvSpPr>
              <a:spLocks noEditPoints="1"/>
            </p:cNvSpPr>
            <p:nvPr/>
          </p:nvSpPr>
          <p:spPr bwMode="auto">
            <a:xfrm>
              <a:off x="144" y="3000"/>
              <a:ext cx="89" cy="117"/>
            </a:xfrm>
            <a:custGeom>
              <a:avLst/>
              <a:gdLst>
                <a:gd name="T0" fmla="*/ 33 w 89"/>
                <a:gd name="T1" fmla="*/ 60 h 117"/>
                <a:gd name="T2" fmla="*/ 33 w 89"/>
                <a:gd name="T3" fmla="*/ 96 h 117"/>
                <a:gd name="T4" fmla="*/ 33 w 89"/>
                <a:gd name="T5" fmla="*/ 104 h 117"/>
                <a:gd name="T6" fmla="*/ 37 w 89"/>
                <a:gd name="T7" fmla="*/ 113 h 117"/>
                <a:gd name="T8" fmla="*/ 41 w 89"/>
                <a:gd name="T9" fmla="*/ 113 h 117"/>
                <a:gd name="T10" fmla="*/ 45 w 89"/>
                <a:gd name="T11" fmla="*/ 117 h 117"/>
                <a:gd name="T12" fmla="*/ 49 w 89"/>
                <a:gd name="T13" fmla="*/ 117 h 117"/>
                <a:gd name="T14" fmla="*/ 49 w 89"/>
                <a:gd name="T15" fmla="*/ 117 h 117"/>
                <a:gd name="T16" fmla="*/ 0 w 89"/>
                <a:gd name="T17" fmla="*/ 117 h 117"/>
                <a:gd name="T18" fmla="*/ 0 w 89"/>
                <a:gd name="T19" fmla="*/ 117 h 117"/>
                <a:gd name="T20" fmla="*/ 4 w 89"/>
                <a:gd name="T21" fmla="*/ 117 h 117"/>
                <a:gd name="T22" fmla="*/ 8 w 89"/>
                <a:gd name="T23" fmla="*/ 113 h 117"/>
                <a:gd name="T24" fmla="*/ 12 w 89"/>
                <a:gd name="T25" fmla="*/ 109 h 117"/>
                <a:gd name="T26" fmla="*/ 16 w 89"/>
                <a:gd name="T27" fmla="*/ 104 h 117"/>
                <a:gd name="T28" fmla="*/ 16 w 89"/>
                <a:gd name="T29" fmla="*/ 96 h 117"/>
                <a:gd name="T30" fmla="*/ 16 w 89"/>
                <a:gd name="T31" fmla="*/ 20 h 117"/>
                <a:gd name="T32" fmla="*/ 16 w 89"/>
                <a:gd name="T33" fmla="*/ 12 h 117"/>
                <a:gd name="T34" fmla="*/ 12 w 89"/>
                <a:gd name="T35" fmla="*/ 4 h 117"/>
                <a:gd name="T36" fmla="*/ 8 w 89"/>
                <a:gd name="T37" fmla="*/ 4 h 117"/>
                <a:gd name="T38" fmla="*/ 4 w 89"/>
                <a:gd name="T39" fmla="*/ 0 h 117"/>
                <a:gd name="T40" fmla="*/ 0 w 89"/>
                <a:gd name="T41" fmla="*/ 0 h 117"/>
                <a:gd name="T42" fmla="*/ 0 w 89"/>
                <a:gd name="T43" fmla="*/ 0 h 117"/>
                <a:gd name="T44" fmla="*/ 41 w 89"/>
                <a:gd name="T45" fmla="*/ 0 h 117"/>
                <a:gd name="T46" fmla="*/ 57 w 89"/>
                <a:gd name="T47" fmla="*/ 0 h 117"/>
                <a:gd name="T48" fmla="*/ 69 w 89"/>
                <a:gd name="T49" fmla="*/ 4 h 117"/>
                <a:gd name="T50" fmla="*/ 77 w 89"/>
                <a:gd name="T51" fmla="*/ 8 h 117"/>
                <a:gd name="T52" fmla="*/ 81 w 89"/>
                <a:gd name="T53" fmla="*/ 12 h 117"/>
                <a:gd name="T54" fmla="*/ 89 w 89"/>
                <a:gd name="T55" fmla="*/ 24 h 117"/>
                <a:gd name="T56" fmla="*/ 89 w 89"/>
                <a:gd name="T57" fmla="*/ 32 h 117"/>
                <a:gd name="T58" fmla="*/ 85 w 89"/>
                <a:gd name="T59" fmla="*/ 44 h 117"/>
                <a:gd name="T60" fmla="*/ 81 w 89"/>
                <a:gd name="T61" fmla="*/ 56 h 117"/>
                <a:gd name="T62" fmla="*/ 73 w 89"/>
                <a:gd name="T63" fmla="*/ 60 h 117"/>
                <a:gd name="T64" fmla="*/ 65 w 89"/>
                <a:gd name="T65" fmla="*/ 64 h 117"/>
                <a:gd name="T66" fmla="*/ 53 w 89"/>
                <a:gd name="T67" fmla="*/ 64 h 117"/>
                <a:gd name="T68" fmla="*/ 49 w 89"/>
                <a:gd name="T69" fmla="*/ 64 h 117"/>
                <a:gd name="T70" fmla="*/ 45 w 89"/>
                <a:gd name="T71" fmla="*/ 64 h 117"/>
                <a:gd name="T72" fmla="*/ 37 w 89"/>
                <a:gd name="T73" fmla="*/ 64 h 117"/>
                <a:gd name="T74" fmla="*/ 33 w 89"/>
                <a:gd name="T75" fmla="*/ 60 h 117"/>
                <a:gd name="T76" fmla="*/ 33 w 89"/>
                <a:gd name="T77" fmla="*/ 56 h 117"/>
                <a:gd name="T78" fmla="*/ 37 w 89"/>
                <a:gd name="T79" fmla="*/ 56 h 117"/>
                <a:gd name="T80" fmla="*/ 41 w 89"/>
                <a:gd name="T81" fmla="*/ 56 h 117"/>
                <a:gd name="T82" fmla="*/ 45 w 89"/>
                <a:gd name="T83" fmla="*/ 60 h 117"/>
                <a:gd name="T84" fmla="*/ 45 w 89"/>
                <a:gd name="T85" fmla="*/ 60 h 117"/>
                <a:gd name="T86" fmla="*/ 57 w 89"/>
                <a:gd name="T87" fmla="*/ 56 h 117"/>
                <a:gd name="T88" fmla="*/ 61 w 89"/>
                <a:gd name="T89" fmla="*/ 52 h 117"/>
                <a:gd name="T90" fmla="*/ 69 w 89"/>
                <a:gd name="T91" fmla="*/ 44 h 117"/>
                <a:gd name="T92" fmla="*/ 69 w 89"/>
                <a:gd name="T93" fmla="*/ 32 h 117"/>
                <a:gd name="T94" fmla="*/ 69 w 89"/>
                <a:gd name="T95" fmla="*/ 24 h 117"/>
                <a:gd name="T96" fmla="*/ 65 w 89"/>
                <a:gd name="T97" fmla="*/ 20 h 117"/>
                <a:gd name="T98" fmla="*/ 61 w 89"/>
                <a:gd name="T99" fmla="*/ 12 h 117"/>
                <a:gd name="T100" fmla="*/ 57 w 89"/>
                <a:gd name="T101" fmla="*/ 8 h 117"/>
                <a:gd name="T102" fmla="*/ 49 w 89"/>
                <a:gd name="T103" fmla="*/ 8 h 117"/>
                <a:gd name="T104" fmla="*/ 45 w 89"/>
                <a:gd name="T105" fmla="*/ 4 h 117"/>
                <a:gd name="T106" fmla="*/ 37 w 89"/>
                <a:gd name="T107" fmla="*/ 4 h 117"/>
                <a:gd name="T108" fmla="*/ 33 w 89"/>
                <a:gd name="T109" fmla="*/ 8 h 117"/>
                <a:gd name="T110" fmla="*/ 33 w 89"/>
                <a:gd name="T111" fmla="*/ 56 h 1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9"/>
                <a:gd name="T169" fmla="*/ 0 h 117"/>
                <a:gd name="T170" fmla="*/ 89 w 89"/>
                <a:gd name="T171" fmla="*/ 117 h 1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9" h="117">
                  <a:moveTo>
                    <a:pt x="33" y="60"/>
                  </a:moveTo>
                  <a:lnTo>
                    <a:pt x="33" y="96"/>
                  </a:lnTo>
                  <a:lnTo>
                    <a:pt x="33" y="104"/>
                  </a:lnTo>
                  <a:lnTo>
                    <a:pt x="37" y="113"/>
                  </a:lnTo>
                  <a:lnTo>
                    <a:pt x="41" y="113"/>
                  </a:lnTo>
                  <a:lnTo>
                    <a:pt x="45" y="117"/>
                  </a:lnTo>
                  <a:lnTo>
                    <a:pt x="49" y="117"/>
                  </a:lnTo>
                  <a:lnTo>
                    <a:pt x="0" y="117"/>
                  </a:lnTo>
                  <a:lnTo>
                    <a:pt x="4" y="117"/>
                  </a:lnTo>
                  <a:lnTo>
                    <a:pt x="8" y="113"/>
                  </a:lnTo>
                  <a:lnTo>
                    <a:pt x="12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57" y="0"/>
                  </a:lnTo>
                  <a:lnTo>
                    <a:pt x="69" y="4"/>
                  </a:lnTo>
                  <a:lnTo>
                    <a:pt x="77" y="8"/>
                  </a:lnTo>
                  <a:lnTo>
                    <a:pt x="81" y="12"/>
                  </a:lnTo>
                  <a:lnTo>
                    <a:pt x="89" y="24"/>
                  </a:lnTo>
                  <a:lnTo>
                    <a:pt x="89" y="32"/>
                  </a:lnTo>
                  <a:lnTo>
                    <a:pt x="85" y="44"/>
                  </a:lnTo>
                  <a:lnTo>
                    <a:pt x="81" y="56"/>
                  </a:lnTo>
                  <a:lnTo>
                    <a:pt x="73" y="60"/>
                  </a:lnTo>
                  <a:lnTo>
                    <a:pt x="65" y="64"/>
                  </a:lnTo>
                  <a:lnTo>
                    <a:pt x="53" y="64"/>
                  </a:lnTo>
                  <a:lnTo>
                    <a:pt x="49" y="64"/>
                  </a:lnTo>
                  <a:lnTo>
                    <a:pt x="45" y="64"/>
                  </a:lnTo>
                  <a:lnTo>
                    <a:pt x="37" y="64"/>
                  </a:lnTo>
                  <a:lnTo>
                    <a:pt x="33" y="60"/>
                  </a:lnTo>
                  <a:close/>
                  <a:moveTo>
                    <a:pt x="33" y="56"/>
                  </a:moveTo>
                  <a:lnTo>
                    <a:pt x="37" y="56"/>
                  </a:lnTo>
                  <a:lnTo>
                    <a:pt x="41" y="56"/>
                  </a:lnTo>
                  <a:lnTo>
                    <a:pt x="45" y="60"/>
                  </a:lnTo>
                  <a:lnTo>
                    <a:pt x="57" y="56"/>
                  </a:lnTo>
                  <a:lnTo>
                    <a:pt x="61" y="52"/>
                  </a:lnTo>
                  <a:lnTo>
                    <a:pt x="69" y="44"/>
                  </a:lnTo>
                  <a:lnTo>
                    <a:pt x="69" y="32"/>
                  </a:lnTo>
                  <a:lnTo>
                    <a:pt x="69" y="24"/>
                  </a:lnTo>
                  <a:lnTo>
                    <a:pt x="65" y="20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49" y="8"/>
                  </a:lnTo>
                  <a:lnTo>
                    <a:pt x="45" y="4"/>
                  </a:lnTo>
                  <a:lnTo>
                    <a:pt x="37" y="4"/>
                  </a:lnTo>
                  <a:lnTo>
                    <a:pt x="33" y="8"/>
                  </a:lnTo>
                  <a:lnTo>
                    <a:pt x="3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3" name="Freeform 14"/>
            <p:cNvSpPr>
              <a:spLocks/>
            </p:cNvSpPr>
            <p:nvPr/>
          </p:nvSpPr>
          <p:spPr bwMode="auto">
            <a:xfrm>
              <a:off x="241" y="3036"/>
              <a:ext cx="57" cy="81"/>
            </a:xfrm>
            <a:custGeom>
              <a:avLst/>
              <a:gdLst>
                <a:gd name="T0" fmla="*/ 24 w 57"/>
                <a:gd name="T1" fmla="*/ 0 h 81"/>
                <a:gd name="T2" fmla="*/ 24 w 57"/>
                <a:gd name="T3" fmla="*/ 20 h 81"/>
                <a:gd name="T4" fmla="*/ 32 w 57"/>
                <a:gd name="T5" fmla="*/ 8 h 81"/>
                <a:gd name="T6" fmla="*/ 41 w 57"/>
                <a:gd name="T7" fmla="*/ 4 h 81"/>
                <a:gd name="T8" fmla="*/ 45 w 57"/>
                <a:gd name="T9" fmla="*/ 0 h 81"/>
                <a:gd name="T10" fmla="*/ 49 w 57"/>
                <a:gd name="T11" fmla="*/ 0 h 81"/>
                <a:gd name="T12" fmla="*/ 53 w 57"/>
                <a:gd name="T13" fmla="*/ 4 h 81"/>
                <a:gd name="T14" fmla="*/ 57 w 57"/>
                <a:gd name="T15" fmla="*/ 8 h 81"/>
                <a:gd name="T16" fmla="*/ 57 w 57"/>
                <a:gd name="T17" fmla="*/ 12 h 81"/>
                <a:gd name="T18" fmla="*/ 57 w 57"/>
                <a:gd name="T19" fmla="*/ 16 h 81"/>
                <a:gd name="T20" fmla="*/ 57 w 57"/>
                <a:gd name="T21" fmla="*/ 16 h 81"/>
                <a:gd name="T22" fmla="*/ 53 w 57"/>
                <a:gd name="T23" fmla="*/ 20 h 81"/>
                <a:gd name="T24" fmla="*/ 49 w 57"/>
                <a:gd name="T25" fmla="*/ 20 h 81"/>
                <a:gd name="T26" fmla="*/ 49 w 57"/>
                <a:gd name="T27" fmla="*/ 20 h 81"/>
                <a:gd name="T28" fmla="*/ 45 w 57"/>
                <a:gd name="T29" fmla="*/ 16 h 81"/>
                <a:gd name="T30" fmla="*/ 41 w 57"/>
                <a:gd name="T31" fmla="*/ 16 h 81"/>
                <a:gd name="T32" fmla="*/ 37 w 57"/>
                <a:gd name="T33" fmla="*/ 12 h 81"/>
                <a:gd name="T34" fmla="*/ 37 w 57"/>
                <a:gd name="T35" fmla="*/ 12 h 81"/>
                <a:gd name="T36" fmla="*/ 32 w 57"/>
                <a:gd name="T37" fmla="*/ 16 h 81"/>
                <a:gd name="T38" fmla="*/ 28 w 57"/>
                <a:gd name="T39" fmla="*/ 20 h 81"/>
                <a:gd name="T40" fmla="*/ 24 w 57"/>
                <a:gd name="T41" fmla="*/ 28 h 81"/>
                <a:gd name="T42" fmla="*/ 24 w 57"/>
                <a:gd name="T43" fmla="*/ 64 h 81"/>
                <a:gd name="T44" fmla="*/ 24 w 57"/>
                <a:gd name="T45" fmla="*/ 68 h 81"/>
                <a:gd name="T46" fmla="*/ 28 w 57"/>
                <a:gd name="T47" fmla="*/ 73 h 81"/>
                <a:gd name="T48" fmla="*/ 28 w 57"/>
                <a:gd name="T49" fmla="*/ 77 h 81"/>
                <a:gd name="T50" fmla="*/ 32 w 57"/>
                <a:gd name="T51" fmla="*/ 77 h 81"/>
                <a:gd name="T52" fmla="*/ 37 w 57"/>
                <a:gd name="T53" fmla="*/ 81 h 81"/>
                <a:gd name="T54" fmla="*/ 41 w 57"/>
                <a:gd name="T55" fmla="*/ 81 h 81"/>
                <a:gd name="T56" fmla="*/ 41 w 57"/>
                <a:gd name="T57" fmla="*/ 81 h 81"/>
                <a:gd name="T58" fmla="*/ 0 w 57"/>
                <a:gd name="T59" fmla="*/ 81 h 81"/>
                <a:gd name="T60" fmla="*/ 0 w 57"/>
                <a:gd name="T61" fmla="*/ 81 h 81"/>
                <a:gd name="T62" fmla="*/ 4 w 57"/>
                <a:gd name="T63" fmla="*/ 81 h 81"/>
                <a:gd name="T64" fmla="*/ 8 w 57"/>
                <a:gd name="T65" fmla="*/ 77 h 81"/>
                <a:gd name="T66" fmla="*/ 8 w 57"/>
                <a:gd name="T67" fmla="*/ 77 h 81"/>
                <a:gd name="T68" fmla="*/ 12 w 57"/>
                <a:gd name="T69" fmla="*/ 73 h 81"/>
                <a:gd name="T70" fmla="*/ 12 w 57"/>
                <a:gd name="T71" fmla="*/ 68 h 81"/>
                <a:gd name="T72" fmla="*/ 12 w 57"/>
                <a:gd name="T73" fmla="*/ 64 h 81"/>
                <a:gd name="T74" fmla="*/ 12 w 57"/>
                <a:gd name="T75" fmla="*/ 32 h 81"/>
                <a:gd name="T76" fmla="*/ 12 w 57"/>
                <a:gd name="T77" fmla="*/ 20 h 81"/>
                <a:gd name="T78" fmla="*/ 12 w 57"/>
                <a:gd name="T79" fmla="*/ 16 h 81"/>
                <a:gd name="T80" fmla="*/ 8 w 57"/>
                <a:gd name="T81" fmla="*/ 12 h 81"/>
                <a:gd name="T82" fmla="*/ 8 w 57"/>
                <a:gd name="T83" fmla="*/ 12 h 81"/>
                <a:gd name="T84" fmla="*/ 8 w 57"/>
                <a:gd name="T85" fmla="*/ 12 h 81"/>
                <a:gd name="T86" fmla="*/ 4 w 57"/>
                <a:gd name="T87" fmla="*/ 12 h 81"/>
                <a:gd name="T88" fmla="*/ 4 w 57"/>
                <a:gd name="T89" fmla="*/ 12 h 81"/>
                <a:gd name="T90" fmla="*/ 0 w 57"/>
                <a:gd name="T91" fmla="*/ 12 h 81"/>
                <a:gd name="T92" fmla="*/ 0 w 57"/>
                <a:gd name="T93" fmla="*/ 8 h 81"/>
                <a:gd name="T94" fmla="*/ 20 w 57"/>
                <a:gd name="T95" fmla="*/ 0 h 81"/>
                <a:gd name="T96" fmla="*/ 24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4" y="0"/>
                  </a:moveTo>
                  <a:lnTo>
                    <a:pt x="24" y="20"/>
                  </a:lnTo>
                  <a:lnTo>
                    <a:pt x="32" y="8"/>
                  </a:lnTo>
                  <a:lnTo>
                    <a:pt x="41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7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16"/>
                  </a:lnTo>
                  <a:lnTo>
                    <a:pt x="41" y="16"/>
                  </a:lnTo>
                  <a:lnTo>
                    <a:pt x="37" y="12"/>
                  </a:lnTo>
                  <a:lnTo>
                    <a:pt x="32" y="16"/>
                  </a:lnTo>
                  <a:lnTo>
                    <a:pt x="28" y="20"/>
                  </a:lnTo>
                  <a:lnTo>
                    <a:pt x="24" y="28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8" y="73"/>
                  </a:lnTo>
                  <a:lnTo>
                    <a:pt x="28" y="77"/>
                  </a:lnTo>
                  <a:lnTo>
                    <a:pt x="32" y="77"/>
                  </a:lnTo>
                  <a:lnTo>
                    <a:pt x="37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8" y="77"/>
                  </a:lnTo>
                  <a:lnTo>
                    <a:pt x="12" y="73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4" name="Freeform 15"/>
            <p:cNvSpPr>
              <a:spLocks noEditPoints="1"/>
            </p:cNvSpPr>
            <p:nvPr/>
          </p:nvSpPr>
          <p:spPr bwMode="auto">
            <a:xfrm>
              <a:off x="302" y="3036"/>
              <a:ext cx="76" cy="85"/>
            </a:xfrm>
            <a:custGeom>
              <a:avLst/>
              <a:gdLst>
                <a:gd name="T0" fmla="*/ 40 w 76"/>
                <a:gd name="T1" fmla="*/ 0 h 85"/>
                <a:gd name="T2" fmla="*/ 52 w 76"/>
                <a:gd name="T3" fmla="*/ 0 h 85"/>
                <a:gd name="T4" fmla="*/ 60 w 76"/>
                <a:gd name="T5" fmla="*/ 8 h 85"/>
                <a:gd name="T6" fmla="*/ 68 w 76"/>
                <a:gd name="T7" fmla="*/ 12 h 85"/>
                <a:gd name="T8" fmla="*/ 76 w 76"/>
                <a:gd name="T9" fmla="*/ 24 h 85"/>
                <a:gd name="T10" fmla="*/ 76 w 76"/>
                <a:gd name="T11" fmla="*/ 40 h 85"/>
                <a:gd name="T12" fmla="*/ 76 w 76"/>
                <a:gd name="T13" fmla="*/ 52 h 85"/>
                <a:gd name="T14" fmla="*/ 72 w 76"/>
                <a:gd name="T15" fmla="*/ 60 h 85"/>
                <a:gd name="T16" fmla="*/ 64 w 76"/>
                <a:gd name="T17" fmla="*/ 73 h 85"/>
                <a:gd name="T18" fmla="*/ 56 w 76"/>
                <a:gd name="T19" fmla="*/ 77 h 85"/>
                <a:gd name="T20" fmla="*/ 48 w 76"/>
                <a:gd name="T21" fmla="*/ 81 h 85"/>
                <a:gd name="T22" fmla="*/ 40 w 76"/>
                <a:gd name="T23" fmla="*/ 85 h 85"/>
                <a:gd name="T24" fmla="*/ 28 w 76"/>
                <a:gd name="T25" fmla="*/ 81 h 85"/>
                <a:gd name="T26" fmla="*/ 16 w 76"/>
                <a:gd name="T27" fmla="*/ 77 h 85"/>
                <a:gd name="T28" fmla="*/ 12 w 76"/>
                <a:gd name="T29" fmla="*/ 68 h 85"/>
                <a:gd name="T30" fmla="*/ 4 w 76"/>
                <a:gd name="T31" fmla="*/ 56 h 85"/>
                <a:gd name="T32" fmla="*/ 0 w 76"/>
                <a:gd name="T33" fmla="*/ 44 h 85"/>
                <a:gd name="T34" fmla="*/ 4 w 76"/>
                <a:gd name="T35" fmla="*/ 32 h 85"/>
                <a:gd name="T36" fmla="*/ 8 w 76"/>
                <a:gd name="T37" fmla="*/ 20 h 85"/>
                <a:gd name="T38" fmla="*/ 12 w 76"/>
                <a:gd name="T39" fmla="*/ 12 h 85"/>
                <a:gd name="T40" fmla="*/ 20 w 76"/>
                <a:gd name="T41" fmla="*/ 4 h 85"/>
                <a:gd name="T42" fmla="*/ 28 w 76"/>
                <a:gd name="T43" fmla="*/ 0 h 85"/>
                <a:gd name="T44" fmla="*/ 40 w 76"/>
                <a:gd name="T45" fmla="*/ 0 h 85"/>
                <a:gd name="T46" fmla="*/ 36 w 76"/>
                <a:gd name="T47" fmla="*/ 4 h 85"/>
                <a:gd name="T48" fmla="*/ 32 w 76"/>
                <a:gd name="T49" fmla="*/ 8 h 85"/>
                <a:gd name="T50" fmla="*/ 28 w 76"/>
                <a:gd name="T51" fmla="*/ 8 h 85"/>
                <a:gd name="T52" fmla="*/ 24 w 76"/>
                <a:gd name="T53" fmla="*/ 12 h 85"/>
                <a:gd name="T54" fmla="*/ 20 w 76"/>
                <a:gd name="T55" fmla="*/ 16 h 85"/>
                <a:gd name="T56" fmla="*/ 16 w 76"/>
                <a:gd name="T57" fmla="*/ 24 h 85"/>
                <a:gd name="T58" fmla="*/ 16 w 76"/>
                <a:gd name="T59" fmla="*/ 36 h 85"/>
                <a:gd name="T60" fmla="*/ 16 w 76"/>
                <a:gd name="T61" fmla="*/ 52 h 85"/>
                <a:gd name="T62" fmla="*/ 24 w 76"/>
                <a:gd name="T63" fmla="*/ 64 h 85"/>
                <a:gd name="T64" fmla="*/ 28 w 76"/>
                <a:gd name="T65" fmla="*/ 73 h 85"/>
                <a:gd name="T66" fmla="*/ 36 w 76"/>
                <a:gd name="T67" fmla="*/ 77 h 85"/>
                <a:gd name="T68" fmla="*/ 40 w 76"/>
                <a:gd name="T69" fmla="*/ 77 h 85"/>
                <a:gd name="T70" fmla="*/ 48 w 76"/>
                <a:gd name="T71" fmla="*/ 77 h 85"/>
                <a:gd name="T72" fmla="*/ 56 w 76"/>
                <a:gd name="T73" fmla="*/ 73 h 85"/>
                <a:gd name="T74" fmla="*/ 60 w 76"/>
                <a:gd name="T75" fmla="*/ 60 h 85"/>
                <a:gd name="T76" fmla="*/ 60 w 76"/>
                <a:gd name="T77" fmla="*/ 48 h 85"/>
                <a:gd name="T78" fmla="*/ 60 w 76"/>
                <a:gd name="T79" fmla="*/ 32 h 85"/>
                <a:gd name="T80" fmla="*/ 56 w 76"/>
                <a:gd name="T81" fmla="*/ 24 h 85"/>
                <a:gd name="T82" fmla="*/ 52 w 76"/>
                <a:gd name="T83" fmla="*/ 12 h 85"/>
                <a:gd name="T84" fmla="*/ 44 w 76"/>
                <a:gd name="T85" fmla="*/ 8 h 85"/>
                <a:gd name="T86" fmla="*/ 36 w 76"/>
                <a:gd name="T87" fmla="*/ 4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6"/>
                <a:gd name="T133" fmla="*/ 0 h 85"/>
                <a:gd name="T134" fmla="*/ 76 w 76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6" h="85">
                  <a:moveTo>
                    <a:pt x="40" y="0"/>
                  </a:moveTo>
                  <a:lnTo>
                    <a:pt x="52" y="0"/>
                  </a:lnTo>
                  <a:lnTo>
                    <a:pt x="60" y="8"/>
                  </a:lnTo>
                  <a:lnTo>
                    <a:pt x="68" y="12"/>
                  </a:lnTo>
                  <a:lnTo>
                    <a:pt x="76" y="24"/>
                  </a:lnTo>
                  <a:lnTo>
                    <a:pt x="76" y="40"/>
                  </a:lnTo>
                  <a:lnTo>
                    <a:pt x="76" y="52"/>
                  </a:lnTo>
                  <a:lnTo>
                    <a:pt x="72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40" y="85"/>
                  </a:lnTo>
                  <a:lnTo>
                    <a:pt x="28" y="81"/>
                  </a:lnTo>
                  <a:lnTo>
                    <a:pt x="16" y="77"/>
                  </a:lnTo>
                  <a:lnTo>
                    <a:pt x="12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8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40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8" y="8"/>
                  </a:lnTo>
                  <a:lnTo>
                    <a:pt x="24" y="12"/>
                  </a:lnTo>
                  <a:lnTo>
                    <a:pt x="20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4" y="64"/>
                  </a:lnTo>
                  <a:lnTo>
                    <a:pt x="28" y="73"/>
                  </a:lnTo>
                  <a:lnTo>
                    <a:pt x="36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5" name="Freeform 16"/>
            <p:cNvSpPr>
              <a:spLocks/>
            </p:cNvSpPr>
            <p:nvPr/>
          </p:nvSpPr>
          <p:spPr bwMode="auto">
            <a:xfrm>
              <a:off x="528" y="3000"/>
              <a:ext cx="125" cy="121"/>
            </a:xfrm>
            <a:custGeom>
              <a:avLst/>
              <a:gdLst>
                <a:gd name="T0" fmla="*/ 125 w 125"/>
                <a:gd name="T1" fmla="*/ 0 h 121"/>
                <a:gd name="T2" fmla="*/ 125 w 125"/>
                <a:gd name="T3" fmla="*/ 0 h 121"/>
                <a:gd name="T4" fmla="*/ 117 w 125"/>
                <a:gd name="T5" fmla="*/ 4 h 121"/>
                <a:gd name="T6" fmla="*/ 113 w 125"/>
                <a:gd name="T7" fmla="*/ 8 h 121"/>
                <a:gd name="T8" fmla="*/ 109 w 125"/>
                <a:gd name="T9" fmla="*/ 12 h 121"/>
                <a:gd name="T10" fmla="*/ 105 w 125"/>
                <a:gd name="T11" fmla="*/ 20 h 121"/>
                <a:gd name="T12" fmla="*/ 68 w 125"/>
                <a:gd name="T13" fmla="*/ 121 h 121"/>
                <a:gd name="T14" fmla="*/ 64 w 125"/>
                <a:gd name="T15" fmla="*/ 121 h 121"/>
                <a:gd name="T16" fmla="*/ 20 w 125"/>
                <a:gd name="T17" fmla="*/ 20 h 121"/>
                <a:gd name="T18" fmla="*/ 16 w 125"/>
                <a:gd name="T19" fmla="*/ 12 h 121"/>
                <a:gd name="T20" fmla="*/ 16 w 125"/>
                <a:gd name="T21" fmla="*/ 8 h 121"/>
                <a:gd name="T22" fmla="*/ 12 w 125"/>
                <a:gd name="T23" fmla="*/ 4 h 121"/>
                <a:gd name="T24" fmla="*/ 8 w 125"/>
                <a:gd name="T25" fmla="*/ 4 h 121"/>
                <a:gd name="T26" fmla="*/ 4 w 125"/>
                <a:gd name="T27" fmla="*/ 4 h 121"/>
                <a:gd name="T28" fmla="*/ 0 w 125"/>
                <a:gd name="T29" fmla="*/ 0 h 121"/>
                <a:gd name="T30" fmla="*/ 0 w 125"/>
                <a:gd name="T31" fmla="*/ 0 h 121"/>
                <a:gd name="T32" fmla="*/ 48 w 125"/>
                <a:gd name="T33" fmla="*/ 0 h 121"/>
                <a:gd name="T34" fmla="*/ 48 w 125"/>
                <a:gd name="T35" fmla="*/ 0 h 121"/>
                <a:gd name="T36" fmla="*/ 40 w 125"/>
                <a:gd name="T37" fmla="*/ 4 h 121"/>
                <a:gd name="T38" fmla="*/ 36 w 125"/>
                <a:gd name="T39" fmla="*/ 4 h 121"/>
                <a:gd name="T40" fmla="*/ 36 w 125"/>
                <a:gd name="T41" fmla="*/ 8 h 121"/>
                <a:gd name="T42" fmla="*/ 36 w 125"/>
                <a:gd name="T43" fmla="*/ 8 h 121"/>
                <a:gd name="T44" fmla="*/ 36 w 125"/>
                <a:gd name="T45" fmla="*/ 16 h 121"/>
                <a:gd name="T46" fmla="*/ 40 w 125"/>
                <a:gd name="T47" fmla="*/ 24 h 121"/>
                <a:gd name="T48" fmla="*/ 68 w 125"/>
                <a:gd name="T49" fmla="*/ 92 h 121"/>
                <a:gd name="T50" fmla="*/ 97 w 125"/>
                <a:gd name="T51" fmla="*/ 24 h 121"/>
                <a:gd name="T52" fmla="*/ 101 w 125"/>
                <a:gd name="T53" fmla="*/ 16 h 121"/>
                <a:gd name="T54" fmla="*/ 101 w 125"/>
                <a:gd name="T55" fmla="*/ 8 h 121"/>
                <a:gd name="T56" fmla="*/ 101 w 125"/>
                <a:gd name="T57" fmla="*/ 8 h 121"/>
                <a:gd name="T58" fmla="*/ 97 w 125"/>
                <a:gd name="T59" fmla="*/ 4 h 121"/>
                <a:gd name="T60" fmla="*/ 92 w 125"/>
                <a:gd name="T61" fmla="*/ 4 h 121"/>
                <a:gd name="T62" fmla="*/ 88 w 125"/>
                <a:gd name="T63" fmla="*/ 0 h 121"/>
                <a:gd name="T64" fmla="*/ 88 w 125"/>
                <a:gd name="T65" fmla="*/ 0 h 121"/>
                <a:gd name="T66" fmla="*/ 88 w 125"/>
                <a:gd name="T67" fmla="*/ 0 h 121"/>
                <a:gd name="T68" fmla="*/ 88 w 125"/>
                <a:gd name="T69" fmla="*/ 0 h 121"/>
                <a:gd name="T70" fmla="*/ 125 w 125"/>
                <a:gd name="T71" fmla="*/ 0 h 12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"/>
                <a:gd name="T109" fmla="*/ 0 h 121"/>
                <a:gd name="T110" fmla="*/ 125 w 125"/>
                <a:gd name="T111" fmla="*/ 121 h 12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" h="121">
                  <a:moveTo>
                    <a:pt x="125" y="0"/>
                  </a:move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5" y="20"/>
                  </a:lnTo>
                  <a:lnTo>
                    <a:pt x="68" y="121"/>
                  </a:lnTo>
                  <a:lnTo>
                    <a:pt x="64" y="121"/>
                  </a:lnTo>
                  <a:lnTo>
                    <a:pt x="20" y="20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36" y="16"/>
                  </a:lnTo>
                  <a:lnTo>
                    <a:pt x="40" y="24"/>
                  </a:lnTo>
                  <a:lnTo>
                    <a:pt x="68" y="92"/>
                  </a:lnTo>
                  <a:lnTo>
                    <a:pt x="97" y="24"/>
                  </a:lnTo>
                  <a:lnTo>
                    <a:pt x="101" y="16"/>
                  </a:lnTo>
                  <a:lnTo>
                    <a:pt x="101" y="8"/>
                  </a:lnTo>
                  <a:lnTo>
                    <a:pt x="97" y="4"/>
                  </a:lnTo>
                  <a:lnTo>
                    <a:pt x="92" y="4"/>
                  </a:lnTo>
                  <a:lnTo>
                    <a:pt x="88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6" name="Freeform 17"/>
            <p:cNvSpPr>
              <a:spLocks noEditPoints="1"/>
            </p:cNvSpPr>
            <p:nvPr/>
          </p:nvSpPr>
          <p:spPr bwMode="auto">
            <a:xfrm>
              <a:off x="641" y="3036"/>
              <a:ext cx="64" cy="85"/>
            </a:xfrm>
            <a:custGeom>
              <a:avLst/>
              <a:gdLst>
                <a:gd name="T0" fmla="*/ 12 w 64"/>
                <a:gd name="T1" fmla="*/ 32 h 85"/>
                <a:gd name="T2" fmla="*/ 16 w 64"/>
                <a:gd name="T3" fmla="*/ 48 h 85"/>
                <a:gd name="T4" fmla="*/ 20 w 64"/>
                <a:gd name="T5" fmla="*/ 60 h 85"/>
                <a:gd name="T6" fmla="*/ 28 w 64"/>
                <a:gd name="T7" fmla="*/ 64 h 85"/>
                <a:gd name="T8" fmla="*/ 40 w 64"/>
                <a:gd name="T9" fmla="*/ 68 h 85"/>
                <a:gd name="T10" fmla="*/ 48 w 64"/>
                <a:gd name="T11" fmla="*/ 68 h 85"/>
                <a:gd name="T12" fmla="*/ 52 w 64"/>
                <a:gd name="T13" fmla="*/ 64 h 85"/>
                <a:gd name="T14" fmla="*/ 60 w 64"/>
                <a:gd name="T15" fmla="*/ 60 h 85"/>
                <a:gd name="T16" fmla="*/ 64 w 64"/>
                <a:gd name="T17" fmla="*/ 48 h 85"/>
                <a:gd name="T18" fmla="*/ 64 w 64"/>
                <a:gd name="T19" fmla="*/ 52 h 85"/>
                <a:gd name="T20" fmla="*/ 60 w 64"/>
                <a:gd name="T21" fmla="*/ 64 h 85"/>
                <a:gd name="T22" fmla="*/ 56 w 64"/>
                <a:gd name="T23" fmla="*/ 73 h 85"/>
                <a:gd name="T24" fmla="*/ 44 w 64"/>
                <a:gd name="T25" fmla="*/ 81 h 85"/>
                <a:gd name="T26" fmla="*/ 32 w 64"/>
                <a:gd name="T27" fmla="*/ 85 h 85"/>
                <a:gd name="T28" fmla="*/ 20 w 64"/>
                <a:gd name="T29" fmla="*/ 81 h 85"/>
                <a:gd name="T30" fmla="*/ 8 w 64"/>
                <a:gd name="T31" fmla="*/ 73 h 85"/>
                <a:gd name="T32" fmla="*/ 4 w 64"/>
                <a:gd name="T33" fmla="*/ 64 h 85"/>
                <a:gd name="T34" fmla="*/ 0 w 64"/>
                <a:gd name="T35" fmla="*/ 52 h 85"/>
                <a:gd name="T36" fmla="*/ 0 w 64"/>
                <a:gd name="T37" fmla="*/ 44 h 85"/>
                <a:gd name="T38" fmla="*/ 0 w 64"/>
                <a:gd name="T39" fmla="*/ 32 h 85"/>
                <a:gd name="T40" fmla="*/ 4 w 64"/>
                <a:gd name="T41" fmla="*/ 20 h 85"/>
                <a:gd name="T42" fmla="*/ 8 w 64"/>
                <a:gd name="T43" fmla="*/ 12 h 85"/>
                <a:gd name="T44" fmla="*/ 16 w 64"/>
                <a:gd name="T45" fmla="*/ 4 h 85"/>
                <a:gd name="T46" fmla="*/ 24 w 64"/>
                <a:gd name="T47" fmla="*/ 0 h 85"/>
                <a:gd name="T48" fmla="*/ 36 w 64"/>
                <a:gd name="T49" fmla="*/ 0 h 85"/>
                <a:gd name="T50" fmla="*/ 48 w 64"/>
                <a:gd name="T51" fmla="*/ 4 h 85"/>
                <a:gd name="T52" fmla="*/ 56 w 64"/>
                <a:gd name="T53" fmla="*/ 8 h 85"/>
                <a:gd name="T54" fmla="*/ 64 w 64"/>
                <a:gd name="T55" fmla="*/ 20 h 85"/>
                <a:gd name="T56" fmla="*/ 64 w 64"/>
                <a:gd name="T57" fmla="*/ 32 h 85"/>
                <a:gd name="T58" fmla="*/ 12 w 64"/>
                <a:gd name="T59" fmla="*/ 32 h 85"/>
                <a:gd name="T60" fmla="*/ 12 w 64"/>
                <a:gd name="T61" fmla="*/ 24 h 85"/>
                <a:gd name="T62" fmla="*/ 48 w 64"/>
                <a:gd name="T63" fmla="*/ 24 h 85"/>
                <a:gd name="T64" fmla="*/ 48 w 64"/>
                <a:gd name="T65" fmla="*/ 20 h 85"/>
                <a:gd name="T66" fmla="*/ 44 w 64"/>
                <a:gd name="T67" fmla="*/ 16 h 85"/>
                <a:gd name="T68" fmla="*/ 44 w 64"/>
                <a:gd name="T69" fmla="*/ 12 h 85"/>
                <a:gd name="T70" fmla="*/ 40 w 64"/>
                <a:gd name="T71" fmla="*/ 8 h 85"/>
                <a:gd name="T72" fmla="*/ 36 w 64"/>
                <a:gd name="T73" fmla="*/ 8 h 85"/>
                <a:gd name="T74" fmla="*/ 32 w 64"/>
                <a:gd name="T75" fmla="*/ 4 h 85"/>
                <a:gd name="T76" fmla="*/ 24 w 64"/>
                <a:gd name="T77" fmla="*/ 8 h 85"/>
                <a:gd name="T78" fmla="*/ 20 w 64"/>
                <a:gd name="T79" fmla="*/ 12 h 85"/>
                <a:gd name="T80" fmla="*/ 16 w 64"/>
                <a:gd name="T81" fmla="*/ 16 h 85"/>
                <a:gd name="T82" fmla="*/ 12 w 64"/>
                <a:gd name="T83" fmla="*/ 24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4"/>
                <a:gd name="T127" fmla="*/ 0 h 85"/>
                <a:gd name="T128" fmla="*/ 64 w 64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4" h="85">
                  <a:moveTo>
                    <a:pt x="12" y="32"/>
                  </a:moveTo>
                  <a:lnTo>
                    <a:pt x="16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4" y="48"/>
                  </a:lnTo>
                  <a:lnTo>
                    <a:pt x="64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4" y="20"/>
                  </a:lnTo>
                  <a:lnTo>
                    <a:pt x="64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8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7" name="Freeform 18"/>
            <p:cNvSpPr>
              <a:spLocks/>
            </p:cNvSpPr>
            <p:nvPr/>
          </p:nvSpPr>
          <p:spPr bwMode="auto">
            <a:xfrm>
              <a:off x="717" y="3036"/>
              <a:ext cx="57" cy="81"/>
            </a:xfrm>
            <a:custGeom>
              <a:avLst/>
              <a:gdLst>
                <a:gd name="T0" fmla="*/ 25 w 57"/>
                <a:gd name="T1" fmla="*/ 0 h 81"/>
                <a:gd name="T2" fmla="*/ 25 w 57"/>
                <a:gd name="T3" fmla="*/ 20 h 81"/>
                <a:gd name="T4" fmla="*/ 33 w 57"/>
                <a:gd name="T5" fmla="*/ 8 h 81"/>
                <a:gd name="T6" fmla="*/ 37 w 57"/>
                <a:gd name="T7" fmla="*/ 4 h 81"/>
                <a:gd name="T8" fmla="*/ 45 w 57"/>
                <a:gd name="T9" fmla="*/ 0 h 81"/>
                <a:gd name="T10" fmla="*/ 49 w 57"/>
                <a:gd name="T11" fmla="*/ 0 h 81"/>
                <a:gd name="T12" fmla="*/ 53 w 57"/>
                <a:gd name="T13" fmla="*/ 4 h 81"/>
                <a:gd name="T14" fmla="*/ 53 w 57"/>
                <a:gd name="T15" fmla="*/ 8 h 81"/>
                <a:gd name="T16" fmla="*/ 57 w 57"/>
                <a:gd name="T17" fmla="*/ 12 h 81"/>
                <a:gd name="T18" fmla="*/ 57 w 57"/>
                <a:gd name="T19" fmla="*/ 16 h 81"/>
                <a:gd name="T20" fmla="*/ 53 w 57"/>
                <a:gd name="T21" fmla="*/ 16 h 81"/>
                <a:gd name="T22" fmla="*/ 53 w 57"/>
                <a:gd name="T23" fmla="*/ 20 h 81"/>
                <a:gd name="T24" fmla="*/ 49 w 57"/>
                <a:gd name="T25" fmla="*/ 20 h 81"/>
                <a:gd name="T26" fmla="*/ 45 w 57"/>
                <a:gd name="T27" fmla="*/ 20 h 81"/>
                <a:gd name="T28" fmla="*/ 41 w 57"/>
                <a:gd name="T29" fmla="*/ 16 h 81"/>
                <a:gd name="T30" fmla="*/ 37 w 57"/>
                <a:gd name="T31" fmla="*/ 16 h 81"/>
                <a:gd name="T32" fmla="*/ 37 w 57"/>
                <a:gd name="T33" fmla="*/ 12 h 81"/>
                <a:gd name="T34" fmla="*/ 33 w 57"/>
                <a:gd name="T35" fmla="*/ 12 h 81"/>
                <a:gd name="T36" fmla="*/ 33 w 57"/>
                <a:gd name="T37" fmla="*/ 16 h 81"/>
                <a:gd name="T38" fmla="*/ 29 w 57"/>
                <a:gd name="T39" fmla="*/ 20 h 81"/>
                <a:gd name="T40" fmla="*/ 25 w 57"/>
                <a:gd name="T41" fmla="*/ 28 h 81"/>
                <a:gd name="T42" fmla="*/ 25 w 57"/>
                <a:gd name="T43" fmla="*/ 64 h 81"/>
                <a:gd name="T44" fmla="*/ 25 w 57"/>
                <a:gd name="T45" fmla="*/ 68 h 81"/>
                <a:gd name="T46" fmla="*/ 25 w 57"/>
                <a:gd name="T47" fmla="*/ 73 h 81"/>
                <a:gd name="T48" fmla="*/ 29 w 57"/>
                <a:gd name="T49" fmla="*/ 77 h 81"/>
                <a:gd name="T50" fmla="*/ 29 w 57"/>
                <a:gd name="T51" fmla="*/ 77 h 81"/>
                <a:gd name="T52" fmla="*/ 33 w 57"/>
                <a:gd name="T53" fmla="*/ 81 h 81"/>
                <a:gd name="T54" fmla="*/ 41 w 57"/>
                <a:gd name="T55" fmla="*/ 81 h 81"/>
                <a:gd name="T56" fmla="*/ 41 w 57"/>
                <a:gd name="T57" fmla="*/ 81 h 81"/>
                <a:gd name="T58" fmla="*/ 0 w 57"/>
                <a:gd name="T59" fmla="*/ 81 h 81"/>
                <a:gd name="T60" fmla="*/ 0 w 57"/>
                <a:gd name="T61" fmla="*/ 81 h 81"/>
                <a:gd name="T62" fmla="*/ 4 w 57"/>
                <a:gd name="T63" fmla="*/ 81 h 81"/>
                <a:gd name="T64" fmla="*/ 4 w 57"/>
                <a:gd name="T65" fmla="*/ 77 h 81"/>
                <a:gd name="T66" fmla="*/ 8 w 57"/>
                <a:gd name="T67" fmla="*/ 77 h 81"/>
                <a:gd name="T68" fmla="*/ 8 w 57"/>
                <a:gd name="T69" fmla="*/ 73 h 81"/>
                <a:gd name="T70" fmla="*/ 8 w 57"/>
                <a:gd name="T71" fmla="*/ 68 h 81"/>
                <a:gd name="T72" fmla="*/ 8 w 57"/>
                <a:gd name="T73" fmla="*/ 64 h 81"/>
                <a:gd name="T74" fmla="*/ 8 w 57"/>
                <a:gd name="T75" fmla="*/ 32 h 81"/>
                <a:gd name="T76" fmla="*/ 8 w 57"/>
                <a:gd name="T77" fmla="*/ 20 h 81"/>
                <a:gd name="T78" fmla="*/ 8 w 57"/>
                <a:gd name="T79" fmla="*/ 16 h 81"/>
                <a:gd name="T80" fmla="*/ 8 w 57"/>
                <a:gd name="T81" fmla="*/ 12 h 81"/>
                <a:gd name="T82" fmla="*/ 8 w 57"/>
                <a:gd name="T83" fmla="*/ 12 h 81"/>
                <a:gd name="T84" fmla="*/ 4 w 57"/>
                <a:gd name="T85" fmla="*/ 12 h 81"/>
                <a:gd name="T86" fmla="*/ 4 w 57"/>
                <a:gd name="T87" fmla="*/ 12 h 81"/>
                <a:gd name="T88" fmla="*/ 0 w 57"/>
                <a:gd name="T89" fmla="*/ 12 h 81"/>
                <a:gd name="T90" fmla="*/ 0 w 57"/>
                <a:gd name="T91" fmla="*/ 12 h 81"/>
                <a:gd name="T92" fmla="*/ 0 w 57"/>
                <a:gd name="T93" fmla="*/ 8 h 81"/>
                <a:gd name="T94" fmla="*/ 21 w 57"/>
                <a:gd name="T95" fmla="*/ 0 h 81"/>
                <a:gd name="T96" fmla="*/ 25 w 57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"/>
                <a:gd name="T148" fmla="*/ 0 h 81"/>
                <a:gd name="T149" fmla="*/ 57 w 57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" h="81">
                  <a:moveTo>
                    <a:pt x="25" y="0"/>
                  </a:moveTo>
                  <a:lnTo>
                    <a:pt x="25" y="20"/>
                  </a:lnTo>
                  <a:lnTo>
                    <a:pt x="33" y="8"/>
                  </a:lnTo>
                  <a:lnTo>
                    <a:pt x="37" y="4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3" y="4"/>
                  </a:lnTo>
                  <a:lnTo>
                    <a:pt x="53" y="8"/>
                  </a:lnTo>
                  <a:lnTo>
                    <a:pt x="57" y="12"/>
                  </a:lnTo>
                  <a:lnTo>
                    <a:pt x="57" y="16"/>
                  </a:lnTo>
                  <a:lnTo>
                    <a:pt x="53" y="16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5" y="20"/>
                  </a:lnTo>
                  <a:lnTo>
                    <a:pt x="41" y="16"/>
                  </a:lnTo>
                  <a:lnTo>
                    <a:pt x="37" y="16"/>
                  </a:lnTo>
                  <a:lnTo>
                    <a:pt x="37" y="12"/>
                  </a:lnTo>
                  <a:lnTo>
                    <a:pt x="33" y="12"/>
                  </a:lnTo>
                  <a:lnTo>
                    <a:pt x="33" y="16"/>
                  </a:lnTo>
                  <a:lnTo>
                    <a:pt x="29" y="20"/>
                  </a:lnTo>
                  <a:lnTo>
                    <a:pt x="25" y="28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5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41" y="81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8" name="Freeform 19"/>
            <p:cNvSpPr>
              <a:spLocks noEditPoints="1"/>
            </p:cNvSpPr>
            <p:nvPr/>
          </p:nvSpPr>
          <p:spPr bwMode="auto">
            <a:xfrm>
              <a:off x="774" y="2996"/>
              <a:ext cx="81" cy="125"/>
            </a:xfrm>
            <a:custGeom>
              <a:avLst/>
              <a:gdLst>
                <a:gd name="T0" fmla="*/ 28 w 81"/>
                <a:gd name="T1" fmla="*/ 56 h 125"/>
                <a:gd name="T2" fmla="*/ 32 w 81"/>
                <a:gd name="T3" fmla="*/ 48 h 125"/>
                <a:gd name="T4" fmla="*/ 44 w 81"/>
                <a:gd name="T5" fmla="*/ 44 h 125"/>
                <a:gd name="T6" fmla="*/ 52 w 81"/>
                <a:gd name="T7" fmla="*/ 40 h 125"/>
                <a:gd name="T8" fmla="*/ 60 w 81"/>
                <a:gd name="T9" fmla="*/ 44 h 125"/>
                <a:gd name="T10" fmla="*/ 72 w 81"/>
                <a:gd name="T11" fmla="*/ 52 h 125"/>
                <a:gd name="T12" fmla="*/ 77 w 81"/>
                <a:gd name="T13" fmla="*/ 60 h 125"/>
                <a:gd name="T14" fmla="*/ 81 w 81"/>
                <a:gd name="T15" fmla="*/ 68 h 125"/>
                <a:gd name="T16" fmla="*/ 81 w 81"/>
                <a:gd name="T17" fmla="*/ 80 h 125"/>
                <a:gd name="T18" fmla="*/ 81 w 81"/>
                <a:gd name="T19" fmla="*/ 92 h 125"/>
                <a:gd name="T20" fmla="*/ 77 w 81"/>
                <a:gd name="T21" fmla="*/ 104 h 125"/>
                <a:gd name="T22" fmla="*/ 68 w 81"/>
                <a:gd name="T23" fmla="*/ 113 h 125"/>
                <a:gd name="T24" fmla="*/ 56 w 81"/>
                <a:gd name="T25" fmla="*/ 121 h 125"/>
                <a:gd name="T26" fmla="*/ 40 w 81"/>
                <a:gd name="T27" fmla="*/ 125 h 125"/>
                <a:gd name="T28" fmla="*/ 32 w 81"/>
                <a:gd name="T29" fmla="*/ 121 h 125"/>
                <a:gd name="T30" fmla="*/ 24 w 81"/>
                <a:gd name="T31" fmla="*/ 121 h 125"/>
                <a:gd name="T32" fmla="*/ 20 w 81"/>
                <a:gd name="T33" fmla="*/ 117 h 125"/>
                <a:gd name="T34" fmla="*/ 12 w 81"/>
                <a:gd name="T35" fmla="*/ 113 h 125"/>
                <a:gd name="T36" fmla="*/ 12 w 81"/>
                <a:gd name="T37" fmla="*/ 32 h 125"/>
                <a:gd name="T38" fmla="*/ 12 w 81"/>
                <a:gd name="T39" fmla="*/ 20 h 125"/>
                <a:gd name="T40" fmla="*/ 12 w 81"/>
                <a:gd name="T41" fmla="*/ 12 h 125"/>
                <a:gd name="T42" fmla="*/ 12 w 81"/>
                <a:gd name="T43" fmla="*/ 12 h 125"/>
                <a:gd name="T44" fmla="*/ 8 w 81"/>
                <a:gd name="T45" fmla="*/ 8 h 125"/>
                <a:gd name="T46" fmla="*/ 8 w 81"/>
                <a:gd name="T47" fmla="*/ 8 h 125"/>
                <a:gd name="T48" fmla="*/ 8 w 81"/>
                <a:gd name="T49" fmla="*/ 8 h 125"/>
                <a:gd name="T50" fmla="*/ 4 w 81"/>
                <a:gd name="T51" fmla="*/ 8 h 125"/>
                <a:gd name="T52" fmla="*/ 0 w 81"/>
                <a:gd name="T53" fmla="*/ 8 h 125"/>
                <a:gd name="T54" fmla="*/ 0 w 81"/>
                <a:gd name="T55" fmla="*/ 8 h 125"/>
                <a:gd name="T56" fmla="*/ 24 w 81"/>
                <a:gd name="T57" fmla="*/ 0 h 125"/>
                <a:gd name="T58" fmla="*/ 28 w 81"/>
                <a:gd name="T59" fmla="*/ 0 h 125"/>
                <a:gd name="T60" fmla="*/ 28 w 81"/>
                <a:gd name="T61" fmla="*/ 56 h 125"/>
                <a:gd name="T62" fmla="*/ 28 w 81"/>
                <a:gd name="T63" fmla="*/ 64 h 125"/>
                <a:gd name="T64" fmla="*/ 28 w 81"/>
                <a:gd name="T65" fmla="*/ 108 h 125"/>
                <a:gd name="T66" fmla="*/ 32 w 81"/>
                <a:gd name="T67" fmla="*/ 113 h 125"/>
                <a:gd name="T68" fmla="*/ 36 w 81"/>
                <a:gd name="T69" fmla="*/ 117 h 125"/>
                <a:gd name="T70" fmla="*/ 40 w 81"/>
                <a:gd name="T71" fmla="*/ 117 h 125"/>
                <a:gd name="T72" fmla="*/ 44 w 81"/>
                <a:gd name="T73" fmla="*/ 117 h 125"/>
                <a:gd name="T74" fmla="*/ 52 w 81"/>
                <a:gd name="T75" fmla="*/ 117 h 125"/>
                <a:gd name="T76" fmla="*/ 60 w 81"/>
                <a:gd name="T77" fmla="*/ 108 h 125"/>
                <a:gd name="T78" fmla="*/ 64 w 81"/>
                <a:gd name="T79" fmla="*/ 100 h 125"/>
                <a:gd name="T80" fmla="*/ 68 w 81"/>
                <a:gd name="T81" fmla="*/ 84 h 125"/>
                <a:gd name="T82" fmla="*/ 64 w 81"/>
                <a:gd name="T83" fmla="*/ 72 h 125"/>
                <a:gd name="T84" fmla="*/ 60 w 81"/>
                <a:gd name="T85" fmla="*/ 60 h 125"/>
                <a:gd name="T86" fmla="*/ 52 w 81"/>
                <a:gd name="T87" fmla="*/ 56 h 125"/>
                <a:gd name="T88" fmla="*/ 44 w 81"/>
                <a:gd name="T89" fmla="*/ 52 h 125"/>
                <a:gd name="T90" fmla="*/ 40 w 81"/>
                <a:gd name="T91" fmla="*/ 52 h 125"/>
                <a:gd name="T92" fmla="*/ 36 w 81"/>
                <a:gd name="T93" fmla="*/ 56 h 125"/>
                <a:gd name="T94" fmla="*/ 32 w 81"/>
                <a:gd name="T95" fmla="*/ 56 h 125"/>
                <a:gd name="T96" fmla="*/ 28 w 81"/>
                <a:gd name="T97" fmla="*/ 64 h 1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25"/>
                <a:gd name="T149" fmla="*/ 81 w 81"/>
                <a:gd name="T150" fmla="*/ 125 h 1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25">
                  <a:moveTo>
                    <a:pt x="28" y="56"/>
                  </a:moveTo>
                  <a:lnTo>
                    <a:pt x="32" y="48"/>
                  </a:lnTo>
                  <a:lnTo>
                    <a:pt x="44" y="44"/>
                  </a:lnTo>
                  <a:lnTo>
                    <a:pt x="52" y="40"/>
                  </a:lnTo>
                  <a:lnTo>
                    <a:pt x="60" y="44"/>
                  </a:lnTo>
                  <a:lnTo>
                    <a:pt x="72" y="52"/>
                  </a:lnTo>
                  <a:lnTo>
                    <a:pt x="77" y="60"/>
                  </a:lnTo>
                  <a:lnTo>
                    <a:pt x="81" y="68"/>
                  </a:lnTo>
                  <a:lnTo>
                    <a:pt x="81" y="80"/>
                  </a:lnTo>
                  <a:lnTo>
                    <a:pt x="81" y="92"/>
                  </a:lnTo>
                  <a:lnTo>
                    <a:pt x="77" y="104"/>
                  </a:lnTo>
                  <a:lnTo>
                    <a:pt x="68" y="113"/>
                  </a:lnTo>
                  <a:lnTo>
                    <a:pt x="56" y="121"/>
                  </a:lnTo>
                  <a:lnTo>
                    <a:pt x="40" y="125"/>
                  </a:lnTo>
                  <a:lnTo>
                    <a:pt x="32" y="121"/>
                  </a:lnTo>
                  <a:lnTo>
                    <a:pt x="24" y="121"/>
                  </a:lnTo>
                  <a:lnTo>
                    <a:pt x="20" y="117"/>
                  </a:lnTo>
                  <a:lnTo>
                    <a:pt x="12" y="113"/>
                  </a:lnTo>
                  <a:lnTo>
                    <a:pt x="12" y="32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56"/>
                  </a:lnTo>
                  <a:close/>
                  <a:moveTo>
                    <a:pt x="28" y="64"/>
                  </a:moveTo>
                  <a:lnTo>
                    <a:pt x="28" y="108"/>
                  </a:lnTo>
                  <a:lnTo>
                    <a:pt x="32" y="113"/>
                  </a:lnTo>
                  <a:lnTo>
                    <a:pt x="36" y="117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52" y="117"/>
                  </a:lnTo>
                  <a:lnTo>
                    <a:pt x="60" y="108"/>
                  </a:lnTo>
                  <a:lnTo>
                    <a:pt x="64" y="100"/>
                  </a:lnTo>
                  <a:lnTo>
                    <a:pt x="68" y="84"/>
                  </a:lnTo>
                  <a:lnTo>
                    <a:pt x="64" y="72"/>
                  </a:lnTo>
                  <a:lnTo>
                    <a:pt x="60" y="60"/>
                  </a:lnTo>
                  <a:lnTo>
                    <a:pt x="52" y="56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79" name="Freeform 20"/>
            <p:cNvSpPr>
              <a:spLocks noEditPoints="1"/>
            </p:cNvSpPr>
            <p:nvPr/>
          </p:nvSpPr>
          <p:spPr bwMode="auto">
            <a:xfrm>
              <a:off x="1000" y="3000"/>
              <a:ext cx="121" cy="117"/>
            </a:xfrm>
            <a:custGeom>
              <a:avLst/>
              <a:gdLst>
                <a:gd name="T0" fmla="*/ 0 w 121"/>
                <a:gd name="T1" fmla="*/ 117 h 117"/>
                <a:gd name="T2" fmla="*/ 0 w 121"/>
                <a:gd name="T3" fmla="*/ 117 h 117"/>
                <a:gd name="T4" fmla="*/ 4 w 121"/>
                <a:gd name="T5" fmla="*/ 117 h 117"/>
                <a:gd name="T6" fmla="*/ 12 w 121"/>
                <a:gd name="T7" fmla="*/ 113 h 117"/>
                <a:gd name="T8" fmla="*/ 16 w 121"/>
                <a:gd name="T9" fmla="*/ 109 h 117"/>
                <a:gd name="T10" fmla="*/ 16 w 121"/>
                <a:gd name="T11" fmla="*/ 104 h 117"/>
                <a:gd name="T12" fmla="*/ 16 w 121"/>
                <a:gd name="T13" fmla="*/ 96 h 117"/>
                <a:gd name="T14" fmla="*/ 16 w 121"/>
                <a:gd name="T15" fmla="*/ 20 h 117"/>
                <a:gd name="T16" fmla="*/ 16 w 121"/>
                <a:gd name="T17" fmla="*/ 12 h 117"/>
                <a:gd name="T18" fmla="*/ 16 w 121"/>
                <a:gd name="T19" fmla="*/ 4 h 117"/>
                <a:gd name="T20" fmla="*/ 12 w 121"/>
                <a:gd name="T21" fmla="*/ 4 h 117"/>
                <a:gd name="T22" fmla="*/ 4 w 121"/>
                <a:gd name="T23" fmla="*/ 0 h 117"/>
                <a:gd name="T24" fmla="*/ 0 w 121"/>
                <a:gd name="T25" fmla="*/ 0 h 117"/>
                <a:gd name="T26" fmla="*/ 0 w 121"/>
                <a:gd name="T27" fmla="*/ 0 h 117"/>
                <a:gd name="T28" fmla="*/ 48 w 121"/>
                <a:gd name="T29" fmla="*/ 0 h 117"/>
                <a:gd name="T30" fmla="*/ 64 w 121"/>
                <a:gd name="T31" fmla="*/ 0 h 117"/>
                <a:gd name="T32" fmla="*/ 76 w 121"/>
                <a:gd name="T33" fmla="*/ 4 h 117"/>
                <a:gd name="T34" fmla="*/ 89 w 121"/>
                <a:gd name="T35" fmla="*/ 4 h 117"/>
                <a:gd name="T36" fmla="*/ 101 w 121"/>
                <a:gd name="T37" fmla="*/ 12 h 117"/>
                <a:gd name="T38" fmla="*/ 109 w 121"/>
                <a:gd name="T39" fmla="*/ 24 h 117"/>
                <a:gd name="T40" fmla="*/ 117 w 121"/>
                <a:gd name="T41" fmla="*/ 40 h 117"/>
                <a:gd name="T42" fmla="*/ 121 w 121"/>
                <a:gd name="T43" fmla="*/ 56 h 117"/>
                <a:gd name="T44" fmla="*/ 117 w 121"/>
                <a:gd name="T45" fmla="*/ 72 h 117"/>
                <a:gd name="T46" fmla="*/ 113 w 121"/>
                <a:gd name="T47" fmla="*/ 88 h 117"/>
                <a:gd name="T48" fmla="*/ 105 w 121"/>
                <a:gd name="T49" fmla="*/ 100 h 117"/>
                <a:gd name="T50" fmla="*/ 93 w 121"/>
                <a:gd name="T51" fmla="*/ 109 h 117"/>
                <a:gd name="T52" fmla="*/ 72 w 121"/>
                <a:gd name="T53" fmla="*/ 117 h 117"/>
                <a:gd name="T54" fmla="*/ 52 w 121"/>
                <a:gd name="T55" fmla="*/ 117 h 117"/>
                <a:gd name="T56" fmla="*/ 0 w 121"/>
                <a:gd name="T57" fmla="*/ 117 h 117"/>
                <a:gd name="T58" fmla="*/ 36 w 121"/>
                <a:gd name="T59" fmla="*/ 109 h 117"/>
                <a:gd name="T60" fmla="*/ 44 w 121"/>
                <a:gd name="T61" fmla="*/ 113 h 117"/>
                <a:gd name="T62" fmla="*/ 52 w 121"/>
                <a:gd name="T63" fmla="*/ 113 h 117"/>
                <a:gd name="T64" fmla="*/ 64 w 121"/>
                <a:gd name="T65" fmla="*/ 109 h 117"/>
                <a:gd name="T66" fmla="*/ 76 w 121"/>
                <a:gd name="T67" fmla="*/ 104 h 117"/>
                <a:gd name="T68" fmla="*/ 85 w 121"/>
                <a:gd name="T69" fmla="*/ 96 h 117"/>
                <a:gd name="T70" fmla="*/ 93 w 121"/>
                <a:gd name="T71" fmla="*/ 88 h 117"/>
                <a:gd name="T72" fmla="*/ 97 w 121"/>
                <a:gd name="T73" fmla="*/ 72 h 117"/>
                <a:gd name="T74" fmla="*/ 101 w 121"/>
                <a:gd name="T75" fmla="*/ 60 h 117"/>
                <a:gd name="T76" fmla="*/ 97 w 121"/>
                <a:gd name="T77" fmla="*/ 44 h 117"/>
                <a:gd name="T78" fmla="*/ 93 w 121"/>
                <a:gd name="T79" fmla="*/ 32 h 117"/>
                <a:gd name="T80" fmla="*/ 85 w 121"/>
                <a:gd name="T81" fmla="*/ 20 h 117"/>
                <a:gd name="T82" fmla="*/ 76 w 121"/>
                <a:gd name="T83" fmla="*/ 12 h 117"/>
                <a:gd name="T84" fmla="*/ 64 w 121"/>
                <a:gd name="T85" fmla="*/ 8 h 117"/>
                <a:gd name="T86" fmla="*/ 52 w 121"/>
                <a:gd name="T87" fmla="*/ 4 h 117"/>
                <a:gd name="T88" fmla="*/ 44 w 121"/>
                <a:gd name="T89" fmla="*/ 4 h 117"/>
                <a:gd name="T90" fmla="*/ 36 w 121"/>
                <a:gd name="T91" fmla="*/ 8 h 117"/>
                <a:gd name="T92" fmla="*/ 36 w 121"/>
                <a:gd name="T93" fmla="*/ 109 h 1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1"/>
                <a:gd name="T142" fmla="*/ 0 h 117"/>
                <a:gd name="T143" fmla="*/ 121 w 121"/>
                <a:gd name="T144" fmla="*/ 117 h 1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1" h="117">
                  <a:moveTo>
                    <a:pt x="0" y="117"/>
                  </a:moveTo>
                  <a:lnTo>
                    <a:pt x="0" y="117"/>
                  </a:lnTo>
                  <a:lnTo>
                    <a:pt x="4" y="117"/>
                  </a:lnTo>
                  <a:lnTo>
                    <a:pt x="12" y="113"/>
                  </a:lnTo>
                  <a:lnTo>
                    <a:pt x="16" y="109"/>
                  </a:lnTo>
                  <a:lnTo>
                    <a:pt x="16" y="104"/>
                  </a:lnTo>
                  <a:lnTo>
                    <a:pt x="16" y="96"/>
                  </a:lnTo>
                  <a:lnTo>
                    <a:pt x="16" y="20"/>
                  </a:lnTo>
                  <a:lnTo>
                    <a:pt x="16" y="12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6" y="4"/>
                  </a:lnTo>
                  <a:lnTo>
                    <a:pt x="89" y="4"/>
                  </a:lnTo>
                  <a:lnTo>
                    <a:pt x="101" y="12"/>
                  </a:lnTo>
                  <a:lnTo>
                    <a:pt x="109" y="24"/>
                  </a:lnTo>
                  <a:lnTo>
                    <a:pt x="117" y="40"/>
                  </a:lnTo>
                  <a:lnTo>
                    <a:pt x="121" y="56"/>
                  </a:lnTo>
                  <a:lnTo>
                    <a:pt x="117" y="72"/>
                  </a:lnTo>
                  <a:lnTo>
                    <a:pt x="113" y="88"/>
                  </a:lnTo>
                  <a:lnTo>
                    <a:pt x="105" y="100"/>
                  </a:lnTo>
                  <a:lnTo>
                    <a:pt x="93" y="109"/>
                  </a:lnTo>
                  <a:lnTo>
                    <a:pt x="72" y="117"/>
                  </a:lnTo>
                  <a:lnTo>
                    <a:pt x="52" y="117"/>
                  </a:lnTo>
                  <a:lnTo>
                    <a:pt x="0" y="117"/>
                  </a:lnTo>
                  <a:close/>
                  <a:moveTo>
                    <a:pt x="36" y="109"/>
                  </a:moveTo>
                  <a:lnTo>
                    <a:pt x="44" y="113"/>
                  </a:lnTo>
                  <a:lnTo>
                    <a:pt x="52" y="113"/>
                  </a:lnTo>
                  <a:lnTo>
                    <a:pt x="64" y="109"/>
                  </a:lnTo>
                  <a:lnTo>
                    <a:pt x="76" y="104"/>
                  </a:lnTo>
                  <a:lnTo>
                    <a:pt x="85" y="96"/>
                  </a:lnTo>
                  <a:lnTo>
                    <a:pt x="93" y="88"/>
                  </a:lnTo>
                  <a:lnTo>
                    <a:pt x="97" y="72"/>
                  </a:lnTo>
                  <a:lnTo>
                    <a:pt x="101" y="60"/>
                  </a:lnTo>
                  <a:lnTo>
                    <a:pt x="97" y="44"/>
                  </a:lnTo>
                  <a:lnTo>
                    <a:pt x="93" y="32"/>
                  </a:lnTo>
                  <a:lnTo>
                    <a:pt x="85" y="20"/>
                  </a:lnTo>
                  <a:lnTo>
                    <a:pt x="76" y="12"/>
                  </a:lnTo>
                  <a:lnTo>
                    <a:pt x="64" y="8"/>
                  </a:lnTo>
                  <a:lnTo>
                    <a:pt x="52" y="4"/>
                  </a:lnTo>
                  <a:lnTo>
                    <a:pt x="44" y="4"/>
                  </a:lnTo>
                  <a:lnTo>
                    <a:pt x="36" y="8"/>
                  </a:lnTo>
                  <a:lnTo>
                    <a:pt x="36" y="10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0" name="Freeform 21"/>
            <p:cNvSpPr>
              <a:spLocks noEditPoints="1"/>
            </p:cNvSpPr>
            <p:nvPr/>
          </p:nvSpPr>
          <p:spPr bwMode="auto">
            <a:xfrm>
              <a:off x="1133" y="3036"/>
              <a:ext cx="65" cy="85"/>
            </a:xfrm>
            <a:custGeom>
              <a:avLst/>
              <a:gdLst>
                <a:gd name="T0" fmla="*/ 12 w 65"/>
                <a:gd name="T1" fmla="*/ 32 h 85"/>
                <a:gd name="T2" fmla="*/ 12 w 65"/>
                <a:gd name="T3" fmla="*/ 48 h 85"/>
                <a:gd name="T4" fmla="*/ 20 w 65"/>
                <a:gd name="T5" fmla="*/ 60 h 85"/>
                <a:gd name="T6" fmla="*/ 28 w 65"/>
                <a:gd name="T7" fmla="*/ 64 h 85"/>
                <a:gd name="T8" fmla="*/ 40 w 65"/>
                <a:gd name="T9" fmla="*/ 68 h 85"/>
                <a:gd name="T10" fmla="*/ 48 w 65"/>
                <a:gd name="T11" fmla="*/ 68 h 85"/>
                <a:gd name="T12" fmla="*/ 52 w 65"/>
                <a:gd name="T13" fmla="*/ 64 h 85"/>
                <a:gd name="T14" fmla="*/ 60 w 65"/>
                <a:gd name="T15" fmla="*/ 60 h 85"/>
                <a:gd name="T16" fmla="*/ 65 w 65"/>
                <a:gd name="T17" fmla="*/ 48 h 85"/>
                <a:gd name="T18" fmla="*/ 65 w 65"/>
                <a:gd name="T19" fmla="*/ 52 h 85"/>
                <a:gd name="T20" fmla="*/ 60 w 65"/>
                <a:gd name="T21" fmla="*/ 64 h 85"/>
                <a:gd name="T22" fmla="*/ 56 w 65"/>
                <a:gd name="T23" fmla="*/ 73 h 85"/>
                <a:gd name="T24" fmla="*/ 44 w 65"/>
                <a:gd name="T25" fmla="*/ 81 h 85"/>
                <a:gd name="T26" fmla="*/ 32 w 65"/>
                <a:gd name="T27" fmla="*/ 85 h 85"/>
                <a:gd name="T28" fmla="*/ 20 w 65"/>
                <a:gd name="T29" fmla="*/ 81 h 85"/>
                <a:gd name="T30" fmla="*/ 8 w 65"/>
                <a:gd name="T31" fmla="*/ 73 h 85"/>
                <a:gd name="T32" fmla="*/ 4 w 65"/>
                <a:gd name="T33" fmla="*/ 64 h 85"/>
                <a:gd name="T34" fmla="*/ 0 w 65"/>
                <a:gd name="T35" fmla="*/ 52 h 85"/>
                <a:gd name="T36" fmla="*/ 0 w 65"/>
                <a:gd name="T37" fmla="*/ 44 h 85"/>
                <a:gd name="T38" fmla="*/ 0 w 65"/>
                <a:gd name="T39" fmla="*/ 32 h 85"/>
                <a:gd name="T40" fmla="*/ 4 w 65"/>
                <a:gd name="T41" fmla="*/ 20 h 85"/>
                <a:gd name="T42" fmla="*/ 8 w 65"/>
                <a:gd name="T43" fmla="*/ 12 h 85"/>
                <a:gd name="T44" fmla="*/ 16 w 65"/>
                <a:gd name="T45" fmla="*/ 4 h 85"/>
                <a:gd name="T46" fmla="*/ 24 w 65"/>
                <a:gd name="T47" fmla="*/ 0 h 85"/>
                <a:gd name="T48" fmla="*/ 36 w 65"/>
                <a:gd name="T49" fmla="*/ 0 h 85"/>
                <a:gd name="T50" fmla="*/ 48 w 65"/>
                <a:gd name="T51" fmla="*/ 4 h 85"/>
                <a:gd name="T52" fmla="*/ 56 w 65"/>
                <a:gd name="T53" fmla="*/ 8 h 85"/>
                <a:gd name="T54" fmla="*/ 65 w 65"/>
                <a:gd name="T55" fmla="*/ 20 h 85"/>
                <a:gd name="T56" fmla="*/ 65 w 65"/>
                <a:gd name="T57" fmla="*/ 32 h 85"/>
                <a:gd name="T58" fmla="*/ 12 w 65"/>
                <a:gd name="T59" fmla="*/ 32 h 85"/>
                <a:gd name="T60" fmla="*/ 12 w 65"/>
                <a:gd name="T61" fmla="*/ 24 h 85"/>
                <a:gd name="T62" fmla="*/ 48 w 65"/>
                <a:gd name="T63" fmla="*/ 24 h 85"/>
                <a:gd name="T64" fmla="*/ 44 w 65"/>
                <a:gd name="T65" fmla="*/ 20 h 85"/>
                <a:gd name="T66" fmla="*/ 44 w 65"/>
                <a:gd name="T67" fmla="*/ 16 h 85"/>
                <a:gd name="T68" fmla="*/ 44 w 65"/>
                <a:gd name="T69" fmla="*/ 12 h 85"/>
                <a:gd name="T70" fmla="*/ 40 w 65"/>
                <a:gd name="T71" fmla="*/ 8 h 85"/>
                <a:gd name="T72" fmla="*/ 36 w 65"/>
                <a:gd name="T73" fmla="*/ 8 h 85"/>
                <a:gd name="T74" fmla="*/ 32 w 65"/>
                <a:gd name="T75" fmla="*/ 4 h 85"/>
                <a:gd name="T76" fmla="*/ 24 w 65"/>
                <a:gd name="T77" fmla="*/ 8 h 85"/>
                <a:gd name="T78" fmla="*/ 16 w 65"/>
                <a:gd name="T79" fmla="*/ 12 h 85"/>
                <a:gd name="T80" fmla="*/ 12 w 65"/>
                <a:gd name="T81" fmla="*/ 16 h 85"/>
                <a:gd name="T82" fmla="*/ 12 w 65"/>
                <a:gd name="T83" fmla="*/ 24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85"/>
                <a:gd name="T128" fmla="*/ 65 w 65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85">
                  <a:moveTo>
                    <a:pt x="12" y="32"/>
                  </a:moveTo>
                  <a:lnTo>
                    <a:pt x="12" y="48"/>
                  </a:lnTo>
                  <a:lnTo>
                    <a:pt x="20" y="60"/>
                  </a:lnTo>
                  <a:lnTo>
                    <a:pt x="28" y="64"/>
                  </a:lnTo>
                  <a:lnTo>
                    <a:pt x="40" y="68"/>
                  </a:lnTo>
                  <a:lnTo>
                    <a:pt x="48" y="68"/>
                  </a:lnTo>
                  <a:lnTo>
                    <a:pt x="52" y="64"/>
                  </a:lnTo>
                  <a:lnTo>
                    <a:pt x="60" y="60"/>
                  </a:lnTo>
                  <a:lnTo>
                    <a:pt x="65" y="48"/>
                  </a:lnTo>
                  <a:lnTo>
                    <a:pt x="65" y="52"/>
                  </a:lnTo>
                  <a:lnTo>
                    <a:pt x="60" y="64"/>
                  </a:lnTo>
                  <a:lnTo>
                    <a:pt x="56" y="73"/>
                  </a:lnTo>
                  <a:lnTo>
                    <a:pt x="44" y="81"/>
                  </a:lnTo>
                  <a:lnTo>
                    <a:pt x="32" y="85"/>
                  </a:lnTo>
                  <a:lnTo>
                    <a:pt x="20" y="81"/>
                  </a:lnTo>
                  <a:lnTo>
                    <a:pt x="8" y="73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8" y="12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4"/>
                  </a:lnTo>
                  <a:lnTo>
                    <a:pt x="56" y="8"/>
                  </a:lnTo>
                  <a:lnTo>
                    <a:pt x="65" y="20"/>
                  </a:lnTo>
                  <a:lnTo>
                    <a:pt x="65" y="32"/>
                  </a:lnTo>
                  <a:lnTo>
                    <a:pt x="12" y="32"/>
                  </a:lnTo>
                  <a:close/>
                  <a:moveTo>
                    <a:pt x="12" y="24"/>
                  </a:moveTo>
                  <a:lnTo>
                    <a:pt x="48" y="24"/>
                  </a:lnTo>
                  <a:lnTo>
                    <a:pt x="44" y="20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1" name="Freeform 22"/>
            <p:cNvSpPr>
              <a:spLocks/>
            </p:cNvSpPr>
            <p:nvPr/>
          </p:nvSpPr>
          <p:spPr bwMode="auto">
            <a:xfrm>
              <a:off x="1206" y="3012"/>
              <a:ext cx="48" cy="109"/>
            </a:xfrm>
            <a:custGeom>
              <a:avLst/>
              <a:gdLst>
                <a:gd name="T0" fmla="*/ 28 w 48"/>
                <a:gd name="T1" fmla="*/ 0 h 109"/>
                <a:gd name="T2" fmla="*/ 28 w 48"/>
                <a:gd name="T3" fmla="*/ 28 h 109"/>
                <a:gd name="T4" fmla="*/ 44 w 48"/>
                <a:gd name="T5" fmla="*/ 28 h 109"/>
                <a:gd name="T6" fmla="*/ 44 w 48"/>
                <a:gd name="T7" fmla="*/ 32 h 109"/>
                <a:gd name="T8" fmla="*/ 28 w 48"/>
                <a:gd name="T9" fmla="*/ 32 h 109"/>
                <a:gd name="T10" fmla="*/ 28 w 48"/>
                <a:gd name="T11" fmla="*/ 84 h 109"/>
                <a:gd name="T12" fmla="*/ 28 w 48"/>
                <a:gd name="T13" fmla="*/ 88 h 109"/>
                <a:gd name="T14" fmla="*/ 28 w 48"/>
                <a:gd name="T15" fmla="*/ 92 h 109"/>
                <a:gd name="T16" fmla="*/ 32 w 48"/>
                <a:gd name="T17" fmla="*/ 97 h 109"/>
                <a:gd name="T18" fmla="*/ 36 w 48"/>
                <a:gd name="T19" fmla="*/ 97 h 109"/>
                <a:gd name="T20" fmla="*/ 40 w 48"/>
                <a:gd name="T21" fmla="*/ 97 h 109"/>
                <a:gd name="T22" fmla="*/ 40 w 48"/>
                <a:gd name="T23" fmla="*/ 97 h 109"/>
                <a:gd name="T24" fmla="*/ 44 w 48"/>
                <a:gd name="T25" fmla="*/ 92 h 109"/>
                <a:gd name="T26" fmla="*/ 44 w 48"/>
                <a:gd name="T27" fmla="*/ 92 h 109"/>
                <a:gd name="T28" fmla="*/ 48 w 48"/>
                <a:gd name="T29" fmla="*/ 92 h 109"/>
                <a:gd name="T30" fmla="*/ 44 w 48"/>
                <a:gd name="T31" fmla="*/ 97 h 109"/>
                <a:gd name="T32" fmla="*/ 40 w 48"/>
                <a:gd name="T33" fmla="*/ 105 h 109"/>
                <a:gd name="T34" fmla="*/ 36 w 48"/>
                <a:gd name="T35" fmla="*/ 105 h 109"/>
                <a:gd name="T36" fmla="*/ 28 w 48"/>
                <a:gd name="T37" fmla="*/ 109 h 109"/>
                <a:gd name="T38" fmla="*/ 24 w 48"/>
                <a:gd name="T39" fmla="*/ 105 h 109"/>
                <a:gd name="T40" fmla="*/ 20 w 48"/>
                <a:gd name="T41" fmla="*/ 105 h 109"/>
                <a:gd name="T42" fmla="*/ 16 w 48"/>
                <a:gd name="T43" fmla="*/ 101 h 109"/>
                <a:gd name="T44" fmla="*/ 16 w 48"/>
                <a:gd name="T45" fmla="*/ 97 h 109"/>
                <a:gd name="T46" fmla="*/ 12 w 48"/>
                <a:gd name="T47" fmla="*/ 92 h 109"/>
                <a:gd name="T48" fmla="*/ 12 w 48"/>
                <a:gd name="T49" fmla="*/ 84 h 109"/>
                <a:gd name="T50" fmla="*/ 12 w 48"/>
                <a:gd name="T51" fmla="*/ 32 h 109"/>
                <a:gd name="T52" fmla="*/ 0 w 48"/>
                <a:gd name="T53" fmla="*/ 32 h 109"/>
                <a:gd name="T54" fmla="*/ 0 w 48"/>
                <a:gd name="T55" fmla="*/ 28 h 109"/>
                <a:gd name="T56" fmla="*/ 4 w 48"/>
                <a:gd name="T57" fmla="*/ 28 h 109"/>
                <a:gd name="T58" fmla="*/ 8 w 48"/>
                <a:gd name="T59" fmla="*/ 24 h 109"/>
                <a:gd name="T60" fmla="*/ 16 w 48"/>
                <a:gd name="T61" fmla="*/ 20 h 109"/>
                <a:gd name="T62" fmla="*/ 20 w 48"/>
                <a:gd name="T63" fmla="*/ 12 h 109"/>
                <a:gd name="T64" fmla="*/ 20 w 48"/>
                <a:gd name="T65" fmla="*/ 8 h 109"/>
                <a:gd name="T66" fmla="*/ 24 w 48"/>
                <a:gd name="T67" fmla="*/ 0 h 109"/>
                <a:gd name="T68" fmla="*/ 28 w 48"/>
                <a:gd name="T69" fmla="*/ 0 h 10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109"/>
                <a:gd name="T107" fmla="*/ 48 w 48"/>
                <a:gd name="T108" fmla="*/ 109 h 10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109">
                  <a:moveTo>
                    <a:pt x="28" y="0"/>
                  </a:moveTo>
                  <a:lnTo>
                    <a:pt x="28" y="28"/>
                  </a:lnTo>
                  <a:lnTo>
                    <a:pt x="44" y="28"/>
                  </a:lnTo>
                  <a:lnTo>
                    <a:pt x="44" y="32"/>
                  </a:lnTo>
                  <a:lnTo>
                    <a:pt x="28" y="32"/>
                  </a:lnTo>
                  <a:lnTo>
                    <a:pt x="28" y="84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7"/>
                  </a:lnTo>
                  <a:lnTo>
                    <a:pt x="36" y="97"/>
                  </a:lnTo>
                  <a:lnTo>
                    <a:pt x="40" y="97"/>
                  </a:lnTo>
                  <a:lnTo>
                    <a:pt x="44" y="92"/>
                  </a:lnTo>
                  <a:lnTo>
                    <a:pt x="48" y="92"/>
                  </a:lnTo>
                  <a:lnTo>
                    <a:pt x="44" y="97"/>
                  </a:lnTo>
                  <a:lnTo>
                    <a:pt x="40" y="105"/>
                  </a:lnTo>
                  <a:lnTo>
                    <a:pt x="36" y="105"/>
                  </a:lnTo>
                  <a:lnTo>
                    <a:pt x="28" y="109"/>
                  </a:lnTo>
                  <a:lnTo>
                    <a:pt x="24" y="105"/>
                  </a:lnTo>
                  <a:lnTo>
                    <a:pt x="20" y="105"/>
                  </a:lnTo>
                  <a:lnTo>
                    <a:pt x="16" y="101"/>
                  </a:lnTo>
                  <a:lnTo>
                    <a:pt x="16" y="97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8" y="24"/>
                  </a:lnTo>
                  <a:lnTo>
                    <a:pt x="16" y="20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2" name="Freeform 23"/>
            <p:cNvSpPr>
              <a:spLocks/>
            </p:cNvSpPr>
            <p:nvPr/>
          </p:nvSpPr>
          <p:spPr bwMode="auto">
            <a:xfrm>
              <a:off x="1452" y="3000"/>
              <a:ext cx="125" cy="121"/>
            </a:xfrm>
            <a:custGeom>
              <a:avLst/>
              <a:gdLst>
                <a:gd name="T0" fmla="*/ 0 w 125"/>
                <a:gd name="T1" fmla="*/ 0 h 121"/>
                <a:gd name="T2" fmla="*/ 28 w 125"/>
                <a:gd name="T3" fmla="*/ 0 h 121"/>
                <a:gd name="T4" fmla="*/ 101 w 125"/>
                <a:gd name="T5" fmla="*/ 88 h 121"/>
                <a:gd name="T6" fmla="*/ 101 w 125"/>
                <a:gd name="T7" fmla="*/ 20 h 121"/>
                <a:gd name="T8" fmla="*/ 101 w 125"/>
                <a:gd name="T9" fmla="*/ 12 h 121"/>
                <a:gd name="T10" fmla="*/ 101 w 125"/>
                <a:gd name="T11" fmla="*/ 4 h 121"/>
                <a:gd name="T12" fmla="*/ 97 w 125"/>
                <a:gd name="T13" fmla="*/ 4 h 121"/>
                <a:gd name="T14" fmla="*/ 89 w 125"/>
                <a:gd name="T15" fmla="*/ 0 h 121"/>
                <a:gd name="T16" fmla="*/ 84 w 125"/>
                <a:gd name="T17" fmla="*/ 0 h 121"/>
                <a:gd name="T18" fmla="*/ 84 w 125"/>
                <a:gd name="T19" fmla="*/ 0 h 121"/>
                <a:gd name="T20" fmla="*/ 125 w 125"/>
                <a:gd name="T21" fmla="*/ 0 h 121"/>
                <a:gd name="T22" fmla="*/ 125 w 125"/>
                <a:gd name="T23" fmla="*/ 0 h 121"/>
                <a:gd name="T24" fmla="*/ 121 w 125"/>
                <a:gd name="T25" fmla="*/ 0 h 121"/>
                <a:gd name="T26" fmla="*/ 117 w 125"/>
                <a:gd name="T27" fmla="*/ 4 h 121"/>
                <a:gd name="T28" fmla="*/ 113 w 125"/>
                <a:gd name="T29" fmla="*/ 8 h 121"/>
                <a:gd name="T30" fmla="*/ 109 w 125"/>
                <a:gd name="T31" fmla="*/ 12 h 121"/>
                <a:gd name="T32" fmla="*/ 109 w 125"/>
                <a:gd name="T33" fmla="*/ 20 h 121"/>
                <a:gd name="T34" fmla="*/ 109 w 125"/>
                <a:gd name="T35" fmla="*/ 121 h 121"/>
                <a:gd name="T36" fmla="*/ 105 w 125"/>
                <a:gd name="T37" fmla="*/ 121 h 121"/>
                <a:gd name="T38" fmla="*/ 28 w 125"/>
                <a:gd name="T39" fmla="*/ 24 h 121"/>
                <a:gd name="T40" fmla="*/ 28 w 125"/>
                <a:gd name="T41" fmla="*/ 96 h 121"/>
                <a:gd name="T42" fmla="*/ 28 w 125"/>
                <a:gd name="T43" fmla="*/ 104 h 121"/>
                <a:gd name="T44" fmla="*/ 32 w 125"/>
                <a:gd name="T45" fmla="*/ 113 h 121"/>
                <a:gd name="T46" fmla="*/ 36 w 125"/>
                <a:gd name="T47" fmla="*/ 113 h 121"/>
                <a:gd name="T48" fmla="*/ 40 w 125"/>
                <a:gd name="T49" fmla="*/ 117 h 121"/>
                <a:gd name="T50" fmla="*/ 44 w 125"/>
                <a:gd name="T51" fmla="*/ 117 h 121"/>
                <a:gd name="T52" fmla="*/ 44 w 125"/>
                <a:gd name="T53" fmla="*/ 117 h 121"/>
                <a:gd name="T54" fmla="*/ 4 w 125"/>
                <a:gd name="T55" fmla="*/ 117 h 121"/>
                <a:gd name="T56" fmla="*/ 4 w 125"/>
                <a:gd name="T57" fmla="*/ 117 h 121"/>
                <a:gd name="T58" fmla="*/ 8 w 125"/>
                <a:gd name="T59" fmla="*/ 117 h 121"/>
                <a:gd name="T60" fmla="*/ 16 w 125"/>
                <a:gd name="T61" fmla="*/ 113 h 121"/>
                <a:gd name="T62" fmla="*/ 20 w 125"/>
                <a:gd name="T63" fmla="*/ 113 h 121"/>
                <a:gd name="T64" fmla="*/ 20 w 125"/>
                <a:gd name="T65" fmla="*/ 104 h 121"/>
                <a:gd name="T66" fmla="*/ 20 w 125"/>
                <a:gd name="T67" fmla="*/ 96 h 121"/>
                <a:gd name="T68" fmla="*/ 20 w 125"/>
                <a:gd name="T69" fmla="*/ 16 h 121"/>
                <a:gd name="T70" fmla="*/ 16 w 125"/>
                <a:gd name="T71" fmla="*/ 12 h 121"/>
                <a:gd name="T72" fmla="*/ 12 w 125"/>
                <a:gd name="T73" fmla="*/ 8 h 121"/>
                <a:gd name="T74" fmla="*/ 8 w 125"/>
                <a:gd name="T75" fmla="*/ 8 h 121"/>
                <a:gd name="T76" fmla="*/ 4 w 125"/>
                <a:gd name="T77" fmla="*/ 4 h 121"/>
                <a:gd name="T78" fmla="*/ 4 w 125"/>
                <a:gd name="T79" fmla="*/ 4 h 121"/>
                <a:gd name="T80" fmla="*/ 0 w 125"/>
                <a:gd name="T81" fmla="*/ 4 h 121"/>
                <a:gd name="T82" fmla="*/ 0 w 125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5"/>
                <a:gd name="T127" fmla="*/ 0 h 121"/>
                <a:gd name="T128" fmla="*/ 125 w 125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5" h="121">
                  <a:moveTo>
                    <a:pt x="0" y="0"/>
                  </a:moveTo>
                  <a:lnTo>
                    <a:pt x="28" y="0"/>
                  </a:lnTo>
                  <a:lnTo>
                    <a:pt x="101" y="88"/>
                  </a:lnTo>
                  <a:lnTo>
                    <a:pt x="101" y="20"/>
                  </a:lnTo>
                  <a:lnTo>
                    <a:pt x="101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125" y="0"/>
                  </a:lnTo>
                  <a:lnTo>
                    <a:pt x="121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09" y="12"/>
                  </a:lnTo>
                  <a:lnTo>
                    <a:pt x="109" y="20"/>
                  </a:lnTo>
                  <a:lnTo>
                    <a:pt x="109" y="121"/>
                  </a:lnTo>
                  <a:lnTo>
                    <a:pt x="105" y="121"/>
                  </a:lnTo>
                  <a:lnTo>
                    <a:pt x="28" y="24"/>
                  </a:lnTo>
                  <a:lnTo>
                    <a:pt x="28" y="96"/>
                  </a:lnTo>
                  <a:lnTo>
                    <a:pt x="28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0" y="117"/>
                  </a:lnTo>
                  <a:lnTo>
                    <a:pt x="44" y="117"/>
                  </a:lnTo>
                  <a:lnTo>
                    <a:pt x="4" y="117"/>
                  </a:lnTo>
                  <a:lnTo>
                    <a:pt x="8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0" y="104"/>
                  </a:lnTo>
                  <a:lnTo>
                    <a:pt x="20" y="96"/>
                  </a:lnTo>
                  <a:lnTo>
                    <a:pt x="20" y="16"/>
                  </a:lnTo>
                  <a:lnTo>
                    <a:pt x="16" y="12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3" name="Freeform 24"/>
            <p:cNvSpPr>
              <a:spLocks noEditPoints="1"/>
            </p:cNvSpPr>
            <p:nvPr/>
          </p:nvSpPr>
          <p:spPr bwMode="auto">
            <a:xfrm>
              <a:off x="1585" y="3036"/>
              <a:ext cx="77" cy="85"/>
            </a:xfrm>
            <a:custGeom>
              <a:avLst/>
              <a:gdLst>
                <a:gd name="T0" fmla="*/ 36 w 77"/>
                <a:gd name="T1" fmla="*/ 0 h 85"/>
                <a:gd name="T2" fmla="*/ 48 w 77"/>
                <a:gd name="T3" fmla="*/ 0 h 85"/>
                <a:gd name="T4" fmla="*/ 60 w 77"/>
                <a:gd name="T5" fmla="*/ 8 h 85"/>
                <a:gd name="T6" fmla="*/ 64 w 77"/>
                <a:gd name="T7" fmla="*/ 12 h 85"/>
                <a:gd name="T8" fmla="*/ 73 w 77"/>
                <a:gd name="T9" fmla="*/ 24 h 85"/>
                <a:gd name="T10" fmla="*/ 77 w 77"/>
                <a:gd name="T11" fmla="*/ 40 h 85"/>
                <a:gd name="T12" fmla="*/ 73 w 77"/>
                <a:gd name="T13" fmla="*/ 52 h 85"/>
                <a:gd name="T14" fmla="*/ 73 w 77"/>
                <a:gd name="T15" fmla="*/ 60 h 85"/>
                <a:gd name="T16" fmla="*/ 64 w 77"/>
                <a:gd name="T17" fmla="*/ 73 h 85"/>
                <a:gd name="T18" fmla="*/ 56 w 77"/>
                <a:gd name="T19" fmla="*/ 77 h 85"/>
                <a:gd name="T20" fmla="*/ 48 w 77"/>
                <a:gd name="T21" fmla="*/ 81 h 85"/>
                <a:gd name="T22" fmla="*/ 36 w 77"/>
                <a:gd name="T23" fmla="*/ 85 h 85"/>
                <a:gd name="T24" fmla="*/ 24 w 77"/>
                <a:gd name="T25" fmla="*/ 81 h 85"/>
                <a:gd name="T26" fmla="*/ 16 w 77"/>
                <a:gd name="T27" fmla="*/ 77 h 85"/>
                <a:gd name="T28" fmla="*/ 8 w 77"/>
                <a:gd name="T29" fmla="*/ 68 h 85"/>
                <a:gd name="T30" fmla="*/ 4 w 77"/>
                <a:gd name="T31" fmla="*/ 56 h 85"/>
                <a:gd name="T32" fmla="*/ 0 w 77"/>
                <a:gd name="T33" fmla="*/ 44 h 85"/>
                <a:gd name="T34" fmla="*/ 0 w 77"/>
                <a:gd name="T35" fmla="*/ 32 h 85"/>
                <a:gd name="T36" fmla="*/ 4 w 77"/>
                <a:gd name="T37" fmla="*/ 20 h 85"/>
                <a:gd name="T38" fmla="*/ 12 w 77"/>
                <a:gd name="T39" fmla="*/ 12 h 85"/>
                <a:gd name="T40" fmla="*/ 20 w 77"/>
                <a:gd name="T41" fmla="*/ 4 h 85"/>
                <a:gd name="T42" fmla="*/ 28 w 77"/>
                <a:gd name="T43" fmla="*/ 0 h 85"/>
                <a:gd name="T44" fmla="*/ 36 w 77"/>
                <a:gd name="T45" fmla="*/ 0 h 85"/>
                <a:gd name="T46" fmla="*/ 36 w 77"/>
                <a:gd name="T47" fmla="*/ 4 h 85"/>
                <a:gd name="T48" fmla="*/ 32 w 77"/>
                <a:gd name="T49" fmla="*/ 8 h 85"/>
                <a:gd name="T50" fmla="*/ 24 w 77"/>
                <a:gd name="T51" fmla="*/ 8 h 85"/>
                <a:gd name="T52" fmla="*/ 20 w 77"/>
                <a:gd name="T53" fmla="*/ 12 h 85"/>
                <a:gd name="T54" fmla="*/ 16 w 77"/>
                <a:gd name="T55" fmla="*/ 16 h 85"/>
                <a:gd name="T56" fmla="*/ 16 w 77"/>
                <a:gd name="T57" fmla="*/ 24 h 85"/>
                <a:gd name="T58" fmla="*/ 16 w 77"/>
                <a:gd name="T59" fmla="*/ 36 h 85"/>
                <a:gd name="T60" fmla="*/ 16 w 77"/>
                <a:gd name="T61" fmla="*/ 52 h 85"/>
                <a:gd name="T62" fmla="*/ 20 w 77"/>
                <a:gd name="T63" fmla="*/ 64 h 85"/>
                <a:gd name="T64" fmla="*/ 28 w 77"/>
                <a:gd name="T65" fmla="*/ 73 h 85"/>
                <a:gd name="T66" fmla="*/ 32 w 77"/>
                <a:gd name="T67" fmla="*/ 77 h 85"/>
                <a:gd name="T68" fmla="*/ 40 w 77"/>
                <a:gd name="T69" fmla="*/ 77 h 85"/>
                <a:gd name="T70" fmla="*/ 48 w 77"/>
                <a:gd name="T71" fmla="*/ 77 h 85"/>
                <a:gd name="T72" fmla="*/ 56 w 77"/>
                <a:gd name="T73" fmla="*/ 73 h 85"/>
                <a:gd name="T74" fmla="*/ 60 w 77"/>
                <a:gd name="T75" fmla="*/ 60 h 85"/>
                <a:gd name="T76" fmla="*/ 60 w 77"/>
                <a:gd name="T77" fmla="*/ 48 h 85"/>
                <a:gd name="T78" fmla="*/ 60 w 77"/>
                <a:gd name="T79" fmla="*/ 32 h 85"/>
                <a:gd name="T80" fmla="*/ 56 w 77"/>
                <a:gd name="T81" fmla="*/ 24 h 85"/>
                <a:gd name="T82" fmla="*/ 52 w 77"/>
                <a:gd name="T83" fmla="*/ 12 h 85"/>
                <a:gd name="T84" fmla="*/ 44 w 77"/>
                <a:gd name="T85" fmla="*/ 8 h 85"/>
                <a:gd name="T86" fmla="*/ 36 w 77"/>
                <a:gd name="T87" fmla="*/ 4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7"/>
                <a:gd name="T133" fmla="*/ 0 h 85"/>
                <a:gd name="T134" fmla="*/ 77 w 77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7" h="85">
                  <a:moveTo>
                    <a:pt x="36" y="0"/>
                  </a:moveTo>
                  <a:lnTo>
                    <a:pt x="48" y="0"/>
                  </a:lnTo>
                  <a:lnTo>
                    <a:pt x="60" y="8"/>
                  </a:lnTo>
                  <a:lnTo>
                    <a:pt x="64" y="12"/>
                  </a:lnTo>
                  <a:lnTo>
                    <a:pt x="73" y="24"/>
                  </a:lnTo>
                  <a:lnTo>
                    <a:pt x="77" y="40"/>
                  </a:lnTo>
                  <a:lnTo>
                    <a:pt x="73" y="52"/>
                  </a:lnTo>
                  <a:lnTo>
                    <a:pt x="73" y="60"/>
                  </a:lnTo>
                  <a:lnTo>
                    <a:pt x="64" y="73"/>
                  </a:lnTo>
                  <a:lnTo>
                    <a:pt x="56" y="77"/>
                  </a:lnTo>
                  <a:lnTo>
                    <a:pt x="48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4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20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6" y="4"/>
                  </a:moveTo>
                  <a:lnTo>
                    <a:pt x="32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24"/>
                  </a:lnTo>
                  <a:lnTo>
                    <a:pt x="16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8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6" y="73"/>
                  </a:lnTo>
                  <a:lnTo>
                    <a:pt x="60" y="60"/>
                  </a:lnTo>
                  <a:lnTo>
                    <a:pt x="60" y="48"/>
                  </a:lnTo>
                  <a:lnTo>
                    <a:pt x="60" y="32"/>
                  </a:lnTo>
                  <a:lnTo>
                    <a:pt x="56" y="24"/>
                  </a:lnTo>
                  <a:lnTo>
                    <a:pt x="52" y="12"/>
                  </a:lnTo>
                  <a:lnTo>
                    <a:pt x="44" y="8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4" name="Freeform 25"/>
            <p:cNvSpPr>
              <a:spLocks/>
            </p:cNvSpPr>
            <p:nvPr/>
          </p:nvSpPr>
          <p:spPr bwMode="auto">
            <a:xfrm>
              <a:off x="1670" y="3040"/>
              <a:ext cx="84" cy="81"/>
            </a:xfrm>
            <a:custGeom>
              <a:avLst/>
              <a:gdLst>
                <a:gd name="T0" fmla="*/ 72 w 84"/>
                <a:gd name="T1" fmla="*/ 0 h 81"/>
                <a:gd name="T2" fmla="*/ 72 w 84"/>
                <a:gd name="T3" fmla="*/ 44 h 81"/>
                <a:gd name="T4" fmla="*/ 72 w 84"/>
                <a:gd name="T5" fmla="*/ 56 h 81"/>
                <a:gd name="T6" fmla="*/ 72 w 84"/>
                <a:gd name="T7" fmla="*/ 64 h 81"/>
                <a:gd name="T8" fmla="*/ 76 w 84"/>
                <a:gd name="T9" fmla="*/ 69 h 81"/>
                <a:gd name="T10" fmla="*/ 76 w 84"/>
                <a:gd name="T11" fmla="*/ 69 h 81"/>
                <a:gd name="T12" fmla="*/ 76 w 84"/>
                <a:gd name="T13" fmla="*/ 69 h 81"/>
                <a:gd name="T14" fmla="*/ 80 w 84"/>
                <a:gd name="T15" fmla="*/ 69 h 81"/>
                <a:gd name="T16" fmla="*/ 80 w 84"/>
                <a:gd name="T17" fmla="*/ 69 h 81"/>
                <a:gd name="T18" fmla="*/ 84 w 84"/>
                <a:gd name="T19" fmla="*/ 69 h 81"/>
                <a:gd name="T20" fmla="*/ 84 w 84"/>
                <a:gd name="T21" fmla="*/ 69 h 81"/>
                <a:gd name="T22" fmla="*/ 64 w 84"/>
                <a:gd name="T23" fmla="*/ 81 h 81"/>
                <a:gd name="T24" fmla="*/ 60 w 84"/>
                <a:gd name="T25" fmla="*/ 81 h 81"/>
                <a:gd name="T26" fmla="*/ 60 w 84"/>
                <a:gd name="T27" fmla="*/ 60 h 81"/>
                <a:gd name="T28" fmla="*/ 48 w 84"/>
                <a:gd name="T29" fmla="*/ 73 h 81"/>
                <a:gd name="T30" fmla="*/ 44 w 84"/>
                <a:gd name="T31" fmla="*/ 77 h 81"/>
                <a:gd name="T32" fmla="*/ 36 w 84"/>
                <a:gd name="T33" fmla="*/ 77 h 81"/>
                <a:gd name="T34" fmla="*/ 32 w 84"/>
                <a:gd name="T35" fmla="*/ 81 h 81"/>
                <a:gd name="T36" fmla="*/ 24 w 84"/>
                <a:gd name="T37" fmla="*/ 77 h 81"/>
                <a:gd name="T38" fmla="*/ 20 w 84"/>
                <a:gd name="T39" fmla="*/ 77 h 81"/>
                <a:gd name="T40" fmla="*/ 16 w 84"/>
                <a:gd name="T41" fmla="*/ 73 h 81"/>
                <a:gd name="T42" fmla="*/ 12 w 84"/>
                <a:gd name="T43" fmla="*/ 64 h 81"/>
                <a:gd name="T44" fmla="*/ 12 w 84"/>
                <a:gd name="T45" fmla="*/ 56 h 81"/>
                <a:gd name="T46" fmla="*/ 12 w 84"/>
                <a:gd name="T47" fmla="*/ 48 h 81"/>
                <a:gd name="T48" fmla="*/ 12 w 84"/>
                <a:gd name="T49" fmla="*/ 12 h 81"/>
                <a:gd name="T50" fmla="*/ 12 w 84"/>
                <a:gd name="T51" fmla="*/ 8 h 81"/>
                <a:gd name="T52" fmla="*/ 12 w 84"/>
                <a:gd name="T53" fmla="*/ 4 h 81"/>
                <a:gd name="T54" fmla="*/ 8 w 84"/>
                <a:gd name="T55" fmla="*/ 4 h 81"/>
                <a:gd name="T56" fmla="*/ 8 w 84"/>
                <a:gd name="T57" fmla="*/ 0 h 81"/>
                <a:gd name="T58" fmla="*/ 4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24 w 84"/>
                <a:gd name="T65" fmla="*/ 0 h 81"/>
                <a:gd name="T66" fmla="*/ 24 w 84"/>
                <a:gd name="T67" fmla="*/ 48 h 81"/>
                <a:gd name="T68" fmla="*/ 28 w 84"/>
                <a:gd name="T69" fmla="*/ 60 h 81"/>
                <a:gd name="T70" fmla="*/ 28 w 84"/>
                <a:gd name="T71" fmla="*/ 64 h 81"/>
                <a:gd name="T72" fmla="*/ 32 w 84"/>
                <a:gd name="T73" fmla="*/ 69 h 81"/>
                <a:gd name="T74" fmla="*/ 40 w 84"/>
                <a:gd name="T75" fmla="*/ 69 h 81"/>
                <a:gd name="T76" fmla="*/ 44 w 84"/>
                <a:gd name="T77" fmla="*/ 69 h 81"/>
                <a:gd name="T78" fmla="*/ 48 w 84"/>
                <a:gd name="T79" fmla="*/ 64 h 81"/>
                <a:gd name="T80" fmla="*/ 52 w 84"/>
                <a:gd name="T81" fmla="*/ 60 h 81"/>
                <a:gd name="T82" fmla="*/ 60 w 84"/>
                <a:gd name="T83" fmla="*/ 56 h 81"/>
                <a:gd name="T84" fmla="*/ 60 w 84"/>
                <a:gd name="T85" fmla="*/ 12 h 81"/>
                <a:gd name="T86" fmla="*/ 60 w 84"/>
                <a:gd name="T87" fmla="*/ 8 h 81"/>
                <a:gd name="T88" fmla="*/ 56 w 84"/>
                <a:gd name="T89" fmla="*/ 4 h 81"/>
                <a:gd name="T90" fmla="*/ 52 w 84"/>
                <a:gd name="T91" fmla="*/ 0 h 81"/>
                <a:gd name="T92" fmla="*/ 48 w 84"/>
                <a:gd name="T93" fmla="*/ 0 h 81"/>
                <a:gd name="T94" fmla="*/ 48 w 84"/>
                <a:gd name="T95" fmla="*/ 0 h 81"/>
                <a:gd name="T96" fmla="*/ 7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4" y="81"/>
                  </a:lnTo>
                  <a:lnTo>
                    <a:pt x="60" y="81"/>
                  </a:lnTo>
                  <a:lnTo>
                    <a:pt x="60" y="60"/>
                  </a:lnTo>
                  <a:lnTo>
                    <a:pt x="48" y="73"/>
                  </a:lnTo>
                  <a:lnTo>
                    <a:pt x="44" y="77"/>
                  </a:lnTo>
                  <a:lnTo>
                    <a:pt x="36" y="77"/>
                  </a:lnTo>
                  <a:lnTo>
                    <a:pt x="32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12" y="56"/>
                  </a:lnTo>
                  <a:lnTo>
                    <a:pt x="12" y="48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8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40" y="69"/>
                  </a:lnTo>
                  <a:lnTo>
                    <a:pt x="44" y="69"/>
                  </a:lnTo>
                  <a:lnTo>
                    <a:pt x="48" y="64"/>
                  </a:lnTo>
                  <a:lnTo>
                    <a:pt x="52" y="60"/>
                  </a:lnTo>
                  <a:lnTo>
                    <a:pt x="60" y="56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5" name="Freeform 26"/>
            <p:cNvSpPr>
              <a:spLocks/>
            </p:cNvSpPr>
            <p:nvPr/>
          </p:nvSpPr>
          <p:spPr bwMode="auto">
            <a:xfrm>
              <a:off x="1758" y="3036"/>
              <a:ext cx="85" cy="81"/>
            </a:xfrm>
            <a:custGeom>
              <a:avLst/>
              <a:gdLst>
                <a:gd name="T0" fmla="*/ 25 w 85"/>
                <a:gd name="T1" fmla="*/ 16 h 81"/>
                <a:gd name="T2" fmla="*/ 37 w 85"/>
                <a:gd name="T3" fmla="*/ 8 h 81"/>
                <a:gd name="T4" fmla="*/ 45 w 85"/>
                <a:gd name="T5" fmla="*/ 4 h 81"/>
                <a:gd name="T6" fmla="*/ 53 w 85"/>
                <a:gd name="T7" fmla="*/ 0 h 81"/>
                <a:gd name="T8" fmla="*/ 61 w 85"/>
                <a:gd name="T9" fmla="*/ 0 h 81"/>
                <a:gd name="T10" fmla="*/ 65 w 85"/>
                <a:gd name="T11" fmla="*/ 4 h 81"/>
                <a:gd name="T12" fmla="*/ 69 w 85"/>
                <a:gd name="T13" fmla="*/ 8 h 81"/>
                <a:gd name="T14" fmla="*/ 73 w 85"/>
                <a:gd name="T15" fmla="*/ 12 h 81"/>
                <a:gd name="T16" fmla="*/ 73 w 85"/>
                <a:gd name="T17" fmla="*/ 20 h 81"/>
                <a:gd name="T18" fmla="*/ 73 w 85"/>
                <a:gd name="T19" fmla="*/ 28 h 81"/>
                <a:gd name="T20" fmla="*/ 73 w 85"/>
                <a:gd name="T21" fmla="*/ 64 h 81"/>
                <a:gd name="T22" fmla="*/ 73 w 85"/>
                <a:gd name="T23" fmla="*/ 68 h 81"/>
                <a:gd name="T24" fmla="*/ 73 w 85"/>
                <a:gd name="T25" fmla="*/ 73 h 81"/>
                <a:gd name="T26" fmla="*/ 77 w 85"/>
                <a:gd name="T27" fmla="*/ 77 h 81"/>
                <a:gd name="T28" fmla="*/ 77 w 85"/>
                <a:gd name="T29" fmla="*/ 77 h 81"/>
                <a:gd name="T30" fmla="*/ 81 w 85"/>
                <a:gd name="T31" fmla="*/ 81 h 81"/>
                <a:gd name="T32" fmla="*/ 85 w 85"/>
                <a:gd name="T33" fmla="*/ 81 h 81"/>
                <a:gd name="T34" fmla="*/ 85 w 85"/>
                <a:gd name="T35" fmla="*/ 81 h 81"/>
                <a:gd name="T36" fmla="*/ 49 w 85"/>
                <a:gd name="T37" fmla="*/ 81 h 81"/>
                <a:gd name="T38" fmla="*/ 49 w 85"/>
                <a:gd name="T39" fmla="*/ 81 h 81"/>
                <a:gd name="T40" fmla="*/ 49 w 85"/>
                <a:gd name="T41" fmla="*/ 81 h 81"/>
                <a:gd name="T42" fmla="*/ 53 w 85"/>
                <a:gd name="T43" fmla="*/ 81 h 81"/>
                <a:gd name="T44" fmla="*/ 57 w 85"/>
                <a:gd name="T45" fmla="*/ 77 h 81"/>
                <a:gd name="T46" fmla="*/ 57 w 85"/>
                <a:gd name="T47" fmla="*/ 77 h 81"/>
                <a:gd name="T48" fmla="*/ 57 w 85"/>
                <a:gd name="T49" fmla="*/ 73 h 81"/>
                <a:gd name="T50" fmla="*/ 61 w 85"/>
                <a:gd name="T51" fmla="*/ 68 h 81"/>
                <a:gd name="T52" fmla="*/ 61 w 85"/>
                <a:gd name="T53" fmla="*/ 64 h 81"/>
                <a:gd name="T54" fmla="*/ 61 w 85"/>
                <a:gd name="T55" fmla="*/ 32 h 81"/>
                <a:gd name="T56" fmla="*/ 57 w 85"/>
                <a:gd name="T57" fmla="*/ 24 h 81"/>
                <a:gd name="T58" fmla="*/ 57 w 85"/>
                <a:gd name="T59" fmla="*/ 16 h 81"/>
                <a:gd name="T60" fmla="*/ 53 w 85"/>
                <a:gd name="T61" fmla="*/ 12 h 81"/>
                <a:gd name="T62" fmla="*/ 45 w 85"/>
                <a:gd name="T63" fmla="*/ 12 h 81"/>
                <a:gd name="T64" fmla="*/ 37 w 85"/>
                <a:gd name="T65" fmla="*/ 16 h 81"/>
                <a:gd name="T66" fmla="*/ 25 w 85"/>
                <a:gd name="T67" fmla="*/ 24 h 81"/>
                <a:gd name="T68" fmla="*/ 25 w 85"/>
                <a:gd name="T69" fmla="*/ 64 h 81"/>
                <a:gd name="T70" fmla="*/ 25 w 85"/>
                <a:gd name="T71" fmla="*/ 68 h 81"/>
                <a:gd name="T72" fmla="*/ 29 w 85"/>
                <a:gd name="T73" fmla="*/ 73 h 81"/>
                <a:gd name="T74" fmla="*/ 29 w 85"/>
                <a:gd name="T75" fmla="*/ 77 h 81"/>
                <a:gd name="T76" fmla="*/ 29 w 85"/>
                <a:gd name="T77" fmla="*/ 77 h 81"/>
                <a:gd name="T78" fmla="*/ 33 w 85"/>
                <a:gd name="T79" fmla="*/ 81 h 81"/>
                <a:gd name="T80" fmla="*/ 37 w 85"/>
                <a:gd name="T81" fmla="*/ 81 h 81"/>
                <a:gd name="T82" fmla="*/ 37 w 85"/>
                <a:gd name="T83" fmla="*/ 81 h 81"/>
                <a:gd name="T84" fmla="*/ 0 w 85"/>
                <a:gd name="T85" fmla="*/ 81 h 81"/>
                <a:gd name="T86" fmla="*/ 0 w 85"/>
                <a:gd name="T87" fmla="*/ 81 h 81"/>
                <a:gd name="T88" fmla="*/ 0 w 85"/>
                <a:gd name="T89" fmla="*/ 81 h 81"/>
                <a:gd name="T90" fmla="*/ 4 w 85"/>
                <a:gd name="T91" fmla="*/ 77 h 81"/>
                <a:gd name="T92" fmla="*/ 8 w 85"/>
                <a:gd name="T93" fmla="*/ 77 h 81"/>
                <a:gd name="T94" fmla="*/ 13 w 85"/>
                <a:gd name="T95" fmla="*/ 73 h 81"/>
                <a:gd name="T96" fmla="*/ 13 w 85"/>
                <a:gd name="T97" fmla="*/ 64 h 81"/>
                <a:gd name="T98" fmla="*/ 13 w 85"/>
                <a:gd name="T99" fmla="*/ 32 h 81"/>
                <a:gd name="T100" fmla="*/ 13 w 85"/>
                <a:gd name="T101" fmla="*/ 20 h 81"/>
                <a:gd name="T102" fmla="*/ 13 w 85"/>
                <a:gd name="T103" fmla="*/ 16 h 81"/>
                <a:gd name="T104" fmla="*/ 8 w 85"/>
                <a:gd name="T105" fmla="*/ 12 h 81"/>
                <a:gd name="T106" fmla="*/ 8 w 85"/>
                <a:gd name="T107" fmla="*/ 12 h 81"/>
                <a:gd name="T108" fmla="*/ 8 w 85"/>
                <a:gd name="T109" fmla="*/ 12 h 81"/>
                <a:gd name="T110" fmla="*/ 4 w 85"/>
                <a:gd name="T111" fmla="*/ 12 h 81"/>
                <a:gd name="T112" fmla="*/ 4 w 85"/>
                <a:gd name="T113" fmla="*/ 12 h 81"/>
                <a:gd name="T114" fmla="*/ 0 w 85"/>
                <a:gd name="T115" fmla="*/ 12 h 81"/>
                <a:gd name="T116" fmla="*/ 0 w 85"/>
                <a:gd name="T117" fmla="*/ 8 h 81"/>
                <a:gd name="T118" fmla="*/ 21 w 85"/>
                <a:gd name="T119" fmla="*/ 0 h 81"/>
                <a:gd name="T120" fmla="*/ 25 w 85"/>
                <a:gd name="T121" fmla="*/ 0 h 81"/>
                <a:gd name="T122" fmla="*/ 25 w 85"/>
                <a:gd name="T123" fmla="*/ 16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5"/>
                <a:gd name="T187" fmla="*/ 0 h 81"/>
                <a:gd name="T188" fmla="*/ 85 w 85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5" h="81">
                  <a:moveTo>
                    <a:pt x="25" y="16"/>
                  </a:moveTo>
                  <a:lnTo>
                    <a:pt x="37" y="8"/>
                  </a:lnTo>
                  <a:lnTo>
                    <a:pt x="45" y="4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5" y="4"/>
                  </a:lnTo>
                  <a:lnTo>
                    <a:pt x="69" y="8"/>
                  </a:lnTo>
                  <a:lnTo>
                    <a:pt x="73" y="12"/>
                  </a:lnTo>
                  <a:lnTo>
                    <a:pt x="73" y="20"/>
                  </a:lnTo>
                  <a:lnTo>
                    <a:pt x="73" y="28"/>
                  </a:lnTo>
                  <a:lnTo>
                    <a:pt x="73" y="64"/>
                  </a:lnTo>
                  <a:lnTo>
                    <a:pt x="73" y="68"/>
                  </a:lnTo>
                  <a:lnTo>
                    <a:pt x="73" y="73"/>
                  </a:lnTo>
                  <a:lnTo>
                    <a:pt x="77" y="77"/>
                  </a:lnTo>
                  <a:lnTo>
                    <a:pt x="81" y="81"/>
                  </a:lnTo>
                  <a:lnTo>
                    <a:pt x="85" y="81"/>
                  </a:lnTo>
                  <a:lnTo>
                    <a:pt x="49" y="81"/>
                  </a:lnTo>
                  <a:lnTo>
                    <a:pt x="53" y="81"/>
                  </a:lnTo>
                  <a:lnTo>
                    <a:pt x="57" y="77"/>
                  </a:lnTo>
                  <a:lnTo>
                    <a:pt x="57" y="73"/>
                  </a:lnTo>
                  <a:lnTo>
                    <a:pt x="61" y="68"/>
                  </a:lnTo>
                  <a:lnTo>
                    <a:pt x="61" y="64"/>
                  </a:lnTo>
                  <a:lnTo>
                    <a:pt x="61" y="32"/>
                  </a:lnTo>
                  <a:lnTo>
                    <a:pt x="57" y="24"/>
                  </a:lnTo>
                  <a:lnTo>
                    <a:pt x="57" y="16"/>
                  </a:lnTo>
                  <a:lnTo>
                    <a:pt x="53" y="12"/>
                  </a:lnTo>
                  <a:lnTo>
                    <a:pt x="45" y="12"/>
                  </a:lnTo>
                  <a:lnTo>
                    <a:pt x="37" y="16"/>
                  </a:lnTo>
                  <a:lnTo>
                    <a:pt x="25" y="24"/>
                  </a:lnTo>
                  <a:lnTo>
                    <a:pt x="25" y="64"/>
                  </a:lnTo>
                  <a:lnTo>
                    <a:pt x="25" y="68"/>
                  </a:lnTo>
                  <a:lnTo>
                    <a:pt x="29" y="73"/>
                  </a:lnTo>
                  <a:lnTo>
                    <a:pt x="29" y="77"/>
                  </a:lnTo>
                  <a:lnTo>
                    <a:pt x="33" y="81"/>
                  </a:lnTo>
                  <a:lnTo>
                    <a:pt x="37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13" y="73"/>
                  </a:lnTo>
                  <a:lnTo>
                    <a:pt x="13" y="64"/>
                  </a:lnTo>
                  <a:lnTo>
                    <a:pt x="13" y="32"/>
                  </a:lnTo>
                  <a:lnTo>
                    <a:pt x="13" y="20"/>
                  </a:lnTo>
                  <a:lnTo>
                    <a:pt x="13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6" name="Freeform 27"/>
            <p:cNvSpPr>
              <a:spLocks/>
            </p:cNvSpPr>
            <p:nvPr/>
          </p:nvSpPr>
          <p:spPr bwMode="auto">
            <a:xfrm>
              <a:off x="2279" y="3306"/>
              <a:ext cx="129" cy="121"/>
            </a:xfrm>
            <a:custGeom>
              <a:avLst/>
              <a:gdLst>
                <a:gd name="T0" fmla="*/ 0 w 129"/>
                <a:gd name="T1" fmla="*/ 0 h 121"/>
                <a:gd name="T2" fmla="*/ 32 w 129"/>
                <a:gd name="T3" fmla="*/ 0 h 121"/>
                <a:gd name="T4" fmla="*/ 105 w 129"/>
                <a:gd name="T5" fmla="*/ 88 h 121"/>
                <a:gd name="T6" fmla="*/ 105 w 129"/>
                <a:gd name="T7" fmla="*/ 20 h 121"/>
                <a:gd name="T8" fmla="*/ 105 w 129"/>
                <a:gd name="T9" fmla="*/ 12 h 121"/>
                <a:gd name="T10" fmla="*/ 101 w 129"/>
                <a:gd name="T11" fmla="*/ 4 h 121"/>
                <a:gd name="T12" fmla="*/ 97 w 129"/>
                <a:gd name="T13" fmla="*/ 4 h 121"/>
                <a:gd name="T14" fmla="*/ 93 w 129"/>
                <a:gd name="T15" fmla="*/ 0 h 121"/>
                <a:gd name="T16" fmla="*/ 89 w 129"/>
                <a:gd name="T17" fmla="*/ 0 h 121"/>
                <a:gd name="T18" fmla="*/ 89 w 129"/>
                <a:gd name="T19" fmla="*/ 0 h 121"/>
                <a:gd name="T20" fmla="*/ 129 w 129"/>
                <a:gd name="T21" fmla="*/ 0 h 121"/>
                <a:gd name="T22" fmla="*/ 129 w 129"/>
                <a:gd name="T23" fmla="*/ 0 h 121"/>
                <a:gd name="T24" fmla="*/ 125 w 129"/>
                <a:gd name="T25" fmla="*/ 0 h 121"/>
                <a:gd name="T26" fmla="*/ 117 w 129"/>
                <a:gd name="T27" fmla="*/ 4 h 121"/>
                <a:gd name="T28" fmla="*/ 113 w 129"/>
                <a:gd name="T29" fmla="*/ 8 h 121"/>
                <a:gd name="T30" fmla="*/ 113 w 129"/>
                <a:gd name="T31" fmla="*/ 12 h 121"/>
                <a:gd name="T32" fmla="*/ 113 w 129"/>
                <a:gd name="T33" fmla="*/ 20 h 121"/>
                <a:gd name="T34" fmla="*/ 113 w 129"/>
                <a:gd name="T35" fmla="*/ 121 h 121"/>
                <a:gd name="T36" fmla="*/ 109 w 129"/>
                <a:gd name="T37" fmla="*/ 121 h 121"/>
                <a:gd name="T38" fmla="*/ 32 w 129"/>
                <a:gd name="T39" fmla="*/ 24 h 121"/>
                <a:gd name="T40" fmla="*/ 32 w 129"/>
                <a:gd name="T41" fmla="*/ 96 h 121"/>
                <a:gd name="T42" fmla="*/ 32 w 129"/>
                <a:gd name="T43" fmla="*/ 104 h 121"/>
                <a:gd name="T44" fmla="*/ 32 w 129"/>
                <a:gd name="T45" fmla="*/ 113 h 121"/>
                <a:gd name="T46" fmla="*/ 36 w 129"/>
                <a:gd name="T47" fmla="*/ 113 h 121"/>
                <a:gd name="T48" fmla="*/ 44 w 129"/>
                <a:gd name="T49" fmla="*/ 117 h 121"/>
                <a:gd name="T50" fmla="*/ 48 w 129"/>
                <a:gd name="T51" fmla="*/ 117 h 121"/>
                <a:gd name="T52" fmla="*/ 48 w 129"/>
                <a:gd name="T53" fmla="*/ 117 h 121"/>
                <a:gd name="T54" fmla="*/ 8 w 129"/>
                <a:gd name="T55" fmla="*/ 117 h 121"/>
                <a:gd name="T56" fmla="*/ 8 w 129"/>
                <a:gd name="T57" fmla="*/ 117 h 121"/>
                <a:gd name="T58" fmla="*/ 12 w 129"/>
                <a:gd name="T59" fmla="*/ 117 h 121"/>
                <a:gd name="T60" fmla="*/ 16 w 129"/>
                <a:gd name="T61" fmla="*/ 113 h 121"/>
                <a:gd name="T62" fmla="*/ 20 w 129"/>
                <a:gd name="T63" fmla="*/ 113 h 121"/>
                <a:gd name="T64" fmla="*/ 24 w 129"/>
                <a:gd name="T65" fmla="*/ 104 h 121"/>
                <a:gd name="T66" fmla="*/ 24 w 129"/>
                <a:gd name="T67" fmla="*/ 96 h 121"/>
                <a:gd name="T68" fmla="*/ 24 w 129"/>
                <a:gd name="T69" fmla="*/ 16 h 121"/>
                <a:gd name="T70" fmla="*/ 20 w 129"/>
                <a:gd name="T71" fmla="*/ 12 h 121"/>
                <a:gd name="T72" fmla="*/ 16 w 129"/>
                <a:gd name="T73" fmla="*/ 8 h 121"/>
                <a:gd name="T74" fmla="*/ 12 w 129"/>
                <a:gd name="T75" fmla="*/ 8 h 121"/>
                <a:gd name="T76" fmla="*/ 8 w 129"/>
                <a:gd name="T77" fmla="*/ 4 h 121"/>
                <a:gd name="T78" fmla="*/ 4 w 129"/>
                <a:gd name="T79" fmla="*/ 4 h 121"/>
                <a:gd name="T80" fmla="*/ 0 w 129"/>
                <a:gd name="T81" fmla="*/ 4 h 121"/>
                <a:gd name="T82" fmla="*/ 0 w 129"/>
                <a:gd name="T83" fmla="*/ 0 h 1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21"/>
                <a:gd name="T128" fmla="*/ 129 w 129"/>
                <a:gd name="T129" fmla="*/ 121 h 1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21">
                  <a:moveTo>
                    <a:pt x="0" y="0"/>
                  </a:moveTo>
                  <a:lnTo>
                    <a:pt x="32" y="0"/>
                  </a:lnTo>
                  <a:lnTo>
                    <a:pt x="105" y="88"/>
                  </a:lnTo>
                  <a:lnTo>
                    <a:pt x="105" y="20"/>
                  </a:lnTo>
                  <a:lnTo>
                    <a:pt x="105" y="12"/>
                  </a:lnTo>
                  <a:lnTo>
                    <a:pt x="101" y="4"/>
                  </a:lnTo>
                  <a:lnTo>
                    <a:pt x="97" y="4"/>
                  </a:lnTo>
                  <a:lnTo>
                    <a:pt x="93" y="0"/>
                  </a:lnTo>
                  <a:lnTo>
                    <a:pt x="89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17" y="4"/>
                  </a:lnTo>
                  <a:lnTo>
                    <a:pt x="113" y="8"/>
                  </a:lnTo>
                  <a:lnTo>
                    <a:pt x="113" y="12"/>
                  </a:lnTo>
                  <a:lnTo>
                    <a:pt x="113" y="20"/>
                  </a:lnTo>
                  <a:lnTo>
                    <a:pt x="113" y="121"/>
                  </a:lnTo>
                  <a:lnTo>
                    <a:pt x="109" y="121"/>
                  </a:lnTo>
                  <a:lnTo>
                    <a:pt x="32" y="24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32" y="113"/>
                  </a:lnTo>
                  <a:lnTo>
                    <a:pt x="36" y="113"/>
                  </a:lnTo>
                  <a:lnTo>
                    <a:pt x="44" y="117"/>
                  </a:lnTo>
                  <a:lnTo>
                    <a:pt x="48" y="117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6" y="113"/>
                  </a:lnTo>
                  <a:lnTo>
                    <a:pt x="20" y="113"/>
                  </a:lnTo>
                  <a:lnTo>
                    <a:pt x="24" y="104"/>
                  </a:lnTo>
                  <a:lnTo>
                    <a:pt x="24" y="96"/>
                  </a:lnTo>
                  <a:lnTo>
                    <a:pt x="24" y="16"/>
                  </a:lnTo>
                  <a:lnTo>
                    <a:pt x="20" y="12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7" name="Freeform 28"/>
            <p:cNvSpPr>
              <a:spLocks noEditPoints="1"/>
            </p:cNvSpPr>
            <p:nvPr/>
          </p:nvSpPr>
          <p:spPr bwMode="auto">
            <a:xfrm>
              <a:off x="2416" y="3342"/>
              <a:ext cx="73" cy="85"/>
            </a:xfrm>
            <a:custGeom>
              <a:avLst/>
              <a:gdLst>
                <a:gd name="T0" fmla="*/ 36 w 73"/>
                <a:gd name="T1" fmla="*/ 0 h 85"/>
                <a:gd name="T2" fmla="*/ 48 w 73"/>
                <a:gd name="T3" fmla="*/ 0 h 85"/>
                <a:gd name="T4" fmla="*/ 57 w 73"/>
                <a:gd name="T5" fmla="*/ 8 h 85"/>
                <a:gd name="T6" fmla="*/ 65 w 73"/>
                <a:gd name="T7" fmla="*/ 12 h 85"/>
                <a:gd name="T8" fmla="*/ 73 w 73"/>
                <a:gd name="T9" fmla="*/ 24 h 85"/>
                <a:gd name="T10" fmla="*/ 73 w 73"/>
                <a:gd name="T11" fmla="*/ 40 h 85"/>
                <a:gd name="T12" fmla="*/ 73 w 73"/>
                <a:gd name="T13" fmla="*/ 52 h 85"/>
                <a:gd name="T14" fmla="*/ 69 w 73"/>
                <a:gd name="T15" fmla="*/ 60 h 85"/>
                <a:gd name="T16" fmla="*/ 65 w 73"/>
                <a:gd name="T17" fmla="*/ 73 h 85"/>
                <a:gd name="T18" fmla="*/ 57 w 73"/>
                <a:gd name="T19" fmla="*/ 77 h 85"/>
                <a:gd name="T20" fmla="*/ 44 w 73"/>
                <a:gd name="T21" fmla="*/ 81 h 85"/>
                <a:gd name="T22" fmla="*/ 36 w 73"/>
                <a:gd name="T23" fmla="*/ 85 h 85"/>
                <a:gd name="T24" fmla="*/ 24 w 73"/>
                <a:gd name="T25" fmla="*/ 81 h 85"/>
                <a:gd name="T26" fmla="*/ 16 w 73"/>
                <a:gd name="T27" fmla="*/ 77 h 85"/>
                <a:gd name="T28" fmla="*/ 8 w 73"/>
                <a:gd name="T29" fmla="*/ 68 h 85"/>
                <a:gd name="T30" fmla="*/ 0 w 73"/>
                <a:gd name="T31" fmla="*/ 56 h 85"/>
                <a:gd name="T32" fmla="*/ 0 w 73"/>
                <a:gd name="T33" fmla="*/ 44 h 85"/>
                <a:gd name="T34" fmla="*/ 0 w 73"/>
                <a:gd name="T35" fmla="*/ 32 h 85"/>
                <a:gd name="T36" fmla="*/ 4 w 73"/>
                <a:gd name="T37" fmla="*/ 20 h 85"/>
                <a:gd name="T38" fmla="*/ 12 w 73"/>
                <a:gd name="T39" fmla="*/ 12 h 85"/>
                <a:gd name="T40" fmla="*/ 16 w 73"/>
                <a:gd name="T41" fmla="*/ 4 h 85"/>
                <a:gd name="T42" fmla="*/ 28 w 73"/>
                <a:gd name="T43" fmla="*/ 0 h 85"/>
                <a:gd name="T44" fmla="*/ 36 w 73"/>
                <a:gd name="T45" fmla="*/ 0 h 85"/>
                <a:gd name="T46" fmla="*/ 32 w 73"/>
                <a:gd name="T47" fmla="*/ 4 h 85"/>
                <a:gd name="T48" fmla="*/ 28 w 73"/>
                <a:gd name="T49" fmla="*/ 8 h 85"/>
                <a:gd name="T50" fmla="*/ 24 w 73"/>
                <a:gd name="T51" fmla="*/ 8 h 85"/>
                <a:gd name="T52" fmla="*/ 20 w 73"/>
                <a:gd name="T53" fmla="*/ 12 h 85"/>
                <a:gd name="T54" fmla="*/ 16 w 73"/>
                <a:gd name="T55" fmla="*/ 16 h 85"/>
                <a:gd name="T56" fmla="*/ 12 w 73"/>
                <a:gd name="T57" fmla="*/ 24 h 85"/>
                <a:gd name="T58" fmla="*/ 12 w 73"/>
                <a:gd name="T59" fmla="*/ 36 h 85"/>
                <a:gd name="T60" fmla="*/ 16 w 73"/>
                <a:gd name="T61" fmla="*/ 52 h 85"/>
                <a:gd name="T62" fmla="*/ 20 w 73"/>
                <a:gd name="T63" fmla="*/ 64 h 85"/>
                <a:gd name="T64" fmla="*/ 24 w 73"/>
                <a:gd name="T65" fmla="*/ 73 h 85"/>
                <a:gd name="T66" fmla="*/ 32 w 73"/>
                <a:gd name="T67" fmla="*/ 77 h 85"/>
                <a:gd name="T68" fmla="*/ 40 w 73"/>
                <a:gd name="T69" fmla="*/ 77 h 85"/>
                <a:gd name="T70" fmla="*/ 48 w 73"/>
                <a:gd name="T71" fmla="*/ 77 h 85"/>
                <a:gd name="T72" fmla="*/ 52 w 73"/>
                <a:gd name="T73" fmla="*/ 73 h 85"/>
                <a:gd name="T74" fmla="*/ 57 w 73"/>
                <a:gd name="T75" fmla="*/ 60 h 85"/>
                <a:gd name="T76" fmla="*/ 61 w 73"/>
                <a:gd name="T77" fmla="*/ 48 h 85"/>
                <a:gd name="T78" fmla="*/ 57 w 73"/>
                <a:gd name="T79" fmla="*/ 32 h 85"/>
                <a:gd name="T80" fmla="*/ 57 w 73"/>
                <a:gd name="T81" fmla="*/ 24 h 85"/>
                <a:gd name="T82" fmla="*/ 48 w 73"/>
                <a:gd name="T83" fmla="*/ 12 h 85"/>
                <a:gd name="T84" fmla="*/ 44 w 73"/>
                <a:gd name="T85" fmla="*/ 8 h 85"/>
                <a:gd name="T86" fmla="*/ 32 w 73"/>
                <a:gd name="T87" fmla="*/ 4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3"/>
                <a:gd name="T133" fmla="*/ 0 h 85"/>
                <a:gd name="T134" fmla="*/ 73 w 73"/>
                <a:gd name="T135" fmla="*/ 85 h 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3" h="85">
                  <a:moveTo>
                    <a:pt x="36" y="0"/>
                  </a:moveTo>
                  <a:lnTo>
                    <a:pt x="48" y="0"/>
                  </a:lnTo>
                  <a:lnTo>
                    <a:pt x="57" y="8"/>
                  </a:lnTo>
                  <a:lnTo>
                    <a:pt x="65" y="12"/>
                  </a:lnTo>
                  <a:lnTo>
                    <a:pt x="73" y="24"/>
                  </a:lnTo>
                  <a:lnTo>
                    <a:pt x="73" y="40"/>
                  </a:lnTo>
                  <a:lnTo>
                    <a:pt x="73" y="52"/>
                  </a:lnTo>
                  <a:lnTo>
                    <a:pt x="69" y="60"/>
                  </a:lnTo>
                  <a:lnTo>
                    <a:pt x="65" y="73"/>
                  </a:lnTo>
                  <a:lnTo>
                    <a:pt x="57" y="77"/>
                  </a:lnTo>
                  <a:lnTo>
                    <a:pt x="44" y="81"/>
                  </a:lnTo>
                  <a:lnTo>
                    <a:pt x="36" y="85"/>
                  </a:lnTo>
                  <a:lnTo>
                    <a:pt x="24" y="81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12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0"/>
                  </a:lnTo>
                  <a:close/>
                  <a:moveTo>
                    <a:pt x="32" y="4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6" y="52"/>
                  </a:lnTo>
                  <a:lnTo>
                    <a:pt x="20" y="64"/>
                  </a:lnTo>
                  <a:lnTo>
                    <a:pt x="24" y="73"/>
                  </a:lnTo>
                  <a:lnTo>
                    <a:pt x="32" y="77"/>
                  </a:lnTo>
                  <a:lnTo>
                    <a:pt x="40" y="77"/>
                  </a:lnTo>
                  <a:lnTo>
                    <a:pt x="48" y="77"/>
                  </a:lnTo>
                  <a:lnTo>
                    <a:pt x="52" y="73"/>
                  </a:lnTo>
                  <a:lnTo>
                    <a:pt x="57" y="60"/>
                  </a:lnTo>
                  <a:lnTo>
                    <a:pt x="61" y="48"/>
                  </a:lnTo>
                  <a:lnTo>
                    <a:pt x="57" y="32"/>
                  </a:lnTo>
                  <a:lnTo>
                    <a:pt x="57" y="24"/>
                  </a:lnTo>
                  <a:lnTo>
                    <a:pt x="48" y="12"/>
                  </a:lnTo>
                  <a:lnTo>
                    <a:pt x="44" y="8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8" name="Freeform 29"/>
            <p:cNvSpPr>
              <a:spLocks/>
            </p:cNvSpPr>
            <p:nvPr/>
          </p:nvSpPr>
          <p:spPr bwMode="auto">
            <a:xfrm>
              <a:off x="2501" y="3346"/>
              <a:ext cx="84" cy="81"/>
            </a:xfrm>
            <a:custGeom>
              <a:avLst/>
              <a:gdLst>
                <a:gd name="T0" fmla="*/ 72 w 84"/>
                <a:gd name="T1" fmla="*/ 0 h 81"/>
                <a:gd name="T2" fmla="*/ 72 w 84"/>
                <a:gd name="T3" fmla="*/ 44 h 81"/>
                <a:gd name="T4" fmla="*/ 72 w 84"/>
                <a:gd name="T5" fmla="*/ 56 h 81"/>
                <a:gd name="T6" fmla="*/ 72 w 84"/>
                <a:gd name="T7" fmla="*/ 64 h 81"/>
                <a:gd name="T8" fmla="*/ 72 w 84"/>
                <a:gd name="T9" fmla="*/ 69 h 81"/>
                <a:gd name="T10" fmla="*/ 72 w 84"/>
                <a:gd name="T11" fmla="*/ 69 h 81"/>
                <a:gd name="T12" fmla="*/ 76 w 84"/>
                <a:gd name="T13" fmla="*/ 69 h 81"/>
                <a:gd name="T14" fmla="*/ 76 w 84"/>
                <a:gd name="T15" fmla="*/ 69 h 81"/>
                <a:gd name="T16" fmla="*/ 80 w 84"/>
                <a:gd name="T17" fmla="*/ 69 h 81"/>
                <a:gd name="T18" fmla="*/ 80 w 84"/>
                <a:gd name="T19" fmla="*/ 69 h 81"/>
                <a:gd name="T20" fmla="*/ 84 w 84"/>
                <a:gd name="T21" fmla="*/ 69 h 81"/>
                <a:gd name="T22" fmla="*/ 60 w 84"/>
                <a:gd name="T23" fmla="*/ 81 h 81"/>
                <a:gd name="T24" fmla="*/ 56 w 84"/>
                <a:gd name="T25" fmla="*/ 81 h 81"/>
                <a:gd name="T26" fmla="*/ 56 w 84"/>
                <a:gd name="T27" fmla="*/ 60 h 81"/>
                <a:gd name="T28" fmla="*/ 48 w 84"/>
                <a:gd name="T29" fmla="*/ 73 h 81"/>
                <a:gd name="T30" fmla="*/ 40 w 84"/>
                <a:gd name="T31" fmla="*/ 77 h 81"/>
                <a:gd name="T32" fmla="*/ 36 w 84"/>
                <a:gd name="T33" fmla="*/ 77 h 81"/>
                <a:gd name="T34" fmla="*/ 28 w 84"/>
                <a:gd name="T35" fmla="*/ 81 h 81"/>
                <a:gd name="T36" fmla="*/ 24 w 84"/>
                <a:gd name="T37" fmla="*/ 77 h 81"/>
                <a:gd name="T38" fmla="*/ 20 w 84"/>
                <a:gd name="T39" fmla="*/ 77 h 81"/>
                <a:gd name="T40" fmla="*/ 16 w 84"/>
                <a:gd name="T41" fmla="*/ 73 h 81"/>
                <a:gd name="T42" fmla="*/ 12 w 84"/>
                <a:gd name="T43" fmla="*/ 64 h 81"/>
                <a:gd name="T44" fmla="*/ 8 w 84"/>
                <a:gd name="T45" fmla="*/ 56 h 81"/>
                <a:gd name="T46" fmla="*/ 8 w 84"/>
                <a:gd name="T47" fmla="*/ 48 h 81"/>
                <a:gd name="T48" fmla="*/ 8 w 84"/>
                <a:gd name="T49" fmla="*/ 12 h 81"/>
                <a:gd name="T50" fmla="*/ 8 w 84"/>
                <a:gd name="T51" fmla="*/ 8 h 81"/>
                <a:gd name="T52" fmla="*/ 8 w 84"/>
                <a:gd name="T53" fmla="*/ 4 h 81"/>
                <a:gd name="T54" fmla="*/ 8 w 84"/>
                <a:gd name="T55" fmla="*/ 4 h 81"/>
                <a:gd name="T56" fmla="*/ 4 w 84"/>
                <a:gd name="T57" fmla="*/ 0 h 81"/>
                <a:gd name="T58" fmla="*/ 4 w 84"/>
                <a:gd name="T59" fmla="*/ 0 h 81"/>
                <a:gd name="T60" fmla="*/ 0 w 84"/>
                <a:gd name="T61" fmla="*/ 0 h 81"/>
                <a:gd name="T62" fmla="*/ 0 w 84"/>
                <a:gd name="T63" fmla="*/ 0 h 81"/>
                <a:gd name="T64" fmla="*/ 24 w 84"/>
                <a:gd name="T65" fmla="*/ 0 h 81"/>
                <a:gd name="T66" fmla="*/ 24 w 84"/>
                <a:gd name="T67" fmla="*/ 48 h 81"/>
                <a:gd name="T68" fmla="*/ 24 w 84"/>
                <a:gd name="T69" fmla="*/ 60 h 81"/>
                <a:gd name="T70" fmla="*/ 28 w 84"/>
                <a:gd name="T71" fmla="*/ 64 h 81"/>
                <a:gd name="T72" fmla="*/ 32 w 84"/>
                <a:gd name="T73" fmla="*/ 69 h 81"/>
                <a:gd name="T74" fmla="*/ 36 w 84"/>
                <a:gd name="T75" fmla="*/ 69 h 81"/>
                <a:gd name="T76" fmla="*/ 40 w 84"/>
                <a:gd name="T77" fmla="*/ 69 h 81"/>
                <a:gd name="T78" fmla="*/ 44 w 84"/>
                <a:gd name="T79" fmla="*/ 64 h 81"/>
                <a:gd name="T80" fmla="*/ 52 w 84"/>
                <a:gd name="T81" fmla="*/ 60 h 81"/>
                <a:gd name="T82" fmla="*/ 56 w 84"/>
                <a:gd name="T83" fmla="*/ 56 h 81"/>
                <a:gd name="T84" fmla="*/ 56 w 84"/>
                <a:gd name="T85" fmla="*/ 12 h 81"/>
                <a:gd name="T86" fmla="*/ 56 w 84"/>
                <a:gd name="T87" fmla="*/ 8 h 81"/>
                <a:gd name="T88" fmla="*/ 56 w 84"/>
                <a:gd name="T89" fmla="*/ 4 h 81"/>
                <a:gd name="T90" fmla="*/ 52 w 84"/>
                <a:gd name="T91" fmla="*/ 0 h 81"/>
                <a:gd name="T92" fmla="*/ 44 w 84"/>
                <a:gd name="T93" fmla="*/ 0 h 81"/>
                <a:gd name="T94" fmla="*/ 44 w 84"/>
                <a:gd name="T95" fmla="*/ 0 h 81"/>
                <a:gd name="T96" fmla="*/ 72 w 84"/>
                <a:gd name="T97" fmla="*/ 0 h 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4"/>
                <a:gd name="T148" fmla="*/ 0 h 81"/>
                <a:gd name="T149" fmla="*/ 84 w 84"/>
                <a:gd name="T150" fmla="*/ 81 h 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4" h="81">
                  <a:moveTo>
                    <a:pt x="72" y="0"/>
                  </a:moveTo>
                  <a:lnTo>
                    <a:pt x="72" y="44"/>
                  </a:lnTo>
                  <a:lnTo>
                    <a:pt x="72" y="56"/>
                  </a:lnTo>
                  <a:lnTo>
                    <a:pt x="72" y="64"/>
                  </a:lnTo>
                  <a:lnTo>
                    <a:pt x="72" y="69"/>
                  </a:lnTo>
                  <a:lnTo>
                    <a:pt x="76" y="69"/>
                  </a:lnTo>
                  <a:lnTo>
                    <a:pt x="80" y="69"/>
                  </a:lnTo>
                  <a:lnTo>
                    <a:pt x="84" y="69"/>
                  </a:lnTo>
                  <a:lnTo>
                    <a:pt x="60" y="81"/>
                  </a:lnTo>
                  <a:lnTo>
                    <a:pt x="56" y="81"/>
                  </a:lnTo>
                  <a:lnTo>
                    <a:pt x="56" y="60"/>
                  </a:lnTo>
                  <a:lnTo>
                    <a:pt x="48" y="73"/>
                  </a:lnTo>
                  <a:lnTo>
                    <a:pt x="40" y="77"/>
                  </a:lnTo>
                  <a:lnTo>
                    <a:pt x="36" y="77"/>
                  </a:lnTo>
                  <a:lnTo>
                    <a:pt x="28" y="81"/>
                  </a:lnTo>
                  <a:lnTo>
                    <a:pt x="24" y="77"/>
                  </a:lnTo>
                  <a:lnTo>
                    <a:pt x="20" y="77"/>
                  </a:lnTo>
                  <a:lnTo>
                    <a:pt x="16" y="73"/>
                  </a:lnTo>
                  <a:lnTo>
                    <a:pt x="12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48"/>
                  </a:lnTo>
                  <a:lnTo>
                    <a:pt x="24" y="60"/>
                  </a:lnTo>
                  <a:lnTo>
                    <a:pt x="28" y="64"/>
                  </a:lnTo>
                  <a:lnTo>
                    <a:pt x="32" y="69"/>
                  </a:lnTo>
                  <a:lnTo>
                    <a:pt x="36" y="69"/>
                  </a:lnTo>
                  <a:lnTo>
                    <a:pt x="40" y="69"/>
                  </a:lnTo>
                  <a:lnTo>
                    <a:pt x="44" y="64"/>
                  </a:lnTo>
                  <a:lnTo>
                    <a:pt x="52" y="60"/>
                  </a:lnTo>
                  <a:lnTo>
                    <a:pt x="56" y="56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89" name="Freeform 30"/>
            <p:cNvSpPr>
              <a:spLocks/>
            </p:cNvSpPr>
            <p:nvPr/>
          </p:nvSpPr>
          <p:spPr bwMode="auto">
            <a:xfrm>
              <a:off x="2590" y="3342"/>
              <a:ext cx="84" cy="81"/>
            </a:xfrm>
            <a:custGeom>
              <a:avLst/>
              <a:gdLst>
                <a:gd name="T0" fmla="*/ 24 w 84"/>
                <a:gd name="T1" fmla="*/ 16 h 81"/>
                <a:gd name="T2" fmla="*/ 32 w 84"/>
                <a:gd name="T3" fmla="*/ 8 h 81"/>
                <a:gd name="T4" fmla="*/ 40 w 84"/>
                <a:gd name="T5" fmla="*/ 4 h 81"/>
                <a:gd name="T6" fmla="*/ 52 w 84"/>
                <a:gd name="T7" fmla="*/ 0 h 81"/>
                <a:gd name="T8" fmla="*/ 56 w 84"/>
                <a:gd name="T9" fmla="*/ 0 h 81"/>
                <a:gd name="T10" fmla="*/ 60 w 84"/>
                <a:gd name="T11" fmla="*/ 4 h 81"/>
                <a:gd name="T12" fmla="*/ 64 w 84"/>
                <a:gd name="T13" fmla="*/ 8 h 81"/>
                <a:gd name="T14" fmla="*/ 68 w 84"/>
                <a:gd name="T15" fmla="*/ 12 h 81"/>
                <a:gd name="T16" fmla="*/ 72 w 84"/>
                <a:gd name="T17" fmla="*/ 20 h 81"/>
                <a:gd name="T18" fmla="*/ 72 w 84"/>
                <a:gd name="T19" fmla="*/ 28 h 81"/>
                <a:gd name="T20" fmla="*/ 72 w 84"/>
                <a:gd name="T21" fmla="*/ 64 h 81"/>
                <a:gd name="T22" fmla="*/ 72 w 84"/>
                <a:gd name="T23" fmla="*/ 68 h 81"/>
                <a:gd name="T24" fmla="*/ 72 w 84"/>
                <a:gd name="T25" fmla="*/ 73 h 81"/>
                <a:gd name="T26" fmla="*/ 72 w 84"/>
                <a:gd name="T27" fmla="*/ 77 h 81"/>
                <a:gd name="T28" fmla="*/ 76 w 84"/>
                <a:gd name="T29" fmla="*/ 77 h 81"/>
                <a:gd name="T30" fmla="*/ 76 w 84"/>
                <a:gd name="T31" fmla="*/ 81 h 81"/>
                <a:gd name="T32" fmla="*/ 84 w 84"/>
                <a:gd name="T33" fmla="*/ 81 h 81"/>
                <a:gd name="T34" fmla="*/ 84 w 84"/>
                <a:gd name="T35" fmla="*/ 81 h 81"/>
                <a:gd name="T36" fmla="*/ 44 w 84"/>
                <a:gd name="T37" fmla="*/ 81 h 81"/>
                <a:gd name="T38" fmla="*/ 44 w 84"/>
                <a:gd name="T39" fmla="*/ 81 h 81"/>
                <a:gd name="T40" fmla="*/ 48 w 84"/>
                <a:gd name="T41" fmla="*/ 81 h 81"/>
                <a:gd name="T42" fmla="*/ 52 w 84"/>
                <a:gd name="T43" fmla="*/ 81 h 81"/>
                <a:gd name="T44" fmla="*/ 52 w 84"/>
                <a:gd name="T45" fmla="*/ 77 h 81"/>
                <a:gd name="T46" fmla="*/ 56 w 84"/>
                <a:gd name="T47" fmla="*/ 77 h 81"/>
                <a:gd name="T48" fmla="*/ 56 w 84"/>
                <a:gd name="T49" fmla="*/ 73 h 81"/>
                <a:gd name="T50" fmla="*/ 56 w 84"/>
                <a:gd name="T51" fmla="*/ 68 h 81"/>
                <a:gd name="T52" fmla="*/ 56 w 84"/>
                <a:gd name="T53" fmla="*/ 64 h 81"/>
                <a:gd name="T54" fmla="*/ 56 w 84"/>
                <a:gd name="T55" fmla="*/ 32 h 81"/>
                <a:gd name="T56" fmla="*/ 56 w 84"/>
                <a:gd name="T57" fmla="*/ 24 h 81"/>
                <a:gd name="T58" fmla="*/ 52 w 84"/>
                <a:gd name="T59" fmla="*/ 16 h 81"/>
                <a:gd name="T60" fmla="*/ 48 w 84"/>
                <a:gd name="T61" fmla="*/ 12 h 81"/>
                <a:gd name="T62" fmla="*/ 44 w 84"/>
                <a:gd name="T63" fmla="*/ 12 h 81"/>
                <a:gd name="T64" fmla="*/ 32 w 84"/>
                <a:gd name="T65" fmla="*/ 16 h 81"/>
                <a:gd name="T66" fmla="*/ 24 w 84"/>
                <a:gd name="T67" fmla="*/ 24 h 81"/>
                <a:gd name="T68" fmla="*/ 24 w 84"/>
                <a:gd name="T69" fmla="*/ 64 h 81"/>
                <a:gd name="T70" fmla="*/ 24 w 84"/>
                <a:gd name="T71" fmla="*/ 68 h 81"/>
                <a:gd name="T72" fmla="*/ 24 w 84"/>
                <a:gd name="T73" fmla="*/ 73 h 81"/>
                <a:gd name="T74" fmla="*/ 24 w 84"/>
                <a:gd name="T75" fmla="*/ 77 h 81"/>
                <a:gd name="T76" fmla="*/ 28 w 84"/>
                <a:gd name="T77" fmla="*/ 77 h 81"/>
                <a:gd name="T78" fmla="*/ 32 w 84"/>
                <a:gd name="T79" fmla="*/ 81 h 81"/>
                <a:gd name="T80" fmla="*/ 36 w 84"/>
                <a:gd name="T81" fmla="*/ 81 h 81"/>
                <a:gd name="T82" fmla="*/ 36 w 84"/>
                <a:gd name="T83" fmla="*/ 81 h 81"/>
                <a:gd name="T84" fmla="*/ 0 w 84"/>
                <a:gd name="T85" fmla="*/ 81 h 81"/>
                <a:gd name="T86" fmla="*/ 0 w 84"/>
                <a:gd name="T87" fmla="*/ 81 h 81"/>
                <a:gd name="T88" fmla="*/ 0 w 84"/>
                <a:gd name="T89" fmla="*/ 81 h 81"/>
                <a:gd name="T90" fmla="*/ 4 w 84"/>
                <a:gd name="T91" fmla="*/ 77 h 81"/>
                <a:gd name="T92" fmla="*/ 8 w 84"/>
                <a:gd name="T93" fmla="*/ 77 h 81"/>
                <a:gd name="T94" fmla="*/ 8 w 84"/>
                <a:gd name="T95" fmla="*/ 73 h 81"/>
                <a:gd name="T96" fmla="*/ 8 w 84"/>
                <a:gd name="T97" fmla="*/ 64 h 81"/>
                <a:gd name="T98" fmla="*/ 8 w 84"/>
                <a:gd name="T99" fmla="*/ 32 h 81"/>
                <a:gd name="T100" fmla="*/ 8 w 84"/>
                <a:gd name="T101" fmla="*/ 20 h 81"/>
                <a:gd name="T102" fmla="*/ 8 w 84"/>
                <a:gd name="T103" fmla="*/ 16 h 81"/>
                <a:gd name="T104" fmla="*/ 8 w 84"/>
                <a:gd name="T105" fmla="*/ 12 h 81"/>
                <a:gd name="T106" fmla="*/ 8 w 84"/>
                <a:gd name="T107" fmla="*/ 12 h 81"/>
                <a:gd name="T108" fmla="*/ 4 w 84"/>
                <a:gd name="T109" fmla="*/ 12 h 81"/>
                <a:gd name="T110" fmla="*/ 4 w 84"/>
                <a:gd name="T111" fmla="*/ 12 h 81"/>
                <a:gd name="T112" fmla="*/ 0 w 84"/>
                <a:gd name="T113" fmla="*/ 12 h 81"/>
                <a:gd name="T114" fmla="*/ 0 w 84"/>
                <a:gd name="T115" fmla="*/ 12 h 81"/>
                <a:gd name="T116" fmla="*/ 0 w 84"/>
                <a:gd name="T117" fmla="*/ 8 h 81"/>
                <a:gd name="T118" fmla="*/ 20 w 84"/>
                <a:gd name="T119" fmla="*/ 0 h 81"/>
                <a:gd name="T120" fmla="*/ 24 w 84"/>
                <a:gd name="T121" fmla="*/ 0 h 81"/>
                <a:gd name="T122" fmla="*/ 24 w 84"/>
                <a:gd name="T123" fmla="*/ 16 h 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1"/>
                <a:gd name="T188" fmla="*/ 84 w 84"/>
                <a:gd name="T189" fmla="*/ 81 h 8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1">
                  <a:moveTo>
                    <a:pt x="24" y="16"/>
                  </a:moveTo>
                  <a:lnTo>
                    <a:pt x="32" y="8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8" y="12"/>
                  </a:lnTo>
                  <a:lnTo>
                    <a:pt x="72" y="20"/>
                  </a:lnTo>
                  <a:lnTo>
                    <a:pt x="72" y="28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72" y="73"/>
                  </a:lnTo>
                  <a:lnTo>
                    <a:pt x="72" y="77"/>
                  </a:lnTo>
                  <a:lnTo>
                    <a:pt x="76" y="77"/>
                  </a:lnTo>
                  <a:lnTo>
                    <a:pt x="76" y="81"/>
                  </a:lnTo>
                  <a:lnTo>
                    <a:pt x="84" y="81"/>
                  </a:lnTo>
                  <a:lnTo>
                    <a:pt x="44" y="81"/>
                  </a:lnTo>
                  <a:lnTo>
                    <a:pt x="48" y="81"/>
                  </a:lnTo>
                  <a:lnTo>
                    <a:pt x="52" y="81"/>
                  </a:lnTo>
                  <a:lnTo>
                    <a:pt x="52" y="77"/>
                  </a:lnTo>
                  <a:lnTo>
                    <a:pt x="56" y="77"/>
                  </a:lnTo>
                  <a:lnTo>
                    <a:pt x="56" y="73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52" y="16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4" y="24"/>
                  </a:lnTo>
                  <a:lnTo>
                    <a:pt x="24" y="64"/>
                  </a:lnTo>
                  <a:lnTo>
                    <a:pt x="24" y="68"/>
                  </a:lnTo>
                  <a:lnTo>
                    <a:pt x="24" y="73"/>
                  </a:lnTo>
                  <a:lnTo>
                    <a:pt x="24" y="77"/>
                  </a:lnTo>
                  <a:lnTo>
                    <a:pt x="28" y="77"/>
                  </a:lnTo>
                  <a:lnTo>
                    <a:pt x="32" y="81"/>
                  </a:lnTo>
                  <a:lnTo>
                    <a:pt x="36" y="81"/>
                  </a:lnTo>
                  <a:lnTo>
                    <a:pt x="0" y="81"/>
                  </a:lnTo>
                  <a:lnTo>
                    <a:pt x="4" y="77"/>
                  </a:lnTo>
                  <a:lnTo>
                    <a:pt x="8" y="77"/>
                  </a:lnTo>
                  <a:lnTo>
                    <a:pt x="8" y="73"/>
                  </a:lnTo>
                  <a:lnTo>
                    <a:pt x="8" y="64"/>
                  </a:lnTo>
                  <a:lnTo>
                    <a:pt x="8" y="32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grpSp>
          <p:nvGrpSpPr>
            <p:cNvPr id="3" name="Group 83"/>
            <p:cNvGrpSpPr>
              <a:grpSpLocks/>
            </p:cNvGrpSpPr>
            <p:nvPr/>
          </p:nvGrpSpPr>
          <p:grpSpPr bwMode="auto">
            <a:xfrm>
              <a:off x="240" y="3696"/>
              <a:ext cx="1711" cy="162"/>
              <a:chOff x="237" y="3431"/>
              <a:chExt cx="1711" cy="162"/>
            </a:xfrm>
          </p:grpSpPr>
          <p:sp>
            <p:nvSpPr>
              <p:cNvPr id="14413" name="Freeform 31"/>
              <p:cNvSpPr>
                <a:spLocks/>
              </p:cNvSpPr>
              <p:nvPr/>
            </p:nvSpPr>
            <p:spPr bwMode="auto">
              <a:xfrm>
                <a:off x="237" y="3435"/>
                <a:ext cx="53" cy="121"/>
              </a:xfrm>
              <a:custGeom>
                <a:avLst/>
                <a:gdLst>
                  <a:gd name="T0" fmla="*/ 53 w 53"/>
                  <a:gd name="T1" fmla="*/ 117 h 121"/>
                  <a:gd name="T2" fmla="*/ 53 w 53"/>
                  <a:gd name="T3" fmla="*/ 121 h 121"/>
                  <a:gd name="T4" fmla="*/ 0 w 53"/>
                  <a:gd name="T5" fmla="*/ 121 h 121"/>
                  <a:gd name="T6" fmla="*/ 0 w 53"/>
                  <a:gd name="T7" fmla="*/ 117 h 121"/>
                  <a:gd name="T8" fmla="*/ 4 w 53"/>
                  <a:gd name="T9" fmla="*/ 117 h 121"/>
                  <a:gd name="T10" fmla="*/ 12 w 53"/>
                  <a:gd name="T11" fmla="*/ 117 h 121"/>
                  <a:gd name="T12" fmla="*/ 16 w 53"/>
                  <a:gd name="T13" fmla="*/ 113 h 121"/>
                  <a:gd name="T14" fmla="*/ 16 w 53"/>
                  <a:gd name="T15" fmla="*/ 109 h 121"/>
                  <a:gd name="T16" fmla="*/ 16 w 53"/>
                  <a:gd name="T17" fmla="*/ 101 h 121"/>
                  <a:gd name="T18" fmla="*/ 16 w 53"/>
                  <a:gd name="T19" fmla="*/ 21 h 121"/>
                  <a:gd name="T20" fmla="*/ 16 w 53"/>
                  <a:gd name="T21" fmla="*/ 17 h 121"/>
                  <a:gd name="T22" fmla="*/ 16 w 53"/>
                  <a:gd name="T23" fmla="*/ 8 h 121"/>
                  <a:gd name="T24" fmla="*/ 16 w 53"/>
                  <a:gd name="T25" fmla="*/ 8 h 121"/>
                  <a:gd name="T26" fmla="*/ 12 w 53"/>
                  <a:gd name="T27" fmla="*/ 4 h 121"/>
                  <a:gd name="T28" fmla="*/ 8 w 53"/>
                  <a:gd name="T29" fmla="*/ 4 h 121"/>
                  <a:gd name="T30" fmla="*/ 4 w 53"/>
                  <a:gd name="T31" fmla="*/ 4 h 121"/>
                  <a:gd name="T32" fmla="*/ 0 w 53"/>
                  <a:gd name="T33" fmla="*/ 4 h 121"/>
                  <a:gd name="T34" fmla="*/ 0 w 53"/>
                  <a:gd name="T35" fmla="*/ 0 h 121"/>
                  <a:gd name="T36" fmla="*/ 53 w 53"/>
                  <a:gd name="T37" fmla="*/ 0 h 121"/>
                  <a:gd name="T38" fmla="*/ 53 w 53"/>
                  <a:gd name="T39" fmla="*/ 4 h 121"/>
                  <a:gd name="T40" fmla="*/ 45 w 53"/>
                  <a:gd name="T41" fmla="*/ 4 h 121"/>
                  <a:gd name="T42" fmla="*/ 41 w 53"/>
                  <a:gd name="T43" fmla="*/ 4 h 121"/>
                  <a:gd name="T44" fmla="*/ 36 w 53"/>
                  <a:gd name="T45" fmla="*/ 8 h 121"/>
                  <a:gd name="T46" fmla="*/ 36 w 53"/>
                  <a:gd name="T47" fmla="*/ 13 h 121"/>
                  <a:gd name="T48" fmla="*/ 32 w 53"/>
                  <a:gd name="T49" fmla="*/ 21 h 121"/>
                  <a:gd name="T50" fmla="*/ 32 w 53"/>
                  <a:gd name="T51" fmla="*/ 101 h 121"/>
                  <a:gd name="T52" fmla="*/ 32 w 53"/>
                  <a:gd name="T53" fmla="*/ 109 h 121"/>
                  <a:gd name="T54" fmla="*/ 36 w 53"/>
                  <a:gd name="T55" fmla="*/ 113 h 121"/>
                  <a:gd name="T56" fmla="*/ 36 w 53"/>
                  <a:gd name="T57" fmla="*/ 113 h 121"/>
                  <a:gd name="T58" fmla="*/ 41 w 53"/>
                  <a:gd name="T59" fmla="*/ 117 h 121"/>
                  <a:gd name="T60" fmla="*/ 41 w 53"/>
                  <a:gd name="T61" fmla="*/ 117 h 121"/>
                  <a:gd name="T62" fmla="*/ 45 w 53"/>
                  <a:gd name="T63" fmla="*/ 117 h 121"/>
                  <a:gd name="T64" fmla="*/ 53 w 53"/>
                  <a:gd name="T65" fmla="*/ 117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3"/>
                  <a:gd name="T100" fmla="*/ 0 h 121"/>
                  <a:gd name="T101" fmla="*/ 53 w 53"/>
                  <a:gd name="T102" fmla="*/ 121 h 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3" h="121">
                    <a:moveTo>
                      <a:pt x="53" y="117"/>
                    </a:moveTo>
                    <a:lnTo>
                      <a:pt x="53" y="121"/>
                    </a:lnTo>
                    <a:lnTo>
                      <a:pt x="0" y="121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12" y="117"/>
                    </a:lnTo>
                    <a:lnTo>
                      <a:pt x="16" y="113"/>
                    </a:lnTo>
                    <a:lnTo>
                      <a:pt x="16" y="109"/>
                    </a:lnTo>
                    <a:lnTo>
                      <a:pt x="16" y="101"/>
                    </a:lnTo>
                    <a:lnTo>
                      <a:pt x="16" y="21"/>
                    </a:lnTo>
                    <a:lnTo>
                      <a:pt x="16" y="17"/>
                    </a:lnTo>
                    <a:lnTo>
                      <a:pt x="16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4"/>
                    </a:lnTo>
                    <a:lnTo>
                      <a:pt x="45" y="4"/>
                    </a:lnTo>
                    <a:lnTo>
                      <a:pt x="41" y="4"/>
                    </a:lnTo>
                    <a:lnTo>
                      <a:pt x="36" y="8"/>
                    </a:lnTo>
                    <a:lnTo>
                      <a:pt x="36" y="13"/>
                    </a:lnTo>
                    <a:lnTo>
                      <a:pt x="32" y="21"/>
                    </a:lnTo>
                    <a:lnTo>
                      <a:pt x="32" y="101"/>
                    </a:lnTo>
                    <a:lnTo>
                      <a:pt x="32" y="109"/>
                    </a:lnTo>
                    <a:lnTo>
                      <a:pt x="36" y="113"/>
                    </a:lnTo>
                    <a:lnTo>
                      <a:pt x="41" y="117"/>
                    </a:lnTo>
                    <a:lnTo>
                      <a:pt x="45" y="117"/>
                    </a:lnTo>
                    <a:lnTo>
                      <a:pt x="53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4" name="Freeform 32"/>
              <p:cNvSpPr>
                <a:spLocks noEditPoints="1"/>
              </p:cNvSpPr>
              <p:nvPr/>
            </p:nvSpPr>
            <p:spPr bwMode="auto">
              <a:xfrm>
                <a:off x="479" y="3476"/>
                <a:ext cx="85" cy="117"/>
              </a:xfrm>
              <a:custGeom>
                <a:avLst/>
                <a:gdLst>
                  <a:gd name="T0" fmla="*/ 29 w 85"/>
                  <a:gd name="T1" fmla="*/ 0 h 117"/>
                  <a:gd name="T2" fmla="*/ 33 w 85"/>
                  <a:gd name="T3" fmla="*/ 16 h 117"/>
                  <a:gd name="T4" fmla="*/ 45 w 85"/>
                  <a:gd name="T5" fmla="*/ 4 h 117"/>
                  <a:gd name="T6" fmla="*/ 57 w 85"/>
                  <a:gd name="T7" fmla="*/ 0 h 117"/>
                  <a:gd name="T8" fmla="*/ 77 w 85"/>
                  <a:gd name="T9" fmla="*/ 8 h 117"/>
                  <a:gd name="T10" fmla="*/ 85 w 85"/>
                  <a:gd name="T11" fmla="*/ 24 h 117"/>
                  <a:gd name="T12" fmla="*/ 85 w 85"/>
                  <a:gd name="T13" fmla="*/ 48 h 117"/>
                  <a:gd name="T14" fmla="*/ 73 w 85"/>
                  <a:gd name="T15" fmla="*/ 68 h 117"/>
                  <a:gd name="T16" fmla="*/ 49 w 85"/>
                  <a:gd name="T17" fmla="*/ 80 h 117"/>
                  <a:gd name="T18" fmla="*/ 41 w 85"/>
                  <a:gd name="T19" fmla="*/ 80 h 117"/>
                  <a:gd name="T20" fmla="*/ 33 w 85"/>
                  <a:gd name="T21" fmla="*/ 72 h 117"/>
                  <a:gd name="T22" fmla="*/ 33 w 85"/>
                  <a:gd name="T23" fmla="*/ 105 h 117"/>
                  <a:gd name="T24" fmla="*/ 33 w 85"/>
                  <a:gd name="T25" fmla="*/ 113 h 117"/>
                  <a:gd name="T26" fmla="*/ 37 w 85"/>
                  <a:gd name="T27" fmla="*/ 117 h 117"/>
                  <a:gd name="T28" fmla="*/ 41 w 85"/>
                  <a:gd name="T29" fmla="*/ 117 h 117"/>
                  <a:gd name="T30" fmla="*/ 0 w 85"/>
                  <a:gd name="T31" fmla="*/ 117 h 117"/>
                  <a:gd name="T32" fmla="*/ 8 w 85"/>
                  <a:gd name="T33" fmla="*/ 117 h 117"/>
                  <a:gd name="T34" fmla="*/ 12 w 85"/>
                  <a:gd name="T35" fmla="*/ 113 h 117"/>
                  <a:gd name="T36" fmla="*/ 16 w 85"/>
                  <a:gd name="T37" fmla="*/ 105 h 117"/>
                  <a:gd name="T38" fmla="*/ 16 w 85"/>
                  <a:gd name="T39" fmla="*/ 20 h 117"/>
                  <a:gd name="T40" fmla="*/ 16 w 85"/>
                  <a:gd name="T41" fmla="*/ 12 h 117"/>
                  <a:gd name="T42" fmla="*/ 12 w 85"/>
                  <a:gd name="T43" fmla="*/ 8 h 117"/>
                  <a:gd name="T44" fmla="*/ 8 w 85"/>
                  <a:gd name="T45" fmla="*/ 8 h 117"/>
                  <a:gd name="T46" fmla="*/ 4 w 85"/>
                  <a:gd name="T47" fmla="*/ 8 h 117"/>
                  <a:gd name="T48" fmla="*/ 33 w 85"/>
                  <a:gd name="T49" fmla="*/ 24 h 117"/>
                  <a:gd name="T50" fmla="*/ 33 w 85"/>
                  <a:gd name="T51" fmla="*/ 60 h 117"/>
                  <a:gd name="T52" fmla="*/ 33 w 85"/>
                  <a:gd name="T53" fmla="*/ 68 h 117"/>
                  <a:gd name="T54" fmla="*/ 45 w 85"/>
                  <a:gd name="T55" fmla="*/ 72 h 117"/>
                  <a:gd name="T56" fmla="*/ 57 w 85"/>
                  <a:gd name="T57" fmla="*/ 72 h 117"/>
                  <a:gd name="T58" fmla="*/ 69 w 85"/>
                  <a:gd name="T59" fmla="*/ 60 h 117"/>
                  <a:gd name="T60" fmla="*/ 69 w 85"/>
                  <a:gd name="T61" fmla="*/ 32 h 117"/>
                  <a:gd name="T62" fmla="*/ 65 w 85"/>
                  <a:gd name="T63" fmla="*/ 16 h 117"/>
                  <a:gd name="T64" fmla="*/ 49 w 85"/>
                  <a:gd name="T65" fmla="*/ 12 h 117"/>
                  <a:gd name="T66" fmla="*/ 41 w 85"/>
                  <a:gd name="T67" fmla="*/ 12 h 117"/>
                  <a:gd name="T68" fmla="*/ 33 w 85"/>
                  <a:gd name="T69" fmla="*/ 24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117"/>
                  <a:gd name="T107" fmla="*/ 85 w 85"/>
                  <a:gd name="T108" fmla="*/ 117 h 1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117">
                    <a:moveTo>
                      <a:pt x="4" y="8"/>
                    </a:moveTo>
                    <a:lnTo>
                      <a:pt x="29" y="0"/>
                    </a:lnTo>
                    <a:lnTo>
                      <a:pt x="33" y="0"/>
                    </a:lnTo>
                    <a:lnTo>
                      <a:pt x="33" y="16"/>
                    </a:lnTo>
                    <a:lnTo>
                      <a:pt x="37" y="8"/>
                    </a:lnTo>
                    <a:lnTo>
                      <a:pt x="45" y="4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9" y="0"/>
                    </a:lnTo>
                    <a:lnTo>
                      <a:pt x="77" y="8"/>
                    </a:lnTo>
                    <a:lnTo>
                      <a:pt x="81" y="16"/>
                    </a:lnTo>
                    <a:lnTo>
                      <a:pt x="85" y="24"/>
                    </a:lnTo>
                    <a:lnTo>
                      <a:pt x="85" y="36"/>
                    </a:lnTo>
                    <a:lnTo>
                      <a:pt x="85" y="48"/>
                    </a:lnTo>
                    <a:lnTo>
                      <a:pt x="81" y="60"/>
                    </a:lnTo>
                    <a:lnTo>
                      <a:pt x="73" y="68"/>
                    </a:lnTo>
                    <a:lnTo>
                      <a:pt x="65" y="76"/>
                    </a:lnTo>
                    <a:lnTo>
                      <a:pt x="49" y="80"/>
                    </a:lnTo>
                    <a:lnTo>
                      <a:pt x="45" y="80"/>
                    </a:lnTo>
                    <a:lnTo>
                      <a:pt x="41" y="80"/>
                    </a:lnTo>
                    <a:lnTo>
                      <a:pt x="37" y="76"/>
                    </a:lnTo>
                    <a:lnTo>
                      <a:pt x="33" y="72"/>
                    </a:lnTo>
                    <a:lnTo>
                      <a:pt x="33" y="101"/>
                    </a:lnTo>
                    <a:lnTo>
                      <a:pt x="33" y="105"/>
                    </a:lnTo>
                    <a:lnTo>
                      <a:pt x="33" y="109"/>
                    </a:lnTo>
                    <a:lnTo>
                      <a:pt x="33" y="113"/>
                    </a:lnTo>
                    <a:lnTo>
                      <a:pt x="37" y="117"/>
                    </a:lnTo>
                    <a:lnTo>
                      <a:pt x="41" y="117"/>
                    </a:lnTo>
                    <a:lnTo>
                      <a:pt x="0" y="117"/>
                    </a:lnTo>
                    <a:lnTo>
                      <a:pt x="4" y="117"/>
                    </a:lnTo>
                    <a:lnTo>
                      <a:pt x="8" y="117"/>
                    </a:lnTo>
                    <a:lnTo>
                      <a:pt x="12" y="113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101"/>
                    </a:lnTo>
                    <a:lnTo>
                      <a:pt x="16" y="20"/>
                    </a:lnTo>
                    <a:lnTo>
                      <a:pt x="16" y="16"/>
                    </a:lnTo>
                    <a:lnTo>
                      <a:pt x="16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close/>
                    <a:moveTo>
                      <a:pt x="33" y="24"/>
                    </a:moveTo>
                    <a:lnTo>
                      <a:pt x="33" y="52"/>
                    </a:lnTo>
                    <a:lnTo>
                      <a:pt x="33" y="60"/>
                    </a:lnTo>
                    <a:lnTo>
                      <a:pt x="33" y="64"/>
                    </a:lnTo>
                    <a:lnTo>
                      <a:pt x="33" y="68"/>
                    </a:lnTo>
                    <a:lnTo>
                      <a:pt x="37" y="72"/>
                    </a:lnTo>
                    <a:lnTo>
                      <a:pt x="45" y="72"/>
                    </a:lnTo>
                    <a:lnTo>
                      <a:pt x="49" y="76"/>
                    </a:lnTo>
                    <a:lnTo>
                      <a:pt x="57" y="72"/>
                    </a:lnTo>
                    <a:lnTo>
                      <a:pt x="65" y="68"/>
                    </a:lnTo>
                    <a:lnTo>
                      <a:pt x="69" y="60"/>
                    </a:lnTo>
                    <a:lnTo>
                      <a:pt x="73" y="44"/>
                    </a:lnTo>
                    <a:lnTo>
                      <a:pt x="69" y="32"/>
                    </a:lnTo>
                    <a:lnTo>
                      <a:pt x="69" y="24"/>
                    </a:lnTo>
                    <a:lnTo>
                      <a:pt x="65" y="16"/>
                    </a:lnTo>
                    <a:lnTo>
                      <a:pt x="57" y="12"/>
                    </a:lnTo>
                    <a:lnTo>
                      <a:pt x="49" y="12"/>
                    </a:lnTo>
                    <a:lnTo>
                      <a:pt x="45" y="12"/>
                    </a:lnTo>
                    <a:lnTo>
                      <a:pt x="41" y="12"/>
                    </a:lnTo>
                    <a:lnTo>
                      <a:pt x="37" y="16"/>
                    </a:ln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5" name="Freeform 33"/>
              <p:cNvSpPr>
                <a:spLocks/>
              </p:cNvSpPr>
              <p:nvPr/>
            </p:nvSpPr>
            <p:spPr bwMode="auto">
              <a:xfrm>
                <a:off x="572" y="3476"/>
                <a:ext cx="57" cy="80"/>
              </a:xfrm>
              <a:custGeom>
                <a:avLst/>
                <a:gdLst>
                  <a:gd name="T0" fmla="*/ 24 w 57"/>
                  <a:gd name="T1" fmla="*/ 0 h 80"/>
                  <a:gd name="T2" fmla="*/ 24 w 57"/>
                  <a:gd name="T3" fmla="*/ 20 h 80"/>
                  <a:gd name="T4" fmla="*/ 32 w 57"/>
                  <a:gd name="T5" fmla="*/ 8 h 80"/>
                  <a:gd name="T6" fmla="*/ 40 w 57"/>
                  <a:gd name="T7" fmla="*/ 0 h 80"/>
                  <a:gd name="T8" fmla="*/ 48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8 w 57"/>
                  <a:gd name="T25" fmla="*/ 20 h 80"/>
                  <a:gd name="T26" fmla="*/ 48 w 57"/>
                  <a:gd name="T27" fmla="*/ 16 h 80"/>
                  <a:gd name="T28" fmla="*/ 44 w 57"/>
                  <a:gd name="T29" fmla="*/ 16 h 80"/>
                  <a:gd name="T30" fmla="*/ 40 w 57"/>
                  <a:gd name="T31" fmla="*/ 12 h 80"/>
                  <a:gd name="T32" fmla="*/ 36 w 57"/>
                  <a:gd name="T33" fmla="*/ 12 h 80"/>
                  <a:gd name="T34" fmla="*/ 36 w 57"/>
                  <a:gd name="T35" fmla="*/ 12 h 80"/>
                  <a:gd name="T36" fmla="*/ 36 w 57"/>
                  <a:gd name="T37" fmla="*/ 12 h 80"/>
                  <a:gd name="T38" fmla="*/ 32 w 57"/>
                  <a:gd name="T39" fmla="*/ 16 h 80"/>
                  <a:gd name="T40" fmla="*/ 24 w 57"/>
                  <a:gd name="T41" fmla="*/ 24 h 80"/>
                  <a:gd name="T42" fmla="*/ 24 w 57"/>
                  <a:gd name="T43" fmla="*/ 60 h 80"/>
                  <a:gd name="T44" fmla="*/ 28 w 57"/>
                  <a:gd name="T45" fmla="*/ 68 h 80"/>
                  <a:gd name="T46" fmla="*/ 28 w 57"/>
                  <a:gd name="T47" fmla="*/ 72 h 80"/>
                  <a:gd name="T48" fmla="*/ 28 w 57"/>
                  <a:gd name="T49" fmla="*/ 72 h 80"/>
                  <a:gd name="T50" fmla="*/ 32 w 57"/>
                  <a:gd name="T51" fmla="*/ 76 h 80"/>
                  <a:gd name="T52" fmla="*/ 36 w 57"/>
                  <a:gd name="T53" fmla="*/ 76 h 80"/>
                  <a:gd name="T54" fmla="*/ 40 w 57"/>
                  <a:gd name="T55" fmla="*/ 76 h 80"/>
                  <a:gd name="T56" fmla="*/ 40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4 w 57"/>
                  <a:gd name="T63" fmla="*/ 76 h 80"/>
                  <a:gd name="T64" fmla="*/ 8 w 57"/>
                  <a:gd name="T65" fmla="*/ 76 h 80"/>
                  <a:gd name="T66" fmla="*/ 8 w 57"/>
                  <a:gd name="T67" fmla="*/ 72 h 80"/>
                  <a:gd name="T68" fmla="*/ 12 w 57"/>
                  <a:gd name="T69" fmla="*/ 68 h 80"/>
                  <a:gd name="T70" fmla="*/ 12 w 57"/>
                  <a:gd name="T71" fmla="*/ 68 h 80"/>
                  <a:gd name="T72" fmla="*/ 12 w 57"/>
                  <a:gd name="T73" fmla="*/ 60 h 80"/>
                  <a:gd name="T74" fmla="*/ 12 w 57"/>
                  <a:gd name="T75" fmla="*/ 32 h 80"/>
                  <a:gd name="T76" fmla="*/ 12 w 57"/>
                  <a:gd name="T77" fmla="*/ 20 h 80"/>
                  <a:gd name="T78" fmla="*/ 12 w 57"/>
                  <a:gd name="T79" fmla="*/ 12 h 80"/>
                  <a:gd name="T80" fmla="*/ 12 w 57"/>
                  <a:gd name="T81" fmla="*/ 12 h 80"/>
                  <a:gd name="T82" fmla="*/ 8 w 57"/>
                  <a:gd name="T83" fmla="*/ 8 h 80"/>
                  <a:gd name="T84" fmla="*/ 8 w 57"/>
                  <a:gd name="T85" fmla="*/ 8 h 80"/>
                  <a:gd name="T86" fmla="*/ 4 w 57"/>
                  <a:gd name="T87" fmla="*/ 8 h 80"/>
                  <a:gd name="T88" fmla="*/ 4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4 w 57"/>
                  <a:gd name="T95" fmla="*/ 0 h 80"/>
                  <a:gd name="T96" fmla="*/ 24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4" y="0"/>
                    </a:moveTo>
                    <a:lnTo>
                      <a:pt x="24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8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4" y="24"/>
                    </a:lnTo>
                    <a:lnTo>
                      <a:pt x="24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6" name="Freeform 34"/>
              <p:cNvSpPr>
                <a:spLocks noEditPoints="1"/>
              </p:cNvSpPr>
              <p:nvPr/>
            </p:nvSpPr>
            <p:spPr bwMode="auto">
              <a:xfrm>
                <a:off x="637" y="3476"/>
                <a:ext cx="64" cy="80"/>
              </a:xfrm>
              <a:custGeom>
                <a:avLst/>
                <a:gdLst>
                  <a:gd name="T0" fmla="*/ 12 w 64"/>
                  <a:gd name="T1" fmla="*/ 28 h 80"/>
                  <a:gd name="T2" fmla="*/ 12 w 64"/>
                  <a:gd name="T3" fmla="*/ 44 h 80"/>
                  <a:gd name="T4" fmla="*/ 20 w 64"/>
                  <a:gd name="T5" fmla="*/ 56 h 80"/>
                  <a:gd name="T6" fmla="*/ 28 w 64"/>
                  <a:gd name="T7" fmla="*/ 64 h 80"/>
                  <a:gd name="T8" fmla="*/ 40 w 64"/>
                  <a:gd name="T9" fmla="*/ 64 h 80"/>
                  <a:gd name="T10" fmla="*/ 48 w 64"/>
                  <a:gd name="T11" fmla="*/ 64 h 80"/>
                  <a:gd name="T12" fmla="*/ 52 w 64"/>
                  <a:gd name="T13" fmla="*/ 64 h 80"/>
                  <a:gd name="T14" fmla="*/ 56 w 64"/>
                  <a:gd name="T15" fmla="*/ 56 h 80"/>
                  <a:gd name="T16" fmla="*/ 64 w 64"/>
                  <a:gd name="T17" fmla="*/ 48 h 80"/>
                  <a:gd name="T18" fmla="*/ 64 w 64"/>
                  <a:gd name="T19" fmla="*/ 48 h 80"/>
                  <a:gd name="T20" fmla="*/ 60 w 64"/>
                  <a:gd name="T21" fmla="*/ 60 h 80"/>
                  <a:gd name="T22" fmla="*/ 52 w 64"/>
                  <a:gd name="T23" fmla="*/ 72 h 80"/>
                  <a:gd name="T24" fmla="*/ 44 w 64"/>
                  <a:gd name="T25" fmla="*/ 80 h 80"/>
                  <a:gd name="T26" fmla="*/ 32 w 64"/>
                  <a:gd name="T27" fmla="*/ 80 h 80"/>
                  <a:gd name="T28" fmla="*/ 20 w 64"/>
                  <a:gd name="T29" fmla="*/ 76 h 80"/>
                  <a:gd name="T30" fmla="*/ 8 w 64"/>
                  <a:gd name="T31" fmla="*/ 68 h 80"/>
                  <a:gd name="T32" fmla="*/ 4 w 64"/>
                  <a:gd name="T33" fmla="*/ 60 h 80"/>
                  <a:gd name="T34" fmla="*/ 0 w 64"/>
                  <a:gd name="T35" fmla="*/ 52 h 80"/>
                  <a:gd name="T36" fmla="*/ 0 w 64"/>
                  <a:gd name="T37" fmla="*/ 40 h 80"/>
                  <a:gd name="T38" fmla="*/ 0 w 64"/>
                  <a:gd name="T39" fmla="*/ 28 h 80"/>
                  <a:gd name="T40" fmla="*/ 4 w 64"/>
                  <a:gd name="T41" fmla="*/ 16 h 80"/>
                  <a:gd name="T42" fmla="*/ 8 w 64"/>
                  <a:gd name="T43" fmla="*/ 8 h 80"/>
                  <a:gd name="T44" fmla="*/ 16 w 64"/>
                  <a:gd name="T45" fmla="*/ 4 h 80"/>
                  <a:gd name="T46" fmla="*/ 24 w 64"/>
                  <a:gd name="T47" fmla="*/ 0 h 80"/>
                  <a:gd name="T48" fmla="*/ 36 w 64"/>
                  <a:gd name="T49" fmla="*/ 0 h 80"/>
                  <a:gd name="T50" fmla="*/ 48 w 64"/>
                  <a:gd name="T51" fmla="*/ 0 h 80"/>
                  <a:gd name="T52" fmla="*/ 56 w 64"/>
                  <a:gd name="T53" fmla="*/ 8 h 80"/>
                  <a:gd name="T54" fmla="*/ 60 w 64"/>
                  <a:gd name="T55" fmla="*/ 16 h 80"/>
                  <a:gd name="T56" fmla="*/ 64 w 64"/>
                  <a:gd name="T57" fmla="*/ 28 h 80"/>
                  <a:gd name="T58" fmla="*/ 12 w 64"/>
                  <a:gd name="T59" fmla="*/ 28 h 80"/>
                  <a:gd name="T60" fmla="*/ 12 w 64"/>
                  <a:gd name="T61" fmla="*/ 24 h 80"/>
                  <a:gd name="T62" fmla="*/ 44 w 64"/>
                  <a:gd name="T63" fmla="*/ 24 h 80"/>
                  <a:gd name="T64" fmla="*/ 44 w 64"/>
                  <a:gd name="T65" fmla="*/ 16 h 80"/>
                  <a:gd name="T66" fmla="*/ 44 w 64"/>
                  <a:gd name="T67" fmla="*/ 12 h 80"/>
                  <a:gd name="T68" fmla="*/ 40 w 64"/>
                  <a:gd name="T69" fmla="*/ 8 h 80"/>
                  <a:gd name="T70" fmla="*/ 36 w 64"/>
                  <a:gd name="T71" fmla="*/ 8 h 80"/>
                  <a:gd name="T72" fmla="*/ 32 w 64"/>
                  <a:gd name="T73" fmla="*/ 4 h 80"/>
                  <a:gd name="T74" fmla="*/ 28 w 64"/>
                  <a:gd name="T75" fmla="*/ 4 h 80"/>
                  <a:gd name="T76" fmla="*/ 24 w 64"/>
                  <a:gd name="T77" fmla="*/ 4 h 80"/>
                  <a:gd name="T78" fmla="*/ 16 w 64"/>
                  <a:gd name="T79" fmla="*/ 8 h 80"/>
                  <a:gd name="T80" fmla="*/ 12 w 64"/>
                  <a:gd name="T81" fmla="*/ 16 h 80"/>
                  <a:gd name="T82" fmla="*/ 12 w 64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80"/>
                  <a:gd name="T128" fmla="*/ 64 w 64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80">
                    <a:moveTo>
                      <a:pt x="12" y="28"/>
                    </a:moveTo>
                    <a:lnTo>
                      <a:pt x="12" y="44"/>
                    </a:lnTo>
                    <a:lnTo>
                      <a:pt x="20" y="56"/>
                    </a:lnTo>
                    <a:lnTo>
                      <a:pt x="28" y="64"/>
                    </a:lnTo>
                    <a:lnTo>
                      <a:pt x="40" y="64"/>
                    </a:lnTo>
                    <a:lnTo>
                      <a:pt x="48" y="64"/>
                    </a:lnTo>
                    <a:lnTo>
                      <a:pt x="52" y="64"/>
                    </a:lnTo>
                    <a:lnTo>
                      <a:pt x="56" y="56"/>
                    </a:lnTo>
                    <a:lnTo>
                      <a:pt x="64" y="48"/>
                    </a:lnTo>
                    <a:lnTo>
                      <a:pt x="60" y="60"/>
                    </a:lnTo>
                    <a:lnTo>
                      <a:pt x="52" y="72"/>
                    </a:lnTo>
                    <a:lnTo>
                      <a:pt x="44" y="80"/>
                    </a:lnTo>
                    <a:lnTo>
                      <a:pt x="32" y="80"/>
                    </a:lnTo>
                    <a:lnTo>
                      <a:pt x="20" y="76"/>
                    </a:lnTo>
                    <a:lnTo>
                      <a:pt x="8" y="68"/>
                    </a:lnTo>
                    <a:lnTo>
                      <a:pt x="4" y="60"/>
                    </a:lnTo>
                    <a:lnTo>
                      <a:pt x="0" y="52"/>
                    </a:lnTo>
                    <a:lnTo>
                      <a:pt x="0" y="40"/>
                    </a:lnTo>
                    <a:lnTo>
                      <a:pt x="0" y="28"/>
                    </a:lnTo>
                    <a:lnTo>
                      <a:pt x="4" y="16"/>
                    </a:lnTo>
                    <a:lnTo>
                      <a:pt x="8" y="8"/>
                    </a:lnTo>
                    <a:lnTo>
                      <a:pt x="16" y="4"/>
                    </a:lnTo>
                    <a:lnTo>
                      <a:pt x="24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56" y="8"/>
                    </a:lnTo>
                    <a:lnTo>
                      <a:pt x="60" y="16"/>
                    </a:lnTo>
                    <a:lnTo>
                      <a:pt x="64" y="28"/>
                    </a:lnTo>
                    <a:lnTo>
                      <a:pt x="12" y="28"/>
                    </a:lnTo>
                    <a:close/>
                    <a:moveTo>
                      <a:pt x="12" y="24"/>
                    </a:moveTo>
                    <a:lnTo>
                      <a:pt x="44" y="24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8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16" y="8"/>
                    </a:lnTo>
                    <a:lnTo>
                      <a:pt x="12" y="16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7" name="Freeform 35"/>
              <p:cNvSpPr>
                <a:spLocks/>
              </p:cNvSpPr>
              <p:nvPr/>
            </p:nvSpPr>
            <p:spPr bwMode="auto">
              <a:xfrm>
                <a:off x="713" y="3431"/>
                <a:ext cx="73" cy="125"/>
              </a:xfrm>
              <a:custGeom>
                <a:avLst/>
                <a:gdLst>
                  <a:gd name="T0" fmla="*/ 33 w 73"/>
                  <a:gd name="T1" fmla="*/ 49 h 125"/>
                  <a:gd name="T2" fmla="*/ 33 w 73"/>
                  <a:gd name="T3" fmla="*/ 105 h 125"/>
                  <a:gd name="T4" fmla="*/ 33 w 73"/>
                  <a:gd name="T5" fmla="*/ 113 h 125"/>
                  <a:gd name="T6" fmla="*/ 33 w 73"/>
                  <a:gd name="T7" fmla="*/ 117 h 125"/>
                  <a:gd name="T8" fmla="*/ 37 w 73"/>
                  <a:gd name="T9" fmla="*/ 121 h 125"/>
                  <a:gd name="T10" fmla="*/ 41 w 73"/>
                  <a:gd name="T11" fmla="*/ 121 h 125"/>
                  <a:gd name="T12" fmla="*/ 49 w 73"/>
                  <a:gd name="T13" fmla="*/ 121 h 125"/>
                  <a:gd name="T14" fmla="*/ 49 w 73"/>
                  <a:gd name="T15" fmla="*/ 125 h 125"/>
                  <a:gd name="T16" fmla="*/ 0 w 73"/>
                  <a:gd name="T17" fmla="*/ 125 h 125"/>
                  <a:gd name="T18" fmla="*/ 0 w 73"/>
                  <a:gd name="T19" fmla="*/ 121 h 125"/>
                  <a:gd name="T20" fmla="*/ 4 w 73"/>
                  <a:gd name="T21" fmla="*/ 121 h 125"/>
                  <a:gd name="T22" fmla="*/ 8 w 73"/>
                  <a:gd name="T23" fmla="*/ 121 h 125"/>
                  <a:gd name="T24" fmla="*/ 12 w 73"/>
                  <a:gd name="T25" fmla="*/ 121 h 125"/>
                  <a:gd name="T26" fmla="*/ 12 w 73"/>
                  <a:gd name="T27" fmla="*/ 117 h 125"/>
                  <a:gd name="T28" fmla="*/ 16 w 73"/>
                  <a:gd name="T29" fmla="*/ 117 h 125"/>
                  <a:gd name="T30" fmla="*/ 16 w 73"/>
                  <a:gd name="T31" fmla="*/ 109 h 125"/>
                  <a:gd name="T32" fmla="*/ 16 w 73"/>
                  <a:gd name="T33" fmla="*/ 105 h 125"/>
                  <a:gd name="T34" fmla="*/ 16 w 73"/>
                  <a:gd name="T35" fmla="*/ 49 h 125"/>
                  <a:gd name="T36" fmla="*/ 0 w 73"/>
                  <a:gd name="T37" fmla="*/ 49 h 125"/>
                  <a:gd name="T38" fmla="*/ 0 w 73"/>
                  <a:gd name="T39" fmla="*/ 45 h 125"/>
                  <a:gd name="T40" fmla="*/ 16 w 73"/>
                  <a:gd name="T41" fmla="*/ 45 h 125"/>
                  <a:gd name="T42" fmla="*/ 16 w 73"/>
                  <a:gd name="T43" fmla="*/ 41 h 125"/>
                  <a:gd name="T44" fmla="*/ 16 w 73"/>
                  <a:gd name="T45" fmla="*/ 29 h 125"/>
                  <a:gd name="T46" fmla="*/ 20 w 73"/>
                  <a:gd name="T47" fmla="*/ 21 h 125"/>
                  <a:gd name="T48" fmla="*/ 25 w 73"/>
                  <a:gd name="T49" fmla="*/ 12 h 125"/>
                  <a:gd name="T50" fmla="*/ 33 w 73"/>
                  <a:gd name="T51" fmla="*/ 4 h 125"/>
                  <a:gd name="T52" fmla="*/ 41 w 73"/>
                  <a:gd name="T53" fmla="*/ 0 h 125"/>
                  <a:gd name="T54" fmla="*/ 49 w 73"/>
                  <a:gd name="T55" fmla="*/ 0 h 125"/>
                  <a:gd name="T56" fmla="*/ 57 w 73"/>
                  <a:gd name="T57" fmla="*/ 0 h 125"/>
                  <a:gd name="T58" fmla="*/ 65 w 73"/>
                  <a:gd name="T59" fmla="*/ 8 h 125"/>
                  <a:gd name="T60" fmla="*/ 69 w 73"/>
                  <a:gd name="T61" fmla="*/ 12 h 125"/>
                  <a:gd name="T62" fmla="*/ 73 w 73"/>
                  <a:gd name="T63" fmla="*/ 17 h 125"/>
                  <a:gd name="T64" fmla="*/ 69 w 73"/>
                  <a:gd name="T65" fmla="*/ 17 h 125"/>
                  <a:gd name="T66" fmla="*/ 69 w 73"/>
                  <a:gd name="T67" fmla="*/ 21 h 125"/>
                  <a:gd name="T68" fmla="*/ 65 w 73"/>
                  <a:gd name="T69" fmla="*/ 21 h 125"/>
                  <a:gd name="T70" fmla="*/ 65 w 73"/>
                  <a:gd name="T71" fmla="*/ 25 h 125"/>
                  <a:gd name="T72" fmla="*/ 61 w 73"/>
                  <a:gd name="T73" fmla="*/ 21 h 125"/>
                  <a:gd name="T74" fmla="*/ 61 w 73"/>
                  <a:gd name="T75" fmla="*/ 21 h 125"/>
                  <a:gd name="T76" fmla="*/ 57 w 73"/>
                  <a:gd name="T77" fmla="*/ 21 h 125"/>
                  <a:gd name="T78" fmla="*/ 53 w 73"/>
                  <a:gd name="T79" fmla="*/ 17 h 125"/>
                  <a:gd name="T80" fmla="*/ 53 w 73"/>
                  <a:gd name="T81" fmla="*/ 12 h 125"/>
                  <a:gd name="T82" fmla="*/ 49 w 73"/>
                  <a:gd name="T83" fmla="*/ 8 h 125"/>
                  <a:gd name="T84" fmla="*/ 45 w 73"/>
                  <a:gd name="T85" fmla="*/ 8 h 125"/>
                  <a:gd name="T86" fmla="*/ 41 w 73"/>
                  <a:gd name="T87" fmla="*/ 4 h 125"/>
                  <a:gd name="T88" fmla="*/ 41 w 73"/>
                  <a:gd name="T89" fmla="*/ 8 h 125"/>
                  <a:gd name="T90" fmla="*/ 37 w 73"/>
                  <a:gd name="T91" fmla="*/ 8 h 125"/>
                  <a:gd name="T92" fmla="*/ 33 w 73"/>
                  <a:gd name="T93" fmla="*/ 12 h 125"/>
                  <a:gd name="T94" fmla="*/ 33 w 73"/>
                  <a:gd name="T95" fmla="*/ 17 h 125"/>
                  <a:gd name="T96" fmla="*/ 33 w 73"/>
                  <a:gd name="T97" fmla="*/ 25 h 125"/>
                  <a:gd name="T98" fmla="*/ 33 w 73"/>
                  <a:gd name="T99" fmla="*/ 41 h 125"/>
                  <a:gd name="T100" fmla="*/ 33 w 73"/>
                  <a:gd name="T101" fmla="*/ 45 h 125"/>
                  <a:gd name="T102" fmla="*/ 53 w 73"/>
                  <a:gd name="T103" fmla="*/ 45 h 125"/>
                  <a:gd name="T104" fmla="*/ 53 w 73"/>
                  <a:gd name="T105" fmla="*/ 49 h 125"/>
                  <a:gd name="T106" fmla="*/ 33 w 73"/>
                  <a:gd name="T107" fmla="*/ 49 h 12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73"/>
                  <a:gd name="T163" fmla="*/ 0 h 125"/>
                  <a:gd name="T164" fmla="*/ 73 w 73"/>
                  <a:gd name="T165" fmla="*/ 125 h 12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73" h="125">
                    <a:moveTo>
                      <a:pt x="33" y="49"/>
                    </a:moveTo>
                    <a:lnTo>
                      <a:pt x="33" y="105"/>
                    </a:lnTo>
                    <a:lnTo>
                      <a:pt x="33" y="113"/>
                    </a:lnTo>
                    <a:lnTo>
                      <a:pt x="33" y="117"/>
                    </a:lnTo>
                    <a:lnTo>
                      <a:pt x="37" y="121"/>
                    </a:lnTo>
                    <a:lnTo>
                      <a:pt x="41" y="121"/>
                    </a:lnTo>
                    <a:lnTo>
                      <a:pt x="49" y="121"/>
                    </a:lnTo>
                    <a:lnTo>
                      <a:pt x="49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12" y="121"/>
                    </a:lnTo>
                    <a:lnTo>
                      <a:pt x="12" y="117"/>
                    </a:lnTo>
                    <a:lnTo>
                      <a:pt x="16" y="117"/>
                    </a:lnTo>
                    <a:lnTo>
                      <a:pt x="16" y="109"/>
                    </a:lnTo>
                    <a:lnTo>
                      <a:pt x="16" y="105"/>
                    </a:lnTo>
                    <a:lnTo>
                      <a:pt x="16" y="49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16" y="45"/>
                    </a:lnTo>
                    <a:lnTo>
                      <a:pt x="16" y="41"/>
                    </a:lnTo>
                    <a:lnTo>
                      <a:pt x="16" y="29"/>
                    </a:lnTo>
                    <a:lnTo>
                      <a:pt x="20" y="21"/>
                    </a:lnTo>
                    <a:lnTo>
                      <a:pt x="25" y="12"/>
                    </a:lnTo>
                    <a:lnTo>
                      <a:pt x="33" y="4"/>
                    </a:lnTo>
                    <a:lnTo>
                      <a:pt x="41" y="0"/>
                    </a:lnTo>
                    <a:lnTo>
                      <a:pt x="49" y="0"/>
                    </a:lnTo>
                    <a:lnTo>
                      <a:pt x="57" y="0"/>
                    </a:lnTo>
                    <a:lnTo>
                      <a:pt x="65" y="8"/>
                    </a:lnTo>
                    <a:lnTo>
                      <a:pt x="69" y="12"/>
                    </a:lnTo>
                    <a:lnTo>
                      <a:pt x="73" y="17"/>
                    </a:lnTo>
                    <a:lnTo>
                      <a:pt x="69" y="17"/>
                    </a:lnTo>
                    <a:lnTo>
                      <a:pt x="69" y="21"/>
                    </a:lnTo>
                    <a:lnTo>
                      <a:pt x="65" y="21"/>
                    </a:lnTo>
                    <a:lnTo>
                      <a:pt x="65" y="25"/>
                    </a:lnTo>
                    <a:lnTo>
                      <a:pt x="61" y="21"/>
                    </a:lnTo>
                    <a:lnTo>
                      <a:pt x="57" y="21"/>
                    </a:lnTo>
                    <a:lnTo>
                      <a:pt x="53" y="17"/>
                    </a:lnTo>
                    <a:lnTo>
                      <a:pt x="53" y="12"/>
                    </a:lnTo>
                    <a:lnTo>
                      <a:pt x="49" y="8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41" y="8"/>
                    </a:lnTo>
                    <a:lnTo>
                      <a:pt x="37" y="8"/>
                    </a:lnTo>
                    <a:lnTo>
                      <a:pt x="33" y="12"/>
                    </a:lnTo>
                    <a:lnTo>
                      <a:pt x="33" y="17"/>
                    </a:lnTo>
                    <a:lnTo>
                      <a:pt x="33" y="25"/>
                    </a:lnTo>
                    <a:lnTo>
                      <a:pt x="33" y="41"/>
                    </a:lnTo>
                    <a:lnTo>
                      <a:pt x="33" y="45"/>
                    </a:lnTo>
                    <a:lnTo>
                      <a:pt x="53" y="45"/>
                    </a:lnTo>
                    <a:lnTo>
                      <a:pt x="53" y="49"/>
                    </a:lnTo>
                    <a:lnTo>
                      <a:pt x="33" y="4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8" name="Freeform 36"/>
              <p:cNvSpPr>
                <a:spLocks noEditPoints="1"/>
              </p:cNvSpPr>
              <p:nvPr/>
            </p:nvSpPr>
            <p:spPr bwMode="auto">
              <a:xfrm>
                <a:off x="770" y="3476"/>
                <a:ext cx="68" cy="80"/>
              </a:xfrm>
              <a:custGeom>
                <a:avLst/>
                <a:gdLst>
                  <a:gd name="T0" fmla="*/ 16 w 68"/>
                  <a:gd name="T1" fmla="*/ 28 h 80"/>
                  <a:gd name="T2" fmla="*/ 16 w 68"/>
                  <a:gd name="T3" fmla="*/ 44 h 80"/>
                  <a:gd name="T4" fmla="*/ 24 w 68"/>
                  <a:gd name="T5" fmla="*/ 56 h 80"/>
                  <a:gd name="T6" fmla="*/ 32 w 68"/>
                  <a:gd name="T7" fmla="*/ 64 h 80"/>
                  <a:gd name="T8" fmla="*/ 44 w 68"/>
                  <a:gd name="T9" fmla="*/ 64 h 80"/>
                  <a:gd name="T10" fmla="*/ 48 w 68"/>
                  <a:gd name="T11" fmla="*/ 64 h 80"/>
                  <a:gd name="T12" fmla="*/ 56 w 68"/>
                  <a:gd name="T13" fmla="*/ 64 h 80"/>
                  <a:gd name="T14" fmla="*/ 60 w 68"/>
                  <a:gd name="T15" fmla="*/ 56 h 80"/>
                  <a:gd name="T16" fmla="*/ 64 w 68"/>
                  <a:gd name="T17" fmla="*/ 48 h 80"/>
                  <a:gd name="T18" fmla="*/ 68 w 68"/>
                  <a:gd name="T19" fmla="*/ 48 h 80"/>
                  <a:gd name="T20" fmla="*/ 64 w 68"/>
                  <a:gd name="T21" fmla="*/ 60 h 80"/>
                  <a:gd name="T22" fmla="*/ 56 w 68"/>
                  <a:gd name="T23" fmla="*/ 72 h 80"/>
                  <a:gd name="T24" fmla="*/ 48 w 68"/>
                  <a:gd name="T25" fmla="*/ 80 h 80"/>
                  <a:gd name="T26" fmla="*/ 36 w 68"/>
                  <a:gd name="T27" fmla="*/ 80 h 80"/>
                  <a:gd name="T28" fmla="*/ 24 w 68"/>
                  <a:gd name="T29" fmla="*/ 76 h 80"/>
                  <a:gd name="T30" fmla="*/ 12 w 68"/>
                  <a:gd name="T31" fmla="*/ 68 h 80"/>
                  <a:gd name="T32" fmla="*/ 4 w 68"/>
                  <a:gd name="T33" fmla="*/ 60 h 80"/>
                  <a:gd name="T34" fmla="*/ 4 w 68"/>
                  <a:gd name="T35" fmla="*/ 52 h 80"/>
                  <a:gd name="T36" fmla="*/ 0 w 68"/>
                  <a:gd name="T37" fmla="*/ 40 h 80"/>
                  <a:gd name="T38" fmla="*/ 4 w 68"/>
                  <a:gd name="T39" fmla="*/ 28 h 80"/>
                  <a:gd name="T40" fmla="*/ 4 w 68"/>
                  <a:gd name="T41" fmla="*/ 16 h 80"/>
                  <a:gd name="T42" fmla="*/ 12 w 68"/>
                  <a:gd name="T43" fmla="*/ 8 h 80"/>
                  <a:gd name="T44" fmla="*/ 20 w 68"/>
                  <a:gd name="T45" fmla="*/ 4 h 80"/>
                  <a:gd name="T46" fmla="*/ 28 w 68"/>
                  <a:gd name="T47" fmla="*/ 0 h 80"/>
                  <a:gd name="T48" fmla="*/ 36 w 68"/>
                  <a:gd name="T49" fmla="*/ 0 h 80"/>
                  <a:gd name="T50" fmla="*/ 48 w 68"/>
                  <a:gd name="T51" fmla="*/ 0 h 80"/>
                  <a:gd name="T52" fmla="*/ 60 w 68"/>
                  <a:gd name="T53" fmla="*/ 8 h 80"/>
                  <a:gd name="T54" fmla="*/ 64 w 68"/>
                  <a:gd name="T55" fmla="*/ 16 h 80"/>
                  <a:gd name="T56" fmla="*/ 68 w 68"/>
                  <a:gd name="T57" fmla="*/ 28 h 80"/>
                  <a:gd name="T58" fmla="*/ 16 w 68"/>
                  <a:gd name="T59" fmla="*/ 28 h 80"/>
                  <a:gd name="T60" fmla="*/ 16 w 68"/>
                  <a:gd name="T61" fmla="*/ 24 h 80"/>
                  <a:gd name="T62" fmla="*/ 48 w 68"/>
                  <a:gd name="T63" fmla="*/ 24 h 80"/>
                  <a:gd name="T64" fmla="*/ 48 w 68"/>
                  <a:gd name="T65" fmla="*/ 16 h 80"/>
                  <a:gd name="T66" fmla="*/ 48 w 68"/>
                  <a:gd name="T67" fmla="*/ 12 h 80"/>
                  <a:gd name="T68" fmla="*/ 44 w 68"/>
                  <a:gd name="T69" fmla="*/ 8 h 80"/>
                  <a:gd name="T70" fmla="*/ 40 w 68"/>
                  <a:gd name="T71" fmla="*/ 8 h 80"/>
                  <a:gd name="T72" fmla="*/ 36 w 68"/>
                  <a:gd name="T73" fmla="*/ 4 h 80"/>
                  <a:gd name="T74" fmla="*/ 32 w 68"/>
                  <a:gd name="T75" fmla="*/ 4 h 80"/>
                  <a:gd name="T76" fmla="*/ 28 w 68"/>
                  <a:gd name="T77" fmla="*/ 4 h 80"/>
                  <a:gd name="T78" fmla="*/ 20 w 68"/>
                  <a:gd name="T79" fmla="*/ 8 h 80"/>
                  <a:gd name="T80" fmla="*/ 16 w 68"/>
                  <a:gd name="T81" fmla="*/ 16 h 80"/>
                  <a:gd name="T82" fmla="*/ 16 w 68"/>
                  <a:gd name="T83" fmla="*/ 24 h 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8"/>
                  <a:gd name="T127" fmla="*/ 0 h 80"/>
                  <a:gd name="T128" fmla="*/ 68 w 68"/>
                  <a:gd name="T129" fmla="*/ 80 h 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8" h="80">
                    <a:moveTo>
                      <a:pt x="16" y="28"/>
                    </a:moveTo>
                    <a:lnTo>
                      <a:pt x="16" y="44"/>
                    </a:lnTo>
                    <a:lnTo>
                      <a:pt x="24" y="56"/>
                    </a:lnTo>
                    <a:lnTo>
                      <a:pt x="32" y="64"/>
                    </a:lnTo>
                    <a:lnTo>
                      <a:pt x="44" y="64"/>
                    </a:lnTo>
                    <a:lnTo>
                      <a:pt x="48" y="64"/>
                    </a:lnTo>
                    <a:lnTo>
                      <a:pt x="56" y="64"/>
                    </a:lnTo>
                    <a:lnTo>
                      <a:pt x="60" y="56"/>
                    </a:lnTo>
                    <a:lnTo>
                      <a:pt x="64" y="48"/>
                    </a:lnTo>
                    <a:lnTo>
                      <a:pt x="68" y="48"/>
                    </a:lnTo>
                    <a:lnTo>
                      <a:pt x="64" y="60"/>
                    </a:lnTo>
                    <a:lnTo>
                      <a:pt x="56" y="72"/>
                    </a:lnTo>
                    <a:lnTo>
                      <a:pt x="48" y="80"/>
                    </a:lnTo>
                    <a:lnTo>
                      <a:pt x="36" y="80"/>
                    </a:lnTo>
                    <a:lnTo>
                      <a:pt x="24" y="76"/>
                    </a:lnTo>
                    <a:lnTo>
                      <a:pt x="12" y="68"/>
                    </a:lnTo>
                    <a:lnTo>
                      <a:pt x="4" y="60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4" y="16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48" y="0"/>
                    </a:lnTo>
                    <a:lnTo>
                      <a:pt x="60" y="8"/>
                    </a:lnTo>
                    <a:lnTo>
                      <a:pt x="64" y="16"/>
                    </a:lnTo>
                    <a:lnTo>
                      <a:pt x="68" y="28"/>
                    </a:lnTo>
                    <a:lnTo>
                      <a:pt x="16" y="28"/>
                    </a:lnTo>
                    <a:close/>
                    <a:moveTo>
                      <a:pt x="16" y="24"/>
                    </a:moveTo>
                    <a:lnTo>
                      <a:pt x="48" y="24"/>
                    </a:lnTo>
                    <a:lnTo>
                      <a:pt x="48" y="16"/>
                    </a:lnTo>
                    <a:lnTo>
                      <a:pt x="48" y="12"/>
                    </a:lnTo>
                    <a:lnTo>
                      <a:pt x="44" y="8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2" y="4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6" y="16"/>
                    </a:lnTo>
                    <a:lnTo>
                      <a:pt x="1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19" name="Freeform 37"/>
              <p:cNvSpPr>
                <a:spLocks/>
              </p:cNvSpPr>
              <p:nvPr/>
            </p:nvSpPr>
            <p:spPr bwMode="auto">
              <a:xfrm>
                <a:off x="846" y="3476"/>
                <a:ext cx="57" cy="80"/>
              </a:xfrm>
              <a:custGeom>
                <a:avLst/>
                <a:gdLst>
                  <a:gd name="T0" fmla="*/ 25 w 57"/>
                  <a:gd name="T1" fmla="*/ 0 h 80"/>
                  <a:gd name="T2" fmla="*/ 25 w 57"/>
                  <a:gd name="T3" fmla="*/ 20 h 80"/>
                  <a:gd name="T4" fmla="*/ 33 w 57"/>
                  <a:gd name="T5" fmla="*/ 8 h 80"/>
                  <a:gd name="T6" fmla="*/ 41 w 57"/>
                  <a:gd name="T7" fmla="*/ 0 h 80"/>
                  <a:gd name="T8" fmla="*/ 45 w 57"/>
                  <a:gd name="T9" fmla="*/ 0 h 80"/>
                  <a:gd name="T10" fmla="*/ 53 w 57"/>
                  <a:gd name="T11" fmla="*/ 0 h 80"/>
                  <a:gd name="T12" fmla="*/ 53 w 57"/>
                  <a:gd name="T13" fmla="*/ 0 h 80"/>
                  <a:gd name="T14" fmla="*/ 57 w 57"/>
                  <a:gd name="T15" fmla="*/ 4 h 80"/>
                  <a:gd name="T16" fmla="*/ 57 w 57"/>
                  <a:gd name="T17" fmla="*/ 8 h 80"/>
                  <a:gd name="T18" fmla="*/ 57 w 57"/>
                  <a:gd name="T19" fmla="*/ 12 h 80"/>
                  <a:gd name="T20" fmla="*/ 57 w 57"/>
                  <a:gd name="T21" fmla="*/ 16 h 80"/>
                  <a:gd name="T22" fmla="*/ 53 w 57"/>
                  <a:gd name="T23" fmla="*/ 16 h 80"/>
                  <a:gd name="T24" fmla="*/ 49 w 57"/>
                  <a:gd name="T25" fmla="*/ 20 h 80"/>
                  <a:gd name="T26" fmla="*/ 49 w 57"/>
                  <a:gd name="T27" fmla="*/ 16 h 80"/>
                  <a:gd name="T28" fmla="*/ 45 w 57"/>
                  <a:gd name="T29" fmla="*/ 16 h 80"/>
                  <a:gd name="T30" fmla="*/ 41 w 57"/>
                  <a:gd name="T31" fmla="*/ 12 h 80"/>
                  <a:gd name="T32" fmla="*/ 37 w 57"/>
                  <a:gd name="T33" fmla="*/ 12 h 80"/>
                  <a:gd name="T34" fmla="*/ 37 w 57"/>
                  <a:gd name="T35" fmla="*/ 12 h 80"/>
                  <a:gd name="T36" fmla="*/ 37 w 57"/>
                  <a:gd name="T37" fmla="*/ 12 h 80"/>
                  <a:gd name="T38" fmla="*/ 29 w 57"/>
                  <a:gd name="T39" fmla="*/ 16 h 80"/>
                  <a:gd name="T40" fmla="*/ 25 w 57"/>
                  <a:gd name="T41" fmla="*/ 24 h 80"/>
                  <a:gd name="T42" fmla="*/ 25 w 57"/>
                  <a:gd name="T43" fmla="*/ 60 h 80"/>
                  <a:gd name="T44" fmla="*/ 29 w 57"/>
                  <a:gd name="T45" fmla="*/ 68 h 80"/>
                  <a:gd name="T46" fmla="*/ 29 w 57"/>
                  <a:gd name="T47" fmla="*/ 72 h 80"/>
                  <a:gd name="T48" fmla="*/ 29 w 57"/>
                  <a:gd name="T49" fmla="*/ 72 h 80"/>
                  <a:gd name="T50" fmla="*/ 33 w 57"/>
                  <a:gd name="T51" fmla="*/ 76 h 80"/>
                  <a:gd name="T52" fmla="*/ 37 w 57"/>
                  <a:gd name="T53" fmla="*/ 76 h 80"/>
                  <a:gd name="T54" fmla="*/ 41 w 57"/>
                  <a:gd name="T55" fmla="*/ 76 h 80"/>
                  <a:gd name="T56" fmla="*/ 41 w 57"/>
                  <a:gd name="T57" fmla="*/ 80 h 80"/>
                  <a:gd name="T58" fmla="*/ 0 w 57"/>
                  <a:gd name="T59" fmla="*/ 80 h 80"/>
                  <a:gd name="T60" fmla="*/ 0 w 57"/>
                  <a:gd name="T61" fmla="*/ 76 h 80"/>
                  <a:gd name="T62" fmla="*/ 5 w 57"/>
                  <a:gd name="T63" fmla="*/ 76 h 80"/>
                  <a:gd name="T64" fmla="*/ 9 w 57"/>
                  <a:gd name="T65" fmla="*/ 76 h 80"/>
                  <a:gd name="T66" fmla="*/ 9 w 57"/>
                  <a:gd name="T67" fmla="*/ 72 h 80"/>
                  <a:gd name="T68" fmla="*/ 13 w 57"/>
                  <a:gd name="T69" fmla="*/ 68 h 80"/>
                  <a:gd name="T70" fmla="*/ 13 w 57"/>
                  <a:gd name="T71" fmla="*/ 68 h 80"/>
                  <a:gd name="T72" fmla="*/ 13 w 57"/>
                  <a:gd name="T73" fmla="*/ 60 h 80"/>
                  <a:gd name="T74" fmla="*/ 13 w 57"/>
                  <a:gd name="T75" fmla="*/ 32 h 80"/>
                  <a:gd name="T76" fmla="*/ 13 w 57"/>
                  <a:gd name="T77" fmla="*/ 20 h 80"/>
                  <a:gd name="T78" fmla="*/ 13 w 57"/>
                  <a:gd name="T79" fmla="*/ 12 h 80"/>
                  <a:gd name="T80" fmla="*/ 13 w 57"/>
                  <a:gd name="T81" fmla="*/ 12 h 80"/>
                  <a:gd name="T82" fmla="*/ 9 w 57"/>
                  <a:gd name="T83" fmla="*/ 8 h 80"/>
                  <a:gd name="T84" fmla="*/ 9 w 57"/>
                  <a:gd name="T85" fmla="*/ 8 h 80"/>
                  <a:gd name="T86" fmla="*/ 5 w 57"/>
                  <a:gd name="T87" fmla="*/ 8 h 80"/>
                  <a:gd name="T88" fmla="*/ 5 w 57"/>
                  <a:gd name="T89" fmla="*/ 8 h 80"/>
                  <a:gd name="T90" fmla="*/ 0 w 57"/>
                  <a:gd name="T91" fmla="*/ 8 h 80"/>
                  <a:gd name="T92" fmla="*/ 0 w 57"/>
                  <a:gd name="T93" fmla="*/ 8 h 80"/>
                  <a:gd name="T94" fmla="*/ 25 w 57"/>
                  <a:gd name="T95" fmla="*/ 0 h 80"/>
                  <a:gd name="T96" fmla="*/ 25 w 57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"/>
                  <a:gd name="T148" fmla="*/ 0 h 80"/>
                  <a:gd name="T149" fmla="*/ 57 w 57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" h="80">
                    <a:moveTo>
                      <a:pt x="25" y="0"/>
                    </a:moveTo>
                    <a:lnTo>
                      <a:pt x="25" y="20"/>
                    </a:lnTo>
                    <a:lnTo>
                      <a:pt x="33" y="8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7" y="12"/>
                    </a:lnTo>
                    <a:lnTo>
                      <a:pt x="57" y="16"/>
                    </a:lnTo>
                    <a:lnTo>
                      <a:pt x="53" y="16"/>
                    </a:lnTo>
                    <a:lnTo>
                      <a:pt x="49" y="20"/>
                    </a:lnTo>
                    <a:lnTo>
                      <a:pt x="49" y="16"/>
                    </a:lnTo>
                    <a:lnTo>
                      <a:pt x="45" y="16"/>
                    </a:lnTo>
                    <a:lnTo>
                      <a:pt x="41" y="12"/>
                    </a:lnTo>
                    <a:lnTo>
                      <a:pt x="37" y="12"/>
                    </a:lnTo>
                    <a:lnTo>
                      <a:pt x="29" y="16"/>
                    </a:lnTo>
                    <a:lnTo>
                      <a:pt x="25" y="24"/>
                    </a:lnTo>
                    <a:lnTo>
                      <a:pt x="25" y="60"/>
                    </a:lnTo>
                    <a:lnTo>
                      <a:pt x="29" y="68"/>
                    </a:lnTo>
                    <a:lnTo>
                      <a:pt x="29" y="72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41" y="76"/>
                    </a:lnTo>
                    <a:lnTo>
                      <a:pt x="41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5" y="76"/>
                    </a:lnTo>
                    <a:lnTo>
                      <a:pt x="9" y="76"/>
                    </a:lnTo>
                    <a:lnTo>
                      <a:pt x="9" y="72"/>
                    </a:lnTo>
                    <a:lnTo>
                      <a:pt x="13" y="68"/>
                    </a:lnTo>
                    <a:lnTo>
                      <a:pt x="13" y="60"/>
                    </a:lnTo>
                    <a:lnTo>
                      <a:pt x="13" y="32"/>
                    </a:lnTo>
                    <a:lnTo>
                      <a:pt x="13" y="20"/>
                    </a:lnTo>
                    <a:lnTo>
                      <a:pt x="13" y="12"/>
                    </a:lnTo>
                    <a:lnTo>
                      <a:pt x="9" y="8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0" name="Freeform 38"/>
              <p:cNvSpPr>
                <a:spLocks noEditPoints="1"/>
              </p:cNvSpPr>
              <p:nvPr/>
            </p:nvSpPr>
            <p:spPr bwMode="auto">
              <a:xfrm>
                <a:off x="1093" y="3476"/>
                <a:ext cx="72" cy="80"/>
              </a:xfrm>
              <a:custGeom>
                <a:avLst/>
                <a:gdLst>
                  <a:gd name="T0" fmla="*/ 36 w 72"/>
                  <a:gd name="T1" fmla="*/ 72 h 80"/>
                  <a:gd name="T2" fmla="*/ 28 w 72"/>
                  <a:gd name="T3" fmla="*/ 80 h 80"/>
                  <a:gd name="T4" fmla="*/ 20 w 72"/>
                  <a:gd name="T5" fmla="*/ 80 h 80"/>
                  <a:gd name="T6" fmla="*/ 4 w 72"/>
                  <a:gd name="T7" fmla="*/ 76 h 80"/>
                  <a:gd name="T8" fmla="*/ 0 w 72"/>
                  <a:gd name="T9" fmla="*/ 60 h 80"/>
                  <a:gd name="T10" fmla="*/ 0 w 72"/>
                  <a:gd name="T11" fmla="*/ 52 h 80"/>
                  <a:gd name="T12" fmla="*/ 16 w 72"/>
                  <a:gd name="T13" fmla="*/ 40 h 80"/>
                  <a:gd name="T14" fmla="*/ 44 w 72"/>
                  <a:gd name="T15" fmla="*/ 28 h 80"/>
                  <a:gd name="T16" fmla="*/ 44 w 72"/>
                  <a:gd name="T17" fmla="*/ 16 h 80"/>
                  <a:gd name="T18" fmla="*/ 36 w 72"/>
                  <a:gd name="T19" fmla="*/ 4 h 80"/>
                  <a:gd name="T20" fmla="*/ 24 w 72"/>
                  <a:gd name="T21" fmla="*/ 4 h 80"/>
                  <a:gd name="T22" fmla="*/ 20 w 72"/>
                  <a:gd name="T23" fmla="*/ 12 h 80"/>
                  <a:gd name="T24" fmla="*/ 16 w 72"/>
                  <a:gd name="T25" fmla="*/ 20 h 80"/>
                  <a:gd name="T26" fmla="*/ 16 w 72"/>
                  <a:gd name="T27" fmla="*/ 24 h 80"/>
                  <a:gd name="T28" fmla="*/ 12 w 72"/>
                  <a:gd name="T29" fmla="*/ 28 h 80"/>
                  <a:gd name="T30" fmla="*/ 4 w 72"/>
                  <a:gd name="T31" fmla="*/ 24 h 80"/>
                  <a:gd name="T32" fmla="*/ 4 w 72"/>
                  <a:gd name="T33" fmla="*/ 20 h 80"/>
                  <a:gd name="T34" fmla="*/ 12 w 72"/>
                  <a:gd name="T35" fmla="*/ 4 h 80"/>
                  <a:gd name="T36" fmla="*/ 32 w 72"/>
                  <a:gd name="T37" fmla="*/ 0 h 80"/>
                  <a:gd name="T38" fmla="*/ 48 w 72"/>
                  <a:gd name="T39" fmla="*/ 0 h 80"/>
                  <a:gd name="T40" fmla="*/ 56 w 72"/>
                  <a:gd name="T41" fmla="*/ 12 h 80"/>
                  <a:gd name="T42" fmla="*/ 56 w 72"/>
                  <a:gd name="T43" fmla="*/ 24 h 80"/>
                  <a:gd name="T44" fmla="*/ 56 w 72"/>
                  <a:gd name="T45" fmla="*/ 60 h 80"/>
                  <a:gd name="T46" fmla="*/ 60 w 72"/>
                  <a:gd name="T47" fmla="*/ 68 h 80"/>
                  <a:gd name="T48" fmla="*/ 60 w 72"/>
                  <a:gd name="T49" fmla="*/ 68 h 80"/>
                  <a:gd name="T50" fmla="*/ 64 w 72"/>
                  <a:gd name="T51" fmla="*/ 68 h 80"/>
                  <a:gd name="T52" fmla="*/ 68 w 72"/>
                  <a:gd name="T53" fmla="*/ 68 h 80"/>
                  <a:gd name="T54" fmla="*/ 72 w 72"/>
                  <a:gd name="T55" fmla="*/ 68 h 80"/>
                  <a:gd name="T56" fmla="*/ 52 w 72"/>
                  <a:gd name="T57" fmla="*/ 80 h 80"/>
                  <a:gd name="T58" fmla="*/ 44 w 72"/>
                  <a:gd name="T59" fmla="*/ 76 h 80"/>
                  <a:gd name="T60" fmla="*/ 44 w 72"/>
                  <a:gd name="T61" fmla="*/ 68 h 80"/>
                  <a:gd name="T62" fmla="*/ 44 w 72"/>
                  <a:gd name="T63" fmla="*/ 32 h 80"/>
                  <a:gd name="T64" fmla="*/ 28 w 72"/>
                  <a:gd name="T65" fmla="*/ 40 h 80"/>
                  <a:gd name="T66" fmla="*/ 16 w 72"/>
                  <a:gd name="T67" fmla="*/ 48 h 80"/>
                  <a:gd name="T68" fmla="*/ 12 w 72"/>
                  <a:gd name="T69" fmla="*/ 56 h 80"/>
                  <a:gd name="T70" fmla="*/ 16 w 72"/>
                  <a:gd name="T71" fmla="*/ 64 h 80"/>
                  <a:gd name="T72" fmla="*/ 28 w 72"/>
                  <a:gd name="T73" fmla="*/ 68 h 80"/>
                  <a:gd name="T74" fmla="*/ 44 w 72"/>
                  <a:gd name="T75" fmla="*/ 60 h 8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2"/>
                  <a:gd name="T115" fmla="*/ 0 h 80"/>
                  <a:gd name="T116" fmla="*/ 72 w 72"/>
                  <a:gd name="T117" fmla="*/ 80 h 8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2" h="80">
                    <a:moveTo>
                      <a:pt x="44" y="68"/>
                    </a:moveTo>
                    <a:lnTo>
                      <a:pt x="36" y="72"/>
                    </a:lnTo>
                    <a:lnTo>
                      <a:pt x="32" y="76"/>
                    </a:lnTo>
                    <a:lnTo>
                      <a:pt x="28" y="80"/>
                    </a:lnTo>
                    <a:lnTo>
                      <a:pt x="24" y="80"/>
                    </a:lnTo>
                    <a:lnTo>
                      <a:pt x="20" y="80"/>
                    </a:lnTo>
                    <a:lnTo>
                      <a:pt x="12" y="80"/>
                    </a:lnTo>
                    <a:lnTo>
                      <a:pt x="4" y="76"/>
                    </a:lnTo>
                    <a:lnTo>
                      <a:pt x="0" y="68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8" y="44"/>
                    </a:lnTo>
                    <a:lnTo>
                      <a:pt x="16" y="40"/>
                    </a:lnTo>
                    <a:lnTo>
                      <a:pt x="24" y="36"/>
                    </a:lnTo>
                    <a:lnTo>
                      <a:pt x="44" y="28"/>
                    </a:lnTo>
                    <a:lnTo>
                      <a:pt x="44" y="24"/>
                    </a:lnTo>
                    <a:lnTo>
                      <a:pt x="44" y="16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28" y="4"/>
                    </a:lnTo>
                    <a:lnTo>
                      <a:pt x="24" y="4"/>
                    </a:lnTo>
                    <a:lnTo>
                      <a:pt x="20" y="8"/>
                    </a:lnTo>
                    <a:lnTo>
                      <a:pt x="20" y="12"/>
                    </a:lnTo>
                    <a:lnTo>
                      <a:pt x="16" y="12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2" y="28"/>
                    </a:lnTo>
                    <a:lnTo>
                      <a:pt x="8" y="28"/>
                    </a:lnTo>
                    <a:lnTo>
                      <a:pt x="4" y="24"/>
                    </a:lnTo>
                    <a:lnTo>
                      <a:pt x="4" y="20"/>
                    </a:lnTo>
                    <a:lnTo>
                      <a:pt x="4" y="12"/>
                    </a:lnTo>
                    <a:lnTo>
                      <a:pt x="12" y="4"/>
                    </a:lnTo>
                    <a:lnTo>
                      <a:pt x="20" y="0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4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6" y="24"/>
                    </a:lnTo>
                    <a:lnTo>
                      <a:pt x="56" y="52"/>
                    </a:lnTo>
                    <a:lnTo>
                      <a:pt x="56" y="60"/>
                    </a:lnTo>
                    <a:lnTo>
                      <a:pt x="60" y="64"/>
                    </a:lnTo>
                    <a:lnTo>
                      <a:pt x="60" y="68"/>
                    </a:lnTo>
                    <a:lnTo>
                      <a:pt x="64" y="68"/>
                    </a:lnTo>
                    <a:lnTo>
                      <a:pt x="68" y="68"/>
                    </a:lnTo>
                    <a:lnTo>
                      <a:pt x="72" y="64"/>
                    </a:lnTo>
                    <a:lnTo>
                      <a:pt x="72" y="68"/>
                    </a:lnTo>
                    <a:lnTo>
                      <a:pt x="60" y="76"/>
                    </a:lnTo>
                    <a:lnTo>
                      <a:pt x="52" y="80"/>
                    </a:lnTo>
                    <a:lnTo>
                      <a:pt x="48" y="80"/>
                    </a:lnTo>
                    <a:lnTo>
                      <a:pt x="44" y="76"/>
                    </a:lnTo>
                    <a:lnTo>
                      <a:pt x="44" y="72"/>
                    </a:lnTo>
                    <a:lnTo>
                      <a:pt x="44" y="68"/>
                    </a:lnTo>
                    <a:close/>
                    <a:moveTo>
                      <a:pt x="44" y="60"/>
                    </a:moveTo>
                    <a:lnTo>
                      <a:pt x="44" y="32"/>
                    </a:lnTo>
                    <a:lnTo>
                      <a:pt x="32" y="36"/>
                    </a:lnTo>
                    <a:lnTo>
                      <a:pt x="28" y="40"/>
                    </a:lnTo>
                    <a:lnTo>
                      <a:pt x="20" y="44"/>
                    </a:lnTo>
                    <a:lnTo>
                      <a:pt x="16" y="48"/>
                    </a:lnTo>
                    <a:lnTo>
                      <a:pt x="16" y="52"/>
                    </a:lnTo>
                    <a:lnTo>
                      <a:pt x="12" y="56"/>
                    </a:lnTo>
                    <a:lnTo>
                      <a:pt x="16" y="60"/>
                    </a:lnTo>
                    <a:lnTo>
                      <a:pt x="16" y="64"/>
                    </a:lnTo>
                    <a:lnTo>
                      <a:pt x="20" y="68"/>
                    </a:lnTo>
                    <a:lnTo>
                      <a:pt x="28" y="68"/>
                    </a:lnTo>
                    <a:lnTo>
                      <a:pt x="32" y="68"/>
                    </a:lnTo>
                    <a:lnTo>
                      <a:pt x="44" y="6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1" name="Freeform 39"/>
              <p:cNvSpPr>
                <a:spLocks/>
              </p:cNvSpPr>
              <p:nvPr/>
            </p:nvSpPr>
            <p:spPr bwMode="auto">
              <a:xfrm>
                <a:off x="1351" y="3476"/>
                <a:ext cx="133" cy="80"/>
              </a:xfrm>
              <a:custGeom>
                <a:avLst/>
                <a:gdLst>
                  <a:gd name="T0" fmla="*/ 32 w 133"/>
                  <a:gd name="T1" fmla="*/ 8 h 80"/>
                  <a:gd name="T2" fmla="*/ 40 w 133"/>
                  <a:gd name="T3" fmla="*/ 4 h 80"/>
                  <a:gd name="T4" fmla="*/ 48 w 133"/>
                  <a:gd name="T5" fmla="*/ 0 h 80"/>
                  <a:gd name="T6" fmla="*/ 60 w 133"/>
                  <a:gd name="T7" fmla="*/ 0 h 80"/>
                  <a:gd name="T8" fmla="*/ 73 w 133"/>
                  <a:gd name="T9" fmla="*/ 8 h 80"/>
                  <a:gd name="T10" fmla="*/ 81 w 133"/>
                  <a:gd name="T11" fmla="*/ 8 h 80"/>
                  <a:gd name="T12" fmla="*/ 97 w 133"/>
                  <a:gd name="T13" fmla="*/ 0 h 80"/>
                  <a:gd name="T14" fmla="*/ 109 w 133"/>
                  <a:gd name="T15" fmla="*/ 0 h 80"/>
                  <a:gd name="T16" fmla="*/ 117 w 133"/>
                  <a:gd name="T17" fmla="*/ 4 h 80"/>
                  <a:gd name="T18" fmla="*/ 121 w 133"/>
                  <a:gd name="T19" fmla="*/ 20 h 80"/>
                  <a:gd name="T20" fmla="*/ 121 w 133"/>
                  <a:gd name="T21" fmla="*/ 60 h 80"/>
                  <a:gd name="T22" fmla="*/ 125 w 133"/>
                  <a:gd name="T23" fmla="*/ 72 h 80"/>
                  <a:gd name="T24" fmla="*/ 125 w 133"/>
                  <a:gd name="T25" fmla="*/ 76 h 80"/>
                  <a:gd name="T26" fmla="*/ 133 w 133"/>
                  <a:gd name="T27" fmla="*/ 76 h 80"/>
                  <a:gd name="T28" fmla="*/ 97 w 133"/>
                  <a:gd name="T29" fmla="*/ 80 h 80"/>
                  <a:gd name="T30" fmla="*/ 97 w 133"/>
                  <a:gd name="T31" fmla="*/ 76 h 80"/>
                  <a:gd name="T32" fmla="*/ 105 w 133"/>
                  <a:gd name="T33" fmla="*/ 76 h 80"/>
                  <a:gd name="T34" fmla="*/ 109 w 133"/>
                  <a:gd name="T35" fmla="*/ 68 h 80"/>
                  <a:gd name="T36" fmla="*/ 109 w 133"/>
                  <a:gd name="T37" fmla="*/ 60 h 80"/>
                  <a:gd name="T38" fmla="*/ 109 w 133"/>
                  <a:gd name="T39" fmla="*/ 20 h 80"/>
                  <a:gd name="T40" fmla="*/ 101 w 133"/>
                  <a:gd name="T41" fmla="*/ 12 h 80"/>
                  <a:gd name="T42" fmla="*/ 89 w 133"/>
                  <a:gd name="T43" fmla="*/ 8 h 80"/>
                  <a:gd name="T44" fmla="*/ 81 w 133"/>
                  <a:gd name="T45" fmla="*/ 16 h 80"/>
                  <a:gd name="T46" fmla="*/ 73 w 133"/>
                  <a:gd name="T47" fmla="*/ 20 h 80"/>
                  <a:gd name="T48" fmla="*/ 73 w 133"/>
                  <a:gd name="T49" fmla="*/ 60 h 80"/>
                  <a:gd name="T50" fmla="*/ 77 w 133"/>
                  <a:gd name="T51" fmla="*/ 72 h 80"/>
                  <a:gd name="T52" fmla="*/ 77 w 133"/>
                  <a:gd name="T53" fmla="*/ 76 h 80"/>
                  <a:gd name="T54" fmla="*/ 85 w 133"/>
                  <a:gd name="T55" fmla="*/ 76 h 80"/>
                  <a:gd name="T56" fmla="*/ 48 w 133"/>
                  <a:gd name="T57" fmla="*/ 80 h 80"/>
                  <a:gd name="T58" fmla="*/ 52 w 133"/>
                  <a:gd name="T59" fmla="*/ 76 h 80"/>
                  <a:gd name="T60" fmla="*/ 56 w 133"/>
                  <a:gd name="T61" fmla="*/ 72 h 80"/>
                  <a:gd name="T62" fmla="*/ 60 w 133"/>
                  <a:gd name="T63" fmla="*/ 68 h 80"/>
                  <a:gd name="T64" fmla="*/ 60 w 133"/>
                  <a:gd name="T65" fmla="*/ 28 h 80"/>
                  <a:gd name="T66" fmla="*/ 56 w 133"/>
                  <a:gd name="T67" fmla="*/ 16 h 80"/>
                  <a:gd name="T68" fmla="*/ 48 w 133"/>
                  <a:gd name="T69" fmla="*/ 8 h 80"/>
                  <a:gd name="T70" fmla="*/ 36 w 133"/>
                  <a:gd name="T71" fmla="*/ 12 h 80"/>
                  <a:gd name="T72" fmla="*/ 28 w 133"/>
                  <a:gd name="T73" fmla="*/ 20 h 80"/>
                  <a:gd name="T74" fmla="*/ 28 w 133"/>
                  <a:gd name="T75" fmla="*/ 68 h 80"/>
                  <a:gd name="T76" fmla="*/ 28 w 133"/>
                  <a:gd name="T77" fmla="*/ 72 h 80"/>
                  <a:gd name="T78" fmla="*/ 32 w 133"/>
                  <a:gd name="T79" fmla="*/ 76 h 80"/>
                  <a:gd name="T80" fmla="*/ 36 w 133"/>
                  <a:gd name="T81" fmla="*/ 80 h 80"/>
                  <a:gd name="T82" fmla="*/ 0 w 133"/>
                  <a:gd name="T83" fmla="*/ 76 h 80"/>
                  <a:gd name="T84" fmla="*/ 8 w 133"/>
                  <a:gd name="T85" fmla="*/ 76 h 80"/>
                  <a:gd name="T86" fmla="*/ 12 w 133"/>
                  <a:gd name="T87" fmla="*/ 72 h 80"/>
                  <a:gd name="T88" fmla="*/ 12 w 133"/>
                  <a:gd name="T89" fmla="*/ 60 h 80"/>
                  <a:gd name="T90" fmla="*/ 12 w 133"/>
                  <a:gd name="T91" fmla="*/ 20 h 80"/>
                  <a:gd name="T92" fmla="*/ 12 w 133"/>
                  <a:gd name="T93" fmla="*/ 12 h 80"/>
                  <a:gd name="T94" fmla="*/ 8 w 133"/>
                  <a:gd name="T95" fmla="*/ 8 h 80"/>
                  <a:gd name="T96" fmla="*/ 4 w 133"/>
                  <a:gd name="T97" fmla="*/ 8 h 80"/>
                  <a:gd name="T98" fmla="*/ 0 w 133"/>
                  <a:gd name="T99" fmla="*/ 8 h 80"/>
                  <a:gd name="T100" fmla="*/ 28 w 133"/>
                  <a:gd name="T101" fmla="*/ 0 h 8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3"/>
                  <a:gd name="T154" fmla="*/ 0 h 80"/>
                  <a:gd name="T155" fmla="*/ 133 w 133"/>
                  <a:gd name="T156" fmla="*/ 80 h 8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3" h="80">
                    <a:moveTo>
                      <a:pt x="28" y="16"/>
                    </a:moveTo>
                    <a:lnTo>
                      <a:pt x="32" y="8"/>
                    </a:lnTo>
                    <a:lnTo>
                      <a:pt x="36" y="4"/>
                    </a:lnTo>
                    <a:lnTo>
                      <a:pt x="40" y="4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8" y="4"/>
                    </a:lnTo>
                    <a:lnTo>
                      <a:pt x="73" y="8"/>
                    </a:lnTo>
                    <a:lnTo>
                      <a:pt x="73" y="16"/>
                    </a:lnTo>
                    <a:lnTo>
                      <a:pt x="81" y="8"/>
                    </a:lnTo>
                    <a:lnTo>
                      <a:pt x="89" y="0"/>
                    </a:lnTo>
                    <a:lnTo>
                      <a:pt x="97" y="0"/>
                    </a:lnTo>
                    <a:lnTo>
                      <a:pt x="101" y="0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7" y="4"/>
                    </a:lnTo>
                    <a:lnTo>
                      <a:pt x="121" y="12"/>
                    </a:lnTo>
                    <a:lnTo>
                      <a:pt x="121" y="20"/>
                    </a:lnTo>
                    <a:lnTo>
                      <a:pt x="121" y="28"/>
                    </a:lnTo>
                    <a:lnTo>
                      <a:pt x="121" y="60"/>
                    </a:lnTo>
                    <a:lnTo>
                      <a:pt x="121" y="68"/>
                    </a:lnTo>
                    <a:lnTo>
                      <a:pt x="125" y="72"/>
                    </a:lnTo>
                    <a:lnTo>
                      <a:pt x="125" y="76"/>
                    </a:lnTo>
                    <a:lnTo>
                      <a:pt x="129" y="76"/>
                    </a:lnTo>
                    <a:lnTo>
                      <a:pt x="133" y="76"/>
                    </a:lnTo>
                    <a:lnTo>
                      <a:pt x="133" y="80"/>
                    </a:lnTo>
                    <a:lnTo>
                      <a:pt x="97" y="80"/>
                    </a:lnTo>
                    <a:lnTo>
                      <a:pt x="97" y="76"/>
                    </a:lnTo>
                    <a:lnTo>
                      <a:pt x="101" y="76"/>
                    </a:lnTo>
                    <a:lnTo>
                      <a:pt x="105" y="76"/>
                    </a:lnTo>
                    <a:lnTo>
                      <a:pt x="105" y="72"/>
                    </a:lnTo>
                    <a:lnTo>
                      <a:pt x="109" y="68"/>
                    </a:lnTo>
                    <a:lnTo>
                      <a:pt x="109" y="60"/>
                    </a:lnTo>
                    <a:lnTo>
                      <a:pt x="109" y="28"/>
                    </a:lnTo>
                    <a:lnTo>
                      <a:pt x="109" y="20"/>
                    </a:lnTo>
                    <a:lnTo>
                      <a:pt x="105" y="16"/>
                    </a:lnTo>
                    <a:lnTo>
                      <a:pt x="101" y="12"/>
                    </a:lnTo>
                    <a:lnTo>
                      <a:pt x="93" y="8"/>
                    </a:lnTo>
                    <a:lnTo>
                      <a:pt x="89" y="8"/>
                    </a:lnTo>
                    <a:lnTo>
                      <a:pt x="85" y="12"/>
                    </a:lnTo>
                    <a:lnTo>
                      <a:pt x="81" y="16"/>
                    </a:lnTo>
                    <a:lnTo>
                      <a:pt x="77" y="20"/>
                    </a:lnTo>
                    <a:lnTo>
                      <a:pt x="73" y="20"/>
                    </a:lnTo>
                    <a:lnTo>
                      <a:pt x="73" y="24"/>
                    </a:lnTo>
                    <a:lnTo>
                      <a:pt x="73" y="60"/>
                    </a:lnTo>
                    <a:lnTo>
                      <a:pt x="77" y="68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6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40" y="8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2" name="Freeform 40"/>
              <p:cNvSpPr>
                <a:spLocks noEditPoints="1"/>
              </p:cNvSpPr>
              <p:nvPr/>
            </p:nvSpPr>
            <p:spPr bwMode="auto">
              <a:xfrm>
                <a:off x="1492" y="3476"/>
                <a:ext cx="77" cy="80"/>
              </a:xfrm>
              <a:custGeom>
                <a:avLst/>
                <a:gdLst>
                  <a:gd name="T0" fmla="*/ 40 w 77"/>
                  <a:gd name="T1" fmla="*/ 0 h 80"/>
                  <a:gd name="T2" fmla="*/ 49 w 77"/>
                  <a:gd name="T3" fmla="*/ 0 h 80"/>
                  <a:gd name="T4" fmla="*/ 61 w 77"/>
                  <a:gd name="T5" fmla="*/ 4 h 80"/>
                  <a:gd name="T6" fmla="*/ 69 w 77"/>
                  <a:gd name="T7" fmla="*/ 12 h 80"/>
                  <a:gd name="T8" fmla="*/ 73 w 77"/>
                  <a:gd name="T9" fmla="*/ 24 h 80"/>
                  <a:gd name="T10" fmla="*/ 77 w 77"/>
                  <a:gd name="T11" fmla="*/ 36 h 80"/>
                  <a:gd name="T12" fmla="*/ 77 w 77"/>
                  <a:gd name="T13" fmla="*/ 48 h 80"/>
                  <a:gd name="T14" fmla="*/ 73 w 77"/>
                  <a:gd name="T15" fmla="*/ 60 h 80"/>
                  <a:gd name="T16" fmla="*/ 65 w 77"/>
                  <a:gd name="T17" fmla="*/ 68 h 80"/>
                  <a:gd name="T18" fmla="*/ 57 w 77"/>
                  <a:gd name="T19" fmla="*/ 76 h 80"/>
                  <a:gd name="T20" fmla="*/ 49 w 77"/>
                  <a:gd name="T21" fmla="*/ 80 h 80"/>
                  <a:gd name="T22" fmla="*/ 36 w 77"/>
                  <a:gd name="T23" fmla="*/ 80 h 80"/>
                  <a:gd name="T24" fmla="*/ 28 w 77"/>
                  <a:gd name="T25" fmla="*/ 80 h 80"/>
                  <a:gd name="T26" fmla="*/ 16 w 77"/>
                  <a:gd name="T27" fmla="*/ 76 h 80"/>
                  <a:gd name="T28" fmla="*/ 12 w 77"/>
                  <a:gd name="T29" fmla="*/ 68 h 80"/>
                  <a:gd name="T30" fmla="*/ 4 w 77"/>
                  <a:gd name="T31" fmla="*/ 52 h 80"/>
                  <a:gd name="T32" fmla="*/ 0 w 77"/>
                  <a:gd name="T33" fmla="*/ 40 h 80"/>
                  <a:gd name="T34" fmla="*/ 4 w 77"/>
                  <a:gd name="T35" fmla="*/ 28 h 80"/>
                  <a:gd name="T36" fmla="*/ 8 w 77"/>
                  <a:gd name="T37" fmla="*/ 20 h 80"/>
                  <a:gd name="T38" fmla="*/ 12 w 77"/>
                  <a:gd name="T39" fmla="*/ 8 h 80"/>
                  <a:gd name="T40" fmla="*/ 20 w 77"/>
                  <a:gd name="T41" fmla="*/ 4 h 80"/>
                  <a:gd name="T42" fmla="*/ 28 w 77"/>
                  <a:gd name="T43" fmla="*/ 0 h 80"/>
                  <a:gd name="T44" fmla="*/ 40 w 77"/>
                  <a:gd name="T45" fmla="*/ 0 h 80"/>
                  <a:gd name="T46" fmla="*/ 36 w 77"/>
                  <a:gd name="T47" fmla="*/ 4 h 80"/>
                  <a:gd name="T48" fmla="*/ 32 w 77"/>
                  <a:gd name="T49" fmla="*/ 4 h 80"/>
                  <a:gd name="T50" fmla="*/ 28 w 77"/>
                  <a:gd name="T51" fmla="*/ 8 h 80"/>
                  <a:gd name="T52" fmla="*/ 24 w 77"/>
                  <a:gd name="T53" fmla="*/ 12 h 80"/>
                  <a:gd name="T54" fmla="*/ 20 w 77"/>
                  <a:gd name="T55" fmla="*/ 16 h 80"/>
                  <a:gd name="T56" fmla="*/ 16 w 77"/>
                  <a:gd name="T57" fmla="*/ 24 h 80"/>
                  <a:gd name="T58" fmla="*/ 16 w 77"/>
                  <a:gd name="T59" fmla="*/ 32 h 80"/>
                  <a:gd name="T60" fmla="*/ 16 w 77"/>
                  <a:gd name="T61" fmla="*/ 48 h 80"/>
                  <a:gd name="T62" fmla="*/ 24 w 77"/>
                  <a:gd name="T63" fmla="*/ 64 h 80"/>
                  <a:gd name="T64" fmla="*/ 28 w 77"/>
                  <a:gd name="T65" fmla="*/ 68 h 80"/>
                  <a:gd name="T66" fmla="*/ 36 w 77"/>
                  <a:gd name="T67" fmla="*/ 72 h 80"/>
                  <a:gd name="T68" fmla="*/ 40 w 77"/>
                  <a:gd name="T69" fmla="*/ 76 h 80"/>
                  <a:gd name="T70" fmla="*/ 49 w 77"/>
                  <a:gd name="T71" fmla="*/ 72 h 80"/>
                  <a:gd name="T72" fmla="*/ 57 w 77"/>
                  <a:gd name="T73" fmla="*/ 68 h 80"/>
                  <a:gd name="T74" fmla="*/ 61 w 77"/>
                  <a:gd name="T75" fmla="*/ 60 h 80"/>
                  <a:gd name="T76" fmla="*/ 61 w 77"/>
                  <a:gd name="T77" fmla="*/ 44 h 80"/>
                  <a:gd name="T78" fmla="*/ 61 w 77"/>
                  <a:gd name="T79" fmla="*/ 32 h 80"/>
                  <a:gd name="T80" fmla="*/ 57 w 77"/>
                  <a:gd name="T81" fmla="*/ 20 h 80"/>
                  <a:gd name="T82" fmla="*/ 53 w 77"/>
                  <a:gd name="T83" fmla="*/ 12 h 80"/>
                  <a:gd name="T84" fmla="*/ 44 w 77"/>
                  <a:gd name="T85" fmla="*/ 4 h 80"/>
                  <a:gd name="T86" fmla="*/ 36 w 77"/>
                  <a:gd name="T87" fmla="*/ 4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7"/>
                  <a:gd name="T133" fmla="*/ 0 h 80"/>
                  <a:gd name="T134" fmla="*/ 77 w 77"/>
                  <a:gd name="T135" fmla="*/ 80 h 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7" h="80">
                    <a:moveTo>
                      <a:pt x="40" y="0"/>
                    </a:moveTo>
                    <a:lnTo>
                      <a:pt x="49" y="0"/>
                    </a:lnTo>
                    <a:lnTo>
                      <a:pt x="61" y="4"/>
                    </a:lnTo>
                    <a:lnTo>
                      <a:pt x="69" y="12"/>
                    </a:lnTo>
                    <a:lnTo>
                      <a:pt x="73" y="24"/>
                    </a:lnTo>
                    <a:lnTo>
                      <a:pt x="77" y="36"/>
                    </a:lnTo>
                    <a:lnTo>
                      <a:pt x="77" y="48"/>
                    </a:lnTo>
                    <a:lnTo>
                      <a:pt x="73" y="60"/>
                    </a:lnTo>
                    <a:lnTo>
                      <a:pt x="65" y="68"/>
                    </a:lnTo>
                    <a:lnTo>
                      <a:pt x="57" y="76"/>
                    </a:lnTo>
                    <a:lnTo>
                      <a:pt x="49" y="80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16" y="76"/>
                    </a:lnTo>
                    <a:lnTo>
                      <a:pt x="12" y="68"/>
                    </a:lnTo>
                    <a:lnTo>
                      <a:pt x="4" y="52"/>
                    </a:lnTo>
                    <a:lnTo>
                      <a:pt x="0" y="40"/>
                    </a:lnTo>
                    <a:lnTo>
                      <a:pt x="4" y="28"/>
                    </a:lnTo>
                    <a:lnTo>
                      <a:pt x="8" y="20"/>
                    </a:lnTo>
                    <a:lnTo>
                      <a:pt x="12" y="8"/>
                    </a:lnTo>
                    <a:lnTo>
                      <a:pt x="20" y="4"/>
                    </a:lnTo>
                    <a:lnTo>
                      <a:pt x="28" y="0"/>
                    </a:lnTo>
                    <a:lnTo>
                      <a:pt x="40" y="0"/>
                    </a:lnTo>
                    <a:close/>
                    <a:moveTo>
                      <a:pt x="36" y="4"/>
                    </a:moveTo>
                    <a:lnTo>
                      <a:pt x="32" y="4"/>
                    </a:lnTo>
                    <a:lnTo>
                      <a:pt x="28" y="8"/>
                    </a:lnTo>
                    <a:lnTo>
                      <a:pt x="24" y="12"/>
                    </a:lnTo>
                    <a:lnTo>
                      <a:pt x="20" y="16"/>
                    </a:lnTo>
                    <a:lnTo>
                      <a:pt x="16" y="24"/>
                    </a:lnTo>
                    <a:lnTo>
                      <a:pt x="16" y="32"/>
                    </a:lnTo>
                    <a:lnTo>
                      <a:pt x="16" y="48"/>
                    </a:lnTo>
                    <a:lnTo>
                      <a:pt x="24" y="64"/>
                    </a:lnTo>
                    <a:lnTo>
                      <a:pt x="28" y="68"/>
                    </a:lnTo>
                    <a:lnTo>
                      <a:pt x="36" y="72"/>
                    </a:lnTo>
                    <a:lnTo>
                      <a:pt x="40" y="76"/>
                    </a:lnTo>
                    <a:lnTo>
                      <a:pt x="49" y="72"/>
                    </a:lnTo>
                    <a:lnTo>
                      <a:pt x="57" y="68"/>
                    </a:lnTo>
                    <a:lnTo>
                      <a:pt x="61" y="60"/>
                    </a:lnTo>
                    <a:lnTo>
                      <a:pt x="61" y="44"/>
                    </a:lnTo>
                    <a:lnTo>
                      <a:pt x="61" y="32"/>
                    </a:lnTo>
                    <a:lnTo>
                      <a:pt x="57" y="20"/>
                    </a:lnTo>
                    <a:lnTo>
                      <a:pt x="53" y="12"/>
                    </a:lnTo>
                    <a:lnTo>
                      <a:pt x="44" y="4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3" name="Freeform 41"/>
              <p:cNvSpPr>
                <a:spLocks/>
              </p:cNvSpPr>
              <p:nvPr/>
            </p:nvSpPr>
            <p:spPr bwMode="auto">
              <a:xfrm>
                <a:off x="1577" y="3476"/>
                <a:ext cx="56" cy="80"/>
              </a:xfrm>
              <a:custGeom>
                <a:avLst/>
                <a:gdLst>
                  <a:gd name="T0" fmla="*/ 28 w 56"/>
                  <a:gd name="T1" fmla="*/ 0 h 80"/>
                  <a:gd name="T2" fmla="*/ 28 w 56"/>
                  <a:gd name="T3" fmla="*/ 20 h 80"/>
                  <a:gd name="T4" fmla="*/ 32 w 56"/>
                  <a:gd name="T5" fmla="*/ 8 h 80"/>
                  <a:gd name="T6" fmla="*/ 40 w 56"/>
                  <a:gd name="T7" fmla="*/ 0 h 80"/>
                  <a:gd name="T8" fmla="*/ 48 w 56"/>
                  <a:gd name="T9" fmla="*/ 0 h 80"/>
                  <a:gd name="T10" fmla="*/ 52 w 56"/>
                  <a:gd name="T11" fmla="*/ 0 h 80"/>
                  <a:gd name="T12" fmla="*/ 56 w 56"/>
                  <a:gd name="T13" fmla="*/ 0 h 80"/>
                  <a:gd name="T14" fmla="*/ 56 w 56"/>
                  <a:gd name="T15" fmla="*/ 4 h 80"/>
                  <a:gd name="T16" fmla="*/ 56 w 56"/>
                  <a:gd name="T17" fmla="*/ 8 h 80"/>
                  <a:gd name="T18" fmla="*/ 56 w 56"/>
                  <a:gd name="T19" fmla="*/ 12 h 80"/>
                  <a:gd name="T20" fmla="*/ 56 w 56"/>
                  <a:gd name="T21" fmla="*/ 16 h 80"/>
                  <a:gd name="T22" fmla="*/ 52 w 56"/>
                  <a:gd name="T23" fmla="*/ 16 h 80"/>
                  <a:gd name="T24" fmla="*/ 52 w 56"/>
                  <a:gd name="T25" fmla="*/ 20 h 80"/>
                  <a:gd name="T26" fmla="*/ 48 w 56"/>
                  <a:gd name="T27" fmla="*/ 16 h 80"/>
                  <a:gd name="T28" fmla="*/ 44 w 56"/>
                  <a:gd name="T29" fmla="*/ 16 h 80"/>
                  <a:gd name="T30" fmla="*/ 40 w 56"/>
                  <a:gd name="T31" fmla="*/ 12 h 80"/>
                  <a:gd name="T32" fmla="*/ 40 w 56"/>
                  <a:gd name="T33" fmla="*/ 12 h 80"/>
                  <a:gd name="T34" fmla="*/ 36 w 56"/>
                  <a:gd name="T35" fmla="*/ 12 h 80"/>
                  <a:gd name="T36" fmla="*/ 36 w 56"/>
                  <a:gd name="T37" fmla="*/ 12 h 80"/>
                  <a:gd name="T38" fmla="*/ 32 w 56"/>
                  <a:gd name="T39" fmla="*/ 16 h 80"/>
                  <a:gd name="T40" fmla="*/ 28 w 56"/>
                  <a:gd name="T41" fmla="*/ 24 h 80"/>
                  <a:gd name="T42" fmla="*/ 28 w 56"/>
                  <a:gd name="T43" fmla="*/ 60 h 80"/>
                  <a:gd name="T44" fmla="*/ 28 w 56"/>
                  <a:gd name="T45" fmla="*/ 68 h 80"/>
                  <a:gd name="T46" fmla="*/ 28 w 56"/>
                  <a:gd name="T47" fmla="*/ 72 h 80"/>
                  <a:gd name="T48" fmla="*/ 32 w 56"/>
                  <a:gd name="T49" fmla="*/ 72 h 80"/>
                  <a:gd name="T50" fmla="*/ 32 w 56"/>
                  <a:gd name="T51" fmla="*/ 76 h 80"/>
                  <a:gd name="T52" fmla="*/ 36 w 56"/>
                  <a:gd name="T53" fmla="*/ 76 h 80"/>
                  <a:gd name="T54" fmla="*/ 40 w 56"/>
                  <a:gd name="T55" fmla="*/ 76 h 80"/>
                  <a:gd name="T56" fmla="*/ 40 w 56"/>
                  <a:gd name="T57" fmla="*/ 80 h 80"/>
                  <a:gd name="T58" fmla="*/ 0 w 56"/>
                  <a:gd name="T59" fmla="*/ 80 h 80"/>
                  <a:gd name="T60" fmla="*/ 0 w 56"/>
                  <a:gd name="T61" fmla="*/ 76 h 80"/>
                  <a:gd name="T62" fmla="*/ 4 w 56"/>
                  <a:gd name="T63" fmla="*/ 76 h 80"/>
                  <a:gd name="T64" fmla="*/ 8 w 56"/>
                  <a:gd name="T65" fmla="*/ 76 h 80"/>
                  <a:gd name="T66" fmla="*/ 12 w 56"/>
                  <a:gd name="T67" fmla="*/ 72 h 80"/>
                  <a:gd name="T68" fmla="*/ 12 w 56"/>
                  <a:gd name="T69" fmla="*/ 68 h 80"/>
                  <a:gd name="T70" fmla="*/ 12 w 56"/>
                  <a:gd name="T71" fmla="*/ 68 h 80"/>
                  <a:gd name="T72" fmla="*/ 12 w 56"/>
                  <a:gd name="T73" fmla="*/ 60 h 80"/>
                  <a:gd name="T74" fmla="*/ 12 w 56"/>
                  <a:gd name="T75" fmla="*/ 32 h 80"/>
                  <a:gd name="T76" fmla="*/ 12 w 56"/>
                  <a:gd name="T77" fmla="*/ 20 h 80"/>
                  <a:gd name="T78" fmla="*/ 12 w 56"/>
                  <a:gd name="T79" fmla="*/ 12 h 80"/>
                  <a:gd name="T80" fmla="*/ 12 w 56"/>
                  <a:gd name="T81" fmla="*/ 12 h 80"/>
                  <a:gd name="T82" fmla="*/ 12 w 56"/>
                  <a:gd name="T83" fmla="*/ 8 h 80"/>
                  <a:gd name="T84" fmla="*/ 8 w 56"/>
                  <a:gd name="T85" fmla="*/ 8 h 80"/>
                  <a:gd name="T86" fmla="*/ 8 w 56"/>
                  <a:gd name="T87" fmla="*/ 8 h 80"/>
                  <a:gd name="T88" fmla="*/ 4 w 56"/>
                  <a:gd name="T89" fmla="*/ 8 h 80"/>
                  <a:gd name="T90" fmla="*/ 4 w 56"/>
                  <a:gd name="T91" fmla="*/ 8 h 80"/>
                  <a:gd name="T92" fmla="*/ 0 w 56"/>
                  <a:gd name="T93" fmla="*/ 8 h 80"/>
                  <a:gd name="T94" fmla="*/ 24 w 56"/>
                  <a:gd name="T95" fmla="*/ 0 h 80"/>
                  <a:gd name="T96" fmla="*/ 28 w 56"/>
                  <a:gd name="T97" fmla="*/ 0 h 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6"/>
                  <a:gd name="T148" fmla="*/ 0 h 80"/>
                  <a:gd name="T149" fmla="*/ 56 w 56"/>
                  <a:gd name="T150" fmla="*/ 80 h 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6" h="80">
                    <a:moveTo>
                      <a:pt x="28" y="0"/>
                    </a:moveTo>
                    <a:lnTo>
                      <a:pt x="28" y="20"/>
                    </a:lnTo>
                    <a:lnTo>
                      <a:pt x="32" y="8"/>
                    </a:lnTo>
                    <a:lnTo>
                      <a:pt x="40" y="0"/>
                    </a:lnTo>
                    <a:lnTo>
                      <a:pt x="48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56" y="4"/>
                    </a:lnTo>
                    <a:lnTo>
                      <a:pt x="56" y="8"/>
                    </a:lnTo>
                    <a:lnTo>
                      <a:pt x="56" y="12"/>
                    </a:lnTo>
                    <a:lnTo>
                      <a:pt x="56" y="16"/>
                    </a:lnTo>
                    <a:lnTo>
                      <a:pt x="52" y="16"/>
                    </a:lnTo>
                    <a:lnTo>
                      <a:pt x="52" y="20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0" y="12"/>
                    </a:lnTo>
                    <a:lnTo>
                      <a:pt x="36" y="12"/>
                    </a:lnTo>
                    <a:lnTo>
                      <a:pt x="32" y="16"/>
                    </a:lnTo>
                    <a:lnTo>
                      <a:pt x="28" y="24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32" y="72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0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12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4" name="Freeform 42"/>
              <p:cNvSpPr>
                <a:spLocks/>
              </p:cNvSpPr>
              <p:nvPr/>
            </p:nvSpPr>
            <p:spPr bwMode="auto">
              <a:xfrm>
                <a:off x="1637" y="3476"/>
                <a:ext cx="85" cy="80"/>
              </a:xfrm>
              <a:custGeom>
                <a:avLst/>
                <a:gdLst>
                  <a:gd name="T0" fmla="*/ 25 w 85"/>
                  <a:gd name="T1" fmla="*/ 16 h 80"/>
                  <a:gd name="T2" fmla="*/ 37 w 85"/>
                  <a:gd name="T3" fmla="*/ 4 h 80"/>
                  <a:gd name="T4" fmla="*/ 45 w 85"/>
                  <a:gd name="T5" fmla="*/ 0 h 80"/>
                  <a:gd name="T6" fmla="*/ 53 w 85"/>
                  <a:gd name="T7" fmla="*/ 0 h 80"/>
                  <a:gd name="T8" fmla="*/ 61 w 85"/>
                  <a:gd name="T9" fmla="*/ 0 h 80"/>
                  <a:gd name="T10" fmla="*/ 65 w 85"/>
                  <a:gd name="T11" fmla="*/ 0 h 80"/>
                  <a:gd name="T12" fmla="*/ 69 w 85"/>
                  <a:gd name="T13" fmla="*/ 4 h 80"/>
                  <a:gd name="T14" fmla="*/ 73 w 85"/>
                  <a:gd name="T15" fmla="*/ 12 h 80"/>
                  <a:gd name="T16" fmla="*/ 73 w 85"/>
                  <a:gd name="T17" fmla="*/ 20 h 80"/>
                  <a:gd name="T18" fmla="*/ 73 w 85"/>
                  <a:gd name="T19" fmla="*/ 28 h 80"/>
                  <a:gd name="T20" fmla="*/ 73 w 85"/>
                  <a:gd name="T21" fmla="*/ 60 h 80"/>
                  <a:gd name="T22" fmla="*/ 73 w 85"/>
                  <a:gd name="T23" fmla="*/ 68 h 80"/>
                  <a:gd name="T24" fmla="*/ 73 w 85"/>
                  <a:gd name="T25" fmla="*/ 72 h 80"/>
                  <a:gd name="T26" fmla="*/ 77 w 85"/>
                  <a:gd name="T27" fmla="*/ 72 h 80"/>
                  <a:gd name="T28" fmla="*/ 77 w 85"/>
                  <a:gd name="T29" fmla="*/ 76 h 80"/>
                  <a:gd name="T30" fmla="*/ 81 w 85"/>
                  <a:gd name="T31" fmla="*/ 76 h 80"/>
                  <a:gd name="T32" fmla="*/ 85 w 85"/>
                  <a:gd name="T33" fmla="*/ 76 h 80"/>
                  <a:gd name="T34" fmla="*/ 85 w 85"/>
                  <a:gd name="T35" fmla="*/ 80 h 80"/>
                  <a:gd name="T36" fmla="*/ 49 w 85"/>
                  <a:gd name="T37" fmla="*/ 80 h 80"/>
                  <a:gd name="T38" fmla="*/ 49 w 85"/>
                  <a:gd name="T39" fmla="*/ 76 h 80"/>
                  <a:gd name="T40" fmla="*/ 49 w 85"/>
                  <a:gd name="T41" fmla="*/ 76 h 80"/>
                  <a:gd name="T42" fmla="*/ 53 w 85"/>
                  <a:gd name="T43" fmla="*/ 76 h 80"/>
                  <a:gd name="T44" fmla="*/ 57 w 85"/>
                  <a:gd name="T45" fmla="*/ 76 h 80"/>
                  <a:gd name="T46" fmla="*/ 57 w 85"/>
                  <a:gd name="T47" fmla="*/ 72 h 80"/>
                  <a:gd name="T48" fmla="*/ 57 w 85"/>
                  <a:gd name="T49" fmla="*/ 68 h 80"/>
                  <a:gd name="T50" fmla="*/ 61 w 85"/>
                  <a:gd name="T51" fmla="*/ 68 h 80"/>
                  <a:gd name="T52" fmla="*/ 61 w 85"/>
                  <a:gd name="T53" fmla="*/ 60 h 80"/>
                  <a:gd name="T54" fmla="*/ 61 w 85"/>
                  <a:gd name="T55" fmla="*/ 28 h 80"/>
                  <a:gd name="T56" fmla="*/ 57 w 85"/>
                  <a:gd name="T57" fmla="*/ 20 h 80"/>
                  <a:gd name="T58" fmla="*/ 57 w 85"/>
                  <a:gd name="T59" fmla="*/ 12 h 80"/>
                  <a:gd name="T60" fmla="*/ 53 w 85"/>
                  <a:gd name="T61" fmla="*/ 12 h 80"/>
                  <a:gd name="T62" fmla="*/ 45 w 85"/>
                  <a:gd name="T63" fmla="*/ 8 h 80"/>
                  <a:gd name="T64" fmla="*/ 37 w 85"/>
                  <a:gd name="T65" fmla="*/ 12 h 80"/>
                  <a:gd name="T66" fmla="*/ 25 w 85"/>
                  <a:gd name="T67" fmla="*/ 20 h 80"/>
                  <a:gd name="T68" fmla="*/ 25 w 85"/>
                  <a:gd name="T69" fmla="*/ 60 h 80"/>
                  <a:gd name="T70" fmla="*/ 25 w 85"/>
                  <a:gd name="T71" fmla="*/ 68 h 80"/>
                  <a:gd name="T72" fmla="*/ 29 w 85"/>
                  <a:gd name="T73" fmla="*/ 72 h 80"/>
                  <a:gd name="T74" fmla="*/ 29 w 85"/>
                  <a:gd name="T75" fmla="*/ 72 h 80"/>
                  <a:gd name="T76" fmla="*/ 29 w 85"/>
                  <a:gd name="T77" fmla="*/ 76 h 80"/>
                  <a:gd name="T78" fmla="*/ 33 w 85"/>
                  <a:gd name="T79" fmla="*/ 76 h 80"/>
                  <a:gd name="T80" fmla="*/ 37 w 85"/>
                  <a:gd name="T81" fmla="*/ 76 h 80"/>
                  <a:gd name="T82" fmla="*/ 37 w 85"/>
                  <a:gd name="T83" fmla="*/ 80 h 80"/>
                  <a:gd name="T84" fmla="*/ 0 w 85"/>
                  <a:gd name="T85" fmla="*/ 80 h 80"/>
                  <a:gd name="T86" fmla="*/ 0 w 85"/>
                  <a:gd name="T87" fmla="*/ 76 h 80"/>
                  <a:gd name="T88" fmla="*/ 0 w 85"/>
                  <a:gd name="T89" fmla="*/ 76 h 80"/>
                  <a:gd name="T90" fmla="*/ 4 w 85"/>
                  <a:gd name="T91" fmla="*/ 76 h 80"/>
                  <a:gd name="T92" fmla="*/ 8 w 85"/>
                  <a:gd name="T93" fmla="*/ 72 h 80"/>
                  <a:gd name="T94" fmla="*/ 12 w 85"/>
                  <a:gd name="T95" fmla="*/ 68 h 80"/>
                  <a:gd name="T96" fmla="*/ 12 w 85"/>
                  <a:gd name="T97" fmla="*/ 60 h 80"/>
                  <a:gd name="T98" fmla="*/ 12 w 85"/>
                  <a:gd name="T99" fmla="*/ 32 h 80"/>
                  <a:gd name="T100" fmla="*/ 12 w 85"/>
                  <a:gd name="T101" fmla="*/ 20 h 80"/>
                  <a:gd name="T102" fmla="*/ 12 w 85"/>
                  <a:gd name="T103" fmla="*/ 12 h 80"/>
                  <a:gd name="T104" fmla="*/ 8 w 85"/>
                  <a:gd name="T105" fmla="*/ 12 h 80"/>
                  <a:gd name="T106" fmla="*/ 8 w 85"/>
                  <a:gd name="T107" fmla="*/ 8 h 80"/>
                  <a:gd name="T108" fmla="*/ 8 w 85"/>
                  <a:gd name="T109" fmla="*/ 8 h 80"/>
                  <a:gd name="T110" fmla="*/ 4 w 85"/>
                  <a:gd name="T111" fmla="*/ 8 h 80"/>
                  <a:gd name="T112" fmla="*/ 4 w 85"/>
                  <a:gd name="T113" fmla="*/ 8 h 80"/>
                  <a:gd name="T114" fmla="*/ 0 w 85"/>
                  <a:gd name="T115" fmla="*/ 8 h 80"/>
                  <a:gd name="T116" fmla="*/ 0 w 85"/>
                  <a:gd name="T117" fmla="*/ 8 h 80"/>
                  <a:gd name="T118" fmla="*/ 21 w 85"/>
                  <a:gd name="T119" fmla="*/ 0 h 80"/>
                  <a:gd name="T120" fmla="*/ 25 w 85"/>
                  <a:gd name="T121" fmla="*/ 0 h 80"/>
                  <a:gd name="T122" fmla="*/ 25 w 85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5"/>
                  <a:gd name="T187" fmla="*/ 0 h 80"/>
                  <a:gd name="T188" fmla="*/ 85 w 85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5" h="80">
                    <a:moveTo>
                      <a:pt x="25" y="16"/>
                    </a:moveTo>
                    <a:lnTo>
                      <a:pt x="37" y="4"/>
                    </a:lnTo>
                    <a:lnTo>
                      <a:pt x="45" y="0"/>
                    </a:lnTo>
                    <a:lnTo>
                      <a:pt x="53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69" y="4"/>
                    </a:lnTo>
                    <a:lnTo>
                      <a:pt x="73" y="12"/>
                    </a:lnTo>
                    <a:lnTo>
                      <a:pt x="73" y="20"/>
                    </a:lnTo>
                    <a:lnTo>
                      <a:pt x="73" y="28"/>
                    </a:lnTo>
                    <a:lnTo>
                      <a:pt x="73" y="60"/>
                    </a:lnTo>
                    <a:lnTo>
                      <a:pt x="73" y="68"/>
                    </a:lnTo>
                    <a:lnTo>
                      <a:pt x="73" y="72"/>
                    </a:lnTo>
                    <a:lnTo>
                      <a:pt x="77" y="72"/>
                    </a:lnTo>
                    <a:lnTo>
                      <a:pt x="77" y="76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5" y="80"/>
                    </a:lnTo>
                    <a:lnTo>
                      <a:pt x="49" y="80"/>
                    </a:lnTo>
                    <a:lnTo>
                      <a:pt x="49" y="76"/>
                    </a:lnTo>
                    <a:lnTo>
                      <a:pt x="53" y="76"/>
                    </a:lnTo>
                    <a:lnTo>
                      <a:pt x="57" y="76"/>
                    </a:lnTo>
                    <a:lnTo>
                      <a:pt x="57" y="72"/>
                    </a:lnTo>
                    <a:lnTo>
                      <a:pt x="57" y="68"/>
                    </a:lnTo>
                    <a:lnTo>
                      <a:pt x="61" y="68"/>
                    </a:lnTo>
                    <a:lnTo>
                      <a:pt x="61" y="60"/>
                    </a:lnTo>
                    <a:lnTo>
                      <a:pt x="61" y="28"/>
                    </a:lnTo>
                    <a:lnTo>
                      <a:pt x="57" y="20"/>
                    </a:lnTo>
                    <a:lnTo>
                      <a:pt x="57" y="12"/>
                    </a:lnTo>
                    <a:lnTo>
                      <a:pt x="53" y="12"/>
                    </a:lnTo>
                    <a:lnTo>
                      <a:pt x="45" y="8"/>
                    </a:lnTo>
                    <a:lnTo>
                      <a:pt x="37" y="12"/>
                    </a:lnTo>
                    <a:lnTo>
                      <a:pt x="25" y="20"/>
                    </a:lnTo>
                    <a:lnTo>
                      <a:pt x="25" y="60"/>
                    </a:lnTo>
                    <a:lnTo>
                      <a:pt x="25" y="68"/>
                    </a:lnTo>
                    <a:lnTo>
                      <a:pt x="29" y="72"/>
                    </a:lnTo>
                    <a:lnTo>
                      <a:pt x="29" y="76"/>
                    </a:lnTo>
                    <a:lnTo>
                      <a:pt x="33" y="76"/>
                    </a:lnTo>
                    <a:lnTo>
                      <a:pt x="37" y="76"/>
                    </a:lnTo>
                    <a:lnTo>
                      <a:pt x="37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5" name="Freeform 43"/>
              <p:cNvSpPr>
                <a:spLocks noEditPoints="1"/>
              </p:cNvSpPr>
              <p:nvPr/>
            </p:nvSpPr>
            <p:spPr bwMode="auto">
              <a:xfrm>
                <a:off x="1730" y="3431"/>
                <a:ext cx="36" cy="125"/>
              </a:xfrm>
              <a:custGeom>
                <a:avLst/>
                <a:gdLst>
                  <a:gd name="T0" fmla="*/ 20 w 36"/>
                  <a:gd name="T1" fmla="*/ 0 h 125"/>
                  <a:gd name="T2" fmla="*/ 24 w 36"/>
                  <a:gd name="T3" fmla="*/ 0 h 125"/>
                  <a:gd name="T4" fmla="*/ 24 w 36"/>
                  <a:gd name="T5" fmla="*/ 4 h 125"/>
                  <a:gd name="T6" fmla="*/ 28 w 36"/>
                  <a:gd name="T7" fmla="*/ 8 h 125"/>
                  <a:gd name="T8" fmla="*/ 28 w 36"/>
                  <a:gd name="T9" fmla="*/ 12 h 125"/>
                  <a:gd name="T10" fmla="*/ 28 w 36"/>
                  <a:gd name="T11" fmla="*/ 17 h 125"/>
                  <a:gd name="T12" fmla="*/ 24 w 36"/>
                  <a:gd name="T13" fmla="*/ 17 h 125"/>
                  <a:gd name="T14" fmla="*/ 24 w 36"/>
                  <a:gd name="T15" fmla="*/ 21 h 125"/>
                  <a:gd name="T16" fmla="*/ 20 w 36"/>
                  <a:gd name="T17" fmla="*/ 21 h 125"/>
                  <a:gd name="T18" fmla="*/ 16 w 36"/>
                  <a:gd name="T19" fmla="*/ 21 h 125"/>
                  <a:gd name="T20" fmla="*/ 12 w 36"/>
                  <a:gd name="T21" fmla="*/ 17 h 125"/>
                  <a:gd name="T22" fmla="*/ 8 w 36"/>
                  <a:gd name="T23" fmla="*/ 17 h 125"/>
                  <a:gd name="T24" fmla="*/ 8 w 36"/>
                  <a:gd name="T25" fmla="*/ 12 h 125"/>
                  <a:gd name="T26" fmla="*/ 8 w 36"/>
                  <a:gd name="T27" fmla="*/ 8 h 125"/>
                  <a:gd name="T28" fmla="*/ 12 w 36"/>
                  <a:gd name="T29" fmla="*/ 4 h 125"/>
                  <a:gd name="T30" fmla="*/ 16 w 36"/>
                  <a:gd name="T31" fmla="*/ 0 h 125"/>
                  <a:gd name="T32" fmla="*/ 20 w 36"/>
                  <a:gd name="T33" fmla="*/ 0 h 125"/>
                  <a:gd name="T34" fmla="*/ 28 w 36"/>
                  <a:gd name="T35" fmla="*/ 45 h 125"/>
                  <a:gd name="T36" fmla="*/ 28 w 36"/>
                  <a:gd name="T37" fmla="*/ 105 h 125"/>
                  <a:gd name="T38" fmla="*/ 28 w 36"/>
                  <a:gd name="T39" fmla="*/ 113 h 125"/>
                  <a:gd name="T40" fmla="*/ 28 w 36"/>
                  <a:gd name="T41" fmla="*/ 117 h 125"/>
                  <a:gd name="T42" fmla="*/ 28 w 36"/>
                  <a:gd name="T43" fmla="*/ 117 h 125"/>
                  <a:gd name="T44" fmla="*/ 32 w 36"/>
                  <a:gd name="T45" fmla="*/ 121 h 125"/>
                  <a:gd name="T46" fmla="*/ 32 w 36"/>
                  <a:gd name="T47" fmla="*/ 121 h 125"/>
                  <a:gd name="T48" fmla="*/ 36 w 36"/>
                  <a:gd name="T49" fmla="*/ 121 h 125"/>
                  <a:gd name="T50" fmla="*/ 36 w 36"/>
                  <a:gd name="T51" fmla="*/ 125 h 125"/>
                  <a:gd name="T52" fmla="*/ 0 w 36"/>
                  <a:gd name="T53" fmla="*/ 125 h 125"/>
                  <a:gd name="T54" fmla="*/ 0 w 36"/>
                  <a:gd name="T55" fmla="*/ 121 h 125"/>
                  <a:gd name="T56" fmla="*/ 4 w 36"/>
                  <a:gd name="T57" fmla="*/ 121 h 125"/>
                  <a:gd name="T58" fmla="*/ 8 w 36"/>
                  <a:gd name="T59" fmla="*/ 121 h 125"/>
                  <a:gd name="T60" fmla="*/ 8 w 36"/>
                  <a:gd name="T61" fmla="*/ 117 h 125"/>
                  <a:gd name="T62" fmla="*/ 12 w 36"/>
                  <a:gd name="T63" fmla="*/ 117 h 125"/>
                  <a:gd name="T64" fmla="*/ 12 w 36"/>
                  <a:gd name="T65" fmla="*/ 113 h 125"/>
                  <a:gd name="T66" fmla="*/ 12 w 36"/>
                  <a:gd name="T67" fmla="*/ 105 h 125"/>
                  <a:gd name="T68" fmla="*/ 12 w 36"/>
                  <a:gd name="T69" fmla="*/ 77 h 125"/>
                  <a:gd name="T70" fmla="*/ 12 w 36"/>
                  <a:gd name="T71" fmla="*/ 65 h 125"/>
                  <a:gd name="T72" fmla="*/ 12 w 36"/>
                  <a:gd name="T73" fmla="*/ 57 h 125"/>
                  <a:gd name="T74" fmla="*/ 12 w 36"/>
                  <a:gd name="T75" fmla="*/ 57 h 125"/>
                  <a:gd name="T76" fmla="*/ 8 w 36"/>
                  <a:gd name="T77" fmla="*/ 53 h 125"/>
                  <a:gd name="T78" fmla="*/ 8 w 36"/>
                  <a:gd name="T79" fmla="*/ 53 h 125"/>
                  <a:gd name="T80" fmla="*/ 8 w 36"/>
                  <a:gd name="T81" fmla="*/ 53 h 125"/>
                  <a:gd name="T82" fmla="*/ 4 w 36"/>
                  <a:gd name="T83" fmla="*/ 53 h 125"/>
                  <a:gd name="T84" fmla="*/ 0 w 36"/>
                  <a:gd name="T85" fmla="*/ 53 h 125"/>
                  <a:gd name="T86" fmla="*/ 0 w 36"/>
                  <a:gd name="T87" fmla="*/ 53 h 125"/>
                  <a:gd name="T88" fmla="*/ 24 w 36"/>
                  <a:gd name="T89" fmla="*/ 45 h 125"/>
                  <a:gd name="T90" fmla="*/ 28 w 36"/>
                  <a:gd name="T91" fmla="*/ 45 h 12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"/>
                  <a:gd name="T139" fmla="*/ 0 h 125"/>
                  <a:gd name="T140" fmla="*/ 36 w 36"/>
                  <a:gd name="T141" fmla="*/ 125 h 12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" h="125">
                    <a:moveTo>
                      <a:pt x="20" y="0"/>
                    </a:moveTo>
                    <a:lnTo>
                      <a:pt x="24" y="0"/>
                    </a:lnTo>
                    <a:lnTo>
                      <a:pt x="24" y="4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8" y="17"/>
                    </a:lnTo>
                    <a:lnTo>
                      <a:pt x="24" y="17"/>
                    </a:lnTo>
                    <a:lnTo>
                      <a:pt x="24" y="21"/>
                    </a:lnTo>
                    <a:lnTo>
                      <a:pt x="20" y="21"/>
                    </a:lnTo>
                    <a:lnTo>
                      <a:pt x="16" y="21"/>
                    </a:lnTo>
                    <a:lnTo>
                      <a:pt x="12" y="17"/>
                    </a:lnTo>
                    <a:lnTo>
                      <a:pt x="8" y="17"/>
                    </a:lnTo>
                    <a:lnTo>
                      <a:pt x="8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20" y="0"/>
                    </a:lnTo>
                    <a:close/>
                    <a:moveTo>
                      <a:pt x="28" y="45"/>
                    </a:moveTo>
                    <a:lnTo>
                      <a:pt x="28" y="105"/>
                    </a:lnTo>
                    <a:lnTo>
                      <a:pt x="28" y="113"/>
                    </a:lnTo>
                    <a:lnTo>
                      <a:pt x="28" y="117"/>
                    </a:lnTo>
                    <a:lnTo>
                      <a:pt x="32" y="121"/>
                    </a:lnTo>
                    <a:lnTo>
                      <a:pt x="36" y="121"/>
                    </a:lnTo>
                    <a:lnTo>
                      <a:pt x="36" y="125"/>
                    </a:lnTo>
                    <a:lnTo>
                      <a:pt x="0" y="125"/>
                    </a:lnTo>
                    <a:lnTo>
                      <a:pt x="0" y="121"/>
                    </a:lnTo>
                    <a:lnTo>
                      <a:pt x="4" y="121"/>
                    </a:lnTo>
                    <a:lnTo>
                      <a:pt x="8" y="121"/>
                    </a:lnTo>
                    <a:lnTo>
                      <a:pt x="8" y="117"/>
                    </a:lnTo>
                    <a:lnTo>
                      <a:pt x="12" y="117"/>
                    </a:lnTo>
                    <a:lnTo>
                      <a:pt x="12" y="113"/>
                    </a:lnTo>
                    <a:lnTo>
                      <a:pt x="12" y="105"/>
                    </a:lnTo>
                    <a:lnTo>
                      <a:pt x="12" y="77"/>
                    </a:lnTo>
                    <a:lnTo>
                      <a:pt x="12" y="65"/>
                    </a:lnTo>
                    <a:lnTo>
                      <a:pt x="12" y="57"/>
                    </a:lnTo>
                    <a:lnTo>
                      <a:pt x="8" y="53"/>
                    </a:lnTo>
                    <a:lnTo>
                      <a:pt x="4" y="53"/>
                    </a:lnTo>
                    <a:lnTo>
                      <a:pt x="0" y="53"/>
                    </a:lnTo>
                    <a:lnTo>
                      <a:pt x="24" y="45"/>
                    </a:lnTo>
                    <a:lnTo>
                      <a:pt x="28" y="4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6" name="Freeform 44"/>
              <p:cNvSpPr>
                <a:spLocks/>
              </p:cNvSpPr>
              <p:nvPr/>
            </p:nvSpPr>
            <p:spPr bwMode="auto">
              <a:xfrm>
                <a:off x="1775" y="3476"/>
                <a:ext cx="84" cy="80"/>
              </a:xfrm>
              <a:custGeom>
                <a:avLst/>
                <a:gdLst>
                  <a:gd name="T0" fmla="*/ 28 w 84"/>
                  <a:gd name="T1" fmla="*/ 16 h 80"/>
                  <a:gd name="T2" fmla="*/ 36 w 84"/>
                  <a:gd name="T3" fmla="*/ 4 h 80"/>
                  <a:gd name="T4" fmla="*/ 44 w 84"/>
                  <a:gd name="T5" fmla="*/ 0 h 80"/>
                  <a:gd name="T6" fmla="*/ 52 w 84"/>
                  <a:gd name="T7" fmla="*/ 0 h 80"/>
                  <a:gd name="T8" fmla="*/ 60 w 84"/>
                  <a:gd name="T9" fmla="*/ 0 h 80"/>
                  <a:gd name="T10" fmla="*/ 64 w 84"/>
                  <a:gd name="T11" fmla="*/ 0 h 80"/>
                  <a:gd name="T12" fmla="*/ 68 w 84"/>
                  <a:gd name="T13" fmla="*/ 4 h 80"/>
                  <a:gd name="T14" fmla="*/ 72 w 84"/>
                  <a:gd name="T15" fmla="*/ 12 h 80"/>
                  <a:gd name="T16" fmla="*/ 72 w 84"/>
                  <a:gd name="T17" fmla="*/ 20 h 80"/>
                  <a:gd name="T18" fmla="*/ 72 w 84"/>
                  <a:gd name="T19" fmla="*/ 28 h 80"/>
                  <a:gd name="T20" fmla="*/ 72 w 84"/>
                  <a:gd name="T21" fmla="*/ 60 h 80"/>
                  <a:gd name="T22" fmla="*/ 72 w 84"/>
                  <a:gd name="T23" fmla="*/ 68 h 80"/>
                  <a:gd name="T24" fmla="*/ 76 w 84"/>
                  <a:gd name="T25" fmla="*/ 72 h 80"/>
                  <a:gd name="T26" fmla="*/ 76 w 84"/>
                  <a:gd name="T27" fmla="*/ 72 h 80"/>
                  <a:gd name="T28" fmla="*/ 76 w 84"/>
                  <a:gd name="T29" fmla="*/ 76 h 80"/>
                  <a:gd name="T30" fmla="*/ 80 w 84"/>
                  <a:gd name="T31" fmla="*/ 76 h 80"/>
                  <a:gd name="T32" fmla="*/ 84 w 84"/>
                  <a:gd name="T33" fmla="*/ 76 h 80"/>
                  <a:gd name="T34" fmla="*/ 84 w 84"/>
                  <a:gd name="T35" fmla="*/ 80 h 80"/>
                  <a:gd name="T36" fmla="*/ 48 w 84"/>
                  <a:gd name="T37" fmla="*/ 80 h 80"/>
                  <a:gd name="T38" fmla="*/ 48 w 84"/>
                  <a:gd name="T39" fmla="*/ 76 h 80"/>
                  <a:gd name="T40" fmla="*/ 48 w 84"/>
                  <a:gd name="T41" fmla="*/ 76 h 80"/>
                  <a:gd name="T42" fmla="*/ 52 w 84"/>
                  <a:gd name="T43" fmla="*/ 76 h 80"/>
                  <a:gd name="T44" fmla="*/ 56 w 84"/>
                  <a:gd name="T45" fmla="*/ 76 h 80"/>
                  <a:gd name="T46" fmla="*/ 56 w 84"/>
                  <a:gd name="T47" fmla="*/ 72 h 80"/>
                  <a:gd name="T48" fmla="*/ 60 w 84"/>
                  <a:gd name="T49" fmla="*/ 68 h 80"/>
                  <a:gd name="T50" fmla="*/ 60 w 84"/>
                  <a:gd name="T51" fmla="*/ 68 h 80"/>
                  <a:gd name="T52" fmla="*/ 60 w 84"/>
                  <a:gd name="T53" fmla="*/ 60 h 80"/>
                  <a:gd name="T54" fmla="*/ 60 w 84"/>
                  <a:gd name="T55" fmla="*/ 28 h 80"/>
                  <a:gd name="T56" fmla="*/ 60 w 84"/>
                  <a:gd name="T57" fmla="*/ 20 h 80"/>
                  <a:gd name="T58" fmla="*/ 56 w 84"/>
                  <a:gd name="T59" fmla="*/ 12 h 80"/>
                  <a:gd name="T60" fmla="*/ 52 w 84"/>
                  <a:gd name="T61" fmla="*/ 12 h 80"/>
                  <a:gd name="T62" fmla="*/ 48 w 84"/>
                  <a:gd name="T63" fmla="*/ 8 h 80"/>
                  <a:gd name="T64" fmla="*/ 36 w 84"/>
                  <a:gd name="T65" fmla="*/ 12 h 80"/>
                  <a:gd name="T66" fmla="*/ 28 w 84"/>
                  <a:gd name="T67" fmla="*/ 20 h 80"/>
                  <a:gd name="T68" fmla="*/ 28 w 84"/>
                  <a:gd name="T69" fmla="*/ 60 h 80"/>
                  <a:gd name="T70" fmla="*/ 28 w 84"/>
                  <a:gd name="T71" fmla="*/ 68 h 80"/>
                  <a:gd name="T72" fmla="*/ 28 w 84"/>
                  <a:gd name="T73" fmla="*/ 72 h 80"/>
                  <a:gd name="T74" fmla="*/ 28 w 84"/>
                  <a:gd name="T75" fmla="*/ 72 h 80"/>
                  <a:gd name="T76" fmla="*/ 28 w 84"/>
                  <a:gd name="T77" fmla="*/ 76 h 80"/>
                  <a:gd name="T78" fmla="*/ 32 w 84"/>
                  <a:gd name="T79" fmla="*/ 76 h 80"/>
                  <a:gd name="T80" fmla="*/ 36 w 84"/>
                  <a:gd name="T81" fmla="*/ 76 h 80"/>
                  <a:gd name="T82" fmla="*/ 36 w 84"/>
                  <a:gd name="T83" fmla="*/ 80 h 80"/>
                  <a:gd name="T84" fmla="*/ 0 w 84"/>
                  <a:gd name="T85" fmla="*/ 80 h 80"/>
                  <a:gd name="T86" fmla="*/ 0 w 84"/>
                  <a:gd name="T87" fmla="*/ 76 h 80"/>
                  <a:gd name="T88" fmla="*/ 4 w 84"/>
                  <a:gd name="T89" fmla="*/ 76 h 80"/>
                  <a:gd name="T90" fmla="*/ 8 w 84"/>
                  <a:gd name="T91" fmla="*/ 76 h 80"/>
                  <a:gd name="T92" fmla="*/ 8 w 84"/>
                  <a:gd name="T93" fmla="*/ 72 h 80"/>
                  <a:gd name="T94" fmla="*/ 12 w 84"/>
                  <a:gd name="T95" fmla="*/ 68 h 80"/>
                  <a:gd name="T96" fmla="*/ 12 w 84"/>
                  <a:gd name="T97" fmla="*/ 60 h 80"/>
                  <a:gd name="T98" fmla="*/ 12 w 84"/>
                  <a:gd name="T99" fmla="*/ 32 h 80"/>
                  <a:gd name="T100" fmla="*/ 12 w 84"/>
                  <a:gd name="T101" fmla="*/ 20 h 80"/>
                  <a:gd name="T102" fmla="*/ 12 w 84"/>
                  <a:gd name="T103" fmla="*/ 12 h 80"/>
                  <a:gd name="T104" fmla="*/ 12 w 84"/>
                  <a:gd name="T105" fmla="*/ 12 h 80"/>
                  <a:gd name="T106" fmla="*/ 8 w 84"/>
                  <a:gd name="T107" fmla="*/ 8 h 80"/>
                  <a:gd name="T108" fmla="*/ 8 w 84"/>
                  <a:gd name="T109" fmla="*/ 8 h 80"/>
                  <a:gd name="T110" fmla="*/ 8 w 84"/>
                  <a:gd name="T111" fmla="*/ 8 h 80"/>
                  <a:gd name="T112" fmla="*/ 4 w 84"/>
                  <a:gd name="T113" fmla="*/ 8 h 80"/>
                  <a:gd name="T114" fmla="*/ 0 w 84"/>
                  <a:gd name="T115" fmla="*/ 8 h 80"/>
                  <a:gd name="T116" fmla="*/ 0 w 84"/>
                  <a:gd name="T117" fmla="*/ 8 h 80"/>
                  <a:gd name="T118" fmla="*/ 24 w 84"/>
                  <a:gd name="T119" fmla="*/ 0 h 80"/>
                  <a:gd name="T120" fmla="*/ 28 w 84"/>
                  <a:gd name="T121" fmla="*/ 0 h 80"/>
                  <a:gd name="T122" fmla="*/ 28 w 84"/>
                  <a:gd name="T123" fmla="*/ 16 h 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"/>
                  <a:gd name="T187" fmla="*/ 0 h 80"/>
                  <a:gd name="T188" fmla="*/ 84 w 84"/>
                  <a:gd name="T189" fmla="*/ 80 h 8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" h="80">
                    <a:moveTo>
                      <a:pt x="28" y="16"/>
                    </a:moveTo>
                    <a:lnTo>
                      <a:pt x="36" y="4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8" y="4"/>
                    </a:lnTo>
                    <a:lnTo>
                      <a:pt x="72" y="12"/>
                    </a:lnTo>
                    <a:lnTo>
                      <a:pt x="72" y="20"/>
                    </a:lnTo>
                    <a:lnTo>
                      <a:pt x="72" y="28"/>
                    </a:lnTo>
                    <a:lnTo>
                      <a:pt x="72" y="60"/>
                    </a:lnTo>
                    <a:lnTo>
                      <a:pt x="72" y="68"/>
                    </a:lnTo>
                    <a:lnTo>
                      <a:pt x="76" y="72"/>
                    </a:lnTo>
                    <a:lnTo>
                      <a:pt x="76" y="76"/>
                    </a:lnTo>
                    <a:lnTo>
                      <a:pt x="80" y="76"/>
                    </a:lnTo>
                    <a:lnTo>
                      <a:pt x="84" y="76"/>
                    </a:lnTo>
                    <a:lnTo>
                      <a:pt x="84" y="80"/>
                    </a:lnTo>
                    <a:lnTo>
                      <a:pt x="48" y="80"/>
                    </a:lnTo>
                    <a:lnTo>
                      <a:pt x="48" y="76"/>
                    </a:lnTo>
                    <a:lnTo>
                      <a:pt x="52" y="76"/>
                    </a:lnTo>
                    <a:lnTo>
                      <a:pt x="56" y="76"/>
                    </a:lnTo>
                    <a:lnTo>
                      <a:pt x="56" y="72"/>
                    </a:lnTo>
                    <a:lnTo>
                      <a:pt x="60" y="68"/>
                    </a:lnTo>
                    <a:lnTo>
                      <a:pt x="60" y="60"/>
                    </a:lnTo>
                    <a:lnTo>
                      <a:pt x="60" y="28"/>
                    </a:lnTo>
                    <a:lnTo>
                      <a:pt x="60" y="20"/>
                    </a:lnTo>
                    <a:lnTo>
                      <a:pt x="56" y="12"/>
                    </a:lnTo>
                    <a:lnTo>
                      <a:pt x="52" y="12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8" y="20"/>
                    </a:lnTo>
                    <a:lnTo>
                      <a:pt x="28" y="60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36" y="80"/>
                    </a:lnTo>
                    <a:lnTo>
                      <a:pt x="0" y="80"/>
                    </a:lnTo>
                    <a:lnTo>
                      <a:pt x="0" y="76"/>
                    </a:lnTo>
                    <a:lnTo>
                      <a:pt x="4" y="76"/>
                    </a:lnTo>
                    <a:lnTo>
                      <a:pt x="8" y="76"/>
                    </a:lnTo>
                    <a:lnTo>
                      <a:pt x="8" y="72"/>
                    </a:lnTo>
                    <a:lnTo>
                      <a:pt x="12" y="68"/>
                    </a:lnTo>
                    <a:lnTo>
                      <a:pt x="12" y="60"/>
                    </a:lnTo>
                    <a:lnTo>
                      <a:pt x="12" y="32"/>
                    </a:lnTo>
                    <a:lnTo>
                      <a:pt x="12" y="20"/>
                    </a:lnTo>
                    <a:lnTo>
                      <a:pt x="12" y="12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27" name="Freeform 45"/>
              <p:cNvSpPr>
                <a:spLocks noEditPoints="1"/>
              </p:cNvSpPr>
              <p:nvPr/>
            </p:nvSpPr>
            <p:spPr bwMode="auto">
              <a:xfrm>
                <a:off x="1867" y="3476"/>
                <a:ext cx="81" cy="117"/>
              </a:xfrm>
              <a:custGeom>
                <a:avLst/>
                <a:gdLst>
                  <a:gd name="T0" fmla="*/ 12 w 81"/>
                  <a:gd name="T1" fmla="*/ 44 h 117"/>
                  <a:gd name="T2" fmla="*/ 8 w 81"/>
                  <a:gd name="T3" fmla="*/ 32 h 117"/>
                  <a:gd name="T4" fmla="*/ 8 w 81"/>
                  <a:gd name="T5" fmla="*/ 16 h 117"/>
                  <a:gd name="T6" fmla="*/ 25 w 81"/>
                  <a:gd name="T7" fmla="*/ 0 h 117"/>
                  <a:gd name="T8" fmla="*/ 49 w 81"/>
                  <a:gd name="T9" fmla="*/ 0 h 117"/>
                  <a:gd name="T10" fmla="*/ 73 w 81"/>
                  <a:gd name="T11" fmla="*/ 4 h 117"/>
                  <a:gd name="T12" fmla="*/ 77 w 81"/>
                  <a:gd name="T13" fmla="*/ 4 h 117"/>
                  <a:gd name="T14" fmla="*/ 77 w 81"/>
                  <a:gd name="T15" fmla="*/ 4 h 117"/>
                  <a:gd name="T16" fmla="*/ 81 w 81"/>
                  <a:gd name="T17" fmla="*/ 8 h 117"/>
                  <a:gd name="T18" fmla="*/ 77 w 81"/>
                  <a:gd name="T19" fmla="*/ 8 h 117"/>
                  <a:gd name="T20" fmla="*/ 77 w 81"/>
                  <a:gd name="T21" fmla="*/ 8 h 117"/>
                  <a:gd name="T22" fmla="*/ 73 w 81"/>
                  <a:gd name="T23" fmla="*/ 8 h 117"/>
                  <a:gd name="T24" fmla="*/ 69 w 81"/>
                  <a:gd name="T25" fmla="*/ 16 h 117"/>
                  <a:gd name="T26" fmla="*/ 65 w 81"/>
                  <a:gd name="T27" fmla="*/ 36 h 117"/>
                  <a:gd name="T28" fmla="*/ 49 w 81"/>
                  <a:gd name="T29" fmla="*/ 52 h 117"/>
                  <a:gd name="T30" fmla="*/ 33 w 81"/>
                  <a:gd name="T31" fmla="*/ 52 h 117"/>
                  <a:gd name="T32" fmla="*/ 21 w 81"/>
                  <a:gd name="T33" fmla="*/ 56 h 117"/>
                  <a:gd name="T34" fmla="*/ 17 w 81"/>
                  <a:gd name="T35" fmla="*/ 60 h 117"/>
                  <a:gd name="T36" fmla="*/ 17 w 81"/>
                  <a:gd name="T37" fmla="*/ 64 h 117"/>
                  <a:gd name="T38" fmla="*/ 21 w 81"/>
                  <a:gd name="T39" fmla="*/ 64 h 117"/>
                  <a:gd name="T40" fmla="*/ 29 w 81"/>
                  <a:gd name="T41" fmla="*/ 68 h 117"/>
                  <a:gd name="T42" fmla="*/ 53 w 81"/>
                  <a:gd name="T43" fmla="*/ 68 h 117"/>
                  <a:gd name="T44" fmla="*/ 69 w 81"/>
                  <a:gd name="T45" fmla="*/ 68 h 117"/>
                  <a:gd name="T46" fmla="*/ 77 w 81"/>
                  <a:gd name="T47" fmla="*/ 80 h 117"/>
                  <a:gd name="T48" fmla="*/ 77 w 81"/>
                  <a:gd name="T49" fmla="*/ 97 h 117"/>
                  <a:gd name="T50" fmla="*/ 61 w 81"/>
                  <a:gd name="T51" fmla="*/ 113 h 117"/>
                  <a:gd name="T52" fmla="*/ 33 w 81"/>
                  <a:gd name="T53" fmla="*/ 117 h 117"/>
                  <a:gd name="T54" fmla="*/ 8 w 81"/>
                  <a:gd name="T55" fmla="*/ 109 h 117"/>
                  <a:gd name="T56" fmla="*/ 0 w 81"/>
                  <a:gd name="T57" fmla="*/ 101 h 117"/>
                  <a:gd name="T58" fmla="*/ 0 w 81"/>
                  <a:gd name="T59" fmla="*/ 97 h 117"/>
                  <a:gd name="T60" fmla="*/ 8 w 81"/>
                  <a:gd name="T61" fmla="*/ 89 h 117"/>
                  <a:gd name="T62" fmla="*/ 17 w 81"/>
                  <a:gd name="T63" fmla="*/ 76 h 117"/>
                  <a:gd name="T64" fmla="*/ 8 w 81"/>
                  <a:gd name="T65" fmla="*/ 72 h 117"/>
                  <a:gd name="T66" fmla="*/ 4 w 81"/>
                  <a:gd name="T67" fmla="*/ 68 h 117"/>
                  <a:gd name="T68" fmla="*/ 8 w 81"/>
                  <a:gd name="T69" fmla="*/ 60 h 117"/>
                  <a:gd name="T70" fmla="*/ 21 w 81"/>
                  <a:gd name="T71" fmla="*/ 52 h 117"/>
                  <a:gd name="T72" fmla="*/ 29 w 81"/>
                  <a:gd name="T73" fmla="*/ 4 h 117"/>
                  <a:gd name="T74" fmla="*/ 21 w 81"/>
                  <a:gd name="T75" fmla="*/ 12 h 117"/>
                  <a:gd name="T76" fmla="*/ 21 w 81"/>
                  <a:gd name="T77" fmla="*/ 36 h 117"/>
                  <a:gd name="T78" fmla="*/ 33 w 81"/>
                  <a:gd name="T79" fmla="*/ 48 h 117"/>
                  <a:gd name="T80" fmla="*/ 45 w 81"/>
                  <a:gd name="T81" fmla="*/ 48 h 117"/>
                  <a:gd name="T82" fmla="*/ 53 w 81"/>
                  <a:gd name="T83" fmla="*/ 40 h 117"/>
                  <a:gd name="T84" fmla="*/ 53 w 81"/>
                  <a:gd name="T85" fmla="*/ 16 h 117"/>
                  <a:gd name="T86" fmla="*/ 41 w 81"/>
                  <a:gd name="T87" fmla="*/ 4 h 117"/>
                  <a:gd name="T88" fmla="*/ 21 w 81"/>
                  <a:gd name="T89" fmla="*/ 80 h 117"/>
                  <a:gd name="T90" fmla="*/ 12 w 81"/>
                  <a:gd name="T91" fmla="*/ 89 h 117"/>
                  <a:gd name="T92" fmla="*/ 12 w 81"/>
                  <a:gd name="T93" fmla="*/ 93 h 117"/>
                  <a:gd name="T94" fmla="*/ 17 w 81"/>
                  <a:gd name="T95" fmla="*/ 101 h 117"/>
                  <a:gd name="T96" fmla="*/ 41 w 81"/>
                  <a:gd name="T97" fmla="*/ 105 h 117"/>
                  <a:gd name="T98" fmla="*/ 65 w 81"/>
                  <a:gd name="T99" fmla="*/ 101 h 117"/>
                  <a:gd name="T100" fmla="*/ 73 w 81"/>
                  <a:gd name="T101" fmla="*/ 89 h 117"/>
                  <a:gd name="T102" fmla="*/ 69 w 81"/>
                  <a:gd name="T103" fmla="*/ 85 h 117"/>
                  <a:gd name="T104" fmla="*/ 49 w 81"/>
                  <a:gd name="T105" fmla="*/ 80 h 117"/>
                  <a:gd name="T106" fmla="*/ 21 w 81"/>
                  <a:gd name="T107" fmla="*/ 80 h 11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1"/>
                  <a:gd name="T163" fmla="*/ 0 h 117"/>
                  <a:gd name="T164" fmla="*/ 81 w 81"/>
                  <a:gd name="T165" fmla="*/ 117 h 11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1" h="117">
                    <a:moveTo>
                      <a:pt x="21" y="52"/>
                    </a:moveTo>
                    <a:lnTo>
                      <a:pt x="12" y="44"/>
                    </a:lnTo>
                    <a:lnTo>
                      <a:pt x="8" y="40"/>
                    </a:lnTo>
                    <a:lnTo>
                      <a:pt x="8" y="32"/>
                    </a:lnTo>
                    <a:lnTo>
                      <a:pt x="4" y="28"/>
                    </a:lnTo>
                    <a:lnTo>
                      <a:pt x="8" y="16"/>
                    </a:lnTo>
                    <a:lnTo>
                      <a:pt x="17" y="8"/>
                    </a:lnTo>
                    <a:lnTo>
                      <a:pt x="25" y="0"/>
                    </a:lnTo>
                    <a:lnTo>
                      <a:pt x="37" y="0"/>
                    </a:lnTo>
                    <a:lnTo>
                      <a:pt x="49" y="0"/>
                    </a:lnTo>
                    <a:lnTo>
                      <a:pt x="57" y="4"/>
                    </a:lnTo>
                    <a:lnTo>
                      <a:pt x="73" y="4"/>
                    </a:lnTo>
                    <a:lnTo>
                      <a:pt x="77" y="4"/>
                    </a:lnTo>
                    <a:lnTo>
                      <a:pt x="81" y="4"/>
                    </a:lnTo>
                    <a:lnTo>
                      <a:pt x="81" y="8"/>
                    </a:lnTo>
                    <a:lnTo>
                      <a:pt x="77" y="8"/>
                    </a:lnTo>
                    <a:lnTo>
                      <a:pt x="73" y="8"/>
                    </a:lnTo>
                    <a:lnTo>
                      <a:pt x="65" y="8"/>
                    </a:lnTo>
                    <a:lnTo>
                      <a:pt x="69" y="16"/>
                    </a:lnTo>
                    <a:lnTo>
                      <a:pt x="69" y="24"/>
                    </a:lnTo>
                    <a:lnTo>
                      <a:pt x="65" y="36"/>
                    </a:lnTo>
                    <a:lnTo>
                      <a:pt x="61" y="44"/>
                    </a:lnTo>
                    <a:lnTo>
                      <a:pt x="49" y="52"/>
                    </a:lnTo>
                    <a:lnTo>
                      <a:pt x="37" y="52"/>
                    </a:lnTo>
                    <a:lnTo>
                      <a:pt x="33" y="52"/>
                    </a:lnTo>
                    <a:lnTo>
                      <a:pt x="25" y="52"/>
                    </a:lnTo>
                    <a:lnTo>
                      <a:pt x="21" y="56"/>
                    </a:lnTo>
                    <a:lnTo>
                      <a:pt x="17" y="56"/>
                    </a:lnTo>
                    <a:lnTo>
                      <a:pt x="17" y="60"/>
                    </a:lnTo>
                    <a:lnTo>
                      <a:pt x="17" y="64"/>
                    </a:lnTo>
                    <a:lnTo>
                      <a:pt x="21" y="64"/>
                    </a:lnTo>
                    <a:lnTo>
                      <a:pt x="25" y="64"/>
                    </a:lnTo>
                    <a:lnTo>
                      <a:pt x="29" y="68"/>
                    </a:lnTo>
                    <a:lnTo>
                      <a:pt x="37" y="68"/>
                    </a:lnTo>
                    <a:lnTo>
                      <a:pt x="53" y="68"/>
                    </a:lnTo>
                    <a:lnTo>
                      <a:pt x="61" y="68"/>
                    </a:lnTo>
                    <a:lnTo>
                      <a:pt x="69" y="68"/>
                    </a:lnTo>
                    <a:lnTo>
                      <a:pt x="73" y="72"/>
                    </a:lnTo>
                    <a:lnTo>
                      <a:pt x="77" y="80"/>
                    </a:lnTo>
                    <a:lnTo>
                      <a:pt x="77" y="85"/>
                    </a:lnTo>
                    <a:lnTo>
                      <a:pt x="77" y="97"/>
                    </a:lnTo>
                    <a:lnTo>
                      <a:pt x="69" y="105"/>
                    </a:lnTo>
                    <a:lnTo>
                      <a:pt x="61" y="113"/>
                    </a:lnTo>
                    <a:lnTo>
                      <a:pt x="49" y="117"/>
                    </a:lnTo>
                    <a:lnTo>
                      <a:pt x="33" y="117"/>
                    </a:lnTo>
                    <a:lnTo>
                      <a:pt x="21" y="117"/>
                    </a:lnTo>
                    <a:lnTo>
                      <a:pt x="8" y="109"/>
                    </a:lnTo>
                    <a:lnTo>
                      <a:pt x="0" y="105"/>
                    </a:lnTo>
                    <a:lnTo>
                      <a:pt x="0" y="101"/>
                    </a:lnTo>
                    <a:lnTo>
                      <a:pt x="0" y="97"/>
                    </a:lnTo>
                    <a:lnTo>
                      <a:pt x="4" y="93"/>
                    </a:lnTo>
                    <a:lnTo>
                      <a:pt x="8" y="89"/>
                    </a:lnTo>
                    <a:lnTo>
                      <a:pt x="8" y="85"/>
                    </a:lnTo>
                    <a:lnTo>
                      <a:pt x="17" y="76"/>
                    </a:lnTo>
                    <a:lnTo>
                      <a:pt x="12" y="76"/>
                    </a:lnTo>
                    <a:lnTo>
                      <a:pt x="8" y="72"/>
                    </a:lnTo>
                    <a:lnTo>
                      <a:pt x="4" y="72"/>
                    </a:lnTo>
                    <a:lnTo>
                      <a:pt x="4" y="68"/>
                    </a:lnTo>
                    <a:lnTo>
                      <a:pt x="8" y="64"/>
                    </a:lnTo>
                    <a:lnTo>
                      <a:pt x="8" y="60"/>
                    </a:lnTo>
                    <a:lnTo>
                      <a:pt x="12" y="56"/>
                    </a:lnTo>
                    <a:lnTo>
                      <a:pt x="21" y="52"/>
                    </a:lnTo>
                    <a:close/>
                    <a:moveTo>
                      <a:pt x="37" y="0"/>
                    </a:moveTo>
                    <a:lnTo>
                      <a:pt x="29" y="4"/>
                    </a:lnTo>
                    <a:lnTo>
                      <a:pt x="25" y="8"/>
                    </a:lnTo>
                    <a:lnTo>
                      <a:pt x="21" y="12"/>
                    </a:lnTo>
                    <a:lnTo>
                      <a:pt x="21" y="24"/>
                    </a:lnTo>
                    <a:lnTo>
                      <a:pt x="21" y="36"/>
                    </a:lnTo>
                    <a:lnTo>
                      <a:pt x="25" y="44"/>
                    </a:lnTo>
                    <a:lnTo>
                      <a:pt x="33" y="48"/>
                    </a:lnTo>
                    <a:lnTo>
                      <a:pt x="37" y="48"/>
                    </a:lnTo>
                    <a:lnTo>
                      <a:pt x="45" y="48"/>
                    </a:lnTo>
                    <a:lnTo>
                      <a:pt x="49" y="44"/>
                    </a:lnTo>
                    <a:lnTo>
                      <a:pt x="53" y="40"/>
                    </a:lnTo>
                    <a:lnTo>
                      <a:pt x="53" y="28"/>
                    </a:lnTo>
                    <a:lnTo>
                      <a:pt x="53" y="16"/>
                    </a:lnTo>
                    <a:lnTo>
                      <a:pt x="49" y="8"/>
                    </a:lnTo>
                    <a:lnTo>
                      <a:pt x="41" y="4"/>
                    </a:lnTo>
                    <a:lnTo>
                      <a:pt x="37" y="0"/>
                    </a:lnTo>
                    <a:close/>
                    <a:moveTo>
                      <a:pt x="21" y="80"/>
                    </a:moveTo>
                    <a:lnTo>
                      <a:pt x="17" y="85"/>
                    </a:lnTo>
                    <a:lnTo>
                      <a:pt x="12" y="89"/>
                    </a:lnTo>
                    <a:lnTo>
                      <a:pt x="12" y="93"/>
                    </a:lnTo>
                    <a:lnTo>
                      <a:pt x="12" y="97"/>
                    </a:lnTo>
                    <a:lnTo>
                      <a:pt x="17" y="101"/>
                    </a:lnTo>
                    <a:lnTo>
                      <a:pt x="29" y="105"/>
                    </a:lnTo>
                    <a:lnTo>
                      <a:pt x="41" y="105"/>
                    </a:lnTo>
                    <a:lnTo>
                      <a:pt x="57" y="105"/>
                    </a:lnTo>
                    <a:lnTo>
                      <a:pt x="65" y="101"/>
                    </a:lnTo>
                    <a:lnTo>
                      <a:pt x="69" y="97"/>
                    </a:lnTo>
                    <a:lnTo>
                      <a:pt x="73" y="89"/>
                    </a:lnTo>
                    <a:lnTo>
                      <a:pt x="69" y="85"/>
                    </a:lnTo>
                    <a:lnTo>
                      <a:pt x="61" y="80"/>
                    </a:lnTo>
                    <a:lnTo>
                      <a:pt x="49" y="80"/>
                    </a:lnTo>
                    <a:lnTo>
                      <a:pt x="33" y="80"/>
                    </a:lnTo>
                    <a:lnTo>
                      <a:pt x="21" y="8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391" name="Freeform 46"/>
            <p:cNvSpPr>
              <a:spLocks noEditPoints="1"/>
            </p:cNvSpPr>
            <p:nvPr/>
          </p:nvSpPr>
          <p:spPr bwMode="auto">
            <a:xfrm>
              <a:off x="2436" y="3737"/>
              <a:ext cx="37" cy="125"/>
            </a:xfrm>
            <a:custGeom>
              <a:avLst/>
              <a:gdLst>
                <a:gd name="T0" fmla="*/ 20 w 37"/>
                <a:gd name="T1" fmla="*/ 0 h 125"/>
                <a:gd name="T2" fmla="*/ 24 w 37"/>
                <a:gd name="T3" fmla="*/ 0 h 125"/>
                <a:gd name="T4" fmla="*/ 24 w 37"/>
                <a:gd name="T5" fmla="*/ 4 h 125"/>
                <a:gd name="T6" fmla="*/ 28 w 37"/>
                <a:gd name="T7" fmla="*/ 8 h 125"/>
                <a:gd name="T8" fmla="*/ 28 w 37"/>
                <a:gd name="T9" fmla="*/ 12 h 125"/>
                <a:gd name="T10" fmla="*/ 28 w 37"/>
                <a:gd name="T11" fmla="*/ 17 h 125"/>
                <a:gd name="T12" fmla="*/ 24 w 37"/>
                <a:gd name="T13" fmla="*/ 17 h 125"/>
                <a:gd name="T14" fmla="*/ 24 w 37"/>
                <a:gd name="T15" fmla="*/ 21 h 125"/>
                <a:gd name="T16" fmla="*/ 20 w 37"/>
                <a:gd name="T17" fmla="*/ 21 h 125"/>
                <a:gd name="T18" fmla="*/ 16 w 37"/>
                <a:gd name="T19" fmla="*/ 21 h 125"/>
                <a:gd name="T20" fmla="*/ 12 w 37"/>
                <a:gd name="T21" fmla="*/ 17 h 125"/>
                <a:gd name="T22" fmla="*/ 8 w 37"/>
                <a:gd name="T23" fmla="*/ 17 h 125"/>
                <a:gd name="T24" fmla="*/ 8 w 37"/>
                <a:gd name="T25" fmla="*/ 12 h 125"/>
                <a:gd name="T26" fmla="*/ 8 w 37"/>
                <a:gd name="T27" fmla="*/ 8 h 125"/>
                <a:gd name="T28" fmla="*/ 12 w 37"/>
                <a:gd name="T29" fmla="*/ 4 h 125"/>
                <a:gd name="T30" fmla="*/ 16 w 37"/>
                <a:gd name="T31" fmla="*/ 0 h 125"/>
                <a:gd name="T32" fmla="*/ 20 w 37"/>
                <a:gd name="T33" fmla="*/ 0 h 125"/>
                <a:gd name="T34" fmla="*/ 28 w 37"/>
                <a:gd name="T35" fmla="*/ 45 h 125"/>
                <a:gd name="T36" fmla="*/ 28 w 37"/>
                <a:gd name="T37" fmla="*/ 105 h 125"/>
                <a:gd name="T38" fmla="*/ 28 w 37"/>
                <a:gd name="T39" fmla="*/ 113 h 125"/>
                <a:gd name="T40" fmla="*/ 28 w 37"/>
                <a:gd name="T41" fmla="*/ 117 h 125"/>
                <a:gd name="T42" fmla="*/ 28 w 37"/>
                <a:gd name="T43" fmla="*/ 117 h 125"/>
                <a:gd name="T44" fmla="*/ 32 w 37"/>
                <a:gd name="T45" fmla="*/ 121 h 125"/>
                <a:gd name="T46" fmla="*/ 32 w 37"/>
                <a:gd name="T47" fmla="*/ 121 h 125"/>
                <a:gd name="T48" fmla="*/ 37 w 37"/>
                <a:gd name="T49" fmla="*/ 121 h 125"/>
                <a:gd name="T50" fmla="*/ 37 w 37"/>
                <a:gd name="T51" fmla="*/ 125 h 125"/>
                <a:gd name="T52" fmla="*/ 0 w 37"/>
                <a:gd name="T53" fmla="*/ 125 h 125"/>
                <a:gd name="T54" fmla="*/ 0 w 37"/>
                <a:gd name="T55" fmla="*/ 121 h 125"/>
                <a:gd name="T56" fmla="*/ 4 w 37"/>
                <a:gd name="T57" fmla="*/ 121 h 125"/>
                <a:gd name="T58" fmla="*/ 8 w 37"/>
                <a:gd name="T59" fmla="*/ 121 h 125"/>
                <a:gd name="T60" fmla="*/ 8 w 37"/>
                <a:gd name="T61" fmla="*/ 117 h 125"/>
                <a:gd name="T62" fmla="*/ 12 w 37"/>
                <a:gd name="T63" fmla="*/ 117 h 125"/>
                <a:gd name="T64" fmla="*/ 12 w 37"/>
                <a:gd name="T65" fmla="*/ 113 h 125"/>
                <a:gd name="T66" fmla="*/ 12 w 37"/>
                <a:gd name="T67" fmla="*/ 105 h 125"/>
                <a:gd name="T68" fmla="*/ 12 w 37"/>
                <a:gd name="T69" fmla="*/ 77 h 125"/>
                <a:gd name="T70" fmla="*/ 12 w 37"/>
                <a:gd name="T71" fmla="*/ 65 h 125"/>
                <a:gd name="T72" fmla="*/ 12 w 37"/>
                <a:gd name="T73" fmla="*/ 57 h 125"/>
                <a:gd name="T74" fmla="*/ 12 w 37"/>
                <a:gd name="T75" fmla="*/ 57 h 125"/>
                <a:gd name="T76" fmla="*/ 8 w 37"/>
                <a:gd name="T77" fmla="*/ 53 h 125"/>
                <a:gd name="T78" fmla="*/ 8 w 37"/>
                <a:gd name="T79" fmla="*/ 53 h 125"/>
                <a:gd name="T80" fmla="*/ 8 w 37"/>
                <a:gd name="T81" fmla="*/ 53 h 125"/>
                <a:gd name="T82" fmla="*/ 4 w 37"/>
                <a:gd name="T83" fmla="*/ 53 h 125"/>
                <a:gd name="T84" fmla="*/ 0 w 37"/>
                <a:gd name="T85" fmla="*/ 53 h 125"/>
                <a:gd name="T86" fmla="*/ 0 w 37"/>
                <a:gd name="T87" fmla="*/ 53 h 125"/>
                <a:gd name="T88" fmla="*/ 24 w 37"/>
                <a:gd name="T89" fmla="*/ 45 h 125"/>
                <a:gd name="T90" fmla="*/ 28 w 37"/>
                <a:gd name="T91" fmla="*/ 45 h 12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"/>
                <a:gd name="T139" fmla="*/ 0 h 125"/>
                <a:gd name="T140" fmla="*/ 37 w 37"/>
                <a:gd name="T141" fmla="*/ 125 h 12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" h="125">
                  <a:moveTo>
                    <a:pt x="20" y="0"/>
                  </a:moveTo>
                  <a:lnTo>
                    <a:pt x="24" y="0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7"/>
                  </a:lnTo>
                  <a:lnTo>
                    <a:pt x="24" y="17"/>
                  </a:lnTo>
                  <a:lnTo>
                    <a:pt x="24" y="21"/>
                  </a:lnTo>
                  <a:lnTo>
                    <a:pt x="20" y="21"/>
                  </a:lnTo>
                  <a:lnTo>
                    <a:pt x="16" y="21"/>
                  </a:lnTo>
                  <a:lnTo>
                    <a:pt x="12" y="17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20" y="0"/>
                  </a:lnTo>
                  <a:close/>
                  <a:moveTo>
                    <a:pt x="28" y="45"/>
                  </a:moveTo>
                  <a:lnTo>
                    <a:pt x="28" y="105"/>
                  </a:lnTo>
                  <a:lnTo>
                    <a:pt x="28" y="113"/>
                  </a:lnTo>
                  <a:lnTo>
                    <a:pt x="28" y="117"/>
                  </a:lnTo>
                  <a:lnTo>
                    <a:pt x="32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12" y="117"/>
                  </a:lnTo>
                  <a:lnTo>
                    <a:pt x="12" y="113"/>
                  </a:lnTo>
                  <a:lnTo>
                    <a:pt x="12" y="105"/>
                  </a:lnTo>
                  <a:lnTo>
                    <a:pt x="12" y="77"/>
                  </a:lnTo>
                  <a:lnTo>
                    <a:pt x="12" y="65"/>
                  </a:lnTo>
                  <a:lnTo>
                    <a:pt x="12" y="57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3"/>
                  </a:lnTo>
                  <a:lnTo>
                    <a:pt x="24" y="45"/>
                  </a:lnTo>
                  <a:lnTo>
                    <a:pt x="28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2" name="Freeform 47"/>
            <p:cNvSpPr>
              <a:spLocks noEditPoints="1"/>
            </p:cNvSpPr>
            <p:nvPr/>
          </p:nvSpPr>
          <p:spPr bwMode="auto">
            <a:xfrm>
              <a:off x="2485" y="3782"/>
              <a:ext cx="80" cy="117"/>
            </a:xfrm>
            <a:custGeom>
              <a:avLst/>
              <a:gdLst>
                <a:gd name="T0" fmla="*/ 16 w 80"/>
                <a:gd name="T1" fmla="*/ 44 h 117"/>
                <a:gd name="T2" fmla="*/ 8 w 80"/>
                <a:gd name="T3" fmla="*/ 32 h 117"/>
                <a:gd name="T4" fmla="*/ 8 w 80"/>
                <a:gd name="T5" fmla="*/ 16 h 117"/>
                <a:gd name="T6" fmla="*/ 24 w 80"/>
                <a:gd name="T7" fmla="*/ 0 h 117"/>
                <a:gd name="T8" fmla="*/ 48 w 80"/>
                <a:gd name="T9" fmla="*/ 0 h 117"/>
                <a:gd name="T10" fmla="*/ 72 w 80"/>
                <a:gd name="T11" fmla="*/ 4 h 117"/>
                <a:gd name="T12" fmla="*/ 76 w 80"/>
                <a:gd name="T13" fmla="*/ 4 h 117"/>
                <a:gd name="T14" fmla="*/ 80 w 80"/>
                <a:gd name="T15" fmla="*/ 4 h 117"/>
                <a:gd name="T16" fmla="*/ 80 w 80"/>
                <a:gd name="T17" fmla="*/ 8 h 117"/>
                <a:gd name="T18" fmla="*/ 80 w 80"/>
                <a:gd name="T19" fmla="*/ 8 h 117"/>
                <a:gd name="T20" fmla="*/ 76 w 80"/>
                <a:gd name="T21" fmla="*/ 8 h 117"/>
                <a:gd name="T22" fmla="*/ 72 w 80"/>
                <a:gd name="T23" fmla="*/ 8 h 117"/>
                <a:gd name="T24" fmla="*/ 68 w 80"/>
                <a:gd name="T25" fmla="*/ 16 h 117"/>
                <a:gd name="T26" fmla="*/ 64 w 80"/>
                <a:gd name="T27" fmla="*/ 36 h 117"/>
                <a:gd name="T28" fmla="*/ 48 w 80"/>
                <a:gd name="T29" fmla="*/ 52 h 117"/>
                <a:gd name="T30" fmla="*/ 32 w 80"/>
                <a:gd name="T31" fmla="*/ 52 h 117"/>
                <a:gd name="T32" fmla="*/ 20 w 80"/>
                <a:gd name="T33" fmla="*/ 56 h 117"/>
                <a:gd name="T34" fmla="*/ 16 w 80"/>
                <a:gd name="T35" fmla="*/ 60 h 117"/>
                <a:gd name="T36" fmla="*/ 16 w 80"/>
                <a:gd name="T37" fmla="*/ 64 h 117"/>
                <a:gd name="T38" fmla="*/ 20 w 80"/>
                <a:gd name="T39" fmla="*/ 64 h 117"/>
                <a:gd name="T40" fmla="*/ 28 w 80"/>
                <a:gd name="T41" fmla="*/ 68 h 117"/>
                <a:gd name="T42" fmla="*/ 52 w 80"/>
                <a:gd name="T43" fmla="*/ 68 h 117"/>
                <a:gd name="T44" fmla="*/ 68 w 80"/>
                <a:gd name="T45" fmla="*/ 68 h 117"/>
                <a:gd name="T46" fmla="*/ 76 w 80"/>
                <a:gd name="T47" fmla="*/ 80 h 117"/>
                <a:gd name="T48" fmla="*/ 76 w 80"/>
                <a:gd name="T49" fmla="*/ 97 h 117"/>
                <a:gd name="T50" fmla="*/ 60 w 80"/>
                <a:gd name="T51" fmla="*/ 113 h 117"/>
                <a:gd name="T52" fmla="*/ 36 w 80"/>
                <a:gd name="T53" fmla="*/ 117 h 117"/>
                <a:gd name="T54" fmla="*/ 8 w 80"/>
                <a:gd name="T55" fmla="*/ 109 h 117"/>
                <a:gd name="T56" fmla="*/ 0 w 80"/>
                <a:gd name="T57" fmla="*/ 101 h 117"/>
                <a:gd name="T58" fmla="*/ 0 w 80"/>
                <a:gd name="T59" fmla="*/ 97 h 117"/>
                <a:gd name="T60" fmla="*/ 8 w 80"/>
                <a:gd name="T61" fmla="*/ 89 h 117"/>
                <a:gd name="T62" fmla="*/ 16 w 80"/>
                <a:gd name="T63" fmla="*/ 76 h 117"/>
                <a:gd name="T64" fmla="*/ 8 w 80"/>
                <a:gd name="T65" fmla="*/ 72 h 117"/>
                <a:gd name="T66" fmla="*/ 4 w 80"/>
                <a:gd name="T67" fmla="*/ 68 h 117"/>
                <a:gd name="T68" fmla="*/ 8 w 80"/>
                <a:gd name="T69" fmla="*/ 60 h 117"/>
                <a:gd name="T70" fmla="*/ 20 w 80"/>
                <a:gd name="T71" fmla="*/ 52 h 117"/>
                <a:gd name="T72" fmla="*/ 28 w 80"/>
                <a:gd name="T73" fmla="*/ 4 h 117"/>
                <a:gd name="T74" fmla="*/ 20 w 80"/>
                <a:gd name="T75" fmla="*/ 12 h 117"/>
                <a:gd name="T76" fmla="*/ 20 w 80"/>
                <a:gd name="T77" fmla="*/ 36 h 117"/>
                <a:gd name="T78" fmla="*/ 32 w 80"/>
                <a:gd name="T79" fmla="*/ 48 h 117"/>
                <a:gd name="T80" fmla="*/ 44 w 80"/>
                <a:gd name="T81" fmla="*/ 48 h 117"/>
                <a:gd name="T82" fmla="*/ 52 w 80"/>
                <a:gd name="T83" fmla="*/ 40 h 117"/>
                <a:gd name="T84" fmla="*/ 52 w 80"/>
                <a:gd name="T85" fmla="*/ 16 h 117"/>
                <a:gd name="T86" fmla="*/ 44 w 80"/>
                <a:gd name="T87" fmla="*/ 4 h 117"/>
                <a:gd name="T88" fmla="*/ 20 w 80"/>
                <a:gd name="T89" fmla="*/ 80 h 117"/>
                <a:gd name="T90" fmla="*/ 12 w 80"/>
                <a:gd name="T91" fmla="*/ 89 h 117"/>
                <a:gd name="T92" fmla="*/ 12 w 80"/>
                <a:gd name="T93" fmla="*/ 93 h 117"/>
                <a:gd name="T94" fmla="*/ 16 w 80"/>
                <a:gd name="T95" fmla="*/ 101 h 117"/>
                <a:gd name="T96" fmla="*/ 40 w 80"/>
                <a:gd name="T97" fmla="*/ 105 h 117"/>
                <a:gd name="T98" fmla="*/ 64 w 80"/>
                <a:gd name="T99" fmla="*/ 101 h 117"/>
                <a:gd name="T100" fmla="*/ 72 w 80"/>
                <a:gd name="T101" fmla="*/ 89 h 117"/>
                <a:gd name="T102" fmla="*/ 68 w 80"/>
                <a:gd name="T103" fmla="*/ 85 h 117"/>
                <a:gd name="T104" fmla="*/ 48 w 80"/>
                <a:gd name="T105" fmla="*/ 80 h 117"/>
                <a:gd name="T106" fmla="*/ 20 w 80"/>
                <a:gd name="T107" fmla="*/ 80 h 1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0"/>
                <a:gd name="T163" fmla="*/ 0 h 117"/>
                <a:gd name="T164" fmla="*/ 80 w 80"/>
                <a:gd name="T165" fmla="*/ 117 h 1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0" h="117">
                  <a:moveTo>
                    <a:pt x="20" y="52"/>
                  </a:moveTo>
                  <a:lnTo>
                    <a:pt x="16" y="44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4" y="28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56" y="4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76" y="8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68" y="16"/>
                  </a:lnTo>
                  <a:lnTo>
                    <a:pt x="68" y="24"/>
                  </a:lnTo>
                  <a:lnTo>
                    <a:pt x="64" y="36"/>
                  </a:lnTo>
                  <a:lnTo>
                    <a:pt x="60" y="44"/>
                  </a:lnTo>
                  <a:lnTo>
                    <a:pt x="48" y="52"/>
                  </a:lnTo>
                  <a:lnTo>
                    <a:pt x="36" y="52"/>
                  </a:lnTo>
                  <a:lnTo>
                    <a:pt x="32" y="52"/>
                  </a:lnTo>
                  <a:lnTo>
                    <a:pt x="24" y="52"/>
                  </a:lnTo>
                  <a:lnTo>
                    <a:pt x="20" y="56"/>
                  </a:lnTo>
                  <a:lnTo>
                    <a:pt x="16" y="60"/>
                  </a:lnTo>
                  <a:lnTo>
                    <a:pt x="16" y="64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8" y="68"/>
                  </a:lnTo>
                  <a:lnTo>
                    <a:pt x="36" y="68"/>
                  </a:lnTo>
                  <a:lnTo>
                    <a:pt x="52" y="68"/>
                  </a:lnTo>
                  <a:lnTo>
                    <a:pt x="60" y="68"/>
                  </a:lnTo>
                  <a:lnTo>
                    <a:pt x="68" y="68"/>
                  </a:lnTo>
                  <a:lnTo>
                    <a:pt x="72" y="72"/>
                  </a:lnTo>
                  <a:lnTo>
                    <a:pt x="76" y="80"/>
                  </a:lnTo>
                  <a:lnTo>
                    <a:pt x="76" y="85"/>
                  </a:lnTo>
                  <a:lnTo>
                    <a:pt x="76" y="97"/>
                  </a:lnTo>
                  <a:lnTo>
                    <a:pt x="68" y="105"/>
                  </a:lnTo>
                  <a:lnTo>
                    <a:pt x="60" y="113"/>
                  </a:lnTo>
                  <a:lnTo>
                    <a:pt x="48" y="117"/>
                  </a:lnTo>
                  <a:lnTo>
                    <a:pt x="36" y="117"/>
                  </a:lnTo>
                  <a:lnTo>
                    <a:pt x="20" y="117"/>
                  </a:lnTo>
                  <a:lnTo>
                    <a:pt x="8" y="109"/>
                  </a:lnTo>
                  <a:lnTo>
                    <a:pt x="4" y="105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4" y="93"/>
                  </a:lnTo>
                  <a:lnTo>
                    <a:pt x="8" y="89"/>
                  </a:lnTo>
                  <a:lnTo>
                    <a:pt x="8" y="85"/>
                  </a:lnTo>
                  <a:lnTo>
                    <a:pt x="16" y="76"/>
                  </a:lnTo>
                  <a:lnTo>
                    <a:pt x="12" y="76"/>
                  </a:lnTo>
                  <a:lnTo>
                    <a:pt x="8" y="72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0" y="52"/>
                  </a:lnTo>
                  <a:close/>
                  <a:moveTo>
                    <a:pt x="36" y="0"/>
                  </a:moveTo>
                  <a:lnTo>
                    <a:pt x="28" y="4"/>
                  </a:lnTo>
                  <a:lnTo>
                    <a:pt x="24" y="8"/>
                  </a:lnTo>
                  <a:lnTo>
                    <a:pt x="20" y="12"/>
                  </a:lnTo>
                  <a:lnTo>
                    <a:pt x="20" y="24"/>
                  </a:lnTo>
                  <a:lnTo>
                    <a:pt x="20" y="36"/>
                  </a:lnTo>
                  <a:lnTo>
                    <a:pt x="28" y="44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4" y="48"/>
                  </a:lnTo>
                  <a:lnTo>
                    <a:pt x="48" y="44"/>
                  </a:lnTo>
                  <a:lnTo>
                    <a:pt x="52" y="40"/>
                  </a:lnTo>
                  <a:lnTo>
                    <a:pt x="52" y="28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44" y="4"/>
                  </a:lnTo>
                  <a:lnTo>
                    <a:pt x="36" y="0"/>
                  </a:lnTo>
                  <a:close/>
                  <a:moveTo>
                    <a:pt x="20" y="80"/>
                  </a:moveTo>
                  <a:lnTo>
                    <a:pt x="16" y="85"/>
                  </a:lnTo>
                  <a:lnTo>
                    <a:pt x="12" y="89"/>
                  </a:lnTo>
                  <a:lnTo>
                    <a:pt x="12" y="93"/>
                  </a:lnTo>
                  <a:lnTo>
                    <a:pt x="12" y="97"/>
                  </a:lnTo>
                  <a:lnTo>
                    <a:pt x="16" y="101"/>
                  </a:lnTo>
                  <a:lnTo>
                    <a:pt x="28" y="105"/>
                  </a:lnTo>
                  <a:lnTo>
                    <a:pt x="40" y="105"/>
                  </a:lnTo>
                  <a:lnTo>
                    <a:pt x="56" y="105"/>
                  </a:lnTo>
                  <a:lnTo>
                    <a:pt x="64" y="101"/>
                  </a:lnTo>
                  <a:lnTo>
                    <a:pt x="68" y="97"/>
                  </a:lnTo>
                  <a:lnTo>
                    <a:pt x="72" y="89"/>
                  </a:lnTo>
                  <a:lnTo>
                    <a:pt x="72" y="85"/>
                  </a:lnTo>
                  <a:lnTo>
                    <a:pt x="68" y="85"/>
                  </a:lnTo>
                  <a:lnTo>
                    <a:pt x="60" y="80"/>
                  </a:lnTo>
                  <a:lnTo>
                    <a:pt x="48" y="80"/>
                  </a:lnTo>
                  <a:lnTo>
                    <a:pt x="32" y="80"/>
                  </a:lnTo>
                  <a:lnTo>
                    <a:pt x="2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3" name="Freeform 48"/>
            <p:cNvSpPr>
              <a:spLocks/>
            </p:cNvSpPr>
            <p:nvPr/>
          </p:nvSpPr>
          <p:spPr bwMode="auto">
            <a:xfrm>
              <a:off x="2569" y="3737"/>
              <a:ext cx="85" cy="125"/>
            </a:xfrm>
            <a:custGeom>
              <a:avLst/>
              <a:gdLst>
                <a:gd name="T0" fmla="*/ 25 w 85"/>
                <a:gd name="T1" fmla="*/ 61 h 125"/>
                <a:gd name="T2" fmla="*/ 41 w 85"/>
                <a:gd name="T3" fmla="*/ 45 h 125"/>
                <a:gd name="T4" fmla="*/ 53 w 85"/>
                <a:gd name="T5" fmla="*/ 45 h 125"/>
                <a:gd name="T6" fmla="*/ 65 w 85"/>
                <a:gd name="T7" fmla="*/ 45 h 125"/>
                <a:gd name="T8" fmla="*/ 69 w 85"/>
                <a:gd name="T9" fmla="*/ 57 h 125"/>
                <a:gd name="T10" fmla="*/ 73 w 85"/>
                <a:gd name="T11" fmla="*/ 77 h 125"/>
                <a:gd name="T12" fmla="*/ 73 w 85"/>
                <a:gd name="T13" fmla="*/ 113 h 125"/>
                <a:gd name="T14" fmla="*/ 73 w 85"/>
                <a:gd name="T15" fmla="*/ 117 h 125"/>
                <a:gd name="T16" fmla="*/ 81 w 85"/>
                <a:gd name="T17" fmla="*/ 121 h 125"/>
                <a:gd name="T18" fmla="*/ 85 w 85"/>
                <a:gd name="T19" fmla="*/ 125 h 125"/>
                <a:gd name="T20" fmla="*/ 45 w 85"/>
                <a:gd name="T21" fmla="*/ 121 h 125"/>
                <a:gd name="T22" fmla="*/ 53 w 85"/>
                <a:gd name="T23" fmla="*/ 121 h 125"/>
                <a:gd name="T24" fmla="*/ 57 w 85"/>
                <a:gd name="T25" fmla="*/ 117 h 125"/>
                <a:gd name="T26" fmla="*/ 57 w 85"/>
                <a:gd name="T27" fmla="*/ 113 h 125"/>
                <a:gd name="T28" fmla="*/ 57 w 85"/>
                <a:gd name="T29" fmla="*/ 77 h 125"/>
                <a:gd name="T30" fmla="*/ 57 w 85"/>
                <a:gd name="T31" fmla="*/ 61 h 125"/>
                <a:gd name="T32" fmla="*/ 53 w 85"/>
                <a:gd name="T33" fmla="*/ 57 h 125"/>
                <a:gd name="T34" fmla="*/ 45 w 85"/>
                <a:gd name="T35" fmla="*/ 53 h 125"/>
                <a:gd name="T36" fmla="*/ 37 w 85"/>
                <a:gd name="T37" fmla="*/ 57 h 125"/>
                <a:gd name="T38" fmla="*/ 25 w 85"/>
                <a:gd name="T39" fmla="*/ 65 h 125"/>
                <a:gd name="T40" fmla="*/ 25 w 85"/>
                <a:gd name="T41" fmla="*/ 113 h 125"/>
                <a:gd name="T42" fmla="*/ 25 w 85"/>
                <a:gd name="T43" fmla="*/ 117 h 125"/>
                <a:gd name="T44" fmla="*/ 33 w 85"/>
                <a:gd name="T45" fmla="*/ 121 h 125"/>
                <a:gd name="T46" fmla="*/ 37 w 85"/>
                <a:gd name="T47" fmla="*/ 125 h 125"/>
                <a:gd name="T48" fmla="*/ 0 w 85"/>
                <a:gd name="T49" fmla="*/ 121 h 125"/>
                <a:gd name="T50" fmla="*/ 8 w 85"/>
                <a:gd name="T51" fmla="*/ 121 h 125"/>
                <a:gd name="T52" fmla="*/ 8 w 85"/>
                <a:gd name="T53" fmla="*/ 117 h 125"/>
                <a:gd name="T54" fmla="*/ 8 w 85"/>
                <a:gd name="T55" fmla="*/ 105 h 125"/>
                <a:gd name="T56" fmla="*/ 8 w 85"/>
                <a:gd name="T57" fmla="*/ 21 h 125"/>
                <a:gd name="T58" fmla="*/ 8 w 85"/>
                <a:gd name="T59" fmla="*/ 12 h 125"/>
                <a:gd name="T60" fmla="*/ 8 w 85"/>
                <a:gd name="T61" fmla="*/ 12 h 125"/>
                <a:gd name="T62" fmla="*/ 4 w 85"/>
                <a:gd name="T63" fmla="*/ 12 h 125"/>
                <a:gd name="T64" fmla="*/ 0 w 85"/>
                <a:gd name="T65" fmla="*/ 8 h 125"/>
                <a:gd name="T66" fmla="*/ 25 w 85"/>
                <a:gd name="T67" fmla="*/ 0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"/>
                <a:gd name="T103" fmla="*/ 0 h 125"/>
                <a:gd name="T104" fmla="*/ 85 w 85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" h="125">
                  <a:moveTo>
                    <a:pt x="25" y="0"/>
                  </a:moveTo>
                  <a:lnTo>
                    <a:pt x="25" y="61"/>
                  </a:lnTo>
                  <a:lnTo>
                    <a:pt x="33" y="53"/>
                  </a:lnTo>
                  <a:lnTo>
                    <a:pt x="41" y="45"/>
                  </a:lnTo>
                  <a:lnTo>
                    <a:pt x="45" y="45"/>
                  </a:lnTo>
                  <a:lnTo>
                    <a:pt x="53" y="45"/>
                  </a:lnTo>
                  <a:lnTo>
                    <a:pt x="57" y="45"/>
                  </a:lnTo>
                  <a:lnTo>
                    <a:pt x="65" y="45"/>
                  </a:lnTo>
                  <a:lnTo>
                    <a:pt x="69" y="53"/>
                  </a:lnTo>
                  <a:lnTo>
                    <a:pt x="69" y="57"/>
                  </a:lnTo>
                  <a:lnTo>
                    <a:pt x="73" y="65"/>
                  </a:lnTo>
                  <a:lnTo>
                    <a:pt x="73" y="77"/>
                  </a:lnTo>
                  <a:lnTo>
                    <a:pt x="73" y="105"/>
                  </a:lnTo>
                  <a:lnTo>
                    <a:pt x="73" y="113"/>
                  </a:lnTo>
                  <a:lnTo>
                    <a:pt x="73" y="117"/>
                  </a:lnTo>
                  <a:lnTo>
                    <a:pt x="77" y="121"/>
                  </a:lnTo>
                  <a:lnTo>
                    <a:pt x="81" y="121"/>
                  </a:lnTo>
                  <a:lnTo>
                    <a:pt x="85" y="121"/>
                  </a:lnTo>
                  <a:lnTo>
                    <a:pt x="85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49" y="121"/>
                  </a:lnTo>
                  <a:lnTo>
                    <a:pt x="53" y="121"/>
                  </a:lnTo>
                  <a:lnTo>
                    <a:pt x="57" y="121"/>
                  </a:lnTo>
                  <a:lnTo>
                    <a:pt x="57" y="117"/>
                  </a:lnTo>
                  <a:lnTo>
                    <a:pt x="57" y="113"/>
                  </a:lnTo>
                  <a:lnTo>
                    <a:pt x="57" y="105"/>
                  </a:lnTo>
                  <a:lnTo>
                    <a:pt x="57" y="77"/>
                  </a:lnTo>
                  <a:lnTo>
                    <a:pt x="57" y="69"/>
                  </a:lnTo>
                  <a:lnTo>
                    <a:pt x="57" y="61"/>
                  </a:lnTo>
                  <a:lnTo>
                    <a:pt x="53" y="57"/>
                  </a:lnTo>
                  <a:lnTo>
                    <a:pt x="49" y="53"/>
                  </a:lnTo>
                  <a:lnTo>
                    <a:pt x="45" y="53"/>
                  </a:lnTo>
                  <a:lnTo>
                    <a:pt x="41" y="53"/>
                  </a:lnTo>
                  <a:lnTo>
                    <a:pt x="37" y="57"/>
                  </a:lnTo>
                  <a:lnTo>
                    <a:pt x="33" y="61"/>
                  </a:lnTo>
                  <a:lnTo>
                    <a:pt x="25" y="65"/>
                  </a:lnTo>
                  <a:lnTo>
                    <a:pt x="25" y="105"/>
                  </a:lnTo>
                  <a:lnTo>
                    <a:pt x="25" y="113"/>
                  </a:lnTo>
                  <a:lnTo>
                    <a:pt x="25" y="117"/>
                  </a:lnTo>
                  <a:lnTo>
                    <a:pt x="29" y="121"/>
                  </a:lnTo>
                  <a:lnTo>
                    <a:pt x="33" y="121"/>
                  </a:lnTo>
                  <a:lnTo>
                    <a:pt x="37" y="121"/>
                  </a:lnTo>
                  <a:lnTo>
                    <a:pt x="37" y="125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4" y="121"/>
                  </a:lnTo>
                  <a:lnTo>
                    <a:pt x="8" y="121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8" y="105"/>
                  </a:lnTo>
                  <a:lnTo>
                    <a:pt x="8" y="33"/>
                  </a:lnTo>
                  <a:lnTo>
                    <a:pt x="8" y="21"/>
                  </a:lnTo>
                  <a:lnTo>
                    <a:pt x="8" y="17"/>
                  </a:lnTo>
                  <a:lnTo>
                    <a:pt x="8" y="12"/>
                  </a:lnTo>
                  <a:lnTo>
                    <a:pt x="4" y="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4" name="Freeform 49"/>
            <p:cNvSpPr>
              <a:spLocks/>
            </p:cNvSpPr>
            <p:nvPr/>
          </p:nvSpPr>
          <p:spPr bwMode="auto">
            <a:xfrm>
              <a:off x="2654" y="3758"/>
              <a:ext cx="49" cy="104"/>
            </a:xfrm>
            <a:custGeom>
              <a:avLst/>
              <a:gdLst>
                <a:gd name="T0" fmla="*/ 28 w 49"/>
                <a:gd name="T1" fmla="*/ 0 h 104"/>
                <a:gd name="T2" fmla="*/ 28 w 49"/>
                <a:gd name="T3" fmla="*/ 24 h 104"/>
                <a:gd name="T4" fmla="*/ 49 w 49"/>
                <a:gd name="T5" fmla="*/ 24 h 104"/>
                <a:gd name="T6" fmla="*/ 49 w 49"/>
                <a:gd name="T7" fmla="*/ 28 h 104"/>
                <a:gd name="T8" fmla="*/ 28 w 49"/>
                <a:gd name="T9" fmla="*/ 28 h 104"/>
                <a:gd name="T10" fmla="*/ 28 w 49"/>
                <a:gd name="T11" fmla="*/ 80 h 104"/>
                <a:gd name="T12" fmla="*/ 28 w 49"/>
                <a:gd name="T13" fmla="*/ 88 h 104"/>
                <a:gd name="T14" fmla="*/ 28 w 49"/>
                <a:gd name="T15" fmla="*/ 92 h 104"/>
                <a:gd name="T16" fmla="*/ 32 w 49"/>
                <a:gd name="T17" fmla="*/ 92 h 104"/>
                <a:gd name="T18" fmla="*/ 36 w 49"/>
                <a:gd name="T19" fmla="*/ 92 h 104"/>
                <a:gd name="T20" fmla="*/ 40 w 49"/>
                <a:gd name="T21" fmla="*/ 92 h 104"/>
                <a:gd name="T22" fmla="*/ 40 w 49"/>
                <a:gd name="T23" fmla="*/ 92 h 104"/>
                <a:gd name="T24" fmla="*/ 44 w 49"/>
                <a:gd name="T25" fmla="*/ 92 h 104"/>
                <a:gd name="T26" fmla="*/ 44 w 49"/>
                <a:gd name="T27" fmla="*/ 88 h 104"/>
                <a:gd name="T28" fmla="*/ 49 w 49"/>
                <a:gd name="T29" fmla="*/ 88 h 104"/>
                <a:gd name="T30" fmla="*/ 44 w 49"/>
                <a:gd name="T31" fmla="*/ 96 h 104"/>
                <a:gd name="T32" fmla="*/ 40 w 49"/>
                <a:gd name="T33" fmla="*/ 100 h 104"/>
                <a:gd name="T34" fmla="*/ 36 w 49"/>
                <a:gd name="T35" fmla="*/ 104 h 104"/>
                <a:gd name="T36" fmla="*/ 28 w 49"/>
                <a:gd name="T37" fmla="*/ 104 h 104"/>
                <a:gd name="T38" fmla="*/ 24 w 49"/>
                <a:gd name="T39" fmla="*/ 104 h 104"/>
                <a:gd name="T40" fmla="*/ 20 w 49"/>
                <a:gd name="T41" fmla="*/ 104 h 104"/>
                <a:gd name="T42" fmla="*/ 16 w 49"/>
                <a:gd name="T43" fmla="*/ 100 h 104"/>
                <a:gd name="T44" fmla="*/ 16 w 49"/>
                <a:gd name="T45" fmla="*/ 96 h 104"/>
                <a:gd name="T46" fmla="*/ 12 w 49"/>
                <a:gd name="T47" fmla="*/ 92 h 104"/>
                <a:gd name="T48" fmla="*/ 12 w 49"/>
                <a:gd name="T49" fmla="*/ 84 h 104"/>
                <a:gd name="T50" fmla="*/ 12 w 49"/>
                <a:gd name="T51" fmla="*/ 28 h 104"/>
                <a:gd name="T52" fmla="*/ 0 w 49"/>
                <a:gd name="T53" fmla="*/ 28 h 104"/>
                <a:gd name="T54" fmla="*/ 0 w 49"/>
                <a:gd name="T55" fmla="*/ 28 h 104"/>
                <a:gd name="T56" fmla="*/ 4 w 49"/>
                <a:gd name="T57" fmla="*/ 24 h 104"/>
                <a:gd name="T58" fmla="*/ 12 w 49"/>
                <a:gd name="T59" fmla="*/ 20 h 104"/>
                <a:gd name="T60" fmla="*/ 16 w 49"/>
                <a:gd name="T61" fmla="*/ 16 h 104"/>
                <a:gd name="T62" fmla="*/ 20 w 49"/>
                <a:gd name="T63" fmla="*/ 12 h 104"/>
                <a:gd name="T64" fmla="*/ 24 w 49"/>
                <a:gd name="T65" fmla="*/ 4 h 104"/>
                <a:gd name="T66" fmla="*/ 24 w 49"/>
                <a:gd name="T67" fmla="*/ 0 h 104"/>
                <a:gd name="T68" fmla="*/ 28 w 49"/>
                <a:gd name="T69" fmla="*/ 0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104"/>
                <a:gd name="T107" fmla="*/ 49 w 49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104">
                  <a:moveTo>
                    <a:pt x="28" y="0"/>
                  </a:moveTo>
                  <a:lnTo>
                    <a:pt x="28" y="24"/>
                  </a:lnTo>
                  <a:lnTo>
                    <a:pt x="49" y="24"/>
                  </a:lnTo>
                  <a:lnTo>
                    <a:pt x="49" y="28"/>
                  </a:lnTo>
                  <a:lnTo>
                    <a:pt x="28" y="28"/>
                  </a:lnTo>
                  <a:lnTo>
                    <a:pt x="28" y="80"/>
                  </a:lnTo>
                  <a:lnTo>
                    <a:pt x="28" y="88"/>
                  </a:lnTo>
                  <a:lnTo>
                    <a:pt x="28" y="92"/>
                  </a:lnTo>
                  <a:lnTo>
                    <a:pt x="32" y="92"/>
                  </a:lnTo>
                  <a:lnTo>
                    <a:pt x="36" y="92"/>
                  </a:lnTo>
                  <a:lnTo>
                    <a:pt x="40" y="92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9" y="88"/>
                  </a:lnTo>
                  <a:lnTo>
                    <a:pt x="44" y="96"/>
                  </a:lnTo>
                  <a:lnTo>
                    <a:pt x="40" y="100"/>
                  </a:lnTo>
                  <a:lnTo>
                    <a:pt x="36" y="104"/>
                  </a:lnTo>
                  <a:lnTo>
                    <a:pt x="28" y="104"/>
                  </a:lnTo>
                  <a:lnTo>
                    <a:pt x="24" y="104"/>
                  </a:lnTo>
                  <a:lnTo>
                    <a:pt x="20" y="104"/>
                  </a:lnTo>
                  <a:lnTo>
                    <a:pt x="16" y="100"/>
                  </a:lnTo>
                  <a:lnTo>
                    <a:pt x="16" y="96"/>
                  </a:lnTo>
                  <a:lnTo>
                    <a:pt x="12" y="92"/>
                  </a:lnTo>
                  <a:lnTo>
                    <a:pt x="12" y="84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4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5" name="Line 54"/>
            <p:cNvSpPr>
              <a:spLocks noChangeShapeType="1"/>
            </p:cNvSpPr>
            <p:nvPr/>
          </p:nvSpPr>
          <p:spPr bwMode="auto">
            <a:xfrm>
              <a:off x="2473" y="3459"/>
              <a:ext cx="1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6" name="Line 55"/>
            <p:cNvSpPr>
              <a:spLocks noChangeShapeType="1"/>
            </p:cNvSpPr>
            <p:nvPr/>
          </p:nvSpPr>
          <p:spPr bwMode="auto">
            <a:xfrm>
              <a:off x="261" y="1837"/>
              <a:ext cx="1" cy="113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7" name="Line 56"/>
            <p:cNvSpPr>
              <a:spLocks noChangeShapeType="1"/>
            </p:cNvSpPr>
            <p:nvPr/>
          </p:nvSpPr>
          <p:spPr bwMode="auto">
            <a:xfrm flipH="1">
              <a:off x="693" y="1837"/>
              <a:ext cx="956" cy="11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8" name="Line 57"/>
            <p:cNvSpPr>
              <a:spLocks noChangeShapeType="1"/>
            </p:cNvSpPr>
            <p:nvPr/>
          </p:nvSpPr>
          <p:spPr bwMode="auto">
            <a:xfrm flipH="1">
              <a:off x="265" y="1402"/>
              <a:ext cx="860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399" name="Line 58"/>
            <p:cNvSpPr>
              <a:spLocks noChangeShapeType="1"/>
            </p:cNvSpPr>
            <p:nvPr/>
          </p:nvSpPr>
          <p:spPr bwMode="auto">
            <a:xfrm>
              <a:off x="1125" y="1402"/>
              <a:ext cx="524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0" name="Line 59"/>
            <p:cNvSpPr>
              <a:spLocks noChangeShapeType="1"/>
            </p:cNvSpPr>
            <p:nvPr/>
          </p:nvSpPr>
          <p:spPr bwMode="auto">
            <a:xfrm>
              <a:off x="1649" y="1837"/>
              <a:ext cx="396" cy="25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1" name="Line 60"/>
            <p:cNvSpPr>
              <a:spLocks noChangeShapeType="1"/>
            </p:cNvSpPr>
            <p:nvPr/>
          </p:nvSpPr>
          <p:spPr bwMode="auto">
            <a:xfrm>
              <a:off x="2045" y="2277"/>
              <a:ext cx="109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2" name="Line 61"/>
            <p:cNvSpPr>
              <a:spLocks noChangeShapeType="1"/>
            </p:cNvSpPr>
            <p:nvPr/>
          </p:nvSpPr>
          <p:spPr bwMode="auto">
            <a:xfrm flipH="1">
              <a:off x="1125" y="2277"/>
              <a:ext cx="920" cy="69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3" name="Line 62"/>
            <p:cNvSpPr>
              <a:spLocks noChangeShapeType="1"/>
            </p:cNvSpPr>
            <p:nvPr/>
          </p:nvSpPr>
          <p:spPr bwMode="auto">
            <a:xfrm flipH="1">
              <a:off x="1649" y="2713"/>
              <a:ext cx="505" cy="2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4" name="Line 63"/>
            <p:cNvSpPr>
              <a:spLocks noChangeShapeType="1"/>
            </p:cNvSpPr>
            <p:nvPr/>
          </p:nvSpPr>
          <p:spPr bwMode="auto">
            <a:xfrm>
              <a:off x="2154" y="2713"/>
              <a:ext cx="307" cy="2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5" name="Text Box 66"/>
            <p:cNvSpPr txBox="1">
              <a:spLocks noChangeArrowheads="1"/>
            </p:cNvSpPr>
            <p:nvPr/>
          </p:nvSpPr>
          <p:spPr bwMode="auto">
            <a:xfrm>
              <a:off x="2256" y="3648"/>
              <a:ext cx="553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flight</a:t>
              </a:r>
            </a:p>
          </p:txBody>
        </p:sp>
        <p:sp>
          <p:nvSpPr>
            <p:cNvPr id="14406" name="Text Box 80"/>
            <p:cNvSpPr txBox="1">
              <a:spLocks noChangeArrowheads="1"/>
            </p:cNvSpPr>
            <p:nvPr/>
          </p:nvSpPr>
          <p:spPr bwMode="auto">
            <a:xfrm>
              <a:off x="1872" y="2496"/>
              <a:ext cx="82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Nominal</a:t>
              </a:r>
            </a:p>
          </p:txBody>
        </p:sp>
        <p:sp>
          <p:nvSpPr>
            <p:cNvPr id="14407" name="Text Box 81"/>
            <p:cNvSpPr txBox="1">
              <a:spLocks noChangeArrowheads="1"/>
            </p:cNvSpPr>
            <p:nvPr/>
          </p:nvSpPr>
          <p:spPr bwMode="auto">
            <a:xfrm>
              <a:off x="2064" y="2880"/>
              <a:ext cx="82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Nominal</a:t>
              </a:r>
            </a:p>
          </p:txBody>
        </p:sp>
        <p:sp>
          <p:nvSpPr>
            <p:cNvPr id="14408" name="Line 82"/>
            <p:cNvSpPr>
              <a:spLocks noChangeShapeType="1"/>
            </p:cNvSpPr>
            <p:nvPr/>
          </p:nvSpPr>
          <p:spPr bwMode="auto">
            <a:xfrm>
              <a:off x="2448" y="3072"/>
              <a:ext cx="1" cy="2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09" name="Line 84"/>
            <p:cNvSpPr>
              <a:spLocks noChangeShapeType="1"/>
            </p:cNvSpPr>
            <p:nvPr/>
          </p:nvSpPr>
          <p:spPr bwMode="auto">
            <a:xfrm>
              <a:off x="1632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10" name="Line 85"/>
            <p:cNvSpPr>
              <a:spLocks noChangeShapeType="1"/>
            </p:cNvSpPr>
            <p:nvPr/>
          </p:nvSpPr>
          <p:spPr bwMode="auto">
            <a:xfrm>
              <a:off x="240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11" name="Line 86"/>
            <p:cNvSpPr>
              <a:spLocks noChangeShapeType="1"/>
            </p:cNvSpPr>
            <p:nvPr/>
          </p:nvSpPr>
          <p:spPr bwMode="auto">
            <a:xfrm>
              <a:off x="720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412" name="Line 87"/>
            <p:cNvSpPr>
              <a:spLocks noChangeShapeType="1"/>
            </p:cNvSpPr>
            <p:nvPr/>
          </p:nvSpPr>
          <p:spPr bwMode="auto">
            <a:xfrm>
              <a:off x="1104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>
                <a:solidFill>
                  <a:srgbClr val="000000"/>
                </a:solidFill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4693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40400" y="2724150"/>
              <a:ext cx="746125" cy="169863"/>
            </p14:xfrm>
          </p:contentPart>
        </mc:Choice>
        <mc:Fallback xmlns="">
          <p:pic>
            <p:nvPicPr>
              <p:cNvPr id="114693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33921" y="2713354"/>
                <a:ext cx="762322" cy="190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4694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99125" y="2971800"/>
              <a:ext cx="771525" cy="179388"/>
            </p14:xfrm>
          </p:contentPart>
        </mc:Choice>
        <mc:Fallback xmlns="">
          <p:pic>
            <p:nvPicPr>
              <p:cNvPr id="114694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88324" y="2961375"/>
                <a:ext cx="793126" cy="200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4695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5738" y="3557588"/>
              <a:ext cx="1262062" cy="228600"/>
            </p14:xfrm>
          </p:contentPart>
        </mc:Choice>
        <mc:Fallback xmlns="">
          <p:pic>
            <p:nvPicPr>
              <p:cNvPr id="114695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56379" y="3547508"/>
                <a:ext cx="128294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4698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0825" y="2433638"/>
              <a:ext cx="266700" cy="87312"/>
            </p14:xfrm>
          </p:contentPart>
        </mc:Choice>
        <mc:Fallback xmlns="">
          <p:pic>
            <p:nvPicPr>
              <p:cNvPr id="114698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20027" y="2423577"/>
                <a:ext cx="288295" cy="107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4699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18225" y="2416175"/>
              <a:ext cx="50800" cy="25400"/>
            </p14:xfrm>
          </p:contentPart>
        </mc:Choice>
        <mc:Fallback xmlns="">
          <p:pic>
            <p:nvPicPr>
              <p:cNvPr id="114699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13902" y="2411524"/>
                <a:ext cx="59807" cy="3434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693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66" grpId="0" animBg="1"/>
      <p:bldP spid="597067" grpId="0" animBg="1"/>
      <p:bldP spid="597068" grpId="0" animBg="1"/>
      <p:bldP spid="597069" grpId="0" animBg="1"/>
      <p:bldP spid="597070" grpId="0" animBg="1"/>
      <p:bldP spid="5970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5C6B33-7CBB-465C-954F-98570A9A3F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42338" name="Picture 2" descr="http://ars.els-cdn.com/content/image/1-s2.0-S106750270500023X-gr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657" y="685800"/>
            <a:ext cx="7696200" cy="471627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57" y="5486400"/>
            <a:ext cx="8458200" cy="1600200"/>
          </a:xfrm>
          <a:solidFill>
            <a:schemeClr val="accent3"/>
          </a:solidFill>
        </p:spPr>
        <p:txBody>
          <a:bodyPr/>
          <a:lstStyle/>
          <a:p>
            <a:pPr>
              <a:buNone/>
            </a:pPr>
            <a:r>
              <a:rPr lang="en-CA" sz="2000" dirty="0" smtClean="0">
                <a:solidFill>
                  <a:schemeClr val="tx2"/>
                </a:solidFill>
              </a:rPr>
              <a:t>Journal of the American Medical Informatics Association, 2005, </a:t>
            </a:r>
            <a:r>
              <a:rPr lang="en-CA" sz="2000" dirty="0" smtClean="0"/>
              <a:t>Improved Identification of Noun Phrases in Clinical Radiology Reports </a:t>
            </a:r>
            <a:r>
              <a:rPr lang="en-CA" sz="2000" dirty="0"/>
              <a:t>Using a High-Performance </a:t>
            </a:r>
            <a:r>
              <a:rPr lang="en-CA" sz="2000" dirty="0">
                <a:solidFill>
                  <a:srgbClr val="00B0F0"/>
                </a:solidFill>
              </a:rPr>
              <a:t>Statistical Natural Language Parser</a:t>
            </a:r>
            <a:r>
              <a:rPr lang="en-CA" sz="2000" dirty="0"/>
              <a:t> Augmented with the </a:t>
            </a:r>
            <a:r>
              <a:rPr lang="en-CA" sz="2000" dirty="0">
                <a:solidFill>
                  <a:srgbClr val="00B0F0"/>
                </a:solidFill>
              </a:rPr>
              <a:t>UMLS Specialist Lexicon </a:t>
            </a:r>
            <a:endParaRPr lang="en-CA" sz="2000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en-CA" sz="2000" dirty="0">
              <a:solidFill>
                <a:schemeClr val="tx2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3371" y="48767"/>
            <a:ext cx="8240486" cy="46852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CA" kern="0" dirty="0" smtClean="0">
                <a:solidFill>
                  <a:schemeClr val="accent6"/>
                </a:solidFill>
              </a:rPr>
              <a:t>Example of relatively complex parse tree</a:t>
            </a:r>
          </a:p>
          <a:p>
            <a:pPr>
              <a:buFontTx/>
              <a:buNone/>
            </a:pPr>
            <a:endParaRPr lang="en-CA" kern="0" dirty="0" smtClean="0">
              <a:solidFill>
                <a:schemeClr val="accent6"/>
              </a:solidFill>
            </a:endParaRPr>
          </a:p>
          <a:p>
            <a:pPr>
              <a:buFontTx/>
              <a:buNone/>
            </a:pPr>
            <a:endParaRPr lang="en-CA" kern="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03440" y="2951640"/>
              <a:ext cx="2712240" cy="1287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3360" y="2948040"/>
                <a:ext cx="2734200" cy="129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15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9857" y="1905000"/>
            <a:ext cx="8229600" cy="2438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Recap English Syntax and Parsing</a:t>
            </a:r>
            <a:endParaRPr lang="en-US" sz="2800" b="0" kern="0" dirty="0" smtClean="0"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kern="0" dirty="0" smtClean="0">
                <a:latin typeface="Arial Unicode MS"/>
              </a:rPr>
              <a:t>Key Problem with parsing: Ambiguity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kern="0" dirty="0" smtClean="0">
                <a:latin typeface="Arial Unicode MS"/>
              </a:rPr>
              <a:t>Probabilistic Context Free Grammars (PCFG)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0" kern="0" dirty="0" err="1" smtClean="0">
                <a:latin typeface="Arial Unicode MS"/>
              </a:rPr>
              <a:t>Treebanks</a:t>
            </a:r>
            <a:r>
              <a:rPr lang="en-US" sz="2800" b="0" kern="0" dirty="0" smtClean="0">
                <a:latin typeface="Arial Unicode MS"/>
              </a:rPr>
              <a:t> and Grammar Learning</a:t>
            </a:r>
          </a:p>
          <a:p>
            <a:pPr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67471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5832 Template">
  <a:themeElements>
    <a:clrScheme name="5832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832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832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832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32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5832 Template</Template>
  <TotalTime>47694</TotalTime>
  <Words>2187</Words>
  <Application>Microsoft Office PowerPoint</Application>
  <PresentationFormat>On-screen Show (4:3)</PresentationFormat>
  <Paragraphs>373</Paragraphs>
  <Slides>32</Slides>
  <Notes>29</Notes>
  <HiddenSlides>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Arial Unicode MS</vt:lpstr>
      <vt:lpstr>Comic Sans MS</vt:lpstr>
      <vt:lpstr>Symbol</vt:lpstr>
      <vt:lpstr>Tahoma</vt:lpstr>
      <vt:lpstr>Times New Roman</vt:lpstr>
      <vt:lpstr>Wingdings</vt:lpstr>
      <vt:lpstr>1_5832 Template</vt:lpstr>
      <vt:lpstr>Default Design</vt:lpstr>
      <vt:lpstr>1_Default Design</vt:lpstr>
      <vt:lpstr>Equation</vt:lpstr>
      <vt:lpstr>PowerPoint Presentation</vt:lpstr>
      <vt:lpstr>Knowledge-Formalisms Map (including probabilistic formalisms)</vt:lpstr>
      <vt:lpstr>Lecture Overview</vt:lpstr>
      <vt:lpstr>Key Constituents: Examples</vt:lpstr>
      <vt:lpstr>Context Free Grammar (CFG)</vt:lpstr>
      <vt:lpstr>CFG Example</vt:lpstr>
      <vt:lpstr>Derivations as Trees</vt:lpstr>
      <vt:lpstr>PowerPoint Presentation</vt:lpstr>
      <vt:lpstr>Lecture Overview</vt:lpstr>
      <vt:lpstr>Structural Ambiguity (Ex. 1)</vt:lpstr>
      <vt:lpstr>Structural Ambiguity (Ex.2)</vt:lpstr>
      <vt:lpstr>Structural Ambiguity (Ex. 3)</vt:lpstr>
      <vt:lpstr>Structural Ambiguity (Ex. 4)</vt:lpstr>
      <vt:lpstr>Lecture Overview</vt:lpstr>
      <vt:lpstr>Probabilistic CFGs (PCFGs)</vt:lpstr>
      <vt:lpstr>Sample PCFG</vt:lpstr>
      <vt:lpstr>PCFGs are used to….</vt:lpstr>
      <vt:lpstr>Example</vt:lpstr>
      <vt:lpstr>Lecture Overview</vt:lpstr>
      <vt:lpstr>Treebanks</vt:lpstr>
      <vt:lpstr>Penn Treebank</vt:lpstr>
      <vt:lpstr>Treebank Grammars</vt:lpstr>
      <vt:lpstr>Treebank Grammars</vt:lpstr>
      <vt:lpstr>Treebank Grammars</vt:lpstr>
      <vt:lpstr>Heads in Trees</vt:lpstr>
      <vt:lpstr>Lexically Decorated Tree</vt:lpstr>
      <vt:lpstr>Head Finding</vt:lpstr>
      <vt:lpstr>Noun Phrases</vt:lpstr>
      <vt:lpstr>Acquiring Grammars and Probabilities </vt:lpstr>
      <vt:lpstr>PowerPoint Presentation</vt:lpstr>
      <vt:lpstr>Learning Goals for today’s class</vt:lpstr>
      <vt:lpstr>Next class on Wed</vt:lpstr>
    </vt:vector>
  </TitlesOfParts>
  <Company>UBC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Computational Linguistics</dc:title>
  <dc:creator>Giuseppe Carenini</dc:creator>
  <cp:lastModifiedBy>carenini</cp:lastModifiedBy>
  <cp:revision>604</cp:revision>
  <cp:lastPrinted>2014-03-19T16:20:55Z</cp:lastPrinted>
  <dcterms:created xsi:type="dcterms:W3CDTF">2003-01-21T20:11:16Z</dcterms:created>
  <dcterms:modified xsi:type="dcterms:W3CDTF">2016-11-14T16:41:26Z</dcterms:modified>
</cp:coreProperties>
</file>